
<file path=[Content_Types].xml><?xml version="1.0" encoding="utf-8"?>
<Types xmlns="http://schemas.openxmlformats.org/package/2006/content-types">
  <Default Extension="jpeg" ContentType="image/jpeg"/>
  <Default Extension="JPG" ContentType="image/.jpg"/>
  <Default Extension="xlsx" ContentType="application/vnd.openxmlformats-officedocument.spreadsheetml.sheet"/>
  <Default Extension="png" ContentType="image/png"/>
  <Default Extension="wdp" ContentType="image/vnd.ms-photo"/>
  <Default Extension="tiff" ContentType="image/tiff"/>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charts/chart1.xml" ContentType="application/vnd.openxmlformats-officedocument.drawingml.chart+xml"/>
  <Override PartName="/ppt/charts/colors1.xml" ContentType="application/vnd.ms-office.chartcolorstyle+xml"/>
  <Override PartName="/ppt/charts/style1.xml" ContentType="application/vnd.ms-office.chartstyle+xml"/>
  <Override PartName="/ppt/diagrams/colors1.xml" ContentType="application/vnd.openxmlformats-officedocument.drawingml.diagramColors+xml"/>
  <Override PartName="/ppt/diagrams/colors2.xml" ContentType="application/vnd.openxmlformats-officedocument.drawingml.diagramColors+xml"/>
  <Override PartName="/ppt/diagrams/colors3.xml" ContentType="application/vnd.openxmlformats-officedocument.drawingml.diagramColors+xml"/>
  <Override PartName="/ppt/diagrams/colors4.xml" ContentType="application/vnd.openxmlformats-officedocument.drawingml.diagramColors+xml"/>
  <Override PartName="/ppt/diagrams/colors5.xml" ContentType="application/vnd.openxmlformats-officedocument.drawingml.diagramColors+xml"/>
  <Override PartName="/ppt/diagrams/colors6.xml" ContentType="application/vnd.openxmlformats-officedocument.drawingml.diagramColors+xml"/>
  <Override PartName="/ppt/diagrams/colors7.xml" ContentType="application/vnd.openxmlformats-officedocument.drawingml.diagramColors+xml"/>
  <Override PartName="/ppt/diagrams/data1.xml" ContentType="application/vnd.openxmlformats-officedocument.drawingml.diagramData+xml"/>
  <Override PartName="/ppt/diagrams/data2.xml" ContentType="application/vnd.openxmlformats-officedocument.drawingml.diagramData+xml"/>
  <Override PartName="/ppt/diagrams/data3.xml" ContentType="application/vnd.openxmlformats-officedocument.drawingml.diagramData+xml"/>
  <Override PartName="/ppt/diagrams/data4.xml" ContentType="application/vnd.openxmlformats-officedocument.drawingml.diagramData+xml"/>
  <Override PartName="/ppt/diagrams/data5.xml" ContentType="application/vnd.openxmlformats-officedocument.drawingml.diagramData+xml"/>
  <Override PartName="/ppt/diagrams/data6.xml" ContentType="application/vnd.openxmlformats-officedocument.drawingml.diagramData+xml"/>
  <Override PartName="/ppt/diagrams/data7.xml" ContentType="application/vnd.openxmlformats-officedocument.drawingml.diagramData+xml"/>
  <Override PartName="/ppt/diagrams/drawing1.xml" ContentType="application/vnd.ms-office.drawingml.diagramDrawing+xml"/>
  <Override PartName="/ppt/diagrams/drawing2.xml" ContentType="application/vnd.ms-office.drawingml.diagramDrawing+xml"/>
  <Override PartName="/ppt/diagrams/drawing3.xml" ContentType="application/vnd.ms-office.drawingml.diagramDrawing+xml"/>
  <Override PartName="/ppt/diagrams/drawing4.xml" ContentType="application/vnd.ms-office.drawingml.diagramDrawing+xml"/>
  <Override PartName="/ppt/diagrams/drawing5.xml" ContentType="application/vnd.ms-office.drawingml.diagramDrawing+xml"/>
  <Override PartName="/ppt/diagrams/drawing6.xml" ContentType="application/vnd.ms-office.drawingml.diagramDrawing+xml"/>
  <Override PartName="/ppt/diagrams/drawing7.xml" ContentType="application/vnd.ms-office.drawingml.diagramDrawing+xml"/>
  <Override PartName="/ppt/diagrams/layout1.xml" ContentType="application/vnd.openxmlformats-officedocument.drawingml.diagramLayout+xml"/>
  <Override PartName="/ppt/diagrams/layout2.xml" ContentType="application/vnd.openxmlformats-officedocument.drawingml.diagramLayout+xml"/>
  <Override PartName="/ppt/diagrams/layout3.xml" ContentType="application/vnd.openxmlformats-officedocument.drawingml.diagramLayout+xml"/>
  <Override PartName="/ppt/diagrams/layout4.xml" ContentType="application/vnd.openxmlformats-officedocument.drawingml.diagramLayout+xml"/>
  <Override PartName="/ppt/diagrams/layout5.xml" ContentType="application/vnd.openxmlformats-officedocument.drawingml.diagramLayout+xml"/>
  <Override PartName="/ppt/diagrams/layout6.xml" ContentType="application/vnd.openxmlformats-officedocument.drawingml.diagramLayout+xml"/>
  <Override PartName="/ppt/diagrams/layout7.xml" ContentType="application/vnd.openxmlformats-officedocument.drawingml.diagramLayout+xml"/>
  <Override PartName="/ppt/diagrams/quickStyle1.xml" ContentType="application/vnd.openxmlformats-officedocument.drawingml.diagramStyle+xml"/>
  <Override PartName="/ppt/diagrams/quickStyle2.xml" ContentType="application/vnd.openxmlformats-officedocument.drawingml.diagramStyle+xml"/>
  <Override PartName="/ppt/diagrams/quickStyle3.xml" ContentType="application/vnd.openxmlformats-officedocument.drawingml.diagramStyle+xml"/>
  <Override PartName="/ppt/diagrams/quickStyle4.xml" ContentType="application/vnd.openxmlformats-officedocument.drawingml.diagramStyle+xml"/>
  <Override PartName="/ppt/diagrams/quickStyle5.xml" ContentType="application/vnd.openxmlformats-officedocument.drawingml.diagramStyle+xml"/>
  <Override PartName="/ppt/diagrams/quickStyle6.xml" ContentType="application/vnd.openxmlformats-officedocument.drawingml.diagramStyle+xml"/>
  <Override PartName="/ppt/diagrams/quickStyle7.xml" ContentType="application/vnd.openxmlformats-officedocument.drawingml.diagramStyle+xml"/>
  <Override PartName="/ppt/handoutMasters/handoutMaster1.xml" ContentType="application/vnd.openxmlformats-officedocument.presentationml.handoutMaster+xml"/>
  <Override PartName="/ppt/media/image105.svg" ContentType="image/svg+xml"/>
  <Override PartName="/ppt/media/image108.svg" ContentType="image/svg+xml"/>
  <Override PartName="/ppt/media/image110.svg" ContentType="image/svg+xml"/>
  <Override PartName="/ppt/media/image112.svg" ContentType="image/svg+xml"/>
  <Override PartName="/ppt/media/image114.svg" ContentType="image/svg+xml"/>
  <Override PartName="/ppt/media/image117.svg" ContentType="image/svg+xml"/>
  <Override PartName="/ppt/media/image119.svg" ContentType="image/svg+xml"/>
  <Override PartName="/ppt/media/image121.svg" ContentType="image/svg+xml"/>
  <Override PartName="/ppt/media/image123.svg" ContentType="image/svg+xml"/>
  <Override PartName="/ppt/media/image125.svg" ContentType="image/svg+xml"/>
  <Override PartName="/ppt/media/image36.svg" ContentType="image/svg+xml"/>
  <Override PartName="/ppt/media/image38.svg" ContentType="image/svg+xml"/>
  <Override PartName="/ppt/media/image40.svg" ContentType="image/svg+xml"/>
  <Override PartName="/ppt/media/image42.svg" ContentType="image/svg+xml"/>
  <Override PartName="/ppt/media/image47.svg" ContentType="image/svg+xml"/>
  <Override PartName="/ppt/media/image5.svg" ContentType="image/svg+xml"/>
  <Override PartName="/ppt/media/image51.svg" ContentType="image/svg+xml"/>
  <Override PartName="/ppt/media/image53.svg" ContentType="image/svg+xml"/>
  <Override PartName="/ppt/media/image55.svg" ContentType="image/svg+xml"/>
  <Override PartName="/ppt/media/image57.svg" ContentType="image/svg+xml"/>
  <Override PartName="/ppt/media/image59.svg" ContentType="image/svg+xml"/>
  <Override PartName="/ppt/media/image61.svg" ContentType="image/svg+xml"/>
  <Override PartName="/ppt/media/image63.svg" ContentType="image/svg+xml"/>
  <Override PartName="/ppt/media/image7.svg" ContentType="image/svg+xml"/>
  <Override PartName="/ppt/media/image9.svg" ContentType="image/svg+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xml" ContentType="application/vnd.openxmlformats-officedocument.presentationml.slideLayout+xml"/>
  <Override PartName="/ppt/slideLayouts/slideLayout30.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slides/slide13.xml" ContentType="application/vnd.openxmlformats-officedocument.presentationml.slide+xml"/>
  <Override PartName="/ppt/slides/slide130.xml" ContentType="application/vnd.openxmlformats-officedocument.presentationml.slide+xml"/>
  <Override PartName="/ppt/slides/slide131.xml" ContentType="application/vnd.openxmlformats-officedocument.presentationml.slide+xml"/>
  <Override PartName="/ppt/slides/slide132.xml" ContentType="application/vnd.openxmlformats-officedocument.presentationml.slide+xml"/>
  <Override PartName="/ppt/slides/slide133.xml" ContentType="application/vnd.openxmlformats-officedocument.presentationml.slide+xml"/>
  <Override PartName="/ppt/slides/slide134.xml" ContentType="application/vnd.openxmlformats-officedocument.presentationml.slide+xml"/>
  <Override PartName="/ppt/slides/slide135.xml" ContentType="application/vnd.openxmlformats-officedocument.presentationml.slide+xml"/>
  <Override PartName="/ppt/slides/slide136.xml" ContentType="application/vnd.openxmlformats-officedocument.presentationml.slide+xml"/>
  <Override PartName="/ppt/slides/slide137.xml" ContentType="application/vnd.openxmlformats-officedocument.presentationml.slide+xml"/>
  <Override PartName="/ppt/slides/slide138.xml" ContentType="application/vnd.openxmlformats-officedocument.presentationml.slide+xml"/>
  <Override PartName="/ppt/slides/slide139.xml" ContentType="application/vnd.openxmlformats-officedocument.presentationml.slide+xml"/>
  <Override PartName="/ppt/slides/slide14.xml" ContentType="application/vnd.openxmlformats-officedocument.presentationml.slide+xml"/>
  <Override PartName="/ppt/slides/slide140.xml" ContentType="application/vnd.openxmlformats-officedocument.presentationml.slide+xml"/>
  <Override PartName="/ppt/slides/slide141.xml" ContentType="application/vnd.openxmlformats-officedocument.presentationml.slide+xml"/>
  <Override PartName="/ppt/slides/slide142.xml" ContentType="application/vnd.openxmlformats-officedocument.presentationml.slide+xml"/>
  <Override PartName="/ppt/slides/slide143.xml" ContentType="application/vnd.openxmlformats-officedocument.presentationml.slide+xml"/>
  <Override PartName="/ppt/slides/slide144.xml" ContentType="application/vnd.openxmlformats-officedocument.presentationml.slide+xml"/>
  <Override PartName="/ppt/slides/slide145.xml" ContentType="application/vnd.openxmlformats-officedocument.presentationml.slide+xml"/>
  <Override PartName="/ppt/slides/slide146.xml" ContentType="application/vnd.openxmlformats-officedocument.presentationml.slide+xml"/>
  <Override PartName="/ppt/slides/slide147.xml" ContentType="application/vnd.openxmlformats-officedocument.presentationml.slide+xml"/>
  <Override PartName="/ppt/slides/slide148.xml" ContentType="application/vnd.openxmlformats-officedocument.presentationml.slide+xml"/>
  <Override PartName="/ppt/slides/slide149.xml" ContentType="application/vnd.openxmlformats-officedocument.presentationml.slide+xml"/>
  <Override PartName="/ppt/slides/slide15.xml" ContentType="application/vnd.openxmlformats-officedocument.presentationml.slide+xml"/>
  <Override PartName="/ppt/slides/slide150.xml" ContentType="application/vnd.openxmlformats-officedocument.presentationml.slide+xml"/>
  <Override PartName="/ppt/slides/slide151.xml" ContentType="application/vnd.openxmlformats-officedocument.presentationml.slide+xml"/>
  <Override PartName="/ppt/slides/slide152.xml" ContentType="application/vnd.openxmlformats-officedocument.presentationml.slide+xml"/>
  <Override PartName="/ppt/slides/slide153.xml" ContentType="application/vnd.openxmlformats-officedocument.presentationml.slide+xml"/>
  <Override PartName="/ppt/slides/slide154.xml" ContentType="application/vnd.openxmlformats-officedocument.presentationml.slide+xml"/>
  <Override PartName="/ppt/slides/slide155.xml" ContentType="application/vnd.openxmlformats-officedocument.presentationml.slide+xml"/>
  <Override PartName="/ppt/slides/slide156.xml" ContentType="application/vnd.openxmlformats-officedocument.presentationml.slide+xml"/>
  <Override PartName="/ppt/slides/slide157.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32"/>
  </p:notesMasterIdLst>
  <p:handoutMasterIdLst>
    <p:handoutMasterId r:id="rId161"/>
  </p:handoutMasterIdLst>
  <p:sldIdLst>
    <p:sldId id="530" r:id="rId3"/>
    <p:sldId id="4081" r:id="rId4"/>
    <p:sldId id="14998615" r:id="rId5"/>
    <p:sldId id="16433425" r:id="rId6"/>
    <p:sldId id="16433309" r:id="rId7"/>
    <p:sldId id="16433478" r:id="rId8"/>
    <p:sldId id="16433523" r:id="rId9"/>
    <p:sldId id="16433483" r:id="rId10"/>
    <p:sldId id="16433479" r:id="rId11"/>
    <p:sldId id="1681" r:id="rId12"/>
    <p:sldId id="16433400" r:id="rId13"/>
    <p:sldId id="16433482" r:id="rId14"/>
    <p:sldId id="16433477" r:id="rId15"/>
    <p:sldId id="16433291" r:id="rId16"/>
    <p:sldId id="16433472" r:id="rId17"/>
    <p:sldId id="16433480" r:id="rId18"/>
    <p:sldId id="16433474" r:id="rId19"/>
    <p:sldId id="1656" r:id="rId20"/>
    <p:sldId id="26906" r:id="rId21"/>
    <p:sldId id="16433481" r:id="rId22"/>
    <p:sldId id="16433379" r:id="rId23"/>
    <p:sldId id="16433475" r:id="rId24"/>
    <p:sldId id="16433476" r:id="rId25"/>
    <p:sldId id="16433401" r:id="rId26"/>
    <p:sldId id="1660" r:id="rId27"/>
    <p:sldId id="16433473" r:id="rId28"/>
    <p:sldId id="16433424" r:id="rId29"/>
    <p:sldId id="16433429" r:id="rId30"/>
    <p:sldId id="16433354" r:id="rId31"/>
    <p:sldId id="16433355" r:id="rId33"/>
    <p:sldId id="16433460" r:id="rId34"/>
    <p:sldId id="3483" r:id="rId35"/>
    <p:sldId id="16433402" r:id="rId36"/>
    <p:sldId id="16433403" r:id="rId37"/>
    <p:sldId id="16433363" r:id="rId38"/>
    <p:sldId id="16433367" r:id="rId39"/>
    <p:sldId id="16433413" r:id="rId40"/>
    <p:sldId id="16433352" r:id="rId41"/>
    <p:sldId id="16433360" r:id="rId42"/>
    <p:sldId id="16433358" r:id="rId43"/>
    <p:sldId id="16433484" r:id="rId44"/>
    <p:sldId id="16433485" r:id="rId45"/>
    <p:sldId id="26927" r:id="rId46"/>
    <p:sldId id="26917" r:id="rId47"/>
    <p:sldId id="16433335" r:id="rId48"/>
    <p:sldId id="16433336" r:id="rId49"/>
    <p:sldId id="14999599" r:id="rId50"/>
    <p:sldId id="3491" r:id="rId51"/>
    <p:sldId id="3492" r:id="rId52"/>
    <p:sldId id="16433453" r:id="rId53"/>
    <p:sldId id="16433455" r:id="rId54"/>
    <p:sldId id="16433454" r:id="rId55"/>
    <p:sldId id="16433456" r:id="rId56"/>
    <p:sldId id="16433457" r:id="rId57"/>
    <p:sldId id="16433458" r:id="rId58"/>
    <p:sldId id="16433332" r:id="rId59"/>
    <p:sldId id="26916" r:id="rId60"/>
    <p:sldId id="26925" r:id="rId61"/>
    <p:sldId id="16433338" r:id="rId62"/>
    <p:sldId id="16433426" r:id="rId63"/>
    <p:sldId id="16433431" r:id="rId64"/>
    <p:sldId id="3526" r:id="rId65"/>
    <p:sldId id="3469" r:id="rId66"/>
    <p:sldId id="16433430" r:id="rId67"/>
    <p:sldId id="3500" r:id="rId68"/>
    <p:sldId id="16433356" r:id="rId69"/>
    <p:sldId id="16433415" r:id="rId70"/>
    <p:sldId id="16433366" r:id="rId71"/>
    <p:sldId id="16433404" r:id="rId72"/>
    <p:sldId id="16433395" r:id="rId73"/>
    <p:sldId id="16433521" r:id="rId74"/>
    <p:sldId id="16433337" r:id="rId75"/>
    <p:sldId id="16433461" r:id="rId76"/>
    <p:sldId id="16433361" r:id="rId77"/>
    <p:sldId id="3506" r:id="rId78"/>
    <p:sldId id="16433399" r:id="rId79"/>
    <p:sldId id="16433305" r:id="rId80"/>
    <p:sldId id="16433466" r:id="rId81"/>
    <p:sldId id="16433486" r:id="rId82"/>
    <p:sldId id="16433467" r:id="rId83"/>
    <p:sldId id="16433491" r:id="rId84"/>
    <p:sldId id="16433487" r:id="rId85"/>
    <p:sldId id="1675" r:id="rId86"/>
    <p:sldId id="16433494" r:id="rId87"/>
    <p:sldId id="16433468" r:id="rId88"/>
    <p:sldId id="16433470" r:id="rId89"/>
    <p:sldId id="16433471" r:id="rId90"/>
    <p:sldId id="16433492" r:id="rId91"/>
    <p:sldId id="16433511" r:id="rId92"/>
    <p:sldId id="16433497" r:id="rId93"/>
    <p:sldId id="16433498" r:id="rId94"/>
    <p:sldId id="16433496" r:id="rId95"/>
    <p:sldId id="16433488" r:id="rId96"/>
    <p:sldId id="16433489" r:id="rId97"/>
    <p:sldId id="16433500" r:id="rId98"/>
    <p:sldId id="16433504" r:id="rId99"/>
    <p:sldId id="16433499" r:id="rId100"/>
    <p:sldId id="16433495" r:id="rId101"/>
    <p:sldId id="16433506" r:id="rId102"/>
    <p:sldId id="16433507" r:id="rId103"/>
    <p:sldId id="16433512" r:id="rId104"/>
    <p:sldId id="16433513" r:id="rId105"/>
    <p:sldId id="16433514" r:id="rId106"/>
    <p:sldId id="16433515" r:id="rId107"/>
    <p:sldId id="16433516" r:id="rId108"/>
    <p:sldId id="16433428" r:id="rId109"/>
    <p:sldId id="16433517" r:id="rId110"/>
    <p:sldId id="16433459" r:id="rId111"/>
    <p:sldId id="16433520" r:id="rId112"/>
    <p:sldId id="16433519" r:id="rId113"/>
    <p:sldId id="16433501" r:id="rId114"/>
    <p:sldId id="14998557" r:id="rId115"/>
    <p:sldId id="16433469" r:id="rId116"/>
    <p:sldId id="16433502" r:id="rId117"/>
    <p:sldId id="16433434" r:id="rId118"/>
    <p:sldId id="3503" r:id="rId119"/>
    <p:sldId id="14998586" r:id="rId120"/>
    <p:sldId id="16433432" r:id="rId121"/>
    <p:sldId id="16433433" r:id="rId122"/>
    <p:sldId id="16433439" r:id="rId123"/>
    <p:sldId id="16433443" r:id="rId124"/>
    <p:sldId id="16433441" r:id="rId125"/>
    <p:sldId id="16433442" r:id="rId126"/>
    <p:sldId id="16433435" r:id="rId127"/>
    <p:sldId id="16433440" r:id="rId128"/>
    <p:sldId id="16433463" r:id="rId129"/>
    <p:sldId id="16433438" r:id="rId130"/>
    <p:sldId id="16433436" r:id="rId131"/>
    <p:sldId id="16433437" r:id="rId132"/>
    <p:sldId id="16433445" r:id="rId133"/>
    <p:sldId id="16433447" r:id="rId134"/>
    <p:sldId id="16433449" r:id="rId135"/>
    <p:sldId id="16433448" r:id="rId136"/>
    <p:sldId id="16433450" r:id="rId137"/>
    <p:sldId id="16433446" r:id="rId138"/>
    <p:sldId id="16433451" r:id="rId139"/>
    <p:sldId id="14998593" r:id="rId140"/>
    <p:sldId id="14998588" r:id="rId141"/>
    <p:sldId id="14998589" r:id="rId142"/>
    <p:sldId id="14998590" r:id="rId143"/>
    <p:sldId id="16433508" r:id="rId144"/>
    <p:sldId id="16433509" r:id="rId145"/>
    <p:sldId id="16433510" r:id="rId146"/>
    <p:sldId id="16433427" r:id="rId147"/>
    <p:sldId id="16433518" r:id="rId148"/>
    <p:sldId id="16433452" r:id="rId149"/>
    <p:sldId id="16433465" r:id="rId150"/>
    <p:sldId id="16433416" r:id="rId151"/>
    <p:sldId id="16433503" r:id="rId152"/>
    <p:sldId id="276" r:id="rId153"/>
    <p:sldId id="16433347" r:id="rId154"/>
    <p:sldId id="16433418" r:id="rId155"/>
    <p:sldId id="16433419" r:id="rId156"/>
    <p:sldId id="16433420" r:id="rId157"/>
    <p:sldId id="16433370" r:id="rId158"/>
    <p:sldId id="16433421" r:id="rId159"/>
    <p:sldId id="16433423" r:id="rId160"/>
  </p:sldIdLst>
  <p:sldSz cx="12192000" cy="6858000"/>
  <p:notesSz cx="6858000" cy="9144000"/>
  <p:custDataLst>
    <p:tags r:id="rId165"/>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默认节" id="{66FD8355-F0B1-4249-AE12-6BE7B6DABC17}">
          <p14:sldIdLst>
            <p14:sldId id="530"/>
            <p14:sldId id="4081"/>
            <p14:sldId id="14998615"/>
            <p14:sldId id="16433425"/>
            <p14:sldId id="16433309"/>
            <p14:sldId id="16433478"/>
            <p14:sldId id="16433523"/>
            <p14:sldId id="16433483"/>
            <p14:sldId id="16433479"/>
          </p14:sldIdLst>
        </p14:section>
        <p14:section name="屋子模型" id="{D0F5269D-1140-4E93-BE4C-F367434166E5}">
          <p14:sldIdLst>
            <p14:sldId id="1681"/>
            <p14:sldId id="16433400"/>
            <p14:sldId id="16433482"/>
            <p14:sldId id="16433477"/>
            <p14:sldId id="16433291"/>
            <p14:sldId id="16433472"/>
            <p14:sldId id="16433480"/>
            <p14:sldId id="16433474"/>
            <p14:sldId id="1656"/>
            <p14:sldId id="26906"/>
            <p14:sldId id="16433481"/>
            <p14:sldId id="16433379"/>
            <p14:sldId id="16433475"/>
            <p14:sldId id="16433476"/>
            <p14:sldId id="16433401"/>
            <p14:sldId id="1660"/>
            <p14:sldId id="16433473"/>
            <p14:sldId id="16433424"/>
            <p14:sldId id="16433429"/>
            <p14:sldId id="16433354"/>
            <p14:sldId id="16433355"/>
            <p14:sldId id="16433460"/>
          </p14:sldIdLst>
        </p14:section>
        <p14:section name="营销战略模型" id="{3ABE0B17-6ECB-438B-A360-ABD621CC2603}">
          <p14:sldIdLst>
            <p14:sldId id="3483"/>
            <p14:sldId id="16433402"/>
            <p14:sldId id="16433403"/>
            <p14:sldId id="16433363"/>
            <p14:sldId id="16433367"/>
            <p14:sldId id="16433413"/>
            <p14:sldId id="16433352"/>
            <p14:sldId id="16433360"/>
            <p14:sldId id="16433358"/>
            <p14:sldId id="16433484"/>
            <p14:sldId id="16433485"/>
            <p14:sldId id="26927"/>
            <p14:sldId id="26917"/>
            <p14:sldId id="16433335"/>
            <p14:sldId id="16433336"/>
            <p14:sldId id="14999599"/>
            <p14:sldId id="3491"/>
            <p14:sldId id="3492"/>
            <p14:sldId id="16433453"/>
            <p14:sldId id="16433455"/>
            <p14:sldId id="16433454"/>
            <p14:sldId id="16433456"/>
            <p14:sldId id="16433457"/>
            <p14:sldId id="16433458"/>
            <p14:sldId id="16433332"/>
            <p14:sldId id="26916"/>
            <p14:sldId id="26925"/>
            <p14:sldId id="16433338"/>
            <p14:sldId id="16433426"/>
            <p14:sldId id="16433431"/>
          </p14:sldIdLst>
        </p14:section>
        <p14:section name="品牌相关模型" id="{3DE07D82-E1D0-48B9-A30E-1F011903EBE2}">
          <p14:sldIdLst>
            <p14:sldId id="3526"/>
            <p14:sldId id="3469"/>
            <p14:sldId id="16433430"/>
            <p14:sldId id="3500"/>
            <p14:sldId id="16433356"/>
            <p14:sldId id="16433415"/>
            <p14:sldId id="16433366"/>
            <p14:sldId id="16433404"/>
            <p14:sldId id="16433395"/>
            <p14:sldId id="16433521"/>
            <p14:sldId id="16433337"/>
            <p14:sldId id="16433461"/>
            <p14:sldId id="16433361"/>
            <p14:sldId id="3506"/>
            <p14:sldId id="16433399"/>
            <p14:sldId id="16433305"/>
            <p14:sldId id="16433466"/>
            <p14:sldId id="16433486"/>
            <p14:sldId id="16433467"/>
            <p14:sldId id="16433491"/>
            <p14:sldId id="16433487"/>
          </p14:sldIdLst>
        </p14:section>
        <p14:section name="电商运营模型" id="{3CA18CF7-97BA-48D9-A7F7-25C217261525}">
          <p14:sldIdLst>
            <p14:sldId id="1675"/>
            <p14:sldId id="16433494"/>
            <p14:sldId id="16433468"/>
            <p14:sldId id="16433470"/>
            <p14:sldId id="16433471"/>
            <p14:sldId id="16433492"/>
            <p14:sldId id="16433511"/>
            <p14:sldId id="16433497"/>
            <p14:sldId id="16433498"/>
            <p14:sldId id="16433496"/>
            <p14:sldId id="16433488"/>
            <p14:sldId id="16433489"/>
            <p14:sldId id="16433500"/>
            <p14:sldId id="16433504"/>
            <p14:sldId id="16433499"/>
            <p14:sldId id="16433495"/>
            <p14:sldId id="16433506"/>
            <p14:sldId id="16433507"/>
            <p14:sldId id="16433512"/>
            <p14:sldId id="16433513"/>
            <p14:sldId id="16433514"/>
            <p14:sldId id="16433515"/>
            <p14:sldId id="16433516"/>
            <p14:sldId id="16433428"/>
            <p14:sldId id="16433517"/>
            <p14:sldId id="16433459"/>
            <p14:sldId id="16433520"/>
            <p14:sldId id="16433519"/>
            <p14:sldId id="16433501"/>
            <p14:sldId id="14998557"/>
            <p14:sldId id="16433469"/>
            <p14:sldId id="16433502"/>
            <p14:sldId id="16433434"/>
          </p14:sldIdLst>
        </p14:section>
        <p14:section name="新媒体运营模型" id="{511394FE-D64E-4E7A-BAF3-ECADC44931C9}">
          <p14:sldIdLst>
            <p14:sldId id="3503"/>
            <p14:sldId id="14998586"/>
            <p14:sldId id="16433432"/>
            <p14:sldId id="16433433"/>
            <p14:sldId id="16433439"/>
            <p14:sldId id="16433443"/>
            <p14:sldId id="16433441"/>
            <p14:sldId id="16433442"/>
            <p14:sldId id="16433435"/>
            <p14:sldId id="16433440"/>
            <p14:sldId id="16433463"/>
            <p14:sldId id="16433438"/>
            <p14:sldId id="16433436"/>
            <p14:sldId id="16433437"/>
            <p14:sldId id="16433445"/>
            <p14:sldId id="16433447"/>
            <p14:sldId id="16433449"/>
            <p14:sldId id="16433448"/>
            <p14:sldId id="16433450"/>
            <p14:sldId id="16433446"/>
            <p14:sldId id="16433451"/>
            <p14:sldId id="14998593"/>
            <p14:sldId id="14998588"/>
            <p14:sldId id="14998589"/>
            <p14:sldId id="14998590"/>
            <p14:sldId id="16433508"/>
            <p14:sldId id="16433509"/>
            <p14:sldId id="16433510"/>
            <p14:sldId id="16433427"/>
            <p14:sldId id="16433518"/>
            <p14:sldId id="16433452"/>
            <p14:sldId id="16433465"/>
            <p14:sldId id="16433416"/>
            <p14:sldId id="16433503"/>
          </p14:sldIdLst>
        </p14:section>
        <p14:section name="私域运营模型" id="{EEF409CF-A67F-4E15-9749-F45AC34DBD5B}">
          <p14:sldIdLst>
            <p14:sldId id="276"/>
            <p14:sldId id="16433347"/>
            <p14:sldId id="16433418"/>
            <p14:sldId id="16433419"/>
            <p14:sldId id="16433420"/>
            <p14:sldId id="16433370"/>
            <p14:sldId id="16433421"/>
            <p14:sldId id="16433423"/>
          </p14:sldIdLst>
        </p14:section>
        <p14:section name="结束页" id="{46FA356D-1D51-4AE0-8668-BBC104D606C5}">
          <p14:sldIdLst/>
        </p14:section>
      </p14:sectionLst>
    </p:ext>
    <p:ext uri="{EFAFB233-063F-42B5-8137-9DF3F51BA10A}">
      <p15:sldGuideLst xmlns:p15="http://schemas.microsoft.com/office/powerpoint/2012/main">
        <p15:guide id="1" orient="horz" pos="459"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DF18680-E054-41AD-8BC1-D1AEF772440D}" styleName="中度样式 2 - 强调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2D5ABB26-0587-4C30-8999-92F81FD0307C}" styleName="无样式，无网格">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21E4AEA4-8DFA-4A89-87EB-49C32662AFE0}" styleName="中度样式 2 - 强调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0376" autoAdjust="0"/>
    <p:restoredTop sz="92113" autoAdjust="0"/>
  </p:normalViewPr>
  <p:slideViewPr>
    <p:cSldViewPr snapToGrid="0" showGuides="1">
      <p:cViewPr varScale="1">
        <p:scale>
          <a:sx n="100" d="100"/>
          <a:sy n="100" d="100"/>
        </p:scale>
        <p:origin x="660" y="-1248"/>
      </p:cViewPr>
      <p:guideLst>
        <p:guide orient="horz" pos="459"/>
        <p:guide pos="3840"/>
      </p:guideLst>
    </p:cSldViewPr>
  </p:slideViewPr>
  <p:notesTextViewPr>
    <p:cViewPr>
      <p:scale>
        <a:sx n="1" d="1"/>
        <a:sy n="1" d="1"/>
      </p:scale>
      <p:origin x="0" y="0"/>
    </p:cViewPr>
  </p:notesTextViewPr>
  <p:sorterViewPr>
    <p:cViewPr>
      <p:scale>
        <a:sx n="15106" d="15625"/>
        <a:sy n="15106" d="15625"/>
      </p:scale>
      <p:origin x="0" y="-52316"/>
    </p:cViewPr>
  </p:sorterViewPr>
  <p:notesViewPr>
    <p:cSldViewPr snapToGrid="0">
      <p:cViewPr varScale="1">
        <p:scale>
          <a:sx n="98" d="100"/>
          <a:sy n="98" d="100"/>
        </p:scale>
        <p:origin x="2646" y="72"/>
      </p:cViewPr>
      <p:guideLst/>
    </p:cSldViewPr>
  </p:notesViewPr>
  <p:gridSpacing cx="72008" cy="72008"/>
</p:viewPr>
</file>

<file path=ppt/_rels/presentation.xml.rels><?xml version="1.0" encoding="UTF-8" standalone="yes"?>
<Relationships xmlns="http://schemas.openxmlformats.org/package/2006/relationships"><Relationship Id="rId99" Type="http://schemas.openxmlformats.org/officeDocument/2006/relationships/slide" Target="slides/slide96.xml"/><Relationship Id="rId98" Type="http://schemas.openxmlformats.org/officeDocument/2006/relationships/slide" Target="slides/slide95.xml"/><Relationship Id="rId97" Type="http://schemas.openxmlformats.org/officeDocument/2006/relationships/slide" Target="slides/slide94.xml"/><Relationship Id="rId96" Type="http://schemas.openxmlformats.org/officeDocument/2006/relationships/slide" Target="slides/slide93.xml"/><Relationship Id="rId95" Type="http://schemas.openxmlformats.org/officeDocument/2006/relationships/slide" Target="slides/slide92.xml"/><Relationship Id="rId94" Type="http://schemas.openxmlformats.org/officeDocument/2006/relationships/slide" Target="slides/slide91.xml"/><Relationship Id="rId93" Type="http://schemas.openxmlformats.org/officeDocument/2006/relationships/slide" Target="slides/slide90.xml"/><Relationship Id="rId92" Type="http://schemas.openxmlformats.org/officeDocument/2006/relationships/slide" Target="slides/slide89.xml"/><Relationship Id="rId91" Type="http://schemas.openxmlformats.org/officeDocument/2006/relationships/slide" Target="slides/slide88.xml"/><Relationship Id="rId90" Type="http://schemas.openxmlformats.org/officeDocument/2006/relationships/slide" Target="slides/slide87.xml"/><Relationship Id="rId9" Type="http://schemas.openxmlformats.org/officeDocument/2006/relationships/slide" Target="slides/slide7.xml"/><Relationship Id="rId89" Type="http://schemas.openxmlformats.org/officeDocument/2006/relationships/slide" Target="slides/slide86.xml"/><Relationship Id="rId88" Type="http://schemas.openxmlformats.org/officeDocument/2006/relationships/slide" Target="slides/slide85.xml"/><Relationship Id="rId87" Type="http://schemas.openxmlformats.org/officeDocument/2006/relationships/slide" Target="slides/slide84.xml"/><Relationship Id="rId86" Type="http://schemas.openxmlformats.org/officeDocument/2006/relationships/slide" Target="slides/slide83.xml"/><Relationship Id="rId85" Type="http://schemas.openxmlformats.org/officeDocument/2006/relationships/slide" Target="slides/slide82.xml"/><Relationship Id="rId84" Type="http://schemas.openxmlformats.org/officeDocument/2006/relationships/slide" Target="slides/slide81.xml"/><Relationship Id="rId83" Type="http://schemas.openxmlformats.org/officeDocument/2006/relationships/slide" Target="slides/slide80.xml"/><Relationship Id="rId82" Type="http://schemas.openxmlformats.org/officeDocument/2006/relationships/slide" Target="slides/slide79.xml"/><Relationship Id="rId81" Type="http://schemas.openxmlformats.org/officeDocument/2006/relationships/slide" Target="slides/slide78.xml"/><Relationship Id="rId80" Type="http://schemas.openxmlformats.org/officeDocument/2006/relationships/slide" Target="slides/slide77.xml"/><Relationship Id="rId8" Type="http://schemas.openxmlformats.org/officeDocument/2006/relationships/slide" Target="slides/slide6.xml"/><Relationship Id="rId79" Type="http://schemas.openxmlformats.org/officeDocument/2006/relationships/slide" Target="slides/slide76.xml"/><Relationship Id="rId78" Type="http://schemas.openxmlformats.org/officeDocument/2006/relationships/slide" Target="slides/slide75.xml"/><Relationship Id="rId77" Type="http://schemas.openxmlformats.org/officeDocument/2006/relationships/slide" Target="slides/slide74.xml"/><Relationship Id="rId76" Type="http://schemas.openxmlformats.org/officeDocument/2006/relationships/slide" Target="slides/slide73.xml"/><Relationship Id="rId75" Type="http://schemas.openxmlformats.org/officeDocument/2006/relationships/slide" Target="slides/slide72.xml"/><Relationship Id="rId74" Type="http://schemas.openxmlformats.org/officeDocument/2006/relationships/slide" Target="slides/slide71.xml"/><Relationship Id="rId73" Type="http://schemas.openxmlformats.org/officeDocument/2006/relationships/slide" Target="slides/slide70.xml"/><Relationship Id="rId72" Type="http://schemas.openxmlformats.org/officeDocument/2006/relationships/slide" Target="slides/slide69.xml"/><Relationship Id="rId71" Type="http://schemas.openxmlformats.org/officeDocument/2006/relationships/slide" Target="slides/slide68.xml"/><Relationship Id="rId70" Type="http://schemas.openxmlformats.org/officeDocument/2006/relationships/slide" Target="slides/slide67.xml"/><Relationship Id="rId7" Type="http://schemas.openxmlformats.org/officeDocument/2006/relationships/slide" Target="slides/slide5.xml"/><Relationship Id="rId69" Type="http://schemas.openxmlformats.org/officeDocument/2006/relationships/slide" Target="slides/slide66.xml"/><Relationship Id="rId68" Type="http://schemas.openxmlformats.org/officeDocument/2006/relationships/slide" Target="slides/slide65.xml"/><Relationship Id="rId67" Type="http://schemas.openxmlformats.org/officeDocument/2006/relationships/slide" Target="slides/slide64.xml"/><Relationship Id="rId66" Type="http://schemas.openxmlformats.org/officeDocument/2006/relationships/slide" Target="slides/slide63.xml"/><Relationship Id="rId65" Type="http://schemas.openxmlformats.org/officeDocument/2006/relationships/slide" Target="slides/slide62.xml"/><Relationship Id="rId64" Type="http://schemas.openxmlformats.org/officeDocument/2006/relationships/slide" Target="slides/slide61.xml"/><Relationship Id="rId63" Type="http://schemas.openxmlformats.org/officeDocument/2006/relationships/slide" Target="slides/slide60.xml"/><Relationship Id="rId62" Type="http://schemas.openxmlformats.org/officeDocument/2006/relationships/slide" Target="slides/slide59.xml"/><Relationship Id="rId61" Type="http://schemas.openxmlformats.org/officeDocument/2006/relationships/slide" Target="slides/slide58.xml"/><Relationship Id="rId60" Type="http://schemas.openxmlformats.org/officeDocument/2006/relationships/slide" Target="slides/slide57.xml"/><Relationship Id="rId6" Type="http://schemas.openxmlformats.org/officeDocument/2006/relationships/slide" Target="slides/slide4.xml"/><Relationship Id="rId59" Type="http://schemas.openxmlformats.org/officeDocument/2006/relationships/slide" Target="slides/slide56.xml"/><Relationship Id="rId58" Type="http://schemas.openxmlformats.org/officeDocument/2006/relationships/slide" Target="slides/slide55.xml"/><Relationship Id="rId57" Type="http://schemas.openxmlformats.org/officeDocument/2006/relationships/slide" Target="slides/slide54.xml"/><Relationship Id="rId56" Type="http://schemas.openxmlformats.org/officeDocument/2006/relationships/slide" Target="slides/slide53.xml"/><Relationship Id="rId55" Type="http://schemas.openxmlformats.org/officeDocument/2006/relationships/slide" Target="slides/slide52.xml"/><Relationship Id="rId54" Type="http://schemas.openxmlformats.org/officeDocument/2006/relationships/slide" Target="slides/slide51.xml"/><Relationship Id="rId53" Type="http://schemas.openxmlformats.org/officeDocument/2006/relationships/slide" Target="slides/slide50.xml"/><Relationship Id="rId52" Type="http://schemas.openxmlformats.org/officeDocument/2006/relationships/slide" Target="slides/slide49.xml"/><Relationship Id="rId51" Type="http://schemas.openxmlformats.org/officeDocument/2006/relationships/slide" Target="slides/slide48.xml"/><Relationship Id="rId50" Type="http://schemas.openxmlformats.org/officeDocument/2006/relationships/slide" Target="slides/slide47.xml"/><Relationship Id="rId5" Type="http://schemas.openxmlformats.org/officeDocument/2006/relationships/slide" Target="slides/slide3.xml"/><Relationship Id="rId49" Type="http://schemas.openxmlformats.org/officeDocument/2006/relationships/slide" Target="slides/slide46.xml"/><Relationship Id="rId48" Type="http://schemas.openxmlformats.org/officeDocument/2006/relationships/slide" Target="slides/slide45.xml"/><Relationship Id="rId47" Type="http://schemas.openxmlformats.org/officeDocument/2006/relationships/slide" Target="slides/slide44.xml"/><Relationship Id="rId46" Type="http://schemas.openxmlformats.org/officeDocument/2006/relationships/slide" Target="slides/slide43.xml"/><Relationship Id="rId45" Type="http://schemas.openxmlformats.org/officeDocument/2006/relationships/slide" Target="slides/slide42.xml"/><Relationship Id="rId44" Type="http://schemas.openxmlformats.org/officeDocument/2006/relationships/slide" Target="slides/slide41.xml"/><Relationship Id="rId43" Type="http://schemas.openxmlformats.org/officeDocument/2006/relationships/slide" Target="slides/slide40.xml"/><Relationship Id="rId42" Type="http://schemas.openxmlformats.org/officeDocument/2006/relationships/slide" Target="slides/slide39.xml"/><Relationship Id="rId41" Type="http://schemas.openxmlformats.org/officeDocument/2006/relationships/slide" Target="slides/slide38.xml"/><Relationship Id="rId40" Type="http://schemas.openxmlformats.org/officeDocument/2006/relationships/slide" Target="slides/slide37.xml"/><Relationship Id="rId4" Type="http://schemas.openxmlformats.org/officeDocument/2006/relationships/slide" Target="slides/slide2.xml"/><Relationship Id="rId39" Type="http://schemas.openxmlformats.org/officeDocument/2006/relationships/slide" Target="slides/slide36.xml"/><Relationship Id="rId38" Type="http://schemas.openxmlformats.org/officeDocument/2006/relationships/slide" Target="slides/slide35.xml"/><Relationship Id="rId37" Type="http://schemas.openxmlformats.org/officeDocument/2006/relationships/slide" Target="slides/slide34.xml"/><Relationship Id="rId36" Type="http://schemas.openxmlformats.org/officeDocument/2006/relationships/slide" Target="slides/slide33.xml"/><Relationship Id="rId35" Type="http://schemas.openxmlformats.org/officeDocument/2006/relationships/slide" Target="slides/slide32.xml"/><Relationship Id="rId34" Type="http://schemas.openxmlformats.org/officeDocument/2006/relationships/slide" Target="slides/slide31.xml"/><Relationship Id="rId33" Type="http://schemas.openxmlformats.org/officeDocument/2006/relationships/slide" Target="slides/slide30.xml"/><Relationship Id="rId32" Type="http://schemas.openxmlformats.org/officeDocument/2006/relationships/notesMaster" Target="notesMasters/notesMaster1.xml"/><Relationship Id="rId31" Type="http://schemas.openxmlformats.org/officeDocument/2006/relationships/slide" Target="slides/slide29.xml"/><Relationship Id="rId30" Type="http://schemas.openxmlformats.org/officeDocument/2006/relationships/slide" Target="slides/slide28.xml"/><Relationship Id="rId3" Type="http://schemas.openxmlformats.org/officeDocument/2006/relationships/slide" Target="slides/slide1.xml"/><Relationship Id="rId29" Type="http://schemas.openxmlformats.org/officeDocument/2006/relationships/slide" Target="slides/slide27.xml"/><Relationship Id="rId28" Type="http://schemas.openxmlformats.org/officeDocument/2006/relationships/slide" Target="slides/slide26.xml"/><Relationship Id="rId27" Type="http://schemas.openxmlformats.org/officeDocument/2006/relationships/slide" Target="slides/slide25.xml"/><Relationship Id="rId26" Type="http://schemas.openxmlformats.org/officeDocument/2006/relationships/slide" Target="slides/slide24.xml"/><Relationship Id="rId25" Type="http://schemas.openxmlformats.org/officeDocument/2006/relationships/slide" Target="slides/slide23.xml"/><Relationship Id="rId24" Type="http://schemas.openxmlformats.org/officeDocument/2006/relationships/slide" Target="slides/slide22.xml"/><Relationship Id="rId23" Type="http://schemas.openxmlformats.org/officeDocument/2006/relationships/slide" Target="slides/slide21.xml"/><Relationship Id="rId22" Type="http://schemas.openxmlformats.org/officeDocument/2006/relationships/slide" Target="slides/slide20.xml"/><Relationship Id="rId21" Type="http://schemas.openxmlformats.org/officeDocument/2006/relationships/slide" Target="slides/slide19.xml"/><Relationship Id="rId20" Type="http://schemas.openxmlformats.org/officeDocument/2006/relationships/slide" Target="slides/slide18.xml"/><Relationship Id="rId2" Type="http://schemas.openxmlformats.org/officeDocument/2006/relationships/theme" Target="theme/theme1.xml"/><Relationship Id="rId19" Type="http://schemas.openxmlformats.org/officeDocument/2006/relationships/slide" Target="slides/slide17.xml"/><Relationship Id="rId18" Type="http://schemas.openxmlformats.org/officeDocument/2006/relationships/slide" Target="slides/slide16.xml"/><Relationship Id="rId17" Type="http://schemas.openxmlformats.org/officeDocument/2006/relationships/slide" Target="slides/slide15.xml"/><Relationship Id="rId165" Type="http://schemas.openxmlformats.org/officeDocument/2006/relationships/tags" Target="tags/tag14.xml"/><Relationship Id="rId164" Type="http://schemas.openxmlformats.org/officeDocument/2006/relationships/tableStyles" Target="tableStyles.xml"/><Relationship Id="rId163" Type="http://schemas.openxmlformats.org/officeDocument/2006/relationships/viewProps" Target="viewProps.xml"/><Relationship Id="rId162" Type="http://schemas.openxmlformats.org/officeDocument/2006/relationships/presProps" Target="presProps.xml"/><Relationship Id="rId161" Type="http://schemas.openxmlformats.org/officeDocument/2006/relationships/handoutMaster" Target="handoutMasters/handoutMaster1.xml"/><Relationship Id="rId160" Type="http://schemas.openxmlformats.org/officeDocument/2006/relationships/slide" Target="slides/slide157.xml"/><Relationship Id="rId16" Type="http://schemas.openxmlformats.org/officeDocument/2006/relationships/slide" Target="slides/slide14.xml"/><Relationship Id="rId159" Type="http://schemas.openxmlformats.org/officeDocument/2006/relationships/slide" Target="slides/slide156.xml"/><Relationship Id="rId158" Type="http://schemas.openxmlformats.org/officeDocument/2006/relationships/slide" Target="slides/slide155.xml"/><Relationship Id="rId157" Type="http://schemas.openxmlformats.org/officeDocument/2006/relationships/slide" Target="slides/slide154.xml"/><Relationship Id="rId156" Type="http://schemas.openxmlformats.org/officeDocument/2006/relationships/slide" Target="slides/slide153.xml"/><Relationship Id="rId155" Type="http://schemas.openxmlformats.org/officeDocument/2006/relationships/slide" Target="slides/slide152.xml"/><Relationship Id="rId154" Type="http://schemas.openxmlformats.org/officeDocument/2006/relationships/slide" Target="slides/slide151.xml"/><Relationship Id="rId153" Type="http://schemas.openxmlformats.org/officeDocument/2006/relationships/slide" Target="slides/slide150.xml"/><Relationship Id="rId152" Type="http://schemas.openxmlformats.org/officeDocument/2006/relationships/slide" Target="slides/slide149.xml"/><Relationship Id="rId151" Type="http://schemas.openxmlformats.org/officeDocument/2006/relationships/slide" Target="slides/slide148.xml"/><Relationship Id="rId150" Type="http://schemas.openxmlformats.org/officeDocument/2006/relationships/slide" Target="slides/slide147.xml"/><Relationship Id="rId15" Type="http://schemas.openxmlformats.org/officeDocument/2006/relationships/slide" Target="slides/slide13.xml"/><Relationship Id="rId149" Type="http://schemas.openxmlformats.org/officeDocument/2006/relationships/slide" Target="slides/slide146.xml"/><Relationship Id="rId148" Type="http://schemas.openxmlformats.org/officeDocument/2006/relationships/slide" Target="slides/slide145.xml"/><Relationship Id="rId147" Type="http://schemas.openxmlformats.org/officeDocument/2006/relationships/slide" Target="slides/slide144.xml"/><Relationship Id="rId146" Type="http://schemas.openxmlformats.org/officeDocument/2006/relationships/slide" Target="slides/slide143.xml"/><Relationship Id="rId145" Type="http://schemas.openxmlformats.org/officeDocument/2006/relationships/slide" Target="slides/slide142.xml"/><Relationship Id="rId144" Type="http://schemas.openxmlformats.org/officeDocument/2006/relationships/slide" Target="slides/slide141.xml"/><Relationship Id="rId143" Type="http://schemas.openxmlformats.org/officeDocument/2006/relationships/slide" Target="slides/slide140.xml"/><Relationship Id="rId142" Type="http://schemas.openxmlformats.org/officeDocument/2006/relationships/slide" Target="slides/slide139.xml"/><Relationship Id="rId141" Type="http://schemas.openxmlformats.org/officeDocument/2006/relationships/slide" Target="slides/slide138.xml"/><Relationship Id="rId140" Type="http://schemas.openxmlformats.org/officeDocument/2006/relationships/slide" Target="slides/slide137.xml"/><Relationship Id="rId14" Type="http://schemas.openxmlformats.org/officeDocument/2006/relationships/slide" Target="slides/slide12.xml"/><Relationship Id="rId139" Type="http://schemas.openxmlformats.org/officeDocument/2006/relationships/slide" Target="slides/slide136.xml"/><Relationship Id="rId138" Type="http://schemas.openxmlformats.org/officeDocument/2006/relationships/slide" Target="slides/slide135.xml"/><Relationship Id="rId137" Type="http://schemas.openxmlformats.org/officeDocument/2006/relationships/slide" Target="slides/slide134.xml"/><Relationship Id="rId136" Type="http://schemas.openxmlformats.org/officeDocument/2006/relationships/slide" Target="slides/slide133.xml"/><Relationship Id="rId135" Type="http://schemas.openxmlformats.org/officeDocument/2006/relationships/slide" Target="slides/slide132.xml"/><Relationship Id="rId134" Type="http://schemas.openxmlformats.org/officeDocument/2006/relationships/slide" Target="slides/slide131.xml"/><Relationship Id="rId133" Type="http://schemas.openxmlformats.org/officeDocument/2006/relationships/slide" Target="slides/slide130.xml"/><Relationship Id="rId132" Type="http://schemas.openxmlformats.org/officeDocument/2006/relationships/slide" Target="slides/slide129.xml"/><Relationship Id="rId131" Type="http://schemas.openxmlformats.org/officeDocument/2006/relationships/slide" Target="slides/slide128.xml"/><Relationship Id="rId130" Type="http://schemas.openxmlformats.org/officeDocument/2006/relationships/slide" Target="slides/slide127.xml"/><Relationship Id="rId13" Type="http://schemas.openxmlformats.org/officeDocument/2006/relationships/slide" Target="slides/slide11.xml"/><Relationship Id="rId129" Type="http://schemas.openxmlformats.org/officeDocument/2006/relationships/slide" Target="slides/slide126.xml"/><Relationship Id="rId128" Type="http://schemas.openxmlformats.org/officeDocument/2006/relationships/slide" Target="slides/slide125.xml"/><Relationship Id="rId127" Type="http://schemas.openxmlformats.org/officeDocument/2006/relationships/slide" Target="slides/slide124.xml"/><Relationship Id="rId126" Type="http://schemas.openxmlformats.org/officeDocument/2006/relationships/slide" Target="slides/slide123.xml"/><Relationship Id="rId125" Type="http://schemas.openxmlformats.org/officeDocument/2006/relationships/slide" Target="slides/slide122.xml"/><Relationship Id="rId124" Type="http://schemas.openxmlformats.org/officeDocument/2006/relationships/slide" Target="slides/slide121.xml"/><Relationship Id="rId123" Type="http://schemas.openxmlformats.org/officeDocument/2006/relationships/slide" Target="slides/slide120.xml"/><Relationship Id="rId122" Type="http://schemas.openxmlformats.org/officeDocument/2006/relationships/slide" Target="slides/slide119.xml"/><Relationship Id="rId121" Type="http://schemas.openxmlformats.org/officeDocument/2006/relationships/slide" Target="slides/slide118.xml"/><Relationship Id="rId120" Type="http://schemas.openxmlformats.org/officeDocument/2006/relationships/slide" Target="slides/slide117.xml"/><Relationship Id="rId12" Type="http://schemas.openxmlformats.org/officeDocument/2006/relationships/slide" Target="slides/slide10.xml"/><Relationship Id="rId119" Type="http://schemas.openxmlformats.org/officeDocument/2006/relationships/slide" Target="slides/slide116.xml"/><Relationship Id="rId118" Type="http://schemas.openxmlformats.org/officeDocument/2006/relationships/slide" Target="slides/slide115.xml"/><Relationship Id="rId117" Type="http://schemas.openxmlformats.org/officeDocument/2006/relationships/slide" Target="slides/slide114.xml"/><Relationship Id="rId116" Type="http://schemas.openxmlformats.org/officeDocument/2006/relationships/slide" Target="slides/slide113.xml"/><Relationship Id="rId115" Type="http://schemas.openxmlformats.org/officeDocument/2006/relationships/slide" Target="slides/slide112.xml"/><Relationship Id="rId114" Type="http://schemas.openxmlformats.org/officeDocument/2006/relationships/slide" Target="slides/slide111.xml"/><Relationship Id="rId113" Type="http://schemas.openxmlformats.org/officeDocument/2006/relationships/slide" Target="slides/slide110.xml"/><Relationship Id="rId112" Type="http://schemas.openxmlformats.org/officeDocument/2006/relationships/slide" Target="slides/slide109.xml"/><Relationship Id="rId111" Type="http://schemas.openxmlformats.org/officeDocument/2006/relationships/slide" Target="slides/slide108.xml"/><Relationship Id="rId110" Type="http://schemas.openxmlformats.org/officeDocument/2006/relationships/slide" Target="slides/slide107.xml"/><Relationship Id="rId11" Type="http://schemas.openxmlformats.org/officeDocument/2006/relationships/slide" Target="slides/slide9.xml"/><Relationship Id="rId109" Type="http://schemas.openxmlformats.org/officeDocument/2006/relationships/slide" Target="slides/slide106.xml"/><Relationship Id="rId108" Type="http://schemas.openxmlformats.org/officeDocument/2006/relationships/slide" Target="slides/slide105.xml"/><Relationship Id="rId107" Type="http://schemas.openxmlformats.org/officeDocument/2006/relationships/slide" Target="slides/slide104.xml"/><Relationship Id="rId106" Type="http://schemas.openxmlformats.org/officeDocument/2006/relationships/slide" Target="slides/slide103.xml"/><Relationship Id="rId105" Type="http://schemas.openxmlformats.org/officeDocument/2006/relationships/slide" Target="slides/slide102.xml"/><Relationship Id="rId104" Type="http://schemas.openxmlformats.org/officeDocument/2006/relationships/slide" Target="slides/slide101.xml"/><Relationship Id="rId103" Type="http://schemas.openxmlformats.org/officeDocument/2006/relationships/slide" Target="slides/slide100.xml"/><Relationship Id="rId102" Type="http://schemas.openxmlformats.org/officeDocument/2006/relationships/slide" Target="slides/slide99.xml"/><Relationship Id="rId101" Type="http://schemas.openxmlformats.org/officeDocument/2006/relationships/slide" Target="slides/slide98.xml"/><Relationship Id="rId100" Type="http://schemas.openxmlformats.org/officeDocument/2006/relationships/slide" Target="slides/slide97.xml"/><Relationship Id="rId10" Type="http://schemas.openxmlformats.org/officeDocument/2006/relationships/slide" Target="slides/slide8.xml"/><Relationship Id="rId1" Type="http://schemas.openxmlformats.org/officeDocument/2006/relationships/slideMaster" Target="slideMasters/slideMaster1.xml"/></Relationships>
</file>

<file path=ppt/charts/_rels/chart1.xml.rels><?xml version="1.0" encoding="UTF-8" standalone="yes"?>
<Relationships xmlns="http://schemas.openxmlformats.org/package/2006/relationships"><Relationship Id="rId3" Type="http://schemas.microsoft.com/office/2011/relationships/chartColorStyle" Target="colors1.xml"/><Relationship Id="rId2" Type="http://schemas.microsoft.com/office/2011/relationships/chartStyle" Target="style1.xml"/><Relationship Id="rId1" Type="http://schemas.openxmlformats.org/officeDocument/2006/relationships/package" Target="../embeddings/Workbook1.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scatterChart>
        <c:scatterStyle val="smoothMarker"/>
        <c:varyColors val="0"/>
        <c:ser>
          <c:idx val="0"/>
          <c:order val="0"/>
          <c:tx>
            <c:strRef>
              <c:f>Sheet1!$B$1</c:f>
              <c:strCache>
                <c:ptCount val="1"/>
                <c:pt idx="0">
                  <c:v>Y 值</c:v>
                </c:pt>
              </c:strCache>
            </c:strRef>
          </c:tx>
          <c:spPr>
            <a:ln w="34925" cap="rnd">
              <a:solidFill>
                <a:schemeClr val="accent1"/>
              </a:solidFill>
              <a:round/>
            </a:ln>
            <a:effectLst/>
          </c:spPr>
          <c:marker>
            <c:symbol val="none"/>
          </c:marker>
          <c:dLbls>
            <c:delete val="1"/>
          </c:dLbls>
          <c:xVal>
            <c:numRef>
              <c:f>Sheet1!$A$2:$A$7</c:f>
              <c:numCache>
                <c:formatCode>General</c:formatCode>
                <c:ptCount val="6"/>
                <c:pt idx="0">
                  <c:v>0</c:v>
                </c:pt>
                <c:pt idx="1">
                  <c:v>10</c:v>
                </c:pt>
                <c:pt idx="2">
                  <c:v>20</c:v>
                </c:pt>
                <c:pt idx="3">
                  <c:v>30</c:v>
                </c:pt>
                <c:pt idx="4">
                  <c:v>40</c:v>
                </c:pt>
                <c:pt idx="5">
                  <c:v>50</c:v>
                </c:pt>
              </c:numCache>
            </c:numRef>
          </c:xVal>
          <c:yVal>
            <c:numRef>
              <c:f>Sheet1!$B$2:$B$7</c:f>
              <c:numCache>
                <c:formatCode>0%</c:formatCode>
                <c:ptCount val="6"/>
                <c:pt idx="0">
                  <c:v>0</c:v>
                </c:pt>
                <c:pt idx="1">
                  <c:v>0.5</c:v>
                </c:pt>
                <c:pt idx="2">
                  <c:v>0.8</c:v>
                </c:pt>
                <c:pt idx="3">
                  <c:v>0.92</c:v>
                </c:pt>
                <c:pt idx="4">
                  <c:v>0.98</c:v>
                </c:pt>
                <c:pt idx="5">
                  <c:v>1</c:v>
                </c:pt>
              </c:numCache>
            </c:numRef>
          </c:yVal>
          <c:smooth val="1"/>
        </c:ser>
        <c:dLbls>
          <c:showLegendKey val="0"/>
          <c:showVal val="0"/>
          <c:showCatName val="0"/>
          <c:showSerName val="0"/>
          <c:showPercent val="0"/>
          <c:showBubbleSize val="0"/>
        </c:dLbls>
        <c:axId val="2092952911"/>
        <c:axId val="25571535"/>
      </c:scatterChart>
      <c:valAx>
        <c:axId val="2092952911"/>
        <c:scaling>
          <c:orientation val="minMax"/>
        </c:scaling>
        <c:delete val="0"/>
        <c:axPos val="b"/>
        <c:numFmt formatCode="General"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lang="zh-CN" sz="1195" b="0" i="0" u="none" strike="noStrike" kern="1200" baseline="0">
                <a:solidFill>
                  <a:schemeClr val="tx1"/>
                </a:solidFill>
                <a:latin typeface="+mn-lt"/>
                <a:ea typeface="+mn-ea"/>
                <a:cs typeface="+mn-cs"/>
              </a:defRPr>
            </a:pPr>
          </a:p>
        </c:txPr>
        <c:crossAx val="25571535"/>
        <c:crosses val="autoZero"/>
        <c:crossBetween val="midCat"/>
      </c:valAx>
      <c:valAx>
        <c:axId val="25571535"/>
        <c:scaling>
          <c:orientation val="minMax"/>
        </c:scaling>
        <c:delete val="0"/>
        <c:axPos val="l"/>
        <c:numFmt formatCode="0%"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lang="zh-CN" sz="1195" b="0" i="0" u="none" strike="noStrike" kern="1200" baseline="0">
                <a:solidFill>
                  <a:schemeClr val="tx1"/>
                </a:solidFill>
                <a:latin typeface="+mn-lt"/>
                <a:ea typeface="+mn-ea"/>
                <a:cs typeface="+mn-cs"/>
              </a:defRPr>
            </a:pPr>
          </a:p>
        </c:txPr>
        <c:crossAx val="2092952911"/>
        <c:crosses val="autoZero"/>
        <c:crossBetween val="midCat"/>
      </c:valAx>
      <c:spPr>
        <a:noFill/>
        <a:ln>
          <a:noFill/>
        </a:ln>
        <a:effectLst/>
      </c:spPr>
    </c:plotArea>
    <c:plotVisOnly val="1"/>
    <c:dispBlanksAs val="gap"/>
    <c:showDLblsOverMax val="0"/>
  </c:chart>
  <c:spPr>
    <a:noFill/>
    <a:ln>
      <a:noFill/>
    </a:ln>
    <a:effectLst/>
  </c:spPr>
  <c:txPr>
    <a:bodyPr/>
    <a:lstStyle/>
    <a:p>
      <a:pPr>
        <a:defRPr lang="zh-CN">
          <a:solidFill>
            <a:schemeClr val="bg1"/>
          </a:solidFill>
        </a:defRPr>
      </a:pPr>
    </a:p>
  </c:txPr>
  <c:externalData r:id="rId1">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1195"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5"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5"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5"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5"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5"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5"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1195" kern="1200"/>
  </cs:valueAxis>
  <cs:wall>
    <cs:lnRef idx="0"/>
    <cs:fillRef idx="0"/>
    <cs:effectRef idx="0"/>
    <cs:fontRef idx="minor">
      <a:schemeClr val="tx1"/>
    </cs:fontRef>
    <cs:spPr>
      <a:noFill/>
      <a:ln>
        <a:noFill/>
      </a:ln>
    </cs:spPr>
  </cs:wall>
</cs:chartStyle>
</file>

<file path=ppt/diagrams/colors1.xml><?xml version="1.0" encoding="utf-8"?>
<dgm:colorsDef xmlns:dgm="http://schemas.openxmlformats.org/drawingml/2006/diagram" xmlns:a="http://schemas.openxmlformats.org/drawingml/2006/main" uniqueId="urn:microsoft.com/office/officeart/2005/8/colors/accent1_1">
  <dgm:title val=""/>
  <dgm:desc val=""/>
  <dgm:catLst>
    <dgm:cat type="accent1" pri="11100"/>
  </dgm:catLst>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1">
  <dgm:title val=""/>
  <dgm:desc val=""/>
  <dgm:catLst>
    <dgm:cat type="accent1" pri="11100"/>
  </dgm:catLst>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1">
  <dgm:title val=""/>
  <dgm:desc val=""/>
  <dgm:catLst>
    <dgm:cat type="accent1" pri="11100"/>
  </dgm:catLst>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1">
  <dgm:title val=""/>
  <dgm:desc val=""/>
  <dgm:catLst>
    <dgm:cat type="accent1" pri="11100"/>
  </dgm:catLst>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1">
  <dgm:title val=""/>
  <dgm:desc val=""/>
  <dgm:catLst>
    <dgm:cat type="accent1" pri="11100"/>
  </dgm:catLst>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1">
  <dgm:title val=""/>
  <dgm:desc val=""/>
  <dgm:catLst>
    <dgm:cat type="accent1" pri="11100"/>
  </dgm:catLst>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colorsDef>
</file>

<file path=ppt/diagrams/data1.xml><?xml version="1.0" encoding="utf-8"?>
<dgm:dataModel xmlns:dgm="http://schemas.openxmlformats.org/drawingml/2006/diagram" xmlns:a="http://schemas.openxmlformats.org/drawingml/2006/main">
  <dgm:ptLst>
    <dgm:pt modelId="{97FAE850-9A04-46D7-9236-280A824AA397}" type="doc">
      <dgm:prSet loTypeId="urn:microsoft.com/office/officeart/2005/8/layout/hList1" loCatId="list" qsTypeId="urn:microsoft.com/office/officeart/2005/8/quickstyle/simple1" qsCatId="simple" csTypeId="urn:microsoft.com/office/officeart/2005/8/colors/accent1_1" csCatId="accent1" phldr="1"/>
      <dgm:spPr/>
      <dgm:t>
        <a:bodyPr/>
        <a:lstStyle/>
        <a:p>
          <a:endParaRPr lang="zh-CN" altLang="en-US"/>
        </a:p>
      </dgm:t>
    </dgm:pt>
    <dgm:pt modelId="{69D5E752-3351-4347-87AB-56A578DC03BF}" cxnId="{17F26E2E-BF6E-43C3-B625-6EA49FCA57FC}" type="parTrans">
      <dgm:prSet custT="1"/>
      <dgm:spPr/>
      <dgm:t>
        <a:bodyPr/>
        <a:lstStyle/>
        <a:p>
          <a:endParaRPr lang="zh-CN" altLang="en-US" sz="1600">
            <a:latin typeface="微软雅黑" panose="020B0503020204020204" pitchFamily="34" charset="-122"/>
            <a:ea typeface="微软雅黑" panose="020B0503020204020204" pitchFamily="34" charset="-122"/>
          </a:endParaRPr>
        </a:p>
      </dgm:t>
    </dgm:pt>
    <dgm:pt modelId="{84B9B5E6-A3F5-4FB2-9BC4-7846769A79F4}">
      <dgm:prSet phldrT="[文本]" custT="1"/>
      <dgm:spPr>
        <a:solidFill>
          <a:srgbClr val="795696"/>
        </a:solidFill>
      </dgm:spPr>
      <dgm:t>
        <a:bodyPr/>
        <a:lstStyle/>
        <a:p>
          <a:r>
            <a:rPr lang="zh-CN" altLang="en-US" sz="1600">
              <a:solidFill>
                <a:schemeClr val="bg1"/>
              </a:solidFill>
              <a:latin typeface="微软雅黑" panose="020B0503020204020204" pitchFamily="34" charset="-122"/>
              <a:ea typeface="微软雅黑" panose="020B0503020204020204" pitchFamily="34" charset="-122"/>
            </a:rPr>
            <a:t>战略屋</a:t>
          </a:r>
        </a:p>
      </dgm:t>
    </dgm:pt>
    <dgm:pt modelId="{46B0F0E9-4F53-41F1-A03D-4E8C20350493}" cxnId="{581322D3-4B5B-4383-9BE9-F8DE2DBA9F88}" type="parTrans">
      <dgm:prSet/>
      <dgm:spPr/>
      <dgm:t>
        <a:bodyPr/>
        <a:lstStyle/>
        <a:p>
          <a:endParaRPr lang="zh-CN" altLang="en-US"/>
        </a:p>
      </dgm:t>
    </dgm:pt>
    <dgm:pt modelId="{C0405FC3-934D-4E63-AD90-F8F5AAB0EE80}">
      <dgm:prSet phldrT="[文本]" custT="1"/>
      <dgm:spPr/>
      <dgm:t>
        <a:bodyPr/>
        <a:lstStyle/>
        <a:p>
          <a:r>
            <a:rPr lang="en-US" altLang="zh-CN" sz="1600">
              <a:latin typeface="微软雅黑" panose="020B0503020204020204" pitchFamily="34" charset="-122"/>
              <a:ea typeface="微软雅黑" panose="020B0503020204020204" pitchFamily="34" charset="-122"/>
            </a:rPr>
            <a:t>5</a:t>
          </a:r>
          <a:r>
            <a:rPr lang="zh-CN" altLang="en-US" sz="1600">
              <a:latin typeface="微软雅黑" panose="020B0503020204020204" pitchFamily="34" charset="-122"/>
              <a:ea typeface="微软雅黑" panose="020B0503020204020204" pitchFamily="34" charset="-122"/>
            </a:rPr>
            <a:t>个战略屋模型</a:t>
          </a:r>
        </a:p>
      </dgm:t>
    </dgm:pt>
    <dgm:pt modelId="{EC8C8AA7-6E92-42B3-9DE5-9F35F805AED2}" cxnId="{581322D3-4B5B-4383-9BE9-F8DE2DBA9F88}" type="sibTrans">
      <dgm:prSet/>
      <dgm:spPr/>
      <dgm:t>
        <a:bodyPr/>
        <a:lstStyle/>
        <a:p>
          <a:endParaRPr lang="zh-CN" altLang="en-US"/>
        </a:p>
      </dgm:t>
    </dgm:pt>
    <dgm:pt modelId="{C78735D3-1871-4DC7-B781-0A66E53243AE}" cxnId="{1C87F502-045B-496B-A3D5-924D8AAFE594}" type="parTrans">
      <dgm:prSet custT="1"/>
      <dgm:spPr/>
      <dgm:t>
        <a:bodyPr/>
        <a:lstStyle/>
        <a:p>
          <a:endParaRPr lang="zh-CN" altLang="en-US" sz="1600">
            <a:latin typeface="微软雅黑" panose="020B0503020204020204" pitchFamily="34" charset="-122"/>
            <a:ea typeface="微软雅黑" panose="020B0503020204020204" pitchFamily="34" charset="-122"/>
          </a:endParaRPr>
        </a:p>
      </dgm:t>
    </dgm:pt>
    <dgm:pt modelId="{466A09E6-38D2-4486-BDA8-F01280821C00}">
      <dgm:prSet phldrT="[文本]" custT="1"/>
      <dgm:spPr/>
      <dgm:t>
        <a:bodyPr/>
        <a:lstStyle/>
        <a:p>
          <a:r>
            <a:rPr lang="en-US" altLang="zh-CN" sz="1600">
              <a:latin typeface="微软雅黑" panose="020B0503020204020204" pitchFamily="34" charset="-122"/>
              <a:ea typeface="微软雅黑" panose="020B0503020204020204" pitchFamily="34" charset="-122"/>
            </a:rPr>
            <a:t>3-5</a:t>
          </a:r>
          <a:r>
            <a:rPr lang="zh-CN" altLang="en-US" sz="1600">
              <a:latin typeface="微软雅黑" panose="020B0503020204020204" pitchFamily="34" charset="-122"/>
              <a:ea typeface="微软雅黑" panose="020B0503020204020204" pitchFamily="34" charset="-122"/>
            </a:rPr>
            <a:t>年战略屋</a:t>
          </a:r>
        </a:p>
      </dgm:t>
    </dgm:pt>
    <dgm:pt modelId="{9F52B786-D846-4BC1-B58A-01CB370A6A34}" cxnId="{1C87F502-045B-496B-A3D5-924D8AAFE594}" type="sibTrans">
      <dgm:prSet custT="1"/>
      <dgm:spPr/>
      <dgm:t>
        <a:bodyPr/>
        <a:lstStyle/>
        <a:p>
          <a:endParaRPr lang="zh-CN" altLang="en-US" sz="1600">
            <a:latin typeface="微软雅黑" panose="020B0503020204020204" pitchFamily="34" charset="-122"/>
            <a:ea typeface="微软雅黑" panose="020B0503020204020204" pitchFamily="34" charset="-122"/>
          </a:endParaRPr>
        </a:p>
      </dgm:t>
    </dgm:pt>
    <dgm:pt modelId="{7C3FB00E-E824-43E4-9D62-35E4383B4DFD}" cxnId="{B9D6DE0C-1099-447D-9BFA-558BFFDE7EF8}" type="parTrans">
      <dgm:prSet custT="1"/>
      <dgm:spPr/>
      <dgm:t>
        <a:bodyPr/>
        <a:lstStyle/>
        <a:p>
          <a:endParaRPr lang="zh-CN" altLang="en-US" sz="1600">
            <a:latin typeface="微软雅黑" panose="020B0503020204020204" pitchFamily="34" charset="-122"/>
            <a:ea typeface="微软雅黑" panose="020B0503020204020204" pitchFamily="34" charset="-122"/>
          </a:endParaRPr>
        </a:p>
      </dgm:t>
    </dgm:pt>
    <dgm:pt modelId="{AD3A170D-E9F9-4E8B-A4AB-F0923A4AF363}">
      <dgm:prSet custT="1"/>
      <dgm:spPr/>
      <dgm:t>
        <a:bodyPr/>
        <a:lstStyle/>
        <a:p>
          <a:r>
            <a:rPr lang="en-US" altLang="zh-CN" sz="1600">
              <a:latin typeface="微软雅黑" panose="020B0503020204020204" pitchFamily="34" charset="-122"/>
              <a:ea typeface="微软雅黑" panose="020B0503020204020204" pitchFamily="34" charset="-122"/>
            </a:rPr>
            <a:t>2</a:t>
          </a:r>
          <a:r>
            <a:rPr lang="zh-CN" altLang="en-US" sz="1600">
              <a:latin typeface="微软雅黑" panose="020B0503020204020204" pitchFamily="34" charset="-122"/>
              <a:ea typeface="微软雅黑" panose="020B0503020204020204" pitchFamily="34" charset="-122"/>
            </a:rPr>
            <a:t>个年度战略屋</a:t>
          </a:r>
          <a:endParaRPr lang="en-US" altLang="zh-CN" sz="1600">
            <a:latin typeface="微软雅黑" panose="020B0503020204020204" pitchFamily="34" charset="-122"/>
            <a:ea typeface="微软雅黑" panose="020B0503020204020204" pitchFamily="34" charset="-122"/>
          </a:endParaRPr>
        </a:p>
      </dgm:t>
    </dgm:pt>
    <dgm:pt modelId="{D4B8C103-9F55-415D-BCB6-C909799C1077}" cxnId="{B9D6DE0C-1099-447D-9BFA-558BFFDE7EF8}" type="sibTrans">
      <dgm:prSet custT="1"/>
      <dgm:spPr/>
      <dgm:t>
        <a:bodyPr/>
        <a:lstStyle/>
        <a:p>
          <a:endParaRPr lang="zh-CN" altLang="en-US" sz="1600">
            <a:latin typeface="微软雅黑" panose="020B0503020204020204" pitchFamily="34" charset="-122"/>
            <a:ea typeface="微软雅黑" panose="020B0503020204020204" pitchFamily="34" charset="-122"/>
          </a:endParaRPr>
        </a:p>
      </dgm:t>
    </dgm:pt>
    <dgm:pt modelId="{8B05DFA9-D657-45F7-B55A-E7E248FCEC9E}" cxnId="{17F26E2E-BF6E-43C3-B625-6EA49FCA57FC}" type="sibTrans">
      <dgm:prSet custT="1"/>
      <dgm:spPr/>
      <dgm:t>
        <a:bodyPr/>
        <a:lstStyle/>
        <a:p>
          <a:endParaRPr lang="zh-CN" altLang="en-US" sz="1600">
            <a:latin typeface="微软雅黑" panose="020B0503020204020204" pitchFamily="34" charset="-122"/>
            <a:ea typeface="微软雅黑" panose="020B0503020204020204" pitchFamily="34" charset="-122"/>
          </a:endParaRPr>
        </a:p>
      </dgm:t>
    </dgm:pt>
    <dgm:pt modelId="{FD46D141-EB37-4C85-953E-035516659ED3}" cxnId="{12BCBAFF-4D17-497B-B0EA-91327F637D3C}" type="parTrans">
      <dgm:prSet custT="1"/>
      <dgm:spPr/>
      <dgm:t>
        <a:bodyPr/>
        <a:lstStyle/>
        <a:p>
          <a:endParaRPr lang="zh-CN" altLang="en-US" sz="1600">
            <a:latin typeface="微软雅黑" panose="020B0503020204020204" pitchFamily="34" charset="-122"/>
            <a:ea typeface="微软雅黑" panose="020B0503020204020204" pitchFamily="34" charset="-122"/>
          </a:endParaRPr>
        </a:p>
      </dgm:t>
    </dgm:pt>
    <dgm:pt modelId="{1698E5F0-23A8-4F41-958B-06A63D203EE7}">
      <dgm:prSet custT="1"/>
      <dgm:spPr>
        <a:solidFill>
          <a:srgbClr val="795696"/>
        </a:solidFill>
      </dgm:spPr>
      <dgm:t>
        <a:bodyPr/>
        <a:lstStyle/>
        <a:p>
          <a:r>
            <a:rPr lang="zh-CN" altLang="en-US" sz="1600">
              <a:solidFill>
                <a:schemeClr val="bg1"/>
              </a:solidFill>
              <a:latin typeface="微软雅黑" panose="020B0503020204020204" pitchFamily="34" charset="-122"/>
              <a:ea typeface="微软雅黑" panose="020B0503020204020204" pitchFamily="34" charset="-122"/>
            </a:rPr>
            <a:t>战略屋运用</a:t>
          </a:r>
          <a:endParaRPr lang="en-US" altLang="zh-CN" sz="1600">
            <a:solidFill>
              <a:schemeClr val="bg1"/>
            </a:solidFill>
            <a:latin typeface="微软雅黑" panose="020B0503020204020204" pitchFamily="34" charset="-122"/>
            <a:ea typeface="微软雅黑" panose="020B0503020204020204" pitchFamily="34" charset="-122"/>
          </a:endParaRPr>
        </a:p>
      </dgm:t>
    </dgm:pt>
    <dgm:pt modelId="{8E37CE22-610B-4D08-AD4D-12D1EDBF5901}" cxnId="{D02590F4-6D3B-49AF-91A4-3C104869336E}" type="parTrans">
      <dgm:prSet/>
      <dgm:spPr/>
      <dgm:t>
        <a:bodyPr/>
        <a:lstStyle/>
        <a:p>
          <a:endParaRPr lang="zh-CN" altLang="en-US"/>
        </a:p>
      </dgm:t>
    </dgm:pt>
    <dgm:pt modelId="{E16BAF5D-839F-43FD-91E6-EEFFE596664A}">
      <dgm:prSet custT="1"/>
      <dgm:spPr/>
      <dgm:t>
        <a:bodyPr/>
        <a:lstStyle/>
        <a:p>
          <a:r>
            <a:rPr lang="zh-CN" altLang="en-US" sz="1600">
              <a:latin typeface="微软雅黑" panose="020B0503020204020204" pitchFamily="34" charset="-122"/>
              <a:ea typeface="微软雅黑" panose="020B0503020204020204" pitchFamily="34" charset="-122"/>
            </a:rPr>
            <a:t>消费品行业数字化营销及运营策略屋</a:t>
          </a:r>
          <a:endParaRPr lang="en-US" altLang="zh-CN" sz="1600">
            <a:latin typeface="微软雅黑" panose="020B0503020204020204" pitchFamily="34" charset="-122"/>
            <a:ea typeface="微软雅黑" panose="020B0503020204020204" pitchFamily="34" charset="-122"/>
          </a:endParaRPr>
        </a:p>
      </dgm:t>
    </dgm:pt>
    <dgm:pt modelId="{6AF3CAEC-1D29-46AD-92C7-681B103EF204}" cxnId="{D02590F4-6D3B-49AF-91A4-3C104869336E}" type="sibTrans">
      <dgm:prSet/>
      <dgm:spPr/>
      <dgm:t>
        <a:bodyPr/>
        <a:lstStyle/>
        <a:p>
          <a:endParaRPr lang="zh-CN" altLang="en-US"/>
        </a:p>
      </dgm:t>
    </dgm:pt>
    <dgm:pt modelId="{8BF85EB7-CB8F-4FBA-9603-C648F8A6791F}" cxnId="{A8255509-682F-48E9-BB8D-3A822B4CD2AB}" type="parTrans">
      <dgm:prSet/>
      <dgm:spPr/>
      <dgm:t>
        <a:bodyPr/>
        <a:lstStyle/>
        <a:p>
          <a:endParaRPr lang="zh-CN" altLang="en-US"/>
        </a:p>
      </dgm:t>
    </dgm:pt>
    <dgm:pt modelId="{991E4026-BC0F-4A92-A77D-8A2FD70AA031}">
      <dgm:prSet custT="1"/>
      <dgm:spPr/>
      <dgm:t>
        <a:bodyPr/>
        <a:lstStyle/>
        <a:p>
          <a:r>
            <a:rPr lang="zh-CN" altLang="en-US" sz="1600">
              <a:latin typeface="微软雅黑" panose="020B0503020204020204" pitchFamily="34" charset="-122"/>
              <a:ea typeface="微软雅黑" panose="020B0503020204020204" pitchFamily="34" charset="-122"/>
            </a:rPr>
            <a:t>会员营销策略屋</a:t>
          </a:r>
          <a:endParaRPr lang="en-US" altLang="zh-CN" sz="1600">
            <a:latin typeface="微软雅黑" panose="020B0503020204020204" pitchFamily="34" charset="-122"/>
            <a:ea typeface="微软雅黑" panose="020B0503020204020204" pitchFamily="34" charset="-122"/>
          </a:endParaRPr>
        </a:p>
      </dgm:t>
    </dgm:pt>
    <dgm:pt modelId="{81A5534F-1DE4-472D-A4DF-40E1D19B990D}" cxnId="{A8255509-682F-48E9-BB8D-3A822B4CD2AB}" type="sibTrans">
      <dgm:prSet/>
      <dgm:spPr/>
      <dgm:t>
        <a:bodyPr/>
        <a:lstStyle/>
        <a:p>
          <a:endParaRPr lang="zh-CN" altLang="en-US"/>
        </a:p>
      </dgm:t>
    </dgm:pt>
    <dgm:pt modelId="{FD6C64DF-DD3C-417E-9D15-A331969D2324}" cxnId="{57D791C4-FE8D-471D-B73B-8F7D7C9C77F8}" type="parTrans">
      <dgm:prSet custT="1"/>
      <dgm:spPr/>
      <dgm:t>
        <a:bodyPr/>
        <a:lstStyle/>
        <a:p>
          <a:endParaRPr lang="zh-CN" altLang="en-US" sz="1600">
            <a:latin typeface="微软雅黑" panose="020B0503020204020204" pitchFamily="34" charset="-122"/>
            <a:ea typeface="微软雅黑" panose="020B0503020204020204" pitchFamily="34" charset="-122"/>
          </a:endParaRPr>
        </a:p>
      </dgm:t>
    </dgm:pt>
    <dgm:pt modelId="{AB87E32E-B4FC-4667-8399-48BF234AE327}">
      <dgm:prSet custT="1"/>
      <dgm:spPr/>
      <dgm:t>
        <a:bodyPr/>
        <a:lstStyle/>
        <a:p>
          <a:r>
            <a:rPr lang="zh-CN" altLang="en-US" sz="1600">
              <a:latin typeface="微软雅黑" panose="020B0503020204020204" pitchFamily="34" charset="-122"/>
              <a:ea typeface="微软雅黑" panose="020B0503020204020204" pitchFamily="34" charset="-122"/>
            </a:rPr>
            <a:t>年度内容营销策略屋</a:t>
          </a:r>
          <a:endParaRPr lang="en-US" altLang="zh-CN" sz="1600">
            <a:latin typeface="微软雅黑" panose="020B0503020204020204" pitchFamily="34" charset="-122"/>
            <a:ea typeface="微软雅黑" panose="020B0503020204020204" pitchFamily="34" charset="-122"/>
          </a:endParaRPr>
        </a:p>
      </dgm:t>
    </dgm:pt>
    <dgm:pt modelId="{AE246DE5-46A7-40B7-B5EE-58D332F4153D}" cxnId="{57D791C4-FE8D-471D-B73B-8F7D7C9C77F8}" type="sibTrans">
      <dgm:prSet custT="1"/>
      <dgm:spPr/>
      <dgm:t>
        <a:bodyPr/>
        <a:lstStyle/>
        <a:p>
          <a:endParaRPr lang="zh-CN" altLang="en-US" sz="1600">
            <a:latin typeface="微软雅黑" panose="020B0503020204020204" pitchFamily="34" charset="-122"/>
            <a:ea typeface="微软雅黑" panose="020B0503020204020204" pitchFamily="34" charset="-122"/>
          </a:endParaRPr>
        </a:p>
      </dgm:t>
    </dgm:pt>
    <dgm:pt modelId="{19251A63-03CF-4A42-B31A-8017D81E0607}" cxnId="{24157F17-D8C3-456A-BB65-8C2547412A5E}" type="parTrans">
      <dgm:prSet/>
      <dgm:spPr/>
      <dgm:t>
        <a:bodyPr/>
        <a:lstStyle/>
        <a:p>
          <a:endParaRPr lang="zh-CN" altLang="en-US"/>
        </a:p>
      </dgm:t>
    </dgm:pt>
    <dgm:pt modelId="{1E7D4F94-D229-4116-BAD0-147A6AA7891A}">
      <dgm:prSet custT="1"/>
      <dgm:spPr/>
      <dgm:t>
        <a:bodyPr/>
        <a:lstStyle/>
        <a:p>
          <a:r>
            <a:rPr lang="zh-CN" altLang="en-US" sz="1600">
              <a:latin typeface="微软雅黑" panose="020B0503020204020204" pitchFamily="34" charset="-122"/>
              <a:ea typeface="微软雅黑" panose="020B0503020204020204" pitchFamily="34" charset="-122"/>
            </a:rPr>
            <a:t>年度推广策略屋</a:t>
          </a:r>
          <a:endParaRPr lang="en-US" altLang="zh-CN" sz="1600">
            <a:latin typeface="微软雅黑" panose="020B0503020204020204" pitchFamily="34" charset="-122"/>
            <a:ea typeface="微软雅黑" panose="020B0503020204020204" pitchFamily="34" charset="-122"/>
          </a:endParaRPr>
        </a:p>
      </dgm:t>
    </dgm:pt>
    <dgm:pt modelId="{FFC8ECF1-17AB-4F81-9DAA-C6D9B3E0F00E}" cxnId="{24157F17-D8C3-456A-BB65-8C2547412A5E}" type="sibTrans">
      <dgm:prSet/>
      <dgm:spPr/>
      <dgm:t>
        <a:bodyPr/>
        <a:lstStyle/>
        <a:p>
          <a:endParaRPr lang="zh-CN" altLang="en-US"/>
        </a:p>
      </dgm:t>
    </dgm:pt>
    <dgm:pt modelId="{B7976A15-6565-4978-8017-68F0D807F0DA}" cxnId="{B689ED36-4E79-4350-8660-E431F16842D5}" type="parTrans">
      <dgm:prSet/>
      <dgm:spPr/>
      <dgm:t>
        <a:bodyPr/>
        <a:lstStyle/>
        <a:p>
          <a:endParaRPr lang="zh-CN" altLang="en-US"/>
        </a:p>
      </dgm:t>
    </dgm:pt>
    <dgm:pt modelId="{3105F47F-EB08-4588-9F8F-A0170FC53DF2}">
      <dgm:prSet custT="1"/>
      <dgm:spPr/>
      <dgm:t>
        <a:bodyPr/>
        <a:lstStyle/>
        <a:p>
          <a:r>
            <a:rPr lang="zh-CN" altLang="en-US" sz="1600">
              <a:latin typeface="微软雅黑" panose="020B0503020204020204" pitchFamily="34" charset="-122"/>
              <a:ea typeface="微软雅黑" panose="020B0503020204020204" pitchFamily="34" charset="-122"/>
            </a:rPr>
            <a:t>新品上市传播策略屋</a:t>
          </a:r>
          <a:endParaRPr lang="en-US" altLang="zh-CN" sz="1600">
            <a:latin typeface="微软雅黑" panose="020B0503020204020204" pitchFamily="34" charset="-122"/>
            <a:ea typeface="微软雅黑" panose="020B0503020204020204" pitchFamily="34" charset="-122"/>
          </a:endParaRPr>
        </a:p>
      </dgm:t>
    </dgm:pt>
    <dgm:pt modelId="{AD770791-4A29-4635-887B-7AED7F5E3FB9}" cxnId="{B689ED36-4E79-4350-8660-E431F16842D5}" type="sibTrans">
      <dgm:prSet/>
      <dgm:spPr/>
      <dgm:t>
        <a:bodyPr/>
        <a:lstStyle/>
        <a:p>
          <a:endParaRPr lang="zh-CN" altLang="en-US"/>
        </a:p>
      </dgm:t>
    </dgm:pt>
    <dgm:pt modelId="{884B407E-5A49-4583-B49D-973AB3FFA469}" cxnId="{36577F94-B23A-440D-916E-9D5DFA0A2613}" type="parTrans">
      <dgm:prSet/>
      <dgm:spPr/>
      <dgm:t>
        <a:bodyPr/>
        <a:lstStyle/>
        <a:p>
          <a:endParaRPr lang="zh-CN" altLang="en-US"/>
        </a:p>
      </dgm:t>
    </dgm:pt>
    <dgm:pt modelId="{F19C2965-7479-4382-825C-180E5AD9A2DF}">
      <dgm:prSet custT="1"/>
      <dgm:spPr/>
      <dgm:t>
        <a:bodyPr/>
        <a:lstStyle/>
        <a:p>
          <a:r>
            <a:rPr lang="zh-CN" altLang="en-US" sz="1600">
              <a:latin typeface="微软雅黑" panose="020B0503020204020204" pitchFamily="34" charset="-122"/>
              <a:ea typeface="微软雅黑" panose="020B0503020204020204" pitchFamily="34" charset="-122"/>
            </a:rPr>
            <a:t>年度爆品传播策略屋</a:t>
          </a:r>
          <a:endParaRPr lang="en-US" altLang="zh-CN" sz="1600">
            <a:latin typeface="微软雅黑" panose="020B0503020204020204" pitchFamily="34" charset="-122"/>
            <a:ea typeface="微软雅黑" panose="020B0503020204020204" pitchFamily="34" charset="-122"/>
          </a:endParaRPr>
        </a:p>
      </dgm:t>
    </dgm:pt>
    <dgm:pt modelId="{3E3BED8F-3232-429E-8CFA-5072F31D7ACA}" cxnId="{36577F94-B23A-440D-916E-9D5DFA0A2613}" type="sibTrans">
      <dgm:prSet/>
      <dgm:spPr/>
      <dgm:t>
        <a:bodyPr/>
        <a:lstStyle/>
        <a:p>
          <a:endParaRPr lang="zh-CN" altLang="en-US"/>
        </a:p>
      </dgm:t>
    </dgm:pt>
    <dgm:pt modelId="{D154A521-34B7-4123-9ED0-A8B805FF2745}" cxnId="{B743365A-F4AD-4790-8EF9-7546A6050259}" type="parTrans">
      <dgm:prSet/>
      <dgm:spPr/>
      <dgm:t>
        <a:bodyPr/>
        <a:lstStyle/>
        <a:p>
          <a:endParaRPr lang="zh-CN" altLang="en-US"/>
        </a:p>
      </dgm:t>
    </dgm:pt>
    <dgm:pt modelId="{3F40700B-C527-43FD-ADE6-DB8798B2CF5B}">
      <dgm:prSet custT="1"/>
      <dgm:spPr/>
      <dgm:t>
        <a:bodyPr/>
        <a:lstStyle/>
        <a:p>
          <a:r>
            <a:rPr lang="zh-CN" altLang="en-US" sz="1600">
              <a:latin typeface="微软雅黑" panose="020B0503020204020204" pitchFamily="34" charset="-122"/>
              <a:ea typeface="微软雅黑" panose="020B0503020204020204" pitchFamily="34" charset="-122"/>
            </a:rPr>
            <a:t>渠道营销策略屋</a:t>
          </a:r>
          <a:endParaRPr lang="en-US" altLang="zh-CN" sz="1600">
            <a:latin typeface="微软雅黑" panose="020B0503020204020204" pitchFamily="34" charset="-122"/>
            <a:ea typeface="微软雅黑" panose="020B0503020204020204" pitchFamily="34" charset="-122"/>
          </a:endParaRPr>
        </a:p>
      </dgm:t>
    </dgm:pt>
    <dgm:pt modelId="{623B648F-D4FD-4B1A-AE25-3D8F734C8068}" cxnId="{B743365A-F4AD-4790-8EF9-7546A6050259}" type="sibTrans">
      <dgm:prSet/>
      <dgm:spPr/>
      <dgm:t>
        <a:bodyPr/>
        <a:lstStyle/>
        <a:p>
          <a:endParaRPr lang="zh-CN" altLang="en-US"/>
        </a:p>
      </dgm:t>
    </dgm:pt>
    <dgm:pt modelId="{9ED6B486-5547-464F-8907-E06E1D418D4E}" cxnId="{0AA87570-210E-4453-934D-3F1912D1CB6D}" type="parTrans">
      <dgm:prSet/>
      <dgm:spPr/>
      <dgm:t>
        <a:bodyPr/>
        <a:lstStyle/>
        <a:p>
          <a:endParaRPr lang="zh-CN" altLang="en-US"/>
        </a:p>
      </dgm:t>
    </dgm:pt>
    <dgm:pt modelId="{7D212B2E-3B8E-44E9-BEB3-32687AE1E990}">
      <dgm:prSet custT="1"/>
      <dgm:spPr/>
      <dgm:t>
        <a:bodyPr/>
        <a:lstStyle/>
        <a:p>
          <a:r>
            <a:rPr lang="zh-CN" altLang="en-US" sz="1600">
              <a:latin typeface="微软雅黑" panose="020B0503020204020204" pitchFamily="34" charset="-122"/>
              <a:ea typeface="微软雅黑" panose="020B0503020204020204" pitchFamily="34" charset="-122"/>
            </a:rPr>
            <a:t>主题活动策略屋</a:t>
          </a:r>
          <a:endParaRPr lang="en-US" altLang="zh-CN" sz="1600">
            <a:latin typeface="微软雅黑" panose="020B0503020204020204" pitchFamily="34" charset="-122"/>
            <a:ea typeface="微软雅黑" panose="020B0503020204020204" pitchFamily="34" charset="-122"/>
          </a:endParaRPr>
        </a:p>
      </dgm:t>
    </dgm:pt>
    <dgm:pt modelId="{7C263C48-CB46-43BF-9A99-FB37DD200B28}" cxnId="{0AA87570-210E-4453-934D-3F1912D1CB6D}" type="sibTrans">
      <dgm:prSet/>
      <dgm:spPr/>
      <dgm:t>
        <a:bodyPr/>
        <a:lstStyle/>
        <a:p>
          <a:endParaRPr lang="zh-CN" altLang="en-US"/>
        </a:p>
      </dgm:t>
    </dgm:pt>
    <dgm:pt modelId="{A9BBDB0B-A6DF-473D-A023-3438C9EEAEBD}" cxnId="{12BCBAFF-4D17-497B-B0EA-91327F637D3C}" type="sibTrans">
      <dgm:prSet custT="1"/>
      <dgm:spPr/>
      <dgm:t>
        <a:bodyPr/>
        <a:lstStyle/>
        <a:p>
          <a:endParaRPr lang="zh-CN" altLang="en-US" sz="1600">
            <a:latin typeface="微软雅黑" panose="020B0503020204020204" pitchFamily="34" charset="-122"/>
            <a:ea typeface="微软雅黑" panose="020B0503020204020204" pitchFamily="34" charset="-122"/>
          </a:endParaRPr>
        </a:p>
      </dgm:t>
    </dgm:pt>
    <dgm:pt modelId="{E97ED2AD-29E6-442D-972D-C319F196ACF1}" cxnId="{1F76F393-FFDC-4F11-9DB9-2F8299C121EC}" type="parTrans">
      <dgm:prSet custT="1"/>
      <dgm:spPr/>
      <dgm:t>
        <a:bodyPr/>
        <a:lstStyle/>
        <a:p>
          <a:endParaRPr lang="zh-CN" altLang="en-US" sz="1600">
            <a:latin typeface="微软雅黑" panose="020B0503020204020204" pitchFamily="34" charset="-122"/>
            <a:ea typeface="微软雅黑" panose="020B0503020204020204" pitchFamily="34" charset="-122"/>
          </a:endParaRPr>
        </a:p>
      </dgm:t>
    </dgm:pt>
    <dgm:pt modelId="{0125EB17-7174-4CAB-BA0F-DAF4E41F4270}">
      <dgm:prSet custT="1"/>
      <dgm:spPr>
        <a:solidFill>
          <a:srgbClr val="795696"/>
        </a:solidFill>
      </dgm:spPr>
      <dgm:t>
        <a:bodyPr/>
        <a:lstStyle/>
        <a:p>
          <a:r>
            <a:rPr lang="zh-CN" altLang="en-US" sz="1600">
              <a:solidFill>
                <a:schemeClr val="bg1"/>
              </a:solidFill>
              <a:latin typeface="微软雅黑" panose="020B0503020204020204" pitchFamily="34" charset="-122"/>
              <a:ea typeface="微软雅黑" panose="020B0503020204020204" pitchFamily="34" charset="-122"/>
            </a:rPr>
            <a:t>品牌屋</a:t>
          </a:r>
          <a:endParaRPr lang="en-US" altLang="zh-CN" sz="1600">
            <a:latin typeface="微软雅黑" panose="020B0503020204020204" pitchFamily="34" charset="-122"/>
            <a:ea typeface="微软雅黑" panose="020B0503020204020204" pitchFamily="34" charset="-122"/>
          </a:endParaRPr>
        </a:p>
      </dgm:t>
    </dgm:pt>
    <dgm:pt modelId="{7F6E578B-3164-4ABA-80CE-0859F7254CD3}" cxnId="{F0DC9BBE-9ED5-445C-B765-997CCDC41930}" type="parTrans">
      <dgm:prSet/>
      <dgm:spPr/>
      <dgm:t>
        <a:bodyPr/>
        <a:lstStyle/>
        <a:p>
          <a:endParaRPr lang="zh-CN" altLang="en-US"/>
        </a:p>
      </dgm:t>
    </dgm:pt>
    <dgm:pt modelId="{2A6B34BC-CC0F-427B-A4D7-40BB811ADCED}">
      <dgm:prSet custT="1"/>
      <dgm:spPr/>
      <dgm:t>
        <a:bodyPr/>
        <a:lstStyle/>
        <a:p>
          <a:r>
            <a:rPr lang="en-US" altLang="zh-CN" sz="1600">
              <a:latin typeface="微软雅黑" panose="020B0503020204020204" pitchFamily="34" charset="-122"/>
              <a:ea typeface="微软雅黑" panose="020B0503020204020204" pitchFamily="34" charset="-122"/>
            </a:rPr>
            <a:t>4</a:t>
          </a:r>
          <a:r>
            <a:rPr lang="zh-CN" altLang="en-US" sz="1600">
              <a:latin typeface="微软雅黑" panose="020B0503020204020204" pitchFamily="34" charset="-122"/>
              <a:ea typeface="微软雅黑" panose="020B0503020204020204" pitchFamily="34" charset="-122"/>
            </a:rPr>
            <a:t>个品牌屋模型</a:t>
          </a:r>
          <a:endParaRPr lang="en-US" altLang="zh-CN" sz="1600">
            <a:latin typeface="微软雅黑" panose="020B0503020204020204" pitchFamily="34" charset="-122"/>
            <a:ea typeface="微软雅黑" panose="020B0503020204020204" pitchFamily="34" charset="-122"/>
          </a:endParaRPr>
        </a:p>
      </dgm:t>
    </dgm:pt>
    <dgm:pt modelId="{D0E12D89-A61A-4F52-A540-7C49499CFB7F}" cxnId="{F0DC9BBE-9ED5-445C-B765-997CCDC41930}" type="sibTrans">
      <dgm:prSet/>
      <dgm:spPr/>
      <dgm:t>
        <a:bodyPr/>
        <a:lstStyle/>
        <a:p>
          <a:endParaRPr lang="zh-CN" altLang="en-US"/>
        </a:p>
      </dgm:t>
    </dgm:pt>
    <dgm:pt modelId="{EB993F94-C5D6-45B7-AB3D-C084B494D9D2}" cxnId="{A1DE9E41-ED28-4C69-85AB-DEE69AD2223D}" type="parTrans">
      <dgm:prSet/>
      <dgm:spPr/>
      <dgm:t>
        <a:bodyPr/>
        <a:lstStyle/>
        <a:p>
          <a:endParaRPr lang="zh-CN" altLang="en-US"/>
        </a:p>
      </dgm:t>
    </dgm:pt>
    <dgm:pt modelId="{96645052-8078-4BBE-A487-B7F284D0DC57}">
      <dgm:prSet custT="1"/>
      <dgm:spPr/>
      <dgm:t>
        <a:bodyPr/>
        <a:lstStyle/>
        <a:p>
          <a:r>
            <a:rPr lang="en-US" altLang="zh-CN" sz="1600">
              <a:latin typeface="微软雅黑" panose="020B0503020204020204" pitchFamily="34" charset="-122"/>
              <a:ea typeface="微软雅黑" panose="020B0503020204020204" pitchFamily="34" charset="-122"/>
            </a:rPr>
            <a:t>2</a:t>
          </a:r>
          <a:r>
            <a:rPr lang="zh-CN" altLang="en-US" sz="1600">
              <a:latin typeface="微软雅黑" panose="020B0503020204020204" pitchFamily="34" charset="-122"/>
              <a:ea typeface="微软雅黑" panose="020B0503020204020204" pitchFamily="34" charset="-122"/>
            </a:rPr>
            <a:t>个产品屋模型</a:t>
          </a:r>
          <a:endParaRPr lang="en-US" altLang="zh-CN" sz="1600">
            <a:latin typeface="微软雅黑" panose="020B0503020204020204" pitchFamily="34" charset="-122"/>
            <a:ea typeface="微软雅黑" panose="020B0503020204020204" pitchFamily="34" charset="-122"/>
          </a:endParaRPr>
        </a:p>
      </dgm:t>
    </dgm:pt>
    <dgm:pt modelId="{FD6852BA-7C03-4C4F-BB3A-CB39ACDB010B}" cxnId="{A1DE9E41-ED28-4C69-85AB-DEE69AD2223D}" type="sibTrans">
      <dgm:prSet/>
      <dgm:spPr/>
      <dgm:t>
        <a:bodyPr/>
        <a:lstStyle/>
        <a:p>
          <a:endParaRPr lang="zh-CN" altLang="en-US"/>
        </a:p>
      </dgm:t>
    </dgm:pt>
    <dgm:pt modelId="{C39138EE-B68D-4C6F-80CB-A5E5079E6699}" cxnId="{1F76F393-FFDC-4F11-9DB9-2F8299C121EC}" type="sibTrans">
      <dgm:prSet custT="1"/>
      <dgm:spPr/>
      <dgm:t>
        <a:bodyPr/>
        <a:lstStyle/>
        <a:p>
          <a:endParaRPr lang="zh-CN" altLang="en-US" sz="1600">
            <a:latin typeface="微软雅黑" panose="020B0503020204020204" pitchFamily="34" charset="-122"/>
            <a:ea typeface="微软雅黑" panose="020B0503020204020204" pitchFamily="34" charset="-122"/>
          </a:endParaRPr>
        </a:p>
      </dgm:t>
    </dgm:pt>
    <dgm:pt modelId="{13D5D973-61ED-4A96-A4B0-79E0F74B73D4}" type="pres">
      <dgm:prSet presAssocID="{97FAE850-9A04-46D7-9236-280A824AA397}" presName="Name0">
        <dgm:presLayoutVars>
          <dgm:dir/>
          <dgm:animLvl val="lvl"/>
          <dgm:resizeHandles val="exact"/>
        </dgm:presLayoutVars>
      </dgm:prSet>
      <dgm:spPr/>
      <dgm:t>
        <a:bodyPr/>
        <a:lstStyle/>
        <a:p>
          <a:endParaRPr lang="zh-CN" altLang="en-US"/>
        </a:p>
      </dgm:t>
    </dgm:pt>
    <dgm:pt modelId="{519BEBB2-5D8E-4BC8-8EA2-C624901C9FB2}" type="pres">
      <dgm:prSet presAssocID="{84B9B5E6-A3F5-4FB2-9BC4-7846769A79F4}" presName="composite"/>
      <dgm:spPr/>
      <dgm:t>
        <a:bodyPr/>
        <a:lstStyle/>
        <a:p/>
      </dgm:t>
    </dgm:pt>
    <dgm:pt modelId="{FABA882D-7A97-4D63-8B12-E95756965519}" type="pres">
      <dgm:prSet presAssocID="{84B9B5E6-A3F5-4FB2-9BC4-7846769A79F4}" presName="parTx" presStyleLbl="alignNode1" presStyleCnt="3">
        <dgm:presLayoutVars>
          <dgm:chMax val="0"/>
          <dgm:chPref val="0"/>
          <dgm:bulletEnabled val="1"/>
        </dgm:presLayoutVars>
      </dgm:prSet>
      <dgm:spPr/>
      <dgm:t>
        <a:bodyPr/>
        <a:lstStyle/>
        <a:p>
          <a:endParaRPr lang="zh-CN" altLang="en-US"/>
        </a:p>
      </dgm:t>
    </dgm:pt>
    <dgm:pt modelId="{1619DE3C-5E34-491A-AA90-0C68802F0F7E}" type="pres">
      <dgm:prSet presAssocID="{84B9B5E6-A3F5-4FB2-9BC4-7846769A79F4}" presName="desTx" presStyleLbl="alignAccFollowNode1" presStyleCnt="3">
        <dgm:presLayoutVars>
          <dgm:bulletEnabled val="1"/>
        </dgm:presLayoutVars>
      </dgm:prSet>
      <dgm:spPr/>
      <dgm:t>
        <a:bodyPr/>
        <a:lstStyle/>
        <a:p>
          <a:endParaRPr lang="zh-CN" altLang="en-US"/>
        </a:p>
      </dgm:t>
    </dgm:pt>
    <dgm:pt modelId="{C23203E0-5679-4AE6-AA80-C086F5BDD694}" type="pres">
      <dgm:prSet presAssocID="{8B05DFA9-D657-45F7-B55A-E7E248FCEC9E}" presName="space"/>
      <dgm:spPr/>
      <dgm:t>
        <a:bodyPr/>
        <a:lstStyle/>
        <a:p/>
      </dgm:t>
    </dgm:pt>
    <dgm:pt modelId="{E7BBA6E7-EC0A-420D-8D79-57B7232C58E2}" type="pres">
      <dgm:prSet presAssocID="{1698E5F0-23A8-4F41-958B-06A63D203EE7}" presName="composite"/>
      <dgm:spPr/>
      <dgm:t>
        <a:bodyPr/>
        <a:lstStyle/>
        <a:p/>
      </dgm:t>
    </dgm:pt>
    <dgm:pt modelId="{8A30B234-571D-42BD-9A8B-9A4FC6763E36}" type="pres">
      <dgm:prSet presAssocID="{1698E5F0-23A8-4F41-958B-06A63D203EE7}" presName="parTx" presStyleLbl="alignNode1" presStyleIdx="1" presStyleCnt="3">
        <dgm:presLayoutVars>
          <dgm:chMax val="0"/>
          <dgm:chPref val="0"/>
          <dgm:bulletEnabled val="1"/>
        </dgm:presLayoutVars>
      </dgm:prSet>
      <dgm:spPr/>
      <dgm:t>
        <a:bodyPr/>
        <a:lstStyle/>
        <a:p>
          <a:endParaRPr lang="zh-CN" altLang="en-US"/>
        </a:p>
      </dgm:t>
    </dgm:pt>
    <dgm:pt modelId="{80A56155-D6F5-4B1E-AE0A-985481466077}" type="pres">
      <dgm:prSet presAssocID="{1698E5F0-23A8-4F41-958B-06A63D203EE7}" presName="desTx" presStyleLbl="alignAccFollowNode1" presStyleIdx="1" presStyleCnt="3">
        <dgm:presLayoutVars>
          <dgm:bulletEnabled val="1"/>
        </dgm:presLayoutVars>
      </dgm:prSet>
      <dgm:spPr/>
      <dgm:t>
        <a:bodyPr/>
        <a:lstStyle/>
        <a:p>
          <a:endParaRPr lang="zh-CN" altLang="en-US"/>
        </a:p>
      </dgm:t>
    </dgm:pt>
    <dgm:pt modelId="{3FFC82AA-58E4-44F9-AE05-161C16E48B3B}" type="pres">
      <dgm:prSet presAssocID="{A9BBDB0B-A6DF-473D-A023-3438C9EEAEBD}" presName="space"/>
      <dgm:spPr/>
      <dgm:t>
        <a:bodyPr/>
        <a:lstStyle/>
        <a:p/>
      </dgm:t>
    </dgm:pt>
    <dgm:pt modelId="{6374FCE4-871B-495F-BD7C-6432CE5B52D0}" type="pres">
      <dgm:prSet presAssocID="{0125EB17-7174-4CAB-BA0F-DAF4E41F4270}" presName="composite"/>
      <dgm:spPr/>
      <dgm:t>
        <a:bodyPr/>
        <a:lstStyle/>
        <a:p/>
      </dgm:t>
    </dgm:pt>
    <dgm:pt modelId="{F0B89A05-9699-4A24-B4C2-35618A790D41}" type="pres">
      <dgm:prSet presAssocID="{0125EB17-7174-4CAB-BA0F-DAF4E41F4270}" presName="parTx" presStyleLbl="alignNode1" presStyleIdx="2" presStyleCnt="3">
        <dgm:presLayoutVars>
          <dgm:chMax val="0"/>
          <dgm:chPref val="0"/>
          <dgm:bulletEnabled val="1"/>
        </dgm:presLayoutVars>
      </dgm:prSet>
      <dgm:spPr/>
      <dgm:t>
        <a:bodyPr/>
        <a:lstStyle/>
        <a:p>
          <a:endParaRPr lang="zh-CN" altLang="en-US"/>
        </a:p>
      </dgm:t>
    </dgm:pt>
    <dgm:pt modelId="{8F02F418-B759-4140-ABF6-FAF4D1E4F268}" type="pres">
      <dgm:prSet presAssocID="{0125EB17-7174-4CAB-BA0F-DAF4E41F4270}" presName="desTx" presStyleLbl="alignAccFollowNode1" presStyleIdx="2" presStyleCnt="3">
        <dgm:presLayoutVars>
          <dgm:bulletEnabled val="1"/>
        </dgm:presLayoutVars>
      </dgm:prSet>
      <dgm:spPr/>
      <dgm:t>
        <a:bodyPr/>
        <a:lstStyle/>
        <a:p>
          <a:endParaRPr lang="zh-CN" altLang="en-US"/>
        </a:p>
      </dgm:t>
    </dgm:pt>
  </dgm:ptLst>
  <dgm:cxnLst>
    <dgm:cxn modelId="{17F26E2E-BF6E-43C3-B625-6EA49FCA57FC}" srcId="{97FAE850-9A04-46D7-9236-280A824AA397}" destId="{84B9B5E6-A3F5-4FB2-9BC4-7846769A79F4}" srcOrd="0" destOrd="0" parTransId="{69D5E752-3351-4347-87AB-56A578DC03BF}" sibTransId="{8B05DFA9-D657-45F7-B55A-E7E248FCEC9E}"/>
    <dgm:cxn modelId="{581322D3-4B5B-4383-9BE9-F8DE2DBA9F88}" srcId="{84B9B5E6-A3F5-4FB2-9BC4-7846769A79F4}" destId="{C0405FC3-934D-4E63-AD90-F8F5AAB0EE80}" srcOrd="0" destOrd="0" parTransId="{46B0F0E9-4F53-41F1-A03D-4E8C20350493}" sibTransId="{EC8C8AA7-6E92-42B3-9DE5-9F35F805AED2}"/>
    <dgm:cxn modelId="{1C87F502-045B-496B-A3D5-924D8AAFE594}" srcId="{84B9B5E6-A3F5-4FB2-9BC4-7846769A79F4}" destId="{466A09E6-38D2-4486-BDA8-F01280821C00}" srcOrd="1" destOrd="0" parTransId="{C78735D3-1871-4DC7-B781-0A66E53243AE}" sibTransId="{9F52B786-D846-4BC1-B58A-01CB370A6A34}"/>
    <dgm:cxn modelId="{B9D6DE0C-1099-447D-9BFA-558BFFDE7EF8}" srcId="{84B9B5E6-A3F5-4FB2-9BC4-7846769A79F4}" destId="{AD3A170D-E9F9-4E8B-A4AB-F0923A4AF363}" srcOrd="2" destOrd="0" parTransId="{7C3FB00E-E824-43E4-9D62-35E4383B4DFD}" sibTransId="{D4B8C103-9F55-415D-BCB6-C909799C1077}"/>
    <dgm:cxn modelId="{12BCBAFF-4D17-497B-B0EA-91327F637D3C}" srcId="{97FAE850-9A04-46D7-9236-280A824AA397}" destId="{1698E5F0-23A8-4F41-958B-06A63D203EE7}" srcOrd="1" destOrd="0" parTransId="{FD46D141-EB37-4C85-953E-035516659ED3}" sibTransId="{A9BBDB0B-A6DF-473D-A023-3438C9EEAEBD}"/>
    <dgm:cxn modelId="{D02590F4-6D3B-49AF-91A4-3C104869336E}" srcId="{1698E5F0-23A8-4F41-958B-06A63D203EE7}" destId="{E16BAF5D-839F-43FD-91E6-EEFFE596664A}" srcOrd="0" destOrd="0" parTransId="{8E37CE22-610B-4D08-AD4D-12D1EDBF5901}" sibTransId="{6AF3CAEC-1D29-46AD-92C7-681B103EF204}"/>
    <dgm:cxn modelId="{A8255509-682F-48E9-BB8D-3A822B4CD2AB}" srcId="{1698E5F0-23A8-4F41-958B-06A63D203EE7}" destId="{991E4026-BC0F-4A92-A77D-8A2FD70AA031}" srcOrd="1" destOrd="0" parTransId="{8BF85EB7-CB8F-4FBA-9603-C648F8A6791F}" sibTransId="{81A5534F-1DE4-472D-A4DF-40E1D19B990D}"/>
    <dgm:cxn modelId="{57D791C4-FE8D-471D-B73B-8F7D7C9C77F8}" srcId="{1698E5F0-23A8-4F41-958B-06A63D203EE7}" destId="{AB87E32E-B4FC-4667-8399-48BF234AE327}" srcOrd="2" destOrd="0" parTransId="{FD6C64DF-DD3C-417E-9D15-A331969D2324}" sibTransId="{AE246DE5-46A7-40B7-B5EE-58D332F4153D}"/>
    <dgm:cxn modelId="{24157F17-D8C3-456A-BB65-8C2547412A5E}" srcId="{1698E5F0-23A8-4F41-958B-06A63D203EE7}" destId="{1E7D4F94-D229-4116-BAD0-147A6AA7891A}" srcOrd="3" destOrd="0" parTransId="{19251A63-03CF-4A42-B31A-8017D81E0607}" sibTransId="{FFC8ECF1-17AB-4F81-9DAA-C6D9B3E0F00E}"/>
    <dgm:cxn modelId="{B689ED36-4E79-4350-8660-E431F16842D5}" srcId="{1698E5F0-23A8-4F41-958B-06A63D203EE7}" destId="{3105F47F-EB08-4588-9F8F-A0170FC53DF2}" srcOrd="4" destOrd="0" parTransId="{B7976A15-6565-4978-8017-68F0D807F0DA}" sibTransId="{AD770791-4A29-4635-887B-7AED7F5E3FB9}"/>
    <dgm:cxn modelId="{36577F94-B23A-440D-916E-9D5DFA0A2613}" srcId="{1698E5F0-23A8-4F41-958B-06A63D203EE7}" destId="{F19C2965-7479-4382-825C-180E5AD9A2DF}" srcOrd="5" destOrd="0" parTransId="{884B407E-5A49-4583-B49D-973AB3FFA469}" sibTransId="{3E3BED8F-3232-429E-8CFA-5072F31D7ACA}"/>
    <dgm:cxn modelId="{B743365A-F4AD-4790-8EF9-7546A6050259}" srcId="{1698E5F0-23A8-4F41-958B-06A63D203EE7}" destId="{3F40700B-C527-43FD-ADE6-DB8798B2CF5B}" srcOrd="6" destOrd="0" parTransId="{D154A521-34B7-4123-9ED0-A8B805FF2745}" sibTransId="{623B648F-D4FD-4B1A-AE25-3D8F734C8068}"/>
    <dgm:cxn modelId="{0AA87570-210E-4453-934D-3F1912D1CB6D}" srcId="{1698E5F0-23A8-4F41-958B-06A63D203EE7}" destId="{7D212B2E-3B8E-44E9-BEB3-32687AE1E990}" srcOrd="7" destOrd="0" parTransId="{9ED6B486-5547-464F-8907-E06E1D418D4E}" sibTransId="{7C263C48-CB46-43BF-9A99-FB37DD200B28}"/>
    <dgm:cxn modelId="{1F76F393-FFDC-4F11-9DB9-2F8299C121EC}" srcId="{97FAE850-9A04-46D7-9236-280A824AA397}" destId="{0125EB17-7174-4CAB-BA0F-DAF4E41F4270}" srcOrd="2" destOrd="0" parTransId="{E97ED2AD-29E6-442D-972D-C319F196ACF1}" sibTransId="{C39138EE-B68D-4C6F-80CB-A5E5079E6699}"/>
    <dgm:cxn modelId="{F0DC9BBE-9ED5-445C-B765-997CCDC41930}" srcId="{0125EB17-7174-4CAB-BA0F-DAF4E41F4270}" destId="{2A6B34BC-CC0F-427B-A4D7-40BB811ADCED}" srcOrd="0" destOrd="0" parTransId="{7F6E578B-3164-4ABA-80CE-0859F7254CD3}" sibTransId="{D0E12D89-A61A-4F52-A540-7C49499CFB7F}"/>
    <dgm:cxn modelId="{A1DE9E41-ED28-4C69-85AB-DEE69AD2223D}" srcId="{0125EB17-7174-4CAB-BA0F-DAF4E41F4270}" destId="{96645052-8078-4BBE-A487-B7F284D0DC57}" srcOrd="1" destOrd="0" parTransId="{EB993F94-C5D6-45B7-AB3D-C084B494D9D2}" sibTransId="{FD6852BA-7C03-4C4F-BB3A-CB39ACDB010B}"/>
    <dgm:cxn modelId="{AE4521C4-49A3-45A1-B600-AF423ED555B5}" type="presOf" srcId="{97FAE850-9A04-46D7-9236-280A824AA397}" destId="{13D5D973-61ED-4A96-A4B0-79E0F74B73D4}" srcOrd="0" destOrd="0" presId="urn:microsoft.com/office/officeart/2005/8/layout/hList1"/>
    <dgm:cxn modelId="{BBE04F3D-B6EE-4ED0-B976-5BB1059A3699}" type="presParOf" srcId="{13D5D973-61ED-4A96-A4B0-79E0F74B73D4}" destId="{519BEBB2-5D8E-4BC8-8EA2-C624901C9FB2}" srcOrd="0" destOrd="0" presId="urn:microsoft.com/office/officeart/2005/8/layout/hList1"/>
    <dgm:cxn modelId="{5B148751-ED46-486E-9A4E-76064D3DF2F2}" type="presParOf" srcId="{519BEBB2-5D8E-4BC8-8EA2-C624901C9FB2}" destId="{FABA882D-7A97-4D63-8B12-E95756965519}" srcOrd="0" destOrd="0" presId="urn:microsoft.com/office/officeart/2005/8/layout/hList1"/>
    <dgm:cxn modelId="{6E43AFD4-6E94-44BB-8C8D-ACFD9ABB1988}" type="presOf" srcId="{84B9B5E6-A3F5-4FB2-9BC4-7846769A79F4}" destId="{FABA882D-7A97-4D63-8B12-E95756965519}" srcOrd="0" destOrd="0" presId="urn:microsoft.com/office/officeart/2005/8/layout/hList1"/>
    <dgm:cxn modelId="{5A8D407D-09D5-4520-ABA1-02800A26D83B}" type="presParOf" srcId="{519BEBB2-5D8E-4BC8-8EA2-C624901C9FB2}" destId="{1619DE3C-5E34-491A-AA90-0C68802F0F7E}" srcOrd="1" destOrd="0" presId="urn:microsoft.com/office/officeart/2005/8/layout/hList1"/>
    <dgm:cxn modelId="{AAEDAD11-C88E-4033-B7D8-9159D8B8DCD9}" type="presOf" srcId="{C0405FC3-934D-4E63-AD90-F8F5AAB0EE80}" destId="{1619DE3C-5E34-491A-AA90-0C68802F0F7E}" srcOrd="0" destOrd="0" presId="urn:microsoft.com/office/officeart/2005/8/layout/hList1"/>
    <dgm:cxn modelId="{F69833C6-9434-47AE-9EE9-21840B3A337A}" type="presOf" srcId="{466A09E6-38D2-4486-BDA8-F01280821C00}" destId="{1619DE3C-5E34-491A-AA90-0C68802F0F7E}" srcOrd="0" destOrd="1" presId="urn:microsoft.com/office/officeart/2005/8/layout/hList1"/>
    <dgm:cxn modelId="{5C6CCE9C-1803-446D-8C23-431208D56CA2}" type="presOf" srcId="{AD3A170D-E9F9-4E8B-A4AB-F0923A4AF363}" destId="{1619DE3C-5E34-491A-AA90-0C68802F0F7E}" srcOrd="0" destOrd="2" presId="urn:microsoft.com/office/officeart/2005/8/layout/hList1"/>
    <dgm:cxn modelId="{66AD700B-F639-45D3-A4CC-12AE0B71CE10}" type="presParOf" srcId="{13D5D973-61ED-4A96-A4B0-79E0F74B73D4}" destId="{C23203E0-5679-4AE6-AA80-C086F5BDD694}" srcOrd="1" destOrd="0" presId="urn:microsoft.com/office/officeart/2005/8/layout/hList1"/>
    <dgm:cxn modelId="{8CB1E567-547E-4A0C-A22D-0232B32EC3BB}" type="presParOf" srcId="{13D5D973-61ED-4A96-A4B0-79E0F74B73D4}" destId="{E7BBA6E7-EC0A-420D-8D79-57B7232C58E2}" srcOrd="2" destOrd="0" presId="urn:microsoft.com/office/officeart/2005/8/layout/hList1"/>
    <dgm:cxn modelId="{64539B41-631D-4083-BDE2-818CF78F7C23}" type="presParOf" srcId="{E7BBA6E7-EC0A-420D-8D79-57B7232C58E2}" destId="{8A30B234-571D-42BD-9A8B-9A4FC6763E36}" srcOrd="0" destOrd="0" presId="urn:microsoft.com/office/officeart/2005/8/layout/hList1"/>
    <dgm:cxn modelId="{61C523E9-EFB8-49D8-B102-D46E94440098}" type="presOf" srcId="{1698E5F0-23A8-4F41-958B-06A63D203EE7}" destId="{8A30B234-571D-42BD-9A8B-9A4FC6763E36}" srcOrd="0" destOrd="0" presId="urn:microsoft.com/office/officeart/2005/8/layout/hList1"/>
    <dgm:cxn modelId="{F7B8EB24-4599-419F-9709-A43305BEE43A}" type="presParOf" srcId="{E7BBA6E7-EC0A-420D-8D79-57B7232C58E2}" destId="{80A56155-D6F5-4B1E-AE0A-985481466077}" srcOrd="1" destOrd="0" presId="urn:microsoft.com/office/officeart/2005/8/layout/hList1"/>
    <dgm:cxn modelId="{80E64CCB-6B5A-48B1-ABC8-DAB18DE4E1A0}" type="presOf" srcId="{E16BAF5D-839F-43FD-91E6-EEFFE596664A}" destId="{80A56155-D6F5-4B1E-AE0A-985481466077}" srcOrd="0" destOrd="0" presId="urn:microsoft.com/office/officeart/2005/8/layout/hList1"/>
    <dgm:cxn modelId="{F507C698-EA55-4DC2-9B07-944E60518B84}" type="presOf" srcId="{991E4026-BC0F-4A92-A77D-8A2FD70AA031}" destId="{80A56155-D6F5-4B1E-AE0A-985481466077}" srcOrd="0" destOrd="1" presId="urn:microsoft.com/office/officeart/2005/8/layout/hList1"/>
    <dgm:cxn modelId="{74E5B7DA-C517-4EC2-A367-DD93745E4B83}" type="presOf" srcId="{AB87E32E-B4FC-4667-8399-48BF234AE327}" destId="{80A56155-D6F5-4B1E-AE0A-985481466077}" srcOrd="0" destOrd="2" presId="urn:microsoft.com/office/officeart/2005/8/layout/hList1"/>
    <dgm:cxn modelId="{0807BF25-3FF9-461E-BFCA-D1F9BAFA7999}" type="presOf" srcId="{1E7D4F94-D229-4116-BAD0-147A6AA7891A}" destId="{80A56155-D6F5-4B1E-AE0A-985481466077}" srcOrd="0" destOrd="3" presId="urn:microsoft.com/office/officeart/2005/8/layout/hList1"/>
    <dgm:cxn modelId="{BF99D27D-EA9C-4EB0-B788-AD2DDBD79E36}" type="presOf" srcId="{3105F47F-EB08-4588-9F8F-A0170FC53DF2}" destId="{80A56155-D6F5-4B1E-AE0A-985481466077}" srcOrd="0" destOrd="4" presId="urn:microsoft.com/office/officeart/2005/8/layout/hList1"/>
    <dgm:cxn modelId="{25130843-3CE2-4AFD-94BE-CDE9F3790134}" type="presOf" srcId="{F19C2965-7479-4382-825C-180E5AD9A2DF}" destId="{80A56155-D6F5-4B1E-AE0A-985481466077}" srcOrd="0" destOrd="5" presId="urn:microsoft.com/office/officeart/2005/8/layout/hList1"/>
    <dgm:cxn modelId="{08E1FBB6-807F-4FD3-BE3A-021217295930}" type="presOf" srcId="{3F40700B-C527-43FD-ADE6-DB8798B2CF5B}" destId="{80A56155-D6F5-4B1E-AE0A-985481466077}" srcOrd="0" destOrd="6" presId="urn:microsoft.com/office/officeart/2005/8/layout/hList1"/>
    <dgm:cxn modelId="{5BD9BE05-265F-4766-ACC9-64370F1014A9}" type="presOf" srcId="{7D212B2E-3B8E-44E9-BEB3-32687AE1E990}" destId="{80A56155-D6F5-4B1E-AE0A-985481466077}" srcOrd="0" destOrd="7" presId="urn:microsoft.com/office/officeart/2005/8/layout/hList1"/>
    <dgm:cxn modelId="{DB4F0D0F-F653-4F4B-9BC7-264883B388CB}" type="presParOf" srcId="{13D5D973-61ED-4A96-A4B0-79E0F74B73D4}" destId="{3FFC82AA-58E4-44F9-AE05-161C16E48B3B}" srcOrd="3" destOrd="0" presId="urn:microsoft.com/office/officeart/2005/8/layout/hList1"/>
    <dgm:cxn modelId="{7A1152C6-4EA5-4116-B79A-72DE34DAFBCA}" type="presParOf" srcId="{13D5D973-61ED-4A96-A4B0-79E0F74B73D4}" destId="{6374FCE4-871B-495F-BD7C-6432CE5B52D0}" srcOrd="4" destOrd="0" presId="urn:microsoft.com/office/officeart/2005/8/layout/hList1"/>
    <dgm:cxn modelId="{7D6F08E9-4D43-4015-8DF7-BC4631ACEC15}" type="presParOf" srcId="{6374FCE4-871B-495F-BD7C-6432CE5B52D0}" destId="{F0B89A05-9699-4A24-B4C2-35618A790D41}" srcOrd="0" destOrd="0" presId="urn:microsoft.com/office/officeart/2005/8/layout/hList1"/>
    <dgm:cxn modelId="{A078BAF6-0625-4BE9-AB1E-18F50CE4C477}" type="presOf" srcId="{0125EB17-7174-4CAB-BA0F-DAF4E41F4270}" destId="{F0B89A05-9699-4A24-B4C2-35618A790D41}" srcOrd="0" destOrd="0" presId="urn:microsoft.com/office/officeart/2005/8/layout/hList1"/>
    <dgm:cxn modelId="{B3F03DC9-C348-4B31-B59A-1E34E03E7EB9}" type="presParOf" srcId="{6374FCE4-871B-495F-BD7C-6432CE5B52D0}" destId="{8F02F418-B759-4140-ABF6-FAF4D1E4F268}" srcOrd="1" destOrd="0" presId="urn:microsoft.com/office/officeart/2005/8/layout/hList1"/>
    <dgm:cxn modelId="{6D87F44D-912D-4093-AFAF-DDB2CB104CCE}" type="presOf" srcId="{2A6B34BC-CC0F-427B-A4D7-40BB811ADCED}" destId="{8F02F418-B759-4140-ABF6-FAF4D1E4F268}" srcOrd="0" destOrd="0" presId="urn:microsoft.com/office/officeart/2005/8/layout/hList1"/>
    <dgm:cxn modelId="{F0402A53-F611-4BEF-BBCC-74CA8D58011C}" type="presOf" srcId="{96645052-8078-4BBE-A487-B7F284D0DC57}" destId="{8F02F418-B759-4140-ABF6-FAF4D1E4F268}" srcOrd="0" destOrd="1" presId="urn:microsoft.com/office/officeart/2005/8/layout/hList1"/>
  </dgm:cxnLst>
  <dgm:bg/>
  <dgm:whole/>
  <dgm:extLst>
    <a:ext uri="http://schemas.microsoft.com/office/drawing/2008/diagram">
      <dsp:dataModelExt xmlns:dsp="http://schemas.microsoft.com/office/drawing/2008/diagram" relId="rId5"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ECD5BA1B-A95A-4A54-9D84-E86C57998DE6}" type="doc">
      <dgm:prSet loTypeId="urn:microsoft.com/office/officeart/2005/8/layout/hList1" loCatId="list" qsTypeId="urn:microsoft.com/office/officeart/2005/8/quickstyle/simple1" qsCatId="simple" csTypeId="urn:microsoft.com/office/officeart/2005/8/colors/accent1_1" csCatId="accent1" phldr="1"/>
      <dgm:spPr/>
      <dgm:t>
        <a:bodyPr/>
        <a:lstStyle/>
        <a:p>
          <a:endParaRPr lang="zh-CN" altLang="en-US"/>
        </a:p>
      </dgm:t>
    </dgm:pt>
    <dgm:pt modelId="{3105DD46-1651-424F-96D4-F20C327AE33E}" cxnId="{4E70A92E-5C7D-4464-AC9C-A39036F472BF}" type="parTrans">
      <dgm:prSet custT="1"/>
      <dgm:spPr/>
      <dgm:t>
        <a:bodyPr/>
        <a:lstStyle/>
        <a:p>
          <a:endParaRPr lang="zh-CN" altLang="en-US" sz="1600">
            <a:latin typeface="微软雅黑" panose="020B0503020204020204" pitchFamily="34" charset="-122"/>
            <a:ea typeface="微软雅黑" panose="020B0503020204020204" pitchFamily="34" charset="-122"/>
          </a:endParaRPr>
        </a:p>
      </dgm:t>
    </dgm:pt>
    <dgm:pt modelId="{A87CE093-5C4B-481A-A9A4-51D20CC51287}">
      <dgm:prSet phldrT="[文本]" custT="1"/>
      <dgm:spPr>
        <a:solidFill>
          <a:srgbClr val="795696"/>
        </a:solidFill>
        <a:ln w="12700" cap="flat" cmpd="sng" algn="ctr">
          <a:solidFill>
            <a:schemeClr val="accent1">
              <a:shade val="80000"/>
              <a:hueOff val="0"/>
              <a:satOff val="0"/>
              <a:lumOff val="0"/>
              <a:alphaOff val="0"/>
            </a:schemeClr>
          </a:solidFill>
          <a:prstDash val="solid"/>
          <a:miter lim="800000"/>
        </a:ln>
      </dgm:spPr>
      <dgm:t>
        <a:bodyPr/>
        <a:lstStyle/>
        <a:p>
          <a:r>
            <a:rPr lang="zh-CN" altLang="en-US" sz="1800">
              <a:solidFill>
                <a:schemeClr val="bg1"/>
              </a:solidFill>
              <a:latin typeface="微软雅黑" panose="020B0503020204020204" pitchFamily="34" charset="-122"/>
              <a:ea typeface="微软雅黑" panose="020B0503020204020204" pitchFamily="34" charset="-122"/>
            </a:rPr>
            <a:t>营销分析模型</a:t>
          </a:r>
        </a:p>
      </dgm:t>
    </dgm:pt>
    <dgm:pt modelId="{43D534A7-0659-4EB9-A6A4-AD6D9B31DA21}" cxnId="{8B9D61EB-4F6D-4BDD-8086-3D51259D018A}" type="parTrans">
      <dgm:prSet custT="1"/>
      <dgm:spPr/>
      <dgm:t>
        <a:bodyPr/>
        <a:lstStyle/>
        <a:p>
          <a:endParaRPr lang="zh-CN" altLang="en-US" sz="1600">
            <a:latin typeface="微软雅黑" panose="020B0503020204020204" pitchFamily="34" charset="-122"/>
            <a:ea typeface="微软雅黑" panose="020B0503020204020204" pitchFamily="34" charset="-122"/>
          </a:endParaRPr>
        </a:p>
      </dgm:t>
    </dgm:pt>
    <dgm:pt modelId="{1FCF9E9C-3CAD-4B9E-A039-80C2B4A1086E}">
      <dgm:prSet phldrT="[文本]" custT="1"/>
      <dgm:spPr>
        <a:solidFill>
          <a:schemeClr val="lt1">
            <a:alpha val="90000"/>
            <a:tint val="40000"/>
            <a:hueOff val="0"/>
            <a:satOff val="0"/>
            <a:lumOff val="0"/>
            <a:alphaOff val="0"/>
          </a:schemeClr>
        </a:solidFill>
        <a:ln w="12700" cap="flat" cmpd="sng" algn="ctr">
          <a:solidFill>
            <a:schemeClr val="accent1">
              <a:alpha val="90000"/>
              <a:hueOff val="0"/>
              <a:satOff val="0"/>
              <a:lumOff val="0"/>
              <a:alphaOff val="0"/>
            </a:schemeClr>
          </a:solidFill>
          <a:prstDash val="solid"/>
          <a:miter lim="800000"/>
        </a:ln>
      </dgm:spPr>
      <dgm:t>
        <a:bodyPr/>
        <a:lstStyle/>
        <a:p>
          <a:pPr>
            <a:buFont typeface="Arial" panose="020B0604020202020204" pitchFamily="34" charset="0"/>
            <a:buChar char="•"/>
          </a:pPr>
          <a:r>
            <a:rPr lang="zh-CN" altLang="en-US" sz="1600">
              <a:latin typeface="微软雅黑" panose="020B0503020204020204" pitchFamily="34" charset="-122"/>
              <a:ea typeface="微软雅黑" panose="020B0503020204020204" pitchFamily="34" charset="-122"/>
            </a:rPr>
            <a:t>营销</a:t>
          </a:r>
          <a:r>
            <a:rPr lang="en-US" altLang="zh-CN" sz="1600">
              <a:latin typeface="微软雅黑" panose="020B0503020204020204" pitchFamily="34" charset="-122"/>
              <a:ea typeface="微软雅黑" panose="020B0503020204020204" pitchFamily="34" charset="-122"/>
            </a:rPr>
            <a:t>4P</a:t>
          </a:r>
          <a:r>
            <a:rPr lang="zh-CN" altLang="en-US" sz="1600">
              <a:latin typeface="微软雅黑" panose="020B0503020204020204" pitchFamily="34" charset="-122"/>
              <a:ea typeface="微软雅黑" panose="020B0503020204020204" pitchFamily="34" charset="-122"/>
            </a:rPr>
            <a:t>模型</a:t>
          </a:r>
        </a:p>
      </dgm:t>
    </dgm:pt>
    <dgm:pt modelId="{B81D9191-68E0-42BC-BF4D-73A1294EEEA7}" cxnId="{8B9D61EB-4F6D-4BDD-8086-3D51259D018A}" type="sibTrans">
      <dgm:prSet custT="1"/>
      <dgm:spPr/>
      <dgm:t>
        <a:bodyPr/>
        <a:lstStyle/>
        <a:p>
          <a:endParaRPr lang="zh-CN" altLang="en-US" sz="1600">
            <a:latin typeface="微软雅黑" panose="020B0503020204020204" pitchFamily="34" charset="-122"/>
            <a:ea typeface="微软雅黑" panose="020B0503020204020204" pitchFamily="34" charset="-122"/>
          </a:endParaRPr>
        </a:p>
      </dgm:t>
    </dgm:pt>
    <dgm:pt modelId="{3D5A7460-715B-44CB-B333-7B753CA7A035}" cxnId="{855CB812-915F-4B03-B806-ABD7717E0213}" type="parTrans">
      <dgm:prSet custT="1"/>
      <dgm:spPr/>
      <dgm:t>
        <a:bodyPr/>
        <a:lstStyle/>
        <a:p>
          <a:endParaRPr lang="zh-CN" altLang="en-US" sz="1600">
            <a:latin typeface="微软雅黑" panose="020B0503020204020204" pitchFamily="34" charset="-122"/>
            <a:ea typeface="微软雅黑" panose="020B0503020204020204" pitchFamily="34" charset="-122"/>
          </a:endParaRPr>
        </a:p>
      </dgm:t>
    </dgm:pt>
    <dgm:pt modelId="{1ED23E60-A510-4D52-A436-8A0F574489A2}">
      <dgm:prSet custT="1"/>
      <dgm:spPr>
        <a:solidFill>
          <a:schemeClr val="lt1">
            <a:alpha val="90000"/>
            <a:tint val="40000"/>
            <a:hueOff val="0"/>
            <a:satOff val="0"/>
            <a:lumOff val="0"/>
            <a:alphaOff val="0"/>
          </a:schemeClr>
        </a:solidFill>
        <a:ln w="12700" cap="flat" cmpd="sng" algn="ctr">
          <a:solidFill>
            <a:schemeClr val="accent1">
              <a:alpha val="90000"/>
              <a:hueOff val="0"/>
              <a:satOff val="0"/>
              <a:lumOff val="0"/>
              <a:alphaOff val="0"/>
            </a:schemeClr>
          </a:solidFill>
          <a:prstDash val="solid"/>
          <a:miter lim="800000"/>
        </a:ln>
      </dgm:spPr>
      <dgm:t>
        <a:bodyPr/>
        <a:lstStyle/>
        <a:p>
          <a:r>
            <a:rPr lang="zh-CN" altLang="en-US" sz="1600">
              <a:latin typeface="微软雅黑" panose="020B0503020204020204" pitchFamily="34" charset="-122"/>
              <a:ea typeface="微软雅黑" panose="020B0503020204020204" pitchFamily="34" charset="-122"/>
            </a:rPr>
            <a:t>营销</a:t>
          </a:r>
          <a:r>
            <a:rPr lang="en-US" altLang="zh-CN" sz="1600">
              <a:latin typeface="微软雅黑" panose="020B0503020204020204" pitchFamily="34" charset="-122"/>
              <a:ea typeface="微软雅黑" panose="020B0503020204020204" pitchFamily="34" charset="-122"/>
            </a:rPr>
            <a:t>4C</a:t>
          </a:r>
          <a:r>
            <a:rPr lang="zh-CN" altLang="en-US" sz="1600">
              <a:latin typeface="微软雅黑" panose="020B0503020204020204" pitchFamily="34" charset="-122"/>
              <a:ea typeface="微软雅黑" panose="020B0503020204020204" pitchFamily="34" charset="-122"/>
            </a:rPr>
            <a:t>模型</a:t>
          </a:r>
          <a:endParaRPr lang="en-US" altLang="zh-CN" sz="1600">
            <a:latin typeface="微软雅黑" panose="020B0503020204020204" pitchFamily="34" charset="-122"/>
            <a:ea typeface="微软雅黑" panose="020B0503020204020204" pitchFamily="34" charset="-122"/>
          </a:endParaRPr>
        </a:p>
      </dgm:t>
    </dgm:pt>
    <dgm:pt modelId="{5E786778-0BD2-471E-9917-0B4FB846BE3C}" cxnId="{855CB812-915F-4B03-B806-ABD7717E0213}" type="sibTrans">
      <dgm:prSet custT="1"/>
      <dgm:spPr/>
      <dgm:t>
        <a:bodyPr/>
        <a:lstStyle/>
        <a:p>
          <a:endParaRPr lang="zh-CN" altLang="en-US" sz="1600">
            <a:latin typeface="微软雅黑" panose="020B0503020204020204" pitchFamily="34" charset="-122"/>
            <a:ea typeface="微软雅黑" panose="020B0503020204020204" pitchFamily="34" charset="-122"/>
          </a:endParaRPr>
        </a:p>
      </dgm:t>
    </dgm:pt>
    <dgm:pt modelId="{49205C24-FBDF-4EEE-893C-DB25DA935D50}" cxnId="{59D8D7FC-DA20-4B33-B772-0656E01ED706}" type="parTrans">
      <dgm:prSet/>
      <dgm:spPr/>
      <dgm:t>
        <a:bodyPr/>
        <a:lstStyle/>
        <a:p>
          <a:endParaRPr lang="zh-CN" altLang="en-US"/>
        </a:p>
      </dgm:t>
    </dgm:pt>
    <dgm:pt modelId="{B7D20D37-798E-4EFC-8545-78E69890F0C3}">
      <dgm:prSet custT="1"/>
      <dgm:spPr>
        <a:solidFill>
          <a:schemeClr val="lt1">
            <a:alpha val="90000"/>
            <a:tint val="40000"/>
            <a:hueOff val="0"/>
            <a:satOff val="0"/>
            <a:lumOff val="0"/>
            <a:alphaOff val="0"/>
          </a:schemeClr>
        </a:solidFill>
        <a:ln w="12700" cap="flat" cmpd="sng" algn="ctr">
          <a:solidFill>
            <a:schemeClr val="accent1">
              <a:alpha val="90000"/>
              <a:hueOff val="0"/>
              <a:satOff val="0"/>
              <a:lumOff val="0"/>
              <a:alphaOff val="0"/>
            </a:schemeClr>
          </a:solidFill>
          <a:prstDash val="solid"/>
          <a:miter lim="800000"/>
        </a:ln>
      </dgm:spPr>
      <dgm:t>
        <a:bodyPr/>
        <a:lstStyle/>
        <a:p>
          <a:r>
            <a:rPr lang="en-US" altLang="zh-CN" sz="1600">
              <a:latin typeface="微软雅黑" panose="020B0503020204020204" pitchFamily="34" charset="-122"/>
              <a:ea typeface="微软雅黑" panose="020B0503020204020204" pitchFamily="34" charset="-122"/>
            </a:rPr>
            <a:t>STP</a:t>
          </a:r>
          <a:r>
            <a:rPr lang="zh-CN" altLang="en-US" sz="1600">
              <a:latin typeface="微软雅黑" panose="020B0503020204020204" pitchFamily="34" charset="-122"/>
              <a:ea typeface="微软雅黑" panose="020B0503020204020204" pitchFamily="34" charset="-122"/>
            </a:rPr>
            <a:t>模型</a:t>
          </a:r>
          <a:endParaRPr lang="en-US" altLang="zh-CN" sz="1600">
            <a:latin typeface="微软雅黑" panose="020B0503020204020204" pitchFamily="34" charset="-122"/>
            <a:ea typeface="微软雅黑" panose="020B0503020204020204" pitchFamily="34" charset="-122"/>
          </a:endParaRPr>
        </a:p>
      </dgm:t>
    </dgm:pt>
    <dgm:pt modelId="{3D46A4BF-E792-4137-806C-41D12BD3E899}" cxnId="{59D8D7FC-DA20-4B33-B772-0656E01ED706}" type="sibTrans">
      <dgm:prSet/>
      <dgm:spPr/>
      <dgm:t>
        <a:bodyPr/>
        <a:lstStyle/>
        <a:p>
          <a:endParaRPr lang="zh-CN" altLang="en-US"/>
        </a:p>
      </dgm:t>
    </dgm:pt>
    <dgm:pt modelId="{E36B5CE3-DFC8-444D-8DD9-C2ACD36C60F1}" cxnId="{1A501EC4-ECB0-4114-B218-563BDEB5A4FA}" type="parTrans">
      <dgm:prSet custT="1"/>
      <dgm:spPr/>
      <dgm:t>
        <a:bodyPr/>
        <a:lstStyle/>
        <a:p>
          <a:endParaRPr lang="zh-CN" altLang="en-US" sz="1600">
            <a:latin typeface="微软雅黑" panose="020B0503020204020204" pitchFamily="34" charset="-122"/>
            <a:ea typeface="微软雅黑" panose="020B0503020204020204" pitchFamily="34" charset="-122"/>
          </a:endParaRPr>
        </a:p>
      </dgm:t>
    </dgm:pt>
    <dgm:pt modelId="{7BEA3999-2324-447A-98E1-CA4802338CA2}">
      <dgm:prSet custT="1"/>
      <dgm:spPr>
        <a:solidFill>
          <a:schemeClr val="lt1">
            <a:alpha val="90000"/>
            <a:tint val="40000"/>
            <a:hueOff val="0"/>
            <a:satOff val="0"/>
            <a:lumOff val="0"/>
            <a:alphaOff val="0"/>
          </a:schemeClr>
        </a:solidFill>
        <a:ln w="12700" cap="flat" cmpd="sng" algn="ctr">
          <a:solidFill>
            <a:schemeClr val="accent1">
              <a:alpha val="90000"/>
              <a:hueOff val="0"/>
              <a:satOff val="0"/>
              <a:lumOff val="0"/>
              <a:alphaOff val="0"/>
            </a:schemeClr>
          </a:solidFill>
          <a:prstDash val="solid"/>
          <a:miter lim="800000"/>
        </a:ln>
      </dgm:spPr>
      <dgm:t>
        <a:bodyPr/>
        <a:lstStyle/>
        <a:p>
          <a:r>
            <a:rPr lang="zh-CN" altLang="en-US" sz="1600">
              <a:latin typeface="微软雅黑" panose="020B0503020204020204" pitchFamily="34" charset="-122"/>
              <a:ea typeface="微软雅黑" panose="020B0503020204020204" pitchFamily="34" charset="-122"/>
            </a:rPr>
            <a:t>波特竞争五力模型</a:t>
          </a:r>
          <a:endParaRPr lang="en-US" altLang="zh-CN" sz="1600">
            <a:latin typeface="微软雅黑" panose="020B0503020204020204" pitchFamily="34" charset="-122"/>
            <a:ea typeface="微软雅黑" panose="020B0503020204020204" pitchFamily="34" charset="-122"/>
          </a:endParaRPr>
        </a:p>
      </dgm:t>
    </dgm:pt>
    <dgm:pt modelId="{36AE467D-9001-411A-B81A-E9AA96866E58}" cxnId="{1A501EC4-ECB0-4114-B218-563BDEB5A4FA}" type="sibTrans">
      <dgm:prSet custT="1"/>
      <dgm:spPr/>
      <dgm:t>
        <a:bodyPr/>
        <a:lstStyle/>
        <a:p>
          <a:endParaRPr lang="zh-CN" altLang="en-US" sz="1600">
            <a:latin typeface="微软雅黑" panose="020B0503020204020204" pitchFamily="34" charset="-122"/>
            <a:ea typeface="微软雅黑" panose="020B0503020204020204" pitchFamily="34" charset="-122"/>
          </a:endParaRPr>
        </a:p>
      </dgm:t>
    </dgm:pt>
    <dgm:pt modelId="{A6855013-CAE5-44D1-85EC-E2BB3D4CF9C5}" cxnId="{31C12FA7-8486-418B-975B-CD101B34215C}" type="parTrans">
      <dgm:prSet custT="1"/>
      <dgm:spPr/>
      <dgm:t>
        <a:bodyPr/>
        <a:lstStyle/>
        <a:p>
          <a:endParaRPr lang="zh-CN" altLang="en-US" sz="1600">
            <a:latin typeface="微软雅黑" panose="020B0503020204020204" pitchFamily="34" charset="-122"/>
            <a:ea typeface="微软雅黑" panose="020B0503020204020204" pitchFamily="34" charset="-122"/>
          </a:endParaRPr>
        </a:p>
      </dgm:t>
    </dgm:pt>
    <dgm:pt modelId="{E0AF01E4-0024-4AE5-80B1-74FA305AAD2B}">
      <dgm:prSet custT="1"/>
      <dgm:spPr>
        <a:solidFill>
          <a:schemeClr val="lt1">
            <a:alpha val="90000"/>
            <a:tint val="40000"/>
            <a:hueOff val="0"/>
            <a:satOff val="0"/>
            <a:lumOff val="0"/>
            <a:alphaOff val="0"/>
          </a:schemeClr>
        </a:solidFill>
        <a:ln w="12700" cap="flat" cmpd="sng" algn="ctr">
          <a:solidFill>
            <a:schemeClr val="accent1">
              <a:alpha val="90000"/>
              <a:hueOff val="0"/>
              <a:satOff val="0"/>
              <a:lumOff val="0"/>
              <a:alphaOff val="0"/>
            </a:schemeClr>
          </a:solidFill>
          <a:prstDash val="solid"/>
          <a:miter lim="800000"/>
        </a:ln>
      </dgm:spPr>
      <dgm:t>
        <a:bodyPr/>
        <a:lstStyle/>
        <a:p>
          <a:r>
            <a:rPr lang="en-US" altLang="zh-CN" sz="1600">
              <a:latin typeface="微软雅黑" panose="020B0503020204020204" pitchFamily="34" charset="-122"/>
              <a:ea typeface="微软雅黑" panose="020B0503020204020204" pitchFamily="34" charset="-122"/>
            </a:rPr>
            <a:t>PEST</a:t>
          </a:r>
          <a:r>
            <a:rPr lang="zh-CN" altLang="en-US" sz="1600">
              <a:latin typeface="微软雅黑" panose="020B0503020204020204" pitchFamily="34" charset="-122"/>
              <a:ea typeface="微软雅黑" panose="020B0503020204020204" pitchFamily="34" charset="-122"/>
            </a:rPr>
            <a:t>分析模型</a:t>
          </a:r>
          <a:endParaRPr lang="en-US" altLang="zh-CN" sz="1600">
            <a:latin typeface="微软雅黑" panose="020B0503020204020204" pitchFamily="34" charset="-122"/>
            <a:ea typeface="微软雅黑" panose="020B0503020204020204" pitchFamily="34" charset="-122"/>
          </a:endParaRPr>
        </a:p>
      </dgm:t>
    </dgm:pt>
    <dgm:pt modelId="{F972D6EE-7B12-4FA4-9346-6D9B678693CB}" cxnId="{31C12FA7-8486-418B-975B-CD101B34215C}" type="sibTrans">
      <dgm:prSet custT="1"/>
      <dgm:spPr/>
      <dgm:t>
        <a:bodyPr/>
        <a:lstStyle/>
        <a:p>
          <a:endParaRPr lang="zh-CN" altLang="en-US" sz="1600">
            <a:latin typeface="微软雅黑" panose="020B0503020204020204" pitchFamily="34" charset="-122"/>
            <a:ea typeface="微软雅黑" panose="020B0503020204020204" pitchFamily="34" charset="-122"/>
          </a:endParaRPr>
        </a:p>
      </dgm:t>
    </dgm:pt>
    <dgm:pt modelId="{9BAE7760-1DE2-4E8D-9ACC-CEF149C8EE4B}" cxnId="{8D268AE1-B446-42E1-8E1A-19F1C1CECF63}" type="parTrans">
      <dgm:prSet custT="1"/>
      <dgm:spPr/>
      <dgm:t>
        <a:bodyPr/>
        <a:lstStyle/>
        <a:p>
          <a:endParaRPr lang="zh-CN" altLang="en-US" sz="1600">
            <a:latin typeface="微软雅黑" panose="020B0503020204020204" pitchFamily="34" charset="-122"/>
            <a:ea typeface="微软雅黑" panose="020B0503020204020204" pitchFamily="34" charset="-122"/>
          </a:endParaRPr>
        </a:p>
      </dgm:t>
    </dgm:pt>
    <dgm:pt modelId="{DA298B3C-BE7D-421C-A7CC-2F2689E83FE0}">
      <dgm:prSet custT="1"/>
      <dgm:spPr>
        <a:solidFill>
          <a:schemeClr val="lt1">
            <a:alpha val="90000"/>
            <a:tint val="40000"/>
            <a:hueOff val="0"/>
            <a:satOff val="0"/>
            <a:lumOff val="0"/>
            <a:alphaOff val="0"/>
          </a:schemeClr>
        </a:solidFill>
        <a:ln w="12700" cap="flat" cmpd="sng" algn="ctr">
          <a:solidFill>
            <a:schemeClr val="accent1">
              <a:alpha val="90000"/>
              <a:hueOff val="0"/>
              <a:satOff val="0"/>
              <a:lumOff val="0"/>
              <a:alphaOff val="0"/>
            </a:schemeClr>
          </a:solidFill>
          <a:prstDash val="solid"/>
          <a:miter lim="800000"/>
        </a:ln>
      </dgm:spPr>
      <dgm:t>
        <a:bodyPr/>
        <a:lstStyle/>
        <a:p>
          <a:r>
            <a:rPr lang="en-US" altLang="zh-CN" sz="1600">
              <a:latin typeface="微软雅黑" panose="020B0503020204020204" pitchFamily="34" charset="-122"/>
              <a:ea typeface="微软雅黑" panose="020B0503020204020204" pitchFamily="34" charset="-122"/>
            </a:rPr>
            <a:t>STEEP</a:t>
          </a:r>
          <a:r>
            <a:rPr lang="zh-CN" altLang="en-US" sz="1600">
              <a:latin typeface="微软雅黑" panose="020B0503020204020204" pitchFamily="34" charset="-122"/>
              <a:ea typeface="微软雅黑" panose="020B0503020204020204" pitchFamily="34" charset="-122"/>
            </a:rPr>
            <a:t>分析模型</a:t>
          </a:r>
          <a:endParaRPr lang="en-US" altLang="zh-CN" sz="1600">
            <a:latin typeface="微软雅黑" panose="020B0503020204020204" pitchFamily="34" charset="-122"/>
            <a:ea typeface="微软雅黑" panose="020B0503020204020204" pitchFamily="34" charset="-122"/>
          </a:endParaRPr>
        </a:p>
      </dgm:t>
    </dgm:pt>
    <dgm:pt modelId="{A6EC9380-D9F1-470D-8309-F1D6C45684AC}" cxnId="{8D268AE1-B446-42E1-8E1A-19F1C1CECF63}" type="sibTrans">
      <dgm:prSet custT="1"/>
      <dgm:spPr/>
      <dgm:t>
        <a:bodyPr/>
        <a:lstStyle/>
        <a:p>
          <a:endParaRPr lang="zh-CN" altLang="en-US" sz="1600">
            <a:latin typeface="微软雅黑" panose="020B0503020204020204" pitchFamily="34" charset="-122"/>
            <a:ea typeface="微软雅黑" panose="020B0503020204020204" pitchFamily="34" charset="-122"/>
          </a:endParaRPr>
        </a:p>
      </dgm:t>
    </dgm:pt>
    <dgm:pt modelId="{A907C9BD-D883-4847-8A7C-AF375ADB4DE2}" cxnId="{AFDDB148-0D8B-407F-A2C0-1C5D168B26E7}" type="parTrans">
      <dgm:prSet custT="1"/>
      <dgm:spPr/>
      <dgm:t>
        <a:bodyPr/>
        <a:lstStyle/>
        <a:p>
          <a:endParaRPr lang="zh-CN" altLang="en-US" sz="1600">
            <a:latin typeface="微软雅黑" panose="020B0503020204020204" pitchFamily="34" charset="-122"/>
            <a:ea typeface="微软雅黑" panose="020B0503020204020204" pitchFamily="34" charset="-122"/>
          </a:endParaRPr>
        </a:p>
      </dgm:t>
    </dgm:pt>
    <dgm:pt modelId="{32973458-3214-4147-BE4C-146930D4410B}">
      <dgm:prSet custT="1"/>
      <dgm:spPr>
        <a:solidFill>
          <a:schemeClr val="lt1">
            <a:alpha val="90000"/>
            <a:tint val="40000"/>
            <a:hueOff val="0"/>
            <a:satOff val="0"/>
            <a:lumOff val="0"/>
            <a:alphaOff val="0"/>
          </a:schemeClr>
        </a:solidFill>
        <a:ln w="12700" cap="flat" cmpd="sng" algn="ctr">
          <a:solidFill>
            <a:schemeClr val="accent1">
              <a:alpha val="90000"/>
              <a:hueOff val="0"/>
              <a:satOff val="0"/>
              <a:lumOff val="0"/>
              <a:alphaOff val="0"/>
            </a:schemeClr>
          </a:solidFill>
          <a:prstDash val="solid"/>
          <a:miter lim="800000"/>
        </a:ln>
      </dgm:spPr>
      <dgm:t>
        <a:bodyPr/>
        <a:lstStyle/>
        <a:p>
          <a:r>
            <a:rPr lang="zh-CN" altLang="en-US" sz="1600">
              <a:latin typeface="微软雅黑" panose="020B0503020204020204" pitchFamily="34" charset="-122"/>
              <a:ea typeface="微软雅黑" panose="020B0503020204020204" pitchFamily="34" charset="-122"/>
            </a:rPr>
            <a:t>竟争对标分析模型</a:t>
          </a:r>
          <a:endParaRPr lang="en-US" altLang="zh-CN" sz="1600">
            <a:latin typeface="微软雅黑" panose="020B0503020204020204" pitchFamily="34" charset="-122"/>
            <a:ea typeface="微软雅黑" panose="020B0503020204020204" pitchFamily="34" charset="-122"/>
          </a:endParaRPr>
        </a:p>
      </dgm:t>
    </dgm:pt>
    <dgm:pt modelId="{161D4B75-A8F8-40DD-8376-8A2703F538D6}" cxnId="{AFDDB148-0D8B-407F-A2C0-1C5D168B26E7}" type="sibTrans">
      <dgm:prSet custT="1"/>
      <dgm:spPr/>
      <dgm:t>
        <a:bodyPr/>
        <a:lstStyle/>
        <a:p>
          <a:endParaRPr lang="zh-CN" altLang="en-US" sz="1600">
            <a:latin typeface="微软雅黑" panose="020B0503020204020204" pitchFamily="34" charset="-122"/>
            <a:ea typeface="微软雅黑" panose="020B0503020204020204" pitchFamily="34" charset="-122"/>
          </a:endParaRPr>
        </a:p>
      </dgm:t>
    </dgm:pt>
    <dgm:pt modelId="{94049FA2-C938-49D6-9402-AD1F3E30A730}" cxnId="{3489520F-A772-40B9-8CAE-C7FDD14F1167}" type="parTrans">
      <dgm:prSet custT="1"/>
      <dgm:spPr/>
      <dgm:t>
        <a:bodyPr/>
        <a:lstStyle/>
        <a:p>
          <a:endParaRPr lang="zh-CN" altLang="en-US" sz="1600">
            <a:latin typeface="微软雅黑" panose="020B0503020204020204" pitchFamily="34" charset="-122"/>
            <a:ea typeface="微软雅黑" panose="020B0503020204020204" pitchFamily="34" charset="-122"/>
          </a:endParaRPr>
        </a:p>
      </dgm:t>
    </dgm:pt>
    <dgm:pt modelId="{8CAC6569-9AB1-47C7-80DA-875F7D5846CD}">
      <dgm:prSet custT="1"/>
      <dgm:spPr>
        <a:solidFill>
          <a:schemeClr val="lt1">
            <a:alpha val="90000"/>
            <a:tint val="40000"/>
            <a:hueOff val="0"/>
            <a:satOff val="0"/>
            <a:lumOff val="0"/>
            <a:alphaOff val="0"/>
          </a:schemeClr>
        </a:solidFill>
        <a:ln w="12700" cap="flat" cmpd="sng" algn="ctr">
          <a:solidFill>
            <a:schemeClr val="accent1">
              <a:alpha val="90000"/>
              <a:hueOff val="0"/>
              <a:satOff val="0"/>
              <a:lumOff val="0"/>
              <a:alphaOff val="0"/>
            </a:schemeClr>
          </a:solidFill>
          <a:prstDash val="solid"/>
          <a:miter lim="800000"/>
        </a:ln>
      </dgm:spPr>
      <dgm:t>
        <a:bodyPr/>
        <a:lstStyle/>
        <a:p>
          <a:r>
            <a:rPr lang="zh-CN" altLang="en-US" sz="1600">
              <a:latin typeface="微软雅黑" panose="020B0503020204020204" pitchFamily="34" charset="-122"/>
              <a:ea typeface="微软雅黑" panose="020B0503020204020204" pitchFamily="34" charset="-122"/>
            </a:rPr>
            <a:t>价值链分析模型</a:t>
          </a:r>
          <a:endParaRPr lang="en-US" altLang="zh-CN" sz="1600">
            <a:latin typeface="微软雅黑" panose="020B0503020204020204" pitchFamily="34" charset="-122"/>
            <a:ea typeface="微软雅黑" panose="020B0503020204020204" pitchFamily="34" charset="-122"/>
          </a:endParaRPr>
        </a:p>
      </dgm:t>
    </dgm:pt>
    <dgm:pt modelId="{3DD0EABC-F6D7-4323-8553-852B282078CF}" cxnId="{3489520F-A772-40B9-8CAE-C7FDD14F1167}" type="sibTrans">
      <dgm:prSet custT="1"/>
      <dgm:spPr/>
      <dgm:t>
        <a:bodyPr/>
        <a:lstStyle/>
        <a:p>
          <a:endParaRPr lang="zh-CN" altLang="en-US" sz="1600">
            <a:latin typeface="微软雅黑" panose="020B0503020204020204" pitchFamily="34" charset="-122"/>
            <a:ea typeface="微软雅黑" panose="020B0503020204020204" pitchFamily="34" charset="-122"/>
          </a:endParaRPr>
        </a:p>
      </dgm:t>
    </dgm:pt>
    <dgm:pt modelId="{AE976BC5-F424-403E-BACE-C92E19953B5D}" cxnId="{96EEA38F-FE92-4679-8FC8-13677D79AFC4}" type="parTrans">
      <dgm:prSet custT="1"/>
      <dgm:spPr/>
      <dgm:t>
        <a:bodyPr/>
        <a:lstStyle/>
        <a:p>
          <a:endParaRPr lang="zh-CN" altLang="en-US" sz="1600">
            <a:latin typeface="微软雅黑" panose="020B0503020204020204" pitchFamily="34" charset="-122"/>
            <a:ea typeface="微软雅黑" panose="020B0503020204020204" pitchFamily="34" charset="-122"/>
          </a:endParaRPr>
        </a:p>
      </dgm:t>
    </dgm:pt>
    <dgm:pt modelId="{D0FA03A3-F3AD-4785-8D7B-6224A0F06F16}">
      <dgm:prSet custT="1"/>
      <dgm:spPr>
        <a:solidFill>
          <a:schemeClr val="lt1">
            <a:alpha val="90000"/>
            <a:tint val="40000"/>
            <a:hueOff val="0"/>
            <a:satOff val="0"/>
            <a:lumOff val="0"/>
            <a:alphaOff val="0"/>
          </a:schemeClr>
        </a:solidFill>
        <a:ln w="12700" cap="flat" cmpd="sng" algn="ctr">
          <a:solidFill>
            <a:schemeClr val="accent1">
              <a:alpha val="90000"/>
              <a:hueOff val="0"/>
              <a:satOff val="0"/>
              <a:lumOff val="0"/>
              <a:alphaOff val="0"/>
            </a:schemeClr>
          </a:solidFill>
          <a:prstDash val="solid"/>
          <a:miter lim="800000"/>
        </a:ln>
      </dgm:spPr>
      <dgm:t>
        <a:bodyPr/>
        <a:lstStyle/>
        <a:p>
          <a:r>
            <a:rPr lang="zh-CN" altLang="en-US" sz="1600">
              <a:latin typeface="微软雅黑" panose="020B0503020204020204" pitchFamily="34" charset="-122"/>
              <a:ea typeface="微软雅黑" panose="020B0503020204020204" pitchFamily="34" charset="-122"/>
            </a:rPr>
            <a:t>鱼骨图分析模型</a:t>
          </a:r>
          <a:endParaRPr lang="en-US" altLang="zh-CN" sz="1600">
            <a:latin typeface="微软雅黑" panose="020B0503020204020204" pitchFamily="34" charset="-122"/>
            <a:ea typeface="微软雅黑" panose="020B0503020204020204" pitchFamily="34" charset="-122"/>
          </a:endParaRPr>
        </a:p>
      </dgm:t>
    </dgm:pt>
    <dgm:pt modelId="{5CE59941-126B-479D-94EA-FA63EE47A40F}" cxnId="{96EEA38F-FE92-4679-8FC8-13677D79AFC4}" type="sibTrans">
      <dgm:prSet custT="1"/>
      <dgm:spPr/>
      <dgm:t>
        <a:bodyPr/>
        <a:lstStyle/>
        <a:p>
          <a:endParaRPr lang="zh-CN" altLang="en-US" sz="1600">
            <a:latin typeface="微软雅黑" panose="020B0503020204020204" pitchFamily="34" charset="-122"/>
            <a:ea typeface="微软雅黑" panose="020B0503020204020204" pitchFamily="34" charset="-122"/>
          </a:endParaRPr>
        </a:p>
      </dgm:t>
    </dgm:pt>
    <dgm:pt modelId="{A3A6E3FC-EE87-4C71-84BD-FB8552144446}" cxnId="{E8673F13-8B16-4926-B8F0-0F1BAC28CC71}" type="parTrans">
      <dgm:prSet custT="1"/>
      <dgm:spPr/>
      <dgm:t>
        <a:bodyPr/>
        <a:lstStyle/>
        <a:p>
          <a:endParaRPr lang="zh-CN" altLang="en-US" sz="1600">
            <a:latin typeface="微软雅黑" panose="020B0503020204020204" pitchFamily="34" charset="-122"/>
            <a:ea typeface="微软雅黑" panose="020B0503020204020204" pitchFamily="34" charset="-122"/>
          </a:endParaRPr>
        </a:p>
      </dgm:t>
    </dgm:pt>
    <dgm:pt modelId="{3D35782D-54D1-4C5F-9C35-0EA5C02F08B9}">
      <dgm:prSet custT="1"/>
      <dgm:spPr>
        <a:solidFill>
          <a:schemeClr val="lt1">
            <a:alpha val="90000"/>
            <a:tint val="40000"/>
            <a:hueOff val="0"/>
            <a:satOff val="0"/>
            <a:lumOff val="0"/>
            <a:alphaOff val="0"/>
          </a:schemeClr>
        </a:solidFill>
        <a:ln w="12700" cap="flat" cmpd="sng" algn="ctr">
          <a:solidFill>
            <a:schemeClr val="accent1">
              <a:alpha val="90000"/>
              <a:hueOff val="0"/>
              <a:satOff val="0"/>
              <a:lumOff val="0"/>
              <a:alphaOff val="0"/>
            </a:schemeClr>
          </a:solidFill>
          <a:prstDash val="solid"/>
          <a:miter lim="800000"/>
        </a:ln>
      </dgm:spPr>
      <dgm:t>
        <a:bodyPr/>
        <a:lstStyle/>
        <a:p>
          <a:r>
            <a:rPr lang="en-US" altLang="zh-CN" sz="1600">
              <a:latin typeface="微软雅黑" panose="020B0503020204020204" pitchFamily="34" charset="-122"/>
              <a:ea typeface="微软雅黑" panose="020B0503020204020204" pitchFamily="34" charset="-122"/>
            </a:rPr>
            <a:t>SWOT</a:t>
          </a:r>
          <a:r>
            <a:rPr lang="zh-CN" altLang="en-US" sz="1600">
              <a:latin typeface="微软雅黑" panose="020B0503020204020204" pitchFamily="34" charset="-122"/>
              <a:ea typeface="微软雅黑" panose="020B0503020204020204" pitchFamily="34" charset="-122"/>
            </a:rPr>
            <a:t>分析模型</a:t>
          </a:r>
          <a:endParaRPr lang="en-US" altLang="zh-CN" sz="1600">
            <a:latin typeface="微软雅黑" panose="020B0503020204020204" pitchFamily="34" charset="-122"/>
            <a:ea typeface="微软雅黑" panose="020B0503020204020204" pitchFamily="34" charset="-122"/>
          </a:endParaRPr>
        </a:p>
      </dgm:t>
    </dgm:pt>
    <dgm:pt modelId="{3FC3C315-EC1F-45AC-9B62-737E06557C19}" cxnId="{E8673F13-8B16-4926-B8F0-0F1BAC28CC71}" type="sibTrans">
      <dgm:prSet custT="1"/>
      <dgm:spPr/>
      <dgm:t>
        <a:bodyPr/>
        <a:lstStyle/>
        <a:p>
          <a:endParaRPr lang="zh-CN" altLang="en-US" sz="1600">
            <a:latin typeface="微软雅黑" panose="020B0503020204020204" pitchFamily="34" charset="-122"/>
            <a:ea typeface="微软雅黑" panose="020B0503020204020204" pitchFamily="34" charset="-122"/>
          </a:endParaRPr>
        </a:p>
      </dgm:t>
    </dgm:pt>
    <dgm:pt modelId="{65710807-94A9-4679-85C0-1A8418AFECA0}" cxnId="{BCF9B7AC-DC72-4EDF-AD5A-05F6A7BFB6BC}" type="parTrans">
      <dgm:prSet custT="1"/>
      <dgm:spPr/>
      <dgm:t>
        <a:bodyPr/>
        <a:lstStyle/>
        <a:p>
          <a:endParaRPr lang="zh-CN" altLang="en-US" sz="1600">
            <a:latin typeface="微软雅黑" panose="020B0503020204020204" pitchFamily="34" charset="-122"/>
            <a:ea typeface="微软雅黑" panose="020B0503020204020204" pitchFamily="34" charset="-122"/>
          </a:endParaRPr>
        </a:p>
      </dgm:t>
    </dgm:pt>
    <dgm:pt modelId="{3771B84F-AE69-4FE3-BD04-DBA5433DCD37}">
      <dgm:prSet custT="1"/>
      <dgm:spPr>
        <a:solidFill>
          <a:schemeClr val="lt1">
            <a:alpha val="90000"/>
            <a:tint val="40000"/>
            <a:hueOff val="0"/>
            <a:satOff val="0"/>
            <a:lumOff val="0"/>
            <a:alphaOff val="0"/>
          </a:schemeClr>
        </a:solidFill>
        <a:ln w="12700" cap="flat" cmpd="sng" algn="ctr">
          <a:solidFill>
            <a:schemeClr val="accent1">
              <a:alpha val="90000"/>
              <a:hueOff val="0"/>
              <a:satOff val="0"/>
              <a:lumOff val="0"/>
              <a:alphaOff val="0"/>
            </a:schemeClr>
          </a:solidFill>
          <a:prstDash val="solid"/>
          <a:miter lim="800000"/>
        </a:ln>
      </dgm:spPr>
      <dgm:t>
        <a:bodyPr/>
        <a:lstStyle/>
        <a:p>
          <a:r>
            <a:rPr lang="zh-CN" altLang="en-US" sz="1600">
              <a:latin typeface="微软雅黑" panose="020B0503020204020204" pitchFamily="34" charset="-122"/>
              <a:ea typeface="微软雅黑" panose="020B0503020204020204" pitchFamily="34" charset="-122"/>
            </a:rPr>
            <a:t>波斯顿矩阵模型</a:t>
          </a:r>
          <a:endParaRPr lang="en-US" altLang="zh-CN" sz="1600">
            <a:latin typeface="微软雅黑" panose="020B0503020204020204" pitchFamily="34" charset="-122"/>
            <a:ea typeface="微软雅黑" panose="020B0503020204020204" pitchFamily="34" charset="-122"/>
          </a:endParaRPr>
        </a:p>
      </dgm:t>
    </dgm:pt>
    <dgm:pt modelId="{24652F7A-85C9-4429-8099-C62C2B0C6F4A}" cxnId="{BCF9B7AC-DC72-4EDF-AD5A-05F6A7BFB6BC}" type="sibTrans">
      <dgm:prSet custT="1"/>
      <dgm:spPr/>
      <dgm:t>
        <a:bodyPr/>
        <a:lstStyle/>
        <a:p>
          <a:endParaRPr lang="zh-CN" altLang="en-US" sz="1600">
            <a:latin typeface="微软雅黑" panose="020B0503020204020204" pitchFamily="34" charset="-122"/>
            <a:ea typeface="微软雅黑" panose="020B0503020204020204" pitchFamily="34" charset="-122"/>
          </a:endParaRPr>
        </a:p>
      </dgm:t>
    </dgm:pt>
    <dgm:pt modelId="{B3F03EC4-92FC-4BF7-8CEC-A33224BC869E}" cxnId="{9C617C82-E990-4F52-A508-B2C1EE83D04F}" type="parTrans">
      <dgm:prSet custT="1"/>
      <dgm:spPr/>
      <dgm:t>
        <a:bodyPr/>
        <a:lstStyle/>
        <a:p>
          <a:endParaRPr lang="zh-CN" altLang="en-US" sz="1600">
            <a:latin typeface="微软雅黑" panose="020B0503020204020204" pitchFamily="34" charset="-122"/>
            <a:ea typeface="微软雅黑" panose="020B0503020204020204" pitchFamily="34" charset="-122"/>
          </a:endParaRPr>
        </a:p>
      </dgm:t>
    </dgm:pt>
    <dgm:pt modelId="{5827CA58-D209-4F02-9751-EA2323AB1EEC}">
      <dgm:prSet custT="1"/>
      <dgm:spPr>
        <a:solidFill>
          <a:schemeClr val="lt1">
            <a:alpha val="90000"/>
            <a:tint val="40000"/>
            <a:hueOff val="0"/>
            <a:satOff val="0"/>
            <a:lumOff val="0"/>
            <a:alphaOff val="0"/>
          </a:schemeClr>
        </a:solidFill>
        <a:ln w="12700" cap="flat" cmpd="sng" algn="ctr">
          <a:solidFill>
            <a:schemeClr val="accent1">
              <a:alpha val="90000"/>
              <a:hueOff val="0"/>
              <a:satOff val="0"/>
              <a:lumOff val="0"/>
              <a:alphaOff val="0"/>
            </a:schemeClr>
          </a:solidFill>
          <a:prstDash val="solid"/>
          <a:miter lim="800000"/>
        </a:ln>
      </dgm:spPr>
      <dgm:t>
        <a:bodyPr/>
        <a:lstStyle/>
        <a:p>
          <a:r>
            <a:rPr lang="en-US" altLang="zh-CN" sz="1600">
              <a:latin typeface="微软雅黑" panose="020B0503020204020204" pitchFamily="34" charset="-122"/>
              <a:ea typeface="微软雅黑" panose="020B0503020204020204" pitchFamily="34" charset="-122"/>
            </a:rPr>
            <a:t>GE</a:t>
          </a:r>
          <a:r>
            <a:rPr lang="zh-CN" altLang="en-US" sz="1600">
              <a:latin typeface="微软雅黑" panose="020B0503020204020204" pitchFamily="34" charset="-122"/>
              <a:ea typeface="微软雅黑" panose="020B0503020204020204" pitchFamily="34" charset="-122"/>
            </a:rPr>
            <a:t>矩阵模型</a:t>
          </a:r>
          <a:endParaRPr lang="en-US" altLang="zh-CN" sz="1600">
            <a:latin typeface="微软雅黑" panose="020B0503020204020204" pitchFamily="34" charset="-122"/>
            <a:ea typeface="微软雅黑" panose="020B0503020204020204" pitchFamily="34" charset="-122"/>
          </a:endParaRPr>
        </a:p>
      </dgm:t>
    </dgm:pt>
    <dgm:pt modelId="{B75093CA-22F4-4661-B3FB-589454842D6A}" cxnId="{9C617C82-E990-4F52-A508-B2C1EE83D04F}" type="sibTrans">
      <dgm:prSet custT="1"/>
      <dgm:spPr/>
      <dgm:t>
        <a:bodyPr/>
        <a:lstStyle/>
        <a:p>
          <a:endParaRPr lang="zh-CN" altLang="en-US" sz="1600">
            <a:latin typeface="微软雅黑" panose="020B0503020204020204" pitchFamily="34" charset="-122"/>
            <a:ea typeface="微软雅黑" panose="020B0503020204020204" pitchFamily="34" charset="-122"/>
          </a:endParaRPr>
        </a:p>
      </dgm:t>
    </dgm:pt>
    <dgm:pt modelId="{1D7CE403-2B6D-4B1E-BA3D-F9328AB74169}" cxnId="{4E70A92E-5C7D-4464-AC9C-A39036F472BF}" type="sibTrans">
      <dgm:prSet custT="1"/>
      <dgm:spPr/>
      <dgm:t>
        <a:bodyPr/>
        <a:lstStyle/>
        <a:p>
          <a:endParaRPr lang="zh-CN" altLang="en-US" sz="1600">
            <a:latin typeface="微软雅黑" panose="020B0503020204020204" pitchFamily="34" charset="-122"/>
            <a:ea typeface="微软雅黑" panose="020B0503020204020204" pitchFamily="34" charset="-122"/>
          </a:endParaRPr>
        </a:p>
      </dgm:t>
    </dgm:pt>
    <dgm:pt modelId="{7FF39FAE-D217-4860-ABD1-6EFBE55E67B6}" cxnId="{DEBB169E-E1F4-44A9-A398-98C687607FFB}" type="parTrans">
      <dgm:prSet custT="1"/>
      <dgm:spPr/>
      <dgm:t>
        <a:bodyPr/>
        <a:lstStyle/>
        <a:p>
          <a:endParaRPr lang="zh-CN" altLang="en-US" sz="1600">
            <a:latin typeface="微软雅黑" panose="020B0503020204020204" pitchFamily="34" charset="-122"/>
            <a:ea typeface="微软雅黑" panose="020B0503020204020204" pitchFamily="34" charset="-122"/>
          </a:endParaRPr>
        </a:p>
      </dgm:t>
    </dgm:pt>
    <dgm:pt modelId="{31FB666B-A22D-4256-936C-665DEB42DE2B}">
      <dgm:prSet custT="1"/>
      <dgm:spPr>
        <a:solidFill>
          <a:srgbClr val="795696"/>
        </a:solidFill>
        <a:ln w="12700" cap="flat" cmpd="sng" algn="ctr">
          <a:solidFill>
            <a:schemeClr val="accent1">
              <a:shade val="80000"/>
              <a:hueOff val="0"/>
              <a:satOff val="0"/>
              <a:lumOff val="0"/>
              <a:alphaOff val="0"/>
            </a:schemeClr>
          </a:solidFill>
          <a:prstDash val="solid"/>
          <a:miter lim="800000"/>
        </a:ln>
      </dgm:spPr>
      <dgm:t>
        <a:bodyPr/>
        <a:lstStyle/>
        <a:p>
          <a:r>
            <a:rPr lang="zh-CN" altLang="en-US" sz="1800">
              <a:solidFill>
                <a:schemeClr val="bg1"/>
              </a:solidFill>
              <a:latin typeface="微软雅黑" panose="020B0503020204020204" pitchFamily="34" charset="-122"/>
              <a:ea typeface="微软雅黑" panose="020B0503020204020204" pitchFamily="34" charset="-122"/>
            </a:rPr>
            <a:t>营销战略</a:t>
          </a:r>
          <a:r>
            <a:rPr lang="en-US" altLang="zh-CN" sz="1800">
              <a:solidFill>
                <a:schemeClr val="bg1"/>
              </a:solidFill>
              <a:latin typeface="微软雅黑" panose="020B0503020204020204" pitchFamily="34" charset="-122"/>
              <a:ea typeface="微软雅黑" panose="020B0503020204020204" pitchFamily="34" charset="-122"/>
            </a:rPr>
            <a:t>/</a:t>
          </a:r>
          <a:r>
            <a:rPr lang="zh-CN" altLang="en-US" sz="1800">
              <a:solidFill>
                <a:schemeClr val="bg1"/>
              </a:solidFill>
              <a:latin typeface="微软雅黑" panose="020B0503020204020204" pitchFamily="34" charset="-122"/>
              <a:ea typeface="微软雅黑" panose="020B0503020204020204" pitchFamily="34" charset="-122"/>
            </a:rPr>
            <a:t>策略模型</a:t>
          </a:r>
          <a:endParaRPr lang="en-US" altLang="zh-CN" sz="1800">
            <a:solidFill>
              <a:schemeClr val="bg1"/>
            </a:solidFill>
            <a:latin typeface="微软雅黑" panose="020B0503020204020204" pitchFamily="34" charset="-122"/>
            <a:ea typeface="微软雅黑" panose="020B0503020204020204" pitchFamily="34" charset="-122"/>
          </a:endParaRPr>
        </a:p>
      </dgm:t>
    </dgm:pt>
    <dgm:pt modelId="{5C002015-3EEA-4382-92F5-ADABCF3A7F30}" cxnId="{48BF3199-6491-4F24-A973-8A5ED8D5D4DB}" type="parTrans">
      <dgm:prSet/>
      <dgm:spPr/>
      <dgm:t>
        <a:bodyPr/>
        <a:lstStyle/>
        <a:p>
          <a:endParaRPr lang="zh-CN" altLang="en-US"/>
        </a:p>
      </dgm:t>
    </dgm:pt>
    <dgm:pt modelId="{D371B5DA-CE0A-4D18-BDD3-B36BB030C838}">
      <dgm:prSet custT="1"/>
      <dgm:spPr>
        <a:solidFill>
          <a:schemeClr val="lt1">
            <a:alpha val="90000"/>
            <a:tint val="40000"/>
            <a:hueOff val="0"/>
            <a:satOff val="0"/>
            <a:lumOff val="0"/>
            <a:alphaOff val="0"/>
          </a:schemeClr>
        </a:solidFill>
        <a:ln w="12700" cap="flat" cmpd="sng" algn="ctr">
          <a:solidFill>
            <a:schemeClr val="accent1">
              <a:alpha val="90000"/>
              <a:hueOff val="0"/>
              <a:satOff val="0"/>
              <a:lumOff val="0"/>
              <a:alphaOff val="0"/>
            </a:schemeClr>
          </a:solidFill>
          <a:prstDash val="solid"/>
          <a:miter lim="800000"/>
        </a:ln>
      </dgm:spPr>
      <dgm:t>
        <a:bodyPr/>
        <a:lstStyle/>
        <a:p>
          <a:r>
            <a:rPr lang="en-US" altLang="zh-CN" sz="1600">
              <a:latin typeface="微软雅黑" panose="020B0503020204020204" pitchFamily="34" charset="-122"/>
              <a:ea typeface="微软雅黑" panose="020B0503020204020204" pitchFamily="34" charset="-122"/>
            </a:rPr>
            <a:t>MOV</a:t>
          </a:r>
          <a:r>
            <a:rPr lang="zh-CN" altLang="en-US" sz="1600">
              <a:latin typeface="微软雅黑" panose="020B0503020204020204" pitchFamily="34" charset="-122"/>
              <a:ea typeface="微软雅黑" panose="020B0503020204020204" pitchFamily="34" charset="-122"/>
            </a:rPr>
            <a:t>模型</a:t>
          </a:r>
          <a:endParaRPr lang="en-US" altLang="zh-CN" sz="1600">
            <a:latin typeface="微软雅黑" panose="020B0503020204020204" pitchFamily="34" charset="-122"/>
            <a:ea typeface="微软雅黑" panose="020B0503020204020204" pitchFamily="34" charset="-122"/>
          </a:endParaRPr>
        </a:p>
      </dgm:t>
    </dgm:pt>
    <dgm:pt modelId="{7C562541-DE24-4B0A-BA57-537BBFD997E6}" cxnId="{48BF3199-6491-4F24-A973-8A5ED8D5D4DB}" type="sibTrans">
      <dgm:prSet/>
      <dgm:spPr/>
      <dgm:t>
        <a:bodyPr/>
        <a:lstStyle/>
        <a:p>
          <a:endParaRPr lang="zh-CN" altLang="en-US"/>
        </a:p>
      </dgm:t>
    </dgm:pt>
    <dgm:pt modelId="{071EC869-99E6-4B6E-9BA2-C6FAA8F7A9F0}" cxnId="{37A35AA1-B1F8-445C-867B-7711AA51952F}" type="parTrans">
      <dgm:prSet/>
      <dgm:spPr/>
      <dgm:t>
        <a:bodyPr/>
        <a:lstStyle/>
        <a:p>
          <a:endParaRPr lang="zh-CN" altLang="en-US"/>
        </a:p>
      </dgm:t>
    </dgm:pt>
    <dgm:pt modelId="{B51ACC5B-4D19-419D-B3DC-49EED06DE156}">
      <dgm:prSet custT="1"/>
      <dgm:spPr>
        <a:solidFill>
          <a:schemeClr val="lt1">
            <a:alpha val="90000"/>
            <a:tint val="40000"/>
            <a:hueOff val="0"/>
            <a:satOff val="0"/>
            <a:lumOff val="0"/>
            <a:alphaOff val="0"/>
          </a:schemeClr>
        </a:solidFill>
        <a:ln w="12700" cap="flat" cmpd="sng" algn="ctr">
          <a:solidFill>
            <a:schemeClr val="accent1">
              <a:alpha val="90000"/>
              <a:hueOff val="0"/>
              <a:satOff val="0"/>
              <a:lumOff val="0"/>
              <a:alphaOff val="0"/>
            </a:schemeClr>
          </a:solidFill>
          <a:prstDash val="solid"/>
          <a:miter lim="800000"/>
        </a:ln>
      </dgm:spPr>
      <dgm:t>
        <a:bodyPr/>
        <a:lstStyle/>
        <a:p>
          <a:r>
            <a:rPr lang="en-US" altLang="zh-CN" sz="1600">
              <a:latin typeface="微软雅黑" panose="020B0503020204020204" pitchFamily="34" charset="-122"/>
              <a:ea typeface="微软雅黑" panose="020B0503020204020204" pitchFamily="34" charset="-122"/>
            </a:rPr>
            <a:t>OGSM</a:t>
          </a:r>
          <a:r>
            <a:rPr lang="zh-CN" altLang="en-US" sz="1600">
              <a:latin typeface="微软雅黑" panose="020B0503020204020204" pitchFamily="34" charset="-122"/>
              <a:ea typeface="微软雅黑" panose="020B0503020204020204" pitchFamily="34" charset="-122"/>
            </a:rPr>
            <a:t>模型</a:t>
          </a:r>
          <a:endParaRPr lang="en-US" altLang="zh-CN" sz="1600">
            <a:latin typeface="微软雅黑" panose="020B0503020204020204" pitchFamily="34" charset="-122"/>
            <a:ea typeface="微软雅黑" panose="020B0503020204020204" pitchFamily="34" charset="-122"/>
          </a:endParaRPr>
        </a:p>
      </dgm:t>
    </dgm:pt>
    <dgm:pt modelId="{66D15C82-3F95-41F0-8CE4-1619D9D29F31}" cxnId="{37A35AA1-B1F8-445C-867B-7711AA51952F}" type="sibTrans">
      <dgm:prSet/>
      <dgm:spPr/>
      <dgm:t>
        <a:bodyPr/>
        <a:lstStyle/>
        <a:p>
          <a:endParaRPr lang="zh-CN" altLang="en-US"/>
        </a:p>
      </dgm:t>
    </dgm:pt>
    <dgm:pt modelId="{49C2E278-3559-4F87-9528-2755AD5904FE}" cxnId="{1865D77A-08B4-41A9-9470-7A70A425D552}" type="parTrans">
      <dgm:prSet custT="1"/>
      <dgm:spPr/>
      <dgm:t>
        <a:bodyPr/>
        <a:lstStyle/>
        <a:p>
          <a:endParaRPr lang="zh-CN" altLang="en-US" sz="1600">
            <a:latin typeface="微软雅黑" panose="020B0503020204020204" pitchFamily="34" charset="-122"/>
            <a:ea typeface="微软雅黑" panose="020B0503020204020204" pitchFamily="34" charset="-122"/>
          </a:endParaRPr>
        </a:p>
      </dgm:t>
    </dgm:pt>
    <dgm:pt modelId="{92E9C5B1-6500-4491-9B34-A5360738E585}">
      <dgm:prSet custT="1"/>
      <dgm:spPr>
        <a:solidFill>
          <a:schemeClr val="lt1">
            <a:alpha val="90000"/>
            <a:tint val="40000"/>
            <a:hueOff val="0"/>
            <a:satOff val="0"/>
            <a:lumOff val="0"/>
            <a:alphaOff val="0"/>
          </a:schemeClr>
        </a:solidFill>
        <a:ln w="12700" cap="flat" cmpd="sng" algn="ctr">
          <a:solidFill>
            <a:schemeClr val="accent1">
              <a:alpha val="90000"/>
              <a:hueOff val="0"/>
              <a:satOff val="0"/>
              <a:lumOff val="0"/>
              <a:alphaOff val="0"/>
            </a:schemeClr>
          </a:solidFill>
          <a:prstDash val="solid"/>
          <a:miter lim="800000"/>
        </a:ln>
      </dgm:spPr>
      <dgm:t>
        <a:bodyPr/>
        <a:lstStyle/>
        <a:p>
          <a:r>
            <a:rPr lang="zh-CN" altLang="en-US" sz="1600">
              <a:latin typeface="微软雅黑" panose="020B0503020204020204" pitchFamily="34" charset="-122"/>
              <a:ea typeface="微软雅黑" panose="020B0503020204020204" pitchFamily="34" charset="-122"/>
            </a:rPr>
            <a:t>营销魔方</a:t>
          </a:r>
          <a:endParaRPr lang="en-US" altLang="zh-CN" sz="1600">
            <a:latin typeface="微软雅黑" panose="020B0503020204020204" pitchFamily="34" charset="-122"/>
            <a:ea typeface="微软雅黑" panose="020B0503020204020204" pitchFamily="34" charset="-122"/>
          </a:endParaRPr>
        </a:p>
      </dgm:t>
    </dgm:pt>
    <dgm:pt modelId="{1E2D67C0-82D5-468D-9CC8-89121DD3CD19}" cxnId="{1865D77A-08B4-41A9-9470-7A70A425D552}" type="sibTrans">
      <dgm:prSet custT="1"/>
      <dgm:spPr/>
      <dgm:t>
        <a:bodyPr/>
        <a:lstStyle/>
        <a:p>
          <a:endParaRPr lang="zh-CN" altLang="en-US" sz="1600">
            <a:latin typeface="微软雅黑" panose="020B0503020204020204" pitchFamily="34" charset="-122"/>
            <a:ea typeface="微软雅黑" panose="020B0503020204020204" pitchFamily="34" charset="-122"/>
          </a:endParaRPr>
        </a:p>
      </dgm:t>
    </dgm:pt>
    <dgm:pt modelId="{F8F9621C-34D6-4E9C-B513-C9986D4BE15D}" cxnId="{9D9C8036-5ACA-442A-AE0E-3B53F3C05513}" type="parTrans">
      <dgm:prSet custT="1"/>
      <dgm:spPr/>
      <dgm:t>
        <a:bodyPr/>
        <a:lstStyle/>
        <a:p>
          <a:endParaRPr lang="zh-CN" altLang="en-US" sz="1600">
            <a:latin typeface="微软雅黑" panose="020B0503020204020204" pitchFamily="34" charset="-122"/>
            <a:ea typeface="微软雅黑" panose="020B0503020204020204" pitchFamily="34" charset="-122"/>
          </a:endParaRPr>
        </a:p>
      </dgm:t>
    </dgm:pt>
    <dgm:pt modelId="{DE0AA3D1-B01E-4335-93B3-2A93BE150039}">
      <dgm:prSet custT="1"/>
      <dgm:spPr>
        <a:solidFill>
          <a:schemeClr val="lt1">
            <a:alpha val="90000"/>
            <a:tint val="40000"/>
            <a:hueOff val="0"/>
            <a:satOff val="0"/>
            <a:lumOff val="0"/>
            <a:alphaOff val="0"/>
          </a:schemeClr>
        </a:solidFill>
        <a:ln w="12700" cap="flat" cmpd="sng" algn="ctr">
          <a:solidFill>
            <a:schemeClr val="accent1">
              <a:alpha val="90000"/>
              <a:hueOff val="0"/>
              <a:satOff val="0"/>
              <a:lumOff val="0"/>
              <a:alphaOff val="0"/>
            </a:schemeClr>
          </a:solidFill>
          <a:prstDash val="solid"/>
          <a:miter lim="800000"/>
        </a:ln>
      </dgm:spPr>
      <dgm:t>
        <a:bodyPr/>
        <a:lstStyle/>
        <a:p>
          <a:r>
            <a:rPr lang="zh-CN" altLang="en-US" sz="1600">
              <a:latin typeface="微软雅黑" panose="020B0503020204020204" pitchFamily="34" charset="-122"/>
              <a:ea typeface="微软雅黑" panose="020B0503020204020204" pitchFamily="34" charset="-122"/>
            </a:rPr>
            <a:t>人货场策略模型</a:t>
          </a:r>
          <a:endParaRPr lang="en-US" altLang="zh-CN" sz="1600">
            <a:latin typeface="微软雅黑" panose="020B0503020204020204" pitchFamily="34" charset="-122"/>
            <a:ea typeface="微软雅黑" panose="020B0503020204020204" pitchFamily="34" charset="-122"/>
          </a:endParaRPr>
        </a:p>
      </dgm:t>
    </dgm:pt>
    <dgm:pt modelId="{4CB86E48-654E-4A0C-8504-9CD37247051A}" cxnId="{9D9C8036-5ACA-442A-AE0E-3B53F3C05513}" type="sibTrans">
      <dgm:prSet custT="1"/>
      <dgm:spPr/>
      <dgm:t>
        <a:bodyPr/>
        <a:lstStyle/>
        <a:p>
          <a:endParaRPr lang="zh-CN" altLang="en-US" sz="1600">
            <a:latin typeface="微软雅黑" panose="020B0503020204020204" pitchFamily="34" charset="-122"/>
            <a:ea typeface="微软雅黑" panose="020B0503020204020204" pitchFamily="34" charset="-122"/>
          </a:endParaRPr>
        </a:p>
      </dgm:t>
    </dgm:pt>
    <dgm:pt modelId="{24ADFD52-DB56-4E41-8F30-D7532644D027}" cxnId="{BF2CD30D-0E52-48ED-82A6-AB8195BD3D6E}" type="parTrans">
      <dgm:prSet custT="1"/>
      <dgm:spPr/>
      <dgm:t>
        <a:bodyPr/>
        <a:lstStyle/>
        <a:p>
          <a:endParaRPr lang="zh-CN" altLang="en-US" sz="1600">
            <a:latin typeface="微软雅黑" panose="020B0503020204020204" pitchFamily="34" charset="-122"/>
            <a:ea typeface="微软雅黑" panose="020B0503020204020204" pitchFamily="34" charset="-122"/>
          </a:endParaRPr>
        </a:p>
      </dgm:t>
    </dgm:pt>
    <dgm:pt modelId="{C1A35D86-36BB-4CFA-8C2F-14A4FBC43F66}">
      <dgm:prSet custT="1"/>
      <dgm:spPr>
        <a:solidFill>
          <a:schemeClr val="lt1">
            <a:alpha val="90000"/>
            <a:tint val="40000"/>
            <a:hueOff val="0"/>
            <a:satOff val="0"/>
            <a:lumOff val="0"/>
            <a:alphaOff val="0"/>
          </a:schemeClr>
        </a:solidFill>
        <a:ln w="12700" cap="flat" cmpd="sng" algn="ctr">
          <a:solidFill>
            <a:schemeClr val="accent1">
              <a:alpha val="90000"/>
              <a:hueOff val="0"/>
              <a:satOff val="0"/>
              <a:lumOff val="0"/>
              <a:alphaOff val="0"/>
            </a:schemeClr>
          </a:solidFill>
          <a:prstDash val="solid"/>
          <a:miter lim="800000"/>
        </a:ln>
      </dgm:spPr>
      <dgm:t>
        <a:bodyPr/>
        <a:lstStyle/>
        <a:p>
          <a:r>
            <a:rPr lang="en-US" altLang="zh-CN" sz="1600">
              <a:latin typeface="微软雅黑" panose="020B0503020204020204" pitchFamily="34" charset="-122"/>
              <a:ea typeface="微软雅黑" panose="020B0503020204020204" pitchFamily="34" charset="-122"/>
            </a:rPr>
            <a:t>GROW</a:t>
          </a:r>
          <a:r>
            <a:rPr lang="zh-CN" altLang="en-US" sz="1600">
              <a:latin typeface="微软雅黑" panose="020B0503020204020204" pitchFamily="34" charset="-122"/>
              <a:ea typeface="微软雅黑" panose="020B0503020204020204" pitchFamily="34" charset="-122"/>
            </a:rPr>
            <a:t>模型</a:t>
          </a:r>
          <a:endParaRPr lang="en-US" altLang="zh-CN" sz="1600">
            <a:latin typeface="微软雅黑" panose="020B0503020204020204" pitchFamily="34" charset="-122"/>
            <a:ea typeface="微软雅黑" panose="020B0503020204020204" pitchFamily="34" charset="-122"/>
          </a:endParaRPr>
        </a:p>
      </dgm:t>
    </dgm:pt>
    <dgm:pt modelId="{A058D131-C086-488B-B113-5C2825A3839A}" cxnId="{BF2CD30D-0E52-48ED-82A6-AB8195BD3D6E}" type="sibTrans">
      <dgm:prSet custT="1"/>
      <dgm:spPr/>
      <dgm:t>
        <a:bodyPr/>
        <a:lstStyle/>
        <a:p>
          <a:endParaRPr lang="zh-CN" altLang="en-US" sz="1600">
            <a:latin typeface="微软雅黑" panose="020B0503020204020204" pitchFamily="34" charset="-122"/>
            <a:ea typeface="微软雅黑" panose="020B0503020204020204" pitchFamily="34" charset="-122"/>
          </a:endParaRPr>
        </a:p>
      </dgm:t>
    </dgm:pt>
    <dgm:pt modelId="{8F00373F-BC95-4EDA-809D-614E54A3E086}" cxnId="{F36FDEF2-6B9C-4048-B84B-131B007D50E0}" type="parTrans">
      <dgm:prSet custT="1"/>
      <dgm:spPr/>
      <dgm:t>
        <a:bodyPr/>
        <a:lstStyle/>
        <a:p>
          <a:endParaRPr lang="zh-CN" altLang="en-US" sz="1600">
            <a:latin typeface="微软雅黑" panose="020B0503020204020204" pitchFamily="34" charset="-122"/>
            <a:ea typeface="微软雅黑" panose="020B0503020204020204" pitchFamily="34" charset="-122"/>
          </a:endParaRPr>
        </a:p>
      </dgm:t>
    </dgm:pt>
    <dgm:pt modelId="{235F02AE-39B1-4D01-847E-916CF8B2FE73}">
      <dgm:prSet custT="1"/>
      <dgm:spPr>
        <a:solidFill>
          <a:schemeClr val="lt1">
            <a:alpha val="90000"/>
            <a:tint val="40000"/>
            <a:hueOff val="0"/>
            <a:satOff val="0"/>
            <a:lumOff val="0"/>
            <a:alphaOff val="0"/>
          </a:schemeClr>
        </a:solidFill>
        <a:ln w="12700" cap="flat" cmpd="sng" algn="ctr">
          <a:solidFill>
            <a:schemeClr val="accent1">
              <a:alpha val="90000"/>
              <a:hueOff val="0"/>
              <a:satOff val="0"/>
              <a:lumOff val="0"/>
              <a:alphaOff val="0"/>
            </a:schemeClr>
          </a:solidFill>
          <a:prstDash val="solid"/>
          <a:miter lim="800000"/>
        </a:ln>
      </dgm:spPr>
      <dgm:t>
        <a:bodyPr/>
        <a:lstStyle/>
        <a:p>
          <a:r>
            <a:rPr lang="en-US" altLang="zh-CN" sz="1600">
              <a:latin typeface="微软雅黑" panose="020B0503020204020204" pitchFamily="34" charset="-122"/>
              <a:ea typeface="微软雅黑" panose="020B0503020204020204" pitchFamily="34" charset="-122"/>
            </a:rPr>
            <a:t>AIPL</a:t>
          </a:r>
          <a:r>
            <a:rPr lang="zh-CN" altLang="en-US" sz="1600">
              <a:latin typeface="微软雅黑" panose="020B0503020204020204" pitchFamily="34" charset="-122"/>
              <a:ea typeface="微软雅黑" panose="020B0503020204020204" pitchFamily="34" charset="-122"/>
            </a:rPr>
            <a:t>模型</a:t>
          </a:r>
          <a:endParaRPr lang="en-US" altLang="zh-CN" sz="1600">
            <a:latin typeface="微软雅黑" panose="020B0503020204020204" pitchFamily="34" charset="-122"/>
            <a:ea typeface="微软雅黑" panose="020B0503020204020204" pitchFamily="34" charset="-122"/>
          </a:endParaRPr>
        </a:p>
      </dgm:t>
    </dgm:pt>
    <dgm:pt modelId="{EF21EC1C-DDE1-4432-B70A-E44F7DDABE3F}" cxnId="{F36FDEF2-6B9C-4048-B84B-131B007D50E0}" type="sibTrans">
      <dgm:prSet custT="1"/>
      <dgm:spPr/>
      <dgm:t>
        <a:bodyPr/>
        <a:lstStyle/>
        <a:p>
          <a:endParaRPr lang="zh-CN" altLang="en-US" sz="1600">
            <a:latin typeface="微软雅黑" panose="020B0503020204020204" pitchFamily="34" charset="-122"/>
            <a:ea typeface="微软雅黑" panose="020B0503020204020204" pitchFamily="34" charset="-122"/>
          </a:endParaRPr>
        </a:p>
      </dgm:t>
    </dgm:pt>
    <dgm:pt modelId="{9E970DD7-E2D4-425E-9D8D-84659173E67A}" cxnId="{A6F35A97-6C95-463B-833E-351D1051B51A}" type="parTrans">
      <dgm:prSet custT="1"/>
      <dgm:spPr/>
      <dgm:t>
        <a:bodyPr/>
        <a:lstStyle/>
        <a:p>
          <a:endParaRPr lang="zh-CN" altLang="en-US" sz="1600">
            <a:latin typeface="微软雅黑" panose="020B0503020204020204" pitchFamily="34" charset="-122"/>
            <a:ea typeface="微软雅黑" panose="020B0503020204020204" pitchFamily="34" charset="-122"/>
          </a:endParaRPr>
        </a:p>
      </dgm:t>
    </dgm:pt>
    <dgm:pt modelId="{35CF093A-7E6E-42EF-8C7C-409D61947358}">
      <dgm:prSet custT="1"/>
      <dgm:spPr>
        <a:solidFill>
          <a:schemeClr val="lt1">
            <a:alpha val="90000"/>
            <a:tint val="40000"/>
            <a:hueOff val="0"/>
            <a:satOff val="0"/>
            <a:lumOff val="0"/>
            <a:alphaOff val="0"/>
          </a:schemeClr>
        </a:solidFill>
        <a:ln w="12700" cap="flat" cmpd="sng" algn="ctr">
          <a:solidFill>
            <a:schemeClr val="accent1">
              <a:alpha val="90000"/>
              <a:hueOff val="0"/>
              <a:satOff val="0"/>
              <a:lumOff val="0"/>
              <a:alphaOff val="0"/>
            </a:schemeClr>
          </a:solidFill>
          <a:prstDash val="solid"/>
          <a:miter lim="800000"/>
        </a:ln>
      </dgm:spPr>
      <dgm:t>
        <a:bodyPr/>
        <a:lstStyle/>
        <a:p>
          <a:r>
            <a:rPr lang="en-US" altLang="zh-CN" sz="1600">
              <a:latin typeface="微软雅黑" panose="020B0503020204020204" pitchFamily="34" charset="-122"/>
              <a:ea typeface="微软雅黑" panose="020B0503020204020204" pitchFamily="34" charset="-122"/>
            </a:rPr>
            <a:t>5W2H</a:t>
          </a:r>
          <a:r>
            <a:rPr lang="zh-CN" altLang="en-US" sz="1600">
              <a:latin typeface="微软雅黑" panose="020B0503020204020204" pitchFamily="34" charset="-122"/>
              <a:ea typeface="微软雅黑" panose="020B0503020204020204" pitchFamily="34" charset="-122"/>
            </a:rPr>
            <a:t>思考模型</a:t>
          </a:r>
          <a:endParaRPr lang="en-US" altLang="zh-CN" sz="1600">
            <a:latin typeface="微软雅黑" panose="020B0503020204020204" pitchFamily="34" charset="-122"/>
            <a:ea typeface="微软雅黑" panose="020B0503020204020204" pitchFamily="34" charset="-122"/>
          </a:endParaRPr>
        </a:p>
      </dgm:t>
    </dgm:pt>
    <dgm:pt modelId="{0B67E543-289D-4DB6-AB3A-AA1F1ED235C5}" cxnId="{A6F35A97-6C95-463B-833E-351D1051B51A}" type="sibTrans">
      <dgm:prSet custT="1"/>
      <dgm:spPr/>
      <dgm:t>
        <a:bodyPr/>
        <a:lstStyle/>
        <a:p>
          <a:endParaRPr lang="zh-CN" altLang="en-US" sz="1600">
            <a:latin typeface="微软雅黑" panose="020B0503020204020204" pitchFamily="34" charset="-122"/>
            <a:ea typeface="微软雅黑" panose="020B0503020204020204" pitchFamily="34" charset="-122"/>
          </a:endParaRPr>
        </a:p>
      </dgm:t>
    </dgm:pt>
    <dgm:pt modelId="{30C87CCB-10DD-4259-91BE-ACA64D38DED6}" cxnId="{393F6730-D237-4497-AD22-CEA28BD9C1D0}" type="parTrans">
      <dgm:prSet custT="1"/>
      <dgm:spPr/>
      <dgm:t>
        <a:bodyPr/>
        <a:lstStyle/>
        <a:p>
          <a:endParaRPr lang="zh-CN" altLang="en-US" sz="1600">
            <a:latin typeface="微软雅黑" panose="020B0503020204020204" pitchFamily="34" charset="-122"/>
            <a:ea typeface="微软雅黑" panose="020B0503020204020204" pitchFamily="34" charset="-122"/>
          </a:endParaRPr>
        </a:p>
      </dgm:t>
    </dgm:pt>
    <dgm:pt modelId="{59975890-24BE-446C-B25F-A35985C54A4C}">
      <dgm:prSet custT="1"/>
      <dgm:spPr>
        <a:solidFill>
          <a:schemeClr val="lt1">
            <a:alpha val="90000"/>
            <a:tint val="40000"/>
            <a:hueOff val="0"/>
            <a:satOff val="0"/>
            <a:lumOff val="0"/>
            <a:alphaOff val="0"/>
          </a:schemeClr>
        </a:solidFill>
        <a:ln w="12700" cap="flat" cmpd="sng" algn="ctr">
          <a:solidFill>
            <a:schemeClr val="accent1">
              <a:alpha val="90000"/>
              <a:hueOff val="0"/>
              <a:satOff val="0"/>
              <a:lumOff val="0"/>
              <a:alphaOff val="0"/>
            </a:schemeClr>
          </a:solidFill>
          <a:prstDash val="solid"/>
          <a:miter lim="800000"/>
        </a:ln>
      </dgm:spPr>
      <dgm:t>
        <a:bodyPr/>
        <a:lstStyle/>
        <a:p>
          <a:r>
            <a:rPr lang="en-US" altLang="zh-CN" sz="1600">
              <a:latin typeface="微软雅黑" panose="020B0503020204020204" pitchFamily="34" charset="-122"/>
              <a:ea typeface="微软雅黑" panose="020B0503020204020204" pitchFamily="34" charset="-122"/>
            </a:rPr>
            <a:t>FABE</a:t>
          </a:r>
          <a:r>
            <a:rPr lang="zh-CN" altLang="en-US" sz="1600">
              <a:latin typeface="微软雅黑" panose="020B0503020204020204" pitchFamily="34" charset="-122"/>
              <a:ea typeface="微软雅黑" panose="020B0503020204020204" pitchFamily="34" charset="-122"/>
            </a:rPr>
            <a:t>推销法模型</a:t>
          </a:r>
          <a:endParaRPr lang="en-US" altLang="zh-CN" sz="1600">
            <a:latin typeface="微软雅黑" panose="020B0503020204020204" pitchFamily="34" charset="-122"/>
            <a:ea typeface="微软雅黑" panose="020B0503020204020204" pitchFamily="34" charset="-122"/>
          </a:endParaRPr>
        </a:p>
      </dgm:t>
    </dgm:pt>
    <dgm:pt modelId="{1770083C-537B-4BA2-811E-E56939FC1927}" cxnId="{393F6730-D237-4497-AD22-CEA28BD9C1D0}" type="sibTrans">
      <dgm:prSet custT="1"/>
      <dgm:spPr/>
      <dgm:t>
        <a:bodyPr/>
        <a:lstStyle/>
        <a:p>
          <a:endParaRPr lang="zh-CN" altLang="en-US" sz="1600">
            <a:latin typeface="微软雅黑" panose="020B0503020204020204" pitchFamily="34" charset="-122"/>
            <a:ea typeface="微软雅黑" panose="020B0503020204020204" pitchFamily="34" charset="-122"/>
          </a:endParaRPr>
        </a:p>
      </dgm:t>
    </dgm:pt>
    <dgm:pt modelId="{8C528815-0DBC-420F-A85C-958361BDE126}" cxnId="{E69896E1-3288-4711-8DD6-AD265FD6AB6B}" type="parTrans">
      <dgm:prSet custT="1"/>
      <dgm:spPr/>
      <dgm:t>
        <a:bodyPr/>
        <a:lstStyle/>
        <a:p>
          <a:endParaRPr lang="zh-CN" altLang="en-US" sz="1600">
            <a:latin typeface="微软雅黑" panose="020B0503020204020204" pitchFamily="34" charset="-122"/>
            <a:ea typeface="微软雅黑" panose="020B0503020204020204" pitchFamily="34" charset="-122"/>
          </a:endParaRPr>
        </a:p>
      </dgm:t>
    </dgm:pt>
    <dgm:pt modelId="{57AB5EB8-D846-40B7-B315-DCE94EE4700B}">
      <dgm:prSet custT="1"/>
      <dgm:spPr>
        <a:solidFill>
          <a:schemeClr val="lt1">
            <a:alpha val="90000"/>
            <a:tint val="40000"/>
            <a:hueOff val="0"/>
            <a:satOff val="0"/>
            <a:lumOff val="0"/>
            <a:alphaOff val="0"/>
          </a:schemeClr>
        </a:solidFill>
        <a:ln w="12700" cap="flat" cmpd="sng" algn="ctr">
          <a:solidFill>
            <a:schemeClr val="accent1">
              <a:alpha val="90000"/>
              <a:hueOff val="0"/>
              <a:satOff val="0"/>
              <a:lumOff val="0"/>
              <a:alphaOff val="0"/>
            </a:schemeClr>
          </a:solidFill>
          <a:prstDash val="solid"/>
          <a:miter lim="800000"/>
        </a:ln>
      </dgm:spPr>
      <dgm:t>
        <a:bodyPr/>
        <a:lstStyle/>
        <a:p>
          <a:r>
            <a:rPr lang="zh-CN" altLang="en-US" sz="1600">
              <a:latin typeface="微软雅黑" panose="020B0503020204020204" pitchFamily="34" charset="-122"/>
              <a:ea typeface="微软雅黑" panose="020B0503020204020204" pitchFamily="34" charset="-122"/>
            </a:rPr>
            <a:t>帕累托</a:t>
          </a:r>
          <a:r>
            <a:rPr lang="en-US" altLang="zh-CN" sz="1600">
              <a:latin typeface="微软雅黑" panose="020B0503020204020204" pitchFamily="34" charset="-122"/>
              <a:ea typeface="微软雅黑" panose="020B0503020204020204" pitchFamily="34" charset="-122"/>
            </a:rPr>
            <a:t>20/80</a:t>
          </a:r>
          <a:r>
            <a:rPr lang="zh-CN" altLang="en-US" sz="1600">
              <a:latin typeface="微软雅黑" panose="020B0503020204020204" pitchFamily="34" charset="-122"/>
              <a:ea typeface="微软雅黑" panose="020B0503020204020204" pitchFamily="34" charset="-122"/>
            </a:rPr>
            <a:t>模型</a:t>
          </a:r>
          <a:endParaRPr lang="en-US" altLang="zh-CN" sz="1600">
            <a:latin typeface="微软雅黑" panose="020B0503020204020204" pitchFamily="34" charset="-122"/>
            <a:ea typeface="微软雅黑" panose="020B0503020204020204" pitchFamily="34" charset="-122"/>
          </a:endParaRPr>
        </a:p>
      </dgm:t>
    </dgm:pt>
    <dgm:pt modelId="{4B84C118-DA0B-48F3-BD46-A569C2AC94B2}" cxnId="{E69896E1-3288-4711-8DD6-AD265FD6AB6B}" type="sibTrans">
      <dgm:prSet custT="1"/>
      <dgm:spPr/>
      <dgm:t>
        <a:bodyPr/>
        <a:lstStyle/>
        <a:p>
          <a:endParaRPr lang="zh-CN" altLang="en-US" sz="1600">
            <a:latin typeface="微软雅黑" panose="020B0503020204020204" pitchFamily="34" charset="-122"/>
            <a:ea typeface="微软雅黑" panose="020B0503020204020204" pitchFamily="34" charset="-122"/>
          </a:endParaRPr>
        </a:p>
      </dgm:t>
    </dgm:pt>
    <dgm:pt modelId="{5B08D7AE-47D7-42FB-9B71-B1107CDF8E28}" cxnId="{DEBB169E-E1F4-44A9-A398-98C687607FFB}" type="sibTrans">
      <dgm:prSet custT="1"/>
      <dgm:spPr/>
      <dgm:t>
        <a:bodyPr/>
        <a:lstStyle/>
        <a:p>
          <a:endParaRPr lang="zh-CN" altLang="en-US" sz="1600">
            <a:latin typeface="微软雅黑" panose="020B0503020204020204" pitchFamily="34" charset="-122"/>
            <a:ea typeface="微软雅黑" panose="020B0503020204020204" pitchFamily="34" charset="-122"/>
          </a:endParaRPr>
        </a:p>
      </dgm:t>
    </dgm:pt>
    <dgm:pt modelId="{02F9818D-41D2-43CE-986A-6AA67D4A7251}" cxnId="{F99D9687-8886-4D97-A750-E774776D6D64}" type="parTrans">
      <dgm:prSet/>
      <dgm:spPr/>
      <dgm:t>
        <a:bodyPr/>
        <a:lstStyle/>
        <a:p>
          <a:endParaRPr lang="zh-CN" altLang="en-US"/>
        </a:p>
      </dgm:t>
    </dgm:pt>
    <dgm:pt modelId="{48838A6B-0DE2-464F-B28E-21B51FA81196}">
      <dgm:prSet custT="1"/>
      <dgm:spPr>
        <a:solidFill>
          <a:srgbClr val="795696"/>
        </a:solidFill>
        <a:ln w="12700" cap="flat" cmpd="sng" algn="ctr">
          <a:solidFill>
            <a:schemeClr val="accent1">
              <a:shade val="80000"/>
              <a:hueOff val="0"/>
              <a:satOff val="0"/>
              <a:lumOff val="0"/>
              <a:alphaOff val="0"/>
            </a:schemeClr>
          </a:solidFill>
          <a:prstDash val="solid"/>
          <a:miter lim="800000"/>
        </a:ln>
      </dgm:spPr>
      <dgm:t>
        <a:bodyPr/>
        <a:lstStyle/>
        <a:p>
          <a:r>
            <a:rPr lang="zh-CN" altLang="en-US" sz="1800">
              <a:solidFill>
                <a:schemeClr val="bg1"/>
              </a:solidFill>
              <a:latin typeface="微软雅黑" panose="020B0503020204020204" pitchFamily="34" charset="-122"/>
              <a:ea typeface="微软雅黑" panose="020B0503020204020204" pitchFamily="34" charset="-122"/>
            </a:rPr>
            <a:t>营销复盘模型</a:t>
          </a:r>
          <a:endParaRPr lang="en-US" altLang="zh-CN" sz="1800">
            <a:solidFill>
              <a:schemeClr val="bg1"/>
            </a:solidFill>
            <a:latin typeface="微软雅黑" panose="020B0503020204020204" pitchFamily="34" charset="-122"/>
            <a:ea typeface="微软雅黑" panose="020B0503020204020204" pitchFamily="34" charset="-122"/>
          </a:endParaRPr>
        </a:p>
      </dgm:t>
    </dgm:pt>
    <dgm:pt modelId="{B91990F5-EBE8-491D-8120-53F52ACB462B}" cxnId="{BDC23DE4-35E1-4D19-9BB5-0307083608FE}" type="parTrans">
      <dgm:prSet/>
      <dgm:spPr/>
      <dgm:t>
        <a:bodyPr/>
        <a:lstStyle/>
        <a:p>
          <a:endParaRPr lang="zh-CN" altLang="en-US"/>
        </a:p>
      </dgm:t>
    </dgm:pt>
    <dgm:pt modelId="{D6582D41-5AFB-4E15-A8C8-ED2B2C9A90C8}">
      <dgm:prSet custT="1"/>
      <dgm:spPr>
        <a:solidFill>
          <a:schemeClr val="lt1">
            <a:alpha val="90000"/>
            <a:tint val="40000"/>
            <a:hueOff val="0"/>
            <a:satOff val="0"/>
            <a:lumOff val="0"/>
            <a:alphaOff val="0"/>
          </a:schemeClr>
        </a:solidFill>
        <a:ln w="12700" cap="flat" cmpd="sng" algn="ctr">
          <a:solidFill>
            <a:schemeClr val="accent1">
              <a:alpha val="90000"/>
              <a:hueOff val="0"/>
              <a:satOff val="0"/>
              <a:lumOff val="0"/>
              <a:alphaOff val="0"/>
            </a:schemeClr>
          </a:solidFill>
          <a:prstDash val="solid"/>
          <a:miter lim="800000"/>
        </a:ln>
      </dgm:spPr>
      <dgm:t>
        <a:bodyPr/>
        <a:lstStyle/>
        <a:p>
          <a:r>
            <a:rPr lang="en-US" altLang="zh-CN" sz="1600">
              <a:latin typeface="微软雅黑" panose="020B0503020204020204" pitchFamily="34" charset="-122"/>
              <a:ea typeface="微软雅黑" panose="020B0503020204020204" pitchFamily="34" charset="-122"/>
            </a:rPr>
            <a:t>PDCA</a:t>
          </a:r>
          <a:r>
            <a:rPr lang="zh-CN" altLang="en-US" sz="1600">
              <a:latin typeface="微软雅黑" panose="020B0503020204020204" pitchFamily="34" charset="-122"/>
              <a:ea typeface="微软雅黑" panose="020B0503020204020204" pitchFamily="34" charset="-122"/>
            </a:rPr>
            <a:t>模型</a:t>
          </a:r>
          <a:endParaRPr lang="en-US" altLang="zh-CN" sz="1600">
            <a:latin typeface="微软雅黑" panose="020B0503020204020204" pitchFamily="34" charset="-122"/>
            <a:ea typeface="微软雅黑" panose="020B0503020204020204" pitchFamily="34" charset="-122"/>
          </a:endParaRPr>
        </a:p>
      </dgm:t>
    </dgm:pt>
    <dgm:pt modelId="{039DF163-4CD5-4DE2-A56D-47556031947F}" cxnId="{BDC23DE4-35E1-4D19-9BB5-0307083608FE}" type="sibTrans">
      <dgm:prSet/>
      <dgm:spPr/>
      <dgm:t>
        <a:bodyPr/>
        <a:lstStyle/>
        <a:p>
          <a:endParaRPr lang="zh-CN" altLang="en-US"/>
        </a:p>
      </dgm:t>
    </dgm:pt>
    <dgm:pt modelId="{AA5995C5-286B-435B-BEE3-E099E1A9624C}" cxnId="{91917CAD-05F0-466E-AA72-0D96F74A00D7}" type="parTrans">
      <dgm:prSet/>
      <dgm:spPr/>
      <dgm:t>
        <a:bodyPr/>
        <a:lstStyle/>
        <a:p>
          <a:endParaRPr lang="zh-CN" altLang="en-US"/>
        </a:p>
      </dgm:t>
    </dgm:pt>
    <dgm:pt modelId="{3A98F9F8-C286-45B6-9115-C0F772798C5F}">
      <dgm:prSet custT="1"/>
      <dgm:spPr>
        <a:solidFill>
          <a:schemeClr val="lt1">
            <a:alpha val="90000"/>
            <a:tint val="40000"/>
            <a:hueOff val="0"/>
            <a:satOff val="0"/>
            <a:lumOff val="0"/>
            <a:alphaOff val="0"/>
          </a:schemeClr>
        </a:solidFill>
        <a:ln w="12700" cap="flat" cmpd="sng" algn="ctr">
          <a:solidFill>
            <a:schemeClr val="accent1">
              <a:alpha val="90000"/>
              <a:hueOff val="0"/>
              <a:satOff val="0"/>
              <a:lumOff val="0"/>
              <a:alphaOff val="0"/>
            </a:schemeClr>
          </a:solidFill>
          <a:prstDash val="solid"/>
          <a:miter lim="800000"/>
        </a:ln>
      </dgm:spPr>
      <dgm:t>
        <a:bodyPr/>
        <a:lstStyle/>
        <a:p>
          <a:r>
            <a:rPr lang="en-US" altLang="zh-CN" sz="1600">
              <a:latin typeface="微软雅黑" panose="020B0503020204020204" pitchFamily="34" charset="-122"/>
              <a:ea typeface="微软雅黑" panose="020B0503020204020204" pitchFamily="34" charset="-122"/>
            </a:rPr>
            <a:t>KPT</a:t>
          </a:r>
          <a:r>
            <a:rPr lang="zh-CN" altLang="en-US" sz="1600">
              <a:latin typeface="微软雅黑" panose="020B0503020204020204" pitchFamily="34" charset="-122"/>
              <a:ea typeface="微软雅黑" panose="020B0503020204020204" pitchFamily="34" charset="-122"/>
            </a:rPr>
            <a:t>复盘模型</a:t>
          </a:r>
          <a:endParaRPr lang="en-US" altLang="zh-CN" sz="1600">
            <a:latin typeface="微软雅黑" panose="020B0503020204020204" pitchFamily="34" charset="-122"/>
            <a:ea typeface="微软雅黑" panose="020B0503020204020204" pitchFamily="34" charset="-122"/>
          </a:endParaRPr>
        </a:p>
      </dgm:t>
    </dgm:pt>
    <dgm:pt modelId="{E59415AB-ACD3-403B-96CC-F3B527AEC86B}" cxnId="{91917CAD-05F0-466E-AA72-0D96F74A00D7}" type="sibTrans">
      <dgm:prSet/>
      <dgm:spPr/>
      <dgm:t>
        <a:bodyPr/>
        <a:lstStyle/>
        <a:p>
          <a:endParaRPr lang="zh-CN" altLang="en-US"/>
        </a:p>
      </dgm:t>
    </dgm:pt>
    <dgm:pt modelId="{EBFDE791-8CEF-4C1C-9413-DDFB500DCF1D}" cxnId="{63A46CE2-C494-4F3F-9B58-005E41524076}" type="parTrans">
      <dgm:prSet/>
      <dgm:spPr/>
      <dgm:t>
        <a:bodyPr/>
        <a:lstStyle/>
        <a:p>
          <a:endParaRPr lang="zh-CN" altLang="en-US"/>
        </a:p>
      </dgm:t>
    </dgm:pt>
    <dgm:pt modelId="{D7E0798E-B035-40CF-8401-0DE8FCB24470}">
      <dgm:prSet custT="1"/>
      <dgm:spPr>
        <a:solidFill>
          <a:schemeClr val="lt1">
            <a:alpha val="90000"/>
            <a:tint val="40000"/>
            <a:hueOff val="0"/>
            <a:satOff val="0"/>
            <a:lumOff val="0"/>
            <a:alphaOff val="0"/>
          </a:schemeClr>
        </a:solidFill>
        <a:ln w="12700" cap="flat" cmpd="sng" algn="ctr">
          <a:solidFill>
            <a:schemeClr val="accent1">
              <a:alpha val="90000"/>
              <a:hueOff val="0"/>
              <a:satOff val="0"/>
              <a:lumOff val="0"/>
              <a:alphaOff val="0"/>
            </a:schemeClr>
          </a:solidFill>
          <a:prstDash val="solid"/>
          <a:miter lim="800000"/>
        </a:ln>
      </dgm:spPr>
      <dgm:t>
        <a:bodyPr/>
        <a:lstStyle/>
        <a:p>
          <a:r>
            <a:rPr lang="en-US" altLang="zh-CN" sz="1600">
              <a:latin typeface="微软雅黑" panose="020B0503020204020204" pitchFamily="34" charset="-122"/>
              <a:ea typeface="微软雅黑" panose="020B0503020204020204" pitchFamily="34" charset="-122"/>
            </a:rPr>
            <a:t>KISS</a:t>
          </a:r>
          <a:r>
            <a:rPr lang="zh-CN" altLang="en-US" sz="1600">
              <a:latin typeface="微软雅黑" panose="020B0503020204020204" pitchFamily="34" charset="-122"/>
              <a:ea typeface="微软雅黑" panose="020B0503020204020204" pitchFamily="34" charset="-122"/>
            </a:rPr>
            <a:t>复盘模型</a:t>
          </a:r>
          <a:endParaRPr lang="en-US" altLang="zh-CN" sz="1600">
            <a:latin typeface="微软雅黑" panose="020B0503020204020204" pitchFamily="34" charset="-122"/>
            <a:ea typeface="微软雅黑" panose="020B0503020204020204" pitchFamily="34" charset="-122"/>
          </a:endParaRPr>
        </a:p>
      </dgm:t>
    </dgm:pt>
    <dgm:pt modelId="{C5EC7287-CBAE-46A5-BC9F-2DF0CD3DE519}" cxnId="{63A46CE2-C494-4F3F-9B58-005E41524076}" type="sibTrans">
      <dgm:prSet/>
      <dgm:spPr/>
      <dgm:t>
        <a:bodyPr/>
        <a:lstStyle/>
        <a:p>
          <a:endParaRPr lang="zh-CN" altLang="en-US"/>
        </a:p>
      </dgm:t>
    </dgm:pt>
    <dgm:pt modelId="{00D818D5-F557-4C95-87BB-E3BA1566C2EF}" cxnId="{5D60A03C-8AFC-4839-9441-CDEDF40480D2}" type="parTrans">
      <dgm:prSet/>
      <dgm:spPr/>
      <dgm:t>
        <a:bodyPr/>
        <a:lstStyle/>
        <a:p>
          <a:endParaRPr lang="zh-CN" altLang="en-US"/>
        </a:p>
      </dgm:t>
    </dgm:pt>
    <dgm:pt modelId="{2F5B063F-F644-4E60-9ECC-92FD9EB7A5D7}">
      <dgm:prSet custT="1"/>
      <dgm:spPr>
        <a:solidFill>
          <a:schemeClr val="lt1">
            <a:alpha val="90000"/>
            <a:tint val="40000"/>
            <a:hueOff val="0"/>
            <a:satOff val="0"/>
            <a:lumOff val="0"/>
            <a:alphaOff val="0"/>
          </a:schemeClr>
        </a:solidFill>
        <a:ln w="12700" cap="flat" cmpd="sng" algn="ctr">
          <a:solidFill>
            <a:schemeClr val="accent1">
              <a:alpha val="90000"/>
              <a:hueOff val="0"/>
              <a:satOff val="0"/>
              <a:lumOff val="0"/>
              <a:alphaOff val="0"/>
            </a:schemeClr>
          </a:solidFill>
          <a:prstDash val="solid"/>
          <a:miter lim="800000"/>
        </a:ln>
      </dgm:spPr>
      <dgm:t>
        <a:bodyPr/>
        <a:lstStyle/>
        <a:p>
          <a:r>
            <a:rPr lang="en-US" altLang="zh-CN" sz="1600">
              <a:latin typeface="微软雅黑" panose="020B0503020204020204" pitchFamily="34" charset="-122"/>
              <a:ea typeface="微软雅黑" panose="020B0503020204020204" pitchFamily="34" charset="-122"/>
            </a:rPr>
            <a:t>3R</a:t>
          </a:r>
          <a:r>
            <a:rPr lang="zh-CN" altLang="en-US" sz="1600">
              <a:latin typeface="微软雅黑" panose="020B0503020204020204" pitchFamily="34" charset="-122"/>
              <a:ea typeface="微软雅黑" panose="020B0503020204020204" pitchFamily="34" charset="-122"/>
            </a:rPr>
            <a:t>复盘模型</a:t>
          </a:r>
          <a:endParaRPr lang="en-US" altLang="zh-CN" sz="1600">
            <a:latin typeface="微软雅黑" panose="020B0503020204020204" pitchFamily="34" charset="-122"/>
            <a:ea typeface="微软雅黑" panose="020B0503020204020204" pitchFamily="34" charset="-122"/>
          </a:endParaRPr>
        </a:p>
      </dgm:t>
    </dgm:pt>
    <dgm:pt modelId="{0D47C777-5E59-4F3A-BA76-3C2E02649204}" cxnId="{5D60A03C-8AFC-4839-9441-CDEDF40480D2}" type="sibTrans">
      <dgm:prSet/>
      <dgm:spPr/>
      <dgm:t>
        <a:bodyPr/>
        <a:lstStyle/>
        <a:p>
          <a:endParaRPr lang="zh-CN" altLang="en-US"/>
        </a:p>
      </dgm:t>
    </dgm:pt>
    <dgm:pt modelId="{24348441-8B98-4FCA-A083-C92E045DB90E}" cxnId="{847C09E1-8893-4F9B-A200-E87A239771EB}" type="parTrans">
      <dgm:prSet/>
      <dgm:spPr/>
      <dgm:t>
        <a:bodyPr/>
        <a:lstStyle/>
        <a:p>
          <a:endParaRPr lang="zh-CN" altLang="en-US"/>
        </a:p>
      </dgm:t>
    </dgm:pt>
    <dgm:pt modelId="{1AFB5875-2514-4141-9625-2229ECDA78F6}">
      <dgm:prSet custT="1"/>
      <dgm:spPr>
        <a:solidFill>
          <a:schemeClr val="lt1">
            <a:alpha val="90000"/>
            <a:tint val="40000"/>
            <a:hueOff val="0"/>
            <a:satOff val="0"/>
            <a:lumOff val="0"/>
            <a:alphaOff val="0"/>
          </a:schemeClr>
        </a:solidFill>
        <a:ln w="12700" cap="flat" cmpd="sng" algn="ctr">
          <a:solidFill>
            <a:schemeClr val="accent1">
              <a:alpha val="90000"/>
              <a:hueOff val="0"/>
              <a:satOff val="0"/>
              <a:lumOff val="0"/>
              <a:alphaOff val="0"/>
            </a:schemeClr>
          </a:solidFill>
          <a:prstDash val="solid"/>
          <a:miter lim="800000"/>
        </a:ln>
      </dgm:spPr>
      <dgm:t>
        <a:bodyPr/>
        <a:lstStyle/>
        <a:p>
          <a:r>
            <a:rPr lang="en-US" altLang="zh-CN" sz="1600">
              <a:latin typeface="微软雅黑" panose="020B0503020204020204" pitchFamily="34" charset="-122"/>
              <a:ea typeface="微软雅黑" panose="020B0503020204020204" pitchFamily="34" charset="-122"/>
            </a:rPr>
            <a:t>GRAI</a:t>
          </a:r>
          <a:r>
            <a:rPr lang="zh-CN" altLang="en-US" sz="1600">
              <a:latin typeface="微软雅黑" panose="020B0503020204020204" pitchFamily="34" charset="-122"/>
              <a:ea typeface="微软雅黑" panose="020B0503020204020204" pitchFamily="34" charset="-122"/>
            </a:rPr>
            <a:t>复盘</a:t>
          </a:r>
          <a:r>
            <a:rPr lang="en-US" altLang="zh-CN" sz="1600">
              <a:latin typeface="微软雅黑" panose="020B0503020204020204" pitchFamily="34" charset="-122"/>
              <a:ea typeface="微软雅黑" panose="020B0503020204020204" pitchFamily="34" charset="-122"/>
            </a:rPr>
            <a:t>I</a:t>
          </a:r>
          <a:r>
            <a:rPr lang="zh-CN" altLang="en-US" sz="1600">
              <a:latin typeface="微软雅黑" panose="020B0503020204020204" pitchFamily="34" charset="-122"/>
              <a:ea typeface="微软雅黑" panose="020B0503020204020204" pitchFamily="34" charset="-122"/>
            </a:rPr>
            <a:t>模型</a:t>
          </a:r>
          <a:endParaRPr lang="en-US" altLang="zh-CN" sz="1600">
            <a:latin typeface="微软雅黑" panose="020B0503020204020204" pitchFamily="34" charset="-122"/>
            <a:ea typeface="微软雅黑" panose="020B0503020204020204" pitchFamily="34" charset="-122"/>
          </a:endParaRPr>
        </a:p>
      </dgm:t>
    </dgm:pt>
    <dgm:pt modelId="{07B95EA2-BE96-422C-8BE4-28382613FA40}" cxnId="{847C09E1-8893-4F9B-A200-E87A239771EB}" type="sibTrans">
      <dgm:prSet/>
      <dgm:spPr/>
      <dgm:t>
        <a:bodyPr/>
        <a:lstStyle/>
        <a:p>
          <a:endParaRPr lang="zh-CN" altLang="en-US"/>
        </a:p>
      </dgm:t>
    </dgm:pt>
    <dgm:pt modelId="{91B665B1-1DAD-41CB-B43A-445448A7B06F}" cxnId="{6D501827-B0BC-4246-94A9-99BE2E41F684}" type="parTrans">
      <dgm:prSet/>
      <dgm:spPr/>
      <dgm:t>
        <a:bodyPr/>
        <a:lstStyle/>
        <a:p>
          <a:endParaRPr lang="zh-CN" altLang="en-US"/>
        </a:p>
      </dgm:t>
    </dgm:pt>
    <dgm:pt modelId="{8A381FBB-B0A8-4422-8455-2A60022C3123}">
      <dgm:prSet custT="1"/>
      <dgm:spPr>
        <a:solidFill>
          <a:schemeClr val="lt1">
            <a:alpha val="90000"/>
            <a:tint val="40000"/>
            <a:hueOff val="0"/>
            <a:satOff val="0"/>
            <a:lumOff val="0"/>
            <a:alphaOff val="0"/>
          </a:schemeClr>
        </a:solidFill>
        <a:ln w="12700" cap="flat" cmpd="sng" algn="ctr">
          <a:solidFill>
            <a:schemeClr val="accent1">
              <a:alpha val="90000"/>
              <a:hueOff val="0"/>
              <a:satOff val="0"/>
              <a:lumOff val="0"/>
              <a:alphaOff val="0"/>
            </a:schemeClr>
          </a:solidFill>
          <a:prstDash val="solid"/>
          <a:miter lim="800000"/>
        </a:ln>
      </dgm:spPr>
      <dgm:t>
        <a:bodyPr/>
        <a:lstStyle/>
        <a:p>
          <a:r>
            <a:rPr lang="en-US" altLang="zh-CN" sz="1600">
              <a:latin typeface="微软雅黑" panose="020B0503020204020204" pitchFamily="34" charset="-122"/>
              <a:ea typeface="微软雅黑" panose="020B0503020204020204" pitchFamily="34" charset="-122"/>
            </a:rPr>
            <a:t>STAR</a:t>
          </a:r>
          <a:r>
            <a:rPr lang="zh-CN" altLang="en-US" sz="1600">
              <a:latin typeface="微软雅黑" panose="020B0503020204020204" pitchFamily="34" charset="-122"/>
              <a:ea typeface="微软雅黑" panose="020B0503020204020204" pitchFamily="34" charset="-122"/>
            </a:rPr>
            <a:t>复盘模型</a:t>
          </a:r>
          <a:endParaRPr lang="en-US" altLang="zh-CN" sz="1600">
            <a:latin typeface="微软雅黑" panose="020B0503020204020204" pitchFamily="34" charset="-122"/>
            <a:ea typeface="微软雅黑" panose="020B0503020204020204" pitchFamily="34" charset="-122"/>
          </a:endParaRPr>
        </a:p>
      </dgm:t>
    </dgm:pt>
    <dgm:pt modelId="{3FA771EA-5C73-49B4-9F7F-E969BC963E70}" cxnId="{6D501827-B0BC-4246-94A9-99BE2E41F684}" type="sibTrans">
      <dgm:prSet/>
      <dgm:spPr/>
      <dgm:t>
        <a:bodyPr/>
        <a:lstStyle/>
        <a:p>
          <a:endParaRPr lang="zh-CN" altLang="en-US"/>
        </a:p>
      </dgm:t>
    </dgm:pt>
    <dgm:pt modelId="{CF89EFEF-197A-441D-A0BA-33857B102D9B}" cxnId="{F99D9687-8886-4D97-A750-E774776D6D64}" type="sibTrans">
      <dgm:prSet/>
      <dgm:spPr/>
      <dgm:t>
        <a:bodyPr/>
        <a:lstStyle/>
        <a:p>
          <a:endParaRPr lang="zh-CN" altLang="en-US"/>
        </a:p>
      </dgm:t>
    </dgm:pt>
    <dgm:pt modelId="{4F5E8896-22B6-44FA-8E95-B131BAFA2719}" cxnId="{C2570FB2-679F-4F9C-8FAA-9EA2EF7198D5}" type="parTrans">
      <dgm:prSet custT="1"/>
      <dgm:spPr/>
      <dgm:t>
        <a:bodyPr/>
        <a:lstStyle/>
        <a:p>
          <a:endParaRPr lang="zh-CN" altLang="en-US" sz="1600">
            <a:latin typeface="微软雅黑" panose="020B0503020204020204" pitchFamily="34" charset="-122"/>
            <a:ea typeface="微软雅黑" panose="020B0503020204020204" pitchFamily="34" charset="-122"/>
          </a:endParaRPr>
        </a:p>
      </dgm:t>
    </dgm:pt>
    <dgm:pt modelId="{5AF785FD-838F-4B73-B65F-ADF186E35B8D}">
      <dgm:prSet custT="1"/>
      <dgm:spPr>
        <a:solidFill>
          <a:srgbClr val="795696"/>
        </a:solidFill>
        <a:ln w="12700" cap="flat" cmpd="sng" algn="ctr">
          <a:solidFill>
            <a:schemeClr val="accent1">
              <a:shade val="80000"/>
              <a:hueOff val="0"/>
              <a:satOff val="0"/>
              <a:lumOff val="0"/>
              <a:alphaOff val="0"/>
            </a:schemeClr>
          </a:solidFill>
          <a:prstDash val="solid"/>
          <a:miter lim="800000"/>
        </a:ln>
      </dgm:spPr>
      <dgm:t>
        <a:bodyPr/>
        <a:lstStyle/>
        <a:p>
          <a:r>
            <a:rPr lang="zh-CN" altLang="en-US" sz="1800">
              <a:solidFill>
                <a:schemeClr val="bg1"/>
              </a:solidFill>
              <a:latin typeface="微软雅黑" panose="020B0503020204020204" pitchFamily="34" charset="-122"/>
              <a:ea typeface="微软雅黑" panose="020B0503020204020204" pitchFamily="34" charset="-122"/>
            </a:rPr>
            <a:t>消费者运营模型</a:t>
          </a:r>
          <a:endParaRPr lang="en-US" altLang="zh-CN" sz="1800">
            <a:solidFill>
              <a:schemeClr val="bg1"/>
            </a:solidFill>
            <a:latin typeface="微软雅黑" panose="020B0503020204020204" pitchFamily="34" charset="-122"/>
            <a:ea typeface="微软雅黑" panose="020B0503020204020204" pitchFamily="34" charset="-122"/>
          </a:endParaRPr>
        </a:p>
      </dgm:t>
    </dgm:pt>
    <dgm:pt modelId="{0E41B947-365D-434B-B93D-7F18FA7143B6}" cxnId="{59DD0AAB-1E42-409B-B69B-6A140522A247}" type="parTrans">
      <dgm:prSet custT="1"/>
      <dgm:spPr/>
      <dgm:t>
        <a:bodyPr/>
        <a:lstStyle/>
        <a:p>
          <a:endParaRPr lang="zh-CN" altLang="en-US" sz="1600">
            <a:latin typeface="微软雅黑" panose="020B0503020204020204" pitchFamily="34" charset="-122"/>
            <a:ea typeface="微软雅黑" panose="020B0503020204020204" pitchFamily="34" charset="-122"/>
          </a:endParaRPr>
        </a:p>
      </dgm:t>
    </dgm:pt>
    <dgm:pt modelId="{2FFC0FBF-A740-496B-BC1B-F82C6DAA6BB1}">
      <dgm:prSet custT="1"/>
      <dgm:spPr>
        <a:solidFill>
          <a:schemeClr val="lt1">
            <a:alpha val="90000"/>
            <a:tint val="40000"/>
            <a:hueOff val="0"/>
            <a:satOff val="0"/>
            <a:lumOff val="0"/>
            <a:alphaOff val="0"/>
          </a:schemeClr>
        </a:solidFill>
        <a:ln w="12700" cap="flat" cmpd="sng" algn="ctr">
          <a:solidFill>
            <a:schemeClr val="accent1">
              <a:alpha val="90000"/>
              <a:hueOff val="0"/>
              <a:satOff val="0"/>
              <a:lumOff val="0"/>
              <a:alphaOff val="0"/>
            </a:schemeClr>
          </a:solidFill>
          <a:prstDash val="solid"/>
          <a:miter lim="800000"/>
        </a:ln>
      </dgm:spPr>
      <dgm:t>
        <a:bodyPr/>
        <a:lstStyle/>
        <a:p>
          <a:r>
            <a:rPr lang="en-US" altLang="zh-CN" sz="1600">
              <a:latin typeface="微软雅黑" panose="020B0503020204020204" pitchFamily="34" charset="-122"/>
              <a:ea typeface="微软雅黑" panose="020B0503020204020204" pitchFamily="34" charset="-122"/>
            </a:rPr>
            <a:t>AARRR</a:t>
          </a:r>
          <a:r>
            <a:rPr lang="zh-CN" altLang="en-US" sz="1600">
              <a:latin typeface="微软雅黑" panose="020B0503020204020204" pitchFamily="34" charset="-122"/>
              <a:ea typeface="微软雅黑" panose="020B0503020204020204" pitchFamily="34" charset="-122"/>
            </a:rPr>
            <a:t>漏斗模型</a:t>
          </a:r>
          <a:endParaRPr lang="en-US" altLang="zh-CN" sz="1600">
            <a:latin typeface="微软雅黑" panose="020B0503020204020204" pitchFamily="34" charset="-122"/>
            <a:ea typeface="微软雅黑" panose="020B0503020204020204" pitchFamily="34" charset="-122"/>
          </a:endParaRPr>
        </a:p>
      </dgm:t>
    </dgm:pt>
    <dgm:pt modelId="{C245A38E-6319-44F3-B88D-9C903928C310}" cxnId="{59DD0AAB-1E42-409B-B69B-6A140522A247}" type="sibTrans">
      <dgm:prSet custT="1"/>
      <dgm:spPr/>
      <dgm:t>
        <a:bodyPr/>
        <a:lstStyle/>
        <a:p>
          <a:endParaRPr lang="zh-CN" altLang="en-US" sz="1600">
            <a:latin typeface="微软雅黑" panose="020B0503020204020204" pitchFamily="34" charset="-122"/>
            <a:ea typeface="微软雅黑" panose="020B0503020204020204" pitchFamily="34" charset="-122"/>
          </a:endParaRPr>
        </a:p>
      </dgm:t>
    </dgm:pt>
    <dgm:pt modelId="{10588296-94C9-49DF-97BA-19778897CBB8}" cxnId="{ABCBC7C0-8FDE-4C7A-BAD1-F0102F8E8317}" type="parTrans">
      <dgm:prSet custT="1"/>
      <dgm:spPr/>
      <dgm:t>
        <a:bodyPr/>
        <a:lstStyle/>
        <a:p>
          <a:endParaRPr lang="zh-CN" altLang="en-US" sz="1600">
            <a:latin typeface="微软雅黑" panose="020B0503020204020204" pitchFamily="34" charset="-122"/>
            <a:ea typeface="微软雅黑" panose="020B0503020204020204" pitchFamily="34" charset="-122"/>
          </a:endParaRPr>
        </a:p>
      </dgm:t>
    </dgm:pt>
    <dgm:pt modelId="{A206774D-16AB-49BA-ACB9-6DFB1F35A480}">
      <dgm:prSet custT="1"/>
      <dgm:spPr>
        <a:solidFill>
          <a:schemeClr val="lt1">
            <a:alpha val="90000"/>
            <a:tint val="40000"/>
            <a:hueOff val="0"/>
            <a:satOff val="0"/>
            <a:lumOff val="0"/>
            <a:alphaOff val="0"/>
          </a:schemeClr>
        </a:solidFill>
        <a:ln w="12700" cap="flat" cmpd="sng" algn="ctr">
          <a:solidFill>
            <a:schemeClr val="accent1">
              <a:alpha val="90000"/>
              <a:hueOff val="0"/>
              <a:satOff val="0"/>
              <a:lumOff val="0"/>
              <a:alphaOff val="0"/>
            </a:schemeClr>
          </a:solidFill>
          <a:prstDash val="solid"/>
          <a:miter lim="800000"/>
        </a:ln>
      </dgm:spPr>
      <dgm:t>
        <a:bodyPr/>
        <a:lstStyle/>
        <a:p>
          <a:r>
            <a:rPr lang="zh-CN" altLang="en-US" sz="1600">
              <a:latin typeface="微软雅黑" panose="020B0503020204020204" pitchFamily="34" charset="-122"/>
              <a:ea typeface="微软雅黑" panose="020B0503020204020204" pitchFamily="34" charset="-122"/>
            </a:rPr>
            <a:t>消费者精细化运营模型</a:t>
          </a:r>
          <a:endParaRPr lang="en-US" altLang="zh-CN" sz="1600">
            <a:latin typeface="微软雅黑" panose="020B0503020204020204" pitchFamily="34" charset="-122"/>
            <a:ea typeface="微软雅黑" panose="020B0503020204020204" pitchFamily="34" charset="-122"/>
          </a:endParaRPr>
        </a:p>
      </dgm:t>
    </dgm:pt>
    <dgm:pt modelId="{733C4B4A-68E8-43CE-9F7B-ABF2038B5124}" cxnId="{ABCBC7C0-8FDE-4C7A-BAD1-F0102F8E8317}" type="sibTrans">
      <dgm:prSet custT="1"/>
      <dgm:spPr/>
      <dgm:t>
        <a:bodyPr/>
        <a:lstStyle/>
        <a:p>
          <a:endParaRPr lang="zh-CN" altLang="en-US" sz="1600">
            <a:latin typeface="微软雅黑" panose="020B0503020204020204" pitchFamily="34" charset="-122"/>
            <a:ea typeface="微软雅黑" panose="020B0503020204020204" pitchFamily="34" charset="-122"/>
          </a:endParaRPr>
        </a:p>
      </dgm:t>
    </dgm:pt>
    <dgm:pt modelId="{5EC8036A-FA0B-4066-8B72-1286B3E974EC}" cxnId="{53EC8655-197E-4C4C-869D-CD49D6518B68}" type="parTrans">
      <dgm:prSet custT="1"/>
      <dgm:spPr/>
      <dgm:t>
        <a:bodyPr/>
        <a:lstStyle/>
        <a:p>
          <a:endParaRPr lang="zh-CN" altLang="en-US" sz="1600">
            <a:latin typeface="微软雅黑" panose="020B0503020204020204" pitchFamily="34" charset="-122"/>
            <a:ea typeface="微软雅黑" panose="020B0503020204020204" pitchFamily="34" charset="-122"/>
          </a:endParaRPr>
        </a:p>
      </dgm:t>
    </dgm:pt>
    <dgm:pt modelId="{936F0434-8759-4C78-871E-D498DD3DE4B0}">
      <dgm:prSet custT="1"/>
      <dgm:spPr>
        <a:solidFill>
          <a:schemeClr val="lt1">
            <a:alpha val="90000"/>
            <a:tint val="40000"/>
            <a:hueOff val="0"/>
            <a:satOff val="0"/>
            <a:lumOff val="0"/>
            <a:alphaOff val="0"/>
          </a:schemeClr>
        </a:solidFill>
        <a:ln w="12700" cap="flat" cmpd="sng" algn="ctr">
          <a:solidFill>
            <a:schemeClr val="accent1">
              <a:alpha val="90000"/>
              <a:hueOff val="0"/>
              <a:satOff val="0"/>
              <a:lumOff val="0"/>
              <a:alphaOff val="0"/>
            </a:schemeClr>
          </a:solidFill>
          <a:prstDash val="solid"/>
          <a:miter lim="800000"/>
        </a:ln>
      </dgm:spPr>
      <dgm:t>
        <a:bodyPr/>
        <a:lstStyle/>
        <a:p>
          <a:r>
            <a:rPr lang="zh-CN" altLang="en-US" sz="1600">
              <a:latin typeface="微软雅黑" panose="020B0503020204020204" pitchFamily="34" charset="-122"/>
              <a:ea typeface="微软雅黑" panose="020B0503020204020204" pitchFamily="34" charset="-122"/>
            </a:rPr>
            <a:t>人群差异化运营模型</a:t>
          </a:r>
          <a:endParaRPr lang="en-US" altLang="zh-CN" sz="1600">
            <a:latin typeface="微软雅黑" panose="020B0503020204020204" pitchFamily="34" charset="-122"/>
            <a:ea typeface="微软雅黑" panose="020B0503020204020204" pitchFamily="34" charset="-122"/>
          </a:endParaRPr>
        </a:p>
      </dgm:t>
    </dgm:pt>
    <dgm:pt modelId="{044EA404-88B8-442C-A033-73D6A3B5E09E}" cxnId="{53EC8655-197E-4C4C-869D-CD49D6518B68}" type="sibTrans">
      <dgm:prSet custT="1"/>
      <dgm:spPr/>
      <dgm:t>
        <a:bodyPr/>
        <a:lstStyle/>
        <a:p>
          <a:endParaRPr lang="zh-CN" altLang="en-US" sz="1600">
            <a:latin typeface="微软雅黑" panose="020B0503020204020204" pitchFamily="34" charset="-122"/>
            <a:ea typeface="微软雅黑" panose="020B0503020204020204" pitchFamily="34" charset="-122"/>
          </a:endParaRPr>
        </a:p>
      </dgm:t>
    </dgm:pt>
    <dgm:pt modelId="{8A232A44-E679-4A1C-A58B-E4033E477A0B}" cxnId="{D45E732F-C2AD-489A-934C-1CAF60F1876B}" type="parTrans">
      <dgm:prSet custT="1"/>
      <dgm:spPr/>
      <dgm:t>
        <a:bodyPr/>
        <a:lstStyle/>
        <a:p>
          <a:endParaRPr lang="zh-CN" altLang="en-US" sz="1600">
            <a:latin typeface="微软雅黑" panose="020B0503020204020204" pitchFamily="34" charset="-122"/>
            <a:ea typeface="微软雅黑" panose="020B0503020204020204" pitchFamily="34" charset="-122"/>
          </a:endParaRPr>
        </a:p>
      </dgm:t>
    </dgm:pt>
    <dgm:pt modelId="{692BA6BF-A80D-4D04-A497-4474DCD5DC62}">
      <dgm:prSet custT="1"/>
      <dgm:spPr>
        <a:solidFill>
          <a:schemeClr val="lt1">
            <a:alpha val="90000"/>
            <a:tint val="40000"/>
            <a:hueOff val="0"/>
            <a:satOff val="0"/>
            <a:lumOff val="0"/>
            <a:alphaOff val="0"/>
          </a:schemeClr>
        </a:solidFill>
        <a:ln w="12700" cap="flat" cmpd="sng" algn="ctr">
          <a:solidFill>
            <a:schemeClr val="accent1">
              <a:alpha val="90000"/>
              <a:hueOff val="0"/>
              <a:satOff val="0"/>
              <a:lumOff val="0"/>
              <a:alphaOff val="0"/>
            </a:schemeClr>
          </a:solidFill>
          <a:prstDash val="solid"/>
          <a:miter lim="800000"/>
        </a:ln>
      </dgm:spPr>
      <dgm:t>
        <a:bodyPr/>
        <a:lstStyle/>
        <a:p>
          <a:r>
            <a:rPr lang="en-US" altLang="zh-CN" sz="1600">
              <a:latin typeface="微软雅黑" panose="020B0503020204020204" pitchFamily="34" charset="-122"/>
              <a:ea typeface="微软雅黑" panose="020B0503020204020204" pitchFamily="34" charset="-122"/>
            </a:rPr>
            <a:t>FAST</a:t>
          </a:r>
          <a:r>
            <a:rPr lang="zh-CN" altLang="en-US" sz="1600">
              <a:latin typeface="微软雅黑" panose="020B0503020204020204" pitchFamily="34" charset="-122"/>
              <a:ea typeface="微软雅黑" panose="020B0503020204020204" pitchFamily="34" charset="-122"/>
            </a:rPr>
            <a:t>模型</a:t>
          </a:r>
          <a:endParaRPr lang="en-US" altLang="zh-CN" sz="1600">
            <a:latin typeface="微软雅黑" panose="020B0503020204020204" pitchFamily="34" charset="-122"/>
            <a:ea typeface="微软雅黑" panose="020B0503020204020204" pitchFamily="34" charset="-122"/>
          </a:endParaRPr>
        </a:p>
      </dgm:t>
    </dgm:pt>
    <dgm:pt modelId="{A84404D0-5C7C-429D-87E7-B3EA6240505F}" cxnId="{D45E732F-C2AD-489A-934C-1CAF60F1876B}" type="sibTrans">
      <dgm:prSet custT="1"/>
      <dgm:spPr/>
      <dgm:t>
        <a:bodyPr/>
        <a:lstStyle/>
        <a:p>
          <a:endParaRPr lang="zh-CN" altLang="en-US" sz="1600">
            <a:latin typeface="微软雅黑" panose="020B0503020204020204" pitchFamily="34" charset="-122"/>
            <a:ea typeface="微软雅黑" panose="020B0503020204020204" pitchFamily="34" charset="-122"/>
          </a:endParaRPr>
        </a:p>
      </dgm:t>
    </dgm:pt>
    <dgm:pt modelId="{9B745FB5-86CD-4A1B-9C52-9824933737CE}" cxnId="{C2570FB2-679F-4F9C-8FAA-9EA2EF7198D5}" type="sibTrans">
      <dgm:prSet custT="1"/>
      <dgm:spPr/>
      <dgm:t>
        <a:bodyPr/>
        <a:lstStyle/>
        <a:p>
          <a:endParaRPr lang="zh-CN" altLang="en-US" sz="1600">
            <a:latin typeface="微软雅黑" panose="020B0503020204020204" pitchFamily="34" charset="-122"/>
            <a:ea typeface="微软雅黑" panose="020B0503020204020204" pitchFamily="34" charset="-122"/>
          </a:endParaRPr>
        </a:p>
      </dgm:t>
    </dgm:pt>
    <dgm:pt modelId="{B26513EF-0B9C-4163-9817-4D97F2DD1CE8}" type="pres">
      <dgm:prSet presAssocID="{ECD5BA1B-A95A-4A54-9D84-E86C57998DE6}" presName="Name0">
        <dgm:presLayoutVars>
          <dgm:dir/>
          <dgm:animLvl val="lvl"/>
          <dgm:resizeHandles val="exact"/>
        </dgm:presLayoutVars>
      </dgm:prSet>
      <dgm:spPr/>
      <dgm:t>
        <a:bodyPr/>
        <a:lstStyle/>
        <a:p>
          <a:endParaRPr lang="zh-CN" altLang="en-US"/>
        </a:p>
      </dgm:t>
    </dgm:pt>
    <dgm:pt modelId="{3A7A86BD-F3F7-455A-B203-9CD2A4F9E553}" type="pres">
      <dgm:prSet presAssocID="{A87CE093-5C4B-481A-A9A4-51D20CC51287}" presName="composite"/>
      <dgm:spPr/>
      <dgm:t>
        <a:bodyPr/>
        <a:lstStyle/>
        <a:p/>
      </dgm:t>
    </dgm:pt>
    <dgm:pt modelId="{688BC115-0F96-42E2-82D2-C4D41C1AA5D5}" type="pres">
      <dgm:prSet presAssocID="{A87CE093-5C4B-481A-A9A4-51D20CC51287}" presName="parTx" presStyleLbl="alignNode1" presStyleCnt="4">
        <dgm:presLayoutVars>
          <dgm:chMax val="0"/>
          <dgm:chPref val="0"/>
          <dgm:bulletEnabled val="1"/>
        </dgm:presLayoutVars>
      </dgm:prSet>
      <dgm:spPr/>
      <dgm:t>
        <a:bodyPr/>
        <a:lstStyle/>
        <a:p>
          <a:endParaRPr lang="zh-CN" altLang="en-US"/>
        </a:p>
      </dgm:t>
    </dgm:pt>
    <dgm:pt modelId="{EAD0C531-1E9F-44D8-9D94-257635E5786E}" type="pres">
      <dgm:prSet presAssocID="{A87CE093-5C4B-481A-A9A4-51D20CC51287}" presName="desTx" presStyleLbl="alignAccFollowNode1" presStyleCnt="4">
        <dgm:presLayoutVars>
          <dgm:bulletEnabled val="1"/>
        </dgm:presLayoutVars>
      </dgm:prSet>
      <dgm:spPr/>
      <dgm:t>
        <a:bodyPr/>
        <a:lstStyle/>
        <a:p>
          <a:endParaRPr lang="zh-CN" altLang="en-US"/>
        </a:p>
      </dgm:t>
    </dgm:pt>
    <dgm:pt modelId="{91B43A97-499A-4D3C-AACF-B5894A2DECD3}" type="pres">
      <dgm:prSet presAssocID="{1D7CE403-2B6D-4B1E-BA3D-F9328AB74169}" presName="space"/>
      <dgm:spPr/>
      <dgm:t>
        <a:bodyPr/>
        <a:lstStyle/>
        <a:p/>
      </dgm:t>
    </dgm:pt>
    <dgm:pt modelId="{24B8486C-7454-4B69-8846-93B910C01CA3}" type="pres">
      <dgm:prSet presAssocID="{31FB666B-A22D-4256-936C-665DEB42DE2B}" presName="composite"/>
      <dgm:spPr/>
      <dgm:t>
        <a:bodyPr/>
        <a:lstStyle/>
        <a:p/>
      </dgm:t>
    </dgm:pt>
    <dgm:pt modelId="{A1DD7C99-13B0-4CCC-BE76-4B049CF551E4}" type="pres">
      <dgm:prSet presAssocID="{31FB666B-A22D-4256-936C-665DEB42DE2B}" presName="parTx" presStyleLbl="alignNode1" presStyleIdx="1" presStyleCnt="4">
        <dgm:presLayoutVars>
          <dgm:chMax val="0"/>
          <dgm:chPref val="0"/>
          <dgm:bulletEnabled val="1"/>
        </dgm:presLayoutVars>
      </dgm:prSet>
      <dgm:spPr/>
      <dgm:t>
        <a:bodyPr/>
        <a:lstStyle/>
        <a:p>
          <a:endParaRPr lang="zh-CN" altLang="en-US"/>
        </a:p>
      </dgm:t>
    </dgm:pt>
    <dgm:pt modelId="{176AC021-FAC7-4188-93FD-14F01D602F3E}" type="pres">
      <dgm:prSet presAssocID="{31FB666B-A22D-4256-936C-665DEB42DE2B}" presName="desTx" presStyleLbl="alignAccFollowNode1" presStyleIdx="1" presStyleCnt="4">
        <dgm:presLayoutVars>
          <dgm:bulletEnabled val="1"/>
        </dgm:presLayoutVars>
      </dgm:prSet>
      <dgm:spPr/>
      <dgm:t>
        <a:bodyPr/>
        <a:lstStyle/>
        <a:p>
          <a:endParaRPr lang="zh-CN" altLang="en-US"/>
        </a:p>
      </dgm:t>
    </dgm:pt>
    <dgm:pt modelId="{CE9DB5F1-14A4-4E3E-B05B-60D4AD42061B}" type="pres">
      <dgm:prSet presAssocID="{5B08D7AE-47D7-42FB-9B71-B1107CDF8E28}" presName="space"/>
      <dgm:spPr/>
      <dgm:t>
        <a:bodyPr/>
        <a:lstStyle/>
        <a:p/>
      </dgm:t>
    </dgm:pt>
    <dgm:pt modelId="{39EFE53B-74F3-43F8-AFEB-8383C88E79D6}" type="pres">
      <dgm:prSet presAssocID="{48838A6B-0DE2-464F-B28E-21B51FA81196}" presName="composite"/>
      <dgm:spPr/>
      <dgm:t>
        <a:bodyPr/>
        <a:lstStyle/>
        <a:p/>
      </dgm:t>
    </dgm:pt>
    <dgm:pt modelId="{02D9ED7E-9035-4382-B0E7-A432F833FAFF}" type="pres">
      <dgm:prSet presAssocID="{48838A6B-0DE2-464F-B28E-21B51FA81196}" presName="parTx" presStyleLbl="alignNode1" presStyleIdx="2" presStyleCnt="4">
        <dgm:presLayoutVars>
          <dgm:chMax val="0"/>
          <dgm:chPref val="0"/>
          <dgm:bulletEnabled val="1"/>
        </dgm:presLayoutVars>
      </dgm:prSet>
      <dgm:spPr/>
      <dgm:t>
        <a:bodyPr/>
        <a:lstStyle/>
        <a:p>
          <a:endParaRPr lang="zh-CN" altLang="en-US"/>
        </a:p>
      </dgm:t>
    </dgm:pt>
    <dgm:pt modelId="{A3C55472-EAC9-4261-AC3E-9936ACFDA81F}" type="pres">
      <dgm:prSet presAssocID="{48838A6B-0DE2-464F-B28E-21B51FA81196}" presName="desTx" presStyleLbl="alignAccFollowNode1" presStyleIdx="2" presStyleCnt="4">
        <dgm:presLayoutVars>
          <dgm:bulletEnabled val="1"/>
        </dgm:presLayoutVars>
      </dgm:prSet>
      <dgm:spPr/>
      <dgm:t>
        <a:bodyPr/>
        <a:lstStyle/>
        <a:p>
          <a:endParaRPr lang="zh-CN" altLang="en-US"/>
        </a:p>
      </dgm:t>
    </dgm:pt>
    <dgm:pt modelId="{108E8A51-C318-41F7-90F4-6D289582DE7B}" type="pres">
      <dgm:prSet presAssocID="{CF89EFEF-197A-441D-A0BA-33857B102D9B}" presName="space"/>
      <dgm:spPr/>
      <dgm:t>
        <a:bodyPr/>
        <a:lstStyle/>
        <a:p/>
      </dgm:t>
    </dgm:pt>
    <dgm:pt modelId="{2DBF35B0-B870-42F6-96C6-7A2344D54655}" type="pres">
      <dgm:prSet presAssocID="{5AF785FD-838F-4B73-B65F-ADF186E35B8D}" presName="composite"/>
      <dgm:spPr/>
      <dgm:t>
        <a:bodyPr/>
        <a:lstStyle/>
        <a:p/>
      </dgm:t>
    </dgm:pt>
    <dgm:pt modelId="{3D315EFE-CF47-4C31-A937-DC182180F59F}" type="pres">
      <dgm:prSet presAssocID="{5AF785FD-838F-4B73-B65F-ADF186E35B8D}" presName="parTx" presStyleLbl="alignNode1" presStyleIdx="3" presStyleCnt="4">
        <dgm:presLayoutVars>
          <dgm:chMax val="0"/>
          <dgm:chPref val="0"/>
          <dgm:bulletEnabled val="1"/>
        </dgm:presLayoutVars>
      </dgm:prSet>
      <dgm:spPr/>
      <dgm:t>
        <a:bodyPr/>
        <a:lstStyle/>
        <a:p>
          <a:endParaRPr lang="zh-CN" altLang="en-US"/>
        </a:p>
      </dgm:t>
    </dgm:pt>
    <dgm:pt modelId="{F8B5E4AB-3799-44F6-B817-F3A45F9B58F2}" type="pres">
      <dgm:prSet presAssocID="{5AF785FD-838F-4B73-B65F-ADF186E35B8D}" presName="desTx" presStyleLbl="alignAccFollowNode1" presStyleIdx="3" presStyleCnt="4">
        <dgm:presLayoutVars>
          <dgm:bulletEnabled val="1"/>
        </dgm:presLayoutVars>
      </dgm:prSet>
      <dgm:spPr/>
      <dgm:t>
        <a:bodyPr/>
        <a:lstStyle/>
        <a:p>
          <a:endParaRPr lang="zh-CN" altLang="en-US"/>
        </a:p>
      </dgm:t>
    </dgm:pt>
  </dgm:ptLst>
  <dgm:cxnLst>
    <dgm:cxn modelId="{4E70A92E-5C7D-4464-AC9C-A39036F472BF}" srcId="{ECD5BA1B-A95A-4A54-9D84-E86C57998DE6}" destId="{A87CE093-5C4B-481A-A9A4-51D20CC51287}" srcOrd="0" destOrd="0" parTransId="{3105DD46-1651-424F-96D4-F20C327AE33E}" sibTransId="{1D7CE403-2B6D-4B1E-BA3D-F9328AB74169}"/>
    <dgm:cxn modelId="{8B9D61EB-4F6D-4BDD-8086-3D51259D018A}" srcId="{A87CE093-5C4B-481A-A9A4-51D20CC51287}" destId="{1FCF9E9C-3CAD-4B9E-A039-80C2B4A1086E}" srcOrd="0" destOrd="0" parTransId="{43D534A7-0659-4EB9-A6A4-AD6D9B31DA21}" sibTransId="{B81D9191-68E0-42BC-BF4D-73A1294EEEA7}"/>
    <dgm:cxn modelId="{855CB812-915F-4B03-B806-ABD7717E0213}" srcId="{A87CE093-5C4B-481A-A9A4-51D20CC51287}" destId="{1ED23E60-A510-4D52-A436-8A0F574489A2}" srcOrd="1" destOrd="0" parTransId="{3D5A7460-715B-44CB-B333-7B753CA7A035}" sibTransId="{5E786778-0BD2-471E-9917-0B4FB846BE3C}"/>
    <dgm:cxn modelId="{59D8D7FC-DA20-4B33-B772-0656E01ED706}" srcId="{A87CE093-5C4B-481A-A9A4-51D20CC51287}" destId="{B7D20D37-798E-4EFC-8545-78E69890F0C3}" srcOrd="2" destOrd="0" parTransId="{49205C24-FBDF-4EEE-893C-DB25DA935D50}" sibTransId="{3D46A4BF-E792-4137-806C-41D12BD3E899}"/>
    <dgm:cxn modelId="{1A501EC4-ECB0-4114-B218-563BDEB5A4FA}" srcId="{A87CE093-5C4B-481A-A9A4-51D20CC51287}" destId="{7BEA3999-2324-447A-98E1-CA4802338CA2}" srcOrd="3" destOrd="0" parTransId="{E36B5CE3-DFC8-444D-8DD9-C2ACD36C60F1}" sibTransId="{36AE467D-9001-411A-B81A-E9AA96866E58}"/>
    <dgm:cxn modelId="{31C12FA7-8486-418B-975B-CD101B34215C}" srcId="{A87CE093-5C4B-481A-A9A4-51D20CC51287}" destId="{E0AF01E4-0024-4AE5-80B1-74FA305AAD2B}" srcOrd="4" destOrd="0" parTransId="{A6855013-CAE5-44D1-85EC-E2BB3D4CF9C5}" sibTransId="{F972D6EE-7B12-4FA4-9346-6D9B678693CB}"/>
    <dgm:cxn modelId="{8D268AE1-B446-42E1-8E1A-19F1C1CECF63}" srcId="{A87CE093-5C4B-481A-A9A4-51D20CC51287}" destId="{DA298B3C-BE7D-421C-A7CC-2F2689E83FE0}" srcOrd="5" destOrd="0" parTransId="{9BAE7760-1DE2-4E8D-9ACC-CEF149C8EE4B}" sibTransId="{A6EC9380-D9F1-470D-8309-F1D6C45684AC}"/>
    <dgm:cxn modelId="{AFDDB148-0D8B-407F-A2C0-1C5D168B26E7}" srcId="{A87CE093-5C4B-481A-A9A4-51D20CC51287}" destId="{32973458-3214-4147-BE4C-146930D4410B}" srcOrd="6" destOrd="0" parTransId="{A907C9BD-D883-4847-8A7C-AF375ADB4DE2}" sibTransId="{161D4B75-A8F8-40DD-8376-8A2703F538D6}"/>
    <dgm:cxn modelId="{3489520F-A772-40B9-8CAE-C7FDD14F1167}" srcId="{A87CE093-5C4B-481A-A9A4-51D20CC51287}" destId="{8CAC6569-9AB1-47C7-80DA-875F7D5846CD}" srcOrd="7" destOrd="0" parTransId="{94049FA2-C938-49D6-9402-AD1F3E30A730}" sibTransId="{3DD0EABC-F6D7-4323-8553-852B282078CF}"/>
    <dgm:cxn modelId="{96EEA38F-FE92-4679-8FC8-13677D79AFC4}" srcId="{A87CE093-5C4B-481A-A9A4-51D20CC51287}" destId="{D0FA03A3-F3AD-4785-8D7B-6224A0F06F16}" srcOrd="8" destOrd="0" parTransId="{AE976BC5-F424-403E-BACE-C92E19953B5D}" sibTransId="{5CE59941-126B-479D-94EA-FA63EE47A40F}"/>
    <dgm:cxn modelId="{E8673F13-8B16-4926-B8F0-0F1BAC28CC71}" srcId="{A87CE093-5C4B-481A-A9A4-51D20CC51287}" destId="{3D35782D-54D1-4C5F-9C35-0EA5C02F08B9}" srcOrd="9" destOrd="0" parTransId="{A3A6E3FC-EE87-4C71-84BD-FB8552144446}" sibTransId="{3FC3C315-EC1F-45AC-9B62-737E06557C19}"/>
    <dgm:cxn modelId="{BCF9B7AC-DC72-4EDF-AD5A-05F6A7BFB6BC}" srcId="{A87CE093-5C4B-481A-A9A4-51D20CC51287}" destId="{3771B84F-AE69-4FE3-BD04-DBA5433DCD37}" srcOrd="10" destOrd="0" parTransId="{65710807-94A9-4679-85C0-1A8418AFECA0}" sibTransId="{24652F7A-85C9-4429-8099-C62C2B0C6F4A}"/>
    <dgm:cxn modelId="{9C617C82-E990-4F52-A508-B2C1EE83D04F}" srcId="{A87CE093-5C4B-481A-A9A4-51D20CC51287}" destId="{5827CA58-D209-4F02-9751-EA2323AB1EEC}" srcOrd="11" destOrd="0" parTransId="{B3F03EC4-92FC-4BF7-8CEC-A33224BC869E}" sibTransId="{B75093CA-22F4-4661-B3FB-589454842D6A}"/>
    <dgm:cxn modelId="{DEBB169E-E1F4-44A9-A398-98C687607FFB}" srcId="{ECD5BA1B-A95A-4A54-9D84-E86C57998DE6}" destId="{31FB666B-A22D-4256-936C-665DEB42DE2B}" srcOrd="1" destOrd="0" parTransId="{7FF39FAE-D217-4860-ABD1-6EFBE55E67B6}" sibTransId="{5B08D7AE-47D7-42FB-9B71-B1107CDF8E28}"/>
    <dgm:cxn modelId="{48BF3199-6491-4F24-A973-8A5ED8D5D4DB}" srcId="{31FB666B-A22D-4256-936C-665DEB42DE2B}" destId="{D371B5DA-CE0A-4D18-BDD3-B36BB030C838}" srcOrd="0" destOrd="0" parTransId="{5C002015-3EEA-4382-92F5-ADABCF3A7F30}" sibTransId="{7C562541-DE24-4B0A-BA57-537BBFD997E6}"/>
    <dgm:cxn modelId="{37A35AA1-B1F8-445C-867B-7711AA51952F}" srcId="{31FB666B-A22D-4256-936C-665DEB42DE2B}" destId="{B51ACC5B-4D19-419D-B3DC-49EED06DE156}" srcOrd="1" destOrd="0" parTransId="{071EC869-99E6-4B6E-9BA2-C6FAA8F7A9F0}" sibTransId="{66D15C82-3F95-41F0-8CE4-1619D9D29F31}"/>
    <dgm:cxn modelId="{1865D77A-08B4-41A9-9470-7A70A425D552}" srcId="{31FB666B-A22D-4256-936C-665DEB42DE2B}" destId="{92E9C5B1-6500-4491-9B34-A5360738E585}" srcOrd="2" destOrd="0" parTransId="{49C2E278-3559-4F87-9528-2755AD5904FE}" sibTransId="{1E2D67C0-82D5-468D-9CC8-89121DD3CD19}"/>
    <dgm:cxn modelId="{9D9C8036-5ACA-442A-AE0E-3B53F3C05513}" srcId="{31FB666B-A22D-4256-936C-665DEB42DE2B}" destId="{DE0AA3D1-B01E-4335-93B3-2A93BE150039}" srcOrd="3" destOrd="0" parTransId="{F8F9621C-34D6-4E9C-B513-C9986D4BE15D}" sibTransId="{4CB86E48-654E-4A0C-8504-9CD37247051A}"/>
    <dgm:cxn modelId="{BF2CD30D-0E52-48ED-82A6-AB8195BD3D6E}" srcId="{31FB666B-A22D-4256-936C-665DEB42DE2B}" destId="{C1A35D86-36BB-4CFA-8C2F-14A4FBC43F66}" srcOrd="4" destOrd="0" parTransId="{24ADFD52-DB56-4E41-8F30-D7532644D027}" sibTransId="{A058D131-C086-488B-B113-5C2825A3839A}"/>
    <dgm:cxn modelId="{F36FDEF2-6B9C-4048-B84B-131B007D50E0}" srcId="{31FB666B-A22D-4256-936C-665DEB42DE2B}" destId="{235F02AE-39B1-4D01-847E-916CF8B2FE73}" srcOrd="5" destOrd="0" parTransId="{8F00373F-BC95-4EDA-809D-614E54A3E086}" sibTransId="{EF21EC1C-DDE1-4432-B70A-E44F7DDABE3F}"/>
    <dgm:cxn modelId="{A6F35A97-6C95-463B-833E-351D1051B51A}" srcId="{31FB666B-A22D-4256-936C-665DEB42DE2B}" destId="{35CF093A-7E6E-42EF-8C7C-409D61947358}" srcOrd="6" destOrd="0" parTransId="{9E970DD7-E2D4-425E-9D8D-84659173E67A}" sibTransId="{0B67E543-289D-4DB6-AB3A-AA1F1ED235C5}"/>
    <dgm:cxn modelId="{393F6730-D237-4497-AD22-CEA28BD9C1D0}" srcId="{31FB666B-A22D-4256-936C-665DEB42DE2B}" destId="{59975890-24BE-446C-B25F-A35985C54A4C}" srcOrd="7" destOrd="0" parTransId="{30C87CCB-10DD-4259-91BE-ACA64D38DED6}" sibTransId="{1770083C-537B-4BA2-811E-E56939FC1927}"/>
    <dgm:cxn modelId="{E69896E1-3288-4711-8DD6-AD265FD6AB6B}" srcId="{31FB666B-A22D-4256-936C-665DEB42DE2B}" destId="{57AB5EB8-D846-40B7-B315-DCE94EE4700B}" srcOrd="8" destOrd="0" parTransId="{8C528815-0DBC-420F-A85C-958361BDE126}" sibTransId="{4B84C118-DA0B-48F3-BD46-A569C2AC94B2}"/>
    <dgm:cxn modelId="{F99D9687-8886-4D97-A750-E774776D6D64}" srcId="{ECD5BA1B-A95A-4A54-9D84-E86C57998DE6}" destId="{48838A6B-0DE2-464F-B28E-21B51FA81196}" srcOrd="2" destOrd="0" parTransId="{02F9818D-41D2-43CE-986A-6AA67D4A7251}" sibTransId="{CF89EFEF-197A-441D-A0BA-33857B102D9B}"/>
    <dgm:cxn modelId="{BDC23DE4-35E1-4D19-9BB5-0307083608FE}" srcId="{48838A6B-0DE2-464F-B28E-21B51FA81196}" destId="{D6582D41-5AFB-4E15-A8C8-ED2B2C9A90C8}" srcOrd="0" destOrd="0" parTransId="{B91990F5-EBE8-491D-8120-53F52ACB462B}" sibTransId="{039DF163-4CD5-4DE2-A56D-47556031947F}"/>
    <dgm:cxn modelId="{91917CAD-05F0-466E-AA72-0D96F74A00D7}" srcId="{48838A6B-0DE2-464F-B28E-21B51FA81196}" destId="{3A98F9F8-C286-45B6-9115-C0F772798C5F}" srcOrd="1" destOrd="0" parTransId="{AA5995C5-286B-435B-BEE3-E099E1A9624C}" sibTransId="{E59415AB-ACD3-403B-96CC-F3B527AEC86B}"/>
    <dgm:cxn modelId="{63A46CE2-C494-4F3F-9B58-005E41524076}" srcId="{48838A6B-0DE2-464F-B28E-21B51FA81196}" destId="{D7E0798E-B035-40CF-8401-0DE8FCB24470}" srcOrd="2" destOrd="0" parTransId="{EBFDE791-8CEF-4C1C-9413-DDFB500DCF1D}" sibTransId="{C5EC7287-CBAE-46A5-BC9F-2DF0CD3DE519}"/>
    <dgm:cxn modelId="{5D60A03C-8AFC-4839-9441-CDEDF40480D2}" srcId="{48838A6B-0DE2-464F-B28E-21B51FA81196}" destId="{2F5B063F-F644-4E60-9ECC-92FD9EB7A5D7}" srcOrd="3" destOrd="0" parTransId="{00D818D5-F557-4C95-87BB-E3BA1566C2EF}" sibTransId="{0D47C777-5E59-4F3A-BA76-3C2E02649204}"/>
    <dgm:cxn modelId="{847C09E1-8893-4F9B-A200-E87A239771EB}" srcId="{48838A6B-0DE2-464F-B28E-21B51FA81196}" destId="{1AFB5875-2514-4141-9625-2229ECDA78F6}" srcOrd="4" destOrd="0" parTransId="{24348441-8B98-4FCA-A083-C92E045DB90E}" sibTransId="{07B95EA2-BE96-422C-8BE4-28382613FA40}"/>
    <dgm:cxn modelId="{6D501827-B0BC-4246-94A9-99BE2E41F684}" srcId="{48838A6B-0DE2-464F-B28E-21B51FA81196}" destId="{8A381FBB-B0A8-4422-8455-2A60022C3123}" srcOrd="5" destOrd="0" parTransId="{91B665B1-1DAD-41CB-B43A-445448A7B06F}" sibTransId="{3FA771EA-5C73-49B4-9F7F-E969BC963E70}"/>
    <dgm:cxn modelId="{C2570FB2-679F-4F9C-8FAA-9EA2EF7198D5}" srcId="{ECD5BA1B-A95A-4A54-9D84-E86C57998DE6}" destId="{5AF785FD-838F-4B73-B65F-ADF186E35B8D}" srcOrd="3" destOrd="0" parTransId="{4F5E8896-22B6-44FA-8E95-B131BAFA2719}" sibTransId="{9B745FB5-86CD-4A1B-9C52-9824933737CE}"/>
    <dgm:cxn modelId="{59DD0AAB-1E42-409B-B69B-6A140522A247}" srcId="{5AF785FD-838F-4B73-B65F-ADF186E35B8D}" destId="{2FFC0FBF-A740-496B-BC1B-F82C6DAA6BB1}" srcOrd="0" destOrd="0" parTransId="{0E41B947-365D-434B-B93D-7F18FA7143B6}" sibTransId="{C245A38E-6319-44F3-B88D-9C903928C310}"/>
    <dgm:cxn modelId="{ABCBC7C0-8FDE-4C7A-BAD1-F0102F8E8317}" srcId="{5AF785FD-838F-4B73-B65F-ADF186E35B8D}" destId="{A206774D-16AB-49BA-ACB9-6DFB1F35A480}" srcOrd="1" destOrd="0" parTransId="{10588296-94C9-49DF-97BA-19778897CBB8}" sibTransId="{733C4B4A-68E8-43CE-9F7B-ABF2038B5124}"/>
    <dgm:cxn modelId="{53EC8655-197E-4C4C-869D-CD49D6518B68}" srcId="{5AF785FD-838F-4B73-B65F-ADF186E35B8D}" destId="{936F0434-8759-4C78-871E-D498DD3DE4B0}" srcOrd="2" destOrd="0" parTransId="{5EC8036A-FA0B-4066-8B72-1286B3E974EC}" sibTransId="{044EA404-88B8-442C-A033-73D6A3B5E09E}"/>
    <dgm:cxn modelId="{D45E732F-C2AD-489A-934C-1CAF60F1876B}" srcId="{5AF785FD-838F-4B73-B65F-ADF186E35B8D}" destId="{692BA6BF-A80D-4D04-A497-4474DCD5DC62}" srcOrd="3" destOrd="0" parTransId="{8A232A44-E679-4A1C-A58B-E4033E477A0B}" sibTransId="{A84404D0-5C7C-429D-87E7-B3EA6240505F}"/>
    <dgm:cxn modelId="{C7B440C9-B31B-4873-BA47-F5ED487AE12E}" type="presOf" srcId="{ECD5BA1B-A95A-4A54-9D84-E86C57998DE6}" destId="{B26513EF-0B9C-4163-9817-4D97F2DD1CE8}" srcOrd="0" destOrd="0" presId="urn:microsoft.com/office/officeart/2005/8/layout/hList1"/>
    <dgm:cxn modelId="{C92E5AA2-E863-4DE7-97D6-F3FC201F144B}" type="presParOf" srcId="{B26513EF-0B9C-4163-9817-4D97F2DD1CE8}" destId="{3A7A86BD-F3F7-455A-B203-9CD2A4F9E553}" srcOrd="0" destOrd="0" presId="urn:microsoft.com/office/officeart/2005/8/layout/hList1"/>
    <dgm:cxn modelId="{993FF69E-2B3F-40AC-92FF-9AD35A54E034}" type="presParOf" srcId="{3A7A86BD-F3F7-455A-B203-9CD2A4F9E553}" destId="{688BC115-0F96-42E2-82D2-C4D41C1AA5D5}" srcOrd="0" destOrd="0" presId="urn:microsoft.com/office/officeart/2005/8/layout/hList1"/>
    <dgm:cxn modelId="{1F225CDE-0B3D-4A2B-98FA-C2DA7D5355EE}" type="presOf" srcId="{A87CE093-5C4B-481A-A9A4-51D20CC51287}" destId="{688BC115-0F96-42E2-82D2-C4D41C1AA5D5}" srcOrd="0" destOrd="0" presId="urn:microsoft.com/office/officeart/2005/8/layout/hList1"/>
    <dgm:cxn modelId="{0727D4BA-0B8F-4E6F-85DE-5A8BE625933E}" type="presParOf" srcId="{3A7A86BD-F3F7-455A-B203-9CD2A4F9E553}" destId="{EAD0C531-1E9F-44D8-9D94-257635E5786E}" srcOrd="1" destOrd="0" presId="urn:microsoft.com/office/officeart/2005/8/layout/hList1"/>
    <dgm:cxn modelId="{5EB9D530-566A-42EB-9E96-365BCDEFE234}" type="presOf" srcId="{1FCF9E9C-3CAD-4B9E-A039-80C2B4A1086E}" destId="{EAD0C531-1E9F-44D8-9D94-257635E5786E}" srcOrd="0" destOrd="0" presId="urn:microsoft.com/office/officeart/2005/8/layout/hList1"/>
    <dgm:cxn modelId="{A64C33DD-1C63-472B-8CDF-9454361E4242}" type="presOf" srcId="{1ED23E60-A510-4D52-A436-8A0F574489A2}" destId="{EAD0C531-1E9F-44D8-9D94-257635E5786E}" srcOrd="0" destOrd="1" presId="urn:microsoft.com/office/officeart/2005/8/layout/hList1"/>
    <dgm:cxn modelId="{C704C440-1C2C-401A-B78F-C254D860263E}" type="presOf" srcId="{B7D20D37-798E-4EFC-8545-78E69890F0C3}" destId="{EAD0C531-1E9F-44D8-9D94-257635E5786E}" srcOrd="0" destOrd="2" presId="urn:microsoft.com/office/officeart/2005/8/layout/hList1"/>
    <dgm:cxn modelId="{C16CB088-504F-4B21-90AB-DB265DD8D3B8}" type="presOf" srcId="{7BEA3999-2324-447A-98E1-CA4802338CA2}" destId="{EAD0C531-1E9F-44D8-9D94-257635E5786E}" srcOrd="0" destOrd="3" presId="urn:microsoft.com/office/officeart/2005/8/layout/hList1"/>
    <dgm:cxn modelId="{F77F60A4-12B0-47A9-9386-544871884238}" type="presOf" srcId="{E0AF01E4-0024-4AE5-80B1-74FA305AAD2B}" destId="{EAD0C531-1E9F-44D8-9D94-257635E5786E}" srcOrd="0" destOrd="4" presId="urn:microsoft.com/office/officeart/2005/8/layout/hList1"/>
    <dgm:cxn modelId="{32939005-2422-4E58-B381-416E65B456E0}" type="presOf" srcId="{DA298B3C-BE7D-421C-A7CC-2F2689E83FE0}" destId="{EAD0C531-1E9F-44D8-9D94-257635E5786E}" srcOrd="0" destOrd="5" presId="urn:microsoft.com/office/officeart/2005/8/layout/hList1"/>
    <dgm:cxn modelId="{92B3FD56-6E75-4535-9AA9-B4B68F9262A6}" type="presOf" srcId="{32973458-3214-4147-BE4C-146930D4410B}" destId="{EAD0C531-1E9F-44D8-9D94-257635E5786E}" srcOrd="0" destOrd="6" presId="urn:microsoft.com/office/officeart/2005/8/layout/hList1"/>
    <dgm:cxn modelId="{E2D3D517-8C01-445C-A53B-B201C308C8A8}" type="presOf" srcId="{8CAC6569-9AB1-47C7-80DA-875F7D5846CD}" destId="{EAD0C531-1E9F-44D8-9D94-257635E5786E}" srcOrd="0" destOrd="7" presId="urn:microsoft.com/office/officeart/2005/8/layout/hList1"/>
    <dgm:cxn modelId="{D8ACC07F-D577-4F49-BECC-3BD9EA00D780}" type="presOf" srcId="{D0FA03A3-F3AD-4785-8D7B-6224A0F06F16}" destId="{EAD0C531-1E9F-44D8-9D94-257635E5786E}" srcOrd="0" destOrd="8" presId="urn:microsoft.com/office/officeart/2005/8/layout/hList1"/>
    <dgm:cxn modelId="{08FA804B-F073-4D3D-92DC-14A916F91841}" type="presOf" srcId="{3D35782D-54D1-4C5F-9C35-0EA5C02F08B9}" destId="{EAD0C531-1E9F-44D8-9D94-257635E5786E}" srcOrd="0" destOrd="9" presId="urn:microsoft.com/office/officeart/2005/8/layout/hList1"/>
    <dgm:cxn modelId="{EA38E183-110D-4DFC-9EB1-760BC73A3347}" type="presOf" srcId="{3771B84F-AE69-4FE3-BD04-DBA5433DCD37}" destId="{EAD0C531-1E9F-44D8-9D94-257635E5786E}" srcOrd="0" destOrd="10" presId="urn:microsoft.com/office/officeart/2005/8/layout/hList1"/>
    <dgm:cxn modelId="{DA21F6B2-B026-4614-8E93-B2CAE9809C45}" type="presOf" srcId="{5827CA58-D209-4F02-9751-EA2323AB1EEC}" destId="{EAD0C531-1E9F-44D8-9D94-257635E5786E}" srcOrd="0" destOrd="11" presId="urn:microsoft.com/office/officeart/2005/8/layout/hList1"/>
    <dgm:cxn modelId="{713D7B4F-2666-4F76-A68C-BDC7A7C84A08}" type="presParOf" srcId="{B26513EF-0B9C-4163-9817-4D97F2DD1CE8}" destId="{91B43A97-499A-4D3C-AACF-B5894A2DECD3}" srcOrd="1" destOrd="0" presId="urn:microsoft.com/office/officeart/2005/8/layout/hList1"/>
    <dgm:cxn modelId="{7DF61CDC-A016-4DD5-8E5F-E49822A024A1}" type="presParOf" srcId="{B26513EF-0B9C-4163-9817-4D97F2DD1CE8}" destId="{24B8486C-7454-4B69-8846-93B910C01CA3}" srcOrd="2" destOrd="0" presId="urn:microsoft.com/office/officeart/2005/8/layout/hList1"/>
    <dgm:cxn modelId="{2C6FA8AF-290B-449B-A296-FD56761C3CE3}" type="presParOf" srcId="{24B8486C-7454-4B69-8846-93B910C01CA3}" destId="{A1DD7C99-13B0-4CCC-BE76-4B049CF551E4}" srcOrd="0" destOrd="0" presId="urn:microsoft.com/office/officeart/2005/8/layout/hList1"/>
    <dgm:cxn modelId="{9430270F-2841-4A56-9A3A-864561FE2C65}" type="presOf" srcId="{31FB666B-A22D-4256-936C-665DEB42DE2B}" destId="{A1DD7C99-13B0-4CCC-BE76-4B049CF551E4}" srcOrd="0" destOrd="0" presId="urn:microsoft.com/office/officeart/2005/8/layout/hList1"/>
    <dgm:cxn modelId="{75109BAF-2DD2-40AE-87E3-C0D8CA10F230}" type="presParOf" srcId="{24B8486C-7454-4B69-8846-93B910C01CA3}" destId="{176AC021-FAC7-4188-93FD-14F01D602F3E}" srcOrd="1" destOrd="0" presId="urn:microsoft.com/office/officeart/2005/8/layout/hList1"/>
    <dgm:cxn modelId="{29D25731-1B4D-463E-ADC5-CEA84BD61CA2}" type="presOf" srcId="{D371B5DA-CE0A-4D18-BDD3-B36BB030C838}" destId="{176AC021-FAC7-4188-93FD-14F01D602F3E}" srcOrd="0" destOrd="0" presId="urn:microsoft.com/office/officeart/2005/8/layout/hList1"/>
    <dgm:cxn modelId="{D353E6F5-3F5B-4987-AFE2-B78EB2C101E8}" type="presOf" srcId="{B51ACC5B-4D19-419D-B3DC-49EED06DE156}" destId="{176AC021-FAC7-4188-93FD-14F01D602F3E}" srcOrd="0" destOrd="1" presId="urn:microsoft.com/office/officeart/2005/8/layout/hList1"/>
    <dgm:cxn modelId="{F3D9F81A-6CFD-4E6D-85EF-D74A7065E770}" type="presOf" srcId="{92E9C5B1-6500-4491-9B34-A5360738E585}" destId="{176AC021-FAC7-4188-93FD-14F01D602F3E}" srcOrd="0" destOrd="2" presId="urn:microsoft.com/office/officeart/2005/8/layout/hList1"/>
    <dgm:cxn modelId="{D1E7C6CF-0E10-4789-A595-BCB146E9C6A4}" type="presOf" srcId="{DE0AA3D1-B01E-4335-93B3-2A93BE150039}" destId="{176AC021-FAC7-4188-93FD-14F01D602F3E}" srcOrd="0" destOrd="3" presId="urn:microsoft.com/office/officeart/2005/8/layout/hList1"/>
    <dgm:cxn modelId="{D8A39CAA-A83C-488B-89AB-406A474EF00A}" type="presOf" srcId="{C1A35D86-36BB-4CFA-8C2F-14A4FBC43F66}" destId="{176AC021-FAC7-4188-93FD-14F01D602F3E}" srcOrd="0" destOrd="4" presId="urn:microsoft.com/office/officeart/2005/8/layout/hList1"/>
    <dgm:cxn modelId="{91FE0C73-7B76-4109-9963-4EC2342F01D2}" type="presOf" srcId="{235F02AE-39B1-4D01-847E-916CF8B2FE73}" destId="{176AC021-FAC7-4188-93FD-14F01D602F3E}" srcOrd="0" destOrd="5" presId="urn:microsoft.com/office/officeart/2005/8/layout/hList1"/>
    <dgm:cxn modelId="{BE304002-67D1-4834-B483-8C655CFE8D16}" type="presOf" srcId="{35CF093A-7E6E-42EF-8C7C-409D61947358}" destId="{176AC021-FAC7-4188-93FD-14F01D602F3E}" srcOrd="0" destOrd="6" presId="urn:microsoft.com/office/officeart/2005/8/layout/hList1"/>
    <dgm:cxn modelId="{2B1ED597-0439-4479-B5FC-766088E96A17}" type="presOf" srcId="{59975890-24BE-446C-B25F-A35985C54A4C}" destId="{176AC021-FAC7-4188-93FD-14F01D602F3E}" srcOrd="0" destOrd="7" presId="urn:microsoft.com/office/officeart/2005/8/layout/hList1"/>
    <dgm:cxn modelId="{FEF7D53F-A542-4062-8E8A-D1EFBA06B0A1}" type="presOf" srcId="{57AB5EB8-D846-40B7-B315-DCE94EE4700B}" destId="{176AC021-FAC7-4188-93FD-14F01D602F3E}" srcOrd="0" destOrd="8" presId="urn:microsoft.com/office/officeart/2005/8/layout/hList1"/>
    <dgm:cxn modelId="{4AAF77E3-21FA-4E32-8D6E-C5134B3425A7}" type="presParOf" srcId="{B26513EF-0B9C-4163-9817-4D97F2DD1CE8}" destId="{CE9DB5F1-14A4-4E3E-B05B-60D4AD42061B}" srcOrd="3" destOrd="0" presId="urn:microsoft.com/office/officeart/2005/8/layout/hList1"/>
    <dgm:cxn modelId="{F7E88D4F-1D2C-4F4F-B4BE-7259BF546B76}" type="presParOf" srcId="{B26513EF-0B9C-4163-9817-4D97F2DD1CE8}" destId="{39EFE53B-74F3-43F8-AFEB-8383C88E79D6}" srcOrd="4" destOrd="0" presId="urn:microsoft.com/office/officeart/2005/8/layout/hList1"/>
    <dgm:cxn modelId="{24C9794C-0F4A-432C-9661-5A987850F4AF}" type="presParOf" srcId="{39EFE53B-74F3-43F8-AFEB-8383C88E79D6}" destId="{02D9ED7E-9035-4382-B0E7-A432F833FAFF}" srcOrd="0" destOrd="0" presId="urn:microsoft.com/office/officeart/2005/8/layout/hList1"/>
    <dgm:cxn modelId="{67EEDEDE-665D-4CB0-8074-E59061D84FF7}" type="presOf" srcId="{48838A6B-0DE2-464F-B28E-21B51FA81196}" destId="{02D9ED7E-9035-4382-B0E7-A432F833FAFF}" srcOrd="0" destOrd="0" presId="urn:microsoft.com/office/officeart/2005/8/layout/hList1"/>
    <dgm:cxn modelId="{A49C68FA-AE07-4339-92EE-0F0C2E65E3D1}" type="presParOf" srcId="{39EFE53B-74F3-43F8-AFEB-8383C88E79D6}" destId="{A3C55472-EAC9-4261-AC3E-9936ACFDA81F}" srcOrd="1" destOrd="0" presId="urn:microsoft.com/office/officeart/2005/8/layout/hList1"/>
    <dgm:cxn modelId="{DB3A8616-9CF1-49F4-84C0-3850EBA75B50}" type="presOf" srcId="{D6582D41-5AFB-4E15-A8C8-ED2B2C9A90C8}" destId="{A3C55472-EAC9-4261-AC3E-9936ACFDA81F}" srcOrd="0" destOrd="0" presId="urn:microsoft.com/office/officeart/2005/8/layout/hList1"/>
    <dgm:cxn modelId="{67026CB0-3120-432F-8F33-00E1A2C1DCD0}" type="presOf" srcId="{3A98F9F8-C286-45B6-9115-C0F772798C5F}" destId="{A3C55472-EAC9-4261-AC3E-9936ACFDA81F}" srcOrd="0" destOrd="1" presId="urn:microsoft.com/office/officeart/2005/8/layout/hList1"/>
    <dgm:cxn modelId="{EA17398D-A39A-4BFD-BE7B-44699D9ED94F}" type="presOf" srcId="{D7E0798E-B035-40CF-8401-0DE8FCB24470}" destId="{A3C55472-EAC9-4261-AC3E-9936ACFDA81F}" srcOrd="0" destOrd="2" presId="urn:microsoft.com/office/officeart/2005/8/layout/hList1"/>
    <dgm:cxn modelId="{9EA95EAC-5C5C-4DD3-B679-C303685EFF03}" type="presOf" srcId="{2F5B063F-F644-4E60-9ECC-92FD9EB7A5D7}" destId="{A3C55472-EAC9-4261-AC3E-9936ACFDA81F}" srcOrd="0" destOrd="3" presId="urn:microsoft.com/office/officeart/2005/8/layout/hList1"/>
    <dgm:cxn modelId="{0F8022B9-BE3F-4D02-9BAD-CEFF1CB8E5CF}" type="presOf" srcId="{1AFB5875-2514-4141-9625-2229ECDA78F6}" destId="{A3C55472-EAC9-4261-AC3E-9936ACFDA81F}" srcOrd="0" destOrd="4" presId="urn:microsoft.com/office/officeart/2005/8/layout/hList1"/>
    <dgm:cxn modelId="{6033D101-5E01-4132-BF0D-5242991C6619}" type="presOf" srcId="{8A381FBB-B0A8-4422-8455-2A60022C3123}" destId="{A3C55472-EAC9-4261-AC3E-9936ACFDA81F}" srcOrd="0" destOrd="5" presId="urn:microsoft.com/office/officeart/2005/8/layout/hList1"/>
    <dgm:cxn modelId="{E6AE52DF-C31E-401B-9599-C8F3E01B5277}" type="presParOf" srcId="{B26513EF-0B9C-4163-9817-4D97F2DD1CE8}" destId="{108E8A51-C318-41F7-90F4-6D289582DE7B}" srcOrd="5" destOrd="0" presId="urn:microsoft.com/office/officeart/2005/8/layout/hList1"/>
    <dgm:cxn modelId="{B4F218C0-0145-4565-90CD-A75018631BF3}" type="presParOf" srcId="{B26513EF-0B9C-4163-9817-4D97F2DD1CE8}" destId="{2DBF35B0-B870-42F6-96C6-7A2344D54655}" srcOrd="6" destOrd="0" presId="urn:microsoft.com/office/officeart/2005/8/layout/hList1"/>
    <dgm:cxn modelId="{04395DB3-84C0-42DC-A2FB-35E8A62969B1}" type="presParOf" srcId="{2DBF35B0-B870-42F6-96C6-7A2344D54655}" destId="{3D315EFE-CF47-4C31-A937-DC182180F59F}" srcOrd="0" destOrd="0" presId="urn:microsoft.com/office/officeart/2005/8/layout/hList1"/>
    <dgm:cxn modelId="{C3126840-65AC-4BFC-BDC0-DB6B75BF693D}" type="presOf" srcId="{5AF785FD-838F-4B73-B65F-ADF186E35B8D}" destId="{3D315EFE-CF47-4C31-A937-DC182180F59F}" srcOrd="0" destOrd="0" presId="urn:microsoft.com/office/officeart/2005/8/layout/hList1"/>
    <dgm:cxn modelId="{F32022F1-8BC9-4C88-96B2-6EE9186A6A23}" type="presParOf" srcId="{2DBF35B0-B870-42F6-96C6-7A2344D54655}" destId="{F8B5E4AB-3799-44F6-B817-F3A45F9B58F2}" srcOrd="1" destOrd="0" presId="urn:microsoft.com/office/officeart/2005/8/layout/hList1"/>
    <dgm:cxn modelId="{45641C2D-E793-4CC1-9F6E-CD873BF3918E}" type="presOf" srcId="{2FFC0FBF-A740-496B-BC1B-F82C6DAA6BB1}" destId="{F8B5E4AB-3799-44F6-B817-F3A45F9B58F2}" srcOrd="0" destOrd="0" presId="urn:microsoft.com/office/officeart/2005/8/layout/hList1"/>
    <dgm:cxn modelId="{EE5DBE44-DAE0-4CEB-9124-886BD1180D19}" type="presOf" srcId="{A206774D-16AB-49BA-ACB9-6DFB1F35A480}" destId="{F8B5E4AB-3799-44F6-B817-F3A45F9B58F2}" srcOrd="0" destOrd="1" presId="urn:microsoft.com/office/officeart/2005/8/layout/hList1"/>
    <dgm:cxn modelId="{945BE0E6-0323-430A-8792-DC1F081C3E47}" type="presOf" srcId="{936F0434-8759-4C78-871E-D498DD3DE4B0}" destId="{F8B5E4AB-3799-44F6-B817-F3A45F9B58F2}" srcOrd="0" destOrd="2" presId="urn:microsoft.com/office/officeart/2005/8/layout/hList1"/>
    <dgm:cxn modelId="{09FA837B-C4F7-4509-B7C4-745A794E836C}" type="presOf" srcId="{692BA6BF-A80D-4D04-A497-4474DCD5DC62}" destId="{F8B5E4AB-3799-44F6-B817-F3A45F9B58F2}" srcOrd="0" destOrd="3" presId="urn:microsoft.com/office/officeart/2005/8/layout/hList1"/>
  </dgm:cxnLst>
  <dgm:bg/>
  <dgm:whole/>
  <dgm:extLst>
    <a:ext uri="http://schemas.microsoft.com/office/drawing/2008/diagram">
      <dsp:dataModelExt xmlns:dsp="http://schemas.microsoft.com/office/drawing/2008/diagram" relId="rId5"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D13F58C6-0B34-46B2-AF21-591935687071}" type="doc">
      <dgm:prSet loTypeId="urn:microsoft.com/office/officeart/2005/8/layout/hList1" loCatId="list" qsTypeId="urn:microsoft.com/office/officeart/2005/8/quickstyle/simple1" qsCatId="simple" csTypeId="urn:microsoft.com/office/officeart/2005/8/colors/accent1_1" csCatId="accent1" phldr="1"/>
      <dgm:spPr/>
      <dgm:t>
        <a:bodyPr/>
        <a:lstStyle/>
        <a:p>
          <a:endParaRPr lang="zh-CN" altLang="en-US"/>
        </a:p>
      </dgm:t>
    </dgm:pt>
    <dgm:pt modelId="{8B42CFAD-D9E6-4D44-85D1-E44C39431B10}" cxnId="{0971433F-6844-49A3-BBE8-71CC7E645C9B}" type="parTrans">
      <dgm:prSet custT="1"/>
      <dgm:spPr/>
      <dgm:t>
        <a:bodyPr/>
        <a:lstStyle/>
        <a:p>
          <a:endParaRPr lang="zh-CN" altLang="en-US" sz="1600">
            <a:latin typeface="微软雅黑" panose="020B0503020204020204" pitchFamily="34" charset="-122"/>
            <a:ea typeface="微软雅黑" panose="020B0503020204020204" pitchFamily="34" charset="-122"/>
          </a:endParaRPr>
        </a:p>
      </dgm:t>
    </dgm:pt>
    <dgm:pt modelId="{EC642287-00C3-462E-92F4-71E6C86634E5}">
      <dgm:prSet phldrT="[文本]" custT="1"/>
      <dgm:spPr>
        <a:solidFill>
          <a:srgbClr val="795696"/>
        </a:solidFill>
        <a:ln w="12700" cap="flat" cmpd="sng" algn="ctr">
          <a:solidFill>
            <a:schemeClr val="accent1">
              <a:shade val="80000"/>
              <a:hueOff val="0"/>
              <a:satOff val="0"/>
              <a:lumOff val="0"/>
              <a:alphaOff val="0"/>
            </a:schemeClr>
          </a:solidFill>
          <a:prstDash val="solid"/>
          <a:miter lim="800000"/>
        </a:ln>
      </dgm:spPr>
      <dgm:t>
        <a:bodyPr/>
        <a:lstStyle/>
        <a:p>
          <a:r>
            <a:rPr lang="zh-CN" altLang="en-US" sz="1800">
              <a:solidFill>
                <a:schemeClr val="bg1"/>
              </a:solidFill>
              <a:latin typeface="微软雅黑" panose="020B0503020204020204" pitchFamily="34" charset="-122"/>
              <a:ea typeface="微软雅黑" panose="020B0503020204020204" pitchFamily="34" charset="-122"/>
            </a:rPr>
            <a:t>商业画布和品牌</a:t>
          </a:r>
        </a:p>
      </dgm:t>
    </dgm:pt>
    <dgm:pt modelId="{113226F0-3DA3-454B-BFB8-53EAA33B8C0B}" cxnId="{A6E0057B-B098-4F8E-9735-3571450F8D03}" type="parTrans">
      <dgm:prSet custT="1"/>
      <dgm:spPr/>
      <dgm:t>
        <a:bodyPr/>
        <a:lstStyle/>
        <a:p>
          <a:endParaRPr lang="zh-CN" altLang="en-US" sz="1600">
            <a:latin typeface="微软雅黑" panose="020B0503020204020204" pitchFamily="34" charset="-122"/>
            <a:ea typeface="微软雅黑" panose="020B0503020204020204" pitchFamily="34" charset="-122"/>
          </a:endParaRPr>
        </a:p>
      </dgm:t>
    </dgm:pt>
    <dgm:pt modelId="{205CD04C-AE2B-41FC-B9B2-12119CD0B1DF}">
      <dgm:prSet phldrT="[文本]" custT="1"/>
      <dgm:spPr>
        <a:solidFill>
          <a:schemeClr val="lt1">
            <a:alpha val="90000"/>
            <a:tint val="40000"/>
            <a:hueOff val="0"/>
            <a:satOff val="0"/>
            <a:lumOff val="0"/>
            <a:alphaOff val="0"/>
          </a:schemeClr>
        </a:solidFill>
        <a:ln w="12700" cap="flat" cmpd="sng" algn="ctr">
          <a:solidFill>
            <a:schemeClr val="accent1">
              <a:alpha val="90000"/>
              <a:hueOff val="0"/>
              <a:satOff val="0"/>
              <a:lumOff val="0"/>
              <a:alphaOff val="0"/>
            </a:schemeClr>
          </a:solidFill>
          <a:prstDash val="solid"/>
          <a:miter lim="800000"/>
        </a:ln>
      </dgm:spPr>
      <dgm:t>
        <a:bodyPr/>
        <a:lstStyle/>
        <a:p>
          <a:r>
            <a:rPr lang="zh-CN" altLang="en-US" sz="1600">
              <a:latin typeface="微软雅黑" panose="020B0503020204020204" pitchFamily="34" charset="-122"/>
              <a:ea typeface="微软雅黑" panose="020B0503020204020204" pitchFamily="34" charset="-122"/>
            </a:rPr>
            <a:t>商业模式画布</a:t>
          </a:r>
        </a:p>
      </dgm:t>
    </dgm:pt>
    <dgm:pt modelId="{3A716540-3D06-4A79-AA33-44DEEEDB7F7F}" cxnId="{A6E0057B-B098-4F8E-9735-3571450F8D03}" type="sibTrans">
      <dgm:prSet custT="1"/>
      <dgm:spPr/>
      <dgm:t>
        <a:bodyPr/>
        <a:lstStyle/>
        <a:p>
          <a:endParaRPr lang="zh-CN" altLang="en-US" sz="1600">
            <a:latin typeface="微软雅黑" panose="020B0503020204020204" pitchFamily="34" charset="-122"/>
            <a:ea typeface="微软雅黑" panose="020B0503020204020204" pitchFamily="34" charset="-122"/>
          </a:endParaRPr>
        </a:p>
      </dgm:t>
    </dgm:pt>
    <dgm:pt modelId="{EF223593-FC21-4F94-A400-6270A9E96D29}" cxnId="{536DF7E5-004D-4FC7-9B7F-A2AB9189EE68}" type="parTrans">
      <dgm:prSet custT="1"/>
      <dgm:spPr/>
      <dgm:t>
        <a:bodyPr/>
        <a:lstStyle/>
        <a:p>
          <a:endParaRPr lang="zh-CN" altLang="en-US" sz="1600">
            <a:latin typeface="微软雅黑" panose="020B0503020204020204" pitchFamily="34" charset="-122"/>
            <a:ea typeface="微软雅黑" panose="020B0503020204020204" pitchFamily="34" charset="-122"/>
          </a:endParaRPr>
        </a:p>
      </dgm:t>
    </dgm:pt>
    <dgm:pt modelId="{7256C6CB-C03C-4F9A-9A5D-CCD3AEEF77B2}">
      <dgm:prSet custT="1"/>
      <dgm:spPr>
        <a:solidFill>
          <a:schemeClr val="lt1">
            <a:alpha val="90000"/>
            <a:tint val="40000"/>
            <a:hueOff val="0"/>
            <a:satOff val="0"/>
            <a:lumOff val="0"/>
            <a:alphaOff val="0"/>
          </a:schemeClr>
        </a:solidFill>
        <a:ln w="12700" cap="flat" cmpd="sng" algn="ctr">
          <a:solidFill>
            <a:schemeClr val="accent1">
              <a:alpha val="90000"/>
              <a:hueOff val="0"/>
              <a:satOff val="0"/>
              <a:lumOff val="0"/>
              <a:alphaOff val="0"/>
            </a:schemeClr>
          </a:solidFill>
          <a:prstDash val="solid"/>
          <a:miter lim="800000"/>
        </a:ln>
      </dgm:spPr>
      <dgm:t>
        <a:bodyPr/>
        <a:lstStyle/>
        <a:p>
          <a:r>
            <a:rPr lang="zh-CN" altLang="en-US" sz="1600">
              <a:latin typeface="微软雅黑" panose="020B0503020204020204" pitchFamily="34" charset="-122"/>
              <a:ea typeface="微软雅黑" panose="020B0503020204020204" pitchFamily="34" charset="-122"/>
            </a:rPr>
            <a:t>品牌三角定位模型</a:t>
          </a:r>
          <a:endParaRPr lang="en-US" altLang="zh-CN" sz="1600">
            <a:latin typeface="微软雅黑" panose="020B0503020204020204" pitchFamily="34" charset="-122"/>
            <a:ea typeface="微软雅黑" panose="020B0503020204020204" pitchFamily="34" charset="-122"/>
          </a:endParaRPr>
        </a:p>
      </dgm:t>
    </dgm:pt>
    <dgm:pt modelId="{A411A0C6-D6BB-4F1F-9CB5-56774E6C031A}" cxnId="{536DF7E5-004D-4FC7-9B7F-A2AB9189EE68}" type="sibTrans">
      <dgm:prSet custT="1"/>
      <dgm:spPr/>
      <dgm:t>
        <a:bodyPr/>
        <a:lstStyle/>
        <a:p>
          <a:endParaRPr lang="zh-CN" altLang="en-US" sz="1600">
            <a:latin typeface="微软雅黑" panose="020B0503020204020204" pitchFamily="34" charset="-122"/>
            <a:ea typeface="微软雅黑" panose="020B0503020204020204" pitchFamily="34" charset="-122"/>
          </a:endParaRPr>
        </a:p>
      </dgm:t>
    </dgm:pt>
    <dgm:pt modelId="{254BA27A-ADAA-415B-9719-17C770AE44A8}" cxnId="{F708E09F-C5A6-44FF-B410-29A517C336EF}" type="parTrans">
      <dgm:prSet custT="1"/>
      <dgm:spPr/>
      <dgm:t>
        <a:bodyPr/>
        <a:lstStyle/>
        <a:p>
          <a:endParaRPr lang="zh-CN" altLang="en-US" sz="1600">
            <a:latin typeface="微软雅黑" panose="020B0503020204020204" pitchFamily="34" charset="-122"/>
            <a:ea typeface="微软雅黑" panose="020B0503020204020204" pitchFamily="34" charset="-122"/>
          </a:endParaRPr>
        </a:p>
      </dgm:t>
    </dgm:pt>
    <dgm:pt modelId="{F8E5F9C2-96CB-4FC2-B9A0-6528D7359704}">
      <dgm:prSet custT="1"/>
      <dgm:spPr>
        <a:solidFill>
          <a:schemeClr val="lt1">
            <a:alpha val="90000"/>
            <a:tint val="40000"/>
            <a:hueOff val="0"/>
            <a:satOff val="0"/>
            <a:lumOff val="0"/>
            <a:alphaOff val="0"/>
          </a:schemeClr>
        </a:solidFill>
        <a:ln w="12700" cap="flat" cmpd="sng" algn="ctr">
          <a:solidFill>
            <a:schemeClr val="accent1">
              <a:alpha val="90000"/>
              <a:hueOff val="0"/>
              <a:satOff val="0"/>
              <a:lumOff val="0"/>
              <a:alphaOff val="0"/>
            </a:schemeClr>
          </a:solidFill>
          <a:prstDash val="solid"/>
          <a:miter lim="800000"/>
        </a:ln>
      </dgm:spPr>
      <dgm:t>
        <a:bodyPr/>
        <a:lstStyle/>
        <a:p>
          <a:r>
            <a:rPr lang="zh-CN" altLang="en-US" sz="1600">
              <a:latin typeface="微软雅黑" panose="020B0503020204020204" pitchFamily="34" charset="-122"/>
              <a:ea typeface="微软雅黑" panose="020B0503020204020204" pitchFamily="34" charset="-122"/>
            </a:rPr>
            <a:t>品牌资产</a:t>
          </a:r>
          <a:r>
            <a:rPr lang="en-US" altLang="zh-CN" sz="1600">
              <a:latin typeface="微软雅黑" panose="020B0503020204020204" pitchFamily="34" charset="-122"/>
              <a:ea typeface="微软雅黑" panose="020B0503020204020204" pitchFamily="34" charset="-122"/>
            </a:rPr>
            <a:t>CBBE</a:t>
          </a:r>
          <a:r>
            <a:rPr lang="zh-CN" altLang="en-US" sz="1600">
              <a:latin typeface="微软雅黑" panose="020B0503020204020204" pitchFamily="34" charset="-122"/>
              <a:ea typeface="微软雅黑" panose="020B0503020204020204" pitchFamily="34" charset="-122"/>
            </a:rPr>
            <a:t>模型</a:t>
          </a:r>
          <a:endParaRPr lang="en-US" altLang="zh-CN" sz="1600">
            <a:latin typeface="微软雅黑" panose="020B0503020204020204" pitchFamily="34" charset="-122"/>
            <a:ea typeface="微软雅黑" panose="020B0503020204020204" pitchFamily="34" charset="-122"/>
          </a:endParaRPr>
        </a:p>
      </dgm:t>
    </dgm:pt>
    <dgm:pt modelId="{125EDE08-5C5D-4ECE-A71D-D26BD480D08C}" cxnId="{F708E09F-C5A6-44FF-B410-29A517C336EF}" type="sibTrans">
      <dgm:prSet custT="1"/>
      <dgm:spPr/>
      <dgm:t>
        <a:bodyPr/>
        <a:lstStyle/>
        <a:p>
          <a:endParaRPr lang="zh-CN" altLang="en-US" sz="1600">
            <a:latin typeface="微软雅黑" panose="020B0503020204020204" pitchFamily="34" charset="-122"/>
            <a:ea typeface="微软雅黑" panose="020B0503020204020204" pitchFamily="34" charset="-122"/>
          </a:endParaRPr>
        </a:p>
      </dgm:t>
    </dgm:pt>
    <dgm:pt modelId="{9E4B33A5-BACE-4C1A-8E72-87349E8439EE}" cxnId="{B0A2BDDF-6049-4196-930A-08D55378805D}" type="parTrans">
      <dgm:prSet custT="1"/>
      <dgm:spPr/>
      <dgm:t>
        <a:bodyPr/>
        <a:lstStyle/>
        <a:p>
          <a:endParaRPr lang="zh-CN" altLang="en-US" sz="1600">
            <a:latin typeface="微软雅黑" panose="020B0503020204020204" pitchFamily="34" charset="-122"/>
            <a:ea typeface="微软雅黑" panose="020B0503020204020204" pitchFamily="34" charset="-122"/>
          </a:endParaRPr>
        </a:p>
      </dgm:t>
    </dgm:pt>
    <dgm:pt modelId="{BE75C2BF-2F98-4C0E-865A-6EB1DD9E44CD}">
      <dgm:prSet custT="1"/>
      <dgm:spPr>
        <a:solidFill>
          <a:schemeClr val="lt1">
            <a:alpha val="90000"/>
            <a:tint val="40000"/>
            <a:hueOff val="0"/>
            <a:satOff val="0"/>
            <a:lumOff val="0"/>
            <a:alphaOff val="0"/>
          </a:schemeClr>
        </a:solidFill>
        <a:ln w="12700" cap="flat" cmpd="sng" algn="ctr">
          <a:solidFill>
            <a:schemeClr val="accent1">
              <a:alpha val="90000"/>
              <a:hueOff val="0"/>
              <a:satOff val="0"/>
              <a:lumOff val="0"/>
              <a:alphaOff val="0"/>
            </a:schemeClr>
          </a:solidFill>
          <a:prstDash val="solid"/>
          <a:miter lim="800000"/>
        </a:ln>
      </dgm:spPr>
      <dgm:t>
        <a:bodyPr/>
        <a:lstStyle/>
        <a:p>
          <a:r>
            <a:rPr lang="zh-CN" altLang="en-US" sz="1600">
              <a:latin typeface="微软雅黑" panose="020B0503020204020204" pitchFamily="34" charset="-122"/>
              <a:ea typeface="微软雅黑" panose="020B0503020204020204" pitchFamily="34" charset="-122"/>
            </a:rPr>
            <a:t>品牌销售主张</a:t>
          </a:r>
          <a:r>
            <a:rPr lang="en-US" altLang="zh-CN" sz="1600">
              <a:latin typeface="微软雅黑" panose="020B0503020204020204" pitchFamily="34" charset="-122"/>
              <a:ea typeface="微软雅黑" panose="020B0503020204020204" pitchFamily="34" charset="-122"/>
            </a:rPr>
            <a:t>USP</a:t>
          </a:r>
          <a:r>
            <a:rPr lang="zh-CN" altLang="en-US" sz="1600">
              <a:latin typeface="微软雅黑" panose="020B0503020204020204" pitchFamily="34" charset="-122"/>
              <a:ea typeface="微软雅黑" panose="020B0503020204020204" pitchFamily="34" charset="-122"/>
            </a:rPr>
            <a:t>理论模型</a:t>
          </a:r>
          <a:endParaRPr lang="zh-CN" altLang="en-US" sz="1600">
            <a:latin typeface="微软雅黑" panose="020B0503020204020204" pitchFamily="34" charset="-122"/>
            <a:ea typeface="微软雅黑" panose="020B0503020204020204" pitchFamily="34" charset="-122"/>
          </a:endParaRPr>
        </a:p>
      </dgm:t>
    </dgm:pt>
    <dgm:pt modelId="{C4CB2051-614D-4D23-9E93-CF21B8D08F4D}" cxnId="{B0A2BDDF-6049-4196-930A-08D55378805D}" type="sibTrans">
      <dgm:prSet custT="1"/>
      <dgm:spPr/>
      <dgm:t>
        <a:bodyPr/>
        <a:lstStyle/>
        <a:p>
          <a:endParaRPr lang="zh-CN" altLang="en-US" sz="1600">
            <a:latin typeface="微软雅黑" panose="020B0503020204020204" pitchFamily="34" charset="-122"/>
            <a:ea typeface="微软雅黑" panose="020B0503020204020204" pitchFamily="34" charset="-122"/>
          </a:endParaRPr>
        </a:p>
      </dgm:t>
    </dgm:pt>
    <dgm:pt modelId="{22F2104B-A1C4-40A6-8ED2-F5F19A9753C3}" cxnId="{0C82B241-9DB0-449D-B6A1-BB81F1BFD9B7}" type="parTrans">
      <dgm:prSet custT="1"/>
      <dgm:spPr/>
      <dgm:t>
        <a:bodyPr/>
        <a:lstStyle/>
        <a:p>
          <a:endParaRPr lang="zh-CN" altLang="en-US" sz="1600">
            <a:latin typeface="微软雅黑" panose="020B0503020204020204" pitchFamily="34" charset="-122"/>
            <a:ea typeface="微软雅黑" panose="020B0503020204020204" pitchFamily="34" charset="-122"/>
          </a:endParaRPr>
        </a:p>
      </dgm:t>
    </dgm:pt>
    <dgm:pt modelId="{7DEB86C3-6F9B-4C3F-A9F6-27A77539CB36}">
      <dgm:prSet custT="1"/>
      <dgm:spPr>
        <a:solidFill>
          <a:schemeClr val="lt1">
            <a:alpha val="90000"/>
            <a:tint val="40000"/>
            <a:hueOff val="0"/>
            <a:satOff val="0"/>
            <a:lumOff val="0"/>
            <a:alphaOff val="0"/>
          </a:schemeClr>
        </a:solidFill>
        <a:ln w="12700" cap="flat" cmpd="sng" algn="ctr">
          <a:solidFill>
            <a:schemeClr val="accent1">
              <a:alpha val="90000"/>
              <a:hueOff val="0"/>
              <a:satOff val="0"/>
              <a:lumOff val="0"/>
              <a:alphaOff val="0"/>
            </a:schemeClr>
          </a:solidFill>
          <a:prstDash val="solid"/>
          <a:miter lim="800000"/>
        </a:ln>
      </dgm:spPr>
      <dgm:t>
        <a:bodyPr/>
        <a:lstStyle/>
        <a:p>
          <a:r>
            <a:rPr lang="zh-CN" altLang="en-US" sz="1600">
              <a:latin typeface="微软雅黑" panose="020B0503020204020204" pitchFamily="34" charset="-122"/>
              <a:ea typeface="微软雅黑" panose="020B0503020204020204" pitchFamily="34" charset="-122"/>
            </a:rPr>
            <a:t>品牌生命力模型</a:t>
          </a:r>
          <a:endParaRPr lang="en-US" altLang="zh-CN" sz="1600">
            <a:latin typeface="微软雅黑" panose="020B0503020204020204" pitchFamily="34" charset="-122"/>
            <a:ea typeface="微软雅黑" panose="020B0503020204020204" pitchFamily="34" charset="-122"/>
          </a:endParaRPr>
        </a:p>
      </dgm:t>
    </dgm:pt>
    <dgm:pt modelId="{2D422CA0-3779-452B-9469-21DCC5C22386}" cxnId="{0C82B241-9DB0-449D-B6A1-BB81F1BFD9B7}" type="sibTrans">
      <dgm:prSet custT="1"/>
      <dgm:spPr/>
      <dgm:t>
        <a:bodyPr/>
        <a:lstStyle/>
        <a:p>
          <a:endParaRPr lang="zh-CN" altLang="en-US" sz="1600">
            <a:latin typeface="微软雅黑" panose="020B0503020204020204" pitchFamily="34" charset="-122"/>
            <a:ea typeface="微软雅黑" panose="020B0503020204020204" pitchFamily="34" charset="-122"/>
          </a:endParaRPr>
        </a:p>
      </dgm:t>
    </dgm:pt>
    <dgm:pt modelId="{D406FBB1-94AD-49B2-87FE-5DCFB3E226F4}" cxnId="{0971433F-6844-49A3-BBE8-71CC7E645C9B}" type="sibTrans">
      <dgm:prSet custT="1"/>
      <dgm:spPr/>
      <dgm:t>
        <a:bodyPr/>
        <a:lstStyle/>
        <a:p>
          <a:endParaRPr lang="zh-CN" altLang="en-US" sz="1600">
            <a:latin typeface="微软雅黑" panose="020B0503020204020204" pitchFamily="34" charset="-122"/>
            <a:ea typeface="微软雅黑" panose="020B0503020204020204" pitchFamily="34" charset="-122"/>
          </a:endParaRPr>
        </a:p>
      </dgm:t>
    </dgm:pt>
    <dgm:pt modelId="{AC9D9FD0-5B3B-4122-A55F-CB41F9E39FAD}" cxnId="{D77DCF49-F55F-45CF-8B01-B2C3C5BEC536}" type="parTrans">
      <dgm:prSet custT="1"/>
      <dgm:spPr/>
      <dgm:t>
        <a:bodyPr/>
        <a:lstStyle/>
        <a:p>
          <a:endParaRPr lang="zh-CN" altLang="en-US" sz="1600">
            <a:latin typeface="微软雅黑" panose="020B0503020204020204" pitchFamily="34" charset="-122"/>
            <a:ea typeface="微软雅黑" panose="020B0503020204020204" pitchFamily="34" charset="-122"/>
          </a:endParaRPr>
        </a:p>
      </dgm:t>
    </dgm:pt>
    <dgm:pt modelId="{D0EB1C32-0527-46C1-B4C4-60BEFBF1E88C}">
      <dgm:prSet custT="1"/>
      <dgm:spPr>
        <a:solidFill>
          <a:srgbClr val="795696"/>
        </a:solidFill>
        <a:ln w="12700" cap="flat" cmpd="sng" algn="ctr">
          <a:solidFill>
            <a:schemeClr val="accent1">
              <a:shade val="80000"/>
              <a:hueOff val="0"/>
              <a:satOff val="0"/>
              <a:lumOff val="0"/>
              <a:alphaOff val="0"/>
            </a:schemeClr>
          </a:solidFill>
          <a:prstDash val="solid"/>
          <a:miter lim="800000"/>
        </a:ln>
      </dgm:spPr>
      <dgm:t>
        <a:bodyPr/>
        <a:lstStyle/>
        <a:p>
          <a:r>
            <a:rPr lang="zh-CN" altLang="en-US" sz="1800">
              <a:solidFill>
                <a:schemeClr val="bg1"/>
              </a:solidFill>
              <a:latin typeface="微软雅黑" panose="020B0503020204020204" pitchFamily="34" charset="-122"/>
              <a:ea typeface="微软雅黑" panose="020B0503020204020204" pitchFamily="34" charset="-122"/>
            </a:rPr>
            <a:t>消费者分析</a:t>
          </a:r>
          <a:endParaRPr lang="en-US" altLang="zh-CN" sz="1800">
            <a:solidFill>
              <a:schemeClr val="bg1"/>
            </a:solidFill>
            <a:latin typeface="微软雅黑" panose="020B0503020204020204" pitchFamily="34" charset="-122"/>
            <a:ea typeface="微软雅黑" panose="020B0503020204020204" pitchFamily="34" charset="-122"/>
          </a:endParaRPr>
        </a:p>
      </dgm:t>
    </dgm:pt>
    <dgm:pt modelId="{7F7AA6D0-F6C2-4519-848C-1D34C232F7C1}" cxnId="{13513116-A29A-4959-B488-0B78777C22F0}" type="parTrans">
      <dgm:prSet custT="1"/>
      <dgm:spPr/>
      <dgm:t>
        <a:bodyPr/>
        <a:lstStyle/>
        <a:p>
          <a:endParaRPr lang="zh-CN" altLang="en-US" sz="1600">
            <a:latin typeface="微软雅黑" panose="020B0503020204020204" pitchFamily="34" charset="-122"/>
            <a:ea typeface="微软雅黑" panose="020B0503020204020204" pitchFamily="34" charset="-122"/>
          </a:endParaRPr>
        </a:p>
      </dgm:t>
    </dgm:pt>
    <dgm:pt modelId="{71D60A0B-4780-403A-8274-A5D15FCBE7B4}">
      <dgm:prSet custT="1"/>
      <dgm:spPr>
        <a:solidFill>
          <a:schemeClr val="lt1">
            <a:alpha val="90000"/>
            <a:tint val="40000"/>
            <a:hueOff val="0"/>
            <a:satOff val="0"/>
            <a:lumOff val="0"/>
            <a:alphaOff val="0"/>
          </a:schemeClr>
        </a:solidFill>
        <a:ln w="12700" cap="flat" cmpd="sng" algn="ctr">
          <a:solidFill>
            <a:schemeClr val="accent1">
              <a:alpha val="90000"/>
              <a:hueOff val="0"/>
              <a:satOff val="0"/>
              <a:lumOff val="0"/>
              <a:alphaOff val="0"/>
            </a:schemeClr>
          </a:solidFill>
          <a:prstDash val="solid"/>
          <a:miter lim="800000"/>
        </a:ln>
      </dgm:spPr>
      <dgm:t>
        <a:bodyPr/>
        <a:lstStyle/>
        <a:p>
          <a:r>
            <a:rPr lang="zh-CN" altLang="en-US" sz="1600">
              <a:latin typeface="微软雅黑" panose="020B0503020204020204" pitchFamily="34" charset="-122"/>
              <a:ea typeface="微软雅黑" panose="020B0503020204020204" pitchFamily="34" charset="-122"/>
            </a:rPr>
            <a:t>马斯洛需求模型</a:t>
          </a:r>
          <a:endParaRPr lang="en-US" altLang="zh-CN" sz="1600">
            <a:latin typeface="微软雅黑" panose="020B0503020204020204" pitchFamily="34" charset="-122"/>
            <a:ea typeface="微软雅黑" panose="020B0503020204020204" pitchFamily="34" charset="-122"/>
          </a:endParaRPr>
        </a:p>
      </dgm:t>
    </dgm:pt>
    <dgm:pt modelId="{CFC4F5BD-9BC0-4156-B1D7-001130F18816}" cxnId="{13513116-A29A-4959-B488-0B78777C22F0}" type="sibTrans">
      <dgm:prSet custT="1"/>
      <dgm:spPr/>
      <dgm:t>
        <a:bodyPr/>
        <a:lstStyle/>
        <a:p>
          <a:endParaRPr lang="zh-CN" altLang="en-US" sz="1600">
            <a:latin typeface="微软雅黑" panose="020B0503020204020204" pitchFamily="34" charset="-122"/>
            <a:ea typeface="微软雅黑" panose="020B0503020204020204" pitchFamily="34" charset="-122"/>
          </a:endParaRPr>
        </a:p>
      </dgm:t>
    </dgm:pt>
    <dgm:pt modelId="{F9719226-3174-4388-9ED5-3068BC099F30}" cxnId="{E50E4AC0-0F4F-40DC-9308-F799951EA63B}" type="parTrans">
      <dgm:prSet custT="1"/>
      <dgm:spPr/>
      <dgm:t>
        <a:bodyPr/>
        <a:lstStyle/>
        <a:p>
          <a:endParaRPr lang="zh-CN" altLang="en-US" sz="1600">
            <a:latin typeface="微软雅黑" panose="020B0503020204020204" pitchFamily="34" charset="-122"/>
            <a:ea typeface="微软雅黑" panose="020B0503020204020204" pitchFamily="34" charset="-122"/>
          </a:endParaRPr>
        </a:p>
      </dgm:t>
    </dgm:pt>
    <dgm:pt modelId="{52A03728-3473-4EF6-8BEF-BD82D97DD5BF}">
      <dgm:prSet custT="1"/>
      <dgm:spPr>
        <a:solidFill>
          <a:schemeClr val="lt1">
            <a:alpha val="90000"/>
            <a:tint val="40000"/>
            <a:hueOff val="0"/>
            <a:satOff val="0"/>
            <a:lumOff val="0"/>
            <a:alphaOff val="0"/>
          </a:schemeClr>
        </a:solidFill>
        <a:ln w="12700" cap="flat" cmpd="sng" algn="ctr">
          <a:solidFill>
            <a:schemeClr val="accent1">
              <a:alpha val="90000"/>
              <a:hueOff val="0"/>
              <a:satOff val="0"/>
              <a:lumOff val="0"/>
              <a:alphaOff val="0"/>
            </a:schemeClr>
          </a:solidFill>
          <a:prstDash val="solid"/>
          <a:miter lim="800000"/>
        </a:ln>
      </dgm:spPr>
      <dgm:t>
        <a:bodyPr/>
        <a:lstStyle/>
        <a:p>
          <a:r>
            <a:rPr lang="zh-CN" altLang="en-US" sz="1600">
              <a:latin typeface="微软雅黑" panose="020B0503020204020204" pitchFamily="34" charset="-122"/>
              <a:ea typeface="微软雅黑" panose="020B0503020204020204" pitchFamily="34" charset="-122"/>
            </a:rPr>
            <a:t>消费者画像研究模型</a:t>
          </a:r>
          <a:endParaRPr lang="en-US" altLang="zh-CN" sz="1600">
            <a:latin typeface="微软雅黑" panose="020B0503020204020204" pitchFamily="34" charset="-122"/>
            <a:ea typeface="微软雅黑" panose="020B0503020204020204" pitchFamily="34" charset="-122"/>
          </a:endParaRPr>
        </a:p>
      </dgm:t>
    </dgm:pt>
    <dgm:pt modelId="{3299DADF-0E56-48E5-AA4D-EE09B9A0B23C}" cxnId="{E50E4AC0-0F4F-40DC-9308-F799951EA63B}" type="sibTrans">
      <dgm:prSet custT="1"/>
      <dgm:spPr/>
      <dgm:t>
        <a:bodyPr/>
        <a:lstStyle/>
        <a:p>
          <a:endParaRPr lang="zh-CN" altLang="en-US" sz="1600">
            <a:latin typeface="微软雅黑" panose="020B0503020204020204" pitchFamily="34" charset="-122"/>
            <a:ea typeface="微软雅黑" panose="020B0503020204020204" pitchFamily="34" charset="-122"/>
          </a:endParaRPr>
        </a:p>
      </dgm:t>
    </dgm:pt>
    <dgm:pt modelId="{43697B52-6D81-4133-8150-A740CCDA928F}" cxnId="{B8EFF9A1-A5CB-4706-BECE-CA65A26FA0C4}" type="parTrans">
      <dgm:prSet custT="1"/>
      <dgm:spPr/>
      <dgm:t>
        <a:bodyPr/>
        <a:lstStyle/>
        <a:p>
          <a:endParaRPr lang="zh-CN" altLang="en-US" sz="1600">
            <a:latin typeface="微软雅黑" panose="020B0503020204020204" pitchFamily="34" charset="-122"/>
            <a:ea typeface="微软雅黑" panose="020B0503020204020204" pitchFamily="34" charset="-122"/>
          </a:endParaRPr>
        </a:p>
      </dgm:t>
    </dgm:pt>
    <dgm:pt modelId="{AFD6C605-D665-495B-9291-C71F31DA2868}">
      <dgm:prSet custT="1"/>
      <dgm:spPr>
        <a:solidFill>
          <a:schemeClr val="lt1">
            <a:alpha val="90000"/>
            <a:tint val="40000"/>
            <a:hueOff val="0"/>
            <a:satOff val="0"/>
            <a:lumOff val="0"/>
            <a:alphaOff val="0"/>
          </a:schemeClr>
        </a:solidFill>
        <a:ln w="12700" cap="flat" cmpd="sng" algn="ctr">
          <a:solidFill>
            <a:schemeClr val="accent1">
              <a:alpha val="90000"/>
              <a:hueOff val="0"/>
              <a:satOff val="0"/>
              <a:lumOff val="0"/>
              <a:alphaOff val="0"/>
            </a:schemeClr>
          </a:solidFill>
          <a:prstDash val="solid"/>
          <a:miter lim="800000"/>
        </a:ln>
      </dgm:spPr>
      <dgm:t>
        <a:bodyPr/>
        <a:lstStyle/>
        <a:p>
          <a:r>
            <a:rPr lang="en-US" altLang="zh-CN" sz="1600">
              <a:latin typeface="微软雅黑" panose="020B0503020204020204" pitchFamily="34" charset="-122"/>
              <a:ea typeface="微软雅黑" panose="020B0503020204020204" pitchFamily="34" charset="-122"/>
            </a:rPr>
            <a:t>AISAS</a:t>
          </a:r>
          <a:r>
            <a:rPr lang="zh-CN" altLang="en-US" sz="1600">
              <a:latin typeface="微软雅黑" panose="020B0503020204020204" pitchFamily="34" charset="-122"/>
              <a:ea typeface="微软雅黑" panose="020B0503020204020204" pitchFamily="34" charset="-122"/>
            </a:rPr>
            <a:t>消费者行为分析模型</a:t>
          </a:r>
        </a:p>
      </dgm:t>
    </dgm:pt>
    <dgm:pt modelId="{CB29810F-21C0-4EFE-83C1-C4264A8B5889}" cxnId="{B8EFF9A1-A5CB-4706-BECE-CA65A26FA0C4}" type="sibTrans">
      <dgm:prSet custT="1"/>
      <dgm:spPr/>
      <dgm:t>
        <a:bodyPr/>
        <a:lstStyle/>
        <a:p>
          <a:endParaRPr lang="zh-CN" altLang="en-US" sz="1600">
            <a:latin typeface="微软雅黑" panose="020B0503020204020204" pitchFamily="34" charset="-122"/>
            <a:ea typeface="微软雅黑" panose="020B0503020204020204" pitchFamily="34" charset="-122"/>
          </a:endParaRPr>
        </a:p>
      </dgm:t>
    </dgm:pt>
    <dgm:pt modelId="{DC91C2F2-6221-46D2-A63A-FF948BF4E886}" cxnId="{6A1DF96B-423F-43C9-B597-E723F03E32DF}" type="parTrans">
      <dgm:prSet/>
      <dgm:spPr/>
      <dgm:t>
        <a:bodyPr/>
        <a:lstStyle/>
        <a:p>
          <a:endParaRPr lang="zh-CN" altLang="en-US"/>
        </a:p>
      </dgm:t>
    </dgm:pt>
    <dgm:pt modelId="{BE35E491-5216-4717-8590-29B68F433E4F}">
      <dgm:prSet custT="1"/>
      <dgm:spPr>
        <a:solidFill>
          <a:schemeClr val="lt1">
            <a:alpha val="90000"/>
            <a:tint val="40000"/>
            <a:hueOff val="0"/>
            <a:satOff val="0"/>
            <a:lumOff val="0"/>
            <a:alphaOff val="0"/>
          </a:schemeClr>
        </a:solidFill>
        <a:ln w="12700" cap="flat" cmpd="sng" algn="ctr">
          <a:solidFill>
            <a:schemeClr val="accent1">
              <a:alpha val="90000"/>
              <a:hueOff val="0"/>
              <a:satOff val="0"/>
              <a:lumOff val="0"/>
              <a:alphaOff val="0"/>
            </a:schemeClr>
          </a:solidFill>
          <a:prstDash val="solid"/>
          <a:miter lim="800000"/>
        </a:ln>
      </dgm:spPr>
      <dgm:t>
        <a:bodyPr/>
        <a:lstStyle/>
        <a:p>
          <a:r>
            <a:rPr lang="en-US" altLang="zh-CN" sz="1600">
              <a:latin typeface="微软雅黑" panose="020B0503020204020204" pitchFamily="34" charset="-122"/>
              <a:ea typeface="微软雅黑" panose="020B0503020204020204" pitchFamily="34" charset="-122"/>
            </a:rPr>
            <a:t>AIDAS</a:t>
          </a:r>
          <a:r>
            <a:rPr lang="zh-CN" altLang="en-US" sz="1600">
              <a:latin typeface="微软雅黑" panose="020B0503020204020204" pitchFamily="34" charset="-122"/>
              <a:ea typeface="微软雅黑" panose="020B0503020204020204" pitchFamily="34" charset="-122"/>
            </a:rPr>
            <a:t>模型</a:t>
          </a:r>
        </a:p>
      </dgm:t>
    </dgm:pt>
    <dgm:pt modelId="{748DB918-098C-46C5-8F3A-8B5BAF622F8E}" cxnId="{6A1DF96B-423F-43C9-B597-E723F03E32DF}" type="sibTrans">
      <dgm:prSet/>
      <dgm:spPr/>
      <dgm:t>
        <a:bodyPr/>
        <a:lstStyle/>
        <a:p>
          <a:endParaRPr lang="zh-CN" altLang="en-US"/>
        </a:p>
      </dgm:t>
    </dgm:pt>
    <dgm:pt modelId="{78ABC676-689E-4F40-9091-80F732227B4B}" cxnId="{70529C62-E8C4-46A3-96B2-066D8F4B57D5}" type="parTrans">
      <dgm:prSet custT="1"/>
      <dgm:spPr/>
      <dgm:t>
        <a:bodyPr/>
        <a:lstStyle/>
        <a:p>
          <a:endParaRPr lang="zh-CN" altLang="en-US" sz="1600">
            <a:latin typeface="微软雅黑" panose="020B0503020204020204" pitchFamily="34" charset="-122"/>
            <a:ea typeface="微软雅黑" panose="020B0503020204020204" pitchFamily="34" charset="-122"/>
          </a:endParaRPr>
        </a:p>
      </dgm:t>
    </dgm:pt>
    <dgm:pt modelId="{C75CDE33-E79D-43C8-B46A-1BC1B36B5C52}">
      <dgm:prSet custT="1"/>
      <dgm:spPr>
        <a:solidFill>
          <a:schemeClr val="lt1">
            <a:alpha val="90000"/>
            <a:tint val="40000"/>
            <a:hueOff val="0"/>
            <a:satOff val="0"/>
            <a:lumOff val="0"/>
            <a:alphaOff val="0"/>
          </a:schemeClr>
        </a:solidFill>
        <a:ln w="12700" cap="flat" cmpd="sng" algn="ctr">
          <a:solidFill>
            <a:schemeClr val="accent1">
              <a:alpha val="90000"/>
              <a:hueOff val="0"/>
              <a:satOff val="0"/>
              <a:lumOff val="0"/>
              <a:alphaOff val="0"/>
            </a:schemeClr>
          </a:solidFill>
          <a:prstDash val="solid"/>
          <a:miter lim="800000"/>
        </a:ln>
      </dgm:spPr>
      <dgm:t>
        <a:bodyPr/>
        <a:lstStyle/>
        <a:p>
          <a:r>
            <a:rPr lang="zh-CN" altLang="en-US" sz="1600">
              <a:latin typeface="微软雅黑" panose="020B0503020204020204" pitchFamily="34" charset="-122"/>
              <a:ea typeface="微软雅黑" panose="020B0503020204020204" pitchFamily="34" charset="-122"/>
            </a:rPr>
            <a:t>顾客体验地图模型</a:t>
          </a:r>
          <a:endParaRPr lang="en-US" altLang="zh-CN" sz="1600">
            <a:latin typeface="微软雅黑" panose="020B0503020204020204" pitchFamily="34" charset="-122"/>
            <a:ea typeface="微软雅黑" panose="020B0503020204020204" pitchFamily="34" charset="-122"/>
          </a:endParaRPr>
        </a:p>
      </dgm:t>
    </dgm:pt>
    <dgm:pt modelId="{FBA4238F-A312-47F1-BB85-41BD07968876}" cxnId="{70529C62-E8C4-46A3-96B2-066D8F4B57D5}" type="sibTrans">
      <dgm:prSet custT="1"/>
      <dgm:spPr/>
      <dgm:t>
        <a:bodyPr/>
        <a:lstStyle/>
        <a:p>
          <a:endParaRPr lang="zh-CN" altLang="en-US" sz="1600">
            <a:latin typeface="微软雅黑" panose="020B0503020204020204" pitchFamily="34" charset="-122"/>
            <a:ea typeface="微软雅黑" panose="020B0503020204020204" pitchFamily="34" charset="-122"/>
          </a:endParaRPr>
        </a:p>
      </dgm:t>
    </dgm:pt>
    <dgm:pt modelId="{78EAB8F6-E322-4759-955D-A6CE4080B352}" cxnId="{45B42DB2-4D25-46DB-94F9-113504E1D03E}" type="parTrans">
      <dgm:prSet/>
      <dgm:spPr/>
      <dgm:t>
        <a:bodyPr/>
        <a:lstStyle/>
        <a:p>
          <a:endParaRPr lang="zh-CN" altLang="en-US"/>
        </a:p>
      </dgm:t>
    </dgm:pt>
    <dgm:pt modelId="{6F6313E0-D672-4233-B8D3-A22A16A7AFFF}">
      <dgm:prSet custT="1"/>
      <dgm:spPr>
        <a:solidFill>
          <a:schemeClr val="lt1">
            <a:alpha val="90000"/>
            <a:tint val="40000"/>
            <a:hueOff val="0"/>
            <a:satOff val="0"/>
            <a:lumOff val="0"/>
            <a:alphaOff val="0"/>
          </a:schemeClr>
        </a:solidFill>
        <a:ln w="12700" cap="flat" cmpd="sng" algn="ctr">
          <a:solidFill>
            <a:schemeClr val="accent1">
              <a:alpha val="90000"/>
              <a:hueOff val="0"/>
              <a:satOff val="0"/>
              <a:lumOff val="0"/>
              <a:alphaOff val="0"/>
            </a:schemeClr>
          </a:solidFill>
          <a:prstDash val="solid"/>
          <a:miter lim="800000"/>
        </a:ln>
      </dgm:spPr>
      <dgm:t>
        <a:bodyPr/>
        <a:lstStyle/>
        <a:p>
          <a:r>
            <a:rPr lang="en-US" altLang="zh-CN" sz="1600">
              <a:latin typeface="微软雅黑" panose="020B0503020204020204" pitchFamily="34" charset="-122"/>
              <a:ea typeface="微软雅黑" panose="020B0503020204020204" pitchFamily="34" charset="-122"/>
            </a:rPr>
            <a:t>OIIC</a:t>
          </a:r>
          <a:r>
            <a:rPr lang="zh-CN" altLang="en-US" sz="1600">
              <a:latin typeface="微软雅黑" panose="020B0503020204020204" pitchFamily="34" charset="-122"/>
              <a:ea typeface="微软雅黑" panose="020B0503020204020204" pitchFamily="34" charset="-122"/>
            </a:rPr>
            <a:t>模型</a:t>
          </a:r>
          <a:endParaRPr lang="en-US" altLang="zh-CN" sz="1600">
            <a:latin typeface="微软雅黑" panose="020B0503020204020204" pitchFamily="34" charset="-122"/>
            <a:ea typeface="微软雅黑" panose="020B0503020204020204" pitchFamily="34" charset="-122"/>
          </a:endParaRPr>
        </a:p>
      </dgm:t>
    </dgm:pt>
    <dgm:pt modelId="{D1EF895C-32AE-4612-9454-AEB91703F067}" cxnId="{45B42DB2-4D25-46DB-94F9-113504E1D03E}" type="sibTrans">
      <dgm:prSet/>
      <dgm:spPr/>
      <dgm:t>
        <a:bodyPr/>
        <a:lstStyle/>
        <a:p>
          <a:endParaRPr lang="zh-CN" altLang="en-US"/>
        </a:p>
      </dgm:t>
    </dgm:pt>
    <dgm:pt modelId="{899085E1-DD97-4727-9145-D282E481E54B}" cxnId="{5BC16F72-AB7E-4B3B-A15A-D72361055337}" type="parTrans">
      <dgm:prSet custT="1"/>
      <dgm:spPr/>
      <dgm:t>
        <a:bodyPr/>
        <a:lstStyle/>
        <a:p>
          <a:endParaRPr lang="zh-CN" altLang="en-US" sz="1600">
            <a:latin typeface="微软雅黑" panose="020B0503020204020204" pitchFamily="34" charset="-122"/>
            <a:ea typeface="微软雅黑" panose="020B0503020204020204" pitchFamily="34" charset="-122"/>
          </a:endParaRPr>
        </a:p>
      </dgm:t>
    </dgm:pt>
    <dgm:pt modelId="{967BC4BB-5A0F-41BB-BC45-B5CAF384C629}">
      <dgm:prSet custT="1"/>
      <dgm:spPr>
        <a:solidFill>
          <a:schemeClr val="lt1">
            <a:alpha val="90000"/>
            <a:tint val="40000"/>
            <a:hueOff val="0"/>
            <a:satOff val="0"/>
            <a:lumOff val="0"/>
            <a:alphaOff val="0"/>
          </a:schemeClr>
        </a:solidFill>
        <a:ln w="12700" cap="flat" cmpd="sng" algn="ctr">
          <a:solidFill>
            <a:schemeClr val="accent1">
              <a:alpha val="90000"/>
              <a:hueOff val="0"/>
              <a:satOff val="0"/>
              <a:lumOff val="0"/>
              <a:alphaOff val="0"/>
            </a:schemeClr>
          </a:solidFill>
          <a:prstDash val="solid"/>
          <a:miter lim="800000"/>
        </a:ln>
      </dgm:spPr>
      <dgm:t>
        <a:bodyPr/>
        <a:lstStyle/>
        <a:p>
          <a:r>
            <a:rPr lang="zh-CN" altLang="en-US" sz="1600">
              <a:latin typeface="微软雅黑" panose="020B0503020204020204" pitchFamily="34" charset="-122"/>
              <a:ea typeface="微软雅黑" panose="020B0503020204020204" pitchFamily="34" charset="-122"/>
            </a:rPr>
            <a:t>品牌渗透率和忠诚度分析模型</a:t>
          </a:r>
          <a:endParaRPr lang="en-US" altLang="zh-CN" sz="1600">
            <a:latin typeface="微软雅黑" panose="020B0503020204020204" pitchFamily="34" charset="-122"/>
            <a:ea typeface="微软雅黑" panose="020B0503020204020204" pitchFamily="34" charset="-122"/>
          </a:endParaRPr>
        </a:p>
      </dgm:t>
    </dgm:pt>
    <dgm:pt modelId="{5DA69D36-B589-41A0-BDF9-7F1AC04EAA1A}" cxnId="{5BC16F72-AB7E-4B3B-A15A-D72361055337}" type="sibTrans">
      <dgm:prSet custT="1"/>
      <dgm:spPr/>
      <dgm:t>
        <a:bodyPr/>
        <a:lstStyle/>
        <a:p>
          <a:endParaRPr lang="zh-CN" altLang="en-US" sz="1600">
            <a:latin typeface="微软雅黑" panose="020B0503020204020204" pitchFamily="34" charset="-122"/>
            <a:ea typeface="微软雅黑" panose="020B0503020204020204" pitchFamily="34" charset="-122"/>
          </a:endParaRPr>
        </a:p>
      </dgm:t>
    </dgm:pt>
    <dgm:pt modelId="{E06CF2E5-51E7-4370-913C-1FB995A50D89}" cxnId="{D77DCF49-F55F-45CF-8B01-B2C3C5BEC536}" type="sibTrans">
      <dgm:prSet custT="1"/>
      <dgm:spPr/>
      <dgm:t>
        <a:bodyPr/>
        <a:lstStyle/>
        <a:p>
          <a:endParaRPr lang="zh-CN" altLang="en-US" sz="1600">
            <a:latin typeface="微软雅黑" panose="020B0503020204020204" pitchFamily="34" charset="-122"/>
            <a:ea typeface="微软雅黑" panose="020B0503020204020204" pitchFamily="34" charset="-122"/>
          </a:endParaRPr>
        </a:p>
      </dgm:t>
    </dgm:pt>
    <dgm:pt modelId="{CB3CB9CC-6FE9-49AF-B74C-9CF36ECB49DB}" cxnId="{9E14F252-5C75-41F3-AEB5-138CB363F44A}" type="parTrans">
      <dgm:prSet custT="1"/>
      <dgm:spPr/>
      <dgm:t>
        <a:bodyPr/>
        <a:lstStyle/>
        <a:p>
          <a:endParaRPr lang="zh-CN" altLang="en-US" sz="1600">
            <a:latin typeface="微软雅黑" panose="020B0503020204020204" pitchFamily="34" charset="-122"/>
            <a:ea typeface="微软雅黑" panose="020B0503020204020204" pitchFamily="34" charset="-122"/>
          </a:endParaRPr>
        </a:p>
      </dgm:t>
    </dgm:pt>
    <dgm:pt modelId="{6235565B-18F7-441C-ACC4-A89E03D91ECD}">
      <dgm:prSet custT="1"/>
      <dgm:spPr>
        <a:solidFill>
          <a:srgbClr val="795696"/>
        </a:solidFill>
        <a:ln>
          <a:solidFill>
            <a:srgbClr val="795696"/>
          </a:solidFill>
        </a:ln>
      </dgm:spPr>
      <dgm:t>
        <a:bodyPr/>
        <a:lstStyle/>
        <a:p>
          <a:r>
            <a:rPr lang="zh-CN" altLang="en-US" sz="1800">
              <a:solidFill>
                <a:schemeClr val="bg1"/>
              </a:solidFill>
              <a:latin typeface="微软雅黑" panose="020B0503020204020204" pitchFamily="34" charset="-122"/>
              <a:ea typeface="微软雅黑" panose="020B0503020204020204" pitchFamily="34" charset="-122"/>
            </a:rPr>
            <a:t>产品和传播</a:t>
          </a:r>
          <a:endParaRPr lang="en-US" altLang="zh-CN" sz="1800">
            <a:solidFill>
              <a:schemeClr val="bg1"/>
            </a:solidFill>
            <a:latin typeface="微软雅黑" panose="020B0503020204020204" pitchFamily="34" charset="-122"/>
            <a:ea typeface="微软雅黑" panose="020B0503020204020204" pitchFamily="34" charset="-122"/>
          </a:endParaRPr>
        </a:p>
      </dgm:t>
    </dgm:pt>
    <dgm:pt modelId="{17462922-0FDD-4C93-B792-9D57F3FCFBF7}" cxnId="{9EE8571C-87F5-4998-AA70-DA9C89E7EB91}" type="parTrans">
      <dgm:prSet custT="1"/>
      <dgm:spPr/>
      <dgm:t>
        <a:bodyPr/>
        <a:lstStyle/>
        <a:p>
          <a:endParaRPr lang="zh-CN" altLang="en-US" sz="1600">
            <a:latin typeface="微软雅黑" panose="020B0503020204020204" pitchFamily="34" charset="-122"/>
            <a:ea typeface="微软雅黑" panose="020B0503020204020204" pitchFamily="34" charset="-122"/>
          </a:endParaRPr>
        </a:p>
      </dgm:t>
    </dgm:pt>
    <dgm:pt modelId="{8CC23805-0322-4371-AB18-642B4A14DC4E}">
      <dgm:prSet custT="1"/>
      <dgm:spPr>
        <a:solidFill>
          <a:schemeClr val="lt1">
            <a:alpha val="90000"/>
            <a:tint val="40000"/>
            <a:hueOff val="0"/>
            <a:satOff val="0"/>
            <a:lumOff val="0"/>
            <a:alphaOff val="0"/>
          </a:schemeClr>
        </a:solidFill>
        <a:ln w="12700" cap="flat" cmpd="sng" algn="ctr">
          <a:solidFill>
            <a:schemeClr val="accent1">
              <a:alpha val="90000"/>
              <a:hueOff val="0"/>
              <a:satOff val="0"/>
              <a:lumOff val="0"/>
              <a:alphaOff val="0"/>
            </a:schemeClr>
          </a:solidFill>
          <a:prstDash val="solid"/>
          <a:miter lim="800000"/>
        </a:ln>
      </dgm:spPr>
      <dgm:t>
        <a:bodyPr/>
        <a:lstStyle/>
        <a:p>
          <a:r>
            <a:rPr lang="zh-CN" altLang="en-US" sz="1600">
              <a:latin typeface="微软雅黑" panose="020B0503020204020204" pitchFamily="34" charset="-122"/>
              <a:ea typeface="微软雅黑" panose="020B0503020204020204" pitchFamily="34" charset="-122"/>
            </a:rPr>
            <a:t>上瘾模型</a:t>
          </a:r>
          <a:endParaRPr lang="en-US" altLang="zh-CN" sz="1600">
            <a:latin typeface="微软雅黑" panose="020B0503020204020204" pitchFamily="34" charset="-122"/>
            <a:ea typeface="微软雅黑" panose="020B0503020204020204" pitchFamily="34" charset="-122"/>
          </a:endParaRPr>
        </a:p>
      </dgm:t>
    </dgm:pt>
    <dgm:pt modelId="{285228A9-38D4-46B1-8604-D75343F2B73D}" cxnId="{9EE8571C-87F5-4998-AA70-DA9C89E7EB91}" type="sibTrans">
      <dgm:prSet custT="1"/>
      <dgm:spPr/>
      <dgm:t>
        <a:bodyPr/>
        <a:lstStyle/>
        <a:p>
          <a:endParaRPr lang="zh-CN" altLang="en-US" sz="1600">
            <a:latin typeface="微软雅黑" panose="020B0503020204020204" pitchFamily="34" charset="-122"/>
            <a:ea typeface="微软雅黑" panose="020B0503020204020204" pitchFamily="34" charset="-122"/>
          </a:endParaRPr>
        </a:p>
      </dgm:t>
    </dgm:pt>
    <dgm:pt modelId="{E5B731D7-5F50-4965-9B52-C03600D9312E}" cxnId="{41F7289B-513A-4830-B804-200664F55956}" type="parTrans">
      <dgm:prSet custT="1"/>
      <dgm:spPr/>
      <dgm:t>
        <a:bodyPr/>
        <a:lstStyle/>
        <a:p>
          <a:endParaRPr lang="zh-CN" altLang="en-US" sz="1600">
            <a:latin typeface="微软雅黑" panose="020B0503020204020204" pitchFamily="34" charset="-122"/>
            <a:ea typeface="微软雅黑" panose="020B0503020204020204" pitchFamily="34" charset="-122"/>
          </a:endParaRPr>
        </a:p>
      </dgm:t>
    </dgm:pt>
    <dgm:pt modelId="{28E8204B-15BF-4E0B-96B7-BA7869E46F09}">
      <dgm:prSet custT="1"/>
      <dgm:spPr>
        <a:solidFill>
          <a:schemeClr val="lt1">
            <a:alpha val="90000"/>
            <a:tint val="40000"/>
            <a:hueOff val="0"/>
            <a:satOff val="0"/>
            <a:lumOff val="0"/>
            <a:alphaOff val="0"/>
          </a:schemeClr>
        </a:solidFill>
        <a:ln w="12700" cap="flat" cmpd="sng" algn="ctr">
          <a:solidFill>
            <a:schemeClr val="accent1">
              <a:alpha val="90000"/>
              <a:hueOff val="0"/>
              <a:satOff val="0"/>
              <a:lumOff val="0"/>
              <a:alphaOff val="0"/>
            </a:schemeClr>
          </a:solidFill>
          <a:prstDash val="solid"/>
          <a:miter lim="800000"/>
        </a:ln>
      </dgm:spPr>
      <dgm:t>
        <a:bodyPr/>
        <a:lstStyle/>
        <a:p>
          <a:r>
            <a:rPr lang="zh-CN" altLang="en-US" sz="1600">
              <a:latin typeface="微软雅黑" panose="020B0503020204020204" pitchFamily="34" charset="-122"/>
              <a:ea typeface="微软雅黑" panose="020B0503020204020204" pitchFamily="34" charset="-122"/>
            </a:rPr>
            <a:t>成功产品设计模型</a:t>
          </a:r>
          <a:endParaRPr lang="en-US" altLang="zh-CN" sz="1600">
            <a:latin typeface="微软雅黑" panose="020B0503020204020204" pitchFamily="34" charset="-122"/>
            <a:ea typeface="微软雅黑" panose="020B0503020204020204" pitchFamily="34" charset="-122"/>
          </a:endParaRPr>
        </a:p>
      </dgm:t>
    </dgm:pt>
    <dgm:pt modelId="{EFA27D6A-4C60-467C-B0E0-2C75C90ADB90}" cxnId="{41F7289B-513A-4830-B804-200664F55956}" type="sibTrans">
      <dgm:prSet custT="1"/>
      <dgm:spPr/>
      <dgm:t>
        <a:bodyPr/>
        <a:lstStyle/>
        <a:p>
          <a:endParaRPr lang="zh-CN" altLang="en-US" sz="1600">
            <a:latin typeface="微软雅黑" panose="020B0503020204020204" pitchFamily="34" charset="-122"/>
            <a:ea typeface="微软雅黑" panose="020B0503020204020204" pitchFamily="34" charset="-122"/>
          </a:endParaRPr>
        </a:p>
      </dgm:t>
    </dgm:pt>
    <dgm:pt modelId="{42E62B28-4438-4750-A439-4FD6A10ABF1A}" cxnId="{865D641E-CB85-4B85-8704-BCEFCE10E861}" type="parTrans">
      <dgm:prSet custT="1"/>
      <dgm:spPr/>
      <dgm:t>
        <a:bodyPr/>
        <a:lstStyle/>
        <a:p>
          <a:endParaRPr lang="zh-CN" altLang="en-US" sz="1600">
            <a:latin typeface="微软雅黑" panose="020B0503020204020204" pitchFamily="34" charset="-122"/>
            <a:ea typeface="微软雅黑" panose="020B0503020204020204" pitchFamily="34" charset="-122"/>
          </a:endParaRPr>
        </a:p>
      </dgm:t>
    </dgm:pt>
    <dgm:pt modelId="{5CAAE040-7EA4-422B-8070-1BA8302A4BC7}">
      <dgm:prSet custT="1"/>
      <dgm:spPr>
        <a:solidFill>
          <a:schemeClr val="lt1">
            <a:alpha val="90000"/>
            <a:tint val="40000"/>
            <a:hueOff val="0"/>
            <a:satOff val="0"/>
            <a:lumOff val="0"/>
            <a:alphaOff val="0"/>
          </a:schemeClr>
        </a:solidFill>
        <a:ln w="12700" cap="flat" cmpd="sng" algn="ctr">
          <a:solidFill>
            <a:schemeClr val="accent1">
              <a:alpha val="90000"/>
              <a:hueOff val="0"/>
              <a:satOff val="0"/>
              <a:lumOff val="0"/>
              <a:alphaOff val="0"/>
            </a:schemeClr>
          </a:solidFill>
          <a:prstDash val="solid"/>
          <a:miter lim="800000"/>
        </a:ln>
      </dgm:spPr>
      <dgm:t>
        <a:bodyPr/>
        <a:lstStyle/>
        <a:p>
          <a:r>
            <a:rPr lang="zh-CN" altLang="en-US" sz="1600">
              <a:latin typeface="微软雅黑" panose="020B0503020204020204" pitchFamily="34" charset="-122"/>
              <a:ea typeface="微软雅黑" panose="020B0503020204020204" pitchFamily="34" charset="-122"/>
            </a:rPr>
            <a:t>品牌传播模型</a:t>
          </a:r>
          <a:endParaRPr lang="en-US" altLang="zh-CN" sz="1600">
            <a:latin typeface="微软雅黑" panose="020B0503020204020204" pitchFamily="34" charset="-122"/>
            <a:ea typeface="微软雅黑" panose="020B0503020204020204" pitchFamily="34" charset="-122"/>
          </a:endParaRPr>
        </a:p>
      </dgm:t>
    </dgm:pt>
    <dgm:pt modelId="{EEA1765F-D556-4D12-9ACD-07E03A4550C7}" cxnId="{865D641E-CB85-4B85-8704-BCEFCE10E861}" type="sibTrans">
      <dgm:prSet custT="1"/>
      <dgm:spPr/>
      <dgm:t>
        <a:bodyPr/>
        <a:lstStyle/>
        <a:p>
          <a:endParaRPr lang="zh-CN" altLang="en-US" sz="1600">
            <a:latin typeface="微软雅黑" panose="020B0503020204020204" pitchFamily="34" charset="-122"/>
            <a:ea typeface="微软雅黑" panose="020B0503020204020204" pitchFamily="34" charset="-122"/>
          </a:endParaRPr>
        </a:p>
      </dgm:t>
    </dgm:pt>
    <dgm:pt modelId="{AB3F5C4E-9EB6-4C2F-9F81-05E5E3ACA488}" cxnId="{07F0749E-8C8F-4783-BEE0-55032596E960}" type="parTrans">
      <dgm:prSet custT="1"/>
      <dgm:spPr/>
      <dgm:t>
        <a:bodyPr/>
        <a:lstStyle/>
        <a:p>
          <a:endParaRPr lang="zh-CN" altLang="en-US" sz="1600">
            <a:latin typeface="微软雅黑" panose="020B0503020204020204" pitchFamily="34" charset="-122"/>
            <a:ea typeface="微软雅黑" panose="020B0503020204020204" pitchFamily="34" charset="-122"/>
          </a:endParaRPr>
        </a:p>
      </dgm:t>
    </dgm:pt>
    <dgm:pt modelId="{779B467D-BDE9-4954-A238-AD816E1CF378}">
      <dgm:prSet custT="1"/>
      <dgm:spPr>
        <a:solidFill>
          <a:schemeClr val="lt1">
            <a:alpha val="90000"/>
            <a:tint val="40000"/>
            <a:hueOff val="0"/>
            <a:satOff val="0"/>
            <a:lumOff val="0"/>
            <a:alphaOff val="0"/>
          </a:schemeClr>
        </a:solidFill>
        <a:ln w="12700" cap="flat" cmpd="sng" algn="ctr">
          <a:solidFill>
            <a:schemeClr val="accent1">
              <a:alpha val="90000"/>
              <a:hueOff val="0"/>
              <a:satOff val="0"/>
              <a:lumOff val="0"/>
              <a:alphaOff val="0"/>
            </a:schemeClr>
          </a:solidFill>
          <a:prstDash val="solid"/>
          <a:miter lim="800000"/>
        </a:ln>
      </dgm:spPr>
      <dgm:t>
        <a:bodyPr/>
        <a:lstStyle/>
        <a:p>
          <a:r>
            <a:rPr lang="zh-CN" altLang="en-US" sz="1600">
              <a:latin typeface="微软雅黑" panose="020B0503020204020204" pitchFamily="34" charset="-122"/>
              <a:ea typeface="微软雅黑" panose="020B0503020204020204" pitchFamily="34" charset="-122"/>
            </a:rPr>
            <a:t>品牌营销日历模型</a:t>
          </a:r>
        </a:p>
      </dgm:t>
    </dgm:pt>
    <dgm:pt modelId="{C66FDD60-E634-4E4C-8407-828CFE84991C}" cxnId="{07F0749E-8C8F-4783-BEE0-55032596E960}" type="sibTrans">
      <dgm:prSet custT="1"/>
      <dgm:spPr/>
      <dgm:t>
        <a:bodyPr/>
        <a:lstStyle/>
        <a:p>
          <a:endParaRPr lang="zh-CN" altLang="en-US" sz="1600">
            <a:latin typeface="微软雅黑" panose="020B0503020204020204" pitchFamily="34" charset="-122"/>
            <a:ea typeface="微软雅黑" panose="020B0503020204020204" pitchFamily="34" charset="-122"/>
          </a:endParaRPr>
        </a:p>
      </dgm:t>
    </dgm:pt>
    <dgm:pt modelId="{316C3293-A430-45B9-88BA-50AC02EA4F0A}" cxnId="{9E14F252-5C75-41F3-AEB5-138CB363F44A}" type="sibTrans">
      <dgm:prSet custT="1"/>
      <dgm:spPr/>
      <dgm:t>
        <a:bodyPr/>
        <a:lstStyle/>
        <a:p>
          <a:endParaRPr lang="zh-CN" altLang="en-US" sz="1600">
            <a:latin typeface="微软雅黑" panose="020B0503020204020204" pitchFamily="34" charset="-122"/>
            <a:ea typeface="微软雅黑" panose="020B0503020204020204" pitchFamily="34" charset="-122"/>
          </a:endParaRPr>
        </a:p>
      </dgm:t>
    </dgm:pt>
    <dgm:pt modelId="{28983199-90C5-47DC-9893-0F4C140E78F5}" type="pres">
      <dgm:prSet presAssocID="{D13F58C6-0B34-46B2-AF21-591935687071}" presName="Name0">
        <dgm:presLayoutVars>
          <dgm:dir/>
          <dgm:animLvl val="lvl"/>
          <dgm:resizeHandles val="exact"/>
        </dgm:presLayoutVars>
      </dgm:prSet>
      <dgm:spPr/>
      <dgm:t>
        <a:bodyPr/>
        <a:lstStyle/>
        <a:p>
          <a:endParaRPr lang="zh-CN" altLang="en-US"/>
        </a:p>
      </dgm:t>
    </dgm:pt>
    <dgm:pt modelId="{4C701CC9-35A6-4990-93BE-7401A7C032D4}" type="pres">
      <dgm:prSet presAssocID="{EC642287-00C3-462E-92F4-71E6C86634E5}" presName="composite"/>
      <dgm:spPr/>
      <dgm:t>
        <a:bodyPr/>
        <a:lstStyle/>
        <a:p/>
      </dgm:t>
    </dgm:pt>
    <dgm:pt modelId="{AB947EF8-2348-4817-B498-C604DAC33656}" type="pres">
      <dgm:prSet presAssocID="{EC642287-00C3-462E-92F4-71E6C86634E5}" presName="parTx" presStyleLbl="alignNode1" presStyleCnt="3">
        <dgm:presLayoutVars>
          <dgm:chMax val="0"/>
          <dgm:chPref val="0"/>
          <dgm:bulletEnabled val="1"/>
        </dgm:presLayoutVars>
      </dgm:prSet>
      <dgm:spPr/>
      <dgm:t>
        <a:bodyPr/>
        <a:lstStyle/>
        <a:p>
          <a:endParaRPr lang="zh-CN" altLang="en-US"/>
        </a:p>
      </dgm:t>
    </dgm:pt>
    <dgm:pt modelId="{9B4F0267-CCE0-46A3-8330-A2F9FD1B077B}" type="pres">
      <dgm:prSet presAssocID="{EC642287-00C3-462E-92F4-71E6C86634E5}" presName="desTx" presStyleLbl="alignAccFollowNode1" presStyleCnt="3">
        <dgm:presLayoutVars>
          <dgm:bulletEnabled val="1"/>
        </dgm:presLayoutVars>
      </dgm:prSet>
      <dgm:spPr/>
      <dgm:t>
        <a:bodyPr/>
        <a:lstStyle/>
        <a:p>
          <a:endParaRPr lang="zh-CN" altLang="en-US"/>
        </a:p>
      </dgm:t>
    </dgm:pt>
    <dgm:pt modelId="{8756A30F-49F0-4B76-84E7-675D9E766B85}" type="pres">
      <dgm:prSet presAssocID="{D406FBB1-94AD-49B2-87FE-5DCFB3E226F4}" presName="space"/>
      <dgm:spPr/>
      <dgm:t>
        <a:bodyPr/>
        <a:lstStyle/>
        <a:p/>
      </dgm:t>
    </dgm:pt>
    <dgm:pt modelId="{C06B9F94-663D-4500-9AF3-A57633B1C4D7}" type="pres">
      <dgm:prSet presAssocID="{D0EB1C32-0527-46C1-B4C4-60BEFBF1E88C}" presName="composite"/>
      <dgm:spPr/>
      <dgm:t>
        <a:bodyPr/>
        <a:lstStyle/>
        <a:p/>
      </dgm:t>
    </dgm:pt>
    <dgm:pt modelId="{A0848A61-D382-411B-A8E1-F1E66F9D9056}" type="pres">
      <dgm:prSet presAssocID="{D0EB1C32-0527-46C1-B4C4-60BEFBF1E88C}" presName="parTx" presStyleLbl="alignNode1" presStyleIdx="1" presStyleCnt="3">
        <dgm:presLayoutVars>
          <dgm:chMax val="0"/>
          <dgm:chPref val="0"/>
          <dgm:bulletEnabled val="1"/>
        </dgm:presLayoutVars>
      </dgm:prSet>
      <dgm:spPr/>
      <dgm:t>
        <a:bodyPr/>
        <a:lstStyle/>
        <a:p>
          <a:endParaRPr lang="zh-CN" altLang="en-US"/>
        </a:p>
      </dgm:t>
    </dgm:pt>
    <dgm:pt modelId="{ABD9E87E-8D02-4684-A7EE-EA370A57BAC9}" type="pres">
      <dgm:prSet presAssocID="{D0EB1C32-0527-46C1-B4C4-60BEFBF1E88C}" presName="desTx" presStyleLbl="alignAccFollowNode1" presStyleIdx="1" presStyleCnt="3">
        <dgm:presLayoutVars>
          <dgm:bulletEnabled val="1"/>
        </dgm:presLayoutVars>
      </dgm:prSet>
      <dgm:spPr/>
      <dgm:t>
        <a:bodyPr/>
        <a:lstStyle/>
        <a:p>
          <a:endParaRPr lang="zh-CN" altLang="en-US"/>
        </a:p>
      </dgm:t>
    </dgm:pt>
    <dgm:pt modelId="{BA1ED4F6-370B-41A8-9A79-B9DD36243307}" type="pres">
      <dgm:prSet presAssocID="{E06CF2E5-51E7-4370-913C-1FB995A50D89}" presName="space"/>
      <dgm:spPr/>
      <dgm:t>
        <a:bodyPr/>
        <a:lstStyle/>
        <a:p/>
      </dgm:t>
    </dgm:pt>
    <dgm:pt modelId="{3962EFDA-D97E-41A0-811D-8F98F4AEE904}" type="pres">
      <dgm:prSet presAssocID="{6235565B-18F7-441C-ACC4-A89E03D91ECD}" presName="composite"/>
      <dgm:spPr/>
      <dgm:t>
        <a:bodyPr/>
        <a:lstStyle/>
        <a:p/>
      </dgm:t>
    </dgm:pt>
    <dgm:pt modelId="{C97F2D3E-9239-404B-A306-FA016EFADE09}" type="pres">
      <dgm:prSet presAssocID="{6235565B-18F7-441C-ACC4-A89E03D91ECD}" presName="parTx" presStyleLbl="alignNode1" presStyleIdx="2" presStyleCnt="3">
        <dgm:presLayoutVars>
          <dgm:chMax val="0"/>
          <dgm:chPref val="0"/>
          <dgm:bulletEnabled val="1"/>
        </dgm:presLayoutVars>
      </dgm:prSet>
      <dgm:spPr/>
      <dgm:t>
        <a:bodyPr/>
        <a:lstStyle/>
        <a:p>
          <a:endParaRPr lang="zh-CN" altLang="en-US"/>
        </a:p>
      </dgm:t>
    </dgm:pt>
    <dgm:pt modelId="{718B69F4-A50F-4551-8191-D77B3ED01F0B}" type="pres">
      <dgm:prSet presAssocID="{6235565B-18F7-441C-ACC4-A89E03D91ECD}" presName="desTx" presStyleLbl="alignAccFollowNode1" presStyleIdx="2" presStyleCnt="3">
        <dgm:presLayoutVars>
          <dgm:bulletEnabled val="1"/>
        </dgm:presLayoutVars>
      </dgm:prSet>
      <dgm:spPr/>
      <dgm:t>
        <a:bodyPr/>
        <a:lstStyle/>
        <a:p>
          <a:endParaRPr lang="zh-CN" altLang="en-US"/>
        </a:p>
      </dgm:t>
    </dgm:pt>
  </dgm:ptLst>
  <dgm:cxnLst>
    <dgm:cxn modelId="{0971433F-6844-49A3-BBE8-71CC7E645C9B}" srcId="{D13F58C6-0B34-46B2-AF21-591935687071}" destId="{EC642287-00C3-462E-92F4-71E6C86634E5}" srcOrd="0" destOrd="0" parTransId="{8B42CFAD-D9E6-4D44-85D1-E44C39431B10}" sibTransId="{D406FBB1-94AD-49B2-87FE-5DCFB3E226F4}"/>
    <dgm:cxn modelId="{A6E0057B-B098-4F8E-9735-3571450F8D03}" srcId="{EC642287-00C3-462E-92F4-71E6C86634E5}" destId="{205CD04C-AE2B-41FC-B9B2-12119CD0B1DF}" srcOrd="0" destOrd="0" parTransId="{113226F0-3DA3-454B-BFB8-53EAA33B8C0B}" sibTransId="{3A716540-3D06-4A79-AA33-44DEEEDB7F7F}"/>
    <dgm:cxn modelId="{536DF7E5-004D-4FC7-9B7F-A2AB9189EE68}" srcId="{EC642287-00C3-462E-92F4-71E6C86634E5}" destId="{7256C6CB-C03C-4F9A-9A5D-CCD3AEEF77B2}" srcOrd="1" destOrd="0" parTransId="{EF223593-FC21-4F94-A400-6270A9E96D29}" sibTransId="{A411A0C6-D6BB-4F1F-9CB5-56774E6C031A}"/>
    <dgm:cxn modelId="{F708E09F-C5A6-44FF-B410-29A517C336EF}" srcId="{EC642287-00C3-462E-92F4-71E6C86634E5}" destId="{F8E5F9C2-96CB-4FC2-B9A0-6528D7359704}" srcOrd="2" destOrd="0" parTransId="{254BA27A-ADAA-415B-9719-17C770AE44A8}" sibTransId="{125EDE08-5C5D-4ECE-A71D-D26BD480D08C}"/>
    <dgm:cxn modelId="{B0A2BDDF-6049-4196-930A-08D55378805D}" srcId="{EC642287-00C3-462E-92F4-71E6C86634E5}" destId="{BE75C2BF-2F98-4C0E-865A-6EB1DD9E44CD}" srcOrd="3" destOrd="0" parTransId="{9E4B33A5-BACE-4C1A-8E72-87349E8439EE}" sibTransId="{C4CB2051-614D-4D23-9E93-CF21B8D08F4D}"/>
    <dgm:cxn modelId="{0C82B241-9DB0-449D-B6A1-BB81F1BFD9B7}" srcId="{EC642287-00C3-462E-92F4-71E6C86634E5}" destId="{7DEB86C3-6F9B-4C3F-A9F6-27A77539CB36}" srcOrd="4" destOrd="0" parTransId="{22F2104B-A1C4-40A6-8ED2-F5F19A9753C3}" sibTransId="{2D422CA0-3779-452B-9469-21DCC5C22386}"/>
    <dgm:cxn modelId="{D77DCF49-F55F-45CF-8B01-B2C3C5BEC536}" srcId="{D13F58C6-0B34-46B2-AF21-591935687071}" destId="{D0EB1C32-0527-46C1-B4C4-60BEFBF1E88C}" srcOrd="1" destOrd="0" parTransId="{AC9D9FD0-5B3B-4122-A55F-CB41F9E39FAD}" sibTransId="{E06CF2E5-51E7-4370-913C-1FB995A50D89}"/>
    <dgm:cxn modelId="{13513116-A29A-4959-B488-0B78777C22F0}" srcId="{D0EB1C32-0527-46C1-B4C4-60BEFBF1E88C}" destId="{71D60A0B-4780-403A-8274-A5D15FCBE7B4}" srcOrd="0" destOrd="0" parTransId="{7F7AA6D0-F6C2-4519-848C-1D34C232F7C1}" sibTransId="{CFC4F5BD-9BC0-4156-B1D7-001130F18816}"/>
    <dgm:cxn modelId="{E50E4AC0-0F4F-40DC-9308-F799951EA63B}" srcId="{D0EB1C32-0527-46C1-B4C4-60BEFBF1E88C}" destId="{52A03728-3473-4EF6-8BEF-BD82D97DD5BF}" srcOrd="1" destOrd="0" parTransId="{F9719226-3174-4388-9ED5-3068BC099F30}" sibTransId="{3299DADF-0E56-48E5-AA4D-EE09B9A0B23C}"/>
    <dgm:cxn modelId="{B8EFF9A1-A5CB-4706-BECE-CA65A26FA0C4}" srcId="{D0EB1C32-0527-46C1-B4C4-60BEFBF1E88C}" destId="{AFD6C605-D665-495B-9291-C71F31DA2868}" srcOrd="2" destOrd="0" parTransId="{43697B52-6D81-4133-8150-A740CCDA928F}" sibTransId="{CB29810F-21C0-4EFE-83C1-C4264A8B5889}"/>
    <dgm:cxn modelId="{6A1DF96B-423F-43C9-B597-E723F03E32DF}" srcId="{D0EB1C32-0527-46C1-B4C4-60BEFBF1E88C}" destId="{BE35E491-5216-4717-8590-29B68F433E4F}" srcOrd="3" destOrd="0" parTransId="{DC91C2F2-6221-46D2-A63A-FF948BF4E886}" sibTransId="{748DB918-098C-46C5-8F3A-8B5BAF622F8E}"/>
    <dgm:cxn modelId="{70529C62-E8C4-46A3-96B2-066D8F4B57D5}" srcId="{D0EB1C32-0527-46C1-B4C4-60BEFBF1E88C}" destId="{C75CDE33-E79D-43C8-B46A-1BC1B36B5C52}" srcOrd="4" destOrd="0" parTransId="{78ABC676-689E-4F40-9091-80F732227B4B}" sibTransId="{FBA4238F-A312-47F1-BB85-41BD07968876}"/>
    <dgm:cxn modelId="{45B42DB2-4D25-46DB-94F9-113504E1D03E}" srcId="{D0EB1C32-0527-46C1-B4C4-60BEFBF1E88C}" destId="{6F6313E0-D672-4233-B8D3-A22A16A7AFFF}" srcOrd="5" destOrd="0" parTransId="{78EAB8F6-E322-4759-955D-A6CE4080B352}" sibTransId="{D1EF895C-32AE-4612-9454-AEB91703F067}"/>
    <dgm:cxn modelId="{5BC16F72-AB7E-4B3B-A15A-D72361055337}" srcId="{D0EB1C32-0527-46C1-B4C4-60BEFBF1E88C}" destId="{967BC4BB-5A0F-41BB-BC45-B5CAF384C629}" srcOrd="6" destOrd="0" parTransId="{899085E1-DD97-4727-9145-D282E481E54B}" sibTransId="{5DA69D36-B589-41A0-BDF9-7F1AC04EAA1A}"/>
    <dgm:cxn modelId="{9E14F252-5C75-41F3-AEB5-138CB363F44A}" srcId="{D13F58C6-0B34-46B2-AF21-591935687071}" destId="{6235565B-18F7-441C-ACC4-A89E03D91ECD}" srcOrd="2" destOrd="0" parTransId="{CB3CB9CC-6FE9-49AF-B74C-9CF36ECB49DB}" sibTransId="{316C3293-A430-45B9-88BA-50AC02EA4F0A}"/>
    <dgm:cxn modelId="{9EE8571C-87F5-4998-AA70-DA9C89E7EB91}" srcId="{6235565B-18F7-441C-ACC4-A89E03D91ECD}" destId="{8CC23805-0322-4371-AB18-642B4A14DC4E}" srcOrd="0" destOrd="0" parTransId="{17462922-0FDD-4C93-B792-9D57F3FCFBF7}" sibTransId="{285228A9-38D4-46B1-8604-D75343F2B73D}"/>
    <dgm:cxn modelId="{41F7289B-513A-4830-B804-200664F55956}" srcId="{6235565B-18F7-441C-ACC4-A89E03D91ECD}" destId="{28E8204B-15BF-4E0B-96B7-BA7869E46F09}" srcOrd="1" destOrd="0" parTransId="{E5B731D7-5F50-4965-9B52-C03600D9312E}" sibTransId="{EFA27D6A-4C60-467C-B0E0-2C75C90ADB90}"/>
    <dgm:cxn modelId="{865D641E-CB85-4B85-8704-BCEFCE10E861}" srcId="{6235565B-18F7-441C-ACC4-A89E03D91ECD}" destId="{5CAAE040-7EA4-422B-8070-1BA8302A4BC7}" srcOrd="2" destOrd="0" parTransId="{42E62B28-4438-4750-A439-4FD6A10ABF1A}" sibTransId="{EEA1765F-D556-4D12-9ACD-07E03A4550C7}"/>
    <dgm:cxn modelId="{07F0749E-8C8F-4783-BEE0-55032596E960}" srcId="{6235565B-18F7-441C-ACC4-A89E03D91ECD}" destId="{779B467D-BDE9-4954-A238-AD816E1CF378}" srcOrd="3" destOrd="0" parTransId="{AB3F5C4E-9EB6-4C2F-9F81-05E5E3ACA488}" sibTransId="{C66FDD60-E634-4E4C-8407-828CFE84991C}"/>
    <dgm:cxn modelId="{541E9577-599F-4C96-A330-592588508211}" type="presOf" srcId="{D13F58C6-0B34-46B2-AF21-591935687071}" destId="{28983199-90C5-47DC-9893-0F4C140E78F5}" srcOrd="0" destOrd="0" presId="urn:microsoft.com/office/officeart/2005/8/layout/hList1"/>
    <dgm:cxn modelId="{CE1DDDCD-6F85-4C58-B9E0-7C77DF256E0E}" type="presParOf" srcId="{28983199-90C5-47DC-9893-0F4C140E78F5}" destId="{4C701CC9-35A6-4990-93BE-7401A7C032D4}" srcOrd="0" destOrd="0" presId="urn:microsoft.com/office/officeart/2005/8/layout/hList1"/>
    <dgm:cxn modelId="{B72F7F38-6051-4370-833E-E875D7CE0B33}" type="presParOf" srcId="{4C701CC9-35A6-4990-93BE-7401A7C032D4}" destId="{AB947EF8-2348-4817-B498-C604DAC33656}" srcOrd="0" destOrd="0" presId="urn:microsoft.com/office/officeart/2005/8/layout/hList1"/>
    <dgm:cxn modelId="{976835E6-D002-4F9E-8C8A-DFC05623E408}" type="presOf" srcId="{EC642287-00C3-462E-92F4-71E6C86634E5}" destId="{AB947EF8-2348-4817-B498-C604DAC33656}" srcOrd="0" destOrd="0" presId="urn:microsoft.com/office/officeart/2005/8/layout/hList1"/>
    <dgm:cxn modelId="{9B22BFF3-595C-4C0E-9004-D84B35F40B9A}" type="presParOf" srcId="{4C701CC9-35A6-4990-93BE-7401A7C032D4}" destId="{9B4F0267-CCE0-46A3-8330-A2F9FD1B077B}" srcOrd="1" destOrd="0" presId="urn:microsoft.com/office/officeart/2005/8/layout/hList1"/>
    <dgm:cxn modelId="{71AC6090-6B55-4EAB-9567-EF4111B127F5}" type="presOf" srcId="{205CD04C-AE2B-41FC-B9B2-12119CD0B1DF}" destId="{9B4F0267-CCE0-46A3-8330-A2F9FD1B077B}" srcOrd="0" destOrd="0" presId="urn:microsoft.com/office/officeart/2005/8/layout/hList1"/>
    <dgm:cxn modelId="{208BDCFC-E3E7-48C4-80A1-A7F5255D9E81}" type="presOf" srcId="{7256C6CB-C03C-4F9A-9A5D-CCD3AEEF77B2}" destId="{9B4F0267-CCE0-46A3-8330-A2F9FD1B077B}" srcOrd="0" destOrd="1" presId="urn:microsoft.com/office/officeart/2005/8/layout/hList1"/>
    <dgm:cxn modelId="{4B26228A-8C5C-4323-A679-8CB329295DEC}" type="presOf" srcId="{F8E5F9C2-96CB-4FC2-B9A0-6528D7359704}" destId="{9B4F0267-CCE0-46A3-8330-A2F9FD1B077B}" srcOrd="0" destOrd="2" presId="urn:microsoft.com/office/officeart/2005/8/layout/hList1"/>
    <dgm:cxn modelId="{6F8F803E-5F5C-4167-A8DB-F031B0DCD795}" type="presOf" srcId="{BE75C2BF-2F98-4C0E-865A-6EB1DD9E44CD}" destId="{9B4F0267-CCE0-46A3-8330-A2F9FD1B077B}" srcOrd="0" destOrd="3" presId="urn:microsoft.com/office/officeart/2005/8/layout/hList1"/>
    <dgm:cxn modelId="{0C42F0A6-6628-48E0-9CF1-716B55938D71}" type="presOf" srcId="{7DEB86C3-6F9B-4C3F-A9F6-27A77539CB36}" destId="{9B4F0267-CCE0-46A3-8330-A2F9FD1B077B}" srcOrd="0" destOrd="4" presId="urn:microsoft.com/office/officeart/2005/8/layout/hList1"/>
    <dgm:cxn modelId="{0C5AF538-7B0A-4B21-8EBC-5D29EFD5D81C}" type="presParOf" srcId="{28983199-90C5-47DC-9893-0F4C140E78F5}" destId="{8756A30F-49F0-4B76-84E7-675D9E766B85}" srcOrd="1" destOrd="0" presId="urn:microsoft.com/office/officeart/2005/8/layout/hList1"/>
    <dgm:cxn modelId="{8B4F5D1E-E654-4437-A984-C43E28B2146E}" type="presParOf" srcId="{28983199-90C5-47DC-9893-0F4C140E78F5}" destId="{C06B9F94-663D-4500-9AF3-A57633B1C4D7}" srcOrd="2" destOrd="0" presId="urn:microsoft.com/office/officeart/2005/8/layout/hList1"/>
    <dgm:cxn modelId="{C533EDB8-03C0-4F69-A6D3-455D1B133752}" type="presParOf" srcId="{C06B9F94-663D-4500-9AF3-A57633B1C4D7}" destId="{A0848A61-D382-411B-A8E1-F1E66F9D9056}" srcOrd="0" destOrd="0" presId="urn:microsoft.com/office/officeart/2005/8/layout/hList1"/>
    <dgm:cxn modelId="{C98E418E-1E9D-44A8-A393-908A3EDC7814}" type="presOf" srcId="{D0EB1C32-0527-46C1-B4C4-60BEFBF1E88C}" destId="{A0848A61-D382-411B-A8E1-F1E66F9D9056}" srcOrd="0" destOrd="0" presId="urn:microsoft.com/office/officeart/2005/8/layout/hList1"/>
    <dgm:cxn modelId="{86035011-EE34-4203-8291-6D438D75AC97}" type="presParOf" srcId="{C06B9F94-663D-4500-9AF3-A57633B1C4D7}" destId="{ABD9E87E-8D02-4684-A7EE-EA370A57BAC9}" srcOrd="1" destOrd="0" presId="urn:microsoft.com/office/officeart/2005/8/layout/hList1"/>
    <dgm:cxn modelId="{A1647F55-CEF8-4921-B2B8-2EE2BC1E0422}" type="presOf" srcId="{71D60A0B-4780-403A-8274-A5D15FCBE7B4}" destId="{ABD9E87E-8D02-4684-A7EE-EA370A57BAC9}" srcOrd="0" destOrd="0" presId="urn:microsoft.com/office/officeart/2005/8/layout/hList1"/>
    <dgm:cxn modelId="{F6DE80EF-56FC-4ABA-86D4-048C0CDBC7AF}" type="presOf" srcId="{52A03728-3473-4EF6-8BEF-BD82D97DD5BF}" destId="{ABD9E87E-8D02-4684-A7EE-EA370A57BAC9}" srcOrd="0" destOrd="1" presId="urn:microsoft.com/office/officeart/2005/8/layout/hList1"/>
    <dgm:cxn modelId="{9D603A32-69C6-49A6-9467-4BE2DC8AC173}" type="presOf" srcId="{AFD6C605-D665-495B-9291-C71F31DA2868}" destId="{ABD9E87E-8D02-4684-A7EE-EA370A57BAC9}" srcOrd="0" destOrd="2" presId="urn:microsoft.com/office/officeart/2005/8/layout/hList1"/>
    <dgm:cxn modelId="{633B975D-0DCC-49BD-B0FA-D60799EB7A28}" type="presOf" srcId="{BE35E491-5216-4717-8590-29B68F433E4F}" destId="{ABD9E87E-8D02-4684-A7EE-EA370A57BAC9}" srcOrd="0" destOrd="3" presId="urn:microsoft.com/office/officeart/2005/8/layout/hList1"/>
    <dgm:cxn modelId="{2EC47BE1-AEE6-4B72-AA5D-8F7970B8EBBE}" type="presOf" srcId="{C75CDE33-E79D-43C8-B46A-1BC1B36B5C52}" destId="{ABD9E87E-8D02-4684-A7EE-EA370A57BAC9}" srcOrd="0" destOrd="4" presId="urn:microsoft.com/office/officeart/2005/8/layout/hList1"/>
    <dgm:cxn modelId="{065A62EB-E943-4AD8-BF11-217435B62069}" type="presOf" srcId="{6F6313E0-D672-4233-B8D3-A22A16A7AFFF}" destId="{ABD9E87E-8D02-4684-A7EE-EA370A57BAC9}" srcOrd="0" destOrd="5" presId="urn:microsoft.com/office/officeart/2005/8/layout/hList1"/>
    <dgm:cxn modelId="{A1C0056B-1E7E-4B1F-B740-AC2B29C108F6}" type="presOf" srcId="{967BC4BB-5A0F-41BB-BC45-B5CAF384C629}" destId="{ABD9E87E-8D02-4684-A7EE-EA370A57BAC9}" srcOrd="0" destOrd="6" presId="urn:microsoft.com/office/officeart/2005/8/layout/hList1"/>
    <dgm:cxn modelId="{B71955F1-C989-469B-B305-F1430AD9C546}" type="presParOf" srcId="{28983199-90C5-47DC-9893-0F4C140E78F5}" destId="{BA1ED4F6-370B-41A8-9A79-B9DD36243307}" srcOrd="3" destOrd="0" presId="urn:microsoft.com/office/officeart/2005/8/layout/hList1"/>
    <dgm:cxn modelId="{629CAE67-426E-42E9-829B-38C2E7D2EE16}" type="presParOf" srcId="{28983199-90C5-47DC-9893-0F4C140E78F5}" destId="{3962EFDA-D97E-41A0-811D-8F98F4AEE904}" srcOrd="4" destOrd="0" presId="urn:microsoft.com/office/officeart/2005/8/layout/hList1"/>
    <dgm:cxn modelId="{DE279EE2-3BD1-4526-8DE1-304BE3FF70AB}" type="presParOf" srcId="{3962EFDA-D97E-41A0-811D-8F98F4AEE904}" destId="{C97F2D3E-9239-404B-A306-FA016EFADE09}" srcOrd="0" destOrd="0" presId="urn:microsoft.com/office/officeart/2005/8/layout/hList1"/>
    <dgm:cxn modelId="{10FB8287-DB42-42B8-86DD-D4F947BC2B17}" type="presOf" srcId="{6235565B-18F7-441C-ACC4-A89E03D91ECD}" destId="{C97F2D3E-9239-404B-A306-FA016EFADE09}" srcOrd="0" destOrd="0" presId="urn:microsoft.com/office/officeart/2005/8/layout/hList1"/>
    <dgm:cxn modelId="{424DCA84-8A7C-42A2-8D12-944845BE5C89}" type="presParOf" srcId="{3962EFDA-D97E-41A0-811D-8F98F4AEE904}" destId="{718B69F4-A50F-4551-8191-D77B3ED01F0B}" srcOrd="1" destOrd="0" presId="urn:microsoft.com/office/officeart/2005/8/layout/hList1"/>
    <dgm:cxn modelId="{DE2287D7-D160-416A-ADAD-E5A471418936}" type="presOf" srcId="{8CC23805-0322-4371-AB18-642B4A14DC4E}" destId="{718B69F4-A50F-4551-8191-D77B3ED01F0B}" srcOrd="0" destOrd="0" presId="urn:microsoft.com/office/officeart/2005/8/layout/hList1"/>
    <dgm:cxn modelId="{8734BCFA-CA5A-4BF1-BCDD-6A7A74E4BE6B}" type="presOf" srcId="{28E8204B-15BF-4E0B-96B7-BA7869E46F09}" destId="{718B69F4-A50F-4551-8191-D77B3ED01F0B}" srcOrd="0" destOrd="1" presId="urn:microsoft.com/office/officeart/2005/8/layout/hList1"/>
    <dgm:cxn modelId="{76B37780-A43B-43DE-9F48-154FF0B878A2}" type="presOf" srcId="{5CAAE040-7EA4-422B-8070-1BA8302A4BC7}" destId="{718B69F4-A50F-4551-8191-D77B3ED01F0B}" srcOrd="0" destOrd="2" presId="urn:microsoft.com/office/officeart/2005/8/layout/hList1"/>
    <dgm:cxn modelId="{41C72185-F8AB-4325-85BC-897713F10F40}" type="presOf" srcId="{779B467D-BDE9-4954-A238-AD816E1CF378}" destId="{718B69F4-A50F-4551-8191-D77B3ED01F0B}" srcOrd="0" destOrd="3" presId="urn:microsoft.com/office/officeart/2005/8/layout/hList1"/>
  </dgm:cxnLst>
  <dgm:bg/>
  <dgm:whole/>
  <dgm:extLst>
    <a:ext uri="http://schemas.microsoft.com/office/drawing/2008/diagram">
      <dsp:dataModelExt xmlns:dsp="http://schemas.microsoft.com/office/drawing/2008/diagram" relId="rId5"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B82A398A-D7B8-44EC-A07B-22EAAA9E2340}" type="doc">
      <dgm:prSet loTypeId="urn:microsoft.com/office/officeart/2005/8/layout/hList6" loCatId="list" qsTypeId="urn:microsoft.com/office/officeart/2005/8/quickstyle/simple1" qsCatId="simple" csTypeId="urn:microsoft.com/office/officeart/2005/8/colors/accent1_2" csCatId="accent1" phldr="1"/>
      <dgm:spPr/>
      <dgm:t>
        <a:bodyPr/>
        <a:lstStyle/>
        <a:p>
          <a:endParaRPr lang="zh-CN" altLang="en-US"/>
        </a:p>
      </dgm:t>
    </dgm:pt>
    <dgm:pt modelId="{63540420-08FA-4AE8-BFC5-8916DB194418}" cxnId="{303D336B-B980-4531-A5C7-98F02A42789E}" type="parTrans">
      <dgm:prSet custT="1"/>
      <dgm:spPr/>
      <dgm:t>
        <a:bodyPr/>
        <a:lstStyle/>
        <a:p>
          <a:endParaRPr lang="zh-CN" altLang="en-US" sz="1600">
            <a:latin typeface="微软雅黑" panose="020B0503020204020204" pitchFamily="34" charset="-122"/>
            <a:ea typeface="微软雅黑" panose="020B0503020204020204" pitchFamily="34" charset="-122"/>
          </a:endParaRPr>
        </a:p>
      </dgm:t>
    </dgm:pt>
    <dgm:pt modelId="{22BC0ACC-8ADB-4CCB-AE62-A8258F665C82}">
      <dgm:prSet phldrT="[文本]" custT="1"/>
      <dgm:spPr>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dgm:spPr>
      <dgm:t>
        <a:bodyPr/>
        <a:lstStyle/>
        <a:p>
          <a:r>
            <a:rPr lang="zh-CN" altLang="en-US" sz="4400">
              <a:latin typeface="微软雅黑" panose="020B0503020204020204" pitchFamily="34" charset="-122"/>
              <a:ea typeface="微软雅黑" panose="020B0503020204020204" pitchFamily="34" charset="-122"/>
            </a:rPr>
            <a:t>目标</a:t>
          </a:r>
        </a:p>
      </dgm:t>
    </dgm:pt>
    <dgm:pt modelId="{5F4CC0C5-9FB8-4C95-8DF5-40EF5990FAD1}" cxnId="{DE2960C4-2EC6-4B24-A88B-19C79A56F689}" type="parTrans">
      <dgm:prSet custT="1"/>
      <dgm:spPr/>
      <dgm:t>
        <a:bodyPr/>
        <a:lstStyle/>
        <a:p>
          <a:endParaRPr lang="zh-CN" altLang="en-US" sz="1600">
            <a:latin typeface="微软雅黑" panose="020B0503020204020204" pitchFamily="34" charset="-122"/>
            <a:ea typeface="微软雅黑" panose="020B0503020204020204" pitchFamily="34" charset="-122"/>
          </a:endParaRPr>
        </a:p>
      </dgm:t>
    </dgm:pt>
    <dgm:pt modelId="{61B44AF0-93E0-403E-8026-DE98F3CEBA30}">
      <dgm:prSet phldrT="[文本]" custT="1"/>
      <dgm:spPr>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dgm:spPr>
      <dgm:t>
        <a:bodyPr/>
        <a:lstStyle/>
        <a:p>
          <a:r>
            <a:rPr lang="en-US" altLang="zh-CN" sz="1600">
              <a:latin typeface="微软雅黑" panose="020B0503020204020204" pitchFamily="34" charset="-122"/>
              <a:ea typeface="微软雅黑" panose="020B0503020204020204" pitchFamily="34" charset="-122"/>
            </a:rPr>
            <a:t>Objective</a:t>
          </a:r>
          <a:endParaRPr lang="zh-CN" altLang="en-US" sz="1600">
            <a:latin typeface="微软雅黑" panose="020B0503020204020204" pitchFamily="34" charset="-122"/>
            <a:ea typeface="微软雅黑" panose="020B0503020204020204" pitchFamily="34" charset="-122"/>
          </a:endParaRPr>
        </a:p>
      </dgm:t>
    </dgm:pt>
    <dgm:pt modelId="{5AFE076A-292E-45A9-9F19-EED1D05F18B4}" cxnId="{DE2960C4-2EC6-4B24-A88B-19C79A56F689}" type="sibTrans">
      <dgm:prSet custT="1"/>
      <dgm:spPr/>
      <dgm:t>
        <a:bodyPr/>
        <a:lstStyle/>
        <a:p>
          <a:endParaRPr lang="zh-CN" altLang="en-US" sz="1600">
            <a:latin typeface="微软雅黑" panose="020B0503020204020204" pitchFamily="34" charset="-122"/>
            <a:ea typeface="微软雅黑" panose="020B0503020204020204" pitchFamily="34" charset="-122"/>
          </a:endParaRPr>
        </a:p>
      </dgm:t>
    </dgm:pt>
    <dgm:pt modelId="{2EF18F2E-5305-46A3-942C-824E6BCDF4AA}" cxnId="{303D336B-B980-4531-A5C7-98F02A42789E}" type="sibTrans">
      <dgm:prSet custT="1"/>
      <dgm:spPr/>
      <dgm:t>
        <a:bodyPr/>
        <a:lstStyle/>
        <a:p>
          <a:endParaRPr lang="zh-CN" altLang="en-US" sz="1600">
            <a:latin typeface="微软雅黑" panose="020B0503020204020204" pitchFamily="34" charset="-122"/>
            <a:ea typeface="微软雅黑" panose="020B0503020204020204" pitchFamily="34" charset="-122"/>
          </a:endParaRPr>
        </a:p>
      </dgm:t>
    </dgm:pt>
    <dgm:pt modelId="{A61F58A8-A84A-428A-9AA0-CEE764B65ABD}" cxnId="{F0F2D971-29F4-42A3-A76B-EEACCBDA50F3}" type="parTrans">
      <dgm:prSet custT="1"/>
      <dgm:spPr/>
      <dgm:t>
        <a:bodyPr/>
        <a:lstStyle/>
        <a:p>
          <a:endParaRPr lang="zh-CN" altLang="en-US" sz="1600">
            <a:latin typeface="微软雅黑" panose="020B0503020204020204" pitchFamily="34" charset="-122"/>
            <a:ea typeface="微软雅黑" panose="020B0503020204020204" pitchFamily="34" charset="-122"/>
          </a:endParaRPr>
        </a:p>
      </dgm:t>
    </dgm:pt>
    <dgm:pt modelId="{3EF214D5-4D7A-4E2B-A7A3-56BE76378F08}">
      <dgm:prSet phldrT="[文本]" custT="1"/>
      <dgm:spPr>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dgm:spPr>
      <dgm:t>
        <a:bodyPr/>
        <a:lstStyle/>
        <a:p>
          <a:r>
            <a:rPr lang="zh-CN" altLang="en-US" sz="4400">
              <a:latin typeface="微软雅黑" panose="020B0503020204020204" pitchFamily="34" charset="-122"/>
              <a:ea typeface="微软雅黑" panose="020B0503020204020204" pitchFamily="34" charset="-122"/>
            </a:rPr>
            <a:t>障碍</a:t>
          </a:r>
        </a:p>
      </dgm:t>
    </dgm:pt>
    <dgm:pt modelId="{6F751FFF-541A-4907-982A-B0224462D703}" cxnId="{F1AB98DB-F189-43FE-B5EE-5AF92F34A3BA}" type="parTrans">
      <dgm:prSet custT="1"/>
      <dgm:spPr/>
      <dgm:t>
        <a:bodyPr/>
        <a:lstStyle/>
        <a:p>
          <a:endParaRPr lang="zh-CN" altLang="en-US" sz="1600">
            <a:latin typeface="微软雅黑" panose="020B0503020204020204" pitchFamily="34" charset="-122"/>
            <a:ea typeface="微软雅黑" panose="020B0503020204020204" pitchFamily="34" charset="-122"/>
          </a:endParaRPr>
        </a:p>
      </dgm:t>
    </dgm:pt>
    <dgm:pt modelId="{153ADCE2-DE5C-4F44-A9AD-E078E1B3CB04}">
      <dgm:prSet phldrT="[文本]" custT="1"/>
      <dgm:spPr>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dgm:spPr>
      <dgm:t>
        <a:bodyPr/>
        <a:lstStyle/>
        <a:p>
          <a:r>
            <a:rPr lang="en-US" altLang="zh-CN" sz="1600">
              <a:latin typeface="微软雅黑" panose="020B0503020204020204" pitchFamily="34" charset="-122"/>
              <a:ea typeface="微软雅黑" panose="020B0503020204020204" pitchFamily="34" charset="-122"/>
            </a:rPr>
            <a:t>Issue</a:t>
          </a:r>
          <a:endParaRPr lang="zh-CN" altLang="en-US" sz="1600">
            <a:latin typeface="微软雅黑" panose="020B0503020204020204" pitchFamily="34" charset="-122"/>
            <a:ea typeface="微软雅黑" panose="020B0503020204020204" pitchFamily="34" charset="-122"/>
          </a:endParaRPr>
        </a:p>
      </dgm:t>
    </dgm:pt>
    <dgm:pt modelId="{6F544357-811E-47F5-AEFF-90D0C875FF76}" cxnId="{F1AB98DB-F189-43FE-B5EE-5AF92F34A3BA}" type="sibTrans">
      <dgm:prSet custT="1"/>
      <dgm:spPr/>
      <dgm:t>
        <a:bodyPr/>
        <a:lstStyle/>
        <a:p>
          <a:endParaRPr lang="zh-CN" altLang="en-US" sz="1600">
            <a:latin typeface="微软雅黑" panose="020B0503020204020204" pitchFamily="34" charset="-122"/>
            <a:ea typeface="微软雅黑" panose="020B0503020204020204" pitchFamily="34" charset="-122"/>
          </a:endParaRPr>
        </a:p>
      </dgm:t>
    </dgm:pt>
    <dgm:pt modelId="{F20EDE3F-C31A-4E83-BEA6-9067D6854FEA}" cxnId="{F0F2D971-29F4-42A3-A76B-EEACCBDA50F3}" type="sibTrans">
      <dgm:prSet custT="1"/>
      <dgm:spPr/>
      <dgm:t>
        <a:bodyPr/>
        <a:lstStyle/>
        <a:p>
          <a:endParaRPr lang="zh-CN" altLang="en-US" sz="1600">
            <a:latin typeface="微软雅黑" panose="020B0503020204020204" pitchFamily="34" charset="-122"/>
            <a:ea typeface="微软雅黑" panose="020B0503020204020204" pitchFamily="34" charset="-122"/>
          </a:endParaRPr>
        </a:p>
      </dgm:t>
    </dgm:pt>
    <dgm:pt modelId="{11EF3016-E0EB-4933-8598-E2D5CECA4009}" cxnId="{3F4778A9-0368-4CA9-97BC-B0652288DEE2}" type="parTrans">
      <dgm:prSet custT="1"/>
      <dgm:spPr/>
      <dgm:t>
        <a:bodyPr/>
        <a:lstStyle/>
        <a:p>
          <a:endParaRPr lang="zh-CN" altLang="en-US" sz="1600">
            <a:latin typeface="微软雅黑" panose="020B0503020204020204" pitchFamily="34" charset="-122"/>
            <a:ea typeface="微软雅黑" panose="020B0503020204020204" pitchFamily="34" charset="-122"/>
          </a:endParaRPr>
        </a:p>
      </dgm:t>
    </dgm:pt>
    <dgm:pt modelId="{BF9D1395-40EC-426C-859A-6CB157BC3B9E}">
      <dgm:prSet phldrT="[文本]" custT="1"/>
      <dgm:spPr>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dgm:spPr>
      <dgm:t>
        <a:bodyPr/>
        <a:lstStyle/>
        <a:p>
          <a:r>
            <a:rPr lang="zh-CN" altLang="en-US" sz="4400">
              <a:latin typeface="微软雅黑" panose="020B0503020204020204" pitchFamily="34" charset="-122"/>
              <a:ea typeface="微软雅黑" panose="020B0503020204020204" pitchFamily="34" charset="-122"/>
            </a:rPr>
            <a:t>洞察</a:t>
          </a:r>
        </a:p>
      </dgm:t>
    </dgm:pt>
    <dgm:pt modelId="{0454D479-43A3-4774-9003-F13B678DD20B}" cxnId="{6AF3762F-ABBD-47A5-8518-38D17154C7A9}" type="parTrans">
      <dgm:prSet/>
      <dgm:spPr/>
      <dgm:t>
        <a:bodyPr/>
        <a:lstStyle/>
        <a:p>
          <a:endParaRPr lang="zh-CN" altLang="en-US"/>
        </a:p>
      </dgm:t>
    </dgm:pt>
    <dgm:pt modelId="{A14BDFBD-B14E-4A24-BB6D-70FFA96DCE04}">
      <dgm:prSet phldrT="[文本]" custT="1"/>
      <dgm:spPr>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dgm:spPr>
      <dgm:t>
        <a:bodyPr/>
        <a:lstStyle/>
        <a:p>
          <a:r>
            <a:rPr lang="en-US" altLang="zh-CN" sz="1600">
              <a:latin typeface="微软雅黑" panose="020B0503020204020204" pitchFamily="34" charset="-122"/>
              <a:ea typeface="微软雅黑" panose="020B0503020204020204" pitchFamily="34" charset="-122"/>
            </a:rPr>
            <a:t>Insight</a:t>
          </a:r>
          <a:endParaRPr lang="zh-CN" altLang="en-US" sz="1600">
            <a:latin typeface="微软雅黑" panose="020B0503020204020204" pitchFamily="34" charset="-122"/>
            <a:ea typeface="微软雅黑" panose="020B0503020204020204" pitchFamily="34" charset="-122"/>
          </a:endParaRPr>
        </a:p>
      </dgm:t>
    </dgm:pt>
    <dgm:pt modelId="{16FA07FB-D716-4052-960C-BC7E5B5EE316}" cxnId="{6AF3762F-ABBD-47A5-8518-38D17154C7A9}" type="sibTrans">
      <dgm:prSet/>
      <dgm:spPr/>
      <dgm:t>
        <a:bodyPr/>
        <a:lstStyle/>
        <a:p>
          <a:endParaRPr lang="zh-CN" altLang="en-US"/>
        </a:p>
      </dgm:t>
    </dgm:pt>
    <dgm:pt modelId="{4A41A398-9F83-44EA-8B6D-BBE00BFD940F}" cxnId="{3F4778A9-0368-4CA9-97BC-B0652288DEE2}" type="sibTrans">
      <dgm:prSet custT="1"/>
      <dgm:spPr/>
      <dgm:t>
        <a:bodyPr/>
        <a:lstStyle/>
        <a:p>
          <a:endParaRPr lang="zh-CN" altLang="en-US" sz="1600">
            <a:latin typeface="微软雅黑" panose="020B0503020204020204" pitchFamily="34" charset="-122"/>
            <a:ea typeface="微软雅黑" panose="020B0503020204020204" pitchFamily="34" charset="-122"/>
          </a:endParaRPr>
        </a:p>
      </dgm:t>
    </dgm:pt>
    <dgm:pt modelId="{07087136-0B2C-4951-B471-D9AACAFF67B9}" cxnId="{6CFBA925-47F4-4D56-BA90-DA3198940999}" type="parTrans">
      <dgm:prSet/>
      <dgm:spPr/>
      <dgm:t>
        <a:bodyPr/>
        <a:lstStyle/>
        <a:p>
          <a:endParaRPr lang="zh-CN" altLang="en-US"/>
        </a:p>
      </dgm:t>
    </dgm:pt>
    <dgm:pt modelId="{94568D49-73C1-4F8A-B440-3B8F62C6DDF7}">
      <dgm:prSet phldrT="[文本]" custT="1"/>
      <dgm:spPr>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dgm:spPr>
      <dgm:t>
        <a:bodyPr/>
        <a:lstStyle/>
        <a:p>
          <a:r>
            <a:rPr lang="zh-CN" altLang="en-US" sz="4400">
              <a:latin typeface="微软雅黑" panose="020B0503020204020204" pitchFamily="34" charset="-122"/>
              <a:ea typeface="微软雅黑" panose="020B0503020204020204" pitchFamily="34" charset="-122"/>
            </a:rPr>
            <a:t>方案</a:t>
          </a:r>
        </a:p>
      </dgm:t>
    </dgm:pt>
    <dgm:pt modelId="{397D42BB-3586-4F1F-94A9-404939FD8AB2}" cxnId="{6F7E18D9-73F8-4054-AA88-1C06A12068DB}" type="parTrans">
      <dgm:prSet custT="1"/>
      <dgm:spPr/>
      <dgm:t>
        <a:bodyPr/>
        <a:lstStyle/>
        <a:p>
          <a:endParaRPr lang="zh-CN" altLang="en-US" sz="1600">
            <a:latin typeface="微软雅黑" panose="020B0503020204020204" pitchFamily="34" charset="-122"/>
            <a:ea typeface="微软雅黑" panose="020B0503020204020204" pitchFamily="34" charset="-122"/>
          </a:endParaRPr>
        </a:p>
      </dgm:t>
    </dgm:pt>
    <dgm:pt modelId="{36B10EE5-E293-4EFF-BAF5-2F848960B68A}">
      <dgm:prSet phldrT="[文本]" custT="1"/>
      <dgm:spPr>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dgm:spPr>
      <dgm:t>
        <a:bodyPr/>
        <a:lstStyle/>
        <a:p>
          <a:r>
            <a:rPr lang="en-US" altLang="zh-CN" sz="1600">
              <a:latin typeface="微软雅黑" panose="020B0503020204020204" pitchFamily="34" charset="-122"/>
              <a:ea typeface="微软雅黑" panose="020B0503020204020204" pitchFamily="34" charset="-122"/>
            </a:rPr>
            <a:t>Challenge</a:t>
          </a:r>
          <a:endParaRPr lang="zh-CN" altLang="en-US" sz="1600">
            <a:latin typeface="微软雅黑" panose="020B0503020204020204" pitchFamily="34" charset="-122"/>
            <a:ea typeface="微软雅黑" panose="020B0503020204020204" pitchFamily="34" charset="-122"/>
          </a:endParaRPr>
        </a:p>
      </dgm:t>
    </dgm:pt>
    <dgm:pt modelId="{8819E605-4ABA-4A9A-8EF1-37293B4E68F8}" cxnId="{6F7E18D9-73F8-4054-AA88-1C06A12068DB}" type="sibTrans">
      <dgm:prSet custT="1"/>
      <dgm:spPr/>
      <dgm:t>
        <a:bodyPr/>
        <a:lstStyle/>
        <a:p>
          <a:endParaRPr lang="zh-CN" altLang="en-US" sz="1600">
            <a:latin typeface="微软雅黑" panose="020B0503020204020204" pitchFamily="34" charset="-122"/>
            <a:ea typeface="微软雅黑" panose="020B0503020204020204" pitchFamily="34" charset="-122"/>
          </a:endParaRPr>
        </a:p>
      </dgm:t>
    </dgm:pt>
    <dgm:pt modelId="{9BD1C9E3-9FA3-4E50-9319-B7B011A84D86}" cxnId="{6CFBA925-47F4-4D56-BA90-DA3198940999}" type="sibTrans">
      <dgm:prSet/>
      <dgm:spPr/>
      <dgm:t>
        <a:bodyPr/>
        <a:lstStyle/>
        <a:p>
          <a:endParaRPr lang="zh-CN" altLang="en-US"/>
        </a:p>
      </dgm:t>
    </dgm:pt>
    <dgm:pt modelId="{032641E8-F350-4999-A467-3B92A4993C6B}" type="pres">
      <dgm:prSet presAssocID="{B82A398A-D7B8-44EC-A07B-22EAAA9E2340}" presName="Name0">
        <dgm:presLayoutVars>
          <dgm:dir/>
          <dgm:resizeHandles val="exact"/>
        </dgm:presLayoutVars>
      </dgm:prSet>
      <dgm:spPr/>
      <dgm:t>
        <a:bodyPr/>
        <a:lstStyle/>
        <a:p>
          <a:endParaRPr lang="zh-CN" altLang="en-US"/>
        </a:p>
      </dgm:t>
    </dgm:pt>
    <dgm:pt modelId="{C4B039EF-5653-4C9F-B900-D835C5A2BBCE}" type="pres">
      <dgm:prSet presAssocID="{22BC0ACC-8ADB-4CCB-AE62-A8258F665C82}" presName="node" presStyleLbl="node1" presStyleCnt="4">
        <dgm:presLayoutVars>
          <dgm:bulletEnabled val="1"/>
        </dgm:presLayoutVars>
      </dgm:prSet>
      <dgm:spPr/>
      <dgm:t>
        <a:bodyPr/>
        <a:lstStyle/>
        <a:p>
          <a:endParaRPr lang="zh-CN" altLang="en-US"/>
        </a:p>
      </dgm:t>
    </dgm:pt>
    <dgm:pt modelId="{969B2400-4E7B-44C7-9A85-DBA1D42F0C7E}" type="pres">
      <dgm:prSet presAssocID="{2EF18F2E-5305-46A3-942C-824E6BCDF4AA}" presName="sibTrans"/>
      <dgm:spPr/>
      <dgm:t>
        <a:bodyPr/>
        <a:lstStyle/>
        <a:p/>
      </dgm:t>
    </dgm:pt>
    <dgm:pt modelId="{7C2E9A90-7933-40E4-9771-A0550E552546}" type="pres">
      <dgm:prSet presAssocID="{3EF214D5-4D7A-4E2B-A7A3-56BE76378F08}" presName="node" presStyleLbl="node1" presStyleIdx="1" presStyleCnt="4">
        <dgm:presLayoutVars>
          <dgm:bulletEnabled val="1"/>
        </dgm:presLayoutVars>
      </dgm:prSet>
      <dgm:spPr/>
      <dgm:t>
        <a:bodyPr/>
        <a:lstStyle/>
        <a:p>
          <a:endParaRPr lang="zh-CN" altLang="en-US"/>
        </a:p>
      </dgm:t>
    </dgm:pt>
    <dgm:pt modelId="{BB653819-C855-47B7-9553-65A06ECCC3ED}" type="pres">
      <dgm:prSet presAssocID="{F20EDE3F-C31A-4E83-BEA6-9067D6854FEA}" presName="sibTrans"/>
      <dgm:spPr/>
      <dgm:t>
        <a:bodyPr/>
        <a:lstStyle/>
        <a:p/>
      </dgm:t>
    </dgm:pt>
    <dgm:pt modelId="{C682F352-7485-4F25-B3FE-D59E0A06761A}" type="pres">
      <dgm:prSet presAssocID="{BF9D1395-40EC-426C-859A-6CB157BC3B9E}" presName="node" presStyleLbl="node1" presStyleIdx="2" presStyleCnt="4">
        <dgm:presLayoutVars>
          <dgm:bulletEnabled val="1"/>
        </dgm:presLayoutVars>
      </dgm:prSet>
      <dgm:spPr/>
      <dgm:t>
        <a:bodyPr/>
        <a:lstStyle/>
        <a:p>
          <a:endParaRPr lang="zh-CN" altLang="en-US"/>
        </a:p>
      </dgm:t>
    </dgm:pt>
    <dgm:pt modelId="{DFCA8F3A-4864-470B-8B71-BAEF735F8FC5}" type="pres">
      <dgm:prSet presAssocID="{4A41A398-9F83-44EA-8B6D-BBE00BFD940F}" presName="sibTrans"/>
      <dgm:spPr/>
      <dgm:t>
        <a:bodyPr/>
        <a:lstStyle/>
        <a:p/>
      </dgm:t>
    </dgm:pt>
    <dgm:pt modelId="{78B2142F-F785-49FC-BCAA-1237EE6E6AAD}" type="pres">
      <dgm:prSet presAssocID="{94568D49-73C1-4F8A-B440-3B8F62C6DDF7}" presName="node" presStyleLbl="node1" presStyleIdx="3" presStyleCnt="4">
        <dgm:presLayoutVars>
          <dgm:bulletEnabled val="1"/>
        </dgm:presLayoutVars>
      </dgm:prSet>
      <dgm:spPr/>
      <dgm:t>
        <a:bodyPr/>
        <a:lstStyle/>
        <a:p>
          <a:endParaRPr lang="zh-CN" altLang="en-US"/>
        </a:p>
      </dgm:t>
    </dgm:pt>
  </dgm:ptLst>
  <dgm:cxnLst>
    <dgm:cxn modelId="{303D336B-B980-4531-A5C7-98F02A42789E}" srcId="{B82A398A-D7B8-44EC-A07B-22EAAA9E2340}" destId="{22BC0ACC-8ADB-4CCB-AE62-A8258F665C82}" srcOrd="0" destOrd="0" parTransId="{63540420-08FA-4AE8-BFC5-8916DB194418}" sibTransId="{2EF18F2E-5305-46A3-942C-824E6BCDF4AA}"/>
    <dgm:cxn modelId="{DE2960C4-2EC6-4B24-A88B-19C79A56F689}" srcId="{22BC0ACC-8ADB-4CCB-AE62-A8258F665C82}" destId="{61B44AF0-93E0-403E-8026-DE98F3CEBA30}" srcOrd="0" destOrd="0" parTransId="{5F4CC0C5-9FB8-4C95-8DF5-40EF5990FAD1}" sibTransId="{5AFE076A-292E-45A9-9F19-EED1D05F18B4}"/>
    <dgm:cxn modelId="{F0F2D971-29F4-42A3-A76B-EEACCBDA50F3}" srcId="{B82A398A-D7B8-44EC-A07B-22EAAA9E2340}" destId="{3EF214D5-4D7A-4E2B-A7A3-56BE76378F08}" srcOrd="1" destOrd="0" parTransId="{A61F58A8-A84A-428A-9AA0-CEE764B65ABD}" sibTransId="{F20EDE3F-C31A-4E83-BEA6-9067D6854FEA}"/>
    <dgm:cxn modelId="{F1AB98DB-F189-43FE-B5EE-5AF92F34A3BA}" srcId="{3EF214D5-4D7A-4E2B-A7A3-56BE76378F08}" destId="{153ADCE2-DE5C-4F44-A9AD-E078E1B3CB04}" srcOrd="0" destOrd="0" parTransId="{6F751FFF-541A-4907-982A-B0224462D703}" sibTransId="{6F544357-811E-47F5-AEFF-90D0C875FF76}"/>
    <dgm:cxn modelId="{3F4778A9-0368-4CA9-97BC-B0652288DEE2}" srcId="{B82A398A-D7B8-44EC-A07B-22EAAA9E2340}" destId="{BF9D1395-40EC-426C-859A-6CB157BC3B9E}" srcOrd="2" destOrd="0" parTransId="{11EF3016-E0EB-4933-8598-E2D5CECA4009}" sibTransId="{4A41A398-9F83-44EA-8B6D-BBE00BFD940F}"/>
    <dgm:cxn modelId="{6AF3762F-ABBD-47A5-8518-38D17154C7A9}" srcId="{BF9D1395-40EC-426C-859A-6CB157BC3B9E}" destId="{A14BDFBD-B14E-4A24-BB6D-70FFA96DCE04}" srcOrd="0" destOrd="0" parTransId="{0454D479-43A3-4774-9003-F13B678DD20B}" sibTransId="{16FA07FB-D716-4052-960C-BC7E5B5EE316}"/>
    <dgm:cxn modelId="{6CFBA925-47F4-4D56-BA90-DA3198940999}" srcId="{B82A398A-D7B8-44EC-A07B-22EAAA9E2340}" destId="{94568D49-73C1-4F8A-B440-3B8F62C6DDF7}" srcOrd="3" destOrd="0" parTransId="{07087136-0B2C-4951-B471-D9AACAFF67B9}" sibTransId="{9BD1C9E3-9FA3-4E50-9319-B7B011A84D86}"/>
    <dgm:cxn modelId="{6F7E18D9-73F8-4054-AA88-1C06A12068DB}" srcId="{94568D49-73C1-4F8A-B440-3B8F62C6DDF7}" destId="{36B10EE5-E293-4EFF-BAF5-2F848960B68A}" srcOrd="0" destOrd="0" parTransId="{397D42BB-3586-4F1F-94A9-404939FD8AB2}" sibTransId="{8819E605-4ABA-4A9A-8EF1-37293B4E68F8}"/>
    <dgm:cxn modelId="{8EA72503-576F-4C79-9AC6-75C2B0D22C0A}" type="presOf" srcId="{B82A398A-D7B8-44EC-A07B-22EAAA9E2340}" destId="{032641E8-F350-4999-A467-3B92A4993C6B}" srcOrd="0" destOrd="0" presId="urn:microsoft.com/office/officeart/2005/8/layout/hList6"/>
    <dgm:cxn modelId="{273C3F03-6FFC-4F73-987D-AE660E9EF660}" type="presParOf" srcId="{032641E8-F350-4999-A467-3B92A4993C6B}" destId="{C4B039EF-5653-4C9F-B900-D835C5A2BBCE}" srcOrd="0" destOrd="0" presId="urn:microsoft.com/office/officeart/2005/8/layout/hList6"/>
    <dgm:cxn modelId="{0A762703-83DC-4203-B48F-30333AF8DBF6}" type="presOf" srcId="{22BC0ACC-8ADB-4CCB-AE62-A8258F665C82}" destId="{C4B039EF-5653-4C9F-B900-D835C5A2BBCE}" srcOrd="0" destOrd="0" presId="urn:microsoft.com/office/officeart/2005/8/layout/hList6"/>
    <dgm:cxn modelId="{3C4CDB72-D035-4917-8C1D-C842D9B8B250}" type="presOf" srcId="{61B44AF0-93E0-403E-8026-DE98F3CEBA30}" destId="{C4B039EF-5653-4C9F-B900-D835C5A2BBCE}" srcOrd="0" destOrd="1" presId="urn:microsoft.com/office/officeart/2005/8/layout/hList6"/>
    <dgm:cxn modelId="{562E1E0B-EAA2-4551-B627-091451F76A61}" type="presParOf" srcId="{032641E8-F350-4999-A467-3B92A4993C6B}" destId="{969B2400-4E7B-44C7-9A85-DBA1D42F0C7E}" srcOrd="1" destOrd="0" presId="urn:microsoft.com/office/officeart/2005/8/layout/hList6"/>
    <dgm:cxn modelId="{123560AE-06C5-40BE-9D51-782E296998C7}" type="presParOf" srcId="{032641E8-F350-4999-A467-3B92A4993C6B}" destId="{7C2E9A90-7933-40E4-9771-A0550E552546}" srcOrd="2" destOrd="0" presId="urn:microsoft.com/office/officeart/2005/8/layout/hList6"/>
    <dgm:cxn modelId="{1D0F6E36-0699-40ED-AB19-CABA6EF22E51}" type="presOf" srcId="{3EF214D5-4D7A-4E2B-A7A3-56BE76378F08}" destId="{7C2E9A90-7933-40E4-9771-A0550E552546}" srcOrd="0" destOrd="0" presId="urn:microsoft.com/office/officeart/2005/8/layout/hList6"/>
    <dgm:cxn modelId="{F2F3E0BC-F61B-4B71-ABE6-0AE922EC0F40}" type="presOf" srcId="{153ADCE2-DE5C-4F44-A9AD-E078E1B3CB04}" destId="{7C2E9A90-7933-40E4-9771-A0550E552546}" srcOrd="0" destOrd="1" presId="urn:microsoft.com/office/officeart/2005/8/layout/hList6"/>
    <dgm:cxn modelId="{93703ACD-8D9C-47A9-8F1C-7ADA8FFD4466}" type="presParOf" srcId="{032641E8-F350-4999-A467-3B92A4993C6B}" destId="{BB653819-C855-47B7-9553-65A06ECCC3ED}" srcOrd="3" destOrd="0" presId="urn:microsoft.com/office/officeart/2005/8/layout/hList6"/>
    <dgm:cxn modelId="{B97788A0-8C7B-4D72-835B-DEBAEE50C67D}" type="presParOf" srcId="{032641E8-F350-4999-A467-3B92A4993C6B}" destId="{C682F352-7485-4F25-B3FE-D59E0A06761A}" srcOrd="4" destOrd="0" presId="urn:microsoft.com/office/officeart/2005/8/layout/hList6"/>
    <dgm:cxn modelId="{30935794-53EF-4102-927A-DB30C8B56EC7}" type="presOf" srcId="{BF9D1395-40EC-426C-859A-6CB157BC3B9E}" destId="{C682F352-7485-4F25-B3FE-D59E0A06761A}" srcOrd="0" destOrd="0" presId="urn:microsoft.com/office/officeart/2005/8/layout/hList6"/>
    <dgm:cxn modelId="{B7E77450-BBC1-47F1-8513-CC348A28384B}" type="presOf" srcId="{A14BDFBD-B14E-4A24-BB6D-70FFA96DCE04}" destId="{C682F352-7485-4F25-B3FE-D59E0A06761A}" srcOrd="0" destOrd="1" presId="urn:microsoft.com/office/officeart/2005/8/layout/hList6"/>
    <dgm:cxn modelId="{076469C2-30CB-4A43-950E-C4CD9158C5B2}" type="presParOf" srcId="{032641E8-F350-4999-A467-3B92A4993C6B}" destId="{DFCA8F3A-4864-470B-8B71-BAEF735F8FC5}" srcOrd="5" destOrd="0" presId="urn:microsoft.com/office/officeart/2005/8/layout/hList6"/>
    <dgm:cxn modelId="{CEAE376A-7904-4B33-9F7B-7689C44687F4}" type="presParOf" srcId="{032641E8-F350-4999-A467-3B92A4993C6B}" destId="{78B2142F-F785-49FC-BCAA-1237EE6E6AAD}" srcOrd="6" destOrd="0" presId="urn:microsoft.com/office/officeart/2005/8/layout/hList6"/>
    <dgm:cxn modelId="{97C9E0EA-AE95-4068-8EF2-945E8EED4122}" type="presOf" srcId="{94568D49-73C1-4F8A-B440-3B8F62C6DDF7}" destId="{78B2142F-F785-49FC-BCAA-1237EE6E6AAD}" srcOrd="0" destOrd="0" presId="urn:microsoft.com/office/officeart/2005/8/layout/hList6"/>
    <dgm:cxn modelId="{3BA274A7-5ADC-41E5-8946-38F774837783}" type="presOf" srcId="{36B10EE5-E293-4EFF-BAF5-2F848960B68A}" destId="{78B2142F-F785-49FC-BCAA-1237EE6E6AAD}" srcOrd="0" destOrd="1" presId="urn:microsoft.com/office/officeart/2005/8/layout/hList6"/>
  </dgm:cxnLst>
  <dgm:bg/>
  <dgm:whole/>
  <dgm:extLst>
    <a:ext uri="http://schemas.microsoft.com/office/drawing/2008/diagram">
      <dsp:dataModelExt xmlns:dsp="http://schemas.microsoft.com/office/drawing/2008/diagram" relId="rId5"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D13F58C6-0B34-46B2-AF21-591935687071}" type="doc">
      <dgm:prSet loTypeId="urn:microsoft.com/office/officeart/2005/8/layout/hList1" loCatId="list" qsTypeId="urn:microsoft.com/office/officeart/2005/8/quickstyle/simple1" qsCatId="simple" csTypeId="urn:microsoft.com/office/officeart/2005/8/colors/accent1_1" csCatId="accent1" phldr="1"/>
      <dgm:spPr/>
      <dgm:t>
        <a:bodyPr/>
        <a:lstStyle/>
        <a:p>
          <a:endParaRPr lang="zh-CN" altLang="en-US"/>
        </a:p>
      </dgm:t>
    </dgm:pt>
    <dgm:pt modelId="{8B42CFAD-D9E6-4D44-85D1-E44C39431B10}" cxnId="{7074F10E-266A-40B6-B8EE-6E02AB11FB22}" type="parTrans">
      <dgm:prSet custT="1"/>
      <dgm:spPr/>
      <dgm:t>
        <a:bodyPr/>
        <a:lstStyle/>
        <a:p>
          <a:endParaRPr lang="zh-CN" altLang="en-US" sz="1600">
            <a:latin typeface="微软雅黑" panose="020B0503020204020204" pitchFamily="34" charset="-122"/>
            <a:ea typeface="微软雅黑" panose="020B0503020204020204" pitchFamily="34" charset="-122"/>
          </a:endParaRPr>
        </a:p>
      </dgm:t>
    </dgm:pt>
    <dgm:pt modelId="{EC642287-00C3-462E-92F4-71E6C86634E5}">
      <dgm:prSet phldrT="[文本]" custT="1"/>
      <dgm:spPr>
        <a:solidFill>
          <a:srgbClr val="795696"/>
        </a:solidFill>
        <a:ln w="12700" cap="flat" cmpd="sng" algn="ctr">
          <a:solidFill>
            <a:schemeClr val="accent1">
              <a:shade val="80000"/>
              <a:hueOff val="0"/>
              <a:satOff val="0"/>
              <a:lumOff val="0"/>
              <a:alphaOff val="0"/>
            </a:schemeClr>
          </a:solidFill>
          <a:prstDash val="solid"/>
          <a:miter lim="800000"/>
        </a:ln>
      </dgm:spPr>
      <dgm:t>
        <a:bodyPr/>
        <a:lstStyle/>
        <a:p>
          <a:r>
            <a:rPr lang="zh-CN" altLang="en-US" sz="1800">
              <a:solidFill>
                <a:schemeClr val="bg1"/>
              </a:solidFill>
              <a:latin typeface="微软雅黑" panose="020B0503020204020204" pitchFamily="34" charset="-122"/>
              <a:ea typeface="微软雅黑" panose="020B0503020204020204" pitchFamily="34" charset="-122"/>
            </a:rPr>
            <a:t>京东运营模型</a:t>
          </a:r>
        </a:p>
      </dgm:t>
    </dgm:pt>
    <dgm:pt modelId="{1725C1D4-6A39-4E6F-9C94-19CCDDCC4203}" cxnId="{AB453FF8-7171-4C60-B684-174EF15DF41A}" type="parTrans">
      <dgm:prSet/>
      <dgm:spPr/>
      <dgm:t>
        <a:bodyPr/>
        <a:lstStyle/>
        <a:p>
          <a:endParaRPr lang="zh-CN" altLang="en-US"/>
        </a:p>
      </dgm:t>
    </dgm:pt>
    <dgm:pt modelId="{6C29B406-CA3E-47A9-A2DB-9F37D5882313}">
      <dgm:prSet phldrT="[文本]" custT="1"/>
      <dgm:spPr>
        <a:solidFill>
          <a:schemeClr val="lt1">
            <a:alpha val="90000"/>
            <a:tint val="40000"/>
            <a:hueOff val="0"/>
            <a:satOff val="0"/>
            <a:lumOff val="0"/>
            <a:alphaOff val="0"/>
          </a:schemeClr>
        </a:solidFill>
        <a:ln w="12700" cap="flat" cmpd="sng" algn="ctr">
          <a:solidFill>
            <a:schemeClr val="accent1">
              <a:alpha val="90000"/>
              <a:hueOff val="0"/>
              <a:satOff val="0"/>
              <a:lumOff val="0"/>
              <a:alphaOff val="0"/>
            </a:schemeClr>
          </a:solidFill>
          <a:prstDash val="solid"/>
          <a:miter lim="800000"/>
        </a:ln>
      </dgm:spPr>
      <dgm:t>
        <a:bodyPr/>
        <a:lstStyle/>
        <a:p>
          <a:r>
            <a:rPr lang="zh-CN" altLang="en-US" sz="1600">
              <a:latin typeface="微软雅黑" panose="020B0503020204020204" pitchFamily="34" charset="-122"/>
              <a:ea typeface="微软雅黑" panose="020B0503020204020204" pitchFamily="34" charset="-122"/>
            </a:rPr>
            <a:t>京东全域长效经营模型</a:t>
          </a:r>
        </a:p>
      </dgm:t>
    </dgm:pt>
    <dgm:pt modelId="{7917557E-F397-4155-A0E6-F6652CAB4244}" cxnId="{AB453FF8-7171-4C60-B684-174EF15DF41A}" type="sibTrans">
      <dgm:prSet/>
      <dgm:spPr/>
      <dgm:t>
        <a:bodyPr/>
        <a:lstStyle/>
        <a:p>
          <a:endParaRPr lang="zh-CN" altLang="en-US"/>
        </a:p>
      </dgm:t>
    </dgm:pt>
    <dgm:pt modelId="{C8DAE293-406E-4358-B06D-FE29D80E2553}" cxnId="{417DB0B6-B045-43A2-8E0E-D2284DBE5738}" type="parTrans">
      <dgm:prSet/>
      <dgm:spPr/>
      <dgm:t>
        <a:bodyPr/>
        <a:lstStyle/>
        <a:p>
          <a:endParaRPr lang="zh-CN" altLang="en-US"/>
        </a:p>
      </dgm:t>
    </dgm:pt>
    <dgm:pt modelId="{27F67038-0B40-46C0-B8C6-0B752C7A164A}">
      <dgm:prSet phldrT="[文本]" custT="1"/>
      <dgm:spPr>
        <a:solidFill>
          <a:schemeClr val="lt1">
            <a:alpha val="90000"/>
            <a:tint val="40000"/>
            <a:hueOff val="0"/>
            <a:satOff val="0"/>
            <a:lumOff val="0"/>
            <a:alphaOff val="0"/>
          </a:schemeClr>
        </a:solidFill>
        <a:ln w="12700" cap="flat" cmpd="sng" algn="ctr">
          <a:solidFill>
            <a:schemeClr val="accent1">
              <a:alpha val="90000"/>
              <a:hueOff val="0"/>
              <a:satOff val="0"/>
              <a:lumOff val="0"/>
              <a:alphaOff val="0"/>
            </a:schemeClr>
          </a:solidFill>
          <a:prstDash val="solid"/>
          <a:miter lim="800000"/>
        </a:ln>
      </dgm:spPr>
      <dgm:t>
        <a:bodyPr/>
        <a:lstStyle/>
        <a:p>
          <a:r>
            <a:rPr lang="zh-CN" altLang="en-US" sz="1600">
              <a:latin typeface="微软雅黑" panose="020B0503020204020204" pitchFamily="34" charset="-122"/>
              <a:ea typeface="微软雅黑" panose="020B0503020204020204" pitchFamily="34" charset="-122"/>
            </a:rPr>
            <a:t>京东用户指标体系模型</a:t>
          </a:r>
        </a:p>
      </dgm:t>
    </dgm:pt>
    <dgm:pt modelId="{A364AC67-F285-4F61-BA7B-B1ED46CB91A8}" cxnId="{417DB0B6-B045-43A2-8E0E-D2284DBE5738}" type="sibTrans">
      <dgm:prSet/>
      <dgm:spPr/>
      <dgm:t>
        <a:bodyPr/>
        <a:lstStyle/>
        <a:p>
          <a:endParaRPr lang="zh-CN" altLang="en-US"/>
        </a:p>
      </dgm:t>
    </dgm:pt>
    <dgm:pt modelId="{2F8D6DA0-6A35-4CDA-8348-BB0F266A8CA6}" cxnId="{9DAF19A6-F4B8-48F7-BC03-4955F7A576BD}" type="parTrans">
      <dgm:prSet/>
      <dgm:spPr/>
      <dgm:t>
        <a:bodyPr/>
        <a:lstStyle/>
        <a:p>
          <a:endParaRPr lang="zh-CN" altLang="en-US"/>
        </a:p>
      </dgm:t>
    </dgm:pt>
    <dgm:pt modelId="{2AED72E0-0145-4F6F-9322-47C76EFEFE2D}">
      <dgm:prSet custT="1"/>
      <dgm:spPr>
        <a:solidFill>
          <a:schemeClr val="lt1">
            <a:alpha val="90000"/>
            <a:tint val="40000"/>
            <a:hueOff val="0"/>
            <a:satOff val="0"/>
            <a:lumOff val="0"/>
            <a:alphaOff val="0"/>
          </a:schemeClr>
        </a:solidFill>
        <a:ln w="12700" cap="flat" cmpd="sng" algn="ctr">
          <a:solidFill>
            <a:schemeClr val="accent1">
              <a:alpha val="90000"/>
              <a:hueOff val="0"/>
              <a:satOff val="0"/>
              <a:lumOff val="0"/>
              <a:alphaOff val="0"/>
            </a:schemeClr>
          </a:solidFill>
          <a:prstDash val="solid"/>
          <a:miter lim="800000"/>
        </a:ln>
      </dgm:spPr>
      <dgm:t>
        <a:bodyPr/>
        <a:lstStyle/>
        <a:p>
          <a:r>
            <a:rPr lang="zh-CN" altLang="en-US" sz="1600">
              <a:latin typeface="微软雅黑" panose="020B0503020204020204" pitchFamily="34" charset="-122"/>
              <a:ea typeface="微软雅黑" panose="020B0503020204020204" pitchFamily="34" charset="-122"/>
            </a:rPr>
            <a:t>京东不同发展阶段用户策略模型</a:t>
          </a:r>
        </a:p>
      </dgm:t>
    </dgm:pt>
    <dgm:pt modelId="{081C47CC-9B78-47A6-94D9-918194F74E5F}" cxnId="{9DAF19A6-F4B8-48F7-BC03-4955F7A576BD}" type="sibTrans">
      <dgm:prSet/>
      <dgm:spPr/>
      <dgm:t>
        <a:bodyPr/>
        <a:lstStyle/>
        <a:p>
          <a:endParaRPr lang="zh-CN" altLang="en-US"/>
        </a:p>
      </dgm:t>
    </dgm:pt>
    <dgm:pt modelId="{BE5511A6-3D36-47EE-87C0-7184E33EF427}" cxnId="{BECD7597-927B-4DDB-84C3-B1C97A10224B}" type="parTrans">
      <dgm:prSet/>
      <dgm:spPr/>
      <dgm:t>
        <a:bodyPr/>
        <a:lstStyle/>
        <a:p>
          <a:endParaRPr lang="zh-CN" altLang="en-US"/>
        </a:p>
      </dgm:t>
    </dgm:pt>
    <dgm:pt modelId="{956D646E-FBC3-40DD-BADB-A20922F9E122}">
      <dgm:prSet custT="1"/>
      <dgm:spPr>
        <a:solidFill>
          <a:schemeClr val="lt1">
            <a:alpha val="90000"/>
            <a:tint val="40000"/>
            <a:hueOff val="0"/>
            <a:satOff val="0"/>
            <a:lumOff val="0"/>
            <a:alphaOff val="0"/>
          </a:schemeClr>
        </a:solidFill>
        <a:ln w="12700" cap="flat" cmpd="sng" algn="ctr">
          <a:solidFill>
            <a:schemeClr val="accent1">
              <a:alpha val="90000"/>
              <a:hueOff val="0"/>
              <a:satOff val="0"/>
              <a:lumOff val="0"/>
              <a:alphaOff val="0"/>
            </a:schemeClr>
          </a:solidFill>
          <a:prstDash val="solid"/>
          <a:miter lim="800000"/>
        </a:ln>
      </dgm:spPr>
      <dgm:t>
        <a:bodyPr/>
        <a:lstStyle/>
        <a:p>
          <a:r>
            <a:rPr lang="zh-CN" altLang="en-US" sz="1600">
              <a:latin typeface="微软雅黑" panose="020B0503020204020204" pitchFamily="34" charset="-122"/>
              <a:ea typeface="微软雅黑" panose="020B0503020204020204" pitchFamily="34" charset="-122"/>
            </a:rPr>
            <a:t>京东用户增长策略屋</a:t>
          </a:r>
        </a:p>
      </dgm:t>
    </dgm:pt>
    <dgm:pt modelId="{A3C3D2B8-052A-4909-8AB9-3D091B73F994}" cxnId="{BECD7597-927B-4DDB-84C3-B1C97A10224B}" type="sibTrans">
      <dgm:prSet/>
      <dgm:spPr/>
      <dgm:t>
        <a:bodyPr/>
        <a:lstStyle/>
        <a:p>
          <a:endParaRPr lang="zh-CN" altLang="en-US"/>
        </a:p>
      </dgm:t>
    </dgm:pt>
    <dgm:pt modelId="{3E26DCF1-DD99-4ECA-A406-74BCB593066F}" cxnId="{4DEA2F7E-6A61-4728-AB2A-98F3DAEE934D}" type="parTrans">
      <dgm:prSet/>
      <dgm:spPr/>
      <dgm:t>
        <a:bodyPr/>
        <a:lstStyle/>
        <a:p>
          <a:endParaRPr lang="zh-CN" altLang="en-US"/>
        </a:p>
      </dgm:t>
    </dgm:pt>
    <dgm:pt modelId="{45CEEDE0-94AF-4332-B358-6145F92EC9EA}">
      <dgm:prSet custT="1"/>
      <dgm:spPr>
        <a:solidFill>
          <a:schemeClr val="lt1">
            <a:alpha val="90000"/>
            <a:tint val="40000"/>
            <a:hueOff val="0"/>
            <a:satOff val="0"/>
            <a:lumOff val="0"/>
            <a:alphaOff val="0"/>
          </a:schemeClr>
        </a:solidFill>
        <a:ln w="12700" cap="flat" cmpd="sng" algn="ctr">
          <a:solidFill>
            <a:schemeClr val="accent1">
              <a:alpha val="90000"/>
              <a:hueOff val="0"/>
              <a:satOff val="0"/>
              <a:lumOff val="0"/>
              <a:alphaOff val="0"/>
            </a:schemeClr>
          </a:solidFill>
          <a:prstDash val="solid"/>
          <a:miter lim="800000"/>
        </a:ln>
      </dgm:spPr>
      <dgm:t>
        <a:bodyPr/>
        <a:lstStyle/>
        <a:p>
          <a:r>
            <a:rPr lang="zh-CN" altLang="en-US" sz="1600">
              <a:latin typeface="微软雅黑" panose="020B0503020204020204" pitchFamily="34" charset="-122"/>
              <a:ea typeface="微软雅黑" panose="020B0503020204020204" pitchFamily="34" charset="-122"/>
            </a:rPr>
            <a:t>京东</a:t>
          </a:r>
          <a:r>
            <a:rPr lang="en-US" altLang="zh-CN" sz="1600">
              <a:latin typeface="微软雅黑" panose="020B0503020204020204" pitchFamily="34" charset="-122"/>
              <a:ea typeface="微软雅黑" panose="020B0503020204020204" pitchFamily="34" charset="-122"/>
            </a:rPr>
            <a:t>Burst</a:t>
          </a:r>
          <a:r>
            <a:rPr lang="zh-CN" altLang="en-US" sz="1600">
              <a:latin typeface="微软雅黑" panose="020B0503020204020204" pitchFamily="34" charset="-122"/>
              <a:ea typeface="微软雅黑" panose="020B0503020204020204" pitchFamily="34" charset="-122"/>
            </a:rPr>
            <a:t>新品经营模型</a:t>
          </a:r>
        </a:p>
      </dgm:t>
    </dgm:pt>
    <dgm:pt modelId="{212FA6A7-A661-4C51-A0AB-2E0B1F52E12C}" cxnId="{4DEA2F7E-6A61-4728-AB2A-98F3DAEE934D}" type="sibTrans">
      <dgm:prSet/>
      <dgm:spPr/>
      <dgm:t>
        <a:bodyPr/>
        <a:lstStyle/>
        <a:p>
          <a:endParaRPr lang="zh-CN" altLang="en-US"/>
        </a:p>
      </dgm:t>
    </dgm:pt>
    <dgm:pt modelId="{113226F0-3DA3-454B-BFB8-53EAA33B8C0B}" cxnId="{FF0C6A6E-77C6-4ADF-9700-DDEB1847A36F}" type="parTrans">
      <dgm:prSet custT="1"/>
      <dgm:spPr/>
      <dgm:t>
        <a:bodyPr/>
        <a:lstStyle/>
        <a:p>
          <a:endParaRPr lang="zh-CN" altLang="en-US" sz="1600">
            <a:latin typeface="微软雅黑" panose="020B0503020204020204" pitchFamily="34" charset="-122"/>
            <a:ea typeface="微软雅黑" panose="020B0503020204020204" pitchFamily="34" charset="-122"/>
          </a:endParaRPr>
        </a:p>
      </dgm:t>
    </dgm:pt>
    <dgm:pt modelId="{205CD04C-AE2B-41FC-B9B2-12119CD0B1DF}">
      <dgm:prSet phldrT="[文本]" custT="1"/>
      <dgm:spPr>
        <a:solidFill>
          <a:schemeClr val="lt1">
            <a:alpha val="90000"/>
            <a:tint val="40000"/>
            <a:hueOff val="0"/>
            <a:satOff val="0"/>
            <a:lumOff val="0"/>
            <a:alphaOff val="0"/>
          </a:schemeClr>
        </a:solidFill>
        <a:ln w="12700" cap="flat" cmpd="sng" algn="ctr">
          <a:solidFill>
            <a:schemeClr val="accent1">
              <a:alpha val="90000"/>
              <a:hueOff val="0"/>
              <a:satOff val="0"/>
              <a:lumOff val="0"/>
              <a:alphaOff val="0"/>
            </a:schemeClr>
          </a:solidFill>
          <a:prstDash val="solid"/>
          <a:miter lim="800000"/>
        </a:ln>
      </dgm:spPr>
      <dgm:t>
        <a:bodyPr/>
        <a:lstStyle/>
        <a:p>
          <a:r>
            <a:rPr lang="zh-CN" altLang="en-US" sz="1600">
              <a:latin typeface="微软雅黑" panose="020B0503020204020204" pitchFamily="34" charset="-122"/>
              <a:ea typeface="微软雅黑" panose="020B0503020204020204" pitchFamily="34" charset="-122"/>
            </a:rPr>
            <a:t>京东全域营销模型</a:t>
          </a:r>
        </a:p>
      </dgm:t>
    </dgm:pt>
    <dgm:pt modelId="{3A716540-3D06-4A79-AA33-44DEEEDB7F7F}" cxnId="{FF0C6A6E-77C6-4ADF-9700-DDEB1847A36F}" type="sibTrans">
      <dgm:prSet custT="1"/>
      <dgm:spPr/>
      <dgm:t>
        <a:bodyPr/>
        <a:lstStyle/>
        <a:p>
          <a:endParaRPr lang="zh-CN" altLang="en-US" sz="1600">
            <a:latin typeface="微软雅黑" panose="020B0503020204020204" pitchFamily="34" charset="-122"/>
            <a:ea typeface="微软雅黑" panose="020B0503020204020204" pitchFamily="34" charset="-122"/>
          </a:endParaRPr>
        </a:p>
      </dgm:t>
    </dgm:pt>
    <dgm:pt modelId="{CD40A4BF-E967-4421-A9A9-B8D54B6C5F6F}" cxnId="{FDF0F45D-829C-4B7A-A501-E07535221974}" type="parTrans">
      <dgm:prSet/>
      <dgm:spPr/>
      <dgm:t>
        <a:bodyPr/>
        <a:lstStyle/>
        <a:p>
          <a:endParaRPr lang="zh-CN" altLang="en-US"/>
        </a:p>
      </dgm:t>
    </dgm:pt>
    <dgm:pt modelId="{0F6736EF-0592-4591-820B-477C8DFF1C20}">
      <dgm:prSet phldrT="[文本]" custT="1"/>
      <dgm:spPr>
        <a:solidFill>
          <a:schemeClr val="lt1">
            <a:alpha val="90000"/>
            <a:tint val="40000"/>
            <a:hueOff val="0"/>
            <a:satOff val="0"/>
            <a:lumOff val="0"/>
            <a:alphaOff val="0"/>
          </a:schemeClr>
        </a:solidFill>
        <a:ln w="12700" cap="flat" cmpd="sng" algn="ctr">
          <a:solidFill>
            <a:schemeClr val="accent1">
              <a:alpha val="90000"/>
              <a:hueOff val="0"/>
              <a:satOff val="0"/>
              <a:lumOff val="0"/>
              <a:alphaOff val="0"/>
            </a:schemeClr>
          </a:solidFill>
          <a:prstDash val="solid"/>
          <a:miter lim="800000"/>
        </a:ln>
      </dgm:spPr>
      <dgm:t>
        <a:bodyPr/>
        <a:lstStyle/>
        <a:p>
          <a:r>
            <a:rPr lang="zh-CN" altLang="en-US" sz="1600">
              <a:latin typeface="微软雅黑" panose="020B0503020204020204" pitchFamily="34" charset="-122"/>
              <a:ea typeface="微软雅黑" panose="020B0503020204020204" pitchFamily="34" charset="-122"/>
            </a:rPr>
            <a:t>京东四维联动一体化营销模型</a:t>
          </a:r>
        </a:p>
      </dgm:t>
    </dgm:pt>
    <dgm:pt modelId="{5C7368D4-C699-4D42-B1C4-093B162A7D0F}" cxnId="{FDF0F45D-829C-4B7A-A501-E07535221974}" type="sibTrans">
      <dgm:prSet/>
      <dgm:spPr/>
      <dgm:t>
        <a:bodyPr/>
        <a:lstStyle/>
        <a:p>
          <a:endParaRPr lang="zh-CN" altLang="en-US"/>
        </a:p>
      </dgm:t>
    </dgm:pt>
    <dgm:pt modelId="{A7420214-D37C-40A5-9148-EF9C7AB75426}" cxnId="{F2AD7E90-EB2C-4092-8479-2C21FC9452D2}" type="parTrans">
      <dgm:prSet/>
      <dgm:spPr/>
      <dgm:t>
        <a:bodyPr/>
        <a:lstStyle/>
        <a:p>
          <a:endParaRPr lang="zh-CN" altLang="en-US"/>
        </a:p>
      </dgm:t>
    </dgm:pt>
    <dgm:pt modelId="{A12CE938-724A-42F3-AE8A-678582E3588C}">
      <dgm:prSet phldrT="[文本]" custT="1"/>
      <dgm:spPr>
        <a:solidFill>
          <a:schemeClr val="lt1">
            <a:alpha val="90000"/>
            <a:tint val="40000"/>
            <a:hueOff val="0"/>
            <a:satOff val="0"/>
            <a:lumOff val="0"/>
            <a:alphaOff val="0"/>
          </a:schemeClr>
        </a:solidFill>
        <a:ln w="12700" cap="flat" cmpd="sng" algn="ctr">
          <a:solidFill>
            <a:schemeClr val="accent1">
              <a:alpha val="90000"/>
              <a:hueOff val="0"/>
              <a:satOff val="0"/>
              <a:lumOff val="0"/>
              <a:alphaOff val="0"/>
            </a:schemeClr>
          </a:solidFill>
          <a:prstDash val="solid"/>
          <a:miter lim="800000"/>
        </a:ln>
      </dgm:spPr>
      <dgm:t>
        <a:bodyPr/>
        <a:lstStyle/>
        <a:p>
          <a:r>
            <a:rPr lang="zh-CN" altLang="en-US" sz="1600">
              <a:latin typeface="微软雅黑" panose="020B0503020204020204" pitchFamily="34" charset="-122"/>
              <a:ea typeface="微软雅黑" panose="020B0503020204020204" pitchFamily="34" charset="-122"/>
            </a:rPr>
            <a:t>京东不同营销周期中人群策略模型</a:t>
          </a:r>
        </a:p>
      </dgm:t>
    </dgm:pt>
    <dgm:pt modelId="{0B9D17D0-5F32-46A4-A716-F62D52AF5FE1}" cxnId="{F2AD7E90-EB2C-4092-8479-2C21FC9452D2}" type="sibTrans">
      <dgm:prSet/>
      <dgm:spPr/>
      <dgm:t>
        <a:bodyPr/>
        <a:lstStyle/>
        <a:p>
          <a:endParaRPr lang="zh-CN" altLang="en-US"/>
        </a:p>
      </dgm:t>
    </dgm:pt>
    <dgm:pt modelId="{D2223994-DB69-4C99-A00D-C81F8ED10786}" cxnId="{1405A453-BD47-4F9D-A5D3-AE4725DB420F}" type="parTrans">
      <dgm:prSet/>
      <dgm:spPr/>
      <dgm:t>
        <a:bodyPr/>
        <a:lstStyle/>
        <a:p>
          <a:endParaRPr lang="zh-CN" altLang="en-US"/>
        </a:p>
      </dgm:t>
    </dgm:pt>
    <dgm:pt modelId="{6C15E454-691B-41ED-B1AC-A6BAB269EBA8}">
      <dgm:prSet phldrT="[文本]" custT="1"/>
      <dgm:spPr>
        <a:solidFill>
          <a:schemeClr val="lt1">
            <a:alpha val="90000"/>
            <a:tint val="40000"/>
            <a:hueOff val="0"/>
            <a:satOff val="0"/>
            <a:lumOff val="0"/>
            <a:alphaOff val="0"/>
          </a:schemeClr>
        </a:solidFill>
        <a:ln w="12700" cap="flat" cmpd="sng" algn="ctr">
          <a:solidFill>
            <a:schemeClr val="accent1">
              <a:alpha val="90000"/>
              <a:hueOff val="0"/>
              <a:satOff val="0"/>
              <a:lumOff val="0"/>
              <a:alphaOff val="0"/>
            </a:schemeClr>
          </a:solidFill>
          <a:prstDash val="solid"/>
          <a:miter lim="800000"/>
        </a:ln>
      </dgm:spPr>
      <dgm:t>
        <a:bodyPr/>
        <a:lstStyle/>
        <a:p>
          <a:r>
            <a:rPr lang="zh-CN" altLang="en-US" sz="1600">
              <a:latin typeface="微软雅黑" panose="020B0503020204020204" pitchFamily="34" charset="-122"/>
              <a:ea typeface="微软雅黑" panose="020B0503020204020204" pitchFamily="34" charset="-122"/>
            </a:rPr>
            <a:t>京东确定性增长模型</a:t>
          </a:r>
        </a:p>
      </dgm:t>
    </dgm:pt>
    <dgm:pt modelId="{CF982C3E-429C-4DD9-ABB1-E3AE7D659E09}" cxnId="{1405A453-BD47-4F9D-A5D3-AE4725DB420F}" type="sibTrans">
      <dgm:prSet/>
      <dgm:spPr/>
      <dgm:t>
        <a:bodyPr/>
        <a:lstStyle/>
        <a:p>
          <a:endParaRPr lang="zh-CN" altLang="en-US"/>
        </a:p>
      </dgm:t>
    </dgm:pt>
    <dgm:pt modelId="{1DF55C6B-0AFE-4FAD-885E-2FDE07445297}" cxnId="{CF8157FE-03E5-40AC-A58B-151404B3911F}" type="parTrans">
      <dgm:prSet/>
      <dgm:spPr/>
      <dgm:t>
        <a:bodyPr/>
        <a:lstStyle/>
        <a:p>
          <a:endParaRPr lang="zh-CN" altLang="en-US"/>
        </a:p>
      </dgm:t>
    </dgm:pt>
    <dgm:pt modelId="{CC4BC64E-9A09-4FDF-B692-07EE0603E4B4}">
      <dgm:prSet phldrT="[文本]" custT="1"/>
      <dgm:spPr>
        <a:solidFill>
          <a:schemeClr val="lt1">
            <a:alpha val="90000"/>
            <a:tint val="40000"/>
            <a:hueOff val="0"/>
            <a:satOff val="0"/>
            <a:lumOff val="0"/>
            <a:alphaOff val="0"/>
          </a:schemeClr>
        </a:solidFill>
        <a:ln w="12700" cap="flat" cmpd="sng" algn="ctr">
          <a:solidFill>
            <a:schemeClr val="accent1">
              <a:alpha val="90000"/>
              <a:hueOff val="0"/>
              <a:satOff val="0"/>
              <a:lumOff val="0"/>
              <a:alphaOff val="0"/>
            </a:schemeClr>
          </a:solidFill>
          <a:prstDash val="solid"/>
          <a:miter lim="800000"/>
        </a:ln>
      </dgm:spPr>
      <dgm:t>
        <a:bodyPr/>
        <a:lstStyle/>
        <a:p>
          <a:r>
            <a:rPr lang="zh-CN" altLang="en-US" sz="1600">
              <a:latin typeface="微软雅黑" panose="020B0503020204020204" pitchFamily="34" charset="-122"/>
              <a:ea typeface="微软雅黑" panose="020B0503020204020204" pitchFamily="34" charset="-122"/>
            </a:rPr>
            <a:t>京东</a:t>
          </a:r>
          <a:r>
            <a:rPr lang="en-US" altLang="zh-CN" sz="1600">
              <a:latin typeface="微软雅黑" panose="020B0503020204020204" pitchFamily="34" charset="-122"/>
              <a:ea typeface="微软雅黑" panose="020B0503020204020204" pitchFamily="34" charset="-122"/>
            </a:rPr>
            <a:t>618</a:t>
          </a:r>
          <a:r>
            <a:rPr lang="zh-CN" altLang="en-US" sz="1600">
              <a:latin typeface="微软雅黑" panose="020B0503020204020204" pitchFamily="34" charset="-122"/>
              <a:ea typeface="微软雅黑" panose="020B0503020204020204" pitchFamily="34" charset="-122"/>
            </a:rPr>
            <a:t>站内营销模型</a:t>
          </a:r>
        </a:p>
      </dgm:t>
    </dgm:pt>
    <dgm:pt modelId="{691D578C-1F4C-4900-BECC-1E19370ACBAD}" cxnId="{CF8157FE-03E5-40AC-A58B-151404B3911F}" type="sibTrans">
      <dgm:prSet/>
      <dgm:spPr/>
      <dgm:t>
        <a:bodyPr/>
        <a:lstStyle/>
        <a:p>
          <a:endParaRPr lang="zh-CN" altLang="en-US"/>
        </a:p>
      </dgm:t>
    </dgm:pt>
    <dgm:pt modelId="{B4D34E5A-E473-40C0-AA3A-B8AF861929AC}" cxnId="{FED3D5FB-B11F-4E7D-95CA-140C7CE7623D}" type="parTrans">
      <dgm:prSet/>
      <dgm:spPr/>
      <dgm:t>
        <a:bodyPr/>
        <a:lstStyle/>
        <a:p>
          <a:endParaRPr lang="zh-CN" altLang="en-US"/>
        </a:p>
      </dgm:t>
    </dgm:pt>
    <dgm:pt modelId="{BF077548-C8D0-48C7-A136-95AFF463F977}">
      <dgm:prSet phldrT="[文本]" custT="1"/>
      <dgm:spPr>
        <a:solidFill>
          <a:schemeClr val="lt1">
            <a:alpha val="90000"/>
            <a:tint val="40000"/>
            <a:hueOff val="0"/>
            <a:satOff val="0"/>
            <a:lumOff val="0"/>
            <a:alphaOff val="0"/>
          </a:schemeClr>
        </a:solidFill>
        <a:ln w="12700" cap="flat" cmpd="sng" algn="ctr">
          <a:solidFill>
            <a:schemeClr val="accent1">
              <a:alpha val="90000"/>
              <a:hueOff val="0"/>
              <a:satOff val="0"/>
              <a:lumOff val="0"/>
              <a:alphaOff val="0"/>
            </a:schemeClr>
          </a:solidFill>
          <a:prstDash val="solid"/>
          <a:miter lim="800000"/>
        </a:ln>
      </dgm:spPr>
      <dgm:t>
        <a:bodyPr/>
        <a:lstStyle/>
        <a:p>
          <a:endParaRPr lang="zh-CN" altLang="en-US" sz="1600">
            <a:latin typeface="微软雅黑" panose="020B0503020204020204" pitchFamily="34" charset="-122"/>
            <a:ea typeface="微软雅黑" panose="020B0503020204020204" pitchFamily="34" charset="-122"/>
          </a:endParaRPr>
        </a:p>
      </dgm:t>
    </dgm:pt>
    <dgm:pt modelId="{9F48B560-10B1-4539-BF07-44A571605FF7}" cxnId="{FED3D5FB-B11F-4E7D-95CA-140C7CE7623D}" type="sibTrans">
      <dgm:prSet/>
      <dgm:spPr/>
      <dgm:t>
        <a:bodyPr/>
        <a:lstStyle/>
        <a:p>
          <a:endParaRPr lang="zh-CN" altLang="en-US"/>
        </a:p>
      </dgm:t>
    </dgm:pt>
    <dgm:pt modelId="{D406FBB1-94AD-49B2-87FE-5DCFB3E226F4}" cxnId="{7074F10E-266A-40B6-B8EE-6E02AB11FB22}" type="sibTrans">
      <dgm:prSet custT="1"/>
      <dgm:spPr/>
      <dgm:t>
        <a:bodyPr/>
        <a:lstStyle/>
        <a:p>
          <a:endParaRPr lang="zh-CN" altLang="en-US" sz="1600">
            <a:latin typeface="微软雅黑" panose="020B0503020204020204" pitchFamily="34" charset="-122"/>
            <a:ea typeface="微软雅黑" panose="020B0503020204020204" pitchFamily="34" charset="-122"/>
          </a:endParaRPr>
        </a:p>
      </dgm:t>
    </dgm:pt>
    <dgm:pt modelId="{AC9D9FD0-5B3B-4122-A55F-CB41F9E39FAD}" cxnId="{A4E7F978-E93F-491F-8338-3355677611C7}" type="parTrans">
      <dgm:prSet custT="1"/>
      <dgm:spPr/>
      <dgm:t>
        <a:bodyPr/>
        <a:lstStyle/>
        <a:p>
          <a:endParaRPr lang="zh-CN" altLang="en-US" sz="1600">
            <a:latin typeface="微软雅黑" panose="020B0503020204020204" pitchFamily="34" charset="-122"/>
            <a:ea typeface="微软雅黑" panose="020B0503020204020204" pitchFamily="34" charset="-122"/>
          </a:endParaRPr>
        </a:p>
      </dgm:t>
    </dgm:pt>
    <dgm:pt modelId="{D0EB1C32-0527-46C1-B4C4-60BEFBF1E88C}">
      <dgm:prSet custT="1"/>
      <dgm:spPr>
        <a:solidFill>
          <a:srgbClr val="795696"/>
        </a:solidFill>
        <a:ln w="12700" cap="flat" cmpd="sng" algn="ctr">
          <a:solidFill>
            <a:schemeClr val="accent1">
              <a:shade val="80000"/>
              <a:hueOff val="0"/>
              <a:satOff val="0"/>
              <a:lumOff val="0"/>
              <a:alphaOff val="0"/>
            </a:schemeClr>
          </a:solidFill>
          <a:prstDash val="solid"/>
          <a:miter lim="800000"/>
        </a:ln>
      </dgm:spPr>
      <dgm:t>
        <a:bodyPr/>
        <a:lstStyle/>
        <a:p>
          <a:r>
            <a:rPr lang="zh-CN" altLang="en-US" sz="1800">
              <a:solidFill>
                <a:schemeClr val="bg1"/>
              </a:solidFill>
              <a:latin typeface="微软雅黑" panose="020B0503020204020204" pitchFamily="34" charset="-122"/>
              <a:ea typeface="微软雅黑" panose="020B0503020204020204" pitchFamily="34" charset="-122"/>
            </a:rPr>
            <a:t>阿里系运营模型</a:t>
          </a:r>
          <a:endParaRPr lang="en-US" altLang="zh-CN" sz="1800">
            <a:solidFill>
              <a:schemeClr val="bg1"/>
            </a:solidFill>
            <a:latin typeface="微软雅黑" panose="020B0503020204020204" pitchFamily="34" charset="-122"/>
            <a:ea typeface="微软雅黑" panose="020B0503020204020204" pitchFamily="34" charset="-122"/>
          </a:endParaRPr>
        </a:p>
      </dgm:t>
    </dgm:pt>
    <dgm:pt modelId="{7F7AA6D0-F6C2-4519-848C-1D34C232F7C1}" cxnId="{C5A28CE4-6D4C-44CD-B0CF-F02C9313017A}" type="parTrans">
      <dgm:prSet custT="1"/>
      <dgm:spPr/>
      <dgm:t>
        <a:bodyPr/>
        <a:lstStyle/>
        <a:p>
          <a:endParaRPr lang="zh-CN" altLang="en-US" sz="1600">
            <a:latin typeface="微软雅黑" panose="020B0503020204020204" pitchFamily="34" charset="-122"/>
            <a:ea typeface="微软雅黑" panose="020B0503020204020204" pitchFamily="34" charset="-122"/>
          </a:endParaRPr>
        </a:p>
      </dgm:t>
    </dgm:pt>
    <dgm:pt modelId="{71D60A0B-4780-403A-8274-A5D15FCBE7B4}">
      <dgm:prSet custT="1"/>
      <dgm:spPr>
        <a:solidFill>
          <a:schemeClr val="lt1">
            <a:alpha val="90000"/>
            <a:tint val="40000"/>
            <a:hueOff val="0"/>
            <a:satOff val="0"/>
            <a:lumOff val="0"/>
            <a:alphaOff val="0"/>
          </a:schemeClr>
        </a:solidFill>
        <a:ln w="12700" cap="flat" cmpd="sng" algn="ctr">
          <a:solidFill>
            <a:schemeClr val="accent1">
              <a:alpha val="90000"/>
              <a:hueOff val="0"/>
              <a:satOff val="0"/>
              <a:lumOff val="0"/>
              <a:alphaOff val="0"/>
            </a:schemeClr>
          </a:solidFill>
          <a:prstDash val="solid"/>
          <a:miter lim="800000"/>
        </a:ln>
      </dgm:spPr>
      <dgm:t>
        <a:bodyPr/>
        <a:lstStyle/>
        <a:p>
          <a:r>
            <a:rPr lang="zh-CN" altLang="en-US" sz="1600">
              <a:latin typeface="微软雅黑" panose="020B0503020204020204" pitchFamily="34" charset="-122"/>
              <a:ea typeface="微软雅黑" panose="020B0503020204020204" pitchFamily="34" charset="-122"/>
            </a:rPr>
            <a:t>阿里</a:t>
          </a:r>
          <a:r>
            <a:rPr lang="en-US" altLang="zh-CN" sz="1600">
              <a:latin typeface="微软雅黑" panose="020B0503020204020204" pitchFamily="34" charset="-122"/>
              <a:ea typeface="微软雅黑" panose="020B0503020204020204" pitchFamily="34" charset="-122"/>
            </a:rPr>
            <a:t>AIPL</a:t>
          </a:r>
          <a:r>
            <a:rPr lang="zh-CN" altLang="en-US" sz="1600">
              <a:latin typeface="微软雅黑" panose="020B0503020204020204" pitchFamily="34" charset="-122"/>
              <a:ea typeface="微软雅黑" panose="020B0503020204020204" pitchFamily="34" charset="-122"/>
            </a:rPr>
            <a:t>模型</a:t>
          </a:r>
          <a:endParaRPr lang="en-US" altLang="zh-CN" sz="1600">
            <a:latin typeface="微软雅黑" panose="020B0503020204020204" pitchFamily="34" charset="-122"/>
            <a:ea typeface="微软雅黑" panose="020B0503020204020204" pitchFamily="34" charset="-122"/>
          </a:endParaRPr>
        </a:p>
      </dgm:t>
    </dgm:pt>
    <dgm:pt modelId="{CFC4F5BD-9BC0-4156-B1D7-001130F18816}" cxnId="{C5A28CE4-6D4C-44CD-B0CF-F02C9313017A}" type="sibTrans">
      <dgm:prSet custT="1"/>
      <dgm:spPr/>
      <dgm:t>
        <a:bodyPr/>
        <a:lstStyle/>
        <a:p>
          <a:endParaRPr lang="zh-CN" altLang="en-US" sz="1600">
            <a:latin typeface="微软雅黑" panose="020B0503020204020204" pitchFamily="34" charset="-122"/>
            <a:ea typeface="微软雅黑" panose="020B0503020204020204" pitchFamily="34" charset="-122"/>
          </a:endParaRPr>
        </a:p>
      </dgm:t>
    </dgm:pt>
    <dgm:pt modelId="{F6A961E7-E375-4302-AFA0-2CA930922EE7}" cxnId="{7A71DE77-D2D9-4D1F-9851-3168A428B5D1}" type="parTrans">
      <dgm:prSet/>
      <dgm:spPr/>
      <dgm:t>
        <a:bodyPr/>
        <a:lstStyle/>
        <a:p>
          <a:endParaRPr lang="zh-CN" altLang="en-US"/>
        </a:p>
      </dgm:t>
    </dgm:pt>
    <dgm:pt modelId="{A1885440-62B3-4BA1-BBCB-543EE760A561}">
      <dgm:prSet custT="1"/>
      <dgm:spPr>
        <a:solidFill>
          <a:schemeClr val="lt1">
            <a:alpha val="90000"/>
            <a:tint val="40000"/>
            <a:hueOff val="0"/>
            <a:satOff val="0"/>
            <a:lumOff val="0"/>
            <a:alphaOff val="0"/>
          </a:schemeClr>
        </a:solidFill>
        <a:ln w="12700" cap="flat" cmpd="sng" algn="ctr">
          <a:solidFill>
            <a:schemeClr val="accent1">
              <a:alpha val="90000"/>
              <a:hueOff val="0"/>
              <a:satOff val="0"/>
              <a:lumOff val="0"/>
              <a:alphaOff val="0"/>
            </a:schemeClr>
          </a:solidFill>
          <a:prstDash val="solid"/>
          <a:miter lim="800000"/>
        </a:ln>
      </dgm:spPr>
      <dgm:t>
        <a:bodyPr/>
        <a:lstStyle/>
        <a:p>
          <a:r>
            <a:rPr lang="zh-CN" altLang="en-US" sz="1600">
              <a:latin typeface="微软雅黑" panose="020B0503020204020204" pitchFamily="34" charset="-122"/>
              <a:ea typeface="微软雅黑" panose="020B0503020204020204" pitchFamily="34" charset="-122"/>
            </a:rPr>
            <a:t>阿里</a:t>
          </a:r>
          <a:r>
            <a:rPr lang="en-US" altLang="zh-CN" sz="1600">
              <a:latin typeface="微软雅黑" panose="020B0503020204020204" pitchFamily="34" charset="-122"/>
              <a:ea typeface="微软雅黑" panose="020B0503020204020204" pitchFamily="34" charset="-122"/>
            </a:rPr>
            <a:t>FAST</a:t>
          </a:r>
          <a:r>
            <a:rPr lang="zh-CN" altLang="en-US" sz="1600">
              <a:latin typeface="微软雅黑" panose="020B0503020204020204" pitchFamily="34" charset="-122"/>
              <a:ea typeface="微软雅黑" panose="020B0503020204020204" pitchFamily="34" charset="-122"/>
            </a:rPr>
            <a:t>模型</a:t>
          </a:r>
          <a:endParaRPr lang="en-US" altLang="zh-CN" sz="1600">
            <a:latin typeface="微软雅黑" panose="020B0503020204020204" pitchFamily="34" charset="-122"/>
            <a:ea typeface="微软雅黑" panose="020B0503020204020204" pitchFamily="34" charset="-122"/>
          </a:endParaRPr>
        </a:p>
      </dgm:t>
    </dgm:pt>
    <dgm:pt modelId="{D51BDC02-ABBF-4896-A6DD-36DF133ABAAB}" cxnId="{7A71DE77-D2D9-4D1F-9851-3168A428B5D1}" type="sibTrans">
      <dgm:prSet/>
      <dgm:spPr/>
      <dgm:t>
        <a:bodyPr/>
        <a:lstStyle/>
        <a:p>
          <a:endParaRPr lang="zh-CN" altLang="en-US"/>
        </a:p>
      </dgm:t>
    </dgm:pt>
    <dgm:pt modelId="{7678A1B1-8442-4561-BA5E-51197A577C5E}" cxnId="{925D3DC0-E4E7-408A-9431-09EAF0B4B6EC}" type="parTrans">
      <dgm:prSet/>
      <dgm:spPr/>
      <dgm:t>
        <a:bodyPr/>
        <a:lstStyle/>
        <a:p>
          <a:endParaRPr lang="zh-CN" altLang="en-US"/>
        </a:p>
      </dgm:t>
    </dgm:pt>
    <dgm:pt modelId="{FE6D19CF-B3C2-47F9-9A68-2B9966031ADC}">
      <dgm:prSet custT="1"/>
      <dgm:spPr>
        <a:solidFill>
          <a:schemeClr val="lt1">
            <a:alpha val="90000"/>
            <a:tint val="40000"/>
            <a:hueOff val="0"/>
            <a:satOff val="0"/>
            <a:lumOff val="0"/>
            <a:alphaOff val="0"/>
          </a:schemeClr>
        </a:solidFill>
        <a:ln w="12700" cap="flat" cmpd="sng" algn="ctr">
          <a:solidFill>
            <a:schemeClr val="accent1">
              <a:alpha val="90000"/>
              <a:hueOff val="0"/>
              <a:satOff val="0"/>
              <a:lumOff val="0"/>
              <a:alphaOff val="0"/>
            </a:schemeClr>
          </a:solidFill>
          <a:prstDash val="solid"/>
          <a:miter lim="800000"/>
        </a:ln>
      </dgm:spPr>
      <dgm:t>
        <a:bodyPr/>
        <a:lstStyle/>
        <a:p>
          <a:r>
            <a:rPr lang="zh-CN" altLang="en-US" sz="1600">
              <a:latin typeface="微软雅黑" panose="020B0503020204020204" pitchFamily="34" charset="-122"/>
              <a:ea typeface="微软雅黑" panose="020B0503020204020204" pitchFamily="34" charset="-122"/>
            </a:rPr>
            <a:t>阿里</a:t>
          </a:r>
          <a:r>
            <a:rPr lang="en-US" altLang="zh-CN" sz="1600">
              <a:latin typeface="微软雅黑" panose="020B0503020204020204" pitchFamily="34" charset="-122"/>
              <a:ea typeface="微软雅黑" panose="020B0503020204020204" pitchFamily="34" charset="-122"/>
            </a:rPr>
            <a:t>GROW2.0</a:t>
          </a:r>
          <a:r>
            <a:rPr lang="zh-CN" altLang="en-US" sz="1600">
              <a:latin typeface="微软雅黑" panose="020B0503020204020204" pitchFamily="34" charset="-122"/>
              <a:ea typeface="微软雅黑" panose="020B0503020204020204" pitchFamily="34" charset="-122"/>
            </a:rPr>
            <a:t>模型</a:t>
          </a:r>
          <a:endParaRPr lang="en-US" altLang="zh-CN" sz="1600">
            <a:latin typeface="微软雅黑" panose="020B0503020204020204" pitchFamily="34" charset="-122"/>
            <a:ea typeface="微软雅黑" panose="020B0503020204020204" pitchFamily="34" charset="-122"/>
          </a:endParaRPr>
        </a:p>
      </dgm:t>
    </dgm:pt>
    <dgm:pt modelId="{AE57902A-4BE3-4DC8-A5E2-E4A0B8806BB3}" cxnId="{925D3DC0-E4E7-408A-9431-09EAF0B4B6EC}" type="sibTrans">
      <dgm:prSet/>
      <dgm:spPr/>
      <dgm:t>
        <a:bodyPr/>
        <a:lstStyle/>
        <a:p>
          <a:endParaRPr lang="zh-CN" altLang="en-US"/>
        </a:p>
      </dgm:t>
    </dgm:pt>
    <dgm:pt modelId="{3364905B-91FD-4BFF-AEBD-0CA543D7C2D0}" cxnId="{7566D18A-BEC4-487B-B4F5-9DEABB3427B4}" type="parTrans">
      <dgm:prSet/>
      <dgm:spPr/>
      <dgm:t>
        <a:bodyPr/>
        <a:lstStyle/>
        <a:p>
          <a:endParaRPr lang="zh-CN" altLang="en-US"/>
        </a:p>
      </dgm:t>
    </dgm:pt>
    <dgm:pt modelId="{7567F16C-126C-498E-AD29-1BE6EEBA5C2D}">
      <dgm:prSet custT="1"/>
      <dgm:spPr>
        <a:solidFill>
          <a:schemeClr val="lt1">
            <a:alpha val="90000"/>
            <a:tint val="40000"/>
            <a:hueOff val="0"/>
            <a:satOff val="0"/>
            <a:lumOff val="0"/>
            <a:alphaOff val="0"/>
          </a:schemeClr>
        </a:solidFill>
        <a:ln w="12700" cap="flat" cmpd="sng" algn="ctr">
          <a:solidFill>
            <a:schemeClr val="accent1">
              <a:alpha val="90000"/>
              <a:hueOff val="0"/>
              <a:satOff val="0"/>
              <a:lumOff val="0"/>
              <a:alphaOff val="0"/>
            </a:schemeClr>
          </a:solidFill>
          <a:prstDash val="solid"/>
          <a:miter lim="800000"/>
        </a:ln>
      </dgm:spPr>
      <dgm:t>
        <a:bodyPr/>
        <a:lstStyle/>
        <a:p>
          <a:r>
            <a:rPr lang="zh-CN" altLang="en-US" sz="1600">
              <a:latin typeface="微软雅黑" panose="020B0503020204020204" pitchFamily="34" charset="-122"/>
              <a:ea typeface="微软雅黑" panose="020B0503020204020204" pitchFamily="34" charset="-122"/>
            </a:rPr>
            <a:t>阿里新品上新营销模型</a:t>
          </a:r>
          <a:endParaRPr lang="en-US" altLang="zh-CN" sz="1600">
            <a:latin typeface="微软雅黑" panose="020B0503020204020204" pitchFamily="34" charset="-122"/>
            <a:ea typeface="微软雅黑" panose="020B0503020204020204" pitchFamily="34" charset="-122"/>
          </a:endParaRPr>
        </a:p>
      </dgm:t>
    </dgm:pt>
    <dgm:pt modelId="{43009948-EB99-4AC3-AFA8-7F71D14D6EF1}" cxnId="{7566D18A-BEC4-487B-B4F5-9DEABB3427B4}" type="sibTrans">
      <dgm:prSet/>
      <dgm:spPr/>
      <dgm:t>
        <a:bodyPr/>
        <a:lstStyle/>
        <a:p>
          <a:endParaRPr lang="zh-CN" altLang="en-US"/>
        </a:p>
      </dgm:t>
    </dgm:pt>
    <dgm:pt modelId="{00305D8C-B72A-4725-BD79-959E6D5B0C59}" cxnId="{B30BE1E9-5996-490A-9A6D-CFE47748F997}" type="parTrans">
      <dgm:prSet/>
      <dgm:spPr/>
      <dgm:t>
        <a:bodyPr/>
        <a:lstStyle/>
        <a:p>
          <a:endParaRPr lang="zh-CN" altLang="en-US"/>
        </a:p>
      </dgm:t>
    </dgm:pt>
    <dgm:pt modelId="{5174A82D-D447-4DFB-A6D3-840CAD326BD2}">
      <dgm:prSet custT="1"/>
      <dgm:spPr>
        <a:solidFill>
          <a:schemeClr val="lt1">
            <a:alpha val="90000"/>
            <a:tint val="40000"/>
            <a:hueOff val="0"/>
            <a:satOff val="0"/>
            <a:lumOff val="0"/>
            <a:alphaOff val="0"/>
          </a:schemeClr>
        </a:solidFill>
        <a:ln w="12700" cap="flat" cmpd="sng" algn="ctr">
          <a:solidFill>
            <a:schemeClr val="accent1">
              <a:alpha val="90000"/>
              <a:hueOff val="0"/>
              <a:satOff val="0"/>
              <a:lumOff val="0"/>
              <a:alphaOff val="0"/>
            </a:schemeClr>
          </a:solidFill>
          <a:prstDash val="solid"/>
          <a:miter lim="800000"/>
        </a:ln>
      </dgm:spPr>
      <dgm:t>
        <a:bodyPr/>
        <a:lstStyle/>
        <a:p>
          <a:r>
            <a:rPr lang="zh-CN" altLang="en-US" sz="1600">
              <a:latin typeface="微软雅黑" panose="020B0503020204020204" pitchFamily="34" charset="-122"/>
              <a:ea typeface="微软雅黑" panose="020B0503020204020204" pitchFamily="34" charset="-122"/>
            </a:rPr>
            <a:t>阿里新品创新营销模型</a:t>
          </a:r>
          <a:endParaRPr lang="en-US" altLang="zh-CN" sz="1600">
            <a:latin typeface="微软雅黑" panose="020B0503020204020204" pitchFamily="34" charset="-122"/>
            <a:ea typeface="微软雅黑" panose="020B0503020204020204" pitchFamily="34" charset="-122"/>
          </a:endParaRPr>
        </a:p>
      </dgm:t>
    </dgm:pt>
    <dgm:pt modelId="{3E252F61-8F3D-430D-98B5-B7917E6F6DD3}" cxnId="{B30BE1E9-5996-490A-9A6D-CFE47748F997}" type="sibTrans">
      <dgm:prSet/>
      <dgm:spPr/>
      <dgm:t>
        <a:bodyPr/>
        <a:lstStyle/>
        <a:p>
          <a:endParaRPr lang="zh-CN" altLang="en-US"/>
        </a:p>
      </dgm:t>
    </dgm:pt>
    <dgm:pt modelId="{3E0F1E74-D017-4906-B936-4DBF6549EF5C}" cxnId="{85D2CCA4-8AF1-46F2-9A8E-42B451BDF5C2}" type="parTrans">
      <dgm:prSet/>
      <dgm:spPr/>
      <dgm:t>
        <a:bodyPr/>
        <a:lstStyle/>
        <a:p>
          <a:endParaRPr lang="zh-CN" altLang="en-US"/>
        </a:p>
      </dgm:t>
    </dgm:pt>
    <dgm:pt modelId="{50324716-8A9B-4361-81AA-87E813D9517F}">
      <dgm:prSet custT="1"/>
      <dgm:spPr>
        <a:solidFill>
          <a:schemeClr val="lt1">
            <a:alpha val="90000"/>
            <a:tint val="40000"/>
            <a:hueOff val="0"/>
            <a:satOff val="0"/>
            <a:lumOff val="0"/>
            <a:alphaOff val="0"/>
          </a:schemeClr>
        </a:solidFill>
        <a:ln w="12700" cap="flat" cmpd="sng" algn="ctr">
          <a:solidFill>
            <a:schemeClr val="accent1">
              <a:alpha val="90000"/>
              <a:hueOff val="0"/>
              <a:satOff val="0"/>
              <a:lumOff val="0"/>
              <a:alphaOff val="0"/>
            </a:schemeClr>
          </a:solidFill>
          <a:prstDash val="solid"/>
          <a:miter lim="800000"/>
        </a:ln>
      </dgm:spPr>
      <dgm:t>
        <a:bodyPr/>
        <a:lstStyle/>
        <a:p>
          <a:r>
            <a:rPr lang="zh-CN" altLang="en-US" sz="1600">
              <a:latin typeface="微软雅黑" panose="020B0503020204020204" pitchFamily="34" charset="-122"/>
              <a:ea typeface="微软雅黑" panose="020B0503020204020204" pitchFamily="34" charset="-122"/>
            </a:rPr>
            <a:t>阿里</a:t>
          </a:r>
          <a:r>
            <a:rPr lang="en-US" altLang="zh-CN" sz="1600">
              <a:latin typeface="微软雅黑" panose="020B0503020204020204" pitchFamily="34" charset="-122"/>
              <a:ea typeface="微软雅黑" panose="020B0503020204020204" pitchFamily="34" charset="-122"/>
            </a:rPr>
            <a:t>PLVM </a:t>
          </a:r>
          <a:r>
            <a:rPr lang="zh-CN" altLang="en-US" sz="1600">
              <a:latin typeface="微软雅黑" panose="020B0503020204020204" pitchFamily="34" charset="-122"/>
              <a:ea typeface="微软雅黑" panose="020B0503020204020204" pitchFamily="34" charset="-122"/>
            </a:rPr>
            <a:t>货品全生命周期运营模型</a:t>
          </a:r>
          <a:endParaRPr lang="en-US" altLang="zh-CN" sz="1600">
            <a:latin typeface="微软雅黑" panose="020B0503020204020204" pitchFamily="34" charset="-122"/>
            <a:ea typeface="微软雅黑" panose="020B0503020204020204" pitchFamily="34" charset="-122"/>
          </a:endParaRPr>
        </a:p>
      </dgm:t>
    </dgm:pt>
    <dgm:pt modelId="{5B860C19-A7E9-42DE-88BB-BF1DD5D359B0}" cxnId="{85D2CCA4-8AF1-46F2-9A8E-42B451BDF5C2}" type="sibTrans">
      <dgm:prSet/>
      <dgm:spPr/>
      <dgm:t>
        <a:bodyPr/>
        <a:lstStyle/>
        <a:p>
          <a:endParaRPr lang="zh-CN" altLang="en-US"/>
        </a:p>
      </dgm:t>
    </dgm:pt>
    <dgm:pt modelId="{B61D43B6-6D34-4090-AF2C-CB1CCD7D905E}" cxnId="{C8CB8573-3BB1-4129-ADFD-D53EEB30023A}" type="parTrans">
      <dgm:prSet/>
      <dgm:spPr/>
      <dgm:t>
        <a:bodyPr/>
        <a:lstStyle/>
        <a:p>
          <a:endParaRPr lang="zh-CN" altLang="en-US"/>
        </a:p>
      </dgm:t>
    </dgm:pt>
    <dgm:pt modelId="{D8FA1CAD-30FC-46C3-AE3D-FB90F16FD3A3}">
      <dgm:prSet custT="1"/>
      <dgm:spPr>
        <a:solidFill>
          <a:schemeClr val="lt1">
            <a:alpha val="90000"/>
            <a:tint val="40000"/>
            <a:hueOff val="0"/>
            <a:satOff val="0"/>
            <a:lumOff val="0"/>
            <a:alphaOff val="0"/>
          </a:schemeClr>
        </a:solidFill>
        <a:ln w="12700" cap="flat" cmpd="sng" algn="ctr">
          <a:solidFill>
            <a:schemeClr val="accent1">
              <a:alpha val="90000"/>
              <a:hueOff val="0"/>
              <a:satOff val="0"/>
              <a:lumOff val="0"/>
              <a:alphaOff val="0"/>
            </a:schemeClr>
          </a:solidFill>
          <a:prstDash val="solid"/>
          <a:miter lim="800000"/>
        </a:ln>
      </dgm:spPr>
      <dgm:t>
        <a:bodyPr/>
        <a:lstStyle/>
        <a:p>
          <a:r>
            <a:rPr lang="zh-CN" altLang="en-US" sz="1600">
              <a:latin typeface="微软雅黑" panose="020B0503020204020204" pitchFamily="34" charset="-122"/>
              <a:ea typeface="微软雅黑" panose="020B0503020204020204" pitchFamily="34" charset="-122"/>
            </a:rPr>
            <a:t>阿里消费者精细化运营模型</a:t>
          </a:r>
          <a:endParaRPr lang="en-US" altLang="zh-CN" sz="1600">
            <a:latin typeface="微软雅黑" panose="020B0503020204020204" pitchFamily="34" charset="-122"/>
            <a:ea typeface="微软雅黑" panose="020B0503020204020204" pitchFamily="34" charset="-122"/>
          </a:endParaRPr>
        </a:p>
      </dgm:t>
    </dgm:pt>
    <dgm:pt modelId="{B93CF086-46D4-4288-A454-B466D805099B}" cxnId="{C8CB8573-3BB1-4129-ADFD-D53EEB30023A}" type="sibTrans">
      <dgm:prSet/>
      <dgm:spPr/>
      <dgm:t>
        <a:bodyPr/>
        <a:lstStyle/>
        <a:p>
          <a:endParaRPr lang="zh-CN" altLang="en-US"/>
        </a:p>
      </dgm:t>
    </dgm:pt>
    <dgm:pt modelId="{FDD3D8DB-B798-479A-B14B-34D42B65D38C}" cxnId="{676A76E8-A43D-44FD-8BF1-7CDF9407F5AA}" type="parTrans">
      <dgm:prSet/>
      <dgm:spPr/>
      <dgm:t>
        <a:bodyPr/>
        <a:lstStyle/>
        <a:p>
          <a:endParaRPr lang="zh-CN" altLang="en-US"/>
        </a:p>
      </dgm:t>
    </dgm:pt>
    <dgm:pt modelId="{800AE5AF-D6DA-443E-BFF2-172EAF684936}">
      <dgm:prSet custT="1"/>
      <dgm:spPr>
        <a:solidFill>
          <a:schemeClr val="lt1">
            <a:alpha val="90000"/>
            <a:tint val="40000"/>
            <a:hueOff val="0"/>
            <a:satOff val="0"/>
            <a:lumOff val="0"/>
            <a:alphaOff val="0"/>
          </a:schemeClr>
        </a:solidFill>
        <a:ln w="12700" cap="flat" cmpd="sng" algn="ctr">
          <a:solidFill>
            <a:schemeClr val="accent1">
              <a:alpha val="90000"/>
              <a:hueOff val="0"/>
              <a:satOff val="0"/>
              <a:lumOff val="0"/>
              <a:alphaOff val="0"/>
            </a:schemeClr>
          </a:solidFill>
          <a:prstDash val="solid"/>
          <a:miter lim="800000"/>
        </a:ln>
      </dgm:spPr>
      <dgm:t>
        <a:bodyPr/>
        <a:lstStyle/>
        <a:p>
          <a:r>
            <a:rPr lang="zh-CN" altLang="en-US" sz="1600">
              <a:latin typeface="微软雅黑" panose="020B0503020204020204" pitchFamily="34" charset="-122"/>
              <a:ea typeface="微软雅黑" panose="020B0503020204020204" pitchFamily="34" charset="-122"/>
            </a:rPr>
            <a:t>天猫全域运营模型</a:t>
          </a:r>
          <a:endParaRPr lang="en-US" altLang="zh-CN" sz="1600">
            <a:latin typeface="微软雅黑" panose="020B0503020204020204" pitchFamily="34" charset="-122"/>
            <a:ea typeface="微软雅黑" panose="020B0503020204020204" pitchFamily="34" charset="-122"/>
          </a:endParaRPr>
        </a:p>
      </dgm:t>
    </dgm:pt>
    <dgm:pt modelId="{90C7B215-261D-4930-85C3-CE089FB364C3}" cxnId="{676A76E8-A43D-44FD-8BF1-7CDF9407F5AA}" type="sibTrans">
      <dgm:prSet/>
      <dgm:spPr/>
      <dgm:t>
        <a:bodyPr/>
        <a:lstStyle/>
        <a:p>
          <a:endParaRPr lang="zh-CN" altLang="en-US"/>
        </a:p>
      </dgm:t>
    </dgm:pt>
    <dgm:pt modelId="{828D472F-ACD1-48E5-BCD2-98B33FC14BD5}" cxnId="{CA4CD535-664A-4C8F-9629-0D8B3710414C}" type="parTrans">
      <dgm:prSet/>
      <dgm:spPr/>
      <dgm:t>
        <a:bodyPr/>
        <a:lstStyle/>
        <a:p>
          <a:endParaRPr lang="zh-CN" altLang="en-US"/>
        </a:p>
      </dgm:t>
    </dgm:pt>
    <dgm:pt modelId="{F04E9645-233E-424A-9A76-7AC95987A345}">
      <dgm:prSet custT="1"/>
      <dgm:spPr>
        <a:solidFill>
          <a:schemeClr val="lt1">
            <a:alpha val="90000"/>
            <a:tint val="40000"/>
            <a:hueOff val="0"/>
            <a:satOff val="0"/>
            <a:lumOff val="0"/>
            <a:alphaOff val="0"/>
          </a:schemeClr>
        </a:solidFill>
        <a:ln w="12700" cap="flat" cmpd="sng" algn="ctr">
          <a:solidFill>
            <a:schemeClr val="accent1">
              <a:alpha val="90000"/>
              <a:hueOff val="0"/>
              <a:satOff val="0"/>
              <a:lumOff val="0"/>
              <a:alphaOff val="0"/>
            </a:schemeClr>
          </a:solidFill>
          <a:prstDash val="solid"/>
          <a:miter lim="800000"/>
        </a:ln>
      </dgm:spPr>
      <dgm:t>
        <a:bodyPr/>
        <a:lstStyle/>
        <a:p>
          <a:r>
            <a:rPr lang="zh-CN" altLang="en-US" sz="1600">
              <a:latin typeface="微软雅黑" panose="020B0503020204020204" pitchFamily="34" charset="-122"/>
              <a:ea typeface="微软雅黑" panose="020B0503020204020204" pitchFamily="34" charset="-122"/>
            </a:rPr>
            <a:t>天猫短视频内容营销模型</a:t>
          </a:r>
          <a:endParaRPr lang="en-US" altLang="zh-CN" sz="1600">
            <a:latin typeface="微软雅黑" panose="020B0503020204020204" pitchFamily="34" charset="-122"/>
            <a:ea typeface="微软雅黑" panose="020B0503020204020204" pitchFamily="34" charset="-122"/>
          </a:endParaRPr>
        </a:p>
      </dgm:t>
    </dgm:pt>
    <dgm:pt modelId="{75776AB7-4775-49CF-BE90-0DD834414027}" cxnId="{CA4CD535-664A-4C8F-9629-0D8B3710414C}" type="sibTrans">
      <dgm:prSet/>
      <dgm:spPr/>
      <dgm:t>
        <a:bodyPr/>
        <a:lstStyle/>
        <a:p>
          <a:endParaRPr lang="zh-CN" altLang="en-US"/>
        </a:p>
      </dgm:t>
    </dgm:pt>
    <dgm:pt modelId="{842E1712-B68A-4BC4-A255-B2870F0D657C}" cxnId="{4E45D449-2523-470E-A819-46191334CACB}" type="parTrans">
      <dgm:prSet/>
      <dgm:spPr/>
      <dgm:t>
        <a:bodyPr/>
        <a:lstStyle/>
        <a:p>
          <a:endParaRPr lang="zh-CN" altLang="en-US"/>
        </a:p>
      </dgm:t>
    </dgm:pt>
    <dgm:pt modelId="{5F679526-27D4-4B79-B67D-953FA03D904C}">
      <dgm:prSet custT="1"/>
      <dgm:spPr>
        <a:solidFill>
          <a:schemeClr val="lt1">
            <a:alpha val="90000"/>
            <a:tint val="40000"/>
            <a:hueOff val="0"/>
            <a:satOff val="0"/>
            <a:lumOff val="0"/>
            <a:alphaOff val="0"/>
          </a:schemeClr>
        </a:solidFill>
        <a:ln w="12700" cap="flat" cmpd="sng" algn="ctr">
          <a:solidFill>
            <a:schemeClr val="accent1">
              <a:alpha val="90000"/>
              <a:hueOff val="0"/>
              <a:satOff val="0"/>
              <a:lumOff val="0"/>
              <a:alphaOff val="0"/>
            </a:schemeClr>
          </a:solidFill>
          <a:prstDash val="solid"/>
          <a:miter lim="800000"/>
        </a:ln>
      </dgm:spPr>
      <dgm:t>
        <a:bodyPr/>
        <a:lstStyle/>
        <a:p>
          <a:r>
            <a:rPr lang="zh-CN" altLang="en-US" sz="1600">
              <a:latin typeface="微软雅黑" panose="020B0503020204020204" pitchFamily="34" charset="-122"/>
              <a:ea typeface="微软雅黑" panose="020B0503020204020204" pitchFamily="34" charset="-122"/>
            </a:rPr>
            <a:t>天猫</a:t>
          </a:r>
          <a:r>
            <a:rPr lang="en-US" altLang="zh-CN" sz="1600">
              <a:latin typeface="微软雅黑" panose="020B0503020204020204" pitchFamily="34" charset="-122"/>
              <a:ea typeface="微软雅黑" panose="020B0503020204020204" pitchFamily="34" charset="-122"/>
            </a:rPr>
            <a:t>START</a:t>
          </a:r>
          <a:r>
            <a:rPr lang="zh-CN" altLang="en-US" sz="1600">
              <a:latin typeface="微软雅黑" panose="020B0503020204020204" pitchFamily="34" charset="-122"/>
              <a:ea typeface="微软雅黑" panose="020B0503020204020204" pitchFamily="34" charset="-122"/>
            </a:rPr>
            <a:t>指标模型</a:t>
          </a:r>
          <a:endParaRPr lang="en-US" altLang="zh-CN" sz="1600">
            <a:latin typeface="微软雅黑" panose="020B0503020204020204" pitchFamily="34" charset="-122"/>
            <a:ea typeface="微软雅黑" panose="020B0503020204020204" pitchFamily="34" charset="-122"/>
          </a:endParaRPr>
        </a:p>
      </dgm:t>
    </dgm:pt>
    <dgm:pt modelId="{4287CAEB-3A86-40A8-9703-1E4B5839B2CF}" cxnId="{4E45D449-2523-470E-A819-46191334CACB}" type="sibTrans">
      <dgm:prSet/>
      <dgm:spPr/>
      <dgm:t>
        <a:bodyPr/>
        <a:lstStyle/>
        <a:p>
          <a:endParaRPr lang="zh-CN" altLang="en-US"/>
        </a:p>
      </dgm:t>
    </dgm:pt>
    <dgm:pt modelId="{B815A717-8680-478C-9BA4-A176B712A244}" cxnId="{928C237A-EC7C-419F-9D94-F7A5E68403BE}" type="parTrans">
      <dgm:prSet/>
      <dgm:spPr/>
      <dgm:t>
        <a:bodyPr/>
        <a:lstStyle/>
        <a:p>
          <a:endParaRPr lang="zh-CN" altLang="en-US"/>
        </a:p>
      </dgm:t>
    </dgm:pt>
    <dgm:pt modelId="{669D8272-C169-4CF2-B0C6-2C0CDCC169EA}">
      <dgm:prSet custT="1"/>
      <dgm:spPr>
        <a:solidFill>
          <a:schemeClr val="lt1">
            <a:alpha val="90000"/>
            <a:tint val="40000"/>
            <a:hueOff val="0"/>
            <a:satOff val="0"/>
            <a:lumOff val="0"/>
            <a:alphaOff val="0"/>
          </a:schemeClr>
        </a:solidFill>
        <a:ln w="12700" cap="flat" cmpd="sng" algn="ctr">
          <a:solidFill>
            <a:schemeClr val="accent1">
              <a:alpha val="90000"/>
              <a:hueOff val="0"/>
              <a:satOff val="0"/>
              <a:lumOff val="0"/>
              <a:alphaOff val="0"/>
            </a:schemeClr>
          </a:solidFill>
          <a:prstDash val="solid"/>
          <a:miter lim="800000"/>
        </a:ln>
      </dgm:spPr>
      <dgm:t>
        <a:bodyPr/>
        <a:lstStyle/>
        <a:p>
          <a:r>
            <a:rPr lang="zh-CN" altLang="en-US" sz="1600">
              <a:latin typeface="微软雅黑" panose="020B0503020204020204" pitchFamily="34" charset="-122"/>
              <a:ea typeface="微软雅黑" panose="020B0503020204020204" pitchFamily="34" charset="-122"/>
            </a:rPr>
            <a:t>天猫内容运营全链路模型</a:t>
          </a:r>
          <a:endParaRPr lang="en-US" altLang="zh-CN" sz="1600">
            <a:latin typeface="微软雅黑" panose="020B0503020204020204" pitchFamily="34" charset="-122"/>
            <a:ea typeface="微软雅黑" panose="020B0503020204020204" pitchFamily="34" charset="-122"/>
          </a:endParaRPr>
        </a:p>
      </dgm:t>
    </dgm:pt>
    <dgm:pt modelId="{443792AB-A386-49E4-A30D-E4E860C90B08}" cxnId="{928C237A-EC7C-419F-9D94-F7A5E68403BE}" type="sibTrans">
      <dgm:prSet/>
      <dgm:spPr/>
      <dgm:t>
        <a:bodyPr/>
        <a:lstStyle/>
        <a:p>
          <a:endParaRPr lang="zh-CN" altLang="en-US"/>
        </a:p>
      </dgm:t>
    </dgm:pt>
    <dgm:pt modelId="{542C7478-52BA-4D2E-8D0C-33836A3698EE}" cxnId="{30C5DC61-9243-478E-A0B1-0D34FEC5130A}" type="parTrans">
      <dgm:prSet/>
      <dgm:spPr/>
      <dgm:t>
        <a:bodyPr/>
        <a:lstStyle/>
        <a:p>
          <a:endParaRPr lang="zh-CN" altLang="en-US"/>
        </a:p>
      </dgm:t>
    </dgm:pt>
    <dgm:pt modelId="{ADCE5B9E-A3C0-4BD4-B6F8-EFD38E080578}">
      <dgm:prSet custT="1"/>
      <dgm:spPr>
        <a:solidFill>
          <a:schemeClr val="lt1">
            <a:alpha val="90000"/>
            <a:tint val="40000"/>
            <a:hueOff val="0"/>
            <a:satOff val="0"/>
            <a:lumOff val="0"/>
            <a:alphaOff val="0"/>
          </a:schemeClr>
        </a:solidFill>
        <a:ln w="12700" cap="flat" cmpd="sng" algn="ctr">
          <a:solidFill>
            <a:schemeClr val="accent1">
              <a:alpha val="90000"/>
              <a:hueOff val="0"/>
              <a:satOff val="0"/>
              <a:lumOff val="0"/>
              <a:alphaOff val="0"/>
            </a:schemeClr>
          </a:solidFill>
          <a:prstDash val="solid"/>
          <a:miter lim="800000"/>
        </a:ln>
      </dgm:spPr>
      <dgm:t>
        <a:bodyPr/>
        <a:lstStyle/>
        <a:p>
          <a:endParaRPr lang="en-US" altLang="zh-CN" sz="1600">
            <a:latin typeface="微软雅黑" panose="020B0503020204020204" pitchFamily="34" charset="-122"/>
            <a:ea typeface="微软雅黑" panose="020B0503020204020204" pitchFamily="34" charset="-122"/>
          </a:endParaRPr>
        </a:p>
      </dgm:t>
    </dgm:pt>
    <dgm:pt modelId="{56F433C2-5A7A-496C-A893-9BE0D3ECAB99}" cxnId="{30C5DC61-9243-478E-A0B1-0D34FEC5130A}" type="sibTrans">
      <dgm:prSet/>
      <dgm:spPr/>
      <dgm:t>
        <a:bodyPr/>
        <a:lstStyle/>
        <a:p>
          <a:endParaRPr lang="zh-CN" altLang="en-US"/>
        </a:p>
      </dgm:t>
    </dgm:pt>
    <dgm:pt modelId="{E06CF2E5-51E7-4370-913C-1FB995A50D89}" cxnId="{A4E7F978-E93F-491F-8338-3355677611C7}" type="sibTrans">
      <dgm:prSet custT="1"/>
      <dgm:spPr/>
      <dgm:t>
        <a:bodyPr/>
        <a:lstStyle/>
        <a:p>
          <a:endParaRPr lang="zh-CN" altLang="en-US" sz="1600">
            <a:latin typeface="微软雅黑" panose="020B0503020204020204" pitchFamily="34" charset="-122"/>
            <a:ea typeface="微软雅黑" panose="020B0503020204020204" pitchFamily="34" charset="-122"/>
          </a:endParaRPr>
        </a:p>
      </dgm:t>
    </dgm:pt>
    <dgm:pt modelId="{CB3CB9CC-6FE9-49AF-B74C-9CF36ECB49DB}" cxnId="{E64F0C8C-9B75-4F9C-A20E-61FFA071554A}" type="parTrans">
      <dgm:prSet custT="1"/>
      <dgm:spPr/>
      <dgm:t>
        <a:bodyPr/>
        <a:lstStyle/>
        <a:p>
          <a:endParaRPr lang="zh-CN" altLang="en-US" sz="1600">
            <a:latin typeface="微软雅黑" panose="020B0503020204020204" pitchFamily="34" charset="-122"/>
            <a:ea typeface="微软雅黑" panose="020B0503020204020204" pitchFamily="34" charset="-122"/>
          </a:endParaRPr>
        </a:p>
      </dgm:t>
    </dgm:pt>
    <dgm:pt modelId="{6235565B-18F7-441C-ACC4-A89E03D91ECD}">
      <dgm:prSet custT="1"/>
      <dgm:spPr>
        <a:solidFill>
          <a:srgbClr val="795696"/>
        </a:solidFill>
        <a:ln>
          <a:solidFill>
            <a:srgbClr val="795696"/>
          </a:solidFill>
        </a:ln>
      </dgm:spPr>
      <dgm:t>
        <a:bodyPr/>
        <a:lstStyle/>
        <a:p>
          <a:r>
            <a:rPr lang="zh-CN" altLang="en-US" sz="1800">
              <a:solidFill>
                <a:schemeClr val="bg1"/>
              </a:solidFill>
              <a:latin typeface="微软雅黑" panose="020B0503020204020204" pitchFamily="34" charset="-122"/>
              <a:ea typeface="微软雅黑" panose="020B0503020204020204" pitchFamily="34" charset="-122"/>
            </a:rPr>
            <a:t>其他</a:t>
          </a:r>
          <a:endParaRPr lang="en-US" altLang="zh-CN" sz="1800">
            <a:solidFill>
              <a:schemeClr val="bg1"/>
            </a:solidFill>
            <a:latin typeface="微软雅黑" panose="020B0503020204020204" pitchFamily="34" charset="-122"/>
            <a:ea typeface="微软雅黑" panose="020B0503020204020204" pitchFamily="34" charset="-122"/>
          </a:endParaRPr>
        </a:p>
      </dgm:t>
    </dgm:pt>
    <dgm:pt modelId="{17462922-0FDD-4C93-B792-9D57F3FCFBF7}" cxnId="{905CE680-8A23-4C41-9CCF-1A5FE6975F34}" type="parTrans">
      <dgm:prSet custT="1"/>
      <dgm:spPr/>
      <dgm:t>
        <a:bodyPr/>
        <a:lstStyle/>
        <a:p>
          <a:endParaRPr lang="zh-CN" altLang="en-US" sz="1600">
            <a:latin typeface="微软雅黑" panose="020B0503020204020204" pitchFamily="34" charset="-122"/>
            <a:ea typeface="微软雅黑" panose="020B0503020204020204" pitchFamily="34" charset="-122"/>
          </a:endParaRPr>
        </a:p>
      </dgm:t>
    </dgm:pt>
    <dgm:pt modelId="{8CC23805-0322-4371-AB18-642B4A14DC4E}">
      <dgm:prSet custT="1"/>
      <dgm:spPr>
        <a:solidFill>
          <a:schemeClr val="lt1">
            <a:alpha val="90000"/>
            <a:tint val="40000"/>
            <a:hueOff val="0"/>
            <a:satOff val="0"/>
            <a:lumOff val="0"/>
            <a:alphaOff val="0"/>
          </a:schemeClr>
        </a:solidFill>
        <a:ln w="12700" cap="flat" cmpd="sng" algn="ctr">
          <a:solidFill>
            <a:schemeClr val="accent1">
              <a:alpha val="90000"/>
              <a:hueOff val="0"/>
              <a:satOff val="0"/>
              <a:lumOff val="0"/>
              <a:alphaOff val="0"/>
            </a:schemeClr>
          </a:solidFill>
          <a:prstDash val="solid"/>
          <a:miter lim="800000"/>
        </a:ln>
      </dgm:spPr>
      <dgm:t>
        <a:bodyPr/>
        <a:lstStyle/>
        <a:p>
          <a:r>
            <a:rPr lang="zh-CN" altLang="en-US" sz="1600">
              <a:latin typeface="微软雅黑" panose="020B0503020204020204" pitchFamily="34" charset="-122"/>
              <a:ea typeface="微软雅黑" panose="020B0503020204020204" pitchFamily="34" charset="-122"/>
            </a:rPr>
            <a:t>直播电商环状模型</a:t>
          </a:r>
          <a:endParaRPr lang="en-US" altLang="zh-CN" sz="1600">
            <a:latin typeface="微软雅黑" panose="020B0503020204020204" pitchFamily="34" charset="-122"/>
            <a:ea typeface="微软雅黑" panose="020B0503020204020204" pitchFamily="34" charset="-122"/>
          </a:endParaRPr>
        </a:p>
      </dgm:t>
    </dgm:pt>
    <dgm:pt modelId="{285228A9-38D4-46B1-8604-D75343F2B73D}" cxnId="{905CE680-8A23-4C41-9CCF-1A5FE6975F34}" type="sibTrans">
      <dgm:prSet custT="1"/>
      <dgm:spPr/>
      <dgm:t>
        <a:bodyPr/>
        <a:lstStyle/>
        <a:p>
          <a:endParaRPr lang="zh-CN" altLang="en-US" sz="1600">
            <a:latin typeface="微软雅黑" panose="020B0503020204020204" pitchFamily="34" charset="-122"/>
            <a:ea typeface="微软雅黑" panose="020B0503020204020204" pitchFamily="34" charset="-122"/>
          </a:endParaRPr>
        </a:p>
      </dgm:t>
    </dgm:pt>
    <dgm:pt modelId="{D641225B-110B-4BAE-A8E3-46EE512F093A}" cxnId="{90D9049B-B856-40A6-BC70-413EED80089B}" type="parTrans">
      <dgm:prSet/>
      <dgm:spPr/>
      <dgm:t>
        <a:bodyPr/>
        <a:lstStyle/>
        <a:p>
          <a:endParaRPr lang="zh-CN" altLang="en-US"/>
        </a:p>
      </dgm:t>
    </dgm:pt>
    <dgm:pt modelId="{D25770DE-492B-4E4A-9FB6-30275C13E8FF}">
      <dgm:prSet custT="1"/>
      <dgm:spPr>
        <a:solidFill>
          <a:schemeClr val="lt1">
            <a:alpha val="90000"/>
            <a:tint val="40000"/>
            <a:hueOff val="0"/>
            <a:satOff val="0"/>
            <a:lumOff val="0"/>
            <a:alphaOff val="0"/>
          </a:schemeClr>
        </a:solidFill>
        <a:ln w="12700" cap="flat" cmpd="sng" algn="ctr">
          <a:solidFill>
            <a:schemeClr val="accent1">
              <a:alpha val="90000"/>
              <a:hueOff val="0"/>
              <a:satOff val="0"/>
              <a:lumOff val="0"/>
              <a:alphaOff val="0"/>
            </a:schemeClr>
          </a:solidFill>
          <a:prstDash val="solid"/>
          <a:miter lim="800000"/>
        </a:ln>
      </dgm:spPr>
      <dgm:t>
        <a:bodyPr/>
        <a:lstStyle/>
        <a:p>
          <a:r>
            <a:rPr lang="zh-CN" altLang="en-US" sz="1600">
              <a:latin typeface="微软雅黑" panose="020B0503020204020204" pitchFamily="34" charset="-122"/>
              <a:ea typeface="微软雅黑" panose="020B0503020204020204" pitchFamily="34" charset="-122"/>
            </a:rPr>
            <a:t>跨境电商</a:t>
          </a:r>
          <a:r>
            <a:rPr lang="en-US" altLang="zh-CN" sz="1600" err="1">
              <a:latin typeface="微软雅黑" panose="020B0503020204020204" pitchFamily="34" charset="-122"/>
              <a:ea typeface="微软雅黑" panose="020B0503020204020204" pitchFamily="34" charset="-122"/>
            </a:rPr>
            <a:t>TikTokShop</a:t>
          </a:r>
          <a:r>
            <a:rPr lang="zh-CN" altLang="en-US" sz="1600">
              <a:latin typeface="微软雅黑" panose="020B0503020204020204" pitchFamily="34" charset="-122"/>
              <a:ea typeface="微软雅黑" panose="020B0503020204020204" pitchFamily="34" charset="-122"/>
            </a:rPr>
            <a:t>内容创作模型</a:t>
          </a:r>
          <a:endParaRPr lang="en-US" altLang="zh-CN" sz="1600">
            <a:latin typeface="微软雅黑" panose="020B0503020204020204" pitchFamily="34" charset="-122"/>
            <a:ea typeface="微软雅黑" panose="020B0503020204020204" pitchFamily="34" charset="-122"/>
          </a:endParaRPr>
        </a:p>
      </dgm:t>
    </dgm:pt>
    <dgm:pt modelId="{8B79BA14-0125-4AC0-BE71-21EE1E523643}" cxnId="{90D9049B-B856-40A6-BC70-413EED80089B}" type="sibTrans">
      <dgm:prSet/>
      <dgm:spPr/>
      <dgm:t>
        <a:bodyPr/>
        <a:lstStyle/>
        <a:p>
          <a:endParaRPr lang="zh-CN" altLang="en-US"/>
        </a:p>
      </dgm:t>
    </dgm:pt>
    <dgm:pt modelId="{01D69635-B7EA-4171-8F45-E1D42AB9CA05}" cxnId="{411D76DE-17A4-4F35-813A-5B19763E246A}" type="parTrans">
      <dgm:prSet/>
      <dgm:spPr/>
      <dgm:t>
        <a:bodyPr/>
        <a:lstStyle/>
        <a:p>
          <a:endParaRPr lang="zh-CN" altLang="en-US"/>
        </a:p>
      </dgm:t>
    </dgm:pt>
    <dgm:pt modelId="{BDA1A857-E4AD-487B-A06B-EA675A930C9D}">
      <dgm:prSet custT="1"/>
      <dgm:spPr>
        <a:solidFill>
          <a:schemeClr val="lt1">
            <a:alpha val="90000"/>
            <a:tint val="40000"/>
            <a:hueOff val="0"/>
            <a:satOff val="0"/>
            <a:lumOff val="0"/>
            <a:alphaOff val="0"/>
          </a:schemeClr>
        </a:solidFill>
        <a:ln w="12700" cap="flat" cmpd="sng" algn="ctr">
          <a:solidFill>
            <a:schemeClr val="accent1">
              <a:alpha val="90000"/>
              <a:hueOff val="0"/>
              <a:satOff val="0"/>
              <a:lumOff val="0"/>
              <a:alphaOff val="0"/>
            </a:schemeClr>
          </a:solidFill>
          <a:prstDash val="solid"/>
          <a:miter lim="800000"/>
        </a:ln>
      </dgm:spPr>
      <dgm:t>
        <a:bodyPr/>
        <a:lstStyle/>
        <a:p>
          <a:r>
            <a:rPr lang="zh-CN" altLang="en-US" sz="1600">
              <a:latin typeface="微软雅黑" panose="020B0503020204020204" pitchFamily="34" charset="-122"/>
              <a:ea typeface="微软雅黑" panose="020B0503020204020204" pitchFamily="34" charset="-122"/>
            </a:rPr>
            <a:t>跨境电商</a:t>
          </a:r>
          <a:r>
            <a:rPr lang="en-US" altLang="zh-CN" sz="1600">
              <a:latin typeface="微软雅黑" panose="020B0503020204020204" pitchFamily="34" charset="-122"/>
              <a:ea typeface="微软雅黑" panose="020B0503020204020204" pitchFamily="34" charset="-122"/>
            </a:rPr>
            <a:t>TikTokShop5</a:t>
          </a:r>
          <a:r>
            <a:rPr lang="zh-CN" altLang="en-US" sz="1600">
              <a:latin typeface="微软雅黑" panose="020B0503020204020204" pitchFamily="34" charset="-122"/>
              <a:ea typeface="微软雅黑" panose="020B0503020204020204" pitchFamily="34" charset="-122"/>
            </a:rPr>
            <a:t>步增长模型</a:t>
          </a:r>
          <a:endParaRPr lang="en-US" altLang="zh-CN" sz="1600">
            <a:latin typeface="微软雅黑" panose="020B0503020204020204" pitchFamily="34" charset="-122"/>
            <a:ea typeface="微软雅黑" panose="020B0503020204020204" pitchFamily="34" charset="-122"/>
          </a:endParaRPr>
        </a:p>
      </dgm:t>
    </dgm:pt>
    <dgm:pt modelId="{B17114DF-AD68-474C-8A26-6C6A6E0D410B}" cxnId="{411D76DE-17A4-4F35-813A-5B19763E246A}" type="sibTrans">
      <dgm:prSet/>
      <dgm:spPr/>
      <dgm:t>
        <a:bodyPr/>
        <a:lstStyle/>
        <a:p>
          <a:endParaRPr lang="zh-CN" altLang="en-US"/>
        </a:p>
      </dgm:t>
    </dgm:pt>
    <dgm:pt modelId="{84077E79-A796-40AF-A4B9-77C667BEACF7}" cxnId="{CE1A4524-D7F4-45CF-BF42-E09724306B7E}" type="parTrans">
      <dgm:prSet/>
      <dgm:spPr/>
      <dgm:t>
        <a:bodyPr/>
        <a:lstStyle/>
        <a:p>
          <a:endParaRPr lang="zh-CN" altLang="en-US"/>
        </a:p>
      </dgm:t>
    </dgm:pt>
    <dgm:pt modelId="{74FD5B0D-086B-45AD-BA41-612F6C2A833F}">
      <dgm:prSet custT="1"/>
      <dgm:spPr>
        <a:solidFill>
          <a:schemeClr val="lt1">
            <a:alpha val="90000"/>
            <a:tint val="40000"/>
            <a:hueOff val="0"/>
            <a:satOff val="0"/>
            <a:lumOff val="0"/>
            <a:alphaOff val="0"/>
          </a:schemeClr>
        </a:solidFill>
        <a:ln w="12700" cap="flat" cmpd="sng" algn="ctr">
          <a:solidFill>
            <a:schemeClr val="accent1">
              <a:alpha val="90000"/>
              <a:hueOff val="0"/>
              <a:satOff val="0"/>
              <a:lumOff val="0"/>
              <a:alphaOff val="0"/>
            </a:schemeClr>
          </a:solidFill>
          <a:prstDash val="solid"/>
          <a:miter lim="800000"/>
        </a:ln>
      </dgm:spPr>
      <dgm:t>
        <a:bodyPr/>
        <a:lstStyle/>
        <a:p>
          <a:r>
            <a:rPr lang="zh-CN" altLang="en-US" sz="1600">
              <a:latin typeface="微软雅黑" panose="020B0503020204020204" pitchFamily="34" charset="-122"/>
              <a:ea typeface="微软雅黑" panose="020B0503020204020204" pitchFamily="34" charset="-122"/>
            </a:rPr>
            <a:t>跨境电商</a:t>
          </a:r>
          <a:r>
            <a:rPr lang="en-US" altLang="zh-CN" sz="1600" err="1">
              <a:latin typeface="微软雅黑" panose="020B0503020204020204" pitchFamily="34" charset="-122"/>
              <a:ea typeface="微软雅黑" panose="020B0503020204020204" pitchFamily="34" charset="-122"/>
            </a:rPr>
            <a:t>TikTokShop</a:t>
          </a:r>
          <a:r>
            <a:rPr lang="zh-CN" altLang="en-US" sz="1600">
              <a:latin typeface="微软雅黑" panose="020B0503020204020204" pitchFamily="34" charset="-122"/>
              <a:ea typeface="微软雅黑" panose="020B0503020204020204" pitchFamily="34" charset="-122"/>
            </a:rPr>
            <a:t>全链路营销模型</a:t>
          </a:r>
          <a:endParaRPr lang="en-US" altLang="zh-CN" sz="1600">
            <a:latin typeface="微软雅黑" panose="020B0503020204020204" pitchFamily="34" charset="-122"/>
            <a:ea typeface="微软雅黑" panose="020B0503020204020204" pitchFamily="34" charset="-122"/>
          </a:endParaRPr>
        </a:p>
      </dgm:t>
    </dgm:pt>
    <dgm:pt modelId="{6C3D5B28-5B80-4D7F-9E67-115885749612}" cxnId="{CE1A4524-D7F4-45CF-BF42-E09724306B7E}" type="sibTrans">
      <dgm:prSet/>
      <dgm:spPr/>
      <dgm:t>
        <a:bodyPr/>
        <a:lstStyle/>
        <a:p>
          <a:endParaRPr lang="zh-CN" altLang="en-US"/>
        </a:p>
      </dgm:t>
    </dgm:pt>
    <dgm:pt modelId="{0CA1538F-BA52-4C33-AF5F-D9CFD184AC0C}" cxnId="{012753BD-77BD-4A5C-BCD0-D1A85A2ACBD7}" type="parTrans">
      <dgm:prSet/>
      <dgm:spPr/>
      <dgm:t>
        <a:bodyPr/>
        <a:lstStyle/>
        <a:p>
          <a:endParaRPr lang="zh-CN" altLang="en-US"/>
        </a:p>
      </dgm:t>
    </dgm:pt>
    <dgm:pt modelId="{68E2E9A0-F1C4-48AC-9958-8E415D90745E}">
      <dgm:prSet custT="1"/>
      <dgm:spPr>
        <a:solidFill>
          <a:schemeClr val="lt1">
            <a:alpha val="90000"/>
            <a:tint val="40000"/>
            <a:hueOff val="0"/>
            <a:satOff val="0"/>
            <a:lumOff val="0"/>
            <a:alphaOff val="0"/>
          </a:schemeClr>
        </a:solidFill>
        <a:ln w="12700" cap="flat" cmpd="sng" algn="ctr">
          <a:solidFill>
            <a:schemeClr val="accent1">
              <a:alpha val="90000"/>
              <a:hueOff val="0"/>
              <a:satOff val="0"/>
              <a:lumOff val="0"/>
              <a:alphaOff val="0"/>
            </a:schemeClr>
          </a:solidFill>
          <a:prstDash val="solid"/>
          <a:miter lim="800000"/>
        </a:ln>
      </dgm:spPr>
      <dgm:t>
        <a:bodyPr/>
        <a:lstStyle/>
        <a:p>
          <a:r>
            <a:rPr lang="zh-CN" altLang="en-US" sz="1600">
              <a:latin typeface="微软雅黑" panose="020B0503020204020204" pitchFamily="34" charset="-122"/>
              <a:ea typeface="微软雅黑" panose="020B0503020204020204" pitchFamily="34" charset="-122"/>
            </a:rPr>
            <a:t>跨境电商</a:t>
          </a:r>
          <a:r>
            <a:rPr lang="en-US" altLang="zh-CN" sz="1600" err="1">
              <a:latin typeface="微软雅黑" panose="020B0503020204020204" pitchFamily="34" charset="-122"/>
              <a:ea typeface="微软雅黑" panose="020B0503020204020204" pitchFamily="34" charset="-122"/>
            </a:rPr>
            <a:t>TikTokShop</a:t>
          </a:r>
          <a:r>
            <a:rPr lang="zh-CN" altLang="en-US" sz="1600">
              <a:latin typeface="微软雅黑" panose="020B0503020204020204" pitchFamily="34" charset="-122"/>
              <a:ea typeface="微软雅黑" panose="020B0503020204020204" pitchFamily="34" charset="-122"/>
            </a:rPr>
            <a:t>运营增长模型</a:t>
          </a:r>
          <a:endParaRPr lang="en-US" altLang="zh-CN" sz="1600">
            <a:latin typeface="微软雅黑" panose="020B0503020204020204" pitchFamily="34" charset="-122"/>
            <a:ea typeface="微软雅黑" panose="020B0503020204020204" pitchFamily="34" charset="-122"/>
          </a:endParaRPr>
        </a:p>
      </dgm:t>
    </dgm:pt>
    <dgm:pt modelId="{A6333731-B0EE-4F64-8FFD-7DD9F40F6F66}" cxnId="{012753BD-77BD-4A5C-BCD0-D1A85A2ACBD7}" type="sibTrans">
      <dgm:prSet/>
      <dgm:spPr/>
      <dgm:t>
        <a:bodyPr/>
        <a:lstStyle/>
        <a:p>
          <a:endParaRPr lang="zh-CN" altLang="en-US"/>
        </a:p>
      </dgm:t>
    </dgm:pt>
    <dgm:pt modelId="{670D74B4-D72D-4F57-A922-178EDB3718AA}" cxnId="{905027DB-7240-48BE-9F42-1B6DC997336E}" type="parTrans">
      <dgm:prSet/>
      <dgm:spPr/>
      <dgm:t>
        <a:bodyPr/>
        <a:lstStyle/>
        <a:p>
          <a:endParaRPr lang="zh-CN" altLang="en-US"/>
        </a:p>
      </dgm:t>
    </dgm:pt>
    <dgm:pt modelId="{CD165392-0C29-430B-BD44-8C70AE3DB2CD}">
      <dgm:prSet custT="1"/>
      <dgm:spPr>
        <a:solidFill>
          <a:schemeClr val="lt1">
            <a:alpha val="90000"/>
            <a:tint val="40000"/>
            <a:hueOff val="0"/>
            <a:satOff val="0"/>
            <a:lumOff val="0"/>
            <a:alphaOff val="0"/>
          </a:schemeClr>
        </a:solidFill>
        <a:ln w="12700" cap="flat" cmpd="sng" algn="ctr">
          <a:solidFill>
            <a:schemeClr val="accent1">
              <a:alpha val="90000"/>
              <a:hueOff val="0"/>
              <a:satOff val="0"/>
              <a:lumOff val="0"/>
              <a:alphaOff val="0"/>
            </a:schemeClr>
          </a:solidFill>
          <a:prstDash val="solid"/>
          <a:miter lim="800000"/>
        </a:ln>
      </dgm:spPr>
      <dgm:t>
        <a:bodyPr/>
        <a:lstStyle/>
        <a:p>
          <a:endParaRPr lang="en-US" altLang="zh-CN" sz="1600">
            <a:latin typeface="微软雅黑" panose="020B0503020204020204" pitchFamily="34" charset="-122"/>
            <a:ea typeface="微软雅黑" panose="020B0503020204020204" pitchFamily="34" charset="-122"/>
          </a:endParaRPr>
        </a:p>
      </dgm:t>
    </dgm:pt>
    <dgm:pt modelId="{59A4E6D4-4504-4ECC-A20A-B9BF1BDA8053}" cxnId="{905027DB-7240-48BE-9F42-1B6DC997336E}" type="sibTrans">
      <dgm:prSet/>
      <dgm:spPr/>
      <dgm:t>
        <a:bodyPr/>
        <a:lstStyle/>
        <a:p>
          <a:endParaRPr lang="zh-CN" altLang="en-US"/>
        </a:p>
      </dgm:t>
    </dgm:pt>
    <dgm:pt modelId="{316C3293-A430-45B9-88BA-50AC02EA4F0A}" cxnId="{E64F0C8C-9B75-4F9C-A20E-61FFA071554A}" type="sibTrans">
      <dgm:prSet custT="1"/>
      <dgm:spPr/>
      <dgm:t>
        <a:bodyPr/>
        <a:lstStyle/>
        <a:p>
          <a:endParaRPr lang="zh-CN" altLang="en-US" sz="1600">
            <a:latin typeface="微软雅黑" panose="020B0503020204020204" pitchFamily="34" charset="-122"/>
            <a:ea typeface="微软雅黑" panose="020B0503020204020204" pitchFamily="34" charset="-122"/>
          </a:endParaRPr>
        </a:p>
      </dgm:t>
    </dgm:pt>
    <dgm:pt modelId="{28983199-90C5-47DC-9893-0F4C140E78F5}" type="pres">
      <dgm:prSet presAssocID="{D13F58C6-0B34-46B2-AF21-591935687071}" presName="Name0">
        <dgm:presLayoutVars>
          <dgm:dir/>
          <dgm:animLvl val="lvl"/>
          <dgm:resizeHandles val="exact"/>
        </dgm:presLayoutVars>
      </dgm:prSet>
      <dgm:spPr/>
      <dgm:t>
        <a:bodyPr/>
        <a:lstStyle/>
        <a:p>
          <a:endParaRPr lang="zh-CN" altLang="en-US"/>
        </a:p>
      </dgm:t>
    </dgm:pt>
    <dgm:pt modelId="{4C701CC9-35A6-4990-93BE-7401A7C032D4}" type="pres">
      <dgm:prSet presAssocID="{EC642287-00C3-462E-92F4-71E6C86634E5}" presName="composite"/>
      <dgm:spPr/>
      <dgm:t>
        <a:bodyPr/>
        <a:lstStyle/>
        <a:p/>
      </dgm:t>
    </dgm:pt>
    <dgm:pt modelId="{AB947EF8-2348-4817-B498-C604DAC33656}" type="pres">
      <dgm:prSet presAssocID="{EC642287-00C3-462E-92F4-71E6C86634E5}" presName="parTx" presStyleLbl="alignNode1" presStyleCnt="3">
        <dgm:presLayoutVars>
          <dgm:chMax val="0"/>
          <dgm:chPref val="0"/>
          <dgm:bulletEnabled val="1"/>
        </dgm:presLayoutVars>
      </dgm:prSet>
      <dgm:spPr/>
      <dgm:t>
        <a:bodyPr/>
        <a:lstStyle/>
        <a:p>
          <a:endParaRPr lang="zh-CN" altLang="en-US"/>
        </a:p>
      </dgm:t>
    </dgm:pt>
    <dgm:pt modelId="{9B4F0267-CCE0-46A3-8330-A2F9FD1B077B}" type="pres">
      <dgm:prSet presAssocID="{EC642287-00C3-462E-92F4-71E6C86634E5}" presName="desTx" presStyleLbl="alignAccFollowNode1" presStyleCnt="3">
        <dgm:presLayoutVars>
          <dgm:bulletEnabled val="1"/>
        </dgm:presLayoutVars>
      </dgm:prSet>
      <dgm:spPr/>
      <dgm:t>
        <a:bodyPr/>
        <a:lstStyle/>
        <a:p>
          <a:endParaRPr lang="zh-CN" altLang="en-US"/>
        </a:p>
      </dgm:t>
    </dgm:pt>
    <dgm:pt modelId="{8756A30F-49F0-4B76-84E7-675D9E766B85}" type="pres">
      <dgm:prSet presAssocID="{D406FBB1-94AD-49B2-87FE-5DCFB3E226F4}" presName="space"/>
      <dgm:spPr/>
      <dgm:t>
        <a:bodyPr/>
        <a:lstStyle/>
        <a:p/>
      </dgm:t>
    </dgm:pt>
    <dgm:pt modelId="{C06B9F94-663D-4500-9AF3-A57633B1C4D7}" type="pres">
      <dgm:prSet presAssocID="{D0EB1C32-0527-46C1-B4C4-60BEFBF1E88C}" presName="composite"/>
      <dgm:spPr/>
      <dgm:t>
        <a:bodyPr/>
        <a:lstStyle/>
        <a:p/>
      </dgm:t>
    </dgm:pt>
    <dgm:pt modelId="{A0848A61-D382-411B-A8E1-F1E66F9D9056}" type="pres">
      <dgm:prSet presAssocID="{D0EB1C32-0527-46C1-B4C4-60BEFBF1E88C}" presName="parTx" presStyleLbl="alignNode1" presStyleIdx="1" presStyleCnt="3">
        <dgm:presLayoutVars>
          <dgm:chMax val="0"/>
          <dgm:chPref val="0"/>
          <dgm:bulletEnabled val="1"/>
        </dgm:presLayoutVars>
      </dgm:prSet>
      <dgm:spPr/>
      <dgm:t>
        <a:bodyPr/>
        <a:lstStyle/>
        <a:p>
          <a:endParaRPr lang="zh-CN" altLang="en-US"/>
        </a:p>
      </dgm:t>
    </dgm:pt>
    <dgm:pt modelId="{ABD9E87E-8D02-4684-A7EE-EA370A57BAC9}" type="pres">
      <dgm:prSet presAssocID="{D0EB1C32-0527-46C1-B4C4-60BEFBF1E88C}" presName="desTx" presStyleLbl="alignAccFollowNode1" presStyleIdx="1" presStyleCnt="3">
        <dgm:presLayoutVars>
          <dgm:bulletEnabled val="1"/>
        </dgm:presLayoutVars>
      </dgm:prSet>
      <dgm:spPr/>
      <dgm:t>
        <a:bodyPr/>
        <a:lstStyle/>
        <a:p>
          <a:endParaRPr lang="zh-CN" altLang="en-US"/>
        </a:p>
      </dgm:t>
    </dgm:pt>
    <dgm:pt modelId="{BA1ED4F6-370B-41A8-9A79-B9DD36243307}" type="pres">
      <dgm:prSet presAssocID="{E06CF2E5-51E7-4370-913C-1FB995A50D89}" presName="space"/>
      <dgm:spPr/>
      <dgm:t>
        <a:bodyPr/>
        <a:lstStyle/>
        <a:p/>
      </dgm:t>
    </dgm:pt>
    <dgm:pt modelId="{3962EFDA-D97E-41A0-811D-8F98F4AEE904}" type="pres">
      <dgm:prSet presAssocID="{6235565B-18F7-441C-ACC4-A89E03D91ECD}" presName="composite"/>
      <dgm:spPr/>
      <dgm:t>
        <a:bodyPr/>
        <a:lstStyle/>
        <a:p/>
      </dgm:t>
    </dgm:pt>
    <dgm:pt modelId="{C97F2D3E-9239-404B-A306-FA016EFADE09}" type="pres">
      <dgm:prSet presAssocID="{6235565B-18F7-441C-ACC4-A89E03D91ECD}" presName="parTx" presStyleLbl="alignNode1" presStyleIdx="2" presStyleCnt="3">
        <dgm:presLayoutVars>
          <dgm:chMax val="0"/>
          <dgm:chPref val="0"/>
          <dgm:bulletEnabled val="1"/>
        </dgm:presLayoutVars>
      </dgm:prSet>
      <dgm:spPr/>
      <dgm:t>
        <a:bodyPr/>
        <a:lstStyle/>
        <a:p>
          <a:endParaRPr lang="zh-CN" altLang="en-US"/>
        </a:p>
      </dgm:t>
    </dgm:pt>
    <dgm:pt modelId="{718B69F4-A50F-4551-8191-D77B3ED01F0B}" type="pres">
      <dgm:prSet presAssocID="{6235565B-18F7-441C-ACC4-A89E03D91ECD}" presName="desTx" presStyleLbl="alignAccFollowNode1" presStyleIdx="2" presStyleCnt="3">
        <dgm:presLayoutVars>
          <dgm:bulletEnabled val="1"/>
        </dgm:presLayoutVars>
      </dgm:prSet>
      <dgm:spPr/>
      <dgm:t>
        <a:bodyPr/>
        <a:lstStyle/>
        <a:p>
          <a:endParaRPr lang="zh-CN" altLang="en-US"/>
        </a:p>
      </dgm:t>
    </dgm:pt>
  </dgm:ptLst>
  <dgm:cxnLst>
    <dgm:cxn modelId="{7074F10E-266A-40B6-B8EE-6E02AB11FB22}" srcId="{D13F58C6-0B34-46B2-AF21-591935687071}" destId="{EC642287-00C3-462E-92F4-71E6C86634E5}" srcOrd="0" destOrd="0" parTransId="{8B42CFAD-D9E6-4D44-85D1-E44C39431B10}" sibTransId="{D406FBB1-94AD-49B2-87FE-5DCFB3E226F4}"/>
    <dgm:cxn modelId="{AB453FF8-7171-4C60-B684-174EF15DF41A}" srcId="{EC642287-00C3-462E-92F4-71E6C86634E5}" destId="{6C29B406-CA3E-47A9-A2DB-9F37D5882313}" srcOrd="0" destOrd="0" parTransId="{1725C1D4-6A39-4E6F-9C94-19CCDDCC4203}" sibTransId="{7917557E-F397-4155-A0E6-F6652CAB4244}"/>
    <dgm:cxn modelId="{417DB0B6-B045-43A2-8E0E-D2284DBE5738}" srcId="{EC642287-00C3-462E-92F4-71E6C86634E5}" destId="{27F67038-0B40-46C0-B8C6-0B752C7A164A}" srcOrd="1" destOrd="0" parTransId="{C8DAE293-406E-4358-B06D-FE29D80E2553}" sibTransId="{A364AC67-F285-4F61-BA7B-B1ED46CB91A8}"/>
    <dgm:cxn modelId="{9DAF19A6-F4B8-48F7-BC03-4955F7A576BD}" srcId="{EC642287-00C3-462E-92F4-71E6C86634E5}" destId="{2AED72E0-0145-4F6F-9322-47C76EFEFE2D}" srcOrd="2" destOrd="0" parTransId="{2F8D6DA0-6A35-4CDA-8348-BB0F266A8CA6}" sibTransId="{081C47CC-9B78-47A6-94D9-918194F74E5F}"/>
    <dgm:cxn modelId="{BECD7597-927B-4DDB-84C3-B1C97A10224B}" srcId="{EC642287-00C3-462E-92F4-71E6C86634E5}" destId="{956D646E-FBC3-40DD-BADB-A20922F9E122}" srcOrd="3" destOrd="0" parTransId="{BE5511A6-3D36-47EE-87C0-7184E33EF427}" sibTransId="{A3C3D2B8-052A-4909-8AB9-3D091B73F994}"/>
    <dgm:cxn modelId="{4DEA2F7E-6A61-4728-AB2A-98F3DAEE934D}" srcId="{EC642287-00C3-462E-92F4-71E6C86634E5}" destId="{45CEEDE0-94AF-4332-B358-6145F92EC9EA}" srcOrd="4" destOrd="0" parTransId="{3E26DCF1-DD99-4ECA-A406-74BCB593066F}" sibTransId="{212FA6A7-A661-4C51-A0AB-2E0B1F52E12C}"/>
    <dgm:cxn modelId="{FF0C6A6E-77C6-4ADF-9700-DDEB1847A36F}" srcId="{EC642287-00C3-462E-92F4-71E6C86634E5}" destId="{205CD04C-AE2B-41FC-B9B2-12119CD0B1DF}" srcOrd="5" destOrd="0" parTransId="{113226F0-3DA3-454B-BFB8-53EAA33B8C0B}" sibTransId="{3A716540-3D06-4A79-AA33-44DEEEDB7F7F}"/>
    <dgm:cxn modelId="{FDF0F45D-829C-4B7A-A501-E07535221974}" srcId="{EC642287-00C3-462E-92F4-71E6C86634E5}" destId="{0F6736EF-0592-4591-820B-477C8DFF1C20}" srcOrd="6" destOrd="0" parTransId="{CD40A4BF-E967-4421-A9A9-B8D54B6C5F6F}" sibTransId="{5C7368D4-C699-4D42-B1C4-093B162A7D0F}"/>
    <dgm:cxn modelId="{F2AD7E90-EB2C-4092-8479-2C21FC9452D2}" srcId="{EC642287-00C3-462E-92F4-71E6C86634E5}" destId="{A12CE938-724A-42F3-AE8A-678582E3588C}" srcOrd="7" destOrd="0" parTransId="{A7420214-D37C-40A5-9148-EF9C7AB75426}" sibTransId="{0B9D17D0-5F32-46A4-A716-F62D52AF5FE1}"/>
    <dgm:cxn modelId="{1405A453-BD47-4F9D-A5D3-AE4725DB420F}" srcId="{EC642287-00C3-462E-92F4-71E6C86634E5}" destId="{6C15E454-691B-41ED-B1AC-A6BAB269EBA8}" srcOrd="8" destOrd="0" parTransId="{D2223994-DB69-4C99-A00D-C81F8ED10786}" sibTransId="{CF982C3E-429C-4DD9-ABB1-E3AE7D659E09}"/>
    <dgm:cxn modelId="{CF8157FE-03E5-40AC-A58B-151404B3911F}" srcId="{EC642287-00C3-462E-92F4-71E6C86634E5}" destId="{CC4BC64E-9A09-4FDF-B692-07EE0603E4B4}" srcOrd="9" destOrd="0" parTransId="{1DF55C6B-0AFE-4FAD-885E-2FDE07445297}" sibTransId="{691D578C-1F4C-4900-BECC-1E19370ACBAD}"/>
    <dgm:cxn modelId="{FED3D5FB-B11F-4E7D-95CA-140C7CE7623D}" srcId="{EC642287-00C3-462E-92F4-71E6C86634E5}" destId="{BF077548-C8D0-48C7-A136-95AFF463F977}" srcOrd="10" destOrd="0" parTransId="{B4D34E5A-E473-40C0-AA3A-B8AF861929AC}" sibTransId="{9F48B560-10B1-4539-BF07-44A571605FF7}"/>
    <dgm:cxn modelId="{A4E7F978-E93F-491F-8338-3355677611C7}" srcId="{D13F58C6-0B34-46B2-AF21-591935687071}" destId="{D0EB1C32-0527-46C1-B4C4-60BEFBF1E88C}" srcOrd="1" destOrd="0" parTransId="{AC9D9FD0-5B3B-4122-A55F-CB41F9E39FAD}" sibTransId="{E06CF2E5-51E7-4370-913C-1FB995A50D89}"/>
    <dgm:cxn modelId="{C5A28CE4-6D4C-44CD-B0CF-F02C9313017A}" srcId="{D0EB1C32-0527-46C1-B4C4-60BEFBF1E88C}" destId="{71D60A0B-4780-403A-8274-A5D15FCBE7B4}" srcOrd="0" destOrd="0" parTransId="{7F7AA6D0-F6C2-4519-848C-1D34C232F7C1}" sibTransId="{CFC4F5BD-9BC0-4156-B1D7-001130F18816}"/>
    <dgm:cxn modelId="{7A71DE77-D2D9-4D1F-9851-3168A428B5D1}" srcId="{D0EB1C32-0527-46C1-B4C4-60BEFBF1E88C}" destId="{A1885440-62B3-4BA1-BBCB-543EE760A561}" srcOrd="1" destOrd="0" parTransId="{F6A961E7-E375-4302-AFA0-2CA930922EE7}" sibTransId="{D51BDC02-ABBF-4896-A6DD-36DF133ABAAB}"/>
    <dgm:cxn modelId="{925D3DC0-E4E7-408A-9431-09EAF0B4B6EC}" srcId="{D0EB1C32-0527-46C1-B4C4-60BEFBF1E88C}" destId="{FE6D19CF-B3C2-47F9-9A68-2B9966031ADC}" srcOrd="2" destOrd="0" parTransId="{7678A1B1-8442-4561-BA5E-51197A577C5E}" sibTransId="{AE57902A-4BE3-4DC8-A5E2-E4A0B8806BB3}"/>
    <dgm:cxn modelId="{7566D18A-BEC4-487B-B4F5-9DEABB3427B4}" srcId="{D0EB1C32-0527-46C1-B4C4-60BEFBF1E88C}" destId="{7567F16C-126C-498E-AD29-1BE6EEBA5C2D}" srcOrd="3" destOrd="0" parTransId="{3364905B-91FD-4BFF-AEBD-0CA543D7C2D0}" sibTransId="{43009948-EB99-4AC3-AFA8-7F71D14D6EF1}"/>
    <dgm:cxn modelId="{B30BE1E9-5996-490A-9A6D-CFE47748F997}" srcId="{D0EB1C32-0527-46C1-B4C4-60BEFBF1E88C}" destId="{5174A82D-D447-4DFB-A6D3-840CAD326BD2}" srcOrd="4" destOrd="0" parTransId="{00305D8C-B72A-4725-BD79-959E6D5B0C59}" sibTransId="{3E252F61-8F3D-430D-98B5-B7917E6F6DD3}"/>
    <dgm:cxn modelId="{85D2CCA4-8AF1-46F2-9A8E-42B451BDF5C2}" srcId="{D0EB1C32-0527-46C1-B4C4-60BEFBF1E88C}" destId="{50324716-8A9B-4361-81AA-87E813D9517F}" srcOrd="5" destOrd="0" parTransId="{3E0F1E74-D017-4906-B936-4DBF6549EF5C}" sibTransId="{5B860C19-A7E9-42DE-88BB-BF1DD5D359B0}"/>
    <dgm:cxn modelId="{C8CB8573-3BB1-4129-ADFD-D53EEB30023A}" srcId="{D0EB1C32-0527-46C1-B4C4-60BEFBF1E88C}" destId="{D8FA1CAD-30FC-46C3-AE3D-FB90F16FD3A3}" srcOrd="6" destOrd="0" parTransId="{B61D43B6-6D34-4090-AF2C-CB1CCD7D905E}" sibTransId="{B93CF086-46D4-4288-A454-B466D805099B}"/>
    <dgm:cxn modelId="{676A76E8-A43D-44FD-8BF1-7CDF9407F5AA}" srcId="{D0EB1C32-0527-46C1-B4C4-60BEFBF1E88C}" destId="{800AE5AF-D6DA-443E-BFF2-172EAF684936}" srcOrd="7" destOrd="0" parTransId="{FDD3D8DB-B798-479A-B14B-34D42B65D38C}" sibTransId="{90C7B215-261D-4930-85C3-CE089FB364C3}"/>
    <dgm:cxn modelId="{CA4CD535-664A-4C8F-9629-0D8B3710414C}" srcId="{D0EB1C32-0527-46C1-B4C4-60BEFBF1E88C}" destId="{F04E9645-233E-424A-9A76-7AC95987A345}" srcOrd="8" destOrd="0" parTransId="{828D472F-ACD1-48E5-BCD2-98B33FC14BD5}" sibTransId="{75776AB7-4775-49CF-BE90-0DD834414027}"/>
    <dgm:cxn modelId="{4E45D449-2523-470E-A819-46191334CACB}" srcId="{D0EB1C32-0527-46C1-B4C4-60BEFBF1E88C}" destId="{5F679526-27D4-4B79-B67D-953FA03D904C}" srcOrd="9" destOrd="0" parTransId="{842E1712-B68A-4BC4-A255-B2870F0D657C}" sibTransId="{4287CAEB-3A86-40A8-9703-1E4B5839B2CF}"/>
    <dgm:cxn modelId="{928C237A-EC7C-419F-9D94-F7A5E68403BE}" srcId="{D0EB1C32-0527-46C1-B4C4-60BEFBF1E88C}" destId="{669D8272-C169-4CF2-B0C6-2C0CDCC169EA}" srcOrd="10" destOrd="0" parTransId="{B815A717-8680-478C-9BA4-A176B712A244}" sibTransId="{443792AB-A386-49E4-A30D-E4E860C90B08}"/>
    <dgm:cxn modelId="{30C5DC61-9243-478E-A0B1-0D34FEC5130A}" srcId="{D0EB1C32-0527-46C1-B4C4-60BEFBF1E88C}" destId="{ADCE5B9E-A3C0-4BD4-B6F8-EFD38E080578}" srcOrd="11" destOrd="0" parTransId="{542C7478-52BA-4D2E-8D0C-33836A3698EE}" sibTransId="{56F433C2-5A7A-496C-A893-9BE0D3ECAB99}"/>
    <dgm:cxn modelId="{E64F0C8C-9B75-4F9C-A20E-61FFA071554A}" srcId="{D13F58C6-0B34-46B2-AF21-591935687071}" destId="{6235565B-18F7-441C-ACC4-A89E03D91ECD}" srcOrd="2" destOrd="0" parTransId="{CB3CB9CC-6FE9-49AF-B74C-9CF36ECB49DB}" sibTransId="{316C3293-A430-45B9-88BA-50AC02EA4F0A}"/>
    <dgm:cxn modelId="{905CE680-8A23-4C41-9CCF-1A5FE6975F34}" srcId="{6235565B-18F7-441C-ACC4-A89E03D91ECD}" destId="{8CC23805-0322-4371-AB18-642B4A14DC4E}" srcOrd="0" destOrd="0" parTransId="{17462922-0FDD-4C93-B792-9D57F3FCFBF7}" sibTransId="{285228A9-38D4-46B1-8604-D75343F2B73D}"/>
    <dgm:cxn modelId="{90D9049B-B856-40A6-BC70-413EED80089B}" srcId="{6235565B-18F7-441C-ACC4-A89E03D91ECD}" destId="{D25770DE-492B-4E4A-9FB6-30275C13E8FF}" srcOrd="1" destOrd="0" parTransId="{D641225B-110B-4BAE-A8E3-46EE512F093A}" sibTransId="{8B79BA14-0125-4AC0-BE71-21EE1E523643}"/>
    <dgm:cxn modelId="{411D76DE-17A4-4F35-813A-5B19763E246A}" srcId="{6235565B-18F7-441C-ACC4-A89E03D91ECD}" destId="{BDA1A857-E4AD-487B-A06B-EA675A930C9D}" srcOrd="2" destOrd="0" parTransId="{01D69635-B7EA-4171-8F45-E1D42AB9CA05}" sibTransId="{B17114DF-AD68-474C-8A26-6C6A6E0D410B}"/>
    <dgm:cxn modelId="{CE1A4524-D7F4-45CF-BF42-E09724306B7E}" srcId="{6235565B-18F7-441C-ACC4-A89E03D91ECD}" destId="{74FD5B0D-086B-45AD-BA41-612F6C2A833F}" srcOrd="3" destOrd="0" parTransId="{84077E79-A796-40AF-A4B9-77C667BEACF7}" sibTransId="{6C3D5B28-5B80-4D7F-9E67-115885749612}"/>
    <dgm:cxn modelId="{012753BD-77BD-4A5C-BCD0-D1A85A2ACBD7}" srcId="{6235565B-18F7-441C-ACC4-A89E03D91ECD}" destId="{68E2E9A0-F1C4-48AC-9958-8E415D90745E}" srcOrd="4" destOrd="0" parTransId="{0CA1538F-BA52-4C33-AF5F-D9CFD184AC0C}" sibTransId="{A6333731-B0EE-4F64-8FFD-7DD9F40F6F66}"/>
    <dgm:cxn modelId="{905027DB-7240-48BE-9F42-1B6DC997336E}" srcId="{6235565B-18F7-441C-ACC4-A89E03D91ECD}" destId="{CD165392-0C29-430B-BD44-8C70AE3DB2CD}" srcOrd="5" destOrd="0" parTransId="{670D74B4-D72D-4F57-A922-178EDB3718AA}" sibTransId="{59A4E6D4-4504-4ECC-A20A-B9BF1BDA8053}"/>
    <dgm:cxn modelId="{B03D0286-A551-45AB-B905-E71608CD44B5}" type="presOf" srcId="{D13F58C6-0B34-46B2-AF21-591935687071}" destId="{28983199-90C5-47DC-9893-0F4C140E78F5}" srcOrd="0" destOrd="0" presId="urn:microsoft.com/office/officeart/2005/8/layout/hList1"/>
    <dgm:cxn modelId="{F95D9CEC-8B59-4278-8A09-66697913F944}" type="presParOf" srcId="{28983199-90C5-47DC-9893-0F4C140E78F5}" destId="{4C701CC9-35A6-4990-93BE-7401A7C032D4}" srcOrd="0" destOrd="0" presId="urn:microsoft.com/office/officeart/2005/8/layout/hList1"/>
    <dgm:cxn modelId="{DA2B6244-0974-49A0-99FA-DB6D75D41BB5}" type="presParOf" srcId="{4C701CC9-35A6-4990-93BE-7401A7C032D4}" destId="{AB947EF8-2348-4817-B498-C604DAC33656}" srcOrd="0" destOrd="0" presId="urn:microsoft.com/office/officeart/2005/8/layout/hList1"/>
    <dgm:cxn modelId="{DD742106-872A-4DB4-BE32-89C1F2A12A37}" type="presOf" srcId="{EC642287-00C3-462E-92F4-71E6C86634E5}" destId="{AB947EF8-2348-4817-B498-C604DAC33656}" srcOrd="0" destOrd="0" presId="urn:microsoft.com/office/officeart/2005/8/layout/hList1"/>
    <dgm:cxn modelId="{759F4837-6ACF-450E-A22B-784B0D04B3CD}" type="presParOf" srcId="{4C701CC9-35A6-4990-93BE-7401A7C032D4}" destId="{9B4F0267-CCE0-46A3-8330-A2F9FD1B077B}" srcOrd="1" destOrd="0" presId="urn:microsoft.com/office/officeart/2005/8/layout/hList1"/>
    <dgm:cxn modelId="{08E025DE-8BBA-412A-B64B-6FC7AB583870}" type="presOf" srcId="{6C29B406-CA3E-47A9-A2DB-9F37D5882313}" destId="{9B4F0267-CCE0-46A3-8330-A2F9FD1B077B}" srcOrd="0" destOrd="0" presId="urn:microsoft.com/office/officeart/2005/8/layout/hList1"/>
    <dgm:cxn modelId="{761E6016-3023-4ADF-8F6A-723F4C636E33}" type="presOf" srcId="{27F67038-0B40-46C0-B8C6-0B752C7A164A}" destId="{9B4F0267-CCE0-46A3-8330-A2F9FD1B077B}" srcOrd="0" destOrd="1" presId="urn:microsoft.com/office/officeart/2005/8/layout/hList1"/>
    <dgm:cxn modelId="{AFF8BF6F-AC1C-40FF-AF37-C5282DAC5558}" type="presOf" srcId="{2AED72E0-0145-4F6F-9322-47C76EFEFE2D}" destId="{9B4F0267-CCE0-46A3-8330-A2F9FD1B077B}" srcOrd="0" destOrd="2" presId="urn:microsoft.com/office/officeart/2005/8/layout/hList1"/>
    <dgm:cxn modelId="{79E1A5A4-D1AA-4B7D-BE5C-588D59AA7A02}" type="presOf" srcId="{956D646E-FBC3-40DD-BADB-A20922F9E122}" destId="{9B4F0267-CCE0-46A3-8330-A2F9FD1B077B}" srcOrd="0" destOrd="3" presId="urn:microsoft.com/office/officeart/2005/8/layout/hList1"/>
    <dgm:cxn modelId="{B65E5545-2F8C-493C-987B-64424F857921}" type="presOf" srcId="{45CEEDE0-94AF-4332-B358-6145F92EC9EA}" destId="{9B4F0267-CCE0-46A3-8330-A2F9FD1B077B}" srcOrd="0" destOrd="4" presId="urn:microsoft.com/office/officeart/2005/8/layout/hList1"/>
    <dgm:cxn modelId="{94B5503F-6425-446D-B9BD-34B5A9C20593}" type="presOf" srcId="{205CD04C-AE2B-41FC-B9B2-12119CD0B1DF}" destId="{9B4F0267-CCE0-46A3-8330-A2F9FD1B077B}" srcOrd="0" destOrd="5" presId="urn:microsoft.com/office/officeart/2005/8/layout/hList1"/>
    <dgm:cxn modelId="{6A533EC9-6170-4B24-8E80-9DDB1CF0674C}" type="presOf" srcId="{0F6736EF-0592-4591-820B-477C8DFF1C20}" destId="{9B4F0267-CCE0-46A3-8330-A2F9FD1B077B}" srcOrd="0" destOrd="6" presId="urn:microsoft.com/office/officeart/2005/8/layout/hList1"/>
    <dgm:cxn modelId="{D51369EA-3BD4-4110-988D-DABC5388AAFF}" type="presOf" srcId="{A12CE938-724A-42F3-AE8A-678582E3588C}" destId="{9B4F0267-CCE0-46A3-8330-A2F9FD1B077B}" srcOrd="0" destOrd="7" presId="urn:microsoft.com/office/officeart/2005/8/layout/hList1"/>
    <dgm:cxn modelId="{A38B2481-3130-4A63-8B26-8DC504210E4E}" type="presOf" srcId="{6C15E454-691B-41ED-B1AC-A6BAB269EBA8}" destId="{9B4F0267-CCE0-46A3-8330-A2F9FD1B077B}" srcOrd="0" destOrd="8" presId="urn:microsoft.com/office/officeart/2005/8/layout/hList1"/>
    <dgm:cxn modelId="{33CD3A83-5EA9-4621-9A21-794498874AFF}" type="presOf" srcId="{CC4BC64E-9A09-4FDF-B692-07EE0603E4B4}" destId="{9B4F0267-CCE0-46A3-8330-A2F9FD1B077B}" srcOrd="0" destOrd="9" presId="urn:microsoft.com/office/officeart/2005/8/layout/hList1"/>
    <dgm:cxn modelId="{362AD74B-CDEC-41D1-9CBA-0EFFEB1B4A6C}" type="presOf" srcId="{BF077548-C8D0-48C7-A136-95AFF463F977}" destId="{9B4F0267-CCE0-46A3-8330-A2F9FD1B077B}" srcOrd="0" destOrd="10" presId="urn:microsoft.com/office/officeart/2005/8/layout/hList1"/>
    <dgm:cxn modelId="{0F6BB6EC-CCAE-456E-B867-29577425FC97}" type="presParOf" srcId="{28983199-90C5-47DC-9893-0F4C140E78F5}" destId="{8756A30F-49F0-4B76-84E7-675D9E766B85}" srcOrd="1" destOrd="0" presId="urn:microsoft.com/office/officeart/2005/8/layout/hList1"/>
    <dgm:cxn modelId="{94AE5E39-CB3E-466D-84B7-AAC22FB8CFB2}" type="presParOf" srcId="{28983199-90C5-47DC-9893-0F4C140E78F5}" destId="{C06B9F94-663D-4500-9AF3-A57633B1C4D7}" srcOrd="2" destOrd="0" presId="urn:microsoft.com/office/officeart/2005/8/layout/hList1"/>
    <dgm:cxn modelId="{0C321270-A8CF-4945-951E-33205704B176}" type="presParOf" srcId="{C06B9F94-663D-4500-9AF3-A57633B1C4D7}" destId="{A0848A61-D382-411B-A8E1-F1E66F9D9056}" srcOrd="0" destOrd="0" presId="urn:microsoft.com/office/officeart/2005/8/layout/hList1"/>
    <dgm:cxn modelId="{A6D7821E-7E11-4352-9E8C-F9961F511443}" type="presOf" srcId="{D0EB1C32-0527-46C1-B4C4-60BEFBF1E88C}" destId="{A0848A61-D382-411B-A8E1-F1E66F9D9056}" srcOrd="0" destOrd="0" presId="urn:microsoft.com/office/officeart/2005/8/layout/hList1"/>
    <dgm:cxn modelId="{0AD42E23-53C6-4FAD-A318-94F3E45F0CB9}" type="presParOf" srcId="{C06B9F94-663D-4500-9AF3-A57633B1C4D7}" destId="{ABD9E87E-8D02-4684-A7EE-EA370A57BAC9}" srcOrd="1" destOrd="0" presId="urn:microsoft.com/office/officeart/2005/8/layout/hList1"/>
    <dgm:cxn modelId="{83DEB155-DCE0-4417-9436-34A18907E867}" type="presOf" srcId="{71D60A0B-4780-403A-8274-A5D15FCBE7B4}" destId="{ABD9E87E-8D02-4684-A7EE-EA370A57BAC9}" srcOrd="0" destOrd="0" presId="urn:microsoft.com/office/officeart/2005/8/layout/hList1"/>
    <dgm:cxn modelId="{06B870D1-CB2B-4EDF-9EB1-989CBFAAD560}" type="presOf" srcId="{A1885440-62B3-4BA1-BBCB-543EE760A561}" destId="{ABD9E87E-8D02-4684-A7EE-EA370A57BAC9}" srcOrd="0" destOrd="1" presId="urn:microsoft.com/office/officeart/2005/8/layout/hList1"/>
    <dgm:cxn modelId="{FB7D1BE1-9575-4EAA-9E30-4AC1220953D6}" type="presOf" srcId="{FE6D19CF-B3C2-47F9-9A68-2B9966031ADC}" destId="{ABD9E87E-8D02-4684-A7EE-EA370A57BAC9}" srcOrd="0" destOrd="2" presId="urn:microsoft.com/office/officeart/2005/8/layout/hList1"/>
    <dgm:cxn modelId="{96AFF166-B3F8-498E-A1F5-D795A203369A}" type="presOf" srcId="{7567F16C-126C-498E-AD29-1BE6EEBA5C2D}" destId="{ABD9E87E-8D02-4684-A7EE-EA370A57BAC9}" srcOrd="0" destOrd="3" presId="urn:microsoft.com/office/officeart/2005/8/layout/hList1"/>
    <dgm:cxn modelId="{A930671C-7F8B-4760-8CC3-6DD899A18301}" type="presOf" srcId="{5174A82D-D447-4DFB-A6D3-840CAD326BD2}" destId="{ABD9E87E-8D02-4684-A7EE-EA370A57BAC9}" srcOrd="0" destOrd="4" presId="urn:microsoft.com/office/officeart/2005/8/layout/hList1"/>
    <dgm:cxn modelId="{93B44508-4839-42D9-AE98-6A3B65B69822}" type="presOf" srcId="{50324716-8A9B-4361-81AA-87E813D9517F}" destId="{ABD9E87E-8D02-4684-A7EE-EA370A57BAC9}" srcOrd="0" destOrd="5" presId="urn:microsoft.com/office/officeart/2005/8/layout/hList1"/>
    <dgm:cxn modelId="{EF47F518-BD52-4DCF-BF06-AF41883E2906}" type="presOf" srcId="{D8FA1CAD-30FC-46C3-AE3D-FB90F16FD3A3}" destId="{ABD9E87E-8D02-4684-A7EE-EA370A57BAC9}" srcOrd="0" destOrd="6" presId="urn:microsoft.com/office/officeart/2005/8/layout/hList1"/>
    <dgm:cxn modelId="{8FE63A97-3229-4B5E-84D4-C0B7272A8E35}" type="presOf" srcId="{800AE5AF-D6DA-443E-BFF2-172EAF684936}" destId="{ABD9E87E-8D02-4684-A7EE-EA370A57BAC9}" srcOrd="0" destOrd="7" presId="urn:microsoft.com/office/officeart/2005/8/layout/hList1"/>
    <dgm:cxn modelId="{E60AF37D-7474-4574-A1CE-863DDE72A6BF}" type="presOf" srcId="{F04E9645-233E-424A-9A76-7AC95987A345}" destId="{ABD9E87E-8D02-4684-A7EE-EA370A57BAC9}" srcOrd="0" destOrd="8" presId="urn:microsoft.com/office/officeart/2005/8/layout/hList1"/>
    <dgm:cxn modelId="{CC7EA481-573D-41FB-900A-23DF915CFC69}" type="presOf" srcId="{5F679526-27D4-4B79-B67D-953FA03D904C}" destId="{ABD9E87E-8D02-4684-A7EE-EA370A57BAC9}" srcOrd="0" destOrd="9" presId="urn:microsoft.com/office/officeart/2005/8/layout/hList1"/>
    <dgm:cxn modelId="{6ADC7103-43C7-4103-8157-834371CE43AC}" type="presOf" srcId="{669D8272-C169-4CF2-B0C6-2C0CDCC169EA}" destId="{ABD9E87E-8D02-4684-A7EE-EA370A57BAC9}" srcOrd="0" destOrd="10" presId="urn:microsoft.com/office/officeart/2005/8/layout/hList1"/>
    <dgm:cxn modelId="{73D8E27A-9739-4D3F-960E-ECBFFCE1FE4A}" type="presOf" srcId="{ADCE5B9E-A3C0-4BD4-B6F8-EFD38E080578}" destId="{ABD9E87E-8D02-4684-A7EE-EA370A57BAC9}" srcOrd="0" destOrd="11" presId="urn:microsoft.com/office/officeart/2005/8/layout/hList1"/>
    <dgm:cxn modelId="{327007FB-4C9C-414E-8682-4C07D376A696}" type="presParOf" srcId="{28983199-90C5-47DC-9893-0F4C140E78F5}" destId="{BA1ED4F6-370B-41A8-9A79-B9DD36243307}" srcOrd="3" destOrd="0" presId="urn:microsoft.com/office/officeart/2005/8/layout/hList1"/>
    <dgm:cxn modelId="{4B359B97-C6FA-4514-A2DE-A57C6A0DCD36}" type="presParOf" srcId="{28983199-90C5-47DC-9893-0F4C140E78F5}" destId="{3962EFDA-D97E-41A0-811D-8F98F4AEE904}" srcOrd="4" destOrd="0" presId="urn:microsoft.com/office/officeart/2005/8/layout/hList1"/>
    <dgm:cxn modelId="{52591262-1ACA-4B8A-896A-693AB56FD3F1}" type="presParOf" srcId="{3962EFDA-D97E-41A0-811D-8F98F4AEE904}" destId="{C97F2D3E-9239-404B-A306-FA016EFADE09}" srcOrd="0" destOrd="0" presId="urn:microsoft.com/office/officeart/2005/8/layout/hList1"/>
    <dgm:cxn modelId="{D44A8A6C-A375-4226-8942-AE13A8ABADA3}" type="presOf" srcId="{6235565B-18F7-441C-ACC4-A89E03D91ECD}" destId="{C97F2D3E-9239-404B-A306-FA016EFADE09}" srcOrd="0" destOrd="0" presId="urn:microsoft.com/office/officeart/2005/8/layout/hList1"/>
    <dgm:cxn modelId="{117B18ED-1E19-4D5B-8E19-FF6D7F7AD4B6}" type="presParOf" srcId="{3962EFDA-D97E-41A0-811D-8F98F4AEE904}" destId="{718B69F4-A50F-4551-8191-D77B3ED01F0B}" srcOrd="1" destOrd="0" presId="urn:microsoft.com/office/officeart/2005/8/layout/hList1"/>
    <dgm:cxn modelId="{7617F30A-CB56-409A-85A2-7252D9DE7465}" type="presOf" srcId="{8CC23805-0322-4371-AB18-642B4A14DC4E}" destId="{718B69F4-A50F-4551-8191-D77B3ED01F0B}" srcOrd="0" destOrd="0" presId="urn:microsoft.com/office/officeart/2005/8/layout/hList1"/>
    <dgm:cxn modelId="{E73065D4-2233-47CF-BEFE-F50410AE31F5}" type="presOf" srcId="{D25770DE-492B-4E4A-9FB6-30275C13E8FF}" destId="{718B69F4-A50F-4551-8191-D77B3ED01F0B}" srcOrd="0" destOrd="1" presId="urn:microsoft.com/office/officeart/2005/8/layout/hList1"/>
    <dgm:cxn modelId="{7FF31614-CD09-43AE-9A47-3A6D15C70143}" type="presOf" srcId="{BDA1A857-E4AD-487B-A06B-EA675A930C9D}" destId="{718B69F4-A50F-4551-8191-D77B3ED01F0B}" srcOrd="0" destOrd="2" presId="urn:microsoft.com/office/officeart/2005/8/layout/hList1"/>
    <dgm:cxn modelId="{230F8A36-3817-4E71-BCE4-48CC6225182D}" type="presOf" srcId="{74FD5B0D-086B-45AD-BA41-612F6C2A833F}" destId="{718B69F4-A50F-4551-8191-D77B3ED01F0B}" srcOrd="0" destOrd="3" presId="urn:microsoft.com/office/officeart/2005/8/layout/hList1"/>
    <dgm:cxn modelId="{5D63D610-CDFA-4DBC-B887-58B4B11A314A}" type="presOf" srcId="{68E2E9A0-F1C4-48AC-9958-8E415D90745E}" destId="{718B69F4-A50F-4551-8191-D77B3ED01F0B}" srcOrd="0" destOrd="4" presId="urn:microsoft.com/office/officeart/2005/8/layout/hList1"/>
    <dgm:cxn modelId="{DBF771FF-5198-4024-BC46-A9C4AAC3C1D4}" type="presOf" srcId="{CD165392-0C29-430B-BD44-8C70AE3DB2CD}" destId="{718B69F4-A50F-4551-8191-D77B3ED01F0B}" srcOrd="0" destOrd="5" presId="urn:microsoft.com/office/officeart/2005/8/layout/hList1"/>
  </dgm:cxnLst>
  <dgm:bg/>
  <dgm:whole/>
  <dgm:extLst>
    <a:ext uri="http://schemas.microsoft.com/office/drawing/2008/diagram">
      <dsp:dataModelExt xmlns:dsp="http://schemas.microsoft.com/office/drawing/2008/diagram" relId="rId5"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D13F58C6-0B34-46B2-AF21-591935687071}" type="doc">
      <dgm:prSet loTypeId="urn:microsoft.com/office/officeart/2005/8/layout/hList1" loCatId="list" qsTypeId="urn:microsoft.com/office/officeart/2005/8/quickstyle/simple1" qsCatId="simple" csTypeId="urn:microsoft.com/office/officeart/2005/8/colors/accent1_1" csCatId="accent1" phldr="1"/>
      <dgm:spPr/>
      <dgm:t>
        <a:bodyPr/>
        <a:lstStyle/>
        <a:p>
          <a:endParaRPr lang="zh-CN" altLang="en-US"/>
        </a:p>
      </dgm:t>
    </dgm:pt>
    <dgm:pt modelId="{8B42CFAD-D9E6-4D44-85D1-E44C39431B10}" cxnId="{4F28B3FF-A26A-4CC8-AF4C-BEEDAE63D1FF}" type="parTrans">
      <dgm:prSet custT="1"/>
      <dgm:spPr/>
      <dgm:t>
        <a:bodyPr/>
        <a:lstStyle/>
        <a:p>
          <a:endParaRPr lang="zh-CN" altLang="en-US" sz="1600">
            <a:latin typeface="微软雅黑" panose="020B0503020204020204" pitchFamily="34" charset="-122"/>
            <a:ea typeface="微软雅黑" panose="020B0503020204020204" pitchFamily="34" charset="-122"/>
          </a:endParaRPr>
        </a:p>
      </dgm:t>
    </dgm:pt>
    <dgm:pt modelId="{EC642287-00C3-462E-92F4-71E6C86634E5}">
      <dgm:prSet phldrT="[文本]" custT="1"/>
      <dgm:spPr>
        <a:solidFill>
          <a:srgbClr val="795696"/>
        </a:solidFill>
        <a:ln w="12700" cap="flat" cmpd="sng" algn="ctr">
          <a:solidFill>
            <a:schemeClr val="accent1">
              <a:shade val="80000"/>
              <a:hueOff val="0"/>
              <a:satOff val="0"/>
              <a:lumOff val="0"/>
              <a:alphaOff val="0"/>
            </a:schemeClr>
          </a:solidFill>
          <a:prstDash val="solid"/>
          <a:miter lim="800000"/>
        </a:ln>
      </dgm:spPr>
      <dgm:t>
        <a:bodyPr/>
        <a:lstStyle/>
        <a:p>
          <a:r>
            <a:rPr lang="zh-CN" altLang="en-US" sz="1800">
              <a:solidFill>
                <a:schemeClr val="bg1"/>
              </a:solidFill>
              <a:latin typeface="微软雅黑" panose="020B0503020204020204" pitchFamily="34" charset="-122"/>
              <a:ea typeface="微软雅黑" panose="020B0503020204020204" pitchFamily="34" charset="-122"/>
            </a:rPr>
            <a:t>新媒体运营</a:t>
          </a:r>
          <a:r>
            <a:rPr lang="en-US" altLang="zh-CN" sz="1800">
              <a:solidFill>
                <a:schemeClr val="bg1"/>
              </a:solidFill>
              <a:latin typeface="微软雅黑" panose="020B0503020204020204" pitchFamily="34" charset="-122"/>
              <a:ea typeface="微软雅黑" panose="020B0503020204020204" pitchFamily="34" charset="-122"/>
            </a:rPr>
            <a:t>/</a:t>
          </a:r>
          <a:r>
            <a:rPr lang="zh-CN" altLang="en-US" sz="1800">
              <a:solidFill>
                <a:schemeClr val="bg1"/>
              </a:solidFill>
              <a:latin typeface="微软雅黑" panose="020B0503020204020204" pitchFamily="34" charset="-122"/>
              <a:ea typeface="微软雅黑" panose="020B0503020204020204" pitchFamily="34" charset="-122"/>
            </a:rPr>
            <a:t>内容运营模型</a:t>
          </a:r>
        </a:p>
      </dgm:t>
    </dgm:pt>
    <dgm:pt modelId="{1725C1D4-6A39-4E6F-9C94-19CCDDCC4203}" cxnId="{E3DA5466-A984-4814-9B44-2BAD74A774A4}" type="parTrans">
      <dgm:prSet/>
      <dgm:spPr/>
      <dgm:t>
        <a:bodyPr/>
        <a:lstStyle/>
        <a:p>
          <a:endParaRPr lang="zh-CN" altLang="en-US"/>
        </a:p>
      </dgm:t>
    </dgm:pt>
    <dgm:pt modelId="{6C29B406-CA3E-47A9-A2DB-9F37D5882313}">
      <dgm:prSet phldrT="[文本]" custT="1"/>
      <dgm:spPr>
        <a:solidFill>
          <a:schemeClr val="lt1">
            <a:alpha val="90000"/>
            <a:tint val="40000"/>
            <a:hueOff val="0"/>
            <a:satOff val="0"/>
            <a:lumOff val="0"/>
            <a:alphaOff val="0"/>
          </a:schemeClr>
        </a:solidFill>
        <a:ln w="12700" cap="flat" cmpd="sng" algn="ctr">
          <a:solidFill>
            <a:schemeClr val="accent1">
              <a:alpha val="90000"/>
              <a:hueOff val="0"/>
              <a:satOff val="0"/>
              <a:lumOff val="0"/>
              <a:alphaOff val="0"/>
            </a:schemeClr>
          </a:solidFill>
          <a:prstDash val="solid"/>
          <a:miter lim="800000"/>
        </a:ln>
      </dgm:spPr>
      <dgm:t>
        <a:bodyPr/>
        <a:lstStyle/>
        <a:p>
          <a:r>
            <a:rPr lang="zh-CN" altLang="en-US" sz="1400">
              <a:latin typeface="微软雅黑" panose="020B0503020204020204" pitchFamily="34" charset="-122"/>
              <a:ea typeface="微软雅黑" panose="020B0503020204020204" pitchFamily="34" charset="-122"/>
            </a:rPr>
            <a:t>互联网运营飞轮模型</a:t>
          </a:r>
        </a:p>
      </dgm:t>
    </dgm:pt>
    <dgm:pt modelId="{7917557E-F397-4155-A0E6-F6652CAB4244}" cxnId="{E3DA5466-A984-4814-9B44-2BAD74A774A4}" type="sibTrans">
      <dgm:prSet/>
      <dgm:spPr/>
      <dgm:t>
        <a:bodyPr/>
        <a:lstStyle/>
        <a:p>
          <a:endParaRPr lang="zh-CN" altLang="en-US"/>
        </a:p>
      </dgm:t>
    </dgm:pt>
    <dgm:pt modelId="{33F13E47-408E-491F-A58B-659DF8DA2326}" cxnId="{D18D852B-F298-4851-9377-A32379429954}" type="parTrans">
      <dgm:prSet/>
      <dgm:spPr/>
      <dgm:t>
        <a:bodyPr/>
        <a:lstStyle/>
        <a:p/>
      </dgm:t>
    </dgm:pt>
    <dgm:pt modelId="{1E679DDA-70D2-4B8F-AAE4-0A67C1EC59FC}">
      <dgm:prSet phldrT="[文本]" custT="1"/>
      <dgm:spPr>
        <a:solidFill>
          <a:schemeClr val="lt1">
            <a:alpha val="90000"/>
            <a:tint val="40000"/>
            <a:hueOff val="0"/>
            <a:satOff val="0"/>
            <a:lumOff val="0"/>
            <a:alphaOff val="0"/>
          </a:schemeClr>
        </a:solidFill>
        <a:ln w="12700" cap="flat" cmpd="sng" algn="ctr">
          <a:solidFill>
            <a:schemeClr val="accent1">
              <a:alpha val="90000"/>
              <a:hueOff val="0"/>
              <a:satOff val="0"/>
              <a:lumOff val="0"/>
              <a:alphaOff val="0"/>
            </a:schemeClr>
          </a:solidFill>
          <a:prstDash val="solid"/>
          <a:miter lim="800000"/>
        </a:ln>
      </dgm:spPr>
      <dgm:t>
        <a:bodyPr/>
        <a:lstStyle/>
        <a:p>
          <a:r>
            <a:rPr lang="zh-CN" altLang="en-US" sz="1400">
              <a:latin typeface="微软雅黑" panose="020B0503020204020204" pitchFamily="34" charset="-122"/>
              <a:ea typeface="微软雅黑" panose="020B0503020204020204" pitchFamily="34" charset="-122"/>
            </a:rPr>
            <a:t>多层组合飞轮模型</a:t>
          </a:r>
        </a:p>
      </dgm:t>
    </dgm:pt>
    <dgm:pt modelId="{19BB350E-3504-467A-A40D-25D9CC923B97}" cxnId="{D18D852B-F298-4851-9377-A32379429954}" type="sibTrans">
      <dgm:prSet/>
      <dgm:spPr/>
      <dgm:t>
        <a:bodyPr/>
        <a:lstStyle/>
        <a:p/>
      </dgm:t>
    </dgm:pt>
    <dgm:pt modelId="{7DE58F27-A6C7-40FB-8C09-D9E585015930}" cxnId="{5732132D-0464-4C36-804D-E0C9CED2F159}" type="parTrans">
      <dgm:prSet/>
      <dgm:spPr/>
      <dgm:t>
        <a:bodyPr/>
        <a:lstStyle/>
        <a:p/>
      </dgm:t>
    </dgm:pt>
    <dgm:pt modelId="{578F570D-FBD7-402C-BAB6-776B9A34C9E1}">
      <dgm:prSet phldrT="[文本]" custT="1"/>
      <dgm:spPr>
        <a:solidFill>
          <a:schemeClr val="lt1">
            <a:alpha val="90000"/>
            <a:tint val="40000"/>
            <a:hueOff val="0"/>
            <a:satOff val="0"/>
            <a:lumOff val="0"/>
            <a:alphaOff val="0"/>
          </a:schemeClr>
        </a:solidFill>
        <a:ln w="12700" cap="flat" cmpd="sng" algn="ctr">
          <a:solidFill>
            <a:schemeClr val="accent1">
              <a:alpha val="90000"/>
              <a:hueOff val="0"/>
              <a:satOff val="0"/>
              <a:lumOff val="0"/>
              <a:alphaOff val="0"/>
            </a:schemeClr>
          </a:solidFill>
          <a:prstDash val="solid"/>
          <a:miter lim="800000"/>
        </a:ln>
      </dgm:spPr>
      <dgm:t>
        <a:bodyPr/>
        <a:lstStyle/>
        <a:p>
          <a:r>
            <a:rPr lang="zh-CN" altLang="en-US" sz="1400">
              <a:latin typeface="微软雅黑" panose="020B0503020204020204" pitchFamily="34" charset="-122"/>
              <a:ea typeface="微软雅黑" panose="020B0503020204020204" pitchFamily="34" charset="-122"/>
            </a:rPr>
            <a:t>超级组合飞轮模型</a:t>
          </a:r>
        </a:p>
      </dgm:t>
    </dgm:pt>
    <dgm:pt modelId="{8028CD5F-32E2-471D-867D-83E0549E3266}" cxnId="{5732132D-0464-4C36-804D-E0C9CED2F159}" type="sibTrans">
      <dgm:prSet/>
      <dgm:spPr/>
      <dgm:t>
        <a:bodyPr/>
        <a:lstStyle/>
        <a:p/>
      </dgm:t>
    </dgm:pt>
    <dgm:pt modelId="{9EC4F303-56E7-4FE2-B0A4-47B9BD0E7DCB}" cxnId="{E2922E3A-45FA-418E-AFEC-2B59C1D3074A}" type="parTrans">
      <dgm:prSet/>
      <dgm:spPr/>
      <dgm:t>
        <a:bodyPr/>
        <a:lstStyle/>
        <a:p>
          <a:endParaRPr lang="zh-CN" altLang="en-US"/>
        </a:p>
      </dgm:t>
    </dgm:pt>
    <dgm:pt modelId="{BA76F6E2-9B89-458E-AB6B-013193CE7223}">
      <dgm:prSet phldrT="[文本]" custT="1"/>
      <dgm:spPr>
        <a:solidFill>
          <a:schemeClr val="lt1">
            <a:alpha val="90000"/>
            <a:tint val="40000"/>
            <a:hueOff val="0"/>
            <a:satOff val="0"/>
            <a:lumOff val="0"/>
            <a:alphaOff val="0"/>
          </a:schemeClr>
        </a:solidFill>
        <a:ln w="12700" cap="flat" cmpd="sng" algn="ctr">
          <a:solidFill>
            <a:schemeClr val="accent1">
              <a:alpha val="90000"/>
              <a:hueOff val="0"/>
              <a:satOff val="0"/>
              <a:lumOff val="0"/>
              <a:alphaOff val="0"/>
            </a:schemeClr>
          </a:solidFill>
          <a:prstDash val="solid"/>
          <a:miter lim="800000"/>
        </a:ln>
      </dgm:spPr>
      <dgm:t>
        <a:bodyPr/>
        <a:lstStyle/>
        <a:p>
          <a:r>
            <a:rPr lang="zh-CN" altLang="en-US" sz="1400">
              <a:latin typeface="微软雅黑" panose="020B0503020204020204" pitchFamily="34" charset="-122"/>
              <a:ea typeface="微软雅黑" panose="020B0503020204020204" pitchFamily="34" charset="-122"/>
            </a:rPr>
            <a:t>新媒体营销获客模型</a:t>
          </a:r>
        </a:p>
      </dgm:t>
    </dgm:pt>
    <dgm:pt modelId="{6043DF09-DFEF-41CC-AB0C-8DDF1A10105C}" cxnId="{E2922E3A-45FA-418E-AFEC-2B59C1D3074A}" type="sibTrans">
      <dgm:prSet/>
      <dgm:spPr/>
      <dgm:t>
        <a:bodyPr/>
        <a:lstStyle/>
        <a:p>
          <a:endParaRPr lang="zh-CN" altLang="en-US"/>
        </a:p>
      </dgm:t>
    </dgm:pt>
    <dgm:pt modelId="{968D1827-A955-4D30-990C-B1480F6BCE31}" cxnId="{795FCDE7-DF2B-4D8A-9931-E5EA6630BB47}" type="parTrans">
      <dgm:prSet/>
      <dgm:spPr/>
      <dgm:t>
        <a:bodyPr/>
        <a:lstStyle/>
        <a:p>
          <a:endParaRPr lang="zh-CN" altLang="en-US"/>
        </a:p>
      </dgm:t>
    </dgm:pt>
    <dgm:pt modelId="{810895BD-7951-477F-9455-6D2BA867ABD4}">
      <dgm:prSet phldrT="[文本]" custT="1"/>
      <dgm:spPr>
        <a:solidFill>
          <a:schemeClr val="lt1">
            <a:alpha val="90000"/>
            <a:tint val="40000"/>
            <a:hueOff val="0"/>
            <a:satOff val="0"/>
            <a:lumOff val="0"/>
            <a:alphaOff val="0"/>
          </a:schemeClr>
        </a:solidFill>
        <a:ln w="12700" cap="flat" cmpd="sng" algn="ctr">
          <a:solidFill>
            <a:schemeClr val="accent1">
              <a:alpha val="90000"/>
              <a:hueOff val="0"/>
              <a:satOff val="0"/>
              <a:lumOff val="0"/>
              <a:alphaOff val="0"/>
            </a:schemeClr>
          </a:solidFill>
          <a:prstDash val="solid"/>
          <a:miter lim="800000"/>
        </a:ln>
      </dgm:spPr>
      <dgm:t>
        <a:bodyPr/>
        <a:lstStyle/>
        <a:p>
          <a:r>
            <a:rPr lang="zh-CN" altLang="en-US" sz="1400">
              <a:latin typeface="微软雅黑" panose="020B0503020204020204" pitchFamily="34" charset="-122"/>
              <a:ea typeface="微软雅黑" panose="020B0503020204020204" pitchFamily="34" charset="-122"/>
            </a:rPr>
            <a:t>新媒体营销五步模型</a:t>
          </a:r>
        </a:p>
      </dgm:t>
    </dgm:pt>
    <dgm:pt modelId="{AC557BDE-EFCD-42DA-8271-D01CC3F41584}" cxnId="{795FCDE7-DF2B-4D8A-9931-E5EA6630BB47}" type="sibTrans">
      <dgm:prSet/>
      <dgm:spPr/>
      <dgm:t>
        <a:bodyPr/>
        <a:lstStyle/>
        <a:p>
          <a:endParaRPr lang="zh-CN" altLang="en-US"/>
        </a:p>
      </dgm:t>
    </dgm:pt>
    <dgm:pt modelId="{6099919F-682B-43DD-B046-DA6285BA50F4}" cxnId="{FCE040AE-3B29-4839-9EDC-52D982404D6C}" type="parTrans">
      <dgm:prSet/>
      <dgm:spPr/>
      <dgm:t>
        <a:bodyPr/>
        <a:lstStyle/>
        <a:p>
          <a:endParaRPr lang="zh-CN" altLang="en-US"/>
        </a:p>
      </dgm:t>
    </dgm:pt>
    <dgm:pt modelId="{2D414F27-23AB-461A-9261-1FF19F8EC64C}">
      <dgm:prSet phldrT="[文本]" custT="1"/>
      <dgm:spPr>
        <a:solidFill>
          <a:schemeClr val="lt1">
            <a:alpha val="90000"/>
            <a:tint val="40000"/>
            <a:hueOff val="0"/>
            <a:satOff val="0"/>
            <a:lumOff val="0"/>
            <a:alphaOff val="0"/>
          </a:schemeClr>
        </a:solidFill>
        <a:ln w="12700" cap="flat" cmpd="sng" algn="ctr">
          <a:solidFill>
            <a:schemeClr val="accent1">
              <a:alpha val="90000"/>
              <a:hueOff val="0"/>
              <a:satOff val="0"/>
              <a:lumOff val="0"/>
              <a:alphaOff val="0"/>
            </a:schemeClr>
          </a:solidFill>
          <a:prstDash val="solid"/>
          <a:miter lim="800000"/>
        </a:ln>
      </dgm:spPr>
      <dgm:t>
        <a:bodyPr/>
        <a:lstStyle/>
        <a:p>
          <a:r>
            <a:rPr lang="zh-CN" altLang="en-US" sz="1400">
              <a:latin typeface="微软雅黑" panose="020B0503020204020204" pitchFamily="34" charset="-122"/>
              <a:ea typeface="微软雅黑" panose="020B0503020204020204" pitchFamily="34" charset="-122"/>
            </a:rPr>
            <a:t>初创品牌新媒体运营模型</a:t>
          </a:r>
        </a:p>
      </dgm:t>
    </dgm:pt>
    <dgm:pt modelId="{5CB278A8-DE7C-44F7-9192-A6A938B5D9D2}" cxnId="{FCE040AE-3B29-4839-9EDC-52D982404D6C}" type="sibTrans">
      <dgm:prSet/>
      <dgm:spPr/>
      <dgm:t>
        <a:bodyPr/>
        <a:lstStyle/>
        <a:p>
          <a:endParaRPr lang="zh-CN" altLang="en-US"/>
        </a:p>
      </dgm:t>
    </dgm:pt>
    <dgm:pt modelId="{8EA1E38F-60D5-4A4E-B8FA-F0DCBEE56A98}" cxnId="{A0220849-AE95-4C2A-917D-80B343EF71DC}" type="parTrans">
      <dgm:prSet/>
      <dgm:spPr/>
      <dgm:t>
        <a:bodyPr/>
        <a:lstStyle/>
        <a:p>
          <a:endParaRPr lang="zh-CN" altLang="en-US"/>
        </a:p>
      </dgm:t>
    </dgm:pt>
    <dgm:pt modelId="{36458D1D-F8E7-4F8B-A679-6ABEA5201C2E}">
      <dgm:prSet phldrT="[文本]" custT="1"/>
      <dgm:spPr>
        <a:solidFill>
          <a:schemeClr val="lt1">
            <a:alpha val="90000"/>
            <a:tint val="40000"/>
            <a:hueOff val="0"/>
            <a:satOff val="0"/>
            <a:lumOff val="0"/>
            <a:alphaOff val="0"/>
          </a:schemeClr>
        </a:solidFill>
        <a:ln w="12700" cap="flat" cmpd="sng" algn="ctr">
          <a:solidFill>
            <a:schemeClr val="accent1">
              <a:alpha val="90000"/>
              <a:hueOff val="0"/>
              <a:satOff val="0"/>
              <a:lumOff val="0"/>
              <a:alphaOff val="0"/>
            </a:schemeClr>
          </a:solidFill>
          <a:prstDash val="solid"/>
          <a:miter lim="800000"/>
        </a:ln>
      </dgm:spPr>
      <dgm:t>
        <a:bodyPr/>
        <a:lstStyle/>
        <a:p>
          <a:r>
            <a:rPr lang="zh-CN" altLang="en-US" sz="1400">
              <a:latin typeface="微软雅黑" panose="020B0503020204020204" pitchFamily="34" charset="-122"/>
              <a:ea typeface="微软雅黑" panose="020B0503020204020204" pitchFamily="34" charset="-122"/>
            </a:rPr>
            <a:t>不同新媒体平台营销选择模型</a:t>
          </a:r>
        </a:p>
      </dgm:t>
    </dgm:pt>
    <dgm:pt modelId="{DD0A0035-7D9B-4CD3-B1D3-41EEEB7E8BEF}" cxnId="{A0220849-AE95-4C2A-917D-80B343EF71DC}" type="sibTrans">
      <dgm:prSet/>
      <dgm:spPr/>
      <dgm:t>
        <a:bodyPr/>
        <a:lstStyle/>
        <a:p>
          <a:endParaRPr lang="zh-CN" altLang="en-US"/>
        </a:p>
      </dgm:t>
    </dgm:pt>
    <dgm:pt modelId="{20BAC927-A6F5-437E-A1AF-EE3F0EFE2085}" cxnId="{A520C25E-1962-451A-93D6-D74796BD0F78}" type="parTrans">
      <dgm:prSet/>
      <dgm:spPr/>
      <dgm:t>
        <a:bodyPr/>
        <a:lstStyle/>
        <a:p>
          <a:endParaRPr lang="zh-CN" altLang="en-US"/>
        </a:p>
      </dgm:t>
    </dgm:pt>
    <dgm:pt modelId="{7B8C0C86-EE65-4F06-8B4D-4D6AE97570E7}">
      <dgm:prSet phldrT="[文本]" custT="1"/>
      <dgm:spPr>
        <a:solidFill>
          <a:schemeClr val="lt1">
            <a:alpha val="90000"/>
            <a:tint val="40000"/>
            <a:hueOff val="0"/>
            <a:satOff val="0"/>
            <a:lumOff val="0"/>
            <a:alphaOff val="0"/>
          </a:schemeClr>
        </a:solidFill>
        <a:ln w="12700" cap="flat" cmpd="sng" algn="ctr">
          <a:solidFill>
            <a:schemeClr val="accent1">
              <a:alpha val="90000"/>
              <a:hueOff val="0"/>
              <a:satOff val="0"/>
              <a:lumOff val="0"/>
              <a:alphaOff val="0"/>
            </a:schemeClr>
          </a:solidFill>
          <a:prstDash val="solid"/>
          <a:miter lim="800000"/>
        </a:ln>
      </dgm:spPr>
      <dgm:t>
        <a:bodyPr/>
        <a:lstStyle/>
        <a:p>
          <a:r>
            <a:rPr lang="zh-CN" altLang="en-US" sz="1400">
              <a:latin typeface="微软雅黑" panose="020B0503020204020204" pitchFamily="34" charset="-122"/>
              <a:ea typeface="微软雅黑" panose="020B0503020204020204" pitchFamily="34" charset="-122"/>
            </a:rPr>
            <a:t>六角度模型</a:t>
          </a:r>
        </a:p>
      </dgm:t>
    </dgm:pt>
    <dgm:pt modelId="{396F2BD7-A997-4709-B691-429486873610}" cxnId="{A520C25E-1962-451A-93D6-D74796BD0F78}" type="sibTrans">
      <dgm:prSet/>
      <dgm:spPr/>
      <dgm:t>
        <a:bodyPr/>
        <a:lstStyle/>
        <a:p>
          <a:endParaRPr lang="zh-CN" altLang="en-US"/>
        </a:p>
      </dgm:t>
    </dgm:pt>
    <dgm:pt modelId="{B4D34E5A-E473-40C0-AA3A-B8AF861929AC}" cxnId="{78E9BC7C-1F9D-4638-A279-22ACAF2B8327}" type="parTrans">
      <dgm:prSet/>
      <dgm:spPr/>
      <dgm:t>
        <a:bodyPr/>
        <a:lstStyle/>
        <a:p>
          <a:endParaRPr lang="zh-CN" altLang="en-US"/>
        </a:p>
      </dgm:t>
    </dgm:pt>
    <dgm:pt modelId="{BF077548-C8D0-48C7-A136-95AFF463F977}">
      <dgm:prSet phldrT="[文本]" custT="1"/>
      <dgm:spPr>
        <a:solidFill>
          <a:schemeClr val="lt1">
            <a:alpha val="90000"/>
            <a:tint val="40000"/>
            <a:hueOff val="0"/>
            <a:satOff val="0"/>
            <a:lumOff val="0"/>
            <a:alphaOff val="0"/>
          </a:schemeClr>
        </a:solidFill>
        <a:ln w="12700" cap="flat" cmpd="sng" algn="ctr">
          <a:solidFill>
            <a:schemeClr val="accent1">
              <a:alpha val="90000"/>
              <a:hueOff val="0"/>
              <a:satOff val="0"/>
              <a:lumOff val="0"/>
              <a:alphaOff val="0"/>
            </a:schemeClr>
          </a:solidFill>
          <a:prstDash val="solid"/>
          <a:miter lim="800000"/>
        </a:ln>
      </dgm:spPr>
      <dgm:t>
        <a:bodyPr/>
        <a:lstStyle/>
        <a:p>
          <a:r>
            <a:rPr lang="zh-CN" altLang="en-US" sz="1400">
              <a:latin typeface="微软雅黑" panose="020B0503020204020204" pitchFamily="34" charset="-122"/>
              <a:ea typeface="微软雅黑" panose="020B0503020204020204" pitchFamily="34" charset="-122"/>
            </a:rPr>
            <a:t>内容营销</a:t>
          </a:r>
          <a:r>
            <a:rPr lang="en-US" altLang="zh-CN" sz="1400">
              <a:latin typeface="微软雅黑" panose="020B0503020204020204" pitchFamily="34" charset="-122"/>
              <a:ea typeface="微软雅黑" panose="020B0503020204020204" pitchFamily="34" charset="-122"/>
            </a:rPr>
            <a:t>5A</a:t>
          </a:r>
          <a:r>
            <a:rPr lang="zh-CN" altLang="en-US" sz="1400">
              <a:latin typeface="微软雅黑" panose="020B0503020204020204" pitchFamily="34" charset="-122"/>
              <a:ea typeface="微软雅黑" panose="020B0503020204020204" pitchFamily="34" charset="-122"/>
            </a:rPr>
            <a:t>模型</a:t>
          </a:r>
        </a:p>
      </dgm:t>
    </dgm:pt>
    <dgm:pt modelId="{9F48B560-10B1-4539-BF07-44A571605FF7}" cxnId="{78E9BC7C-1F9D-4638-A279-22ACAF2B8327}" type="sibTrans">
      <dgm:prSet/>
      <dgm:spPr/>
      <dgm:t>
        <a:bodyPr/>
        <a:lstStyle/>
        <a:p>
          <a:endParaRPr lang="zh-CN" altLang="en-US"/>
        </a:p>
      </dgm:t>
    </dgm:pt>
    <dgm:pt modelId="{9D560562-7A7C-4FF4-ADD5-B24911192F8D}" cxnId="{F59FD0DD-C625-45E4-AE8B-6D2BDCB862CE}" type="parTrans">
      <dgm:prSet/>
      <dgm:spPr/>
      <dgm:t>
        <a:bodyPr/>
        <a:lstStyle/>
        <a:p>
          <a:endParaRPr lang="zh-CN" altLang="en-US"/>
        </a:p>
      </dgm:t>
    </dgm:pt>
    <dgm:pt modelId="{21A6437E-C122-4DCD-955F-3FC019802E22}">
      <dgm:prSet phldrT="[文本]" custT="1"/>
      <dgm:spPr>
        <a:solidFill>
          <a:schemeClr val="lt1">
            <a:alpha val="90000"/>
            <a:tint val="40000"/>
            <a:hueOff val="0"/>
            <a:satOff val="0"/>
            <a:lumOff val="0"/>
            <a:alphaOff val="0"/>
          </a:schemeClr>
        </a:solidFill>
        <a:ln w="12700" cap="flat" cmpd="sng" algn="ctr">
          <a:solidFill>
            <a:schemeClr val="accent1">
              <a:alpha val="90000"/>
              <a:hueOff val="0"/>
              <a:satOff val="0"/>
              <a:lumOff val="0"/>
              <a:alphaOff val="0"/>
            </a:schemeClr>
          </a:solidFill>
          <a:prstDash val="solid"/>
          <a:miter lim="800000"/>
        </a:ln>
      </dgm:spPr>
      <dgm:t>
        <a:bodyPr/>
        <a:lstStyle/>
        <a:p>
          <a:r>
            <a:rPr lang="zh-CN" altLang="en-US" sz="1400">
              <a:latin typeface="微软雅黑" panose="020B0503020204020204" pitchFamily="34" charset="-122"/>
              <a:ea typeface="微软雅黑" panose="020B0503020204020204" pitchFamily="34" charset="-122"/>
            </a:rPr>
            <a:t>内容库梳理模型</a:t>
          </a:r>
        </a:p>
      </dgm:t>
    </dgm:pt>
    <dgm:pt modelId="{52971464-AF95-430F-987A-61D5399B9A25}" cxnId="{F59FD0DD-C625-45E4-AE8B-6D2BDCB862CE}" type="sibTrans">
      <dgm:prSet/>
      <dgm:spPr/>
      <dgm:t>
        <a:bodyPr/>
        <a:lstStyle/>
        <a:p>
          <a:endParaRPr lang="zh-CN" altLang="en-US"/>
        </a:p>
      </dgm:t>
    </dgm:pt>
    <dgm:pt modelId="{D406FBB1-94AD-49B2-87FE-5DCFB3E226F4}" cxnId="{4F28B3FF-A26A-4CC8-AF4C-BEEDAE63D1FF}" type="sibTrans">
      <dgm:prSet custT="1"/>
      <dgm:spPr/>
      <dgm:t>
        <a:bodyPr/>
        <a:lstStyle/>
        <a:p>
          <a:endParaRPr lang="zh-CN" altLang="en-US" sz="1600">
            <a:latin typeface="微软雅黑" panose="020B0503020204020204" pitchFamily="34" charset="-122"/>
            <a:ea typeface="微软雅黑" panose="020B0503020204020204" pitchFamily="34" charset="-122"/>
          </a:endParaRPr>
        </a:p>
      </dgm:t>
    </dgm:pt>
    <dgm:pt modelId="{AC9D9FD0-5B3B-4122-A55F-CB41F9E39FAD}" cxnId="{FF541507-D9F3-46E1-B2DA-AD38259BBD5E}" type="parTrans">
      <dgm:prSet custT="1"/>
      <dgm:spPr/>
      <dgm:t>
        <a:bodyPr/>
        <a:lstStyle/>
        <a:p>
          <a:endParaRPr lang="zh-CN" altLang="en-US" sz="1600">
            <a:latin typeface="微软雅黑" panose="020B0503020204020204" pitchFamily="34" charset="-122"/>
            <a:ea typeface="微软雅黑" panose="020B0503020204020204" pitchFamily="34" charset="-122"/>
          </a:endParaRPr>
        </a:p>
      </dgm:t>
    </dgm:pt>
    <dgm:pt modelId="{D0EB1C32-0527-46C1-B4C4-60BEFBF1E88C}">
      <dgm:prSet custT="1"/>
      <dgm:spPr>
        <a:solidFill>
          <a:srgbClr val="795696"/>
        </a:solidFill>
        <a:ln w="12700" cap="flat" cmpd="sng" algn="ctr">
          <a:solidFill>
            <a:schemeClr val="accent1">
              <a:shade val="80000"/>
              <a:hueOff val="0"/>
              <a:satOff val="0"/>
              <a:lumOff val="0"/>
              <a:alphaOff val="0"/>
            </a:schemeClr>
          </a:solidFill>
          <a:prstDash val="solid"/>
          <a:miter lim="800000"/>
        </a:ln>
      </dgm:spPr>
      <dgm:t>
        <a:bodyPr/>
        <a:lstStyle/>
        <a:p>
          <a:r>
            <a:rPr lang="zh-CN" altLang="en-US" sz="1800">
              <a:solidFill>
                <a:schemeClr val="bg1"/>
              </a:solidFill>
              <a:latin typeface="微软雅黑" panose="020B0503020204020204" pitchFamily="34" charset="-122"/>
              <a:ea typeface="微软雅黑" panose="020B0503020204020204" pitchFamily="34" charset="-122"/>
            </a:rPr>
            <a:t>用户运营模型</a:t>
          </a:r>
          <a:endParaRPr lang="en-US" altLang="zh-CN" sz="1800">
            <a:solidFill>
              <a:schemeClr val="bg1"/>
            </a:solidFill>
            <a:latin typeface="微软雅黑" panose="020B0503020204020204" pitchFamily="34" charset="-122"/>
            <a:ea typeface="微软雅黑" panose="020B0503020204020204" pitchFamily="34" charset="-122"/>
          </a:endParaRPr>
        </a:p>
      </dgm:t>
    </dgm:pt>
    <dgm:pt modelId="{7F7AA6D0-F6C2-4519-848C-1D34C232F7C1}" cxnId="{B283C58D-670E-4A2E-982A-810EB0D89677}" type="parTrans">
      <dgm:prSet custT="1"/>
      <dgm:spPr/>
      <dgm:t>
        <a:bodyPr/>
        <a:lstStyle/>
        <a:p>
          <a:endParaRPr lang="zh-CN" altLang="en-US" sz="1600">
            <a:latin typeface="微软雅黑" panose="020B0503020204020204" pitchFamily="34" charset="-122"/>
            <a:ea typeface="微软雅黑" panose="020B0503020204020204" pitchFamily="34" charset="-122"/>
          </a:endParaRPr>
        </a:p>
      </dgm:t>
    </dgm:pt>
    <dgm:pt modelId="{71D60A0B-4780-403A-8274-A5D15FCBE7B4}">
      <dgm:prSet custT="1"/>
      <dgm:spPr>
        <a:solidFill>
          <a:schemeClr val="lt1">
            <a:alpha val="90000"/>
            <a:tint val="40000"/>
            <a:hueOff val="0"/>
            <a:satOff val="0"/>
            <a:lumOff val="0"/>
            <a:alphaOff val="0"/>
          </a:schemeClr>
        </a:solidFill>
        <a:ln w="12700" cap="flat" cmpd="sng" algn="ctr">
          <a:solidFill>
            <a:schemeClr val="accent1">
              <a:alpha val="90000"/>
              <a:hueOff val="0"/>
              <a:satOff val="0"/>
              <a:lumOff val="0"/>
              <a:alphaOff val="0"/>
            </a:schemeClr>
          </a:solidFill>
          <a:prstDash val="solid"/>
          <a:miter lim="800000"/>
        </a:ln>
      </dgm:spPr>
      <dgm:t>
        <a:bodyPr/>
        <a:lstStyle/>
        <a:p>
          <a:r>
            <a:rPr lang="en-US" altLang="zh-CN" sz="1400">
              <a:latin typeface="微软雅黑" panose="020B0503020204020204" pitchFamily="34" charset="-122"/>
              <a:ea typeface="微软雅黑" panose="020B0503020204020204" pitchFamily="34" charset="-122"/>
            </a:rPr>
            <a:t>RFM</a:t>
          </a:r>
          <a:r>
            <a:rPr lang="zh-CN" altLang="en-US" sz="1400">
              <a:latin typeface="微软雅黑" panose="020B0503020204020204" pitchFamily="34" charset="-122"/>
              <a:ea typeface="微软雅黑" panose="020B0503020204020204" pitchFamily="34" charset="-122"/>
            </a:rPr>
            <a:t>模型（用户分层模型）</a:t>
          </a:r>
          <a:endParaRPr lang="en-US" altLang="zh-CN" sz="1400">
            <a:latin typeface="微软雅黑" panose="020B0503020204020204" pitchFamily="34" charset="-122"/>
            <a:ea typeface="微软雅黑" panose="020B0503020204020204" pitchFamily="34" charset="-122"/>
          </a:endParaRPr>
        </a:p>
      </dgm:t>
    </dgm:pt>
    <dgm:pt modelId="{CFC4F5BD-9BC0-4156-B1D7-001130F18816}" cxnId="{B283C58D-670E-4A2E-982A-810EB0D89677}" type="sibTrans">
      <dgm:prSet custT="1"/>
      <dgm:spPr/>
      <dgm:t>
        <a:bodyPr/>
        <a:lstStyle/>
        <a:p>
          <a:endParaRPr lang="zh-CN" altLang="en-US" sz="1600">
            <a:latin typeface="微软雅黑" panose="020B0503020204020204" pitchFamily="34" charset="-122"/>
            <a:ea typeface="微软雅黑" panose="020B0503020204020204" pitchFamily="34" charset="-122"/>
          </a:endParaRPr>
        </a:p>
      </dgm:t>
    </dgm:pt>
    <dgm:pt modelId="{4F49F8D8-64F2-42CF-AA0D-3F93991B36A5}" cxnId="{6BE9E9B1-AFCD-4AF0-8D5F-ACF7FB372B61}" type="parTrans">
      <dgm:prSet/>
      <dgm:spPr/>
      <dgm:t>
        <a:bodyPr/>
        <a:lstStyle/>
        <a:p>
          <a:endParaRPr lang="zh-CN" altLang="en-US"/>
        </a:p>
      </dgm:t>
    </dgm:pt>
    <dgm:pt modelId="{CE7FA2FA-3C20-4149-BE42-A923C9464206}">
      <dgm:prSet custT="1"/>
      <dgm:spPr>
        <a:solidFill>
          <a:schemeClr val="lt1">
            <a:alpha val="90000"/>
            <a:tint val="40000"/>
            <a:hueOff val="0"/>
            <a:satOff val="0"/>
            <a:lumOff val="0"/>
            <a:alphaOff val="0"/>
          </a:schemeClr>
        </a:solidFill>
        <a:ln w="12700" cap="flat" cmpd="sng" algn="ctr">
          <a:solidFill>
            <a:schemeClr val="accent1">
              <a:alpha val="90000"/>
              <a:hueOff val="0"/>
              <a:satOff val="0"/>
              <a:lumOff val="0"/>
              <a:alphaOff val="0"/>
            </a:schemeClr>
          </a:solidFill>
          <a:prstDash val="solid"/>
          <a:miter lim="800000"/>
        </a:ln>
      </dgm:spPr>
      <dgm:t>
        <a:bodyPr/>
        <a:lstStyle/>
        <a:p>
          <a:r>
            <a:rPr lang="zh-CN" altLang="en-US" sz="1400">
              <a:latin typeface="微软雅黑" panose="020B0503020204020204" pitchFamily="34" charset="-122"/>
              <a:ea typeface="微软雅黑" panose="020B0503020204020204" pitchFamily="34" charset="-122"/>
            </a:rPr>
            <a:t>用户金字塔模型</a:t>
          </a:r>
          <a:endParaRPr lang="en-US" altLang="zh-CN" sz="1400">
            <a:latin typeface="微软雅黑" panose="020B0503020204020204" pitchFamily="34" charset="-122"/>
            <a:ea typeface="微软雅黑" panose="020B0503020204020204" pitchFamily="34" charset="-122"/>
          </a:endParaRPr>
        </a:p>
      </dgm:t>
    </dgm:pt>
    <dgm:pt modelId="{7CB052AC-9010-4014-8664-B68D3DB14959}" cxnId="{6BE9E9B1-AFCD-4AF0-8D5F-ACF7FB372B61}" type="sibTrans">
      <dgm:prSet/>
      <dgm:spPr/>
      <dgm:t>
        <a:bodyPr/>
        <a:lstStyle/>
        <a:p>
          <a:endParaRPr lang="zh-CN" altLang="en-US"/>
        </a:p>
      </dgm:t>
    </dgm:pt>
    <dgm:pt modelId="{460D3E9E-489C-43E3-811C-0D58AFC61174}" cxnId="{786738A0-1A12-4493-BD7D-B9991EF3F71F}" type="parTrans">
      <dgm:prSet/>
      <dgm:spPr/>
      <dgm:t>
        <a:bodyPr/>
        <a:lstStyle/>
        <a:p>
          <a:endParaRPr lang="zh-CN" altLang="en-US"/>
        </a:p>
      </dgm:t>
    </dgm:pt>
    <dgm:pt modelId="{FE9E06FD-2891-44A8-B27A-72C41C321C0D}">
      <dgm:prSet custT="1"/>
      <dgm:spPr>
        <a:solidFill>
          <a:schemeClr val="lt1">
            <a:alpha val="90000"/>
            <a:tint val="40000"/>
            <a:hueOff val="0"/>
            <a:satOff val="0"/>
            <a:lumOff val="0"/>
            <a:alphaOff val="0"/>
          </a:schemeClr>
        </a:solidFill>
        <a:ln w="12700" cap="flat" cmpd="sng" algn="ctr">
          <a:solidFill>
            <a:schemeClr val="accent1">
              <a:alpha val="90000"/>
              <a:hueOff val="0"/>
              <a:satOff val="0"/>
              <a:lumOff val="0"/>
              <a:alphaOff val="0"/>
            </a:schemeClr>
          </a:solidFill>
          <a:prstDash val="solid"/>
          <a:miter lim="800000"/>
        </a:ln>
      </dgm:spPr>
      <dgm:t>
        <a:bodyPr/>
        <a:lstStyle/>
        <a:p>
          <a:r>
            <a:rPr lang="zh-CN" altLang="en-US" sz="1400">
              <a:latin typeface="微软雅黑" panose="020B0503020204020204" pitchFamily="34" charset="-122"/>
              <a:ea typeface="微软雅黑" panose="020B0503020204020204" pitchFamily="34" charset="-122"/>
            </a:rPr>
            <a:t>用户盘点九宫格模型</a:t>
          </a:r>
          <a:endParaRPr lang="en-US" altLang="zh-CN" sz="1400">
            <a:latin typeface="微软雅黑" panose="020B0503020204020204" pitchFamily="34" charset="-122"/>
            <a:ea typeface="微软雅黑" panose="020B0503020204020204" pitchFamily="34" charset="-122"/>
          </a:endParaRPr>
        </a:p>
      </dgm:t>
    </dgm:pt>
    <dgm:pt modelId="{24A9A958-A0DA-4FE4-BABA-556B2F382499}" cxnId="{786738A0-1A12-4493-BD7D-B9991EF3F71F}" type="sibTrans">
      <dgm:prSet/>
      <dgm:spPr/>
      <dgm:t>
        <a:bodyPr/>
        <a:lstStyle/>
        <a:p>
          <a:endParaRPr lang="zh-CN" altLang="en-US"/>
        </a:p>
      </dgm:t>
    </dgm:pt>
    <dgm:pt modelId="{542C7478-52BA-4D2E-8D0C-33836A3698EE}" cxnId="{3001FBE8-C3DC-4576-B045-69E90CBE9038}" type="parTrans">
      <dgm:prSet/>
      <dgm:spPr/>
      <dgm:t>
        <a:bodyPr/>
        <a:lstStyle/>
        <a:p>
          <a:endParaRPr lang="zh-CN" altLang="en-US"/>
        </a:p>
      </dgm:t>
    </dgm:pt>
    <dgm:pt modelId="{ADCE5B9E-A3C0-4BD4-B6F8-EFD38E080578}">
      <dgm:prSet custT="1"/>
      <dgm:spPr>
        <a:solidFill>
          <a:schemeClr val="lt1">
            <a:alpha val="90000"/>
            <a:tint val="40000"/>
            <a:hueOff val="0"/>
            <a:satOff val="0"/>
            <a:lumOff val="0"/>
            <a:alphaOff val="0"/>
          </a:schemeClr>
        </a:solidFill>
        <a:ln w="12700" cap="flat" cmpd="sng" algn="ctr">
          <a:solidFill>
            <a:schemeClr val="accent1">
              <a:alpha val="90000"/>
              <a:hueOff val="0"/>
              <a:satOff val="0"/>
              <a:lumOff val="0"/>
              <a:alphaOff val="0"/>
            </a:schemeClr>
          </a:solidFill>
          <a:prstDash val="solid"/>
          <a:miter lim="800000"/>
        </a:ln>
      </dgm:spPr>
      <dgm:t>
        <a:bodyPr/>
        <a:lstStyle/>
        <a:p>
          <a:r>
            <a:rPr lang="zh-CN" altLang="en-US" sz="1400">
              <a:latin typeface="微软雅黑" panose="020B0503020204020204" pitchFamily="34" charset="-122"/>
              <a:ea typeface="微软雅黑" panose="020B0503020204020204" pitchFamily="34" charset="-122"/>
            </a:rPr>
            <a:t>用户洞察模型</a:t>
          </a:r>
          <a:endParaRPr lang="en-US" altLang="zh-CN" sz="1400">
            <a:latin typeface="微软雅黑" panose="020B0503020204020204" pitchFamily="34" charset="-122"/>
            <a:ea typeface="微软雅黑" panose="020B0503020204020204" pitchFamily="34" charset="-122"/>
          </a:endParaRPr>
        </a:p>
      </dgm:t>
    </dgm:pt>
    <dgm:pt modelId="{56F433C2-5A7A-496C-A893-9BE0D3ECAB99}" cxnId="{3001FBE8-C3DC-4576-B045-69E90CBE9038}" type="sibTrans">
      <dgm:prSet/>
      <dgm:spPr/>
      <dgm:t>
        <a:bodyPr/>
        <a:lstStyle/>
        <a:p>
          <a:endParaRPr lang="zh-CN" altLang="en-US"/>
        </a:p>
      </dgm:t>
    </dgm:pt>
    <dgm:pt modelId="{C03BFE87-4A6C-4534-ADAB-612F688DDC4C}" cxnId="{58BB7C7F-91BA-4410-B9AF-2D04F20D7952}" type="parTrans">
      <dgm:prSet/>
      <dgm:spPr/>
      <dgm:t>
        <a:bodyPr/>
        <a:lstStyle/>
        <a:p>
          <a:endParaRPr lang="zh-CN" altLang="en-US"/>
        </a:p>
      </dgm:t>
    </dgm:pt>
    <dgm:pt modelId="{47D931F9-9743-482C-A01A-E86E4763CC4B}">
      <dgm:prSet custT="1"/>
      <dgm:spPr>
        <a:solidFill>
          <a:schemeClr val="lt1">
            <a:alpha val="90000"/>
            <a:tint val="40000"/>
            <a:hueOff val="0"/>
            <a:satOff val="0"/>
            <a:lumOff val="0"/>
            <a:alphaOff val="0"/>
          </a:schemeClr>
        </a:solidFill>
        <a:ln w="12700" cap="flat" cmpd="sng" algn="ctr">
          <a:solidFill>
            <a:schemeClr val="accent1">
              <a:alpha val="90000"/>
              <a:hueOff val="0"/>
              <a:satOff val="0"/>
              <a:lumOff val="0"/>
              <a:alphaOff val="0"/>
            </a:schemeClr>
          </a:solidFill>
          <a:prstDash val="solid"/>
          <a:miter lim="800000"/>
        </a:ln>
      </dgm:spPr>
      <dgm:t>
        <a:bodyPr/>
        <a:lstStyle/>
        <a:p>
          <a:r>
            <a:rPr lang="zh-CN" altLang="en-US" sz="1400">
              <a:latin typeface="微软雅黑" panose="020B0503020204020204" pitchFamily="34" charset="-122"/>
              <a:ea typeface="微软雅黑" panose="020B0503020204020204" pitchFamily="34" charset="-122"/>
            </a:rPr>
            <a:t>用户需求分析模型</a:t>
          </a:r>
          <a:endParaRPr lang="en-US" altLang="zh-CN" sz="1400">
            <a:latin typeface="微软雅黑" panose="020B0503020204020204" pitchFamily="34" charset="-122"/>
            <a:ea typeface="微软雅黑" panose="020B0503020204020204" pitchFamily="34" charset="-122"/>
          </a:endParaRPr>
        </a:p>
      </dgm:t>
    </dgm:pt>
    <dgm:pt modelId="{A5FBBF9D-BDA1-400F-9DB9-7193E85851DC}" cxnId="{58BB7C7F-91BA-4410-B9AF-2D04F20D7952}" type="sibTrans">
      <dgm:prSet/>
      <dgm:spPr/>
      <dgm:t>
        <a:bodyPr/>
        <a:lstStyle/>
        <a:p>
          <a:endParaRPr lang="zh-CN" altLang="en-US"/>
        </a:p>
      </dgm:t>
    </dgm:pt>
    <dgm:pt modelId="{3AABDF3E-AEC1-4C0D-A7FB-7C934E08DBFA}" cxnId="{FD791AC5-F9DA-44FE-91BA-F4AFAED9AE28}" type="parTrans">
      <dgm:prSet/>
      <dgm:spPr/>
      <dgm:t>
        <a:bodyPr/>
        <a:lstStyle/>
        <a:p>
          <a:endParaRPr lang="zh-CN" altLang="en-US"/>
        </a:p>
      </dgm:t>
    </dgm:pt>
    <dgm:pt modelId="{9E62F0F7-B0FD-418C-BE39-BA96E0622334}">
      <dgm:prSet custT="1"/>
      <dgm:spPr>
        <a:solidFill>
          <a:schemeClr val="lt1">
            <a:alpha val="90000"/>
            <a:tint val="40000"/>
            <a:hueOff val="0"/>
            <a:satOff val="0"/>
            <a:lumOff val="0"/>
            <a:alphaOff val="0"/>
          </a:schemeClr>
        </a:solidFill>
        <a:ln w="12700" cap="flat" cmpd="sng" algn="ctr">
          <a:solidFill>
            <a:schemeClr val="accent1">
              <a:alpha val="90000"/>
              <a:hueOff val="0"/>
              <a:satOff val="0"/>
              <a:lumOff val="0"/>
              <a:alphaOff val="0"/>
            </a:schemeClr>
          </a:solidFill>
          <a:prstDash val="solid"/>
          <a:miter lim="800000"/>
        </a:ln>
      </dgm:spPr>
      <dgm:t>
        <a:bodyPr/>
        <a:lstStyle/>
        <a:p>
          <a:r>
            <a:rPr lang="en-US" altLang="zh-CN" sz="1400">
              <a:latin typeface="微软雅黑" panose="020B0503020204020204" pitchFamily="34" charset="-122"/>
              <a:ea typeface="微软雅黑" panose="020B0503020204020204" pitchFamily="34" charset="-122"/>
            </a:rPr>
            <a:t>KANO</a:t>
          </a:r>
          <a:r>
            <a:rPr lang="zh-CN" altLang="en-US" sz="1400">
              <a:latin typeface="微软雅黑" panose="020B0503020204020204" pitchFamily="34" charset="-122"/>
              <a:ea typeface="微软雅黑" panose="020B0503020204020204" pitchFamily="34" charset="-122"/>
            </a:rPr>
            <a:t>模型</a:t>
          </a:r>
          <a:r>
            <a:rPr lang="en-US" altLang="zh-CN" sz="1400">
              <a:latin typeface="微软雅黑" panose="020B0503020204020204" pitchFamily="34" charset="-122"/>
              <a:ea typeface="微软雅黑" panose="020B0503020204020204" pitchFamily="34" charset="-122"/>
            </a:rPr>
            <a:t>-</a:t>
          </a:r>
          <a:r>
            <a:rPr lang="zh-CN" altLang="en-US" sz="1400">
              <a:latin typeface="微软雅黑" panose="020B0503020204020204" pitchFamily="34" charset="-122"/>
              <a:ea typeface="微软雅黑" panose="020B0503020204020204" pitchFamily="34" charset="-122"/>
            </a:rPr>
            <a:t>用户需求分类和优先排序</a:t>
          </a:r>
          <a:endParaRPr lang="en-US" altLang="zh-CN" sz="1400">
            <a:latin typeface="微软雅黑" panose="020B0503020204020204" pitchFamily="34" charset="-122"/>
            <a:ea typeface="微软雅黑" panose="020B0503020204020204" pitchFamily="34" charset="-122"/>
          </a:endParaRPr>
        </a:p>
      </dgm:t>
    </dgm:pt>
    <dgm:pt modelId="{A7140C14-0B0C-4CE7-9230-853237680E46}" cxnId="{FD791AC5-F9DA-44FE-91BA-F4AFAED9AE28}" type="sibTrans">
      <dgm:prSet/>
      <dgm:spPr/>
      <dgm:t>
        <a:bodyPr/>
        <a:lstStyle/>
        <a:p>
          <a:endParaRPr lang="zh-CN" altLang="en-US"/>
        </a:p>
      </dgm:t>
    </dgm:pt>
    <dgm:pt modelId="{F68CC8F4-3699-44E1-96BB-6815364FD471}" cxnId="{C2DDE66D-FA70-419C-86A7-7AA806A267D4}" type="parTrans">
      <dgm:prSet/>
      <dgm:spPr/>
      <dgm:t>
        <a:bodyPr/>
        <a:lstStyle/>
        <a:p>
          <a:endParaRPr lang="zh-CN" altLang="en-US"/>
        </a:p>
      </dgm:t>
    </dgm:pt>
    <dgm:pt modelId="{F939E435-0CF0-4241-85B7-32E97ECD8A61}">
      <dgm:prSet custT="1"/>
      <dgm:spPr>
        <a:solidFill>
          <a:schemeClr val="lt1">
            <a:alpha val="90000"/>
            <a:tint val="40000"/>
            <a:hueOff val="0"/>
            <a:satOff val="0"/>
            <a:lumOff val="0"/>
            <a:alphaOff val="0"/>
          </a:schemeClr>
        </a:solidFill>
        <a:ln w="12700" cap="flat" cmpd="sng" algn="ctr">
          <a:solidFill>
            <a:schemeClr val="accent1">
              <a:alpha val="90000"/>
              <a:hueOff val="0"/>
              <a:satOff val="0"/>
              <a:lumOff val="0"/>
              <a:alphaOff val="0"/>
            </a:schemeClr>
          </a:solidFill>
          <a:prstDash val="solid"/>
          <a:miter lim="800000"/>
        </a:ln>
      </dgm:spPr>
      <dgm:t>
        <a:bodyPr/>
        <a:lstStyle/>
        <a:p>
          <a:r>
            <a:rPr lang="zh-CN" altLang="en-US" sz="1400">
              <a:latin typeface="微软雅黑" panose="020B0503020204020204" pitchFamily="34" charset="-122"/>
              <a:ea typeface="微软雅黑" panose="020B0503020204020204" pitchFamily="34" charset="-122"/>
            </a:rPr>
            <a:t>用户生命周期模型</a:t>
          </a:r>
          <a:endParaRPr lang="en-US" altLang="zh-CN" sz="1400">
            <a:latin typeface="微软雅黑" panose="020B0503020204020204" pitchFamily="34" charset="-122"/>
            <a:ea typeface="微软雅黑" panose="020B0503020204020204" pitchFamily="34" charset="-122"/>
          </a:endParaRPr>
        </a:p>
      </dgm:t>
    </dgm:pt>
    <dgm:pt modelId="{122F78D1-69B0-44C6-9F6C-8A23621A3787}" cxnId="{C2DDE66D-FA70-419C-86A7-7AA806A267D4}" type="sibTrans">
      <dgm:prSet/>
      <dgm:spPr/>
      <dgm:t>
        <a:bodyPr/>
        <a:lstStyle/>
        <a:p>
          <a:endParaRPr lang="zh-CN" altLang="en-US"/>
        </a:p>
      </dgm:t>
    </dgm:pt>
    <dgm:pt modelId="{5609D162-1A95-448C-AF60-155B8A93041E}" cxnId="{6F1B09AF-0B97-4D3C-A10E-E29877103993}" type="parTrans">
      <dgm:prSet/>
      <dgm:spPr/>
      <dgm:t>
        <a:bodyPr/>
        <a:lstStyle/>
        <a:p>
          <a:endParaRPr lang="zh-CN" altLang="en-US"/>
        </a:p>
      </dgm:t>
    </dgm:pt>
    <dgm:pt modelId="{F9075464-B161-4E41-AC38-D87192A8E622}">
      <dgm:prSet custT="1"/>
      <dgm:spPr>
        <a:solidFill>
          <a:schemeClr val="lt1">
            <a:alpha val="90000"/>
            <a:tint val="40000"/>
            <a:hueOff val="0"/>
            <a:satOff val="0"/>
            <a:lumOff val="0"/>
            <a:alphaOff val="0"/>
          </a:schemeClr>
        </a:solidFill>
        <a:ln w="12700" cap="flat" cmpd="sng" algn="ctr">
          <a:solidFill>
            <a:schemeClr val="accent1">
              <a:alpha val="90000"/>
              <a:hueOff val="0"/>
              <a:satOff val="0"/>
              <a:lumOff val="0"/>
              <a:alphaOff val="0"/>
            </a:schemeClr>
          </a:solidFill>
          <a:prstDash val="solid"/>
          <a:miter lim="800000"/>
        </a:ln>
      </dgm:spPr>
      <dgm:t>
        <a:bodyPr/>
        <a:lstStyle/>
        <a:p>
          <a:r>
            <a:rPr lang="zh-CN" altLang="en-US" sz="1400">
              <a:latin typeface="微软雅黑" panose="020B0503020204020204" pitchFamily="34" charset="-122"/>
              <a:ea typeface="微软雅黑" panose="020B0503020204020204" pitchFamily="34" charset="-122"/>
            </a:rPr>
            <a:t>用户生命周期运营模型</a:t>
          </a:r>
          <a:endParaRPr lang="en-US" altLang="zh-CN" sz="1400">
            <a:latin typeface="微软雅黑" panose="020B0503020204020204" pitchFamily="34" charset="-122"/>
            <a:ea typeface="微软雅黑" panose="020B0503020204020204" pitchFamily="34" charset="-122"/>
          </a:endParaRPr>
        </a:p>
      </dgm:t>
    </dgm:pt>
    <dgm:pt modelId="{4330D705-F3C1-4B13-B252-B566607ACF8E}" cxnId="{6F1B09AF-0B97-4D3C-A10E-E29877103993}" type="sibTrans">
      <dgm:prSet/>
      <dgm:spPr/>
      <dgm:t>
        <a:bodyPr/>
        <a:lstStyle/>
        <a:p>
          <a:endParaRPr lang="zh-CN" altLang="en-US"/>
        </a:p>
      </dgm:t>
    </dgm:pt>
    <dgm:pt modelId="{2176347F-DC07-4CA7-B37C-7C5721045A9E}" cxnId="{456E4E19-BBC7-431B-89F7-A4C51582817A}" type="parTrans">
      <dgm:prSet/>
      <dgm:spPr/>
      <dgm:t>
        <a:bodyPr/>
        <a:lstStyle/>
        <a:p>
          <a:endParaRPr lang="zh-CN" altLang="en-US"/>
        </a:p>
      </dgm:t>
    </dgm:pt>
    <dgm:pt modelId="{57369BA0-E9EE-45F7-AAE1-A5D89213C939}">
      <dgm:prSet custT="1"/>
      <dgm:spPr>
        <a:solidFill>
          <a:schemeClr val="lt1">
            <a:alpha val="90000"/>
            <a:tint val="40000"/>
            <a:hueOff val="0"/>
            <a:satOff val="0"/>
            <a:lumOff val="0"/>
            <a:alphaOff val="0"/>
          </a:schemeClr>
        </a:solidFill>
        <a:ln w="12700" cap="flat" cmpd="sng" algn="ctr">
          <a:solidFill>
            <a:schemeClr val="accent1">
              <a:alpha val="90000"/>
              <a:hueOff val="0"/>
              <a:satOff val="0"/>
              <a:lumOff val="0"/>
              <a:alphaOff val="0"/>
            </a:schemeClr>
          </a:solidFill>
          <a:prstDash val="solid"/>
          <a:miter lim="800000"/>
        </a:ln>
      </dgm:spPr>
      <dgm:t>
        <a:bodyPr/>
        <a:lstStyle/>
        <a:p>
          <a:r>
            <a:rPr lang="zh-CN" altLang="en-US" sz="1400">
              <a:latin typeface="微软雅黑" panose="020B0503020204020204" pitchFamily="34" charset="-122"/>
              <a:ea typeface="微软雅黑" panose="020B0503020204020204" pitchFamily="34" charset="-122"/>
            </a:rPr>
            <a:t>用户分析模型</a:t>
          </a:r>
          <a:endParaRPr lang="en-US" altLang="zh-CN" sz="1400">
            <a:latin typeface="微软雅黑" panose="020B0503020204020204" pitchFamily="34" charset="-122"/>
            <a:ea typeface="微软雅黑" panose="020B0503020204020204" pitchFamily="34" charset="-122"/>
          </a:endParaRPr>
        </a:p>
      </dgm:t>
    </dgm:pt>
    <dgm:pt modelId="{E910BD71-1209-4FBA-B1E2-3D1DF5902459}" cxnId="{456E4E19-BBC7-431B-89F7-A4C51582817A}" type="sibTrans">
      <dgm:prSet/>
      <dgm:spPr/>
      <dgm:t>
        <a:bodyPr/>
        <a:lstStyle/>
        <a:p>
          <a:endParaRPr lang="zh-CN" altLang="en-US"/>
        </a:p>
      </dgm:t>
    </dgm:pt>
    <dgm:pt modelId="{F0D0DD9A-B5C6-4998-A2BF-2F5B4DB9E137}" cxnId="{F58DBAF5-E64E-40F1-A184-8C9914A5F133}" type="parTrans">
      <dgm:prSet/>
      <dgm:spPr/>
      <dgm:t>
        <a:bodyPr/>
        <a:lstStyle/>
        <a:p>
          <a:endParaRPr lang="zh-CN" altLang="en-US"/>
        </a:p>
      </dgm:t>
    </dgm:pt>
    <dgm:pt modelId="{CB98869F-C36A-4F1A-920A-FD7D2962A2EC}">
      <dgm:prSet custT="1"/>
      <dgm:spPr>
        <a:solidFill>
          <a:schemeClr val="lt1">
            <a:alpha val="90000"/>
            <a:tint val="40000"/>
            <a:hueOff val="0"/>
            <a:satOff val="0"/>
            <a:lumOff val="0"/>
            <a:alphaOff val="0"/>
          </a:schemeClr>
        </a:solidFill>
        <a:ln w="12700" cap="flat" cmpd="sng" algn="ctr">
          <a:solidFill>
            <a:schemeClr val="accent1">
              <a:alpha val="90000"/>
              <a:hueOff val="0"/>
              <a:satOff val="0"/>
              <a:lumOff val="0"/>
              <a:alphaOff val="0"/>
            </a:schemeClr>
          </a:solidFill>
          <a:prstDash val="solid"/>
          <a:miter lim="800000"/>
        </a:ln>
      </dgm:spPr>
      <dgm:t>
        <a:bodyPr/>
        <a:lstStyle/>
        <a:p>
          <a:r>
            <a:rPr lang="en-US" altLang="zh-CN" sz="1400">
              <a:latin typeface="微软雅黑" panose="020B0503020204020204" pitchFamily="34" charset="-122"/>
              <a:ea typeface="微软雅黑" panose="020B0503020204020204" pitchFamily="34" charset="-122"/>
            </a:rPr>
            <a:t>6R</a:t>
          </a:r>
          <a:r>
            <a:rPr lang="zh-CN" altLang="en-US" sz="1400">
              <a:latin typeface="微软雅黑" panose="020B0503020204020204" pitchFamily="34" charset="-122"/>
              <a:ea typeface="微软雅黑" panose="020B0503020204020204" pitchFamily="34" charset="-122"/>
            </a:rPr>
            <a:t>增长策略模型</a:t>
          </a:r>
          <a:endParaRPr lang="en-US" altLang="zh-CN" sz="1400">
            <a:latin typeface="微软雅黑" panose="020B0503020204020204" pitchFamily="34" charset="-122"/>
            <a:ea typeface="微软雅黑" panose="020B0503020204020204" pitchFamily="34" charset="-122"/>
          </a:endParaRPr>
        </a:p>
      </dgm:t>
    </dgm:pt>
    <dgm:pt modelId="{3D08057C-1300-42A0-A665-250AC8E51910}" cxnId="{F58DBAF5-E64E-40F1-A184-8C9914A5F133}" type="sibTrans">
      <dgm:prSet/>
      <dgm:spPr/>
      <dgm:t>
        <a:bodyPr/>
        <a:lstStyle/>
        <a:p>
          <a:endParaRPr lang="zh-CN" altLang="en-US"/>
        </a:p>
      </dgm:t>
    </dgm:pt>
    <dgm:pt modelId="{30C19E2D-F09C-4CCC-AE64-3FC96CE4C674}" cxnId="{7E3D96AC-76AA-48A7-8FC4-6C0190636DF8}" type="parTrans">
      <dgm:prSet/>
      <dgm:spPr/>
      <dgm:t>
        <a:bodyPr/>
        <a:lstStyle/>
        <a:p>
          <a:endParaRPr lang="zh-CN" altLang="en-US"/>
        </a:p>
      </dgm:t>
    </dgm:pt>
    <dgm:pt modelId="{66BB9740-E7BF-4D7B-9A38-E17273017912}">
      <dgm:prSet custT="1"/>
      <dgm:spPr>
        <a:solidFill>
          <a:schemeClr val="lt1">
            <a:alpha val="90000"/>
            <a:tint val="40000"/>
            <a:hueOff val="0"/>
            <a:satOff val="0"/>
            <a:lumOff val="0"/>
            <a:alphaOff val="0"/>
          </a:schemeClr>
        </a:solidFill>
        <a:ln w="12700" cap="flat" cmpd="sng" algn="ctr">
          <a:solidFill>
            <a:schemeClr val="accent1">
              <a:alpha val="90000"/>
              <a:hueOff val="0"/>
              <a:satOff val="0"/>
              <a:lumOff val="0"/>
              <a:alphaOff val="0"/>
            </a:schemeClr>
          </a:solidFill>
          <a:prstDash val="solid"/>
          <a:miter lim="800000"/>
        </a:ln>
      </dgm:spPr>
      <dgm:t>
        <a:bodyPr/>
        <a:lstStyle/>
        <a:p>
          <a:r>
            <a:rPr lang="zh-CN" altLang="en-US" sz="1400">
              <a:latin typeface="微软雅黑" panose="020B0503020204020204" pitchFamily="34" charset="-122"/>
              <a:ea typeface="微软雅黑" panose="020B0503020204020204" pitchFamily="34" charset="-122"/>
            </a:rPr>
            <a:t>转化漏斗模型</a:t>
          </a:r>
          <a:endParaRPr lang="en-US" altLang="zh-CN" sz="1400">
            <a:latin typeface="微软雅黑" panose="020B0503020204020204" pitchFamily="34" charset="-122"/>
            <a:ea typeface="微软雅黑" panose="020B0503020204020204" pitchFamily="34" charset="-122"/>
          </a:endParaRPr>
        </a:p>
      </dgm:t>
    </dgm:pt>
    <dgm:pt modelId="{64471F53-BD91-455C-A50F-7B59F2D437D4}" cxnId="{7E3D96AC-76AA-48A7-8FC4-6C0190636DF8}" type="sibTrans">
      <dgm:prSet/>
      <dgm:spPr/>
      <dgm:t>
        <a:bodyPr/>
        <a:lstStyle/>
        <a:p>
          <a:endParaRPr lang="zh-CN" altLang="en-US"/>
        </a:p>
      </dgm:t>
    </dgm:pt>
    <dgm:pt modelId="{5DC8A157-3149-4FC4-8EA7-469440CF4D80}" cxnId="{92F2FD6E-28FE-4D0B-A0FE-5FA5D2699E69}" type="parTrans">
      <dgm:prSet/>
      <dgm:spPr/>
      <dgm:t>
        <a:bodyPr/>
        <a:lstStyle/>
        <a:p>
          <a:endParaRPr lang="zh-CN" altLang="en-US"/>
        </a:p>
      </dgm:t>
    </dgm:pt>
    <dgm:pt modelId="{D236086F-CF10-4D64-8F71-B8C838B2D3E8}">
      <dgm:prSet custT="1"/>
      <dgm:spPr>
        <a:solidFill>
          <a:schemeClr val="lt1">
            <a:alpha val="90000"/>
            <a:tint val="40000"/>
            <a:hueOff val="0"/>
            <a:satOff val="0"/>
            <a:lumOff val="0"/>
            <a:alphaOff val="0"/>
          </a:schemeClr>
        </a:solidFill>
        <a:ln w="12700" cap="flat" cmpd="sng" algn="ctr">
          <a:solidFill>
            <a:schemeClr val="accent1">
              <a:alpha val="90000"/>
              <a:hueOff val="0"/>
              <a:satOff val="0"/>
              <a:lumOff val="0"/>
              <a:alphaOff val="0"/>
            </a:schemeClr>
          </a:solidFill>
          <a:prstDash val="solid"/>
          <a:miter lim="800000"/>
        </a:ln>
      </dgm:spPr>
      <dgm:t>
        <a:bodyPr/>
        <a:lstStyle/>
        <a:p>
          <a:r>
            <a:rPr lang="en-US" altLang="zh-CN" sz="1400">
              <a:latin typeface="微软雅黑" panose="020B0503020204020204" pitchFamily="34" charset="-122"/>
              <a:ea typeface="微软雅黑" panose="020B0503020204020204" pitchFamily="34" charset="-122"/>
            </a:rPr>
            <a:t>Cohort</a:t>
          </a:r>
          <a:r>
            <a:rPr lang="zh-CN" altLang="en-US" sz="1400">
              <a:latin typeface="微软雅黑" panose="020B0503020204020204" pitchFamily="34" charset="-122"/>
              <a:ea typeface="微软雅黑" panose="020B0503020204020204" pitchFamily="34" charset="-122"/>
            </a:rPr>
            <a:t>模型</a:t>
          </a:r>
          <a:endParaRPr lang="en-US" altLang="zh-CN" sz="1400">
            <a:latin typeface="微软雅黑" panose="020B0503020204020204" pitchFamily="34" charset="-122"/>
            <a:ea typeface="微软雅黑" panose="020B0503020204020204" pitchFamily="34" charset="-122"/>
          </a:endParaRPr>
        </a:p>
      </dgm:t>
    </dgm:pt>
    <dgm:pt modelId="{67FFADB3-275D-4A1A-B760-64AB80187BC6}" cxnId="{92F2FD6E-28FE-4D0B-A0FE-5FA5D2699E69}" type="sibTrans">
      <dgm:prSet/>
      <dgm:spPr/>
      <dgm:t>
        <a:bodyPr/>
        <a:lstStyle/>
        <a:p>
          <a:endParaRPr lang="zh-CN" altLang="en-US"/>
        </a:p>
      </dgm:t>
    </dgm:pt>
    <dgm:pt modelId="{068E1174-1703-4217-80E3-64F55A145928}" cxnId="{DF4533AD-4954-458F-8CB1-A633CA6A8120}" type="parTrans">
      <dgm:prSet/>
      <dgm:spPr/>
      <dgm:t>
        <a:bodyPr/>
        <a:lstStyle/>
        <a:p>
          <a:endParaRPr lang="zh-CN" altLang="en-US"/>
        </a:p>
      </dgm:t>
    </dgm:pt>
    <dgm:pt modelId="{C8C6AB8F-274F-4A30-B21F-3665F4180F36}">
      <dgm:prSet custT="1"/>
      <dgm:spPr>
        <a:solidFill>
          <a:schemeClr val="lt1">
            <a:alpha val="90000"/>
            <a:tint val="40000"/>
            <a:hueOff val="0"/>
            <a:satOff val="0"/>
            <a:lumOff val="0"/>
            <a:alphaOff val="0"/>
          </a:schemeClr>
        </a:solidFill>
        <a:ln w="12700" cap="flat" cmpd="sng" algn="ctr">
          <a:solidFill>
            <a:schemeClr val="accent1">
              <a:alpha val="90000"/>
              <a:hueOff val="0"/>
              <a:satOff val="0"/>
              <a:lumOff val="0"/>
              <a:alphaOff val="0"/>
            </a:schemeClr>
          </a:solidFill>
          <a:prstDash val="solid"/>
          <a:miter lim="800000"/>
        </a:ln>
      </dgm:spPr>
      <dgm:t>
        <a:bodyPr/>
        <a:lstStyle/>
        <a:p>
          <a:endParaRPr lang="en-US" altLang="zh-CN" sz="1400">
            <a:latin typeface="微软雅黑" panose="020B0503020204020204" pitchFamily="34" charset="-122"/>
            <a:ea typeface="微软雅黑" panose="020B0503020204020204" pitchFamily="34" charset="-122"/>
          </a:endParaRPr>
        </a:p>
      </dgm:t>
    </dgm:pt>
    <dgm:pt modelId="{21E34775-2C34-4AE2-8B0E-507CB3532293}" cxnId="{DF4533AD-4954-458F-8CB1-A633CA6A8120}" type="sibTrans">
      <dgm:prSet/>
      <dgm:spPr/>
      <dgm:t>
        <a:bodyPr/>
        <a:lstStyle/>
        <a:p>
          <a:endParaRPr lang="zh-CN" altLang="en-US"/>
        </a:p>
      </dgm:t>
    </dgm:pt>
    <dgm:pt modelId="{211646A6-3C8F-4B92-A619-5A2FDC228784}" cxnId="{58AC7B3A-C883-4D75-8C8A-F58B5E73616D}" type="parTrans">
      <dgm:prSet/>
      <dgm:spPr/>
      <dgm:t>
        <a:bodyPr/>
        <a:lstStyle/>
        <a:p>
          <a:endParaRPr lang="zh-CN" altLang="en-US"/>
        </a:p>
      </dgm:t>
    </dgm:pt>
    <dgm:pt modelId="{98538606-BC5D-4406-BA88-BC96F81CC94D}">
      <dgm:prSet custT="1"/>
      <dgm:spPr>
        <a:solidFill>
          <a:schemeClr val="lt1">
            <a:alpha val="90000"/>
            <a:tint val="40000"/>
            <a:hueOff val="0"/>
            <a:satOff val="0"/>
            <a:lumOff val="0"/>
            <a:alphaOff val="0"/>
          </a:schemeClr>
        </a:solidFill>
        <a:ln w="12700" cap="flat" cmpd="sng" algn="ctr">
          <a:solidFill>
            <a:schemeClr val="accent1">
              <a:alpha val="90000"/>
              <a:hueOff val="0"/>
              <a:satOff val="0"/>
              <a:lumOff val="0"/>
              <a:alphaOff val="0"/>
            </a:schemeClr>
          </a:solidFill>
          <a:prstDash val="solid"/>
          <a:miter lim="800000"/>
        </a:ln>
      </dgm:spPr>
      <dgm:t>
        <a:bodyPr/>
        <a:lstStyle/>
        <a:p>
          <a:endParaRPr lang="en-US" altLang="zh-CN" sz="1400">
            <a:latin typeface="微软雅黑" panose="020B0503020204020204" pitchFamily="34" charset="-122"/>
            <a:ea typeface="微软雅黑" panose="020B0503020204020204" pitchFamily="34" charset="-122"/>
          </a:endParaRPr>
        </a:p>
      </dgm:t>
    </dgm:pt>
    <dgm:pt modelId="{0C7E3D19-8BF9-4AC3-9CFA-53B05F58BFA5}" cxnId="{58AC7B3A-C883-4D75-8C8A-F58B5E73616D}" type="sibTrans">
      <dgm:prSet/>
      <dgm:spPr/>
      <dgm:t>
        <a:bodyPr/>
        <a:lstStyle/>
        <a:p>
          <a:endParaRPr lang="zh-CN" altLang="en-US"/>
        </a:p>
      </dgm:t>
    </dgm:pt>
    <dgm:pt modelId="{E06CF2E5-51E7-4370-913C-1FB995A50D89}" cxnId="{FF541507-D9F3-46E1-B2DA-AD38259BBD5E}" type="sibTrans">
      <dgm:prSet custT="1"/>
      <dgm:spPr/>
      <dgm:t>
        <a:bodyPr/>
        <a:lstStyle/>
        <a:p>
          <a:endParaRPr lang="zh-CN" altLang="en-US" sz="1600">
            <a:latin typeface="微软雅黑" panose="020B0503020204020204" pitchFamily="34" charset="-122"/>
            <a:ea typeface="微软雅黑" panose="020B0503020204020204" pitchFamily="34" charset="-122"/>
          </a:endParaRPr>
        </a:p>
      </dgm:t>
    </dgm:pt>
    <dgm:pt modelId="{CB3CB9CC-6FE9-49AF-B74C-9CF36ECB49DB}" cxnId="{7004436A-6520-433C-8443-15B0C40CA2A6}" type="parTrans">
      <dgm:prSet custT="1"/>
      <dgm:spPr/>
      <dgm:t>
        <a:bodyPr/>
        <a:lstStyle/>
        <a:p>
          <a:endParaRPr lang="zh-CN" altLang="en-US" sz="1600">
            <a:latin typeface="微软雅黑" panose="020B0503020204020204" pitchFamily="34" charset="-122"/>
            <a:ea typeface="微软雅黑" panose="020B0503020204020204" pitchFamily="34" charset="-122"/>
          </a:endParaRPr>
        </a:p>
      </dgm:t>
    </dgm:pt>
    <dgm:pt modelId="{6235565B-18F7-441C-ACC4-A89E03D91ECD}">
      <dgm:prSet custT="1"/>
      <dgm:spPr>
        <a:solidFill>
          <a:srgbClr val="795696"/>
        </a:solidFill>
        <a:ln>
          <a:solidFill>
            <a:srgbClr val="795696"/>
          </a:solidFill>
        </a:ln>
      </dgm:spPr>
      <dgm:t>
        <a:bodyPr/>
        <a:lstStyle/>
        <a:p>
          <a:r>
            <a:rPr lang="zh-CN" altLang="en-US" sz="1800">
              <a:solidFill>
                <a:schemeClr val="bg1"/>
              </a:solidFill>
              <a:latin typeface="微软雅黑" panose="020B0503020204020204" pitchFamily="34" charset="-122"/>
              <a:ea typeface="微软雅黑" panose="020B0503020204020204" pitchFamily="34" charset="-122"/>
            </a:rPr>
            <a:t>分平台运营模型</a:t>
          </a:r>
          <a:endParaRPr lang="en-US" altLang="zh-CN" sz="1800">
            <a:solidFill>
              <a:schemeClr val="bg1"/>
            </a:solidFill>
            <a:latin typeface="微软雅黑" panose="020B0503020204020204" pitchFamily="34" charset="-122"/>
            <a:ea typeface="微软雅黑" panose="020B0503020204020204" pitchFamily="34" charset="-122"/>
          </a:endParaRPr>
        </a:p>
      </dgm:t>
    </dgm:pt>
    <dgm:pt modelId="{17462922-0FDD-4C93-B792-9D57F3FCFBF7}" cxnId="{CB6C5917-4596-4A87-9156-ADA1E01B081D}" type="parTrans">
      <dgm:prSet custT="1"/>
      <dgm:spPr/>
      <dgm:t>
        <a:bodyPr/>
        <a:lstStyle/>
        <a:p>
          <a:endParaRPr lang="zh-CN" altLang="en-US" sz="1600">
            <a:latin typeface="微软雅黑" panose="020B0503020204020204" pitchFamily="34" charset="-122"/>
            <a:ea typeface="微软雅黑" panose="020B0503020204020204" pitchFamily="34" charset="-122"/>
          </a:endParaRPr>
        </a:p>
      </dgm:t>
    </dgm:pt>
    <dgm:pt modelId="{8CC23805-0322-4371-AB18-642B4A14DC4E}">
      <dgm:prSet custT="1"/>
      <dgm:spPr>
        <a:solidFill>
          <a:schemeClr val="lt1">
            <a:alpha val="90000"/>
            <a:tint val="40000"/>
            <a:hueOff val="0"/>
            <a:satOff val="0"/>
            <a:lumOff val="0"/>
            <a:alphaOff val="0"/>
          </a:schemeClr>
        </a:solidFill>
        <a:ln w="12700" cap="flat" cmpd="sng" algn="ctr">
          <a:solidFill>
            <a:schemeClr val="accent1">
              <a:alpha val="90000"/>
              <a:hueOff val="0"/>
              <a:satOff val="0"/>
              <a:lumOff val="0"/>
              <a:alphaOff val="0"/>
            </a:schemeClr>
          </a:solidFill>
          <a:prstDash val="solid"/>
          <a:miter lim="800000"/>
        </a:ln>
      </dgm:spPr>
      <dgm:t>
        <a:bodyPr/>
        <a:lstStyle/>
        <a:p>
          <a:r>
            <a:rPr lang="zh-CN" altLang="en-US" sz="1400">
              <a:latin typeface="微软雅黑" panose="020B0503020204020204" pitchFamily="34" charset="-122"/>
              <a:ea typeface="微软雅黑" panose="020B0503020204020204" pitchFamily="34" charset="-122"/>
            </a:rPr>
            <a:t>小红书从品类到定位到卖点到达人全链路投放模型</a:t>
          </a:r>
          <a:endParaRPr lang="en-US" altLang="zh-CN" sz="1400">
            <a:latin typeface="微软雅黑" panose="020B0503020204020204" pitchFamily="34" charset="-122"/>
            <a:ea typeface="微软雅黑" panose="020B0503020204020204" pitchFamily="34" charset="-122"/>
          </a:endParaRPr>
        </a:p>
      </dgm:t>
    </dgm:pt>
    <dgm:pt modelId="{285228A9-38D4-46B1-8604-D75343F2B73D}" cxnId="{CB6C5917-4596-4A87-9156-ADA1E01B081D}" type="sibTrans">
      <dgm:prSet custT="1"/>
      <dgm:spPr/>
      <dgm:t>
        <a:bodyPr/>
        <a:lstStyle/>
        <a:p>
          <a:endParaRPr lang="zh-CN" altLang="en-US" sz="1600">
            <a:latin typeface="微软雅黑" panose="020B0503020204020204" pitchFamily="34" charset="-122"/>
            <a:ea typeface="微软雅黑" panose="020B0503020204020204" pitchFamily="34" charset="-122"/>
          </a:endParaRPr>
        </a:p>
      </dgm:t>
    </dgm:pt>
    <dgm:pt modelId="{7F06976D-B031-4DD0-8B4C-FA1F4CE7C12F}" cxnId="{383992B7-D3A4-44CD-89DF-E3A30BE93C56}" type="parTrans">
      <dgm:prSet/>
      <dgm:spPr/>
      <dgm:t>
        <a:bodyPr/>
        <a:lstStyle/>
        <a:p>
          <a:endParaRPr lang="zh-CN" altLang="en-US"/>
        </a:p>
      </dgm:t>
    </dgm:pt>
    <dgm:pt modelId="{7267CB0E-ACE5-4892-95B7-368A00C49FB7}">
      <dgm:prSet custT="1"/>
      <dgm:spPr>
        <a:solidFill>
          <a:schemeClr val="lt1">
            <a:alpha val="90000"/>
            <a:tint val="40000"/>
            <a:hueOff val="0"/>
            <a:satOff val="0"/>
            <a:lumOff val="0"/>
            <a:alphaOff val="0"/>
          </a:schemeClr>
        </a:solidFill>
        <a:ln w="12700" cap="flat" cmpd="sng" algn="ctr">
          <a:solidFill>
            <a:schemeClr val="accent1">
              <a:alpha val="90000"/>
              <a:hueOff val="0"/>
              <a:satOff val="0"/>
              <a:lumOff val="0"/>
              <a:alphaOff val="0"/>
            </a:schemeClr>
          </a:solidFill>
          <a:prstDash val="solid"/>
          <a:miter lim="800000"/>
        </a:ln>
      </dgm:spPr>
      <dgm:t>
        <a:bodyPr/>
        <a:lstStyle/>
        <a:p>
          <a:r>
            <a:rPr lang="zh-CN" altLang="en-US" sz="1400">
              <a:latin typeface="微软雅黑" panose="020B0503020204020204" pitchFamily="34" charset="-122"/>
              <a:ea typeface="微软雅黑" panose="020B0503020204020204" pitchFamily="34" charset="-122"/>
            </a:rPr>
            <a:t>小红书</a:t>
          </a:r>
          <a:r>
            <a:rPr lang="en-US" altLang="zh-CN" sz="1400">
              <a:latin typeface="微软雅黑" panose="020B0503020204020204" pitchFamily="34" charset="-122"/>
              <a:ea typeface="微软雅黑" panose="020B0503020204020204" pitchFamily="34" charset="-122"/>
            </a:rPr>
            <a:t>IDEA</a:t>
          </a:r>
          <a:r>
            <a:rPr lang="zh-CN" altLang="en-US" sz="1400">
              <a:latin typeface="微软雅黑" panose="020B0503020204020204" pitchFamily="34" charset="-122"/>
              <a:ea typeface="微软雅黑" panose="020B0503020204020204" pitchFamily="34" charset="-122"/>
            </a:rPr>
            <a:t>模型</a:t>
          </a:r>
          <a:endParaRPr lang="en-US" altLang="zh-CN" sz="1400">
            <a:latin typeface="微软雅黑" panose="020B0503020204020204" pitchFamily="34" charset="-122"/>
            <a:ea typeface="微软雅黑" panose="020B0503020204020204" pitchFamily="34" charset="-122"/>
          </a:endParaRPr>
        </a:p>
      </dgm:t>
    </dgm:pt>
    <dgm:pt modelId="{8AC3B968-64DA-42B9-8EC0-4CB0BA071924}" cxnId="{383992B7-D3A4-44CD-89DF-E3A30BE93C56}" type="sibTrans">
      <dgm:prSet/>
      <dgm:spPr/>
      <dgm:t>
        <a:bodyPr/>
        <a:lstStyle/>
        <a:p>
          <a:endParaRPr lang="zh-CN" altLang="en-US"/>
        </a:p>
      </dgm:t>
    </dgm:pt>
    <dgm:pt modelId="{24302093-4BB7-4874-B861-9C207B478242}" cxnId="{578F79B8-4D03-43F7-B1C4-F4A66E227B41}" type="parTrans">
      <dgm:prSet/>
      <dgm:spPr/>
      <dgm:t>
        <a:bodyPr/>
        <a:lstStyle/>
        <a:p>
          <a:endParaRPr lang="zh-CN" altLang="en-US"/>
        </a:p>
      </dgm:t>
    </dgm:pt>
    <dgm:pt modelId="{4940317D-E5C8-474F-A953-8ACC52BF2F75}">
      <dgm:prSet custT="1"/>
      <dgm:spPr>
        <a:solidFill>
          <a:schemeClr val="lt1">
            <a:alpha val="90000"/>
            <a:tint val="40000"/>
            <a:hueOff val="0"/>
            <a:satOff val="0"/>
            <a:lumOff val="0"/>
            <a:alphaOff val="0"/>
          </a:schemeClr>
        </a:solidFill>
        <a:ln w="12700" cap="flat" cmpd="sng" algn="ctr">
          <a:solidFill>
            <a:schemeClr val="accent1">
              <a:alpha val="90000"/>
              <a:hueOff val="0"/>
              <a:satOff val="0"/>
              <a:lumOff val="0"/>
              <a:alphaOff val="0"/>
            </a:schemeClr>
          </a:solidFill>
          <a:prstDash val="solid"/>
          <a:miter lim="800000"/>
        </a:ln>
      </dgm:spPr>
      <dgm:t>
        <a:bodyPr/>
        <a:lstStyle/>
        <a:p>
          <a:r>
            <a:rPr lang="zh-CN" altLang="en-US" sz="1400">
              <a:latin typeface="微软雅黑" panose="020B0503020204020204" pitchFamily="34" charset="-122"/>
              <a:ea typeface="微软雅黑" panose="020B0503020204020204" pitchFamily="34" charset="-122"/>
            </a:rPr>
            <a:t>小红书流量分发模型</a:t>
          </a:r>
          <a:endParaRPr lang="en-US" altLang="zh-CN" sz="1400">
            <a:latin typeface="微软雅黑" panose="020B0503020204020204" pitchFamily="34" charset="-122"/>
            <a:ea typeface="微软雅黑" panose="020B0503020204020204" pitchFamily="34" charset="-122"/>
          </a:endParaRPr>
        </a:p>
      </dgm:t>
    </dgm:pt>
    <dgm:pt modelId="{5495A803-2891-4811-A3CD-6068CB411841}" cxnId="{578F79B8-4D03-43F7-B1C4-F4A66E227B41}" type="sibTrans">
      <dgm:prSet/>
      <dgm:spPr/>
      <dgm:t>
        <a:bodyPr/>
        <a:lstStyle/>
        <a:p>
          <a:endParaRPr lang="zh-CN" altLang="en-US"/>
        </a:p>
      </dgm:t>
    </dgm:pt>
    <dgm:pt modelId="{B0D6A89A-B980-465E-8783-C8CF36D9B79A}" cxnId="{27BF69B5-2072-4F65-B245-3CA9A1DB1286}" type="parTrans">
      <dgm:prSet/>
      <dgm:spPr/>
      <dgm:t>
        <a:bodyPr/>
        <a:lstStyle/>
        <a:p>
          <a:endParaRPr lang="zh-CN" altLang="en-US"/>
        </a:p>
      </dgm:t>
    </dgm:pt>
    <dgm:pt modelId="{DB470879-C392-4BC0-9B8F-256EB5309152}">
      <dgm:prSet custT="1"/>
      <dgm:spPr>
        <a:solidFill>
          <a:schemeClr val="lt1">
            <a:alpha val="90000"/>
            <a:tint val="40000"/>
            <a:hueOff val="0"/>
            <a:satOff val="0"/>
            <a:lumOff val="0"/>
            <a:alphaOff val="0"/>
          </a:schemeClr>
        </a:solidFill>
        <a:ln w="12700" cap="flat" cmpd="sng" algn="ctr">
          <a:solidFill>
            <a:schemeClr val="accent1">
              <a:alpha val="90000"/>
              <a:hueOff val="0"/>
              <a:satOff val="0"/>
              <a:lumOff val="0"/>
              <a:alphaOff val="0"/>
            </a:schemeClr>
          </a:solidFill>
          <a:prstDash val="solid"/>
          <a:miter lim="800000"/>
        </a:ln>
      </dgm:spPr>
      <dgm:t>
        <a:bodyPr/>
        <a:lstStyle/>
        <a:p>
          <a:r>
            <a:rPr lang="zh-CN" altLang="en-US" sz="1400">
              <a:latin typeface="微软雅黑" panose="020B0503020204020204" pitchFamily="34" charset="-122"/>
              <a:ea typeface="微软雅黑" panose="020B0503020204020204" pitchFamily="34" charset="-122"/>
            </a:rPr>
            <a:t>小红书</a:t>
          </a:r>
          <a:r>
            <a:rPr lang="en-US" altLang="zh-CN" sz="1400">
              <a:latin typeface="微软雅黑" panose="020B0503020204020204" pitchFamily="34" charset="-122"/>
              <a:ea typeface="微软雅黑" panose="020B0503020204020204" pitchFamily="34" charset="-122"/>
            </a:rPr>
            <a:t>531</a:t>
          </a:r>
          <a:r>
            <a:rPr lang="zh-CN" altLang="en-US" sz="1400">
              <a:latin typeface="微软雅黑" panose="020B0503020204020204" pitchFamily="34" charset="-122"/>
              <a:ea typeface="微软雅黑" panose="020B0503020204020204" pitchFamily="34" charset="-122"/>
            </a:rPr>
            <a:t>信息流爆文打造模型</a:t>
          </a:r>
          <a:endParaRPr lang="en-US" altLang="zh-CN" sz="1400">
            <a:latin typeface="微软雅黑" panose="020B0503020204020204" pitchFamily="34" charset="-122"/>
            <a:ea typeface="微软雅黑" panose="020B0503020204020204" pitchFamily="34" charset="-122"/>
          </a:endParaRPr>
        </a:p>
      </dgm:t>
    </dgm:pt>
    <dgm:pt modelId="{6B97A065-BD38-45DA-A110-37E85887A672}" cxnId="{27BF69B5-2072-4F65-B245-3CA9A1DB1286}" type="sibTrans">
      <dgm:prSet/>
      <dgm:spPr/>
      <dgm:t>
        <a:bodyPr/>
        <a:lstStyle/>
        <a:p>
          <a:endParaRPr lang="zh-CN" altLang="en-US"/>
        </a:p>
      </dgm:t>
    </dgm:pt>
    <dgm:pt modelId="{FAF803DD-13F2-4E65-86E3-DE6B96DBD613}" cxnId="{F2B43B36-113A-4F81-871C-5296CCFF126C}" type="parTrans">
      <dgm:prSet/>
      <dgm:spPr/>
      <dgm:t>
        <a:bodyPr/>
        <a:lstStyle/>
        <a:p>
          <a:endParaRPr lang="zh-CN" altLang="en-US"/>
        </a:p>
      </dgm:t>
    </dgm:pt>
    <dgm:pt modelId="{F88BC01E-0FB0-4BC0-9701-DDDFAE5F1529}">
      <dgm:prSet custT="1"/>
      <dgm:spPr>
        <a:solidFill>
          <a:schemeClr val="lt1">
            <a:alpha val="90000"/>
            <a:tint val="40000"/>
            <a:hueOff val="0"/>
            <a:satOff val="0"/>
            <a:lumOff val="0"/>
            <a:alphaOff val="0"/>
          </a:schemeClr>
        </a:solidFill>
        <a:ln w="12700" cap="flat" cmpd="sng" algn="ctr">
          <a:solidFill>
            <a:schemeClr val="accent1">
              <a:alpha val="90000"/>
              <a:hueOff val="0"/>
              <a:satOff val="0"/>
              <a:lumOff val="0"/>
              <a:alphaOff val="0"/>
            </a:schemeClr>
          </a:solidFill>
          <a:prstDash val="solid"/>
          <a:miter lim="800000"/>
        </a:ln>
      </dgm:spPr>
      <dgm:t>
        <a:bodyPr/>
        <a:lstStyle/>
        <a:p>
          <a:r>
            <a:rPr lang="zh-CN" altLang="en-US" sz="1400">
              <a:latin typeface="微软雅黑" panose="020B0503020204020204" pitchFamily="34" charset="-122"/>
              <a:ea typeface="微软雅黑" panose="020B0503020204020204" pitchFamily="34" charset="-122"/>
            </a:rPr>
            <a:t>小红书</a:t>
          </a:r>
          <a:r>
            <a:rPr lang="en-US" altLang="zh-CN" sz="1400">
              <a:latin typeface="微软雅黑" panose="020B0503020204020204" pitchFamily="34" charset="-122"/>
              <a:ea typeface="微软雅黑" panose="020B0503020204020204" pitchFamily="34" charset="-122"/>
            </a:rPr>
            <a:t>KFS</a:t>
          </a:r>
          <a:r>
            <a:rPr lang="zh-CN" altLang="en-US" sz="1400">
              <a:latin typeface="微软雅黑" panose="020B0503020204020204" pitchFamily="34" charset="-122"/>
              <a:ea typeface="微软雅黑" panose="020B0503020204020204" pitchFamily="34" charset="-122"/>
            </a:rPr>
            <a:t>模型</a:t>
          </a:r>
          <a:endParaRPr lang="en-US" altLang="zh-CN" sz="1400">
            <a:latin typeface="微软雅黑" panose="020B0503020204020204" pitchFamily="34" charset="-122"/>
            <a:ea typeface="微软雅黑" panose="020B0503020204020204" pitchFamily="34" charset="-122"/>
          </a:endParaRPr>
        </a:p>
      </dgm:t>
    </dgm:pt>
    <dgm:pt modelId="{0A5C6A7F-8397-4CFF-93EC-266A2CBE069B}" cxnId="{F2B43B36-113A-4F81-871C-5296CCFF126C}" type="sibTrans">
      <dgm:prSet/>
      <dgm:spPr/>
      <dgm:t>
        <a:bodyPr/>
        <a:lstStyle/>
        <a:p>
          <a:endParaRPr lang="zh-CN" altLang="en-US"/>
        </a:p>
      </dgm:t>
    </dgm:pt>
    <dgm:pt modelId="{4957C64E-B970-4E32-AB85-865A69FF52BF}" cxnId="{4ECB0712-933A-4082-ADCF-ED9FC36CF0C6}" type="parTrans">
      <dgm:prSet/>
      <dgm:spPr/>
      <dgm:t>
        <a:bodyPr/>
        <a:lstStyle/>
        <a:p>
          <a:endParaRPr lang="zh-CN" altLang="en-US"/>
        </a:p>
      </dgm:t>
    </dgm:pt>
    <dgm:pt modelId="{CE6D4474-14EC-455D-A3D1-3AA0FA79E00A}">
      <dgm:prSet custT="1"/>
      <dgm:spPr>
        <a:solidFill>
          <a:schemeClr val="lt1">
            <a:alpha val="90000"/>
            <a:tint val="40000"/>
            <a:hueOff val="0"/>
            <a:satOff val="0"/>
            <a:lumOff val="0"/>
            <a:alphaOff val="0"/>
          </a:schemeClr>
        </a:solidFill>
        <a:ln w="12700" cap="flat" cmpd="sng" algn="ctr">
          <a:solidFill>
            <a:schemeClr val="accent1">
              <a:alpha val="90000"/>
              <a:hueOff val="0"/>
              <a:satOff val="0"/>
              <a:lumOff val="0"/>
              <a:alphaOff val="0"/>
            </a:schemeClr>
          </a:solidFill>
          <a:prstDash val="solid"/>
          <a:miter lim="800000"/>
        </a:ln>
      </dgm:spPr>
      <dgm:t>
        <a:bodyPr/>
        <a:lstStyle/>
        <a:p>
          <a:r>
            <a:rPr lang="zh-CN" altLang="en-US" sz="1400">
              <a:latin typeface="微软雅黑" panose="020B0503020204020204" pitchFamily="34" charset="-122"/>
              <a:ea typeface="微软雅黑" panose="020B0503020204020204" pitchFamily="34" charset="-122"/>
            </a:rPr>
            <a:t>小红书不同阶段投放模型</a:t>
          </a:r>
          <a:endParaRPr lang="en-US" altLang="zh-CN" sz="1400">
            <a:latin typeface="微软雅黑" panose="020B0503020204020204" pitchFamily="34" charset="-122"/>
            <a:ea typeface="微软雅黑" panose="020B0503020204020204" pitchFamily="34" charset="-122"/>
          </a:endParaRPr>
        </a:p>
      </dgm:t>
    </dgm:pt>
    <dgm:pt modelId="{F4141B2B-EA33-4063-9632-00105228AFFA}" cxnId="{4ECB0712-933A-4082-ADCF-ED9FC36CF0C6}" type="sibTrans">
      <dgm:prSet/>
      <dgm:spPr/>
      <dgm:t>
        <a:bodyPr/>
        <a:lstStyle/>
        <a:p>
          <a:endParaRPr lang="zh-CN" altLang="en-US"/>
        </a:p>
      </dgm:t>
    </dgm:pt>
    <dgm:pt modelId="{670D74B4-D72D-4F57-A922-178EDB3718AA}" cxnId="{A2F8F31D-07FA-4FC5-BAB0-1E31C827A627}" type="parTrans">
      <dgm:prSet/>
      <dgm:spPr/>
      <dgm:t>
        <a:bodyPr/>
        <a:lstStyle/>
        <a:p>
          <a:endParaRPr lang="zh-CN" altLang="en-US"/>
        </a:p>
      </dgm:t>
    </dgm:pt>
    <dgm:pt modelId="{CD165392-0C29-430B-BD44-8C70AE3DB2CD}">
      <dgm:prSet custT="1"/>
      <dgm:spPr>
        <a:solidFill>
          <a:schemeClr val="lt1">
            <a:alpha val="90000"/>
            <a:tint val="40000"/>
            <a:hueOff val="0"/>
            <a:satOff val="0"/>
            <a:lumOff val="0"/>
            <a:alphaOff val="0"/>
          </a:schemeClr>
        </a:solidFill>
        <a:ln w="12700" cap="flat" cmpd="sng" algn="ctr">
          <a:solidFill>
            <a:schemeClr val="accent1">
              <a:alpha val="90000"/>
              <a:hueOff val="0"/>
              <a:satOff val="0"/>
              <a:lumOff val="0"/>
              <a:alphaOff val="0"/>
            </a:schemeClr>
          </a:solidFill>
          <a:prstDash val="solid"/>
          <a:miter lim="800000"/>
        </a:ln>
      </dgm:spPr>
      <dgm:t>
        <a:bodyPr/>
        <a:lstStyle/>
        <a:p>
          <a:r>
            <a:rPr lang="zh-CN" altLang="en-US" sz="1400">
              <a:latin typeface="微软雅黑" panose="020B0503020204020204" pitchFamily="34" charset="-122"/>
              <a:ea typeface="微软雅黑" panose="020B0503020204020204" pitchFamily="34" charset="-122"/>
            </a:rPr>
            <a:t>小红书不同阶段达人投放模型</a:t>
          </a:r>
          <a:endParaRPr lang="en-US" altLang="zh-CN" sz="1400">
            <a:latin typeface="微软雅黑" panose="020B0503020204020204" pitchFamily="34" charset="-122"/>
            <a:ea typeface="微软雅黑" panose="020B0503020204020204" pitchFamily="34" charset="-122"/>
          </a:endParaRPr>
        </a:p>
      </dgm:t>
    </dgm:pt>
    <dgm:pt modelId="{59A4E6D4-4504-4ECC-A20A-B9BF1BDA8053}" cxnId="{A2F8F31D-07FA-4FC5-BAB0-1E31C827A627}" type="sibTrans">
      <dgm:prSet/>
      <dgm:spPr/>
      <dgm:t>
        <a:bodyPr/>
        <a:lstStyle/>
        <a:p>
          <a:endParaRPr lang="zh-CN" altLang="en-US"/>
        </a:p>
      </dgm:t>
    </dgm:pt>
    <dgm:pt modelId="{79964168-1136-4D7D-8B24-D4130378A685}" cxnId="{3E473102-9D30-4A90-B196-A09C456E41C9}" type="parTrans">
      <dgm:prSet/>
      <dgm:spPr/>
      <dgm:t>
        <a:bodyPr/>
        <a:lstStyle/>
        <a:p>
          <a:endParaRPr lang="zh-CN" altLang="en-US"/>
        </a:p>
      </dgm:t>
    </dgm:pt>
    <dgm:pt modelId="{EBA4A9F1-E94C-49D3-A8D7-D4DD48F4664A}">
      <dgm:prSet custT="1"/>
      <dgm:spPr>
        <a:solidFill>
          <a:schemeClr val="lt1">
            <a:alpha val="90000"/>
            <a:tint val="40000"/>
            <a:hueOff val="0"/>
            <a:satOff val="0"/>
            <a:lumOff val="0"/>
            <a:alphaOff val="0"/>
          </a:schemeClr>
        </a:solidFill>
        <a:ln w="12700" cap="flat" cmpd="sng" algn="ctr">
          <a:solidFill>
            <a:schemeClr val="accent1">
              <a:alpha val="90000"/>
              <a:hueOff val="0"/>
              <a:satOff val="0"/>
              <a:lumOff val="0"/>
              <a:alphaOff val="0"/>
            </a:schemeClr>
          </a:solidFill>
          <a:prstDash val="solid"/>
          <a:miter lim="800000"/>
        </a:ln>
      </dgm:spPr>
      <dgm:t>
        <a:bodyPr/>
        <a:lstStyle/>
        <a:p>
          <a:r>
            <a:rPr lang="zh-CN" altLang="en-US" sz="1400">
              <a:latin typeface="微软雅黑" panose="020B0503020204020204" pitchFamily="34" charset="-122"/>
              <a:ea typeface="微软雅黑" panose="020B0503020204020204" pitchFamily="34" charset="-122"/>
            </a:rPr>
            <a:t>小红书营销闭环模型</a:t>
          </a:r>
          <a:endParaRPr lang="en-US" altLang="zh-CN" sz="1400">
            <a:latin typeface="微软雅黑" panose="020B0503020204020204" pitchFamily="34" charset="-122"/>
            <a:ea typeface="微软雅黑" panose="020B0503020204020204" pitchFamily="34" charset="-122"/>
          </a:endParaRPr>
        </a:p>
      </dgm:t>
    </dgm:pt>
    <dgm:pt modelId="{3D2B4D67-1937-4182-9AD6-E1019BE8C5A4}" cxnId="{3E473102-9D30-4A90-B196-A09C456E41C9}" type="sibTrans">
      <dgm:prSet/>
      <dgm:spPr/>
      <dgm:t>
        <a:bodyPr/>
        <a:lstStyle/>
        <a:p>
          <a:endParaRPr lang="zh-CN" altLang="en-US"/>
        </a:p>
      </dgm:t>
    </dgm:pt>
    <dgm:pt modelId="{72F1AE1B-EC6F-4FBE-A764-72529F6B0760}" cxnId="{E2D77EFC-F9C4-405B-962F-B625169CC548}" type="parTrans">
      <dgm:prSet/>
      <dgm:spPr/>
      <dgm:t>
        <a:bodyPr/>
        <a:lstStyle/>
        <a:p>
          <a:endParaRPr lang="zh-CN" altLang="en-US"/>
        </a:p>
      </dgm:t>
    </dgm:pt>
    <dgm:pt modelId="{E6376E9D-FA37-45D8-89FE-93D36D8BC278}">
      <dgm:prSet custT="1"/>
      <dgm:spPr>
        <a:solidFill>
          <a:schemeClr val="lt1">
            <a:alpha val="90000"/>
            <a:tint val="40000"/>
            <a:hueOff val="0"/>
            <a:satOff val="0"/>
            <a:lumOff val="0"/>
            <a:alphaOff val="0"/>
          </a:schemeClr>
        </a:solidFill>
        <a:ln w="12700" cap="flat" cmpd="sng" algn="ctr">
          <a:solidFill>
            <a:schemeClr val="accent1">
              <a:alpha val="90000"/>
              <a:hueOff val="0"/>
              <a:satOff val="0"/>
              <a:lumOff val="0"/>
              <a:alphaOff val="0"/>
            </a:schemeClr>
          </a:solidFill>
          <a:prstDash val="solid"/>
          <a:miter lim="800000"/>
        </a:ln>
      </dgm:spPr>
      <dgm:t>
        <a:bodyPr/>
        <a:lstStyle/>
        <a:p>
          <a:r>
            <a:rPr lang="zh-CN" altLang="en-US" sz="1400">
              <a:latin typeface="微软雅黑" panose="020B0503020204020204" pitchFamily="34" charset="-122"/>
              <a:ea typeface="微软雅黑" panose="020B0503020204020204" pitchFamily="34" charset="-122"/>
            </a:rPr>
            <a:t>小红书营销规划模型</a:t>
          </a:r>
          <a:endParaRPr lang="en-US" altLang="zh-CN" sz="1400">
            <a:latin typeface="微软雅黑" panose="020B0503020204020204" pitchFamily="34" charset="-122"/>
            <a:ea typeface="微软雅黑" panose="020B0503020204020204" pitchFamily="34" charset="-122"/>
          </a:endParaRPr>
        </a:p>
      </dgm:t>
    </dgm:pt>
    <dgm:pt modelId="{EE67152B-377B-4162-A1D1-4004B7250F2A}" cxnId="{E2D77EFC-F9C4-405B-962F-B625169CC548}" type="sibTrans">
      <dgm:prSet/>
      <dgm:spPr/>
      <dgm:t>
        <a:bodyPr/>
        <a:lstStyle/>
        <a:p>
          <a:endParaRPr lang="zh-CN" altLang="en-US"/>
        </a:p>
      </dgm:t>
    </dgm:pt>
    <dgm:pt modelId="{326D93D3-617A-4E22-AFEC-A359236B9418}" cxnId="{6F6D00EF-21CA-40A7-8AEF-3F4F380C4D25}" type="parTrans">
      <dgm:prSet/>
      <dgm:spPr/>
      <dgm:t>
        <a:bodyPr/>
        <a:lstStyle/>
        <a:p>
          <a:endParaRPr lang="zh-CN" altLang="en-US"/>
        </a:p>
      </dgm:t>
    </dgm:pt>
    <dgm:pt modelId="{650CBA30-754B-41FC-8C3A-380887AE4159}">
      <dgm:prSet custT="1"/>
      <dgm:spPr>
        <a:solidFill>
          <a:schemeClr val="lt1">
            <a:alpha val="90000"/>
            <a:tint val="40000"/>
            <a:hueOff val="0"/>
            <a:satOff val="0"/>
            <a:lumOff val="0"/>
            <a:alphaOff val="0"/>
          </a:schemeClr>
        </a:solidFill>
        <a:ln w="12700" cap="flat" cmpd="sng" algn="ctr">
          <a:solidFill>
            <a:schemeClr val="accent1">
              <a:alpha val="90000"/>
              <a:hueOff val="0"/>
              <a:satOff val="0"/>
              <a:lumOff val="0"/>
              <a:alphaOff val="0"/>
            </a:schemeClr>
          </a:solidFill>
          <a:prstDash val="solid"/>
          <a:miter lim="800000"/>
        </a:ln>
      </dgm:spPr>
      <dgm:t>
        <a:bodyPr/>
        <a:lstStyle/>
        <a:p>
          <a:r>
            <a:rPr lang="zh-CN" altLang="en-US" sz="1400">
              <a:latin typeface="微软雅黑" panose="020B0503020204020204" pitchFamily="34" charset="-122"/>
              <a:ea typeface="微软雅黑" panose="020B0503020204020204" pitchFamily="34" charset="-122"/>
            </a:rPr>
            <a:t>抖音</a:t>
          </a:r>
          <a:r>
            <a:rPr lang="en-US" altLang="zh-CN" sz="1400">
              <a:latin typeface="微软雅黑" panose="020B0503020204020204" pitchFamily="34" charset="-122"/>
              <a:ea typeface="微软雅黑" panose="020B0503020204020204" pitchFamily="34" charset="-122"/>
            </a:rPr>
            <a:t>+</a:t>
          </a:r>
          <a:r>
            <a:rPr lang="zh-CN" altLang="en-US" sz="1400">
              <a:latin typeface="微软雅黑" panose="020B0503020204020204" pitchFamily="34" charset="-122"/>
              <a:ea typeface="微软雅黑" panose="020B0503020204020204" pitchFamily="34" charset="-122"/>
            </a:rPr>
            <a:t>私域闭环模型</a:t>
          </a:r>
          <a:endParaRPr lang="en-US" altLang="zh-CN" sz="1400">
            <a:latin typeface="微软雅黑" panose="020B0503020204020204" pitchFamily="34" charset="-122"/>
            <a:ea typeface="微软雅黑" panose="020B0503020204020204" pitchFamily="34" charset="-122"/>
          </a:endParaRPr>
        </a:p>
      </dgm:t>
    </dgm:pt>
    <dgm:pt modelId="{5BE6160E-E381-4042-965E-B053148B2F6C}" cxnId="{6F6D00EF-21CA-40A7-8AEF-3F4F380C4D25}" type="sibTrans">
      <dgm:prSet/>
      <dgm:spPr/>
      <dgm:t>
        <a:bodyPr/>
        <a:lstStyle/>
        <a:p>
          <a:endParaRPr lang="zh-CN" altLang="en-US"/>
        </a:p>
      </dgm:t>
    </dgm:pt>
    <dgm:pt modelId="{9B4BA3E7-0549-48EE-BEF7-C574EF2F87B0}" cxnId="{9F3C336C-C592-4773-AC76-E742AFCD9AA9}" type="parTrans">
      <dgm:prSet/>
      <dgm:spPr/>
      <dgm:t>
        <a:bodyPr/>
        <a:lstStyle/>
        <a:p>
          <a:endParaRPr lang="zh-CN" altLang="en-US"/>
        </a:p>
      </dgm:t>
    </dgm:pt>
    <dgm:pt modelId="{3CDFAB55-5C96-48D7-A820-79E8140DF814}">
      <dgm:prSet custT="1"/>
      <dgm:spPr>
        <a:solidFill>
          <a:schemeClr val="lt1">
            <a:alpha val="90000"/>
            <a:tint val="40000"/>
            <a:hueOff val="0"/>
            <a:satOff val="0"/>
            <a:lumOff val="0"/>
            <a:alphaOff val="0"/>
          </a:schemeClr>
        </a:solidFill>
        <a:ln w="12700" cap="flat" cmpd="sng" algn="ctr">
          <a:solidFill>
            <a:schemeClr val="accent1">
              <a:alpha val="90000"/>
              <a:hueOff val="0"/>
              <a:satOff val="0"/>
              <a:lumOff val="0"/>
              <a:alphaOff val="0"/>
            </a:schemeClr>
          </a:solidFill>
          <a:prstDash val="solid"/>
          <a:miter lim="800000"/>
        </a:ln>
      </dgm:spPr>
      <dgm:t>
        <a:bodyPr/>
        <a:lstStyle/>
        <a:p>
          <a:r>
            <a:rPr lang="zh-CN" altLang="en-US" sz="1400">
              <a:latin typeface="微软雅黑" panose="020B0503020204020204" pitchFamily="34" charset="-122"/>
              <a:ea typeface="微软雅黑" panose="020B0503020204020204" pitchFamily="34" charset="-122"/>
            </a:rPr>
            <a:t>抖音闭环到全域运营模型</a:t>
          </a:r>
          <a:endParaRPr lang="en-US" altLang="zh-CN" sz="1400">
            <a:latin typeface="微软雅黑" panose="020B0503020204020204" pitchFamily="34" charset="-122"/>
            <a:ea typeface="微软雅黑" panose="020B0503020204020204" pitchFamily="34" charset="-122"/>
          </a:endParaRPr>
        </a:p>
      </dgm:t>
    </dgm:pt>
    <dgm:pt modelId="{E14B9C21-A931-47D7-889E-C766B538D43B}" cxnId="{9F3C336C-C592-4773-AC76-E742AFCD9AA9}" type="sibTrans">
      <dgm:prSet/>
      <dgm:spPr/>
      <dgm:t>
        <a:bodyPr/>
        <a:lstStyle/>
        <a:p>
          <a:endParaRPr lang="zh-CN" altLang="en-US"/>
        </a:p>
      </dgm:t>
    </dgm:pt>
    <dgm:pt modelId="{BDCCDB7B-93FA-46FD-A473-1B1EA1995CF2}" cxnId="{ED1E09DF-812F-4C59-9F7F-A57E2E44A2F5}" type="parTrans">
      <dgm:prSet/>
      <dgm:spPr/>
      <dgm:t>
        <a:bodyPr/>
        <a:lstStyle/>
        <a:p>
          <a:endParaRPr lang="zh-CN" altLang="en-US"/>
        </a:p>
      </dgm:t>
    </dgm:pt>
    <dgm:pt modelId="{99D23196-2139-4640-B42D-B4317D7C67F1}">
      <dgm:prSet custT="1"/>
      <dgm:spPr>
        <a:solidFill>
          <a:schemeClr val="lt1">
            <a:alpha val="90000"/>
            <a:tint val="40000"/>
            <a:hueOff val="0"/>
            <a:satOff val="0"/>
            <a:lumOff val="0"/>
            <a:alphaOff val="0"/>
          </a:schemeClr>
        </a:solidFill>
        <a:ln w="12700" cap="flat" cmpd="sng" algn="ctr">
          <a:solidFill>
            <a:schemeClr val="accent1">
              <a:alpha val="90000"/>
              <a:hueOff val="0"/>
              <a:satOff val="0"/>
              <a:lumOff val="0"/>
              <a:alphaOff val="0"/>
            </a:schemeClr>
          </a:solidFill>
          <a:prstDash val="solid"/>
          <a:miter lim="800000"/>
        </a:ln>
      </dgm:spPr>
      <dgm:t>
        <a:bodyPr/>
        <a:lstStyle/>
        <a:p>
          <a:r>
            <a:rPr lang="zh-CN" altLang="en-US" sz="1400">
              <a:latin typeface="微软雅黑" panose="020B0503020204020204" pitchFamily="34" charset="-122"/>
              <a:ea typeface="微软雅黑" panose="020B0503020204020204" pitchFamily="34" charset="-122"/>
            </a:rPr>
            <a:t>微博品牌号话题运营模型</a:t>
          </a:r>
          <a:endParaRPr lang="en-US" altLang="zh-CN" sz="1400">
            <a:latin typeface="微软雅黑" panose="020B0503020204020204" pitchFamily="34" charset="-122"/>
            <a:ea typeface="微软雅黑" panose="020B0503020204020204" pitchFamily="34" charset="-122"/>
          </a:endParaRPr>
        </a:p>
      </dgm:t>
    </dgm:pt>
    <dgm:pt modelId="{808B0353-5579-4F23-8A15-EC0974BB5F91}" cxnId="{ED1E09DF-812F-4C59-9F7F-A57E2E44A2F5}" type="sibTrans">
      <dgm:prSet/>
      <dgm:spPr/>
      <dgm:t>
        <a:bodyPr/>
        <a:lstStyle/>
        <a:p>
          <a:endParaRPr lang="zh-CN" altLang="en-US"/>
        </a:p>
      </dgm:t>
    </dgm:pt>
    <dgm:pt modelId="{FB540CFB-ED0E-4DB2-A7B6-29957D15BF49}" cxnId="{6B2A28AD-96F2-4969-B6BB-3551CC6357E7}" type="parTrans">
      <dgm:prSet/>
      <dgm:spPr/>
      <dgm:t>
        <a:bodyPr/>
        <a:lstStyle/>
        <a:p>
          <a:endParaRPr lang="zh-CN" altLang="en-US"/>
        </a:p>
      </dgm:t>
    </dgm:pt>
    <dgm:pt modelId="{C7381A5B-B0DB-4845-A8AF-643985263D72}">
      <dgm:prSet custT="1"/>
      <dgm:spPr>
        <a:solidFill>
          <a:schemeClr val="lt1">
            <a:alpha val="90000"/>
            <a:tint val="40000"/>
            <a:hueOff val="0"/>
            <a:satOff val="0"/>
            <a:lumOff val="0"/>
            <a:alphaOff val="0"/>
          </a:schemeClr>
        </a:solidFill>
        <a:ln w="12700" cap="flat" cmpd="sng" algn="ctr">
          <a:solidFill>
            <a:schemeClr val="accent1">
              <a:alpha val="90000"/>
              <a:hueOff val="0"/>
              <a:satOff val="0"/>
              <a:lumOff val="0"/>
              <a:alphaOff val="0"/>
            </a:schemeClr>
          </a:solidFill>
          <a:prstDash val="solid"/>
          <a:miter lim="800000"/>
        </a:ln>
      </dgm:spPr>
      <dgm:t>
        <a:bodyPr/>
        <a:lstStyle/>
        <a:p>
          <a:r>
            <a:rPr lang="zh-CN" altLang="en-US" sz="1400">
              <a:latin typeface="微软雅黑" panose="020B0503020204020204" pitchFamily="34" charset="-122"/>
              <a:ea typeface="微软雅黑" panose="020B0503020204020204" pitchFamily="34" charset="-122"/>
            </a:rPr>
            <a:t>微博品牌号爆款活动创作模型</a:t>
          </a:r>
          <a:endParaRPr lang="en-US" altLang="zh-CN" sz="1400">
            <a:latin typeface="微软雅黑" panose="020B0503020204020204" pitchFamily="34" charset="-122"/>
            <a:ea typeface="微软雅黑" panose="020B0503020204020204" pitchFamily="34" charset="-122"/>
          </a:endParaRPr>
        </a:p>
      </dgm:t>
    </dgm:pt>
    <dgm:pt modelId="{FFBEE8E7-D4EE-4AAC-A737-4F8F28C5D2F5}" cxnId="{6B2A28AD-96F2-4969-B6BB-3551CC6357E7}" type="sibTrans">
      <dgm:prSet/>
      <dgm:spPr/>
      <dgm:t>
        <a:bodyPr/>
        <a:lstStyle/>
        <a:p>
          <a:endParaRPr lang="zh-CN" altLang="en-US"/>
        </a:p>
      </dgm:t>
    </dgm:pt>
    <dgm:pt modelId="{7E007CF3-9CC2-4162-BD3A-DE3C7735C663}" cxnId="{1B328D9F-8D5D-4062-A659-7A7F314D9D85}" type="parTrans">
      <dgm:prSet/>
      <dgm:spPr/>
      <dgm:t>
        <a:bodyPr/>
        <a:lstStyle/>
        <a:p>
          <a:endParaRPr lang="zh-CN" altLang="en-US"/>
        </a:p>
      </dgm:t>
    </dgm:pt>
    <dgm:pt modelId="{0D04F11F-1BDC-4C19-9002-58B73CE8A0B2}">
      <dgm:prSet custT="1"/>
      <dgm:spPr>
        <a:solidFill>
          <a:schemeClr val="lt1">
            <a:alpha val="90000"/>
            <a:tint val="40000"/>
            <a:hueOff val="0"/>
            <a:satOff val="0"/>
            <a:lumOff val="0"/>
            <a:alphaOff val="0"/>
          </a:schemeClr>
        </a:solidFill>
        <a:ln w="12700" cap="flat" cmpd="sng" algn="ctr">
          <a:solidFill>
            <a:schemeClr val="accent1">
              <a:alpha val="90000"/>
              <a:hueOff val="0"/>
              <a:satOff val="0"/>
              <a:lumOff val="0"/>
              <a:alphaOff val="0"/>
            </a:schemeClr>
          </a:solidFill>
          <a:prstDash val="solid"/>
          <a:miter lim="800000"/>
        </a:ln>
      </dgm:spPr>
      <dgm:t>
        <a:bodyPr/>
        <a:lstStyle/>
        <a:p>
          <a:r>
            <a:rPr lang="zh-CN" altLang="en-US" sz="1400">
              <a:latin typeface="微软雅黑" panose="020B0503020204020204" pitchFamily="34" charset="-122"/>
              <a:ea typeface="微软雅黑" panose="020B0503020204020204" pitchFamily="34" charset="-122"/>
            </a:rPr>
            <a:t>微博品牌号用户互动模型</a:t>
          </a:r>
          <a:endParaRPr lang="en-US" altLang="zh-CN" sz="1400">
            <a:latin typeface="微软雅黑" panose="020B0503020204020204" pitchFamily="34" charset="-122"/>
            <a:ea typeface="微软雅黑" panose="020B0503020204020204" pitchFamily="34" charset="-122"/>
          </a:endParaRPr>
        </a:p>
      </dgm:t>
    </dgm:pt>
    <dgm:pt modelId="{18011611-C783-4CCC-9CB8-ED622CD576A9}" cxnId="{1B328D9F-8D5D-4062-A659-7A7F314D9D85}" type="sibTrans">
      <dgm:prSet/>
      <dgm:spPr/>
      <dgm:t>
        <a:bodyPr/>
        <a:lstStyle/>
        <a:p>
          <a:endParaRPr lang="zh-CN" altLang="en-US"/>
        </a:p>
      </dgm:t>
    </dgm:pt>
    <dgm:pt modelId="{4581712A-E643-4CBF-9390-3743690936B2}" cxnId="{8B2563E1-E1F8-4F2D-8836-898E33DA6F65}" type="parTrans">
      <dgm:prSet/>
      <dgm:spPr/>
      <dgm:t>
        <a:bodyPr/>
        <a:lstStyle/>
        <a:p>
          <a:endParaRPr lang="zh-CN" altLang="en-US"/>
        </a:p>
      </dgm:t>
    </dgm:pt>
    <dgm:pt modelId="{3D792190-0F8D-4201-BA3F-49843A891994}">
      <dgm:prSet custT="1"/>
      <dgm:spPr>
        <a:solidFill>
          <a:schemeClr val="lt1">
            <a:alpha val="90000"/>
            <a:tint val="40000"/>
            <a:hueOff val="0"/>
            <a:satOff val="0"/>
            <a:lumOff val="0"/>
            <a:alphaOff val="0"/>
          </a:schemeClr>
        </a:solidFill>
        <a:ln w="12700" cap="flat" cmpd="sng" algn="ctr">
          <a:solidFill>
            <a:schemeClr val="accent1">
              <a:alpha val="90000"/>
              <a:hueOff val="0"/>
              <a:satOff val="0"/>
              <a:lumOff val="0"/>
              <a:alphaOff val="0"/>
            </a:schemeClr>
          </a:solidFill>
          <a:prstDash val="solid"/>
          <a:miter lim="800000"/>
        </a:ln>
      </dgm:spPr>
      <dgm:t>
        <a:bodyPr/>
        <a:lstStyle/>
        <a:p>
          <a:endParaRPr lang="en-US" altLang="zh-CN" sz="1400">
            <a:latin typeface="微软雅黑" panose="020B0503020204020204" pitchFamily="34" charset="-122"/>
            <a:ea typeface="微软雅黑" panose="020B0503020204020204" pitchFamily="34" charset="-122"/>
          </a:endParaRPr>
        </a:p>
      </dgm:t>
    </dgm:pt>
    <dgm:pt modelId="{DD2708DF-BAF2-4863-BC3C-F2728463EB9D}" cxnId="{8B2563E1-E1F8-4F2D-8836-898E33DA6F65}" type="sibTrans">
      <dgm:prSet/>
      <dgm:spPr/>
      <dgm:t>
        <a:bodyPr/>
        <a:lstStyle/>
        <a:p>
          <a:endParaRPr lang="zh-CN" altLang="en-US"/>
        </a:p>
      </dgm:t>
    </dgm:pt>
    <dgm:pt modelId="{4D21413E-2FE3-4F08-8CF6-EDE5C30BEA61}" cxnId="{BFC98391-94BB-4202-9899-2899E7C021B4}" type="parTrans">
      <dgm:prSet/>
      <dgm:spPr/>
      <dgm:t>
        <a:bodyPr/>
        <a:lstStyle/>
        <a:p>
          <a:endParaRPr lang="zh-CN" altLang="en-US"/>
        </a:p>
      </dgm:t>
    </dgm:pt>
    <dgm:pt modelId="{CC43FC0F-F999-4714-99F8-455A02D6E014}">
      <dgm:prSet custT="1"/>
      <dgm:spPr>
        <a:solidFill>
          <a:schemeClr val="lt1">
            <a:alpha val="90000"/>
            <a:tint val="40000"/>
            <a:hueOff val="0"/>
            <a:satOff val="0"/>
            <a:lumOff val="0"/>
            <a:alphaOff val="0"/>
          </a:schemeClr>
        </a:solidFill>
        <a:ln w="12700" cap="flat" cmpd="sng" algn="ctr">
          <a:solidFill>
            <a:schemeClr val="accent1">
              <a:alpha val="90000"/>
              <a:hueOff val="0"/>
              <a:satOff val="0"/>
              <a:lumOff val="0"/>
              <a:alphaOff val="0"/>
            </a:schemeClr>
          </a:solidFill>
          <a:prstDash val="solid"/>
          <a:miter lim="800000"/>
        </a:ln>
      </dgm:spPr>
      <dgm:t>
        <a:bodyPr/>
        <a:lstStyle/>
        <a:p>
          <a:endParaRPr lang="en-US" altLang="zh-CN" sz="1400">
            <a:latin typeface="微软雅黑" panose="020B0503020204020204" pitchFamily="34" charset="-122"/>
            <a:ea typeface="微软雅黑" panose="020B0503020204020204" pitchFamily="34" charset="-122"/>
          </a:endParaRPr>
        </a:p>
      </dgm:t>
    </dgm:pt>
    <dgm:pt modelId="{CCF59491-148B-4D0D-8B81-6CD88F1623B4}" cxnId="{BFC98391-94BB-4202-9899-2899E7C021B4}" type="sibTrans">
      <dgm:prSet/>
      <dgm:spPr/>
      <dgm:t>
        <a:bodyPr/>
        <a:lstStyle/>
        <a:p>
          <a:endParaRPr lang="zh-CN" altLang="en-US"/>
        </a:p>
      </dgm:t>
    </dgm:pt>
    <dgm:pt modelId="{316C3293-A430-45B9-88BA-50AC02EA4F0A}" cxnId="{7004436A-6520-433C-8443-15B0C40CA2A6}" type="sibTrans">
      <dgm:prSet custT="1"/>
      <dgm:spPr/>
      <dgm:t>
        <a:bodyPr/>
        <a:lstStyle/>
        <a:p>
          <a:endParaRPr lang="zh-CN" altLang="en-US" sz="1600">
            <a:latin typeface="微软雅黑" panose="020B0503020204020204" pitchFamily="34" charset="-122"/>
            <a:ea typeface="微软雅黑" panose="020B0503020204020204" pitchFamily="34" charset="-122"/>
          </a:endParaRPr>
        </a:p>
      </dgm:t>
    </dgm:pt>
    <dgm:pt modelId="{28983199-90C5-47DC-9893-0F4C140E78F5}" type="pres">
      <dgm:prSet presAssocID="{D13F58C6-0B34-46B2-AF21-591935687071}" presName="Name0">
        <dgm:presLayoutVars>
          <dgm:dir/>
          <dgm:animLvl val="lvl"/>
          <dgm:resizeHandles val="exact"/>
        </dgm:presLayoutVars>
      </dgm:prSet>
      <dgm:spPr/>
      <dgm:t>
        <a:bodyPr/>
        <a:lstStyle/>
        <a:p>
          <a:endParaRPr lang="zh-CN" altLang="en-US"/>
        </a:p>
      </dgm:t>
    </dgm:pt>
    <dgm:pt modelId="{4C701CC9-35A6-4990-93BE-7401A7C032D4}" type="pres">
      <dgm:prSet presAssocID="{EC642287-00C3-462E-92F4-71E6C86634E5}" presName="composite"/>
      <dgm:spPr/>
      <dgm:t>
        <a:bodyPr/>
        <a:lstStyle/>
        <a:p/>
      </dgm:t>
    </dgm:pt>
    <dgm:pt modelId="{AB947EF8-2348-4817-B498-C604DAC33656}" type="pres">
      <dgm:prSet presAssocID="{EC642287-00C3-462E-92F4-71E6C86634E5}" presName="parTx" presStyleLbl="alignNode1" presStyleCnt="3">
        <dgm:presLayoutVars>
          <dgm:chMax val="0"/>
          <dgm:chPref val="0"/>
          <dgm:bulletEnabled val="1"/>
        </dgm:presLayoutVars>
      </dgm:prSet>
      <dgm:spPr/>
      <dgm:t>
        <a:bodyPr/>
        <a:lstStyle/>
        <a:p>
          <a:endParaRPr lang="zh-CN" altLang="en-US"/>
        </a:p>
      </dgm:t>
    </dgm:pt>
    <dgm:pt modelId="{9B4F0267-CCE0-46A3-8330-A2F9FD1B077B}" type="pres">
      <dgm:prSet presAssocID="{EC642287-00C3-462E-92F4-71E6C86634E5}" presName="desTx" presStyleLbl="alignAccFollowNode1" presStyleCnt="3">
        <dgm:presLayoutVars>
          <dgm:bulletEnabled val="1"/>
        </dgm:presLayoutVars>
      </dgm:prSet>
      <dgm:spPr/>
      <dgm:t>
        <a:bodyPr/>
        <a:lstStyle/>
        <a:p>
          <a:endParaRPr lang="zh-CN" altLang="en-US"/>
        </a:p>
      </dgm:t>
    </dgm:pt>
    <dgm:pt modelId="{8756A30F-49F0-4B76-84E7-675D9E766B85}" type="pres">
      <dgm:prSet presAssocID="{D406FBB1-94AD-49B2-87FE-5DCFB3E226F4}" presName="space"/>
      <dgm:spPr/>
      <dgm:t>
        <a:bodyPr/>
        <a:lstStyle/>
        <a:p/>
      </dgm:t>
    </dgm:pt>
    <dgm:pt modelId="{C06B9F94-663D-4500-9AF3-A57633B1C4D7}" type="pres">
      <dgm:prSet presAssocID="{D0EB1C32-0527-46C1-B4C4-60BEFBF1E88C}" presName="composite"/>
      <dgm:spPr/>
      <dgm:t>
        <a:bodyPr/>
        <a:lstStyle/>
        <a:p/>
      </dgm:t>
    </dgm:pt>
    <dgm:pt modelId="{A0848A61-D382-411B-A8E1-F1E66F9D9056}" type="pres">
      <dgm:prSet presAssocID="{D0EB1C32-0527-46C1-B4C4-60BEFBF1E88C}" presName="parTx" presStyleLbl="alignNode1" presStyleIdx="1" presStyleCnt="3">
        <dgm:presLayoutVars>
          <dgm:chMax val="0"/>
          <dgm:chPref val="0"/>
          <dgm:bulletEnabled val="1"/>
        </dgm:presLayoutVars>
      </dgm:prSet>
      <dgm:spPr/>
      <dgm:t>
        <a:bodyPr/>
        <a:lstStyle/>
        <a:p>
          <a:endParaRPr lang="zh-CN" altLang="en-US"/>
        </a:p>
      </dgm:t>
    </dgm:pt>
    <dgm:pt modelId="{ABD9E87E-8D02-4684-A7EE-EA370A57BAC9}" type="pres">
      <dgm:prSet presAssocID="{D0EB1C32-0527-46C1-B4C4-60BEFBF1E88C}" presName="desTx" presStyleLbl="alignAccFollowNode1" presStyleIdx="1" presStyleCnt="3">
        <dgm:presLayoutVars>
          <dgm:bulletEnabled val="1"/>
        </dgm:presLayoutVars>
      </dgm:prSet>
      <dgm:spPr/>
      <dgm:t>
        <a:bodyPr/>
        <a:lstStyle/>
        <a:p>
          <a:endParaRPr lang="zh-CN" altLang="en-US"/>
        </a:p>
      </dgm:t>
    </dgm:pt>
    <dgm:pt modelId="{BA1ED4F6-370B-41A8-9A79-B9DD36243307}" type="pres">
      <dgm:prSet presAssocID="{E06CF2E5-51E7-4370-913C-1FB995A50D89}" presName="space"/>
      <dgm:spPr/>
      <dgm:t>
        <a:bodyPr/>
        <a:lstStyle/>
        <a:p/>
      </dgm:t>
    </dgm:pt>
    <dgm:pt modelId="{3962EFDA-D97E-41A0-811D-8F98F4AEE904}" type="pres">
      <dgm:prSet presAssocID="{6235565B-18F7-441C-ACC4-A89E03D91ECD}" presName="composite"/>
      <dgm:spPr/>
      <dgm:t>
        <a:bodyPr/>
        <a:lstStyle/>
        <a:p/>
      </dgm:t>
    </dgm:pt>
    <dgm:pt modelId="{C97F2D3E-9239-404B-A306-FA016EFADE09}" type="pres">
      <dgm:prSet presAssocID="{6235565B-18F7-441C-ACC4-A89E03D91ECD}" presName="parTx" presStyleLbl="alignNode1" presStyleIdx="2" presStyleCnt="3">
        <dgm:presLayoutVars>
          <dgm:chMax val="0"/>
          <dgm:chPref val="0"/>
          <dgm:bulletEnabled val="1"/>
        </dgm:presLayoutVars>
      </dgm:prSet>
      <dgm:spPr/>
      <dgm:t>
        <a:bodyPr/>
        <a:lstStyle/>
        <a:p>
          <a:endParaRPr lang="zh-CN" altLang="en-US"/>
        </a:p>
      </dgm:t>
    </dgm:pt>
    <dgm:pt modelId="{718B69F4-A50F-4551-8191-D77B3ED01F0B}" type="pres">
      <dgm:prSet presAssocID="{6235565B-18F7-441C-ACC4-A89E03D91ECD}" presName="desTx" presStyleLbl="alignAccFollowNode1" presStyleIdx="2" presStyleCnt="3">
        <dgm:presLayoutVars>
          <dgm:bulletEnabled val="1"/>
        </dgm:presLayoutVars>
      </dgm:prSet>
      <dgm:spPr/>
      <dgm:t>
        <a:bodyPr/>
        <a:lstStyle/>
        <a:p>
          <a:endParaRPr lang="zh-CN" altLang="en-US"/>
        </a:p>
      </dgm:t>
    </dgm:pt>
  </dgm:ptLst>
  <dgm:cxnLst>
    <dgm:cxn modelId="{4F28B3FF-A26A-4CC8-AF4C-BEEDAE63D1FF}" srcId="{D13F58C6-0B34-46B2-AF21-591935687071}" destId="{EC642287-00C3-462E-92F4-71E6C86634E5}" srcOrd="0" destOrd="0" parTransId="{8B42CFAD-D9E6-4D44-85D1-E44C39431B10}" sibTransId="{D406FBB1-94AD-49B2-87FE-5DCFB3E226F4}"/>
    <dgm:cxn modelId="{E3DA5466-A984-4814-9B44-2BAD74A774A4}" srcId="{EC642287-00C3-462E-92F4-71E6C86634E5}" destId="{6C29B406-CA3E-47A9-A2DB-9F37D5882313}" srcOrd="0" destOrd="0" parTransId="{1725C1D4-6A39-4E6F-9C94-19CCDDCC4203}" sibTransId="{7917557E-F397-4155-A0E6-F6652CAB4244}"/>
    <dgm:cxn modelId="{D18D852B-F298-4851-9377-A32379429954}" srcId="{EC642287-00C3-462E-92F4-71E6C86634E5}" destId="{1E679DDA-70D2-4B8F-AAE4-0A67C1EC59FC}" srcOrd="1" destOrd="0" parTransId="{33F13E47-408E-491F-A58B-659DF8DA2326}" sibTransId="{19BB350E-3504-467A-A40D-25D9CC923B97}"/>
    <dgm:cxn modelId="{5732132D-0464-4C36-804D-E0C9CED2F159}" srcId="{EC642287-00C3-462E-92F4-71E6C86634E5}" destId="{578F570D-FBD7-402C-BAB6-776B9A34C9E1}" srcOrd="2" destOrd="0" parTransId="{7DE58F27-A6C7-40FB-8C09-D9E585015930}" sibTransId="{8028CD5F-32E2-471D-867D-83E0549E3266}"/>
    <dgm:cxn modelId="{E2922E3A-45FA-418E-AFEC-2B59C1D3074A}" srcId="{EC642287-00C3-462E-92F4-71E6C86634E5}" destId="{BA76F6E2-9B89-458E-AB6B-013193CE7223}" srcOrd="3" destOrd="0" parTransId="{9EC4F303-56E7-4FE2-B0A4-47B9BD0E7DCB}" sibTransId="{6043DF09-DFEF-41CC-AB0C-8DDF1A10105C}"/>
    <dgm:cxn modelId="{795FCDE7-DF2B-4D8A-9931-E5EA6630BB47}" srcId="{EC642287-00C3-462E-92F4-71E6C86634E5}" destId="{810895BD-7951-477F-9455-6D2BA867ABD4}" srcOrd="4" destOrd="0" parTransId="{968D1827-A955-4D30-990C-B1480F6BCE31}" sibTransId="{AC557BDE-EFCD-42DA-8271-D01CC3F41584}"/>
    <dgm:cxn modelId="{FCE040AE-3B29-4839-9EDC-52D982404D6C}" srcId="{EC642287-00C3-462E-92F4-71E6C86634E5}" destId="{2D414F27-23AB-461A-9261-1FF19F8EC64C}" srcOrd="5" destOrd="0" parTransId="{6099919F-682B-43DD-B046-DA6285BA50F4}" sibTransId="{5CB278A8-DE7C-44F7-9192-A6A938B5D9D2}"/>
    <dgm:cxn modelId="{A0220849-AE95-4C2A-917D-80B343EF71DC}" srcId="{EC642287-00C3-462E-92F4-71E6C86634E5}" destId="{36458D1D-F8E7-4F8B-A679-6ABEA5201C2E}" srcOrd="6" destOrd="0" parTransId="{8EA1E38F-60D5-4A4E-B8FA-F0DCBEE56A98}" sibTransId="{DD0A0035-7D9B-4CD3-B1D3-41EEEB7E8BEF}"/>
    <dgm:cxn modelId="{A520C25E-1962-451A-93D6-D74796BD0F78}" srcId="{EC642287-00C3-462E-92F4-71E6C86634E5}" destId="{7B8C0C86-EE65-4F06-8B4D-4D6AE97570E7}" srcOrd="7" destOrd="0" parTransId="{20BAC927-A6F5-437E-A1AF-EE3F0EFE2085}" sibTransId="{396F2BD7-A997-4709-B691-429486873610}"/>
    <dgm:cxn modelId="{78E9BC7C-1F9D-4638-A279-22ACAF2B8327}" srcId="{EC642287-00C3-462E-92F4-71E6C86634E5}" destId="{BF077548-C8D0-48C7-A136-95AFF463F977}" srcOrd="8" destOrd="0" parTransId="{B4D34E5A-E473-40C0-AA3A-B8AF861929AC}" sibTransId="{9F48B560-10B1-4539-BF07-44A571605FF7}"/>
    <dgm:cxn modelId="{F59FD0DD-C625-45E4-AE8B-6D2BDCB862CE}" srcId="{EC642287-00C3-462E-92F4-71E6C86634E5}" destId="{21A6437E-C122-4DCD-955F-3FC019802E22}" srcOrd="9" destOrd="0" parTransId="{9D560562-7A7C-4FF4-ADD5-B24911192F8D}" sibTransId="{52971464-AF95-430F-987A-61D5399B9A25}"/>
    <dgm:cxn modelId="{FF541507-D9F3-46E1-B2DA-AD38259BBD5E}" srcId="{D13F58C6-0B34-46B2-AF21-591935687071}" destId="{D0EB1C32-0527-46C1-B4C4-60BEFBF1E88C}" srcOrd="1" destOrd="0" parTransId="{AC9D9FD0-5B3B-4122-A55F-CB41F9E39FAD}" sibTransId="{E06CF2E5-51E7-4370-913C-1FB995A50D89}"/>
    <dgm:cxn modelId="{B283C58D-670E-4A2E-982A-810EB0D89677}" srcId="{D0EB1C32-0527-46C1-B4C4-60BEFBF1E88C}" destId="{71D60A0B-4780-403A-8274-A5D15FCBE7B4}" srcOrd="0" destOrd="0" parTransId="{7F7AA6D0-F6C2-4519-848C-1D34C232F7C1}" sibTransId="{CFC4F5BD-9BC0-4156-B1D7-001130F18816}"/>
    <dgm:cxn modelId="{6BE9E9B1-AFCD-4AF0-8D5F-ACF7FB372B61}" srcId="{D0EB1C32-0527-46C1-B4C4-60BEFBF1E88C}" destId="{CE7FA2FA-3C20-4149-BE42-A923C9464206}" srcOrd="1" destOrd="0" parTransId="{4F49F8D8-64F2-42CF-AA0D-3F93991B36A5}" sibTransId="{7CB052AC-9010-4014-8664-B68D3DB14959}"/>
    <dgm:cxn modelId="{786738A0-1A12-4493-BD7D-B9991EF3F71F}" srcId="{D0EB1C32-0527-46C1-B4C4-60BEFBF1E88C}" destId="{FE9E06FD-2891-44A8-B27A-72C41C321C0D}" srcOrd="2" destOrd="0" parTransId="{460D3E9E-489C-43E3-811C-0D58AFC61174}" sibTransId="{24A9A958-A0DA-4FE4-BABA-556B2F382499}"/>
    <dgm:cxn modelId="{3001FBE8-C3DC-4576-B045-69E90CBE9038}" srcId="{D0EB1C32-0527-46C1-B4C4-60BEFBF1E88C}" destId="{ADCE5B9E-A3C0-4BD4-B6F8-EFD38E080578}" srcOrd="3" destOrd="0" parTransId="{542C7478-52BA-4D2E-8D0C-33836A3698EE}" sibTransId="{56F433C2-5A7A-496C-A893-9BE0D3ECAB99}"/>
    <dgm:cxn modelId="{58BB7C7F-91BA-4410-B9AF-2D04F20D7952}" srcId="{D0EB1C32-0527-46C1-B4C4-60BEFBF1E88C}" destId="{47D931F9-9743-482C-A01A-E86E4763CC4B}" srcOrd="4" destOrd="0" parTransId="{C03BFE87-4A6C-4534-ADAB-612F688DDC4C}" sibTransId="{A5FBBF9D-BDA1-400F-9DB9-7193E85851DC}"/>
    <dgm:cxn modelId="{FD791AC5-F9DA-44FE-91BA-F4AFAED9AE28}" srcId="{D0EB1C32-0527-46C1-B4C4-60BEFBF1E88C}" destId="{9E62F0F7-B0FD-418C-BE39-BA96E0622334}" srcOrd="5" destOrd="0" parTransId="{3AABDF3E-AEC1-4C0D-A7FB-7C934E08DBFA}" sibTransId="{A7140C14-0B0C-4CE7-9230-853237680E46}"/>
    <dgm:cxn modelId="{C2DDE66D-FA70-419C-86A7-7AA806A267D4}" srcId="{D0EB1C32-0527-46C1-B4C4-60BEFBF1E88C}" destId="{F939E435-0CF0-4241-85B7-32E97ECD8A61}" srcOrd="6" destOrd="0" parTransId="{F68CC8F4-3699-44E1-96BB-6815364FD471}" sibTransId="{122F78D1-69B0-44C6-9F6C-8A23621A3787}"/>
    <dgm:cxn modelId="{6F1B09AF-0B97-4D3C-A10E-E29877103993}" srcId="{D0EB1C32-0527-46C1-B4C4-60BEFBF1E88C}" destId="{F9075464-B161-4E41-AC38-D87192A8E622}" srcOrd="7" destOrd="0" parTransId="{5609D162-1A95-448C-AF60-155B8A93041E}" sibTransId="{4330D705-F3C1-4B13-B252-B566607ACF8E}"/>
    <dgm:cxn modelId="{456E4E19-BBC7-431B-89F7-A4C51582817A}" srcId="{D0EB1C32-0527-46C1-B4C4-60BEFBF1E88C}" destId="{57369BA0-E9EE-45F7-AAE1-A5D89213C939}" srcOrd="8" destOrd="0" parTransId="{2176347F-DC07-4CA7-B37C-7C5721045A9E}" sibTransId="{E910BD71-1209-4FBA-B1E2-3D1DF5902459}"/>
    <dgm:cxn modelId="{F58DBAF5-E64E-40F1-A184-8C9914A5F133}" srcId="{D0EB1C32-0527-46C1-B4C4-60BEFBF1E88C}" destId="{CB98869F-C36A-4F1A-920A-FD7D2962A2EC}" srcOrd="9" destOrd="0" parTransId="{F0D0DD9A-B5C6-4998-A2BF-2F5B4DB9E137}" sibTransId="{3D08057C-1300-42A0-A665-250AC8E51910}"/>
    <dgm:cxn modelId="{7E3D96AC-76AA-48A7-8FC4-6C0190636DF8}" srcId="{D0EB1C32-0527-46C1-B4C4-60BEFBF1E88C}" destId="{66BB9740-E7BF-4D7B-9A38-E17273017912}" srcOrd="10" destOrd="0" parTransId="{30C19E2D-F09C-4CCC-AE64-3FC96CE4C674}" sibTransId="{64471F53-BD91-455C-A50F-7B59F2D437D4}"/>
    <dgm:cxn modelId="{92F2FD6E-28FE-4D0B-A0FE-5FA5D2699E69}" srcId="{D0EB1C32-0527-46C1-B4C4-60BEFBF1E88C}" destId="{D236086F-CF10-4D64-8F71-B8C838B2D3E8}" srcOrd="11" destOrd="0" parTransId="{5DC8A157-3149-4FC4-8EA7-469440CF4D80}" sibTransId="{67FFADB3-275D-4A1A-B760-64AB80187BC6}"/>
    <dgm:cxn modelId="{DF4533AD-4954-458F-8CB1-A633CA6A8120}" srcId="{D0EB1C32-0527-46C1-B4C4-60BEFBF1E88C}" destId="{C8C6AB8F-274F-4A30-B21F-3665F4180F36}" srcOrd="12" destOrd="0" parTransId="{068E1174-1703-4217-80E3-64F55A145928}" sibTransId="{21E34775-2C34-4AE2-8B0E-507CB3532293}"/>
    <dgm:cxn modelId="{58AC7B3A-C883-4D75-8C8A-F58B5E73616D}" srcId="{D0EB1C32-0527-46C1-B4C4-60BEFBF1E88C}" destId="{98538606-BC5D-4406-BA88-BC96F81CC94D}" srcOrd="13" destOrd="0" parTransId="{211646A6-3C8F-4B92-A619-5A2FDC228784}" sibTransId="{0C7E3D19-8BF9-4AC3-9CFA-53B05F58BFA5}"/>
    <dgm:cxn modelId="{7004436A-6520-433C-8443-15B0C40CA2A6}" srcId="{D13F58C6-0B34-46B2-AF21-591935687071}" destId="{6235565B-18F7-441C-ACC4-A89E03D91ECD}" srcOrd="2" destOrd="0" parTransId="{CB3CB9CC-6FE9-49AF-B74C-9CF36ECB49DB}" sibTransId="{316C3293-A430-45B9-88BA-50AC02EA4F0A}"/>
    <dgm:cxn modelId="{CB6C5917-4596-4A87-9156-ADA1E01B081D}" srcId="{6235565B-18F7-441C-ACC4-A89E03D91ECD}" destId="{8CC23805-0322-4371-AB18-642B4A14DC4E}" srcOrd="0" destOrd="0" parTransId="{17462922-0FDD-4C93-B792-9D57F3FCFBF7}" sibTransId="{285228A9-38D4-46B1-8604-D75343F2B73D}"/>
    <dgm:cxn modelId="{383992B7-D3A4-44CD-89DF-E3A30BE93C56}" srcId="{6235565B-18F7-441C-ACC4-A89E03D91ECD}" destId="{7267CB0E-ACE5-4892-95B7-368A00C49FB7}" srcOrd="1" destOrd="0" parTransId="{7F06976D-B031-4DD0-8B4C-FA1F4CE7C12F}" sibTransId="{8AC3B968-64DA-42B9-8EC0-4CB0BA071924}"/>
    <dgm:cxn modelId="{578F79B8-4D03-43F7-B1C4-F4A66E227B41}" srcId="{6235565B-18F7-441C-ACC4-A89E03D91ECD}" destId="{4940317D-E5C8-474F-A953-8ACC52BF2F75}" srcOrd="2" destOrd="0" parTransId="{24302093-4BB7-4874-B861-9C207B478242}" sibTransId="{5495A803-2891-4811-A3CD-6068CB411841}"/>
    <dgm:cxn modelId="{27BF69B5-2072-4F65-B245-3CA9A1DB1286}" srcId="{6235565B-18F7-441C-ACC4-A89E03D91ECD}" destId="{DB470879-C392-4BC0-9B8F-256EB5309152}" srcOrd="3" destOrd="0" parTransId="{B0D6A89A-B980-465E-8783-C8CF36D9B79A}" sibTransId="{6B97A065-BD38-45DA-A110-37E85887A672}"/>
    <dgm:cxn modelId="{F2B43B36-113A-4F81-871C-5296CCFF126C}" srcId="{6235565B-18F7-441C-ACC4-A89E03D91ECD}" destId="{F88BC01E-0FB0-4BC0-9701-DDDFAE5F1529}" srcOrd="4" destOrd="0" parTransId="{FAF803DD-13F2-4E65-86E3-DE6B96DBD613}" sibTransId="{0A5C6A7F-8397-4CFF-93EC-266A2CBE069B}"/>
    <dgm:cxn modelId="{4ECB0712-933A-4082-ADCF-ED9FC36CF0C6}" srcId="{6235565B-18F7-441C-ACC4-A89E03D91ECD}" destId="{CE6D4474-14EC-455D-A3D1-3AA0FA79E00A}" srcOrd="5" destOrd="0" parTransId="{4957C64E-B970-4E32-AB85-865A69FF52BF}" sibTransId="{F4141B2B-EA33-4063-9632-00105228AFFA}"/>
    <dgm:cxn modelId="{A2F8F31D-07FA-4FC5-BAB0-1E31C827A627}" srcId="{6235565B-18F7-441C-ACC4-A89E03D91ECD}" destId="{CD165392-0C29-430B-BD44-8C70AE3DB2CD}" srcOrd="6" destOrd="0" parTransId="{670D74B4-D72D-4F57-A922-178EDB3718AA}" sibTransId="{59A4E6D4-4504-4ECC-A20A-B9BF1BDA8053}"/>
    <dgm:cxn modelId="{3E473102-9D30-4A90-B196-A09C456E41C9}" srcId="{6235565B-18F7-441C-ACC4-A89E03D91ECD}" destId="{EBA4A9F1-E94C-49D3-A8D7-D4DD48F4664A}" srcOrd="7" destOrd="0" parTransId="{79964168-1136-4D7D-8B24-D4130378A685}" sibTransId="{3D2B4D67-1937-4182-9AD6-E1019BE8C5A4}"/>
    <dgm:cxn modelId="{E2D77EFC-F9C4-405B-962F-B625169CC548}" srcId="{6235565B-18F7-441C-ACC4-A89E03D91ECD}" destId="{E6376E9D-FA37-45D8-89FE-93D36D8BC278}" srcOrd="8" destOrd="0" parTransId="{72F1AE1B-EC6F-4FBE-A764-72529F6B0760}" sibTransId="{EE67152B-377B-4162-A1D1-4004B7250F2A}"/>
    <dgm:cxn modelId="{6F6D00EF-21CA-40A7-8AEF-3F4F380C4D25}" srcId="{6235565B-18F7-441C-ACC4-A89E03D91ECD}" destId="{650CBA30-754B-41FC-8C3A-380887AE4159}" srcOrd="9" destOrd="0" parTransId="{326D93D3-617A-4E22-AFEC-A359236B9418}" sibTransId="{5BE6160E-E381-4042-965E-B053148B2F6C}"/>
    <dgm:cxn modelId="{9F3C336C-C592-4773-AC76-E742AFCD9AA9}" srcId="{6235565B-18F7-441C-ACC4-A89E03D91ECD}" destId="{3CDFAB55-5C96-48D7-A820-79E8140DF814}" srcOrd="10" destOrd="0" parTransId="{9B4BA3E7-0549-48EE-BEF7-C574EF2F87B0}" sibTransId="{E14B9C21-A931-47D7-889E-C766B538D43B}"/>
    <dgm:cxn modelId="{ED1E09DF-812F-4C59-9F7F-A57E2E44A2F5}" srcId="{6235565B-18F7-441C-ACC4-A89E03D91ECD}" destId="{99D23196-2139-4640-B42D-B4317D7C67F1}" srcOrd="11" destOrd="0" parTransId="{BDCCDB7B-93FA-46FD-A473-1B1EA1995CF2}" sibTransId="{808B0353-5579-4F23-8A15-EC0974BB5F91}"/>
    <dgm:cxn modelId="{6B2A28AD-96F2-4969-B6BB-3551CC6357E7}" srcId="{6235565B-18F7-441C-ACC4-A89E03D91ECD}" destId="{C7381A5B-B0DB-4845-A8AF-643985263D72}" srcOrd="12" destOrd="0" parTransId="{FB540CFB-ED0E-4DB2-A7B6-29957D15BF49}" sibTransId="{FFBEE8E7-D4EE-4AAC-A737-4F8F28C5D2F5}"/>
    <dgm:cxn modelId="{1B328D9F-8D5D-4062-A659-7A7F314D9D85}" srcId="{6235565B-18F7-441C-ACC4-A89E03D91ECD}" destId="{0D04F11F-1BDC-4C19-9002-58B73CE8A0B2}" srcOrd="13" destOrd="0" parTransId="{7E007CF3-9CC2-4162-BD3A-DE3C7735C663}" sibTransId="{18011611-C783-4CCC-9CB8-ED622CD576A9}"/>
    <dgm:cxn modelId="{8B2563E1-E1F8-4F2D-8836-898E33DA6F65}" srcId="{6235565B-18F7-441C-ACC4-A89E03D91ECD}" destId="{3D792190-0F8D-4201-BA3F-49843A891994}" srcOrd="14" destOrd="0" parTransId="{4581712A-E643-4CBF-9390-3743690936B2}" sibTransId="{DD2708DF-BAF2-4863-BC3C-F2728463EB9D}"/>
    <dgm:cxn modelId="{BFC98391-94BB-4202-9899-2899E7C021B4}" srcId="{6235565B-18F7-441C-ACC4-A89E03D91ECD}" destId="{CC43FC0F-F999-4714-99F8-455A02D6E014}" srcOrd="15" destOrd="0" parTransId="{4D21413E-2FE3-4F08-8CF6-EDE5C30BEA61}" sibTransId="{CCF59491-148B-4D0D-8B81-6CD88F1623B4}"/>
    <dgm:cxn modelId="{BFB30A42-D4A2-447B-B784-E63278C84DE0}" type="presOf" srcId="{D13F58C6-0B34-46B2-AF21-591935687071}" destId="{28983199-90C5-47DC-9893-0F4C140E78F5}" srcOrd="0" destOrd="0" presId="urn:microsoft.com/office/officeart/2005/8/layout/hList1"/>
    <dgm:cxn modelId="{CC8F6166-4FFA-4DF6-832D-EB6F67139A61}" type="presParOf" srcId="{28983199-90C5-47DC-9893-0F4C140E78F5}" destId="{4C701CC9-35A6-4990-93BE-7401A7C032D4}" srcOrd="0" destOrd="0" presId="urn:microsoft.com/office/officeart/2005/8/layout/hList1"/>
    <dgm:cxn modelId="{E4F57F87-BAB4-4744-AA34-3121D98276A0}" type="presParOf" srcId="{4C701CC9-35A6-4990-93BE-7401A7C032D4}" destId="{AB947EF8-2348-4817-B498-C604DAC33656}" srcOrd="0" destOrd="0" presId="urn:microsoft.com/office/officeart/2005/8/layout/hList1"/>
    <dgm:cxn modelId="{EAC1F302-6EA6-4D80-9EC2-AA3F25221CBE}" type="presOf" srcId="{EC642287-00C3-462E-92F4-71E6C86634E5}" destId="{AB947EF8-2348-4817-B498-C604DAC33656}" srcOrd="0" destOrd="0" presId="urn:microsoft.com/office/officeart/2005/8/layout/hList1"/>
    <dgm:cxn modelId="{45DFE546-31C0-4813-A94C-464FDCEE728C}" type="presParOf" srcId="{4C701CC9-35A6-4990-93BE-7401A7C032D4}" destId="{9B4F0267-CCE0-46A3-8330-A2F9FD1B077B}" srcOrd="1" destOrd="0" presId="urn:microsoft.com/office/officeart/2005/8/layout/hList1"/>
    <dgm:cxn modelId="{F3E6CB51-F539-41FD-8023-44B42F1D9080}" type="presOf" srcId="{6C29B406-CA3E-47A9-A2DB-9F37D5882313}" destId="{9B4F0267-CCE0-46A3-8330-A2F9FD1B077B}" srcOrd="0" destOrd="0" presId="urn:microsoft.com/office/officeart/2005/8/layout/hList1"/>
    <dgm:cxn modelId="{5FED133B-77ED-4CC1-94D9-34BD53738C2D}" type="presOf" srcId="{1E679DDA-70D2-4B8F-AAE4-0A67C1EC59FC}" destId="{9B4F0267-CCE0-46A3-8330-A2F9FD1B077B}" srcOrd="0" destOrd="1" presId="urn:microsoft.com/office/officeart/2005/8/layout/hList1"/>
    <dgm:cxn modelId="{9981C094-9879-44FE-B668-DCDD48651E2A}" type="presOf" srcId="{578F570D-FBD7-402C-BAB6-776B9A34C9E1}" destId="{9B4F0267-CCE0-46A3-8330-A2F9FD1B077B}" srcOrd="0" destOrd="2" presId="urn:microsoft.com/office/officeart/2005/8/layout/hList1"/>
    <dgm:cxn modelId="{6D226A40-50AB-4D9B-A969-C89BAEF1E720}" type="presOf" srcId="{BA76F6E2-9B89-458E-AB6B-013193CE7223}" destId="{9B4F0267-CCE0-46A3-8330-A2F9FD1B077B}" srcOrd="0" destOrd="3" presId="urn:microsoft.com/office/officeart/2005/8/layout/hList1"/>
    <dgm:cxn modelId="{51556B8D-34DC-40EB-A528-26FD1E3EFFE4}" type="presOf" srcId="{810895BD-7951-477F-9455-6D2BA867ABD4}" destId="{9B4F0267-CCE0-46A3-8330-A2F9FD1B077B}" srcOrd="0" destOrd="4" presId="urn:microsoft.com/office/officeart/2005/8/layout/hList1"/>
    <dgm:cxn modelId="{54FB419A-0106-4797-80BA-3FE5B6FDB667}" type="presOf" srcId="{2D414F27-23AB-461A-9261-1FF19F8EC64C}" destId="{9B4F0267-CCE0-46A3-8330-A2F9FD1B077B}" srcOrd="0" destOrd="5" presId="urn:microsoft.com/office/officeart/2005/8/layout/hList1"/>
    <dgm:cxn modelId="{8BF56CB7-9D00-4609-8500-8435800AFD19}" type="presOf" srcId="{36458D1D-F8E7-4F8B-A679-6ABEA5201C2E}" destId="{9B4F0267-CCE0-46A3-8330-A2F9FD1B077B}" srcOrd="0" destOrd="6" presId="urn:microsoft.com/office/officeart/2005/8/layout/hList1"/>
    <dgm:cxn modelId="{041EEC47-4798-4317-8408-15FF36DD0304}" type="presOf" srcId="{7B8C0C86-EE65-4F06-8B4D-4D6AE97570E7}" destId="{9B4F0267-CCE0-46A3-8330-A2F9FD1B077B}" srcOrd="0" destOrd="7" presId="urn:microsoft.com/office/officeart/2005/8/layout/hList1"/>
    <dgm:cxn modelId="{DB1C37A5-8F23-413A-8F00-F7C7C487C857}" type="presOf" srcId="{BF077548-C8D0-48C7-A136-95AFF463F977}" destId="{9B4F0267-CCE0-46A3-8330-A2F9FD1B077B}" srcOrd="0" destOrd="8" presId="urn:microsoft.com/office/officeart/2005/8/layout/hList1"/>
    <dgm:cxn modelId="{FA0365E3-42BA-4F08-8F53-332B3698BA65}" type="presOf" srcId="{21A6437E-C122-4DCD-955F-3FC019802E22}" destId="{9B4F0267-CCE0-46A3-8330-A2F9FD1B077B}" srcOrd="0" destOrd="9" presId="urn:microsoft.com/office/officeart/2005/8/layout/hList1"/>
    <dgm:cxn modelId="{F704F4CD-AB33-407A-82CA-1620145B9E0F}" type="presParOf" srcId="{28983199-90C5-47DC-9893-0F4C140E78F5}" destId="{8756A30F-49F0-4B76-84E7-675D9E766B85}" srcOrd="1" destOrd="0" presId="urn:microsoft.com/office/officeart/2005/8/layout/hList1"/>
    <dgm:cxn modelId="{C9A0ED89-9E56-4ADD-83A5-180911FCAF68}" type="presParOf" srcId="{28983199-90C5-47DC-9893-0F4C140E78F5}" destId="{C06B9F94-663D-4500-9AF3-A57633B1C4D7}" srcOrd="2" destOrd="0" presId="urn:microsoft.com/office/officeart/2005/8/layout/hList1"/>
    <dgm:cxn modelId="{2C38CF5F-2C76-408B-BA09-6FBEEC30A4F4}" type="presParOf" srcId="{C06B9F94-663D-4500-9AF3-A57633B1C4D7}" destId="{A0848A61-D382-411B-A8E1-F1E66F9D9056}" srcOrd="0" destOrd="0" presId="urn:microsoft.com/office/officeart/2005/8/layout/hList1"/>
    <dgm:cxn modelId="{6021BBEE-0477-4595-B291-2CFDFDA72066}" type="presOf" srcId="{D0EB1C32-0527-46C1-B4C4-60BEFBF1E88C}" destId="{A0848A61-D382-411B-A8E1-F1E66F9D9056}" srcOrd="0" destOrd="0" presId="urn:microsoft.com/office/officeart/2005/8/layout/hList1"/>
    <dgm:cxn modelId="{9AF320D0-3053-4286-8F83-3EB5D2E6561D}" type="presParOf" srcId="{C06B9F94-663D-4500-9AF3-A57633B1C4D7}" destId="{ABD9E87E-8D02-4684-A7EE-EA370A57BAC9}" srcOrd="1" destOrd="0" presId="urn:microsoft.com/office/officeart/2005/8/layout/hList1"/>
    <dgm:cxn modelId="{D7313717-0B09-48D9-8704-87F1D302BB3E}" type="presOf" srcId="{71D60A0B-4780-403A-8274-A5D15FCBE7B4}" destId="{ABD9E87E-8D02-4684-A7EE-EA370A57BAC9}" srcOrd="0" destOrd="0" presId="urn:microsoft.com/office/officeart/2005/8/layout/hList1"/>
    <dgm:cxn modelId="{752E12C6-1DFC-4053-AF65-47E7B71456BF}" type="presOf" srcId="{CE7FA2FA-3C20-4149-BE42-A923C9464206}" destId="{ABD9E87E-8D02-4684-A7EE-EA370A57BAC9}" srcOrd="0" destOrd="1" presId="urn:microsoft.com/office/officeart/2005/8/layout/hList1"/>
    <dgm:cxn modelId="{1260C69F-92D5-432E-A6BD-29CFA64A38BA}" type="presOf" srcId="{FE9E06FD-2891-44A8-B27A-72C41C321C0D}" destId="{ABD9E87E-8D02-4684-A7EE-EA370A57BAC9}" srcOrd="0" destOrd="2" presId="urn:microsoft.com/office/officeart/2005/8/layout/hList1"/>
    <dgm:cxn modelId="{56F1C12C-9EA9-4E37-B09A-2E560E1D9810}" type="presOf" srcId="{ADCE5B9E-A3C0-4BD4-B6F8-EFD38E080578}" destId="{ABD9E87E-8D02-4684-A7EE-EA370A57BAC9}" srcOrd="0" destOrd="3" presId="urn:microsoft.com/office/officeart/2005/8/layout/hList1"/>
    <dgm:cxn modelId="{3AD980EB-CAB6-4184-A699-9793CC5DCB9D}" type="presOf" srcId="{47D931F9-9743-482C-A01A-E86E4763CC4B}" destId="{ABD9E87E-8D02-4684-A7EE-EA370A57BAC9}" srcOrd="0" destOrd="4" presId="urn:microsoft.com/office/officeart/2005/8/layout/hList1"/>
    <dgm:cxn modelId="{2B663E5F-DD59-471D-83DE-880FE220A64D}" type="presOf" srcId="{9E62F0F7-B0FD-418C-BE39-BA96E0622334}" destId="{ABD9E87E-8D02-4684-A7EE-EA370A57BAC9}" srcOrd="0" destOrd="5" presId="urn:microsoft.com/office/officeart/2005/8/layout/hList1"/>
    <dgm:cxn modelId="{2D727D58-422E-4692-A3B5-67337E23B9EC}" type="presOf" srcId="{F939E435-0CF0-4241-85B7-32E97ECD8A61}" destId="{ABD9E87E-8D02-4684-A7EE-EA370A57BAC9}" srcOrd="0" destOrd="6" presId="urn:microsoft.com/office/officeart/2005/8/layout/hList1"/>
    <dgm:cxn modelId="{2F225979-90D3-492F-AA7D-6055208B8D82}" type="presOf" srcId="{F9075464-B161-4E41-AC38-D87192A8E622}" destId="{ABD9E87E-8D02-4684-A7EE-EA370A57BAC9}" srcOrd="0" destOrd="7" presId="urn:microsoft.com/office/officeart/2005/8/layout/hList1"/>
    <dgm:cxn modelId="{37637064-0022-4766-A3C0-9AA62DA1D682}" type="presOf" srcId="{57369BA0-E9EE-45F7-AAE1-A5D89213C939}" destId="{ABD9E87E-8D02-4684-A7EE-EA370A57BAC9}" srcOrd="0" destOrd="8" presId="urn:microsoft.com/office/officeart/2005/8/layout/hList1"/>
    <dgm:cxn modelId="{04411787-D7B4-4888-9A69-D74A09F64890}" type="presOf" srcId="{CB98869F-C36A-4F1A-920A-FD7D2962A2EC}" destId="{ABD9E87E-8D02-4684-A7EE-EA370A57BAC9}" srcOrd="0" destOrd="9" presId="urn:microsoft.com/office/officeart/2005/8/layout/hList1"/>
    <dgm:cxn modelId="{9561D76D-67BD-4EC9-9EB1-E35AA71A19C1}" type="presOf" srcId="{66BB9740-E7BF-4D7B-9A38-E17273017912}" destId="{ABD9E87E-8D02-4684-A7EE-EA370A57BAC9}" srcOrd="0" destOrd="10" presId="urn:microsoft.com/office/officeart/2005/8/layout/hList1"/>
    <dgm:cxn modelId="{7EA46BC0-B83C-4387-8BE8-2A01C66824C7}" type="presOf" srcId="{D236086F-CF10-4D64-8F71-B8C838B2D3E8}" destId="{ABD9E87E-8D02-4684-A7EE-EA370A57BAC9}" srcOrd="0" destOrd="11" presId="urn:microsoft.com/office/officeart/2005/8/layout/hList1"/>
    <dgm:cxn modelId="{9C08CE77-EECF-4965-AE0E-8C1EC56B41DA}" type="presOf" srcId="{C8C6AB8F-274F-4A30-B21F-3665F4180F36}" destId="{ABD9E87E-8D02-4684-A7EE-EA370A57BAC9}" srcOrd="0" destOrd="12" presId="urn:microsoft.com/office/officeart/2005/8/layout/hList1"/>
    <dgm:cxn modelId="{BF6FF6C2-060D-437A-9413-74B7B8281FA8}" type="presOf" srcId="{98538606-BC5D-4406-BA88-BC96F81CC94D}" destId="{ABD9E87E-8D02-4684-A7EE-EA370A57BAC9}" srcOrd="0" destOrd="13" presId="urn:microsoft.com/office/officeart/2005/8/layout/hList1"/>
    <dgm:cxn modelId="{8E4F8EDD-FA4A-42DE-943A-7338FADD1AD2}" type="presParOf" srcId="{28983199-90C5-47DC-9893-0F4C140E78F5}" destId="{BA1ED4F6-370B-41A8-9A79-B9DD36243307}" srcOrd="3" destOrd="0" presId="urn:microsoft.com/office/officeart/2005/8/layout/hList1"/>
    <dgm:cxn modelId="{E3EA23B8-7D16-4FB5-BF37-2A4834983C81}" type="presParOf" srcId="{28983199-90C5-47DC-9893-0F4C140E78F5}" destId="{3962EFDA-D97E-41A0-811D-8F98F4AEE904}" srcOrd="4" destOrd="0" presId="urn:microsoft.com/office/officeart/2005/8/layout/hList1"/>
    <dgm:cxn modelId="{EEBE9A78-19CC-4D6C-9AED-C6182E515F30}" type="presParOf" srcId="{3962EFDA-D97E-41A0-811D-8F98F4AEE904}" destId="{C97F2D3E-9239-404B-A306-FA016EFADE09}" srcOrd="0" destOrd="0" presId="urn:microsoft.com/office/officeart/2005/8/layout/hList1"/>
    <dgm:cxn modelId="{872DBA0B-5969-459A-B928-E6FDE3B97BE2}" type="presOf" srcId="{6235565B-18F7-441C-ACC4-A89E03D91ECD}" destId="{C97F2D3E-9239-404B-A306-FA016EFADE09}" srcOrd="0" destOrd="0" presId="urn:microsoft.com/office/officeart/2005/8/layout/hList1"/>
    <dgm:cxn modelId="{4DD27CFD-E669-4CCE-9198-709B8A893C92}" type="presParOf" srcId="{3962EFDA-D97E-41A0-811D-8F98F4AEE904}" destId="{718B69F4-A50F-4551-8191-D77B3ED01F0B}" srcOrd="1" destOrd="0" presId="urn:microsoft.com/office/officeart/2005/8/layout/hList1"/>
    <dgm:cxn modelId="{EC01D96D-D693-49A5-96D2-E09FE908D566}" type="presOf" srcId="{8CC23805-0322-4371-AB18-642B4A14DC4E}" destId="{718B69F4-A50F-4551-8191-D77B3ED01F0B}" srcOrd="0" destOrd="0" presId="urn:microsoft.com/office/officeart/2005/8/layout/hList1"/>
    <dgm:cxn modelId="{83911492-3085-4BB8-AB6C-AB74EA1C7536}" type="presOf" srcId="{7267CB0E-ACE5-4892-95B7-368A00C49FB7}" destId="{718B69F4-A50F-4551-8191-D77B3ED01F0B}" srcOrd="0" destOrd="1" presId="urn:microsoft.com/office/officeart/2005/8/layout/hList1"/>
    <dgm:cxn modelId="{B23E6D8F-FAD1-48EE-87B2-37AE3AE5387B}" type="presOf" srcId="{4940317D-E5C8-474F-A953-8ACC52BF2F75}" destId="{718B69F4-A50F-4551-8191-D77B3ED01F0B}" srcOrd="0" destOrd="2" presId="urn:microsoft.com/office/officeart/2005/8/layout/hList1"/>
    <dgm:cxn modelId="{8B92A12E-4E9F-4BAE-A447-1FBBF55344D2}" type="presOf" srcId="{DB470879-C392-4BC0-9B8F-256EB5309152}" destId="{718B69F4-A50F-4551-8191-D77B3ED01F0B}" srcOrd="0" destOrd="3" presId="urn:microsoft.com/office/officeart/2005/8/layout/hList1"/>
    <dgm:cxn modelId="{19AFE53F-6E17-4FC1-958F-D42CB2B1B70A}" type="presOf" srcId="{F88BC01E-0FB0-4BC0-9701-DDDFAE5F1529}" destId="{718B69F4-A50F-4551-8191-D77B3ED01F0B}" srcOrd="0" destOrd="4" presId="urn:microsoft.com/office/officeart/2005/8/layout/hList1"/>
    <dgm:cxn modelId="{48E275A9-039F-4C52-B38D-4FC86EE7F016}" type="presOf" srcId="{CE6D4474-14EC-455D-A3D1-3AA0FA79E00A}" destId="{718B69F4-A50F-4551-8191-D77B3ED01F0B}" srcOrd="0" destOrd="5" presId="urn:microsoft.com/office/officeart/2005/8/layout/hList1"/>
    <dgm:cxn modelId="{A6BA23D0-FA02-482A-BC6D-269352C3D526}" type="presOf" srcId="{CD165392-0C29-430B-BD44-8C70AE3DB2CD}" destId="{718B69F4-A50F-4551-8191-D77B3ED01F0B}" srcOrd="0" destOrd="6" presId="urn:microsoft.com/office/officeart/2005/8/layout/hList1"/>
    <dgm:cxn modelId="{5E7F4790-2A14-4451-9264-FEA026BAF50A}" type="presOf" srcId="{EBA4A9F1-E94C-49D3-A8D7-D4DD48F4664A}" destId="{718B69F4-A50F-4551-8191-D77B3ED01F0B}" srcOrd="0" destOrd="7" presId="urn:microsoft.com/office/officeart/2005/8/layout/hList1"/>
    <dgm:cxn modelId="{B3653F73-51D7-4AEA-87D6-8AE8C451A8B2}" type="presOf" srcId="{E6376E9D-FA37-45D8-89FE-93D36D8BC278}" destId="{718B69F4-A50F-4551-8191-D77B3ED01F0B}" srcOrd="0" destOrd="8" presId="urn:microsoft.com/office/officeart/2005/8/layout/hList1"/>
    <dgm:cxn modelId="{27EA91AE-8029-4F05-A5F1-295A039B46A3}" type="presOf" srcId="{650CBA30-754B-41FC-8C3A-380887AE4159}" destId="{718B69F4-A50F-4551-8191-D77B3ED01F0B}" srcOrd="0" destOrd="9" presId="urn:microsoft.com/office/officeart/2005/8/layout/hList1"/>
    <dgm:cxn modelId="{7CDDCBB5-9C90-45B0-9779-E06F35FC6AA6}" type="presOf" srcId="{3CDFAB55-5C96-48D7-A820-79E8140DF814}" destId="{718B69F4-A50F-4551-8191-D77B3ED01F0B}" srcOrd="0" destOrd="10" presId="urn:microsoft.com/office/officeart/2005/8/layout/hList1"/>
    <dgm:cxn modelId="{5C532E36-BB2E-4C7E-B279-9B7A417AF24F}" type="presOf" srcId="{99D23196-2139-4640-B42D-B4317D7C67F1}" destId="{718B69F4-A50F-4551-8191-D77B3ED01F0B}" srcOrd="0" destOrd="11" presId="urn:microsoft.com/office/officeart/2005/8/layout/hList1"/>
    <dgm:cxn modelId="{B8B7E6C6-48C6-4875-A0F6-1BB9F15F0118}" type="presOf" srcId="{C7381A5B-B0DB-4845-A8AF-643985263D72}" destId="{718B69F4-A50F-4551-8191-D77B3ED01F0B}" srcOrd="0" destOrd="12" presId="urn:microsoft.com/office/officeart/2005/8/layout/hList1"/>
    <dgm:cxn modelId="{002193BC-C9A2-4693-95CF-5829ECDB6348}" type="presOf" srcId="{0D04F11F-1BDC-4C19-9002-58B73CE8A0B2}" destId="{718B69F4-A50F-4551-8191-D77B3ED01F0B}" srcOrd="0" destOrd="13" presId="urn:microsoft.com/office/officeart/2005/8/layout/hList1"/>
    <dgm:cxn modelId="{7E176547-5930-43FC-853F-3A40855BB5DD}" type="presOf" srcId="{3D792190-0F8D-4201-BA3F-49843A891994}" destId="{718B69F4-A50F-4551-8191-D77B3ED01F0B}" srcOrd="0" destOrd="14" presId="urn:microsoft.com/office/officeart/2005/8/layout/hList1"/>
    <dgm:cxn modelId="{405DA9BE-8D19-4C74-BFCB-FCF2E49D7AE5}" type="presOf" srcId="{CC43FC0F-F999-4714-99F8-455A02D6E014}" destId="{718B69F4-A50F-4551-8191-D77B3ED01F0B}" srcOrd="0" destOrd="15" presId="urn:microsoft.com/office/officeart/2005/8/layout/hList1"/>
  </dgm:cxnLst>
  <dgm:bg/>
  <dgm:whole/>
  <dgm:extLst>
    <a:ext uri="http://schemas.microsoft.com/office/drawing/2008/diagram">
      <dsp:dataModelExt xmlns:dsp="http://schemas.microsoft.com/office/drawing/2008/diagram" relId="rId5"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D13F58C6-0B34-46B2-AF21-591935687071}" type="doc">
      <dgm:prSet loTypeId="urn:microsoft.com/office/officeart/2005/8/layout/vList2" loCatId="list" qsTypeId="urn:microsoft.com/office/officeart/2005/8/quickstyle/simple1" qsCatId="simple" csTypeId="urn:microsoft.com/office/officeart/2005/8/colors/accent1_1" csCatId="accent1" phldr="1"/>
      <dgm:spPr/>
      <dgm:t>
        <a:bodyPr/>
        <a:lstStyle/>
        <a:p>
          <a:endParaRPr lang="zh-CN" altLang="en-US"/>
        </a:p>
      </dgm:t>
    </dgm:pt>
    <dgm:pt modelId="{B5563D2C-9EBA-49FF-AB3B-F2A6CC9FE67C}" cxnId="{B30FDC4D-A4CB-4FAD-9D22-3C6F6DA38F23}" type="parTrans">
      <dgm:prSet/>
      <dgm:spPr/>
      <dgm:t>
        <a:bodyPr/>
        <a:lstStyle/>
        <a:p>
          <a:endParaRPr lang="zh-CN" altLang="en-US"/>
        </a:p>
      </dgm:t>
    </dgm:pt>
    <dgm:pt modelId="{40E6015E-0BB9-436C-ACAA-59BC3E7611F0}">
      <dgm:prSet phldrT="[文本]" custT="1"/>
      <dgm:spPr>
        <a:solidFill>
          <a:schemeClr val="lt1">
            <a:hueOff val="0"/>
            <a:satOff val="0"/>
            <a:lumOff val="0"/>
            <a:alphaOff val="0"/>
          </a:schemeClr>
        </a:solidFill>
        <a:ln w="12700" cap="flat" cmpd="sng" algn="ctr">
          <a:solidFill>
            <a:schemeClr val="accent1">
              <a:shade val="80000"/>
              <a:hueOff val="0"/>
              <a:satOff val="0"/>
              <a:lumOff val="0"/>
              <a:alphaOff val="0"/>
            </a:schemeClr>
          </a:solidFill>
          <a:prstDash val="solid"/>
          <a:miter lim="800000"/>
        </a:ln>
      </dgm:spPr>
      <dgm:t>
        <a:bodyPr/>
        <a:lstStyle/>
        <a:p>
          <a:r>
            <a:rPr lang="zh-CN" altLang="en-US" sz="1600">
              <a:latin typeface="微软雅黑" panose="020B0503020204020204" pitchFamily="34" charset="-122"/>
              <a:ea typeface="微软雅黑" panose="020B0503020204020204" pitchFamily="34" charset="-122"/>
            </a:rPr>
            <a:t>以私域为基石的全域运营模型</a:t>
          </a:r>
        </a:p>
      </dgm:t>
    </dgm:pt>
    <dgm:pt modelId="{F5121DCB-B0AB-4208-A454-196D88C2B1A6}" cxnId="{B30FDC4D-A4CB-4FAD-9D22-3C6F6DA38F23}" type="sibTrans">
      <dgm:prSet/>
      <dgm:spPr/>
      <dgm:t>
        <a:bodyPr/>
        <a:lstStyle/>
        <a:p>
          <a:endParaRPr lang="zh-CN" altLang="en-US"/>
        </a:p>
      </dgm:t>
    </dgm:pt>
    <dgm:pt modelId="{7747C839-AB2A-403C-BAEA-E4683BA15598}" cxnId="{BC5C117F-8C34-4437-A1B5-F22FA654AEBD}" type="parTrans">
      <dgm:prSet/>
      <dgm:spPr/>
      <dgm:t>
        <a:bodyPr/>
        <a:lstStyle/>
        <a:p>
          <a:endParaRPr lang="zh-CN" altLang="en-US"/>
        </a:p>
      </dgm:t>
    </dgm:pt>
    <dgm:pt modelId="{5A1B4759-19D7-45E7-9F29-3121D4ABE5E1}">
      <dgm:prSet phldrT="[文本]" custT="1"/>
      <dgm:spPr>
        <a:solidFill>
          <a:schemeClr val="lt1">
            <a:hueOff val="0"/>
            <a:satOff val="0"/>
            <a:lumOff val="0"/>
            <a:alphaOff val="0"/>
          </a:schemeClr>
        </a:solidFill>
        <a:ln w="12700" cap="flat" cmpd="sng" algn="ctr">
          <a:solidFill>
            <a:schemeClr val="accent1">
              <a:shade val="80000"/>
              <a:hueOff val="0"/>
              <a:satOff val="0"/>
              <a:lumOff val="0"/>
              <a:alphaOff val="0"/>
            </a:schemeClr>
          </a:solidFill>
          <a:prstDash val="solid"/>
          <a:miter lim="800000"/>
        </a:ln>
      </dgm:spPr>
      <dgm:t>
        <a:bodyPr/>
        <a:lstStyle/>
        <a:p>
          <a:r>
            <a:rPr lang="zh-CN" altLang="en-US" sz="1600">
              <a:latin typeface="微软雅黑" panose="020B0503020204020204" pitchFamily="34" charset="-122"/>
              <a:ea typeface="微软雅黑" panose="020B0503020204020204" pitchFamily="34" charset="-122"/>
            </a:rPr>
            <a:t>超级私域运营模型</a:t>
          </a:r>
        </a:p>
      </dgm:t>
    </dgm:pt>
    <dgm:pt modelId="{155368E4-0BE1-45E4-828C-E5D137D8D4A8}" cxnId="{BC5C117F-8C34-4437-A1B5-F22FA654AEBD}" type="sibTrans">
      <dgm:prSet/>
      <dgm:spPr/>
      <dgm:t>
        <a:bodyPr/>
        <a:lstStyle/>
        <a:p>
          <a:endParaRPr lang="zh-CN" altLang="en-US"/>
        </a:p>
      </dgm:t>
    </dgm:pt>
    <dgm:pt modelId="{B4D34E5A-E473-40C0-AA3A-B8AF861929AC}" cxnId="{38305B8A-6170-4968-8939-35CF05489A93}" type="parTrans">
      <dgm:prSet/>
      <dgm:spPr/>
      <dgm:t>
        <a:bodyPr/>
        <a:lstStyle/>
        <a:p>
          <a:endParaRPr lang="zh-CN" altLang="en-US"/>
        </a:p>
      </dgm:t>
    </dgm:pt>
    <dgm:pt modelId="{BF077548-C8D0-48C7-A136-95AFF463F977}">
      <dgm:prSet phldrT="[文本]" custT="1"/>
      <dgm:spPr>
        <a:solidFill>
          <a:schemeClr val="lt1">
            <a:hueOff val="0"/>
            <a:satOff val="0"/>
            <a:lumOff val="0"/>
            <a:alphaOff val="0"/>
          </a:schemeClr>
        </a:solidFill>
        <a:ln w="12700" cap="flat" cmpd="sng" algn="ctr">
          <a:solidFill>
            <a:schemeClr val="accent1">
              <a:shade val="80000"/>
              <a:hueOff val="0"/>
              <a:satOff val="0"/>
              <a:lumOff val="0"/>
              <a:alphaOff val="0"/>
            </a:schemeClr>
          </a:solidFill>
          <a:prstDash val="solid"/>
          <a:miter lim="800000"/>
        </a:ln>
      </dgm:spPr>
      <dgm:t>
        <a:bodyPr/>
        <a:lstStyle/>
        <a:p>
          <a:r>
            <a:rPr lang="zh-CN" altLang="en-US" sz="1600">
              <a:latin typeface="+mj-ea"/>
              <a:ea typeface="+mj-ea"/>
            </a:rPr>
            <a:t>聚合公域流量向私域流量转化模型</a:t>
          </a:r>
          <a:endParaRPr lang="zh-CN" altLang="en-US" sz="1600">
            <a:latin typeface="微软雅黑" panose="020B0503020204020204" pitchFamily="34" charset="-122"/>
            <a:ea typeface="微软雅黑" panose="020B0503020204020204" pitchFamily="34" charset="-122"/>
          </a:endParaRPr>
        </a:p>
      </dgm:t>
    </dgm:pt>
    <dgm:pt modelId="{9F48B560-10B1-4539-BF07-44A571605FF7}" cxnId="{38305B8A-6170-4968-8939-35CF05489A93}" type="sibTrans">
      <dgm:prSet/>
      <dgm:spPr/>
      <dgm:t>
        <a:bodyPr/>
        <a:lstStyle/>
        <a:p>
          <a:endParaRPr lang="zh-CN" altLang="en-US"/>
        </a:p>
      </dgm:t>
    </dgm:pt>
    <dgm:pt modelId="{817F3D3A-1DAC-4BE1-9D9D-685B4E545EC3}" cxnId="{6F67F8E3-DDED-4209-AFE3-5CCBAF1B3D5E}" type="parTrans">
      <dgm:prSet/>
      <dgm:spPr/>
      <dgm:t>
        <a:bodyPr/>
        <a:lstStyle/>
        <a:p>
          <a:endParaRPr lang="zh-CN" altLang="en-US"/>
        </a:p>
      </dgm:t>
    </dgm:pt>
    <dgm:pt modelId="{2D8870AA-24B0-4E07-9AAA-A2DA3B2C67F9}">
      <dgm:prSet phldrT="[文本]" custT="1"/>
      <dgm:spPr>
        <a:solidFill>
          <a:schemeClr val="lt1">
            <a:hueOff val="0"/>
            <a:satOff val="0"/>
            <a:lumOff val="0"/>
            <a:alphaOff val="0"/>
          </a:schemeClr>
        </a:solidFill>
        <a:ln w="12700" cap="flat" cmpd="sng" algn="ctr">
          <a:solidFill>
            <a:schemeClr val="accent1">
              <a:shade val="80000"/>
              <a:hueOff val="0"/>
              <a:satOff val="0"/>
              <a:lumOff val="0"/>
              <a:alphaOff val="0"/>
            </a:schemeClr>
          </a:solidFill>
          <a:prstDash val="solid"/>
          <a:miter lim="800000"/>
        </a:ln>
      </dgm:spPr>
      <dgm:t>
        <a:bodyPr/>
        <a:lstStyle/>
        <a:p>
          <a:r>
            <a:rPr lang="zh-CN" altLang="en-US" sz="1600">
              <a:latin typeface="微软雅黑" panose="020B0503020204020204" pitchFamily="34" charset="-122"/>
              <a:ea typeface="微软雅黑" panose="020B0503020204020204" pitchFamily="34" charset="-122"/>
            </a:rPr>
            <a:t>私域矩阵建设策略模型</a:t>
          </a:r>
        </a:p>
      </dgm:t>
    </dgm:pt>
    <dgm:pt modelId="{61DA1758-2F3B-4D5F-9038-F6BE8E7411E6}" cxnId="{6F67F8E3-DDED-4209-AFE3-5CCBAF1B3D5E}" type="sibTrans">
      <dgm:prSet/>
      <dgm:spPr/>
      <dgm:t>
        <a:bodyPr/>
        <a:lstStyle/>
        <a:p>
          <a:endParaRPr lang="zh-CN" altLang="en-US"/>
        </a:p>
      </dgm:t>
    </dgm:pt>
    <dgm:pt modelId="{5B844659-F5FE-491E-B08E-1D438D7E9393}" cxnId="{4A8FEF42-F3AB-42DB-9AD5-10CB50457622}" type="parTrans">
      <dgm:prSet/>
      <dgm:spPr/>
      <dgm:t>
        <a:bodyPr/>
        <a:lstStyle/>
        <a:p>
          <a:endParaRPr lang="zh-CN" altLang="en-US"/>
        </a:p>
      </dgm:t>
    </dgm:pt>
    <dgm:pt modelId="{31A3DEF5-4E5E-433D-9B97-DDE5BE7FF635}">
      <dgm:prSet phldrT="[文本]" custT="1"/>
      <dgm:spPr>
        <a:solidFill>
          <a:schemeClr val="lt1">
            <a:hueOff val="0"/>
            <a:satOff val="0"/>
            <a:lumOff val="0"/>
            <a:alphaOff val="0"/>
          </a:schemeClr>
        </a:solidFill>
        <a:ln w="12700" cap="flat" cmpd="sng" algn="ctr">
          <a:solidFill>
            <a:schemeClr val="accent1">
              <a:shade val="80000"/>
              <a:hueOff val="0"/>
              <a:satOff val="0"/>
              <a:lumOff val="0"/>
              <a:alphaOff val="0"/>
            </a:schemeClr>
          </a:solidFill>
          <a:prstDash val="solid"/>
          <a:miter lim="800000"/>
        </a:ln>
      </dgm:spPr>
      <dgm:t>
        <a:bodyPr/>
        <a:lstStyle/>
        <a:p>
          <a:r>
            <a:rPr lang="zh-CN" altLang="en-US" sz="1600">
              <a:latin typeface="微软雅黑" panose="020B0503020204020204" pitchFamily="34" charset="-122"/>
              <a:ea typeface="微软雅黑" panose="020B0503020204020204" pitchFamily="34" charset="-122"/>
            </a:rPr>
            <a:t>私域运营策略构建模型</a:t>
          </a:r>
        </a:p>
      </dgm:t>
    </dgm:pt>
    <dgm:pt modelId="{6420DEA4-01AB-4647-8ACE-257E2613AB84}" cxnId="{4A8FEF42-F3AB-42DB-9AD5-10CB50457622}" type="sibTrans">
      <dgm:prSet/>
      <dgm:spPr/>
      <dgm:t>
        <a:bodyPr/>
        <a:lstStyle/>
        <a:p>
          <a:endParaRPr lang="zh-CN" altLang="en-US"/>
        </a:p>
      </dgm:t>
    </dgm:pt>
    <dgm:pt modelId="{9769BC18-69BF-4B21-924E-15770EB2E932}" cxnId="{54C0C7B4-25D7-413D-A571-6EF1DE12FD97}" type="parTrans">
      <dgm:prSet/>
      <dgm:spPr/>
      <dgm:t>
        <a:bodyPr/>
        <a:lstStyle/>
        <a:p>
          <a:endParaRPr lang="zh-CN" altLang="en-US"/>
        </a:p>
      </dgm:t>
    </dgm:pt>
    <dgm:pt modelId="{01B1F4AE-70A3-4C5C-BF53-D67268E1484C}">
      <dgm:prSet phldrT="[文本]" custT="1"/>
      <dgm:spPr>
        <a:solidFill>
          <a:schemeClr val="lt1">
            <a:hueOff val="0"/>
            <a:satOff val="0"/>
            <a:lumOff val="0"/>
            <a:alphaOff val="0"/>
          </a:schemeClr>
        </a:solidFill>
        <a:ln w="12700" cap="flat" cmpd="sng" algn="ctr">
          <a:solidFill>
            <a:schemeClr val="accent1">
              <a:shade val="80000"/>
              <a:hueOff val="0"/>
              <a:satOff val="0"/>
              <a:lumOff val="0"/>
              <a:alphaOff val="0"/>
            </a:schemeClr>
          </a:solidFill>
          <a:prstDash val="solid"/>
          <a:miter lim="800000"/>
        </a:ln>
      </dgm:spPr>
      <dgm:t>
        <a:bodyPr/>
        <a:lstStyle/>
        <a:p>
          <a:r>
            <a:rPr lang="zh-CN" altLang="en-US" sz="1600">
              <a:latin typeface="微软雅黑" panose="020B0503020204020204" pitchFamily="34" charset="-122"/>
              <a:ea typeface="微软雅黑" panose="020B0503020204020204" pitchFamily="34" charset="-122"/>
            </a:rPr>
            <a:t>私域流量闭环模型</a:t>
          </a:r>
        </a:p>
      </dgm:t>
    </dgm:pt>
    <dgm:pt modelId="{05B4C1C2-ED8F-45AD-921A-9A465409271E}" cxnId="{54C0C7B4-25D7-413D-A571-6EF1DE12FD97}" type="sibTrans">
      <dgm:prSet/>
      <dgm:spPr/>
      <dgm:t>
        <a:bodyPr/>
        <a:lstStyle/>
        <a:p>
          <a:endParaRPr lang="zh-CN" altLang="en-US"/>
        </a:p>
      </dgm:t>
    </dgm:pt>
    <dgm:pt modelId="{7451BE0A-FA9D-4865-9645-6555DF2132C4}" cxnId="{E72F11B5-4BF4-4862-9128-BB322BC6B5B5}" type="parTrans">
      <dgm:prSet/>
      <dgm:spPr/>
      <dgm:t>
        <a:bodyPr/>
        <a:lstStyle/>
        <a:p>
          <a:endParaRPr lang="zh-CN" altLang="en-US"/>
        </a:p>
      </dgm:t>
    </dgm:pt>
    <dgm:pt modelId="{B56ACABC-099D-4E68-AC03-F74F8F1E0B4C}">
      <dgm:prSet phldrT="[文本]" custT="1"/>
      <dgm:spPr>
        <a:solidFill>
          <a:schemeClr val="lt1">
            <a:hueOff val="0"/>
            <a:satOff val="0"/>
            <a:lumOff val="0"/>
            <a:alphaOff val="0"/>
          </a:schemeClr>
        </a:solidFill>
        <a:ln w="12700" cap="flat" cmpd="sng" algn="ctr">
          <a:solidFill>
            <a:schemeClr val="accent1">
              <a:shade val="80000"/>
              <a:hueOff val="0"/>
              <a:satOff val="0"/>
              <a:lumOff val="0"/>
              <a:alphaOff val="0"/>
            </a:schemeClr>
          </a:solidFill>
          <a:prstDash val="solid"/>
          <a:miter lim="800000"/>
        </a:ln>
      </dgm:spPr>
      <dgm:t>
        <a:bodyPr/>
        <a:lstStyle/>
        <a:p>
          <a:r>
            <a:rPr lang="zh-CN" altLang="en-US" sz="1600">
              <a:latin typeface="微软雅黑" panose="020B0503020204020204" pitchFamily="34" charset="-122"/>
              <a:ea typeface="微软雅黑" panose="020B0503020204020204" pitchFamily="34" charset="-122"/>
            </a:rPr>
            <a:t>私域用户标签模型</a:t>
          </a:r>
        </a:p>
      </dgm:t>
    </dgm:pt>
    <dgm:pt modelId="{AB3411CE-BB00-4FE3-8CFF-22F93EBF9138}" cxnId="{E72F11B5-4BF4-4862-9128-BB322BC6B5B5}" type="sibTrans">
      <dgm:prSet/>
      <dgm:spPr/>
      <dgm:t>
        <a:bodyPr/>
        <a:lstStyle/>
        <a:p>
          <a:endParaRPr lang="zh-CN" altLang="en-US"/>
        </a:p>
      </dgm:t>
    </dgm:pt>
    <dgm:pt modelId="{A7F86D8D-FDA3-4182-85D1-64F5CA490D71}" cxnId="{908C5226-8065-4765-9081-C85825EE6E16}" type="parTrans">
      <dgm:prSet/>
      <dgm:spPr/>
      <dgm:t>
        <a:bodyPr/>
        <a:lstStyle/>
        <a:p>
          <a:endParaRPr lang="zh-CN" altLang="en-US"/>
        </a:p>
      </dgm:t>
    </dgm:pt>
    <dgm:pt modelId="{40DE14A1-7E5D-4F7B-95FE-9881F731401E}">
      <dgm:prSet phldrT="[文本]" custT="1"/>
      <dgm:spPr>
        <a:solidFill>
          <a:schemeClr val="lt1">
            <a:hueOff val="0"/>
            <a:satOff val="0"/>
            <a:lumOff val="0"/>
            <a:alphaOff val="0"/>
          </a:schemeClr>
        </a:solidFill>
        <a:ln w="12700" cap="flat" cmpd="sng" algn="ctr">
          <a:solidFill>
            <a:schemeClr val="accent1">
              <a:shade val="80000"/>
              <a:hueOff val="0"/>
              <a:satOff val="0"/>
              <a:lumOff val="0"/>
              <a:alphaOff val="0"/>
            </a:schemeClr>
          </a:solidFill>
          <a:prstDash val="solid"/>
          <a:miter lim="800000"/>
        </a:ln>
      </dgm:spPr>
      <dgm:t>
        <a:bodyPr/>
        <a:lstStyle/>
        <a:p>
          <a:r>
            <a:rPr lang="zh-CN" altLang="en-US" sz="1600">
              <a:latin typeface="微软雅黑" panose="020B0503020204020204" pitchFamily="34" charset="-122"/>
              <a:ea typeface="微软雅黑" panose="020B0503020204020204" pitchFamily="34" charset="-122"/>
            </a:rPr>
            <a:t>用户旅程地图模型</a:t>
          </a:r>
        </a:p>
      </dgm:t>
    </dgm:pt>
    <dgm:pt modelId="{5911625B-F2C1-464E-831A-4CE6668CC802}" cxnId="{908C5226-8065-4765-9081-C85825EE6E16}" type="sibTrans">
      <dgm:prSet/>
      <dgm:spPr/>
      <dgm:t>
        <a:bodyPr/>
        <a:lstStyle/>
        <a:p>
          <a:endParaRPr lang="zh-CN" altLang="en-US"/>
        </a:p>
      </dgm:t>
    </dgm:pt>
    <dgm:pt modelId="{FDBCEE9B-FCEA-4284-B801-4F573451FA2E}" cxnId="{3F138397-961F-48DE-B151-97844121F809}" type="parTrans">
      <dgm:prSet/>
      <dgm:spPr/>
      <dgm:t>
        <a:bodyPr/>
        <a:lstStyle/>
        <a:p>
          <a:endParaRPr lang="zh-CN" altLang="en-US"/>
        </a:p>
      </dgm:t>
    </dgm:pt>
    <dgm:pt modelId="{EA510598-F714-4253-AC4B-9D85CAFAEEDA}">
      <dgm:prSet phldrT="[文本]" custT="1"/>
      <dgm:spPr>
        <a:solidFill>
          <a:schemeClr val="lt1">
            <a:hueOff val="0"/>
            <a:satOff val="0"/>
            <a:lumOff val="0"/>
            <a:alphaOff val="0"/>
          </a:schemeClr>
        </a:solidFill>
        <a:ln w="12700" cap="flat" cmpd="sng" algn="ctr">
          <a:solidFill>
            <a:schemeClr val="accent1">
              <a:shade val="80000"/>
              <a:hueOff val="0"/>
              <a:satOff val="0"/>
              <a:lumOff val="0"/>
              <a:alphaOff val="0"/>
            </a:schemeClr>
          </a:solidFill>
          <a:prstDash val="solid"/>
          <a:miter lim="800000"/>
        </a:ln>
      </dgm:spPr>
      <dgm:t>
        <a:bodyPr/>
        <a:lstStyle/>
        <a:p>
          <a:r>
            <a:rPr lang="zh-CN" altLang="en-US" sz="1600">
              <a:latin typeface="微软雅黑" panose="020B0503020204020204" pitchFamily="34" charset="-122"/>
              <a:ea typeface="微软雅黑" panose="020B0503020204020204" pitchFamily="34" charset="-122"/>
            </a:rPr>
            <a:t>私域全生命周期模型</a:t>
          </a:r>
        </a:p>
      </dgm:t>
    </dgm:pt>
    <dgm:pt modelId="{28682946-2A28-492C-990C-ABB68D800DC6}" cxnId="{3F138397-961F-48DE-B151-97844121F809}" type="sibTrans">
      <dgm:prSet/>
      <dgm:spPr/>
      <dgm:t>
        <a:bodyPr/>
        <a:lstStyle/>
        <a:p>
          <a:endParaRPr lang="zh-CN" altLang="en-US"/>
        </a:p>
      </dgm:t>
    </dgm:pt>
    <dgm:pt modelId="{7F7AA6D0-F6C2-4519-848C-1D34C232F7C1}" cxnId="{37450F77-D617-4E17-ADB7-DE1FDDEEDFE1}" type="parTrans">
      <dgm:prSet custT="1"/>
      <dgm:spPr/>
      <dgm:t>
        <a:bodyPr/>
        <a:lstStyle/>
        <a:p>
          <a:endParaRPr lang="zh-CN" altLang="en-US" sz="1600">
            <a:latin typeface="微软雅黑" panose="020B0503020204020204" pitchFamily="34" charset="-122"/>
            <a:ea typeface="微软雅黑" panose="020B0503020204020204" pitchFamily="34" charset="-122"/>
          </a:endParaRPr>
        </a:p>
      </dgm:t>
    </dgm:pt>
    <dgm:pt modelId="{71D60A0B-4780-403A-8274-A5D15FCBE7B4}">
      <dgm:prSet custT="1"/>
      <dgm:spPr>
        <a:solidFill>
          <a:schemeClr val="lt1">
            <a:hueOff val="0"/>
            <a:satOff val="0"/>
            <a:lumOff val="0"/>
            <a:alphaOff val="0"/>
          </a:schemeClr>
        </a:solidFill>
        <a:ln w="12700" cap="flat" cmpd="sng" algn="ctr">
          <a:solidFill>
            <a:schemeClr val="accent1">
              <a:shade val="80000"/>
              <a:hueOff val="0"/>
              <a:satOff val="0"/>
              <a:lumOff val="0"/>
              <a:alphaOff val="0"/>
            </a:schemeClr>
          </a:solidFill>
          <a:prstDash val="solid"/>
          <a:miter lim="800000"/>
        </a:ln>
      </dgm:spPr>
      <dgm:t>
        <a:bodyPr/>
        <a:lstStyle/>
        <a:p>
          <a:r>
            <a:rPr lang="zh-CN" altLang="en-US" sz="1600">
              <a:latin typeface="微软雅黑" panose="020B0503020204020204" pitchFamily="34" charset="-122"/>
              <a:ea typeface="微软雅黑" panose="020B0503020204020204" pitchFamily="34" charset="-122"/>
            </a:rPr>
            <a:t>新零售场景私域拉新模型</a:t>
          </a:r>
          <a:endParaRPr lang="en-US" altLang="zh-CN" sz="1600">
            <a:latin typeface="微软雅黑" panose="020B0503020204020204" pitchFamily="34" charset="-122"/>
            <a:ea typeface="微软雅黑" panose="020B0503020204020204" pitchFamily="34" charset="-122"/>
          </a:endParaRPr>
        </a:p>
      </dgm:t>
    </dgm:pt>
    <dgm:pt modelId="{CFC4F5BD-9BC0-4156-B1D7-001130F18816}" cxnId="{37450F77-D617-4E17-ADB7-DE1FDDEEDFE1}" type="sibTrans">
      <dgm:prSet custT="1"/>
      <dgm:spPr/>
      <dgm:t>
        <a:bodyPr/>
        <a:lstStyle/>
        <a:p>
          <a:endParaRPr lang="zh-CN" altLang="en-US" sz="1600">
            <a:latin typeface="微软雅黑" panose="020B0503020204020204" pitchFamily="34" charset="-122"/>
            <a:ea typeface="微软雅黑" panose="020B0503020204020204" pitchFamily="34" charset="-122"/>
          </a:endParaRPr>
        </a:p>
      </dgm:t>
    </dgm:pt>
    <dgm:pt modelId="{29A27C26-0A96-41CF-A1E2-3F1278E04F04}" cxnId="{64771F06-5313-42F6-9ED5-3A80E6CB4A77}" type="parTrans">
      <dgm:prSet/>
      <dgm:spPr/>
      <dgm:t>
        <a:bodyPr/>
        <a:lstStyle/>
        <a:p>
          <a:endParaRPr lang="zh-CN" altLang="en-US"/>
        </a:p>
      </dgm:t>
    </dgm:pt>
    <dgm:pt modelId="{B1B22F88-4479-42F4-9ACB-72884C5227DC}">
      <dgm:prSet custT="1"/>
      <dgm:spPr>
        <a:solidFill>
          <a:schemeClr val="lt1">
            <a:hueOff val="0"/>
            <a:satOff val="0"/>
            <a:lumOff val="0"/>
            <a:alphaOff val="0"/>
          </a:schemeClr>
        </a:solidFill>
        <a:ln w="12700" cap="flat" cmpd="sng" algn="ctr">
          <a:solidFill>
            <a:schemeClr val="accent1">
              <a:shade val="80000"/>
              <a:hueOff val="0"/>
              <a:satOff val="0"/>
              <a:lumOff val="0"/>
              <a:alphaOff val="0"/>
            </a:schemeClr>
          </a:solidFill>
          <a:prstDash val="solid"/>
          <a:miter lim="800000"/>
        </a:ln>
      </dgm:spPr>
      <dgm:t>
        <a:bodyPr/>
        <a:lstStyle/>
        <a:p>
          <a:r>
            <a:rPr lang="zh-CN" altLang="en-US" sz="1600">
              <a:latin typeface="微软雅黑" panose="020B0503020204020204" pitchFamily="34" charset="-122"/>
              <a:ea typeface="微软雅黑" panose="020B0503020204020204" pitchFamily="34" charset="-122"/>
            </a:rPr>
            <a:t>用户共创自运转模型</a:t>
          </a:r>
          <a:endParaRPr lang="en-US" altLang="zh-CN" sz="1600">
            <a:latin typeface="微软雅黑" panose="020B0503020204020204" pitchFamily="34" charset="-122"/>
            <a:ea typeface="微软雅黑" panose="020B0503020204020204" pitchFamily="34" charset="-122"/>
          </a:endParaRPr>
        </a:p>
      </dgm:t>
    </dgm:pt>
    <dgm:pt modelId="{734CF85F-DD8F-4BBD-B543-A4EF04518B59}" cxnId="{64771F06-5313-42F6-9ED5-3A80E6CB4A77}" type="sibTrans">
      <dgm:prSet/>
      <dgm:spPr/>
      <dgm:t>
        <a:bodyPr/>
        <a:lstStyle/>
        <a:p>
          <a:endParaRPr lang="zh-CN" altLang="en-US"/>
        </a:p>
      </dgm:t>
    </dgm:pt>
    <dgm:pt modelId="{721B5663-E327-4630-B40E-C27197768D5B}" type="pres">
      <dgm:prSet presAssocID="{D13F58C6-0B34-46B2-AF21-591935687071}" presName="linear">
        <dgm:presLayoutVars>
          <dgm:animLvl val="lvl"/>
          <dgm:resizeHandles val="exact"/>
        </dgm:presLayoutVars>
      </dgm:prSet>
      <dgm:spPr/>
      <dgm:t>
        <a:bodyPr/>
        <a:lstStyle/>
        <a:p>
          <a:endParaRPr lang="zh-CN" altLang="en-US"/>
        </a:p>
      </dgm:t>
    </dgm:pt>
    <dgm:pt modelId="{084048AB-E6B3-402C-90A3-DC20E2D963B0}" type="pres">
      <dgm:prSet presAssocID="{40E6015E-0BB9-436C-ACAA-59BC3E7611F0}" presName="parentText" presStyleLbl="node1" presStyleCnt="11">
        <dgm:presLayoutVars>
          <dgm:chMax val="0"/>
          <dgm:bulletEnabled val="1"/>
        </dgm:presLayoutVars>
      </dgm:prSet>
      <dgm:spPr/>
      <dgm:t>
        <a:bodyPr/>
        <a:lstStyle/>
        <a:p>
          <a:endParaRPr lang="zh-CN" altLang="en-US"/>
        </a:p>
      </dgm:t>
    </dgm:pt>
    <dgm:pt modelId="{633EE723-E343-4EFF-A93E-50C16ED25CCC}" type="pres">
      <dgm:prSet presAssocID="{F5121DCB-B0AB-4208-A454-196D88C2B1A6}" presName="spacer"/>
      <dgm:spPr/>
      <dgm:t>
        <a:bodyPr/>
        <a:lstStyle/>
        <a:p/>
      </dgm:t>
    </dgm:pt>
    <dgm:pt modelId="{D1971153-27D1-4546-88AB-47FAF602F4E9}" type="pres">
      <dgm:prSet presAssocID="{5A1B4759-19D7-45E7-9F29-3121D4ABE5E1}" presName="parentText" presStyleLbl="node1" presStyleIdx="1" presStyleCnt="11">
        <dgm:presLayoutVars>
          <dgm:chMax val="0"/>
          <dgm:bulletEnabled val="1"/>
        </dgm:presLayoutVars>
      </dgm:prSet>
      <dgm:spPr/>
      <dgm:t>
        <a:bodyPr/>
        <a:lstStyle/>
        <a:p>
          <a:endParaRPr lang="zh-CN" altLang="en-US"/>
        </a:p>
      </dgm:t>
    </dgm:pt>
    <dgm:pt modelId="{596D5594-DAC2-4E04-A021-589CFE535C3A}" type="pres">
      <dgm:prSet presAssocID="{155368E4-0BE1-45E4-828C-E5D137D8D4A8}" presName="spacer"/>
      <dgm:spPr/>
      <dgm:t>
        <a:bodyPr/>
        <a:lstStyle/>
        <a:p/>
      </dgm:t>
    </dgm:pt>
    <dgm:pt modelId="{319F6466-48A0-444E-A2BA-47941D2C35D4}" type="pres">
      <dgm:prSet presAssocID="{BF077548-C8D0-48C7-A136-95AFF463F977}" presName="parentText" presStyleLbl="node1" presStyleIdx="2" presStyleCnt="11">
        <dgm:presLayoutVars>
          <dgm:chMax val="0"/>
          <dgm:bulletEnabled val="1"/>
        </dgm:presLayoutVars>
      </dgm:prSet>
      <dgm:spPr/>
      <dgm:t>
        <a:bodyPr/>
        <a:lstStyle/>
        <a:p>
          <a:endParaRPr lang="zh-CN" altLang="en-US"/>
        </a:p>
      </dgm:t>
    </dgm:pt>
    <dgm:pt modelId="{B9DF6946-2F06-41D6-AF25-A5AB74066CF1}" type="pres">
      <dgm:prSet presAssocID="{9F48B560-10B1-4539-BF07-44A571605FF7}" presName="spacer"/>
      <dgm:spPr/>
      <dgm:t>
        <a:bodyPr/>
        <a:lstStyle/>
        <a:p/>
      </dgm:t>
    </dgm:pt>
    <dgm:pt modelId="{6315FEEB-6964-4916-ABEC-CB88CA92E9EF}" type="pres">
      <dgm:prSet presAssocID="{2D8870AA-24B0-4E07-9AAA-A2DA3B2C67F9}" presName="parentText" presStyleLbl="node1" presStyleIdx="3" presStyleCnt="11">
        <dgm:presLayoutVars>
          <dgm:chMax val="0"/>
          <dgm:bulletEnabled val="1"/>
        </dgm:presLayoutVars>
      </dgm:prSet>
      <dgm:spPr/>
      <dgm:t>
        <a:bodyPr/>
        <a:lstStyle/>
        <a:p>
          <a:endParaRPr lang="zh-CN" altLang="en-US"/>
        </a:p>
      </dgm:t>
    </dgm:pt>
    <dgm:pt modelId="{C4929EC4-357F-4BB5-8094-9D78BF0A1EB5}" type="pres">
      <dgm:prSet presAssocID="{61DA1758-2F3B-4D5F-9038-F6BE8E7411E6}" presName="spacer"/>
      <dgm:spPr/>
      <dgm:t>
        <a:bodyPr/>
        <a:lstStyle/>
        <a:p/>
      </dgm:t>
    </dgm:pt>
    <dgm:pt modelId="{4185919E-A120-4E23-AC43-9D9747DC0A3E}" type="pres">
      <dgm:prSet presAssocID="{31A3DEF5-4E5E-433D-9B97-DDE5BE7FF635}" presName="parentText" presStyleLbl="node1" presStyleIdx="4" presStyleCnt="11">
        <dgm:presLayoutVars>
          <dgm:chMax val="0"/>
          <dgm:bulletEnabled val="1"/>
        </dgm:presLayoutVars>
      </dgm:prSet>
      <dgm:spPr/>
      <dgm:t>
        <a:bodyPr/>
        <a:lstStyle/>
        <a:p>
          <a:endParaRPr lang="zh-CN" altLang="en-US"/>
        </a:p>
      </dgm:t>
    </dgm:pt>
    <dgm:pt modelId="{FC609B98-4791-425C-95A4-2C474B98643A}" type="pres">
      <dgm:prSet presAssocID="{6420DEA4-01AB-4647-8ACE-257E2613AB84}" presName="spacer"/>
      <dgm:spPr/>
      <dgm:t>
        <a:bodyPr/>
        <a:lstStyle/>
        <a:p/>
      </dgm:t>
    </dgm:pt>
    <dgm:pt modelId="{A80538C2-F699-405B-8214-8CEB75E8EA7F}" type="pres">
      <dgm:prSet presAssocID="{01B1F4AE-70A3-4C5C-BF53-D67268E1484C}" presName="parentText" presStyleLbl="node1" presStyleIdx="5" presStyleCnt="11">
        <dgm:presLayoutVars>
          <dgm:chMax val="0"/>
          <dgm:bulletEnabled val="1"/>
        </dgm:presLayoutVars>
      </dgm:prSet>
      <dgm:spPr/>
      <dgm:t>
        <a:bodyPr/>
        <a:lstStyle/>
        <a:p>
          <a:endParaRPr lang="zh-CN" altLang="en-US"/>
        </a:p>
      </dgm:t>
    </dgm:pt>
    <dgm:pt modelId="{0A250785-46EC-43CF-81C1-75A3EBE23BCF}" type="pres">
      <dgm:prSet presAssocID="{05B4C1C2-ED8F-45AD-921A-9A465409271E}" presName="spacer"/>
      <dgm:spPr/>
      <dgm:t>
        <a:bodyPr/>
        <a:lstStyle/>
        <a:p/>
      </dgm:t>
    </dgm:pt>
    <dgm:pt modelId="{437B0740-CB55-4BAC-99DE-3DD415100FC8}" type="pres">
      <dgm:prSet presAssocID="{B56ACABC-099D-4E68-AC03-F74F8F1E0B4C}" presName="parentText" presStyleLbl="node1" presStyleIdx="6" presStyleCnt="11">
        <dgm:presLayoutVars>
          <dgm:chMax val="0"/>
          <dgm:bulletEnabled val="1"/>
        </dgm:presLayoutVars>
      </dgm:prSet>
      <dgm:spPr/>
      <dgm:t>
        <a:bodyPr/>
        <a:lstStyle/>
        <a:p>
          <a:endParaRPr lang="zh-CN" altLang="en-US"/>
        </a:p>
      </dgm:t>
    </dgm:pt>
    <dgm:pt modelId="{AAA5D7E6-9FA5-4B8F-9F98-0EF823B62F5B}" type="pres">
      <dgm:prSet presAssocID="{AB3411CE-BB00-4FE3-8CFF-22F93EBF9138}" presName="spacer"/>
      <dgm:spPr/>
      <dgm:t>
        <a:bodyPr/>
        <a:lstStyle/>
        <a:p/>
      </dgm:t>
    </dgm:pt>
    <dgm:pt modelId="{A14CE791-CA4A-4561-94B3-EF363990B238}" type="pres">
      <dgm:prSet presAssocID="{40DE14A1-7E5D-4F7B-95FE-9881F731401E}" presName="parentText" presStyleLbl="node1" presStyleIdx="7" presStyleCnt="11">
        <dgm:presLayoutVars>
          <dgm:chMax val="0"/>
          <dgm:bulletEnabled val="1"/>
        </dgm:presLayoutVars>
      </dgm:prSet>
      <dgm:spPr/>
      <dgm:t>
        <a:bodyPr/>
        <a:lstStyle/>
        <a:p>
          <a:endParaRPr lang="zh-CN" altLang="en-US"/>
        </a:p>
      </dgm:t>
    </dgm:pt>
    <dgm:pt modelId="{417A7ED5-898C-4079-966D-553FAC9B8723}" type="pres">
      <dgm:prSet presAssocID="{5911625B-F2C1-464E-831A-4CE6668CC802}" presName="spacer"/>
      <dgm:spPr/>
      <dgm:t>
        <a:bodyPr/>
        <a:lstStyle/>
        <a:p/>
      </dgm:t>
    </dgm:pt>
    <dgm:pt modelId="{3A27B1FE-EA76-4A7B-82BC-CD9D8570CF0E}" type="pres">
      <dgm:prSet presAssocID="{EA510598-F714-4253-AC4B-9D85CAFAEEDA}" presName="parentText" presStyleLbl="node1" presStyleIdx="8" presStyleCnt="11">
        <dgm:presLayoutVars>
          <dgm:chMax val="0"/>
          <dgm:bulletEnabled val="1"/>
        </dgm:presLayoutVars>
      </dgm:prSet>
      <dgm:spPr/>
      <dgm:t>
        <a:bodyPr/>
        <a:lstStyle/>
        <a:p>
          <a:endParaRPr lang="zh-CN" altLang="en-US"/>
        </a:p>
      </dgm:t>
    </dgm:pt>
    <dgm:pt modelId="{74E7699C-03BF-4D95-9AD2-7A7FC7446E86}" type="pres">
      <dgm:prSet presAssocID="{28682946-2A28-492C-990C-ABB68D800DC6}" presName="spacer"/>
      <dgm:spPr/>
      <dgm:t>
        <a:bodyPr/>
        <a:lstStyle/>
        <a:p/>
      </dgm:t>
    </dgm:pt>
    <dgm:pt modelId="{1B04D6D1-4087-4686-85C6-29B4E1793429}" type="pres">
      <dgm:prSet presAssocID="{71D60A0B-4780-403A-8274-A5D15FCBE7B4}" presName="parentText" presStyleLbl="node1" presStyleIdx="9" presStyleCnt="11">
        <dgm:presLayoutVars>
          <dgm:chMax val="0"/>
          <dgm:bulletEnabled val="1"/>
        </dgm:presLayoutVars>
      </dgm:prSet>
      <dgm:spPr/>
      <dgm:t>
        <a:bodyPr/>
        <a:lstStyle/>
        <a:p>
          <a:endParaRPr lang="zh-CN" altLang="en-US"/>
        </a:p>
      </dgm:t>
    </dgm:pt>
    <dgm:pt modelId="{2C8C31EB-F992-4860-B395-A578DFC722D2}" type="pres">
      <dgm:prSet presAssocID="{CFC4F5BD-9BC0-4156-B1D7-001130F18816}" presName="spacer"/>
      <dgm:spPr/>
      <dgm:t>
        <a:bodyPr/>
        <a:lstStyle/>
        <a:p/>
      </dgm:t>
    </dgm:pt>
    <dgm:pt modelId="{8A712733-5FB3-4157-89B6-8D0D2B62F8E2}" type="pres">
      <dgm:prSet presAssocID="{B1B22F88-4479-42F4-9ACB-72884C5227DC}" presName="parentText" presStyleLbl="node1" presStyleIdx="10" presStyleCnt="11">
        <dgm:presLayoutVars>
          <dgm:chMax val="0"/>
          <dgm:bulletEnabled val="1"/>
        </dgm:presLayoutVars>
      </dgm:prSet>
      <dgm:spPr/>
      <dgm:t>
        <a:bodyPr/>
        <a:lstStyle/>
        <a:p>
          <a:endParaRPr lang="zh-CN" altLang="en-US"/>
        </a:p>
      </dgm:t>
    </dgm:pt>
  </dgm:ptLst>
  <dgm:cxnLst>
    <dgm:cxn modelId="{B30FDC4D-A4CB-4FAD-9D22-3C6F6DA38F23}" srcId="{D13F58C6-0B34-46B2-AF21-591935687071}" destId="{40E6015E-0BB9-436C-ACAA-59BC3E7611F0}" srcOrd="0" destOrd="0" parTransId="{B5563D2C-9EBA-49FF-AB3B-F2A6CC9FE67C}" sibTransId="{F5121DCB-B0AB-4208-A454-196D88C2B1A6}"/>
    <dgm:cxn modelId="{BC5C117F-8C34-4437-A1B5-F22FA654AEBD}" srcId="{D13F58C6-0B34-46B2-AF21-591935687071}" destId="{5A1B4759-19D7-45E7-9F29-3121D4ABE5E1}" srcOrd="1" destOrd="0" parTransId="{7747C839-AB2A-403C-BAEA-E4683BA15598}" sibTransId="{155368E4-0BE1-45E4-828C-E5D137D8D4A8}"/>
    <dgm:cxn modelId="{38305B8A-6170-4968-8939-35CF05489A93}" srcId="{D13F58C6-0B34-46B2-AF21-591935687071}" destId="{BF077548-C8D0-48C7-A136-95AFF463F977}" srcOrd="2" destOrd="0" parTransId="{B4D34E5A-E473-40C0-AA3A-B8AF861929AC}" sibTransId="{9F48B560-10B1-4539-BF07-44A571605FF7}"/>
    <dgm:cxn modelId="{6F67F8E3-DDED-4209-AFE3-5CCBAF1B3D5E}" srcId="{D13F58C6-0B34-46B2-AF21-591935687071}" destId="{2D8870AA-24B0-4E07-9AAA-A2DA3B2C67F9}" srcOrd="3" destOrd="0" parTransId="{817F3D3A-1DAC-4BE1-9D9D-685B4E545EC3}" sibTransId="{61DA1758-2F3B-4D5F-9038-F6BE8E7411E6}"/>
    <dgm:cxn modelId="{4A8FEF42-F3AB-42DB-9AD5-10CB50457622}" srcId="{D13F58C6-0B34-46B2-AF21-591935687071}" destId="{31A3DEF5-4E5E-433D-9B97-DDE5BE7FF635}" srcOrd="4" destOrd="0" parTransId="{5B844659-F5FE-491E-B08E-1D438D7E9393}" sibTransId="{6420DEA4-01AB-4647-8ACE-257E2613AB84}"/>
    <dgm:cxn modelId="{54C0C7B4-25D7-413D-A571-6EF1DE12FD97}" srcId="{D13F58C6-0B34-46B2-AF21-591935687071}" destId="{01B1F4AE-70A3-4C5C-BF53-D67268E1484C}" srcOrd="5" destOrd="0" parTransId="{9769BC18-69BF-4B21-924E-15770EB2E932}" sibTransId="{05B4C1C2-ED8F-45AD-921A-9A465409271E}"/>
    <dgm:cxn modelId="{E72F11B5-4BF4-4862-9128-BB322BC6B5B5}" srcId="{D13F58C6-0B34-46B2-AF21-591935687071}" destId="{B56ACABC-099D-4E68-AC03-F74F8F1E0B4C}" srcOrd="6" destOrd="0" parTransId="{7451BE0A-FA9D-4865-9645-6555DF2132C4}" sibTransId="{AB3411CE-BB00-4FE3-8CFF-22F93EBF9138}"/>
    <dgm:cxn modelId="{908C5226-8065-4765-9081-C85825EE6E16}" srcId="{D13F58C6-0B34-46B2-AF21-591935687071}" destId="{40DE14A1-7E5D-4F7B-95FE-9881F731401E}" srcOrd="7" destOrd="0" parTransId="{A7F86D8D-FDA3-4182-85D1-64F5CA490D71}" sibTransId="{5911625B-F2C1-464E-831A-4CE6668CC802}"/>
    <dgm:cxn modelId="{3F138397-961F-48DE-B151-97844121F809}" srcId="{D13F58C6-0B34-46B2-AF21-591935687071}" destId="{EA510598-F714-4253-AC4B-9D85CAFAEEDA}" srcOrd="8" destOrd="0" parTransId="{FDBCEE9B-FCEA-4284-B801-4F573451FA2E}" sibTransId="{28682946-2A28-492C-990C-ABB68D800DC6}"/>
    <dgm:cxn modelId="{37450F77-D617-4E17-ADB7-DE1FDDEEDFE1}" srcId="{D13F58C6-0B34-46B2-AF21-591935687071}" destId="{71D60A0B-4780-403A-8274-A5D15FCBE7B4}" srcOrd="9" destOrd="0" parTransId="{7F7AA6D0-F6C2-4519-848C-1D34C232F7C1}" sibTransId="{CFC4F5BD-9BC0-4156-B1D7-001130F18816}"/>
    <dgm:cxn modelId="{64771F06-5313-42F6-9ED5-3A80E6CB4A77}" srcId="{D13F58C6-0B34-46B2-AF21-591935687071}" destId="{B1B22F88-4479-42F4-9ACB-72884C5227DC}" srcOrd="10" destOrd="0" parTransId="{29A27C26-0A96-41CF-A1E2-3F1278E04F04}" sibTransId="{734CF85F-DD8F-4BBD-B543-A4EF04518B59}"/>
    <dgm:cxn modelId="{726480AC-7019-4822-A3EC-6DC5EA005C9E}" type="presOf" srcId="{D13F58C6-0B34-46B2-AF21-591935687071}" destId="{721B5663-E327-4630-B40E-C27197768D5B}" srcOrd="0" destOrd="0" presId="urn:microsoft.com/office/officeart/2005/8/layout/vList2"/>
    <dgm:cxn modelId="{74DEAD22-9D29-4132-AC43-FE30E2A4905C}" type="presParOf" srcId="{721B5663-E327-4630-B40E-C27197768D5B}" destId="{084048AB-E6B3-402C-90A3-DC20E2D963B0}" srcOrd="0" destOrd="0" presId="urn:microsoft.com/office/officeart/2005/8/layout/vList2"/>
    <dgm:cxn modelId="{62CC3381-0BDE-4DCE-A392-624B4A8E6DFB}" type="presOf" srcId="{40E6015E-0BB9-436C-ACAA-59BC3E7611F0}" destId="{084048AB-E6B3-402C-90A3-DC20E2D963B0}" srcOrd="0" destOrd="0" presId="urn:microsoft.com/office/officeart/2005/8/layout/vList2"/>
    <dgm:cxn modelId="{B366EB21-BBE7-483C-9D62-0AC71BD6AC50}" type="presParOf" srcId="{721B5663-E327-4630-B40E-C27197768D5B}" destId="{633EE723-E343-4EFF-A93E-50C16ED25CCC}" srcOrd="1" destOrd="0" presId="urn:microsoft.com/office/officeart/2005/8/layout/vList2"/>
    <dgm:cxn modelId="{36CB007C-B7D9-4840-B897-4E026DA12194}" type="presParOf" srcId="{721B5663-E327-4630-B40E-C27197768D5B}" destId="{D1971153-27D1-4546-88AB-47FAF602F4E9}" srcOrd="2" destOrd="0" presId="urn:microsoft.com/office/officeart/2005/8/layout/vList2"/>
    <dgm:cxn modelId="{4D356C39-0457-4774-916F-650B8CC7DC37}" type="presOf" srcId="{5A1B4759-19D7-45E7-9F29-3121D4ABE5E1}" destId="{D1971153-27D1-4546-88AB-47FAF602F4E9}" srcOrd="0" destOrd="0" presId="urn:microsoft.com/office/officeart/2005/8/layout/vList2"/>
    <dgm:cxn modelId="{4452DFBE-13D1-4E27-9ADC-14B1CD3AC3A8}" type="presParOf" srcId="{721B5663-E327-4630-B40E-C27197768D5B}" destId="{596D5594-DAC2-4E04-A021-589CFE535C3A}" srcOrd="3" destOrd="0" presId="urn:microsoft.com/office/officeart/2005/8/layout/vList2"/>
    <dgm:cxn modelId="{806029F9-E97C-43D7-B6E5-1CF8140C9922}" type="presParOf" srcId="{721B5663-E327-4630-B40E-C27197768D5B}" destId="{319F6466-48A0-444E-A2BA-47941D2C35D4}" srcOrd="4" destOrd="0" presId="urn:microsoft.com/office/officeart/2005/8/layout/vList2"/>
    <dgm:cxn modelId="{672D4867-AADF-418A-8903-2751CA4AA996}" type="presOf" srcId="{BF077548-C8D0-48C7-A136-95AFF463F977}" destId="{319F6466-48A0-444E-A2BA-47941D2C35D4}" srcOrd="0" destOrd="0" presId="urn:microsoft.com/office/officeart/2005/8/layout/vList2"/>
    <dgm:cxn modelId="{2AFCA379-E28F-438D-8449-216C4ECDFBF1}" type="presParOf" srcId="{721B5663-E327-4630-B40E-C27197768D5B}" destId="{B9DF6946-2F06-41D6-AF25-A5AB74066CF1}" srcOrd="5" destOrd="0" presId="urn:microsoft.com/office/officeart/2005/8/layout/vList2"/>
    <dgm:cxn modelId="{919ABE65-FF72-4481-BBF1-FA5600AC6A4D}" type="presParOf" srcId="{721B5663-E327-4630-B40E-C27197768D5B}" destId="{6315FEEB-6964-4916-ABEC-CB88CA92E9EF}" srcOrd="6" destOrd="0" presId="urn:microsoft.com/office/officeart/2005/8/layout/vList2"/>
    <dgm:cxn modelId="{9043A356-C3C9-43D8-9D58-81BA7017EEDE}" type="presOf" srcId="{2D8870AA-24B0-4E07-9AAA-A2DA3B2C67F9}" destId="{6315FEEB-6964-4916-ABEC-CB88CA92E9EF}" srcOrd="0" destOrd="0" presId="urn:microsoft.com/office/officeart/2005/8/layout/vList2"/>
    <dgm:cxn modelId="{D8FC37B2-BF0E-490A-BC9E-0F38669E4D45}" type="presParOf" srcId="{721B5663-E327-4630-B40E-C27197768D5B}" destId="{C4929EC4-357F-4BB5-8094-9D78BF0A1EB5}" srcOrd="7" destOrd="0" presId="urn:microsoft.com/office/officeart/2005/8/layout/vList2"/>
    <dgm:cxn modelId="{8B7737D9-827E-4D9D-8613-57E3D73F0651}" type="presParOf" srcId="{721B5663-E327-4630-B40E-C27197768D5B}" destId="{4185919E-A120-4E23-AC43-9D9747DC0A3E}" srcOrd="8" destOrd="0" presId="urn:microsoft.com/office/officeart/2005/8/layout/vList2"/>
    <dgm:cxn modelId="{7E7E622F-90DF-4580-9BD7-87AE9C26132F}" type="presOf" srcId="{31A3DEF5-4E5E-433D-9B97-DDE5BE7FF635}" destId="{4185919E-A120-4E23-AC43-9D9747DC0A3E}" srcOrd="0" destOrd="0" presId="urn:microsoft.com/office/officeart/2005/8/layout/vList2"/>
    <dgm:cxn modelId="{24589247-994F-4AC0-A954-986B81627D3D}" type="presParOf" srcId="{721B5663-E327-4630-B40E-C27197768D5B}" destId="{FC609B98-4791-425C-95A4-2C474B98643A}" srcOrd="9" destOrd="0" presId="urn:microsoft.com/office/officeart/2005/8/layout/vList2"/>
    <dgm:cxn modelId="{07CAB5F8-5D99-4274-BB63-156C6AAD74E9}" type="presParOf" srcId="{721B5663-E327-4630-B40E-C27197768D5B}" destId="{A80538C2-F699-405B-8214-8CEB75E8EA7F}" srcOrd="10" destOrd="0" presId="urn:microsoft.com/office/officeart/2005/8/layout/vList2"/>
    <dgm:cxn modelId="{3ED55B84-A26F-49CD-86E3-C93AAD4FD009}" type="presOf" srcId="{01B1F4AE-70A3-4C5C-BF53-D67268E1484C}" destId="{A80538C2-F699-405B-8214-8CEB75E8EA7F}" srcOrd="0" destOrd="0" presId="urn:microsoft.com/office/officeart/2005/8/layout/vList2"/>
    <dgm:cxn modelId="{466BC022-1214-4BB1-A728-3950998409F4}" type="presParOf" srcId="{721B5663-E327-4630-B40E-C27197768D5B}" destId="{0A250785-46EC-43CF-81C1-75A3EBE23BCF}" srcOrd="11" destOrd="0" presId="urn:microsoft.com/office/officeart/2005/8/layout/vList2"/>
    <dgm:cxn modelId="{48B98362-1CC6-42A8-AC91-2DEE20EF2549}" type="presParOf" srcId="{721B5663-E327-4630-B40E-C27197768D5B}" destId="{437B0740-CB55-4BAC-99DE-3DD415100FC8}" srcOrd="12" destOrd="0" presId="urn:microsoft.com/office/officeart/2005/8/layout/vList2"/>
    <dgm:cxn modelId="{5DD7391F-6939-4B46-973E-92C58838C2CD}" type="presOf" srcId="{B56ACABC-099D-4E68-AC03-F74F8F1E0B4C}" destId="{437B0740-CB55-4BAC-99DE-3DD415100FC8}" srcOrd="0" destOrd="0" presId="urn:microsoft.com/office/officeart/2005/8/layout/vList2"/>
    <dgm:cxn modelId="{9ECB20B5-6626-489C-B1A4-C77F20A9A7C7}" type="presParOf" srcId="{721B5663-E327-4630-B40E-C27197768D5B}" destId="{AAA5D7E6-9FA5-4B8F-9F98-0EF823B62F5B}" srcOrd="13" destOrd="0" presId="urn:microsoft.com/office/officeart/2005/8/layout/vList2"/>
    <dgm:cxn modelId="{97843EB5-4698-4397-8BB7-22721F64730E}" type="presParOf" srcId="{721B5663-E327-4630-B40E-C27197768D5B}" destId="{A14CE791-CA4A-4561-94B3-EF363990B238}" srcOrd="14" destOrd="0" presId="urn:microsoft.com/office/officeart/2005/8/layout/vList2"/>
    <dgm:cxn modelId="{D5754A45-10E4-4031-AD75-6FA05FF4B6C2}" type="presOf" srcId="{40DE14A1-7E5D-4F7B-95FE-9881F731401E}" destId="{A14CE791-CA4A-4561-94B3-EF363990B238}" srcOrd="0" destOrd="0" presId="urn:microsoft.com/office/officeart/2005/8/layout/vList2"/>
    <dgm:cxn modelId="{93C70CA2-64DD-40BA-A44E-BD5E5F22F03B}" type="presParOf" srcId="{721B5663-E327-4630-B40E-C27197768D5B}" destId="{417A7ED5-898C-4079-966D-553FAC9B8723}" srcOrd="15" destOrd="0" presId="urn:microsoft.com/office/officeart/2005/8/layout/vList2"/>
    <dgm:cxn modelId="{3016DEC3-8444-46E9-B9F3-ADDF33EBAC07}" type="presParOf" srcId="{721B5663-E327-4630-B40E-C27197768D5B}" destId="{3A27B1FE-EA76-4A7B-82BC-CD9D8570CF0E}" srcOrd="16" destOrd="0" presId="urn:microsoft.com/office/officeart/2005/8/layout/vList2"/>
    <dgm:cxn modelId="{3853AAB8-4D46-4537-82A7-AA76309F9959}" type="presOf" srcId="{EA510598-F714-4253-AC4B-9D85CAFAEEDA}" destId="{3A27B1FE-EA76-4A7B-82BC-CD9D8570CF0E}" srcOrd="0" destOrd="0" presId="urn:microsoft.com/office/officeart/2005/8/layout/vList2"/>
    <dgm:cxn modelId="{8AAE1983-9B05-4503-B7CF-4D668B39F040}" type="presParOf" srcId="{721B5663-E327-4630-B40E-C27197768D5B}" destId="{74E7699C-03BF-4D95-9AD2-7A7FC7446E86}" srcOrd="17" destOrd="0" presId="urn:microsoft.com/office/officeart/2005/8/layout/vList2"/>
    <dgm:cxn modelId="{65C8FF37-B88E-4EC2-B7DE-8305736CF2A6}" type="presParOf" srcId="{721B5663-E327-4630-B40E-C27197768D5B}" destId="{1B04D6D1-4087-4686-85C6-29B4E1793429}" srcOrd="18" destOrd="0" presId="urn:microsoft.com/office/officeart/2005/8/layout/vList2"/>
    <dgm:cxn modelId="{E3047C15-6335-4B90-B426-6FD1584BC2FC}" type="presOf" srcId="{71D60A0B-4780-403A-8274-A5D15FCBE7B4}" destId="{1B04D6D1-4087-4686-85C6-29B4E1793429}" srcOrd="0" destOrd="0" presId="urn:microsoft.com/office/officeart/2005/8/layout/vList2"/>
    <dgm:cxn modelId="{CE099DBB-4E23-4062-AC7E-B430242C7915}" type="presParOf" srcId="{721B5663-E327-4630-B40E-C27197768D5B}" destId="{2C8C31EB-F992-4860-B395-A578DFC722D2}" srcOrd="19" destOrd="0" presId="urn:microsoft.com/office/officeart/2005/8/layout/vList2"/>
    <dgm:cxn modelId="{B024F797-E01D-49D7-AF2D-FF5C4F0572BD}" type="presParOf" srcId="{721B5663-E327-4630-B40E-C27197768D5B}" destId="{8A712733-5FB3-4157-89B6-8D0D2B62F8E2}" srcOrd="20" destOrd="0" presId="urn:microsoft.com/office/officeart/2005/8/layout/vList2"/>
    <dgm:cxn modelId="{5A27548E-C7A8-42FD-9245-8413DDA2422E}" type="presOf" srcId="{B1B22F88-4479-42F4-9ACB-72884C5227DC}" destId="{8A712733-5FB3-4157-89B6-8D0D2B62F8E2}" srcOrd="0" destOrd="0" presId="urn:microsoft.com/office/officeart/2005/8/layout/vList2"/>
  </dgm:cxnLst>
  <dgm:bg/>
  <dgm:whole/>
  <dgm:extLst>
    <a:ext uri="http://schemas.microsoft.com/office/drawing/2008/diagram">
      <dsp:dataModelExt xmlns:dsp="http://schemas.microsoft.com/office/drawing/2008/diagram" relId="rId5"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xmlns:r="http://schemas.openxmlformats.org/officeDocument/2006/relationships">
  <dsp:spTree>
    <dsp:nvGrpSpPr>
      <dsp:cNvPr id="2" name="组合 1"/>
      <dsp:cNvGrpSpPr/>
    </dsp:nvGrpSpPr>
    <dsp:grpSpPr>
      <a:xfrm>
        <a:off x="0" y="0"/>
        <a:ext cx="10754291" cy="5020733"/>
        <a:chOff x="0" y="0"/>
        <a:chExt cx="10754291" cy="5020733"/>
      </a:xfrm>
    </dsp:grpSpPr>
    <dsp:sp modelId="{FABA882D-7A97-4D63-8B12-E95756965519}">
      <dsp:nvSpPr>
        <dsp:cNvPr id="3" name="矩形 2"/>
        <dsp:cNvSpPr/>
      </dsp:nvSpPr>
      <dsp:spPr bwMode="white">
        <a:xfrm>
          <a:off x="0" y="427217"/>
          <a:ext cx="3278747" cy="1311499"/>
        </a:xfrm>
        <a:prstGeom prst="rect">
          <a:avLst/>
        </a:prstGeom>
        <a:solidFill>
          <a:srgbClr val="795696"/>
        </a:solidFill>
      </dsp:spPr>
      <dsp:style>
        <a:lnRef idx="2">
          <a:schemeClr val="accent1">
            <a:shade val="80000"/>
          </a:schemeClr>
        </a:lnRef>
        <a:fillRef idx="1">
          <a:schemeClr val="lt1"/>
        </a:fillRef>
        <a:effectRef idx="0">
          <a:scrgbClr r="0" g="0" b="0"/>
        </a:effectRef>
        <a:fontRef idx="minor">
          <a:schemeClr val="lt1"/>
        </a:fontRef>
      </dsp:style>
      <dsp:txBody>
        <a:bodyPr lIns="113792" tIns="65024" rIns="113792" bIns="65024" anchor="ctr"/>
        <a:lstStyle>
          <a:lvl1pPr algn="ctr">
            <a:defRPr sz="6500"/>
          </a:lvl1pPr>
          <a:lvl2pPr marL="285750" indent="-285750" algn="ctr">
            <a:defRPr sz="5000"/>
          </a:lvl2pPr>
          <a:lvl3pPr marL="571500" indent="-285750" algn="ctr">
            <a:defRPr sz="5000"/>
          </a:lvl3pPr>
          <a:lvl4pPr marL="857250" indent="-285750" algn="ctr">
            <a:defRPr sz="5000"/>
          </a:lvl4pPr>
          <a:lvl5pPr marL="1143000" indent="-285750" algn="ctr">
            <a:defRPr sz="5000"/>
          </a:lvl5pPr>
          <a:lvl6pPr marL="1428750" indent="-285750" algn="ctr">
            <a:defRPr sz="5000"/>
          </a:lvl6pPr>
          <a:lvl7pPr marL="1714500" indent="-285750" algn="ctr">
            <a:defRPr sz="5000"/>
          </a:lvl7pPr>
          <a:lvl8pPr marL="2000250" indent="-285750" algn="ctr">
            <a:defRPr sz="5000"/>
          </a:lvl8pPr>
          <a:lvl9pPr marL="2286000" indent="-285750" algn="ctr">
            <a:defRPr sz="5000"/>
          </a:lvl9pPr>
        </a:lstStyle>
        <a:p>
          <a:pPr lvl="0">
            <a:lnSpc>
              <a:spcPct val="100000"/>
            </a:lnSpc>
            <a:spcBef>
              <a:spcPct val="0"/>
            </a:spcBef>
            <a:spcAft>
              <a:spcPct val="35000"/>
            </a:spcAft>
          </a:pPr>
          <a:r>
            <a:rPr lang="zh-CN" altLang="en-US" sz="1600">
              <a:solidFill>
                <a:schemeClr val="bg1"/>
              </a:solidFill>
              <a:latin typeface="微软雅黑" panose="020B0503020204020204" pitchFamily="34" charset="-122"/>
              <a:ea typeface="微软雅黑" panose="020B0503020204020204" pitchFamily="34" charset="-122"/>
            </a:rPr>
            <a:t>战略屋</a:t>
          </a:r>
          <a:endParaRPr>
            <a:solidFill>
              <a:schemeClr val="dk1"/>
            </a:solidFill>
          </a:endParaRPr>
        </a:p>
      </dsp:txBody>
      <dsp:txXfrm>
        <a:off x="0" y="427217"/>
        <a:ext cx="3278747" cy="1311499"/>
      </dsp:txXfrm>
    </dsp:sp>
    <dsp:sp modelId="{1619DE3C-5E34-491A-AA90-0C68802F0F7E}">
      <dsp:nvSpPr>
        <dsp:cNvPr id="4" name="矩形 3"/>
        <dsp:cNvSpPr/>
      </dsp:nvSpPr>
      <dsp:spPr bwMode="white">
        <a:xfrm>
          <a:off x="0" y="1738716"/>
          <a:ext cx="3278747" cy="2854800"/>
        </a:xfrm>
        <a:prstGeom prst="rect">
          <a:avLst/>
        </a:prstGeom>
      </dsp:spPr>
      <dsp:style>
        <a:lnRef idx="2">
          <a:schemeClr val="accent1">
            <a:alpha val="90000"/>
          </a:schemeClr>
        </a:lnRef>
        <a:fillRef idx="1">
          <a:schemeClr val="lt1">
            <a:alpha val="90000"/>
            <a:tint val="40000"/>
          </a:schemeClr>
        </a:fillRef>
        <a:effectRef idx="0">
          <a:scrgbClr r="0" g="0" b="0"/>
        </a:effectRef>
        <a:fontRef idx="minor"/>
      </dsp:style>
      <dsp:txBody>
        <a:bodyPr lIns="85344" tIns="85344" rIns="113792" bIns="128016" anchor="t"/>
        <a:lstStyle>
          <a:lvl1pPr algn="l">
            <a:defRPr sz="6500"/>
          </a:lvl1pPr>
          <a:lvl2pPr marL="285750" indent="-285750" algn="l">
            <a:defRPr sz="6500"/>
          </a:lvl2pPr>
          <a:lvl3pPr marL="571500" indent="-285750" algn="l">
            <a:defRPr sz="6500"/>
          </a:lvl3pPr>
          <a:lvl4pPr marL="857250" indent="-285750" algn="l">
            <a:defRPr sz="6500"/>
          </a:lvl4pPr>
          <a:lvl5pPr marL="1143000" indent="-285750" algn="l">
            <a:defRPr sz="6500"/>
          </a:lvl5pPr>
          <a:lvl6pPr marL="1428750" indent="-285750" algn="l">
            <a:defRPr sz="6500"/>
          </a:lvl6pPr>
          <a:lvl7pPr marL="1714500" indent="-285750" algn="l">
            <a:defRPr sz="6500"/>
          </a:lvl7pPr>
          <a:lvl8pPr marL="2000250" indent="-285750" algn="l">
            <a:defRPr sz="6500"/>
          </a:lvl8pPr>
          <a:lvl9pPr marL="2286000" indent="-285750" algn="l">
            <a:defRPr sz="6500"/>
          </a:lvl9pPr>
        </a:lstStyle>
        <a:p>
          <a:pPr marL="171450" lvl="1" indent="-171450">
            <a:lnSpc>
              <a:spcPct val="100000"/>
            </a:lnSpc>
            <a:spcBef>
              <a:spcPct val="0"/>
            </a:spcBef>
            <a:spcAft>
              <a:spcPct val="15000"/>
            </a:spcAft>
            <a:buChar char="•"/>
          </a:pPr>
          <a:r>
            <a:rPr lang="en-US" altLang="zh-CN" sz="1600">
              <a:solidFill>
                <a:schemeClr val="dk1"/>
              </a:solidFill>
              <a:latin typeface="微软雅黑" panose="020B0503020204020204" pitchFamily="34" charset="-122"/>
              <a:ea typeface="微软雅黑" panose="020B0503020204020204" pitchFamily="34" charset="-122"/>
            </a:rPr>
            <a:t>5</a:t>
          </a:r>
          <a:r>
            <a:rPr lang="zh-CN" altLang="en-US" sz="1600">
              <a:solidFill>
                <a:schemeClr val="dk1"/>
              </a:solidFill>
              <a:latin typeface="微软雅黑" panose="020B0503020204020204" pitchFamily="34" charset="-122"/>
              <a:ea typeface="微软雅黑" panose="020B0503020204020204" pitchFamily="34" charset="-122"/>
            </a:rPr>
            <a:t>个战略屋模型</a:t>
          </a:r>
          <a:endParaRPr lang="zh-CN" altLang="en-US" sz="1600">
            <a:solidFill>
              <a:schemeClr val="dk1"/>
            </a:solidFill>
            <a:latin typeface="微软雅黑" panose="020B0503020204020204" pitchFamily="34" charset="-122"/>
            <a:ea typeface="微软雅黑" panose="020B0503020204020204" pitchFamily="34" charset="-122"/>
          </a:endParaRPr>
        </a:p>
        <a:p>
          <a:pPr marL="171450" lvl="1" indent="-171450">
            <a:lnSpc>
              <a:spcPct val="100000"/>
            </a:lnSpc>
            <a:spcBef>
              <a:spcPct val="0"/>
            </a:spcBef>
            <a:spcAft>
              <a:spcPct val="15000"/>
            </a:spcAft>
            <a:buChar char="•"/>
          </a:pPr>
          <a:r>
            <a:rPr lang="en-US" altLang="zh-CN" sz="1600">
              <a:solidFill>
                <a:schemeClr val="dk1"/>
              </a:solidFill>
              <a:latin typeface="微软雅黑" panose="020B0503020204020204" pitchFamily="34" charset="-122"/>
              <a:ea typeface="微软雅黑" panose="020B0503020204020204" pitchFamily="34" charset="-122"/>
            </a:rPr>
            <a:t>3-5</a:t>
          </a:r>
          <a:r>
            <a:rPr lang="zh-CN" altLang="en-US" sz="1600">
              <a:solidFill>
                <a:schemeClr val="dk1"/>
              </a:solidFill>
              <a:latin typeface="微软雅黑" panose="020B0503020204020204" pitchFamily="34" charset="-122"/>
              <a:ea typeface="微软雅黑" panose="020B0503020204020204" pitchFamily="34" charset="-122"/>
            </a:rPr>
            <a:t>年战略屋</a:t>
          </a:r>
          <a:endParaRPr lang="zh-CN" altLang="en-US" sz="1600">
            <a:solidFill>
              <a:schemeClr val="dk1"/>
            </a:solidFill>
            <a:latin typeface="微软雅黑" panose="020B0503020204020204" pitchFamily="34" charset="-122"/>
            <a:ea typeface="微软雅黑" panose="020B0503020204020204" pitchFamily="34" charset="-122"/>
          </a:endParaRPr>
        </a:p>
        <a:p>
          <a:pPr marL="171450" lvl="1" indent="-171450">
            <a:lnSpc>
              <a:spcPct val="100000"/>
            </a:lnSpc>
            <a:spcBef>
              <a:spcPct val="0"/>
            </a:spcBef>
            <a:spcAft>
              <a:spcPct val="15000"/>
            </a:spcAft>
            <a:buChar char="•"/>
          </a:pPr>
          <a:r>
            <a:rPr lang="en-US" altLang="zh-CN" sz="1600">
              <a:solidFill>
                <a:schemeClr val="dk1"/>
              </a:solidFill>
              <a:latin typeface="微软雅黑" panose="020B0503020204020204" pitchFamily="34" charset="-122"/>
              <a:ea typeface="微软雅黑" panose="020B0503020204020204" pitchFamily="34" charset="-122"/>
            </a:rPr>
            <a:t>2</a:t>
          </a:r>
          <a:r>
            <a:rPr lang="zh-CN" altLang="en-US" sz="1600">
              <a:solidFill>
                <a:schemeClr val="dk1"/>
              </a:solidFill>
              <a:latin typeface="微软雅黑" panose="020B0503020204020204" pitchFamily="34" charset="-122"/>
              <a:ea typeface="微软雅黑" panose="020B0503020204020204" pitchFamily="34" charset="-122"/>
            </a:rPr>
            <a:t>个年度战略屋</a:t>
          </a:r>
          <a:endParaRPr lang="en-US" altLang="zh-CN" sz="1600">
            <a:solidFill>
              <a:schemeClr val="dk1"/>
            </a:solidFill>
            <a:latin typeface="微软雅黑" panose="020B0503020204020204" pitchFamily="34" charset="-122"/>
            <a:ea typeface="微软雅黑" panose="020B0503020204020204" pitchFamily="34" charset="-122"/>
          </a:endParaRPr>
        </a:p>
      </dsp:txBody>
      <dsp:txXfrm>
        <a:off x="0" y="1738716"/>
        <a:ext cx="3278747" cy="2854800"/>
      </dsp:txXfrm>
    </dsp:sp>
    <dsp:sp modelId="{8A30B234-571D-42BD-9A8B-9A4FC6763E36}">
      <dsp:nvSpPr>
        <dsp:cNvPr id="5" name="矩形 4"/>
        <dsp:cNvSpPr/>
      </dsp:nvSpPr>
      <dsp:spPr bwMode="white">
        <a:xfrm>
          <a:off x="3737772" y="427217"/>
          <a:ext cx="3278747" cy="1311499"/>
        </a:xfrm>
        <a:prstGeom prst="rect">
          <a:avLst/>
        </a:prstGeom>
        <a:solidFill>
          <a:srgbClr val="795696"/>
        </a:solidFill>
      </dsp:spPr>
      <dsp:style>
        <a:lnRef idx="2">
          <a:schemeClr val="accent1">
            <a:shade val="80000"/>
          </a:schemeClr>
        </a:lnRef>
        <a:fillRef idx="1">
          <a:schemeClr val="lt1"/>
        </a:fillRef>
        <a:effectRef idx="0">
          <a:scrgbClr r="0" g="0" b="0"/>
        </a:effectRef>
        <a:fontRef idx="minor">
          <a:schemeClr val="lt1"/>
        </a:fontRef>
      </dsp:style>
      <dsp:txBody>
        <a:bodyPr lIns="113792" tIns="65024" rIns="113792" bIns="65024" anchor="ctr"/>
        <a:lstStyle>
          <a:lvl1pPr algn="ctr">
            <a:defRPr sz="6500"/>
          </a:lvl1pPr>
          <a:lvl2pPr marL="285750" indent="-285750" algn="ctr">
            <a:defRPr sz="5000"/>
          </a:lvl2pPr>
          <a:lvl3pPr marL="571500" indent="-285750" algn="ctr">
            <a:defRPr sz="5000"/>
          </a:lvl3pPr>
          <a:lvl4pPr marL="857250" indent="-285750" algn="ctr">
            <a:defRPr sz="5000"/>
          </a:lvl4pPr>
          <a:lvl5pPr marL="1143000" indent="-285750" algn="ctr">
            <a:defRPr sz="5000"/>
          </a:lvl5pPr>
          <a:lvl6pPr marL="1428750" indent="-285750" algn="ctr">
            <a:defRPr sz="5000"/>
          </a:lvl6pPr>
          <a:lvl7pPr marL="1714500" indent="-285750" algn="ctr">
            <a:defRPr sz="5000"/>
          </a:lvl7pPr>
          <a:lvl8pPr marL="2000250" indent="-285750" algn="ctr">
            <a:defRPr sz="5000"/>
          </a:lvl8pPr>
          <a:lvl9pPr marL="2286000" indent="-285750" algn="ctr">
            <a:defRPr sz="5000"/>
          </a:lvl9pPr>
        </a:lstStyle>
        <a:p>
          <a:pPr lvl="0">
            <a:lnSpc>
              <a:spcPct val="100000"/>
            </a:lnSpc>
            <a:spcBef>
              <a:spcPct val="0"/>
            </a:spcBef>
            <a:spcAft>
              <a:spcPct val="35000"/>
            </a:spcAft>
          </a:pPr>
          <a:r>
            <a:rPr lang="zh-CN" altLang="en-US" sz="1600">
              <a:solidFill>
                <a:schemeClr val="bg1"/>
              </a:solidFill>
              <a:latin typeface="微软雅黑" panose="020B0503020204020204" pitchFamily="34" charset="-122"/>
              <a:ea typeface="微软雅黑" panose="020B0503020204020204" pitchFamily="34" charset="-122"/>
            </a:rPr>
            <a:t>战略屋运用</a:t>
          </a:r>
          <a:endParaRPr lang="en-US" altLang="zh-CN" sz="1600">
            <a:solidFill>
              <a:schemeClr val="bg1"/>
            </a:solidFill>
            <a:latin typeface="微软雅黑" panose="020B0503020204020204" pitchFamily="34" charset="-122"/>
            <a:ea typeface="微软雅黑" panose="020B0503020204020204" pitchFamily="34" charset="-122"/>
          </a:endParaRPr>
        </a:p>
      </dsp:txBody>
      <dsp:txXfrm>
        <a:off x="3737772" y="427217"/>
        <a:ext cx="3278747" cy="1311499"/>
      </dsp:txXfrm>
    </dsp:sp>
    <dsp:sp modelId="{80A56155-D6F5-4B1E-AE0A-985481466077}">
      <dsp:nvSpPr>
        <dsp:cNvPr id="6" name="矩形 5"/>
        <dsp:cNvSpPr/>
      </dsp:nvSpPr>
      <dsp:spPr bwMode="white">
        <a:xfrm>
          <a:off x="3737772" y="1738716"/>
          <a:ext cx="3278747" cy="2854800"/>
        </a:xfrm>
        <a:prstGeom prst="rect">
          <a:avLst/>
        </a:prstGeom>
      </dsp:spPr>
      <dsp:style>
        <a:lnRef idx="2">
          <a:schemeClr val="accent1">
            <a:alpha val="90000"/>
          </a:schemeClr>
        </a:lnRef>
        <a:fillRef idx="1">
          <a:schemeClr val="lt1">
            <a:alpha val="90000"/>
            <a:tint val="40000"/>
          </a:schemeClr>
        </a:fillRef>
        <a:effectRef idx="0">
          <a:scrgbClr r="0" g="0" b="0"/>
        </a:effectRef>
        <a:fontRef idx="minor"/>
      </dsp:style>
      <dsp:txBody>
        <a:bodyPr lIns="85344" tIns="85344" rIns="113792" bIns="128016" anchor="t"/>
        <a:lstStyle>
          <a:lvl1pPr algn="l">
            <a:defRPr sz="6500"/>
          </a:lvl1pPr>
          <a:lvl2pPr marL="285750" indent="-285750" algn="l">
            <a:defRPr sz="6500"/>
          </a:lvl2pPr>
          <a:lvl3pPr marL="571500" indent="-285750" algn="l">
            <a:defRPr sz="6500"/>
          </a:lvl3pPr>
          <a:lvl4pPr marL="857250" indent="-285750" algn="l">
            <a:defRPr sz="6500"/>
          </a:lvl4pPr>
          <a:lvl5pPr marL="1143000" indent="-285750" algn="l">
            <a:defRPr sz="6500"/>
          </a:lvl5pPr>
          <a:lvl6pPr marL="1428750" indent="-285750" algn="l">
            <a:defRPr sz="6500"/>
          </a:lvl6pPr>
          <a:lvl7pPr marL="1714500" indent="-285750" algn="l">
            <a:defRPr sz="6500"/>
          </a:lvl7pPr>
          <a:lvl8pPr marL="2000250" indent="-285750" algn="l">
            <a:defRPr sz="6500"/>
          </a:lvl8pPr>
          <a:lvl9pPr marL="2286000" indent="-285750" algn="l">
            <a:defRPr sz="6500"/>
          </a:lvl9pPr>
        </a:lstStyle>
        <a:p>
          <a:pPr marL="171450" lvl="1" indent="-171450">
            <a:lnSpc>
              <a:spcPct val="100000"/>
            </a:lnSpc>
            <a:spcBef>
              <a:spcPct val="0"/>
            </a:spcBef>
            <a:spcAft>
              <a:spcPct val="15000"/>
            </a:spcAft>
            <a:buChar char="•"/>
          </a:pPr>
          <a:r>
            <a:rPr lang="zh-CN" altLang="en-US" sz="1600">
              <a:solidFill>
                <a:schemeClr val="dk1"/>
              </a:solidFill>
              <a:latin typeface="微软雅黑" panose="020B0503020204020204" pitchFamily="34" charset="-122"/>
              <a:ea typeface="微软雅黑" panose="020B0503020204020204" pitchFamily="34" charset="-122"/>
            </a:rPr>
            <a:t>消费品行业数字化营销及运营策略屋</a:t>
          </a:r>
          <a:endParaRPr lang="en-US" altLang="zh-CN" sz="1600">
            <a:solidFill>
              <a:schemeClr val="dk1"/>
            </a:solidFill>
            <a:latin typeface="微软雅黑" panose="020B0503020204020204" pitchFamily="34" charset="-122"/>
            <a:ea typeface="微软雅黑" panose="020B0503020204020204" pitchFamily="34" charset="-122"/>
          </a:endParaRPr>
        </a:p>
        <a:p>
          <a:pPr marL="171450" lvl="1" indent="-171450">
            <a:lnSpc>
              <a:spcPct val="100000"/>
            </a:lnSpc>
            <a:spcBef>
              <a:spcPct val="0"/>
            </a:spcBef>
            <a:spcAft>
              <a:spcPct val="15000"/>
            </a:spcAft>
            <a:buChar char="•"/>
          </a:pPr>
          <a:r>
            <a:rPr lang="zh-CN" altLang="en-US" sz="1600">
              <a:solidFill>
                <a:schemeClr val="dk1"/>
              </a:solidFill>
              <a:latin typeface="微软雅黑" panose="020B0503020204020204" pitchFamily="34" charset="-122"/>
              <a:ea typeface="微软雅黑" panose="020B0503020204020204" pitchFamily="34" charset="-122"/>
            </a:rPr>
            <a:t>会员营销策略屋</a:t>
          </a:r>
          <a:endParaRPr lang="en-US" altLang="zh-CN" sz="1600">
            <a:solidFill>
              <a:schemeClr val="dk1"/>
            </a:solidFill>
            <a:latin typeface="微软雅黑" panose="020B0503020204020204" pitchFamily="34" charset="-122"/>
            <a:ea typeface="微软雅黑" panose="020B0503020204020204" pitchFamily="34" charset="-122"/>
          </a:endParaRPr>
        </a:p>
        <a:p>
          <a:pPr marL="171450" lvl="1" indent="-171450">
            <a:lnSpc>
              <a:spcPct val="100000"/>
            </a:lnSpc>
            <a:spcBef>
              <a:spcPct val="0"/>
            </a:spcBef>
            <a:spcAft>
              <a:spcPct val="15000"/>
            </a:spcAft>
            <a:buChar char="•"/>
          </a:pPr>
          <a:r>
            <a:rPr lang="zh-CN" altLang="en-US" sz="1600">
              <a:solidFill>
                <a:schemeClr val="dk1"/>
              </a:solidFill>
              <a:latin typeface="微软雅黑" panose="020B0503020204020204" pitchFamily="34" charset="-122"/>
              <a:ea typeface="微软雅黑" panose="020B0503020204020204" pitchFamily="34" charset="-122"/>
            </a:rPr>
            <a:t>年度内容营销策略屋</a:t>
          </a:r>
          <a:endParaRPr lang="en-US" altLang="zh-CN" sz="1600">
            <a:solidFill>
              <a:schemeClr val="dk1"/>
            </a:solidFill>
            <a:latin typeface="微软雅黑" panose="020B0503020204020204" pitchFamily="34" charset="-122"/>
            <a:ea typeface="微软雅黑" panose="020B0503020204020204" pitchFamily="34" charset="-122"/>
          </a:endParaRPr>
        </a:p>
        <a:p>
          <a:pPr marL="171450" lvl="1" indent="-171450">
            <a:lnSpc>
              <a:spcPct val="100000"/>
            </a:lnSpc>
            <a:spcBef>
              <a:spcPct val="0"/>
            </a:spcBef>
            <a:spcAft>
              <a:spcPct val="15000"/>
            </a:spcAft>
            <a:buChar char="•"/>
          </a:pPr>
          <a:r>
            <a:rPr lang="zh-CN" altLang="en-US" sz="1600">
              <a:solidFill>
                <a:schemeClr val="dk1"/>
              </a:solidFill>
              <a:latin typeface="微软雅黑" panose="020B0503020204020204" pitchFamily="34" charset="-122"/>
              <a:ea typeface="微软雅黑" panose="020B0503020204020204" pitchFamily="34" charset="-122"/>
            </a:rPr>
            <a:t>年度推广策略屋</a:t>
          </a:r>
          <a:endParaRPr lang="en-US" altLang="zh-CN" sz="1600">
            <a:solidFill>
              <a:schemeClr val="dk1"/>
            </a:solidFill>
            <a:latin typeface="微软雅黑" panose="020B0503020204020204" pitchFamily="34" charset="-122"/>
            <a:ea typeface="微软雅黑" panose="020B0503020204020204" pitchFamily="34" charset="-122"/>
          </a:endParaRPr>
        </a:p>
        <a:p>
          <a:pPr marL="171450" lvl="1" indent="-171450">
            <a:lnSpc>
              <a:spcPct val="100000"/>
            </a:lnSpc>
            <a:spcBef>
              <a:spcPct val="0"/>
            </a:spcBef>
            <a:spcAft>
              <a:spcPct val="15000"/>
            </a:spcAft>
            <a:buChar char="•"/>
          </a:pPr>
          <a:r>
            <a:rPr lang="zh-CN" altLang="en-US" sz="1600">
              <a:solidFill>
                <a:schemeClr val="dk1"/>
              </a:solidFill>
              <a:latin typeface="微软雅黑" panose="020B0503020204020204" pitchFamily="34" charset="-122"/>
              <a:ea typeface="微软雅黑" panose="020B0503020204020204" pitchFamily="34" charset="-122"/>
            </a:rPr>
            <a:t>新品上市传播策略屋</a:t>
          </a:r>
          <a:endParaRPr lang="en-US" altLang="zh-CN" sz="1600">
            <a:solidFill>
              <a:schemeClr val="dk1"/>
            </a:solidFill>
            <a:latin typeface="微软雅黑" panose="020B0503020204020204" pitchFamily="34" charset="-122"/>
            <a:ea typeface="微软雅黑" panose="020B0503020204020204" pitchFamily="34" charset="-122"/>
          </a:endParaRPr>
        </a:p>
        <a:p>
          <a:pPr marL="171450" lvl="1" indent="-171450">
            <a:lnSpc>
              <a:spcPct val="100000"/>
            </a:lnSpc>
            <a:spcBef>
              <a:spcPct val="0"/>
            </a:spcBef>
            <a:spcAft>
              <a:spcPct val="15000"/>
            </a:spcAft>
            <a:buChar char="•"/>
          </a:pPr>
          <a:r>
            <a:rPr lang="zh-CN" altLang="en-US" sz="1600">
              <a:solidFill>
                <a:schemeClr val="dk1"/>
              </a:solidFill>
              <a:latin typeface="微软雅黑" panose="020B0503020204020204" pitchFamily="34" charset="-122"/>
              <a:ea typeface="微软雅黑" panose="020B0503020204020204" pitchFamily="34" charset="-122"/>
            </a:rPr>
            <a:t>年度爆品传播策略屋</a:t>
          </a:r>
          <a:endParaRPr lang="en-US" altLang="zh-CN" sz="1600">
            <a:solidFill>
              <a:schemeClr val="dk1"/>
            </a:solidFill>
            <a:latin typeface="微软雅黑" panose="020B0503020204020204" pitchFamily="34" charset="-122"/>
            <a:ea typeface="微软雅黑" panose="020B0503020204020204" pitchFamily="34" charset="-122"/>
          </a:endParaRPr>
        </a:p>
        <a:p>
          <a:pPr marL="171450" lvl="1" indent="-171450">
            <a:lnSpc>
              <a:spcPct val="100000"/>
            </a:lnSpc>
            <a:spcBef>
              <a:spcPct val="0"/>
            </a:spcBef>
            <a:spcAft>
              <a:spcPct val="15000"/>
            </a:spcAft>
            <a:buChar char="•"/>
          </a:pPr>
          <a:r>
            <a:rPr lang="zh-CN" altLang="en-US" sz="1600">
              <a:solidFill>
                <a:schemeClr val="dk1"/>
              </a:solidFill>
              <a:latin typeface="微软雅黑" panose="020B0503020204020204" pitchFamily="34" charset="-122"/>
              <a:ea typeface="微软雅黑" panose="020B0503020204020204" pitchFamily="34" charset="-122"/>
            </a:rPr>
            <a:t>渠道营销策略屋</a:t>
          </a:r>
          <a:endParaRPr lang="en-US" altLang="zh-CN" sz="1600">
            <a:solidFill>
              <a:schemeClr val="dk1"/>
            </a:solidFill>
            <a:latin typeface="微软雅黑" panose="020B0503020204020204" pitchFamily="34" charset="-122"/>
            <a:ea typeface="微软雅黑" panose="020B0503020204020204" pitchFamily="34" charset="-122"/>
          </a:endParaRPr>
        </a:p>
        <a:p>
          <a:pPr marL="171450" lvl="1" indent="-171450">
            <a:lnSpc>
              <a:spcPct val="100000"/>
            </a:lnSpc>
            <a:spcBef>
              <a:spcPct val="0"/>
            </a:spcBef>
            <a:spcAft>
              <a:spcPct val="15000"/>
            </a:spcAft>
            <a:buChar char="•"/>
          </a:pPr>
          <a:r>
            <a:rPr lang="zh-CN" altLang="en-US" sz="1600">
              <a:solidFill>
                <a:schemeClr val="dk1"/>
              </a:solidFill>
              <a:latin typeface="微软雅黑" panose="020B0503020204020204" pitchFamily="34" charset="-122"/>
              <a:ea typeface="微软雅黑" panose="020B0503020204020204" pitchFamily="34" charset="-122"/>
            </a:rPr>
            <a:t>主题活动策略屋</a:t>
          </a:r>
          <a:endParaRPr lang="en-US" altLang="zh-CN" sz="1600">
            <a:solidFill>
              <a:schemeClr val="dk1"/>
            </a:solidFill>
            <a:latin typeface="微软雅黑" panose="020B0503020204020204" pitchFamily="34" charset="-122"/>
            <a:ea typeface="微软雅黑" panose="020B0503020204020204" pitchFamily="34" charset="-122"/>
          </a:endParaRPr>
        </a:p>
      </dsp:txBody>
      <dsp:txXfrm>
        <a:off x="3737772" y="1738716"/>
        <a:ext cx="3278747" cy="2854800"/>
      </dsp:txXfrm>
    </dsp:sp>
    <dsp:sp modelId="{F0B89A05-9699-4A24-B4C2-35618A790D41}">
      <dsp:nvSpPr>
        <dsp:cNvPr id="7" name="矩形 6"/>
        <dsp:cNvSpPr/>
      </dsp:nvSpPr>
      <dsp:spPr bwMode="white">
        <a:xfrm>
          <a:off x="7475544" y="427217"/>
          <a:ext cx="3278747" cy="1311499"/>
        </a:xfrm>
        <a:prstGeom prst="rect">
          <a:avLst/>
        </a:prstGeom>
        <a:solidFill>
          <a:srgbClr val="795696"/>
        </a:solidFill>
      </dsp:spPr>
      <dsp:style>
        <a:lnRef idx="2">
          <a:schemeClr val="accent1">
            <a:shade val="80000"/>
          </a:schemeClr>
        </a:lnRef>
        <a:fillRef idx="1">
          <a:schemeClr val="lt1"/>
        </a:fillRef>
        <a:effectRef idx="0">
          <a:scrgbClr r="0" g="0" b="0"/>
        </a:effectRef>
        <a:fontRef idx="minor">
          <a:schemeClr val="lt1"/>
        </a:fontRef>
      </dsp:style>
      <dsp:txBody>
        <a:bodyPr lIns="113792" tIns="65024" rIns="113792" bIns="65024" anchor="ctr"/>
        <a:lstStyle>
          <a:lvl1pPr algn="ctr">
            <a:defRPr sz="6500"/>
          </a:lvl1pPr>
          <a:lvl2pPr marL="285750" indent="-285750" algn="ctr">
            <a:defRPr sz="5000"/>
          </a:lvl2pPr>
          <a:lvl3pPr marL="571500" indent="-285750" algn="ctr">
            <a:defRPr sz="5000"/>
          </a:lvl3pPr>
          <a:lvl4pPr marL="857250" indent="-285750" algn="ctr">
            <a:defRPr sz="5000"/>
          </a:lvl4pPr>
          <a:lvl5pPr marL="1143000" indent="-285750" algn="ctr">
            <a:defRPr sz="5000"/>
          </a:lvl5pPr>
          <a:lvl6pPr marL="1428750" indent="-285750" algn="ctr">
            <a:defRPr sz="5000"/>
          </a:lvl6pPr>
          <a:lvl7pPr marL="1714500" indent="-285750" algn="ctr">
            <a:defRPr sz="5000"/>
          </a:lvl7pPr>
          <a:lvl8pPr marL="2000250" indent="-285750" algn="ctr">
            <a:defRPr sz="5000"/>
          </a:lvl8pPr>
          <a:lvl9pPr marL="2286000" indent="-285750" algn="ctr">
            <a:defRPr sz="5000"/>
          </a:lvl9pPr>
        </a:lstStyle>
        <a:p>
          <a:pPr lvl="0">
            <a:lnSpc>
              <a:spcPct val="100000"/>
            </a:lnSpc>
            <a:spcBef>
              <a:spcPct val="0"/>
            </a:spcBef>
            <a:spcAft>
              <a:spcPct val="35000"/>
            </a:spcAft>
          </a:pPr>
          <a:r>
            <a:rPr lang="zh-CN" altLang="en-US" sz="1600">
              <a:solidFill>
                <a:schemeClr val="bg1"/>
              </a:solidFill>
              <a:latin typeface="微软雅黑" panose="020B0503020204020204" pitchFamily="34" charset="-122"/>
              <a:ea typeface="微软雅黑" panose="020B0503020204020204" pitchFamily="34" charset="-122"/>
            </a:rPr>
            <a:t>品牌屋</a:t>
          </a:r>
          <a:endParaRPr lang="en-US" altLang="zh-CN" sz="1600">
            <a:solidFill>
              <a:schemeClr val="dk1"/>
            </a:solidFill>
            <a:latin typeface="微软雅黑" panose="020B0503020204020204" pitchFamily="34" charset="-122"/>
            <a:ea typeface="微软雅黑" panose="020B0503020204020204" pitchFamily="34" charset="-122"/>
          </a:endParaRPr>
        </a:p>
      </dsp:txBody>
      <dsp:txXfrm>
        <a:off x="7475544" y="427217"/>
        <a:ext cx="3278747" cy="1311499"/>
      </dsp:txXfrm>
    </dsp:sp>
    <dsp:sp modelId="{8F02F418-B759-4140-ABF6-FAF4D1E4F268}">
      <dsp:nvSpPr>
        <dsp:cNvPr id="8" name="矩形 7"/>
        <dsp:cNvSpPr/>
      </dsp:nvSpPr>
      <dsp:spPr bwMode="white">
        <a:xfrm>
          <a:off x="7475544" y="1738716"/>
          <a:ext cx="3278747" cy="2854800"/>
        </a:xfrm>
        <a:prstGeom prst="rect">
          <a:avLst/>
        </a:prstGeom>
      </dsp:spPr>
      <dsp:style>
        <a:lnRef idx="2">
          <a:schemeClr val="accent1">
            <a:alpha val="90000"/>
          </a:schemeClr>
        </a:lnRef>
        <a:fillRef idx="1">
          <a:schemeClr val="lt1">
            <a:alpha val="90000"/>
            <a:tint val="40000"/>
          </a:schemeClr>
        </a:fillRef>
        <a:effectRef idx="0">
          <a:scrgbClr r="0" g="0" b="0"/>
        </a:effectRef>
        <a:fontRef idx="minor"/>
      </dsp:style>
      <dsp:txBody>
        <a:bodyPr lIns="85344" tIns="85344" rIns="113792" bIns="128016" anchor="t"/>
        <a:lstStyle>
          <a:lvl1pPr algn="l">
            <a:defRPr sz="6500"/>
          </a:lvl1pPr>
          <a:lvl2pPr marL="285750" indent="-285750" algn="l">
            <a:defRPr sz="6500"/>
          </a:lvl2pPr>
          <a:lvl3pPr marL="571500" indent="-285750" algn="l">
            <a:defRPr sz="6500"/>
          </a:lvl3pPr>
          <a:lvl4pPr marL="857250" indent="-285750" algn="l">
            <a:defRPr sz="6500"/>
          </a:lvl4pPr>
          <a:lvl5pPr marL="1143000" indent="-285750" algn="l">
            <a:defRPr sz="6500"/>
          </a:lvl5pPr>
          <a:lvl6pPr marL="1428750" indent="-285750" algn="l">
            <a:defRPr sz="6500"/>
          </a:lvl6pPr>
          <a:lvl7pPr marL="1714500" indent="-285750" algn="l">
            <a:defRPr sz="6500"/>
          </a:lvl7pPr>
          <a:lvl8pPr marL="2000250" indent="-285750" algn="l">
            <a:defRPr sz="6500"/>
          </a:lvl8pPr>
          <a:lvl9pPr marL="2286000" indent="-285750" algn="l">
            <a:defRPr sz="6500"/>
          </a:lvl9pPr>
        </a:lstStyle>
        <a:p>
          <a:pPr marL="171450" lvl="1" indent="-171450">
            <a:lnSpc>
              <a:spcPct val="100000"/>
            </a:lnSpc>
            <a:spcBef>
              <a:spcPct val="0"/>
            </a:spcBef>
            <a:spcAft>
              <a:spcPct val="15000"/>
            </a:spcAft>
            <a:buChar char="•"/>
          </a:pPr>
          <a:r>
            <a:rPr lang="en-US" altLang="zh-CN" sz="1600">
              <a:solidFill>
                <a:schemeClr val="dk1"/>
              </a:solidFill>
              <a:latin typeface="微软雅黑" panose="020B0503020204020204" pitchFamily="34" charset="-122"/>
              <a:ea typeface="微软雅黑" panose="020B0503020204020204" pitchFamily="34" charset="-122"/>
            </a:rPr>
            <a:t>4</a:t>
          </a:r>
          <a:r>
            <a:rPr lang="zh-CN" altLang="en-US" sz="1600">
              <a:solidFill>
                <a:schemeClr val="dk1"/>
              </a:solidFill>
              <a:latin typeface="微软雅黑" panose="020B0503020204020204" pitchFamily="34" charset="-122"/>
              <a:ea typeface="微软雅黑" panose="020B0503020204020204" pitchFamily="34" charset="-122"/>
            </a:rPr>
            <a:t>个品牌屋模型</a:t>
          </a:r>
          <a:endParaRPr lang="en-US" altLang="zh-CN" sz="1600">
            <a:solidFill>
              <a:schemeClr val="dk1"/>
            </a:solidFill>
            <a:latin typeface="微软雅黑" panose="020B0503020204020204" pitchFamily="34" charset="-122"/>
            <a:ea typeface="微软雅黑" panose="020B0503020204020204" pitchFamily="34" charset="-122"/>
          </a:endParaRPr>
        </a:p>
        <a:p>
          <a:pPr marL="171450" lvl="1" indent="-171450">
            <a:lnSpc>
              <a:spcPct val="100000"/>
            </a:lnSpc>
            <a:spcBef>
              <a:spcPct val="0"/>
            </a:spcBef>
            <a:spcAft>
              <a:spcPct val="15000"/>
            </a:spcAft>
            <a:buChar char="•"/>
          </a:pPr>
          <a:r>
            <a:rPr lang="en-US" altLang="zh-CN" sz="1600">
              <a:solidFill>
                <a:schemeClr val="dk1"/>
              </a:solidFill>
              <a:latin typeface="微软雅黑" panose="020B0503020204020204" pitchFamily="34" charset="-122"/>
              <a:ea typeface="微软雅黑" panose="020B0503020204020204" pitchFamily="34" charset="-122"/>
            </a:rPr>
            <a:t>2</a:t>
          </a:r>
          <a:r>
            <a:rPr lang="zh-CN" altLang="en-US" sz="1600">
              <a:solidFill>
                <a:schemeClr val="dk1"/>
              </a:solidFill>
              <a:latin typeface="微软雅黑" panose="020B0503020204020204" pitchFamily="34" charset="-122"/>
              <a:ea typeface="微软雅黑" panose="020B0503020204020204" pitchFamily="34" charset="-122"/>
            </a:rPr>
            <a:t>个产品屋模型</a:t>
          </a:r>
          <a:endParaRPr lang="en-US" altLang="zh-CN" sz="1600">
            <a:solidFill>
              <a:schemeClr val="dk1"/>
            </a:solidFill>
            <a:latin typeface="微软雅黑" panose="020B0503020204020204" pitchFamily="34" charset="-122"/>
            <a:ea typeface="微软雅黑" panose="020B0503020204020204" pitchFamily="34" charset="-122"/>
          </a:endParaRPr>
        </a:p>
      </dsp:txBody>
      <dsp:txXfrm>
        <a:off x="7475544" y="1738716"/>
        <a:ext cx="3278747" cy="2854800"/>
      </dsp:txXfrm>
    </dsp:sp>
  </dsp:spTree>
</dsp:drawing>
</file>

<file path=ppt/diagrams/drawing2.xml><?xml version="1.0" encoding="utf-8"?>
<dsp:drawing xmlns:dgm="http://schemas.openxmlformats.org/drawingml/2006/diagram" xmlns:dsp="http://schemas.microsoft.com/office/drawing/2008/diagram" xmlns:a="http://schemas.openxmlformats.org/drawingml/2006/main" xmlns:r="http://schemas.openxmlformats.org/officeDocument/2006/relationships">
  <dsp:spTree>
    <dsp:nvGrpSpPr>
      <dsp:cNvPr id="2" name="组合 1"/>
      <dsp:cNvGrpSpPr/>
    </dsp:nvGrpSpPr>
    <dsp:grpSpPr>
      <a:xfrm>
        <a:off x="0" y="0"/>
        <a:ext cx="10601435" cy="5229189"/>
        <a:chOff x="0" y="0"/>
        <a:chExt cx="10601435" cy="5229189"/>
      </a:xfrm>
    </dsp:grpSpPr>
    <dsp:sp modelId="{688BC115-0F96-42E2-82D2-C4D41C1AA5D5}">
      <dsp:nvSpPr>
        <dsp:cNvPr id="3" name="矩形 2"/>
        <dsp:cNvSpPr/>
      </dsp:nvSpPr>
      <dsp:spPr bwMode="white">
        <a:xfrm>
          <a:off x="0" y="707492"/>
          <a:ext cx="2398515" cy="959406"/>
        </a:xfrm>
        <a:prstGeom prst="rect">
          <a:avLst/>
        </a:prstGeom>
        <a:solidFill>
          <a:srgbClr val="795696"/>
        </a:solidFill>
        <a:ln w="12700" cap="flat" cmpd="sng" algn="ctr">
          <a:solidFill>
            <a:schemeClr val="accent1">
              <a:shade val="80000"/>
              <a:hueOff val="0"/>
              <a:satOff val="0"/>
              <a:lumOff val="0"/>
              <a:alphaOff val="0"/>
            </a:schemeClr>
          </a:solidFill>
          <a:prstDash val="solid"/>
          <a:miter lim="800000"/>
        </a:ln>
      </dsp:spPr>
      <dsp:style>
        <a:lnRef idx="2">
          <a:schemeClr val="accent1">
            <a:shade val="80000"/>
          </a:schemeClr>
        </a:lnRef>
        <a:fillRef idx="1">
          <a:schemeClr val="lt1"/>
        </a:fillRef>
        <a:effectRef idx="0">
          <a:scrgbClr r="0" g="0" b="0"/>
        </a:effectRef>
        <a:fontRef idx="minor">
          <a:schemeClr val="lt1"/>
        </a:fontRef>
      </dsp:style>
      <dsp:txBody>
        <a:bodyPr lIns="128016" tIns="73152" rIns="128016" bIns="73152" anchor="ctr"/>
        <a:lstStyle>
          <a:lvl1pPr algn="ctr">
            <a:defRPr sz="6500"/>
          </a:lvl1pPr>
          <a:lvl2pPr marL="285750" indent="-285750" algn="ctr">
            <a:defRPr sz="5000"/>
          </a:lvl2pPr>
          <a:lvl3pPr marL="571500" indent="-285750" algn="ctr">
            <a:defRPr sz="5000"/>
          </a:lvl3pPr>
          <a:lvl4pPr marL="857250" indent="-285750" algn="ctr">
            <a:defRPr sz="5000"/>
          </a:lvl4pPr>
          <a:lvl5pPr marL="1143000" indent="-285750" algn="ctr">
            <a:defRPr sz="5000"/>
          </a:lvl5pPr>
          <a:lvl6pPr marL="1428750" indent="-285750" algn="ctr">
            <a:defRPr sz="5000"/>
          </a:lvl6pPr>
          <a:lvl7pPr marL="1714500" indent="-285750" algn="ctr">
            <a:defRPr sz="5000"/>
          </a:lvl7pPr>
          <a:lvl8pPr marL="2000250" indent="-285750" algn="ctr">
            <a:defRPr sz="5000"/>
          </a:lvl8pPr>
          <a:lvl9pPr marL="2286000" indent="-285750" algn="ctr">
            <a:defRPr sz="5000"/>
          </a:lvl9pPr>
        </a:lstStyle>
        <a:p>
          <a:pPr lvl="0">
            <a:lnSpc>
              <a:spcPct val="100000"/>
            </a:lnSpc>
            <a:spcBef>
              <a:spcPct val="0"/>
            </a:spcBef>
            <a:spcAft>
              <a:spcPct val="35000"/>
            </a:spcAft>
          </a:pPr>
          <a:r>
            <a:rPr lang="zh-CN" altLang="en-US" sz="1800">
              <a:solidFill>
                <a:schemeClr val="bg1"/>
              </a:solidFill>
              <a:latin typeface="微软雅黑" panose="020B0503020204020204" pitchFamily="34" charset="-122"/>
              <a:ea typeface="微软雅黑" panose="020B0503020204020204" pitchFamily="34" charset="-122"/>
            </a:rPr>
            <a:t>营销分析模型</a:t>
          </a:r>
          <a:endParaRPr>
            <a:solidFill>
              <a:schemeClr val="dk1"/>
            </a:solidFill>
          </a:endParaRPr>
        </a:p>
      </dsp:txBody>
      <dsp:txXfrm>
        <a:off x="0" y="707492"/>
        <a:ext cx="2398515" cy="959406"/>
      </dsp:txXfrm>
    </dsp:sp>
    <dsp:sp modelId="{EAD0C531-1E9F-44D8-9D94-257635E5786E}">
      <dsp:nvSpPr>
        <dsp:cNvPr id="4" name="矩形 3"/>
        <dsp:cNvSpPr/>
      </dsp:nvSpPr>
      <dsp:spPr bwMode="white">
        <a:xfrm>
          <a:off x="0" y="1666897"/>
          <a:ext cx="2398515" cy="2854800"/>
        </a:xfrm>
        <a:prstGeom prst="rect">
          <a:avLst/>
        </a:prstGeom>
        <a:solidFill>
          <a:schemeClr val="lt1">
            <a:alpha val="90000"/>
            <a:tint val="40000"/>
            <a:hueOff val="0"/>
            <a:satOff val="0"/>
            <a:lumOff val="0"/>
            <a:alphaOff val="0"/>
          </a:schemeClr>
        </a:solidFill>
        <a:ln w="12700" cap="flat" cmpd="sng" algn="ctr">
          <a:solidFill>
            <a:schemeClr val="accent1">
              <a:alpha val="90000"/>
              <a:hueOff val="0"/>
              <a:satOff val="0"/>
              <a:lumOff val="0"/>
              <a:alphaOff val="0"/>
            </a:schemeClr>
          </a:solidFill>
          <a:prstDash val="solid"/>
          <a:miter lim="800000"/>
        </a:ln>
      </dsp:spPr>
      <dsp:style>
        <a:lnRef idx="2">
          <a:schemeClr val="accent1">
            <a:alpha val="90000"/>
          </a:schemeClr>
        </a:lnRef>
        <a:fillRef idx="1">
          <a:schemeClr val="lt1">
            <a:alpha val="90000"/>
            <a:tint val="40000"/>
          </a:schemeClr>
        </a:fillRef>
        <a:effectRef idx="0">
          <a:scrgbClr r="0" g="0" b="0"/>
        </a:effectRef>
        <a:fontRef idx="minor"/>
      </dsp:style>
      <dsp:txBody>
        <a:bodyPr lIns="85344" tIns="85344" rIns="113792" bIns="128016" anchor="t"/>
        <a:lstStyle>
          <a:lvl1pPr algn="l">
            <a:defRPr sz="6500"/>
          </a:lvl1pPr>
          <a:lvl2pPr marL="285750" indent="-285750" algn="l">
            <a:defRPr sz="6500"/>
          </a:lvl2pPr>
          <a:lvl3pPr marL="571500" indent="-285750" algn="l">
            <a:defRPr sz="6500"/>
          </a:lvl3pPr>
          <a:lvl4pPr marL="857250" indent="-285750" algn="l">
            <a:defRPr sz="6500"/>
          </a:lvl4pPr>
          <a:lvl5pPr marL="1143000" indent="-285750" algn="l">
            <a:defRPr sz="6500"/>
          </a:lvl5pPr>
          <a:lvl6pPr marL="1428750" indent="-285750" algn="l">
            <a:defRPr sz="6500"/>
          </a:lvl6pPr>
          <a:lvl7pPr marL="1714500" indent="-285750" algn="l">
            <a:defRPr sz="6500"/>
          </a:lvl7pPr>
          <a:lvl8pPr marL="2000250" indent="-285750" algn="l">
            <a:defRPr sz="6500"/>
          </a:lvl8pPr>
          <a:lvl9pPr marL="2286000" indent="-285750" algn="l">
            <a:defRPr sz="6500"/>
          </a:lvl9pPr>
        </a:lstStyle>
        <a:p>
          <a:pPr marL="171450" lvl="1" indent="-171450">
            <a:lnSpc>
              <a:spcPct val="100000"/>
            </a:lnSpc>
            <a:spcBef>
              <a:spcPct val="0"/>
            </a:spcBef>
            <a:spcAft>
              <a:spcPct val="15000"/>
            </a:spcAft>
            <a:buFont typeface="Arial" panose="020B0604020202020204" pitchFamily="34" charset="0"/>
            <a:buChar char="•"/>
          </a:pPr>
          <a:r>
            <a:rPr lang="zh-CN" altLang="en-US" sz="1600">
              <a:solidFill>
                <a:schemeClr val="dk1"/>
              </a:solidFill>
              <a:latin typeface="微软雅黑" panose="020B0503020204020204" pitchFamily="34" charset="-122"/>
              <a:ea typeface="微软雅黑" panose="020B0503020204020204" pitchFamily="34" charset="-122"/>
            </a:rPr>
            <a:t>营销</a:t>
          </a:r>
          <a:r>
            <a:rPr lang="en-US" altLang="zh-CN" sz="1600">
              <a:solidFill>
                <a:schemeClr val="dk1"/>
              </a:solidFill>
              <a:latin typeface="微软雅黑" panose="020B0503020204020204" pitchFamily="34" charset="-122"/>
              <a:ea typeface="微软雅黑" panose="020B0503020204020204" pitchFamily="34" charset="-122"/>
            </a:rPr>
            <a:t>4P</a:t>
          </a:r>
          <a:r>
            <a:rPr lang="zh-CN" altLang="en-US" sz="1600">
              <a:solidFill>
                <a:schemeClr val="dk1"/>
              </a:solidFill>
              <a:latin typeface="微软雅黑" panose="020B0503020204020204" pitchFamily="34" charset="-122"/>
              <a:ea typeface="微软雅黑" panose="020B0503020204020204" pitchFamily="34" charset="-122"/>
            </a:rPr>
            <a:t>模型</a:t>
          </a:r>
          <a:endParaRPr lang="zh-CN" altLang="en-US" sz="1600">
            <a:solidFill>
              <a:schemeClr val="dk1"/>
            </a:solidFill>
            <a:latin typeface="微软雅黑" panose="020B0503020204020204" pitchFamily="34" charset="-122"/>
            <a:ea typeface="微软雅黑" panose="020B0503020204020204" pitchFamily="34" charset="-122"/>
          </a:endParaRPr>
        </a:p>
        <a:p>
          <a:pPr marL="171450" lvl="1" indent="-171450">
            <a:lnSpc>
              <a:spcPct val="100000"/>
            </a:lnSpc>
            <a:spcBef>
              <a:spcPct val="0"/>
            </a:spcBef>
            <a:spcAft>
              <a:spcPct val="15000"/>
            </a:spcAft>
            <a:buChar char="•"/>
          </a:pPr>
          <a:r>
            <a:rPr lang="zh-CN" altLang="en-US" sz="1600">
              <a:solidFill>
                <a:schemeClr val="dk1"/>
              </a:solidFill>
              <a:latin typeface="微软雅黑" panose="020B0503020204020204" pitchFamily="34" charset="-122"/>
              <a:ea typeface="微软雅黑" panose="020B0503020204020204" pitchFamily="34" charset="-122"/>
            </a:rPr>
            <a:t>营销</a:t>
          </a:r>
          <a:r>
            <a:rPr lang="en-US" altLang="zh-CN" sz="1600">
              <a:solidFill>
                <a:schemeClr val="dk1"/>
              </a:solidFill>
              <a:latin typeface="微软雅黑" panose="020B0503020204020204" pitchFamily="34" charset="-122"/>
              <a:ea typeface="微软雅黑" panose="020B0503020204020204" pitchFamily="34" charset="-122"/>
            </a:rPr>
            <a:t>4C</a:t>
          </a:r>
          <a:r>
            <a:rPr lang="zh-CN" altLang="en-US" sz="1600">
              <a:solidFill>
                <a:schemeClr val="dk1"/>
              </a:solidFill>
              <a:latin typeface="微软雅黑" panose="020B0503020204020204" pitchFamily="34" charset="-122"/>
              <a:ea typeface="微软雅黑" panose="020B0503020204020204" pitchFamily="34" charset="-122"/>
            </a:rPr>
            <a:t>模型</a:t>
          </a:r>
          <a:endParaRPr lang="en-US" altLang="zh-CN" sz="1600">
            <a:solidFill>
              <a:schemeClr val="dk1"/>
            </a:solidFill>
            <a:latin typeface="微软雅黑" panose="020B0503020204020204" pitchFamily="34" charset="-122"/>
            <a:ea typeface="微软雅黑" panose="020B0503020204020204" pitchFamily="34" charset="-122"/>
          </a:endParaRPr>
        </a:p>
        <a:p>
          <a:pPr marL="171450" lvl="1" indent="-171450">
            <a:lnSpc>
              <a:spcPct val="100000"/>
            </a:lnSpc>
            <a:spcBef>
              <a:spcPct val="0"/>
            </a:spcBef>
            <a:spcAft>
              <a:spcPct val="15000"/>
            </a:spcAft>
            <a:buChar char="•"/>
          </a:pPr>
          <a:r>
            <a:rPr lang="en-US" altLang="zh-CN" sz="1600">
              <a:solidFill>
                <a:schemeClr val="dk1"/>
              </a:solidFill>
              <a:latin typeface="微软雅黑" panose="020B0503020204020204" pitchFamily="34" charset="-122"/>
              <a:ea typeface="微软雅黑" panose="020B0503020204020204" pitchFamily="34" charset="-122"/>
            </a:rPr>
            <a:t>STP</a:t>
          </a:r>
          <a:r>
            <a:rPr lang="zh-CN" altLang="en-US" sz="1600">
              <a:solidFill>
                <a:schemeClr val="dk1"/>
              </a:solidFill>
              <a:latin typeface="微软雅黑" panose="020B0503020204020204" pitchFamily="34" charset="-122"/>
              <a:ea typeface="微软雅黑" panose="020B0503020204020204" pitchFamily="34" charset="-122"/>
            </a:rPr>
            <a:t>模型</a:t>
          </a:r>
          <a:endParaRPr lang="en-US" altLang="zh-CN" sz="1600">
            <a:solidFill>
              <a:schemeClr val="dk1"/>
            </a:solidFill>
            <a:latin typeface="微软雅黑" panose="020B0503020204020204" pitchFamily="34" charset="-122"/>
            <a:ea typeface="微软雅黑" panose="020B0503020204020204" pitchFamily="34" charset="-122"/>
          </a:endParaRPr>
        </a:p>
        <a:p>
          <a:pPr marL="171450" lvl="1" indent="-171450">
            <a:lnSpc>
              <a:spcPct val="100000"/>
            </a:lnSpc>
            <a:spcBef>
              <a:spcPct val="0"/>
            </a:spcBef>
            <a:spcAft>
              <a:spcPct val="15000"/>
            </a:spcAft>
            <a:buChar char="•"/>
          </a:pPr>
          <a:r>
            <a:rPr lang="zh-CN" altLang="en-US" sz="1600">
              <a:solidFill>
                <a:schemeClr val="dk1"/>
              </a:solidFill>
              <a:latin typeface="微软雅黑" panose="020B0503020204020204" pitchFamily="34" charset="-122"/>
              <a:ea typeface="微软雅黑" panose="020B0503020204020204" pitchFamily="34" charset="-122"/>
            </a:rPr>
            <a:t>波特竞争五力模型</a:t>
          </a:r>
          <a:endParaRPr lang="en-US" altLang="zh-CN" sz="1600">
            <a:solidFill>
              <a:schemeClr val="dk1"/>
            </a:solidFill>
            <a:latin typeface="微软雅黑" panose="020B0503020204020204" pitchFamily="34" charset="-122"/>
            <a:ea typeface="微软雅黑" panose="020B0503020204020204" pitchFamily="34" charset="-122"/>
          </a:endParaRPr>
        </a:p>
        <a:p>
          <a:pPr marL="171450" lvl="1" indent="-171450">
            <a:lnSpc>
              <a:spcPct val="100000"/>
            </a:lnSpc>
            <a:spcBef>
              <a:spcPct val="0"/>
            </a:spcBef>
            <a:spcAft>
              <a:spcPct val="15000"/>
            </a:spcAft>
            <a:buChar char="•"/>
          </a:pPr>
          <a:r>
            <a:rPr lang="en-US" altLang="zh-CN" sz="1600">
              <a:solidFill>
                <a:schemeClr val="dk1"/>
              </a:solidFill>
              <a:latin typeface="微软雅黑" panose="020B0503020204020204" pitchFamily="34" charset="-122"/>
              <a:ea typeface="微软雅黑" panose="020B0503020204020204" pitchFamily="34" charset="-122"/>
            </a:rPr>
            <a:t>PEST</a:t>
          </a:r>
          <a:r>
            <a:rPr lang="zh-CN" altLang="en-US" sz="1600">
              <a:solidFill>
                <a:schemeClr val="dk1"/>
              </a:solidFill>
              <a:latin typeface="微软雅黑" panose="020B0503020204020204" pitchFamily="34" charset="-122"/>
              <a:ea typeface="微软雅黑" panose="020B0503020204020204" pitchFamily="34" charset="-122"/>
            </a:rPr>
            <a:t>分析模型</a:t>
          </a:r>
          <a:endParaRPr lang="en-US" altLang="zh-CN" sz="1600">
            <a:solidFill>
              <a:schemeClr val="dk1"/>
            </a:solidFill>
            <a:latin typeface="微软雅黑" panose="020B0503020204020204" pitchFamily="34" charset="-122"/>
            <a:ea typeface="微软雅黑" panose="020B0503020204020204" pitchFamily="34" charset="-122"/>
          </a:endParaRPr>
        </a:p>
        <a:p>
          <a:pPr marL="171450" lvl="1" indent="-171450">
            <a:lnSpc>
              <a:spcPct val="100000"/>
            </a:lnSpc>
            <a:spcBef>
              <a:spcPct val="0"/>
            </a:spcBef>
            <a:spcAft>
              <a:spcPct val="15000"/>
            </a:spcAft>
            <a:buChar char="•"/>
          </a:pPr>
          <a:r>
            <a:rPr lang="en-US" altLang="zh-CN" sz="1600">
              <a:solidFill>
                <a:schemeClr val="dk1"/>
              </a:solidFill>
              <a:latin typeface="微软雅黑" panose="020B0503020204020204" pitchFamily="34" charset="-122"/>
              <a:ea typeface="微软雅黑" panose="020B0503020204020204" pitchFamily="34" charset="-122"/>
            </a:rPr>
            <a:t>STEEP</a:t>
          </a:r>
          <a:r>
            <a:rPr lang="zh-CN" altLang="en-US" sz="1600">
              <a:solidFill>
                <a:schemeClr val="dk1"/>
              </a:solidFill>
              <a:latin typeface="微软雅黑" panose="020B0503020204020204" pitchFamily="34" charset="-122"/>
              <a:ea typeface="微软雅黑" panose="020B0503020204020204" pitchFamily="34" charset="-122"/>
            </a:rPr>
            <a:t>分析模型</a:t>
          </a:r>
          <a:endParaRPr lang="en-US" altLang="zh-CN" sz="1600">
            <a:solidFill>
              <a:schemeClr val="dk1"/>
            </a:solidFill>
            <a:latin typeface="微软雅黑" panose="020B0503020204020204" pitchFamily="34" charset="-122"/>
            <a:ea typeface="微软雅黑" panose="020B0503020204020204" pitchFamily="34" charset="-122"/>
          </a:endParaRPr>
        </a:p>
        <a:p>
          <a:pPr marL="171450" lvl="1" indent="-171450">
            <a:lnSpc>
              <a:spcPct val="100000"/>
            </a:lnSpc>
            <a:spcBef>
              <a:spcPct val="0"/>
            </a:spcBef>
            <a:spcAft>
              <a:spcPct val="15000"/>
            </a:spcAft>
            <a:buChar char="•"/>
          </a:pPr>
          <a:r>
            <a:rPr lang="zh-CN" altLang="en-US" sz="1600">
              <a:solidFill>
                <a:schemeClr val="dk1"/>
              </a:solidFill>
              <a:latin typeface="微软雅黑" panose="020B0503020204020204" pitchFamily="34" charset="-122"/>
              <a:ea typeface="微软雅黑" panose="020B0503020204020204" pitchFamily="34" charset="-122"/>
            </a:rPr>
            <a:t>竟争对标分析模型</a:t>
          </a:r>
          <a:endParaRPr lang="en-US" altLang="zh-CN" sz="1600">
            <a:solidFill>
              <a:schemeClr val="dk1"/>
            </a:solidFill>
            <a:latin typeface="微软雅黑" panose="020B0503020204020204" pitchFamily="34" charset="-122"/>
            <a:ea typeface="微软雅黑" panose="020B0503020204020204" pitchFamily="34" charset="-122"/>
          </a:endParaRPr>
        </a:p>
        <a:p>
          <a:pPr marL="171450" lvl="1" indent="-171450">
            <a:lnSpc>
              <a:spcPct val="100000"/>
            </a:lnSpc>
            <a:spcBef>
              <a:spcPct val="0"/>
            </a:spcBef>
            <a:spcAft>
              <a:spcPct val="15000"/>
            </a:spcAft>
            <a:buChar char="•"/>
          </a:pPr>
          <a:r>
            <a:rPr lang="zh-CN" altLang="en-US" sz="1600">
              <a:solidFill>
                <a:schemeClr val="dk1"/>
              </a:solidFill>
              <a:latin typeface="微软雅黑" panose="020B0503020204020204" pitchFamily="34" charset="-122"/>
              <a:ea typeface="微软雅黑" panose="020B0503020204020204" pitchFamily="34" charset="-122"/>
            </a:rPr>
            <a:t>价值链分析模型</a:t>
          </a:r>
          <a:endParaRPr lang="en-US" altLang="zh-CN" sz="1600">
            <a:solidFill>
              <a:schemeClr val="dk1"/>
            </a:solidFill>
            <a:latin typeface="微软雅黑" panose="020B0503020204020204" pitchFamily="34" charset="-122"/>
            <a:ea typeface="微软雅黑" panose="020B0503020204020204" pitchFamily="34" charset="-122"/>
          </a:endParaRPr>
        </a:p>
        <a:p>
          <a:pPr marL="171450" lvl="1" indent="-171450">
            <a:lnSpc>
              <a:spcPct val="100000"/>
            </a:lnSpc>
            <a:spcBef>
              <a:spcPct val="0"/>
            </a:spcBef>
            <a:spcAft>
              <a:spcPct val="15000"/>
            </a:spcAft>
            <a:buChar char="•"/>
          </a:pPr>
          <a:r>
            <a:rPr lang="zh-CN" altLang="en-US" sz="1600">
              <a:solidFill>
                <a:schemeClr val="dk1"/>
              </a:solidFill>
              <a:latin typeface="微软雅黑" panose="020B0503020204020204" pitchFamily="34" charset="-122"/>
              <a:ea typeface="微软雅黑" panose="020B0503020204020204" pitchFamily="34" charset="-122"/>
            </a:rPr>
            <a:t>鱼骨图分析模型</a:t>
          </a:r>
          <a:endParaRPr lang="en-US" altLang="zh-CN" sz="1600">
            <a:solidFill>
              <a:schemeClr val="dk1"/>
            </a:solidFill>
            <a:latin typeface="微软雅黑" panose="020B0503020204020204" pitchFamily="34" charset="-122"/>
            <a:ea typeface="微软雅黑" panose="020B0503020204020204" pitchFamily="34" charset="-122"/>
          </a:endParaRPr>
        </a:p>
        <a:p>
          <a:pPr marL="171450" lvl="1" indent="-171450">
            <a:lnSpc>
              <a:spcPct val="100000"/>
            </a:lnSpc>
            <a:spcBef>
              <a:spcPct val="0"/>
            </a:spcBef>
            <a:spcAft>
              <a:spcPct val="15000"/>
            </a:spcAft>
            <a:buChar char="•"/>
          </a:pPr>
          <a:r>
            <a:rPr lang="en-US" altLang="zh-CN" sz="1600">
              <a:solidFill>
                <a:schemeClr val="dk1"/>
              </a:solidFill>
              <a:latin typeface="微软雅黑" panose="020B0503020204020204" pitchFamily="34" charset="-122"/>
              <a:ea typeface="微软雅黑" panose="020B0503020204020204" pitchFamily="34" charset="-122"/>
            </a:rPr>
            <a:t>SWOT</a:t>
          </a:r>
          <a:r>
            <a:rPr lang="zh-CN" altLang="en-US" sz="1600">
              <a:solidFill>
                <a:schemeClr val="dk1"/>
              </a:solidFill>
              <a:latin typeface="微软雅黑" panose="020B0503020204020204" pitchFamily="34" charset="-122"/>
              <a:ea typeface="微软雅黑" panose="020B0503020204020204" pitchFamily="34" charset="-122"/>
            </a:rPr>
            <a:t>分析模型</a:t>
          </a:r>
          <a:endParaRPr lang="en-US" altLang="zh-CN" sz="1600">
            <a:solidFill>
              <a:schemeClr val="dk1"/>
            </a:solidFill>
            <a:latin typeface="微软雅黑" panose="020B0503020204020204" pitchFamily="34" charset="-122"/>
            <a:ea typeface="微软雅黑" panose="020B0503020204020204" pitchFamily="34" charset="-122"/>
          </a:endParaRPr>
        </a:p>
        <a:p>
          <a:pPr marL="171450" lvl="1" indent="-171450">
            <a:lnSpc>
              <a:spcPct val="100000"/>
            </a:lnSpc>
            <a:spcBef>
              <a:spcPct val="0"/>
            </a:spcBef>
            <a:spcAft>
              <a:spcPct val="15000"/>
            </a:spcAft>
            <a:buChar char="•"/>
          </a:pPr>
          <a:r>
            <a:rPr lang="zh-CN" altLang="en-US" sz="1600">
              <a:solidFill>
                <a:schemeClr val="dk1"/>
              </a:solidFill>
              <a:latin typeface="微软雅黑" panose="020B0503020204020204" pitchFamily="34" charset="-122"/>
              <a:ea typeface="微软雅黑" panose="020B0503020204020204" pitchFamily="34" charset="-122"/>
            </a:rPr>
            <a:t>波斯顿矩阵模型</a:t>
          </a:r>
          <a:endParaRPr lang="en-US" altLang="zh-CN" sz="1600">
            <a:solidFill>
              <a:schemeClr val="dk1"/>
            </a:solidFill>
            <a:latin typeface="微软雅黑" panose="020B0503020204020204" pitchFamily="34" charset="-122"/>
            <a:ea typeface="微软雅黑" panose="020B0503020204020204" pitchFamily="34" charset="-122"/>
          </a:endParaRPr>
        </a:p>
        <a:p>
          <a:pPr marL="171450" lvl="1" indent="-171450">
            <a:lnSpc>
              <a:spcPct val="100000"/>
            </a:lnSpc>
            <a:spcBef>
              <a:spcPct val="0"/>
            </a:spcBef>
            <a:spcAft>
              <a:spcPct val="15000"/>
            </a:spcAft>
            <a:buChar char="•"/>
          </a:pPr>
          <a:r>
            <a:rPr lang="en-US" altLang="zh-CN" sz="1600">
              <a:solidFill>
                <a:schemeClr val="dk1"/>
              </a:solidFill>
              <a:latin typeface="微软雅黑" panose="020B0503020204020204" pitchFamily="34" charset="-122"/>
              <a:ea typeface="微软雅黑" panose="020B0503020204020204" pitchFamily="34" charset="-122"/>
            </a:rPr>
            <a:t>GE</a:t>
          </a:r>
          <a:r>
            <a:rPr lang="zh-CN" altLang="en-US" sz="1600">
              <a:solidFill>
                <a:schemeClr val="dk1"/>
              </a:solidFill>
              <a:latin typeface="微软雅黑" panose="020B0503020204020204" pitchFamily="34" charset="-122"/>
              <a:ea typeface="微软雅黑" panose="020B0503020204020204" pitchFamily="34" charset="-122"/>
            </a:rPr>
            <a:t>矩阵模型</a:t>
          </a:r>
          <a:endParaRPr lang="en-US" altLang="zh-CN" sz="1600">
            <a:solidFill>
              <a:schemeClr val="dk1"/>
            </a:solidFill>
            <a:latin typeface="微软雅黑" panose="020B0503020204020204" pitchFamily="34" charset="-122"/>
            <a:ea typeface="微软雅黑" panose="020B0503020204020204" pitchFamily="34" charset="-122"/>
          </a:endParaRPr>
        </a:p>
      </dsp:txBody>
      <dsp:txXfrm>
        <a:off x="0" y="1666897"/>
        <a:ext cx="2398515" cy="2854800"/>
      </dsp:txXfrm>
    </dsp:sp>
    <dsp:sp modelId="{A1DD7C99-13B0-4CCC-BE76-4B049CF551E4}">
      <dsp:nvSpPr>
        <dsp:cNvPr id="5" name="矩形 4"/>
        <dsp:cNvSpPr/>
      </dsp:nvSpPr>
      <dsp:spPr bwMode="white">
        <a:xfrm>
          <a:off x="2734307" y="707492"/>
          <a:ext cx="2398515" cy="959406"/>
        </a:xfrm>
        <a:prstGeom prst="rect">
          <a:avLst/>
        </a:prstGeom>
        <a:solidFill>
          <a:srgbClr val="795696"/>
        </a:solidFill>
        <a:ln w="12700" cap="flat" cmpd="sng" algn="ctr">
          <a:solidFill>
            <a:schemeClr val="accent1">
              <a:shade val="80000"/>
              <a:hueOff val="0"/>
              <a:satOff val="0"/>
              <a:lumOff val="0"/>
              <a:alphaOff val="0"/>
            </a:schemeClr>
          </a:solidFill>
          <a:prstDash val="solid"/>
          <a:miter lim="800000"/>
        </a:ln>
      </dsp:spPr>
      <dsp:style>
        <a:lnRef idx="2">
          <a:schemeClr val="accent1">
            <a:shade val="80000"/>
          </a:schemeClr>
        </a:lnRef>
        <a:fillRef idx="1">
          <a:schemeClr val="lt1"/>
        </a:fillRef>
        <a:effectRef idx="0">
          <a:scrgbClr r="0" g="0" b="0"/>
        </a:effectRef>
        <a:fontRef idx="minor">
          <a:schemeClr val="lt1"/>
        </a:fontRef>
      </dsp:style>
      <dsp:txBody>
        <a:bodyPr lIns="128016" tIns="73152" rIns="128016" bIns="73152" anchor="ctr"/>
        <a:lstStyle>
          <a:lvl1pPr algn="ctr">
            <a:defRPr sz="6500"/>
          </a:lvl1pPr>
          <a:lvl2pPr marL="285750" indent="-285750" algn="ctr">
            <a:defRPr sz="5000"/>
          </a:lvl2pPr>
          <a:lvl3pPr marL="571500" indent="-285750" algn="ctr">
            <a:defRPr sz="5000"/>
          </a:lvl3pPr>
          <a:lvl4pPr marL="857250" indent="-285750" algn="ctr">
            <a:defRPr sz="5000"/>
          </a:lvl4pPr>
          <a:lvl5pPr marL="1143000" indent="-285750" algn="ctr">
            <a:defRPr sz="5000"/>
          </a:lvl5pPr>
          <a:lvl6pPr marL="1428750" indent="-285750" algn="ctr">
            <a:defRPr sz="5000"/>
          </a:lvl6pPr>
          <a:lvl7pPr marL="1714500" indent="-285750" algn="ctr">
            <a:defRPr sz="5000"/>
          </a:lvl7pPr>
          <a:lvl8pPr marL="2000250" indent="-285750" algn="ctr">
            <a:defRPr sz="5000"/>
          </a:lvl8pPr>
          <a:lvl9pPr marL="2286000" indent="-285750" algn="ctr">
            <a:defRPr sz="5000"/>
          </a:lvl9pPr>
        </a:lstStyle>
        <a:p>
          <a:pPr lvl="0">
            <a:lnSpc>
              <a:spcPct val="100000"/>
            </a:lnSpc>
            <a:spcBef>
              <a:spcPct val="0"/>
            </a:spcBef>
            <a:spcAft>
              <a:spcPct val="35000"/>
            </a:spcAft>
          </a:pPr>
          <a:r>
            <a:rPr lang="zh-CN" altLang="en-US" sz="1800">
              <a:solidFill>
                <a:schemeClr val="bg1"/>
              </a:solidFill>
              <a:latin typeface="微软雅黑" panose="020B0503020204020204" pitchFamily="34" charset="-122"/>
              <a:ea typeface="微软雅黑" panose="020B0503020204020204" pitchFamily="34" charset="-122"/>
            </a:rPr>
            <a:t>营销战略</a:t>
          </a:r>
          <a:r>
            <a:rPr lang="en-US" altLang="zh-CN" sz="1800">
              <a:solidFill>
                <a:schemeClr val="bg1"/>
              </a:solidFill>
              <a:latin typeface="微软雅黑" panose="020B0503020204020204" pitchFamily="34" charset="-122"/>
              <a:ea typeface="微软雅黑" panose="020B0503020204020204" pitchFamily="34" charset="-122"/>
            </a:rPr>
            <a:t>/</a:t>
          </a:r>
          <a:r>
            <a:rPr lang="zh-CN" altLang="en-US" sz="1800">
              <a:solidFill>
                <a:schemeClr val="bg1"/>
              </a:solidFill>
              <a:latin typeface="微软雅黑" panose="020B0503020204020204" pitchFamily="34" charset="-122"/>
              <a:ea typeface="微软雅黑" panose="020B0503020204020204" pitchFamily="34" charset="-122"/>
            </a:rPr>
            <a:t>策略模型</a:t>
          </a:r>
          <a:endParaRPr lang="en-US" altLang="zh-CN" sz="1800">
            <a:solidFill>
              <a:schemeClr val="bg1"/>
            </a:solidFill>
            <a:latin typeface="微软雅黑" panose="020B0503020204020204" pitchFamily="34" charset="-122"/>
            <a:ea typeface="微软雅黑" panose="020B0503020204020204" pitchFamily="34" charset="-122"/>
          </a:endParaRPr>
        </a:p>
      </dsp:txBody>
      <dsp:txXfrm>
        <a:off x="2734307" y="707492"/>
        <a:ext cx="2398515" cy="959406"/>
      </dsp:txXfrm>
    </dsp:sp>
    <dsp:sp modelId="{176AC021-FAC7-4188-93FD-14F01D602F3E}">
      <dsp:nvSpPr>
        <dsp:cNvPr id="6" name="矩形 5"/>
        <dsp:cNvSpPr/>
      </dsp:nvSpPr>
      <dsp:spPr bwMode="white">
        <a:xfrm>
          <a:off x="2734307" y="1666897"/>
          <a:ext cx="2398515" cy="2854800"/>
        </a:xfrm>
        <a:prstGeom prst="rect">
          <a:avLst/>
        </a:prstGeom>
        <a:solidFill>
          <a:schemeClr val="lt1">
            <a:alpha val="90000"/>
            <a:tint val="40000"/>
            <a:hueOff val="0"/>
            <a:satOff val="0"/>
            <a:lumOff val="0"/>
            <a:alphaOff val="0"/>
          </a:schemeClr>
        </a:solidFill>
        <a:ln w="12700" cap="flat" cmpd="sng" algn="ctr">
          <a:solidFill>
            <a:schemeClr val="accent1">
              <a:alpha val="90000"/>
              <a:hueOff val="0"/>
              <a:satOff val="0"/>
              <a:lumOff val="0"/>
              <a:alphaOff val="0"/>
            </a:schemeClr>
          </a:solidFill>
          <a:prstDash val="solid"/>
          <a:miter lim="800000"/>
        </a:ln>
      </dsp:spPr>
      <dsp:style>
        <a:lnRef idx="2">
          <a:schemeClr val="accent1">
            <a:alpha val="90000"/>
          </a:schemeClr>
        </a:lnRef>
        <a:fillRef idx="1">
          <a:schemeClr val="lt1">
            <a:alpha val="90000"/>
            <a:tint val="40000"/>
          </a:schemeClr>
        </a:fillRef>
        <a:effectRef idx="0">
          <a:scrgbClr r="0" g="0" b="0"/>
        </a:effectRef>
        <a:fontRef idx="minor"/>
      </dsp:style>
      <dsp:txBody>
        <a:bodyPr lIns="85344" tIns="85344" rIns="113792" bIns="128016" anchor="t"/>
        <a:lstStyle>
          <a:lvl1pPr algn="l">
            <a:defRPr sz="6500"/>
          </a:lvl1pPr>
          <a:lvl2pPr marL="285750" indent="-285750" algn="l">
            <a:defRPr sz="6500"/>
          </a:lvl2pPr>
          <a:lvl3pPr marL="571500" indent="-285750" algn="l">
            <a:defRPr sz="6500"/>
          </a:lvl3pPr>
          <a:lvl4pPr marL="857250" indent="-285750" algn="l">
            <a:defRPr sz="6500"/>
          </a:lvl4pPr>
          <a:lvl5pPr marL="1143000" indent="-285750" algn="l">
            <a:defRPr sz="6500"/>
          </a:lvl5pPr>
          <a:lvl6pPr marL="1428750" indent="-285750" algn="l">
            <a:defRPr sz="6500"/>
          </a:lvl6pPr>
          <a:lvl7pPr marL="1714500" indent="-285750" algn="l">
            <a:defRPr sz="6500"/>
          </a:lvl7pPr>
          <a:lvl8pPr marL="2000250" indent="-285750" algn="l">
            <a:defRPr sz="6500"/>
          </a:lvl8pPr>
          <a:lvl9pPr marL="2286000" indent="-285750" algn="l">
            <a:defRPr sz="6500"/>
          </a:lvl9pPr>
        </a:lstStyle>
        <a:p>
          <a:pPr marL="171450" lvl="1" indent="-171450">
            <a:lnSpc>
              <a:spcPct val="100000"/>
            </a:lnSpc>
            <a:spcBef>
              <a:spcPct val="0"/>
            </a:spcBef>
            <a:spcAft>
              <a:spcPct val="15000"/>
            </a:spcAft>
            <a:buChar char="•"/>
          </a:pPr>
          <a:r>
            <a:rPr lang="en-US" altLang="zh-CN" sz="1600">
              <a:solidFill>
                <a:schemeClr val="dk1"/>
              </a:solidFill>
              <a:latin typeface="微软雅黑" panose="020B0503020204020204" pitchFamily="34" charset="-122"/>
              <a:ea typeface="微软雅黑" panose="020B0503020204020204" pitchFamily="34" charset="-122"/>
            </a:rPr>
            <a:t>MOV</a:t>
          </a:r>
          <a:r>
            <a:rPr lang="zh-CN" altLang="en-US" sz="1600">
              <a:solidFill>
                <a:schemeClr val="dk1"/>
              </a:solidFill>
              <a:latin typeface="微软雅黑" panose="020B0503020204020204" pitchFamily="34" charset="-122"/>
              <a:ea typeface="微软雅黑" panose="020B0503020204020204" pitchFamily="34" charset="-122"/>
            </a:rPr>
            <a:t>模型</a:t>
          </a:r>
          <a:endParaRPr lang="en-US" altLang="zh-CN" sz="1600">
            <a:solidFill>
              <a:schemeClr val="dk1"/>
            </a:solidFill>
            <a:latin typeface="微软雅黑" panose="020B0503020204020204" pitchFamily="34" charset="-122"/>
            <a:ea typeface="微软雅黑" panose="020B0503020204020204" pitchFamily="34" charset="-122"/>
          </a:endParaRPr>
        </a:p>
        <a:p>
          <a:pPr marL="171450" lvl="1" indent="-171450">
            <a:lnSpc>
              <a:spcPct val="100000"/>
            </a:lnSpc>
            <a:spcBef>
              <a:spcPct val="0"/>
            </a:spcBef>
            <a:spcAft>
              <a:spcPct val="15000"/>
            </a:spcAft>
            <a:buChar char="•"/>
          </a:pPr>
          <a:r>
            <a:rPr lang="en-US" altLang="zh-CN" sz="1600">
              <a:solidFill>
                <a:schemeClr val="dk1"/>
              </a:solidFill>
              <a:latin typeface="微软雅黑" panose="020B0503020204020204" pitchFamily="34" charset="-122"/>
              <a:ea typeface="微软雅黑" panose="020B0503020204020204" pitchFamily="34" charset="-122"/>
            </a:rPr>
            <a:t>OGSM</a:t>
          </a:r>
          <a:r>
            <a:rPr lang="zh-CN" altLang="en-US" sz="1600">
              <a:solidFill>
                <a:schemeClr val="dk1"/>
              </a:solidFill>
              <a:latin typeface="微软雅黑" panose="020B0503020204020204" pitchFamily="34" charset="-122"/>
              <a:ea typeface="微软雅黑" panose="020B0503020204020204" pitchFamily="34" charset="-122"/>
            </a:rPr>
            <a:t>模型</a:t>
          </a:r>
          <a:endParaRPr lang="en-US" altLang="zh-CN" sz="1600">
            <a:solidFill>
              <a:schemeClr val="dk1"/>
            </a:solidFill>
            <a:latin typeface="微软雅黑" panose="020B0503020204020204" pitchFamily="34" charset="-122"/>
            <a:ea typeface="微软雅黑" panose="020B0503020204020204" pitchFamily="34" charset="-122"/>
          </a:endParaRPr>
        </a:p>
        <a:p>
          <a:pPr marL="171450" lvl="1" indent="-171450">
            <a:lnSpc>
              <a:spcPct val="100000"/>
            </a:lnSpc>
            <a:spcBef>
              <a:spcPct val="0"/>
            </a:spcBef>
            <a:spcAft>
              <a:spcPct val="15000"/>
            </a:spcAft>
            <a:buChar char="•"/>
          </a:pPr>
          <a:r>
            <a:rPr lang="zh-CN" altLang="en-US" sz="1600">
              <a:solidFill>
                <a:schemeClr val="dk1"/>
              </a:solidFill>
              <a:latin typeface="微软雅黑" panose="020B0503020204020204" pitchFamily="34" charset="-122"/>
              <a:ea typeface="微软雅黑" panose="020B0503020204020204" pitchFamily="34" charset="-122"/>
            </a:rPr>
            <a:t>营销魔方</a:t>
          </a:r>
          <a:endParaRPr lang="en-US" altLang="zh-CN" sz="1600">
            <a:solidFill>
              <a:schemeClr val="dk1"/>
            </a:solidFill>
            <a:latin typeface="微软雅黑" panose="020B0503020204020204" pitchFamily="34" charset="-122"/>
            <a:ea typeface="微软雅黑" panose="020B0503020204020204" pitchFamily="34" charset="-122"/>
          </a:endParaRPr>
        </a:p>
        <a:p>
          <a:pPr marL="171450" lvl="1" indent="-171450">
            <a:lnSpc>
              <a:spcPct val="100000"/>
            </a:lnSpc>
            <a:spcBef>
              <a:spcPct val="0"/>
            </a:spcBef>
            <a:spcAft>
              <a:spcPct val="15000"/>
            </a:spcAft>
            <a:buChar char="•"/>
          </a:pPr>
          <a:r>
            <a:rPr lang="zh-CN" altLang="en-US" sz="1600">
              <a:solidFill>
                <a:schemeClr val="dk1"/>
              </a:solidFill>
              <a:latin typeface="微软雅黑" panose="020B0503020204020204" pitchFamily="34" charset="-122"/>
              <a:ea typeface="微软雅黑" panose="020B0503020204020204" pitchFamily="34" charset="-122"/>
            </a:rPr>
            <a:t>人货场策略模型</a:t>
          </a:r>
          <a:endParaRPr lang="en-US" altLang="zh-CN" sz="1600">
            <a:solidFill>
              <a:schemeClr val="dk1"/>
            </a:solidFill>
            <a:latin typeface="微软雅黑" panose="020B0503020204020204" pitchFamily="34" charset="-122"/>
            <a:ea typeface="微软雅黑" panose="020B0503020204020204" pitchFamily="34" charset="-122"/>
          </a:endParaRPr>
        </a:p>
        <a:p>
          <a:pPr marL="171450" lvl="1" indent="-171450">
            <a:lnSpc>
              <a:spcPct val="100000"/>
            </a:lnSpc>
            <a:spcBef>
              <a:spcPct val="0"/>
            </a:spcBef>
            <a:spcAft>
              <a:spcPct val="15000"/>
            </a:spcAft>
            <a:buChar char="•"/>
          </a:pPr>
          <a:r>
            <a:rPr lang="en-US" altLang="zh-CN" sz="1600">
              <a:solidFill>
                <a:schemeClr val="dk1"/>
              </a:solidFill>
              <a:latin typeface="微软雅黑" panose="020B0503020204020204" pitchFamily="34" charset="-122"/>
              <a:ea typeface="微软雅黑" panose="020B0503020204020204" pitchFamily="34" charset="-122"/>
            </a:rPr>
            <a:t>GROW</a:t>
          </a:r>
          <a:r>
            <a:rPr lang="zh-CN" altLang="en-US" sz="1600">
              <a:solidFill>
                <a:schemeClr val="dk1"/>
              </a:solidFill>
              <a:latin typeface="微软雅黑" panose="020B0503020204020204" pitchFamily="34" charset="-122"/>
              <a:ea typeface="微软雅黑" panose="020B0503020204020204" pitchFamily="34" charset="-122"/>
            </a:rPr>
            <a:t>模型</a:t>
          </a:r>
          <a:endParaRPr lang="en-US" altLang="zh-CN" sz="1600">
            <a:solidFill>
              <a:schemeClr val="dk1"/>
            </a:solidFill>
            <a:latin typeface="微软雅黑" panose="020B0503020204020204" pitchFamily="34" charset="-122"/>
            <a:ea typeface="微软雅黑" panose="020B0503020204020204" pitchFamily="34" charset="-122"/>
          </a:endParaRPr>
        </a:p>
        <a:p>
          <a:pPr marL="171450" lvl="1" indent="-171450">
            <a:lnSpc>
              <a:spcPct val="100000"/>
            </a:lnSpc>
            <a:spcBef>
              <a:spcPct val="0"/>
            </a:spcBef>
            <a:spcAft>
              <a:spcPct val="15000"/>
            </a:spcAft>
            <a:buChar char="•"/>
          </a:pPr>
          <a:r>
            <a:rPr lang="en-US" altLang="zh-CN" sz="1600">
              <a:solidFill>
                <a:schemeClr val="dk1"/>
              </a:solidFill>
              <a:latin typeface="微软雅黑" panose="020B0503020204020204" pitchFamily="34" charset="-122"/>
              <a:ea typeface="微软雅黑" panose="020B0503020204020204" pitchFamily="34" charset="-122"/>
            </a:rPr>
            <a:t>AIPL</a:t>
          </a:r>
          <a:r>
            <a:rPr lang="zh-CN" altLang="en-US" sz="1600">
              <a:solidFill>
                <a:schemeClr val="dk1"/>
              </a:solidFill>
              <a:latin typeface="微软雅黑" panose="020B0503020204020204" pitchFamily="34" charset="-122"/>
              <a:ea typeface="微软雅黑" panose="020B0503020204020204" pitchFamily="34" charset="-122"/>
            </a:rPr>
            <a:t>模型</a:t>
          </a:r>
          <a:endParaRPr lang="en-US" altLang="zh-CN" sz="1600">
            <a:solidFill>
              <a:schemeClr val="dk1"/>
            </a:solidFill>
            <a:latin typeface="微软雅黑" panose="020B0503020204020204" pitchFamily="34" charset="-122"/>
            <a:ea typeface="微软雅黑" panose="020B0503020204020204" pitchFamily="34" charset="-122"/>
          </a:endParaRPr>
        </a:p>
        <a:p>
          <a:pPr marL="171450" lvl="1" indent="-171450">
            <a:lnSpc>
              <a:spcPct val="100000"/>
            </a:lnSpc>
            <a:spcBef>
              <a:spcPct val="0"/>
            </a:spcBef>
            <a:spcAft>
              <a:spcPct val="15000"/>
            </a:spcAft>
            <a:buChar char="•"/>
          </a:pPr>
          <a:r>
            <a:rPr lang="en-US" altLang="zh-CN" sz="1600">
              <a:solidFill>
                <a:schemeClr val="dk1"/>
              </a:solidFill>
              <a:latin typeface="微软雅黑" panose="020B0503020204020204" pitchFamily="34" charset="-122"/>
              <a:ea typeface="微软雅黑" panose="020B0503020204020204" pitchFamily="34" charset="-122"/>
            </a:rPr>
            <a:t>5W2H</a:t>
          </a:r>
          <a:r>
            <a:rPr lang="zh-CN" altLang="en-US" sz="1600">
              <a:solidFill>
                <a:schemeClr val="dk1"/>
              </a:solidFill>
              <a:latin typeface="微软雅黑" panose="020B0503020204020204" pitchFamily="34" charset="-122"/>
              <a:ea typeface="微软雅黑" panose="020B0503020204020204" pitchFamily="34" charset="-122"/>
            </a:rPr>
            <a:t>思考模型</a:t>
          </a:r>
          <a:endParaRPr lang="en-US" altLang="zh-CN" sz="1600">
            <a:solidFill>
              <a:schemeClr val="dk1"/>
            </a:solidFill>
            <a:latin typeface="微软雅黑" panose="020B0503020204020204" pitchFamily="34" charset="-122"/>
            <a:ea typeface="微软雅黑" panose="020B0503020204020204" pitchFamily="34" charset="-122"/>
          </a:endParaRPr>
        </a:p>
        <a:p>
          <a:pPr marL="171450" lvl="1" indent="-171450">
            <a:lnSpc>
              <a:spcPct val="100000"/>
            </a:lnSpc>
            <a:spcBef>
              <a:spcPct val="0"/>
            </a:spcBef>
            <a:spcAft>
              <a:spcPct val="15000"/>
            </a:spcAft>
            <a:buChar char="•"/>
          </a:pPr>
          <a:r>
            <a:rPr lang="en-US" altLang="zh-CN" sz="1600">
              <a:solidFill>
                <a:schemeClr val="dk1"/>
              </a:solidFill>
              <a:latin typeface="微软雅黑" panose="020B0503020204020204" pitchFamily="34" charset="-122"/>
              <a:ea typeface="微软雅黑" panose="020B0503020204020204" pitchFamily="34" charset="-122"/>
            </a:rPr>
            <a:t>FABE</a:t>
          </a:r>
          <a:r>
            <a:rPr lang="zh-CN" altLang="en-US" sz="1600">
              <a:solidFill>
                <a:schemeClr val="dk1"/>
              </a:solidFill>
              <a:latin typeface="微软雅黑" panose="020B0503020204020204" pitchFamily="34" charset="-122"/>
              <a:ea typeface="微软雅黑" panose="020B0503020204020204" pitchFamily="34" charset="-122"/>
            </a:rPr>
            <a:t>推销法模型</a:t>
          </a:r>
          <a:endParaRPr lang="en-US" altLang="zh-CN" sz="1600">
            <a:solidFill>
              <a:schemeClr val="dk1"/>
            </a:solidFill>
            <a:latin typeface="微软雅黑" panose="020B0503020204020204" pitchFamily="34" charset="-122"/>
            <a:ea typeface="微软雅黑" panose="020B0503020204020204" pitchFamily="34" charset="-122"/>
          </a:endParaRPr>
        </a:p>
        <a:p>
          <a:pPr marL="171450" lvl="1" indent="-171450">
            <a:lnSpc>
              <a:spcPct val="100000"/>
            </a:lnSpc>
            <a:spcBef>
              <a:spcPct val="0"/>
            </a:spcBef>
            <a:spcAft>
              <a:spcPct val="15000"/>
            </a:spcAft>
            <a:buChar char="•"/>
          </a:pPr>
          <a:r>
            <a:rPr lang="zh-CN" altLang="en-US" sz="1600">
              <a:solidFill>
                <a:schemeClr val="dk1"/>
              </a:solidFill>
              <a:latin typeface="微软雅黑" panose="020B0503020204020204" pitchFamily="34" charset="-122"/>
              <a:ea typeface="微软雅黑" panose="020B0503020204020204" pitchFamily="34" charset="-122"/>
            </a:rPr>
            <a:t>帕累托</a:t>
          </a:r>
          <a:r>
            <a:rPr lang="en-US" altLang="zh-CN" sz="1600">
              <a:solidFill>
                <a:schemeClr val="dk1"/>
              </a:solidFill>
              <a:latin typeface="微软雅黑" panose="020B0503020204020204" pitchFamily="34" charset="-122"/>
              <a:ea typeface="微软雅黑" panose="020B0503020204020204" pitchFamily="34" charset="-122"/>
            </a:rPr>
            <a:t>20/80</a:t>
          </a:r>
          <a:r>
            <a:rPr lang="zh-CN" altLang="en-US" sz="1600">
              <a:solidFill>
                <a:schemeClr val="dk1"/>
              </a:solidFill>
              <a:latin typeface="微软雅黑" panose="020B0503020204020204" pitchFamily="34" charset="-122"/>
              <a:ea typeface="微软雅黑" panose="020B0503020204020204" pitchFamily="34" charset="-122"/>
            </a:rPr>
            <a:t>模型</a:t>
          </a:r>
          <a:endParaRPr lang="en-US" altLang="zh-CN" sz="1600">
            <a:solidFill>
              <a:schemeClr val="dk1"/>
            </a:solidFill>
            <a:latin typeface="微软雅黑" panose="020B0503020204020204" pitchFamily="34" charset="-122"/>
            <a:ea typeface="微软雅黑" panose="020B0503020204020204" pitchFamily="34" charset="-122"/>
          </a:endParaRPr>
        </a:p>
      </dsp:txBody>
      <dsp:txXfrm>
        <a:off x="2734307" y="1666897"/>
        <a:ext cx="2398515" cy="2854800"/>
      </dsp:txXfrm>
    </dsp:sp>
    <dsp:sp modelId="{02D9ED7E-9035-4382-B0E7-A432F833FAFF}">
      <dsp:nvSpPr>
        <dsp:cNvPr id="7" name="矩形 6"/>
        <dsp:cNvSpPr/>
      </dsp:nvSpPr>
      <dsp:spPr bwMode="white">
        <a:xfrm>
          <a:off x="5468614" y="707492"/>
          <a:ext cx="2398515" cy="959406"/>
        </a:xfrm>
        <a:prstGeom prst="rect">
          <a:avLst/>
        </a:prstGeom>
        <a:solidFill>
          <a:srgbClr val="795696"/>
        </a:solidFill>
        <a:ln w="12700" cap="flat" cmpd="sng" algn="ctr">
          <a:solidFill>
            <a:schemeClr val="accent1">
              <a:shade val="80000"/>
              <a:hueOff val="0"/>
              <a:satOff val="0"/>
              <a:lumOff val="0"/>
              <a:alphaOff val="0"/>
            </a:schemeClr>
          </a:solidFill>
          <a:prstDash val="solid"/>
          <a:miter lim="800000"/>
        </a:ln>
      </dsp:spPr>
      <dsp:style>
        <a:lnRef idx="2">
          <a:schemeClr val="accent1">
            <a:shade val="80000"/>
          </a:schemeClr>
        </a:lnRef>
        <a:fillRef idx="1">
          <a:schemeClr val="lt1"/>
        </a:fillRef>
        <a:effectRef idx="0">
          <a:scrgbClr r="0" g="0" b="0"/>
        </a:effectRef>
        <a:fontRef idx="minor">
          <a:schemeClr val="lt1"/>
        </a:fontRef>
      </dsp:style>
      <dsp:txBody>
        <a:bodyPr lIns="128016" tIns="73152" rIns="128016" bIns="73152" anchor="ctr"/>
        <a:lstStyle>
          <a:lvl1pPr algn="ctr">
            <a:defRPr sz="6500"/>
          </a:lvl1pPr>
          <a:lvl2pPr marL="285750" indent="-285750" algn="ctr">
            <a:defRPr sz="5000"/>
          </a:lvl2pPr>
          <a:lvl3pPr marL="571500" indent="-285750" algn="ctr">
            <a:defRPr sz="5000"/>
          </a:lvl3pPr>
          <a:lvl4pPr marL="857250" indent="-285750" algn="ctr">
            <a:defRPr sz="5000"/>
          </a:lvl4pPr>
          <a:lvl5pPr marL="1143000" indent="-285750" algn="ctr">
            <a:defRPr sz="5000"/>
          </a:lvl5pPr>
          <a:lvl6pPr marL="1428750" indent="-285750" algn="ctr">
            <a:defRPr sz="5000"/>
          </a:lvl6pPr>
          <a:lvl7pPr marL="1714500" indent="-285750" algn="ctr">
            <a:defRPr sz="5000"/>
          </a:lvl7pPr>
          <a:lvl8pPr marL="2000250" indent="-285750" algn="ctr">
            <a:defRPr sz="5000"/>
          </a:lvl8pPr>
          <a:lvl9pPr marL="2286000" indent="-285750" algn="ctr">
            <a:defRPr sz="5000"/>
          </a:lvl9pPr>
        </a:lstStyle>
        <a:p>
          <a:pPr lvl="0">
            <a:lnSpc>
              <a:spcPct val="100000"/>
            </a:lnSpc>
            <a:spcBef>
              <a:spcPct val="0"/>
            </a:spcBef>
            <a:spcAft>
              <a:spcPct val="35000"/>
            </a:spcAft>
          </a:pPr>
          <a:r>
            <a:rPr lang="zh-CN" altLang="en-US" sz="1800">
              <a:solidFill>
                <a:schemeClr val="bg1"/>
              </a:solidFill>
              <a:latin typeface="微软雅黑" panose="020B0503020204020204" pitchFamily="34" charset="-122"/>
              <a:ea typeface="微软雅黑" panose="020B0503020204020204" pitchFamily="34" charset="-122"/>
            </a:rPr>
            <a:t>营销复盘模型</a:t>
          </a:r>
          <a:endParaRPr lang="en-US" altLang="zh-CN" sz="1800">
            <a:solidFill>
              <a:schemeClr val="bg1"/>
            </a:solidFill>
            <a:latin typeface="微软雅黑" panose="020B0503020204020204" pitchFamily="34" charset="-122"/>
            <a:ea typeface="微软雅黑" panose="020B0503020204020204" pitchFamily="34" charset="-122"/>
          </a:endParaRPr>
        </a:p>
      </dsp:txBody>
      <dsp:txXfrm>
        <a:off x="5468614" y="707492"/>
        <a:ext cx="2398515" cy="959406"/>
      </dsp:txXfrm>
    </dsp:sp>
    <dsp:sp modelId="{A3C55472-EAC9-4261-AC3E-9936ACFDA81F}">
      <dsp:nvSpPr>
        <dsp:cNvPr id="8" name="矩形 7"/>
        <dsp:cNvSpPr/>
      </dsp:nvSpPr>
      <dsp:spPr bwMode="white">
        <a:xfrm>
          <a:off x="5468614" y="1666897"/>
          <a:ext cx="2398515" cy="2854800"/>
        </a:xfrm>
        <a:prstGeom prst="rect">
          <a:avLst/>
        </a:prstGeom>
        <a:solidFill>
          <a:schemeClr val="lt1">
            <a:alpha val="90000"/>
            <a:tint val="40000"/>
            <a:hueOff val="0"/>
            <a:satOff val="0"/>
            <a:lumOff val="0"/>
            <a:alphaOff val="0"/>
          </a:schemeClr>
        </a:solidFill>
        <a:ln w="12700" cap="flat" cmpd="sng" algn="ctr">
          <a:solidFill>
            <a:schemeClr val="accent1">
              <a:alpha val="90000"/>
              <a:hueOff val="0"/>
              <a:satOff val="0"/>
              <a:lumOff val="0"/>
              <a:alphaOff val="0"/>
            </a:schemeClr>
          </a:solidFill>
          <a:prstDash val="solid"/>
          <a:miter lim="800000"/>
        </a:ln>
      </dsp:spPr>
      <dsp:style>
        <a:lnRef idx="2">
          <a:schemeClr val="accent1">
            <a:alpha val="90000"/>
          </a:schemeClr>
        </a:lnRef>
        <a:fillRef idx="1">
          <a:schemeClr val="lt1">
            <a:alpha val="90000"/>
            <a:tint val="40000"/>
          </a:schemeClr>
        </a:fillRef>
        <a:effectRef idx="0">
          <a:scrgbClr r="0" g="0" b="0"/>
        </a:effectRef>
        <a:fontRef idx="minor"/>
      </dsp:style>
      <dsp:txBody>
        <a:bodyPr lIns="85344" tIns="85344" rIns="113792" bIns="128016" anchor="t"/>
        <a:lstStyle>
          <a:lvl1pPr algn="l">
            <a:defRPr sz="6500"/>
          </a:lvl1pPr>
          <a:lvl2pPr marL="285750" indent="-285750" algn="l">
            <a:defRPr sz="6500"/>
          </a:lvl2pPr>
          <a:lvl3pPr marL="571500" indent="-285750" algn="l">
            <a:defRPr sz="6500"/>
          </a:lvl3pPr>
          <a:lvl4pPr marL="857250" indent="-285750" algn="l">
            <a:defRPr sz="6500"/>
          </a:lvl4pPr>
          <a:lvl5pPr marL="1143000" indent="-285750" algn="l">
            <a:defRPr sz="6500"/>
          </a:lvl5pPr>
          <a:lvl6pPr marL="1428750" indent="-285750" algn="l">
            <a:defRPr sz="6500"/>
          </a:lvl6pPr>
          <a:lvl7pPr marL="1714500" indent="-285750" algn="l">
            <a:defRPr sz="6500"/>
          </a:lvl7pPr>
          <a:lvl8pPr marL="2000250" indent="-285750" algn="l">
            <a:defRPr sz="6500"/>
          </a:lvl8pPr>
          <a:lvl9pPr marL="2286000" indent="-285750" algn="l">
            <a:defRPr sz="6500"/>
          </a:lvl9pPr>
        </a:lstStyle>
        <a:p>
          <a:pPr marL="171450" lvl="1" indent="-171450">
            <a:lnSpc>
              <a:spcPct val="100000"/>
            </a:lnSpc>
            <a:spcBef>
              <a:spcPct val="0"/>
            </a:spcBef>
            <a:spcAft>
              <a:spcPct val="15000"/>
            </a:spcAft>
            <a:buChar char="•"/>
          </a:pPr>
          <a:r>
            <a:rPr lang="en-US" altLang="zh-CN" sz="1600">
              <a:solidFill>
                <a:schemeClr val="dk1"/>
              </a:solidFill>
              <a:latin typeface="微软雅黑" panose="020B0503020204020204" pitchFamily="34" charset="-122"/>
              <a:ea typeface="微软雅黑" panose="020B0503020204020204" pitchFamily="34" charset="-122"/>
            </a:rPr>
            <a:t>PDCA</a:t>
          </a:r>
          <a:r>
            <a:rPr lang="zh-CN" altLang="en-US" sz="1600">
              <a:solidFill>
                <a:schemeClr val="dk1"/>
              </a:solidFill>
              <a:latin typeface="微软雅黑" panose="020B0503020204020204" pitchFamily="34" charset="-122"/>
              <a:ea typeface="微软雅黑" panose="020B0503020204020204" pitchFamily="34" charset="-122"/>
            </a:rPr>
            <a:t>模型</a:t>
          </a:r>
          <a:endParaRPr lang="en-US" altLang="zh-CN" sz="1600">
            <a:solidFill>
              <a:schemeClr val="dk1"/>
            </a:solidFill>
            <a:latin typeface="微软雅黑" panose="020B0503020204020204" pitchFamily="34" charset="-122"/>
            <a:ea typeface="微软雅黑" panose="020B0503020204020204" pitchFamily="34" charset="-122"/>
          </a:endParaRPr>
        </a:p>
        <a:p>
          <a:pPr marL="171450" lvl="1" indent="-171450">
            <a:lnSpc>
              <a:spcPct val="100000"/>
            </a:lnSpc>
            <a:spcBef>
              <a:spcPct val="0"/>
            </a:spcBef>
            <a:spcAft>
              <a:spcPct val="15000"/>
            </a:spcAft>
            <a:buChar char="•"/>
          </a:pPr>
          <a:r>
            <a:rPr lang="en-US" altLang="zh-CN" sz="1600">
              <a:solidFill>
                <a:schemeClr val="dk1"/>
              </a:solidFill>
              <a:latin typeface="微软雅黑" panose="020B0503020204020204" pitchFamily="34" charset="-122"/>
              <a:ea typeface="微软雅黑" panose="020B0503020204020204" pitchFamily="34" charset="-122"/>
            </a:rPr>
            <a:t>KPT</a:t>
          </a:r>
          <a:r>
            <a:rPr lang="zh-CN" altLang="en-US" sz="1600">
              <a:solidFill>
                <a:schemeClr val="dk1"/>
              </a:solidFill>
              <a:latin typeface="微软雅黑" panose="020B0503020204020204" pitchFamily="34" charset="-122"/>
              <a:ea typeface="微软雅黑" panose="020B0503020204020204" pitchFamily="34" charset="-122"/>
            </a:rPr>
            <a:t>复盘模型</a:t>
          </a:r>
          <a:endParaRPr lang="en-US" altLang="zh-CN" sz="1600">
            <a:solidFill>
              <a:schemeClr val="dk1"/>
            </a:solidFill>
            <a:latin typeface="微软雅黑" panose="020B0503020204020204" pitchFamily="34" charset="-122"/>
            <a:ea typeface="微软雅黑" panose="020B0503020204020204" pitchFamily="34" charset="-122"/>
          </a:endParaRPr>
        </a:p>
        <a:p>
          <a:pPr marL="171450" lvl="1" indent="-171450">
            <a:lnSpc>
              <a:spcPct val="100000"/>
            </a:lnSpc>
            <a:spcBef>
              <a:spcPct val="0"/>
            </a:spcBef>
            <a:spcAft>
              <a:spcPct val="15000"/>
            </a:spcAft>
            <a:buChar char="•"/>
          </a:pPr>
          <a:r>
            <a:rPr lang="en-US" altLang="zh-CN" sz="1600">
              <a:solidFill>
                <a:schemeClr val="dk1"/>
              </a:solidFill>
              <a:latin typeface="微软雅黑" panose="020B0503020204020204" pitchFamily="34" charset="-122"/>
              <a:ea typeface="微软雅黑" panose="020B0503020204020204" pitchFamily="34" charset="-122"/>
            </a:rPr>
            <a:t>KISS</a:t>
          </a:r>
          <a:r>
            <a:rPr lang="zh-CN" altLang="en-US" sz="1600">
              <a:solidFill>
                <a:schemeClr val="dk1"/>
              </a:solidFill>
              <a:latin typeface="微软雅黑" panose="020B0503020204020204" pitchFamily="34" charset="-122"/>
              <a:ea typeface="微软雅黑" panose="020B0503020204020204" pitchFamily="34" charset="-122"/>
            </a:rPr>
            <a:t>复盘模型</a:t>
          </a:r>
          <a:endParaRPr lang="en-US" altLang="zh-CN" sz="1600">
            <a:solidFill>
              <a:schemeClr val="dk1"/>
            </a:solidFill>
            <a:latin typeface="微软雅黑" panose="020B0503020204020204" pitchFamily="34" charset="-122"/>
            <a:ea typeface="微软雅黑" panose="020B0503020204020204" pitchFamily="34" charset="-122"/>
          </a:endParaRPr>
        </a:p>
        <a:p>
          <a:pPr marL="171450" lvl="1" indent="-171450">
            <a:lnSpc>
              <a:spcPct val="100000"/>
            </a:lnSpc>
            <a:spcBef>
              <a:spcPct val="0"/>
            </a:spcBef>
            <a:spcAft>
              <a:spcPct val="15000"/>
            </a:spcAft>
            <a:buChar char="•"/>
          </a:pPr>
          <a:r>
            <a:rPr lang="en-US" altLang="zh-CN" sz="1600">
              <a:solidFill>
                <a:schemeClr val="dk1"/>
              </a:solidFill>
              <a:latin typeface="微软雅黑" panose="020B0503020204020204" pitchFamily="34" charset="-122"/>
              <a:ea typeface="微软雅黑" panose="020B0503020204020204" pitchFamily="34" charset="-122"/>
            </a:rPr>
            <a:t>3R</a:t>
          </a:r>
          <a:r>
            <a:rPr lang="zh-CN" altLang="en-US" sz="1600">
              <a:solidFill>
                <a:schemeClr val="dk1"/>
              </a:solidFill>
              <a:latin typeface="微软雅黑" panose="020B0503020204020204" pitchFamily="34" charset="-122"/>
              <a:ea typeface="微软雅黑" panose="020B0503020204020204" pitchFamily="34" charset="-122"/>
            </a:rPr>
            <a:t>复盘模型</a:t>
          </a:r>
          <a:endParaRPr lang="en-US" altLang="zh-CN" sz="1600">
            <a:solidFill>
              <a:schemeClr val="dk1"/>
            </a:solidFill>
            <a:latin typeface="微软雅黑" panose="020B0503020204020204" pitchFamily="34" charset="-122"/>
            <a:ea typeface="微软雅黑" panose="020B0503020204020204" pitchFamily="34" charset="-122"/>
          </a:endParaRPr>
        </a:p>
        <a:p>
          <a:pPr marL="171450" lvl="1" indent="-171450">
            <a:lnSpc>
              <a:spcPct val="100000"/>
            </a:lnSpc>
            <a:spcBef>
              <a:spcPct val="0"/>
            </a:spcBef>
            <a:spcAft>
              <a:spcPct val="15000"/>
            </a:spcAft>
            <a:buChar char="•"/>
          </a:pPr>
          <a:r>
            <a:rPr lang="en-US" altLang="zh-CN" sz="1600">
              <a:solidFill>
                <a:schemeClr val="dk1"/>
              </a:solidFill>
              <a:latin typeface="微软雅黑" panose="020B0503020204020204" pitchFamily="34" charset="-122"/>
              <a:ea typeface="微软雅黑" panose="020B0503020204020204" pitchFamily="34" charset="-122"/>
            </a:rPr>
            <a:t>GRAI</a:t>
          </a:r>
          <a:r>
            <a:rPr lang="zh-CN" altLang="en-US" sz="1600">
              <a:solidFill>
                <a:schemeClr val="dk1"/>
              </a:solidFill>
              <a:latin typeface="微软雅黑" panose="020B0503020204020204" pitchFamily="34" charset="-122"/>
              <a:ea typeface="微软雅黑" panose="020B0503020204020204" pitchFamily="34" charset="-122"/>
            </a:rPr>
            <a:t>复盘</a:t>
          </a:r>
          <a:r>
            <a:rPr lang="en-US" altLang="zh-CN" sz="1600">
              <a:solidFill>
                <a:schemeClr val="dk1"/>
              </a:solidFill>
              <a:latin typeface="微软雅黑" panose="020B0503020204020204" pitchFamily="34" charset="-122"/>
              <a:ea typeface="微软雅黑" panose="020B0503020204020204" pitchFamily="34" charset="-122"/>
            </a:rPr>
            <a:t>I</a:t>
          </a:r>
          <a:r>
            <a:rPr lang="zh-CN" altLang="en-US" sz="1600">
              <a:solidFill>
                <a:schemeClr val="dk1"/>
              </a:solidFill>
              <a:latin typeface="微软雅黑" panose="020B0503020204020204" pitchFamily="34" charset="-122"/>
              <a:ea typeface="微软雅黑" panose="020B0503020204020204" pitchFamily="34" charset="-122"/>
            </a:rPr>
            <a:t>模型</a:t>
          </a:r>
          <a:endParaRPr lang="en-US" altLang="zh-CN" sz="1600">
            <a:solidFill>
              <a:schemeClr val="dk1"/>
            </a:solidFill>
            <a:latin typeface="微软雅黑" panose="020B0503020204020204" pitchFamily="34" charset="-122"/>
            <a:ea typeface="微软雅黑" panose="020B0503020204020204" pitchFamily="34" charset="-122"/>
          </a:endParaRPr>
        </a:p>
        <a:p>
          <a:pPr marL="171450" lvl="1" indent="-171450">
            <a:lnSpc>
              <a:spcPct val="100000"/>
            </a:lnSpc>
            <a:spcBef>
              <a:spcPct val="0"/>
            </a:spcBef>
            <a:spcAft>
              <a:spcPct val="15000"/>
            </a:spcAft>
            <a:buChar char="•"/>
          </a:pPr>
          <a:r>
            <a:rPr lang="en-US" altLang="zh-CN" sz="1600">
              <a:solidFill>
                <a:schemeClr val="dk1"/>
              </a:solidFill>
              <a:latin typeface="微软雅黑" panose="020B0503020204020204" pitchFamily="34" charset="-122"/>
              <a:ea typeface="微软雅黑" panose="020B0503020204020204" pitchFamily="34" charset="-122"/>
            </a:rPr>
            <a:t>STAR</a:t>
          </a:r>
          <a:r>
            <a:rPr lang="zh-CN" altLang="en-US" sz="1600">
              <a:solidFill>
                <a:schemeClr val="dk1"/>
              </a:solidFill>
              <a:latin typeface="微软雅黑" panose="020B0503020204020204" pitchFamily="34" charset="-122"/>
              <a:ea typeface="微软雅黑" panose="020B0503020204020204" pitchFamily="34" charset="-122"/>
            </a:rPr>
            <a:t>复盘模型</a:t>
          </a:r>
          <a:endParaRPr lang="en-US" altLang="zh-CN" sz="1600">
            <a:solidFill>
              <a:schemeClr val="dk1"/>
            </a:solidFill>
            <a:latin typeface="微软雅黑" panose="020B0503020204020204" pitchFamily="34" charset="-122"/>
            <a:ea typeface="微软雅黑" panose="020B0503020204020204" pitchFamily="34" charset="-122"/>
          </a:endParaRPr>
        </a:p>
      </dsp:txBody>
      <dsp:txXfrm>
        <a:off x="5468614" y="1666897"/>
        <a:ext cx="2398515" cy="2854800"/>
      </dsp:txXfrm>
    </dsp:sp>
    <dsp:sp modelId="{3D315EFE-CF47-4C31-A937-DC182180F59F}">
      <dsp:nvSpPr>
        <dsp:cNvPr id="9" name="矩形 8"/>
        <dsp:cNvSpPr/>
      </dsp:nvSpPr>
      <dsp:spPr bwMode="white">
        <a:xfrm>
          <a:off x="8202920" y="707492"/>
          <a:ext cx="2398515" cy="959406"/>
        </a:xfrm>
        <a:prstGeom prst="rect">
          <a:avLst/>
        </a:prstGeom>
        <a:solidFill>
          <a:srgbClr val="795696"/>
        </a:solidFill>
        <a:ln w="12700" cap="flat" cmpd="sng" algn="ctr">
          <a:solidFill>
            <a:schemeClr val="accent1">
              <a:shade val="80000"/>
              <a:hueOff val="0"/>
              <a:satOff val="0"/>
              <a:lumOff val="0"/>
              <a:alphaOff val="0"/>
            </a:schemeClr>
          </a:solidFill>
          <a:prstDash val="solid"/>
          <a:miter lim="800000"/>
        </a:ln>
      </dsp:spPr>
      <dsp:style>
        <a:lnRef idx="2">
          <a:schemeClr val="accent1">
            <a:shade val="80000"/>
          </a:schemeClr>
        </a:lnRef>
        <a:fillRef idx="1">
          <a:schemeClr val="lt1"/>
        </a:fillRef>
        <a:effectRef idx="0">
          <a:scrgbClr r="0" g="0" b="0"/>
        </a:effectRef>
        <a:fontRef idx="minor">
          <a:schemeClr val="lt1"/>
        </a:fontRef>
      </dsp:style>
      <dsp:txBody>
        <a:bodyPr lIns="128016" tIns="73152" rIns="128016" bIns="73152" anchor="ctr"/>
        <a:lstStyle>
          <a:lvl1pPr algn="ctr">
            <a:defRPr sz="6500"/>
          </a:lvl1pPr>
          <a:lvl2pPr marL="285750" indent="-285750" algn="ctr">
            <a:defRPr sz="5000"/>
          </a:lvl2pPr>
          <a:lvl3pPr marL="571500" indent="-285750" algn="ctr">
            <a:defRPr sz="5000"/>
          </a:lvl3pPr>
          <a:lvl4pPr marL="857250" indent="-285750" algn="ctr">
            <a:defRPr sz="5000"/>
          </a:lvl4pPr>
          <a:lvl5pPr marL="1143000" indent="-285750" algn="ctr">
            <a:defRPr sz="5000"/>
          </a:lvl5pPr>
          <a:lvl6pPr marL="1428750" indent="-285750" algn="ctr">
            <a:defRPr sz="5000"/>
          </a:lvl6pPr>
          <a:lvl7pPr marL="1714500" indent="-285750" algn="ctr">
            <a:defRPr sz="5000"/>
          </a:lvl7pPr>
          <a:lvl8pPr marL="2000250" indent="-285750" algn="ctr">
            <a:defRPr sz="5000"/>
          </a:lvl8pPr>
          <a:lvl9pPr marL="2286000" indent="-285750" algn="ctr">
            <a:defRPr sz="5000"/>
          </a:lvl9pPr>
        </a:lstStyle>
        <a:p>
          <a:pPr lvl="0">
            <a:lnSpc>
              <a:spcPct val="100000"/>
            </a:lnSpc>
            <a:spcBef>
              <a:spcPct val="0"/>
            </a:spcBef>
            <a:spcAft>
              <a:spcPct val="35000"/>
            </a:spcAft>
          </a:pPr>
          <a:r>
            <a:rPr lang="zh-CN" altLang="en-US" sz="1800">
              <a:solidFill>
                <a:schemeClr val="bg1"/>
              </a:solidFill>
              <a:latin typeface="微软雅黑" panose="020B0503020204020204" pitchFamily="34" charset="-122"/>
              <a:ea typeface="微软雅黑" panose="020B0503020204020204" pitchFamily="34" charset="-122"/>
            </a:rPr>
            <a:t>消费者运营模型</a:t>
          </a:r>
          <a:endParaRPr lang="en-US" altLang="zh-CN" sz="1800">
            <a:solidFill>
              <a:schemeClr val="bg1"/>
            </a:solidFill>
            <a:latin typeface="微软雅黑" panose="020B0503020204020204" pitchFamily="34" charset="-122"/>
            <a:ea typeface="微软雅黑" panose="020B0503020204020204" pitchFamily="34" charset="-122"/>
          </a:endParaRPr>
        </a:p>
      </dsp:txBody>
      <dsp:txXfrm>
        <a:off x="8202920" y="707492"/>
        <a:ext cx="2398515" cy="959406"/>
      </dsp:txXfrm>
    </dsp:sp>
    <dsp:sp modelId="{F8B5E4AB-3799-44F6-B817-F3A45F9B58F2}">
      <dsp:nvSpPr>
        <dsp:cNvPr id="10" name="矩形 9"/>
        <dsp:cNvSpPr/>
      </dsp:nvSpPr>
      <dsp:spPr bwMode="white">
        <a:xfrm>
          <a:off x="8202920" y="1666897"/>
          <a:ext cx="2398515" cy="2854800"/>
        </a:xfrm>
        <a:prstGeom prst="rect">
          <a:avLst/>
        </a:prstGeom>
        <a:solidFill>
          <a:schemeClr val="lt1">
            <a:alpha val="90000"/>
            <a:tint val="40000"/>
            <a:hueOff val="0"/>
            <a:satOff val="0"/>
            <a:lumOff val="0"/>
            <a:alphaOff val="0"/>
          </a:schemeClr>
        </a:solidFill>
        <a:ln w="12700" cap="flat" cmpd="sng" algn="ctr">
          <a:solidFill>
            <a:schemeClr val="accent1">
              <a:alpha val="90000"/>
              <a:hueOff val="0"/>
              <a:satOff val="0"/>
              <a:lumOff val="0"/>
              <a:alphaOff val="0"/>
            </a:schemeClr>
          </a:solidFill>
          <a:prstDash val="solid"/>
          <a:miter lim="800000"/>
        </a:ln>
      </dsp:spPr>
      <dsp:style>
        <a:lnRef idx="2">
          <a:schemeClr val="accent1">
            <a:alpha val="90000"/>
          </a:schemeClr>
        </a:lnRef>
        <a:fillRef idx="1">
          <a:schemeClr val="lt1">
            <a:alpha val="90000"/>
            <a:tint val="40000"/>
          </a:schemeClr>
        </a:fillRef>
        <a:effectRef idx="0">
          <a:scrgbClr r="0" g="0" b="0"/>
        </a:effectRef>
        <a:fontRef idx="minor"/>
      </dsp:style>
      <dsp:txBody>
        <a:bodyPr lIns="85344" tIns="85344" rIns="113792" bIns="128016" anchor="t"/>
        <a:lstStyle>
          <a:lvl1pPr algn="l">
            <a:defRPr sz="6500"/>
          </a:lvl1pPr>
          <a:lvl2pPr marL="285750" indent="-285750" algn="l">
            <a:defRPr sz="6500"/>
          </a:lvl2pPr>
          <a:lvl3pPr marL="571500" indent="-285750" algn="l">
            <a:defRPr sz="6500"/>
          </a:lvl3pPr>
          <a:lvl4pPr marL="857250" indent="-285750" algn="l">
            <a:defRPr sz="6500"/>
          </a:lvl4pPr>
          <a:lvl5pPr marL="1143000" indent="-285750" algn="l">
            <a:defRPr sz="6500"/>
          </a:lvl5pPr>
          <a:lvl6pPr marL="1428750" indent="-285750" algn="l">
            <a:defRPr sz="6500"/>
          </a:lvl6pPr>
          <a:lvl7pPr marL="1714500" indent="-285750" algn="l">
            <a:defRPr sz="6500"/>
          </a:lvl7pPr>
          <a:lvl8pPr marL="2000250" indent="-285750" algn="l">
            <a:defRPr sz="6500"/>
          </a:lvl8pPr>
          <a:lvl9pPr marL="2286000" indent="-285750" algn="l">
            <a:defRPr sz="6500"/>
          </a:lvl9pPr>
        </a:lstStyle>
        <a:p>
          <a:pPr marL="171450" lvl="1" indent="-171450">
            <a:lnSpc>
              <a:spcPct val="100000"/>
            </a:lnSpc>
            <a:spcBef>
              <a:spcPct val="0"/>
            </a:spcBef>
            <a:spcAft>
              <a:spcPct val="15000"/>
            </a:spcAft>
            <a:buChar char="•"/>
          </a:pPr>
          <a:r>
            <a:rPr lang="en-US" altLang="zh-CN" sz="1600">
              <a:solidFill>
                <a:schemeClr val="dk1"/>
              </a:solidFill>
              <a:latin typeface="微软雅黑" panose="020B0503020204020204" pitchFamily="34" charset="-122"/>
              <a:ea typeface="微软雅黑" panose="020B0503020204020204" pitchFamily="34" charset="-122"/>
            </a:rPr>
            <a:t>AARRR</a:t>
          </a:r>
          <a:r>
            <a:rPr lang="zh-CN" altLang="en-US" sz="1600">
              <a:solidFill>
                <a:schemeClr val="dk1"/>
              </a:solidFill>
              <a:latin typeface="微软雅黑" panose="020B0503020204020204" pitchFamily="34" charset="-122"/>
              <a:ea typeface="微软雅黑" panose="020B0503020204020204" pitchFamily="34" charset="-122"/>
            </a:rPr>
            <a:t>漏斗模型</a:t>
          </a:r>
          <a:endParaRPr lang="en-US" altLang="zh-CN" sz="1600">
            <a:solidFill>
              <a:schemeClr val="dk1"/>
            </a:solidFill>
            <a:latin typeface="微软雅黑" panose="020B0503020204020204" pitchFamily="34" charset="-122"/>
            <a:ea typeface="微软雅黑" panose="020B0503020204020204" pitchFamily="34" charset="-122"/>
          </a:endParaRPr>
        </a:p>
        <a:p>
          <a:pPr marL="171450" lvl="1" indent="-171450">
            <a:lnSpc>
              <a:spcPct val="100000"/>
            </a:lnSpc>
            <a:spcBef>
              <a:spcPct val="0"/>
            </a:spcBef>
            <a:spcAft>
              <a:spcPct val="15000"/>
            </a:spcAft>
            <a:buChar char="•"/>
          </a:pPr>
          <a:r>
            <a:rPr lang="zh-CN" altLang="en-US" sz="1600">
              <a:solidFill>
                <a:schemeClr val="dk1"/>
              </a:solidFill>
              <a:latin typeface="微软雅黑" panose="020B0503020204020204" pitchFamily="34" charset="-122"/>
              <a:ea typeface="微软雅黑" panose="020B0503020204020204" pitchFamily="34" charset="-122"/>
            </a:rPr>
            <a:t>消费者精细化运营模型</a:t>
          </a:r>
          <a:endParaRPr lang="en-US" altLang="zh-CN" sz="1600">
            <a:solidFill>
              <a:schemeClr val="dk1"/>
            </a:solidFill>
            <a:latin typeface="微软雅黑" panose="020B0503020204020204" pitchFamily="34" charset="-122"/>
            <a:ea typeface="微软雅黑" panose="020B0503020204020204" pitchFamily="34" charset="-122"/>
          </a:endParaRPr>
        </a:p>
        <a:p>
          <a:pPr marL="171450" lvl="1" indent="-171450">
            <a:lnSpc>
              <a:spcPct val="100000"/>
            </a:lnSpc>
            <a:spcBef>
              <a:spcPct val="0"/>
            </a:spcBef>
            <a:spcAft>
              <a:spcPct val="15000"/>
            </a:spcAft>
            <a:buChar char="•"/>
          </a:pPr>
          <a:r>
            <a:rPr lang="zh-CN" altLang="en-US" sz="1600">
              <a:solidFill>
                <a:schemeClr val="dk1"/>
              </a:solidFill>
              <a:latin typeface="微软雅黑" panose="020B0503020204020204" pitchFamily="34" charset="-122"/>
              <a:ea typeface="微软雅黑" panose="020B0503020204020204" pitchFamily="34" charset="-122"/>
            </a:rPr>
            <a:t>人群差异化运营模型</a:t>
          </a:r>
          <a:endParaRPr lang="en-US" altLang="zh-CN" sz="1600">
            <a:solidFill>
              <a:schemeClr val="dk1"/>
            </a:solidFill>
            <a:latin typeface="微软雅黑" panose="020B0503020204020204" pitchFamily="34" charset="-122"/>
            <a:ea typeface="微软雅黑" panose="020B0503020204020204" pitchFamily="34" charset="-122"/>
          </a:endParaRPr>
        </a:p>
        <a:p>
          <a:pPr marL="171450" lvl="1" indent="-171450">
            <a:lnSpc>
              <a:spcPct val="100000"/>
            </a:lnSpc>
            <a:spcBef>
              <a:spcPct val="0"/>
            </a:spcBef>
            <a:spcAft>
              <a:spcPct val="15000"/>
            </a:spcAft>
            <a:buChar char="•"/>
          </a:pPr>
          <a:r>
            <a:rPr lang="en-US" altLang="zh-CN" sz="1600">
              <a:solidFill>
                <a:schemeClr val="dk1"/>
              </a:solidFill>
              <a:latin typeface="微软雅黑" panose="020B0503020204020204" pitchFamily="34" charset="-122"/>
              <a:ea typeface="微软雅黑" panose="020B0503020204020204" pitchFamily="34" charset="-122"/>
            </a:rPr>
            <a:t>FAST</a:t>
          </a:r>
          <a:r>
            <a:rPr lang="zh-CN" altLang="en-US" sz="1600">
              <a:solidFill>
                <a:schemeClr val="dk1"/>
              </a:solidFill>
              <a:latin typeface="微软雅黑" panose="020B0503020204020204" pitchFamily="34" charset="-122"/>
              <a:ea typeface="微软雅黑" panose="020B0503020204020204" pitchFamily="34" charset="-122"/>
            </a:rPr>
            <a:t>模型</a:t>
          </a:r>
          <a:endParaRPr lang="en-US" altLang="zh-CN" sz="1600">
            <a:solidFill>
              <a:schemeClr val="dk1"/>
            </a:solidFill>
            <a:latin typeface="微软雅黑" panose="020B0503020204020204" pitchFamily="34" charset="-122"/>
            <a:ea typeface="微软雅黑" panose="020B0503020204020204" pitchFamily="34" charset="-122"/>
          </a:endParaRPr>
        </a:p>
      </dsp:txBody>
      <dsp:txXfrm>
        <a:off x="8202920" y="1666897"/>
        <a:ext cx="2398515" cy="2854800"/>
      </dsp:txXfrm>
    </dsp:sp>
  </dsp:spTree>
</dsp:drawing>
</file>

<file path=ppt/diagrams/drawing3.xml><?xml version="1.0" encoding="utf-8"?>
<dsp:drawing xmlns:dgm="http://schemas.openxmlformats.org/drawingml/2006/diagram" xmlns:dsp="http://schemas.microsoft.com/office/drawing/2008/diagram" xmlns:a="http://schemas.openxmlformats.org/drawingml/2006/main" xmlns:r="http://schemas.openxmlformats.org/officeDocument/2006/relationships">
  <dsp:spTree>
    <dsp:nvGrpSpPr>
      <dsp:cNvPr id="2" name="组合 1"/>
      <dsp:cNvGrpSpPr/>
    </dsp:nvGrpSpPr>
    <dsp:grpSpPr>
      <a:xfrm>
        <a:off x="0" y="0"/>
        <a:ext cx="10392980" cy="5522319"/>
        <a:chOff x="0" y="0"/>
        <a:chExt cx="10392980" cy="5522319"/>
      </a:xfrm>
    </dsp:grpSpPr>
    <dsp:sp modelId="{AB947EF8-2348-4817-B498-C604DAC33656}">
      <dsp:nvSpPr>
        <dsp:cNvPr id="3" name="矩形 2"/>
        <dsp:cNvSpPr/>
      </dsp:nvSpPr>
      <dsp:spPr bwMode="white">
        <a:xfrm>
          <a:off x="0" y="700041"/>
          <a:ext cx="3168591" cy="1267437"/>
        </a:xfrm>
        <a:prstGeom prst="rect">
          <a:avLst/>
        </a:prstGeom>
        <a:solidFill>
          <a:srgbClr val="795696"/>
        </a:solidFill>
        <a:ln w="12700" cap="flat" cmpd="sng" algn="ctr">
          <a:solidFill>
            <a:schemeClr val="accent1">
              <a:shade val="80000"/>
              <a:hueOff val="0"/>
              <a:satOff val="0"/>
              <a:lumOff val="0"/>
              <a:alphaOff val="0"/>
            </a:schemeClr>
          </a:solidFill>
          <a:prstDash val="solid"/>
          <a:miter lim="800000"/>
        </a:ln>
      </dsp:spPr>
      <dsp:style>
        <a:lnRef idx="2">
          <a:schemeClr val="accent1">
            <a:shade val="80000"/>
          </a:schemeClr>
        </a:lnRef>
        <a:fillRef idx="1">
          <a:schemeClr val="lt1"/>
        </a:fillRef>
        <a:effectRef idx="0">
          <a:scrgbClr r="0" g="0" b="0"/>
        </a:effectRef>
        <a:fontRef idx="minor">
          <a:schemeClr val="lt1"/>
        </a:fontRef>
      </dsp:style>
      <dsp:txBody>
        <a:bodyPr lIns="128016" tIns="73152" rIns="128016" bIns="73152" anchor="ctr"/>
        <a:lstStyle>
          <a:lvl1pPr algn="ctr">
            <a:defRPr sz="6500"/>
          </a:lvl1pPr>
          <a:lvl2pPr marL="285750" indent="-285750" algn="ctr">
            <a:defRPr sz="5000"/>
          </a:lvl2pPr>
          <a:lvl3pPr marL="571500" indent="-285750" algn="ctr">
            <a:defRPr sz="5000"/>
          </a:lvl3pPr>
          <a:lvl4pPr marL="857250" indent="-285750" algn="ctr">
            <a:defRPr sz="5000"/>
          </a:lvl4pPr>
          <a:lvl5pPr marL="1143000" indent="-285750" algn="ctr">
            <a:defRPr sz="5000"/>
          </a:lvl5pPr>
          <a:lvl6pPr marL="1428750" indent="-285750" algn="ctr">
            <a:defRPr sz="5000"/>
          </a:lvl6pPr>
          <a:lvl7pPr marL="1714500" indent="-285750" algn="ctr">
            <a:defRPr sz="5000"/>
          </a:lvl7pPr>
          <a:lvl8pPr marL="2000250" indent="-285750" algn="ctr">
            <a:defRPr sz="5000"/>
          </a:lvl8pPr>
          <a:lvl9pPr marL="2286000" indent="-285750" algn="ctr">
            <a:defRPr sz="5000"/>
          </a:lvl9pPr>
        </a:lstStyle>
        <a:p>
          <a:pPr lvl="0">
            <a:lnSpc>
              <a:spcPct val="100000"/>
            </a:lnSpc>
            <a:spcBef>
              <a:spcPct val="0"/>
            </a:spcBef>
            <a:spcAft>
              <a:spcPct val="35000"/>
            </a:spcAft>
          </a:pPr>
          <a:r>
            <a:rPr lang="zh-CN" altLang="en-US" sz="1800">
              <a:solidFill>
                <a:schemeClr val="bg1"/>
              </a:solidFill>
              <a:latin typeface="微软雅黑" panose="020B0503020204020204" pitchFamily="34" charset="-122"/>
              <a:ea typeface="微软雅黑" panose="020B0503020204020204" pitchFamily="34" charset="-122"/>
            </a:rPr>
            <a:t>商业画布和品牌</a:t>
          </a:r>
          <a:endParaRPr>
            <a:solidFill>
              <a:schemeClr val="dk1"/>
            </a:solidFill>
          </a:endParaRPr>
        </a:p>
      </dsp:txBody>
      <dsp:txXfrm>
        <a:off x="0" y="700041"/>
        <a:ext cx="3168591" cy="1267437"/>
      </dsp:txXfrm>
    </dsp:sp>
    <dsp:sp modelId="{9B4F0267-CCE0-46A3-8330-A2F9FD1B077B}">
      <dsp:nvSpPr>
        <dsp:cNvPr id="4" name="矩形 3"/>
        <dsp:cNvSpPr/>
      </dsp:nvSpPr>
      <dsp:spPr bwMode="white">
        <a:xfrm>
          <a:off x="0" y="1967478"/>
          <a:ext cx="3168591" cy="2854800"/>
        </a:xfrm>
        <a:prstGeom prst="rect">
          <a:avLst/>
        </a:prstGeom>
        <a:solidFill>
          <a:schemeClr val="lt1">
            <a:alpha val="90000"/>
            <a:tint val="40000"/>
            <a:hueOff val="0"/>
            <a:satOff val="0"/>
            <a:lumOff val="0"/>
            <a:alphaOff val="0"/>
          </a:schemeClr>
        </a:solidFill>
        <a:ln w="12700" cap="flat" cmpd="sng" algn="ctr">
          <a:solidFill>
            <a:schemeClr val="accent1">
              <a:alpha val="90000"/>
              <a:hueOff val="0"/>
              <a:satOff val="0"/>
              <a:lumOff val="0"/>
              <a:alphaOff val="0"/>
            </a:schemeClr>
          </a:solidFill>
          <a:prstDash val="solid"/>
          <a:miter lim="800000"/>
        </a:ln>
      </dsp:spPr>
      <dsp:style>
        <a:lnRef idx="2">
          <a:schemeClr val="accent1">
            <a:alpha val="90000"/>
          </a:schemeClr>
        </a:lnRef>
        <a:fillRef idx="1">
          <a:schemeClr val="lt1">
            <a:alpha val="90000"/>
            <a:tint val="40000"/>
          </a:schemeClr>
        </a:fillRef>
        <a:effectRef idx="0">
          <a:scrgbClr r="0" g="0" b="0"/>
        </a:effectRef>
        <a:fontRef idx="minor"/>
      </dsp:style>
      <dsp:txBody>
        <a:bodyPr lIns="85344" tIns="85344" rIns="113792" bIns="128016" anchor="t"/>
        <a:lstStyle>
          <a:lvl1pPr algn="l">
            <a:defRPr sz="6500"/>
          </a:lvl1pPr>
          <a:lvl2pPr marL="285750" indent="-285750" algn="l">
            <a:defRPr sz="6500"/>
          </a:lvl2pPr>
          <a:lvl3pPr marL="571500" indent="-285750" algn="l">
            <a:defRPr sz="6500"/>
          </a:lvl3pPr>
          <a:lvl4pPr marL="857250" indent="-285750" algn="l">
            <a:defRPr sz="6500"/>
          </a:lvl4pPr>
          <a:lvl5pPr marL="1143000" indent="-285750" algn="l">
            <a:defRPr sz="6500"/>
          </a:lvl5pPr>
          <a:lvl6pPr marL="1428750" indent="-285750" algn="l">
            <a:defRPr sz="6500"/>
          </a:lvl6pPr>
          <a:lvl7pPr marL="1714500" indent="-285750" algn="l">
            <a:defRPr sz="6500"/>
          </a:lvl7pPr>
          <a:lvl8pPr marL="2000250" indent="-285750" algn="l">
            <a:defRPr sz="6500"/>
          </a:lvl8pPr>
          <a:lvl9pPr marL="2286000" indent="-285750" algn="l">
            <a:defRPr sz="6500"/>
          </a:lvl9pPr>
        </a:lstStyle>
        <a:p>
          <a:pPr marL="171450" lvl="1" indent="-171450">
            <a:lnSpc>
              <a:spcPct val="100000"/>
            </a:lnSpc>
            <a:spcBef>
              <a:spcPct val="0"/>
            </a:spcBef>
            <a:spcAft>
              <a:spcPct val="15000"/>
            </a:spcAft>
            <a:buChar char="•"/>
          </a:pPr>
          <a:r>
            <a:rPr lang="zh-CN" altLang="en-US" sz="1600">
              <a:solidFill>
                <a:schemeClr val="dk1"/>
              </a:solidFill>
              <a:latin typeface="微软雅黑" panose="020B0503020204020204" pitchFamily="34" charset="-122"/>
              <a:ea typeface="微软雅黑" panose="020B0503020204020204" pitchFamily="34" charset="-122"/>
            </a:rPr>
            <a:t>商业模式画布</a:t>
          </a:r>
          <a:endParaRPr lang="zh-CN" altLang="en-US" sz="1600">
            <a:solidFill>
              <a:schemeClr val="dk1"/>
            </a:solidFill>
            <a:latin typeface="微软雅黑" panose="020B0503020204020204" pitchFamily="34" charset="-122"/>
            <a:ea typeface="微软雅黑" panose="020B0503020204020204" pitchFamily="34" charset="-122"/>
          </a:endParaRPr>
        </a:p>
        <a:p>
          <a:pPr marL="171450" lvl="1" indent="-171450">
            <a:lnSpc>
              <a:spcPct val="100000"/>
            </a:lnSpc>
            <a:spcBef>
              <a:spcPct val="0"/>
            </a:spcBef>
            <a:spcAft>
              <a:spcPct val="15000"/>
            </a:spcAft>
            <a:buChar char="•"/>
          </a:pPr>
          <a:r>
            <a:rPr lang="zh-CN" altLang="en-US" sz="1600">
              <a:solidFill>
                <a:schemeClr val="dk1"/>
              </a:solidFill>
              <a:latin typeface="微软雅黑" panose="020B0503020204020204" pitchFamily="34" charset="-122"/>
              <a:ea typeface="微软雅黑" panose="020B0503020204020204" pitchFamily="34" charset="-122"/>
            </a:rPr>
            <a:t>品牌三角定位模型</a:t>
          </a:r>
          <a:endParaRPr lang="en-US" altLang="zh-CN" sz="1600">
            <a:solidFill>
              <a:schemeClr val="dk1"/>
            </a:solidFill>
            <a:latin typeface="微软雅黑" panose="020B0503020204020204" pitchFamily="34" charset="-122"/>
            <a:ea typeface="微软雅黑" panose="020B0503020204020204" pitchFamily="34" charset="-122"/>
          </a:endParaRPr>
        </a:p>
        <a:p>
          <a:pPr marL="171450" lvl="1" indent="-171450">
            <a:lnSpc>
              <a:spcPct val="100000"/>
            </a:lnSpc>
            <a:spcBef>
              <a:spcPct val="0"/>
            </a:spcBef>
            <a:spcAft>
              <a:spcPct val="15000"/>
            </a:spcAft>
            <a:buChar char="•"/>
          </a:pPr>
          <a:r>
            <a:rPr lang="zh-CN" altLang="en-US" sz="1600">
              <a:solidFill>
                <a:schemeClr val="dk1"/>
              </a:solidFill>
              <a:latin typeface="微软雅黑" panose="020B0503020204020204" pitchFamily="34" charset="-122"/>
              <a:ea typeface="微软雅黑" panose="020B0503020204020204" pitchFamily="34" charset="-122"/>
            </a:rPr>
            <a:t>品牌资产</a:t>
          </a:r>
          <a:r>
            <a:rPr lang="en-US" altLang="zh-CN" sz="1600">
              <a:solidFill>
                <a:schemeClr val="dk1"/>
              </a:solidFill>
              <a:latin typeface="微软雅黑" panose="020B0503020204020204" pitchFamily="34" charset="-122"/>
              <a:ea typeface="微软雅黑" panose="020B0503020204020204" pitchFamily="34" charset="-122"/>
            </a:rPr>
            <a:t>CBBE</a:t>
          </a:r>
          <a:r>
            <a:rPr lang="zh-CN" altLang="en-US" sz="1600">
              <a:solidFill>
                <a:schemeClr val="dk1"/>
              </a:solidFill>
              <a:latin typeface="微软雅黑" panose="020B0503020204020204" pitchFamily="34" charset="-122"/>
              <a:ea typeface="微软雅黑" panose="020B0503020204020204" pitchFamily="34" charset="-122"/>
            </a:rPr>
            <a:t>模型</a:t>
          </a:r>
          <a:endParaRPr lang="en-US" altLang="zh-CN" sz="1600">
            <a:solidFill>
              <a:schemeClr val="dk1"/>
            </a:solidFill>
            <a:latin typeface="微软雅黑" panose="020B0503020204020204" pitchFamily="34" charset="-122"/>
            <a:ea typeface="微软雅黑" panose="020B0503020204020204" pitchFamily="34" charset="-122"/>
          </a:endParaRPr>
        </a:p>
        <a:p>
          <a:pPr marL="171450" lvl="1" indent="-171450">
            <a:lnSpc>
              <a:spcPct val="100000"/>
            </a:lnSpc>
            <a:spcBef>
              <a:spcPct val="0"/>
            </a:spcBef>
            <a:spcAft>
              <a:spcPct val="15000"/>
            </a:spcAft>
            <a:buChar char="•"/>
          </a:pPr>
          <a:r>
            <a:rPr lang="zh-CN" altLang="en-US" sz="1600">
              <a:solidFill>
                <a:schemeClr val="dk1"/>
              </a:solidFill>
              <a:latin typeface="微软雅黑" panose="020B0503020204020204" pitchFamily="34" charset="-122"/>
              <a:ea typeface="微软雅黑" panose="020B0503020204020204" pitchFamily="34" charset="-122"/>
            </a:rPr>
            <a:t>品牌销售主张</a:t>
          </a:r>
          <a:r>
            <a:rPr lang="en-US" altLang="zh-CN" sz="1600">
              <a:solidFill>
                <a:schemeClr val="dk1"/>
              </a:solidFill>
              <a:latin typeface="微软雅黑" panose="020B0503020204020204" pitchFamily="34" charset="-122"/>
              <a:ea typeface="微软雅黑" panose="020B0503020204020204" pitchFamily="34" charset="-122"/>
            </a:rPr>
            <a:t>USP</a:t>
          </a:r>
          <a:r>
            <a:rPr lang="zh-CN" altLang="en-US" sz="1600">
              <a:solidFill>
                <a:schemeClr val="dk1"/>
              </a:solidFill>
              <a:latin typeface="微软雅黑" panose="020B0503020204020204" pitchFamily="34" charset="-122"/>
              <a:ea typeface="微软雅黑" panose="020B0503020204020204" pitchFamily="34" charset="-122"/>
            </a:rPr>
            <a:t>理论模型</a:t>
          </a:r>
          <a:endParaRPr lang="zh-CN" altLang="en-US" sz="1600">
            <a:solidFill>
              <a:schemeClr val="dk1"/>
            </a:solidFill>
            <a:latin typeface="微软雅黑" panose="020B0503020204020204" pitchFamily="34" charset="-122"/>
            <a:ea typeface="微软雅黑" panose="020B0503020204020204" pitchFamily="34" charset="-122"/>
          </a:endParaRPr>
        </a:p>
        <a:p>
          <a:pPr marL="171450" lvl="1" indent="-171450">
            <a:lnSpc>
              <a:spcPct val="100000"/>
            </a:lnSpc>
            <a:spcBef>
              <a:spcPct val="0"/>
            </a:spcBef>
            <a:spcAft>
              <a:spcPct val="15000"/>
            </a:spcAft>
            <a:buChar char="•"/>
          </a:pPr>
          <a:r>
            <a:rPr lang="zh-CN" altLang="en-US" sz="1600">
              <a:solidFill>
                <a:schemeClr val="dk1"/>
              </a:solidFill>
              <a:latin typeface="微软雅黑" panose="020B0503020204020204" pitchFamily="34" charset="-122"/>
              <a:ea typeface="微软雅黑" panose="020B0503020204020204" pitchFamily="34" charset="-122"/>
            </a:rPr>
            <a:t>品牌生命力模型</a:t>
          </a:r>
          <a:endParaRPr lang="en-US" altLang="zh-CN" sz="1600">
            <a:solidFill>
              <a:schemeClr val="dk1"/>
            </a:solidFill>
            <a:latin typeface="微软雅黑" panose="020B0503020204020204" pitchFamily="34" charset="-122"/>
            <a:ea typeface="微软雅黑" panose="020B0503020204020204" pitchFamily="34" charset="-122"/>
          </a:endParaRPr>
        </a:p>
      </dsp:txBody>
      <dsp:txXfrm>
        <a:off x="0" y="1967478"/>
        <a:ext cx="3168591" cy="2854800"/>
      </dsp:txXfrm>
    </dsp:sp>
    <dsp:sp modelId="{A0848A61-D382-411B-A8E1-F1E66F9D9056}">
      <dsp:nvSpPr>
        <dsp:cNvPr id="5" name="矩形 4"/>
        <dsp:cNvSpPr/>
      </dsp:nvSpPr>
      <dsp:spPr bwMode="white">
        <a:xfrm>
          <a:off x="3612194" y="700041"/>
          <a:ext cx="3168591" cy="1267437"/>
        </a:xfrm>
        <a:prstGeom prst="rect">
          <a:avLst/>
        </a:prstGeom>
        <a:solidFill>
          <a:srgbClr val="795696"/>
        </a:solidFill>
        <a:ln w="12700" cap="flat" cmpd="sng" algn="ctr">
          <a:solidFill>
            <a:schemeClr val="accent1">
              <a:shade val="80000"/>
              <a:hueOff val="0"/>
              <a:satOff val="0"/>
              <a:lumOff val="0"/>
              <a:alphaOff val="0"/>
            </a:schemeClr>
          </a:solidFill>
          <a:prstDash val="solid"/>
          <a:miter lim="800000"/>
        </a:ln>
      </dsp:spPr>
      <dsp:style>
        <a:lnRef idx="2">
          <a:schemeClr val="accent1">
            <a:shade val="80000"/>
          </a:schemeClr>
        </a:lnRef>
        <a:fillRef idx="1">
          <a:schemeClr val="lt1"/>
        </a:fillRef>
        <a:effectRef idx="0">
          <a:scrgbClr r="0" g="0" b="0"/>
        </a:effectRef>
        <a:fontRef idx="minor">
          <a:schemeClr val="lt1"/>
        </a:fontRef>
      </dsp:style>
      <dsp:txBody>
        <a:bodyPr lIns="128016" tIns="73152" rIns="128016" bIns="73152" anchor="ctr"/>
        <a:lstStyle>
          <a:lvl1pPr algn="ctr">
            <a:defRPr sz="6500"/>
          </a:lvl1pPr>
          <a:lvl2pPr marL="285750" indent="-285750" algn="ctr">
            <a:defRPr sz="5000"/>
          </a:lvl2pPr>
          <a:lvl3pPr marL="571500" indent="-285750" algn="ctr">
            <a:defRPr sz="5000"/>
          </a:lvl3pPr>
          <a:lvl4pPr marL="857250" indent="-285750" algn="ctr">
            <a:defRPr sz="5000"/>
          </a:lvl4pPr>
          <a:lvl5pPr marL="1143000" indent="-285750" algn="ctr">
            <a:defRPr sz="5000"/>
          </a:lvl5pPr>
          <a:lvl6pPr marL="1428750" indent="-285750" algn="ctr">
            <a:defRPr sz="5000"/>
          </a:lvl6pPr>
          <a:lvl7pPr marL="1714500" indent="-285750" algn="ctr">
            <a:defRPr sz="5000"/>
          </a:lvl7pPr>
          <a:lvl8pPr marL="2000250" indent="-285750" algn="ctr">
            <a:defRPr sz="5000"/>
          </a:lvl8pPr>
          <a:lvl9pPr marL="2286000" indent="-285750" algn="ctr">
            <a:defRPr sz="5000"/>
          </a:lvl9pPr>
        </a:lstStyle>
        <a:p>
          <a:pPr lvl="0">
            <a:lnSpc>
              <a:spcPct val="100000"/>
            </a:lnSpc>
            <a:spcBef>
              <a:spcPct val="0"/>
            </a:spcBef>
            <a:spcAft>
              <a:spcPct val="35000"/>
            </a:spcAft>
          </a:pPr>
          <a:r>
            <a:rPr lang="zh-CN" altLang="en-US" sz="1800">
              <a:solidFill>
                <a:schemeClr val="bg1"/>
              </a:solidFill>
              <a:latin typeface="微软雅黑" panose="020B0503020204020204" pitchFamily="34" charset="-122"/>
              <a:ea typeface="微软雅黑" panose="020B0503020204020204" pitchFamily="34" charset="-122"/>
            </a:rPr>
            <a:t>消费者分析</a:t>
          </a:r>
          <a:endParaRPr lang="en-US" altLang="zh-CN" sz="1800">
            <a:solidFill>
              <a:schemeClr val="bg1"/>
            </a:solidFill>
            <a:latin typeface="微软雅黑" panose="020B0503020204020204" pitchFamily="34" charset="-122"/>
            <a:ea typeface="微软雅黑" panose="020B0503020204020204" pitchFamily="34" charset="-122"/>
          </a:endParaRPr>
        </a:p>
      </dsp:txBody>
      <dsp:txXfrm>
        <a:off x="3612194" y="700041"/>
        <a:ext cx="3168591" cy="1267437"/>
      </dsp:txXfrm>
    </dsp:sp>
    <dsp:sp modelId="{ABD9E87E-8D02-4684-A7EE-EA370A57BAC9}">
      <dsp:nvSpPr>
        <dsp:cNvPr id="6" name="矩形 5"/>
        <dsp:cNvSpPr/>
      </dsp:nvSpPr>
      <dsp:spPr bwMode="white">
        <a:xfrm>
          <a:off x="3612194" y="1967478"/>
          <a:ext cx="3168591" cy="2854800"/>
        </a:xfrm>
        <a:prstGeom prst="rect">
          <a:avLst/>
        </a:prstGeom>
        <a:solidFill>
          <a:schemeClr val="lt1">
            <a:alpha val="90000"/>
            <a:tint val="40000"/>
            <a:hueOff val="0"/>
            <a:satOff val="0"/>
            <a:lumOff val="0"/>
            <a:alphaOff val="0"/>
          </a:schemeClr>
        </a:solidFill>
        <a:ln w="12700" cap="flat" cmpd="sng" algn="ctr">
          <a:solidFill>
            <a:schemeClr val="accent1">
              <a:alpha val="90000"/>
              <a:hueOff val="0"/>
              <a:satOff val="0"/>
              <a:lumOff val="0"/>
              <a:alphaOff val="0"/>
            </a:schemeClr>
          </a:solidFill>
          <a:prstDash val="solid"/>
          <a:miter lim="800000"/>
        </a:ln>
      </dsp:spPr>
      <dsp:style>
        <a:lnRef idx="2">
          <a:schemeClr val="accent1">
            <a:alpha val="90000"/>
          </a:schemeClr>
        </a:lnRef>
        <a:fillRef idx="1">
          <a:schemeClr val="lt1">
            <a:alpha val="90000"/>
            <a:tint val="40000"/>
          </a:schemeClr>
        </a:fillRef>
        <a:effectRef idx="0">
          <a:scrgbClr r="0" g="0" b="0"/>
        </a:effectRef>
        <a:fontRef idx="minor"/>
      </dsp:style>
      <dsp:txBody>
        <a:bodyPr lIns="85344" tIns="85344" rIns="113792" bIns="128016" anchor="t"/>
        <a:lstStyle>
          <a:lvl1pPr algn="l">
            <a:defRPr sz="6500"/>
          </a:lvl1pPr>
          <a:lvl2pPr marL="285750" indent="-285750" algn="l">
            <a:defRPr sz="6500"/>
          </a:lvl2pPr>
          <a:lvl3pPr marL="571500" indent="-285750" algn="l">
            <a:defRPr sz="6500"/>
          </a:lvl3pPr>
          <a:lvl4pPr marL="857250" indent="-285750" algn="l">
            <a:defRPr sz="6500"/>
          </a:lvl4pPr>
          <a:lvl5pPr marL="1143000" indent="-285750" algn="l">
            <a:defRPr sz="6500"/>
          </a:lvl5pPr>
          <a:lvl6pPr marL="1428750" indent="-285750" algn="l">
            <a:defRPr sz="6500"/>
          </a:lvl6pPr>
          <a:lvl7pPr marL="1714500" indent="-285750" algn="l">
            <a:defRPr sz="6500"/>
          </a:lvl7pPr>
          <a:lvl8pPr marL="2000250" indent="-285750" algn="l">
            <a:defRPr sz="6500"/>
          </a:lvl8pPr>
          <a:lvl9pPr marL="2286000" indent="-285750" algn="l">
            <a:defRPr sz="6500"/>
          </a:lvl9pPr>
        </a:lstStyle>
        <a:p>
          <a:pPr marL="171450" lvl="1" indent="-171450">
            <a:lnSpc>
              <a:spcPct val="100000"/>
            </a:lnSpc>
            <a:spcBef>
              <a:spcPct val="0"/>
            </a:spcBef>
            <a:spcAft>
              <a:spcPct val="15000"/>
            </a:spcAft>
            <a:buChar char="•"/>
          </a:pPr>
          <a:r>
            <a:rPr lang="zh-CN" altLang="en-US" sz="1600">
              <a:solidFill>
                <a:schemeClr val="dk1"/>
              </a:solidFill>
              <a:latin typeface="微软雅黑" panose="020B0503020204020204" pitchFamily="34" charset="-122"/>
              <a:ea typeface="微软雅黑" panose="020B0503020204020204" pitchFamily="34" charset="-122"/>
            </a:rPr>
            <a:t>马斯洛需求模型</a:t>
          </a:r>
          <a:endParaRPr lang="en-US" altLang="zh-CN" sz="1600">
            <a:solidFill>
              <a:schemeClr val="dk1"/>
            </a:solidFill>
            <a:latin typeface="微软雅黑" panose="020B0503020204020204" pitchFamily="34" charset="-122"/>
            <a:ea typeface="微软雅黑" panose="020B0503020204020204" pitchFamily="34" charset="-122"/>
          </a:endParaRPr>
        </a:p>
        <a:p>
          <a:pPr marL="171450" lvl="1" indent="-171450">
            <a:lnSpc>
              <a:spcPct val="100000"/>
            </a:lnSpc>
            <a:spcBef>
              <a:spcPct val="0"/>
            </a:spcBef>
            <a:spcAft>
              <a:spcPct val="15000"/>
            </a:spcAft>
            <a:buChar char="•"/>
          </a:pPr>
          <a:r>
            <a:rPr lang="zh-CN" altLang="en-US" sz="1600">
              <a:solidFill>
                <a:schemeClr val="dk1"/>
              </a:solidFill>
              <a:latin typeface="微软雅黑" panose="020B0503020204020204" pitchFamily="34" charset="-122"/>
              <a:ea typeface="微软雅黑" panose="020B0503020204020204" pitchFamily="34" charset="-122"/>
            </a:rPr>
            <a:t>消费者画像研究模型</a:t>
          </a:r>
          <a:endParaRPr lang="en-US" altLang="zh-CN" sz="1600">
            <a:solidFill>
              <a:schemeClr val="dk1"/>
            </a:solidFill>
            <a:latin typeface="微软雅黑" panose="020B0503020204020204" pitchFamily="34" charset="-122"/>
            <a:ea typeface="微软雅黑" panose="020B0503020204020204" pitchFamily="34" charset="-122"/>
          </a:endParaRPr>
        </a:p>
        <a:p>
          <a:pPr marL="171450" lvl="1" indent="-171450">
            <a:lnSpc>
              <a:spcPct val="100000"/>
            </a:lnSpc>
            <a:spcBef>
              <a:spcPct val="0"/>
            </a:spcBef>
            <a:spcAft>
              <a:spcPct val="15000"/>
            </a:spcAft>
            <a:buChar char="•"/>
          </a:pPr>
          <a:r>
            <a:rPr lang="en-US" altLang="zh-CN" sz="1600">
              <a:solidFill>
                <a:schemeClr val="dk1"/>
              </a:solidFill>
              <a:latin typeface="微软雅黑" panose="020B0503020204020204" pitchFamily="34" charset="-122"/>
              <a:ea typeface="微软雅黑" panose="020B0503020204020204" pitchFamily="34" charset="-122"/>
            </a:rPr>
            <a:t>AISAS</a:t>
          </a:r>
          <a:r>
            <a:rPr lang="zh-CN" altLang="en-US" sz="1600">
              <a:solidFill>
                <a:schemeClr val="dk1"/>
              </a:solidFill>
              <a:latin typeface="微软雅黑" panose="020B0503020204020204" pitchFamily="34" charset="-122"/>
              <a:ea typeface="微软雅黑" panose="020B0503020204020204" pitchFamily="34" charset="-122"/>
            </a:rPr>
            <a:t>消费者行为分析模型</a:t>
          </a:r>
          <a:endParaRPr lang="zh-CN" altLang="en-US" sz="1600">
            <a:solidFill>
              <a:schemeClr val="dk1"/>
            </a:solidFill>
            <a:latin typeface="微软雅黑" panose="020B0503020204020204" pitchFamily="34" charset="-122"/>
            <a:ea typeface="微软雅黑" panose="020B0503020204020204" pitchFamily="34" charset="-122"/>
          </a:endParaRPr>
        </a:p>
        <a:p>
          <a:pPr marL="171450" lvl="1" indent="-171450">
            <a:lnSpc>
              <a:spcPct val="100000"/>
            </a:lnSpc>
            <a:spcBef>
              <a:spcPct val="0"/>
            </a:spcBef>
            <a:spcAft>
              <a:spcPct val="15000"/>
            </a:spcAft>
            <a:buChar char="•"/>
          </a:pPr>
          <a:r>
            <a:rPr lang="en-US" altLang="zh-CN" sz="1600">
              <a:solidFill>
                <a:schemeClr val="dk1"/>
              </a:solidFill>
              <a:latin typeface="微软雅黑" panose="020B0503020204020204" pitchFamily="34" charset="-122"/>
              <a:ea typeface="微软雅黑" panose="020B0503020204020204" pitchFamily="34" charset="-122"/>
            </a:rPr>
            <a:t>AIDAS</a:t>
          </a:r>
          <a:r>
            <a:rPr lang="zh-CN" altLang="en-US" sz="1600">
              <a:solidFill>
                <a:schemeClr val="dk1"/>
              </a:solidFill>
              <a:latin typeface="微软雅黑" panose="020B0503020204020204" pitchFamily="34" charset="-122"/>
              <a:ea typeface="微软雅黑" panose="020B0503020204020204" pitchFamily="34" charset="-122"/>
            </a:rPr>
            <a:t>模型</a:t>
          </a:r>
          <a:endParaRPr lang="zh-CN" altLang="en-US" sz="1600">
            <a:solidFill>
              <a:schemeClr val="dk1"/>
            </a:solidFill>
            <a:latin typeface="微软雅黑" panose="020B0503020204020204" pitchFamily="34" charset="-122"/>
            <a:ea typeface="微软雅黑" panose="020B0503020204020204" pitchFamily="34" charset="-122"/>
          </a:endParaRPr>
        </a:p>
        <a:p>
          <a:pPr marL="171450" lvl="1" indent="-171450">
            <a:lnSpc>
              <a:spcPct val="100000"/>
            </a:lnSpc>
            <a:spcBef>
              <a:spcPct val="0"/>
            </a:spcBef>
            <a:spcAft>
              <a:spcPct val="15000"/>
            </a:spcAft>
            <a:buChar char="•"/>
          </a:pPr>
          <a:r>
            <a:rPr lang="zh-CN" altLang="en-US" sz="1600">
              <a:solidFill>
                <a:schemeClr val="dk1"/>
              </a:solidFill>
              <a:latin typeface="微软雅黑" panose="020B0503020204020204" pitchFamily="34" charset="-122"/>
              <a:ea typeface="微软雅黑" panose="020B0503020204020204" pitchFamily="34" charset="-122"/>
            </a:rPr>
            <a:t>顾客体验地图模型</a:t>
          </a:r>
          <a:endParaRPr lang="en-US" altLang="zh-CN" sz="1600">
            <a:solidFill>
              <a:schemeClr val="dk1"/>
            </a:solidFill>
            <a:latin typeface="微软雅黑" panose="020B0503020204020204" pitchFamily="34" charset="-122"/>
            <a:ea typeface="微软雅黑" panose="020B0503020204020204" pitchFamily="34" charset="-122"/>
          </a:endParaRPr>
        </a:p>
        <a:p>
          <a:pPr marL="171450" lvl="1" indent="-171450">
            <a:lnSpc>
              <a:spcPct val="100000"/>
            </a:lnSpc>
            <a:spcBef>
              <a:spcPct val="0"/>
            </a:spcBef>
            <a:spcAft>
              <a:spcPct val="15000"/>
            </a:spcAft>
            <a:buChar char="•"/>
          </a:pPr>
          <a:r>
            <a:rPr lang="en-US" altLang="zh-CN" sz="1600">
              <a:solidFill>
                <a:schemeClr val="dk1"/>
              </a:solidFill>
              <a:latin typeface="微软雅黑" panose="020B0503020204020204" pitchFamily="34" charset="-122"/>
              <a:ea typeface="微软雅黑" panose="020B0503020204020204" pitchFamily="34" charset="-122"/>
            </a:rPr>
            <a:t>OIIC</a:t>
          </a:r>
          <a:r>
            <a:rPr lang="zh-CN" altLang="en-US" sz="1600">
              <a:solidFill>
                <a:schemeClr val="dk1"/>
              </a:solidFill>
              <a:latin typeface="微软雅黑" panose="020B0503020204020204" pitchFamily="34" charset="-122"/>
              <a:ea typeface="微软雅黑" panose="020B0503020204020204" pitchFamily="34" charset="-122"/>
            </a:rPr>
            <a:t>模型</a:t>
          </a:r>
          <a:endParaRPr lang="en-US" altLang="zh-CN" sz="1600">
            <a:solidFill>
              <a:schemeClr val="dk1"/>
            </a:solidFill>
            <a:latin typeface="微软雅黑" panose="020B0503020204020204" pitchFamily="34" charset="-122"/>
            <a:ea typeface="微软雅黑" panose="020B0503020204020204" pitchFamily="34" charset="-122"/>
          </a:endParaRPr>
        </a:p>
        <a:p>
          <a:pPr marL="171450" lvl="1" indent="-171450">
            <a:lnSpc>
              <a:spcPct val="100000"/>
            </a:lnSpc>
            <a:spcBef>
              <a:spcPct val="0"/>
            </a:spcBef>
            <a:spcAft>
              <a:spcPct val="15000"/>
            </a:spcAft>
            <a:buChar char="•"/>
          </a:pPr>
          <a:r>
            <a:rPr lang="zh-CN" altLang="en-US" sz="1600">
              <a:solidFill>
                <a:schemeClr val="dk1"/>
              </a:solidFill>
              <a:latin typeface="微软雅黑" panose="020B0503020204020204" pitchFamily="34" charset="-122"/>
              <a:ea typeface="微软雅黑" panose="020B0503020204020204" pitchFamily="34" charset="-122"/>
            </a:rPr>
            <a:t>品牌渗透率和忠诚度分析模型</a:t>
          </a:r>
          <a:endParaRPr lang="en-US" altLang="zh-CN" sz="1600">
            <a:solidFill>
              <a:schemeClr val="dk1"/>
            </a:solidFill>
            <a:latin typeface="微软雅黑" panose="020B0503020204020204" pitchFamily="34" charset="-122"/>
            <a:ea typeface="微软雅黑" panose="020B0503020204020204" pitchFamily="34" charset="-122"/>
          </a:endParaRPr>
        </a:p>
      </dsp:txBody>
      <dsp:txXfrm>
        <a:off x="3612194" y="1967478"/>
        <a:ext cx="3168591" cy="2854800"/>
      </dsp:txXfrm>
    </dsp:sp>
    <dsp:sp modelId="{C97F2D3E-9239-404B-A306-FA016EFADE09}">
      <dsp:nvSpPr>
        <dsp:cNvPr id="7" name="矩形 6"/>
        <dsp:cNvSpPr/>
      </dsp:nvSpPr>
      <dsp:spPr bwMode="white">
        <a:xfrm>
          <a:off x="7224389" y="700041"/>
          <a:ext cx="3168591" cy="1267437"/>
        </a:xfrm>
        <a:prstGeom prst="rect">
          <a:avLst/>
        </a:prstGeom>
        <a:solidFill>
          <a:srgbClr val="795696"/>
        </a:solidFill>
        <a:ln>
          <a:solidFill>
            <a:srgbClr val="795696"/>
          </a:solidFill>
        </a:ln>
      </dsp:spPr>
      <dsp:style>
        <a:lnRef idx="2">
          <a:schemeClr val="accent1">
            <a:shade val="80000"/>
          </a:schemeClr>
        </a:lnRef>
        <a:fillRef idx="1">
          <a:schemeClr val="lt1"/>
        </a:fillRef>
        <a:effectRef idx="0">
          <a:scrgbClr r="0" g="0" b="0"/>
        </a:effectRef>
        <a:fontRef idx="minor">
          <a:schemeClr val="lt1"/>
        </a:fontRef>
      </dsp:style>
      <dsp:txBody>
        <a:bodyPr lIns="128016" tIns="73152" rIns="128016" bIns="73152" anchor="ctr"/>
        <a:lstStyle>
          <a:lvl1pPr algn="ctr">
            <a:defRPr sz="6500"/>
          </a:lvl1pPr>
          <a:lvl2pPr marL="285750" indent="-285750" algn="ctr">
            <a:defRPr sz="5000"/>
          </a:lvl2pPr>
          <a:lvl3pPr marL="571500" indent="-285750" algn="ctr">
            <a:defRPr sz="5000"/>
          </a:lvl3pPr>
          <a:lvl4pPr marL="857250" indent="-285750" algn="ctr">
            <a:defRPr sz="5000"/>
          </a:lvl4pPr>
          <a:lvl5pPr marL="1143000" indent="-285750" algn="ctr">
            <a:defRPr sz="5000"/>
          </a:lvl5pPr>
          <a:lvl6pPr marL="1428750" indent="-285750" algn="ctr">
            <a:defRPr sz="5000"/>
          </a:lvl6pPr>
          <a:lvl7pPr marL="1714500" indent="-285750" algn="ctr">
            <a:defRPr sz="5000"/>
          </a:lvl7pPr>
          <a:lvl8pPr marL="2000250" indent="-285750" algn="ctr">
            <a:defRPr sz="5000"/>
          </a:lvl8pPr>
          <a:lvl9pPr marL="2286000" indent="-285750" algn="ctr">
            <a:defRPr sz="5000"/>
          </a:lvl9pPr>
        </a:lstStyle>
        <a:p>
          <a:pPr lvl="0">
            <a:lnSpc>
              <a:spcPct val="100000"/>
            </a:lnSpc>
            <a:spcBef>
              <a:spcPct val="0"/>
            </a:spcBef>
            <a:spcAft>
              <a:spcPct val="35000"/>
            </a:spcAft>
          </a:pPr>
          <a:r>
            <a:rPr lang="zh-CN" altLang="en-US" sz="1800">
              <a:solidFill>
                <a:schemeClr val="bg1"/>
              </a:solidFill>
              <a:latin typeface="微软雅黑" panose="020B0503020204020204" pitchFamily="34" charset="-122"/>
              <a:ea typeface="微软雅黑" panose="020B0503020204020204" pitchFamily="34" charset="-122"/>
            </a:rPr>
            <a:t>产品和传播</a:t>
          </a:r>
          <a:endParaRPr lang="en-US" altLang="zh-CN" sz="1800">
            <a:solidFill>
              <a:schemeClr val="bg1"/>
            </a:solidFill>
            <a:latin typeface="微软雅黑" panose="020B0503020204020204" pitchFamily="34" charset="-122"/>
            <a:ea typeface="微软雅黑" panose="020B0503020204020204" pitchFamily="34" charset="-122"/>
          </a:endParaRPr>
        </a:p>
      </dsp:txBody>
      <dsp:txXfrm>
        <a:off x="7224389" y="700041"/>
        <a:ext cx="3168591" cy="1267437"/>
      </dsp:txXfrm>
    </dsp:sp>
    <dsp:sp modelId="{718B69F4-A50F-4551-8191-D77B3ED01F0B}">
      <dsp:nvSpPr>
        <dsp:cNvPr id="8" name="矩形 7"/>
        <dsp:cNvSpPr/>
      </dsp:nvSpPr>
      <dsp:spPr bwMode="white">
        <a:xfrm>
          <a:off x="7224389" y="1967478"/>
          <a:ext cx="3168591" cy="2854800"/>
        </a:xfrm>
        <a:prstGeom prst="rect">
          <a:avLst/>
        </a:prstGeom>
        <a:solidFill>
          <a:schemeClr val="lt1">
            <a:alpha val="90000"/>
            <a:tint val="40000"/>
            <a:hueOff val="0"/>
            <a:satOff val="0"/>
            <a:lumOff val="0"/>
            <a:alphaOff val="0"/>
          </a:schemeClr>
        </a:solidFill>
        <a:ln w="12700" cap="flat" cmpd="sng" algn="ctr">
          <a:solidFill>
            <a:schemeClr val="accent1">
              <a:alpha val="90000"/>
              <a:hueOff val="0"/>
              <a:satOff val="0"/>
              <a:lumOff val="0"/>
              <a:alphaOff val="0"/>
            </a:schemeClr>
          </a:solidFill>
          <a:prstDash val="solid"/>
          <a:miter lim="800000"/>
        </a:ln>
      </dsp:spPr>
      <dsp:style>
        <a:lnRef idx="2">
          <a:schemeClr val="accent1">
            <a:alpha val="90000"/>
          </a:schemeClr>
        </a:lnRef>
        <a:fillRef idx="1">
          <a:schemeClr val="lt1">
            <a:alpha val="90000"/>
            <a:tint val="40000"/>
          </a:schemeClr>
        </a:fillRef>
        <a:effectRef idx="0">
          <a:scrgbClr r="0" g="0" b="0"/>
        </a:effectRef>
        <a:fontRef idx="minor"/>
      </dsp:style>
      <dsp:txBody>
        <a:bodyPr lIns="85344" tIns="85344" rIns="113792" bIns="128016" anchor="t"/>
        <a:lstStyle>
          <a:lvl1pPr algn="l">
            <a:defRPr sz="6500"/>
          </a:lvl1pPr>
          <a:lvl2pPr marL="285750" indent="-285750" algn="l">
            <a:defRPr sz="6500"/>
          </a:lvl2pPr>
          <a:lvl3pPr marL="571500" indent="-285750" algn="l">
            <a:defRPr sz="6500"/>
          </a:lvl3pPr>
          <a:lvl4pPr marL="857250" indent="-285750" algn="l">
            <a:defRPr sz="6500"/>
          </a:lvl4pPr>
          <a:lvl5pPr marL="1143000" indent="-285750" algn="l">
            <a:defRPr sz="6500"/>
          </a:lvl5pPr>
          <a:lvl6pPr marL="1428750" indent="-285750" algn="l">
            <a:defRPr sz="6500"/>
          </a:lvl6pPr>
          <a:lvl7pPr marL="1714500" indent="-285750" algn="l">
            <a:defRPr sz="6500"/>
          </a:lvl7pPr>
          <a:lvl8pPr marL="2000250" indent="-285750" algn="l">
            <a:defRPr sz="6500"/>
          </a:lvl8pPr>
          <a:lvl9pPr marL="2286000" indent="-285750" algn="l">
            <a:defRPr sz="6500"/>
          </a:lvl9pPr>
        </a:lstStyle>
        <a:p>
          <a:pPr marL="171450" lvl="1" indent="-171450">
            <a:lnSpc>
              <a:spcPct val="100000"/>
            </a:lnSpc>
            <a:spcBef>
              <a:spcPct val="0"/>
            </a:spcBef>
            <a:spcAft>
              <a:spcPct val="15000"/>
            </a:spcAft>
            <a:buChar char="•"/>
          </a:pPr>
          <a:r>
            <a:rPr lang="zh-CN" altLang="en-US" sz="1600">
              <a:solidFill>
                <a:schemeClr val="dk1"/>
              </a:solidFill>
              <a:latin typeface="微软雅黑" panose="020B0503020204020204" pitchFamily="34" charset="-122"/>
              <a:ea typeface="微软雅黑" panose="020B0503020204020204" pitchFamily="34" charset="-122"/>
            </a:rPr>
            <a:t>上瘾模型</a:t>
          </a:r>
          <a:endParaRPr lang="en-US" altLang="zh-CN" sz="1600">
            <a:solidFill>
              <a:schemeClr val="dk1"/>
            </a:solidFill>
            <a:latin typeface="微软雅黑" panose="020B0503020204020204" pitchFamily="34" charset="-122"/>
            <a:ea typeface="微软雅黑" panose="020B0503020204020204" pitchFamily="34" charset="-122"/>
          </a:endParaRPr>
        </a:p>
        <a:p>
          <a:pPr marL="171450" lvl="1" indent="-171450">
            <a:lnSpc>
              <a:spcPct val="100000"/>
            </a:lnSpc>
            <a:spcBef>
              <a:spcPct val="0"/>
            </a:spcBef>
            <a:spcAft>
              <a:spcPct val="15000"/>
            </a:spcAft>
            <a:buChar char="•"/>
          </a:pPr>
          <a:r>
            <a:rPr lang="zh-CN" altLang="en-US" sz="1600">
              <a:solidFill>
                <a:schemeClr val="dk1"/>
              </a:solidFill>
              <a:latin typeface="微软雅黑" panose="020B0503020204020204" pitchFamily="34" charset="-122"/>
              <a:ea typeface="微软雅黑" panose="020B0503020204020204" pitchFamily="34" charset="-122"/>
            </a:rPr>
            <a:t>成功产品设计模型</a:t>
          </a:r>
          <a:endParaRPr lang="en-US" altLang="zh-CN" sz="1600">
            <a:solidFill>
              <a:schemeClr val="dk1"/>
            </a:solidFill>
            <a:latin typeface="微软雅黑" panose="020B0503020204020204" pitchFamily="34" charset="-122"/>
            <a:ea typeface="微软雅黑" panose="020B0503020204020204" pitchFamily="34" charset="-122"/>
          </a:endParaRPr>
        </a:p>
        <a:p>
          <a:pPr marL="171450" lvl="1" indent="-171450">
            <a:lnSpc>
              <a:spcPct val="100000"/>
            </a:lnSpc>
            <a:spcBef>
              <a:spcPct val="0"/>
            </a:spcBef>
            <a:spcAft>
              <a:spcPct val="15000"/>
            </a:spcAft>
            <a:buChar char="•"/>
          </a:pPr>
          <a:r>
            <a:rPr lang="zh-CN" altLang="en-US" sz="1600">
              <a:solidFill>
                <a:schemeClr val="dk1"/>
              </a:solidFill>
              <a:latin typeface="微软雅黑" panose="020B0503020204020204" pitchFamily="34" charset="-122"/>
              <a:ea typeface="微软雅黑" panose="020B0503020204020204" pitchFamily="34" charset="-122"/>
            </a:rPr>
            <a:t>品牌传播模型</a:t>
          </a:r>
          <a:endParaRPr lang="en-US" altLang="zh-CN" sz="1600">
            <a:solidFill>
              <a:schemeClr val="dk1"/>
            </a:solidFill>
            <a:latin typeface="微软雅黑" panose="020B0503020204020204" pitchFamily="34" charset="-122"/>
            <a:ea typeface="微软雅黑" panose="020B0503020204020204" pitchFamily="34" charset="-122"/>
          </a:endParaRPr>
        </a:p>
        <a:p>
          <a:pPr marL="171450" lvl="1" indent="-171450">
            <a:lnSpc>
              <a:spcPct val="100000"/>
            </a:lnSpc>
            <a:spcBef>
              <a:spcPct val="0"/>
            </a:spcBef>
            <a:spcAft>
              <a:spcPct val="15000"/>
            </a:spcAft>
            <a:buChar char="•"/>
          </a:pPr>
          <a:r>
            <a:rPr lang="zh-CN" altLang="en-US" sz="1600">
              <a:solidFill>
                <a:schemeClr val="dk1"/>
              </a:solidFill>
              <a:latin typeface="微软雅黑" panose="020B0503020204020204" pitchFamily="34" charset="-122"/>
              <a:ea typeface="微软雅黑" panose="020B0503020204020204" pitchFamily="34" charset="-122"/>
            </a:rPr>
            <a:t>品牌营销日历模型</a:t>
          </a:r>
          <a:endParaRPr>
            <a:solidFill>
              <a:schemeClr val="dk1"/>
            </a:solidFill>
          </a:endParaRPr>
        </a:p>
      </dsp:txBody>
      <dsp:txXfrm>
        <a:off x="7224389" y="1967478"/>
        <a:ext cx="3168591" cy="2854800"/>
      </dsp:txXfrm>
    </dsp:sp>
  </dsp:spTree>
</dsp:drawing>
</file>

<file path=ppt/diagrams/drawing4.xml><?xml version="1.0" encoding="utf-8"?>
<dsp:drawing xmlns:dgm="http://schemas.openxmlformats.org/drawingml/2006/diagram" xmlns:dsp="http://schemas.microsoft.com/office/drawing/2008/diagram" xmlns:a="http://schemas.openxmlformats.org/drawingml/2006/main" xmlns:r="http://schemas.openxmlformats.org/officeDocument/2006/relationships">
  <dsp:spTree>
    <dsp:nvGrpSpPr>
      <dsp:cNvPr id="2" name="组合 1"/>
      <dsp:cNvGrpSpPr/>
    </dsp:nvGrpSpPr>
    <dsp:grpSpPr>
      <a:xfrm>
        <a:off x="0" y="0"/>
        <a:ext cx="10237075" cy="3867807"/>
        <a:chOff x="0" y="0"/>
        <a:chExt cx="10237075" cy="3867807"/>
      </a:xfrm>
    </dsp:grpSpPr>
    <dsp:sp modelId="{C4B039EF-5653-4C9F-B900-D835C5A2BBCE}">
      <dsp:nvSpPr>
        <dsp:cNvPr id="3" name="流程图: 手动操作 2"/>
        <dsp:cNvSpPr/>
      </dsp:nvSpPr>
      <dsp:spPr bwMode="white">
        <a:xfrm rot="-5400000">
          <a:off x="-722415" y="722415"/>
          <a:ext cx="3867807" cy="2422976"/>
        </a:xfrm>
        <a:prstGeom prst="flowChartManualOperation">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dsp:spPr>
      <dsp:style>
        <a:lnRef idx="2">
          <a:schemeClr val="lt1"/>
        </a:lnRef>
        <a:fillRef idx="1">
          <a:schemeClr val="accent1"/>
        </a:fillRef>
        <a:effectRef idx="0">
          <a:scrgbClr r="0" g="0" b="0"/>
        </a:effectRef>
        <a:fontRef idx="minor">
          <a:schemeClr val="lt1"/>
        </a:fontRef>
      </dsp:style>
      <dsp:txBody>
        <a:bodyPr rot="5400000" lIns="279400" tIns="0" rIns="558800" bIns="0" anchor="t"/>
        <a:lstStyle>
          <a:lvl1pPr algn="l">
            <a:defRPr sz="6500"/>
          </a:lvl1pPr>
          <a:lvl2pPr marL="285750" indent="-285750" algn="l">
            <a:defRPr sz="5000"/>
          </a:lvl2pPr>
          <a:lvl3pPr marL="571500" indent="-285750" algn="l">
            <a:defRPr sz="5000"/>
          </a:lvl3pPr>
          <a:lvl4pPr marL="857250" indent="-285750" algn="l">
            <a:defRPr sz="5000"/>
          </a:lvl4pPr>
          <a:lvl5pPr marL="1143000" indent="-285750" algn="l">
            <a:defRPr sz="5000"/>
          </a:lvl5pPr>
          <a:lvl6pPr marL="1428750" indent="-285750" algn="l">
            <a:defRPr sz="5000"/>
          </a:lvl6pPr>
          <a:lvl7pPr marL="1714500" indent="-285750" algn="l">
            <a:defRPr sz="5000"/>
          </a:lvl7pPr>
          <a:lvl8pPr marL="2000250" indent="-285750" algn="l">
            <a:defRPr sz="5000"/>
          </a:lvl8pPr>
          <a:lvl9pPr marL="2286000" indent="-285750" algn="l">
            <a:defRPr sz="5000"/>
          </a:lvl9pPr>
        </a:lstStyle>
        <a:p>
          <a:pPr lvl="0">
            <a:lnSpc>
              <a:spcPct val="100000"/>
            </a:lnSpc>
            <a:spcBef>
              <a:spcPct val="0"/>
            </a:spcBef>
            <a:spcAft>
              <a:spcPct val="35000"/>
            </a:spcAft>
          </a:pPr>
          <a:r>
            <a:rPr lang="zh-CN" altLang="en-US" sz="4400">
              <a:latin typeface="微软雅黑" panose="020B0503020204020204" pitchFamily="34" charset="-122"/>
              <a:ea typeface="微软雅黑" panose="020B0503020204020204" pitchFamily="34" charset="-122"/>
            </a:rPr>
            <a:t>目标</a:t>
          </a:r>
          <a:endParaRPr lang="zh-CN" altLang="en-US" sz="4400">
            <a:latin typeface="微软雅黑" panose="020B0503020204020204" pitchFamily="34" charset="-122"/>
            <a:ea typeface="微软雅黑" panose="020B0503020204020204" pitchFamily="34" charset="-122"/>
          </a:endParaRPr>
        </a:p>
        <a:p>
          <a:pPr marL="171450" lvl="1" indent="-171450">
            <a:lnSpc>
              <a:spcPct val="100000"/>
            </a:lnSpc>
            <a:spcBef>
              <a:spcPct val="0"/>
            </a:spcBef>
            <a:spcAft>
              <a:spcPct val="15000"/>
            </a:spcAft>
            <a:buChar char="•"/>
          </a:pPr>
          <a:r>
            <a:rPr lang="en-US" altLang="zh-CN" sz="1600">
              <a:latin typeface="微软雅黑" panose="020B0503020204020204" pitchFamily="34" charset="-122"/>
              <a:ea typeface="微软雅黑" panose="020B0503020204020204" pitchFamily="34" charset="-122"/>
            </a:rPr>
            <a:t>Objective</a:t>
          </a:r>
          <a:endParaRPr lang="zh-CN" altLang="en-US" sz="1600">
            <a:latin typeface="微软雅黑" panose="020B0503020204020204" pitchFamily="34" charset="-122"/>
            <a:ea typeface="微软雅黑" panose="020B0503020204020204" pitchFamily="34" charset="-122"/>
          </a:endParaRPr>
        </a:p>
      </dsp:txBody>
      <dsp:txXfrm rot="-5400000">
        <a:off x="-722415" y="722415"/>
        <a:ext cx="3867807" cy="2422976"/>
      </dsp:txXfrm>
    </dsp:sp>
    <dsp:sp modelId="{7C2E9A90-7933-40E4-9771-A0550E552546}">
      <dsp:nvSpPr>
        <dsp:cNvPr id="4" name="流程图: 手动操作 3"/>
        <dsp:cNvSpPr/>
      </dsp:nvSpPr>
      <dsp:spPr bwMode="white">
        <a:xfrm rot="-5400000">
          <a:off x="1882284" y="722415"/>
          <a:ext cx="3867807" cy="2422976"/>
        </a:xfrm>
        <a:prstGeom prst="flowChartManualOperation">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dsp:spPr>
      <dsp:style>
        <a:lnRef idx="2">
          <a:schemeClr val="lt1"/>
        </a:lnRef>
        <a:fillRef idx="1">
          <a:schemeClr val="accent1"/>
        </a:fillRef>
        <a:effectRef idx="0">
          <a:scrgbClr r="0" g="0" b="0"/>
        </a:effectRef>
        <a:fontRef idx="minor">
          <a:schemeClr val="lt1"/>
        </a:fontRef>
      </dsp:style>
      <dsp:txBody>
        <a:bodyPr rot="5400000" lIns="279400" tIns="0" rIns="558800" bIns="0" anchor="t"/>
        <a:lstStyle>
          <a:lvl1pPr algn="l">
            <a:defRPr sz="6500"/>
          </a:lvl1pPr>
          <a:lvl2pPr marL="285750" indent="-285750" algn="l">
            <a:defRPr sz="5000"/>
          </a:lvl2pPr>
          <a:lvl3pPr marL="571500" indent="-285750" algn="l">
            <a:defRPr sz="5000"/>
          </a:lvl3pPr>
          <a:lvl4pPr marL="857250" indent="-285750" algn="l">
            <a:defRPr sz="5000"/>
          </a:lvl4pPr>
          <a:lvl5pPr marL="1143000" indent="-285750" algn="l">
            <a:defRPr sz="5000"/>
          </a:lvl5pPr>
          <a:lvl6pPr marL="1428750" indent="-285750" algn="l">
            <a:defRPr sz="5000"/>
          </a:lvl6pPr>
          <a:lvl7pPr marL="1714500" indent="-285750" algn="l">
            <a:defRPr sz="5000"/>
          </a:lvl7pPr>
          <a:lvl8pPr marL="2000250" indent="-285750" algn="l">
            <a:defRPr sz="5000"/>
          </a:lvl8pPr>
          <a:lvl9pPr marL="2286000" indent="-285750" algn="l">
            <a:defRPr sz="5000"/>
          </a:lvl9pPr>
        </a:lstStyle>
        <a:p>
          <a:pPr lvl="0">
            <a:lnSpc>
              <a:spcPct val="100000"/>
            </a:lnSpc>
            <a:spcBef>
              <a:spcPct val="0"/>
            </a:spcBef>
            <a:spcAft>
              <a:spcPct val="35000"/>
            </a:spcAft>
          </a:pPr>
          <a:r>
            <a:rPr lang="zh-CN" altLang="en-US" sz="4400">
              <a:latin typeface="微软雅黑" panose="020B0503020204020204" pitchFamily="34" charset="-122"/>
              <a:ea typeface="微软雅黑" panose="020B0503020204020204" pitchFamily="34" charset="-122"/>
            </a:rPr>
            <a:t>障碍</a:t>
          </a:r>
          <a:endParaRPr lang="zh-CN" altLang="en-US" sz="4400">
            <a:latin typeface="微软雅黑" panose="020B0503020204020204" pitchFamily="34" charset="-122"/>
            <a:ea typeface="微软雅黑" panose="020B0503020204020204" pitchFamily="34" charset="-122"/>
          </a:endParaRPr>
        </a:p>
        <a:p>
          <a:pPr marL="171450" lvl="1" indent="-171450">
            <a:lnSpc>
              <a:spcPct val="100000"/>
            </a:lnSpc>
            <a:spcBef>
              <a:spcPct val="0"/>
            </a:spcBef>
            <a:spcAft>
              <a:spcPct val="15000"/>
            </a:spcAft>
            <a:buChar char="•"/>
          </a:pPr>
          <a:r>
            <a:rPr lang="en-US" altLang="zh-CN" sz="1600">
              <a:latin typeface="微软雅黑" panose="020B0503020204020204" pitchFamily="34" charset="-122"/>
              <a:ea typeface="微软雅黑" panose="020B0503020204020204" pitchFamily="34" charset="-122"/>
            </a:rPr>
            <a:t>Issue</a:t>
          </a:r>
          <a:endParaRPr lang="zh-CN" altLang="en-US" sz="1600">
            <a:latin typeface="微软雅黑" panose="020B0503020204020204" pitchFamily="34" charset="-122"/>
            <a:ea typeface="微软雅黑" panose="020B0503020204020204" pitchFamily="34" charset="-122"/>
          </a:endParaRPr>
        </a:p>
      </dsp:txBody>
      <dsp:txXfrm rot="-5400000">
        <a:off x="1882284" y="722415"/>
        <a:ext cx="3867807" cy="2422976"/>
      </dsp:txXfrm>
    </dsp:sp>
    <dsp:sp modelId="{C682F352-7485-4F25-B3FE-D59E0A06761A}">
      <dsp:nvSpPr>
        <dsp:cNvPr id="5" name="流程图: 手动操作 4"/>
        <dsp:cNvSpPr/>
      </dsp:nvSpPr>
      <dsp:spPr bwMode="white">
        <a:xfrm rot="-5400000">
          <a:off x="4486984" y="722415"/>
          <a:ext cx="3867807" cy="2422976"/>
        </a:xfrm>
        <a:prstGeom prst="flowChartManualOperation">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dsp:spPr>
      <dsp:style>
        <a:lnRef idx="2">
          <a:schemeClr val="lt1"/>
        </a:lnRef>
        <a:fillRef idx="1">
          <a:schemeClr val="accent1"/>
        </a:fillRef>
        <a:effectRef idx="0">
          <a:scrgbClr r="0" g="0" b="0"/>
        </a:effectRef>
        <a:fontRef idx="minor">
          <a:schemeClr val="lt1"/>
        </a:fontRef>
      </dsp:style>
      <dsp:txBody>
        <a:bodyPr rot="5400000" lIns="279400" tIns="0" rIns="558800" bIns="0" anchor="t"/>
        <a:lstStyle>
          <a:lvl1pPr algn="l">
            <a:defRPr sz="6500"/>
          </a:lvl1pPr>
          <a:lvl2pPr marL="285750" indent="-285750" algn="l">
            <a:defRPr sz="5000"/>
          </a:lvl2pPr>
          <a:lvl3pPr marL="571500" indent="-285750" algn="l">
            <a:defRPr sz="5000"/>
          </a:lvl3pPr>
          <a:lvl4pPr marL="857250" indent="-285750" algn="l">
            <a:defRPr sz="5000"/>
          </a:lvl4pPr>
          <a:lvl5pPr marL="1143000" indent="-285750" algn="l">
            <a:defRPr sz="5000"/>
          </a:lvl5pPr>
          <a:lvl6pPr marL="1428750" indent="-285750" algn="l">
            <a:defRPr sz="5000"/>
          </a:lvl6pPr>
          <a:lvl7pPr marL="1714500" indent="-285750" algn="l">
            <a:defRPr sz="5000"/>
          </a:lvl7pPr>
          <a:lvl8pPr marL="2000250" indent="-285750" algn="l">
            <a:defRPr sz="5000"/>
          </a:lvl8pPr>
          <a:lvl9pPr marL="2286000" indent="-285750" algn="l">
            <a:defRPr sz="5000"/>
          </a:lvl9pPr>
        </a:lstStyle>
        <a:p>
          <a:pPr lvl="0">
            <a:lnSpc>
              <a:spcPct val="100000"/>
            </a:lnSpc>
            <a:spcBef>
              <a:spcPct val="0"/>
            </a:spcBef>
            <a:spcAft>
              <a:spcPct val="35000"/>
            </a:spcAft>
          </a:pPr>
          <a:r>
            <a:rPr lang="zh-CN" altLang="en-US" sz="4400">
              <a:latin typeface="微软雅黑" panose="020B0503020204020204" pitchFamily="34" charset="-122"/>
              <a:ea typeface="微软雅黑" panose="020B0503020204020204" pitchFamily="34" charset="-122"/>
            </a:rPr>
            <a:t>洞察</a:t>
          </a:r>
          <a:endParaRPr lang="zh-CN" altLang="en-US" sz="4400">
            <a:latin typeface="微软雅黑" panose="020B0503020204020204" pitchFamily="34" charset="-122"/>
            <a:ea typeface="微软雅黑" panose="020B0503020204020204" pitchFamily="34" charset="-122"/>
          </a:endParaRPr>
        </a:p>
        <a:p>
          <a:pPr marL="171450" lvl="1" indent="-171450">
            <a:lnSpc>
              <a:spcPct val="100000"/>
            </a:lnSpc>
            <a:spcBef>
              <a:spcPct val="0"/>
            </a:spcBef>
            <a:spcAft>
              <a:spcPct val="15000"/>
            </a:spcAft>
            <a:buChar char="•"/>
          </a:pPr>
          <a:r>
            <a:rPr lang="en-US" altLang="zh-CN" sz="1600">
              <a:latin typeface="微软雅黑" panose="020B0503020204020204" pitchFamily="34" charset="-122"/>
              <a:ea typeface="微软雅黑" panose="020B0503020204020204" pitchFamily="34" charset="-122"/>
            </a:rPr>
            <a:t>Insight</a:t>
          </a:r>
          <a:endParaRPr lang="zh-CN" altLang="en-US" sz="1600">
            <a:latin typeface="微软雅黑" panose="020B0503020204020204" pitchFamily="34" charset="-122"/>
            <a:ea typeface="微软雅黑" panose="020B0503020204020204" pitchFamily="34" charset="-122"/>
          </a:endParaRPr>
        </a:p>
      </dsp:txBody>
      <dsp:txXfrm rot="-5400000">
        <a:off x="4486984" y="722415"/>
        <a:ext cx="3867807" cy="2422976"/>
      </dsp:txXfrm>
    </dsp:sp>
    <dsp:sp modelId="{78B2142F-F785-49FC-BCAA-1237EE6E6AAD}">
      <dsp:nvSpPr>
        <dsp:cNvPr id="6" name="流程图: 手动操作 5"/>
        <dsp:cNvSpPr/>
      </dsp:nvSpPr>
      <dsp:spPr bwMode="white">
        <a:xfrm rot="-5400000">
          <a:off x="7091683" y="722415"/>
          <a:ext cx="3867807" cy="2422976"/>
        </a:xfrm>
        <a:prstGeom prst="flowChartManualOperation">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dsp:spPr>
      <dsp:style>
        <a:lnRef idx="2">
          <a:schemeClr val="lt1"/>
        </a:lnRef>
        <a:fillRef idx="1">
          <a:schemeClr val="accent1"/>
        </a:fillRef>
        <a:effectRef idx="0">
          <a:scrgbClr r="0" g="0" b="0"/>
        </a:effectRef>
        <a:fontRef idx="minor">
          <a:schemeClr val="lt1"/>
        </a:fontRef>
      </dsp:style>
      <dsp:txBody>
        <a:bodyPr rot="5400000" lIns="279400" tIns="0" rIns="558800" bIns="0" anchor="t"/>
        <a:lstStyle>
          <a:lvl1pPr algn="l">
            <a:defRPr sz="6500"/>
          </a:lvl1pPr>
          <a:lvl2pPr marL="285750" indent="-285750" algn="l">
            <a:defRPr sz="5000"/>
          </a:lvl2pPr>
          <a:lvl3pPr marL="571500" indent="-285750" algn="l">
            <a:defRPr sz="5000"/>
          </a:lvl3pPr>
          <a:lvl4pPr marL="857250" indent="-285750" algn="l">
            <a:defRPr sz="5000"/>
          </a:lvl4pPr>
          <a:lvl5pPr marL="1143000" indent="-285750" algn="l">
            <a:defRPr sz="5000"/>
          </a:lvl5pPr>
          <a:lvl6pPr marL="1428750" indent="-285750" algn="l">
            <a:defRPr sz="5000"/>
          </a:lvl6pPr>
          <a:lvl7pPr marL="1714500" indent="-285750" algn="l">
            <a:defRPr sz="5000"/>
          </a:lvl7pPr>
          <a:lvl8pPr marL="2000250" indent="-285750" algn="l">
            <a:defRPr sz="5000"/>
          </a:lvl8pPr>
          <a:lvl9pPr marL="2286000" indent="-285750" algn="l">
            <a:defRPr sz="5000"/>
          </a:lvl9pPr>
        </a:lstStyle>
        <a:p>
          <a:pPr lvl="0">
            <a:lnSpc>
              <a:spcPct val="100000"/>
            </a:lnSpc>
            <a:spcBef>
              <a:spcPct val="0"/>
            </a:spcBef>
            <a:spcAft>
              <a:spcPct val="35000"/>
            </a:spcAft>
          </a:pPr>
          <a:r>
            <a:rPr lang="zh-CN" altLang="en-US" sz="4400">
              <a:latin typeface="微软雅黑" panose="020B0503020204020204" pitchFamily="34" charset="-122"/>
              <a:ea typeface="微软雅黑" panose="020B0503020204020204" pitchFamily="34" charset="-122"/>
            </a:rPr>
            <a:t>方案</a:t>
          </a:r>
          <a:endParaRPr lang="zh-CN" altLang="en-US" sz="4400">
            <a:latin typeface="微软雅黑" panose="020B0503020204020204" pitchFamily="34" charset="-122"/>
            <a:ea typeface="微软雅黑" panose="020B0503020204020204" pitchFamily="34" charset="-122"/>
          </a:endParaRPr>
        </a:p>
        <a:p>
          <a:pPr marL="171450" lvl="1" indent="-171450">
            <a:lnSpc>
              <a:spcPct val="100000"/>
            </a:lnSpc>
            <a:spcBef>
              <a:spcPct val="0"/>
            </a:spcBef>
            <a:spcAft>
              <a:spcPct val="15000"/>
            </a:spcAft>
            <a:buChar char="•"/>
          </a:pPr>
          <a:r>
            <a:rPr lang="en-US" altLang="zh-CN" sz="1600">
              <a:latin typeface="微软雅黑" panose="020B0503020204020204" pitchFamily="34" charset="-122"/>
              <a:ea typeface="微软雅黑" panose="020B0503020204020204" pitchFamily="34" charset="-122"/>
            </a:rPr>
            <a:t>Challenge</a:t>
          </a:r>
          <a:endParaRPr lang="zh-CN" altLang="en-US" sz="1600">
            <a:latin typeface="微软雅黑" panose="020B0503020204020204" pitchFamily="34" charset="-122"/>
            <a:ea typeface="微软雅黑" panose="020B0503020204020204" pitchFamily="34" charset="-122"/>
          </a:endParaRPr>
        </a:p>
      </dsp:txBody>
      <dsp:txXfrm rot="-5400000">
        <a:off x="7091683" y="722415"/>
        <a:ext cx="3867807" cy="2422976"/>
      </dsp:txXfrm>
    </dsp:sp>
  </dsp:spTree>
</dsp:drawing>
</file>

<file path=ppt/diagrams/drawing5.xml><?xml version="1.0" encoding="utf-8"?>
<dsp:drawing xmlns:dgm="http://schemas.openxmlformats.org/drawingml/2006/diagram" xmlns:dsp="http://schemas.microsoft.com/office/drawing/2008/diagram" xmlns:a="http://schemas.openxmlformats.org/drawingml/2006/main" xmlns:r="http://schemas.openxmlformats.org/officeDocument/2006/relationships">
  <dsp:spTree>
    <dsp:nvGrpSpPr>
      <dsp:cNvPr id="2" name="组合 1"/>
      <dsp:cNvGrpSpPr/>
    </dsp:nvGrpSpPr>
    <dsp:grpSpPr>
      <a:xfrm>
        <a:off x="0" y="0"/>
        <a:ext cx="10392980" cy="5522319"/>
        <a:chOff x="0" y="0"/>
        <a:chExt cx="10392980" cy="5522319"/>
      </a:xfrm>
    </dsp:grpSpPr>
    <dsp:sp modelId="{AB947EF8-2348-4817-B498-C604DAC33656}">
      <dsp:nvSpPr>
        <dsp:cNvPr id="3" name="矩形 2"/>
        <dsp:cNvSpPr/>
      </dsp:nvSpPr>
      <dsp:spPr bwMode="white">
        <a:xfrm>
          <a:off x="0" y="700041"/>
          <a:ext cx="3168591" cy="1267437"/>
        </a:xfrm>
        <a:prstGeom prst="rect">
          <a:avLst/>
        </a:prstGeom>
        <a:solidFill>
          <a:srgbClr val="795696"/>
        </a:solidFill>
        <a:ln w="12700" cap="flat" cmpd="sng" algn="ctr">
          <a:solidFill>
            <a:schemeClr val="accent1">
              <a:shade val="80000"/>
              <a:hueOff val="0"/>
              <a:satOff val="0"/>
              <a:lumOff val="0"/>
              <a:alphaOff val="0"/>
            </a:schemeClr>
          </a:solidFill>
          <a:prstDash val="solid"/>
          <a:miter lim="800000"/>
        </a:ln>
      </dsp:spPr>
      <dsp:style>
        <a:lnRef idx="2">
          <a:schemeClr val="accent1">
            <a:shade val="80000"/>
          </a:schemeClr>
        </a:lnRef>
        <a:fillRef idx="1">
          <a:schemeClr val="lt1"/>
        </a:fillRef>
        <a:effectRef idx="0">
          <a:scrgbClr r="0" g="0" b="0"/>
        </a:effectRef>
        <a:fontRef idx="minor">
          <a:schemeClr val="lt1"/>
        </a:fontRef>
      </dsp:style>
      <dsp:txBody>
        <a:bodyPr lIns="128016" tIns="73152" rIns="128016" bIns="73152" anchor="ctr"/>
        <a:lstStyle>
          <a:lvl1pPr algn="ctr">
            <a:defRPr sz="6500"/>
          </a:lvl1pPr>
          <a:lvl2pPr marL="285750" indent="-285750" algn="ctr">
            <a:defRPr sz="5000"/>
          </a:lvl2pPr>
          <a:lvl3pPr marL="571500" indent="-285750" algn="ctr">
            <a:defRPr sz="5000"/>
          </a:lvl3pPr>
          <a:lvl4pPr marL="857250" indent="-285750" algn="ctr">
            <a:defRPr sz="5000"/>
          </a:lvl4pPr>
          <a:lvl5pPr marL="1143000" indent="-285750" algn="ctr">
            <a:defRPr sz="5000"/>
          </a:lvl5pPr>
          <a:lvl6pPr marL="1428750" indent="-285750" algn="ctr">
            <a:defRPr sz="5000"/>
          </a:lvl6pPr>
          <a:lvl7pPr marL="1714500" indent="-285750" algn="ctr">
            <a:defRPr sz="5000"/>
          </a:lvl7pPr>
          <a:lvl8pPr marL="2000250" indent="-285750" algn="ctr">
            <a:defRPr sz="5000"/>
          </a:lvl8pPr>
          <a:lvl9pPr marL="2286000" indent="-285750" algn="ctr">
            <a:defRPr sz="5000"/>
          </a:lvl9pPr>
        </a:lstStyle>
        <a:p>
          <a:pPr lvl="0">
            <a:lnSpc>
              <a:spcPct val="100000"/>
            </a:lnSpc>
            <a:spcBef>
              <a:spcPct val="0"/>
            </a:spcBef>
            <a:spcAft>
              <a:spcPct val="35000"/>
            </a:spcAft>
          </a:pPr>
          <a:r>
            <a:rPr lang="zh-CN" altLang="en-US" sz="1800">
              <a:solidFill>
                <a:schemeClr val="bg1"/>
              </a:solidFill>
              <a:latin typeface="微软雅黑" panose="020B0503020204020204" pitchFamily="34" charset="-122"/>
              <a:ea typeface="微软雅黑" panose="020B0503020204020204" pitchFamily="34" charset="-122"/>
            </a:rPr>
            <a:t>京东运营模型</a:t>
          </a:r>
          <a:endParaRPr>
            <a:solidFill>
              <a:schemeClr val="dk1"/>
            </a:solidFill>
          </a:endParaRPr>
        </a:p>
      </dsp:txBody>
      <dsp:txXfrm>
        <a:off x="0" y="700041"/>
        <a:ext cx="3168591" cy="1267437"/>
      </dsp:txXfrm>
    </dsp:sp>
    <dsp:sp modelId="{9B4F0267-CCE0-46A3-8330-A2F9FD1B077B}">
      <dsp:nvSpPr>
        <dsp:cNvPr id="4" name="矩形 3"/>
        <dsp:cNvSpPr/>
      </dsp:nvSpPr>
      <dsp:spPr bwMode="white">
        <a:xfrm>
          <a:off x="0" y="1967478"/>
          <a:ext cx="3168591" cy="2854800"/>
        </a:xfrm>
        <a:prstGeom prst="rect">
          <a:avLst/>
        </a:prstGeom>
        <a:solidFill>
          <a:schemeClr val="lt1">
            <a:alpha val="90000"/>
            <a:tint val="40000"/>
            <a:hueOff val="0"/>
            <a:satOff val="0"/>
            <a:lumOff val="0"/>
            <a:alphaOff val="0"/>
          </a:schemeClr>
        </a:solidFill>
        <a:ln w="12700" cap="flat" cmpd="sng" algn="ctr">
          <a:solidFill>
            <a:schemeClr val="accent1">
              <a:alpha val="90000"/>
              <a:hueOff val="0"/>
              <a:satOff val="0"/>
              <a:lumOff val="0"/>
              <a:alphaOff val="0"/>
            </a:schemeClr>
          </a:solidFill>
          <a:prstDash val="solid"/>
          <a:miter lim="800000"/>
        </a:ln>
      </dsp:spPr>
      <dsp:style>
        <a:lnRef idx="2">
          <a:schemeClr val="accent1">
            <a:alpha val="90000"/>
          </a:schemeClr>
        </a:lnRef>
        <a:fillRef idx="1">
          <a:schemeClr val="lt1">
            <a:alpha val="90000"/>
            <a:tint val="40000"/>
          </a:schemeClr>
        </a:fillRef>
        <a:effectRef idx="0">
          <a:scrgbClr r="0" g="0" b="0"/>
        </a:effectRef>
        <a:fontRef idx="minor"/>
      </dsp:style>
      <dsp:txBody>
        <a:bodyPr lIns="85344" tIns="85344" rIns="113792" bIns="128016" anchor="t"/>
        <a:lstStyle>
          <a:lvl1pPr algn="l">
            <a:defRPr sz="6500"/>
          </a:lvl1pPr>
          <a:lvl2pPr marL="285750" indent="-285750" algn="l">
            <a:defRPr sz="6500"/>
          </a:lvl2pPr>
          <a:lvl3pPr marL="571500" indent="-285750" algn="l">
            <a:defRPr sz="6500"/>
          </a:lvl3pPr>
          <a:lvl4pPr marL="857250" indent="-285750" algn="l">
            <a:defRPr sz="6500"/>
          </a:lvl4pPr>
          <a:lvl5pPr marL="1143000" indent="-285750" algn="l">
            <a:defRPr sz="6500"/>
          </a:lvl5pPr>
          <a:lvl6pPr marL="1428750" indent="-285750" algn="l">
            <a:defRPr sz="6500"/>
          </a:lvl6pPr>
          <a:lvl7pPr marL="1714500" indent="-285750" algn="l">
            <a:defRPr sz="6500"/>
          </a:lvl7pPr>
          <a:lvl8pPr marL="2000250" indent="-285750" algn="l">
            <a:defRPr sz="6500"/>
          </a:lvl8pPr>
          <a:lvl9pPr marL="2286000" indent="-285750" algn="l">
            <a:defRPr sz="6500"/>
          </a:lvl9pPr>
        </a:lstStyle>
        <a:p>
          <a:pPr marL="171450" lvl="1" indent="-171450">
            <a:lnSpc>
              <a:spcPct val="100000"/>
            </a:lnSpc>
            <a:spcBef>
              <a:spcPct val="0"/>
            </a:spcBef>
            <a:spcAft>
              <a:spcPct val="15000"/>
            </a:spcAft>
            <a:buChar char="•"/>
          </a:pPr>
          <a:r>
            <a:rPr lang="zh-CN" altLang="en-US" sz="1600">
              <a:solidFill>
                <a:schemeClr val="dk1"/>
              </a:solidFill>
              <a:latin typeface="微软雅黑" panose="020B0503020204020204" pitchFamily="34" charset="-122"/>
              <a:ea typeface="微软雅黑" panose="020B0503020204020204" pitchFamily="34" charset="-122"/>
            </a:rPr>
            <a:t>京东全域长效经营模型</a:t>
          </a:r>
          <a:endParaRPr lang="zh-CN" altLang="en-US" sz="1600">
            <a:solidFill>
              <a:schemeClr val="dk1"/>
            </a:solidFill>
            <a:latin typeface="微软雅黑" panose="020B0503020204020204" pitchFamily="34" charset="-122"/>
            <a:ea typeface="微软雅黑" panose="020B0503020204020204" pitchFamily="34" charset="-122"/>
          </a:endParaRPr>
        </a:p>
        <a:p>
          <a:pPr marL="171450" lvl="1" indent="-171450">
            <a:lnSpc>
              <a:spcPct val="100000"/>
            </a:lnSpc>
            <a:spcBef>
              <a:spcPct val="0"/>
            </a:spcBef>
            <a:spcAft>
              <a:spcPct val="15000"/>
            </a:spcAft>
            <a:buChar char="•"/>
          </a:pPr>
          <a:r>
            <a:rPr lang="zh-CN" altLang="en-US" sz="1600">
              <a:solidFill>
                <a:schemeClr val="dk1"/>
              </a:solidFill>
              <a:latin typeface="微软雅黑" panose="020B0503020204020204" pitchFamily="34" charset="-122"/>
              <a:ea typeface="微软雅黑" panose="020B0503020204020204" pitchFamily="34" charset="-122"/>
            </a:rPr>
            <a:t>京东用户指标体系模型</a:t>
          </a:r>
          <a:endParaRPr lang="zh-CN" altLang="en-US" sz="1600">
            <a:solidFill>
              <a:schemeClr val="dk1"/>
            </a:solidFill>
            <a:latin typeface="微软雅黑" panose="020B0503020204020204" pitchFamily="34" charset="-122"/>
            <a:ea typeface="微软雅黑" panose="020B0503020204020204" pitchFamily="34" charset="-122"/>
          </a:endParaRPr>
        </a:p>
        <a:p>
          <a:pPr marL="171450" lvl="1" indent="-171450">
            <a:lnSpc>
              <a:spcPct val="100000"/>
            </a:lnSpc>
            <a:spcBef>
              <a:spcPct val="0"/>
            </a:spcBef>
            <a:spcAft>
              <a:spcPct val="15000"/>
            </a:spcAft>
            <a:buChar char="•"/>
          </a:pPr>
          <a:r>
            <a:rPr lang="zh-CN" altLang="en-US" sz="1600">
              <a:solidFill>
                <a:schemeClr val="dk1"/>
              </a:solidFill>
              <a:latin typeface="微软雅黑" panose="020B0503020204020204" pitchFamily="34" charset="-122"/>
              <a:ea typeface="微软雅黑" panose="020B0503020204020204" pitchFamily="34" charset="-122"/>
            </a:rPr>
            <a:t>京东不同发展阶段用户策略模型</a:t>
          </a:r>
          <a:endParaRPr lang="zh-CN" altLang="en-US" sz="1600">
            <a:solidFill>
              <a:schemeClr val="dk1"/>
            </a:solidFill>
            <a:latin typeface="微软雅黑" panose="020B0503020204020204" pitchFamily="34" charset="-122"/>
            <a:ea typeface="微软雅黑" panose="020B0503020204020204" pitchFamily="34" charset="-122"/>
          </a:endParaRPr>
        </a:p>
        <a:p>
          <a:pPr marL="171450" lvl="1" indent="-171450">
            <a:lnSpc>
              <a:spcPct val="100000"/>
            </a:lnSpc>
            <a:spcBef>
              <a:spcPct val="0"/>
            </a:spcBef>
            <a:spcAft>
              <a:spcPct val="15000"/>
            </a:spcAft>
            <a:buChar char="•"/>
          </a:pPr>
          <a:r>
            <a:rPr lang="zh-CN" altLang="en-US" sz="1600">
              <a:solidFill>
                <a:schemeClr val="dk1"/>
              </a:solidFill>
              <a:latin typeface="微软雅黑" panose="020B0503020204020204" pitchFamily="34" charset="-122"/>
              <a:ea typeface="微软雅黑" panose="020B0503020204020204" pitchFamily="34" charset="-122"/>
            </a:rPr>
            <a:t>京东用户增长策略屋</a:t>
          </a:r>
          <a:endParaRPr lang="zh-CN" altLang="en-US" sz="1600">
            <a:solidFill>
              <a:schemeClr val="dk1"/>
            </a:solidFill>
            <a:latin typeface="微软雅黑" panose="020B0503020204020204" pitchFamily="34" charset="-122"/>
            <a:ea typeface="微软雅黑" panose="020B0503020204020204" pitchFamily="34" charset="-122"/>
          </a:endParaRPr>
        </a:p>
        <a:p>
          <a:pPr marL="171450" lvl="1" indent="-171450">
            <a:lnSpc>
              <a:spcPct val="100000"/>
            </a:lnSpc>
            <a:spcBef>
              <a:spcPct val="0"/>
            </a:spcBef>
            <a:spcAft>
              <a:spcPct val="15000"/>
            </a:spcAft>
            <a:buChar char="•"/>
          </a:pPr>
          <a:r>
            <a:rPr lang="zh-CN" altLang="en-US" sz="1600">
              <a:solidFill>
                <a:schemeClr val="dk1"/>
              </a:solidFill>
              <a:latin typeface="微软雅黑" panose="020B0503020204020204" pitchFamily="34" charset="-122"/>
              <a:ea typeface="微软雅黑" panose="020B0503020204020204" pitchFamily="34" charset="-122"/>
            </a:rPr>
            <a:t>京东</a:t>
          </a:r>
          <a:r>
            <a:rPr lang="en-US" altLang="zh-CN" sz="1600">
              <a:solidFill>
                <a:schemeClr val="dk1"/>
              </a:solidFill>
              <a:latin typeface="微软雅黑" panose="020B0503020204020204" pitchFamily="34" charset="-122"/>
              <a:ea typeface="微软雅黑" panose="020B0503020204020204" pitchFamily="34" charset="-122"/>
            </a:rPr>
            <a:t>Burst</a:t>
          </a:r>
          <a:r>
            <a:rPr lang="zh-CN" altLang="en-US" sz="1600">
              <a:solidFill>
                <a:schemeClr val="dk1"/>
              </a:solidFill>
              <a:latin typeface="微软雅黑" panose="020B0503020204020204" pitchFamily="34" charset="-122"/>
              <a:ea typeface="微软雅黑" panose="020B0503020204020204" pitchFamily="34" charset="-122"/>
            </a:rPr>
            <a:t>新品经营模型</a:t>
          </a:r>
          <a:endParaRPr lang="zh-CN" altLang="en-US" sz="1600">
            <a:solidFill>
              <a:schemeClr val="dk1"/>
            </a:solidFill>
            <a:latin typeface="微软雅黑" panose="020B0503020204020204" pitchFamily="34" charset="-122"/>
            <a:ea typeface="微软雅黑" panose="020B0503020204020204" pitchFamily="34" charset="-122"/>
          </a:endParaRPr>
        </a:p>
        <a:p>
          <a:pPr marL="171450" lvl="1" indent="-171450">
            <a:lnSpc>
              <a:spcPct val="100000"/>
            </a:lnSpc>
            <a:spcBef>
              <a:spcPct val="0"/>
            </a:spcBef>
            <a:spcAft>
              <a:spcPct val="15000"/>
            </a:spcAft>
            <a:buChar char="•"/>
          </a:pPr>
          <a:r>
            <a:rPr lang="zh-CN" altLang="en-US" sz="1600">
              <a:solidFill>
                <a:schemeClr val="dk1"/>
              </a:solidFill>
              <a:latin typeface="微软雅黑" panose="020B0503020204020204" pitchFamily="34" charset="-122"/>
              <a:ea typeface="微软雅黑" panose="020B0503020204020204" pitchFamily="34" charset="-122"/>
            </a:rPr>
            <a:t>京东全域营销模型</a:t>
          </a:r>
          <a:endParaRPr lang="zh-CN" altLang="en-US" sz="1600">
            <a:solidFill>
              <a:schemeClr val="dk1"/>
            </a:solidFill>
            <a:latin typeface="微软雅黑" panose="020B0503020204020204" pitchFamily="34" charset="-122"/>
            <a:ea typeface="微软雅黑" panose="020B0503020204020204" pitchFamily="34" charset="-122"/>
          </a:endParaRPr>
        </a:p>
        <a:p>
          <a:pPr marL="171450" lvl="1" indent="-171450">
            <a:lnSpc>
              <a:spcPct val="100000"/>
            </a:lnSpc>
            <a:spcBef>
              <a:spcPct val="0"/>
            </a:spcBef>
            <a:spcAft>
              <a:spcPct val="15000"/>
            </a:spcAft>
            <a:buChar char="•"/>
          </a:pPr>
          <a:r>
            <a:rPr lang="zh-CN" altLang="en-US" sz="1600">
              <a:solidFill>
                <a:schemeClr val="dk1"/>
              </a:solidFill>
              <a:latin typeface="微软雅黑" panose="020B0503020204020204" pitchFamily="34" charset="-122"/>
              <a:ea typeface="微软雅黑" panose="020B0503020204020204" pitchFamily="34" charset="-122"/>
            </a:rPr>
            <a:t>京东四维联动一体化营销模型</a:t>
          </a:r>
          <a:endParaRPr lang="zh-CN" altLang="en-US" sz="1600">
            <a:solidFill>
              <a:schemeClr val="dk1"/>
            </a:solidFill>
            <a:latin typeface="微软雅黑" panose="020B0503020204020204" pitchFamily="34" charset="-122"/>
            <a:ea typeface="微软雅黑" panose="020B0503020204020204" pitchFamily="34" charset="-122"/>
          </a:endParaRPr>
        </a:p>
        <a:p>
          <a:pPr marL="171450" lvl="1" indent="-171450">
            <a:lnSpc>
              <a:spcPct val="100000"/>
            </a:lnSpc>
            <a:spcBef>
              <a:spcPct val="0"/>
            </a:spcBef>
            <a:spcAft>
              <a:spcPct val="15000"/>
            </a:spcAft>
            <a:buChar char="•"/>
          </a:pPr>
          <a:r>
            <a:rPr lang="zh-CN" altLang="en-US" sz="1600">
              <a:solidFill>
                <a:schemeClr val="dk1"/>
              </a:solidFill>
              <a:latin typeface="微软雅黑" panose="020B0503020204020204" pitchFamily="34" charset="-122"/>
              <a:ea typeface="微软雅黑" panose="020B0503020204020204" pitchFamily="34" charset="-122"/>
            </a:rPr>
            <a:t>京东不同营销周期中人群策略模型</a:t>
          </a:r>
          <a:endParaRPr lang="zh-CN" altLang="en-US" sz="1600">
            <a:solidFill>
              <a:schemeClr val="dk1"/>
            </a:solidFill>
            <a:latin typeface="微软雅黑" panose="020B0503020204020204" pitchFamily="34" charset="-122"/>
            <a:ea typeface="微软雅黑" panose="020B0503020204020204" pitchFamily="34" charset="-122"/>
          </a:endParaRPr>
        </a:p>
        <a:p>
          <a:pPr marL="171450" lvl="1" indent="-171450">
            <a:lnSpc>
              <a:spcPct val="100000"/>
            </a:lnSpc>
            <a:spcBef>
              <a:spcPct val="0"/>
            </a:spcBef>
            <a:spcAft>
              <a:spcPct val="15000"/>
            </a:spcAft>
            <a:buChar char="•"/>
          </a:pPr>
          <a:r>
            <a:rPr lang="zh-CN" altLang="en-US" sz="1600">
              <a:solidFill>
                <a:schemeClr val="dk1"/>
              </a:solidFill>
              <a:latin typeface="微软雅黑" panose="020B0503020204020204" pitchFamily="34" charset="-122"/>
              <a:ea typeface="微软雅黑" panose="020B0503020204020204" pitchFamily="34" charset="-122"/>
            </a:rPr>
            <a:t>京东确定性增长模型</a:t>
          </a:r>
          <a:endParaRPr lang="zh-CN" altLang="en-US" sz="1600">
            <a:solidFill>
              <a:schemeClr val="dk1"/>
            </a:solidFill>
            <a:latin typeface="微软雅黑" panose="020B0503020204020204" pitchFamily="34" charset="-122"/>
            <a:ea typeface="微软雅黑" panose="020B0503020204020204" pitchFamily="34" charset="-122"/>
          </a:endParaRPr>
        </a:p>
        <a:p>
          <a:pPr marL="171450" lvl="1" indent="-171450">
            <a:lnSpc>
              <a:spcPct val="100000"/>
            </a:lnSpc>
            <a:spcBef>
              <a:spcPct val="0"/>
            </a:spcBef>
            <a:spcAft>
              <a:spcPct val="15000"/>
            </a:spcAft>
            <a:buChar char="•"/>
          </a:pPr>
          <a:r>
            <a:rPr lang="zh-CN" altLang="en-US" sz="1600">
              <a:solidFill>
                <a:schemeClr val="dk1"/>
              </a:solidFill>
              <a:latin typeface="微软雅黑" panose="020B0503020204020204" pitchFamily="34" charset="-122"/>
              <a:ea typeface="微软雅黑" panose="020B0503020204020204" pitchFamily="34" charset="-122"/>
            </a:rPr>
            <a:t>京东</a:t>
          </a:r>
          <a:r>
            <a:rPr lang="en-US" altLang="zh-CN" sz="1600">
              <a:solidFill>
                <a:schemeClr val="dk1"/>
              </a:solidFill>
              <a:latin typeface="微软雅黑" panose="020B0503020204020204" pitchFamily="34" charset="-122"/>
              <a:ea typeface="微软雅黑" panose="020B0503020204020204" pitchFamily="34" charset="-122"/>
            </a:rPr>
            <a:t>618</a:t>
          </a:r>
          <a:r>
            <a:rPr lang="zh-CN" altLang="en-US" sz="1600">
              <a:solidFill>
                <a:schemeClr val="dk1"/>
              </a:solidFill>
              <a:latin typeface="微软雅黑" panose="020B0503020204020204" pitchFamily="34" charset="-122"/>
              <a:ea typeface="微软雅黑" panose="020B0503020204020204" pitchFamily="34" charset="-122"/>
            </a:rPr>
            <a:t>站内营销模型</a:t>
          </a:r>
          <a:endParaRPr lang="zh-CN" altLang="en-US" sz="1600">
            <a:solidFill>
              <a:schemeClr val="dk1"/>
            </a:solidFill>
            <a:latin typeface="微软雅黑" panose="020B0503020204020204" pitchFamily="34" charset="-122"/>
            <a:ea typeface="微软雅黑" panose="020B0503020204020204" pitchFamily="34" charset="-122"/>
          </a:endParaRPr>
        </a:p>
        <a:p>
          <a:pPr marL="171450" lvl="1" indent="-171450">
            <a:lnSpc>
              <a:spcPct val="100000"/>
            </a:lnSpc>
            <a:spcBef>
              <a:spcPct val="0"/>
            </a:spcBef>
            <a:spcAft>
              <a:spcPct val="15000"/>
            </a:spcAft>
            <a:buChar char="•"/>
          </a:pPr>
          <a:endParaRPr lang="zh-CN" altLang="en-US" sz="1600">
            <a:solidFill>
              <a:schemeClr val="dk1"/>
            </a:solidFill>
            <a:latin typeface="微软雅黑" panose="020B0503020204020204" pitchFamily="34" charset="-122"/>
            <a:ea typeface="微软雅黑" panose="020B0503020204020204" pitchFamily="34" charset="-122"/>
          </a:endParaRPr>
        </a:p>
      </dsp:txBody>
      <dsp:txXfrm>
        <a:off x="0" y="1967478"/>
        <a:ext cx="3168591" cy="2854800"/>
      </dsp:txXfrm>
    </dsp:sp>
    <dsp:sp modelId="{A0848A61-D382-411B-A8E1-F1E66F9D9056}">
      <dsp:nvSpPr>
        <dsp:cNvPr id="5" name="矩形 4"/>
        <dsp:cNvSpPr/>
      </dsp:nvSpPr>
      <dsp:spPr bwMode="white">
        <a:xfrm>
          <a:off x="3612194" y="700041"/>
          <a:ext cx="3168591" cy="1267437"/>
        </a:xfrm>
        <a:prstGeom prst="rect">
          <a:avLst/>
        </a:prstGeom>
        <a:solidFill>
          <a:srgbClr val="795696"/>
        </a:solidFill>
        <a:ln w="12700" cap="flat" cmpd="sng" algn="ctr">
          <a:solidFill>
            <a:schemeClr val="accent1">
              <a:shade val="80000"/>
              <a:hueOff val="0"/>
              <a:satOff val="0"/>
              <a:lumOff val="0"/>
              <a:alphaOff val="0"/>
            </a:schemeClr>
          </a:solidFill>
          <a:prstDash val="solid"/>
          <a:miter lim="800000"/>
        </a:ln>
      </dsp:spPr>
      <dsp:style>
        <a:lnRef idx="2">
          <a:schemeClr val="accent1">
            <a:shade val="80000"/>
          </a:schemeClr>
        </a:lnRef>
        <a:fillRef idx="1">
          <a:schemeClr val="lt1"/>
        </a:fillRef>
        <a:effectRef idx="0">
          <a:scrgbClr r="0" g="0" b="0"/>
        </a:effectRef>
        <a:fontRef idx="minor">
          <a:schemeClr val="lt1"/>
        </a:fontRef>
      </dsp:style>
      <dsp:txBody>
        <a:bodyPr lIns="128016" tIns="73152" rIns="128016" bIns="73152" anchor="ctr"/>
        <a:lstStyle>
          <a:lvl1pPr algn="ctr">
            <a:defRPr sz="6500"/>
          </a:lvl1pPr>
          <a:lvl2pPr marL="285750" indent="-285750" algn="ctr">
            <a:defRPr sz="5000"/>
          </a:lvl2pPr>
          <a:lvl3pPr marL="571500" indent="-285750" algn="ctr">
            <a:defRPr sz="5000"/>
          </a:lvl3pPr>
          <a:lvl4pPr marL="857250" indent="-285750" algn="ctr">
            <a:defRPr sz="5000"/>
          </a:lvl4pPr>
          <a:lvl5pPr marL="1143000" indent="-285750" algn="ctr">
            <a:defRPr sz="5000"/>
          </a:lvl5pPr>
          <a:lvl6pPr marL="1428750" indent="-285750" algn="ctr">
            <a:defRPr sz="5000"/>
          </a:lvl6pPr>
          <a:lvl7pPr marL="1714500" indent="-285750" algn="ctr">
            <a:defRPr sz="5000"/>
          </a:lvl7pPr>
          <a:lvl8pPr marL="2000250" indent="-285750" algn="ctr">
            <a:defRPr sz="5000"/>
          </a:lvl8pPr>
          <a:lvl9pPr marL="2286000" indent="-285750" algn="ctr">
            <a:defRPr sz="5000"/>
          </a:lvl9pPr>
        </a:lstStyle>
        <a:p>
          <a:pPr lvl="0">
            <a:lnSpc>
              <a:spcPct val="100000"/>
            </a:lnSpc>
            <a:spcBef>
              <a:spcPct val="0"/>
            </a:spcBef>
            <a:spcAft>
              <a:spcPct val="35000"/>
            </a:spcAft>
          </a:pPr>
          <a:r>
            <a:rPr lang="zh-CN" altLang="en-US" sz="1800">
              <a:solidFill>
                <a:schemeClr val="bg1"/>
              </a:solidFill>
              <a:latin typeface="微软雅黑" panose="020B0503020204020204" pitchFamily="34" charset="-122"/>
              <a:ea typeface="微软雅黑" panose="020B0503020204020204" pitchFamily="34" charset="-122"/>
            </a:rPr>
            <a:t>阿里系运营模型</a:t>
          </a:r>
          <a:endParaRPr lang="en-US" altLang="zh-CN" sz="1800">
            <a:solidFill>
              <a:schemeClr val="bg1"/>
            </a:solidFill>
            <a:latin typeface="微软雅黑" panose="020B0503020204020204" pitchFamily="34" charset="-122"/>
            <a:ea typeface="微软雅黑" panose="020B0503020204020204" pitchFamily="34" charset="-122"/>
          </a:endParaRPr>
        </a:p>
      </dsp:txBody>
      <dsp:txXfrm>
        <a:off x="3612194" y="700041"/>
        <a:ext cx="3168591" cy="1267437"/>
      </dsp:txXfrm>
    </dsp:sp>
    <dsp:sp modelId="{ABD9E87E-8D02-4684-A7EE-EA370A57BAC9}">
      <dsp:nvSpPr>
        <dsp:cNvPr id="6" name="矩形 5"/>
        <dsp:cNvSpPr/>
      </dsp:nvSpPr>
      <dsp:spPr bwMode="white">
        <a:xfrm>
          <a:off x="3612194" y="1967478"/>
          <a:ext cx="3168591" cy="2854800"/>
        </a:xfrm>
        <a:prstGeom prst="rect">
          <a:avLst/>
        </a:prstGeom>
        <a:solidFill>
          <a:schemeClr val="lt1">
            <a:alpha val="90000"/>
            <a:tint val="40000"/>
            <a:hueOff val="0"/>
            <a:satOff val="0"/>
            <a:lumOff val="0"/>
            <a:alphaOff val="0"/>
          </a:schemeClr>
        </a:solidFill>
        <a:ln w="12700" cap="flat" cmpd="sng" algn="ctr">
          <a:solidFill>
            <a:schemeClr val="accent1">
              <a:alpha val="90000"/>
              <a:hueOff val="0"/>
              <a:satOff val="0"/>
              <a:lumOff val="0"/>
              <a:alphaOff val="0"/>
            </a:schemeClr>
          </a:solidFill>
          <a:prstDash val="solid"/>
          <a:miter lim="800000"/>
        </a:ln>
      </dsp:spPr>
      <dsp:style>
        <a:lnRef idx="2">
          <a:schemeClr val="accent1">
            <a:alpha val="90000"/>
          </a:schemeClr>
        </a:lnRef>
        <a:fillRef idx="1">
          <a:schemeClr val="lt1">
            <a:alpha val="90000"/>
            <a:tint val="40000"/>
          </a:schemeClr>
        </a:fillRef>
        <a:effectRef idx="0">
          <a:scrgbClr r="0" g="0" b="0"/>
        </a:effectRef>
        <a:fontRef idx="minor"/>
      </dsp:style>
      <dsp:txBody>
        <a:bodyPr lIns="85344" tIns="85344" rIns="113792" bIns="128016" anchor="t"/>
        <a:lstStyle>
          <a:lvl1pPr algn="l">
            <a:defRPr sz="6500"/>
          </a:lvl1pPr>
          <a:lvl2pPr marL="285750" indent="-285750" algn="l">
            <a:defRPr sz="6500"/>
          </a:lvl2pPr>
          <a:lvl3pPr marL="571500" indent="-285750" algn="l">
            <a:defRPr sz="6500"/>
          </a:lvl3pPr>
          <a:lvl4pPr marL="857250" indent="-285750" algn="l">
            <a:defRPr sz="6500"/>
          </a:lvl4pPr>
          <a:lvl5pPr marL="1143000" indent="-285750" algn="l">
            <a:defRPr sz="6500"/>
          </a:lvl5pPr>
          <a:lvl6pPr marL="1428750" indent="-285750" algn="l">
            <a:defRPr sz="6500"/>
          </a:lvl6pPr>
          <a:lvl7pPr marL="1714500" indent="-285750" algn="l">
            <a:defRPr sz="6500"/>
          </a:lvl7pPr>
          <a:lvl8pPr marL="2000250" indent="-285750" algn="l">
            <a:defRPr sz="6500"/>
          </a:lvl8pPr>
          <a:lvl9pPr marL="2286000" indent="-285750" algn="l">
            <a:defRPr sz="6500"/>
          </a:lvl9pPr>
        </a:lstStyle>
        <a:p>
          <a:pPr marL="171450" lvl="1" indent="-171450">
            <a:lnSpc>
              <a:spcPct val="100000"/>
            </a:lnSpc>
            <a:spcBef>
              <a:spcPct val="0"/>
            </a:spcBef>
            <a:spcAft>
              <a:spcPct val="15000"/>
            </a:spcAft>
            <a:buChar char="•"/>
          </a:pPr>
          <a:r>
            <a:rPr lang="zh-CN" altLang="en-US" sz="1600">
              <a:solidFill>
                <a:schemeClr val="dk1"/>
              </a:solidFill>
              <a:latin typeface="微软雅黑" panose="020B0503020204020204" pitchFamily="34" charset="-122"/>
              <a:ea typeface="微软雅黑" panose="020B0503020204020204" pitchFamily="34" charset="-122"/>
            </a:rPr>
            <a:t>阿里</a:t>
          </a:r>
          <a:r>
            <a:rPr lang="en-US" altLang="zh-CN" sz="1600">
              <a:solidFill>
                <a:schemeClr val="dk1"/>
              </a:solidFill>
              <a:latin typeface="微软雅黑" panose="020B0503020204020204" pitchFamily="34" charset="-122"/>
              <a:ea typeface="微软雅黑" panose="020B0503020204020204" pitchFamily="34" charset="-122"/>
            </a:rPr>
            <a:t>AIPL</a:t>
          </a:r>
          <a:r>
            <a:rPr lang="zh-CN" altLang="en-US" sz="1600">
              <a:solidFill>
                <a:schemeClr val="dk1"/>
              </a:solidFill>
              <a:latin typeface="微软雅黑" panose="020B0503020204020204" pitchFamily="34" charset="-122"/>
              <a:ea typeface="微软雅黑" panose="020B0503020204020204" pitchFamily="34" charset="-122"/>
            </a:rPr>
            <a:t>模型</a:t>
          </a:r>
          <a:endParaRPr lang="en-US" altLang="zh-CN" sz="1600">
            <a:solidFill>
              <a:schemeClr val="dk1"/>
            </a:solidFill>
            <a:latin typeface="微软雅黑" panose="020B0503020204020204" pitchFamily="34" charset="-122"/>
            <a:ea typeface="微软雅黑" panose="020B0503020204020204" pitchFamily="34" charset="-122"/>
          </a:endParaRPr>
        </a:p>
        <a:p>
          <a:pPr marL="171450" lvl="1" indent="-171450">
            <a:lnSpc>
              <a:spcPct val="100000"/>
            </a:lnSpc>
            <a:spcBef>
              <a:spcPct val="0"/>
            </a:spcBef>
            <a:spcAft>
              <a:spcPct val="15000"/>
            </a:spcAft>
            <a:buChar char="•"/>
          </a:pPr>
          <a:r>
            <a:rPr lang="zh-CN" altLang="en-US" sz="1600">
              <a:solidFill>
                <a:schemeClr val="dk1"/>
              </a:solidFill>
              <a:latin typeface="微软雅黑" panose="020B0503020204020204" pitchFamily="34" charset="-122"/>
              <a:ea typeface="微软雅黑" panose="020B0503020204020204" pitchFamily="34" charset="-122"/>
            </a:rPr>
            <a:t>阿里</a:t>
          </a:r>
          <a:r>
            <a:rPr lang="en-US" altLang="zh-CN" sz="1600">
              <a:solidFill>
                <a:schemeClr val="dk1"/>
              </a:solidFill>
              <a:latin typeface="微软雅黑" panose="020B0503020204020204" pitchFamily="34" charset="-122"/>
              <a:ea typeface="微软雅黑" panose="020B0503020204020204" pitchFamily="34" charset="-122"/>
            </a:rPr>
            <a:t>FAST</a:t>
          </a:r>
          <a:r>
            <a:rPr lang="zh-CN" altLang="en-US" sz="1600">
              <a:solidFill>
                <a:schemeClr val="dk1"/>
              </a:solidFill>
              <a:latin typeface="微软雅黑" panose="020B0503020204020204" pitchFamily="34" charset="-122"/>
              <a:ea typeface="微软雅黑" panose="020B0503020204020204" pitchFamily="34" charset="-122"/>
            </a:rPr>
            <a:t>模型</a:t>
          </a:r>
          <a:endParaRPr lang="en-US" altLang="zh-CN" sz="1600">
            <a:solidFill>
              <a:schemeClr val="dk1"/>
            </a:solidFill>
            <a:latin typeface="微软雅黑" panose="020B0503020204020204" pitchFamily="34" charset="-122"/>
            <a:ea typeface="微软雅黑" panose="020B0503020204020204" pitchFamily="34" charset="-122"/>
          </a:endParaRPr>
        </a:p>
        <a:p>
          <a:pPr marL="171450" lvl="1" indent="-171450">
            <a:lnSpc>
              <a:spcPct val="100000"/>
            </a:lnSpc>
            <a:spcBef>
              <a:spcPct val="0"/>
            </a:spcBef>
            <a:spcAft>
              <a:spcPct val="15000"/>
            </a:spcAft>
            <a:buChar char="•"/>
          </a:pPr>
          <a:r>
            <a:rPr lang="zh-CN" altLang="en-US" sz="1600">
              <a:solidFill>
                <a:schemeClr val="dk1"/>
              </a:solidFill>
              <a:latin typeface="微软雅黑" panose="020B0503020204020204" pitchFamily="34" charset="-122"/>
              <a:ea typeface="微软雅黑" panose="020B0503020204020204" pitchFamily="34" charset="-122"/>
            </a:rPr>
            <a:t>阿里</a:t>
          </a:r>
          <a:r>
            <a:rPr lang="en-US" altLang="zh-CN" sz="1600">
              <a:solidFill>
                <a:schemeClr val="dk1"/>
              </a:solidFill>
              <a:latin typeface="微软雅黑" panose="020B0503020204020204" pitchFamily="34" charset="-122"/>
              <a:ea typeface="微软雅黑" panose="020B0503020204020204" pitchFamily="34" charset="-122"/>
            </a:rPr>
            <a:t>GROW2.0</a:t>
          </a:r>
          <a:r>
            <a:rPr lang="zh-CN" altLang="en-US" sz="1600">
              <a:solidFill>
                <a:schemeClr val="dk1"/>
              </a:solidFill>
              <a:latin typeface="微软雅黑" panose="020B0503020204020204" pitchFamily="34" charset="-122"/>
              <a:ea typeface="微软雅黑" panose="020B0503020204020204" pitchFamily="34" charset="-122"/>
            </a:rPr>
            <a:t>模型</a:t>
          </a:r>
          <a:endParaRPr lang="en-US" altLang="zh-CN" sz="1600">
            <a:solidFill>
              <a:schemeClr val="dk1"/>
            </a:solidFill>
            <a:latin typeface="微软雅黑" panose="020B0503020204020204" pitchFamily="34" charset="-122"/>
            <a:ea typeface="微软雅黑" panose="020B0503020204020204" pitchFamily="34" charset="-122"/>
          </a:endParaRPr>
        </a:p>
        <a:p>
          <a:pPr marL="171450" lvl="1" indent="-171450">
            <a:lnSpc>
              <a:spcPct val="100000"/>
            </a:lnSpc>
            <a:spcBef>
              <a:spcPct val="0"/>
            </a:spcBef>
            <a:spcAft>
              <a:spcPct val="15000"/>
            </a:spcAft>
            <a:buChar char="•"/>
          </a:pPr>
          <a:r>
            <a:rPr lang="zh-CN" altLang="en-US" sz="1600">
              <a:solidFill>
                <a:schemeClr val="dk1"/>
              </a:solidFill>
              <a:latin typeface="微软雅黑" panose="020B0503020204020204" pitchFamily="34" charset="-122"/>
              <a:ea typeface="微软雅黑" panose="020B0503020204020204" pitchFamily="34" charset="-122"/>
            </a:rPr>
            <a:t>阿里新品上新营销模型</a:t>
          </a:r>
          <a:endParaRPr lang="en-US" altLang="zh-CN" sz="1600">
            <a:solidFill>
              <a:schemeClr val="dk1"/>
            </a:solidFill>
            <a:latin typeface="微软雅黑" panose="020B0503020204020204" pitchFamily="34" charset="-122"/>
            <a:ea typeface="微软雅黑" panose="020B0503020204020204" pitchFamily="34" charset="-122"/>
          </a:endParaRPr>
        </a:p>
        <a:p>
          <a:pPr marL="171450" lvl="1" indent="-171450">
            <a:lnSpc>
              <a:spcPct val="100000"/>
            </a:lnSpc>
            <a:spcBef>
              <a:spcPct val="0"/>
            </a:spcBef>
            <a:spcAft>
              <a:spcPct val="15000"/>
            </a:spcAft>
            <a:buChar char="•"/>
          </a:pPr>
          <a:r>
            <a:rPr lang="zh-CN" altLang="en-US" sz="1600">
              <a:solidFill>
                <a:schemeClr val="dk1"/>
              </a:solidFill>
              <a:latin typeface="微软雅黑" panose="020B0503020204020204" pitchFamily="34" charset="-122"/>
              <a:ea typeface="微软雅黑" panose="020B0503020204020204" pitchFamily="34" charset="-122"/>
            </a:rPr>
            <a:t>阿里新品创新营销模型</a:t>
          </a:r>
          <a:endParaRPr lang="en-US" altLang="zh-CN" sz="1600">
            <a:solidFill>
              <a:schemeClr val="dk1"/>
            </a:solidFill>
            <a:latin typeface="微软雅黑" panose="020B0503020204020204" pitchFamily="34" charset="-122"/>
            <a:ea typeface="微软雅黑" panose="020B0503020204020204" pitchFamily="34" charset="-122"/>
          </a:endParaRPr>
        </a:p>
        <a:p>
          <a:pPr marL="171450" lvl="1" indent="-171450">
            <a:lnSpc>
              <a:spcPct val="100000"/>
            </a:lnSpc>
            <a:spcBef>
              <a:spcPct val="0"/>
            </a:spcBef>
            <a:spcAft>
              <a:spcPct val="15000"/>
            </a:spcAft>
            <a:buChar char="•"/>
          </a:pPr>
          <a:r>
            <a:rPr lang="zh-CN" altLang="en-US" sz="1600">
              <a:solidFill>
                <a:schemeClr val="dk1"/>
              </a:solidFill>
              <a:latin typeface="微软雅黑" panose="020B0503020204020204" pitchFamily="34" charset="-122"/>
              <a:ea typeface="微软雅黑" panose="020B0503020204020204" pitchFamily="34" charset="-122"/>
            </a:rPr>
            <a:t>阿里</a:t>
          </a:r>
          <a:r>
            <a:rPr lang="en-US" altLang="zh-CN" sz="1600">
              <a:solidFill>
                <a:schemeClr val="dk1"/>
              </a:solidFill>
              <a:latin typeface="微软雅黑" panose="020B0503020204020204" pitchFamily="34" charset="-122"/>
              <a:ea typeface="微软雅黑" panose="020B0503020204020204" pitchFamily="34" charset="-122"/>
            </a:rPr>
            <a:t>PLVM </a:t>
          </a:r>
          <a:r>
            <a:rPr lang="zh-CN" altLang="en-US" sz="1600">
              <a:solidFill>
                <a:schemeClr val="dk1"/>
              </a:solidFill>
              <a:latin typeface="微软雅黑" panose="020B0503020204020204" pitchFamily="34" charset="-122"/>
              <a:ea typeface="微软雅黑" panose="020B0503020204020204" pitchFamily="34" charset="-122"/>
            </a:rPr>
            <a:t>货品全生命周期运营模型</a:t>
          </a:r>
          <a:endParaRPr lang="en-US" altLang="zh-CN" sz="1600">
            <a:solidFill>
              <a:schemeClr val="dk1"/>
            </a:solidFill>
            <a:latin typeface="微软雅黑" panose="020B0503020204020204" pitchFamily="34" charset="-122"/>
            <a:ea typeface="微软雅黑" panose="020B0503020204020204" pitchFamily="34" charset="-122"/>
          </a:endParaRPr>
        </a:p>
        <a:p>
          <a:pPr marL="171450" lvl="1" indent="-171450">
            <a:lnSpc>
              <a:spcPct val="100000"/>
            </a:lnSpc>
            <a:spcBef>
              <a:spcPct val="0"/>
            </a:spcBef>
            <a:spcAft>
              <a:spcPct val="15000"/>
            </a:spcAft>
            <a:buChar char="•"/>
          </a:pPr>
          <a:r>
            <a:rPr lang="zh-CN" altLang="en-US" sz="1600">
              <a:solidFill>
                <a:schemeClr val="dk1"/>
              </a:solidFill>
              <a:latin typeface="微软雅黑" panose="020B0503020204020204" pitchFamily="34" charset="-122"/>
              <a:ea typeface="微软雅黑" panose="020B0503020204020204" pitchFamily="34" charset="-122"/>
            </a:rPr>
            <a:t>阿里消费者精细化运营模型</a:t>
          </a:r>
          <a:endParaRPr lang="en-US" altLang="zh-CN" sz="1600">
            <a:solidFill>
              <a:schemeClr val="dk1"/>
            </a:solidFill>
            <a:latin typeface="微软雅黑" panose="020B0503020204020204" pitchFamily="34" charset="-122"/>
            <a:ea typeface="微软雅黑" panose="020B0503020204020204" pitchFamily="34" charset="-122"/>
          </a:endParaRPr>
        </a:p>
        <a:p>
          <a:pPr marL="171450" lvl="1" indent="-171450">
            <a:lnSpc>
              <a:spcPct val="100000"/>
            </a:lnSpc>
            <a:spcBef>
              <a:spcPct val="0"/>
            </a:spcBef>
            <a:spcAft>
              <a:spcPct val="15000"/>
            </a:spcAft>
            <a:buChar char="•"/>
          </a:pPr>
          <a:r>
            <a:rPr lang="zh-CN" altLang="en-US" sz="1600">
              <a:solidFill>
                <a:schemeClr val="dk1"/>
              </a:solidFill>
              <a:latin typeface="微软雅黑" panose="020B0503020204020204" pitchFamily="34" charset="-122"/>
              <a:ea typeface="微软雅黑" panose="020B0503020204020204" pitchFamily="34" charset="-122"/>
            </a:rPr>
            <a:t>天猫全域运营模型</a:t>
          </a:r>
          <a:endParaRPr lang="en-US" altLang="zh-CN" sz="1600">
            <a:solidFill>
              <a:schemeClr val="dk1"/>
            </a:solidFill>
            <a:latin typeface="微软雅黑" panose="020B0503020204020204" pitchFamily="34" charset="-122"/>
            <a:ea typeface="微软雅黑" panose="020B0503020204020204" pitchFamily="34" charset="-122"/>
          </a:endParaRPr>
        </a:p>
        <a:p>
          <a:pPr marL="171450" lvl="1" indent="-171450">
            <a:lnSpc>
              <a:spcPct val="100000"/>
            </a:lnSpc>
            <a:spcBef>
              <a:spcPct val="0"/>
            </a:spcBef>
            <a:spcAft>
              <a:spcPct val="15000"/>
            </a:spcAft>
            <a:buChar char="•"/>
          </a:pPr>
          <a:r>
            <a:rPr lang="zh-CN" altLang="en-US" sz="1600">
              <a:solidFill>
                <a:schemeClr val="dk1"/>
              </a:solidFill>
              <a:latin typeface="微软雅黑" panose="020B0503020204020204" pitchFamily="34" charset="-122"/>
              <a:ea typeface="微软雅黑" panose="020B0503020204020204" pitchFamily="34" charset="-122"/>
            </a:rPr>
            <a:t>天猫短视频内容营销模型</a:t>
          </a:r>
          <a:endParaRPr lang="en-US" altLang="zh-CN" sz="1600">
            <a:solidFill>
              <a:schemeClr val="dk1"/>
            </a:solidFill>
            <a:latin typeface="微软雅黑" panose="020B0503020204020204" pitchFamily="34" charset="-122"/>
            <a:ea typeface="微软雅黑" panose="020B0503020204020204" pitchFamily="34" charset="-122"/>
          </a:endParaRPr>
        </a:p>
        <a:p>
          <a:pPr marL="171450" lvl="1" indent="-171450">
            <a:lnSpc>
              <a:spcPct val="100000"/>
            </a:lnSpc>
            <a:spcBef>
              <a:spcPct val="0"/>
            </a:spcBef>
            <a:spcAft>
              <a:spcPct val="15000"/>
            </a:spcAft>
            <a:buChar char="•"/>
          </a:pPr>
          <a:r>
            <a:rPr lang="zh-CN" altLang="en-US" sz="1600">
              <a:solidFill>
                <a:schemeClr val="dk1"/>
              </a:solidFill>
              <a:latin typeface="微软雅黑" panose="020B0503020204020204" pitchFamily="34" charset="-122"/>
              <a:ea typeface="微软雅黑" panose="020B0503020204020204" pitchFamily="34" charset="-122"/>
            </a:rPr>
            <a:t>天猫</a:t>
          </a:r>
          <a:r>
            <a:rPr lang="en-US" altLang="zh-CN" sz="1600">
              <a:solidFill>
                <a:schemeClr val="dk1"/>
              </a:solidFill>
              <a:latin typeface="微软雅黑" panose="020B0503020204020204" pitchFamily="34" charset="-122"/>
              <a:ea typeface="微软雅黑" panose="020B0503020204020204" pitchFamily="34" charset="-122"/>
            </a:rPr>
            <a:t>START</a:t>
          </a:r>
          <a:r>
            <a:rPr lang="zh-CN" altLang="en-US" sz="1600">
              <a:solidFill>
                <a:schemeClr val="dk1"/>
              </a:solidFill>
              <a:latin typeface="微软雅黑" panose="020B0503020204020204" pitchFamily="34" charset="-122"/>
              <a:ea typeface="微软雅黑" panose="020B0503020204020204" pitchFamily="34" charset="-122"/>
            </a:rPr>
            <a:t>指标模型</a:t>
          </a:r>
          <a:endParaRPr lang="en-US" altLang="zh-CN" sz="1600">
            <a:solidFill>
              <a:schemeClr val="dk1"/>
            </a:solidFill>
            <a:latin typeface="微软雅黑" panose="020B0503020204020204" pitchFamily="34" charset="-122"/>
            <a:ea typeface="微软雅黑" panose="020B0503020204020204" pitchFamily="34" charset="-122"/>
          </a:endParaRPr>
        </a:p>
        <a:p>
          <a:pPr marL="171450" lvl="1" indent="-171450">
            <a:lnSpc>
              <a:spcPct val="100000"/>
            </a:lnSpc>
            <a:spcBef>
              <a:spcPct val="0"/>
            </a:spcBef>
            <a:spcAft>
              <a:spcPct val="15000"/>
            </a:spcAft>
            <a:buChar char="•"/>
          </a:pPr>
          <a:r>
            <a:rPr lang="zh-CN" altLang="en-US" sz="1600">
              <a:solidFill>
                <a:schemeClr val="dk1"/>
              </a:solidFill>
              <a:latin typeface="微软雅黑" panose="020B0503020204020204" pitchFamily="34" charset="-122"/>
              <a:ea typeface="微软雅黑" panose="020B0503020204020204" pitchFamily="34" charset="-122"/>
            </a:rPr>
            <a:t>天猫内容运营全链路模型</a:t>
          </a:r>
          <a:endParaRPr lang="en-US" altLang="zh-CN" sz="1600">
            <a:solidFill>
              <a:schemeClr val="dk1"/>
            </a:solidFill>
            <a:latin typeface="微软雅黑" panose="020B0503020204020204" pitchFamily="34" charset="-122"/>
            <a:ea typeface="微软雅黑" panose="020B0503020204020204" pitchFamily="34" charset="-122"/>
          </a:endParaRPr>
        </a:p>
        <a:p>
          <a:pPr marL="171450" lvl="1" indent="-171450">
            <a:lnSpc>
              <a:spcPct val="100000"/>
            </a:lnSpc>
            <a:spcBef>
              <a:spcPct val="0"/>
            </a:spcBef>
            <a:spcAft>
              <a:spcPct val="15000"/>
            </a:spcAft>
            <a:buChar char="•"/>
          </a:pPr>
          <a:endParaRPr lang="en-US" altLang="zh-CN" sz="1600">
            <a:solidFill>
              <a:schemeClr val="dk1"/>
            </a:solidFill>
            <a:latin typeface="微软雅黑" panose="020B0503020204020204" pitchFamily="34" charset="-122"/>
            <a:ea typeface="微软雅黑" panose="020B0503020204020204" pitchFamily="34" charset="-122"/>
          </a:endParaRPr>
        </a:p>
      </dsp:txBody>
      <dsp:txXfrm>
        <a:off x="3612194" y="1967478"/>
        <a:ext cx="3168591" cy="2854800"/>
      </dsp:txXfrm>
    </dsp:sp>
    <dsp:sp modelId="{C97F2D3E-9239-404B-A306-FA016EFADE09}">
      <dsp:nvSpPr>
        <dsp:cNvPr id="7" name="矩形 6"/>
        <dsp:cNvSpPr/>
      </dsp:nvSpPr>
      <dsp:spPr bwMode="white">
        <a:xfrm>
          <a:off x="7224389" y="700041"/>
          <a:ext cx="3168591" cy="1267437"/>
        </a:xfrm>
        <a:prstGeom prst="rect">
          <a:avLst/>
        </a:prstGeom>
        <a:solidFill>
          <a:srgbClr val="795696"/>
        </a:solidFill>
        <a:ln>
          <a:solidFill>
            <a:srgbClr val="795696"/>
          </a:solidFill>
        </a:ln>
      </dsp:spPr>
      <dsp:style>
        <a:lnRef idx="2">
          <a:schemeClr val="accent1">
            <a:shade val="80000"/>
          </a:schemeClr>
        </a:lnRef>
        <a:fillRef idx="1">
          <a:schemeClr val="lt1"/>
        </a:fillRef>
        <a:effectRef idx="0">
          <a:scrgbClr r="0" g="0" b="0"/>
        </a:effectRef>
        <a:fontRef idx="minor">
          <a:schemeClr val="lt1"/>
        </a:fontRef>
      </dsp:style>
      <dsp:txBody>
        <a:bodyPr lIns="128016" tIns="73152" rIns="128016" bIns="73152" anchor="ctr"/>
        <a:lstStyle>
          <a:lvl1pPr algn="ctr">
            <a:defRPr sz="6500"/>
          </a:lvl1pPr>
          <a:lvl2pPr marL="285750" indent="-285750" algn="ctr">
            <a:defRPr sz="5000"/>
          </a:lvl2pPr>
          <a:lvl3pPr marL="571500" indent="-285750" algn="ctr">
            <a:defRPr sz="5000"/>
          </a:lvl3pPr>
          <a:lvl4pPr marL="857250" indent="-285750" algn="ctr">
            <a:defRPr sz="5000"/>
          </a:lvl4pPr>
          <a:lvl5pPr marL="1143000" indent="-285750" algn="ctr">
            <a:defRPr sz="5000"/>
          </a:lvl5pPr>
          <a:lvl6pPr marL="1428750" indent="-285750" algn="ctr">
            <a:defRPr sz="5000"/>
          </a:lvl6pPr>
          <a:lvl7pPr marL="1714500" indent="-285750" algn="ctr">
            <a:defRPr sz="5000"/>
          </a:lvl7pPr>
          <a:lvl8pPr marL="2000250" indent="-285750" algn="ctr">
            <a:defRPr sz="5000"/>
          </a:lvl8pPr>
          <a:lvl9pPr marL="2286000" indent="-285750" algn="ctr">
            <a:defRPr sz="5000"/>
          </a:lvl9pPr>
        </a:lstStyle>
        <a:p>
          <a:pPr lvl="0">
            <a:lnSpc>
              <a:spcPct val="100000"/>
            </a:lnSpc>
            <a:spcBef>
              <a:spcPct val="0"/>
            </a:spcBef>
            <a:spcAft>
              <a:spcPct val="35000"/>
            </a:spcAft>
          </a:pPr>
          <a:r>
            <a:rPr lang="zh-CN" altLang="en-US" sz="1800">
              <a:solidFill>
                <a:schemeClr val="bg1"/>
              </a:solidFill>
              <a:latin typeface="微软雅黑" panose="020B0503020204020204" pitchFamily="34" charset="-122"/>
              <a:ea typeface="微软雅黑" panose="020B0503020204020204" pitchFamily="34" charset="-122"/>
            </a:rPr>
            <a:t>其他</a:t>
          </a:r>
          <a:endParaRPr lang="en-US" altLang="zh-CN" sz="1800">
            <a:solidFill>
              <a:schemeClr val="bg1"/>
            </a:solidFill>
            <a:latin typeface="微软雅黑" panose="020B0503020204020204" pitchFamily="34" charset="-122"/>
            <a:ea typeface="微软雅黑" panose="020B0503020204020204" pitchFamily="34" charset="-122"/>
          </a:endParaRPr>
        </a:p>
      </dsp:txBody>
      <dsp:txXfrm>
        <a:off x="7224389" y="700041"/>
        <a:ext cx="3168591" cy="1267437"/>
      </dsp:txXfrm>
    </dsp:sp>
    <dsp:sp modelId="{718B69F4-A50F-4551-8191-D77B3ED01F0B}">
      <dsp:nvSpPr>
        <dsp:cNvPr id="8" name="矩形 7"/>
        <dsp:cNvSpPr/>
      </dsp:nvSpPr>
      <dsp:spPr bwMode="white">
        <a:xfrm>
          <a:off x="7224389" y="1967478"/>
          <a:ext cx="3168591" cy="2854800"/>
        </a:xfrm>
        <a:prstGeom prst="rect">
          <a:avLst/>
        </a:prstGeom>
        <a:solidFill>
          <a:schemeClr val="lt1">
            <a:alpha val="90000"/>
            <a:tint val="40000"/>
            <a:hueOff val="0"/>
            <a:satOff val="0"/>
            <a:lumOff val="0"/>
            <a:alphaOff val="0"/>
          </a:schemeClr>
        </a:solidFill>
        <a:ln w="12700" cap="flat" cmpd="sng" algn="ctr">
          <a:solidFill>
            <a:schemeClr val="accent1">
              <a:alpha val="90000"/>
              <a:hueOff val="0"/>
              <a:satOff val="0"/>
              <a:lumOff val="0"/>
              <a:alphaOff val="0"/>
            </a:schemeClr>
          </a:solidFill>
          <a:prstDash val="solid"/>
          <a:miter lim="800000"/>
        </a:ln>
      </dsp:spPr>
      <dsp:style>
        <a:lnRef idx="2">
          <a:schemeClr val="accent1">
            <a:alpha val="90000"/>
          </a:schemeClr>
        </a:lnRef>
        <a:fillRef idx="1">
          <a:schemeClr val="lt1">
            <a:alpha val="90000"/>
            <a:tint val="40000"/>
          </a:schemeClr>
        </a:fillRef>
        <a:effectRef idx="0">
          <a:scrgbClr r="0" g="0" b="0"/>
        </a:effectRef>
        <a:fontRef idx="minor"/>
      </dsp:style>
      <dsp:txBody>
        <a:bodyPr lIns="85344" tIns="85344" rIns="113792" bIns="128016" anchor="t"/>
        <a:lstStyle>
          <a:lvl1pPr algn="l">
            <a:defRPr sz="6500"/>
          </a:lvl1pPr>
          <a:lvl2pPr marL="285750" indent="-285750" algn="l">
            <a:defRPr sz="6500"/>
          </a:lvl2pPr>
          <a:lvl3pPr marL="571500" indent="-285750" algn="l">
            <a:defRPr sz="6500"/>
          </a:lvl3pPr>
          <a:lvl4pPr marL="857250" indent="-285750" algn="l">
            <a:defRPr sz="6500"/>
          </a:lvl4pPr>
          <a:lvl5pPr marL="1143000" indent="-285750" algn="l">
            <a:defRPr sz="6500"/>
          </a:lvl5pPr>
          <a:lvl6pPr marL="1428750" indent="-285750" algn="l">
            <a:defRPr sz="6500"/>
          </a:lvl6pPr>
          <a:lvl7pPr marL="1714500" indent="-285750" algn="l">
            <a:defRPr sz="6500"/>
          </a:lvl7pPr>
          <a:lvl8pPr marL="2000250" indent="-285750" algn="l">
            <a:defRPr sz="6500"/>
          </a:lvl8pPr>
          <a:lvl9pPr marL="2286000" indent="-285750" algn="l">
            <a:defRPr sz="6500"/>
          </a:lvl9pPr>
        </a:lstStyle>
        <a:p>
          <a:pPr marL="171450" lvl="1" indent="-171450">
            <a:lnSpc>
              <a:spcPct val="100000"/>
            </a:lnSpc>
            <a:spcBef>
              <a:spcPct val="0"/>
            </a:spcBef>
            <a:spcAft>
              <a:spcPct val="15000"/>
            </a:spcAft>
            <a:buChar char="•"/>
          </a:pPr>
          <a:r>
            <a:rPr lang="zh-CN" altLang="en-US" sz="1600">
              <a:solidFill>
                <a:schemeClr val="dk1"/>
              </a:solidFill>
              <a:latin typeface="微软雅黑" panose="020B0503020204020204" pitchFamily="34" charset="-122"/>
              <a:ea typeface="微软雅黑" panose="020B0503020204020204" pitchFamily="34" charset="-122"/>
            </a:rPr>
            <a:t>直播电商环状模型</a:t>
          </a:r>
          <a:endParaRPr lang="en-US" altLang="zh-CN" sz="1600">
            <a:solidFill>
              <a:schemeClr val="dk1"/>
            </a:solidFill>
            <a:latin typeface="微软雅黑" panose="020B0503020204020204" pitchFamily="34" charset="-122"/>
            <a:ea typeface="微软雅黑" panose="020B0503020204020204" pitchFamily="34" charset="-122"/>
          </a:endParaRPr>
        </a:p>
        <a:p>
          <a:pPr marL="171450" lvl="1" indent="-171450">
            <a:lnSpc>
              <a:spcPct val="100000"/>
            </a:lnSpc>
            <a:spcBef>
              <a:spcPct val="0"/>
            </a:spcBef>
            <a:spcAft>
              <a:spcPct val="15000"/>
            </a:spcAft>
            <a:buChar char="•"/>
          </a:pPr>
          <a:r>
            <a:rPr lang="zh-CN" altLang="en-US" sz="1600">
              <a:solidFill>
                <a:schemeClr val="dk1"/>
              </a:solidFill>
              <a:latin typeface="微软雅黑" panose="020B0503020204020204" pitchFamily="34" charset="-122"/>
              <a:ea typeface="微软雅黑" panose="020B0503020204020204" pitchFamily="34" charset="-122"/>
            </a:rPr>
            <a:t>跨境电商</a:t>
          </a:r>
          <a:r>
            <a:rPr lang="en-US" altLang="zh-CN" sz="1600" err="1">
              <a:solidFill>
                <a:schemeClr val="dk1"/>
              </a:solidFill>
              <a:latin typeface="微软雅黑" panose="020B0503020204020204" pitchFamily="34" charset="-122"/>
              <a:ea typeface="微软雅黑" panose="020B0503020204020204" pitchFamily="34" charset="-122"/>
            </a:rPr>
            <a:t>TikTokShop</a:t>
          </a:r>
          <a:r>
            <a:rPr lang="zh-CN" altLang="en-US" sz="1600">
              <a:solidFill>
                <a:schemeClr val="dk1"/>
              </a:solidFill>
              <a:latin typeface="微软雅黑" panose="020B0503020204020204" pitchFamily="34" charset="-122"/>
              <a:ea typeface="微软雅黑" panose="020B0503020204020204" pitchFamily="34" charset="-122"/>
            </a:rPr>
            <a:t>内容创作模型</a:t>
          </a:r>
          <a:endParaRPr lang="en-US" altLang="zh-CN" sz="1600">
            <a:solidFill>
              <a:schemeClr val="dk1"/>
            </a:solidFill>
            <a:latin typeface="微软雅黑" panose="020B0503020204020204" pitchFamily="34" charset="-122"/>
            <a:ea typeface="微软雅黑" panose="020B0503020204020204" pitchFamily="34" charset="-122"/>
          </a:endParaRPr>
        </a:p>
        <a:p>
          <a:pPr marL="171450" lvl="1" indent="-171450">
            <a:lnSpc>
              <a:spcPct val="100000"/>
            </a:lnSpc>
            <a:spcBef>
              <a:spcPct val="0"/>
            </a:spcBef>
            <a:spcAft>
              <a:spcPct val="15000"/>
            </a:spcAft>
            <a:buChar char="•"/>
          </a:pPr>
          <a:r>
            <a:rPr lang="zh-CN" altLang="en-US" sz="1600">
              <a:solidFill>
                <a:schemeClr val="dk1"/>
              </a:solidFill>
              <a:latin typeface="微软雅黑" panose="020B0503020204020204" pitchFamily="34" charset="-122"/>
              <a:ea typeface="微软雅黑" panose="020B0503020204020204" pitchFamily="34" charset="-122"/>
            </a:rPr>
            <a:t>跨境电商</a:t>
          </a:r>
          <a:r>
            <a:rPr lang="en-US" altLang="zh-CN" sz="1600">
              <a:solidFill>
                <a:schemeClr val="dk1"/>
              </a:solidFill>
              <a:latin typeface="微软雅黑" panose="020B0503020204020204" pitchFamily="34" charset="-122"/>
              <a:ea typeface="微软雅黑" panose="020B0503020204020204" pitchFamily="34" charset="-122"/>
            </a:rPr>
            <a:t>TikTokShop5</a:t>
          </a:r>
          <a:r>
            <a:rPr lang="zh-CN" altLang="en-US" sz="1600">
              <a:solidFill>
                <a:schemeClr val="dk1"/>
              </a:solidFill>
              <a:latin typeface="微软雅黑" panose="020B0503020204020204" pitchFamily="34" charset="-122"/>
              <a:ea typeface="微软雅黑" panose="020B0503020204020204" pitchFamily="34" charset="-122"/>
            </a:rPr>
            <a:t>步增长模型</a:t>
          </a:r>
          <a:endParaRPr lang="en-US" altLang="zh-CN" sz="1600">
            <a:solidFill>
              <a:schemeClr val="dk1"/>
            </a:solidFill>
            <a:latin typeface="微软雅黑" panose="020B0503020204020204" pitchFamily="34" charset="-122"/>
            <a:ea typeface="微软雅黑" panose="020B0503020204020204" pitchFamily="34" charset="-122"/>
          </a:endParaRPr>
        </a:p>
        <a:p>
          <a:pPr marL="171450" lvl="1" indent="-171450">
            <a:lnSpc>
              <a:spcPct val="100000"/>
            </a:lnSpc>
            <a:spcBef>
              <a:spcPct val="0"/>
            </a:spcBef>
            <a:spcAft>
              <a:spcPct val="15000"/>
            </a:spcAft>
            <a:buChar char="•"/>
          </a:pPr>
          <a:r>
            <a:rPr lang="zh-CN" altLang="en-US" sz="1600">
              <a:solidFill>
                <a:schemeClr val="dk1"/>
              </a:solidFill>
              <a:latin typeface="微软雅黑" panose="020B0503020204020204" pitchFamily="34" charset="-122"/>
              <a:ea typeface="微软雅黑" panose="020B0503020204020204" pitchFamily="34" charset="-122"/>
            </a:rPr>
            <a:t>跨境电商</a:t>
          </a:r>
          <a:r>
            <a:rPr lang="en-US" altLang="zh-CN" sz="1600" err="1">
              <a:solidFill>
                <a:schemeClr val="dk1"/>
              </a:solidFill>
              <a:latin typeface="微软雅黑" panose="020B0503020204020204" pitchFamily="34" charset="-122"/>
              <a:ea typeface="微软雅黑" panose="020B0503020204020204" pitchFamily="34" charset="-122"/>
            </a:rPr>
            <a:t>TikTokShop</a:t>
          </a:r>
          <a:r>
            <a:rPr lang="zh-CN" altLang="en-US" sz="1600">
              <a:solidFill>
                <a:schemeClr val="dk1"/>
              </a:solidFill>
              <a:latin typeface="微软雅黑" panose="020B0503020204020204" pitchFamily="34" charset="-122"/>
              <a:ea typeface="微软雅黑" panose="020B0503020204020204" pitchFamily="34" charset="-122"/>
            </a:rPr>
            <a:t>全链路营销模型</a:t>
          </a:r>
          <a:endParaRPr lang="en-US" altLang="zh-CN" sz="1600">
            <a:solidFill>
              <a:schemeClr val="dk1"/>
            </a:solidFill>
            <a:latin typeface="微软雅黑" panose="020B0503020204020204" pitchFamily="34" charset="-122"/>
            <a:ea typeface="微软雅黑" panose="020B0503020204020204" pitchFamily="34" charset="-122"/>
          </a:endParaRPr>
        </a:p>
        <a:p>
          <a:pPr marL="171450" lvl="1" indent="-171450">
            <a:lnSpc>
              <a:spcPct val="100000"/>
            </a:lnSpc>
            <a:spcBef>
              <a:spcPct val="0"/>
            </a:spcBef>
            <a:spcAft>
              <a:spcPct val="15000"/>
            </a:spcAft>
            <a:buChar char="•"/>
          </a:pPr>
          <a:r>
            <a:rPr lang="zh-CN" altLang="en-US" sz="1600">
              <a:solidFill>
                <a:schemeClr val="dk1"/>
              </a:solidFill>
              <a:latin typeface="微软雅黑" panose="020B0503020204020204" pitchFamily="34" charset="-122"/>
              <a:ea typeface="微软雅黑" panose="020B0503020204020204" pitchFamily="34" charset="-122"/>
            </a:rPr>
            <a:t>跨境电商</a:t>
          </a:r>
          <a:r>
            <a:rPr lang="en-US" altLang="zh-CN" sz="1600" err="1">
              <a:solidFill>
                <a:schemeClr val="dk1"/>
              </a:solidFill>
              <a:latin typeface="微软雅黑" panose="020B0503020204020204" pitchFamily="34" charset="-122"/>
              <a:ea typeface="微软雅黑" panose="020B0503020204020204" pitchFamily="34" charset="-122"/>
            </a:rPr>
            <a:t>TikTokShop</a:t>
          </a:r>
          <a:r>
            <a:rPr lang="zh-CN" altLang="en-US" sz="1600">
              <a:solidFill>
                <a:schemeClr val="dk1"/>
              </a:solidFill>
              <a:latin typeface="微软雅黑" panose="020B0503020204020204" pitchFamily="34" charset="-122"/>
              <a:ea typeface="微软雅黑" panose="020B0503020204020204" pitchFamily="34" charset="-122"/>
            </a:rPr>
            <a:t>运营增长模型</a:t>
          </a:r>
          <a:endParaRPr lang="en-US" altLang="zh-CN" sz="1600">
            <a:solidFill>
              <a:schemeClr val="dk1"/>
            </a:solidFill>
            <a:latin typeface="微软雅黑" panose="020B0503020204020204" pitchFamily="34" charset="-122"/>
            <a:ea typeface="微软雅黑" panose="020B0503020204020204" pitchFamily="34" charset="-122"/>
          </a:endParaRPr>
        </a:p>
        <a:p>
          <a:pPr marL="171450" lvl="1" indent="-171450">
            <a:lnSpc>
              <a:spcPct val="100000"/>
            </a:lnSpc>
            <a:spcBef>
              <a:spcPct val="0"/>
            </a:spcBef>
            <a:spcAft>
              <a:spcPct val="15000"/>
            </a:spcAft>
            <a:buChar char="•"/>
          </a:pPr>
          <a:endParaRPr lang="en-US" altLang="zh-CN" sz="1600">
            <a:solidFill>
              <a:schemeClr val="dk1"/>
            </a:solidFill>
            <a:latin typeface="微软雅黑" panose="020B0503020204020204" pitchFamily="34" charset="-122"/>
            <a:ea typeface="微软雅黑" panose="020B0503020204020204" pitchFamily="34" charset="-122"/>
          </a:endParaRPr>
        </a:p>
      </dsp:txBody>
      <dsp:txXfrm>
        <a:off x="7224389" y="1967478"/>
        <a:ext cx="3168591" cy="2854800"/>
      </dsp:txXfrm>
    </dsp:sp>
  </dsp:spTree>
</dsp:drawing>
</file>

<file path=ppt/diagrams/drawing6.xml><?xml version="1.0" encoding="utf-8"?>
<dsp:drawing xmlns:dgm="http://schemas.openxmlformats.org/drawingml/2006/diagram" xmlns:dsp="http://schemas.microsoft.com/office/drawing/2008/diagram" xmlns:a="http://schemas.openxmlformats.org/drawingml/2006/main" xmlns:r="http://schemas.openxmlformats.org/officeDocument/2006/relationships">
  <dsp:spTree>
    <dsp:nvGrpSpPr>
      <dsp:cNvPr id="2" name="组合 1"/>
      <dsp:cNvGrpSpPr/>
    </dsp:nvGrpSpPr>
    <dsp:grpSpPr>
      <a:xfrm>
        <a:off x="0" y="0"/>
        <a:ext cx="10392980" cy="5522319"/>
        <a:chOff x="0" y="0"/>
        <a:chExt cx="10392980" cy="5522319"/>
      </a:xfrm>
    </dsp:grpSpPr>
    <dsp:sp modelId="{AB947EF8-2348-4817-B498-C604DAC33656}">
      <dsp:nvSpPr>
        <dsp:cNvPr id="3" name="矩形 2"/>
        <dsp:cNvSpPr/>
      </dsp:nvSpPr>
      <dsp:spPr bwMode="white">
        <a:xfrm>
          <a:off x="0" y="700041"/>
          <a:ext cx="3168591" cy="1267437"/>
        </a:xfrm>
        <a:prstGeom prst="rect">
          <a:avLst/>
        </a:prstGeom>
        <a:solidFill>
          <a:srgbClr val="795696"/>
        </a:solidFill>
        <a:ln w="12700" cap="flat" cmpd="sng" algn="ctr">
          <a:solidFill>
            <a:schemeClr val="accent1">
              <a:shade val="80000"/>
              <a:hueOff val="0"/>
              <a:satOff val="0"/>
              <a:lumOff val="0"/>
              <a:alphaOff val="0"/>
            </a:schemeClr>
          </a:solidFill>
          <a:prstDash val="solid"/>
          <a:miter lim="800000"/>
        </a:ln>
      </dsp:spPr>
      <dsp:style>
        <a:lnRef idx="2">
          <a:schemeClr val="accent1">
            <a:shade val="80000"/>
          </a:schemeClr>
        </a:lnRef>
        <a:fillRef idx="1">
          <a:schemeClr val="lt1"/>
        </a:fillRef>
        <a:effectRef idx="0">
          <a:scrgbClr r="0" g="0" b="0"/>
        </a:effectRef>
        <a:fontRef idx="minor">
          <a:schemeClr val="lt1"/>
        </a:fontRef>
      </dsp:style>
      <dsp:txBody>
        <a:bodyPr lIns="128016" tIns="73152" rIns="128016" bIns="73152" anchor="ctr"/>
        <a:lstStyle>
          <a:lvl1pPr algn="ctr">
            <a:defRPr sz="6500"/>
          </a:lvl1pPr>
          <a:lvl2pPr marL="285750" indent="-285750" algn="ctr">
            <a:defRPr sz="5000"/>
          </a:lvl2pPr>
          <a:lvl3pPr marL="571500" indent="-285750" algn="ctr">
            <a:defRPr sz="5000"/>
          </a:lvl3pPr>
          <a:lvl4pPr marL="857250" indent="-285750" algn="ctr">
            <a:defRPr sz="5000"/>
          </a:lvl4pPr>
          <a:lvl5pPr marL="1143000" indent="-285750" algn="ctr">
            <a:defRPr sz="5000"/>
          </a:lvl5pPr>
          <a:lvl6pPr marL="1428750" indent="-285750" algn="ctr">
            <a:defRPr sz="5000"/>
          </a:lvl6pPr>
          <a:lvl7pPr marL="1714500" indent="-285750" algn="ctr">
            <a:defRPr sz="5000"/>
          </a:lvl7pPr>
          <a:lvl8pPr marL="2000250" indent="-285750" algn="ctr">
            <a:defRPr sz="5000"/>
          </a:lvl8pPr>
          <a:lvl9pPr marL="2286000" indent="-285750" algn="ctr">
            <a:defRPr sz="5000"/>
          </a:lvl9pPr>
        </a:lstStyle>
        <a:p>
          <a:pPr lvl="0">
            <a:lnSpc>
              <a:spcPct val="100000"/>
            </a:lnSpc>
            <a:spcBef>
              <a:spcPct val="0"/>
            </a:spcBef>
            <a:spcAft>
              <a:spcPct val="35000"/>
            </a:spcAft>
          </a:pPr>
          <a:r>
            <a:rPr lang="zh-CN" altLang="en-US" sz="1800">
              <a:solidFill>
                <a:schemeClr val="bg1"/>
              </a:solidFill>
              <a:latin typeface="微软雅黑" panose="020B0503020204020204" pitchFamily="34" charset="-122"/>
              <a:ea typeface="微软雅黑" panose="020B0503020204020204" pitchFamily="34" charset="-122"/>
            </a:rPr>
            <a:t>新媒体运营</a:t>
          </a:r>
          <a:r>
            <a:rPr lang="en-US" altLang="zh-CN" sz="1800">
              <a:solidFill>
                <a:schemeClr val="bg1"/>
              </a:solidFill>
              <a:latin typeface="微软雅黑" panose="020B0503020204020204" pitchFamily="34" charset="-122"/>
              <a:ea typeface="微软雅黑" panose="020B0503020204020204" pitchFamily="34" charset="-122"/>
            </a:rPr>
            <a:t>/</a:t>
          </a:r>
          <a:r>
            <a:rPr lang="zh-CN" altLang="en-US" sz="1800">
              <a:solidFill>
                <a:schemeClr val="bg1"/>
              </a:solidFill>
              <a:latin typeface="微软雅黑" panose="020B0503020204020204" pitchFamily="34" charset="-122"/>
              <a:ea typeface="微软雅黑" panose="020B0503020204020204" pitchFamily="34" charset="-122"/>
            </a:rPr>
            <a:t>内容运营模型</a:t>
          </a:r>
          <a:endParaRPr>
            <a:solidFill>
              <a:schemeClr val="dk1"/>
            </a:solidFill>
          </a:endParaRPr>
        </a:p>
      </dsp:txBody>
      <dsp:txXfrm>
        <a:off x="0" y="700041"/>
        <a:ext cx="3168591" cy="1267437"/>
      </dsp:txXfrm>
    </dsp:sp>
    <dsp:sp modelId="{9B4F0267-CCE0-46A3-8330-A2F9FD1B077B}">
      <dsp:nvSpPr>
        <dsp:cNvPr id="4" name="矩形 3"/>
        <dsp:cNvSpPr/>
      </dsp:nvSpPr>
      <dsp:spPr bwMode="white">
        <a:xfrm>
          <a:off x="0" y="1967478"/>
          <a:ext cx="3168591" cy="2854800"/>
        </a:xfrm>
        <a:prstGeom prst="rect">
          <a:avLst/>
        </a:prstGeom>
        <a:solidFill>
          <a:schemeClr val="lt1">
            <a:alpha val="90000"/>
            <a:tint val="40000"/>
            <a:hueOff val="0"/>
            <a:satOff val="0"/>
            <a:lumOff val="0"/>
            <a:alphaOff val="0"/>
          </a:schemeClr>
        </a:solidFill>
        <a:ln w="12700" cap="flat" cmpd="sng" algn="ctr">
          <a:solidFill>
            <a:schemeClr val="accent1">
              <a:alpha val="90000"/>
              <a:hueOff val="0"/>
              <a:satOff val="0"/>
              <a:lumOff val="0"/>
              <a:alphaOff val="0"/>
            </a:schemeClr>
          </a:solidFill>
          <a:prstDash val="solid"/>
          <a:miter lim="800000"/>
        </a:ln>
      </dsp:spPr>
      <dsp:style>
        <a:lnRef idx="2">
          <a:schemeClr val="accent1">
            <a:alpha val="90000"/>
          </a:schemeClr>
        </a:lnRef>
        <a:fillRef idx="1">
          <a:schemeClr val="lt1">
            <a:alpha val="90000"/>
            <a:tint val="40000"/>
          </a:schemeClr>
        </a:fillRef>
        <a:effectRef idx="0">
          <a:scrgbClr r="0" g="0" b="0"/>
        </a:effectRef>
        <a:fontRef idx="minor"/>
      </dsp:style>
      <dsp:txBody>
        <a:bodyPr lIns="74676" tIns="74676" rIns="99568" bIns="112014" anchor="t"/>
        <a:lstStyle>
          <a:lvl1pPr algn="l">
            <a:defRPr sz="6500"/>
          </a:lvl1pPr>
          <a:lvl2pPr marL="285750" indent="-285750" algn="l">
            <a:defRPr sz="6500"/>
          </a:lvl2pPr>
          <a:lvl3pPr marL="571500" indent="-285750" algn="l">
            <a:defRPr sz="6500"/>
          </a:lvl3pPr>
          <a:lvl4pPr marL="857250" indent="-285750" algn="l">
            <a:defRPr sz="6500"/>
          </a:lvl4pPr>
          <a:lvl5pPr marL="1143000" indent="-285750" algn="l">
            <a:defRPr sz="6500"/>
          </a:lvl5pPr>
          <a:lvl6pPr marL="1428750" indent="-285750" algn="l">
            <a:defRPr sz="6500"/>
          </a:lvl6pPr>
          <a:lvl7pPr marL="1714500" indent="-285750" algn="l">
            <a:defRPr sz="6500"/>
          </a:lvl7pPr>
          <a:lvl8pPr marL="2000250" indent="-285750" algn="l">
            <a:defRPr sz="6500"/>
          </a:lvl8pPr>
          <a:lvl9pPr marL="2286000" indent="-285750" algn="l">
            <a:defRPr sz="6500"/>
          </a:lvl9pPr>
        </a:lstStyle>
        <a:p>
          <a:pPr marL="114300" lvl="1" indent="-114300">
            <a:lnSpc>
              <a:spcPct val="100000"/>
            </a:lnSpc>
            <a:spcBef>
              <a:spcPct val="0"/>
            </a:spcBef>
            <a:spcAft>
              <a:spcPct val="15000"/>
            </a:spcAft>
            <a:buChar char="•"/>
          </a:pPr>
          <a:r>
            <a:rPr lang="zh-CN" altLang="en-US" sz="1400">
              <a:solidFill>
                <a:schemeClr val="dk1"/>
              </a:solidFill>
              <a:latin typeface="微软雅黑" panose="020B0503020204020204" pitchFamily="34" charset="-122"/>
              <a:ea typeface="微软雅黑" panose="020B0503020204020204" pitchFamily="34" charset="-122"/>
            </a:rPr>
            <a:t>互联网运营飞轮模型</a:t>
          </a:r>
          <a:endParaRPr lang="zh-CN" altLang="en-US" sz="1400">
            <a:solidFill>
              <a:schemeClr val="dk1"/>
            </a:solidFill>
            <a:latin typeface="微软雅黑" panose="020B0503020204020204" pitchFamily="34" charset="-122"/>
            <a:ea typeface="微软雅黑" panose="020B0503020204020204" pitchFamily="34" charset="-122"/>
          </a:endParaRPr>
        </a:p>
        <a:p>
          <a:pPr marL="114300" lvl="1" indent="-114300">
            <a:lnSpc>
              <a:spcPct val="100000"/>
            </a:lnSpc>
            <a:spcBef>
              <a:spcPct val="0"/>
            </a:spcBef>
            <a:spcAft>
              <a:spcPct val="15000"/>
            </a:spcAft>
            <a:buChar char="•"/>
          </a:pPr>
          <a:r>
            <a:rPr lang="zh-CN" altLang="en-US" sz="1400">
              <a:solidFill>
                <a:schemeClr val="dk1"/>
              </a:solidFill>
              <a:latin typeface="微软雅黑" panose="020B0503020204020204" pitchFamily="34" charset="-122"/>
              <a:ea typeface="微软雅黑" panose="020B0503020204020204" pitchFamily="34" charset="-122"/>
            </a:rPr>
            <a:t>多层组合飞轮模型</a:t>
          </a:r>
          <a:endParaRPr lang="zh-CN" altLang="en-US" sz="1400">
            <a:solidFill>
              <a:schemeClr val="dk1"/>
            </a:solidFill>
            <a:latin typeface="微软雅黑" panose="020B0503020204020204" pitchFamily="34" charset="-122"/>
            <a:ea typeface="微软雅黑" panose="020B0503020204020204" pitchFamily="34" charset="-122"/>
          </a:endParaRPr>
        </a:p>
        <a:p>
          <a:pPr marL="114300" lvl="1" indent="-114300">
            <a:lnSpc>
              <a:spcPct val="100000"/>
            </a:lnSpc>
            <a:spcBef>
              <a:spcPct val="0"/>
            </a:spcBef>
            <a:spcAft>
              <a:spcPct val="15000"/>
            </a:spcAft>
            <a:buChar char="•"/>
          </a:pPr>
          <a:r>
            <a:rPr lang="zh-CN" altLang="en-US" sz="1400">
              <a:solidFill>
                <a:schemeClr val="dk1"/>
              </a:solidFill>
              <a:latin typeface="微软雅黑" panose="020B0503020204020204" pitchFamily="34" charset="-122"/>
              <a:ea typeface="微软雅黑" panose="020B0503020204020204" pitchFamily="34" charset="-122"/>
            </a:rPr>
            <a:t>超级组合飞轮模型</a:t>
          </a:r>
          <a:endParaRPr lang="zh-CN" altLang="en-US" sz="1400">
            <a:solidFill>
              <a:schemeClr val="dk1"/>
            </a:solidFill>
            <a:latin typeface="微软雅黑" panose="020B0503020204020204" pitchFamily="34" charset="-122"/>
            <a:ea typeface="微软雅黑" panose="020B0503020204020204" pitchFamily="34" charset="-122"/>
          </a:endParaRPr>
        </a:p>
        <a:p>
          <a:pPr marL="114300" lvl="1" indent="-114300">
            <a:lnSpc>
              <a:spcPct val="100000"/>
            </a:lnSpc>
            <a:spcBef>
              <a:spcPct val="0"/>
            </a:spcBef>
            <a:spcAft>
              <a:spcPct val="15000"/>
            </a:spcAft>
            <a:buChar char="•"/>
          </a:pPr>
          <a:r>
            <a:rPr lang="zh-CN" altLang="en-US" sz="1400">
              <a:solidFill>
                <a:schemeClr val="dk1"/>
              </a:solidFill>
              <a:latin typeface="微软雅黑" panose="020B0503020204020204" pitchFamily="34" charset="-122"/>
              <a:ea typeface="微软雅黑" panose="020B0503020204020204" pitchFamily="34" charset="-122"/>
            </a:rPr>
            <a:t>新媒体营销获客模型</a:t>
          </a:r>
          <a:endParaRPr lang="zh-CN" altLang="en-US" sz="1400">
            <a:solidFill>
              <a:schemeClr val="dk1"/>
            </a:solidFill>
            <a:latin typeface="微软雅黑" panose="020B0503020204020204" pitchFamily="34" charset="-122"/>
            <a:ea typeface="微软雅黑" panose="020B0503020204020204" pitchFamily="34" charset="-122"/>
          </a:endParaRPr>
        </a:p>
        <a:p>
          <a:pPr marL="114300" lvl="1" indent="-114300">
            <a:lnSpc>
              <a:spcPct val="100000"/>
            </a:lnSpc>
            <a:spcBef>
              <a:spcPct val="0"/>
            </a:spcBef>
            <a:spcAft>
              <a:spcPct val="15000"/>
            </a:spcAft>
            <a:buChar char="•"/>
          </a:pPr>
          <a:r>
            <a:rPr lang="zh-CN" altLang="en-US" sz="1400">
              <a:solidFill>
                <a:schemeClr val="dk1"/>
              </a:solidFill>
              <a:latin typeface="微软雅黑" panose="020B0503020204020204" pitchFamily="34" charset="-122"/>
              <a:ea typeface="微软雅黑" panose="020B0503020204020204" pitchFamily="34" charset="-122"/>
            </a:rPr>
            <a:t>新媒体营销五步模型</a:t>
          </a:r>
          <a:endParaRPr lang="zh-CN" altLang="en-US" sz="1400">
            <a:solidFill>
              <a:schemeClr val="dk1"/>
            </a:solidFill>
            <a:latin typeface="微软雅黑" panose="020B0503020204020204" pitchFamily="34" charset="-122"/>
            <a:ea typeface="微软雅黑" panose="020B0503020204020204" pitchFamily="34" charset="-122"/>
          </a:endParaRPr>
        </a:p>
        <a:p>
          <a:pPr marL="114300" lvl="1" indent="-114300">
            <a:lnSpc>
              <a:spcPct val="100000"/>
            </a:lnSpc>
            <a:spcBef>
              <a:spcPct val="0"/>
            </a:spcBef>
            <a:spcAft>
              <a:spcPct val="15000"/>
            </a:spcAft>
            <a:buChar char="•"/>
          </a:pPr>
          <a:r>
            <a:rPr lang="zh-CN" altLang="en-US" sz="1400">
              <a:solidFill>
                <a:schemeClr val="dk1"/>
              </a:solidFill>
              <a:latin typeface="微软雅黑" panose="020B0503020204020204" pitchFamily="34" charset="-122"/>
              <a:ea typeface="微软雅黑" panose="020B0503020204020204" pitchFamily="34" charset="-122"/>
            </a:rPr>
            <a:t>初创品牌新媒体运营模型</a:t>
          </a:r>
          <a:endParaRPr lang="zh-CN" altLang="en-US" sz="1400">
            <a:solidFill>
              <a:schemeClr val="dk1"/>
            </a:solidFill>
            <a:latin typeface="微软雅黑" panose="020B0503020204020204" pitchFamily="34" charset="-122"/>
            <a:ea typeface="微软雅黑" panose="020B0503020204020204" pitchFamily="34" charset="-122"/>
          </a:endParaRPr>
        </a:p>
        <a:p>
          <a:pPr marL="114300" lvl="1" indent="-114300">
            <a:lnSpc>
              <a:spcPct val="100000"/>
            </a:lnSpc>
            <a:spcBef>
              <a:spcPct val="0"/>
            </a:spcBef>
            <a:spcAft>
              <a:spcPct val="15000"/>
            </a:spcAft>
            <a:buChar char="•"/>
          </a:pPr>
          <a:r>
            <a:rPr lang="zh-CN" altLang="en-US" sz="1400">
              <a:solidFill>
                <a:schemeClr val="dk1"/>
              </a:solidFill>
              <a:latin typeface="微软雅黑" panose="020B0503020204020204" pitchFamily="34" charset="-122"/>
              <a:ea typeface="微软雅黑" panose="020B0503020204020204" pitchFamily="34" charset="-122"/>
            </a:rPr>
            <a:t>不同新媒体平台营销选择模型</a:t>
          </a:r>
          <a:endParaRPr lang="zh-CN" altLang="en-US" sz="1400">
            <a:solidFill>
              <a:schemeClr val="dk1"/>
            </a:solidFill>
            <a:latin typeface="微软雅黑" panose="020B0503020204020204" pitchFamily="34" charset="-122"/>
            <a:ea typeface="微软雅黑" panose="020B0503020204020204" pitchFamily="34" charset="-122"/>
          </a:endParaRPr>
        </a:p>
        <a:p>
          <a:pPr marL="114300" lvl="1" indent="-114300">
            <a:lnSpc>
              <a:spcPct val="100000"/>
            </a:lnSpc>
            <a:spcBef>
              <a:spcPct val="0"/>
            </a:spcBef>
            <a:spcAft>
              <a:spcPct val="15000"/>
            </a:spcAft>
            <a:buChar char="•"/>
          </a:pPr>
          <a:r>
            <a:rPr lang="zh-CN" altLang="en-US" sz="1400">
              <a:solidFill>
                <a:schemeClr val="dk1"/>
              </a:solidFill>
              <a:latin typeface="微软雅黑" panose="020B0503020204020204" pitchFamily="34" charset="-122"/>
              <a:ea typeface="微软雅黑" panose="020B0503020204020204" pitchFamily="34" charset="-122"/>
            </a:rPr>
            <a:t>六角度模型</a:t>
          </a:r>
          <a:endParaRPr lang="zh-CN" altLang="en-US" sz="1400">
            <a:solidFill>
              <a:schemeClr val="dk1"/>
            </a:solidFill>
            <a:latin typeface="微软雅黑" panose="020B0503020204020204" pitchFamily="34" charset="-122"/>
            <a:ea typeface="微软雅黑" panose="020B0503020204020204" pitchFamily="34" charset="-122"/>
          </a:endParaRPr>
        </a:p>
        <a:p>
          <a:pPr marL="114300" lvl="1" indent="-114300">
            <a:lnSpc>
              <a:spcPct val="100000"/>
            </a:lnSpc>
            <a:spcBef>
              <a:spcPct val="0"/>
            </a:spcBef>
            <a:spcAft>
              <a:spcPct val="15000"/>
            </a:spcAft>
            <a:buChar char="•"/>
          </a:pPr>
          <a:r>
            <a:rPr lang="zh-CN" altLang="en-US" sz="1400">
              <a:solidFill>
                <a:schemeClr val="dk1"/>
              </a:solidFill>
              <a:latin typeface="微软雅黑" panose="020B0503020204020204" pitchFamily="34" charset="-122"/>
              <a:ea typeface="微软雅黑" panose="020B0503020204020204" pitchFamily="34" charset="-122"/>
            </a:rPr>
            <a:t>内容营销</a:t>
          </a:r>
          <a:r>
            <a:rPr lang="en-US" altLang="zh-CN" sz="1400">
              <a:solidFill>
                <a:schemeClr val="dk1"/>
              </a:solidFill>
              <a:latin typeface="微软雅黑" panose="020B0503020204020204" pitchFamily="34" charset="-122"/>
              <a:ea typeface="微软雅黑" panose="020B0503020204020204" pitchFamily="34" charset="-122"/>
            </a:rPr>
            <a:t>5A</a:t>
          </a:r>
          <a:r>
            <a:rPr lang="zh-CN" altLang="en-US" sz="1400">
              <a:solidFill>
                <a:schemeClr val="dk1"/>
              </a:solidFill>
              <a:latin typeface="微软雅黑" panose="020B0503020204020204" pitchFamily="34" charset="-122"/>
              <a:ea typeface="微软雅黑" panose="020B0503020204020204" pitchFamily="34" charset="-122"/>
            </a:rPr>
            <a:t>模型</a:t>
          </a:r>
          <a:endParaRPr lang="zh-CN" altLang="en-US" sz="1400">
            <a:solidFill>
              <a:schemeClr val="dk1"/>
            </a:solidFill>
            <a:latin typeface="微软雅黑" panose="020B0503020204020204" pitchFamily="34" charset="-122"/>
            <a:ea typeface="微软雅黑" panose="020B0503020204020204" pitchFamily="34" charset="-122"/>
          </a:endParaRPr>
        </a:p>
        <a:p>
          <a:pPr marL="114300" lvl="1" indent="-114300">
            <a:lnSpc>
              <a:spcPct val="100000"/>
            </a:lnSpc>
            <a:spcBef>
              <a:spcPct val="0"/>
            </a:spcBef>
            <a:spcAft>
              <a:spcPct val="15000"/>
            </a:spcAft>
            <a:buChar char="•"/>
          </a:pPr>
          <a:r>
            <a:rPr lang="zh-CN" altLang="en-US" sz="1400">
              <a:solidFill>
                <a:schemeClr val="dk1"/>
              </a:solidFill>
              <a:latin typeface="微软雅黑" panose="020B0503020204020204" pitchFamily="34" charset="-122"/>
              <a:ea typeface="微软雅黑" panose="020B0503020204020204" pitchFamily="34" charset="-122"/>
            </a:rPr>
            <a:t>内容库梳理模型</a:t>
          </a:r>
          <a:endParaRPr>
            <a:solidFill>
              <a:schemeClr val="dk1"/>
            </a:solidFill>
          </a:endParaRPr>
        </a:p>
      </dsp:txBody>
      <dsp:txXfrm>
        <a:off x="0" y="1967478"/>
        <a:ext cx="3168591" cy="2854800"/>
      </dsp:txXfrm>
    </dsp:sp>
    <dsp:sp modelId="{A0848A61-D382-411B-A8E1-F1E66F9D9056}">
      <dsp:nvSpPr>
        <dsp:cNvPr id="5" name="矩形 4"/>
        <dsp:cNvSpPr/>
      </dsp:nvSpPr>
      <dsp:spPr bwMode="white">
        <a:xfrm>
          <a:off x="3612194" y="700041"/>
          <a:ext cx="3168591" cy="1267437"/>
        </a:xfrm>
        <a:prstGeom prst="rect">
          <a:avLst/>
        </a:prstGeom>
        <a:solidFill>
          <a:srgbClr val="795696"/>
        </a:solidFill>
        <a:ln w="12700" cap="flat" cmpd="sng" algn="ctr">
          <a:solidFill>
            <a:schemeClr val="accent1">
              <a:shade val="80000"/>
              <a:hueOff val="0"/>
              <a:satOff val="0"/>
              <a:lumOff val="0"/>
              <a:alphaOff val="0"/>
            </a:schemeClr>
          </a:solidFill>
          <a:prstDash val="solid"/>
          <a:miter lim="800000"/>
        </a:ln>
      </dsp:spPr>
      <dsp:style>
        <a:lnRef idx="2">
          <a:schemeClr val="accent1">
            <a:shade val="80000"/>
          </a:schemeClr>
        </a:lnRef>
        <a:fillRef idx="1">
          <a:schemeClr val="lt1"/>
        </a:fillRef>
        <a:effectRef idx="0">
          <a:scrgbClr r="0" g="0" b="0"/>
        </a:effectRef>
        <a:fontRef idx="minor">
          <a:schemeClr val="lt1"/>
        </a:fontRef>
      </dsp:style>
      <dsp:txBody>
        <a:bodyPr lIns="128016" tIns="73152" rIns="128016" bIns="73152" anchor="ctr"/>
        <a:lstStyle>
          <a:lvl1pPr algn="ctr">
            <a:defRPr sz="6500"/>
          </a:lvl1pPr>
          <a:lvl2pPr marL="285750" indent="-285750" algn="ctr">
            <a:defRPr sz="5000"/>
          </a:lvl2pPr>
          <a:lvl3pPr marL="571500" indent="-285750" algn="ctr">
            <a:defRPr sz="5000"/>
          </a:lvl3pPr>
          <a:lvl4pPr marL="857250" indent="-285750" algn="ctr">
            <a:defRPr sz="5000"/>
          </a:lvl4pPr>
          <a:lvl5pPr marL="1143000" indent="-285750" algn="ctr">
            <a:defRPr sz="5000"/>
          </a:lvl5pPr>
          <a:lvl6pPr marL="1428750" indent="-285750" algn="ctr">
            <a:defRPr sz="5000"/>
          </a:lvl6pPr>
          <a:lvl7pPr marL="1714500" indent="-285750" algn="ctr">
            <a:defRPr sz="5000"/>
          </a:lvl7pPr>
          <a:lvl8pPr marL="2000250" indent="-285750" algn="ctr">
            <a:defRPr sz="5000"/>
          </a:lvl8pPr>
          <a:lvl9pPr marL="2286000" indent="-285750" algn="ctr">
            <a:defRPr sz="5000"/>
          </a:lvl9pPr>
        </a:lstStyle>
        <a:p>
          <a:pPr lvl="0">
            <a:lnSpc>
              <a:spcPct val="100000"/>
            </a:lnSpc>
            <a:spcBef>
              <a:spcPct val="0"/>
            </a:spcBef>
            <a:spcAft>
              <a:spcPct val="35000"/>
            </a:spcAft>
          </a:pPr>
          <a:r>
            <a:rPr lang="zh-CN" altLang="en-US" sz="1800">
              <a:solidFill>
                <a:schemeClr val="bg1"/>
              </a:solidFill>
              <a:latin typeface="微软雅黑" panose="020B0503020204020204" pitchFamily="34" charset="-122"/>
              <a:ea typeface="微软雅黑" panose="020B0503020204020204" pitchFamily="34" charset="-122"/>
            </a:rPr>
            <a:t>用户运营模型</a:t>
          </a:r>
          <a:endParaRPr lang="en-US" altLang="zh-CN" sz="1800">
            <a:solidFill>
              <a:schemeClr val="bg1"/>
            </a:solidFill>
            <a:latin typeface="微软雅黑" panose="020B0503020204020204" pitchFamily="34" charset="-122"/>
            <a:ea typeface="微软雅黑" panose="020B0503020204020204" pitchFamily="34" charset="-122"/>
          </a:endParaRPr>
        </a:p>
      </dsp:txBody>
      <dsp:txXfrm>
        <a:off x="3612194" y="700041"/>
        <a:ext cx="3168591" cy="1267437"/>
      </dsp:txXfrm>
    </dsp:sp>
    <dsp:sp modelId="{ABD9E87E-8D02-4684-A7EE-EA370A57BAC9}">
      <dsp:nvSpPr>
        <dsp:cNvPr id="6" name="矩形 5"/>
        <dsp:cNvSpPr/>
      </dsp:nvSpPr>
      <dsp:spPr bwMode="white">
        <a:xfrm>
          <a:off x="3612194" y="1967478"/>
          <a:ext cx="3168591" cy="2854800"/>
        </a:xfrm>
        <a:prstGeom prst="rect">
          <a:avLst/>
        </a:prstGeom>
        <a:solidFill>
          <a:schemeClr val="lt1">
            <a:alpha val="90000"/>
            <a:tint val="40000"/>
            <a:hueOff val="0"/>
            <a:satOff val="0"/>
            <a:lumOff val="0"/>
            <a:alphaOff val="0"/>
          </a:schemeClr>
        </a:solidFill>
        <a:ln w="12700" cap="flat" cmpd="sng" algn="ctr">
          <a:solidFill>
            <a:schemeClr val="accent1">
              <a:alpha val="90000"/>
              <a:hueOff val="0"/>
              <a:satOff val="0"/>
              <a:lumOff val="0"/>
              <a:alphaOff val="0"/>
            </a:schemeClr>
          </a:solidFill>
          <a:prstDash val="solid"/>
          <a:miter lim="800000"/>
        </a:ln>
      </dsp:spPr>
      <dsp:style>
        <a:lnRef idx="2">
          <a:schemeClr val="accent1">
            <a:alpha val="90000"/>
          </a:schemeClr>
        </a:lnRef>
        <a:fillRef idx="1">
          <a:schemeClr val="lt1">
            <a:alpha val="90000"/>
            <a:tint val="40000"/>
          </a:schemeClr>
        </a:fillRef>
        <a:effectRef idx="0">
          <a:scrgbClr r="0" g="0" b="0"/>
        </a:effectRef>
        <a:fontRef idx="minor"/>
      </dsp:style>
      <dsp:txBody>
        <a:bodyPr lIns="74676" tIns="74676" rIns="99568" bIns="112014" anchor="t"/>
        <a:lstStyle>
          <a:lvl1pPr algn="l">
            <a:defRPr sz="6500"/>
          </a:lvl1pPr>
          <a:lvl2pPr marL="285750" indent="-285750" algn="l">
            <a:defRPr sz="6500"/>
          </a:lvl2pPr>
          <a:lvl3pPr marL="571500" indent="-285750" algn="l">
            <a:defRPr sz="6500"/>
          </a:lvl3pPr>
          <a:lvl4pPr marL="857250" indent="-285750" algn="l">
            <a:defRPr sz="6500"/>
          </a:lvl4pPr>
          <a:lvl5pPr marL="1143000" indent="-285750" algn="l">
            <a:defRPr sz="6500"/>
          </a:lvl5pPr>
          <a:lvl6pPr marL="1428750" indent="-285750" algn="l">
            <a:defRPr sz="6500"/>
          </a:lvl6pPr>
          <a:lvl7pPr marL="1714500" indent="-285750" algn="l">
            <a:defRPr sz="6500"/>
          </a:lvl7pPr>
          <a:lvl8pPr marL="2000250" indent="-285750" algn="l">
            <a:defRPr sz="6500"/>
          </a:lvl8pPr>
          <a:lvl9pPr marL="2286000" indent="-285750" algn="l">
            <a:defRPr sz="6500"/>
          </a:lvl9pPr>
        </a:lstStyle>
        <a:p>
          <a:pPr marL="114300" lvl="1" indent="-114300">
            <a:lnSpc>
              <a:spcPct val="100000"/>
            </a:lnSpc>
            <a:spcBef>
              <a:spcPct val="0"/>
            </a:spcBef>
            <a:spcAft>
              <a:spcPct val="15000"/>
            </a:spcAft>
            <a:buChar char="•"/>
          </a:pPr>
          <a:r>
            <a:rPr lang="en-US" altLang="zh-CN" sz="1400">
              <a:solidFill>
                <a:schemeClr val="dk1"/>
              </a:solidFill>
              <a:latin typeface="微软雅黑" panose="020B0503020204020204" pitchFamily="34" charset="-122"/>
              <a:ea typeface="微软雅黑" panose="020B0503020204020204" pitchFamily="34" charset="-122"/>
            </a:rPr>
            <a:t>RFM</a:t>
          </a:r>
          <a:r>
            <a:rPr lang="zh-CN" altLang="en-US" sz="1400">
              <a:solidFill>
                <a:schemeClr val="dk1"/>
              </a:solidFill>
              <a:latin typeface="微软雅黑" panose="020B0503020204020204" pitchFamily="34" charset="-122"/>
              <a:ea typeface="微软雅黑" panose="020B0503020204020204" pitchFamily="34" charset="-122"/>
            </a:rPr>
            <a:t>模型（用户分层模型）</a:t>
          </a:r>
          <a:endParaRPr lang="en-US" altLang="zh-CN" sz="1400">
            <a:solidFill>
              <a:schemeClr val="dk1"/>
            </a:solidFill>
            <a:latin typeface="微软雅黑" panose="020B0503020204020204" pitchFamily="34" charset="-122"/>
            <a:ea typeface="微软雅黑" panose="020B0503020204020204" pitchFamily="34" charset="-122"/>
          </a:endParaRPr>
        </a:p>
        <a:p>
          <a:pPr marL="114300" lvl="1" indent="-114300">
            <a:lnSpc>
              <a:spcPct val="100000"/>
            </a:lnSpc>
            <a:spcBef>
              <a:spcPct val="0"/>
            </a:spcBef>
            <a:spcAft>
              <a:spcPct val="15000"/>
            </a:spcAft>
            <a:buChar char="•"/>
          </a:pPr>
          <a:r>
            <a:rPr lang="zh-CN" altLang="en-US" sz="1400">
              <a:solidFill>
                <a:schemeClr val="dk1"/>
              </a:solidFill>
              <a:latin typeface="微软雅黑" panose="020B0503020204020204" pitchFamily="34" charset="-122"/>
              <a:ea typeface="微软雅黑" panose="020B0503020204020204" pitchFamily="34" charset="-122"/>
            </a:rPr>
            <a:t>用户金字塔模型</a:t>
          </a:r>
          <a:endParaRPr lang="en-US" altLang="zh-CN" sz="1400">
            <a:solidFill>
              <a:schemeClr val="dk1"/>
            </a:solidFill>
            <a:latin typeface="微软雅黑" panose="020B0503020204020204" pitchFamily="34" charset="-122"/>
            <a:ea typeface="微软雅黑" panose="020B0503020204020204" pitchFamily="34" charset="-122"/>
          </a:endParaRPr>
        </a:p>
        <a:p>
          <a:pPr marL="114300" lvl="1" indent="-114300">
            <a:lnSpc>
              <a:spcPct val="100000"/>
            </a:lnSpc>
            <a:spcBef>
              <a:spcPct val="0"/>
            </a:spcBef>
            <a:spcAft>
              <a:spcPct val="15000"/>
            </a:spcAft>
            <a:buChar char="•"/>
          </a:pPr>
          <a:r>
            <a:rPr lang="zh-CN" altLang="en-US" sz="1400">
              <a:solidFill>
                <a:schemeClr val="dk1"/>
              </a:solidFill>
              <a:latin typeface="微软雅黑" panose="020B0503020204020204" pitchFamily="34" charset="-122"/>
              <a:ea typeface="微软雅黑" panose="020B0503020204020204" pitchFamily="34" charset="-122"/>
            </a:rPr>
            <a:t>用户盘点九宫格模型</a:t>
          </a:r>
          <a:endParaRPr lang="en-US" altLang="zh-CN" sz="1400">
            <a:solidFill>
              <a:schemeClr val="dk1"/>
            </a:solidFill>
            <a:latin typeface="微软雅黑" panose="020B0503020204020204" pitchFamily="34" charset="-122"/>
            <a:ea typeface="微软雅黑" panose="020B0503020204020204" pitchFamily="34" charset="-122"/>
          </a:endParaRPr>
        </a:p>
        <a:p>
          <a:pPr marL="114300" lvl="1" indent="-114300">
            <a:lnSpc>
              <a:spcPct val="100000"/>
            </a:lnSpc>
            <a:spcBef>
              <a:spcPct val="0"/>
            </a:spcBef>
            <a:spcAft>
              <a:spcPct val="15000"/>
            </a:spcAft>
            <a:buChar char="•"/>
          </a:pPr>
          <a:r>
            <a:rPr lang="zh-CN" altLang="en-US" sz="1400">
              <a:solidFill>
                <a:schemeClr val="dk1"/>
              </a:solidFill>
              <a:latin typeface="微软雅黑" panose="020B0503020204020204" pitchFamily="34" charset="-122"/>
              <a:ea typeface="微软雅黑" panose="020B0503020204020204" pitchFamily="34" charset="-122"/>
            </a:rPr>
            <a:t>用户洞察模型</a:t>
          </a:r>
          <a:endParaRPr lang="en-US" altLang="zh-CN" sz="1400">
            <a:solidFill>
              <a:schemeClr val="dk1"/>
            </a:solidFill>
            <a:latin typeface="微软雅黑" panose="020B0503020204020204" pitchFamily="34" charset="-122"/>
            <a:ea typeface="微软雅黑" panose="020B0503020204020204" pitchFamily="34" charset="-122"/>
          </a:endParaRPr>
        </a:p>
        <a:p>
          <a:pPr marL="114300" lvl="1" indent="-114300">
            <a:lnSpc>
              <a:spcPct val="100000"/>
            </a:lnSpc>
            <a:spcBef>
              <a:spcPct val="0"/>
            </a:spcBef>
            <a:spcAft>
              <a:spcPct val="15000"/>
            </a:spcAft>
            <a:buChar char="•"/>
          </a:pPr>
          <a:r>
            <a:rPr lang="zh-CN" altLang="en-US" sz="1400">
              <a:solidFill>
                <a:schemeClr val="dk1"/>
              </a:solidFill>
              <a:latin typeface="微软雅黑" panose="020B0503020204020204" pitchFamily="34" charset="-122"/>
              <a:ea typeface="微软雅黑" panose="020B0503020204020204" pitchFamily="34" charset="-122"/>
            </a:rPr>
            <a:t>用户需求分析模型</a:t>
          </a:r>
          <a:endParaRPr lang="en-US" altLang="zh-CN" sz="1400">
            <a:solidFill>
              <a:schemeClr val="dk1"/>
            </a:solidFill>
            <a:latin typeface="微软雅黑" panose="020B0503020204020204" pitchFamily="34" charset="-122"/>
            <a:ea typeface="微软雅黑" panose="020B0503020204020204" pitchFamily="34" charset="-122"/>
          </a:endParaRPr>
        </a:p>
        <a:p>
          <a:pPr marL="114300" lvl="1" indent="-114300">
            <a:lnSpc>
              <a:spcPct val="100000"/>
            </a:lnSpc>
            <a:spcBef>
              <a:spcPct val="0"/>
            </a:spcBef>
            <a:spcAft>
              <a:spcPct val="15000"/>
            </a:spcAft>
            <a:buChar char="•"/>
          </a:pPr>
          <a:r>
            <a:rPr lang="en-US" altLang="zh-CN" sz="1400">
              <a:solidFill>
                <a:schemeClr val="dk1"/>
              </a:solidFill>
              <a:latin typeface="微软雅黑" panose="020B0503020204020204" pitchFamily="34" charset="-122"/>
              <a:ea typeface="微软雅黑" panose="020B0503020204020204" pitchFamily="34" charset="-122"/>
            </a:rPr>
            <a:t>KANO</a:t>
          </a:r>
          <a:r>
            <a:rPr lang="zh-CN" altLang="en-US" sz="1400">
              <a:solidFill>
                <a:schemeClr val="dk1"/>
              </a:solidFill>
              <a:latin typeface="微软雅黑" panose="020B0503020204020204" pitchFamily="34" charset="-122"/>
              <a:ea typeface="微软雅黑" panose="020B0503020204020204" pitchFamily="34" charset="-122"/>
            </a:rPr>
            <a:t>模型</a:t>
          </a:r>
          <a:r>
            <a:rPr lang="en-US" altLang="zh-CN" sz="1400">
              <a:solidFill>
                <a:schemeClr val="dk1"/>
              </a:solidFill>
              <a:latin typeface="微软雅黑" panose="020B0503020204020204" pitchFamily="34" charset="-122"/>
              <a:ea typeface="微软雅黑" panose="020B0503020204020204" pitchFamily="34" charset="-122"/>
            </a:rPr>
            <a:t>-</a:t>
          </a:r>
          <a:r>
            <a:rPr lang="zh-CN" altLang="en-US" sz="1400">
              <a:solidFill>
                <a:schemeClr val="dk1"/>
              </a:solidFill>
              <a:latin typeface="微软雅黑" panose="020B0503020204020204" pitchFamily="34" charset="-122"/>
              <a:ea typeface="微软雅黑" panose="020B0503020204020204" pitchFamily="34" charset="-122"/>
            </a:rPr>
            <a:t>用户需求分类和优先排序</a:t>
          </a:r>
          <a:endParaRPr lang="en-US" altLang="zh-CN" sz="1400">
            <a:solidFill>
              <a:schemeClr val="dk1"/>
            </a:solidFill>
            <a:latin typeface="微软雅黑" panose="020B0503020204020204" pitchFamily="34" charset="-122"/>
            <a:ea typeface="微软雅黑" panose="020B0503020204020204" pitchFamily="34" charset="-122"/>
          </a:endParaRPr>
        </a:p>
        <a:p>
          <a:pPr marL="114300" lvl="1" indent="-114300">
            <a:lnSpc>
              <a:spcPct val="100000"/>
            </a:lnSpc>
            <a:spcBef>
              <a:spcPct val="0"/>
            </a:spcBef>
            <a:spcAft>
              <a:spcPct val="15000"/>
            </a:spcAft>
            <a:buChar char="•"/>
          </a:pPr>
          <a:r>
            <a:rPr lang="zh-CN" altLang="en-US" sz="1400">
              <a:solidFill>
                <a:schemeClr val="dk1"/>
              </a:solidFill>
              <a:latin typeface="微软雅黑" panose="020B0503020204020204" pitchFamily="34" charset="-122"/>
              <a:ea typeface="微软雅黑" panose="020B0503020204020204" pitchFamily="34" charset="-122"/>
            </a:rPr>
            <a:t>用户生命周期模型</a:t>
          </a:r>
          <a:endParaRPr lang="en-US" altLang="zh-CN" sz="1400">
            <a:solidFill>
              <a:schemeClr val="dk1"/>
            </a:solidFill>
            <a:latin typeface="微软雅黑" panose="020B0503020204020204" pitchFamily="34" charset="-122"/>
            <a:ea typeface="微软雅黑" panose="020B0503020204020204" pitchFamily="34" charset="-122"/>
          </a:endParaRPr>
        </a:p>
        <a:p>
          <a:pPr marL="114300" lvl="1" indent="-114300">
            <a:lnSpc>
              <a:spcPct val="100000"/>
            </a:lnSpc>
            <a:spcBef>
              <a:spcPct val="0"/>
            </a:spcBef>
            <a:spcAft>
              <a:spcPct val="15000"/>
            </a:spcAft>
            <a:buChar char="•"/>
          </a:pPr>
          <a:r>
            <a:rPr lang="zh-CN" altLang="en-US" sz="1400">
              <a:solidFill>
                <a:schemeClr val="dk1"/>
              </a:solidFill>
              <a:latin typeface="微软雅黑" panose="020B0503020204020204" pitchFamily="34" charset="-122"/>
              <a:ea typeface="微软雅黑" panose="020B0503020204020204" pitchFamily="34" charset="-122"/>
            </a:rPr>
            <a:t>用户生命周期运营模型</a:t>
          </a:r>
          <a:endParaRPr lang="en-US" altLang="zh-CN" sz="1400">
            <a:solidFill>
              <a:schemeClr val="dk1"/>
            </a:solidFill>
            <a:latin typeface="微软雅黑" panose="020B0503020204020204" pitchFamily="34" charset="-122"/>
            <a:ea typeface="微软雅黑" panose="020B0503020204020204" pitchFamily="34" charset="-122"/>
          </a:endParaRPr>
        </a:p>
        <a:p>
          <a:pPr marL="114300" lvl="1" indent="-114300">
            <a:lnSpc>
              <a:spcPct val="100000"/>
            </a:lnSpc>
            <a:spcBef>
              <a:spcPct val="0"/>
            </a:spcBef>
            <a:spcAft>
              <a:spcPct val="15000"/>
            </a:spcAft>
            <a:buChar char="•"/>
          </a:pPr>
          <a:r>
            <a:rPr lang="zh-CN" altLang="en-US" sz="1400">
              <a:solidFill>
                <a:schemeClr val="dk1"/>
              </a:solidFill>
              <a:latin typeface="微软雅黑" panose="020B0503020204020204" pitchFamily="34" charset="-122"/>
              <a:ea typeface="微软雅黑" panose="020B0503020204020204" pitchFamily="34" charset="-122"/>
            </a:rPr>
            <a:t>用户分析模型</a:t>
          </a:r>
          <a:endParaRPr lang="en-US" altLang="zh-CN" sz="1400">
            <a:solidFill>
              <a:schemeClr val="dk1"/>
            </a:solidFill>
            <a:latin typeface="微软雅黑" panose="020B0503020204020204" pitchFamily="34" charset="-122"/>
            <a:ea typeface="微软雅黑" panose="020B0503020204020204" pitchFamily="34" charset="-122"/>
          </a:endParaRPr>
        </a:p>
        <a:p>
          <a:pPr marL="114300" lvl="1" indent="-114300">
            <a:lnSpc>
              <a:spcPct val="100000"/>
            </a:lnSpc>
            <a:spcBef>
              <a:spcPct val="0"/>
            </a:spcBef>
            <a:spcAft>
              <a:spcPct val="15000"/>
            </a:spcAft>
            <a:buChar char="•"/>
          </a:pPr>
          <a:r>
            <a:rPr lang="en-US" altLang="zh-CN" sz="1400">
              <a:solidFill>
                <a:schemeClr val="dk1"/>
              </a:solidFill>
              <a:latin typeface="微软雅黑" panose="020B0503020204020204" pitchFamily="34" charset="-122"/>
              <a:ea typeface="微软雅黑" panose="020B0503020204020204" pitchFamily="34" charset="-122"/>
            </a:rPr>
            <a:t>6R</a:t>
          </a:r>
          <a:r>
            <a:rPr lang="zh-CN" altLang="en-US" sz="1400">
              <a:solidFill>
                <a:schemeClr val="dk1"/>
              </a:solidFill>
              <a:latin typeface="微软雅黑" panose="020B0503020204020204" pitchFamily="34" charset="-122"/>
              <a:ea typeface="微软雅黑" panose="020B0503020204020204" pitchFamily="34" charset="-122"/>
            </a:rPr>
            <a:t>增长策略模型</a:t>
          </a:r>
          <a:endParaRPr lang="en-US" altLang="zh-CN" sz="1400">
            <a:solidFill>
              <a:schemeClr val="dk1"/>
            </a:solidFill>
            <a:latin typeface="微软雅黑" panose="020B0503020204020204" pitchFamily="34" charset="-122"/>
            <a:ea typeface="微软雅黑" panose="020B0503020204020204" pitchFamily="34" charset="-122"/>
          </a:endParaRPr>
        </a:p>
        <a:p>
          <a:pPr marL="114300" lvl="1" indent="-114300">
            <a:lnSpc>
              <a:spcPct val="100000"/>
            </a:lnSpc>
            <a:spcBef>
              <a:spcPct val="0"/>
            </a:spcBef>
            <a:spcAft>
              <a:spcPct val="15000"/>
            </a:spcAft>
            <a:buChar char="•"/>
          </a:pPr>
          <a:r>
            <a:rPr lang="zh-CN" altLang="en-US" sz="1400">
              <a:solidFill>
                <a:schemeClr val="dk1"/>
              </a:solidFill>
              <a:latin typeface="微软雅黑" panose="020B0503020204020204" pitchFamily="34" charset="-122"/>
              <a:ea typeface="微软雅黑" panose="020B0503020204020204" pitchFamily="34" charset="-122"/>
            </a:rPr>
            <a:t>转化漏斗模型</a:t>
          </a:r>
          <a:endParaRPr lang="en-US" altLang="zh-CN" sz="1400">
            <a:solidFill>
              <a:schemeClr val="dk1"/>
            </a:solidFill>
            <a:latin typeface="微软雅黑" panose="020B0503020204020204" pitchFamily="34" charset="-122"/>
            <a:ea typeface="微软雅黑" panose="020B0503020204020204" pitchFamily="34" charset="-122"/>
          </a:endParaRPr>
        </a:p>
        <a:p>
          <a:pPr marL="114300" lvl="1" indent="-114300">
            <a:lnSpc>
              <a:spcPct val="100000"/>
            </a:lnSpc>
            <a:spcBef>
              <a:spcPct val="0"/>
            </a:spcBef>
            <a:spcAft>
              <a:spcPct val="15000"/>
            </a:spcAft>
            <a:buChar char="•"/>
          </a:pPr>
          <a:r>
            <a:rPr lang="en-US" altLang="zh-CN" sz="1400">
              <a:solidFill>
                <a:schemeClr val="dk1"/>
              </a:solidFill>
              <a:latin typeface="微软雅黑" panose="020B0503020204020204" pitchFamily="34" charset="-122"/>
              <a:ea typeface="微软雅黑" panose="020B0503020204020204" pitchFamily="34" charset="-122"/>
            </a:rPr>
            <a:t>Cohort</a:t>
          </a:r>
          <a:r>
            <a:rPr lang="zh-CN" altLang="en-US" sz="1400">
              <a:solidFill>
                <a:schemeClr val="dk1"/>
              </a:solidFill>
              <a:latin typeface="微软雅黑" panose="020B0503020204020204" pitchFamily="34" charset="-122"/>
              <a:ea typeface="微软雅黑" panose="020B0503020204020204" pitchFamily="34" charset="-122"/>
            </a:rPr>
            <a:t>模型</a:t>
          </a:r>
          <a:endParaRPr lang="en-US" altLang="zh-CN" sz="1400">
            <a:solidFill>
              <a:schemeClr val="dk1"/>
            </a:solidFill>
            <a:latin typeface="微软雅黑" panose="020B0503020204020204" pitchFamily="34" charset="-122"/>
            <a:ea typeface="微软雅黑" panose="020B0503020204020204" pitchFamily="34" charset="-122"/>
          </a:endParaRPr>
        </a:p>
        <a:p>
          <a:pPr marL="114300" lvl="1" indent="-114300">
            <a:lnSpc>
              <a:spcPct val="100000"/>
            </a:lnSpc>
            <a:spcBef>
              <a:spcPct val="0"/>
            </a:spcBef>
            <a:spcAft>
              <a:spcPct val="15000"/>
            </a:spcAft>
            <a:buChar char="•"/>
          </a:pPr>
          <a:endParaRPr lang="en-US" altLang="zh-CN" sz="1400">
            <a:solidFill>
              <a:schemeClr val="dk1"/>
            </a:solidFill>
            <a:latin typeface="微软雅黑" panose="020B0503020204020204" pitchFamily="34" charset="-122"/>
            <a:ea typeface="微软雅黑" panose="020B0503020204020204" pitchFamily="34" charset="-122"/>
          </a:endParaRPr>
        </a:p>
        <a:p>
          <a:pPr marL="114300" lvl="1" indent="-114300">
            <a:lnSpc>
              <a:spcPct val="100000"/>
            </a:lnSpc>
            <a:spcBef>
              <a:spcPct val="0"/>
            </a:spcBef>
            <a:spcAft>
              <a:spcPct val="15000"/>
            </a:spcAft>
            <a:buChar char="•"/>
          </a:pPr>
          <a:endParaRPr lang="en-US" altLang="zh-CN" sz="1400">
            <a:solidFill>
              <a:schemeClr val="dk1"/>
            </a:solidFill>
            <a:latin typeface="微软雅黑" panose="020B0503020204020204" pitchFamily="34" charset="-122"/>
            <a:ea typeface="微软雅黑" panose="020B0503020204020204" pitchFamily="34" charset="-122"/>
          </a:endParaRPr>
        </a:p>
      </dsp:txBody>
      <dsp:txXfrm>
        <a:off x="3612194" y="1967478"/>
        <a:ext cx="3168591" cy="2854800"/>
      </dsp:txXfrm>
    </dsp:sp>
    <dsp:sp modelId="{C97F2D3E-9239-404B-A306-FA016EFADE09}">
      <dsp:nvSpPr>
        <dsp:cNvPr id="7" name="矩形 6"/>
        <dsp:cNvSpPr/>
      </dsp:nvSpPr>
      <dsp:spPr bwMode="white">
        <a:xfrm>
          <a:off x="7224389" y="700041"/>
          <a:ext cx="3168591" cy="1267437"/>
        </a:xfrm>
        <a:prstGeom prst="rect">
          <a:avLst/>
        </a:prstGeom>
        <a:solidFill>
          <a:srgbClr val="795696"/>
        </a:solidFill>
        <a:ln>
          <a:solidFill>
            <a:srgbClr val="795696"/>
          </a:solidFill>
        </a:ln>
      </dsp:spPr>
      <dsp:style>
        <a:lnRef idx="2">
          <a:schemeClr val="accent1">
            <a:shade val="80000"/>
          </a:schemeClr>
        </a:lnRef>
        <a:fillRef idx="1">
          <a:schemeClr val="lt1"/>
        </a:fillRef>
        <a:effectRef idx="0">
          <a:scrgbClr r="0" g="0" b="0"/>
        </a:effectRef>
        <a:fontRef idx="minor">
          <a:schemeClr val="lt1"/>
        </a:fontRef>
      </dsp:style>
      <dsp:txBody>
        <a:bodyPr lIns="128016" tIns="73152" rIns="128016" bIns="73152" anchor="ctr"/>
        <a:lstStyle>
          <a:lvl1pPr algn="ctr">
            <a:defRPr sz="6500"/>
          </a:lvl1pPr>
          <a:lvl2pPr marL="285750" indent="-285750" algn="ctr">
            <a:defRPr sz="5000"/>
          </a:lvl2pPr>
          <a:lvl3pPr marL="571500" indent="-285750" algn="ctr">
            <a:defRPr sz="5000"/>
          </a:lvl3pPr>
          <a:lvl4pPr marL="857250" indent="-285750" algn="ctr">
            <a:defRPr sz="5000"/>
          </a:lvl4pPr>
          <a:lvl5pPr marL="1143000" indent="-285750" algn="ctr">
            <a:defRPr sz="5000"/>
          </a:lvl5pPr>
          <a:lvl6pPr marL="1428750" indent="-285750" algn="ctr">
            <a:defRPr sz="5000"/>
          </a:lvl6pPr>
          <a:lvl7pPr marL="1714500" indent="-285750" algn="ctr">
            <a:defRPr sz="5000"/>
          </a:lvl7pPr>
          <a:lvl8pPr marL="2000250" indent="-285750" algn="ctr">
            <a:defRPr sz="5000"/>
          </a:lvl8pPr>
          <a:lvl9pPr marL="2286000" indent="-285750" algn="ctr">
            <a:defRPr sz="5000"/>
          </a:lvl9pPr>
        </a:lstStyle>
        <a:p>
          <a:pPr lvl="0">
            <a:lnSpc>
              <a:spcPct val="100000"/>
            </a:lnSpc>
            <a:spcBef>
              <a:spcPct val="0"/>
            </a:spcBef>
            <a:spcAft>
              <a:spcPct val="35000"/>
            </a:spcAft>
          </a:pPr>
          <a:r>
            <a:rPr lang="zh-CN" altLang="en-US" sz="1800">
              <a:solidFill>
                <a:schemeClr val="bg1"/>
              </a:solidFill>
              <a:latin typeface="微软雅黑" panose="020B0503020204020204" pitchFamily="34" charset="-122"/>
              <a:ea typeface="微软雅黑" panose="020B0503020204020204" pitchFamily="34" charset="-122"/>
            </a:rPr>
            <a:t>分平台运营模型</a:t>
          </a:r>
          <a:endParaRPr lang="en-US" altLang="zh-CN" sz="1800">
            <a:solidFill>
              <a:schemeClr val="bg1"/>
            </a:solidFill>
            <a:latin typeface="微软雅黑" panose="020B0503020204020204" pitchFamily="34" charset="-122"/>
            <a:ea typeface="微软雅黑" panose="020B0503020204020204" pitchFamily="34" charset="-122"/>
          </a:endParaRPr>
        </a:p>
      </dsp:txBody>
      <dsp:txXfrm>
        <a:off x="7224389" y="700041"/>
        <a:ext cx="3168591" cy="1267437"/>
      </dsp:txXfrm>
    </dsp:sp>
    <dsp:sp modelId="{718B69F4-A50F-4551-8191-D77B3ED01F0B}">
      <dsp:nvSpPr>
        <dsp:cNvPr id="8" name="矩形 7"/>
        <dsp:cNvSpPr/>
      </dsp:nvSpPr>
      <dsp:spPr bwMode="white">
        <a:xfrm>
          <a:off x="7224389" y="1967478"/>
          <a:ext cx="3168591" cy="2854800"/>
        </a:xfrm>
        <a:prstGeom prst="rect">
          <a:avLst/>
        </a:prstGeom>
        <a:solidFill>
          <a:schemeClr val="lt1">
            <a:alpha val="90000"/>
            <a:tint val="40000"/>
            <a:hueOff val="0"/>
            <a:satOff val="0"/>
            <a:lumOff val="0"/>
            <a:alphaOff val="0"/>
          </a:schemeClr>
        </a:solidFill>
        <a:ln w="12700" cap="flat" cmpd="sng" algn="ctr">
          <a:solidFill>
            <a:schemeClr val="accent1">
              <a:alpha val="90000"/>
              <a:hueOff val="0"/>
              <a:satOff val="0"/>
              <a:lumOff val="0"/>
              <a:alphaOff val="0"/>
            </a:schemeClr>
          </a:solidFill>
          <a:prstDash val="solid"/>
          <a:miter lim="800000"/>
        </a:ln>
      </dsp:spPr>
      <dsp:style>
        <a:lnRef idx="2">
          <a:schemeClr val="accent1">
            <a:alpha val="90000"/>
          </a:schemeClr>
        </a:lnRef>
        <a:fillRef idx="1">
          <a:schemeClr val="lt1">
            <a:alpha val="90000"/>
            <a:tint val="40000"/>
          </a:schemeClr>
        </a:fillRef>
        <a:effectRef idx="0">
          <a:scrgbClr r="0" g="0" b="0"/>
        </a:effectRef>
        <a:fontRef idx="minor"/>
      </dsp:style>
      <dsp:txBody>
        <a:bodyPr lIns="74676" tIns="74676" rIns="99568" bIns="112014" anchor="t"/>
        <a:lstStyle>
          <a:lvl1pPr algn="l">
            <a:defRPr sz="6500"/>
          </a:lvl1pPr>
          <a:lvl2pPr marL="285750" indent="-285750" algn="l">
            <a:defRPr sz="6500"/>
          </a:lvl2pPr>
          <a:lvl3pPr marL="571500" indent="-285750" algn="l">
            <a:defRPr sz="6500"/>
          </a:lvl3pPr>
          <a:lvl4pPr marL="857250" indent="-285750" algn="l">
            <a:defRPr sz="6500"/>
          </a:lvl4pPr>
          <a:lvl5pPr marL="1143000" indent="-285750" algn="l">
            <a:defRPr sz="6500"/>
          </a:lvl5pPr>
          <a:lvl6pPr marL="1428750" indent="-285750" algn="l">
            <a:defRPr sz="6500"/>
          </a:lvl6pPr>
          <a:lvl7pPr marL="1714500" indent="-285750" algn="l">
            <a:defRPr sz="6500"/>
          </a:lvl7pPr>
          <a:lvl8pPr marL="2000250" indent="-285750" algn="l">
            <a:defRPr sz="6500"/>
          </a:lvl8pPr>
          <a:lvl9pPr marL="2286000" indent="-285750" algn="l">
            <a:defRPr sz="6500"/>
          </a:lvl9pPr>
        </a:lstStyle>
        <a:p>
          <a:pPr marL="114300" lvl="1" indent="-114300">
            <a:lnSpc>
              <a:spcPct val="100000"/>
            </a:lnSpc>
            <a:spcBef>
              <a:spcPct val="0"/>
            </a:spcBef>
            <a:spcAft>
              <a:spcPct val="15000"/>
            </a:spcAft>
            <a:buChar char="•"/>
          </a:pPr>
          <a:r>
            <a:rPr lang="zh-CN" altLang="en-US" sz="1400">
              <a:solidFill>
                <a:schemeClr val="dk1"/>
              </a:solidFill>
              <a:latin typeface="微软雅黑" panose="020B0503020204020204" pitchFamily="34" charset="-122"/>
              <a:ea typeface="微软雅黑" panose="020B0503020204020204" pitchFamily="34" charset="-122"/>
            </a:rPr>
            <a:t>小红书从品类到定位到卖点到达人全链路投放模型</a:t>
          </a:r>
          <a:endParaRPr lang="en-US" altLang="zh-CN" sz="1400">
            <a:solidFill>
              <a:schemeClr val="dk1"/>
            </a:solidFill>
            <a:latin typeface="微软雅黑" panose="020B0503020204020204" pitchFamily="34" charset="-122"/>
            <a:ea typeface="微软雅黑" panose="020B0503020204020204" pitchFamily="34" charset="-122"/>
          </a:endParaRPr>
        </a:p>
        <a:p>
          <a:pPr marL="114300" lvl="1" indent="-114300">
            <a:lnSpc>
              <a:spcPct val="100000"/>
            </a:lnSpc>
            <a:spcBef>
              <a:spcPct val="0"/>
            </a:spcBef>
            <a:spcAft>
              <a:spcPct val="15000"/>
            </a:spcAft>
            <a:buChar char="•"/>
          </a:pPr>
          <a:r>
            <a:rPr lang="zh-CN" altLang="en-US" sz="1400">
              <a:solidFill>
                <a:schemeClr val="dk1"/>
              </a:solidFill>
              <a:latin typeface="微软雅黑" panose="020B0503020204020204" pitchFamily="34" charset="-122"/>
              <a:ea typeface="微软雅黑" panose="020B0503020204020204" pitchFamily="34" charset="-122"/>
            </a:rPr>
            <a:t>小红书</a:t>
          </a:r>
          <a:r>
            <a:rPr lang="en-US" altLang="zh-CN" sz="1400">
              <a:solidFill>
                <a:schemeClr val="dk1"/>
              </a:solidFill>
              <a:latin typeface="微软雅黑" panose="020B0503020204020204" pitchFamily="34" charset="-122"/>
              <a:ea typeface="微软雅黑" panose="020B0503020204020204" pitchFamily="34" charset="-122"/>
            </a:rPr>
            <a:t>IDEA</a:t>
          </a:r>
          <a:r>
            <a:rPr lang="zh-CN" altLang="en-US" sz="1400">
              <a:solidFill>
                <a:schemeClr val="dk1"/>
              </a:solidFill>
              <a:latin typeface="微软雅黑" panose="020B0503020204020204" pitchFamily="34" charset="-122"/>
              <a:ea typeface="微软雅黑" panose="020B0503020204020204" pitchFamily="34" charset="-122"/>
            </a:rPr>
            <a:t>模型</a:t>
          </a:r>
          <a:endParaRPr lang="en-US" altLang="zh-CN" sz="1400">
            <a:solidFill>
              <a:schemeClr val="dk1"/>
            </a:solidFill>
            <a:latin typeface="微软雅黑" panose="020B0503020204020204" pitchFamily="34" charset="-122"/>
            <a:ea typeface="微软雅黑" panose="020B0503020204020204" pitchFamily="34" charset="-122"/>
          </a:endParaRPr>
        </a:p>
        <a:p>
          <a:pPr marL="114300" lvl="1" indent="-114300">
            <a:lnSpc>
              <a:spcPct val="100000"/>
            </a:lnSpc>
            <a:spcBef>
              <a:spcPct val="0"/>
            </a:spcBef>
            <a:spcAft>
              <a:spcPct val="15000"/>
            </a:spcAft>
            <a:buChar char="•"/>
          </a:pPr>
          <a:r>
            <a:rPr lang="zh-CN" altLang="en-US" sz="1400">
              <a:solidFill>
                <a:schemeClr val="dk1"/>
              </a:solidFill>
              <a:latin typeface="微软雅黑" panose="020B0503020204020204" pitchFamily="34" charset="-122"/>
              <a:ea typeface="微软雅黑" panose="020B0503020204020204" pitchFamily="34" charset="-122"/>
            </a:rPr>
            <a:t>小红书流量分发模型</a:t>
          </a:r>
          <a:endParaRPr lang="en-US" altLang="zh-CN" sz="1400">
            <a:solidFill>
              <a:schemeClr val="dk1"/>
            </a:solidFill>
            <a:latin typeface="微软雅黑" panose="020B0503020204020204" pitchFamily="34" charset="-122"/>
            <a:ea typeface="微软雅黑" panose="020B0503020204020204" pitchFamily="34" charset="-122"/>
          </a:endParaRPr>
        </a:p>
        <a:p>
          <a:pPr marL="114300" lvl="1" indent="-114300">
            <a:lnSpc>
              <a:spcPct val="100000"/>
            </a:lnSpc>
            <a:spcBef>
              <a:spcPct val="0"/>
            </a:spcBef>
            <a:spcAft>
              <a:spcPct val="15000"/>
            </a:spcAft>
            <a:buChar char="•"/>
          </a:pPr>
          <a:r>
            <a:rPr lang="zh-CN" altLang="en-US" sz="1400">
              <a:solidFill>
                <a:schemeClr val="dk1"/>
              </a:solidFill>
              <a:latin typeface="微软雅黑" panose="020B0503020204020204" pitchFamily="34" charset="-122"/>
              <a:ea typeface="微软雅黑" panose="020B0503020204020204" pitchFamily="34" charset="-122"/>
            </a:rPr>
            <a:t>小红书</a:t>
          </a:r>
          <a:r>
            <a:rPr lang="en-US" altLang="zh-CN" sz="1400">
              <a:solidFill>
                <a:schemeClr val="dk1"/>
              </a:solidFill>
              <a:latin typeface="微软雅黑" panose="020B0503020204020204" pitchFamily="34" charset="-122"/>
              <a:ea typeface="微软雅黑" panose="020B0503020204020204" pitchFamily="34" charset="-122"/>
            </a:rPr>
            <a:t>531</a:t>
          </a:r>
          <a:r>
            <a:rPr lang="zh-CN" altLang="en-US" sz="1400">
              <a:solidFill>
                <a:schemeClr val="dk1"/>
              </a:solidFill>
              <a:latin typeface="微软雅黑" panose="020B0503020204020204" pitchFamily="34" charset="-122"/>
              <a:ea typeface="微软雅黑" panose="020B0503020204020204" pitchFamily="34" charset="-122"/>
            </a:rPr>
            <a:t>信息流爆文打造模型</a:t>
          </a:r>
          <a:endParaRPr lang="en-US" altLang="zh-CN" sz="1400">
            <a:solidFill>
              <a:schemeClr val="dk1"/>
            </a:solidFill>
            <a:latin typeface="微软雅黑" panose="020B0503020204020204" pitchFamily="34" charset="-122"/>
            <a:ea typeface="微软雅黑" panose="020B0503020204020204" pitchFamily="34" charset="-122"/>
          </a:endParaRPr>
        </a:p>
        <a:p>
          <a:pPr marL="114300" lvl="1" indent="-114300">
            <a:lnSpc>
              <a:spcPct val="100000"/>
            </a:lnSpc>
            <a:spcBef>
              <a:spcPct val="0"/>
            </a:spcBef>
            <a:spcAft>
              <a:spcPct val="15000"/>
            </a:spcAft>
            <a:buChar char="•"/>
          </a:pPr>
          <a:r>
            <a:rPr lang="zh-CN" altLang="en-US" sz="1400">
              <a:solidFill>
                <a:schemeClr val="dk1"/>
              </a:solidFill>
              <a:latin typeface="微软雅黑" panose="020B0503020204020204" pitchFamily="34" charset="-122"/>
              <a:ea typeface="微软雅黑" panose="020B0503020204020204" pitchFamily="34" charset="-122"/>
            </a:rPr>
            <a:t>小红书</a:t>
          </a:r>
          <a:r>
            <a:rPr lang="en-US" altLang="zh-CN" sz="1400">
              <a:solidFill>
                <a:schemeClr val="dk1"/>
              </a:solidFill>
              <a:latin typeface="微软雅黑" panose="020B0503020204020204" pitchFamily="34" charset="-122"/>
              <a:ea typeface="微软雅黑" panose="020B0503020204020204" pitchFamily="34" charset="-122"/>
            </a:rPr>
            <a:t>KFS</a:t>
          </a:r>
          <a:r>
            <a:rPr lang="zh-CN" altLang="en-US" sz="1400">
              <a:solidFill>
                <a:schemeClr val="dk1"/>
              </a:solidFill>
              <a:latin typeface="微软雅黑" panose="020B0503020204020204" pitchFamily="34" charset="-122"/>
              <a:ea typeface="微软雅黑" panose="020B0503020204020204" pitchFamily="34" charset="-122"/>
            </a:rPr>
            <a:t>模型</a:t>
          </a:r>
          <a:endParaRPr lang="en-US" altLang="zh-CN" sz="1400">
            <a:solidFill>
              <a:schemeClr val="dk1"/>
            </a:solidFill>
            <a:latin typeface="微软雅黑" panose="020B0503020204020204" pitchFamily="34" charset="-122"/>
            <a:ea typeface="微软雅黑" panose="020B0503020204020204" pitchFamily="34" charset="-122"/>
          </a:endParaRPr>
        </a:p>
        <a:p>
          <a:pPr marL="114300" lvl="1" indent="-114300">
            <a:lnSpc>
              <a:spcPct val="100000"/>
            </a:lnSpc>
            <a:spcBef>
              <a:spcPct val="0"/>
            </a:spcBef>
            <a:spcAft>
              <a:spcPct val="15000"/>
            </a:spcAft>
            <a:buChar char="•"/>
          </a:pPr>
          <a:r>
            <a:rPr lang="zh-CN" altLang="en-US" sz="1400">
              <a:solidFill>
                <a:schemeClr val="dk1"/>
              </a:solidFill>
              <a:latin typeface="微软雅黑" panose="020B0503020204020204" pitchFamily="34" charset="-122"/>
              <a:ea typeface="微软雅黑" panose="020B0503020204020204" pitchFamily="34" charset="-122"/>
            </a:rPr>
            <a:t>小红书不同阶段投放模型</a:t>
          </a:r>
          <a:endParaRPr lang="en-US" altLang="zh-CN" sz="1400">
            <a:solidFill>
              <a:schemeClr val="dk1"/>
            </a:solidFill>
            <a:latin typeface="微软雅黑" panose="020B0503020204020204" pitchFamily="34" charset="-122"/>
            <a:ea typeface="微软雅黑" panose="020B0503020204020204" pitchFamily="34" charset="-122"/>
          </a:endParaRPr>
        </a:p>
        <a:p>
          <a:pPr marL="114300" lvl="1" indent="-114300">
            <a:lnSpc>
              <a:spcPct val="100000"/>
            </a:lnSpc>
            <a:spcBef>
              <a:spcPct val="0"/>
            </a:spcBef>
            <a:spcAft>
              <a:spcPct val="15000"/>
            </a:spcAft>
            <a:buChar char="•"/>
          </a:pPr>
          <a:r>
            <a:rPr lang="zh-CN" altLang="en-US" sz="1400">
              <a:solidFill>
                <a:schemeClr val="dk1"/>
              </a:solidFill>
              <a:latin typeface="微软雅黑" panose="020B0503020204020204" pitchFamily="34" charset="-122"/>
              <a:ea typeface="微软雅黑" panose="020B0503020204020204" pitchFamily="34" charset="-122"/>
            </a:rPr>
            <a:t>小红书不同阶段达人投放模型</a:t>
          </a:r>
          <a:endParaRPr lang="en-US" altLang="zh-CN" sz="1400">
            <a:solidFill>
              <a:schemeClr val="dk1"/>
            </a:solidFill>
            <a:latin typeface="微软雅黑" panose="020B0503020204020204" pitchFamily="34" charset="-122"/>
            <a:ea typeface="微软雅黑" panose="020B0503020204020204" pitchFamily="34" charset="-122"/>
          </a:endParaRPr>
        </a:p>
        <a:p>
          <a:pPr marL="114300" lvl="1" indent="-114300">
            <a:lnSpc>
              <a:spcPct val="100000"/>
            </a:lnSpc>
            <a:spcBef>
              <a:spcPct val="0"/>
            </a:spcBef>
            <a:spcAft>
              <a:spcPct val="15000"/>
            </a:spcAft>
            <a:buChar char="•"/>
          </a:pPr>
          <a:r>
            <a:rPr lang="zh-CN" altLang="en-US" sz="1400">
              <a:solidFill>
                <a:schemeClr val="dk1"/>
              </a:solidFill>
              <a:latin typeface="微软雅黑" panose="020B0503020204020204" pitchFamily="34" charset="-122"/>
              <a:ea typeface="微软雅黑" panose="020B0503020204020204" pitchFamily="34" charset="-122"/>
            </a:rPr>
            <a:t>小红书营销闭环模型</a:t>
          </a:r>
          <a:endParaRPr lang="en-US" altLang="zh-CN" sz="1400">
            <a:solidFill>
              <a:schemeClr val="dk1"/>
            </a:solidFill>
            <a:latin typeface="微软雅黑" panose="020B0503020204020204" pitchFamily="34" charset="-122"/>
            <a:ea typeface="微软雅黑" panose="020B0503020204020204" pitchFamily="34" charset="-122"/>
          </a:endParaRPr>
        </a:p>
        <a:p>
          <a:pPr marL="114300" lvl="1" indent="-114300">
            <a:lnSpc>
              <a:spcPct val="100000"/>
            </a:lnSpc>
            <a:spcBef>
              <a:spcPct val="0"/>
            </a:spcBef>
            <a:spcAft>
              <a:spcPct val="15000"/>
            </a:spcAft>
            <a:buChar char="•"/>
          </a:pPr>
          <a:r>
            <a:rPr lang="zh-CN" altLang="en-US" sz="1400">
              <a:solidFill>
                <a:schemeClr val="dk1"/>
              </a:solidFill>
              <a:latin typeface="微软雅黑" panose="020B0503020204020204" pitchFamily="34" charset="-122"/>
              <a:ea typeface="微软雅黑" panose="020B0503020204020204" pitchFamily="34" charset="-122"/>
            </a:rPr>
            <a:t>小红书营销规划模型</a:t>
          </a:r>
          <a:endParaRPr lang="en-US" altLang="zh-CN" sz="1400">
            <a:solidFill>
              <a:schemeClr val="dk1"/>
            </a:solidFill>
            <a:latin typeface="微软雅黑" panose="020B0503020204020204" pitchFamily="34" charset="-122"/>
            <a:ea typeface="微软雅黑" panose="020B0503020204020204" pitchFamily="34" charset="-122"/>
          </a:endParaRPr>
        </a:p>
        <a:p>
          <a:pPr marL="114300" lvl="1" indent="-114300">
            <a:lnSpc>
              <a:spcPct val="100000"/>
            </a:lnSpc>
            <a:spcBef>
              <a:spcPct val="0"/>
            </a:spcBef>
            <a:spcAft>
              <a:spcPct val="15000"/>
            </a:spcAft>
            <a:buChar char="•"/>
          </a:pPr>
          <a:r>
            <a:rPr lang="zh-CN" altLang="en-US" sz="1400">
              <a:solidFill>
                <a:schemeClr val="dk1"/>
              </a:solidFill>
              <a:latin typeface="微软雅黑" panose="020B0503020204020204" pitchFamily="34" charset="-122"/>
              <a:ea typeface="微软雅黑" panose="020B0503020204020204" pitchFamily="34" charset="-122"/>
            </a:rPr>
            <a:t>抖音</a:t>
          </a:r>
          <a:r>
            <a:rPr lang="en-US" altLang="zh-CN" sz="1400">
              <a:solidFill>
                <a:schemeClr val="dk1"/>
              </a:solidFill>
              <a:latin typeface="微软雅黑" panose="020B0503020204020204" pitchFamily="34" charset="-122"/>
              <a:ea typeface="微软雅黑" panose="020B0503020204020204" pitchFamily="34" charset="-122"/>
            </a:rPr>
            <a:t>+</a:t>
          </a:r>
          <a:r>
            <a:rPr lang="zh-CN" altLang="en-US" sz="1400">
              <a:solidFill>
                <a:schemeClr val="dk1"/>
              </a:solidFill>
              <a:latin typeface="微软雅黑" panose="020B0503020204020204" pitchFamily="34" charset="-122"/>
              <a:ea typeface="微软雅黑" panose="020B0503020204020204" pitchFamily="34" charset="-122"/>
            </a:rPr>
            <a:t>私域闭环模型</a:t>
          </a:r>
          <a:endParaRPr lang="en-US" altLang="zh-CN" sz="1400">
            <a:solidFill>
              <a:schemeClr val="dk1"/>
            </a:solidFill>
            <a:latin typeface="微软雅黑" panose="020B0503020204020204" pitchFamily="34" charset="-122"/>
            <a:ea typeface="微软雅黑" panose="020B0503020204020204" pitchFamily="34" charset="-122"/>
          </a:endParaRPr>
        </a:p>
        <a:p>
          <a:pPr marL="114300" lvl="1" indent="-114300">
            <a:lnSpc>
              <a:spcPct val="100000"/>
            </a:lnSpc>
            <a:spcBef>
              <a:spcPct val="0"/>
            </a:spcBef>
            <a:spcAft>
              <a:spcPct val="15000"/>
            </a:spcAft>
            <a:buChar char="•"/>
          </a:pPr>
          <a:r>
            <a:rPr lang="zh-CN" altLang="en-US" sz="1400">
              <a:solidFill>
                <a:schemeClr val="dk1"/>
              </a:solidFill>
              <a:latin typeface="微软雅黑" panose="020B0503020204020204" pitchFamily="34" charset="-122"/>
              <a:ea typeface="微软雅黑" panose="020B0503020204020204" pitchFamily="34" charset="-122"/>
            </a:rPr>
            <a:t>抖音闭环到全域运营模型</a:t>
          </a:r>
          <a:endParaRPr lang="en-US" altLang="zh-CN" sz="1400">
            <a:solidFill>
              <a:schemeClr val="dk1"/>
            </a:solidFill>
            <a:latin typeface="微软雅黑" panose="020B0503020204020204" pitchFamily="34" charset="-122"/>
            <a:ea typeface="微软雅黑" panose="020B0503020204020204" pitchFamily="34" charset="-122"/>
          </a:endParaRPr>
        </a:p>
        <a:p>
          <a:pPr marL="114300" lvl="1" indent="-114300">
            <a:lnSpc>
              <a:spcPct val="100000"/>
            </a:lnSpc>
            <a:spcBef>
              <a:spcPct val="0"/>
            </a:spcBef>
            <a:spcAft>
              <a:spcPct val="15000"/>
            </a:spcAft>
            <a:buChar char="•"/>
          </a:pPr>
          <a:r>
            <a:rPr lang="zh-CN" altLang="en-US" sz="1400">
              <a:solidFill>
                <a:schemeClr val="dk1"/>
              </a:solidFill>
              <a:latin typeface="微软雅黑" panose="020B0503020204020204" pitchFamily="34" charset="-122"/>
              <a:ea typeface="微软雅黑" panose="020B0503020204020204" pitchFamily="34" charset="-122"/>
            </a:rPr>
            <a:t>微博品牌号话题运营模型</a:t>
          </a:r>
          <a:endParaRPr lang="en-US" altLang="zh-CN" sz="1400">
            <a:solidFill>
              <a:schemeClr val="dk1"/>
            </a:solidFill>
            <a:latin typeface="微软雅黑" panose="020B0503020204020204" pitchFamily="34" charset="-122"/>
            <a:ea typeface="微软雅黑" panose="020B0503020204020204" pitchFamily="34" charset="-122"/>
          </a:endParaRPr>
        </a:p>
        <a:p>
          <a:pPr marL="114300" lvl="1" indent="-114300">
            <a:lnSpc>
              <a:spcPct val="100000"/>
            </a:lnSpc>
            <a:spcBef>
              <a:spcPct val="0"/>
            </a:spcBef>
            <a:spcAft>
              <a:spcPct val="15000"/>
            </a:spcAft>
            <a:buChar char="•"/>
          </a:pPr>
          <a:r>
            <a:rPr lang="zh-CN" altLang="en-US" sz="1400">
              <a:solidFill>
                <a:schemeClr val="dk1"/>
              </a:solidFill>
              <a:latin typeface="微软雅黑" panose="020B0503020204020204" pitchFamily="34" charset="-122"/>
              <a:ea typeface="微软雅黑" panose="020B0503020204020204" pitchFamily="34" charset="-122"/>
            </a:rPr>
            <a:t>微博品牌号爆款活动创作模型</a:t>
          </a:r>
          <a:endParaRPr lang="en-US" altLang="zh-CN" sz="1400">
            <a:solidFill>
              <a:schemeClr val="dk1"/>
            </a:solidFill>
            <a:latin typeface="微软雅黑" panose="020B0503020204020204" pitchFamily="34" charset="-122"/>
            <a:ea typeface="微软雅黑" panose="020B0503020204020204" pitchFamily="34" charset="-122"/>
          </a:endParaRPr>
        </a:p>
        <a:p>
          <a:pPr marL="114300" lvl="1" indent="-114300">
            <a:lnSpc>
              <a:spcPct val="100000"/>
            </a:lnSpc>
            <a:spcBef>
              <a:spcPct val="0"/>
            </a:spcBef>
            <a:spcAft>
              <a:spcPct val="15000"/>
            </a:spcAft>
            <a:buChar char="•"/>
          </a:pPr>
          <a:r>
            <a:rPr lang="zh-CN" altLang="en-US" sz="1400">
              <a:solidFill>
                <a:schemeClr val="dk1"/>
              </a:solidFill>
              <a:latin typeface="微软雅黑" panose="020B0503020204020204" pitchFamily="34" charset="-122"/>
              <a:ea typeface="微软雅黑" panose="020B0503020204020204" pitchFamily="34" charset="-122"/>
            </a:rPr>
            <a:t>微博品牌号用户互动模型</a:t>
          </a:r>
          <a:endParaRPr lang="en-US" altLang="zh-CN" sz="1400">
            <a:solidFill>
              <a:schemeClr val="dk1"/>
            </a:solidFill>
            <a:latin typeface="微软雅黑" panose="020B0503020204020204" pitchFamily="34" charset="-122"/>
            <a:ea typeface="微软雅黑" panose="020B0503020204020204" pitchFamily="34" charset="-122"/>
          </a:endParaRPr>
        </a:p>
        <a:p>
          <a:pPr marL="114300" lvl="1" indent="-114300">
            <a:lnSpc>
              <a:spcPct val="100000"/>
            </a:lnSpc>
            <a:spcBef>
              <a:spcPct val="0"/>
            </a:spcBef>
            <a:spcAft>
              <a:spcPct val="15000"/>
            </a:spcAft>
            <a:buChar char="•"/>
          </a:pPr>
          <a:endParaRPr lang="en-US" altLang="zh-CN" sz="1400">
            <a:solidFill>
              <a:schemeClr val="dk1"/>
            </a:solidFill>
            <a:latin typeface="微软雅黑" panose="020B0503020204020204" pitchFamily="34" charset="-122"/>
            <a:ea typeface="微软雅黑" panose="020B0503020204020204" pitchFamily="34" charset="-122"/>
          </a:endParaRPr>
        </a:p>
        <a:p>
          <a:pPr marL="114300" lvl="1" indent="-114300">
            <a:lnSpc>
              <a:spcPct val="100000"/>
            </a:lnSpc>
            <a:spcBef>
              <a:spcPct val="0"/>
            </a:spcBef>
            <a:spcAft>
              <a:spcPct val="15000"/>
            </a:spcAft>
            <a:buChar char="•"/>
          </a:pPr>
          <a:endParaRPr lang="en-US" altLang="zh-CN" sz="1400">
            <a:solidFill>
              <a:schemeClr val="dk1"/>
            </a:solidFill>
            <a:latin typeface="微软雅黑" panose="020B0503020204020204" pitchFamily="34" charset="-122"/>
            <a:ea typeface="微软雅黑" panose="020B0503020204020204" pitchFamily="34" charset="-122"/>
          </a:endParaRPr>
        </a:p>
      </dsp:txBody>
      <dsp:txXfrm>
        <a:off x="7224389" y="1967478"/>
        <a:ext cx="3168591" cy="2854800"/>
      </dsp:txXfrm>
    </dsp:sp>
  </dsp:spTree>
</dsp:drawing>
</file>

<file path=ppt/diagrams/drawing7.xml><?xml version="1.0" encoding="utf-8"?>
<dsp:drawing xmlns:dgm="http://schemas.openxmlformats.org/drawingml/2006/diagram" xmlns:dsp="http://schemas.microsoft.com/office/drawing/2008/diagram" xmlns:a="http://schemas.openxmlformats.org/drawingml/2006/main" xmlns:r="http://schemas.openxmlformats.org/officeDocument/2006/relationships">
  <dsp:spTree>
    <dsp:nvGrpSpPr>
      <dsp:cNvPr id="2" name="组合 1"/>
      <dsp:cNvGrpSpPr/>
    </dsp:nvGrpSpPr>
    <dsp:grpSpPr>
      <a:xfrm>
        <a:off x="0" y="0"/>
        <a:ext cx="10203795" cy="5734421"/>
        <a:chOff x="0" y="0"/>
        <a:chExt cx="10203795" cy="5734421"/>
      </a:xfrm>
    </dsp:grpSpPr>
    <dsp:sp modelId="{084048AB-E6B3-402C-90A3-DC20E2D963B0}">
      <dsp:nvSpPr>
        <dsp:cNvPr id="3" name="圆角矩形 2"/>
        <dsp:cNvSpPr/>
      </dsp:nvSpPr>
      <dsp:spPr bwMode="white">
        <a:xfrm>
          <a:off x="0" y="50570"/>
          <a:ext cx="10203795" cy="449280"/>
        </a:xfrm>
        <a:prstGeom prst="roundRect">
          <a:avLst/>
        </a:prstGeom>
        <a:solidFill>
          <a:schemeClr val="lt1">
            <a:hueOff val="0"/>
            <a:satOff val="0"/>
            <a:lumOff val="0"/>
            <a:alphaOff val="0"/>
          </a:schemeClr>
        </a:solidFill>
        <a:ln w="12700" cap="flat" cmpd="sng" algn="ctr">
          <a:solidFill>
            <a:schemeClr val="accent1">
              <a:shade val="80000"/>
              <a:hueOff val="0"/>
              <a:satOff val="0"/>
              <a:lumOff val="0"/>
              <a:alphaOff val="0"/>
            </a:schemeClr>
          </a:solidFill>
          <a:prstDash val="solid"/>
          <a:miter lim="800000"/>
        </a:ln>
      </dsp:spPr>
      <dsp:style>
        <a:lnRef idx="2">
          <a:schemeClr val="accent1">
            <a:shade val="80000"/>
          </a:schemeClr>
        </a:lnRef>
        <a:fillRef idx="1">
          <a:schemeClr val="lt1"/>
        </a:fillRef>
        <a:effectRef idx="0">
          <a:scrgbClr r="0" g="0" b="0"/>
        </a:effectRef>
        <a:fontRef idx="minor">
          <a:schemeClr val="lt1"/>
        </a:fontRef>
      </dsp:style>
      <dsp:txBody>
        <a:bodyPr lIns="60960" tIns="60960" rIns="60960" bIns="60960" anchor="ctr"/>
        <a:lstStyle>
          <a:lvl1pPr algn="l">
            <a:defRPr sz="2400"/>
          </a:lvl1pPr>
          <a:lvl2pPr marL="171450" indent="-171450" algn="l">
            <a:defRPr sz="1800"/>
          </a:lvl2pPr>
          <a:lvl3pPr marL="342900" indent="-171450" algn="l">
            <a:defRPr sz="1800"/>
          </a:lvl3pPr>
          <a:lvl4pPr marL="514350" indent="-171450" algn="l">
            <a:defRPr sz="1800"/>
          </a:lvl4pPr>
          <a:lvl5pPr marL="685800" indent="-171450" algn="l">
            <a:defRPr sz="1800"/>
          </a:lvl5pPr>
          <a:lvl6pPr marL="857250" indent="-171450" algn="l">
            <a:defRPr sz="1800"/>
          </a:lvl6pPr>
          <a:lvl7pPr marL="1028700" indent="-171450" algn="l">
            <a:defRPr sz="1800"/>
          </a:lvl7pPr>
          <a:lvl8pPr marL="1200150" indent="-171450" algn="l">
            <a:defRPr sz="1800"/>
          </a:lvl8pPr>
          <a:lvl9pPr marL="1371600" indent="-171450" algn="l">
            <a:defRPr sz="1800"/>
          </a:lvl9pPr>
        </a:lstStyle>
        <a:p>
          <a:pPr lvl="0">
            <a:lnSpc>
              <a:spcPct val="100000"/>
            </a:lnSpc>
            <a:spcBef>
              <a:spcPct val="0"/>
            </a:spcBef>
            <a:spcAft>
              <a:spcPct val="35000"/>
            </a:spcAft>
          </a:pPr>
          <a:r>
            <a:rPr lang="zh-CN" altLang="en-US" sz="1600">
              <a:solidFill>
                <a:schemeClr val="dk1"/>
              </a:solidFill>
              <a:latin typeface="微软雅黑" panose="020B0503020204020204" pitchFamily="34" charset="-122"/>
              <a:ea typeface="微软雅黑" panose="020B0503020204020204" pitchFamily="34" charset="-122"/>
            </a:rPr>
            <a:t>以私域为基石的全域运营模型</a:t>
          </a:r>
          <a:endParaRPr>
            <a:solidFill>
              <a:schemeClr val="dk1"/>
            </a:solidFill>
          </a:endParaRPr>
        </a:p>
      </dsp:txBody>
      <dsp:txXfrm>
        <a:off x="0" y="50570"/>
        <a:ext cx="10203795" cy="449280"/>
      </dsp:txXfrm>
    </dsp:sp>
    <dsp:sp modelId="{D1971153-27D1-4546-88AB-47FAF602F4E9}">
      <dsp:nvSpPr>
        <dsp:cNvPr id="4" name="圆角矩形 3"/>
        <dsp:cNvSpPr/>
      </dsp:nvSpPr>
      <dsp:spPr bwMode="white">
        <a:xfrm>
          <a:off x="0" y="568970"/>
          <a:ext cx="10203795" cy="449280"/>
        </a:xfrm>
        <a:prstGeom prst="roundRect">
          <a:avLst/>
        </a:prstGeom>
        <a:solidFill>
          <a:schemeClr val="lt1">
            <a:hueOff val="0"/>
            <a:satOff val="0"/>
            <a:lumOff val="0"/>
            <a:alphaOff val="0"/>
          </a:schemeClr>
        </a:solidFill>
        <a:ln w="12700" cap="flat" cmpd="sng" algn="ctr">
          <a:solidFill>
            <a:schemeClr val="accent1">
              <a:shade val="80000"/>
              <a:hueOff val="0"/>
              <a:satOff val="0"/>
              <a:lumOff val="0"/>
              <a:alphaOff val="0"/>
            </a:schemeClr>
          </a:solidFill>
          <a:prstDash val="solid"/>
          <a:miter lim="800000"/>
        </a:ln>
      </dsp:spPr>
      <dsp:style>
        <a:lnRef idx="2">
          <a:schemeClr val="accent1">
            <a:shade val="80000"/>
          </a:schemeClr>
        </a:lnRef>
        <a:fillRef idx="1">
          <a:schemeClr val="lt1"/>
        </a:fillRef>
        <a:effectRef idx="0">
          <a:scrgbClr r="0" g="0" b="0"/>
        </a:effectRef>
        <a:fontRef idx="minor">
          <a:schemeClr val="lt1"/>
        </a:fontRef>
      </dsp:style>
      <dsp:txBody>
        <a:bodyPr lIns="60960" tIns="60960" rIns="60960" bIns="60960" anchor="ctr"/>
        <a:lstStyle>
          <a:lvl1pPr algn="l">
            <a:defRPr sz="2400"/>
          </a:lvl1pPr>
          <a:lvl2pPr marL="171450" indent="-171450" algn="l">
            <a:defRPr sz="1800"/>
          </a:lvl2pPr>
          <a:lvl3pPr marL="342900" indent="-171450" algn="l">
            <a:defRPr sz="1800"/>
          </a:lvl3pPr>
          <a:lvl4pPr marL="514350" indent="-171450" algn="l">
            <a:defRPr sz="1800"/>
          </a:lvl4pPr>
          <a:lvl5pPr marL="685800" indent="-171450" algn="l">
            <a:defRPr sz="1800"/>
          </a:lvl5pPr>
          <a:lvl6pPr marL="857250" indent="-171450" algn="l">
            <a:defRPr sz="1800"/>
          </a:lvl6pPr>
          <a:lvl7pPr marL="1028700" indent="-171450" algn="l">
            <a:defRPr sz="1800"/>
          </a:lvl7pPr>
          <a:lvl8pPr marL="1200150" indent="-171450" algn="l">
            <a:defRPr sz="1800"/>
          </a:lvl8pPr>
          <a:lvl9pPr marL="1371600" indent="-171450" algn="l">
            <a:defRPr sz="1800"/>
          </a:lvl9pPr>
        </a:lstStyle>
        <a:p>
          <a:pPr lvl="0">
            <a:lnSpc>
              <a:spcPct val="100000"/>
            </a:lnSpc>
            <a:spcBef>
              <a:spcPct val="0"/>
            </a:spcBef>
            <a:spcAft>
              <a:spcPct val="35000"/>
            </a:spcAft>
          </a:pPr>
          <a:r>
            <a:rPr lang="zh-CN" altLang="en-US" sz="1600">
              <a:solidFill>
                <a:schemeClr val="dk1"/>
              </a:solidFill>
              <a:latin typeface="微软雅黑" panose="020B0503020204020204" pitchFamily="34" charset="-122"/>
              <a:ea typeface="微软雅黑" panose="020B0503020204020204" pitchFamily="34" charset="-122"/>
            </a:rPr>
            <a:t>超级私域运营模型</a:t>
          </a:r>
          <a:endParaRPr>
            <a:solidFill>
              <a:schemeClr val="dk1"/>
            </a:solidFill>
          </a:endParaRPr>
        </a:p>
      </dsp:txBody>
      <dsp:txXfrm>
        <a:off x="0" y="568970"/>
        <a:ext cx="10203795" cy="449280"/>
      </dsp:txXfrm>
    </dsp:sp>
    <dsp:sp modelId="{319F6466-48A0-444E-A2BA-47941D2C35D4}">
      <dsp:nvSpPr>
        <dsp:cNvPr id="5" name="圆角矩形 4"/>
        <dsp:cNvSpPr/>
      </dsp:nvSpPr>
      <dsp:spPr bwMode="white">
        <a:xfrm>
          <a:off x="0" y="1087370"/>
          <a:ext cx="10203795" cy="449280"/>
        </a:xfrm>
        <a:prstGeom prst="roundRect">
          <a:avLst/>
        </a:prstGeom>
        <a:solidFill>
          <a:schemeClr val="lt1">
            <a:hueOff val="0"/>
            <a:satOff val="0"/>
            <a:lumOff val="0"/>
            <a:alphaOff val="0"/>
          </a:schemeClr>
        </a:solidFill>
        <a:ln w="12700" cap="flat" cmpd="sng" algn="ctr">
          <a:solidFill>
            <a:schemeClr val="accent1">
              <a:shade val="80000"/>
              <a:hueOff val="0"/>
              <a:satOff val="0"/>
              <a:lumOff val="0"/>
              <a:alphaOff val="0"/>
            </a:schemeClr>
          </a:solidFill>
          <a:prstDash val="solid"/>
          <a:miter lim="800000"/>
        </a:ln>
      </dsp:spPr>
      <dsp:style>
        <a:lnRef idx="2">
          <a:schemeClr val="accent1">
            <a:shade val="80000"/>
          </a:schemeClr>
        </a:lnRef>
        <a:fillRef idx="1">
          <a:schemeClr val="lt1"/>
        </a:fillRef>
        <a:effectRef idx="0">
          <a:scrgbClr r="0" g="0" b="0"/>
        </a:effectRef>
        <a:fontRef idx="minor">
          <a:schemeClr val="lt1"/>
        </a:fontRef>
      </dsp:style>
      <dsp:txBody>
        <a:bodyPr lIns="60960" tIns="60960" rIns="60960" bIns="60960" anchor="ctr"/>
        <a:lstStyle>
          <a:lvl1pPr algn="l">
            <a:defRPr sz="2400"/>
          </a:lvl1pPr>
          <a:lvl2pPr marL="171450" indent="-171450" algn="l">
            <a:defRPr sz="1800"/>
          </a:lvl2pPr>
          <a:lvl3pPr marL="342900" indent="-171450" algn="l">
            <a:defRPr sz="1800"/>
          </a:lvl3pPr>
          <a:lvl4pPr marL="514350" indent="-171450" algn="l">
            <a:defRPr sz="1800"/>
          </a:lvl4pPr>
          <a:lvl5pPr marL="685800" indent="-171450" algn="l">
            <a:defRPr sz="1800"/>
          </a:lvl5pPr>
          <a:lvl6pPr marL="857250" indent="-171450" algn="l">
            <a:defRPr sz="1800"/>
          </a:lvl6pPr>
          <a:lvl7pPr marL="1028700" indent="-171450" algn="l">
            <a:defRPr sz="1800"/>
          </a:lvl7pPr>
          <a:lvl8pPr marL="1200150" indent="-171450" algn="l">
            <a:defRPr sz="1800"/>
          </a:lvl8pPr>
          <a:lvl9pPr marL="1371600" indent="-171450" algn="l">
            <a:defRPr sz="1800"/>
          </a:lvl9pPr>
        </a:lstStyle>
        <a:p>
          <a:pPr lvl="0">
            <a:lnSpc>
              <a:spcPct val="100000"/>
            </a:lnSpc>
            <a:spcBef>
              <a:spcPct val="0"/>
            </a:spcBef>
            <a:spcAft>
              <a:spcPct val="35000"/>
            </a:spcAft>
          </a:pPr>
          <a:r>
            <a:rPr lang="zh-CN" altLang="en-US" sz="1600">
              <a:solidFill>
                <a:schemeClr val="dk1"/>
              </a:solidFill>
              <a:latin typeface="+mj-ea"/>
              <a:ea typeface="+mj-ea"/>
            </a:rPr>
            <a:t>聚合公域流量向私域流量转化模型</a:t>
          </a:r>
          <a:endParaRPr lang="zh-CN" altLang="en-US" sz="1600">
            <a:solidFill>
              <a:schemeClr val="dk1"/>
            </a:solidFill>
            <a:latin typeface="微软雅黑" panose="020B0503020204020204" pitchFamily="34" charset="-122"/>
            <a:ea typeface="微软雅黑" panose="020B0503020204020204" pitchFamily="34" charset="-122"/>
          </a:endParaRPr>
        </a:p>
      </dsp:txBody>
      <dsp:txXfrm>
        <a:off x="0" y="1087370"/>
        <a:ext cx="10203795" cy="449280"/>
      </dsp:txXfrm>
    </dsp:sp>
    <dsp:sp modelId="{6315FEEB-6964-4916-ABEC-CB88CA92E9EF}">
      <dsp:nvSpPr>
        <dsp:cNvPr id="6" name="圆角矩形 5"/>
        <dsp:cNvSpPr/>
      </dsp:nvSpPr>
      <dsp:spPr bwMode="white">
        <a:xfrm>
          <a:off x="0" y="1605770"/>
          <a:ext cx="10203795" cy="449280"/>
        </a:xfrm>
        <a:prstGeom prst="roundRect">
          <a:avLst/>
        </a:prstGeom>
        <a:solidFill>
          <a:schemeClr val="lt1">
            <a:hueOff val="0"/>
            <a:satOff val="0"/>
            <a:lumOff val="0"/>
            <a:alphaOff val="0"/>
          </a:schemeClr>
        </a:solidFill>
        <a:ln w="12700" cap="flat" cmpd="sng" algn="ctr">
          <a:solidFill>
            <a:schemeClr val="accent1">
              <a:shade val="80000"/>
              <a:hueOff val="0"/>
              <a:satOff val="0"/>
              <a:lumOff val="0"/>
              <a:alphaOff val="0"/>
            </a:schemeClr>
          </a:solidFill>
          <a:prstDash val="solid"/>
          <a:miter lim="800000"/>
        </a:ln>
      </dsp:spPr>
      <dsp:style>
        <a:lnRef idx="2">
          <a:schemeClr val="accent1">
            <a:shade val="80000"/>
          </a:schemeClr>
        </a:lnRef>
        <a:fillRef idx="1">
          <a:schemeClr val="lt1"/>
        </a:fillRef>
        <a:effectRef idx="0">
          <a:scrgbClr r="0" g="0" b="0"/>
        </a:effectRef>
        <a:fontRef idx="minor">
          <a:schemeClr val="lt1"/>
        </a:fontRef>
      </dsp:style>
      <dsp:txBody>
        <a:bodyPr lIns="60960" tIns="60960" rIns="60960" bIns="60960" anchor="ctr"/>
        <a:lstStyle>
          <a:lvl1pPr algn="l">
            <a:defRPr sz="2400"/>
          </a:lvl1pPr>
          <a:lvl2pPr marL="171450" indent="-171450" algn="l">
            <a:defRPr sz="1800"/>
          </a:lvl2pPr>
          <a:lvl3pPr marL="342900" indent="-171450" algn="l">
            <a:defRPr sz="1800"/>
          </a:lvl3pPr>
          <a:lvl4pPr marL="514350" indent="-171450" algn="l">
            <a:defRPr sz="1800"/>
          </a:lvl4pPr>
          <a:lvl5pPr marL="685800" indent="-171450" algn="l">
            <a:defRPr sz="1800"/>
          </a:lvl5pPr>
          <a:lvl6pPr marL="857250" indent="-171450" algn="l">
            <a:defRPr sz="1800"/>
          </a:lvl6pPr>
          <a:lvl7pPr marL="1028700" indent="-171450" algn="l">
            <a:defRPr sz="1800"/>
          </a:lvl7pPr>
          <a:lvl8pPr marL="1200150" indent="-171450" algn="l">
            <a:defRPr sz="1800"/>
          </a:lvl8pPr>
          <a:lvl9pPr marL="1371600" indent="-171450" algn="l">
            <a:defRPr sz="1800"/>
          </a:lvl9pPr>
        </a:lstStyle>
        <a:p>
          <a:pPr lvl="0">
            <a:lnSpc>
              <a:spcPct val="100000"/>
            </a:lnSpc>
            <a:spcBef>
              <a:spcPct val="0"/>
            </a:spcBef>
            <a:spcAft>
              <a:spcPct val="35000"/>
            </a:spcAft>
          </a:pPr>
          <a:r>
            <a:rPr lang="zh-CN" altLang="en-US" sz="1600">
              <a:solidFill>
                <a:schemeClr val="dk1"/>
              </a:solidFill>
              <a:latin typeface="微软雅黑" panose="020B0503020204020204" pitchFamily="34" charset="-122"/>
              <a:ea typeface="微软雅黑" panose="020B0503020204020204" pitchFamily="34" charset="-122"/>
            </a:rPr>
            <a:t>私域矩阵建设策略模型</a:t>
          </a:r>
          <a:endParaRPr>
            <a:solidFill>
              <a:schemeClr val="dk1"/>
            </a:solidFill>
          </a:endParaRPr>
        </a:p>
      </dsp:txBody>
      <dsp:txXfrm>
        <a:off x="0" y="1605770"/>
        <a:ext cx="10203795" cy="449280"/>
      </dsp:txXfrm>
    </dsp:sp>
    <dsp:sp modelId="{4185919E-A120-4E23-AC43-9D9747DC0A3E}">
      <dsp:nvSpPr>
        <dsp:cNvPr id="7" name="圆角矩形 6"/>
        <dsp:cNvSpPr/>
      </dsp:nvSpPr>
      <dsp:spPr bwMode="white">
        <a:xfrm>
          <a:off x="0" y="2124170"/>
          <a:ext cx="10203795" cy="449280"/>
        </a:xfrm>
        <a:prstGeom prst="roundRect">
          <a:avLst/>
        </a:prstGeom>
        <a:solidFill>
          <a:schemeClr val="lt1">
            <a:hueOff val="0"/>
            <a:satOff val="0"/>
            <a:lumOff val="0"/>
            <a:alphaOff val="0"/>
          </a:schemeClr>
        </a:solidFill>
        <a:ln w="12700" cap="flat" cmpd="sng" algn="ctr">
          <a:solidFill>
            <a:schemeClr val="accent1">
              <a:shade val="80000"/>
              <a:hueOff val="0"/>
              <a:satOff val="0"/>
              <a:lumOff val="0"/>
              <a:alphaOff val="0"/>
            </a:schemeClr>
          </a:solidFill>
          <a:prstDash val="solid"/>
          <a:miter lim="800000"/>
        </a:ln>
      </dsp:spPr>
      <dsp:style>
        <a:lnRef idx="2">
          <a:schemeClr val="accent1">
            <a:shade val="80000"/>
          </a:schemeClr>
        </a:lnRef>
        <a:fillRef idx="1">
          <a:schemeClr val="lt1"/>
        </a:fillRef>
        <a:effectRef idx="0">
          <a:scrgbClr r="0" g="0" b="0"/>
        </a:effectRef>
        <a:fontRef idx="minor">
          <a:schemeClr val="lt1"/>
        </a:fontRef>
      </dsp:style>
      <dsp:txBody>
        <a:bodyPr lIns="60960" tIns="60960" rIns="60960" bIns="60960" anchor="ctr"/>
        <a:lstStyle>
          <a:lvl1pPr algn="l">
            <a:defRPr sz="2400"/>
          </a:lvl1pPr>
          <a:lvl2pPr marL="171450" indent="-171450" algn="l">
            <a:defRPr sz="1800"/>
          </a:lvl2pPr>
          <a:lvl3pPr marL="342900" indent="-171450" algn="l">
            <a:defRPr sz="1800"/>
          </a:lvl3pPr>
          <a:lvl4pPr marL="514350" indent="-171450" algn="l">
            <a:defRPr sz="1800"/>
          </a:lvl4pPr>
          <a:lvl5pPr marL="685800" indent="-171450" algn="l">
            <a:defRPr sz="1800"/>
          </a:lvl5pPr>
          <a:lvl6pPr marL="857250" indent="-171450" algn="l">
            <a:defRPr sz="1800"/>
          </a:lvl6pPr>
          <a:lvl7pPr marL="1028700" indent="-171450" algn="l">
            <a:defRPr sz="1800"/>
          </a:lvl7pPr>
          <a:lvl8pPr marL="1200150" indent="-171450" algn="l">
            <a:defRPr sz="1800"/>
          </a:lvl8pPr>
          <a:lvl9pPr marL="1371600" indent="-171450" algn="l">
            <a:defRPr sz="1800"/>
          </a:lvl9pPr>
        </a:lstStyle>
        <a:p>
          <a:pPr lvl="0">
            <a:lnSpc>
              <a:spcPct val="100000"/>
            </a:lnSpc>
            <a:spcBef>
              <a:spcPct val="0"/>
            </a:spcBef>
            <a:spcAft>
              <a:spcPct val="35000"/>
            </a:spcAft>
          </a:pPr>
          <a:r>
            <a:rPr lang="zh-CN" altLang="en-US" sz="1600">
              <a:solidFill>
                <a:schemeClr val="dk1"/>
              </a:solidFill>
              <a:latin typeface="微软雅黑" panose="020B0503020204020204" pitchFamily="34" charset="-122"/>
              <a:ea typeface="微软雅黑" panose="020B0503020204020204" pitchFamily="34" charset="-122"/>
            </a:rPr>
            <a:t>私域运营策略构建模型</a:t>
          </a:r>
          <a:endParaRPr>
            <a:solidFill>
              <a:schemeClr val="dk1"/>
            </a:solidFill>
          </a:endParaRPr>
        </a:p>
      </dsp:txBody>
      <dsp:txXfrm>
        <a:off x="0" y="2124170"/>
        <a:ext cx="10203795" cy="449280"/>
      </dsp:txXfrm>
    </dsp:sp>
    <dsp:sp modelId="{A80538C2-F699-405B-8214-8CEB75E8EA7F}">
      <dsp:nvSpPr>
        <dsp:cNvPr id="8" name="圆角矩形 7"/>
        <dsp:cNvSpPr/>
      </dsp:nvSpPr>
      <dsp:spPr bwMode="white">
        <a:xfrm>
          <a:off x="0" y="2642571"/>
          <a:ext cx="10203795" cy="449280"/>
        </a:xfrm>
        <a:prstGeom prst="roundRect">
          <a:avLst/>
        </a:prstGeom>
        <a:solidFill>
          <a:schemeClr val="lt1">
            <a:hueOff val="0"/>
            <a:satOff val="0"/>
            <a:lumOff val="0"/>
            <a:alphaOff val="0"/>
          </a:schemeClr>
        </a:solidFill>
        <a:ln w="12700" cap="flat" cmpd="sng" algn="ctr">
          <a:solidFill>
            <a:schemeClr val="accent1">
              <a:shade val="80000"/>
              <a:hueOff val="0"/>
              <a:satOff val="0"/>
              <a:lumOff val="0"/>
              <a:alphaOff val="0"/>
            </a:schemeClr>
          </a:solidFill>
          <a:prstDash val="solid"/>
          <a:miter lim="800000"/>
        </a:ln>
      </dsp:spPr>
      <dsp:style>
        <a:lnRef idx="2">
          <a:schemeClr val="accent1">
            <a:shade val="80000"/>
          </a:schemeClr>
        </a:lnRef>
        <a:fillRef idx="1">
          <a:schemeClr val="lt1"/>
        </a:fillRef>
        <a:effectRef idx="0">
          <a:scrgbClr r="0" g="0" b="0"/>
        </a:effectRef>
        <a:fontRef idx="minor">
          <a:schemeClr val="lt1"/>
        </a:fontRef>
      </dsp:style>
      <dsp:txBody>
        <a:bodyPr lIns="60960" tIns="60960" rIns="60960" bIns="60960" anchor="ctr"/>
        <a:lstStyle>
          <a:lvl1pPr algn="l">
            <a:defRPr sz="2400"/>
          </a:lvl1pPr>
          <a:lvl2pPr marL="171450" indent="-171450" algn="l">
            <a:defRPr sz="1800"/>
          </a:lvl2pPr>
          <a:lvl3pPr marL="342900" indent="-171450" algn="l">
            <a:defRPr sz="1800"/>
          </a:lvl3pPr>
          <a:lvl4pPr marL="514350" indent="-171450" algn="l">
            <a:defRPr sz="1800"/>
          </a:lvl4pPr>
          <a:lvl5pPr marL="685800" indent="-171450" algn="l">
            <a:defRPr sz="1800"/>
          </a:lvl5pPr>
          <a:lvl6pPr marL="857250" indent="-171450" algn="l">
            <a:defRPr sz="1800"/>
          </a:lvl6pPr>
          <a:lvl7pPr marL="1028700" indent="-171450" algn="l">
            <a:defRPr sz="1800"/>
          </a:lvl7pPr>
          <a:lvl8pPr marL="1200150" indent="-171450" algn="l">
            <a:defRPr sz="1800"/>
          </a:lvl8pPr>
          <a:lvl9pPr marL="1371600" indent="-171450" algn="l">
            <a:defRPr sz="1800"/>
          </a:lvl9pPr>
        </a:lstStyle>
        <a:p>
          <a:pPr lvl="0">
            <a:lnSpc>
              <a:spcPct val="100000"/>
            </a:lnSpc>
            <a:spcBef>
              <a:spcPct val="0"/>
            </a:spcBef>
            <a:spcAft>
              <a:spcPct val="35000"/>
            </a:spcAft>
          </a:pPr>
          <a:r>
            <a:rPr lang="zh-CN" altLang="en-US" sz="1600">
              <a:solidFill>
                <a:schemeClr val="dk1"/>
              </a:solidFill>
              <a:latin typeface="微软雅黑" panose="020B0503020204020204" pitchFamily="34" charset="-122"/>
              <a:ea typeface="微软雅黑" panose="020B0503020204020204" pitchFamily="34" charset="-122"/>
            </a:rPr>
            <a:t>私域流量闭环模型</a:t>
          </a:r>
          <a:endParaRPr>
            <a:solidFill>
              <a:schemeClr val="dk1"/>
            </a:solidFill>
          </a:endParaRPr>
        </a:p>
      </dsp:txBody>
      <dsp:txXfrm>
        <a:off x="0" y="2642571"/>
        <a:ext cx="10203795" cy="449280"/>
      </dsp:txXfrm>
    </dsp:sp>
    <dsp:sp modelId="{437B0740-CB55-4BAC-99DE-3DD415100FC8}">
      <dsp:nvSpPr>
        <dsp:cNvPr id="9" name="圆角矩形 8"/>
        <dsp:cNvSpPr/>
      </dsp:nvSpPr>
      <dsp:spPr bwMode="white">
        <a:xfrm>
          <a:off x="0" y="3160971"/>
          <a:ext cx="10203795" cy="449280"/>
        </a:xfrm>
        <a:prstGeom prst="roundRect">
          <a:avLst/>
        </a:prstGeom>
        <a:solidFill>
          <a:schemeClr val="lt1">
            <a:hueOff val="0"/>
            <a:satOff val="0"/>
            <a:lumOff val="0"/>
            <a:alphaOff val="0"/>
          </a:schemeClr>
        </a:solidFill>
        <a:ln w="12700" cap="flat" cmpd="sng" algn="ctr">
          <a:solidFill>
            <a:schemeClr val="accent1">
              <a:shade val="80000"/>
              <a:hueOff val="0"/>
              <a:satOff val="0"/>
              <a:lumOff val="0"/>
              <a:alphaOff val="0"/>
            </a:schemeClr>
          </a:solidFill>
          <a:prstDash val="solid"/>
          <a:miter lim="800000"/>
        </a:ln>
      </dsp:spPr>
      <dsp:style>
        <a:lnRef idx="2">
          <a:schemeClr val="accent1">
            <a:shade val="80000"/>
          </a:schemeClr>
        </a:lnRef>
        <a:fillRef idx="1">
          <a:schemeClr val="lt1"/>
        </a:fillRef>
        <a:effectRef idx="0">
          <a:scrgbClr r="0" g="0" b="0"/>
        </a:effectRef>
        <a:fontRef idx="minor">
          <a:schemeClr val="lt1"/>
        </a:fontRef>
      </dsp:style>
      <dsp:txBody>
        <a:bodyPr lIns="60960" tIns="60960" rIns="60960" bIns="60960" anchor="ctr"/>
        <a:lstStyle>
          <a:lvl1pPr algn="l">
            <a:defRPr sz="2400"/>
          </a:lvl1pPr>
          <a:lvl2pPr marL="171450" indent="-171450" algn="l">
            <a:defRPr sz="1800"/>
          </a:lvl2pPr>
          <a:lvl3pPr marL="342900" indent="-171450" algn="l">
            <a:defRPr sz="1800"/>
          </a:lvl3pPr>
          <a:lvl4pPr marL="514350" indent="-171450" algn="l">
            <a:defRPr sz="1800"/>
          </a:lvl4pPr>
          <a:lvl5pPr marL="685800" indent="-171450" algn="l">
            <a:defRPr sz="1800"/>
          </a:lvl5pPr>
          <a:lvl6pPr marL="857250" indent="-171450" algn="l">
            <a:defRPr sz="1800"/>
          </a:lvl6pPr>
          <a:lvl7pPr marL="1028700" indent="-171450" algn="l">
            <a:defRPr sz="1800"/>
          </a:lvl7pPr>
          <a:lvl8pPr marL="1200150" indent="-171450" algn="l">
            <a:defRPr sz="1800"/>
          </a:lvl8pPr>
          <a:lvl9pPr marL="1371600" indent="-171450" algn="l">
            <a:defRPr sz="1800"/>
          </a:lvl9pPr>
        </a:lstStyle>
        <a:p>
          <a:pPr lvl="0">
            <a:lnSpc>
              <a:spcPct val="100000"/>
            </a:lnSpc>
            <a:spcBef>
              <a:spcPct val="0"/>
            </a:spcBef>
            <a:spcAft>
              <a:spcPct val="35000"/>
            </a:spcAft>
          </a:pPr>
          <a:r>
            <a:rPr lang="zh-CN" altLang="en-US" sz="1600">
              <a:solidFill>
                <a:schemeClr val="dk1"/>
              </a:solidFill>
              <a:latin typeface="微软雅黑" panose="020B0503020204020204" pitchFamily="34" charset="-122"/>
              <a:ea typeface="微软雅黑" panose="020B0503020204020204" pitchFamily="34" charset="-122"/>
            </a:rPr>
            <a:t>私域用户标签模型</a:t>
          </a:r>
          <a:endParaRPr>
            <a:solidFill>
              <a:schemeClr val="dk1"/>
            </a:solidFill>
          </a:endParaRPr>
        </a:p>
      </dsp:txBody>
      <dsp:txXfrm>
        <a:off x="0" y="3160971"/>
        <a:ext cx="10203795" cy="449280"/>
      </dsp:txXfrm>
    </dsp:sp>
    <dsp:sp modelId="{A14CE791-CA4A-4561-94B3-EF363990B238}">
      <dsp:nvSpPr>
        <dsp:cNvPr id="10" name="圆角矩形 9"/>
        <dsp:cNvSpPr/>
      </dsp:nvSpPr>
      <dsp:spPr bwMode="white">
        <a:xfrm>
          <a:off x="0" y="3679371"/>
          <a:ext cx="10203795" cy="449280"/>
        </a:xfrm>
        <a:prstGeom prst="roundRect">
          <a:avLst/>
        </a:prstGeom>
        <a:solidFill>
          <a:schemeClr val="lt1">
            <a:hueOff val="0"/>
            <a:satOff val="0"/>
            <a:lumOff val="0"/>
            <a:alphaOff val="0"/>
          </a:schemeClr>
        </a:solidFill>
        <a:ln w="12700" cap="flat" cmpd="sng" algn="ctr">
          <a:solidFill>
            <a:schemeClr val="accent1">
              <a:shade val="80000"/>
              <a:hueOff val="0"/>
              <a:satOff val="0"/>
              <a:lumOff val="0"/>
              <a:alphaOff val="0"/>
            </a:schemeClr>
          </a:solidFill>
          <a:prstDash val="solid"/>
          <a:miter lim="800000"/>
        </a:ln>
      </dsp:spPr>
      <dsp:style>
        <a:lnRef idx="2">
          <a:schemeClr val="accent1">
            <a:shade val="80000"/>
          </a:schemeClr>
        </a:lnRef>
        <a:fillRef idx="1">
          <a:schemeClr val="lt1"/>
        </a:fillRef>
        <a:effectRef idx="0">
          <a:scrgbClr r="0" g="0" b="0"/>
        </a:effectRef>
        <a:fontRef idx="minor">
          <a:schemeClr val="lt1"/>
        </a:fontRef>
      </dsp:style>
      <dsp:txBody>
        <a:bodyPr lIns="60960" tIns="60960" rIns="60960" bIns="60960" anchor="ctr"/>
        <a:lstStyle>
          <a:lvl1pPr algn="l">
            <a:defRPr sz="2400"/>
          </a:lvl1pPr>
          <a:lvl2pPr marL="171450" indent="-171450" algn="l">
            <a:defRPr sz="1800"/>
          </a:lvl2pPr>
          <a:lvl3pPr marL="342900" indent="-171450" algn="l">
            <a:defRPr sz="1800"/>
          </a:lvl3pPr>
          <a:lvl4pPr marL="514350" indent="-171450" algn="l">
            <a:defRPr sz="1800"/>
          </a:lvl4pPr>
          <a:lvl5pPr marL="685800" indent="-171450" algn="l">
            <a:defRPr sz="1800"/>
          </a:lvl5pPr>
          <a:lvl6pPr marL="857250" indent="-171450" algn="l">
            <a:defRPr sz="1800"/>
          </a:lvl6pPr>
          <a:lvl7pPr marL="1028700" indent="-171450" algn="l">
            <a:defRPr sz="1800"/>
          </a:lvl7pPr>
          <a:lvl8pPr marL="1200150" indent="-171450" algn="l">
            <a:defRPr sz="1800"/>
          </a:lvl8pPr>
          <a:lvl9pPr marL="1371600" indent="-171450" algn="l">
            <a:defRPr sz="1800"/>
          </a:lvl9pPr>
        </a:lstStyle>
        <a:p>
          <a:pPr lvl="0">
            <a:lnSpc>
              <a:spcPct val="100000"/>
            </a:lnSpc>
            <a:spcBef>
              <a:spcPct val="0"/>
            </a:spcBef>
            <a:spcAft>
              <a:spcPct val="35000"/>
            </a:spcAft>
          </a:pPr>
          <a:r>
            <a:rPr lang="zh-CN" altLang="en-US" sz="1600">
              <a:solidFill>
                <a:schemeClr val="dk1"/>
              </a:solidFill>
              <a:latin typeface="微软雅黑" panose="020B0503020204020204" pitchFamily="34" charset="-122"/>
              <a:ea typeface="微软雅黑" panose="020B0503020204020204" pitchFamily="34" charset="-122"/>
            </a:rPr>
            <a:t>用户旅程地图模型</a:t>
          </a:r>
          <a:endParaRPr>
            <a:solidFill>
              <a:schemeClr val="dk1"/>
            </a:solidFill>
          </a:endParaRPr>
        </a:p>
      </dsp:txBody>
      <dsp:txXfrm>
        <a:off x="0" y="3679371"/>
        <a:ext cx="10203795" cy="449280"/>
      </dsp:txXfrm>
    </dsp:sp>
    <dsp:sp modelId="{3A27B1FE-EA76-4A7B-82BC-CD9D8570CF0E}">
      <dsp:nvSpPr>
        <dsp:cNvPr id="11" name="圆角矩形 10"/>
        <dsp:cNvSpPr/>
      </dsp:nvSpPr>
      <dsp:spPr bwMode="white">
        <a:xfrm>
          <a:off x="0" y="4197771"/>
          <a:ext cx="10203795" cy="449280"/>
        </a:xfrm>
        <a:prstGeom prst="roundRect">
          <a:avLst/>
        </a:prstGeom>
        <a:solidFill>
          <a:schemeClr val="lt1">
            <a:hueOff val="0"/>
            <a:satOff val="0"/>
            <a:lumOff val="0"/>
            <a:alphaOff val="0"/>
          </a:schemeClr>
        </a:solidFill>
        <a:ln w="12700" cap="flat" cmpd="sng" algn="ctr">
          <a:solidFill>
            <a:schemeClr val="accent1">
              <a:shade val="80000"/>
              <a:hueOff val="0"/>
              <a:satOff val="0"/>
              <a:lumOff val="0"/>
              <a:alphaOff val="0"/>
            </a:schemeClr>
          </a:solidFill>
          <a:prstDash val="solid"/>
          <a:miter lim="800000"/>
        </a:ln>
      </dsp:spPr>
      <dsp:style>
        <a:lnRef idx="2">
          <a:schemeClr val="accent1">
            <a:shade val="80000"/>
          </a:schemeClr>
        </a:lnRef>
        <a:fillRef idx="1">
          <a:schemeClr val="lt1"/>
        </a:fillRef>
        <a:effectRef idx="0">
          <a:scrgbClr r="0" g="0" b="0"/>
        </a:effectRef>
        <a:fontRef idx="minor">
          <a:schemeClr val="lt1"/>
        </a:fontRef>
      </dsp:style>
      <dsp:txBody>
        <a:bodyPr lIns="60960" tIns="60960" rIns="60960" bIns="60960" anchor="ctr"/>
        <a:lstStyle>
          <a:lvl1pPr algn="l">
            <a:defRPr sz="2400"/>
          </a:lvl1pPr>
          <a:lvl2pPr marL="171450" indent="-171450" algn="l">
            <a:defRPr sz="1800"/>
          </a:lvl2pPr>
          <a:lvl3pPr marL="342900" indent="-171450" algn="l">
            <a:defRPr sz="1800"/>
          </a:lvl3pPr>
          <a:lvl4pPr marL="514350" indent="-171450" algn="l">
            <a:defRPr sz="1800"/>
          </a:lvl4pPr>
          <a:lvl5pPr marL="685800" indent="-171450" algn="l">
            <a:defRPr sz="1800"/>
          </a:lvl5pPr>
          <a:lvl6pPr marL="857250" indent="-171450" algn="l">
            <a:defRPr sz="1800"/>
          </a:lvl6pPr>
          <a:lvl7pPr marL="1028700" indent="-171450" algn="l">
            <a:defRPr sz="1800"/>
          </a:lvl7pPr>
          <a:lvl8pPr marL="1200150" indent="-171450" algn="l">
            <a:defRPr sz="1800"/>
          </a:lvl8pPr>
          <a:lvl9pPr marL="1371600" indent="-171450" algn="l">
            <a:defRPr sz="1800"/>
          </a:lvl9pPr>
        </a:lstStyle>
        <a:p>
          <a:pPr lvl="0">
            <a:lnSpc>
              <a:spcPct val="100000"/>
            </a:lnSpc>
            <a:spcBef>
              <a:spcPct val="0"/>
            </a:spcBef>
            <a:spcAft>
              <a:spcPct val="35000"/>
            </a:spcAft>
          </a:pPr>
          <a:r>
            <a:rPr lang="zh-CN" altLang="en-US" sz="1600">
              <a:solidFill>
                <a:schemeClr val="dk1"/>
              </a:solidFill>
              <a:latin typeface="微软雅黑" panose="020B0503020204020204" pitchFamily="34" charset="-122"/>
              <a:ea typeface="微软雅黑" panose="020B0503020204020204" pitchFamily="34" charset="-122"/>
            </a:rPr>
            <a:t>私域全生命周期模型</a:t>
          </a:r>
          <a:endParaRPr>
            <a:solidFill>
              <a:schemeClr val="dk1"/>
            </a:solidFill>
          </a:endParaRPr>
        </a:p>
      </dsp:txBody>
      <dsp:txXfrm>
        <a:off x="0" y="4197771"/>
        <a:ext cx="10203795" cy="449280"/>
      </dsp:txXfrm>
    </dsp:sp>
    <dsp:sp modelId="{1B04D6D1-4087-4686-85C6-29B4E1793429}">
      <dsp:nvSpPr>
        <dsp:cNvPr id="12" name="圆角矩形 11"/>
        <dsp:cNvSpPr/>
      </dsp:nvSpPr>
      <dsp:spPr bwMode="white">
        <a:xfrm>
          <a:off x="0" y="4716171"/>
          <a:ext cx="10203795" cy="449280"/>
        </a:xfrm>
        <a:prstGeom prst="roundRect">
          <a:avLst/>
        </a:prstGeom>
        <a:solidFill>
          <a:schemeClr val="lt1">
            <a:hueOff val="0"/>
            <a:satOff val="0"/>
            <a:lumOff val="0"/>
            <a:alphaOff val="0"/>
          </a:schemeClr>
        </a:solidFill>
        <a:ln w="12700" cap="flat" cmpd="sng" algn="ctr">
          <a:solidFill>
            <a:schemeClr val="accent1">
              <a:shade val="80000"/>
              <a:hueOff val="0"/>
              <a:satOff val="0"/>
              <a:lumOff val="0"/>
              <a:alphaOff val="0"/>
            </a:schemeClr>
          </a:solidFill>
          <a:prstDash val="solid"/>
          <a:miter lim="800000"/>
        </a:ln>
      </dsp:spPr>
      <dsp:style>
        <a:lnRef idx="2">
          <a:schemeClr val="accent1">
            <a:shade val="80000"/>
          </a:schemeClr>
        </a:lnRef>
        <a:fillRef idx="1">
          <a:schemeClr val="lt1"/>
        </a:fillRef>
        <a:effectRef idx="0">
          <a:scrgbClr r="0" g="0" b="0"/>
        </a:effectRef>
        <a:fontRef idx="minor">
          <a:schemeClr val="lt1"/>
        </a:fontRef>
      </dsp:style>
      <dsp:txBody>
        <a:bodyPr lIns="60960" tIns="60960" rIns="60960" bIns="60960" anchor="ctr"/>
        <a:lstStyle>
          <a:lvl1pPr algn="l">
            <a:defRPr sz="2400"/>
          </a:lvl1pPr>
          <a:lvl2pPr marL="171450" indent="-171450" algn="l">
            <a:defRPr sz="1800"/>
          </a:lvl2pPr>
          <a:lvl3pPr marL="342900" indent="-171450" algn="l">
            <a:defRPr sz="1800"/>
          </a:lvl3pPr>
          <a:lvl4pPr marL="514350" indent="-171450" algn="l">
            <a:defRPr sz="1800"/>
          </a:lvl4pPr>
          <a:lvl5pPr marL="685800" indent="-171450" algn="l">
            <a:defRPr sz="1800"/>
          </a:lvl5pPr>
          <a:lvl6pPr marL="857250" indent="-171450" algn="l">
            <a:defRPr sz="1800"/>
          </a:lvl6pPr>
          <a:lvl7pPr marL="1028700" indent="-171450" algn="l">
            <a:defRPr sz="1800"/>
          </a:lvl7pPr>
          <a:lvl8pPr marL="1200150" indent="-171450" algn="l">
            <a:defRPr sz="1800"/>
          </a:lvl8pPr>
          <a:lvl9pPr marL="1371600" indent="-171450" algn="l">
            <a:defRPr sz="1800"/>
          </a:lvl9pPr>
        </a:lstStyle>
        <a:p>
          <a:pPr lvl="0">
            <a:lnSpc>
              <a:spcPct val="100000"/>
            </a:lnSpc>
            <a:spcBef>
              <a:spcPct val="0"/>
            </a:spcBef>
            <a:spcAft>
              <a:spcPct val="35000"/>
            </a:spcAft>
          </a:pPr>
          <a:r>
            <a:rPr lang="zh-CN" altLang="en-US" sz="1600">
              <a:solidFill>
                <a:schemeClr val="dk1"/>
              </a:solidFill>
              <a:latin typeface="微软雅黑" panose="020B0503020204020204" pitchFamily="34" charset="-122"/>
              <a:ea typeface="微软雅黑" panose="020B0503020204020204" pitchFamily="34" charset="-122"/>
            </a:rPr>
            <a:t>新零售场景私域拉新模型</a:t>
          </a:r>
          <a:endParaRPr lang="en-US" altLang="zh-CN" sz="1600">
            <a:solidFill>
              <a:schemeClr val="dk1"/>
            </a:solidFill>
            <a:latin typeface="微软雅黑" panose="020B0503020204020204" pitchFamily="34" charset="-122"/>
            <a:ea typeface="微软雅黑" panose="020B0503020204020204" pitchFamily="34" charset="-122"/>
          </a:endParaRPr>
        </a:p>
      </dsp:txBody>
      <dsp:txXfrm>
        <a:off x="0" y="4716171"/>
        <a:ext cx="10203795" cy="449280"/>
      </dsp:txXfrm>
    </dsp:sp>
    <dsp:sp modelId="{8A712733-5FB3-4157-89B6-8D0D2B62F8E2}">
      <dsp:nvSpPr>
        <dsp:cNvPr id="13" name="圆角矩形 12"/>
        <dsp:cNvSpPr/>
      </dsp:nvSpPr>
      <dsp:spPr bwMode="white">
        <a:xfrm>
          <a:off x="0" y="5234571"/>
          <a:ext cx="10203795" cy="449280"/>
        </a:xfrm>
        <a:prstGeom prst="roundRect">
          <a:avLst/>
        </a:prstGeom>
        <a:solidFill>
          <a:schemeClr val="lt1">
            <a:hueOff val="0"/>
            <a:satOff val="0"/>
            <a:lumOff val="0"/>
            <a:alphaOff val="0"/>
          </a:schemeClr>
        </a:solidFill>
        <a:ln w="12700" cap="flat" cmpd="sng" algn="ctr">
          <a:solidFill>
            <a:schemeClr val="accent1">
              <a:shade val="80000"/>
              <a:hueOff val="0"/>
              <a:satOff val="0"/>
              <a:lumOff val="0"/>
              <a:alphaOff val="0"/>
            </a:schemeClr>
          </a:solidFill>
          <a:prstDash val="solid"/>
          <a:miter lim="800000"/>
        </a:ln>
      </dsp:spPr>
      <dsp:style>
        <a:lnRef idx="2">
          <a:schemeClr val="accent1">
            <a:shade val="80000"/>
          </a:schemeClr>
        </a:lnRef>
        <a:fillRef idx="1">
          <a:schemeClr val="lt1"/>
        </a:fillRef>
        <a:effectRef idx="0">
          <a:scrgbClr r="0" g="0" b="0"/>
        </a:effectRef>
        <a:fontRef idx="minor">
          <a:schemeClr val="lt1"/>
        </a:fontRef>
      </dsp:style>
      <dsp:txBody>
        <a:bodyPr lIns="60960" tIns="60960" rIns="60960" bIns="60960" anchor="ctr"/>
        <a:lstStyle>
          <a:lvl1pPr algn="l">
            <a:defRPr sz="2400"/>
          </a:lvl1pPr>
          <a:lvl2pPr marL="171450" indent="-171450" algn="l">
            <a:defRPr sz="1800"/>
          </a:lvl2pPr>
          <a:lvl3pPr marL="342900" indent="-171450" algn="l">
            <a:defRPr sz="1800"/>
          </a:lvl3pPr>
          <a:lvl4pPr marL="514350" indent="-171450" algn="l">
            <a:defRPr sz="1800"/>
          </a:lvl4pPr>
          <a:lvl5pPr marL="685800" indent="-171450" algn="l">
            <a:defRPr sz="1800"/>
          </a:lvl5pPr>
          <a:lvl6pPr marL="857250" indent="-171450" algn="l">
            <a:defRPr sz="1800"/>
          </a:lvl6pPr>
          <a:lvl7pPr marL="1028700" indent="-171450" algn="l">
            <a:defRPr sz="1800"/>
          </a:lvl7pPr>
          <a:lvl8pPr marL="1200150" indent="-171450" algn="l">
            <a:defRPr sz="1800"/>
          </a:lvl8pPr>
          <a:lvl9pPr marL="1371600" indent="-171450" algn="l">
            <a:defRPr sz="1800"/>
          </a:lvl9pPr>
        </a:lstStyle>
        <a:p>
          <a:pPr lvl="0">
            <a:lnSpc>
              <a:spcPct val="100000"/>
            </a:lnSpc>
            <a:spcBef>
              <a:spcPct val="0"/>
            </a:spcBef>
            <a:spcAft>
              <a:spcPct val="35000"/>
            </a:spcAft>
          </a:pPr>
          <a:r>
            <a:rPr lang="zh-CN" altLang="en-US" sz="1600">
              <a:solidFill>
                <a:schemeClr val="dk1"/>
              </a:solidFill>
              <a:latin typeface="微软雅黑" panose="020B0503020204020204" pitchFamily="34" charset="-122"/>
              <a:ea typeface="微软雅黑" panose="020B0503020204020204" pitchFamily="34" charset="-122"/>
            </a:rPr>
            <a:t>用户共创自运转模型</a:t>
          </a:r>
          <a:endParaRPr lang="en-US" altLang="zh-CN" sz="1600">
            <a:solidFill>
              <a:schemeClr val="dk1"/>
            </a:solidFill>
            <a:latin typeface="微软雅黑" panose="020B0503020204020204" pitchFamily="34" charset="-122"/>
            <a:ea typeface="微软雅黑" panose="020B0503020204020204" pitchFamily="34" charset="-122"/>
          </a:endParaRPr>
        </a:p>
      </dsp:txBody>
      <dsp:txXfrm>
        <a:off x="0" y="5234571"/>
        <a:ext cx="10203795" cy="449280"/>
      </dsp:txXfrm>
    </dsp:sp>
  </dsp:spTree>
</dsp:drawing>
</file>

<file path=ppt/diagrams/layout1.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dgm:rule type="primFontSz" for="des" forName="parTx" val="5"/>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dgm:rule type="primFontSz" for="des" forName="parTx" val="5"/>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dgm:rule type="primFontSz" for="des" forName="parTx" val="5"/>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hList6">
  <dgm:title val=""/>
  <dgm:desc val=""/>
  <dgm:catLst>
    <dgm:cat type="list" pri="18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ptType="node" refType="h"/>
      <dgm:constr type="w" for="ch" ptType="node" refType="w"/>
      <dgm:constr type="primFontSz" for="ch" ptType="node" op="equ"/>
      <dgm:constr type="w" for="ch" forName="sibTrans" refType="w" fact="0.075"/>
    </dgm:constrLst>
    <dgm:ruleLst/>
    <dgm:forEach name="nodesForEach" axis="ch" ptType="node">
      <dgm:layoutNode name="node">
        <dgm:varLst>
          <dgm:bulletEnabled val="1"/>
        </dgm:varLst>
        <dgm:alg type="tx"/>
        <dgm:choose name="Name4">
          <dgm:if name="Name5" func="var" arg="dir" op="equ" val="norm">
            <dgm:shape xmlns:r="http://schemas.openxmlformats.org/officeDocument/2006/relationships" type="flowChartManualOperation" r:blip="" rot="-90">
              <dgm:adjLst/>
            </dgm:shape>
          </dgm:if>
          <dgm:else name="Name6">
            <dgm:shape xmlns:r="http://schemas.openxmlformats.org/officeDocument/2006/relationships" type="flowChartManualOperation" r:blip="" rot="90">
              <dgm:adjLst/>
            </dgm:shape>
          </dgm:else>
        </dgm:choose>
        <dgm:presOf axis="desOrSelf" ptType="node"/>
        <dgm:constrLst>
          <dgm:constr type="primFontSz" val="65"/>
          <dgm:constr type="tMarg"/>
          <dgm:constr type="bMarg"/>
          <dgm:constr type="lMarg" refType="primFontSz" fact="0.5"/>
          <dgm:constr type="rMarg" refType="lMarg"/>
        </dgm:constrLst>
        <dgm:ruleLst>
          <dgm:rule type="primFontSz" val="5"/>
        </dgm:ruleLst>
      </dgm:layoutNode>
      <dgm:forEach name="sibTransForEach"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dgm:rule type="primFontSz" for="des" forName="parTx" val="5"/>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dgm:rule type="primFontSz" for="des" forName="parTx" val="5"/>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dgm:ruleLst>
      </dgm:layoutNode>
      <dgm:choose name="Name1">
        <dgm:if name="Name2" axis="ch" ptType="node" func="cnt" op="gte" val="1">
          <dgm:layoutNode name="childText" styleLbl="revTx">
            <dgm:varLst>
              <dgm:bulletEnabled val="1"/>
            </dgm:varLst>
            <dgm:alg type="tx">
              <dgm:param type="lnSpAfChP" val="20"/>
              <dgm:param type="stBulletLvl" val="1"/>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align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0">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b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bg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callout">
    <dgm:scene3d>
      <a:camera prst="orthographicFront"/>
      <a:lightRig rig="threePt" dir="t"/>
    </dgm:scene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dk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fgAcc0">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Shp">
    <dgm:scene3d>
      <a:camera prst="orthographicFront"/>
      <a:lightRig rig="threePt" dir="t"/>
    </dgm:scene3d>
    <dgm:txPr/>
    <dgm:style>
      <a:lnRef idx="2">
        <a:scrgbClr r="0" g="0" b="0"/>
      </a:lnRef>
      <a:fillRef idx="1">
        <a:scrgbClr r="0" g="0" b="0"/>
      </a:fillRef>
      <a:effectRef idx="0">
        <a:scrgbClr r="0" g="0" b="0"/>
      </a:effectRef>
      <a:fontRef idx="minor"/>
    </dgm:style>
  </dgm:styleLbl>
  <dgm:styleLbl name="fg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0">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2D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revTx">
    <dgm:scene3d>
      <a:camera prst="orthographicFront"/>
      <a:lightRig rig="threePt" dir="t"/>
    </dgm:scene3d>
    <dgm:txPr/>
    <dgm:style>
      <a:lnRef idx="0">
        <a:scrgbClr r="0" g="0" b="0"/>
      </a:lnRef>
      <a:fillRef idx="0">
        <a:scrgbClr r="0" g="0" b="0"/>
      </a:fillRef>
      <a:effectRef idx="0">
        <a:scrgbClr r="0" g="0" b="0"/>
      </a:effectRef>
      <a:fontRef idx="minor"/>
    </dgm:style>
  </dgm:styleLbl>
  <dgm:styleLbl name="sibTrans1D1">
    <dgm:scene3d>
      <a:camera prst="orthographicFront"/>
      <a:lightRig rig="threePt" dir="t"/>
    </dgm:scene3d>
    <dgm:txPr/>
    <dgm:style>
      <a:lnRef idx="1">
        <a:scrgbClr r="0" g="0" b="0"/>
      </a:lnRef>
      <a:fillRef idx="0">
        <a:scrgbClr r="0" g="0" b="0"/>
      </a:fillRef>
      <a:effectRef idx="0">
        <a:scrgbClr r="0" g="0" b="0"/>
      </a:effectRef>
      <a:fontRef idx="minor"/>
    </dgm:style>
  </dgm:styleLbl>
  <dgm:styleLbl name="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solidAlign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txPr/>
    <dgm:style>
      <a:lnRef idx="1">
        <a:scrgbClr r="0" g="0" b="0"/>
      </a:lnRef>
      <a:fillRef idx="1">
        <a:scrgbClr r="0" g="0" b="0"/>
      </a:fillRef>
      <a:effectRef idx="0">
        <a:scrgbClr r="0" g="0" b="0"/>
      </a:effectRef>
      <a:fontRef idx="minor"/>
    </dgm:style>
  </dgm:styleLbl>
  <dgm:styleLbl name="tr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vennNode1">
    <dgm:scene3d>
      <a:camera prst="orthographicFront"/>
      <a:lightRig rig="threePt" dir="t"/>
    </dgm:scene3d>
    <dgm:txPr/>
    <dgm:style>
      <a:lnRef idx="2">
        <a:scrgbClr r="0" g="0" b="0"/>
      </a:lnRef>
      <a:fillRef idx="1">
        <a:scrgbClr r="0" g="0" b="0"/>
      </a:fillRef>
      <a:effectRef idx="0">
        <a:scrgbClr r="0" g="0" b="0"/>
      </a:effectRef>
      <a:fontRef idx="minor">
        <a:schemeClr val="tx1"/>
      </a:fontRef>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align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0">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b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bg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callout">
    <dgm:scene3d>
      <a:camera prst="orthographicFront"/>
      <a:lightRig rig="threePt" dir="t"/>
    </dgm:scene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dk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fgAcc0">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Shp">
    <dgm:scene3d>
      <a:camera prst="orthographicFront"/>
      <a:lightRig rig="threePt" dir="t"/>
    </dgm:scene3d>
    <dgm:txPr/>
    <dgm:style>
      <a:lnRef idx="2">
        <a:scrgbClr r="0" g="0" b="0"/>
      </a:lnRef>
      <a:fillRef idx="1">
        <a:scrgbClr r="0" g="0" b="0"/>
      </a:fillRef>
      <a:effectRef idx="0">
        <a:scrgbClr r="0" g="0" b="0"/>
      </a:effectRef>
      <a:fontRef idx="minor"/>
    </dgm:style>
  </dgm:styleLbl>
  <dgm:styleLbl name="fg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0">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2D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revTx">
    <dgm:scene3d>
      <a:camera prst="orthographicFront"/>
      <a:lightRig rig="threePt" dir="t"/>
    </dgm:scene3d>
    <dgm:txPr/>
    <dgm:style>
      <a:lnRef idx="0">
        <a:scrgbClr r="0" g="0" b="0"/>
      </a:lnRef>
      <a:fillRef idx="0">
        <a:scrgbClr r="0" g="0" b="0"/>
      </a:fillRef>
      <a:effectRef idx="0">
        <a:scrgbClr r="0" g="0" b="0"/>
      </a:effectRef>
      <a:fontRef idx="minor"/>
    </dgm:style>
  </dgm:styleLbl>
  <dgm:styleLbl name="sibTrans1D1">
    <dgm:scene3d>
      <a:camera prst="orthographicFront"/>
      <a:lightRig rig="threePt" dir="t"/>
    </dgm:scene3d>
    <dgm:txPr/>
    <dgm:style>
      <a:lnRef idx="1">
        <a:scrgbClr r="0" g="0" b="0"/>
      </a:lnRef>
      <a:fillRef idx="0">
        <a:scrgbClr r="0" g="0" b="0"/>
      </a:fillRef>
      <a:effectRef idx="0">
        <a:scrgbClr r="0" g="0" b="0"/>
      </a:effectRef>
      <a:fontRef idx="minor"/>
    </dgm:style>
  </dgm:styleLbl>
  <dgm:styleLbl name="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solidAlign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txPr/>
    <dgm:style>
      <a:lnRef idx="1">
        <a:scrgbClr r="0" g="0" b="0"/>
      </a:lnRef>
      <a:fillRef idx="1">
        <a:scrgbClr r="0" g="0" b="0"/>
      </a:fillRef>
      <a:effectRef idx="0">
        <a:scrgbClr r="0" g="0" b="0"/>
      </a:effectRef>
      <a:fontRef idx="minor"/>
    </dgm:style>
  </dgm:styleLbl>
  <dgm:styleLbl name="tr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vennNode1">
    <dgm:scene3d>
      <a:camera prst="orthographicFront"/>
      <a:lightRig rig="threePt" dir="t"/>
    </dgm:scene3d>
    <dgm:txPr/>
    <dgm:style>
      <a:lnRef idx="2">
        <a:scrgbClr r="0" g="0" b="0"/>
      </a:lnRef>
      <a:fillRef idx="1">
        <a:scrgbClr r="0" g="0" b="0"/>
      </a:fillRef>
      <a:effectRef idx="0">
        <a:scrgbClr r="0" g="0" b="0"/>
      </a:effectRef>
      <a:fontRef idx="minor">
        <a:schemeClr val="tx1"/>
      </a:fontRef>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align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0">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b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bg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callout">
    <dgm:scene3d>
      <a:camera prst="orthographicFront"/>
      <a:lightRig rig="threePt" dir="t"/>
    </dgm:scene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dk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fgAcc0">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Shp">
    <dgm:scene3d>
      <a:camera prst="orthographicFront"/>
      <a:lightRig rig="threePt" dir="t"/>
    </dgm:scene3d>
    <dgm:txPr/>
    <dgm:style>
      <a:lnRef idx="2">
        <a:scrgbClr r="0" g="0" b="0"/>
      </a:lnRef>
      <a:fillRef idx="1">
        <a:scrgbClr r="0" g="0" b="0"/>
      </a:fillRef>
      <a:effectRef idx="0">
        <a:scrgbClr r="0" g="0" b="0"/>
      </a:effectRef>
      <a:fontRef idx="minor"/>
    </dgm:style>
  </dgm:styleLbl>
  <dgm:styleLbl name="fg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0">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2D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revTx">
    <dgm:scene3d>
      <a:camera prst="orthographicFront"/>
      <a:lightRig rig="threePt" dir="t"/>
    </dgm:scene3d>
    <dgm:txPr/>
    <dgm:style>
      <a:lnRef idx="0">
        <a:scrgbClr r="0" g="0" b="0"/>
      </a:lnRef>
      <a:fillRef idx="0">
        <a:scrgbClr r="0" g="0" b="0"/>
      </a:fillRef>
      <a:effectRef idx="0">
        <a:scrgbClr r="0" g="0" b="0"/>
      </a:effectRef>
      <a:fontRef idx="minor"/>
    </dgm:style>
  </dgm:styleLbl>
  <dgm:styleLbl name="sibTrans1D1">
    <dgm:scene3d>
      <a:camera prst="orthographicFront"/>
      <a:lightRig rig="threePt" dir="t"/>
    </dgm:scene3d>
    <dgm:txPr/>
    <dgm:style>
      <a:lnRef idx="1">
        <a:scrgbClr r="0" g="0" b="0"/>
      </a:lnRef>
      <a:fillRef idx="0">
        <a:scrgbClr r="0" g="0" b="0"/>
      </a:fillRef>
      <a:effectRef idx="0">
        <a:scrgbClr r="0" g="0" b="0"/>
      </a:effectRef>
      <a:fontRef idx="minor"/>
    </dgm:style>
  </dgm:styleLbl>
  <dgm:styleLbl name="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solidAlign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txPr/>
    <dgm:style>
      <a:lnRef idx="1">
        <a:scrgbClr r="0" g="0" b="0"/>
      </a:lnRef>
      <a:fillRef idx="1">
        <a:scrgbClr r="0" g="0" b="0"/>
      </a:fillRef>
      <a:effectRef idx="0">
        <a:scrgbClr r="0" g="0" b="0"/>
      </a:effectRef>
      <a:fontRef idx="minor"/>
    </dgm:style>
  </dgm:styleLbl>
  <dgm:styleLbl name="tr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vennNode1">
    <dgm:scene3d>
      <a:camera prst="orthographicFront"/>
      <a:lightRig rig="threePt" dir="t"/>
    </dgm:scene3d>
    <dgm:txPr/>
    <dgm:style>
      <a:lnRef idx="2">
        <a:scrgbClr r="0" g="0" b="0"/>
      </a:lnRef>
      <a:fillRef idx="1">
        <a:scrgbClr r="0" g="0" b="0"/>
      </a:fillRef>
      <a:effectRef idx="0">
        <a:scrgbClr r="0" g="0" b="0"/>
      </a:effectRef>
      <a:fontRef idx="minor">
        <a:schemeClr val="tx1"/>
      </a:fontRef>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align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0">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b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bg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callout">
    <dgm:scene3d>
      <a:camera prst="orthographicFront"/>
      <a:lightRig rig="threePt" dir="t"/>
    </dgm:scene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dk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fgAcc0">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Shp">
    <dgm:scene3d>
      <a:camera prst="orthographicFront"/>
      <a:lightRig rig="threePt" dir="t"/>
    </dgm:scene3d>
    <dgm:txPr/>
    <dgm:style>
      <a:lnRef idx="2">
        <a:scrgbClr r="0" g="0" b="0"/>
      </a:lnRef>
      <a:fillRef idx="1">
        <a:scrgbClr r="0" g="0" b="0"/>
      </a:fillRef>
      <a:effectRef idx="0">
        <a:scrgbClr r="0" g="0" b="0"/>
      </a:effectRef>
      <a:fontRef idx="minor"/>
    </dgm:style>
  </dgm:styleLbl>
  <dgm:styleLbl name="fg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0">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2D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revTx">
    <dgm:scene3d>
      <a:camera prst="orthographicFront"/>
      <a:lightRig rig="threePt" dir="t"/>
    </dgm:scene3d>
    <dgm:txPr/>
    <dgm:style>
      <a:lnRef idx="0">
        <a:scrgbClr r="0" g="0" b="0"/>
      </a:lnRef>
      <a:fillRef idx="0">
        <a:scrgbClr r="0" g="0" b="0"/>
      </a:fillRef>
      <a:effectRef idx="0">
        <a:scrgbClr r="0" g="0" b="0"/>
      </a:effectRef>
      <a:fontRef idx="minor"/>
    </dgm:style>
  </dgm:styleLbl>
  <dgm:styleLbl name="sibTrans1D1">
    <dgm:scene3d>
      <a:camera prst="orthographicFront"/>
      <a:lightRig rig="threePt" dir="t"/>
    </dgm:scene3d>
    <dgm:txPr/>
    <dgm:style>
      <a:lnRef idx="1">
        <a:scrgbClr r="0" g="0" b="0"/>
      </a:lnRef>
      <a:fillRef idx="0">
        <a:scrgbClr r="0" g="0" b="0"/>
      </a:fillRef>
      <a:effectRef idx="0">
        <a:scrgbClr r="0" g="0" b="0"/>
      </a:effectRef>
      <a:fontRef idx="minor"/>
    </dgm:style>
  </dgm:styleLbl>
  <dgm:styleLbl name="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solidAlign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txPr/>
    <dgm:style>
      <a:lnRef idx="1">
        <a:scrgbClr r="0" g="0" b="0"/>
      </a:lnRef>
      <a:fillRef idx="1">
        <a:scrgbClr r="0" g="0" b="0"/>
      </a:fillRef>
      <a:effectRef idx="0">
        <a:scrgbClr r="0" g="0" b="0"/>
      </a:effectRef>
      <a:fontRef idx="minor"/>
    </dgm:style>
  </dgm:styleLbl>
  <dgm:styleLbl name="tr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vennNode1">
    <dgm:scene3d>
      <a:camera prst="orthographicFront"/>
      <a:lightRig rig="threePt" dir="t"/>
    </dgm:scene3d>
    <dgm:txPr/>
    <dgm:style>
      <a:lnRef idx="2">
        <a:scrgbClr r="0" g="0" b="0"/>
      </a:lnRef>
      <a:fillRef idx="1">
        <a:scrgbClr r="0" g="0" b="0"/>
      </a:fillRef>
      <a:effectRef idx="0">
        <a:scrgbClr r="0" g="0" b="0"/>
      </a:effectRef>
      <a:fontRef idx="minor">
        <a:schemeClr val="tx1"/>
      </a:fontRef>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align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0">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b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bg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callout">
    <dgm:scene3d>
      <a:camera prst="orthographicFront"/>
      <a:lightRig rig="threePt" dir="t"/>
    </dgm:scene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dk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fgAcc0">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Shp">
    <dgm:scene3d>
      <a:camera prst="orthographicFront"/>
      <a:lightRig rig="threePt" dir="t"/>
    </dgm:scene3d>
    <dgm:txPr/>
    <dgm:style>
      <a:lnRef idx="2">
        <a:scrgbClr r="0" g="0" b="0"/>
      </a:lnRef>
      <a:fillRef idx="1">
        <a:scrgbClr r="0" g="0" b="0"/>
      </a:fillRef>
      <a:effectRef idx="0">
        <a:scrgbClr r="0" g="0" b="0"/>
      </a:effectRef>
      <a:fontRef idx="minor"/>
    </dgm:style>
  </dgm:styleLbl>
  <dgm:styleLbl name="fg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0">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2D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revTx">
    <dgm:scene3d>
      <a:camera prst="orthographicFront"/>
      <a:lightRig rig="threePt" dir="t"/>
    </dgm:scene3d>
    <dgm:txPr/>
    <dgm:style>
      <a:lnRef idx="0">
        <a:scrgbClr r="0" g="0" b="0"/>
      </a:lnRef>
      <a:fillRef idx="0">
        <a:scrgbClr r="0" g="0" b="0"/>
      </a:fillRef>
      <a:effectRef idx="0">
        <a:scrgbClr r="0" g="0" b="0"/>
      </a:effectRef>
      <a:fontRef idx="minor"/>
    </dgm:style>
  </dgm:styleLbl>
  <dgm:styleLbl name="sibTrans1D1">
    <dgm:scene3d>
      <a:camera prst="orthographicFront"/>
      <a:lightRig rig="threePt" dir="t"/>
    </dgm:scene3d>
    <dgm:txPr/>
    <dgm:style>
      <a:lnRef idx="1">
        <a:scrgbClr r="0" g="0" b="0"/>
      </a:lnRef>
      <a:fillRef idx="0">
        <a:scrgbClr r="0" g="0" b="0"/>
      </a:fillRef>
      <a:effectRef idx="0">
        <a:scrgbClr r="0" g="0" b="0"/>
      </a:effectRef>
      <a:fontRef idx="minor"/>
    </dgm:style>
  </dgm:styleLbl>
  <dgm:styleLbl name="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solidAlign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txPr/>
    <dgm:style>
      <a:lnRef idx="1">
        <a:scrgbClr r="0" g="0" b="0"/>
      </a:lnRef>
      <a:fillRef idx="1">
        <a:scrgbClr r="0" g="0" b="0"/>
      </a:fillRef>
      <a:effectRef idx="0">
        <a:scrgbClr r="0" g="0" b="0"/>
      </a:effectRef>
      <a:fontRef idx="minor"/>
    </dgm:style>
  </dgm:styleLbl>
  <dgm:styleLbl name="tr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vennNode1">
    <dgm:scene3d>
      <a:camera prst="orthographicFront"/>
      <a:lightRig rig="threePt" dir="t"/>
    </dgm:scene3d>
    <dgm:txPr/>
    <dgm:style>
      <a:lnRef idx="2">
        <a:scrgbClr r="0" g="0" b="0"/>
      </a:lnRef>
      <a:fillRef idx="1">
        <a:scrgbClr r="0" g="0" b="0"/>
      </a:fillRef>
      <a:effectRef idx="0">
        <a:scrgbClr r="0" g="0" b="0"/>
      </a:effectRef>
      <a:fontRef idx="minor">
        <a:schemeClr val="tx1"/>
      </a:fontRef>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align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0">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b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bg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callout">
    <dgm:scene3d>
      <a:camera prst="orthographicFront"/>
      <a:lightRig rig="threePt" dir="t"/>
    </dgm:scene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dk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fgAcc0">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Shp">
    <dgm:scene3d>
      <a:camera prst="orthographicFront"/>
      <a:lightRig rig="threePt" dir="t"/>
    </dgm:scene3d>
    <dgm:txPr/>
    <dgm:style>
      <a:lnRef idx="2">
        <a:scrgbClr r="0" g="0" b="0"/>
      </a:lnRef>
      <a:fillRef idx="1">
        <a:scrgbClr r="0" g="0" b="0"/>
      </a:fillRef>
      <a:effectRef idx="0">
        <a:scrgbClr r="0" g="0" b="0"/>
      </a:effectRef>
      <a:fontRef idx="minor"/>
    </dgm:style>
  </dgm:styleLbl>
  <dgm:styleLbl name="fg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0">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2D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revTx">
    <dgm:scene3d>
      <a:camera prst="orthographicFront"/>
      <a:lightRig rig="threePt" dir="t"/>
    </dgm:scene3d>
    <dgm:txPr/>
    <dgm:style>
      <a:lnRef idx="0">
        <a:scrgbClr r="0" g="0" b="0"/>
      </a:lnRef>
      <a:fillRef idx="0">
        <a:scrgbClr r="0" g="0" b="0"/>
      </a:fillRef>
      <a:effectRef idx="0">
        <a:scrgbClr r="0" g="0" b="0"/>
      </a:effectRef>
      <a:fontRef idx="minor"/>
    </dgm:style>
  </dgm:styleLbl>
  <dgm:styleLbl name="sibTrans1D1">
    <dgm:scene3d>
      <a:camera prst="orthographicFront"/>
      <a:lightRig rig="threePt" dir="t"/>
    </dgm:scene3d>
    <dgm:txPr/>
    <dgm:style>
      <a:lnRef idx="1">
        <a:scrgbClr r="0" g="0" b="0"/>
      </a:lnRef>
      <a:fillRef idx="0">
        <a:scrgbClr r="0" g="0" b="0"/>
      </a:fillRef>
      <a:effectRef idx="0">
        <a:scrgbClr r="0" g="0" b="0"/>
      </a:effectRef>
      <a:fontRef idx="minor"/>
    </dgm:style>
  </dgm:styleLbl>
  <dgm:styleLbl name="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solidAlign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txPr/>
    <dgm:style>
      <a:lnRef idx="1">
        <a:scrgbClr r="0" g="0" b="0"/>
      </a:lnRef>
      <a:fillRef idx="1">
        <a:scrgbClr r="0" g="0" b="0"/>
      </a:fillRef>
      <a:effectRef idx="0">
        <a:scrgbClr r="0" g="0" b="0"/>
      </a:effectRef>
      <a:fontRef idx="minor"/>
    </dgm:style>
  </dgm:styleLbl>
  <dgm:styleLbl name="tr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vennNode1">
    <dgm:scene3d>
      <a:camera prst="orthographicFront"/>
      <a:lightRig rig="threePt" dir="t"/>
    </dgm:scene3d>
    <dgm:txPr/>
    <dgm:style>
      <a:lnRef idx="2">
        <a:scrgbClr r="0" g="0" b="0"/>
      </a:lnRef>
      <a:fillRef idx="1">
        <a:scrgbClr r="0" g="0" b="0"/>
      </a:fillRef>
      <a:effectRef idx="0">
        <a:scrgbClr r="0" g="0" b="0"/>
      </a:effectRef>
      <a:fontRef idx="minor">
        <a:schemeClr val="tx1"/>
      </a:fontRef>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align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0">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b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bg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callout">
    <dgm:scene3d>
      <a:camera prst="orthographicFront"/>
      <a:lightRig rig="threePt" dir="t"/>
    </dgm:scene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dk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fgAcc0">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Shp">
    <dgm:scene3d>
      <a:camera prst="orthographicFront"/>
      <a:lightRig rig="threePt" dir="t"/>
    </dgm:scene3d>
    <dgm:txPr/>
    <dgm:style>
      <a:lnRef idx="2">
        <a:scrgbClr r="0" g="0" b="0"/>
      </a:lnRef>
      <a:fillRef idx="1">
        <a:scrgbClr r="0" g="0" b="0"/>
      </a:fillRef>
      <a:effectRef idx="0">
        <a:scrgbClr r="0" g="0" b="0"/>
      </a:effectRef>
      <a:fontRef idx="minor"/>
    </dgm:style>
  </dgm:styleLbl>
  <dgm:styleLbl name="fg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0">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2D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revTx">
    <dgm:scene3d>
      <a:camera prst="orthographicFront"/>
      <a:lightRig rig="threePt" dir="t"/>
    </dgm:scene3d>
    <dgm:txPr/>
    <dgm:style>
      <a:lnRef idx="0">
        <a:scrgbClr r="0" g="0" b="0"/>
      </a:lnRef>
      <a:fillRef idx="0">
        <a:scrgbClr r="0" g="0" b="0"/>
      </a:fillRef>
      <a:effectRef idx="0">
        <a:scrgbClr r="0" g="0" b="0"/>
      </a:effectRef>
      <a:fontRef idx="minor"/>
    </dgm:style>
  </dgm:styleLbl>
  <dgm:styleLbl name="sibTrans1D1">
    <dgm:scene3d>
      <a:camera prst="orthographicFront"/>
      <a:lightRig rig="threePt" dir="t"/>
    </dgm:scene3d>
    <dgm:txPr/>
    <dgm:style>
      <a:lnRef idx="1">
        <a:scrgbClr r="0" g="0" b="0"/>
      </a:lnRef>
      <a:fillRef idx="0">
        <a:scrgbClr r="0" g="0" b="0"/>
      </a:fillRef>
      <a:effectRef idx="0">
        <a:scrgbClr r="0" g="0" b="0"/>
      </a:effectRef>
      <a:fontRef idx="minor"/>
    </dgm:style>
  </dgm:styleLbl>
  <dgm:styleLbl name="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solidAlign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txPr/>
    <dgm:style>
      <a:lnRef idx="1">
        <a:scrgbClr r="0" g="0" b="0"/>
      </a:lnRef>
      <a:fillRef idx="1">
        <a:scrgbClr r="0" g="0" b="0"/>
      </a:fillRef>
      <a:effectRef idx="0">
        <a:scrgbClr r="0" g="0" b="0"/>
      </a:effectRef>
      <a:fontRef idx="minor"/>
    </dgm:style>
  </dgm:styleLbl>
  <dgm:styleLbl name="tr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vennNode1">
    <dgm:scene3d>
      <a:camera prst="orthographicFront"/>
      <a:lightRig rig="threePt" dir="t"/>
    </dgm:scene3d>
    <dgm:txPr/>
    <dgm:style>
      <a:lnRef idx="2">
        <a:scrgbClr r="0" g="0" b="0"/>
      </a:lnRef>
      <a:fillRef idx="1">
        <a:scrgbClr r="0" g="0" b="0"/>
      </a:fillRef>
      <a:effectRef idx="0">
        <a:scrgbClr r="0" g="0" b="0"/>
      </a:effectRef>
      <a:fontRef idx="minor">
        <a:schemeClr val="tx1"/>
      </a:fontRef>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F4EC5979-A2BD-404B-8F24-FC25EFB3135B}" type="datetimeFigureOut">
              <a:rPr lang="en-US" smtClean="0"/>
            </a:fld>
            <a:endParaRPr lang="en-US"/>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5193B767-35A9-415B-A800-CCDB7BAE1A5E}" type="slidenum">
              <a:rPr lang="en-US" smtClean="0"/>
            </a:fld>
            <a:endParaRPr 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ED1DC69-8854-4F7E-AA70-1146DDC438FA}" type="datetimeFigureOut">
              <a:rPr lang="en-US" smtClean="0"/>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9B49396-F913-4B83-8E03-7DEAD635C270}" type="slidenum">
              <a:rPr lang="en-US" smtClean="0"/>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9.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0.xml"/></Relationships>
</file>

<file path=ppt/notesSlides/_rels/notesSlide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5.xml"/></Relationships>
</file>

<file path=ppt/notesSlides/_rels/notesSlide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2.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a:spLocks noGrp="1"/>
          </p:cNvSpPr>
          <p:nvPr>
            <p:ph type="sldImg" idx="2"/>
          </p:nvPr>
        </p:nvSpPr>
        <p:spPr/>
      </p:sp>
      <p:sp>
        <p:nvSpPr>
          <p:cNvPr id="3" name="文本占位符 2"/>
          <p:cNvSpPr>
            <a:spLocks noGrp="1"/>
          </p:cNvSpPr>
          <p:nvPr>
            <p:ph type="body" idx="3"/>
          </p:nvPr>
        </p:nvSpPr>
        <p:spPr/>
        <p:txBody>
          <a:bodyPr/>
          <a:p>
            <a:r>
              <a:rPr lang="zh-CN" altLang="en-US" dirty="0">
                <a:solidFill>
                  <a:schemeClr val="bg1">
                    <a:lumMod val="50000"/>
                  </a:schemeClr>
                </a:solidFill>
                <a:latin typeface="微软雅黑" panose="020B0503020204020204" pitchFamily="34" charset="-122"/>
                <a:ea typeface="微软雅黑" panose="020B0503020204020204" pitchFamily="34" charset="-122"/>
                <a:cs typeface="Dubai Light" panose="020B0303030403030204" pitchFamily="34" charset="-78"/>
                <a:sym typeface="+mn-ea"/>
              </a:rPr>
              <a:t>方案库 </a:t>
            </a:r>
            <a:r>
              <a:rPr lang="en-US" altLang="zh-CN" dirty="0">
                <a:solidFill>
                  <a:schemeClr val="bg1">
                    <a:lumMod val="50000"/>
                  </a:schemeClr>
                </a:solidFill>
                <a:latin typeface="微软雅黑" panose="020B0503020204020204" pitchFamily="34" charset="-122"/>
                <a:ea typeface="微软雅黑" panose="020B0503020204020204" pitchFamily="34" charset="-122"/>
                <a:cs typeface="Dubai Light" panose="020B0303030403030204" pitchFamily="34" charset="-78"/>
                <a:sym typeface="+mn-ea"/>
              </a:rPr>
              <a:t>fanganku.cn </a:t>
            </a:r>
            <a:r>
              <a:rPr lang="zh-CN" altLang="en-US" dirty="0">
                <a:solidFill>
                  <a:schemeClr val="bg1">
                    <a:lumMod val="50000"/>
                  </a:schemeClr>
                </a:solidFill>
                <a:latin typeface="微软雅黑" panose="020B0503020204020204" pitchFamily="34" charset="-122"/>
                <a:ea typeface="微软雅黑" panose="020B0503020204020204" pitchFamily="34" charset="-122"/>
                <a:cs typeface="Dubai Light" panose="020B0303030403030204" pitchFamily="34" charset="-78"/>
                <a:sym typeface="+mn-ea"/>
              </a:rPr>
              <a:t>，每天收录全网方案，让天下没有难写的方案！</a:t>
            </a:r>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a:spLocks noGrp="1"/>
          </p:cNvSpPr>
          <p:nvPr>
            <p:ph type="sldImg" idx="2"/>
          </p:nvPr>
        </p:nvSpPr>
        <p:spPr/>
      </p:sp>
      <p:sp>
        <p:nvSpPr>
          <p:cNvPr id="3" name="文本占位符 2"/>
          <p:cNvSpPr>
            <a:spLocks noGrp="1"/>
          </p:cNvSpPr>
          <p:nvPr>
            <p:ph type="body" idx="3"/>
          </p:nvPr>
        </p:nvSpPr>
        <p:spPr/>
        <p:txBody>
          <a:bodyPr/>
          <a:p>
            <a:r>
              <a:rPr lang="zh-CN" altLang="en-US"/>
              <a:t>获取更多方案，可关注公众号：方案知识星球，加</a:t>
            </a:r>
            <a:r>
              <a:rPr lang="en-US" altLang="zh-CN"/>
              <a:t>v</a:t>
            </a:r>
            <a:r>
              <a:rPr lang="zh-CN" altLang="en-US"/>
              <a:t>：</a:t>
            </a:r>
            <a:r>
              <a:rPr lang="en-US" altLang="zh-CN"/>
              <a:t>bb0211</a:t>
            </a:r>
            <a:endParaRPr lang="en-US" altLang="zh-CN"/>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a:spLocks noGrp="1"/>
          </p:cNvSpPr>
          <p:nvPr>
            <p:ph type="sldImg" idx="2"/>
          </p:nvPr>
        </p:nvSpPr>
        <p:spPr/>
      </p:sp>
      <p:sp>
        <p:nvSpPr>
          <p:cNvPr id="3" name="文本占位符 2"/>
          <p:cNvSpPr>
            <a:spLocks noGrp="1"/>
          </p:cNvSpPr>
          <p:nvPr>
            <p:ph type="body" idx="3"/>
          </p:nvPr>
        </p:nvSpPr>
        <p:spPr/>
        <p:txBody>
          <a:bodyPr/>
          <a:p>
            <a:pPr marL="0" marR="0" lvl="0" indent="0" algn="l" defTabSz="914400" rtl="0" eaLnBrk="1" fontAlgn="auto" latinLnBrk="0" hangingPunct="1">
              <a:lnSpc>
                <a:spcPct val="100000"/>
              </a:lnSpc>
              <a:spcBef>
                <a:spcPts val="0"/>
              </a:spcBef>
              <a:spcAft>
                <a:spcPts val="0"/>
              </a:spcAft>
              <a:buClrTx/>
              <a:buSzTx/>
              <a:buFontTx/>
              <a:buNone/>
              <a:defRPr/>
            </a:pPr>
            <a:r>
              <a:rPr lang="zh-CN" altLang="en-US" dirty="0">
                <a:solidFill>
                  <a:schemeClr val="bg1">
                    <a:lumMod val="50000"/>
                  </a:schemeClr>
                </a:solidFill>
                <a:latin typeface="微软雅黑" panose="020B0503020204020204" pitchFamily="34" charset="-122"/>
                <a:ea typeface="微软雅黑" panose="020B0503020204020204" pitchFamily="34" charset="-122"/>
                <a:cs typeface="Dubai Light" panose="020B0303030403030204" pitchFamily="34" charset="-78"/>
                <a:sym typeface="+mn-ea"/>
              </a:rPr>
              <a:t>方案库 </a:t>
            </a:r>
            <a:r>
              <a:rPr lang="en-US" altLang="zh-CN" dirty="0">
                <a:solidFill>
                  <a:schemeClr val="bg1">
                    <a:lumMod val="50000"/>
                  </a:schemeClr>
                </a:solidFill>
                <a:latin typeface="微软雅黑" panose="020B0503020204020204" pitchFamily="34" charset="-122"/>
                <a:ea typeface="微软雅黑" panose="020B0503020204020204" pitchFamily="34" charset="-122"/>
                <a:cs typeface="Dubai Light" panose="020B0303030403030204" pitchFamily="34" charset="-78"/>
                <a:sym typeface="+mn-ea"/>
              </a:rPr>
              <a:t>fanganku.cn </a:t>
            </a:r>
            <a:r>
              <a:rPr lang="zh-CN" altLang="en-US" dirty="0">
                <a:solidFill>
                  <a:schemeClr val="bg1">
                    <a:lumMod val="50000"/>
                  </a:schemeClr>
                </a:solidFill>
                <a:latin typeface="微软雅黑" panose="020B0503020204020204" pitchFamily="34" charset="-122"/>
                <a:ea typeface="微软雅黑" panose="020B0503020204020204" pitchFamily="34" charset="-122"/>
                <a:cs typeface="Dubai Light" panose="020B0303030403030204" pitchFamily="34" charset="-78"/>
                <a:sym typeface="+mn-ea"/>
              </a:rPr>
              <a:t>，每天收录全网方案，让天下没有难写的方案！</a:t>
            </a:r>
            <a:endParaRPr lang="zh-CN"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a:spLocks noGrp="1"/>
          </p:cNvSpPr>
          <p:nvPr>
            <p:ph type="sldImg" idx="2"/>
          </p:nvPr>
        </p:nvSpPr>
        <p:spPr/>
      </p:sp>
      <p:sp>
        <p:nvSpPr>
          <p:cNvPr id="3" name="文本占位符 2"/>
          <p:cNvSpPr>
            <a:spLocks noGrp="1"/>
          </p:cNvSpPr>
          <p:nvPr>
            <p:ph type="body" idx="3"/>
          </p:nvPr>
        </p:nvSpPr>
        <p:spPr/>
        <p:txBody>
          <a:bodyPr/>
          <a:p>
            <a:pPr marL="0" marR="0" lvl="0" indent="0" algn="l" defTabSz="914400" rtl="0" eaLnBrk="1" fontAlgn="auto" latinLnBrk="0" hangingPunct="1">
              <a:lnSpc>
                <a:spcPct val="100000"/>
              </a:lnSpc>
              <a:spcBef>
                <a:spcPts val="0"/>
              </a:spcBef>
              <a:spcAft>
                <a:spcPts val="0"/>
              </a:spcAft>
              <a:buClrTx/>
              <a:buSzTx/>
              <a:buFontTx/>
              <a:buNone/>
              <a:defRPr/>
            </a:pPr>
            <a:r>
              <a:rPr lang="zh-CN" altLang="en-US" dirty="0">
                <a:solidFill>
                  <a:schemeClr val="bg1">
                    <a:lumMod val="50000"/>
                  </a:schemeClr>
                </a:solidFill>
                <a:latin typeface="微软雅黑" panose="020B0503020204020204" pitchFamily="34" charset="-122"/>
                <a:ea typeface="微软雅黑" panose="020B0503020204020204" pitchFamily="34" charset="-122"/>
                <a:cs typeface="Dubai Light" panose="020B0303030403030204" pitchFamily="34" charset="-78"/>
                <a:sym typeface="+mn-ea"/>
              </a:rPr>
              <a:t>方案库 </a:t>
            </a:r>
            <a:r>
              <a:rPr lang="en-US" altLang="zh-CN" dirty="0">
                <a:solidFill>
                  <a:schemeClr val="bg1">
                    <a:lumMod val="50000"/>
                  </a:schemeClr>
                </a:solidFill>
                <a:latin typeface="微软雅黑" panose="020B0503020204020204" pitchFamily="34" charset="-122"/>
                <a:ea typeface="微软雅黑" panose="020B0503020204020204" pitchFamily="34" charset="-122"/>
                <a:cs typeface="Dubai Light" panose="020B0303030403030204" pitchFamily="34" charset="-78"/>
                <a:sym typeface="+mn-ea"/>
              </a:rPr>
              <a:t>fanganku.cn </a:t>
            </a:r>
            <a:r>
              <a:rPr lang="zh-CN" altLang="en-US" dirty="0">
                <a:solidFill>
                  <a:schemeClr val="bg1">
                    <a:lumMod val="50000"/>
                  </a:schemeClr>
                </a:solidFill>
                <a:latin typeface="微软雅黑" panose="020B0503020204020204" pitchFamily="34" charset="-122"/>
                <a:ea typeface="微软雅黑" panose="020B0503020204020204" pitchFamily="34" charset="-122"/>
                <a:cs typeface="Dubai Light" panose="020B0303030403030204" pitchFamily="34" charset="-78"/>
                <a:sym typeface="+mn-ea"/>
              </a:rPr>
              <a:t>，每天收录全网方案，让天下没有难写的方案！</a:t>
            </a:r>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a:p>
        </p:txBody>
      </p:sp>
      <p:sp>
        <p:nvSpPr>
          <p:cNvPr id="3" name="Content Placeholder 2"/>
          <p:cNvSpPr>
            <a:spLocks noGrp="1"/>
          </p:cNvSpPr>
          <p:nvPr>
            <p:ph idx="1"/>
          </p:nvPr>
        </p:nvSpPr>
        <p:spPr>
          <a:xfrm>
            <a:off x="838200" y="1672389"/>
            <a:ext cx="10515600" cy="4504574"/>
          </a:xfrm>
        </p:spPr>
        <p:txBody>
          <a:body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8" name="Text Placeholder 7"/>
          <p:cNvSpPr>
            <a:spLocks noGrp="1"/>
          </p:cNvSpPr>
          <p:nvPr>
            <p:ph type="body" sz="quarter" idx="10" hasCustomPrompt="1"/>
          </p:nvPr>
        </p:nvSpPr>
        <p:spPr>
          <a:xfrm>
            <a:off x="838200" y="240632"/>
            <a:ext cx="10515600" cy="425284"/>
          </a:xfrm>
        </p:spPr>
        <p:txBody>
          <a:bodyPr tIns="36000" bIns="36000" anchor="b">
            <a:normAutofit/>
          </a:bodyPr>
          <a:lstStyle>
            <a:lvl1pPr marL="0" indent="0" algn="ctr">
              <a:buNone/>
              <a:defRPr sz="1200">
                <a:solidFill>
                  <a:schemeClr val="tx1">
                    <a:alpha val="50000"/>
                  </a:schemeClr>
                </a:solidFill>
              </a:defRPr>
            </a:lvl1pPr>
          </a:lstStyle>
          <a:p>
            <a:pPr lvl="0"/>
            <a:r>
              <a:rPr lang="en-US"/>
              <a:t>Subtitle</a:t>
            </a:r>
            <a:endParaRPr lang="en-US"/>
          </a:p>
        </p:txBody>
      </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5:prstTrans prst="peelOff"/>
      </p:transition>
    </mc:Choice>
    <mc:Fallback>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9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a:p>
        </p:txBody>
      </p:sp>
      <p:sp>
        <p:nvSpPr>
          <p:cNvPr id="8" name="Text Placeholder 7"/>
          <p:cNvSpPr>
            <a:spLocks noGrp="1"/>
          </p:cNvSpPr>
          <p:nvPr>
            <p:ph type="body" sz="quarter" idx="10" hasCustomPrompt="1"/>
          </p:nvPr>
        </p:nvSpPr>
        <p:spPr>
          <a:xfrm>
            <a:off x="838200" y="240632"/>
            <a:ext cx="10515600" cy="425284"/>
          </a:xfrm>
        </p:spPr>
        <p:txBody>
          <a:bodyPr tIns="36000" bIns="36000" anchor="b">
            <a:normAutofit/>
          </a:bodyPr>
          <a:lstStyle>
            <a:lvl1pPr marL="0" indent="0" algn="ctr">
              <a:buNone/>
              <a:defRPr sz="1200">
                <a:solidFill>
                  <a:schemeClr val="tx1">
                    <a:alpha val="50000"/>
                  </a:schemeClr>
                </a:solidFill>
              </a:defRPr>
            </a:lvl1pPr>
          </a:lstStyle>
          <a:p>
            <a:pPr lvl="0"/>
            <a:r>
              <a:rPr lang="en-US"/>
              <a:t>Subtitle</a:t>
            </a:r>
            <a:endParaRPr lang="en-US"/>
          </a:p>
        </p:txBody>
      </p:sp>
      <p:sp>
        <p:nvSpPr>
          <p:cNvPr id="4" name="Content Placeholder 7"/>
          <p:cNvSpPr>
            <a:spLocks noGrp="1"/>
          </p:cNvSpPr>
          <p:nvPr>
            <p:ph sz="quarter" idx="14"/>
          </p:nvPr>
        </p:nvSpPr>
        <p:spPr>
          <a:xfrm>
            <a:off x="3325296" y="1694543"/>
            <a:ext cx="2558811" cy="2378332"/>
          </a:xfrm>
        </p:spPr>
        <p:txBody>
          <a:body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uk-UA"/>
          </a:p>
        </p:txBody>
      </p:sp>
      <p:sp>
        <p:nvSpPr>
          <p:cNvPr id="5" name="Content Placeholder 7"/>
          <p:cNvSpPr>
            <a:spLocks noGrp="1"/>
          </p:cNvSpPr>
          <p:nvPr>
            <p:ph sz="quarter" idx="33"/>
          </p:nvPr>
        </p:nvSpPr>
        <p:spPr>
          <a:xfrm>
            <a:off x="8722796" y="1694543"/>
            <a:ext cx="2558811" cy="2378332"/>
          </a:xfrm>
        </p:spPr>
        <p:txBody>
          <a:body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uk-UA"/>
          </a:p>
        </p:txBody>
      </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5:prstTrans prst="peelOff"/>
      </p:transition>
    </mc:Choice>
    <mc:Fallback>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2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a:p>
        </p:txBody>
      </p:sp>
      <p:sp>
        <p:nvSpPr>
          <p:cNvPr id="8" name="Text Placeholder 7"/>
          <p:cNvSpPr>
            <a:spLocks noGrp="1"/>
          </p:cNvSpPr>
          <p:nvPr>
            <p:ph type="body" sz="quarter" idx="10" hasCustomPrompt="1"/>
          </p:nvPr>
        </p:nvSpPr>
        <p:spPr>
          <a:xfrm>
            <a:off x="838200" y="240632"/>
            <a:ext cx="10515600" cy="425284"/>
          </a:xfrm>
        </p:spPr>
        <p:txBody>
          <a:bodyPr tIns="36000" bIns="36000" anchor="b">
            <a:normAutofit/>
          </a:bodyPr>
          <a:lstStyle>
            <a:lvl1pPr marL="0" indent="0" algn="ctr">
              <a:buNone/>
              <a:defRPr sz="1200">
                <a:solidFill>
                  <a:schemeClr val="tx1">
                    <a:alpha val="50000"/>
                  </a:schemeClr>
                </a:solidFill>
              </a:defRPr>
            </a:lvl1pPr>
          </a:lstStyle>
          <a:p>
            <a:pPr lvl="0"/>
            <a:r>
              <a:rPr lang="en-US"/>
              <a:t>Subtitle</a:t>
            </a:r>
            <a:endParaRPr lang="en-US"/>
          </a:p>
        </p:txBody>
      </p:sp>
      <p:sp>
        <p:nvSpPr>
          <p:cNvPr id="4" name="Content Placeholder 7"/>
          <p:cNvSpPr>
            <a:spLocks noGrp="1"/>
          </p:cNvSpPr>
          <p:nvPr>
            <p:ph sz="quarter" idx="14"/>
          </p:nvPr>
        </p:nvSpPr>
        <p:spPr>
          <a:xfrm>
            <a:off x="3325296" y="1694543"/>
            <a:ext cx="8028504" cy="2890158"/>
          </a:xfrm>
        </p:spPr>
        <p:txBody>
          <a:body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uk-UA"/>
          </a:p>
        </p:txBody>
      </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5:prstTrans prst="peelOff"/>
      </p:transition>
    </mc:Choice>
    <mc:Fallback>
      <p:transition spd="slow">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a:p>
        </p:txBody>
      </p:sp>
      <p:sp>
        <p:nvSpPr>
          <p:cNvPr id="8" name="Text Placeholder 7"/>
          <p:cNvSpPr>
            <a:spLocks noGrp="1"/>
          </p:cNvSpPr>
          <p:nvPr>
            <p:ph type="body" sz="quarter" idx="10" hasCustomPrompt="1"/>
          </p:nvPr>
        </p:nvSpPr>
        <p:spPr>
          <a:xfrm>
            <a:off x="838200" y="240632"/>
            <a:ext cx="10515600" cy="425284"/>
          </a:xfrm>
        </p:spPr>
        <p:txBody>
          <a:bodyPr tIns="36000" bIns="36000" anchor="b">
            <a:normAutofit/>
          </a:bodyPr>
          <a:lstStyle>
            <a:lvl1pPr marL="0" indent="0" algn="ctr">
              <a:buNone/>
              <a:defRPr sz="1200">
                <a:solidFill>
                  <a:schemeClr val="tx1">
                    <a:alpha val="50000"/>
                  </a:schemeClr>
                </a:solidFill>
              </a:defRPr>
            </a:lvl1pPr>
          </a:lstStyle>
          <a:p>
            <a:pPr lvl="0"/>
            <a:r>
              <a:rPr lang="en-US"/>
              <a:t>Subtitle</a:t>
            </a:r>
            <a:endParaRPr lang="en-US"/>
          </a:p>
        </p:txBody>
      </p:sp>
      <p:sp>
        <p:nvSpPr>
          <p:cNvPr id="6" name="Content Placeholder 2"/>
          <p:cNvSpPr>
            <a:spLocks noGrp="1"/>
          </p:cNvSpPr>
          <p:nvPr>
            <p:ph sz="quarter" idx="28" hasCustomPrompt="1"/>
          </p:nvPr>
        </p:nvSpPr>
        <p:spPr>
          <a:xfrm>
            <a:off x="964229" y="1695799"/>
            <a:ext cx="2290582" cy="2081722"/>
          </a:xfrm>
        </p:spPr>
        <p:txBody>
          <a:bodyPr/>
          <a:lstStyle>
            <a:lvl1pPr marL="0" indent="0">
              <a:buNone/>
              <a:defRPr/>
            </a:lvl1pPr>
          </a:lstStyle>
          <a:p>
            <a:pPr lvl="0"/>
            <a:r>
              <a:rPr lang="en-US"/>
              <a:t>text</a:t>
            </a:r>
            <a:endParaRPr lang="uk-UA"/>
          </a:p>
        </p:txBody>
      </p:sp>
      <p:sp>
        <p:nvSpPr>
          <p:cNvPr id="7" name="Content Placeholder 2"/>
          <p:cNvSpPr>
            <a:spLocks noGrp="1"/>
          </p:cNvSpPr>
          <p:nvPr>
            <p:ph sz="quarter" idx="29" hasCustomPrompt="1"/>
          </p:nvPr>
        </p:nvSpPr>
        <p:spPr>
          <a:xfrm>
            <a:off x="3617303" y="1695799"/>
            <a:ext cx="2290582" cy="2081722"/>
          </a:xfrm>
        </p:spPr>
        <p:txBody>
          <a:bodyPr/>
          <a:lstStyle>
            <a:lvl1pPr marL="0" indent="0">
              <a:buNone/>
              <a:defRPr/>
            </a:lvl1pPr>
          </a:lstStyle>
          <a:p>
            <a:pPr lvl="0"/>
            <a:r>
              <a:rPr lang="en-US"/>
              <a:t>text</a:t>
            </a:r>
            <a:endParaRPr lang="uk-UA"/>
          </a:p>
        </p:txBody>
      </p:sp>
      <p:sp>
        <p:nvSpPr>
          <p:cNvPr id="9" name="Content Placeholder 2"/>
          <p:cNvSpPr>
            <a:spLocks noGrp="1"/>
          </p:cNvSpPr>
          <p:nvPr>
            <p:ph sz="quarter" idx="30" hasCustomPrompt="1"/>
          </p:nvPr>
        </p:nvSpPr>
        <p:spPr>
          <a:xfrm>
            <a:off x="6270377" y="1695799"/>
            <a:ext cx="2290582" cy="2081722"/>
          </a:xfrm>
        </p:spPr>
        <p:txBody>
          <a:bodyPr/>
          <a:lstStyle>
            <a:lvl1pPr marL="0" indent="0">
              <a:buNone/>
              <a:defRPr/>
            </a:lvl1pPr>
          </a:lstStyle>
          <a:p>
            <a:pPr lvl="0"/>
            <a:r>
              <a:rPr lang="en-US"/>
              <a:t>text</a:t>
            </a:r>
            <a:endParaRPr lang="uk-UA"/>
          </a:p>
        </p:txBody>
      </p:sp>
      <p:sp>
        <p:nvSpPr>
          <p:cNvPr id="10" name="Content Placeholder 2"/>
          <p:cNvSpPr>
            <a:spLocks noGrp="1"/>
          </p:cNvSpPr>
          <p:nvPr>
            <p:ph sz="quarter" idx="31" hasCustomPrompt="1"/>
          </p:nvPr>
        </p:nvSpPr>
        <p:spPr>
          <a:xfrm>
            <a:off x="8923451" y="1695799"/>
            <a:ext cx="2290582" cy="2081722"/>
          </a:xfrm>
        </p:spPr>
        <p:txBody>
          <a:bodyPr/>
          <a:lstStyle>
            <a:lvl1pPr marL="0" indent="0">
              <a:buNone/>
              <a:defRPr/>
            </a:lvl1pPr>
          </a:lstStyle>
          <a:p>
            <a:pPr lvl="0"/>
            <a:r>
              <a:rPr lang="en-US"/>
              <a:t>text</a:t>
            </a:r>
            <a:endParaRPr lang="uk-UA"/>
          </a:p>
        </p:txBody>
      </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5:prstTrans prst="peelOff"/>
      </p:transition>
    </mc:Choice>
    <mc:Fallback>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8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a:p>
        </p:txBody>
      </p:sp>
      <p:sp>
        <p:nvSpPr>
          <p:cNvPr id="8" name="Text Placeholder 7"/>
          <p:cNvSpPr>
            <a:spLocks noGrp="1"/>
          </p:cNvSpPr>
          <p:nvPr>
            <p:ph type="body" sz="quarter" idx="10" hasCustomPrompt="1"/>
          </p:nvPr>
        </p:nvSpPr>
        <p:spPr>
          <a:xfrm>
            <a:off x="838200" y="240632"/>
            <a:ext cx="10515600" cy="425284"/>
          </a:xfrm>
        </p:spPr>
        <p:txBody>
          <a:bodyPr tIns="36000" bIns="36000" anchor="b">
            <a:normAutofit/>
          </a:bodyPr>
          <a:lstStyle>
            <a:lvl1pPr marL="0" indent="0" algn="ctr">
              <a:buNone/>
              <a:defRPr sz="1200">
                <a:solidFill>
                  <a:schemeClr val="tx1">
                    <a:alpha val="50000"/>
                  </a:schemeClr>
                </a:solidFill>
              </a:defRPr>
            </a:lvl1pPr>
          </a:lstStyle>
          <a:p>
            <a:pPr lvl="0"/>
            <a:r>
              <a:rPr lang="en-US"/>
              <a:t>Subtitle</a:t>
            </a:r>
            <a:endParaRPr lang="en-US"/>
          </a:p>
        </p:txBody>
      </p:sp>
      <p:sp>
        <p:nvSpPr>
          <p:cNvPr id="6" name="Content Placeholder 2"/>
          <p:cNvSpPr>
            <a:spLocks noGrp="1"/>
          </p:cNvSpPr>
          <p:nvPr>
            <p:ph sz="quarter" idx="28" hasCustomPrompt="1"/>
          </p:nvPr>
        </p:nvSpPr>
        <p:spPr>
          <a:xfrm>
            <a:off x="964229" y="1695799"/>
            <a:ext cx="2290582" cy="2081722"/>
          </a:xfrm>
        </p:spPr>
        <p:txBody>
          <a:bodyPr/>
          <a:lstStyle>
            <a:lvl1pPr marL="0" indent="0">
              <a:buNone/>
              <a:defRPr/>
            </a:lvl1pPr>
          </a:lstStyle>
          <a:p>
            <a:pPr lvl="0"/>
            <a:r>
              <a:rPr lang="en-US"/>
              <a:t>text</a:t>
            </a:r>
            <a:endParaRPr lang="uk-UA"/>
          </a:p>
        </p:txBody>
      </p:sp>
      <p:sp>
        <p:nvSpPr>
          <p:cNvPr id="7" name="Content Placeholder 2"/>
          <p:cNvSpPr>
            <a:spLocks noGrp="1"/>
          </p:cNvSpPr>
          <p:nvPr>
            <p:ph sz="quarter" idx="29" hasCustomPrompt="1"/>
          </p:nvPr>
        </p:nvSpPr>
        <p:spPr>
          <a:xfrm>
            <a:off x="3617303" y="1695799"/>
            <a:ext cx="2290582" cy="2081722"/>
          </a:xfrm>
        </p:spPr>
        <p:txBody>
          <a:bodyPr/>
          <a:lstStyle>
            <a:lvl1pPr marL="0" indent="0">
              <a:buNone/>
              <a:defRPr/>
            </a:lvl1pPr>
          </a:lstStyle>
          <a:p>
            <a:pPr lvl="0"/>
            <a:r>
              <a:rPr lang="en-US"/>
              <a:t>text</a:t>
            </a:r>
            <a:endParaRPr lang="uk-UA"/>
          </a:p>
        </p:txBody>
      </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5:prstTrans prst="peelOff"/>
      </p:transition>
    </mc:Choice>
    <mc:Fallback>
      <p:transition spd="slow">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0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a:p>
        </p:txBody>
      </p:sp>
      <p:sp>
        <p:nvSpPr>
          <p:cNvPr id="8" name="Text Placeholder 7"/>
          <p:cNvSpPr>
            <a:spLocks noGrp="1"/>
          </p:cNvSpPr>
          <p:nvPr>
            <p:ph type="body" sz="quarter" idx="10" hasCustomPrompt="1"/>
          </p:nvPr>
        </p:nvSpPr>
        <p:spPr>
          <a:xfrm>
            <a:off x="838200" y="240632"/>
            <a:ext cx="10515600" cy="425284"/>
          </a:xfrm>
        </p:spPr>
        <p:txBody>
          <a:bodyPr tIns="36000" bIns="36000" anchor="b">
            <a:normAutofit/>
          </a:bodyPr>
          <a:lstStyle>
            <a:lvl1pPr marL="0" indent="0" algn="ctr">
              <a:buNone/>
              <a:defRPr sz="1200">
                <a:solidFill>
                  <a:schemeClr val="tx1">
                    <a:alpha val="50000"/>
                  </a:schemeClr>
                </a:solidFill>
              </a:defRPr>
            </a:lvl1pPr>
          </a:lstStyle>
          <a:p>
            <a:pPr lvl="0"/>
            <a:r>
              <a:rPr lang="en-US"/>
              <a:t>Subtitle</a:t>
            </a:r>
            <a:endParaRPr lang="en-US"/>
          </a:p>
        </p:txBody>
      </p:sp>
      <p:sp>
        <p:nvSpPr>
          <p:cNvPr id="6" name="Content Placeholder 3"/>
          <p:cNvSpPr>
            <a:spLocks noGrp="1"/>
          </p:cNvSpPr>
          <p:nvPr>
            <p:ph sz="quarter" idx="11"/>
          </p:nvPr>
        </p:nvSpPr>
        <p:spPr>
          <a:xfrm>
            <a:off x="838201" y="2173064"/>
            <a:ext cx="5016500" cy="4174959"/>
          </a:xfrm>
        </p:spPr>
        <p:txBody>
          <a:body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uk-UA"/>
          </a:p>
        </p:txBody>
      </p:sp>
      <p:sp>
        <p:nvSpPr>
          <p:cNvPr id="7" name="Content Placeholder 3"/>
          <p:cNvSpPr>
            <a:spLocks noGrp="1"/>
          </p:cNvSpPr>
          <p:nvPr>
            <p:ph sz="quarter" idx="12"/>
          </p:nvPr>
        </p:nvSpPr>
        <p:spPr>
          <a:xfrm>
            <a:off x="6375400" y="2173065"/>
            <a:ext cx="4978400" cy="1841500"/>
          </a:xfrm>
        </p:spPr>
        <p:txBody>
          <a:body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uk-UA"/>
          </a:p>
        </p:txBody>
      </p:sp>
      <p:sp>
        <p:nvSpPr>
          <p:cNvPr id="9" name="Content Placeholder 3"/>
          <p:cNvSpPr>
            <a:spLocks noGrp="1"/>
          </p:cNvSpPr>
          <p:nvPr>
            <p:ph sz="quarter" idx="14"/>
          </p:nvPr>
        </p:nvSpPr>
        <p:spPr>
          <a:xfrm>
            <a:off x="6375400" y="4859821"/>
            <a:ext cx="4978400" cy="1605844"/>
          </a:xfrm>
        </p:spPr>
        <p:txBody>
          <a:bodyPr>
            <a:normAutofit/>
          </a:bodyPr>
          <a:lstStyle>
            <a:lvl1pPr marL="0" indent="0">
              <a:buNone/>
              <a:defRPr sz="1200">
                <a:solidFill>
                  <a:schemeClr val="tx1"/>
                </a:solidFill>
              </a:defRPr>
            </a:lvl1pPr>
            <a:lvl2pPr>
              <a:defRPr sz="1200"/>
            </a:lvl2pPr>
            <a:lvl3pPr>
              <a:defRPr sz="1200"/>
            </a:lvl3pPr>
            <a:lvl4pPr>
              <a:defRPr sz="1200"/>
            </a:lvl4pPr>
            <a:lvl5pPr>
              <a:defRPr sz="1200"/>
            </a:lvl5pPr>
          </a:lstStyle>
          <a:p>
            <a:pPr lvl="0"/>
            <a:r>
              <a:rPr lang="en-US"/>
              <a:t>Click to edit Master text styles</a:t>
            </a:r>
            <a:endParaRPr lang="en-US"/>
          </a:p>
        </p:txBody>
      </p:sp>
      <p:sp>
        <p:nvSpPr>
          <p:cNvPr id="10" name="Text Placeholder 12"/>
          <p:cNvSpPr>
            <a:spLocks noGrp="1"/>
          </p:cNvSpPr>
          <p:nvPr>
            <p:ph type="body" sz="quarter" idx="17"/>
          </p:nvPr>
        </p:nvSpPr>
        <p:spPr>
          <a:xfrm>
            <a:off x="838199" y="1500989"/>
            <a:ext cx="5016500" cy="672075"/>
          </a:xfrm>
        </p:spPr>
        <p:txBody>
          <a:bodyPr anchor="b">
            <a:normAutofit/>
          </a:bodyPr>
          <a:lstStyle>
            <a:lvl1pPr marL="0" indent="0" algn="l">
              <a:buNone/>
              <a:defRPr sz="2400" b="1">
                <a:latin typeface="+mj-lt"/>
              </a:defRPr>
            </a:lvl1pPr>
            <a:lvl2pPr algn="ctr">
              <a:defRPr/>
            </a:lvl2pPr>
            <a:lvl3pPr algn="ctr">
              <a:defRPr/>
            </a:lvl3pPr>
            <a:lvl4pPr algn="ctr">
              <a:defRPr/>
            </a:lvl4pPr>
            <a:lvl5pPr algn="ctr">
              <a:defRPr/>
            </a:lvl5pPr>
          </a:lstStyle>
          <a:p>
            <a:pPr lvl="0"/>
            <a:r>
              <a:rPr lang="en-US"/>
              <a:t>Click to edit Master text styles</a:t>
            </a:r>
            <a:endParaRPr lang="en-US"/>
          </a:p>
        </p:txBody>
      </p:sp>
      <p:sp>
        <p:nvSpPr>
          <p:cNvPr id="11" name="Text Placeholder 12"/>
          <p:cNvSpPr>
            <a:spLocks noGrp="1"/>
          </p:cNvSpPr>
          <p:nvPr>
            <p:ph type="body" sz="quarter" idx="18"/>
          </p:nvPr>
        </p:nvSpPr>
        <p:spPr>
          <a:xfrm>
            <a:off x="6369755" y="1500989"/>
            <a:ext cx="5016500" cy="672075"/>
          </a:xfrm>
        </p:spPr>
        <p:txBody>
          <a:bodyPr anchor="b">
            <a:normAutofit/>
          </a:bodyPr>
          <a:lstStyle>
            <a:lvl1pPr marL="0" indent="0" algn="l">
              <a:buNone/>
              <a:defRPr sz="2400" b="1">
                <a:latin typeface="+mj-lt"/>
              </a:defRPr>
            </a:lvl1pPr>
            <a:lvl2pPr algn="ctr">
              <a:defRPr/>
            </a:lvl2pPr>
            <a:lvl3pPr algn="ctr">
              <a:defRPr/>
            </a:lvl3pPr>
            <a:lvl4pPr algn="ctr">
              <a:defRPr/>
            </a:lvl4pPr>
            <a:lvl5pPr algn="ctr">
              <a:defRPr/>
            </a:lvl5pPr>
          </a:lstStyle>
          <a:p>
            <a:pPr lvl="0"/>
            <a:r>
              <a:rPr lang="en-US"/>
              <a:t>Click to edit Master text styles</a:t>
            </a:r>
            <a:endParaRPr lang="en-US"/>
          </a:p>
        </p:txBody>
      </p:sp>
      <p:sp>
        <p:nvSpPr>
          <p:cNvPr id="12" name="Text Placeholder 12"/>
          <p:cNvSpPr>
            <a:spLocks noGrp="1"/>
          </p:cNvSpPr>
          <p:nvPr>
            <p:ph type="body" sz="quarter" idx="19"/>
          </p:nvPr>
        </p:nvSpPr>
        <p:spPr>
          <a:xfrm>
            <a:off x="6369755" y="4187745"/>
            <a:ext cx="5016500" cy="672075"/>
          </a:xfrm>
        </p:spPr>
        <p:txBody>
          <a:bodyPr anchor="b">
            <a:normAutofit/>
          </a:bodyPr>
          <a:lstStyle>
            <a:lvl1pPr marL="0" indent="0" algn="l">
              <a:buNone/>
              <a:defRPr sz="2400" b="1">
                <a:latin typeface="+mj-lt"/>
              </a:defRPr>
            </a:lvl1pPr>
            <a:lvl2pPr algn="ctr">
              <a:defRPr/>
            </a:lvl2pPr>
            <a:lvl3pPr algn="ctr">
              <a:defRPr/>
            </a:lvl3pPr>
            <a:lvl4pPr algn="ctr">
              <a:defRPr/>
            </a:lvl4pPr>
            <a:lvl5pPr algn="ctr">
              <a:defRPr/>
            </a:lvl5pPr>
          </a:lstStyle>
          <a:p>
            <a:pPr lvl="0"/>
            <a:r>
              <a:rPr lang="en-US"/>
              <a:t>Click to edit Master text styles</a:t>
            </a:r>
            <a:endParaRPr lang="en-US"/>
          </a:p>
        </p:txBody>
      </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5:prstTrans prst="peelOff"/>
      </p:transition>
    </mc:Choice>
    <mc:Fallback>
      <p:transition spd="slow">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6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a:p>
        </p:txBody>
      </p:sp>
      <p:sp>
        <p:nvSpPr>
          <p:cNvPr id="8" name="Text Placeholder 7"/>
          <p:cNvSpPr>
            <a:spLocks noGrp="1"/>
          </p:cNvSpPr>
          <p:nvPr>
            <p:ph type="body" sz="quarter" idx="10" hasCustomPrompt="1"/>
          </p:nvPr>
        </p:nvSpPr>
        <p:spPr>
          <a:xfrm>
            <a:off x="838200" y="240632"/>
            <a:ext cx="10515600" cy="425284"/>
          </a:xfrm>
        </p:spPr>
        <p:txBody>
          <a:bodyPr tIns="36000" bIns="36000" anchor="b">
            <a:normAutofit/>
          </a:bodyPr>
          <a:lstStyle>
            <a:lvl1pPr marL="0" indent="0" algn="ctr">
              <a:buNone/>
              <a:defRPr sz="1200">
                <a:solidFill>
                  <a:schemeClr val="tx1">
                    <a:alpha val="50000"/>
                  </a:schemeClr>
                </a:solidFill>
              </a:defRPr>
            </a:lvl1pPr>
          </a:lstStyle>
          <a:p>
            <a:pPr lvl="0"/>
            <a:r>
              <a:rPr lang="en-US"/>
              <a:t>Subtitle</a:t>
            </a:r>
            <a:endParaRPr lang="en-US"/>
          </a:p>
        </p:txBody>
      </p:sp>
      <p:sp>
        <p:nvSpPr>
          <p:cNvPr id="4" name="Content Placeholder 3"/>
          <p:cNvSpPr>
            <a:spLocks noGrp="1"/>
          </p:cNvSpPr>
          <p:nvPr>
            <p:ph sz="quarter" idx="16"/>
          </p:nvPr>
        </p:nvSpPr>
        <p:spPr>
          <a:xfrm>
            <a:off x="912284" y="1628707"/>
            <a:ext cx="10367432" cy="2472368"/>
          </a:xfrm>
        </p:spPr>
        <p:txBody>
          <a:body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uk-UA"/>
          </a:p>
        </p:txBody>
      </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5:prstTrans prst="peelOff"/>
      </p:transition>
    </mc:Choice>
    <mc:Fallback>
      <p:transition spd="slow">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14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a:p>
        </p:txBody>
      </p:sp>
      <p:sp>
        <p:nvSpPr>
          <p:cNvPr id="8" name="Text Placeholder 7"/>
          <p:cNvSpPr>
            <a:spLocks noGrp="1"/>
          </p:cNvSpPr>
          <p:nvPr>
            <p:ph type="body" sz="quarter" idx="10" hasCustomPrompt="1"/>
          </p:nvPr>
        </p:nvSpPr>
        <p:spPr>
          <a:xfrm>
            <a:off x="838200" y="240632"/>
            <a:ext cx="10515600" cy="425284"/>
          </a:xfrm>
        </p:spPr>
        <p:txBody>
          <a:bodyPr tIns="36000" bIns="36000" anchor="b">
            <a:normAutofit/>
          </a:bodyPr>
          <a:lstStyle>
            <a:lvl1pPr marL="0" indent="0" algn="ctr">
              <a:buNone/>
              <a:defRPr sz="1200">
                <a:solidFill>
                  <a:schemeClr val="tx1">
                    <a:alpha val="50000"/>
                  </a:schemeClr>
                </a:solidFill>
              </a:defRPr>
            </a:lvl1pPr>
          </a:lstStyle>
          <a:p>
            <a:pPr lvl="0"/>
            <a:r>
              <a:rPr lang="en-US"/>
              <a:t>Subtitle</a:t>
            </a:r>
            <a:endParaRPr lang="en-US"/>
          </a:p>
        </p:txBody>
      </p:sp>
      <p:sp>
        <p:nvSpPr>
          <p:cNvPr id="5" name="Content Placeholder 6"/>
          <p:cNvSpPr>
            <a:spLocks noGrp="1"/>
          </p:cNvSpPr>
          <p:nvPr>
            <p:ph sz="quarter" idx="13"/>
          </p:nvPr>
        </p:nvSpPr>
        <p:spPr>
          <a:xfrm>
            <a:off x="839789" y="1604433"/>
            <a:ext cx="4844830" cy="2208608"/>
          </a:xfrm>
        </p:spPr>
        <p:txBody>
          <a:bodyPr/>
          <a:lstStyle>
            <a:lvl1pPr algn="ctr">
              <a:defRPr/>
            </a:lvl1pPr>
            <a:lvl2pPr algn="ctr">
              <a:defRPr/>
            </a:lvl2pPr>
            <a:lvl3pPr algn="ctr">
              <a:defRPr/>
            </a:lvl3pPr>
            <a:lvl4pPr algn="ctr">
              <a:defRPr/>
            </a:lvl4pPr>
            <a:lvl5pPr algn="ctr">
              <a:defRPr/>
            </a:lvl5p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uk-UA"/>
          </a:p>
        </p:txBody>
      </p:sp>
      <p:sp>
        <p:nvSpPr>
          <p:cNvPr id="6" name="Content Placeholder 6"/>
          <p:cNvSpPr>
            <a:spLocks noGrp="1"/>
          </p:cNvSpPr>
          <p:nvPr>
            <p:ph sz="quarter" idx="27"/>
          </p:nvPr>
        </p:nvSpPr>
        <p:spPr>
          <a:xfrm>
            <a:off x="839789" y="4160376"/>
            <a:ext cx="4844830" cy="2352385"/>
          </a:xfrm>
        </p:spPr>
        <p:txBody>
          <a:bodyPr/>
          <a:lstStyle>
            <a:lvl1pPr algn="l">
              <a:defRPr/>
            </a:lvl1pPr>
            <a:lvl2pPr algn="l">
              <a:defRPr/>
            </a:lvl2pPr>
            <a:lvl3pPr algn="l">
              <a:defRPr/>
            </a:lvl3pPr>
            <a:lvl4pPr algn="l">
              <a:defRPr/>
            </a:lvl4pPr>
            <a:lvl5pPr algn="l">
              <a:defRPr/>
            </a:lvl5p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uk-UA"/>
          </a:p>
        </p:txBody>
      </p:sp>
      <p:sp>
        <p:nvSpPr>
          <p:cNvPr id="7" name="Content Placeholder 6"/>
          <p:cNvSpPr>
            <a:spLocks noGrp="1"/>
          </p:cNvSpPr>
          <p:nvPr>
            <p:ph sz="quarter" idx="28"/>
          </p:nvPr>
        </p:nvSpPr>
        <p:spPr>
          <a:xfrm>
            <a:off x="6595486" y="1602742"/>
            <a:ext cx="4756727" cy="2210300"/>
          </a:xfrm>
        </p:spPr>
        <p:txBody>
          <a:bodyPr/>
          <a:lstStyle>
            <a:lvl1pPr algn="l">
              <a:defRPr/>
            </a:lvl1pPr>
            <a:lvl2pPr algn="l">
              <a:defRPr/>
            </a:lvl2pPr>
            <a:lvl3pPr algn="l">
              <a:defRPr/>
            </a:lvl3pPr>
            <a:lvl4pPr algn="l">
              <a:defRPr/>
            </a:lvl4pPr>
            <a:lvl5pPr algn="l">
              <a:defRPr/>
            </a:lvl5p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uk-UA"/>
          </a:p>
        </p:txBody>
      </p:sp>
      <p:sp>
        <p:nvSpPr>
          <p:cNvPr id="9" name="Content Placeholder 6"/>
          <p:cNvSpPr>
            <a:spLocks noGrp="1"/>
          </p:cNvSpPr>
          <p:nvPr>
            <p:ph sz="quarter" idx="29"/>
          </p:nvPr>
        </p:nvSpPr>
        <p:spPr>
          <a:xfrm>
            <a:off x="6595486" y="4003966"/>
            <a:ext cx="4756727" cy="2352385"/>
          </a:xfrm>
        </p:spPr>
        <p:txBody>
          <a:bodyPr/>
          <a:lstStyle>
            <a:lvl1pPr algn="l">
              <a:defRPr/>
            </a:lvl1pPr>
            <a:lvl2pPr algn="l">
              <a:defRPr/>
            </a:lvl2pPr>
            <a:lvl3pPr algn="l">
              <a:defRPr/>
            </a:lvl3pPr>
            <a:lvl4pPr algn="l">
              <a:defRPr/>
            </a:lvl4pPr>
            <a:lvl5pPr algn="l">
              <a:defRPr/>
            </a:lvl5p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uk-UA"/>
          </a:p>
        </p:txBody>
      </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5:prstTrans prst="peelOff"/>
      </p:transition>
    </mc:Choice>
    <mc:Fallback>
      <p:transition spd="slow">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8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a:p>
        </p:txBody>
      </p:sp>
      <p:sp>
        <p:nvSpPr>
          <p:cNvPr id="8" name="Text Placeholder 7"/>
          <p:cNvSpPr>
            <a:spLocks noGrp="1"/>
          </p:cNvSpPr>
          <p:nvPr>
            <p:ph type="body" sz="quarter" idx="10" hasCustomPrompt="1"/>
          </p:nvPr>
        </p:nvSpPr>
        <p:spPr>
          <a:xfrm>
            <a:off x="838200" y="240632"/>
            <a:ext cx="10515600" cy="425284"/>
          </a:xfrm>
        </p:spPr>
        <p:txBody>
          <a:bodyPr tIns="36000" bIns="36000" anchor="b">
            <a:normAutofit/>
          </a:bodyPr>
          <a:lstStyle>
            <a:lvl1pPr marL="0" indent="0" algn="ctr">
              <a:buNone/>
              <a:defRPr sz="1200">
                <a:solidFill>
                  <a:schemeClr val="tx1">
                    <a:alpha val="50000"/>
                  </a:schemeClr>
                </a:solidFill>
              </a:defRPr>
            </a:lvl1pPr>
          </a:lstStyle>
          <a:p>
            <a:pPr lvl="0"/>
            <a:r>
              <a:rPr lang="en-US"/>
              <a:t>Subtitle</a:t>
            </a:r>
            <a:endParaRPr lang="en-US"/>
          </a:p>
        </p:txBody>
      </p:sp>
      <p:sp>
        <p:nvSpPr>
          <p:cNvPr id="5" name="Content Placeholder 7"/>
          <p:cNvSpPr>
            <a:spLocks noGrp="1"/>
          </p:cNvSpPr>
          <p:nvPr>
            <p:ph sz="quarter" idx="14"/>
          </p:nvPr>
        </p:nvSpPr>
        <p:spPr>
          <a:xfrm>
            <a:off x="841831" y="1796455"/>
            <a:ext cx="10508340" cy="3552760"/>
          </a:xfrm>
        </p:spPr>
        <p:txBody>
          <a:body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uk-UA"/>
          </a:p>
        </p:txBody>
      </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5:prstTrans prst="peelOff"/>
      </p:transition>
    </mc:Choice>
    <mc:Fallback>
      <p:transition spd="slow">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2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a:p>
        </p:txBody>
      </p:sp>
      <p:sp>
        <p:nvSpPr>
          <p:cNvPr id="8" name="Text Placeholder 7"/>
          <p:cNvSpPr>
            <a:spLocks noGrp="1"/>
          </p:cNvSpPr>
          <p:nvPr>
            <p:ph type="body" sz="quarter" idx="10" hasCustomPrompt="1"/>
          </p:nvPr>
        </p:nvSpPr>
        <p:spPr>
          <a:xfrm>
            <a:off x="838200" y="240632"/>
            <a:ext cx="10515600" cy="425284"/>
          </a:xfrm>
        </p:spPr>
        <p:txBody>
          <a:bodyPr tIns="36000" bIns="36000" anchor="b">
            <a:normAutofit/>
          </a:bodyPr>
          <a:lstStyle>
            <a:lvl1pPr marL="0" indent="0" algn="ctr">
              <a:buNone/>
              <a:defRPr sz="1200">
                <a:solidFill>
                  <a:schemeClr val="tx1">
                    <a:alpha val="50000"/>
                  </a:schemeClr>
                </a:solidFill>
              </a:defRPr>
            </a:lvl1pPr>
          </a:lstStyle>
          <a:p>
            <a:pPr lvl="0"/>
            <a:r>
              <a:rPr lang="en-US"/>
              <a:t>Subtitle</a:t>
            </a:r>
            <a:endParaRPr lang="en-US"/>
          </a:p>
        </p:txBody>
      </p:sp>
      <p:sp>
        <p:nvSpPr>
          <p:cNvPr id="4" name="Rectangle 3"/>
          <p:cNvSpPr/>
          <p:nvPr userDrawn="1"/>
        </p:nvSpPr>
        <p:spPr>
          <a:xfrm>
            <a:off x="335360" y="2791325"/>
            <a:ext cx="11512791" cy="3741821"/>
          </a:xfrm>
          <a:prstGeom prst="rect">
            <a:avLst/>
          </a:prstGeom>
          <a:solidFill>
            <a:schemeClr val="tx1">
              <a:alpha val="5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5:prstTrans prst="peelOff"/>
      </p:transition>
    </mc:Choice>
    <mc:Fallback>
      <p:transition spd="slow">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5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a:p>
        </p:txBody>
      </p:sp>
      <p:sp>
        <p:nvSpPr>
          <p:cNvPr id="8" name="Text Placeholder 7"/>
          <p:cNvSpPr>
            <a:spLocks noGrp="1"/>
          </p:cNvSpPr>
          <p:nvPr>
            <p:ph type="body" sz="quarter" idx="10" hasCustomPrompt="1"/>
          </p:nvPr>
        </p:nvSpPr>
        <p:spPr>
          <a:xfrm>
            <a:off x="838200" y="240632"/>
            <a:ext cx="10515600" cy="425284"/>
          </a:xfrm>
        </p:spPr>
        <p:txBody>
          <a:bodyPr tIns="36000" bIns="36000" anchor="b">
            <a:normAutofit/>
          </a:bodyPr>
          <a:lstStyle>
            <a:lvl1pPr marL="0" indent="0" algn="ctr">
              <a:buNone/>
              <a:defRPr sz="1200">
                <a:solidFill>
                  <a:schemeClr val="tx1">
                    <a:alpha val="50000"/>
                  </a:schemeClr>
                </a:solidFill>
              </a:defRPr>
            </a:lvl1pPr>
          </a:lstStyle>
          <a:p>
            <a:pPr lvl="0"/>
            <a:r>
              <a:rPr lang="en-US"/>
              <a:t>Subtitle</a:t>
            </a:r>
            <a:endParaRPr lang="en-US"/>
          </a:p>
        </p:txBody>
      </p:sp>
      <p:sp>
        <p:nvSpPr>
          <p:cNvPr id="5" name="Content Placeholder 3"/>
          <p:cNvSpPr>
            <a:spLocks noGrp="1"/>
          </p:cNvSpPr>
          <p:nvPr>
            <p:ph sz="quarter" idx="16"/>
          </p:nvPr>
        </p:nvSpPr>
        <p:spPr>
          <a:xfrm>
            <a:off x="912285" y="1765798"/>
            <a:ext cx="10368292" cy="3744780"/>
          </a:xfrm>
        </p:spPr>
        <p:txBody>
          <a:body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uk-UA"/>
          </a:p>
        </p:txBody>
      </p:sp>
      <p:sp>
        <p:nvSpPr>
          <p:cNvPr id="6" name="Text Placeholder 6"/>
          <p:cNvSpPr>
            <a:spLocks noGrp="1"/>
          </p:cNvSpPr>
          <p:nvPr>
            <p:ph type="body" sz="quarter" idx="39"/>
          </p:nvPr>
        </p:nvSpPr>
        <p:spPr>
          <a:xfrm>
            <a:off x="912285" y="5672978"/>
            <a:ext cx="10368291" cy="593901"/>
          </a:xfrm>
        </p:spPr>
        <p:txBody>
          <a:bodyPr anchor="t">
            <a:noAutofit/>
          </a:bodyPr>
          <a:lstStyle>
            <a:lvl1pPr marL="0" indent="0" algn="l">
              <a:buNone/>
              <a:defRPr sz="1200"/>
            </a:lvl1pPr>
          </a:lstStyle>
          <a:p>
            <a:pPr lvl="0"/>
            <a:r>
              <a:rPr lang="en-US"/>
              <a:t>Click to edit Master text styles</a:t>
            </a:r>
            <a:endParaRPr lang="en-US"/>
          </a:p>
        </p:txBody>
      </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5:prstTrans prst="peelOff"/>
      </p:transition>
    </mc:Choice>
    <mc:Fallback>
      <p:transition spd="slow">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a:p>
        </p:txBody>
      </p:sp>
      <p:sp>
        <p:nvSpPr>
          <p:cNvPr id="8" name="Text Placeholder 7"/>
          <p:cNvSpPr>
            <a:spLocks noGrp="1"/>
          </p:cNvSpPr>
          <p:nvPr>
            <p:ph type="body" sz="quarter" idx="10" hasCustomPrompt="1"/>
          </p:nvPr>
        </p:nvSpPr>
        <p:spPr>
          <a:xfrm>
            <a:off x="838200" y="240632"/>
            <a:ext cx="10515600" cy="425284"/>
          </a:xfrm>
        </p:spPr>
        <p:txBody>
          <a:bodyPr tIns="36000" bIns="36000" anchor="b">
            <a:normAutofit/>
          </a:bodyPr>
          <a:lstStyle>
            <a:lvl1pPr marL="0" indent="0" algn="ctr">
              <a:buNone/>
              <a:defRPr sz="1200">
                <a:solidFill>
                  <a:schemeClr val="tx1">
                    <a:alpha val="50000"/>
                  </a:schemeClr>
                </a:solidFill>
              </a:defRPr>
            </a:lvl1pPr>
          </a:lstStyle>
          <a:p>
            <a:pPr lvl="0"/>
            <a:r>
              <a:rPr lang="en-US"/>
              <a:t>Subtitle</a:t>
            </a:r>
            <a:endParaRPr lang="en-US"/>
          </a:p>
        </p:txBody>
      </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5:prstTrans prst="peelOff"/>
      </p:transition>
    </mc:Choice>
    <mc:Fallback>
      <p:transition spd="slow">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3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a:p>
        </p:txBody>
      </p:sp>
      <p:sp>
        <p:nvSpPr>
          <p:cNvPr id="8" name="Text Placeholder 7"/>
          <p:cNvSpPr>
            <a:spLocks noGrp="1"/>
          </p:cNvSpPr>
          <p:nvPr>
            <p:ph type="body" sz="quarter" idx="10" hasCustomPrompt="1"/>
          </p:nvPr>
        </p:nvSpPr>
        <p:spPr>
          <a:xfrm>
            <a:off x="838200" y="240632"/>
            <a:ext cx="10515600" cy="425284"/>
          </a:xfrm>
        </p:spPr>
        <p:txBody>
          <a:bodyPr tIns="36000" bIns="36000" anchor="b">
            <a:normAutofit/>
          </a:bodyPr>
          <a:lstStyle>
            <a:lvl1pPr marL="0" indent="0" algn="ctr">
              <a:buNone/>
              <a:defRPr sz="1200">
                <a:solidFill>
                  <a:schemeClr val="tx1">
                    <a:alpha val="50000"/>
                  </a:schemeClr>
                </a:solidFill>
              </a:defRPr>
            </a:lvl1pPr>
          </a:lstStyle>
          <a:p>
            <a:pPr lvl="0"/>
            <a:r>
              <a:rPr lang="en-US"/>
              <a:t>Subtitle</a:t>
            </a:r>
            <a:endParaRPr lang="en-US"/>
          </a:p>
        </p:txBody>
      </p:sp>
      <p:sp>
        <p:nvSpPr>
          <p:cNvPr id="5" name="Content Placeholder 6"/>
          <p:cNvSpPr>
            <a:spLocks noGrp="1"/>
          </p:cNvSpPr>
          <p:nvPr>
            <p:ph sz="quarter" idx="27"/>
          </p:nvPr>
        </p:nvSpPr>
        <p:spPr>
          <a:xfrm>
            <a:off x="6384033" y="1604798"/>
            <a:ext cx="3359512" cy="2459202"/>
          </a:xfrm>
        </p:spPr>
        <p:txBody>
          <a:bodyPr/>
          <a:lstStyle>
            <a:lvl1pPr algn="l">
              <a:defRPr/>
            </a:lvl1pPr>
            <a:lvl2pPr algn="l">
              <a:defRPr/>
            </a:lvl2pPr>
            <a:lvl3pPr algn="l">
              <a:defRPr/>
            </a:lvl3pPr>
            <a:lvl4pPr algn="l">
              <a:defRPr/>
            </a:lvl4pPr>
            <a:lvl5pPr algn="l">
              <a:defRPr/>
            </a:lvl5p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uk-UA"/>
          </a:p>
        </p:txBody>
      </p:sp>
      <p:sp>
        <p:nvSpPr>
          <p:cNvPr id="6" name="Content Placeholder 6"/>
          <p:cNvSpPr>
            <a:spLocks noGrp="1"/>
          </p:cNvSpPr>
          <p:nvPr>
            <p:ph sz="quarter" idx="28"/>
          </p:nvPr>
        </p:nvSpPr>
        <p:spPr>
          <a:xfrm>
            <a:off x="911424" y="1604798"/>
            <a:ext cx="4992555" cy="1750161"/>
          </a:xfrm>
        </p:spPr>
        <p:txBody>
          <a:bodyPr/>
          <a:lstStyle>
            <a:lvl1pPr algn="l">
              <a:defRPr/>
            </a:lvl1pPr>
            <a:lvl2pPr algn="l">
              <a:defRPr/>
            </a:lvl2pPr>
            <a:lvl3pPr algn="l">
              <a:defRPr/>
            </a:lvl3pPr>
            <a:lvl4pPr algn="l">
              <a:defRPr/>
            </a:lvl4pPr>
            <a:lvl5pPr algn="l">
              <a:defRPr/>
            </a:lvl5p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uk-UA"/>
          </a:p>
        </p:txBody>
      </p:sp>
      <p:sp>
        <p:nvSpPr>
          <p:cNvPr id="7" name="Text Placeholder 13"/>
          <p:cNvSpPr>
            <a:spLocks noGrp="1"/>
          </p:cNvSpPr>
          <p:nvPr>
            <p:ph type="body" sz="quarter" idx="29" hasCustomPrompt="1"/>
          </p:nvPr>
        </p:nvSpPr>
        <p:spPr>
          <a:xfrm>
            <a:off x="911425" y="3452280"/>
            <a:ext cx="4992556" cy="736087"/>
          </a:xfrm>
        </p:spPr>
        <p:txBody>
          <a:bodyPr anchor="t">
            <a:noAutofit/>
          </a:bodyPr>
          <a:lstStyle>
            <a:lvl1pPr marL="0" indent="0" algn="l">
              <a:buNone/>
              <a:defRPr sz="1200" i="0">
                <a:solidFill>
                  <a:schemeClr val="tx1"/>
                </a:solidFill>
                <a:latin typeface="+mn-lt"/>
              </a:defRPr>
            </a:lvl1pPr>
          </a:lstStyle>
          <a:p>
            <a:pPr lvl="0"/>
            <a:r>
              <a:rPr lang="en-US"/>
              <a:t>Subtitle</a:t>
            </a:r>
            <a:endParaRPr lang="uk-UA"/>
          </a:p>
        </p:txBody>
      </p:sp>
      <p:sp>
        <p:nvSpPr>
          <p:cNvPr id="9" name="Content Placeholder 6"/>
          <p:cNvSpPr>
            <a:spLocks noGrp="1"/>
          </p:cNvSpPr>
          <p:nvPr>
            <p:ph sz="quarter" idx="30"/>
          </p:nvPr>
        </p:nvSpPr>
        <p:spPr>
          <a:xfrm>
            <a:off x="6384033" y="4188367"/>
            <a:ext cx="4895687" cy="2115067"/>
          </a:xfrm>
        </p:spPr>
        <p:txBody>
          <a:bodyPr/>
          <a:lstStyle>
            <a:lvl1pPr algn="l">
              <a:defRPr/>
            </a:lvl1pPr>
            <a:lvl2pPr algn="l">
              <a:defRPr/>
            </a:lvl2pPr>
            <a:lvl3pPr algn="l">
              <a:defRPr/>
            </a:lvl3pPr>
            <a:lvl4pPr algn="l">
              <a:defRPr/>
            </a:lvl4pPr>
            <a:lvl5pPr algn="l">
              <a:defRPr/>
            </a:lvl5p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uk-UA"/>
          </a:p>
        </p:txBody>
      </p:sp>
      <p:sp>
        <p:nvSpPr>
          <p:cNvPr id="10" name="Content Placeholder 6"/>
          <p:cNvSpPr>
            <a:spLocks noGrp="1"/>
          </p:cNvSpPr>
          <p:nvPr>
            <p:ph sz="quarter" idx="31"/>
          </p:nvPr>
        </p:nvSpPr>
        <p:spPr>
          <a:xfrm>
            <a:off x="911424" y="4285688"/>
            <a:ext cx="3456384" cy="2017745"/>
          </a:xfrm>
        </p:spPr>
        <p:txBody>
          <a:bodyPr/>
          <a:lstStyle>
            <a:lvl1pPr algn="l">
              <a:defRPr/>
            </a:lvl1pPr>
            <a:lvl2pPr algn="l">
              <a:defRPr/>
            </a:lvl2pPr>
            <a:lvl3pPr algn="l">
              <a:defRPr/>
            </a:lvl3pPr>
            <a:lvl4pPr algn="l">
              <a:defRPr/>
            </a:lvl4pPr>
            <a:lvl5pPr algn="l">
              <a:defRPr/>
            </a:lvl5p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uk-UA"/>
          </a:p>
        </p:txBody>
      </p:sp>
      <p:sp>
        <p:nvSpPr>
          <p:cNvPr id="11" name="Text Placeholder 13"/>
          <p:cNvSpPr>
            <a:spLocks noGrp="1"/>
          </p:cNvSpPr>
          <p:nvPr>
            <p:ph type="body" sz="quarter" idx="32" hasCustomPrompt="1"/>
          </p:nvPr>
        </p:nvSpPr>
        <p:spPr>
          <a:xfrm>
            <a:off x="4367809" y="4285687"/>
            <a:ext cx="1536172" cy="2017747"/>
          </a:xfrm>
        </p:spPr>
        <p:txBody>
          <a:bodyPr anchor="t">
            <a:noAutofit/>
          </a:bodyPr>
          <a:lstStyle>
            <a:lvl1pPr marL="0" indent="0" algn="l">
              <a:buNone/>
              <a:defRPr sz="1200" i="0">
                <a:solidFill>
                  <a:schemeClr val="tx1"/>
                </a:solidFill>
                <a:latin typeface="+mn-lt"/>
              </a:defRPr>
            </a:lvl1pPr>
          </a:lstStyle>
          <a:p>
            <a:pPr lvl="0"/>
            <a:r>
              <a:rPr lang="en-US"/>
              <a:t>Subtitle</a:t>
            </a:r>
            <a:endParaRPr lang="uk-UA"/>
          </a:p>
        </p:txBody>
      </p:sp>
      <p:sp>
        <p:nvSpPr>
          <p:cNvPr id="12" name="Text Placeholder 13"/>
          <p:cNvSpPr>
            <a:spLocks noGrp="1"/>
          </p:cNvSpPr>
          <p:nvPr>
            <p:ph type="body" sz="quarter" idx="35" hasCustomPrompt="1"/>
          </p:nvPr>
        </p:nvSpPr>
        <p:spPr>
          <a:xfrm>
            <a:off x="9743546" y="1604797"/>
            <a:ext cx="1536172" cy="2459202"/>
          </a:xfrm>
        </p:spPr>
        <p:txBody>
          <a:bodyPr anchor="t">
            <a:noAutofit/>
          </a:bodyPr>
          <a:lstStyle>
            <a:lvl1pPr marL="0" indent="0" algn="l">
              <a:buNone/>
              <a:defRPr sz="1200" i="0">
                <a:solidFill>
                  <a:schemeClr val="tx1"/>
                </a:solidFill>
                <a:latin typeface="+mn-lt"/>
              </a:defRPr>
            </a:lvl1pPr>
          </a:lstStyle>
          <a:p>
            <a:pPr lvl="0"/>
            <a:r>
              <a:rPr lang="en-US"/>
              <a:t>Subtitle</a:t>
            </a:r>
            <a:endParaRPr lang="uk-UA"/>
          </a:p>
        </p:txBody>
      </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5:prstTrans prst="peelOff"/>
      </p:transition>
    </mc:Choice>
    <mc:Fallback>
      <p:transition spd="slow">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4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a:p>
        </p:txBody>
      </p:sp>
      <p:sp>
        <p:nvSpPr>
          <p:cNvPr id="8" name="Text Placeholder 7"/>
          <p:cNvSpPr>
            <a:spLocks noGrp="1"/>
          </p:cNvSpPr>
          <p:nvPr>
            <p:ph type="body" sz="quarter" idx="10" hasCustomPrompt="1"/>
          </p:nvPr>
        </p:nvSpPr>
        <p:spPr>
          <a:xfrm>
            <a:off x="838200" y="240632"/>
            <a:ext cx="10515600" cy="425284"/>
          </a:xfrm>
        </p:spPr>
        <p:txBody>
          <a:bodyPr tIns="36000" bIns="36000" anchor="b">
            <a:normAutofit/>
          </a:bodyPr>
          <a:lstStyle>
            <a:lvl1pPr marL="0" indent="0" algn="ctr">
              <a:buNone/>
              <a:defRPr sz="1200">
                <a:solidFill>
                  <a:schemeClr val="tx1">
                    <a:alpha val="50000"/>
                  </a:schemeClr>
                </a:solidFill>
              </a:defRPr>
            </a:lvl1pPr>
          </a:lstStyle>
          <a:p>
            <a:pPr lvl="0"/>
            <a:r>
              <a:rPr lang="en-US"/>
              <a:t>Subtitle</a:t>
            </a:r>
            <a:endParaRPr lang="en-US"/>
          </a:p>
        </p:txBody>
      </p:sp>
      <p:sp>
        <p:nvSpPr>
          <p:cNvPr id="13" name="Content Placeholder 7"/>
          <p:cNvSpPr>
            <a:spLocks noGrp="1"/>
          </p:cNvSpPr>
          <p:nvPr>
            <p:ph sz="quarter" idx="14"/>
          </p:nvPr>
        </p:nvSpPr>
        <p:spPr>
          <a:xfrm>
            <a:off x="911424" y="1727000"/>
            <a:ext cx="4992555" cy="3290076"/>
          </a:xfrm>
        </p:spPr>
        <p:txBody>
          <a:body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uk-UA"/>
          </a:p>
        </p:txBody>
      </p:sp>
      <p:sp>
        <p:nvSpPr>
          <p:cNvPr id="14" name="Text Placeholder 12"/>
          <p:cNvSpPr>
            <a:spLocks noGrp="1"/>
          </p:cNvSpPr>
          <p:nvPr>
            <p:ph type="body" sz="quarter" idx="18"/>
          </p:nvPr>
        </p:nvSpPr>
        <p:spPr>
          <a:xfrm>
            <a:off x="911424" y="5147271"/>
            <a:ext cx="4992555" cy="1117813"/>
          </a:xfrm>
        </p:spPr>
        <p:txBody>
          <a:bodyPr>
            <a:normAutofit/>
          </a:bodyPr>
          <a:lstStyle>
            <a:lvl1pPr marL="0" indent="0" algn="l">
              <a:buNone/>
              <a:defRPr sz="1200">
                <a:solidFill>
                  <a:schemeClr val="tx1"/>
                </a:solidFill>
              </a:defRPr>
            </a:lvl1pPr>
            <a:lvl2pPr algn="ctr">
              <a:defRPr/>
            </a:lvl2pPr>
            <a:lvl3pPr algn="ctr">
              <a:defRPr/>
            </a:lvl3pPr>
            <a:lvl4pPr algn="ctr">
              <a:defRPr/>
            </a:lvl4pPr>
            <a:lvl5pPr algn="ctr">
              <a:defRPr/>
            </a:lvl5pPr>
          </a:lstStyle>
          <a:p>
            <a:pPr lvl="0"/>
            <a:r>
              <a:rPr lang="en-US"/>
              <a:t>Click to edit Master text styles</a:t>
            </a:r>
            <a:endParaRPr lang="en-US"/>
          </a:p>
        </p:txBody>
      </p:sp>
      <p:sp>
        <p:nvSpPr>
          <p:cNvPr id="15" name="Content Placeholder 7"/>
          <p:cNvSpPr>
            <a:spLocks noGrp="1"/>
          </p:cNvSpPr>
          <p:nvPr>
            <p:ph sz="quarter" idx="19"/>
          </p:nvPr>
        </p:nvSpPr>
        <p:spPr>
          <a:xfrm>
            <a:off x="8880309" y="1752716"/>
            <a:ext cx="2411447" cy="1910232"/>
          </a:xfrm>
        </p:spPr>
        <p:txBody>
          <a:body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uk-UA"/>
          </a:p>
        </p:txBody>
      </p:sp>
      <p:sp>
        <p:nvSpPr>
          <p:cNvPr id="16" name="Content Placeholder 7"/>
          <p:cNvSpPr>
            <a:spLocks noGrp="1"/>
          </p:cNvSpPr>
          <p:nvPr>
            <p:ph sz="quarter" idx="20"/>
          </p:nvPr>
        </p:nvSpPr>
        <p:spPr>
          <a:xfrm>
            <a:off x="6408042" y="1752716"/>
            <a:ext cx="2411447" cy="1910232"/>
          </a:xfrm>
        </p:spPr>
        <p:txBody>
          <a:body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uk-UA"/>
          </a:p>
        </p:txBody>
      </p:sp>
      <p:sp>
        <p:nvSpPr>
          <p:cNvPr id="17" name="Text Placeholder 12"/>
          <p:cNvSpPr>
            <a:spLocks noGrp="1"/>
          </p:cNvSpPr>
          <p:nvPr>
            <p:ph type="body" sz="quarter" idx="21"/>
          </p:nvPr>
        </p:nvSpPr>
        <p:spPr>
          <a:xfrm>
            <a:off x="6408042" y="3662948"/>
            <a:ext cx="2411447" cy="682055"/>
          </a:xfrm>
        </p:spPr>
        <p:txBody>
          <a:bodyPr>
            <a:normAutofit/>
          </a:bodyPr>
          <a:lstStyle>
            <a:lvl1pPr marL="0" indent="0" algn="ctr">
              <a:buNone/>
              <a:defRPr sz="1200">
                <a:solidFill>
                  <a:schemeClr val="tx1"/>
                </a:solidFill>
              </a:defRPr>
            </a:lvl1pPr>
            <a:lvl2pPr algn="ctr">
              <a:defRPr/>
            </a:lvl2pPr>
            <a:lvl3pPr algn="ctr">
              <a:defRPr/>
            </a:lvl3pPr>
            <a:lvl4pPr algn="ctr">
              <a:defRPr/>
            </a:lvl4pPr>
            <a:lvl5pPr algn="ctr">
              <a:defRPr/>
            </a:lvl5pPr>
          </a:lstStyle>
          <a:p>
            <a:pPr lvl="0"/>
            <a:r>
              <a:rPr lang="en-US"/>
              <a:t>Click to edit Master text styles</a:t>
            </a:r>
            <a:endParaRPr lang="en-US"/>
          </a:p>
        </p:txBody>
      </p:sp>
      <p:sp>
        <p:nvSpPr>
          <p:cNvPr id="18" name="Text Placeholder 12"/>
          <p:cNvSpPr>
            <a:spLocks noGrp="1"/>
          </p:cNvSpPr>
          <p:nvPr>
            <p:ph type="body" sz="quarter" idx="22"/>
          </p:nvPr>
        </p:nvSpPr>
        <p:spPr>
          <a:xfrm>
            <a:off x="8880309" y="3662948"/>
            <a:ext cx="2411447" cy="682055"/>
          </a:xfrm>
        </p:spPr>
        <p:txBody>
          <a:bodyPr>
            <a:normAutofit/>
          </a:bodyPr>
          <a:lstStyle>
            <a:lvl1pPr marL="0" indent="0" algn="ctr">
              <a:buNone/>
              <a:defRPr sz="1200">
                <a:solidFill>
                  <a:schemeClr val="tx1"/>
                </a:solidFill>
              </a:defRPr>
            </a:lvl1pPr>
            <a:lvl2pPr algn="ctr">
              <a:defRPr/>
            </a:lvl2pPr>
            <a:lvl3pPr algn="ctr">
              <a:defRPr/>
            </a:lvl3pPr>
            <a:lvl4pPr algn="ctr">
              <a:defRPr/>
            </a:lvl4pPr>
            <a:lvl5pPr algn="ctr">
              <a:defRPr/>
            </a:lvl5pPr>
          </a:lstStyle>
          <a:p>
            <a:pPr lvl="0"/>
            <a:r>
              <a:rPr lang="en-US"/>
              <a:t>Click to edit Master text styles</a:t>
            </a:r>
            <a:endParaRPr lang="en-US"/>
          </a:p>
        </p:txBody>
      </p:sp>
      <p:sp>
        <p:nvSpPr>
          <p:cNvPr id="19" name="Content Placeholder 7"/>
          <p:cNvSpPr>
            <a:spLocks noGrp="1"/>
          </p:cNvSpPr>
          <p:nvPr>
            <p:ph sz="quarter" idx="23"/>
          </p:nvPr>
        </p:nvSpPr>
        <p:spPr>
          <a:xfrm>
            <a:off x="6408042" y="4401917"/>
            <a:ext cx="4883713" cy="1383245"/>
          </a:xfrm>
        </p:spPr>
        <p:txBody>
          <a:body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uk-UA"/>
          </a:p>
        </p:txBody>
      </p:sp>
      <p:sp>
        <p:nvSpPr>
          <p:cNvPr id="20" name="Text Placeholder 12"/>
          <p:cNvSpPr>
            <a:spLocks noGrp="1"/>
          </p:cNvSpPr>
          <p:nvPr>
            <p:ph type="body" sz="quarter" idx="24"/>
          </p:nvPr>
        </p:nvSpPr>
        <p:spPr>
          <a:xfrm>
            <a:off x="6408042" y="5893848"/>
            <a:ext cx="4883713" cy="491381"/>
          </a:xfrm>
        </p:spPr>
        <p:txBody>
          <a:bodyPr>
            <a:normAutofit/>
          </a:bodyPr>
          <a:lstStyle>
            <a:lvl1pPr marL="0" indent="0" algn="l">
              <a:buNone/>
              <a:defRPr sz="1200">
                <a:solidFill>
                  <a:schemeClr val="tx1"/>
                </a:solidFill>
              </a:defRPr>
            </a:lvl1pPr>
            <a:lvl2pPr algn="ctr">
              <a:defRPr/>
            </a:lvl2pPr>
            <a:lvl3pPr algn="ctr">
              <a:defRPr/>
            </a:lvl3pPr>
            <a:lvl4pPr algn="ctr">
              <a:defRPr/>
            </a:lvl4pPr>
            <a:lvl5pPr algn="ctr">
              <a:defRPr/>
            </a:lvl5pPr>
          </a:lstStyle>
          <a:p>
            <a:pPr lvl="0"/>
            <a:r>
              <a:rPr lang="en-US"/>
              <a:t>Click to edit Master text styles</a:t>
            </a:r>
            <a:endParaRPr lang="en-US"/>
          </a:p>
        </p:txBody>
      </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5:prstTrans prst="peelOff"/>
      </p:transition>
    </mc:Choice>
    <mc:Fallback>
      <p:transition spd="slow">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5:prstTrans prst="peelOff"/>
      </p:transition>
    </mc:Choice>
    <mc:Fallback>
      <p:transition spd="slow">
        <p:fade/>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98_Custom Layout">
    <p:spTree>
      <p:nvGrpSpPr>
        <p:cNvPr id="1" name=""/>
        <p:cNvGrpSpPr/>
        <p:nvPr/>
      </p:nvGrpSpPr>
      <p:grpSpPr>
        <a:xfrm>
          <a:off x="0" y="0"/>
          <a:ext cx="0" cy="0"/>
          <a:chOff x="0" y="0"/>
          <a:chExt cx="0" cy="0"/>
        </a:xfrm>
      </p:grpSpPr>
      <p:sp>
        <p:nvSpPr>
          <p:cNvPr id="2" name="Rectangle 1"/>
          <p:cNvSpPr/>
          <p:nvPr userDrawn="1"/>
        </p:nvSpPr>
        <p:spPr>
          <a:xfrm>
            <a:off x="335360" y="692696"/>
            <a:ext cx="11512791" cy="5472608"/>
          </a:xfrm>
          <a:prstGeom prst="rect">
            <a:avLst/>
          </a:prstGeom>
          <a:solidFill>
            <a:schemeClr val="accent1"/>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itle 2"/>
          <p:cNvSpPr>
            <a:spLocks noGrp="1"/>
          </p:cNvSpPr>
          <p:nvPr>
            <p:ph type="title"/>
          </p:nvPr>
        </p:nvSpPr>
        <p:spPr>
          <a:xfrm>
            <a:off x="838200" y="1159402"/>
            <a:ext cx="4314371" cy="1830541"/>
          </a:xfrm>
        </p:spPr>
        <p:txBody>
          <a:bodyPr anchor="b"/>
          <a:lstStyle>
            <a:lvl1pPr algn="l">
              <a:defRPr>
                <a:solidFill>
                  <a:srgbClr val="FFFFFF"/>
                </a:solidFill>
              </a:defRPr>
            </a:lvl1pPr>
          </a:lstStyle>
          <a:p>
            <a:r>
              <a:rPr lang="en-US"/>
              <a:t>Click to edit Master title style</a:t>
            </a:r>
            <a:endParaRPr lang="en-US"/>
          </a:p>
        </p:txBody>
      </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5:prstTrans prst="peelOff"/>
      </p:transition>
    </mc:Choice>
    <mc:Fallback>
      <p:transition spd="slow">
        <p:fade/>
      </p:transition>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99_Custom Layout">
    <p:spTree>
      <p:nvGrpSpPr>
        <p:cNvPr id="1" name=""/>
        <p:cNvGrpSpPr/>
        <p:nvPr/>
      </p:nvGrpSpPr>
      <p:grpSpPr>
        <a:xfrm>
          <a:off x="0" y="0"/>
          <a:ext cx="0" cy="0"/>
          <a:chOff x="0" y="0"/>
          <a:chExt cx="0" cy="0"/>
        </a:xfrm>
      </p:grpSpPr>
      <p:sp>
        <p:nvSpPr>
          <p:cNvPr id="2" name="Rectangle 1"/>
          <p:cNvSpPr/>
          <p:nvPr userDrawn="1"/>
        </p:nvSpPr>
        <p:spPr>
          <a:xfrm>
            <a:off x="335360" y="692696"/>
            <a:ext cx="11512791" cy="5472608"/>
          </a:xfrm>
          <a:prstGeom prst="rect">
            <a:avLst/>
          </a:prstGeom>
          <a:solidFill>
            <a:schemeClr val="accent1"/>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itle 2"/>
          <p:cNvSpPr>
            <a:spLocks noGrp="1"/>
          </p:cNvSpPr>
          <p:nvPr>
            <p:ph type="title"/>
          </p:nvPr>
        </p:nvSpPr>
        <p:spPr>
          <a:xfrm rot="16200000">
            <a:off x="-402127" y="2393117"/>
            <a:ext cx="4314371" cy="1830541"/>
          </a:xfrm>
        </p:spPr>
        <p:txBody>
          <a:bodyPr anchor="t"/>
          <a:lstStyle>
            <a:lvl1pPr algn="l">
              <a:defRPr>
                <a:solidFill>
                  <a:srgbClr val="FFFFFF"/>
                </a:solidFill>
              </a:defRPr>
            </a:lvl1pPr>
          </a:lstStyle>
          <a:p>
            <a:r>
              <a:rPr lang="en-US"/>
              <a:t>Click to edit Master title style</a:t>
            </a:r>
            <a:endParaRPr lang="en-US"/>
          </a:p>
        </p:txBody>
      </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5:prstTrans prst="peelOff"/>
      </p:transition>
    </mc:Choice>
    <mc:Fallback>
      <p:transition spd="slow">
        <p:fade/>
      </p:transition>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100_Custom Layout">
    <p:spTree>
      <p:nvGrpSpPr>
        <p:cNvPr id="1" name=""/>
        <p:cNvGrpSpPr/>
        <p:nvPr/>
      </p:nvGrpSpPr>
      <p:grpSpPr>
        <a:xfrm>
          <a:off x="0" y="0"/>
          <a:ext cx="0" cy="0"/>
          <a:chOff x="0" y="0"/>
          <a:chExt cx="0" cy="0"/>
        </a:xfrm>
      </p:grpSpPr>
      <p:sp>
        <p:nvSpPr>
          <p:cNvPr id="2" name="Rectangle 1"/>
          <p:cNvSpPr/>
          <p:nvPr userDrawn="1"/>
        </p:nvSpPr>
        <p:spPr>
          <a:xfrm>
            <a:off x="335360" y="692696"/>
            <a:ext cx="11512791" cy="5472608"/>
          </a:xfrm>
          <a:prstGeom prst="rect">
            <a:avLst/>
          </a:prstGeom>
          <a:solidFill>
            <a:schemeClr val="accent1"/>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itle 2"/>
          <p:cNvSpPr>
            <a:spLocks noGrp="1"/>
          </p:cNvSpPr>
          <p:nvPr>
            <p:ph type="title"/>
          </p:nvPr>
        </p:nvSpPr>
        <p:spPr>
          <a:xfrm rot="16200000">
            <a:off x="-402127" y="2393117"/>
            <a:ext cx="4314371" cy="1830541"/>
          </a:xfrm>
        </p:spPr>
        <p:txBody>
          <a:bodyPr anchor="t"/>
          <a:lstStyle>
            <a:lvl1pPr algn="l">
              <a:defRPr>
                <a:solidFill>
                  <a:srgbClr val="FFFFFF"/>
                </a:solidFill>
              </a:defRPr>
            </a:lvl1pPr>
          </a:lstStyle>
          <a:p>
            <a:r>
              <a:rPr lang="en-US"/>
              <a:t>Click to edit Master title style</a:t>
            </a:r>
            <a:endParaRPr lang="en-US"/>
          </a:p>
        </p:txBody>
      </p:sp>
      <p:sp>
        <p:nvSpPr>
          <p:cNvPr id="5" name="Content Placeholder 3"/>
          <p:cNvSpPr>
            <a:spLocks noGrp="1"/>
          </p:cNvSpPr>
          <p:nvPr>
            <p:ph sz="quarter" idx="16"/>
          </p:nvPr>
        </p:nvSpPr>
        <p:spPr>
          <a:xfrm>
            <a:off x="3649906" y="1185034"/>
            <a:ext cx="6624736" cy="4487931"/>
          </a:xfrm>
        </p:spPr>
        <p:txBody>
          <a:body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uk-UA"/>
          </a:p>
        </p:txBody>
      </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5:prstTrans prst="peelOff"/>
      </p:transition>
    </mc:Choice>
    <mc:Fallback>
      <p:transition spd="slow">
        <p:fade/>
      </p:transition>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userDrawn="1">
  <p:cSld name="16_Title Slide">
    <p:spTree>
      <p:nvGrpSpPr>
        <p:cNvPr id="1" name=""/>
        <p:cNvGrpSpPr/>
        <p:nvPr/>
      </p:nvGrpSpPr>
      <p:grpSpPr>
        <a:xfrm>
          <a:off x="0" y="0"/>
          <a:ext cx="0" cy="0"/>
          <a:chOff x="0" y="0"/>
          <a:chExt cx="0" cy="0"/>
        </a:xfrm>
      </p:grpSpPr>
      <p:sp>
        <p:nvSpPr>
          <p:cNvPr id="4" name="文本框 3"/>
          <p:cNvSpPr txBox="1"/>
          <p:nvPr userDrawn="1"/>
        </p:nvSpPr>
        <p:spPr>
          <a:xfrm>
            <a:off x="9452008" y="202812"/>
            <a:ext cx="1963554" cy="276999"/>
          </a:xfrm>
          <a:prstGeom prst="rect">
            <a:avLst/>
          </a:prstGeom>
          <a:noFill/>
        </p:spPr>
        <p:txBody>
          <a:bodyPr wrap="square" rtlCol="0">
            <a:spAutoFit/>
          </a:bodyPr>
          <a:lstStyle/>
          <a:p>
            <a:r>
              <a:rPr lang="zh-CN" altLang="en-US" sz="1200">
                <a:latin typeface="Abadi" panose="020B0604020104020204" pitchFamily="34" charset="0"/>
                <a:ea typeface="微软雅黑" panose="020B0503020204020204" pitchFamily="34" charset="-122"/>
              </a:rPr>
              <a:t>营销规划手册  </a:t>
            </a:r>
            <a:r>
              <a:rPr lang="en-US" altLang="zh-CN" sz="1200">
                <a:solidFill>
                  <a:srgbClr val="B49132"/>
                </a:solidFill>
                <a:latin typeface="Abadi" panose="020B0604020104020204" pitchFamily="34" charset="0"/>
                <a:ea typeface="微软雅黑" panose="020B0503020204020204" pitchFamily="34" charset="-122"/>
              </a:rPr>
              <a:t>PPT</a:t>
            </a:r>
            <a:r>
              <a:rPr lang="zh-CN" altLang="en-US" sz="1200">
                <a:solidFill>
                  <a:srgbClr val="B49132"/>
                </a:solidFill>
                <a:latin typeface="Abadi" panose="020B0604020104020204" pitchFamily="34" charset="0"/>
                <a:ea typeface="微软雅黑" panose="020B0503020204020204" pitchFamily="34" charset="-122"/>
              </a:rPr>
              <a:t>模版</a:t>
            </a:r>
            <a:endParaRPr lang="zh-CN" altLang="en-US" sz="1200">
              <a:solidFill>
                <a:srgbClr val="B49132"/>
              </a:solidFill>
              <a:latin typeface="Abadi" panose="020B0604020104020204" pitchFamily="34" charset="0"/>
              <a:ea typeface="微软雅黑" panose="020B0503020204020204" pitchFamily="34" charset="-122"/>
            </a:endParaRPr>
          </a:p>
        </p:txBody>
      </p:sp>
      <p:sp>
        <p:nvSpPr>
          <p:cNvPr id="5" name="灯片编号占位符 4"/>
          <p:cNvSpPr txBox="1"/>
          <p:nvPr userDrawn="1"/>
        </p:nvSpPr>
        <p:spPr>
          <a:xfrm>
            <a:off x="9162143" y="158750"/>
            <a:ext cx="2743200" cy="365125"/>
          </a:xfrm>
          <a:prstGeom prst="rect">
            <a:avLst/>
          </a:prstGeom>
        </p:spPr>
        <p:txBody>
          <a:bodyPr vert="horz" lIns="91440" tIns="45720" rIns="91440" bIns="45720" rtlCol="0" anchor="ctr"/>
          <a:lstStyle>
            <a:defPPr>
              <a:defRPr lang="zh-CN"/>
            </a:defPPr>
            <a:lvl1pPr marL="0" algn="r" defTabSz="914400" rtl="0" eaLnBrk="1" latinLnBrk="0" hangingPunct="1">
              <a:defRPr sz="1050" b="0" kern="1200">
                <a:solidFill>
                  <a:srgbClr val="002E1A"/>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33161F78-D6A4-4A79-93D8-644D6A83810E}" type="slidenum">
              <a:rPr lang="zh-CN" altLang="en-US" smtClean="0">
                <a:latin typeface="Abadi" panose="020B0604020104020204" pitchFamily="34" charset="0"/>
                <a:ea typeface="微软雅黑" panose="020B0503020204020204" pitchFamily="34" charset="-122"/>
              </a:rPr>
            </a:fld>
            <a:endParaRPr lang="zh-CN" altLang="en-US">
              <a:latin typeface="Abadi" panose="020B0604020104020204" pitchFamily="34" charset="0"/>
              <a:ea typeface="微软雅黑" panose="020B0503020204020204" pitchFamily="34" charset="-122"/>
            </a:endParaRPr>
          </a:p>
        </p:txBody>
      </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5:prstTrans prst="peelOff"/>
      </p:transition>
    </mc:Choice>
    <mc:Fallback>
      <p:transition spd="slow">
        <p:fade/>
      </p:transition>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userDrawn="1">
  <p:cSld name="1_仅标题">
    <p:spTree>
      <p:nvGrpSpPr>
        <p:cNvPr id="1" name=""/>
        <p:cNvGrpSpPr/>
        <p:nvPr/>
      </p:nvGrpSpPr>
      <p:grpSpPr>
        <a:xfrm>
          <a:off x="0" y="0"/>
          <a:ext cx="0" cy="0"/>
          <a:chOff x="0" y="0"/>
          <a:chExt cx="0" cy="0"/>
        </a:xfrm>
      </p:grpSpPr>
      <p:sp>
        <p:nvSpPr>
          <p:cNvPr id="3" name="日期占位符 2"/>
          <p:cNvSpPr>
            <a:spLocks noGrp="1"/>
          </p:cNvSpPr>
          <p:nvPr>
            <p:ph type="dt" sz="half" idx="10"/>
          </p:nvPr>
        </p:nvSpPr>
        <p:spPr/>
        <p:txBody>
          <a:bodyPr/>
          <a:lstStyle/>
          <a:p>
            <a:endParaRPr lang="zh-CN" altLang="en-US"/>
          </a:p>
        </p:txBody>
      </p:sp>
      <p:sp>
        <p:nvSpPr>
          <p:cNvPr id="4" name="页脚占位符 3"/>
          <p:cNvSpPr>
            <a:spLocks noGrp="1"/>
          </p:cNvSpPr>
          <p:nvPr>
            <p:ph type="ftr" sz="quarter" idx="11"/>
          </p:nvPr>
        </p:nvSpPr>
        <p:spPr/>
        <p:txBody>
          <a:bodyPr/>
          <a:lstStyle/>
          <a:p>
            <a:endParaRPr lang="zh-CN" altLang="en-US"/>
          </a:p>
        </p:txBody>
      </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5:prstTrans prst="peelOff"/>
      </p:transition>
    </mc:Choice>
    <mc:Fallback>
      <p:transition spd="slow">
        <p:fade/>
      </p:transition>
    </mc:Fallback>
  </mc:AlternateContent>
</p:sldLayout>
</file>

<file path=ppt/slideLayouts/slideLayout28.xml><?xml version="1.0" encoding="utf-8"?>
<p:sldLayout xmlns:a="http://schemas.openxmlformats.org/drawingml/2006/main" xmlns:r="http://schemas.openxmlformats.org/officeDocument/2006/relationships" xmlns:p="http://schemas.openxmlformats.org/presentationml/2006/main" userDrawn="1">
  <p:cSld name="7_Title and Content">
    <p:spTree>
      <p:nvGrpSpPr>
        <p:cNvPr id="1" name=""/>
        <p:cNvGrpSpPr/>
        <p:nvPr/>
      </p:nvGrpSpPr>
      <p:grpSpPr>
        <a:xfrm>
          <a:off x="0" y="0"/>
          <a:ext cx="0" cy="0"/>
          <a:chOff x="0" y="0"/>
          <a:chExt cx="0" cy="0"/>
        </a:xfrm>
      </p:grpSpPr>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5:prstTrans prst="peelOff"/>
      </p:transition>
    </mc:Choice>
    <mc:Fallback>
      <p:transition spd="slow">
        <p:fade/>
      </p:transition>
    </mc:Fallback>
  </mc:AlternateContent>
</p:sldLayout>
</file>

<file path=ppt/slideLayouts/slideLayout29.xml><?xml version="1.0" encoding="utf-8"?>
<p:sldLayout xmlns:a="http://schemas.openxmlformats.org/drawingml/2006/main" xmlns:r="http://schemas.openxmlformats.org/officeDocument/2006/relationships" xmlns:p="http://schemas.openxmlformats.org/presentationml/2006/main" userDrawn="1">
  <p:cSld name="1_标题和内容">
    <p:spTree>
      <p:nvGrpSpPr>
        <p:cNvPr id="1" name=""/>
        <p:cNvGrpSpPr/>
        <p:nvPr/>
      </p:nvGrpSpPr>
      <p:grpSpPr>
        <a:xfrm>
          <a:off x="0" y="0"/>
          <a:ext cx="0" cy="0"/>
          <a:chOff x="0" y="0"/>
          <a:chExt cx="0" cy="0"/>
        </a:xfrm>
      </p:grpSpPr>
      <p:sp>
        <p:nvSpPr>
          <p:cNvPr id="3" name="灯片编号占位符 4"/>
          <p:cNvSpPr>
            <a:spLocks noGrp="1"/>
          </p:cNvSpPr>
          <p:nvPr>
            <p:ph type="sldNum" sz="quarter" idx="12"/>
          </p:nvPr>
        </p:nvSpPr>
        <p:spPr>
          <a:xfrm>
            <a:off x="9162143" y="158750"/>
            <a:ext cx="2743200" cy="365125"/>
          </a:xfrm>
        </p:spPr>
        <p:txBody>
          <a:bodyPr/>
          <a:lstStyle>
            <a:lvl1pPr>
              <a:defRPr sz="1050" b="0">
                <a:solidFill>
                  <a:srgbClr val="002E1A"/>
                </a:solidFill>
              </a:defRPr>
            </a:lvl1pPr>
          </a:lstStyle>
          <a:p>
            <a:fld id="{33161F78-D6A4-4A79-93D8-644D6A83810E}" type="slidenum">
              <a:rPr lang="zh-CN" altLang="en-US" smtClean="0"/>
            </a:fld>
            <a:endParaRPr lang="zh-CN" altLang="en-US"/>
          </a:p>
        </p:txBody>
      </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5:prstTrans prst="peelOff"/>
      </p:transition>
    </mc:Choice>
    <mc:Fallback>
      <p:transition spd="slow">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20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a:p>
        </p:txBody>
      </p:sp>
      <p:sp>
        <p:nvSpPr>
          <p:cNvPr id="8" name="Text Placeholder 7"/>
          <p:cNvSpPr>
            <a:spLocks noGrp="1"/>
          </p:cNvSpPr>
          <p:nvPr>
            <p:ph type="body" sz="quarter" idx="10" hasCustomPrompt="1"/>
          </p:nvPr>
        </p:nvSpPr>
        <p:spPr>
          <a:xfrm>
            <a:off x="838200" y="240632"/>
            <a:ext cx="10515600" cy="425284"/>
          </a:xfrm>
        </p:spPr>
        <p:txBody>
          <a:bodyPr tIns="36000" bIns="36000" anchor="b">
            <a:normAutofit/>
          </a:bodyPr>
          <a:lstStyle>
            <a:lvl1pPr marL="0" indent="0" algn="ctr">
              <a:buNone/>
              <a:defRPr sz="1200">
                <a:solidFill>
                  <a:schemeClr val="tx1">
                    <a:alpha val="50000"/>
                  </a:schemeClr>
                </a:solidFill>
              </a:defRPr>
            </a:lvl1pPr>
          </a:lstStyle>
          <a:p>
            <a:pPr lvl="0"/>
            <a:r>
              <a:rPr lang="en-US"/>
              <a:t>Subtitle</a:t>
            </a:r>
            <a:endParaRPr lang="en-US"/>
          </a:p>
        </p:txBody>
      </p:sp>
      <p:sp>
        <p:nvSpPr>
          <p:cNvPr id="4" name="Content Placeholder 6"/>
          <p:cNvSpPr>
            <a:spLocks noGrp="1"/>
          </p:cNvSpPr>
          <p:nvPr>
            <p:ph sz="quarter" idx="13"/>
          </p:nvPr>
        </p:nvSpPr>
        <p:spPr>
          <a:xfrm>
            <a:off x="838201" y="2165879"/>
            <a:ext cx="2936592" cy="2030843"/>
          </a:xfrm>
        </p:spPr>
        <p:txBody>
          <a:bodyPr/>
          <a:lstStyle>
            <a:lvl1pPr algn="ctr">
              <a:defRPr/>
            </a:lvl1pPr>
            <a:lvl2pPr algn="ctr">
              <a:defRPr/>
            </a:lvl2pPr>
            <a:lvl3pPr algn="ctr">
              <a:defRPr/>
            </a:lvl3pPr>
            <a:lvl4pPr algn="ctr">
              <a:defRPr/>
            </a:lvl4pPr>
            <a:lvl5pPr algn="ctr">
              <a:defRPr/>
            </a:lvl5p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uk-UA"/>
          </a:p>
        </p:txBody>
      </p:sp>
      <p:sp>
        <p:nvSpPr>
          <p:cNvPr id="5" name="Content Placeholder 6"/>
          <p:cNvSpPr>
            <a:spLocks noGrp="1"/>
          </p:cNvSpPr>
          <p:nvPr>
            <p:ph sz="quarter" idx="27"/>
          </p:nvPr>
        </p:nvSpPr>
        <p:spPr>
          <a:xfrm>
            <a:off x="839788" y="4278477"/>
            <a:ext cx="10512425" cy="2030844"/>
          </a:xfrm>
        </p:spPr>
        <p:txBody>
          <a:bodyPr/>
          <a:lstStyle>
            <a:lvl1pPr algn="ctr">
              <a:defRPr/>
            </a:lvl1pPr>
            <a:lvl2pPr algn="ctr">
              <a:defRPr/>
            </a:lvl2pPr>
            <a:lvl3pPr algn="ctr">
              <a:defRPr/>
            </a:lvl3pPr>
            <a:lvl4pPr algn="ctr">
              <a:defRPr/>
            </a:lvl4pPr>
            <a:lvl5pPr algn="ctr">
              <a:defRPr/>
            </a:lvl5p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uk-UA"/>
          </a:p>
        </p:txBody>
      </p:sp>
      <p:sp>
        <p:nvSpPr>
          <p:cNvPr id="6" name="Content Placeholder 6"/>
          <p:cNvSpPr>
            <a:spLocks noGrp="1"/>
          </p:cNvSpPr>
          <p:nvPr>
            <p:ph sz="quarter" idx="28"/>
          </p:nvPr>
        </p:nvSpPr>
        <p:spPr>
          <a:xfrm>
            <a:off x="4576783" y="2165879"/>
            <a:ext cx="2936592" cy="2030843"/>
          </a:xfrm>
        </p:spPr>
        <p:txBody>
          <a:bodyPr/>
          <a:lstStyle>
            <a:lvl1pPr algn="ctr">
              <a:defRPr/>
            </a:lvl1pPr>
            <a:lvl2pPr algn="ctr">
              <a:defRPr/>
            </a:lvl2pPr>
            <a:lvl3pPr algn="ctr">
              <a:defRPr/>
            </a:lvl3pPr>
            <a:lvl4pPr algn="ctr">
              <a:defRPr/>
            </a:lvl4pPr>
            <a:lvl5pPr algn="ctr">
              <a:defRPr/>
            </a:lvl5p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uk-UA"/>
          </a:p>
        </p:txBody>
      </p:sp>
      <p:sp>
        <p:nvSpPr>
          <p:cNvPr id="7" name="Content Placeholder 6"/>
          <p:cNvSpPr>
            <a:spLocks noGrp="1"/>
          </p:cNvSpPr>
          <p:nvPr>
            <p:ph sz="quarter" idx="30"/>
          </p:nvPr>
        </p:nvSpPr>
        <p:spPr>
          <a:xfrm>
            <a:off x="8417209" y="2165879"/>
            <a:ext cx="2936592" cy="2030843"/>
          </a:xfrm>
        </p:spPr>
        <p:txBody>
          <a:bodyPr/>
          <a:lstStyle>
            <a:lvl1pPr algn="ctr">
              <a:defRPr/>
            </a:lvl1pPr>
            <a:lvl2pPr algn="ctr">
              <a:defRPr/>
            </a:lvl2pPr>
            <a:lvl3pPr algn="ctr">
              <a:defRPr/>
            </a:lvl3pPr>
            <a:lvl4pPr algn="ctr">
              <a:defRPr/>
            </a:lvl4pPr>
            <a:lvl5pPr algn="ctr">
              <a:defRPr/>
            </a:lvl5p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uk-UA"/>
          </a:p>
        </p:txBody>
      </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5:prstTrans prst="peelOff"/>
      </p:transition>
    </mc:Choice>
    <mc:Fallback>
      <p:transition spd="slow">
        <p:fade/>
      </p:transition>
    </mc:Fallback>
  </mc:AlternateContent>
</p:sldLayout>
</file>

<file path=ppt/slideLayouts/slideLayout30.xml><?xml version="1.0" encoding="utf-8"?>
<p:sldLayout xmlns:a="http://schemas.openxmlformats.org/drawingml/2006/main" xmlns:r="http://schemas.openxmlformats.org/officeDocument/2006/relationships" xmlns:p="http://schemas.openxmlformats.org/presentationml/2006/main" userDrawn="1">
  <p:cSld name="Default Slide">
    <p:spTree>
      <p:nvGrpSpPr>
        <p:cNvPr id="1" name=""/>
        <p:cNvGrpSpPr/>
        <p:nvPr/>
      </p:nvGrpSpPr>
      <p:grpSpPr>
        <a:xfrm>
          <a:off x="0" y="0"/>
          <a:ext cx="0" cy="0"/>
          <a:chOff x="0" y="0"/>
          <a:chExt cx="0" cy="0"/>
        </a:xfrm>
      </p:grpSpPr>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5:prstTrans prst="peelOff"/>
      </p:transition>
    </mc:Choice>
    <mc:Fallback>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7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a:p>
        </p:txBody>
      </p:sp>
      <p:sp>
        <p:nvSpPr>
          <p:cNvPr id="8" name="Text Placeholder 7"/>
          <p:cNvSpPr>
            <a:spLocks noGrp="1"/>
          </p:cNvSpPr>
          <p:nvPr>
            <p:ph type="body" sz="quarter" idx="10" hasCustomPrompt="1"/>
          </p:nvPr>
        </p:nvSpPr>
        <p:spPr>
          <a:xfrm>
            <a:off x="838200" y="240632"/>
            <a:ext cx="10515600" cy="425284"/>
          </a:xfrm>
        </p:spPr>
        <p:txBody>
          <a:bodyPr tIns="36000" bIns="36000" anchor="b">
            <a:normAutofit/>
          </a:bodyPr>
          <a:lstStyle>
            <a:lvl1pPr marL="0" indent="0" algn="ctr">
              <a:buNone/>
              <a:defRPr sz="1200">
                <a:solidFill>
                  <a:schemeClr val="tx1">
                    <a:alpha val="50000"/>
                  </a:schemeClr>
                </a:solidFill>
              </a:defRPr>
            </a:lvl1pPr>
          </a:lstStyle>
          <a:p>
            <a:pPr lvl="0"/>
            <a:r>
              <a:rPr lang="en-US"/>
              <a:t>Subtitle</a:t>
            </a:r>
            <a:endParaRPr lang="en-US"/>
          </a:p>
        </p:txBody>
      </p:sp>
      <p:sp>
        <p:nvSpPr>
          <p:cNvPr id="4" name="Content Placeholder 6"/>
          <p:cNvSpPr>
            <a:spLocks noGrp="1"/>
          </p:cNvSpPr>
          <p:nvPr>
            <p:ph sz="quarter" idx="13"/>
          </p:nvPr>
        </p:nvSpPr>
        <p:spPr>
          <a:xfrm>
            <a:off x="838201" y="2165879"/>
            <a:ext cx="2786324" cy="2030843"/>
          </a:xfrm>
        </p:spPr>
        <p:txBody>
          <a:bodyPr/>
          <a:lstStyle>
            <a:lvl1pPr algn="ctr">
              <a:defRPr/>
            </a:lvl1pPr>
            <a:lvl2pPr algn="ctr">
              <a:defRPr/>
            </a:lvl2pPr>
            <a:lvl3pPr algn="ctr">
              <a:defRPr/>
            </a:lvl3pPr>
            <a:lvl4pPr algn="ctr">
              <a:defRPr/>
            </a:lvl4pPr>
            <a:lvl5pPr algn="ctr">
              <a:defRPr/>
            </a:lvl5p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uk-UA"/>
          </a:p>
        </p:txBody>
      </p:sp>
      <p:sp>
        <p:nvSpPr>
          <p:cNvPr id="5" name="Content Placeholder 6"/>
          <p:cNvSpPr>
            <a:spLocks noGrp="1"/>
          </p:cNvSpPr>
          <p:nvPr>
            <p:ph sz="quarter" idx="27"/>
          </p:nvPr>
        </p:nvSpPr>
        <p:spPr>
          <a:xfrm>
            <a:off x="838200" y="4469243"/>
            <a:ext cx="10514013" cy="2030844"/>
          </a:xfrm>
        </p:spPr>
        <p:txBody>
          <a:bodyPr/>
          <a:lstStyle>
            <a:lvl1pPr algn="ctr">
              <a:defRPr/>
            </a:lvl1pPr>
            <a:lvl2pPr algn="ctr">
              <a:defRPr/>
            </a:lvl2pPr>
            <a:lvl3pPr algn="ctr">
              <a:defRPr/>
            </a:lvl3pPr>
            <a:lvl4pPr algn="ctr">
              <a:defRPr/>
            </a:lvl4pPr>
            <a:lvl5pPr algn="ctr">
              <a:defRPr/>
            </a:lvl5p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uk-UA"/>
          </a:p>
        </p:txBody>
      </p:sp>
      <p:sp>
        <p:nvSpPr>
          <p:cNvPr id="6" name="Content Placeholder 6"/>
          <p:cNvSpPr>
            <a:spLocks noGrp="1"/>
          </p:cNvSpPr>
          <p:nvPr>
            <p:ph sz="quarter" idx="28"/>
          </p:nvPr>
        </p:nvSpPr>
        <p:spPr>
          <a:xfrm>
            <a:off x="4116356" y="2165879"/>
            <a:ext cx="2786324" cy="2030843"/>
          </a:xfrm>
        </p:spPr>
        <p:txBody>
          <a:bodyPr/>
          <a:lstStyle>
            <a:lvl1pPr algn="ctr">
              <a:defRPr/>
            </a:lvl1pPr>
            <a:lvl2pPr algn="ctr">
              <a:defRPr/>
            </a:lvl2pPr>
            <a:lvl3pPr algn="ctr">
              <a:defRPr/>
            </a:lvl3pPr>
            <a:lvl4pPr algn="ctr">
              <a:defRPr/>
            </a:lvl4pPr>
            <a:lvl5pPr algn="ctr">
              <a:defRPr/>
            </a:lvl5p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uk-UA"/>
          </a:p>
        </p:txBody>
      </p:sp>
      <p:sp>
        <p:nvSpPr>
          <p:cNvPr id="7" name="Content Placeholder 6"/>
          <p:cNvSpPr>
            <a:spLocks noGrp="1"/>
          </p:cNvSpPr>
          <p:nvPr>
            <p:ph sz="quarter" idx="30"/>
          </p:nvPr>
        </p:nvSpPr>
        <p:spPr>
          <a:xfrm>
            <a:off x="7631192" y="1621300"/>
            <a:ext cx="3706205" cy="805277"/>
          </a:xfrm>
        </p:spPr>
        <p:txBody>
          <a:bodyPr/>
          <a:lstStyle>
            <a:lvl1pPr algn="ctr">
              <a:defRPr/>
            </a:lvl1pPr>
            <a:lvl2pPr algn="ctr">
              <a:defRPr/>
            </a:lvl2pPr>
            <a:lvl3pPr algn="ctr">
              <a:defRPr/>
            </a:lvl3pPr>
            <a:lvl4pPr algn="ctr">
              <a:defRPr/>
            </a:lvl4pPr>
            <a:lvl5pPr algn="ctr">
              <a:defRPr/>
            </a:lvl5p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uk-UA"/>
          </a:p>
        </p:txBody>
      </p:sp>
      <p:sp>
        <p:nvSpPr>
          <p:cNvPr id="9" name="Content Placeholder 6"/>
          <p:cNvSpPr>
            <a:spLocks noGrp="1"/>
          </p:cNvSpPr>
          <p:nvPr>
            <p:ph sz="quarter" idx="31"/>
          </p:nvPr>
        </p:nvSpPr>
        <p:spPr>
          <a:xfrm>
            <a:off x="7646008" y="2514910"/>
            <a:ext cx="3706205" cy="805277"/>
          </a:xfrm>
        </p:spPr>
        <p:txBody>
          <a:bodyPr/>
          <a:lstStyle>
            <a:lvl1pPr algn="ctr">
              <a:defRPr/>
            </a:lvl1pPr>
            <a:lvl2pPr algn="ctr">
              <a:defRPr/>
            </a:lvl2pPr>
            <a:lvl3pPr algn="ctr">
              <a:defRPr/>
            </a:lvl3pPr>
            <a:lvl4pPr algn="ctr">
              <a:defRPr/>
            </a:lvl4pPr>
            <a:lvl5pPr algn="ctr">
              <a:defRPr/>
            </a:lvl5p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uk-UA"/>
          </a:p>
        </p:txBody>
      </p:sp>
      <p:sp>
        <p:nvSpPr>
          <p:cNvPr id="10" name="Content Placeholder 6"/>
          <p:cNvSpPr>
            <a:spLocks noGrp="1"/>
          </p:cNvSpPr>
          <p:nvPr>
            <p:ph sz="quarter" idx="32"/>
          </p:nvPr>
        </p:nvSpPr>
        <p:spPr>
          <a:xfrm>
            <a:off x="7646008" y="3408519"/>
            <a:ext cx="3706205" cy="805277"/>
          </a:xfrm>
        </p:spPr>
        <p:txBody>
          <a:bodyPr/>
          <a:lstStyle>
            <a:lvl1pPr algn="ctr">
              <a:defRPr/>
            </a:lvl1pPr>
            <a:lvl2pPr algn="ctr">
              <a:defRPr/>
            </a:lvl2pPr>
            <a:lvl3pPr algn="ctr">
              <a:defRPr/>
            </a:lvl3pPr>
            <a:lvl4pPr algn="ctr">
              <a:defRPr/>
            </a:lvl4pPr>
            <a:lvl5pPr algn="ctr">
              <a:defRPr/>
            </a:lvl5p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uk-UA"/>
          </a:p>
        </p:txBody>
      </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5:prstTrans prst="peelOff"/>
      </p:transition>
    </mc:Choice>
    <mc:Fallback>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9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a:p>
        </p:txBody>
      </p:sp>
      <p:sp>
        <p:nvSpPr>
          <p:cNvPr id="8" name="Text Placeholder 7"/>
          <p:cNvSpPr>
            <a:spLocks noGrp="1"/>
          </p:cNvSpPr>
          <p:nvPr>
            <p:ph type="body" sz="quarter" idx="10" hasCustomPrompt="1"/>
          </p:nvPr>
        </p:nvSpPr>
        <p:spPr>
          <a:xfrm>
            <a:off x="838200" y="240632"/>
            <a:ext cx="10515600" cy="425284"/>
          </a:xfrm>
        </p:spPr>
        <p:txBody>
          <a:bodyPr tIns="36000" bIns="36000" anchor="b">
            <a:normAutofit/>
          </a:bodyPr>
          <a:lstStyle>
            <a:lvl1pPr marL="0" indent="0" algn="ctr">
              <a:buNone/>
              <a:defRPr sz="1200">
                <a:solidFill>
                  <a:schemeClr val="tx1">
                    <a:alpha val="50000"/>
                  </a:schemeClr>
                </a:solidFill>
              </a:defRPr>
            </a:lvl1pPr>
          </a:lstStyle>
          <a:p>
            <a:pPr lvl="0"/>
            <a:r>
              <a:rPr lang="en-US"/>
              <a:t>Subtitle</a:t>
            </a:r>
            <a:endParaRPr lang="en-US"/>
          </a:p>
        </p:txBody>
      </p:sp>
      <p:sp>
        <p:nvSpPr>
          <p:cNvPr id="12" name="Content Placeholder 6"/>
          <p:cNvSpPr>
            <a:spLocks noGrp="1"/>
          </p:cNvSpPr>
          <p:nvPr>
            <p:ph sz="quarter" idx="27"/>
          </p:nvPr>
        </p:nvSpPr>
        <p:spPr>
          <a:xfrm>
            <a:off x="838201" y="4003966"/>
            <a:ext cx="4848034" cy="2352385"/>
          </a:xfrm>
        </p:spPr>
        <p:txBody>
          <a:bodyPr/>
          <a:lstStyle>
            <a:lvl1pPr algn="l">
              <a:defRPr/>
            </a:lvl1pPr>
            <a:lvl2pPr algn="l">
              <a:defRPr/>
            </a:lvl2pPr>
            <a:lvl3pPr algn="l">
              <a:defRPr/>
            </a:lvl3pPr>
            <a:lvl4pPr algn="l">
              <a:defRPr/>
            </a:lvl4pPr>
            <a:lvl5pPr algn="l">
              <a:defRPr/>
            </a:lvl5p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uk-UA"/>
          </a:p>
        </p:txBody>
      </p:sp>
      <p:sp>
        <p:nvSpPr>
          <p:cNvPr id="13" name="Content Placeholder 6"/>
          <p:cNvSpPr>
            <a:spLocks noGrp="1"/>
          </p:cNvSpPr>
          <p:nvPr>
            <p:ph sz="quarter" idx="28"/>
          </p:nvPr>
        </p:nvSpPr>
        <p:spPr>
          <a:xfrm>
            <a:off x="6593927" y="1602742"/>
            <a:ext cx="4759874" cy="2210300"/>
          </a:xfrm>
        </p:spPr>
        <p:txBody>
          <a:bodyPr/>
          <a:lstStyle>
            <a:lvl1pPr algn="l">
              <a:defRPr/>
            </a:lvl1pPr>
            <a:lvl2pPr algn="l">
              <a:defRPr/>
            </a:lvl2pPr>
            <a:lvl3pPr algn="l">
              <a:defRPr/>
            </a:lvl3pPr>
            <a:lvl4pPr algn="l">
              <a:defRPr/>
            </a:lvl4pPr>
            <a:lvl5pPr algn="l">
              <a:defRPr/>
            </a:lvl5p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uk-UA"/>
          </a:p>
        </p:txBody>
      </p:sp>
      <p:sp>
        <p:nvSpPr>
          <p:cNvPr id="14" name="Content Placeholder 6"/>
          <p:cNvSpPr>
            <a:spLocks noGrp="1"/>
          </p:cNvSpPr>
          <p:nvPr>
            <p:ph sz="quarter" idx="29"/>
          </p:nvPr>
        </p:nvSpPr>
        <p:spPr>
          <a:xfrm>
            <a:off x="6593927" y="4003966"/>
            <a:ext cx="4759874" cy="2352385"/>
          </a:xfrm>
        </p:spPr>
        <p:txBody>
          <a:bodyPr/>
          <a:lstStyle>
            <a:lvl1pPr algn="l">
              <a:defRPr/>
            </a:lvl1pPr>
            <a:lvl2pPr algn="l">
              <a:defRPr/>
            </a:lvl2pPr>
            <a:lvl3pPr algn="l">
              <a:defRPr/>
            </a:lvl3pPr>
            <a:lvl4pPr algn="l">
              <a:defRPr/>
            </a:lvl4pPr>
            <a:lvl5pPr algn="l">
              <a:defRPr/>
            </a:lvl5p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uk-UA"/>
          </a:p>
        </p:txBody>
      </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5:prstTrans prst="peelOff"/>
      </p:transition>
    </mc:Choice>
    <mc:Fallback>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5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a:p>
        </p:txBody>
      </p:sp>
      <p:sp>
        <p:nvSpPr>
          <p:cNvPr id="8" name="Text Placeholder 7"/>
          <p:cNvSpPr>
            <a:spLocks noGrp="1"/>
          </p:cNvSpPr>
          <p:nvPr>
            <p:ph type="body" sz="quarter" idx="10" hasCustomPrompt="1"/>
          </p:nvPr>
        </p:nvSpPr>
        <p:spPr>
          <a:xfrm>
            <a:off x="838200" y="240632"/>
            <a:ext cx="10515600" cy="425284"/>
          </a:xfrm>
        </p:spPr>
        <p:txBody>
          <a:bodyPr tIns="36000" bIns="36000" anchor="b">
            <a:normAutofit/>
          </a:bodyPr>
          <a:lstStyle>
            <a:lvl1pPr marL="0" indent="0" algn="ctr">
              <a:buNone/>
              <a:defRPr sz="1200">
                <a:solidFill>
                  <a:schemeClr val="tx1">
                    <a:alpha val="50000"/>
                  </a:schemeClr>
                </a:solidFill>
              </a:defRPr>
            </a:lvl1pPr>
          </a:lstStyle>
          <a:p>
            <a:pPr lvl="0"/>
            <a:r>
              <a:rPr lang="en-US"/>
              <a:t>Subtitle</a:t>
            </a:r>
            <a:endParaRPr lang="en-US"/>
          </a:p>
        </p:txBody>
      </p:sp>
      <p:sp>
        <p:nvSpPr>
          <p:cNvPr id="4" name="Content Placeholder 6"/>
          <p:cNvSpPr>
            <a:spLocks noGrp="1"/>
          </p:cNvSpPr>
          <p:nvPr>
            <p:ph sz="quarter" idx="13"/>
          </p:nvPr>
        </p:nvSpPr>
        <p:spPr>
          <a:xfrm>
            <a:off x="838200" y="4147657"/>
            <a:ext cx="4948645" cy="1825303"/>
          </a:xfrm>
        </p:spPr>
        <p:txBody>
          <a:bodyPr/>
          <a:lstStyle>
            <a:lvl1pPr algn="ctr">
              <a:defRPr/>
            </a:lvl1pPr>
            <a:lvl2pPr algn="ctr">
              <a:defRPr/>
            </a:lvl2pPr>
            <a:lvl3pPr algn="ctr">
              <a:defRPr/>
            </a:lvl3pPr>
            <a:lvl4pPr algn="ctr">
              <a:defRPr/>
            </a:lvl4pPr>
            <a:lvl5pPr algn="ctr">
              <a:defRPr/>
            </a:lvl5p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uk-UA"/>
          </a:p>
        </p:txBody>
      </p:sp>
      <p:sp>
        <p:nvSpPr>
          <p:cNvPr id="5" name="Content Placeholder 6"/>
          <p:cNvSpPr>
            <a:spLocks noGrp="1"/>
          </p:cNvSpPr>
          <p:nvPr>
            <p:ph sz="quarter" idx="27"/>
          </p:nvPr>
        </p:nvSpPr>
        <p:spPr>
          <a:xfrm>
            <a:off x="6493558" y="4147660"/>
            <a:ext cx="4858655" cy="1825297"/>
          </a:xfrm>
        </p:spPr>
        <p:txBody>
          <a:bodyPr/>
          <a:lstStyle>
            <a:lvl1pPr algn="l">
              <a:defRPr/>
            </a:lvl1pPr>
            <a:lvl2pPr algn="l">
              <a:defRPr/>
            </a:lvl2pPr>
            <a:lvl3pPr algn="l">
              <a:defRPr/>
            </a:lvl3pPr>
            <a:lvl4pPr algn="l">
              <a:defRPr/>
            </a:lvl4pPr>
            <a:lvl5pPr algn="l">
              <a:defRPr/>
            </a:lvl5p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uk-UA"/>
          </a:p>
        </p:txBody>
      </p:sp>
      <p:sp>
        <p:nvSpPr>
          <p:cNvPr id="6" name="Content Placeholder 6"/>
          <p:cNvSpPr>
            <a:spLocks noGrp="1"/>
          </p:cNvSpPr>
          <p:nvPr>
            <p:ph sz="quarter" idx="28"/>
          </p:nvPr>
        </p:nvSpPr>
        <p:spPr>
          <a:xfrm>
            <a:off x="838201" y="1602742"/>
            <a:ext cx="10514012" cy="2210300"/>
          </a:xfrm>
        </p:spPr>
        <p:txBody>
          <a:bodyPr/>
          <a:lstStyle>
            <a:lvl1pPr algn="l">
              <a:defRPr/>
            </a:lvl1pPr>
            <a:lvl2pPr algn="l">
              <a:defRPr/>
            </a:lvl2pPr>
            <a:lvl3pPr algn="l">
              <a:defRPr/>
            </a:lvl3pPr>
            <a:lvl4pPr algn="l">
              <a:defRPr/>
            </a:lvl4pPr>
            <a:lvl5pPr algn="l">
              <a:defRPr/>
            </a:lvl5p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uk-UA"/>
          </a:p>
        </p:txBody>
      </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5:prstTrans prst="peelOff"/>
      </p:transition>
    </mc:Choice>
    <mc:Fallback>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16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a:p>
        </p:txBody>
      </p:sp>
      <p:sp>
        <p:nvSpPr>
          <p:cNvPr id="8" name="Text Placeholder 7"/>
          <p:cNvSpPr>
            <a:spLocks noGrp="1"/>
          </p:cNvSpPr>
          <p:nvPr>
            <p:ph type="body" sz="quarter" idx="10" hasCustomPrompt="1"/>
          </p:nvPr>
        </p:nvSpPr>
        <p:spPr>
          <a:xfrm>
            <a:off x="838200" y="240632"/>
            <a:ext cx="10515600" cy="425284"/>
          </a:xfrm>
        </p:spPr>
        <p:txBody>
          <a:bodyPr tIns="36000" bIns="36000" anchor="b">
            <a:normAutofit/>
          </a:bodyPr>
          <a:lstStyle>
            <a:lvl1pPr marL="0" indent="0" algn="ctr">
              <a:buNone/>
              <a:defRPr sz="1200">
                <a:solidFill>
                  <a:schemeClr val="tx1">
                    <a:alpha val="50000"/>
                  </a:schemeClr>
                </a:solidFill>
              </a:defRPr>
            </a:lvl1pPr>
          </a:lstStyle>
          <a:p>
            <a:pPr lvl="0"/>
            <a:r>
              <a:rPr lang="en-US"/>
              <a:t>Subtitle</a:t>
            </a:r>
            <a:endParaRPr lang="en-US"/>
          </a:p>
        </p:txBody>
      </p:sp>
      <p:sp>
        <p:nvSpPr>
          <p:cNvPr id="7" name="Content Placeholder 6"/>
          <p:cNvSpPr>
            <a:spLocks noGrp="1"/>
          </p:cNvSpPr>
          <p:nvPr>
            <p:ph sz="quarter" idx="27"/>
          </p:nvPr>
        </p:nvSpPr>
        <p:spPr>
          <a:xfrm>
            <a:off x="839788" y="1602743"/>
            <a:ext cx="3720040" cy="2257332"/>
          </a:xfrm>
        </p:spPr>
        <p:txBody>
          <a:bodyPr/>
          <a:lstStyle>
            <a:lvl1pPr algn="l">
              <a:defRPr/>
            </a:lvl1pPr>
            <a:lvl2pPr algn="l">
              <a:defRPr/>
            </a:lvl2pPr>
            <a:lvl3pPr algn="l">
              <a:defRPr/>
            </a:lvl3pPr>
            <a:lvl4pPr algn="l">
              <a:defRPr/>
            </a:lvl4pPr>
            <a:lvl5pPr algn="l">
              <a:defRPr/>
            </a:lvl5p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uk-UA"/>
          </a:p>
        </p:txBody>
      </p:sp>
      <p:sp>
        <p:nvSpPr>
          <p:cNvPr id="9" name="Content Placeholder 6"/>
          <p:cNvSpPr>
            <a:spLocks noGrp="1"/>
          </p:cNvSpPr>
          <p:nvPr>
            <p:ph sz="quarter" idx="28"/>
          </p:nvPr>
        </p:nvSpPr>
        <p:spPr>
          <a:xfrm>
            <a:off x="5230429" y="1615676"/>
            <a:ext cx="6123371" cy="1730248"/>
          </a:xfrm>
        </p:spPr>
        <p:txBody>
          <a:bodyPr/>
          <a:lstStyle>
            <a:lvl1pPr algn="l">
              <a:defRPr/>
            </a:lvl1pPr>
            <a:lvl2pPr algn="l">
              <a:defRPr/>
            </a:lvl2pPr>
            <a:lvl3pPr algn="l">
              <a:defRPr/>
            </a:lvl3pPr>
            <a:lvl4pPr algn="l">
              <a:defRPr/>
            </a:lvl4pPr>
            <a:lvl5pPr algn="l">
              <a:defRPr/>
            </a:lvl5p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uk-UA"/>
          </a:p>
        </p:txBody>
      </p:sp>
      <p:sp>
        <p:nvSpPr>
          <p:cNvPr id="10" name="Content Placeholder 6"/>
          <p:cNvSpPr>
            <a:spLocks noGrp="1"/>
          </p:cNvSpPr>
          <p:nvPr>
            <p:ph sz="quarter" idx="30"/>
          </p:nvPr>
        </p:nvSpPr>
        <p:spPr>
          <a:xfrm>
            <a:off x="839788" y="4000046"/>
            <a:ext cx="3720040" cy="2257332"/>
          </a:xfrm>
        </p:spPr>
        <p:txBody>
          <a:bodyPr/>
          <a:lstStyle>
            <a:lvl1pPr algn="l">
              <a:defRPr/>
            </a:lvl1pPr>
            <a:lvl2pPr algn="l">
              <a:defRPr/>
            </a:lvl2pPr>
            <a:lvl3pPr algn="l">
              <a:defRPr/>
            </a:lvl3pPr>
            <a:lvl4pPr algn="l">
              <a:defRPr/>
            </a:lvl4pPr>
            <a:lvl5pPr algn="l">
              <a:defRPr/>
            </a:lvl5p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uk-UA"/>
          </a:p>
        </p:txBody>
      </p:sp>
      <p:sp>
        <p:nvSpPr>
          <p:cNvPr id="11" name="Content Placeholder 6"/>
          <p:cNvSpPr>
            <a:spLocks noGrp="1"/>
          </p:cNvSpPr>
          <p:nvPr>
            <p:ph sz="quarter" idx="31"/>
          </p:nvPr>
        </p:nvSpPr>
        <p:spPr>
          <a:xfrm>
            <a:off x="5230429" y="4012979"/>
            <a:ext cx="6123371" cy="1730248"/>
          </a:xfrm>
        </p:spPr>
        <p:txBody>
          <a:bodyPr/>
          <a:lstStyle>
            <a:lvl1pPr algn="l">
              <a:defRPr/>
            </a:lvl1pPr>
            <a:lvl2pPr algn="l">
              <a:defRPr/>
            </a:lvl2pPr>
            <a:lvl3pPr algn="l">
              <a:defRPr/>
            </a:lvl3pPr>
            <a:lvl4pPr algn="l">
              <a:defRPr/>
            </a:lvl4pPr>
            <a:lvl5pPr algn="l">
              <a:defRPr/>
            </a:lvl5p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uk-UA"/>
          </a:p>
        </p:txBody>
      </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5:prstTrans prst="peelOff"/>
      </p:transition>
    </mc:Choice>
    <mc:Fallback>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2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a:p>
        </p:txBody>
      </p:sp>
      <p:sp>
        <p:nvSpPr>
          <p:cNvPr id="8" name="Text Placeholder 7"/>
          <p:cNvSpPr>
            <a:spLocks noGrp="1"/>
          </p:cNvSpPr>
          <p:nvPr>
            <p:ph type="body" sz="quarter" idx="10" hasCustomPrompt="1"/>
          </p:nvPr>
        </p:nvSpPr>
        <p:spPr>
          <a:xfrm>
            <a:off x="838200" y="240632"/>
            <a:ext cx="10515600" cy="425284"/>
          </a:xfrm>
        </p:spPr>
        <p:txBody>
          <a:bodyPr tIns="36000" bIns="36000" anchor="b">
            <a:normAutofit/>
          </a:bodyPr>
          <a:lstStyle>
            <a:lvl1pPr marL="0" indent="0" algn="ctr">
              <a:buNone/>
              <a:defRPr sz="1200">
                <a:solidFill>
                  <a:schemeClr val="tx1">
                    <a:alpha val="50000"/>
                  </a:schemeClr>
                </a:solidFill>
              </a:defRPr>
            </a:lvl1pPr>
          </a:lstStyle>
          <a:p>
            <a:pPr lvl="0"/>
            <a:r>
              <a:rPr lang="en-US"/>
              <a:t>Subtitle</a:t>
            </a:r>
            <a:endParaRPr lang="en-US"/>
          </a:p>
        </p:txBody>
      </p:sp>
      <p:sp>
        <p:nvSpPr>
          <p:cNvPr id="4" name="Content Placeholder 6"/>
          <p:cNvSpPr>
            <a:spLocks noGrp="1"/>
          </p:cNvSpPr>
          <p:nvPr>
            <p:ph sz="quarter" idx="13"/>
          </p:nvPr>
        </p:nvSpPr>
        <p:spPr>
          <a:xfrm>
            <a:off x="838200" y="1617557"/>
            <a:ext cx="2555616" cy="1728192"/>
          </a:xfrm>
        </p:spPr>
        <p:txBody>
          <a:bodyPr/>
          <a:lstStyle>
            <a:lvl1pPr algn="ctr">
              <a:defRPr/>
            </a:lvl1pPr>
            <a:lvl2pPr algn="ctr">
              <a:defRPr/>
            </a:lvl2pPr>
            <a:lvl3pPr algn="ctr">
              <a:defRPr/>
            </a:lvl3pPr>
            <a:lvl4pPr algn="ctr">
              <a:defRPr/>
            </a:lvl4pPr>
            <a:lvl5pPr algn="ctr">
              <a:defRPr/>
            </a:lvl5p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uk-UA"/>
          </a:p>
        </p:txBody>
      </p:sp>
      <p:sp>
        <p:nvSpPr>
          <p:cNvPr id="5" name="Content Placeholder 6"/>
          <p:cNvSpPr>
            <a:spLocks noGrp="1"/>
          </p:cNvSpPr>
          <p:nvPr>
            <p:ph sz="quarter" idx="27"/>
          </p:nvPr>
        </p:nvSpPr>
        <p:spPr>
          <a:xfrm>
            <a:off x="7095862" y="4101076"/>
            <a:ext cx="4277991" cy="2208245"/>
          </a:xfrm>
        </p:spPr>
        <p:txBody>
          <a:bodyPr/>
          <a:lstStyle>
            <a:lvl1pPr algn="ctr">
              <a:defRPr/>
            </a:lvl1pPr>
            <a:lvl2pPr algn="ctr">
              <a:defRPr/>
            </a:lvl2pPr>
            <a:lvl3pPr algn="ctr">
              <a:defRPr/>
            </a:lvl3pPr>
            <a:lvl4pPr algn="ctr">
              <a:defRPr/>
            </a:lvl4pPr>
            <a:lvl5pPr algn="ctr">
              <a:defRPr/>
            </a:lvl5p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uk-UA"/>
          </a:p>
        </p:txBody>
      </p:sp>
      <p:sp>
        <p:nvSpPr>
          <p:cNvPr id="6" name="Content Placeholder 6"/>
          <p:cNvSpPr>
            <a:spLocks noGrp="1"/>
          </p:cNvSpPr>
          <p:nvPr>
            <p:ph sz="quarter" idx="28"/>
          </p:nvPr>
        </p:nvSpPr>
        <p:spPr>
          <a:xfrm>
            <a:off x="3907363" y="1617557"/>
            <a:ext cx="2529885" cy="1728192"/>
          </a:xfrm>
        </p:spPr>
        <p:txBody>
          <a:bodyPr/>
          <a:lstStyle>
            <a:lvl1pPr algn="ctr">
              <a:defRPr/>
            </a:lvl1pPr>
            <a:lvl2pPr algn="ctr">
              <a:defRPr/>
            </a:lvl2pPr>
            <a:lvl3pPr algn="ctr">
              <a:defRPr/>
            </a:lvl3pPr>
            <a:lvl4pPr algn="ctr">
              <a:defRPr/>
            </a:lvl4pPr>
            <a:lvl5pPr algn="ctr">
              <a:defRPr/>
            </a:lvl5p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uk-UA"/>
          </a:p>
        </p:txBody>
      </p:sp>
      <p:sp>
        <p:nvSpPr>
          <p:cNvPr id="7" name="Content Placeholder 6"/>
          <p:cNvSpPr>
            <a:spLocks noGrp="1"/>
          </p:cNvSpPr>
          <p:nvPr>
            <p:ph sz="quarter" idx="30"/>
          </p:nvPr>
        </p:nvSpPr>
        <p:spPr>
          <a:xfrm>
            <a:off x="7055050" y="1625609"/>
            <a:ext cx="4314459" cy="2247225"/>
          </a:xfrm>
        </p:spPr>
        <p:txBody>
          <a:bodyPr/>
          <a:lstStyle>
            <a:lvl1pPr algn="ctr">
              <a:defRPr/>
            </a:lvl1pPr>
            <a:lvl2pPr algn="ctr">
              <a:defRPr/>
            </a:lvl2pPr>
            <a:lvl3pPr algn="ctr">
              <a:defRPr/>
            </a:lvl3pPr>
            <a:lvl4pPr algn="ctr">
              <a:defRPr/>
            </a:lvl4pPr>
            <a:lvl5pPr algn="ctr">
              <a:defRPr/>
            </a:lvl5p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uk-UA"/>
          </a:p>
        </p:txBody>
      </p:sp>
      <p:sp>
        <p:nvSpPr>
          <p:cNvPr id="11" name="Content Placeholder 6"/>
          <p:cNvSpPr>
            <a:spLocks noGrp="1"/>
          </p:cNvSpPr>
          <p:nvPr>
            <p:ph sz="quarter" idx="32"/>
          </p:nvPr>
        </p:nvSpPr>
        <p:spPr>
          <a:xfrm>
            <a:off x="838200" y="4101075"/>
            <a:ext cx="2555616" cy="1728192"/>
          </a:xfrm>
        </p:spPr>
        <p:txBody>
          <a:bodyPr/>
          <a:lstStyle>
            <a:lvl1pPr algn="ctr">
              <a:defRPr/>
            </a:lvl1pPr>
            <a:lvl2pPr algn="ctr">
              <a:defRPr/>
            </a:lvl2pPr>
            <a:lvl3pPr algn="ctr">
              <a:defRPr/>
            </a:lvl3pPr>
            <a:lvl4pPr algn="ctr">
              <a:defRPr/>
            </a:lvl4pPr>
            <a:lvl5pPr algn="ctr">
              <a:defRPr/>
            </a:lvl5p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uk-UA"/>
          </a:p>
        </p:txBody>
      </p:sp>
      <p:sp>
        <p:nvSpPr>
          <p:cNvPr id="12" name="Content Placeholder 6"/>
          <p:cNvSpPr>
            <a:spLocks noGrp="1"/>
          </p:cNvSpPr>
          <p:nvPr>
            <p:ph sz="quarter" idx="33"/>
          </p:nvPr>
        </p:nvSpPr>
        <p:spPr>
          <a:xfrm>
            <a:off x="3907363" y="4101075"/>
            <a:ext cx="2529885" cy="1728192"/>
          </a:xfrm>
        </p:spPr>
        <p:txBody>
          <a:bodyPr/>
          <a:lstStyle>
            <a:lvl1pPr algn="ctr">
              <a:defRPr/>
            </a:lvl1pPr>
            <a:lvl2pPr algn="ctr">
              <a:defRPr/>
            </a:lvl2pPr>
            <a:lvl3pPr algn="ctr">
              <a:defRPr/>
            </a:lvl3pPr>
            <a:lvl4pPr algn="ctr">
              <a:defRPr/>
            </a:lvl4pPr>
            <a:lvl5pPr algn="ctr">
              <a:defRPr/>
            </a:lvl5p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uk-UA"/>
          </a:p>
        </p:txBody>
      </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5:prstTrans prst="peelOff"/>
      </p:transition>
    </mc:Choice>
    <mc:Fallback>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13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a:p>
        </p:txBody>
      </p:sp>
      <p:sp>
        <p:nvSpPr>
          <p:cNvPr id="8" name="Text Placeholder 7"/>
          <p:cNvSpPr>
            <a:spLocks noGrp="1"/>
          </p:cNvSpPr>
          <p:nvPr>
            <p:ph type="body" sz="quarter" idx="10" hasCustomPrompt="1"/>
          </p:nvPr>
        </p:nvSpPr>
        <p:spPr>
          <a:xfrm>
            <a:off x="838200" y="240632"/>
            <a:ext cx="10515600" cy="425284"/>
          </a:xfrm>
        </p:spPr>
        <p:txBody>
          <a:bodyPr tIns="36000" bIns="36000" anchor="b">
            <a:normAutofit/>
          </a:bodyPr>
          <a:lstStyle>
            <a:lvl1pPr marL="0" indent="0" algn="ctr">
              <a:buNone/>
              <a:defRPr sz="1200">
                <a:solidFill>
                  <a:schemeClr val="tx1">
                    <a:alpha val="50000"/>
                  </a:schemeClr>
                </a:solidFill>
              </a:defRPr>
            </a:lvl1pPr>
          </a:lstStyle>
          <a:p>
            <a:pPr lvl="0"/>
            <a:r>
              <a:rPr lang="en-US"/>
              <a:t>Subtitle</a:t>
            </a:r>
            <a:endParaRPr lang="en-US"/>
          </a:p>
        </p:txBody>
      </p:sp>
      <p:sp>
        <p:nvSpPr>
          <p:cNvPr id="10" name="Content Placeholder 6"/>
          <p:cNvSpPr>
            <a:spLocks noGrp="1"/>
          </p:cNvSpPr>
          <p:nvPr>
            <p:ph sz="quarter" idx="13"/>
          </p:nvPr>
        </p:nvSpPr>
        <p:spPr>
          <a:xfrm>
            <a:off x="838201" y="3813041"/>
            <a:ext cx="3048452" cy="2543309"/>
          </a:xfrm>
        </p:spPr>
        <p:txBody>
          <a:bodyPr/>
          <a:lstStyle>
            <a:lvl1pPr algn="ctr">
              <a:defRPr/>
            </a:lvl1pPr>
            <a:lvl2pPr algn="ctr">
              <a:defRPr/>
            </a:lvl2pPr>
            <a:lvl3pPr algn="ctr">
              <a:defRPr/>
            </a:lvl3pPr>
            <a:lvl4pPr algn="ctr">
              <a:defRPr/>
            </a:lvl4pPr>
            <a:lvl5pPr algn="ctr">
              <a:defRPr/>
            </a:lvl5p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uk-UA"/>
          </a:p>
        </p:txBody>
      </p:sp>
      <p:sp>
        <p:nvSpPr>
          <p:cNvPr id="13" name="Content Placeholder 6"/>
          <p:cNvSpPr>
            <a:spLocks noGrp="1"/>
          </p:cNvSpPr>
          <p:nvPr>
            <p:ph sz="quarter" idx="27"/>
          </p:nvPr>
        </p:nvSpPr>
        <p:spPr>
          <a:xfrm>
            <a:off x="4735796" y="4003966"/>
            <a:ext cx="6616418" cy="2352385"/>
          </a:xfrm>
        </p:spPr>
        <p:txBody>
          <a:bodyPr/>
          <a:lstStyle>
            <a:lvl1pPr algn="l">
              <a:defRPr/>
            </a:lvl1pPr>
            <a:lvl2pPr algn="l">
              <a:defRPr/>
            </a:lvl2pPr>
            <a:lvl3pPr algn="l">
              <a:defRPr/>
            </a:lvl3pPr>
            <a:lvl4pPr algn="l">
              <a:defRPr/>
            </a:lvl4pPr>
            <a:lvl5pPr algn="l">
              <a:defRPr/>
            </a:lvl5p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uk-UA"/>
          </a:p>
        </p:txBody>
      </p:sp>
      <p:sp>
        <p:nvSpPr>
          <p:cNvPr id="14" name="Content Placeholder 6"/>
          <p:cNvSpPr>
            <a:spLocks noGrp="1"/>
          </p:cNvSpPr>
          <p:nvPr>
            <p:ph sz="quarter" idx="28"/>
          </p:nvPr>
        </p:nvSpPr>
        <p:spPr>
          <a:xfrm>
            <a:off x="4735796" y="1602742"/>
            <a:ext cx="6616418" cy="2210300"/>
          </a:xfrm>
        </p:spPr>
        <p:txBody>
          <a:bodyPr/>
          <a:lstStyle>
            <a:lvl1pPr algn="l">
              <a:defRPr/>
            </a:lvl1pPr>
            <a:lvl2pPr algn="l">
              <a:defRPr/>
            </a:lvl2pPr>
            <a:lvl3pPr algn="l">
              <a:defRPr/>
            </a:lvl3pPr>
            <a:lvl4pPr algn="l">
              <a:defRPr/>
            </a:lvl4pPr>
            <a:lvl5pPr algn="l">
              <a:defRPr/>
            </a:lvl5p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uk-UA"/>
          </a:p>
        </p:txBody>
      </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5:prstTrans prst="peelOff"/>
      </p:transition>
    </mc:Choice>
    <mc:Fallback>
      <p:transition spd="slow">
        <p:fade/>
      </p:transition>
    </mc:Fallback>
  </mc:AlternateContent>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1" Type="http://schemas.openxmlformats.org/officeDocument/2006/relationships/theme" Target="../theme/theme1.xml"/><Relationship Id="rId30" Type="http://schemas.openxmlformats.org/officeDocument/2006/relationships/slideLayout" Target="../slideLayouts/slideLayout30.xml"/><Relationship Id="rId3" Type="http://schemas.openxmlformats.org/officeDocument/2006/relationships/slideLayout" Target="../slideLayouts/slideLayout3.xml"/><Relationship Id="rId29" Type="http://schemas.openxmlformats.org/officeDocument/2006/relationships/slideLayout" Target="../slideLayouts/slideLayout29.xml"/><Relationship Id="rId28" Type="http://schemas.openxmlformats.org/officeDocument/2006/relationships/slideLayout" Target="../slideLayouts/slideLayout28.xml"/><Relationship Id="rId27" Type="http://schemas.openxmlformats.org/officeDocument/2006/relationships/slideLayout" Target="../slideLayouts/slideLayout27.xml"/><Relationship Id="rId26" Type="http://schemas.openxmlformats.org/officeDocument/2006/relationships/slideLayout" Target="../slideLayouts/slideLayout26.xml"/><Relationship Id="rId25" Type="http://schemas.openxmlformats.org/officeDocument/2006/relationships/slideLayout" Target="../slideLayouts/slideLayout25.xml"/><Relationship Id="rId24" Type="http://schemas.openxmlformats.org/officeDocument/2006/relationships/slideLayout" Target="../slideLayouts/slideLayout24.xml"/><Relationship Id="rId23" Type="http://schemas.openxmlformats.org/officeDocument/2006/relationships/slideLayout" Target="../slideLayouts/slideLayout23.xml"/><Relationship Id="rId22" Type="http://schemas.openxmlformats.org/officeDocument/2006/relationships/slideLayout" Target="../slideLayouts/slideLayout22.xml"/><Relationship Id="rId21" Type="http://schemas.openxmlformats.org/officeDocument/2006/relationships/slideLayout" Target="../slideLayouts/slideLayout21.xml"/><Relationship Id="rId20" Type="http://schemas.openxmlformats.org/officeDocument/2006/relationships/slideLayout" Target="../slideLayouts/slideLayout20.xml"/><Relationship Id="rId2" Type="http://schemas.openxmlformats.org/officeDocument/2006/relationships/slideLayout" Target="../slideLayouts/slideLayout2.xml"/><Relationship Id="rId19" Type="http://schemas.openxmlformats.org/officeDocument/2006/relationships/slideLayout" Target="../slideLayouts/slideLayout19.xml"/><Relationship Id="rId18" Type="http://schemas.openxmlformats.org/officeDocument/2006/relationships/slideLayout" Target="../slideLayouts/slideLayout18.xml"/><Relationship Id="rId17" Type="http://schemas.openxmlformats.org/officeDocument/2006/relationships/slideLayout" Target="../slideLayouts/slideLayout17.xml"/><Relationship Id="rId16" Type="http://schemas.openxmlformats.org/officeDocument/2006/relationships/slideLayout" Target="../slideLayouts/slideLayout16.xml"/><Relationship Id="rId15" Type="http://schemas.openxmlformats.org/officeDocument/2006/relationships/slideLayout" Target="../slideLayouts/slideLayout15.xml"/><Relationship Id="rId14" Type="http://schemas.openxmlformats.org/officeDocument/2006/relationships/slideLayout" Target="../slideLayouts/slideLayout14.xml"/><Relationship Id="rId13" Type="http://schemas.openxmlformats.org/officeDocument/2006/relationships/slideLayout" Target="../slideLayouts/slideLayout13.xml"/><Relationship Id="rId12" Type="http://schemas.openxmlformats.org/officeDocument/2006/relationships/slideLayout" Target="../slideLayouts/slideLayout12.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665916"/>
            <a:ext cx="10515600" cy="850063"/>
          </a:xfrm>
          <a:prstGeom prst="rect">
            <a:avLst/>
          </a:prstGeom>
        </p:spPr>
        <p:txBody>
          <a:bodyPr vert="horz" lIns="91440" tIns="45720" rIns="91440" bIns="45720" rtlCol="0" anchor="t">
            <a:normAutofit/>
          </a:bodyPr>
          <a:lstStyle/>
          <a:p>
            <a:r>
              <a:rPr lang="en-US"/>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4" name="灯片编号占位符 4"/>
          <p:cNvSpPr txBox="1"/>
          <p:nvPr userDrawn="1"/>
        </p:nvSpPr>
        <p:spPr>
          <a:xfrm>
            <a:off x="9162143" y="158750"/>
            <a:ext cx="2743200" cy="365125"/>
          </a:xfrm>
          <a:prstGeom prst="rect">
            <a:avLst/>
          </a:prstGeom>
        </p:spPr>
        <p:txBody>
          <a:bodyPr vert="horz" lIns="91440" tIns="45720" rIns="91440" bIns="45720" rtlCol="0" anchor="ctr"/>
          <a:lstStyle>
            <a:defPPr>
              <a:defRPr lang="zh-CN"/>
            </a:defPPr>
            <a:lvl1pPr marL="0" algn="r" defTabSz="914400" rtl="0" eaLnBrk="1" latinLnBrk="0" hangingPunct="1">
              <a:defRPr sz="1050" b="0" kern="1200">
                <a:solidFill>
                  <a:srgbClr val="002E1A"/>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33161F78-D6A4-4A79-93D8-644D6A83810E}" type="slidenum">
              <a:rPr lang="zh-CN" altLang="en-US" smtClean="0">
                <a:latin typeface="Abadi" panose="020B0604020104020204" pitchFamily="34" charset="0"/>
                <a:ea typeface="微软雅黑" panose="020B0503020204020204" pitchFamily="34" charset="-122"/>
              </a:rPr>
            </a:fld>
            <a:endParaRPr lang="zh-CN" altLang="en-US">
              <a:latin typeface="Abadi" panose="020B0604020104020204" pitchFamily="34" charset="0"/>
              <a:ea typeface="微软雅黑" panose="020B0503020204020204" pitchFamily="34" charset="-122"/>
            </a:endParaRPr>
          </a:p>
        </p:txBody>
      </p:sp>
      <p:sp>
        <p:nvSpPr>
          <p:cNvPr id="5" name="文本框 4"/>
          <p:cNvSpPr txBox="1"/>
          <p:nvPr userDrawn="1"/>
        </p:nvSpPr>
        <p:spPr>
          <a:xfrm>
            <a:off x="9452008" y="202812"/>
            <a:ext cx="1963554" cy="276999"/>
          </a:xfrm>
          <a:prstGeom prst="rect">
            <a:avLst/>
          </a:prstGeom>
          <a:noFill/>
        </p:spPr>
        <p:txBody>
          <a:bodyPr wrap="square" rtlCol="0">
            <a:spAutoFit/>
          </a:bodyPr>
          <a:lstStyle/>
          <a:p>
            <a:r>
              <a:rPr lang="zh-CN" altLang="en-US" sz="1200">
                <a:latin typeface="Abadi" panose="020B0604020104020204" pitchFamily="34" charset="0"/>
                <a:ea typeface="微软雅黑" panose="020B0503020204020204" pitchFamily="34" charset="-122"/>
              </a:rPr>
              <a:t>重要营销模型  </a:t>
            </a:r>
            <a:r>
              <a:rPr lang="en-US" altLang="zh-CN" sz="1200">
                <a:solidFill>
                  <a:srgbClr val="B49132"/>
                </a:solidFill>
                <a:latin typeface="Abadi" panose="020B0604020104020204" pitchFamily="34" charset="0"/>
                <a:ea typeface="微软雅黑" panose="020B0503020204020204" pitchFamily="34" charset="-122"/>
              </a:rPr>
              <a:t>PPT</a:t>
            </a:r>
            <a:r>
              <a:rPr lang="zh-CN" altLang="en-US" sz="1200">
                <a:solidFill>
                  <a:srgbClr val="B49132"/>
                </a:solidFill>
                <a:latin typeface="Abadi" panose="020B0604020104020204" pitchFamily="34" charset="0"/>
                <a:ea typeface="微软雅黑" panose="020B0503020204020204" pitchFamily="34" charset="-122"/>
              </a:rPr>
              <a:t>模版</a:t>
            </a:r>
            <a:endParaRPr lang="zh-CN" altLang="en-US" sz="1200">
              <a:solidFill>
                <a:srgbClr val="B49132"/>
              </a:solidFill>
              <a:latin typeface="Abadi" panose="020B0604020104020204" pitchFamily="34" charset="0"/>
              <a:ea typeface="微软雅黑" panose="020B0503020204020204" pitchFamily="34" charset="-122"/>
            </a:endParaRPr>
          </a:p>
        </p:txBody>
      </p:sp>
      <p:sp>
        <p:nvSpPr>
          <p:cNvPr id="6" name="矩形: 圆角 5"/>
          <p:cNvSpPr/>
          <p:nvPr userDrawn="1"/>
        </p:nvSpPr>
        <p:spPr>
          <a:xfrm>
            <a:off x="695325" y="354712"/>
            <a:ext cx="79375" cy="400050"/>
          </a:xfrm>
          <a:prstGeom prst="roundRect">
            <a:avLst>
              <a:gd name="adj" fmla="val 5000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 id="2147483665" r:id="rId17"/>
    <p:sldLayoutId id="2147483666" r:id="rId18"/>
    <p:sldLayoutId id="2147483667" r:id="rId19"/>
    <p:sldLayoutId id="2147483668" r:id="rId20"/>
    <p:sldLayoutId id="2147483669" r:id="rId21"/>
    <p:sldLayoutId id="2147483670" r:id="rId22"/>
    <p:sldLayoutId id="2147483671" r:id="rId23"/>
    <p:sldLayoutId id="2147483672" r:id="rId24"/>
    <p:sldLayoutId id="2147483673" r:id="rId25"/>
    <p:sldLayoutId id="2147483674" r:id="rId26"/>
    <p:sldLayoutId id="2147483675" r:id="rId27"/>
    <p:sldLayoutId id="2147483676" r:id="rId28"/>
    <p:sldLayoutId id="2147483677" r:id="rId29"/>
    <p:sldLayoutId id="2147483678" r:id="rId30"/>
  </p:sldLayoutIdLst>
  <mc:AlternateContent xmlns:mc="http://schemas.openxmlformats.org/markup-compatibility/2006">
    <mc:Choice xmlns:p15="http://schemas.microsoft.com/office/powerpoint/2012/main" Requires="p15">
      <p:transition xmlns:p14="http://schemas.microsoft.com/office/powerpoint/2010/main" spd="slow" Requires="p14">
        <p15:prstTrans prst="peelOff"/>
      </p:transition>
    </mc:Choice>
    <mc:Fallback>
      <p:transition spd="slow">
        <p:fade/>
      </p:transition>
    </mc:Fallback>
  </mc:AlternateContent>
  <p:txStyles>
    <p:titleStyle>
      <a:lvl1pPr algn="ctr"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1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2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2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slideLayout" Target="../slideLayouts/slideLayout26.xml"/><Relationship Id="rId1" Type="http://schemas.openxmlformats.org/officeDocument/2006/relationships/image" Target="../media/image1.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8.xml"/></Relationships>
</file>

<file path=ppt/slides/_rels/slide100.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101.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102.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103.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104.xml.rels><?xml version="1.0" encoding="UTF-8" standalone="yes"?>
<Relationships xmlns="http://schemas.openxmlformats.org/package/2006/relationships"><Relationship Id="rId3" Type="http://schemas.openxmlformats.org/officeDocument/2006/relationships/slideLayout" Target="../slideLayouts/slideLayout22.xml"/><Relationship Id="rId2" Type="http://schemas.microsoft.com/office/2007/relationships/hdphoto" Target="../media/image76.wdp"/><Relationship Id="rId1" Type="http://schemas.openxmlformats.org/officeDocument/2006/relationships/image" Target="../media/image75.png"/></Relationships>
</file>

<file path=ppt/slides/_rels/slide105.xml.rels><?xml version="1.0" encoding="UTF-8" standalone="yes"?>
<Relationships xmlns="http://schemas.openxmlformats.org/package/2006/relationships"><Relationship Id="rId2" Type="http://schemas.openxmlformats.org/officeDocument/2006/relationships/slideLayout" Target="../slideLayouts/slideLayout22.xml"/><Relationship Id="rId1" Type="http://schemas.openxmlformats.org/officeDocument/2006/relationships/image" Target="../media/image77.png"/></Relationships>
</file>

<file path=ppt/slides/_rels/slide106.xml.rels><?xml version="1.0" encoding="UTF-8" standalone="yes"?>
<Relationships xmlns="http://schemas.openxmlformats.org/package/2006/relationships"><Relationship Id="rId4" Type="http://schemas.openxmlformats.org/officeDocument/2006/relationships/slideLayout" Target="../slideLayouts/slideLayout22.xml"/><Relationship Id="rId3" Type="http://schemas.openxmlformats.org/officeDocument/2006/relationships/tags" Target="../tags/tag11.xml"/><Relationship Id="rId2" Type="http://schemas.openxmlformats.org/officeDocument/2006/relationships/tags" Target="../tags/tag10.xml"/><Relationship Id="rId1" Type="http://schemas.openxmlformats.org/officeDocument/2006/relationships/image" Target="../media/image2.jpeg"/></Relationships>
</file>

<file path=ppt/slides/_rels/slide107.xml.rels><?xml version="1.0" encoding="UTF-8" standalone="yes"?>
<Relationships xmlns="http://schemas.openxmlformats.org/package/2006/relationships"><Relationship Id="rId6" Type="http://schemas.openxmlformats.org/officeDocument/2006/relationships/slideLayout" Target="../slideLayouts/slideLayout22.xml"/><Relationship Id="rId5" Type="http://schemas.microsoft.com/office/2007/relationships/diagramDrawing" Target="../diagrams/drawing6.xml"/><Relationship Id="rId4" Type="http://schemas.openxmlformats.org/officeDocument/2006/relationships/diagramColors" Target="../diagrams/colors6.xml"/><Relationship Id="rId3" Type="http://schemas.openxmlformats.org/officeDocument/2006/relationships/diagramQuickStyle" Target="../diagrams/quickStyle6.xml"/><Relationship Id="rId2" Type="http://schemas.openxmlformats.org/officeDocument/2006/relationships/diagramLayout" Target="../diagrams/layout6.xml"/><Relationship Id="rId1" Type="http://schemas.openxmlformats.org/officeDocument/2006/relationships/diagramData" Target="../diagrams/data6.xml"/></Relationships>
</file>

<file path=ppt/slides/_rels/slide108.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109.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110.xml.rels><?xml version="1.0" encoding="UTF-8" standalone="yes"?>
<Relationships xmlns="http://schemas.openxmlformats.org/package/2006/relationships"><Relationship Id="rId2" Type="http://schemas.openxmlformats.org/officeDocument/2006/relationships/slideLayout" Target="../slideLayouts/slideLayout22.xml"/><Relationship Id="rId1" Type="http://schemas.openxmlformats.org/officeDocument/2006/relationships/image" Target="../media/image78.png"/></Relationships>
</file>

<file path=ppt/slides/_rels/slide111.xml.rels><?xml version="1.0" encoding="UTF-8" standalone="yes"?>
<Relationships xmlns="http://schemas.openxmlformats.org/package/2006/relationships"><Relationship Id="rId9" Type="http://schemas.microsoft.com/office/2007/relationships/hdphoto" Target="../media/image87.wdp"/><Relationship Id="rId8" Type="http://schemas.openxmlformats.org/officeDocument/2006/relationships/image" Target="../media/image86.png"/><Relationship Id="rId7" Type="http://schemas.openxmlformats.org/officeDocument/2006/relationships/image" Target="../media/image85.png"/><Relationship Id="rId6" Type="http://schemas.microsoft.com/office/2007/relationships/hdphoto" Target="../media/image84.wdp"/><Relationship Id="rId5" Type="http://schemas.openxmlformats.org/officeDocument/2006/relationships/image" Target="../media/image83.png"/><Relationship Id="rId4" Type="http://schemas.openxmlformats.org/officeDocument/2006/relationships/image" Target="../media/image82.png"/><Relationship Id="rId3" Type="http://schemas.openxmlformats.org/officeDocument/2006/relationships/image" Target="../media/image81.png"/><Relationship Id="rId20" Type="http://schemas.openxmlformats.org/officeDocument/2006/relationships/slideLayout" Target="../slideLayouts/slideLayout22.xml"/><Relationship Id="rId2" Type="http://schemas.openxmlformats.org/officeDocument/2006/relationships/image" Target="../media/image80.png"/><Relationship Id="rId19" Type="http://schemas.microsoft.com/office/2007/relationships/hdphoto" Target="../media/image97.wdp"/><Relationship Id="rId18" Type="http://schemas.openxmlformats.org/officeDocument/2006/relationships/image" Target="../media/image96.png"/><Relationship Id="rId17" Type="http://schemas.microsoft.com/office/2007/relationships/hdphoto" Target="../media/image95.wdp"/><Relationship Id="rId16" Type="http://schemas.openxmlformats.org/officeDocument/2006/relationships/image" Target="../media/image94.png"/><Relationship Id="rId15" Type="http://schemas.microsoft.com/office/2007/relationships/hdphoto" Target="../media/image93.wdp"/><Relationship Id="rId14" Type="http://schemas.openxmlformats.org/officeDocument/2006/relationships/image" Target="../media/image92.png"/><Relationship Id="rId13" Type="http://schemas.microsoft.com/office/2007/relationships/hdphoto" Target="../media/image91.wdp"/><Relationship Id="rId12" Type="http://schemas.openxmlformats.org/officeDocument/2006/relationships/image" Target="../media/image90.png"/><Relationship Id="rId11" Type="http://schemas.microsoft.com/office/2007/relationships/hdphoto" Target="../media/image89.wdp"/><Relationship Id="rId10" Type="http://schemas.openxmlformats.org/officeDocument/2006/relationships/image" Target="../media/image88.png"/><Relationship Id="rId1" Type="http://schemas.openxmlformats.org/officeDocument/2006/relationships/image" Target="../media/image79.png"/></Relationships>
</file>

<file path=ppt/slides/_rels/slide112.xml.rels><?xml version="1.0" encoding="UTF-8" standalone="yes"?>
<Relationships xmlns="http://schemas.openxmlformats.org/package/2006/relationships"><Relationship Id="rId6" Type="http://schemas.openxmlformats.org/officeDocument/2006/relationships/slideLayout" Target="../slideLayouts/slideLayout2.xml"/><Relationship Id="rId5" Type="http://schemas.openxmlformats.org/officeDocument/2006/relationships/image" Target="../media/image102.png"/><Relationship Id="rId4" Type="http://schemas.openxmlformats.org/officeDocument/2006/relationships/image" Target="../media/image101.png"/><Relationship Id="rId3" Type="http://schemas.openxmlformats.org/officeDocument/2006/relationships/image" Target="../media/image100.png"/><Relationship Id="rId2" Type="http://schemas.openxmlformats.org/officeDocument/2006/relationships/image" Target="../media/image99.png"/><Relationship Id="rId1" Type="http://schemas.openxmlformats.org/officeDocument/2006/relationships/image" Target="../media/image98.png"/></Relationships>
</file>

<file path=ppt/slides/_rels/slide1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4.xml.rels><?xml version="1.0" encoding="UTF-8" standalone="yes"?>
<Relationships xmlns="http://schemas.openxmlformats.org/package/2006/relationships"><Relationship Id="rId9" Type="http://schemas.openxmlformats.org/officeDocument/2006/relationships/slideLayout" Target="../slideLayouts/slideLayout2.xml"/><Relationship Id="rId8" Type="http://schemas.openxmlformats.org/officeDocument/2006/relationships/image" Target="../media/image103.png"/><Relationship Id="rId7" Type="http://schemas.openxmlformats.org/officeDocument/2006/relationships/image" Target="../media/image85.png"/><Relationship Id="rId6" Type="http://schemas.microsoft.com/office/2007/relationships/hdphoto" Target="../media/image84.wdp"/><Relationship Id="rId5" Type="http://schemas.openxmlformats.org/officeDocument/2006/relationships/image" Target="../media/image83.png"/><Relationship Id="rId4" Type="http://schemas.openxmlformats.org/officeDocument/2006/relationships/image" Target="../media/image82.png"/><Relationship Id="rId3" Type="http://schemas.openxmlformats.org/officeDocument/2006/relationships/image" Target="../media/image81.png"/><Relationship Id="rId2" Type="http://schemas.openxmlformats.org/officeDocument/2006/relationships/image" Target="../media/image80.png"/><Relationship Id="rId1" Type="http://schemas.openxmlformats.org/officeDocument/2006/relationships/image" Target="../media/image79.png"/></Relationships>
</file>

<file path=ppt/slides/_rels/slide115.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116.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1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8.xml.rels><?xml version="1.0" encoding="UTF-8" standalone="yes"?>
<Relationships xmlns="http://schemas.openxmlformats.org/package/2006/relationships"><Relationship Id="rId3" Type="http://schemas.openxmlformats.org/officeDocument/2006/relationships/slideLayout" Target="../slideLayouts/slideLayout22.xml"/><Relationship Id="rId2" Type="http://schemas.openxmlformats.org/officeDocument/2006/relationships/image" Target="../media/image105.svg"/><Relationship Id="rId1" Type="http://schemas.openxmlformats.org/officeDocument/2006/relationships/image" Target="../media/image104.png"/></Relationships>
</file>

<file path=ppt/slides/_rels/slide119.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120.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121.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122.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123.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124.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125.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126.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127.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128.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129.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1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8.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106.png"/></Relationships>
</file>

<file path=ppt/slides/_rels/slide1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9" Type="http://schemas.openxmlformats.org/officeDocument/2006/relationships/slideLayout" Target="../slideLayouts/slideLayout27.xml"/><Relationship Id="rId8" Type="http://schemas.openxmlformats.org/officeDocument/2006/relationships/image" Target="../media/image10.png"/><Relationship Id="rId7" Type="http://schemas.openxmlformats.org/officeDocument/2006/relationships/image" Target="../media/image9.svg"/><Relationship Id="rId6" Type="http://schemas.openxmlformats.org/officeDocument/2006/relationships/image" Target="../media/image8.png"/><Relationship Id="rId5" Type="http://schemas.openxmlformats.org/officeDocument/2006/relationships/image" Target="../media/image7.svg"/><Relationship Id="rId4" Type="http://schemas.openxmlformats.org/officeDocument/2006/relationships/image" Target="../media/image6.png"/><Relationship Id="rId3" Type="http://schemas.openxmlformats.org/officeDocument/2006/relationships/image" Target="../media/image5.svg"/><Relationship Id="rId2" Type="http://schemas.openxmlformats.org/officeDocument/2006/relationships/image" Target="../media/image4.png"/><Relationship Id="rId1" Type="http://schemas.openxmlformats.org/officeDocument/2006/relationships/image" Target="../media/image3.png"/></Relationships>
</file>

<file path=ppt/slides/_rels/slide1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4.xml.rels><?xml version="1.0" encoding="UTF-8" standalone="yes"?>
<Relationships xmlns="http://schemas.openxmlformats.org/package/2006/relationships"><Relationship Id="rId4" Type="http://schemas.openxmlformats.org/officeDocument/2006/relationships/slideLayout" Target="../slideLayouts/slideLayout22.xml"/><Relationship Id="rId3" Type="http://schemas.openxmlformats.org/officeDocument/2006/relationships/tags" Target="../tags/tag13.xml"/><Relationship Id="rId2" Type="http://schemas.openxmlformats.org/officeDocument/2006/relationships/tags" Target="../tags/tag12.xml"/><Relationship Id="rId1" Type="http://schemas.openxmlformats.org/officeDocument/2006/relationships/image" Target="../media/image2.jpeg"/></Relationships>
</file>

<file path=ppt/slides/_rels/slide145.xml.rels><?xml version="1.0" encoding="UTF-8" standalone="yes"?>
<Relationships xmlns="http://schemas.openxmlformats.org/package/2006/relationships"><Relationship Id="rId6" Type="http://schemas.openxmlformats.org/officeDocument/2006/relationships/slideLayout" Target="../slideLayouts/slideLayout22.xml"/><Relationship Id="rId5" Type="http://schemas.microsoft.com/office/2007/relationships/diagramDrawing" Target="../diagrams/drawing7.xml"/><Relationship Id="rId4" Type="http://schemas.openxmlformats.org/officeDocument/2006/relationships/diagramColors" Target="../diagrams/colors7.xml"/><Relationship Id="rId3" Type="http://schemas.openxmlformats.org/officeDocument/2006/relationships/diagramQuickStyle" Target="../diagrams/quickStyle7.xml"/><Relationship Id="rId2" Type="http://schemas.openxmlformats.org/officeDocument/2006/relationships/diagramLayout" Target="../diagrams/layout7.xml"/><Relationship Id="rId1" Type="http://schemas.openxmlformats.org/officeDocument/2006/relationships/diagramData" Target="../diagrams/data7.xml"/></Relationships>
</file>

<file path=ppt/slides/_rels/slide146.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147.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148.xml.rels><?xml version="1.0" encoding="UTF-8" standalone="yes"?>
<Relationships xmlns="http://schemas.openxmlformats.org/package/2006/relationships"><Relationship Id="rId7" Type="http://schemas.openxmlformats.org/officeDocument/2006/relationships/slideLayout" Target="../slideLayouts/slideLayout2.xml"/><Relationship Id="rId6" Type="http://schemas.openxmlformats.org/officeDocument/2006/relationships/image" Target="../media/image112.svg"/><Relationship Id="rId5" Type="http://schemas.openxmlformats.org/officeDocument/2006/relationships/image" Target="../media/image111.png"/><Relationship Id="rId4" Type="http://schemas.openxmlformats.org/officeDocument/2006/relationships/image" Target="../media/image110.svg"/><Relationship Id="rId3" Type="http://schemas.openxmlformats.org/officeDocument/2006/relationships/image" Target="../media/image109.png"/><Relationship Id="rId2" Type="http://schemas.openxmlformats.org/officeDocument/2006/relationships/image" Target="../media/image108.svg"/><Relationship Id="rId1" Type="http://schemas.openxmlformats.org/officeDocument/2006/relationships/image" Target="../media/image107.png"/></Relationships>
</file>

<file path=ppt/slides/_rels/slide149.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15.xml.rels><?xml version="1.0" encoding="UTF-8" standalone="yes"?>
<Relationships xmlns="http://schemas.openxmlformats.org/package/2006/relationships"><Relationship Id="rId9" Type="http://schemas.openxmlformats.org/officeDocument/2006/relationships/image" Target="../media/image19.png"/><Relationship Id="rId8" Type="http://schemas.microsoft.com/office/2007/relationships/hdphoto" Target="../media/image18.wdp"/><Relationship Id="rId7" Type="http://schemas.openxmlformats.org/officeDocument/2006/relationships/image" Target="../media/image17.png"/><Relationship Id="rId6" Type="http://schemas.microsoft.com/office/2007/relationships/hdphoto" Target="../media/image16.wdp"/><Relationship Id="rId5" Type="http://schemas.openxmlformats.org/officeDocument/2006/relationships/image" Target="../media/image15.png"/><Relationship Id="rId4" Type="http://schemas.microsoft.com/office/2007/relationships/hdphoto" Target="../media/image14.wdp"/><Relationship Id="rId3" Type="http://schemas.openxmlformats.org/officeDocument/2006/relationships/image" Target="../media/image13.png"/><Relationship Id="rId2" Type="http://schemas.microsoft.com/office/2007/relationships/hdphoto" Target="../media/image12.wdp"/><Relationship Id="rId15" Type="http://schemas.openxmlformats.org/officeDocument/2006/relationships/slideLayout" Target="../slideLayouts/slideLayout22.xml"/><Relationship Id="rId14" Type="http://schemas.openxmlformats.org/officeDocument/2006/relationships/image" Target="../media/image24.png"/><Relationship Id="rId13" Type="http://schemas.openxmlformats.org/officeDocument/2006/relationships/image" Target="../media/image23.png"/><Relationship Id="rId12" Type="http://schemas.microsoft.com/office/2007/relationships/hdphoto" Target="../media/image22.wdp"/><Relationship Id="rId11" Type="http://schemas.openxmlformats.org/officeDocument/2006/relationships/image" Target="../media/image21.png"/><Relationship Id="rId10" Type="http://schemas.microsoft.com/office/2007/relationships/hdphoto" Target="../media/image20.wdp"/><Relationship Id="rId1" Type="http://schemas.openxmlformats.org/officeDocument/2006/relationships/image" Target="../media/image11.png"/></Relationships>
</file>

<file path=ppt/slides/_rels/slide150.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151.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152.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153.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154.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155.xml.rels><?xml version="1.0" encoding="UTF-8" standalone="yes"?>
<Relationships xmlns="http://schemas.openxmlformats.org/package/2006/relationships"><Relationship Id="rId4" Type="http://schemas.openxmlformats.org/officeDocument/2006/relationships/slideLayout" Target="../slideLayouts/slideLayout29.xml"/><Relationship Id="rId3" Type="http://schemas.openxmlformats.org/officeDocument/2006/relationships/image" Target="../media/image115.png"/><Relationship Id="rId2" Type="http://schemas.openxmlformats.org/officeDocument/2006/relationships/image" Target="../media/image114.svg"/><Relationship Id="rId1" Type="http://schemas.openxmlformats.org/officeDocument/2006/relationships/image" Target="../media/image113.png"/></Relationships>
</file>

<file path=ppt/slides/_rels/slide156.xml.rels><?xml version="1.0" encoding="UTF-8" standalone="yes"?>
<Relationships xmlns="http://schemas.openxmlformats.org/package/2006/relationships"><Relationship Id="rId9" Type="http://schemas.openxmlformats.org/officeDocument/2006/relationships/image" Target="../media/image124.png"/><Relationship Id="rId8" Type="http://schemas.openxmlformats.org/officeDocument/2006/relationships/image" Target="../media/image123.svg"/><Relationship Id="rId7" Type="http://schemas.openxmlformats.org/officeDocument/2006/relationships/image" Target="../media/image122.png"/><Relationship Id="rId6" Type="http://schemas.openxmlformats.org/officeDocument/2006/relationships/image" Target="../media/image121.svg"/><Relationship Id="rId5" Type="http://schemas.openxmlformats.org/officeDocument/2006/relationships/image" Target="../media/image120.png"/><Relationship Id="rId4" Type="http://schemas.openxmlformats.org/officeDocument/2006/relationships/image" Target="../media/image119.svg"/><Relationship Id="rId3" Type="http://schemas.openxmlformats.org/officeDocument/2006/relationships/image" Target="../media/image118.png"/><Relationship Id="rId2" Type="http://schemas.openxmlformats.org/officeDocument/2006/relationships/image" Target="../media/image117.svg"/><Relationship Id="rId11" Type="http://schemas.openxmlformats.org/officeDocument/2006/relationships/slideLayout" Target="../slideLayouts/slideLayout29.xml"/><Relationship Id="rId10" Type="http://schemas.openxmlformats.org/officeDocument/2006/relationships/image" Target="../media/image125.svg"/><Relationship Id="rId1" Type="http://schemas.openxmlformats.org/officeDocument/2006/relationships/image" Target="../media/image116.png"/></Relationships>
</file>

<file path=ppt/slides/_rels/slide157.xml.rels><?xml version="1.0" encoding="UTF-8" standalone="yes"?>
<Relationships xmlns="http://schemas.openxmlformats.org/package/2006/relationships"><Relationship Id="rId2" Type="http://schemas.openxmlformats.org/officeDocument/2006/relationships/slideLayout" Target="../slideLayouts/slideLayout26.xml"/><Relationship Id="rId1" Type="http://schemas.openxmlformats.org/officeDocument/2006/relationships/image" Target="../media/image1.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18.xml.rels><?xml version="1.0" encoding="UTF-8" standalone="yes"?>
<Relationships xmlns="http://schemas.openxmlformats.org/package/2006/relationships"><Relationship Id="rId9" Type="http://schemas.openxmlformats.org/officeDocument/2006/relationships/image" Target="../media/image19.png"/><Relationship Id="rId8" Type="http://schemas.microsoft.com/office/2007/relationships/hdphoto" Target="../media/image18.wdp"/><Relationship Id="rId7" Type="http://schemas.openxmlformats.org/officeDocument/2006/relationships/image" Target="../media/image17.png"/><Relationship Id="rId6" Type="http://schemas.microsoft.com/office/2007/relationships/hdphoto" Target="../media/image16.wdp"/><Relationship Id="rId5" Type="http://schemas.openxmlformats.org/officeDocument/2006/relationships/image" Target="../media/image15.png"/><Relationship Id="rId4" Type="http://schemas.microsoft.com/office/2007/relationships/hdphoto" Target="../media/image14.wdp"/><Relationship Id="rId3" Type="http://schemas.openxmlformats.org/officeDocument/2006/relationships/image" Target="../media/image13.png"/><Relationship Id="rId2" Type="http://schemas.microsoft.com/office/2007/relationships/hdphoto" Target="../media/image12.wdp"/><Relationship Id="rId15" Type="http://schemas.openxmlformats.org/officeDocument/2006/relationships/slideLayout" Target="../slideLayouts/slideLayout22.xml"/><Relationship Id="rId14" Type="http://schemas.openxmlformats.org/officeDocument/2006/relationships/image" Target="../media/image23.png"/><Relationship Id="rId13" Type="http://schemas.openxmlformats.org/officeDocument/2006/relationships/image" Target="../media/image25.jpeg"/><Relationship Id="rId12" Type="http://schemas.microsoft.com/office/2007/relationships/hdphoto" Target="../media/image22.wdp"/><Relationship Id="rId11" Type="http://schemas.openxmlformats.org/officeDocument/2006/relationships/image" Target="../media/image21.png"/><Relationship Id="rId10" Type="http://schemas.microsoft.com/office/2007/relationships/hdphoto" Target="../media/image20.wdp"/><Relationship Id="rId1" Type="http://schemas.openxmlformats.org/officeDocument/2006/relationships/image" Target="../media/image11.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0.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25.xml.rels><?xml version="1.0" encoding="UTF-8" standalone="yes"?>
<Relationships xmlns="http://schemas.openxmlformats.org/package/2006/relationships"><Relationship Id="rId9" Type="http://schemas.openxmlformats.org/officeDocument/2006/relationships/image" Target="../media/image34.jpeg"/><Relationship Id="rId8" Type="http://schemas.openxmlformats.org/officeDocument/2006/relationships/image" Target="../media/image33.jpeg"/><Relationship Id="rId7" Type="http://schemas.openxmlformats.org/officeDocument/2006/relationships/image" Target="../media/image32.jpeg"/><Relationship Id="rId6" Type="http://schemas.openxmlformats.org/officeDocument/2006/relationships/image" Target="../media/image31.jpeg"/><Relationship Id="rId5" Type="http://schemas.openxmlformats.org/officeDocument/2006/relationships/image" Target="../media/image30.jpeg"/><Relationship Id="rId4" Type="http://schemas.microsoft.com/office/2007/relationships/hdphoto" Target="../media/image29.wdp"/><Relationship Id="rId3" Type="http://schemas.openxmlformats.org/officeDocument/2006/relationships/image" Target="../media/image28.png"/><Relationship Id="rId2" Type="http://schemas.microsoft.com/office/2007/relationships/hdphoto" Target="../media/image27.wdp"/><Relationship Id="rId10" Type="http://schemas.openxmlformats.org/officeDocument/2006/relationships/slideLayout" Target="../slideLayouts/slideLayout22.xml"/><Relationship Id="rId1" Type="http://schemas.openxmlformats.org/officeDocument/2006/relationships/image" Target="../media/image26.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27.xml.rels><?xml version="1.0" encoding="UTF-8" standalone="yes"?>
<Relationships xmlns="http://schemas.openxmlformats.org/package/2006/relationships"><Relationship Id="rId4" Type="http://schemas.openxmlformats.org/officeDocument/2006/relationships/slideLayout" Target="../slideLayouts/slideLayout22.xml"/><Relationship Id="rId3" Type="http://schemas.openxmlformats.org/officeDocument/2006/relationships/tags" Target="../tags/tag4.xml"/><Relationship Id="rId2" Type="http://schemas.openxmlformats.org/officeDocument/2006/relationships/tags" Target="../tags/tag3.xml"/><Relationship Id="rId1" Type="http://schemas.openxmlformats.org/officeDocument/2006/relationships/image" Target="../media/image2.jpeg"/></Relationships>
</file>

<file path=ppt/slides/_rels/slide28.xml.rels><?xml version="1.0" encoding="UTF-8" standalone="yes"?>
<Relationships xmlns="http://schemas.openxmlformats.org/package/2006/relationships"><Relationship Id="rId6" Type="http://schemas.openxmlformats.org/officeDocument/2006/relationships/slideLayout" Target="../slideLayouts/slideLayout22.xml"/><Relationship Id="rId5" Type="http://schemas.microsoft.com/office/2007/relationships/diagramDrawing" Target="../diagrams/drawing2.xml"/><Relationship Id="rId4" Type="http://schemas.openxmlformats.org/officeDocument/2006/relationships/diagramColors" Target="../diagrams/colors2.xml"/><Relationship Id="rId3" Type="http://schemas.openxmlformats.org/officeDocument/2006/relationships/diagramQuickStyle" Target="../diagrams/quickStyle2.xml"/><Relationship Id="rId2" Type="http://schemas.openxmlformats.org/officeDocument/2006/relationships/diagramLayout" Target="../diagrams/layout2.xml"/><Relationship Id="rId1" Type="http://schemas.openxmlformats.org/officeDocument/2006/relationships/diagramData" Target="../diagrams/data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7.xml"/></Relationships>
</file>

<file path=ppt/slides/_rels/slide3.xml.rels><?xml version="1.0" encoding="UTF-8" standalone="yes"?>
<Relationships xmlns="http://schemas.openxmlformats.org/package/2006/relationships"><Relationship Id="rId4" Type="http://schemas.openxmlformats.org/officeDocument/2006/relationships/slideLayout" Target="../slideLayouts/slideLayout22.xml"/><Relationship Id="rId3" Type="http://schemas.openxmlformats.org/officeDocument/2006/relationships/tags" Target="../tags/tag2.xml"/><Relationship Id="rId2" Type="http://schemas.openxmlformats.org/officeDocument/2006/relationships/tags" Target="../tags/tag1.xml"/><Relationship Id="rId1" Type="http://schemas.openxmlformats.org/officeDocument/2006/relationships/image" Target="../media/image2.jpeg"/></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7.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39.xml.rels><?xml version="1.0" encoding="UTF-8" standalone="yes"?>
<Relationships xmlns="http://schemas.openxmlformats.org/package/2006/relationships"><Relationship Id="rId9" Type="http://schemas.openxmlformats.org/officeDocument/2006/relationships/slideLayout" Target="../slideLayouts/slideLayout27.xml"/><Relationship Id="rId8" Type="http://schemas.openxmlformats.org/officeDocument/2006/relationships/image" Target="../media/image42.svg"/><Relationship Id="rId7" Type="http://schemas.openxmlformats.org/officeDocument/2006/relationships/image" Target="../media/image41.png"/><Relationship Id="rId6" Type="http://schemas.openxmlformats.org/officeDocument/2006/relationships/image" Target="../media/image40.svg"/><Relationship Id="rId5" Type="http://schemas.openxmlformats.org/officeDocument/2006/relationships/image" Target="../media/image39.png"/><Relationship Id="rId4" Type="http://schemas.openxmlformats.org/officeDocument/2006/relationships/image" Target="../media/image38.svg"/><Relationship Id="rId3" Type="http://schemas.openxmlformats.org/officeDocument/2006/relationships/image" Target="../media/image37.png"/><Relationship Id="rId2" Type="http://schemas.openxmlformats.org/officeDocument/2006/relationships/image" Target="../media/image36.svg"/><Relationship Id="rId1" Type="http://schemas.openxmlformats.org/officeDocument/2006/relationships/image" Target="../media/image35.png"/></Relationships>
</file>

<file path=ppt/slides/_rels/slide4.xml.rels><?xml version="1.0" encoding="UTF-8" standalone="yes"?>
<Relationships xmlns="http://schemas.openxmlformats.org/package/2006/relationships"><Relationship Id="rId6" Type="http://schemas.openxmlformats.org/officeDocument/2006/relationships/slideLayout" Target="../slideLayouts/slideLayout22.xml"/><Relationship Id="rId5" Type="http://schemas.microsoft.com/office/2007/relationships/diagramDrawing" Target="../diagrams/drawing1.xml"/><Relationship Id="rId4" Type="http://schemas.openxmlformats.org/officeDocument/2006/relationships/diagramColors" Target="../diagrams/colors1.xml"/><Relationship Id="rId3" Type="http://schemas.openxmlformats.org/officeDocument/2006/relationships/diagramQuickStyle" Target="../diagrams/quickStyle1.xml"/><Relationship Id="rId2" Type="http://schemas.openxmlformats.org/officeDocument/2006/relationships/diagramLayout" Target="../diagrams/layout1.xml"/><Relationship Id="rId1" Type="http://schemas.openxmlformats.org/officeDocument/2006/relationships/diagramData" Target="../diagrams/data1.xml"/></Relationships>
</file>

<file path=ppt/slides/_rels/slide40.xml.rels><?xml version="1.0" encoding="UTF-8" standalone="yes"?>
<Relationships xmlns="http://schemas.openxmlformats.org/package/2006/relationships"><Relationship Id="rId4" Type="http://schemas.openxmlformats.org/officeDocument/2006/relationships/slideLayout" Target="../slideLayouts/slideLayout27.xml"/><Relationship Id="rId3" Type="http://schemas.openxmlformats.org/officeDocument/2006/relationships/image" Target="../media/image45.png"/><Relationship Id="rId2" Type="http://schemas.openxmlformats.org/officeDocument/2006/relationships/image" Target="../media/image44.png"/><Relationship Id="rId1" Type="http://schemas.openxmlformats.org/officeDocument/2006/relationships/image" Target="../media/image43.png"/></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7.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8.xml"/></Relationships>
</file>

<file path=ppt/slides/_rels/slide44.xml.rels><?xml version="1.0" encoding="UTF-8" standalone="yes"?>
<Relationships xmlns="http://schemas.openxmlformats.org/package/2006/relationships"><Relationship Id="rId3" Type="http://schemas.openxmlformats.org/officeDocument/2006/relationships/slideLayout" Target="../slideLayouts/slideLayout28.xml"/><Relationship Id="rId2" Type="http://schemas.openxmlformats.org/officeDocument/2006/relationships/image" Target="../media/image47.svg"/><Relationship Id="rId1" Type="http://schemas.openxmlformats.org/officeDocument/2006/relationships/image" Target="../media/image46.png"/></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47.xml.rels><?xml version="1.0" encoding="UTF-8" standalone="yes"?>
<Relationships xmlns="http://schemas.openxmlformats.org/package/2006/relationships"><Relationship Id="rId4" Type="http://schemas.openxmlformats.org/officeDocument/2006/relationships/slideLayout" Target="../slideLayouts/slideLayout27.xml"/><Relationship Id="rId3" Type="http://schemas.openxmlformats.org/officeDocument/2006/relationships/image" Target="../media/image49.png"/><Relationship Id="rId2" Type="http://schemas.openxmlformats.org/officeDocument/2006/relationships/tags" Target="../tags/tag5.xml"/><Relationship Id="rId1" Type="http://schemas.openxmlformats.org/officeDocument/2006/relationships/image" Target="../media/image48.png"/></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49.xml.rels><?xml version="1.0" encoding="UTF-8" standalone="yes"?>
<Relationships xmlns="http://schemas.openxmlformats.org/package/2006/relationships"><Relationship Id="rId2" Type="http://schemas.openxmlformats.org/officeDocument/2006/relationships/slideLayout" Target="../slideLayouts/slideLayout22.xml"/><Relationship Id="rId1" Type="http://schemas.openxmlformats.org/officeDocument/2006/relationships/chart" Target="../charts/char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57.xml.rels><?xml version="1.0" encoding="UTF-8" standalone="yes"?>
<Relationships xmlns="http://schemas.openxmlformats.org/package/2006/relationships"><Relationship Id="rId3" Type="http://schemas.openxmlformats.org/officeDocument/2006/relationships/slideLayout" Target="../slideLayouts/slideLayout28.xml"/><Relationship Id="rId2" Type="http://schemas.openxmlformats.org/officeDocument/2006/relationships/image" Target="../media/image51.svg"/><Relationship Id="rId1" Type="http://schemas.openxmlformats.org/officeDocument/2006/relationships/image" Target="../media/image50.png"/></Relationships>
</file>

<file path=ppt/slides/_rels/slide58.xml.rels><?xml version="1.0" encoding="UTF-8" standalone="yes"?>
<Relationships xmlns="http://schemas.openxmlformats.org/package/2006/relationships"><Relationship Id="rId9" Type="http://schemas.openxmlformats.org/officeDocument/2006/relationships/slideLayout" Target="../slideLayouts/slideLayout28.xml"/><Relationship Id="rId8" Type="http://schemas.openxmlformats.org/officeDocument/2006/relationships/image" Target="../media/image59.svg"/><Relationship Id="rId7" Type="http://schemas.openxmlformats.org/officeDocument/2006/relationships/image" Target="../media/image58.png"/><Relationship Id="rId6" Type="http://schemas.openxmlformats.org/officeDocument/2006/relationships/image" Target="../media/image57.svg"/><Relationship Id="rId5" Type="http://schemas.openxmlformats.org/officeDocument/2006/relationships/image" Target="../media/image56.png"/><Relationship Id="rId4" Type="http://schemas.openxmlformats.org/officeDocument/2006/relationships/image" Target="../media/image55.svg"/><Relationship Id="rId3" Type="http://schemas.openxmlformats.org/officeDocument/2006/relationships/image" Target="../media/image54.png"/><Relationship Id="rId2" Type="http://schemas.openxmlformats.org/officeDocument/2006/relationships/image" Target="../media/image53.svg"/><Relationship Id="rId1" Type="http://schemas.openxmlformats.org/officeDocument/2006/relationships/image" Target="../media/image52.png"/></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60.xml.rels><?xml version="1.0" encoding="UTF-8" standalone="yes"?>
<Relationships xmlns="http://schemas.openxmlformats.org/package/2006/relationships"><Relationship Id="rId4" Type="http://schemas.openxmlformats.org/officeDocument/2006/relationships/slideLayout" Target="../slideLayouts/slideLayout22.xml"/><Relationship Id="rId3" Type="http://schemas.openxmlformats.org/officeDocument/2006/relationships/tags" Target="../tags/tag7.xml"/><Relationship Id="rId2" Type="http://schemas.openxmlformats.org/officeDocument/2006/relationships/tags" Target="../tags/tag6.xml"/><Relationship Id="rId1" Type="http://schemas.openxmlformats.org/officeDocument/2006/relationships/image" Target="../media/image2.jpeg"/></Relationships>
</file>

<file path=ppt/slides/_rels/slide61.xml.rels><?xml version="1.0" encoding="UTF-8" standalone="yes"?>
<Relationships xmlns="http://schemas.openxmlformats.org/package/2006/relationships"><Relationship Id="rId6" Type="http://schemas.openxmlformats.org/officeDocument/2006/relationships/slideLayout" Target="../slideLayouts/slideLayout22.xml"/><Relationship Id="rId5" Type="http://schemas.microsoft.com/office/2007/relationships/diagramDrawing" Target="../diagrams/drawing3.xml"/><Relationship Id="rId4" Type="http://schemas.openxmlformats.org/officeDocument/2006/relationships/diagramColors" Target="../diagrams/colors3.xml"/><Relationship Id="rId3" Type="http://schemas.openxmlformats.org/officeDocument/2006/relationships/diagramQuickStyle" Target="../diagrams/quickStyle3.xml"/><Relationship Id="rId2" Type="http://schemas.openxmlformats.org/officeDocument/2006/relationships/diagramLayout" Target="../diagrams/layout3.xml"/><Relationship Id="rId1" Type="http://schemas.openxmlformats.org/officeDocument/2006/relationships/diagramData" Target="../diagrams/data3.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63.xml.rels><?xml version="1.0" encoding="UTF-8" standalone="yes"?>
<Relationships xmlns="http://schemas.openxmlformats.org/package/2006/relationships"><Relationship Id="rId5" Type="http://schemas.openxmlformats.org/officeDocument/2006/relationships/slideLayout" Target="../slideLayouts/slideLayout22.xml"/><Relationship Id="rId4" Type="http://schemas.openxmlformats.org/officeDocument/2006/relationships/image" Target="../media/image63.svg"/><Relationship Id="rId3" Type="http://schemas.openxmlformats.org/officeDocument/2006/relationships/image" Target="../media/image62.png"/><Relationship Id="rId2" Type="http://schemas.openxmlformats.org/officeDocument/2006/relationships/image" Target="../media/image61.svg"/><Relationship Id="rId1" Type="http://schemas.openxmlformats.org/officeDocument/2006/relationships/image" Target="../media/image60.png"/></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70.xml.rels><?xml version="1.0" encoding="UTF-8" standalone="yes"?>
<Relationships xmlns="http://schemas.openxmlformats.org/package/2006/relationships"><Relationship Id="rId2" Type="http://schemas.openxmlformats.org/officeDocument/2006/relationships/slideLayout" Target="../slideLayouts/slideLayout22.xml"/><Relationship Id="rId1" Type="http://schemas.openxmlformats.org/officeDocument/2006/relationships/image" Target="../media/image64.png"/></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73.xml.rels><?xml version="1.0" encoding="UTF-8" standalone="yes"?>
<Relationships xmlns="http://schemas.openxmlformats.org/package/2006/relationships"><Relationship Id="rId6" Type="http://schemas.openxmlformats.org/officeDocument/2006/relationships/slideLayout" Target="../slideLayouts/slideLayout22.xml"/><Relationship Id="rId5" Type="http://schemas.microsoft.com/office/2007/relationships/diagramDrawing" Target="../diagrams/drawing4.xml"/><Relationship Id="rId4" Type="http://schemas.openxmlformats.org/officeDocument/2006/relationships/diagramColors" Target="../diagrams/colors4.xml"/><Relationship Id="rId3" Type="http://schemas.openxmlformats.org/officeDocument/2006/relationships/diagramQuickStyle" Target="../diagrams/quickStyle4.xml"/><Relationship Id="rId2" Type="http://schemas.openxmlformats.org/officeDocument/2006/relationships/diagramLayout" Target="../diagrams/layout4.xml"/><Relationship Id="rId1" Type="http://schemas.openxmlformats.org/officeDocument/2006/relationships/diagramData" Target="../diagrams/data4.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77.xml.rels><?xml version="1.0" encoding="UTF-8" standalone="yes"?>
<Relationships xmlns="http://schemas.openxmlformats.org/package/2006/relationships"><Relationship Id="rId7" Type="http://schemas.openxmlformats.org/officeDocument/2006/relationships/slideLayout" Target="../slideLayouts/slideLayout27.xml"/><Relationship Id="rId6" Type="http://schemas.openxmlformats.org/officeDocument/2006/relationships/image" Target="../media/image70.jpeg"/><Relationship Id="rId5" Type="http://schemas.openxmlformats.org/officeDocument/2006/relationships/image" Target="../media/image69.tiff"/><Relationship Id="rId4" Type="http://schemas.openxmlformats.org/officeDocument/2006/relationships/image" Target="../media/image68.png"/><Relationship Id="rId3" Type="http://schemas.microsoft.com/office/2007/relationships/hdphoto" Target="../media/image67.wdp"/><Relationship Id="rId2" Type="http://schemas.openxmlformats.org/officeDocument/2006/relationships/image" Target="../media/image66.png"/><Relationship Id="rId1" Type="http://schemas.openxmlformats.org/officeDocument/2006/relationships/image" Target="../media/image65.png"/></Relationships>
</file>

<file path=ppt/slides/_rels/slide78.xml.rels><?xml version="1.0" encoding="UTF-8" standalone="yes"?>
<Relationships xmlns="http://schemas.openxmlformats.org/package/2006/relationships"><Relationship Id="rId4" Type="http://schemas.openxmlformats.org/officeDocument/2006/relationships/slideLayout" Target="../slideLayouts/slideLayout22.xml"/><Relationship Id="rId3" Type="http://schemas.openxmlformats.org/officeDocument/2006/relationships/tags" Target="../tags/tag9.xml"/><Relationship Id="rId2" Type="http://schemas.openxmlformats.org/officeDocument/2006/relationships/tags" Target="../tags/tag8.xml"/><Relationship Id="rId1" Type="http://schemas.openxmlformats.org/officeDocument/2006/relationships/image" Target="../media/image2.jpeg"/></Relationships>
</file>

<file path=ppt/slides/_rels/slide79.xml.rels><?xml version="1.0" encoding="UTF-8" standalone="yes"?>
<Relationships xmlns="http://schemas.openxmlformats.org/package/2006/relationships"><Relationship Id="rId6" Type="http://schemas.openxmlformats.org/officeDocument/2006/relationships/slideLayout" Target="../slideLayouts/slideLayout22.xml"/><Relationship Id="rId5" Type="http://schemas.microsoft.com/office/2007/relationships/diagramDrawing" Target="../diagrams/drawing5.xml"/><Relationship Id="rId4" Type="http://schemas.openxmlformats.org/officeDocument/2006/relationships/diagramColors" Target="../diagrams/colors5.xml"/><Relationship Id="rId3" Type="http://schemas.openxmlformats.org/officeDocument/2006/relationships/diagramQuickStyle" Target="../diagrams/quickStyle5.xml"/><Relationship Id="rId2" Type="http://schemas.openxmlformats.org/officeDocument/2006/relationships/diagramLayout" Target="../diagrams/layout5.xml"/><Relationship Id="rId1" Type="http://schemas.openxmlformats.org/officeDocument/2006/relationships/diagramData" Target="../diagrams/data5.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87.xml.rels><?xml version="1.0" encoding="UTF-8" standalone="yes"?>
<Relationships xmlns="http://schemas.openxmlformats.org/package/2006/relationships"><Relationship Id="rId3" Type="http://schemas.openxmlformats.org/officeDocument/2006/relationships/slideLayout" Target="../slideLayouts/slideLayout22.xml"/><Relationship Id="rId2" Type="http://schemas.microsoft.com/office/2007/relationships/hdphoto" Target="../media/image72.wdp"/><Relationship Id="rId1" Type="http://schemas.openxmlformats.org/officeDocument/2006/relationships/image" Target="../media/image71.png"/></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95.xml.rels><?xml version="1.0" encoding="UTF-8" standalone="yes"?>
<Relationships xmlns="http://schemas.openxmlformats.org/package/2006/relationships"><Relationship Id="rId3" Type="http://schemas.openxmlformats.org/officeDocument/2006/relationships/slideLayout" Target="../slideLayouts/slideLayout22.xml"/><Relationship Id="rId2" Type="http://schemas.microsoft.com/office/2007/relationships/hdphoto" Target="../media/image74.wdp"/><Relationship Id="rId1" Type="http://schemas.openxmlformats.org/officeDocument/2006/relationships/image" Target="../media/image73.png"/></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99.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Rectangle 18"/>
          <p:cNvSpPr/>
          <p:nvPr/>
        </p:nvSpPr>
        <p:spPr>
          <a:xfrm>
            <a:off x="0" y="0"/>
            <a:ext cx="12192000" cy="6858000"/>
          </a:xfrm>
          <a:prstGeom prst="rect">
            <a:avLst/>
          </a:prstGeom>
          <a:solidFill>
            <a:srgbClr val="0F417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prstClr val="white"/>
              </a:solidFill>
              <a:effectLst/>
              <a:uLnTx/>
              <a:uFillTx/>
              <a:latin typeface="Abadi" panose="020B0604020104020204" pitchFamily="34" charset="0"/>
              <a:ea typeface="微软雅黑" panose="020B0503020204020204" pitchFamily="34" charset="-122"/>
              <a:cs typeface="+mn-cs"/>
            </a:endParaRPr>
          </a:p>
        </p:txBody>
      </p:sp>
      <p:pic>
        <p:nvPicPr>
          <p:cNvPr id="9" name="图片 8"/>
          <p:cNvPicPr>
            <a:picLocks noChangeAspect="1"/>
          </p:cNvPicPr>
          <p:nvPr/>
        </p:nvPicPr>
        <p:blipFill>
          <a:blip r:embed="rId1">
            <a:alphaModFix amt="35000"/>
            <a:biLevel thresh="25000"/>
            <a:extLst>
              <a:ext uri="{28A0092B-C50C-407E-A947-70E740481C1C}">
                <a14:useLocalDpi xmlns:a14="http://schemas.microsoft.com/office/drawing/2010/main" val="0"/>
              </a:ext>
            </a:extLst>
          </a:blip>
          <a:stretch>
            <a:fillRect/>
          </a:stretch>
        </p:blipFill>
        <p:spPr>
          <a:xfrm>
            <a:off x="-6565" y="0"/>
            <a:ext cx="12192000" cy="6858000"/>
          </a:xfrm>
          <a:prstGeom prst="rect">
            <a:avLst/>
          </a:prstGeom>
          <a:solidFill>
            <a:srgbClr val="B81508"/>
          </a:solidFill>
        </p:spPr>
      </p:pic>
      <p:sp>
        <p:nvSpPr>
          <p:cNvPr id="11" name="TextBox 10"/>
          <p:cNvSpPr txBox="1"/>
          <p:nvPr/>
        </p:nvSpPr>
        <p:spPr>
          <a:xfrm>
            <a:off x="419846" y="1448301"/>
            <a:ext cx="8317754" cy="374461"/>
          </a:xfrm>
          <a:prstGeom prst="rect">
            <a:avLst/>
          </a:prstGeom>
          <a:noFill/>
        </p:spPr>
        <p:txBody>
          <a:bodyPr wrap="square" rtlCol="0">
            <a:spAutoFit/>
          </a:bodyPr>
          <a:lstStyle/>
          <a:p>
            <a:pPr marL="0" marR="0" lvl="0" indent="0" algn="ctr" defTabSz="914400" rtl="0" eaLnBrk="1" fontAlgn="auto" latinLnBrk="0" hangingPunct="1">
              <a:lnSpc>
                <a:spcPts val="2200"/>
              </a:lnSpc>
              <a:spcBef>
                <a:spcPct val="0"/>
              </a:spcBef>
              <a:spcAft>
                <a:spcPct val="0"/>
              </a:spcAft>
              <a:buClrTx/>
              <a:buSzTx/>
              <a:buFontTx/>
              <a:buNone/>
              <a:defRPr/>
            </a:pPr>
            <a:r>
              <a:rPr kumimoji="0" lang="en-US" altLang="zh-CN" sz="4000" b="0" i="0" u="none" strike="noStrike" kern="1200" cap="none" spc="100" normalizeH="0" baseline="0" noProof="0" smtClean="0">
                <a:ln>
                  <a:noFill/>
                </a:ln>
                <a:solidFill>
                  <a:prstClr val="white"/>
                </a:solidFill>
                <a:effectLst/>
                <a:uLnTx/>
                <a:uFillTx/>
                <a:latin typeface="方正粗宋简体" panose="03000509000000000000" pitchFamily="65" charset="-122"/>
                <a:ea typeface="方正粗宋简体" panose="03000509000000000000" pitchFamily="65" charset="-122"/>
                <a:cs typeface="Open Sans" panose="020B0606030504020204" pitchFamily="34" charset="0"/>
              </a:rPr>
              <a:t>2024</a:t>
            </a:r>
            <a:r>
              <a:rPr kumimoji="0" lang="zh-CN" altLang="en-US" sz="4000" b="0" i="0" u="none" strike="noStrike" kern="1200" cap="none" spc="100" normalizeH="0" baseline="0" noProof="0" smtClean="0">
                <a:ln>
                  <a:noFill/>
                </a:ln>
                <a:solidFill>
                  <a:prstClr val="white"/>
                </a:solidFill>
                <a:effectLst/>
                <a:uLnTx/>
                <a:uFillTx/>
                <a:latin typeface="方正粗宋简体" panose="03000509000000000000" pitchFamily="65" charset="-122"/>
                <a:ea typeface="方正粗宋简体" panose="03000509000000000000" pitchFamily="65" charset="-122"/>
                <a:cs typeface="Open Sans" panose="020B0606030504020204" pitchFamily="34" charset="0"/>
              </a:rPr>
              <a:t>年（非模板</a:t>
            </a:r>
            <a:r>
              <a:rPr kumimoji="0" lang="en-US" altLang="zh-CN" sz="4000" b="0" i="0" u="none" strike="noStrike" kern="1200" cap="none" spc="100" normalizeH="0" baseline="0" noProof="0" smtClean="0">
                <a:ln>
                  <a:noFill/>
                </a:ln>
                <a:solidFill>
                  <a:prstClr val="white"/>
                </a:solidFill>
                <a:effectLst/>
                <a:uLnTx/>
                <a:uFillTx/>
                <a:latin typeface="方正粗宋简体" panose="03000509000000000000" pitchFamily="65" charset="-122"/>
                <a:ea typeface="方正粗宋简体" panose="03000509000000000000" pitchFamily="65" charset="-122"/>
                <a:cs typeface="Open Sans" panose="020B0606030504020204" pitchFamily="34" charset="0"/>
              </a:rPr>
              <a:t>/</a:t>
            </a:r>
            <a:r>
              <a:rPr kumimoji="0" lang="zh-CN" altLang="en-US" sz="4000" b="0" i="0" u="none" strike="noStrike" kern="1200" cap="none" spc="100" normalizeH="0" baseline="0" noProof="0" smtClean="0">
                <a:ln>
                  <a:noFill/>
                </a:ln>
                <a:solidFill>
                  <a:prstClr val="white"/>
                </a:solidFill>
                <a:effectLst/>
                <a:uLnTx/>
                <a:uFillTx/>
                <a:latin typeface="方正粗宋简体" panose="03000509000000000000" pitchFamily="65" charset="-122"/>
                <a:ea typeface="方正粗宋简体" panose="03000509000000000000" pitchFamily="65" charset="-122"/>
                <a:cs typeface="Open Sans" panose="020B0606030504020204" pitchFamily="34" charset="0"/>
              </a:rPr>
              <a:t>有文案</a:t>
            </a:r>
            <a:r>
              <a:rPr kumimoji="0" lang="en-US" altLang="zh-CN" sz="4000" b="0" i="0" u="none" strike="noStrike" kern="1200" cap="none" spc="100" normalizeH="0" baseline="0" noProof="0" smtClean="0">
                <a:ln>
                  <a:noFill/>
                </a:ln>
                <a:solidFill>
                  <a:prstClr val="white"/>
                </a:solidFill>
                <a:effectLst/>
                <a:uLnTx/>
                <a:uFillTx/>
                <a:latin typeface="方正粗宋简体" panose="03000509000000000000" pitchFamily="65" charset="-122"/>
                <a:ea typeface="方正粗宋简体" panose="03000509000000000000" pitchFamily="65" charset="-122"/>
                <a:cs typeface="Open Sans" panose="020B0606030504020204" pitchFamily="34" charset="0"/>
              </a:rPr>
              <a:t>/151</a:t>
            </a:r>
            <a:r>
              <a:rPr kumimoji="0" lang="zh-CN" altLang="en-US" sz="4000" b="0" i="0" u="none" strike="noStrike" kern="1200" cap="none" spc="100" normalizeH="0" baseline="0" noProof="0" smtClean="0">
                <a:ln>
                  <a:noFill/>
                </a:ln>
                <a:solidFill>
                  <a:prstClr val="white"/>
                </a:solidFill>
                <a:effectLst/>
                <a:uLnTx/>
                <a:uFillTx/>
                <a:latin typeface="方正粗宋简体" panose="03000509000000000000" pitchFamily="65" charset="-122"/>
                <a:ea typeface="方正粗宋简体" panose="03000509000000000000" pitchFamily="65" charset="-122"/>
                <a:cs typeface="Open Sans" panose="020B0606030504020204" pitchFamily="34" charset="0"/>
              </a:rPr>
              <a:t>个</a:t>
            </a:r>
            <a:r>
              <a:rPr lang="zh-CN" altLang="en-US" sz="4000" spc="100" smtClean="0">
                <a:solidFill>
                  <a:prstClr val="white"/>
                </a:solidFill>
                <a:latin typeface="方正粗宋简体" panose="03000509000000000000" pitchFamily="65" charset="-122"/>
                <a:ea typeface="方正粗宋简体" panose="03000509000000000000" pitchFamily="65" charset="-122"/>
                <a:cs typeface="Open Sans" panose="020B0606030504020204" pitchFamily="34" charset="0"/>
              </a:rPr>
              <a:t>）</a:t>
            </a:r>
            <a:endParaRPr kumimoji="0" lang="en-US" sz="4000" b="0" i="0" u="none" strike="noStrike" kern="1200" cap="none" spc="100" normalizeH="0" baseline="0" noProof="0">
              <a:ln>
                <a:noFill/>
              </a:ln>
              <a:solidFill>
                <a:prstClr val="white"/>
              </a:solidFill>
              <a:effectLst/>
              <a:uLnTx/>
              <a:uFillTx/>
              <a:latin typeface="方正粗宋简体" panose="03000509000000000000" pitchFamily="65" charset="-122"/>
              <a:ea typeface="方正粗宋简体" panose="03000509000000000000" pitchFamily="65" charset="-122"/>
              <a:cs typeface="Open Sans" panose="020B0606030504020204" pitchFamily="34" charset="0"/>
            </a:endParaRPr>
          </a:p>
        </p:txBody>
      </p:sp>
      <p:sp>
        <p:nvSpPr>
          <p:cNvPr id="13" name="TextBox 12"/>
          <p:cNvSpPr txBox="1"/>
          <p:nvPr/>
        </p:nvSpPr>
        <p:spPr>
          <a:xfrm>
            <a:off x="-380258" y="1874059"/>
            <a:ext cx="12091850" cy="1568450"/>
          </a:xfrm>
          <a:prstGeom prst="rect">
            <a:avLst/>
          </a:prstGeom>
          <a:noFill/>
        </p:spPr>
        <p:txBody>
          <a:bodyPr wrap="square" rtlCol="0">
            <a:spAutoFit/>
          </a:bodyPr>
          <a:lstStyle/>
          <a:p>
            <a:pPr marL="0" marR="0" lvl="0" indent="0" algn="ctr" defTabSz="914400" rtl="0" eaLnBrk="1" fontAlgn="auto" latinLnBrk="0" hangingPunct="1">
              <a:lnSpc>
                <a:spcPct val="100000"/>
              </a:lnSpc>
              <a:spcBef>
                <a:spcPct val="0"/>
              </a:spcBef>
              <a:spcAft>
                <a:spcPct val="0"/>
              </a:spcAft>
              <a:buClrTx/>
              <a:buSzTx/>
              <a:buFontTx/>
              <a:buNone/>
              <a:defRPr/>
            </a:pPr>
            <a:r>
              <a:rPr kumimoji="0" lang="zh-CN" altLang="en-US" sz="9600" b="1" i="0" u="none" strike="noStrike" kern="1200" cap="none" spc="300" normalizeH="0" baseline="0" noProof="0" smtClean="0">
                <a:ln>
                  <a:noFill/>
                </a:ln>
                <a:solidFill>
                  <a:prstClr val="white"/>
                </a:solidFill>
                <a:effectLst/>
                <a:uLnTx/>
                <a:uFillTx/>
                <a:latin typeface="微软雅黑" panose="020B0503020204020204" pitchFamily="34" charset="-122"/>
                <a:ea typeface="微软雅黑" panose="020B0503020204020204" pitchFamily="34" charset="-122"/>
              </a:rPr>
              <a:t>策划总监工作模型</a:t>
            </a:r>
            <a:endParaRPr kumimoji="0" lang="id-ID" altLang="zh-CN" sz="9600" b="1" i="0" u="none" strike="noStrike" kern="1200" cap="none" spc="300" normalizeH="0" baseline="0" noProof="0">
              <a:ln>
                <a:noFill/>
              </a:ln>
              <a:solidFill>
                <a:prstClr val="white"/>
              </a:solidFill>
              <a:effectLst/>
              <a:uLnTx/>
              <a:uFillTx/>
              <a:latin typeface="微软雅黑" panose="020B0503020204020204" pitchFamily="34" charset="-122"/>
              <a:ea typeface="微软雅黑" panose="020B0503020204020204" pitchFamily="34" charset="-122"/>
            </a:endParaRPr>
          </a:p>
        </p:txBody>
      </p:sp>
      <p:sp>
        <p:nvSpPr>
          <p:cNvPr id="4" name="TextBox 63"/>
          <p:cNvSpPr txBox="1"/>
          <p:nvPr/>
        </p:nvSpPr>
        <p:spPr>
          <a:xfrm>
            <a:off x="626727" y="3410026"/>
            <a:ext cx="9081332" cy="400110"/>
          </a:xfrm>
          <a:prstGeom prst="rect">
            <a:avLst/>
          </a:prstGeom>
          <a:noFill/>
        </p:spPr>
        <p:txBody>
          <a:bodyPr wrap="none" rtlCol="0">
            <a:spAutoFit/>
          </a:bodyPr>
          <a:lstStyle/>
          <a:p>
            <a:pPr marL="0" marR="0" lvl="0" indent="0" algn="l" defTabSz="914400" rtl="0" eaLnBrk="1" fontAlgn="auto" latinLnBrk="0" hangingPunct="1">
              <a:lnSpc>
                <a:spcPct val="100000"/>
              </a:lnSpc>
              <a:spcBef>
                <a:spcPct val="0"/>
              </a:spcBef>
              <a:spcAft>
                <a:spcPct val="0"/>
              </a:spcAft>
              <a:buClrTx/>
              <a:buSzTx/>
              <a:buFontTx/>
              <a:buNone/>
              <a:defRPr/>
            </a:pPr>
            <a:r>
              <a:rPr kumimoji="0" lang="zh-CN" altLang="en-US" sz="2000" b="1" i="0" u="none" strike="noStrike" kern="1200" cap="none" spc="0" normalizeH="0" baseline="0" noProof="0" smtClean="0">
                <a:ln>
                  <a:noFill/>
                </a:ln>
                <a:solidFill>
                  <a:prstClr val="white"/>
                </a:solidFill>
                <a:effectLst/>
                <a:uLnTx/>
                <a:uFillTx/>
                <a:latin typeface="Abadi" panose="020B0604020104020204" pitchFamily="34" charset="0"/>
                <a:ea typeface="微软雅黑" panose="020B0503020204020204" pitchFamily="34" charset="-122"/>
              </a:rPr>
              <a:t>战略屋</a:t>
            </a:r>
            <a:r>
              <a:rPr kumimoji="0" lang="en-US" altLang="zh-CN" sz="2000" b="1" i="0" u="none" strike="noStrike" kern="1200" cap="none" spc="0" normalizeH="0" baseline="0" noProof="0" smtClean="0">
                <a:ln>
                  <a:noFill/>
                </a:ln>
                <a:solidFill>
                  <a:prstClr val="white"/>
                </a:solidFill>
                <a:effectLst/>
                <a:uLnTx/>
                <a:uFillTx/>
                <a:latin typeface="Abadi" panose="020B0604020104020204" pitchFamily="34" charset="0"/>
                <a:ea typeface="微软雅黑" panose="020B0503020204020204" pitchFamily="34" charset="-122"/>
              </a:rPr>
              <a:t>/</a:t>
            </a:r>
            <a:r>
              <a:rPr kumimoji="0" lang="zh-CN" altLang="en-US" sz="2000" b="1" i="0" u="none" strike="noStrike" kern="1200" cap="none" spc="0" normalizeH="0" baseline="0" noProof="0" smtClean="0">
                <a:ln>
                  <a:noFill/>
                </a:ln>
                <a:solidFill>
                  <a:prstClr val="white"/>
                </a:solidFill>
                <a:effectLst/>
                <a:uLnTx/>
                <a:uFillTx/>
                <a:latin typeface="Abadi" panose="020B0604020104020204" pitchFamily="34" charset="0"/>
                <a:ea typeface="微软雅黑" panose="020B0503020204020204" pitchFamily="34" charset="-122"/>
              </a:rPr>
              <a:t>品牌屋</a:t>
            </a:r>
            <a:r>
              <a:rPr kumimoji="0" lang="en-US" altLang="zh-CN" sz="2000" b="1" i="0" u="none" strike="noStrike" kern="1200" cap="none" spc="0" normalizeH="0" baseline="0" noProof="0" smtClean="0">
                <a:ln>
                  <a:noFill/>
                </a:ln>
                <a:solidFill>
                  <a:prstClr val="white"/>
                </a:solidFill>
                <a:effectLst/>
                <a:uLnTx/>
                <a:uFillTx/>
                <a:latin typeface="Abadi" panose="020B0604020104020204" pitchFamily="34" charset="0"/>
                <a:ea typeface="微软雅黑" panose="020B0503020204020204" pitchFamily="34" charset="-122"/>
              </a:rPr>
              <a:t>/</a:t>
            </a:r>
            <a:r>
              <a:rPr lang="zh-CN" altLang="en-US" sz="2000" b="1" smtClean="0">
                <a:solidFill>
                  <a:prstClr val="white"/>
                </a:solidFill>
                <a:latin typeface="Abadi" panose="020B0604020104020204" pitchFamily="34" charset="0"/>
                <a:ea typeface="微软雅黑" panose="020B0503020204020204" pitchFamily="34" charset="-122"/>
              </a:rPr>
              <a:t>电商运营模型</a:t>
            </a:r>
            <a:r>
              <a:rPr lang="en-US" altLang="zh-CN" sz="2000" b="1" smtClean="0">
                <a:solidFill>
                  <a:prstClr val="white"/>
                </a:solidFill>
                <a:latin typeface="Abadi" panose="020B0604020104020204" pitchFamily="34" charset="0"/>
                <a:ea typeface="微软雅黑" panose="020B0503020204020204" pitchFamily="34" charset="-122"/>
              </a:rPr>
              <a:t>/</a:t>
            </a:r>
            <a:r>
              <a:rPr lang="zh-CN" altLang="en-US" sz="2000" b="1" smtClean="0">
                <a:solidFill>
                  <a:prstClr val="white"/>
                </a:solidFill>
                <a:latin typeface="Abadi" panose="020B0604020104020204" pitchFamily="34" charset="0"/>
                <a:ea typeface="微软雅黑" panose="020B0503020204020204" pitchFamily="34" charset="-122"/>
              </a:rPr>
              <a:t>营销战略</a:t>
            </a:r>
            <a:r>
              <a:rPr lang="en-US" altLang="zh-CN" sz="2000" b="1" smtClean="0">
                <a:solidFill>
                  <a:prstClr val="white"/>
                </a:solidFill>
                <a:latin typeface="Abadi" panose="020B0604020104020204" pitchFamily="34" charset="0"/>
                <a:ea typeface="微软雅黑" panose="020B0503020204020204" pitchFamily="34" charset="-122"/>
              </a:rPr>
              <a:t>/</a:t>
            </a:r>
            <a:r>
              <a:rPr lang="zh-CN" altLang="en-US" sz="2000" b="1" smtClean="0">
                <a:solidFill>
                  <a:prstClr val="white"/>
                </a:solidFill>
                <a:latin typeface="Abadi" panose="020B0604020104020204" pitchFamily="34" charset="0"/>
                <a:ea typeface="微软雅黑" panose="020B0503020204020204" pitchFamily="34" charset="-122"/>
              </a:rPr>
              <a:t>新媒体运营模型</a:t>
            </a:r>
            <a:r>
              <a:rPr lang="en-US" altLang="zh-CN" sz="2000" b="1" smtClean="0">
                <a:solidFill>
                  <a:prstClr val="white"/>
                </a:solidFill>
                <a:latin typeface="Abadi" panose="020B0604020104020204" pitchFamily="34" charset="0"/>
                <a:ea typeface="微软雅黑" panose="020B0503020204020204" pitchFamily="34" charset="-122"/>
              </a:rPr>
              <a:t>/</a:t>
            </a:r>
            <a:r>
              <a:rPr lang="zh-CN" altLang="en-US" sz="2000" b="1" smtClean="0">
                <a:solidFill>
                  <a:prstClr val="white"/>
                </a:solidFill>
                <a:latin typeface="Abadi" panose="020B0604020104020204" pitchFamily="34" charset="0"/>
                <a:ea typeface="微软雅黑" panose="020B0503020204020204" pitchFamily="34" charset="-122"/>
              </a:rPr>
              <a:t>品牌模型</a:t>
            </a:r>
            <a:r>
              <a:rPr lang="en-US" altLang="zh-CN" sz="2000" b="1" smtClean="0">
                <a:solidFill>
                  <a:prstClr val="white"/>
                </a:solidFill>
                <a:latin typeface="Abadi" panose="020B0604020104020204" pitchFamily="34" charset="0"/>
                <a:ea typeface="微软雅黑" panose="020B0503020204020204" pitchFamily="34" charset="-122"/>
              </a:rPr>
              <a:t>/</a:t>
            </a:r>
            <a:r>
              <a:rPr lang="zh-CN" altLang="en-US" sz="2000" b="1" smtClean="0">
                <a:solidFill>
                  <a:prstClr val="white"/>
                </a:solidFill>
                <a:latin typeface="Abadi" panose="020B0604020104020204" pitchFamily="34" charset="0"/>
                <a:ea typeface="微软雅黑" panose="020B0503020204020204" pitchFamily="34" charset="-122"/>
              </a:rPr>
              <a:t>私域运营模型</a:t>
            </a:r>
            <a:endParaRPr kumimoji="0" sz="2000" b="1" i="0" u="none" strike="noStrike" kern="1200" cap="none" spc="0" normalizeH="0" baseline="0" noProof="0">
              <a:ln>
                <a:noFill/>
              </a:ln>
              <a:solidFill>
                <a:prstClr val="white"/>
              </a:solidFill>
              <a:effectLst/>
              <a:uLnTx/>
              <a:uFillTx/>
              <a:latin typeface="Abadi" panose="020B0604020104020204" pitchFamily="34" charset="0"/>
              <a:ea typeface="微软雅黑" panose="020B0503020204020204" pitchFamily="34" charset="-122"/>
            </a:endParaRPr>
          </a:p>
        </p:txBody>
      </p:sp>
      <p:sp>
        <p:nvSpPr>
          <p:cNvPr id="12" name="任意多边形: 形状 11"/>
          <p:cNvSpPr/>
          <p:nvPr/>
        </p:nvSpPr>
        <p:spPr>
          <a:xfrm flipH="1">
            <a:off x="-6565" y="0"/>
            <a:ext cx="1754785" cy="2190306"/>
          </a:xfrm>
          <a:custGeom>
            <a:avLst/>
            <a:gdLst>
              <a:gd name="connsiteX0" fmla="*/ 951607 w 1754785"/>
              <a:gd name="connsiteY0" fmla="*/ 0 h 2190306"/>
              <a:gd name="connsiteX1" fmla="*/ 100652 w 1754785"/>
              <a:gd name="connsiteY1" fmla="*/ 0 h 2190306"/>
              <a:gd name="connsiteX2" fmla="*/ 73313 w 1754785"/>
              <a:gd name="connsiteY2" fmla="*/ 74697 h 2190306"/>
              <a:gd name="connsiteX3" fmla="*/ 0 w 1754785"/>
              <a:gd name="connsiteY3" fmla="*/ 559615 h 2190306"/>
              <a:gd name="connsiteX4" fmla="*/ 1630692 w 1754785"/>
              <a:gd name="connsiteY4" fmla="*/ 2190306 h 2190306"/>
              <a:gd name="connsiteX5" fmla="*/ 1754785 w 1754785"/>
              <a:gd name="connsiteY5" fmla="*/ 2185603 h 2190306"/>
              <a:gd name="connsiteX6" fmla="*/ 1754785 w 1754785"/>
              <a:gd name="connsiteY6" fmla="*/ 1434218 h 2190306"/>
              <a:gd name="connsiteX7" fmla="*/ 1630693 w 1754785"/>
              <a:gd name="connsiteY7" fmla="*/ 1443607 h 2190306"/>
              <a:gd name="connsiteX8" fmla="*/ 746702 w 1754785"/>
              <a:gd name="connsiteY8" fmla="*/ 559616 h 2190306"/>
              <a:gd name="connsiteX9" fmla="*/ 897674 w 1754785"/>
              <a:gd name="connsiteY9" fmla="*/ 65368 h 21903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54785" h="2190306">
                <a:moveTo>
                  <a:pt x="951607" y="0"/>
                </a:moveTo>
                <a:lnTo>
                  <a:pt x="100652" y="0"/>
                </a:lnTo>
                <a:lnTo>
                  <a:pt x="73313" y="74697"/>
                </a:lnTo>
                <a:cubicBezTo>
                  <a:pt x="25667" y="227882"/>
                  <a:pt x="0" y="390751"/>
                  <a:pt x="0" y="559615"/>
                </a:cubicBezTo>
                <a:cubicBezTo>
                  <a:pt x="0" y="1460221"/>
                  <a:pt x="730086" y="2190306"/>
                  <a:pt x="1630692" y="2190306"/>
                </a:cubicBezTo>
                <a:lnTo>
                  <a:pt x="1754785" y="2185603"/>
                </a:lnTo>
                <a:lnTo>
                  <a:pt x="1754785" y="1434218"/>
                </a:lnTo>
                <a:lnTo>
                  <a:pt x="1630693" y="1443607"/>
                </a:lnTo>
                <a:cubicBezTo>
                  <a:pt x="1142478" y="1443607"/>
                  <a:pt x="746702" y="1047831"/>
                  <a:pt x="746702" y="559616"/>
                </a:cubicBezTo>
                <a:cubicBezTo>
                  <a:pt x="746702" y="376535"/>
                  <a:pt x="802358" y="206454"/>
                  <a:pt x="897674" y="65368"/>
                </a:cubicBezTo>
                <a:close/>
              </a:path>
            </a:pathLst>
          </a:custGeom>
          <a:solidFill>
            <a:schemeClr val="bg1">
              <a:alpha val="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Abadi" panose="020B0604020104020204" pitchFamily="34" charset="0"/>
              <a:ea typeface="微软雅黑" panose="020B0503020204020204" pitchFamily="34" charset="-122"/>
              <a:cs typeface="+mn-cs"/>
            </a:endParaRPr>
          </a:p>
        </p:txBody>
      </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5:prstTrans prst="peelOff"/>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30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1000"/>
                                        <p:tgtEl>
                                          <p:spTgt spid="9"/>
                                        </p:tgtEl>
                                      </p:cBhvr>
                                    </p:animEffect>
                                  </p:childTnLst>
                                </p:cTn>
                              </p:par>
                              <p:par>
                                <p:cTn id="8" presetID="22" presetClass="entr" presetSubtype="4" fill="hold" grpId="0" nodeType="withEffect">
                                  <p:stCondLst>
                                    <p:cond delay="300"/>
                                  </p:stCondLst>
                                  <p:childTnLst>
                                    <p:set>
                                      <p:cBhvr>
                                        <p:cTn id="9" dur="1" fill="hold">
                                          <p:stCondLst>
                                            <p:cond delay="0"/>
                                          </p:stCondLst>
                                        </p:cTn>
                                        <p:tgtEl>
                                          <p:spTgt spid="12"/>
                                        </p:tgtEl>
                                        <p:attrNameLst>
                                          <p:attrName>style.visibility</p:attrName>
                                        </p:attrNameLst>
                                      </p:cBhvr>
                                      <p:to>
                                        <p:strVal val="visible"/>
                                      </p:to>
                                    </p:set>
                                    <p:animEffect transition="in" filter="wipe(down)">
                                      <p:cBhvr>
                                        <p:cTn id="10"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等腰三角形 6"/>
          <p:cNvSpPr/>
          <p:nvPr/>
        </p:nvSpPr>
        <p:spPr>
          <a:xfrm>
            <a:off x="1388021" y="727224"/>
            <a:ext cx="10443492" cy="837331"/>
          </a:xfrm>
          <a:prstGeom prst="triangle">
            <a:avLst>
              <a:gd name="adj" fmla="val 49909"/>
            </a:avLst>
          </a:prstGeom>
          <a:ln w="15875">
            <a:solidFill>
              <a:srgbClr val="79569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panose="020B0503020204020204" pitchFamily="34" charset="-122"/>
              <a:ea typeface="微软雅黑" panose="020B0503020204020204" pitchFamily="34" charset="-122"/>
            </a:endParaRPr>
          </a:p>
        </p:txBody>
      </p:sp>
      <p:sp>
        <p:nvSpPr>
          <p:cNvPr id="9" name="Rectangle 21"/>
          <p:cNvSpPr/>
          <p:nvPr/>
        </p:nvSpPr>
        <p:spPr>
          <a:xfrm>
            <a:off x="117642" y="1684400"/>
            <a:ext cx="1142533" cy="960523"/>
          </a:xfrm>
          <a:prstGeom prst="rect">
            <a:avLst/>
          </a:prstGeom>
          <a:solidFill>
            <a:srgbClr val="EFEFE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b="1">
                <a:solidFill>
                  <a:srgbClr val="795696"/>
                </a:solidFill>
                <a:latin typeface="微软雅黑" panose="020B0503020204020204" pitchFamily="34" charset="-122"/>
                <a:ea typeface="微软雅黑" panose="020B0503020204020204" pitchFamily="34" charset="-122"/>
              </a:rPr>
              <a:t>战略目标</a:t>
            </a:r>
            <a:endParaRPr lang="zh-CN" altLang="en-US" sz="1400" b="1">
              <a:solidFill>
                <a:srgbClr val="795696"/>
              </a:solidFill>
              <a:latin typeface="微软雅黑" panose="020B0503020204020204" pitchFamily="34" charset="-122"/>
              <a:ea typeface="微软雅黑" panose="020B0503020204020204" pitchFamily="34" charset="-122"/>
            </a:endParaRPr>
          </a:p>
        </p:txBody>
      </p:sp>
      <p:sp>
        <p:nvSpPr>
          <p:cNvPr id="10" name="Rectangle 3"/>
          <p:cNvSpPr/>
          <p:nvPr/>
        </p:nvSpPr>
        <p:spPr>
          <a:xfrm>
            <a:off x="6692418" y="1686919"/>
            <a:ext cx="5139095" cy="960523"/>
          </a:xfrm>
          <a:prstGeom prst="rect">
            <a:avLst/>
          </a:prstGeom>
          <a:noFill/>
          <a:ln w="158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00">
              <a:solidFill>
                <a:schemeClr val="tx1"/>
              </a:solidFill>
              <a:latin typeface="微软雅黑" panose="020B0503020204020204" pitchFamily="34" charset="-122"/>
              <a:ea typeface="微软雅黑" panose="020B0503020204020204" pitchFamily="34" charset="-122"/>
            </a:endParaRPr>
          </a:p>
        </p:txBody>
      </p:sp>
      <p:sp>
        <p:nvSpPr>
          <p:cNvPr id="11" name="Rectangle 3"/>
          <p:cNvSpPr/>
          <p:nvPr/>
        </p:nvSpPr>
        <p:spPr>
          <a:xfrm>
            <a:off x="1388020" y="1686919"/>
            <a:ext cx="5139095" cy="960523"/>
          </a:xfrm>
          <a:prstGeom prst="rect">
            <a:avLst/>
          </a:prstGeom>
          <a:noFill/>
          <a:ln w="158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00">
              <a:solidFill>
                <a:schemeClr val="tx1"/>
              </a:solidFill>
              <a:latin typeface="微软雅黑" panose="020B0503020204020204" pitchFamily="34" charset="-122"/>
              <a:ea typeface="微软雅黑" panose="020B0503020204020204" pitchFamily="34" charset="-122"/>
            </a:endParaRPr>
          </a:p>
        </p:txBody>
      </p:sp>
      <p:sp>
        <p:nvSpPr>
          <p:cNvPr id="14" name="Rectangle 3"/>
          <p:cNvSpPr/>
          <p:nvPr/>
        </p:nvSpPr>
        <p:spPr>
          <a:xfrm>
            <a:off x="1388020" y="2759202"/>
            <a:ext cx="2498258" cy="916691"/>
          </a:xfrm>
          <a:prstGeom prst="rect">
            <a:avLst/>
          </a:prstGeom>
          <a:noFill/>
          <a:ln w="158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00">
              <a:solidFill>
                <a:schemeClr val="tx1"/>
              </a:solidFill>
              <a:latin typeface="微软雅黑" panose="020B0503020204020204" pitchFamily="34" charset="-122"/>
              <a:ea typeface="微软雅黑" panose="020B0503020204020204" pitchFamily="34" charset="-122"/>
            </a:endParaRPr>
          </a:p>
        </p:txBody>
      </p:sp>
      <p:sp>
        <p:nvSpPr>
          <p:cNvPr id="32" name="Rectangle 3"/>
          <p:cNvSpPr/>
          <p:nvPr/>
        </p:nvSpPr>
        <p:spPr>
          <a:xfrm>
            <a:off x="4033248" y="2750961"/>
            <a:ext cx="2498258" cy="916691"/>
          </a:xfrm>
          <a:prstGeom prst="rect">
            <a:avLst/>
          </a:prstGeom>
          <a:noFill/>
          <a:ln w="158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00">
              <a:solidFill>
                <a:schemeClr val="tx1"/>
              </a:solidFill>
              <a:latin typeface="微软雅黑" panose="020B0503020204020204" pitchFamily="34" charset="-122"/>
              <a:ea typeface="微软雅黑" panose="020B0503020204020204" pitchFamily="34" charset="-122"/>
            </a:endParaRPr>
          </a:p>
        </p:txBody>
      </p:sp>
      <p:sp>
        <p:nvSpPr>
          <p:cNvPr id="36" name="Rectangle 3"/>
          <p:cNvSpPr/>
          <p:nvPr/>
        </p:nvSpPr>
        <p:spPr>
          <a:xfrm>
            <a:off x="6692419" y="2759202"/>
            <a:ext cx="2498258" cy="916691"/>
          </a:xfrm>
          <a:prstGeom prst="rect">
            <a:avLst/>
          </a:prstGeom>
          <a:noFill/>
          <a:ln w="158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00">
              <a:solidFill>
                <a:schemeClr val="tx1"/>
              </a:solidFill>
              <a:latin typeface="微软雅黑" panose="020B0503020204020204" pitchFamily="34" charset="-122"/>
              <a:ea typeface="微软雅黑" panose="020B0503020204020204" pitchFamily="34" charset="-122"/>
            </a:endParaRPr>
          </a:p>
        </p:txBody>
      </p:sp>
      <p:sp>
        <p:nvSpPr>
          <p:cNvPr id="38" name="Rectangle 3"/>
          <p:cNvSpPr/>
          <p:nvPr/>
        </p:nvSpPr>
        <p:spPr>
          <a:xfrm>
            <a:off x="9333255" y="2750961"/>
            <a:ext cx="2498258" cy="916691"/>
          </a:xfrm>
          <a:prstGeom prst="rect">
            <a:avLst/>
          </a:prstGeom>
          <a:noFill/>
          <a:ln w="158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00">
              <a:solidFill>
                <a:schemeClr val="tx1"/>
              </a:solidFill>
              <a:latin typeface="微软雅黑" panose="020B0503020204020204" pitchFamily="34" charset="-122"/>
              <a:ea typeface="微软雅黑" panose="020B0503020204020204" pitchFamily="34" charset="-122"/>
            </a:endParaRPr>
          </a:p>
        </p:txBody>
      </p:sp>
      <p:sp>
        <p:nvSpPr>
          <p:cNvPr id="40" name="Rectangle 21"/>
          <p:cNvSpPr/>
          <p:nvPr/>
        </p:nvSpPr>
        <p:spPr>
          <a:xfrm>
            <a:off x="117642" y="2747287"/>
            <a:ext cx="1142533" cy="916691"/>
          </a:xfrm>
          <a:prstGeom prst="rect">
            <a:avLst/>
          </a:prstGeom>
          <a:solidFill>
            <a:srgbClr val="EFEFE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b="1">
                <a:solidFill>
                  <a:srgbClr val="795696"/>
                </a:solidFill>
                <a:latin typeface="微软雅黑" panose="020B0503020204020204" pitchFamily="34" charset="-122"/>
                <a:ea typeface="微软雅黑" panose="020B0503020204020204" pitchFamily="34" charset="-122"/>
              </a:rPr>
              <a:t>主要战场</a:t>
            </a:r>
            <a:endParaRPr lang="zh-CN" altLang="en-US" sz="1400" b="1">
              <a:solidFill>
                <a:srgbClr val="795696"/>
              </a:solidFill>
              <a:latin typeface="微软雅黑" panose="020B0503020204020204" pitchFamily="34" charset="-122"/>
              <a:ea typeface="微软雅黑" panose="020B0503020204020204" pitchFamily="34" charset="-122"/>
            </a:endParaRPr>
          </a:p>
        </p:txBody>
      </p:sp>
      <p:sp>
        <p:nvSpPr>
          <p:cNvPr id="21" name="Rectangle 3"/>
          <p:cNvSpPr/>
          <p:nvPr/>
        </p:nvSpPr>
        <p:spPr>
          <a:xfrm>
            <a:off x="1388020" y="3782047"/>
            <a:ext cx="2498258" cy="1570622"/>
          </a:xfrm>
          <a:prstGeom prst="rect">
            <a:avLst/>
          </a:prstGeom>
          <a:solidFill>
            <a:srgbClr val="795696"/>
          </a:solidFill>
          <a:ln w="158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00">
              <a:solidFill>
                <a:schemeClr val="tx1"/>
              </a:solidFill>
              <a:latin typeface="微软雅黑" panose="020B0503020204020204" pitchFamily="34" charset="-122"/>
              <a:ea typeface="微软雅黑" panose="020B0503020204020204" pitchFamily="34" charset="-122"/>
            </a:endParaRPr>
          </a:p>
        </p:txBody>
      </p:sp>
      <p:sp>
        <p:nvSpPr>
          <p:cNvPr id="33" name="Rectangle 3"/>
          <p:cNvSpPr/>
          <p:nvPr/>
        </p:nvSpPr>
        <p:spPr>
          <a:xfrm>
            <a:off x="4028856" y="3772863"/>
            <a:ext cx="2498258" cy="1570622"/>
          </a:xfrm>
          <a:prstGeom prst="rect">
            <a:avLst/>
          </a:prstGeom>
          <a:solidFill>
            <a:srgbClr val="795696"/>
          </a:solidFill>
          <a:ln w="158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00">
              <a:solidFill>
                <a:schemeClr val="tx1"/>
              </a:solidFill>
              <a:latin typeface="微软雅黑" panose="020B0503020204020204" pitchFamily="34" charset="-122"/>
              <a:ea typeface="微软雅黑" panose="020B0503020204020204" pitchFamily="34" charset="-122"/>
            </a:endParaRPr>
          </a:p>
        </p:txBody>
      </p:sp>
      <p:sp>
        <p:nvSpPr>
          <p:cNvPr id="37" name="Rectangle 3"/>
          <p:cNvSpPr/>
          <p:nvPr/>
        </p:nvSpPr>
        <p:spPr>
          <a:xfrm>
            <a:off x="6692958" y="3782047"/>
            <a:ext cx="2498258" cy="1570622"/>
          </a:xfrm>
          <a:prstGeom prst="rect">
            <a:avLst/>
          </a:prstGeom>
          <a:solidFill>
            <a:srgbClr val="795696"/>
          </a:solidFill>
          <a:ln w="158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00">
              <a:solidFill>
                <a:schemeClr val="tx1"/>
              </a:solidFill>
              <a:latin typeface="微软雅黑" panose="020B0503020204020204" pitchFamily="34" charset="-122"/>
              <a:ea typeface="微软雅黑" panose="020B0503020204020204" pitchFamily="34" charset="-122"/>
            </a:endParaRPr>
          </a:p>
        </p:txBody>
      </p:sp>
      <p:sp>
        <p:nvSpPr>
          <p:cNvPr id="39" name="Rectangle 3"/>
          <p:cNvSpPr/>
          <p:nvPr/>
        </p:nvSpPr>
        <p:spPr>
          <a:xfrm>
            <a:off x="9333255" y="3772863"/>
            <a:ext cx="2498258" cy="1570622"/>
          </a:xfrm>
          <a:prstGeom prst="rect">
            <a:avLst/>
          </a:prstGeom>
          <a:solidFill>
            <a:srgbClr val="795696"/>
          </a:solidFill>
          <a:ln w="158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00">
              <a:solidFill>
                <a:schemeClr val="tx1"/>
              </a:solidFill>
              <a:latin typeface="微软雅黑" panose="020B0503020204020204" pitchFamily="34" charset="-122"/>
              <a:ea typeface="微软雅黑" panose="020B0503020204020204" pitchFamily="34" charset="-122"/>
            </a:endParaRPr>
          </a:p>
        </p:txBody>
      </p:sp>
      <p:sp>
        <p:nvSpPr>
          <p:cNvPr id="41" name="Rectangle 21"/>
          <p:cNvSpPr/>
          <p:nvPr/>
        </p:nvSpPr>
        <p:spPr>
          <a:xfrm>
            <a:off x="117642" y="3782045"/>
            <a:ext cx="1142533" cy="1561440"/>
          </a:xfrm>
          <a:prstGeom prst="rect">
            <a:avLst/>
          </a:prstGeom>
          <a:solidFill>
            <a:srgbClr val="EFEFE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b="1">
                <a:solidFill>
                  <a:srgbClr val="795696"/>
                </a:solidFill>
                <a:latin typeface="微软雅黑" panose="020B0503020204020204" pitchFamily="34" charset="-122"/>
                <a:ea typeface="微软雅黑" panose="020B0503020204020204" pitchFamily="34" charset="-122"/>
              </a:rPr>
              <a:t>如何制胜</a:t>
            </a:r>
            <a:endParaRPr lang="zh-CN" altLang="en-US" sz="1400" b="1">
              <a:solidFill>
                <a:srgbClr val="795696"/>
              </a:solidFill>
              <a:latin typeface="微软雅黑" panose="020B0503020204020204" pitchFamily="34" charset="-122"/>
              <a:ea typeface="微软雅黑" panose="020B0503020204020204" pitchFamily="34" charset="-122"/>
            </a:endParaRPr>
          </a:p>
        </p:txBody>
      </p:sp>
      <p:sp>
        <p:nvSpPr>
          <p:cNvPr id="25" name="Rectangle 3"/>
          <p:cNvSpPr/>
          <p:nvPr/>
        </p:nvSpPr>
        <p:spPr>
          <a:xfrm>
            <a:off x="1388020" y="5408809"/>
            <a:ext cx="3363917" cy="1241228"/>
          </a:xfrm>
          <a:prstGeom prst="rect">
            <a:avLst/>
          </a:prstGeom>
          <a:noFill/>
          <a:ln w="158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00">
              <a:solidFill>
                <a:schemeClr val="tx1"/>
              </a:solidFill>
              <a:latin typeface="微软雅黑" panose="020B0503020204020204" pitchFamily="34" charset="-122"/>
              <a:ea typeface="微软雅黑" panose="020B0503020204020204" pitchFamily="34" charset="-122"/>
            </a:endParaRPr>
          </a:p>
        </p:txBody>
      </p:sp>
      <p:sp>
        <p:nvSpPr>
          <p:cNvPr id="26" name="Rectangle 3"/>
          <p:cNvSpPr/>
          <p:nvPr/>
        </p:nvSpPr>
        <p:spPr>
          <a:xfrm>
            <a:off x="4927807" y="5408809"/>
            <a:ext cx="3363917" cy="1241228"/>
          </a:xfrm>
          <a:prstGeom prst="rect">
            <a:avLst/>
          </a:prstGeom>
          <a:noFill/>
          <a:ln w="158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00">
              <a:solidFill>
                <a:schemeClr val="tx1"/>
              </a:solidFill>
              <a:latin typeface="微软雅黑" panose="020B0503020204020204" pitchFamily="34" charset="-122"/>
              <a:ea typeface="微软雅黑" panose="020B0503020204020204" pitchFamily="34" charset="-122"/>
            </a:endParaRPr>
          </a:p>
        </p:txBody>
      </p:sp>
      <p:sp>
        <p:nvSpPr>
          <p:cNvPr id="27" name="Rectangle 3"/>
          <p:cNvSpPr/>
          <p:nvPr/>
        </p:nvSpPr>
        <p:spPr>
          <a:xfrm>
            <a:off x="8467596" y="5408809"/>
            <a:ext cx="3363917" cy="1241228"/>
          </a:xfrm>
          <a:prstGeom prst="rect">
            <a:avLst/>
          </a:prstGeom>
          <a:noFill/>
          <a:ln w="158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00">
              <a:solidFill>
                <a:schemeClr val="tx1"/>
              </a:solidFill>
              <a:latin typeface="微软雅黑" panose="020B0503020204020204" pitchFamily="34" charset="-122"/>
              <a:ea typeface="微软雅黑" panose="020B0503020204020204" pitchFamily="34" charset="-122"/>
            </a:endParaRPr>
          </a:p>
        </p:txBody>
      </p:sp>
      <p:sp>
        <p:nvSpPr>
          <p:cNvPr id="42" name="Rectangle 21"/>
          <p:cNvSpPr/>
          <p:nvPr/>
        </p:nvSpPr>
        <p:spPr>
          <a:xfrm>
            <a:off x="117642" y="5408415"/>
            <a:ext cx="1142533" cy="1233972"/>
          </a:xfrm>
          <a:prstGeom prst="rect">
            <a:avLst/>
          </a:prstGeom>
          <a:solidFill>
            <a:srgbClr val="EFEFE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b="1">
                <a:solidFill>
                  <a:srgbClr val="795696"/>
                </a:solidFill>
                <a:latin typeface="微软雅黑" panose="020B0503020204020204" pitchFamily="34" charset="-122"/>
                <a:ea typeface="微软雅黑" panose="020B0503020204020204" pitchFamily="34" charset="-122"/>
              </a:rPr>
              <a:t>落地保障</a:t>
            </a:r>
            <a:endParaRPr lang="zh-CN" altLang="en-US" sz="1400" b="1">
              <a:solidFill>
                <a:srgbClr val="795696"/>
              </a:solidFill>
              <a:latin typeface="微软雅黑" panose="020B0503020204020204" pitchFamily="34" charset="-122"/>
              <a:ea typeface="微软雅黑" panose="020B0503020204020204" pitchFamily="34" charset="-122"/>
            </a:endParaRPr>
          </a:p>
        </p:txBody>
      </p:sp>
      <p:sp>
        <p:nvSpPr>
          <p:cNvPr id="43" name="TextBox 32"/>
          <p:cNvSpPr txBox="1"/>
          <p:nvPr/>
        </p:nvSpPr>
        <p:spPr>
          <a:xfrm>
            <a:off x="4588793" y="1014582"/>
            <a:ext cx="4041949" cy="516745"/>
          </a:xfrm>
          <a:prstGeom prst="rect">
            <a:avLst/>
          </a:prstGeom>
          <a:noFill/>
        </p:spPr>
        <p:txBody>
          <a:bodyPr wrap="square" rtlCol="0">
            <a:spAutoFit/>
          </a:bodyPr>
          <a:lstStyle/>
          <a:p>
            <a:pPr>
              <a:lnSpc>
                <a:spcPct val="120000"/>
              </a:lnSpc>
            </a:pPr>
            <a:r>
              <a:rPr lang="zh-CN" altLang="en-US" sz="1200">
                <a:solidFill>
                  <a:schemeClr val="bg1"/>
                </a:solidFill>
                <a:latin typeface="微软雅黑" panose="020B0503020204020204" pitchFamily="34" charset="-122"/>
                <a:ea typeface="微软雅黑" panose="020B0503020204020204" pitchFamily="34" charset="-122"/>
              </a:rPr>
              <a:t>使命：持续打造致趣专业品牌形象、推动业务高质量增长</a:t>
            </a:r>
            <a:endParaRPr lang="en-US" altLang="zh-CN" sz="1200">
              <a:solidFill>
                <a:schemeClr val="bg1"/>
              </a:solidFill>
              <a:latin typeface="微软雅黑" panose="020B0503020204020204" pitchFamily="34" charset="-122"/>
              <a:ea typeface="微软雅黑" panose="020B0503020204020204" pitchFamily="34" charset="-122"/>
            </a:endParaRPr>
          </a:p>
          <a:p>
            <a:pPr>
              <a:lnSpc>
                <a:spcPct val="120000"/>
              </a:lnSpc>
            </a:pPr>
            <a:r>
              <a:rPr lang="zh-CN" altLang="en-US" sz="1200">
                <a:solidFill>
                  <a:schemeClr val="bg1"/>
                </a:solidFill>
                <a:latin typeface="微软雅黑" panose="020B0503020204020204" pitchFamily="34" charset="-122"/>
                <a:ea typeface="微软雅黑" panose="020B0503020204020204" pitchFamily="34" charset="-122"/>
              </a:rPr>
              <a:t>愿景：成为</a:t>
            </a:r>
            <a:r>
              <a:rPr lang="en-US" altLang="zh-CN" sz="1200">
                <a:solidFill>
                  <a:schemeClr val="bg1"/>
                </a:solidFill>
                <a:latin typeface="微软雅黑" panose="020B0503020204020204" pitchFamily="34" charset="-122"/>
                <a:ea typeface="微软雅黑" panose="020B0503020204020204" pitchFamily="34" charset="-122"/>
              </a:rPr>
              <a:t>TOB</a:t>
            </a:r>
            <a:r>
              <a:rPr lang="zh-CN" altLang="en-US" sz="1200">
                <a:solidFill>
                  <a:schemeClr val="bg1"/>
                </a:solidFill>
                <a:latin typeface="微软雅黑" panose="020B0503020204020204" pitchFamily="34" charset="-122"/>
                <a:ea typeface="微软雅黑" panose="020B0503020204020204" pitchFamily="34" charset="-122"/>
              </a:rPr>
              <a:t>市场部最认可的</a:t>
            </a:r>
            <a:r>
              <a:rPr lang="en-US" altLang="zh-CN" sz="1200">
                <a:solidFill>
                  <a:schemeClr val="bg1"/>
                </a:solidFill>
                <a:latin typeface="微软雅黑" panose="020B0503020204020204" pitchFamily="34" charset="-122"/>
                <a:ea typeface="微软雅黑" panose="020B0503020204020204" pitchFamily="34" charset="-122"/>
              </a:rPr>
              <a:t>Martech</a:t>
            </a:r>
            <a:r>
              <a:rPr lang="zh-CN" altLang="en-US" sz="1200">
                <a:solidFill>
                  <a:schemeClr val="bg1"/>
                </a:solidFill>
                <a:latin typeface="微软雅黑" panose="020B0503020204020204" pitchFamily="34" charset="-122"/>
                <a:ea typeface="微软雅黑" panose="020B0503020204020204" pitchFamily="34" charset="-122"/>
              </a:rPr>
              <a:t>品牌</a:t>
            </a:r>
            <a:endParaRPr lang="zh-CN" altLang="en-US" sz="1200">
              <a:solidFill>
                <a:schemeClr val="bg1"/>
              </a:solidFill>
              <a:latin typeface="微软雅黑" panose="020B0503020204020204" pitchFamily="34" charset="-122"/>
              <a:ea typeface="微软雅黑" panose="020B0503020204020204" pitchFamily="34" charset="-122"/>
            </a:endParaRPr>
          </a:p>
        </p:txBody>
      </p:sp>
      <p:sp>
        <p:nvSpPr>
          <p:cNvPr id="44" name="文本框 43"/>
          <p:cNvSpPr txBox="1"/>
          <p:nvPr/>
        </p:nvSpPr>
        <p:spPr>
          <a:xfrm>
            <a:off x="1425478" y="1716275"/>
            <a:ext cx="562975" cy="276999"/>
          </a:xfrm>
          <a:prstGeom prst="rect">
            <a:avLst/>
          </a:prstGeom>
          <a:noFill/>
        </p:spPr>
        <p:txBody>
          <a:bodyPr wrap="none" rtlCol="0">
            <a:spAutoFit/>
          </a:bodyPr>
          <a:lstStyle/>
          <a:p>
            <a:r>
              <a:rPr lang="en-US" altLang="zh-CN" sz="1200" b="1">
                <a:solidFill>
                  <a:srgbClr val="795696"/>
                </a:solidFill>
                <a:latin typeface="微软雅黑" panose="020B0503020204020204" pitchFamily="34" charset="-122"/>
                <a:ea typeface="微软雅黑" panose="020B0503020204020204" pitchFamily="34" charset="-122"/>
              </a:rPr>
              <a:t>2024</a:t>
            </a:r>
            <a:endParaRPr lang="zh-CN" altLang="en-US" sz="1200" b="1">
              <a:solidFill>
                <a:srgbClr val="795696"/>
              </a:solidFill>
              <a:latin typeface="微软雅黑" panose="020B0503020204020204" pitchFamily="34" charset="-122"/>
              <a:ea typeface="微软雅黑" panose="020B0503020204020204" pitchFamily="34" charset="-122"/>
            </a:endParaRPr>
          </a:p>
        </p:txBody>
      </p:sp>
      <p:sp>
        <p:nvSpPr>
          <p:cNvPr id="45" name="文本框 44"/>
          <p:cNvSpPr txBox="1"/>
          <p:nvPr/>
        </p:nvSpPr>
        <p:spPr>
          <a:xfrm>
            <a:off x="1425478" y="1939556"/>
            <a:ext cx="2366032" cy="553998"/>
          </a:xfrm>
          <a:prstGeom prst="rect">
            <a:avLst/>
          </a:prstGeom>
          <a:noFill/>
        </p:spPr>
        <p:txBody>
          <a:bodyPr wrap="square" rtlCol="0">
            <a:spAutoFit/>
          </a:bodyPr>
          <a:lstStyle>
            <a:defPPr>
              <a:defRPr lang="zh-CN"/>
            </a:defPPr>
            <a:lvl1pPr marL="144145" indent="-144145">
              <a:buFont typeface="Arial" panose="020B0604020202020204" pitchFamily="34" charset="0"/>
              <a:buChar char="•"/>
              <a:defRPr sz="1000">
                <a:latin typeface="微软雅黑" panose="020B0503020204020204" pitchFamily="34" charset="-122"/>
                <a:ea typeface="微软雅黑" panose="020B0503020204020204" pitchFamily="34" charset="-122"/>
              </a:defRPr>
            </a:lvl1pPr>
          </a:lstStyle>
          <a:p>
            <a:r>
              <a:rPr lang="zh-CN" altLang="en-US"/>
              <a:t>商机数量同比增长</a:t>
            </a:r>
            <a:r>
              <a:rPr lang="en-US" altLang="zh-CN"/>
              <a:t>100%</a:t>
            </a:r>
            <a:endParaRPr lang="en-US" altLang="zh-CN"/>
          </a:p>
          <a:p>
            <a:r>
              <a:rPr lang="en-US" altLang="zh-CN"/>
              <a:t>Martech</a:t>
            </a:r>
            <a:r>
              <a:rPr lang="zh-CN" altLang="en-US"/>
              <a:t>成为致趣的品牌标签</a:t>
            </a:r>
            <a:endParaRPr lang="en-US" altLang="zh-CN"/>
          </a:p>
          <a:p>
            <a:r>
              <a:rPr lang="zh-CN" altLang="en-US"/>
              <a:t>强化致趣</a:t>
            </a:r>
            <a:r>
              <a:rPr lang="en-US" altLang="zh-CN"/>
              <a:t>"</a:t>
            </a:r>
            <a:r>
              <a:rPr lang="zh-CN" altLang="en-US"/>
              <a:t>内容营销专家</a:t>
            </a:r>
            <a:r>
              <a:rPr lang="en-US" altLang="zh-CN"/>
              <a:t>"</a:t>
            </a:r>
            <a:r>
              <a:rPr lang="zh-CN" altLang="en-US"/>
              <a:t>的品牌标签</a:t>
            </a:r>
            <a:endParaRPr lang="zh-CN" altLang="en-US"/>
          </a:p>
        </p:txBody>
      </p:sp>
      <p:sp>
        <p:nvSpPr>
          <p:cNvPr id="46" name="矩形: 圆角 45"/>
          <p:cNvSpPr/>
          <p:nvPr/>
        </p:nvSpPr>
        <p:spPr>
          <a:xfrm>
            <a:off x="4085771" y="1733727"/>
            <a:ext cx="2351315" cy="857522"/>
          </a:xfrm>
          <a:prstGeom prst="roundRect">
            <a:avLst>
              <a:gd name="adj" fmla="val 10267"/>
            </a:avLst>
          </a:prstGeom>
          <a:solidFill>
            <a:srgbClr val="DED1E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panose="020B0503020204020204" pitchFamily="34" charset="-122"/>
              <a:ea typeface="微软雅黑" panose="020B0503020204020204" pitchFamily="34" charset="-122"/>
            </a:endParaRPr>
          </a:p>
        </p:txBody>
      </p:sp>
      <p:sp>
        <p:nvSpPr>
          <p:cNvPr id="48" name="文本框 47"/>
          <p:cNvSpPr txBox="1"/>
          <p:nvPr/>
        </p:nvSpPr>
        <p:spPr>
          <a:xfrm>
            <a:off x="4167640" y="1716275"/>
            <a:ext cx="800219" cy="276999"/>
          </a:xfrm>
          <a:prstGeom prst="rect">
            <a:avLst/>
          </a:prstGeom>
          <a:noFill/>
        </p:spPr>
        <p:txBody>
          <a:bodyPr wrap="none" rtlCol="0">
            <a:spAutoFit/>
          </a:bodyPr>
          <a:lstStyle/>
          <a:p>
            <a:r>
              <a:rPr lang="zh-CN" altLang="en-US" sz="1200" b="1">
                <a:solidFill>
                  <a:srgbClr val="795696"/>
                </a:solidFill>
                <a:latin typeface="微软雅黑" panose="020B0503020204020204" pitchFamily="34" charset="-122"/>
                <a:ea typeface="微软雅黑" panose="020B0503020204020204" pitchFamily="34" charset="-122"/>
              </a:rPr>
              <a:t>工作目标</a:t>
            </a:r>
            <a:endParaRPr lang="zh-CN" altLang="en-US" sz="1200" b="1">
              <a:solidFill>
                <a:srgbClr val="795696"/>
              </a:solidFill>
              <a:latin typeface="微软雅黑" panose="020B0503020204020204" pitchFamily="34" charset="-122"/>
              <a:ea typeface="微软雅黑" panose="020B0503020204020204" pitchFamily="34" charset="-122"/>
            </a:endParaRPr>
          </a:p>
        </p:txBody>
      </p:sp>
      <p:sp>
        <p:nvSpPr>
          <p:cNvPr id="49" name="文本框 48"/>
          <p:cNvSpPr txBox="1"/>
          <p:nvPr/>
        </p:nvSpPr>
        <p:spPr>
          <a:xfrm>
            <a:off x="4126230" y="1939556"/>
            <a:ext cx="2310855" cy="707886"/>
          </a:xfrm>
          <a:prstGeom prst="rect">
            <a:avLst/>
          </a:prstGeom>
          <a:noFill/>
        </p:spPr>
        <p:txBody>
          <a:bodyPr wrap="square" rtlCol="0">
            <a:spAutoFit/>
          </a:bodyPr>
          <a:lstStyle/>
          <a:p>
            <a:pPr marL="144145" indent="-144145">
              <a:buFont typeface="Arial" panose="020B0604020202020204" pitchFamily="34" charset="0"/>
              <a:buChar char="•"/>
            </a:pPr>
            <a:r>
              <a:rPr lang="zh-CN" altLang="en-US" sz="1000">
                <a:latin typeface="微软雅黑" panose="020B0503020204020204" pitchFamily="34" charset="-122"/>
                <a:ea typeface="微软雅黑" panose="020B0503020204020204" pitchFamily="34" charset="-122"/>
              </a:rPr>
              <a:t>商机数量同比增长</a:t>
            </a:r>
            <a:r>
              <a:rPr lang="en-US" altLang="zh-CN" sz="1000">
                <a:latin typeface="微软雅黑" panose="020B0503020204020204" pitchFamily="34" charset="-122"/>
                <a:ea typeface="微软雅黑" panose="020B0503020204020204" pitchFamily="34" charset="-122"/>
              </a:rPr>
              <a:t>100%</a:t>
            </a:r>
            <a:endParaRPr lang="en-US" altLang="zh-CN" sz="1000">
              <a:latin typeface="微软雅黑" panose="020B0503020204020204" pitchFamily="34" charset="-122"/>
              <a:ea typeface="微软雅黑" panose="020B0503020204020204" pitchFamily="34" charset="-122"/>
            </a:endParaRPr>
          </a:p>
          <a:p>
            <a:pPr marL="144145" indent="-144145">
              <a:buFont typeface="Arial" panose="020B0604020202020204" pitchFamily="34" charset="0"/>
              <a:buChar char="•"/>
            </a:pPr>
            <a:r>
              <a:rPr lang="zh-CN" altLang="en-US" sz="1000">
                <a:latin typeface="微软雅黑" panose="020B0503020204020204" pitchFamily="34" charset="-122"/>
                <a:ea typeface="微软雅黑" panose="020B0503020204020204" pitchFamily="34" charset="-122"/>
              </a:rPr>
              <a:t>无提示提及率第一</a:t>
            </a:r>
            <a:endParaRPr lang="en-US" altLang="zh-CN" sz="1000">
              <a:latin typeface="微软雅黑" panose="020B0503020204020204" pitchFamily="34" charset="-122"/>
              <a:ea typeface="微软雅黑" panose="020B0503020204020204" pitchFamily="34" charset="-122"/>
            </a:endParaRPr>
          </a:p>
          <a:p>
            <a:pPr marL="144145" indent="-144145">
              <a:buFont typeface="Arial" panose="020B0604020202020204" pitchFamily="34" charset="0"/>
              <a:buChar char="•"/>
            </a:pPr>
            <a:r>
              <a:rPr lang="zh-CN" altLang="en-US" sz="1000">
                <a:latin typeface="微软雅黑" panose="020B0503020204020204" pitchFamily="34" charset="-122"/>
                <a:ea typeface="微软雅黑" panose="020B0503020204020204" pitchFamily="34" charset="-122"/>
              </a:rPr>
              <a:t>确立并运转致趣百川内容品牌</a:t>
            </a:r>
            <a:r>
              <a:rPr lang="en-US" altLang="zh-CN" sz="1000">
                <a:latin typeface="微软雅黑" panose="020B0503020204020204" pitchFamily="34" charset="-122"/>
                <a:ea typeface="微软雅黑" panose="020B0503020204020204" pitchFamily="34" charset="-122"/>
              </a:rPr>
              <a:t>+</a:t>
            </a:r>
            <a:r>
              <a:rPr lang="zh-CN" altLang="en-US" sz="1000">
                <a:latin typeface="微软雅黑" panose="020B0503020204020204" pitchFamily="34" charset="-122"/>
                <a:ea typeface="微软雅黑" panose="020B0503020204020204" pitchFamily="34" charset="-122"/>
              </a:rPr>
              <a:t>明确品牌规范体系</a:t>
            </a:r>
            <a:endParaRPr lang="zh-CN" altLang="en-US" sz="1000">
              <a:latin typeface="微软雅黑" panose="020B0503020204020204" pitchFamily="34" charset="-122"/>
              <a:ea typeface="微软雅黑" panose="020B0503020204020204" pitchFamily="34" charset="-122"/>
            </a:endParaRPr>
          </a:p>
        </p:txBody>
      </p:sp>
      <p:sp>
        <p:nvSpPr>
          <p:cNvPr id="50" name="文本框 49"/>
          <p:cNvSpPr txBox="1"/>
          <p:nvPr/>
        </p:nvSpPr>
        <p:spPr>
          <a:xfrm>
            <a:off x="6768805" y="1722138"/>
            <a:ext cx="1013419" cy="276999"/>
          </a:xfrm>
          <a:prstGeom prst="rect">
            <a:avLst/>
          </a:prstGeom>
          <a:noFill/>
        </p:spPr>
        <p:txBody>
          <a:bodyPr wrap="none" rtlCol="0">
            <a:spAutoFit/>
          </a:bodyPr>
          <a:lstStyle/>
          <a:p>
            <a:r>
              <a:rPr lang="en-US" altLang="zh-CN" sz="1200" b="1">
                <a:solidFill>
                  <a:srgbClr val="795696"/>
                </a:solidFill>
                <a:latin typeface="微软雅黑" panose="020B0503020204020204" pitchFamily="34" charset="-122"/>
                <a:ea typeface="微软雅黑" panose="020B0503020204020204" pitchFamily="34" charset="-122"/>
              </a:rPr>
              <a:t>2026/2028</a:t>
            </a:r>
            <a:endParaRPr lang="zh-CN" altLang="en-US" sz="1200" b="1">
              <a:solidFill>
                <a:srgbClr val="795696"/>
              </a:solidFill>
              <a:latin typeface="微软雅黑" panose="020B0503020204020204" pitchFamily="34" charset="-122"/>
              <a:ea typeface="微软雅黑" panose="020B0503020204020204" pitchFamily="34" charset="-122"/>
            </a:endParaRPr>
          </a:p>
        </p:txBody>
      </p:sp>
      <p:sp>
        <p:nvSpPr>
          <p:cNvPr id="51" name="文本框 50"/>
          <p:cNvSpPr txBox="1"/>
          <p:nvPr/>
        </p:nvSpPr>
        <p:spPr>
          <a:xfrm>
            <a:off x="6768805" y="1945419"/>
            <a:ext cx="2366032" cy="553998"/>
          </a:xfrm>
          <a:prstGeom prst="rect">
            <a:avLst/>
          </a:prstGeom>
          <a:noFill/>
        </p:spPr>
        <p:txBody>
          <a:bodyPr wrap="square" rtlCol="0">
            <a:spAutoFit/>
          </a:bodyPr>
          <a:lstStyle>
            <a:defPPr>
              <a:defRPr lang="zh-CN"/>
            </a:defPPr>
            <a:lvl1pPr marL="144145" indent="-144145">
              <a:buFont typeface="Arial" panose="020B0604020202020204" pitchFamily="34" charset="0"/>
              <a:buChar char="•"/>
              <a:defRPr sz="1000">
                <a:latin typeface="微软雅黑" panose="020B0503020204020204" pitchFamily="34" charset="-122"/>
                <a:ea typeface="微软雅黑" panose="020B0503020204020204" pitchFamily="34" charset="-122"/>
              </a:defRPr>
            </a:lvl1pPr>
          </a:lstStyle>
          <a:p>
            <a:r>
              <a:rPr lang="zh-CN" altLang="en-US"/>
              <a:t>商机数量同比增长</a:t>
            </a:r>
            <a:r>
              <a:rPr lang="en-US" altLang="zh-CN"/>
              <a:t>100%</a:t>
            </a:r>
            <a:endParaRPr lang="en-US" altLang="zh-CN"/>
          </a:p>
          <a:p>
            <a:r>
              <a:rPr lang="zh-CN" altLang="en-US"/>
              <a:t>一提到</a:t>
            </a:r>
            <a:r>
              <a:rPr lang="en-US" altLang="zh-CN"/>
              <a:t>B2Bing</a:t>
            </a:r>
            <a:r>
              <a:rPr lang="zh-CN" altLang="en-US"/>
              <a:t>下就想到致趣百川</a:t>
            </a:r>
            <a:endParaRPr lang="en-US" altLang="zh-CN"/>
          </a:p>
          <a:p>
            <a:r>
              <a:rPr lang="zh-CN" altLang="en-US"/>
              <a:t>专注</a:t>
            </a:r>
            <a:r>
              <a:rPr lang="en-US" altLang="zh-CN"/>
              <a:t>B2B</a:t>
            </a:r>
            <a:r>
              <a:rPr lang="zh-CN" altLang="en-US"/>
              <a:t>，输出体系化营销方法论</a:t>
            </a:r>
            <a:endParaRPr lang="zh-CN" altLang="en-US"/>
          </a:p>
        </p:txBody>
      </p:sp>
      <p:sp>
        <p:nvSpPr>
          <p:cNvPr id="52" name="矩形: 圆角 51"/>
          <p:cNvSpPr/>
          <p:nvPr/>
        </p:nvSpPr>
        <p:spPr>
          <a:xfrm>
            <a:off x="9429098" y="1739590"/>
            <a:ext cx="2351315" cy="857522"/>
          </a:xfrm>
          <a:prstGeom prst="roundRect">
            <a:avLst>
              <a:gd name="adj" fmla="val 10267"/>
            </a:avLst>
          </a:prstGeom>
          <a:solidFill>
            <a:srgbClr val="DED1E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panose="020B0503020204020204" pitchFamily="34" charset="-122"/>
              <a:ea typeface="微软雅黑" panose="020B0503020204020204" pitchFamily="34" charset="-122"/>
            </a:endParaRPr>
          </a:p>
        </p:txBody>
      </p:sp>
      <p:sp>
        <p:nvSpPr>
          <p:cNvPr id="53" name="文本框 52"/>
          <p:cNvSpPr txBox="1"/>
          <p:nvPr/>
        </p:nvSpPr>
        <p:spPr>
          <a:xfrm>
            <a:off x="9510967" y="1722138"/>
            <a:ext cx="800219" cy="276999"/>
          </a:xfrm>
          <a:prstGeom prst="rect">
            <a:avLst/>
          </a:prstGeom>
          <a:noFill/>
        </p:spPr>
        <p:txBody>
          <a:bodyPr wrap="none" rtlCol="0">
            <a:spAutoFit/>
          </a:bodyPr>
          <a:lstStyle/>
          <a:p>
            <a:r>
              <a:rPr lang="zh-CN" altLang="en-US" sz="1200" b="1">
                <a:solidFill>
                  <a:srgbClr val="795696"/>
                </a:solidFill>
                <a:latin typeface="微软雅黑" panose="020B0503020204020204" pitchFamily="34" charset="-122"/>
                <a:ea typeface="微软雅黑" panose="020B0503020204020204" pitchFamily="34" charset="-122"/>
              </a:rPr>
              <a:t>工作目标</a:t>
            </a:r>
            <a:endParaRPr lang="zh-CN" altLang="en-US" sz="1200" b="1">
              <a:solidFill>
                <a:srgbClr val="795696"/>
              </a:solidFill>
              <a:latin typeface="微软雅黑" panose="020B0503020204020204" pitchFamily="34" charset="-122"/>
              <a:ea typeface="微软雅黑" panose="020B0503020204020204" pitchFamily="34" charset="-122"/>
            </a:endParaRPr>
          </a:p>
        </p:txBody>
      </p:sp>
      <p:sp>
        <p:nvSpPr>
          <p:cNvPr id="54" name="文本框 53"/>
          <p:cNvSpPr txBox="1"/>
          <p:nvPr/>
        </p:nvSpPr>
        <p:spPr>
          <a:xfrm>
            <a:off x="9355626" y="1980477"/>
            <a:ext cx="2498258" cy="553998"/>
          </a:xfrm>
          <a:prstGeom prst="rect">
            <a:avLst/>
          </a:prstGeom>
          <a:noFill/>
        </p:spPr>
        <p:txBody>
          <a:bodyPr wrap="square" rtlCol="0">
            <a:spAutoFit/>
          </a:bodyPr>
          <a:lstStyle/>
          <a:p>
            <a:pPr marL="144145" indent="-144145">
              <a:buFont typeface="Arial" panose="020B0604020202020204" pitchFamily="34" charset="0"/>
              <a:buChar char="•"/>
            </a:pPr>
            <a:r>
              <a:rPr lang="zh-CN" altLang="en-US" sz="1000">
                <a:latin typeface="微软雅黑" panose="020B0503020204020204" pitchFamily="34" charset="-122"/>
                <a:ea typeface="微软雅黑" panose="020B0503020204020204" pitchFamily="34" charset="-122"/>
              </a:rPr>
              <a:t>输出体系化</a:t>
            </a:r>
            <a:r>
              <a:rPr lang="en-US" altLang="zh-CN" sz="1000">
                <a:latin typeface="微软雅黑" panose="020B0503020204020204" pitchFamily="34" charset="-122"/>
                <a:ea typeface="微软雅黑" panose="020B0503020204020204" pitchFamily="34" charset="-122"/>
              </a:rPr>
              <a:t>B2B</a:t>
            </a:r>
            <a:r>
              <a:rPr lang="zh-CN" altLang="en-US" sz="1000">
                <a:latin typeface="微软雅黑" panose="020B0503020204020204" pitchFamily="34" charset="-122"/>
                <a:ea typeface="微软雅黑" panose="020B0503020204020204" pitchFamily="34" charset="-122"/>
              </a:rPr>
              <a:t>营销方法论，升级致趣营销打法</a:t>
            </a:r>
            <a:endParaRPr lang="en-US" altLang="zh-CN" sz="1000">
              <a:latin typeface="微软雅黑" panose="020B0503020204020204" pitchFamily="34" charset="-122"/>
              <a:ea typeface="微软雅黑" panose="020B0503020204020204" pitchFamily="34" charset="-122"/>
            </a:endParaRPr>
          </a:p>
          <a:p>
            <a:pPr marL="144145" indent="-144145">
              <a:buFont typeface="Arial" panose="020B0604020202020204" pitchFamily="34" charset="0"/>
              <a:buChar char="•"/>
            </a:pPr>
            <a:r>
              <a:rPr lang="zh-CN" altLang="en-US" sz="1000">
                <a:latin typeface="微软雅黑" panose="020B0503020204020204" pitchFamily="34" charset="-122"/>
                <a:ea typeface="微软雅黑" panose="020B0503020204020204" pitchFamily="34" charset="-122"/>
              </a:rPr>
              <a:t>专注</a:t>
            </a:r>
            <a:r>
              <a:rPr lang="en-US" altLang="zh-CN" sz="1000">
                <a:latin typeface="微软雅黑" panose="020B0503020204020204" pitchFamily="34" charset="-122"/>
                <a:ea typeface="微软雅黑" panose="020B0503020204020204" pitchFamily="34" charset="-122"/>
              </a:rPr>
              <a:t>B2B</a:t>
            </a:r>
            <a:r>
              <a:rPr lang="zh-CN" altLang="en-US" sz="1000">
                <a:latin typeface="微软雅黑" panose="020B0503020204020204" pitchFamily="34" charset="-122"/>
                <a:ea typeface="微软雅黑" panose="020B0503020204020204" pitchFamily="34" charset="-122"/>
              </a:rPr>
              <a:t>，</a:t>
            </a:r>
            <a:r>
              <a:rPr lang="en-US" altLang="zh-CN" sz="1000">
                <a:latin typeface="微软雅黑" panose="020B0503020204020204" pitchFamily="34" charset="-122"/>
                <a:ea typeface="微软雅黑" panose="020B0503020204020204" pitchFamily="34" charset="-122"/>
              </a:rPr>
              <a:t>Martech</a:t>
            </a:r>
            <a:r>
              <a:rPr lang="zh-CN" altLang="en-US" sz="1000">
                <a:latin typeface="微软雅黑" panose="020B0503020204020204" pitchFamily="34" charset="-122"/>
                <a:ea typeface="微软雅黑" panose="020B0503020204020204" pitchFamily="34" charset="-122"/>
              </a:rPr>
              <a:t>无提示提及率第一</a:t>
            </a:r>
            <a:endParaRPr lang="zh-CN" altLang="en-US" sz="1000">
              <a:latin typeface="微软雅黑" panose="020B0503020204020204" pitchFamily="34" charset="-122"/>
              <a:ea typeface="微软雅黑" panose="020B0503020204020204" pitchFamily="34" charset="-122"/>
            </a:endParaRPr>
          </a:p>
        </p:txBody>
      </p:sp>
      <p:sp>
        <p:nvSpPr>
          <p:cNvPr id="55" name="文本框 54"/>
          <p:cNvSpPr txBox="1"/>
          <p:nvPr/>
        </p:nvSpPr>
        <p:spPr>
          <a:xfrm>
            <a:off x="1544543" y="2768675"/>
            <a:ext cx="2185214" cy="276999"/>
          </a:xfrm>
          <a:prstGeom prst="rect">
            <a:avLst/>
          </a:prstGeom>
          <a:noFill/>
        </p:spPr>
        <p:txBody>
          <a:bodyPr wrap="none" rtlCol="0">
            <a:spAutoFit/>
          </a:bodyPr>
          <a:lstStyle/>
          <a:p>
            <a:r>
              <a:rPr lang="zh-CN" altLang="en-US" sz="1200" b="1">
                <a:solidFill>
                  <a:srgbClr val="795696"/>
                </a:solidFill>
                <a:latin typeface="微软雅黑" panose="020B0503020204020204" pitchFamily="34" charset="-122"/>
                <a:ea typeface="微软雅黑" panose="020B0503020204020204" pitchFamily="34" charset="-122"/>
              </a:rPr>
              <a:t>产品品牌定位清晰化和统一化</a:t>
            </a:r>
            <a:endParaRPr lang="zh-CN" altLang="en-US" sz="1200" b="1">
              <a:solidFill>
                <a:srgbClr val="795696"/>
              </a:solidFill>
              <a:latin typeface="微软雅黑" panose="020B0503020204020204" pitchFamily="34" charset="-122"/>
              <a:ea typeface="微软雅黑" panose="020B0503020204020204" pitchFamily="34" charset="-122"/>
            </a:endParaRPr>
          </a:p>
        </p:txBody>
      </p:sp>
      <p:sp>
        <p:nvSpPr>
          <p:cNvPr id="56" name="文本框 55"/>
          <p:cNvSpPr txBox="1"/>
          <p:nvPr/>
        </p:nvSpPr>
        <p:spPr>
          <a:xfrm>
            <a:off x="1454134" y="3001465"/>
            <a:ext cx="2366032" cy="553998"/>
          </a:xfrm>
          <a:prstGeom prst="rect">
            <a:avLst/>
          </a:prstGeom>
          <a:noFill/>
        </p:spPr>
        <p:txBody>
          <a:bodyPr wrap="square" rtlCol="0">
            <a:spAutoFit/>
          </a:bodyPr>
          <a:lstStyle>
            <a:defPPr>
              <a:defRPr lang="zh-CN"/>
            </a:defPPr>
            <a:lvl1pPr marL="144145" indent="-144145">
              <a:buFont typeface="Arial" panose="020B0604020202020204" pitchFamily="34" charset="0"/>
              <a:buChar char="•"/>
              <a:defRPr sz="1000">
                <a:latin typeface="微软雅黑" panose="020B0503020204020204" pitchFamily="34" charset="-122"/>
                <a:ea typeface="微软雅黑" panose="020B0503020204020204" pitchFamily="34" charset="-122"/>
              </a:defRPr>
            </a:lvl1pPr>
          </a:lstStyle>
          <a:p>
            <a:pPr marL="0" indent="0">
              <a:buNone/>
            </a:pPr>
            <a:r>
              <a:rPr lang="zh-CN" altLang="en-US"/>
              <a:t>定义清晰的致趣产品</a:t>
            </a:r>
            <a:r>
              <a:rPr lang="en-US" altLang="zh-CN"/>
              <a:t>GTM</a:t>
            </a:r>
            <a:r>
              <a:rPr lang="zh-CN" altLang="en-US"/>
              <a:t>架构、品牌风格、品牌识别系统、保证高质量与一致性，促成长期有效的品牌价值</a:t>
            </a:r>
            <a:endParaRPr lang="zh-CN" altLang="en-US"/>
          </a:p>
        </p:txBody>
      </p:sp>
      <p:sp>
        <p:nvSpPr>
          <p:cNvPr id="57" name="文本框 56"/>
          <p:cNvSpPr txBox="1"/>
          <p:nvPr/>
        </p:nvSpPr>
        <p:spPr>
          <a:xfrm>
            <a:off x="4112826" y="2768675"/>
            <a:ext cx="2339102" cy="276999"/>
          </a:xfrm>
          <a:prstGeom prst="rect">
            <a:avLst/>
          </a:prstGeom>
          <a:noFill/>
        </p:spPr>
        <p:txBody>
          <a:bodyPr wrap="none" rtlCol="0">
            <a:spAutoFit/>
          </a:bodyPr>
          <a:lstStyle/>
          <a:p>
            <a:r>
              <a:rPr lang="zh-CN" altLang="en-US" sz="1200" b="1">
                <a:solidFill>
                  <a:srgbClr val="795696"/>
                </a:solidFill>
                <a:latin typeface="微软雅黑" panose="020B0503020204020204" pitchFamily="34" charset="-122"/>
                <a:ea typeface="微软雅黑" panose="020B0503020204020204" pitchFamily="34" charset="-122"/>
              </a:rPr>
              <a:t>打造致趣百川品牌的行业影响力</a:t>
            </a:r>
            <a:endParaRPr lang="zh-CN" altLang="en-US" sz="1200" b="1">
              <a:solidFill>
                <a:srgbClr val="795696"/>
              </a:solidFill>
              <a:latin typeface="微软雅黑" panose="020B0503020204020204" pitchFamily="34" charset="-122"/>
              <a:ea typeface="微软雅黑" panose="020B0503020204020204" pitchFamily="34" charset="-122"/>
            </a:endParaRPr>
          </a:p>
        </p:txBody>
      </p:sp>
      <p:sp>
        <p:nvSpPr>
          <p:cNvPr id="58" name="文本框 57"/>
          <p:cNvSpPr txBox="1"/>
          <p:nvPr/>
        </p:nvSpPr>
        <p:spPr>
          <a:xfrm>
            <a:off x="4050537" y="3001465"/>
            <a:ext cx="2463680" cy="553998"/>
          </a:xfrm>
          <a:prstGeom prst="rect">
            <a:avLst/>
          </a:prstGeom>
          <a:noFill/>
        </p:spPr>
        <p:txBody>
          <a:bodyPr wrap="square" rtlCol="0">
            <a:spAutoFit/>
          </a:bodyPr>
          <a:lstStyle>
            <a:defPPr>
              <a:defRPr lang="zh-CN"/>
            </a:defPPr>
            <a:lvl1pPr marL="144145" indent="-144145">
              <a:buFont typeface="Arial" panose="020B0604020202020204" pitchFamily="34" charset="0"/>
              <a:buChar char="•"/>
              <a:defRPr sz="1000">
                <a:latin typeface="微软雅黑" panose="020B0503020204020204" pitchFamily="34" charset="-122"/>
                <a:ea typeface="微软雅黑" panose="020B0503020204020204" pitchFamily="34" charset="-122"/>
              </a:defRPr>
            </a:lvl1pPr>
          </a:lstStyle>
          <a:p>
            <a:pPr marL="0" indent="0">
              <a:buNone/>
            </a:pPr>
            <a:r>
              <a:rPr lang="zh-CN" altLang="en-US"/>
              <a:t>围绕重点业务场景</a:t>
            </a:r>
            <a:r>
              <a:rPr lang="en-US" altLang="zh-CN"/>
              <a:t>(</a:t>
            </a:r>
            <a:r>
              <a:rPr lang="zh-CN" altLang="en-US"/>
              <a:t>如增长、数字化</a:t>
            </a:r>
            <a:r>
              <a:rPr lang="en-US" altLang="zh-CN"/>
              <a:t>)</a:t>
            </a:r>
            <a:r>
              <a:rPr lang="zh-CN" altLang="en-US"/>
              <a:t>与行业进行企业品牌专业影响力的打造，树立专业性对客户服务扩展形成有效助力</a:t>
            </a:r>
            <a:endParaRPr lang="zh-CN" altLang="en-US"/>
          </a:p>
        </p:txBody>
      </p:sp>
      <p:sp>
        <p:nvSpPr>
          <p:cNvPr id="59" name="文本框 58"/>
          <p:cNvSpPr txBox="1"/>
          <p:nvPr/>
        </p:nvSpPr>
        <p:spPr>
          <a:xfrm>
            <a:off x="6925886" y="2768675"/>
            <a:ext cx="2031325" cy="276999"/>
          </a:xfrm>
          <a:prstGeom prst="rect">
            <a:avLst/>
          </a:prstGeom>
          <a:noFill/>
        </p:spPr>
        <p:txBody>
          <a:bodyPr wrap="none" rtlCol="0">
            <a:spAutoFit/>
          </a:bodyPr>
          <a:lstStyle/>
          <a:p>
            <a:r>
              <a:rPr lang="zh-CN" altLang="en-US" sz="1200" b="1">
                <a:solidFill>
                  <a:srgbClr val="795696"/>
                </a:solidFill>
                <a:latin typeface="微软雅黑" panose="020B0503020204020204" pitchFamily="34" charset="-122"/>
                <a:ea typeface="微软雅黑" panose="020B0503020204020204" pitchFamily="34" charset="-122"/>
              </a:rPr>
              <a:t>持续性的高质量的营销创新</a:t>
            </a:r>
            <a:endParaRPr lang="zh-CN" altLang="en-US" sz="1200" b="1">
              <a:solidFill>
                <a:srgbClr val="795696"/>
              </a:solidFill>
              <a:latin typeface="微软雅黑" panose="020B0503020204020204" pitchFamily="34" charset="-122"/>
              <a:ea typeface="微软雅黑" panose="020B0503020204020204" pitchFamily="34" charset="-122"/>
            </a:endParaRPr>
          </a:p>
        </p:txBody>
      </p:sp>
      <p:sp>
        <p:nvSpPr>
          <p:cNvPr id="60" name="文本框 59"/>
          <p:cNvSpPr txBox="1"/>
          <p:nvPr/>
        </p:nvSpPr>
        <p:spPr>
          <a:xfrm>
            <a:off x="6734133" y="3001465"/>
            <a:ext cx="2463680" cy="707886"/>
          </a:xfrm>
          <a:prstGeom prst="rect">
            <a:avLst/>
          </a:prstGeom>
          <a:noFill/>
        </p:spPr>
        <p:txBody>
          <a:bodyPr wrap="square" rtlCol="0">
            <a:spAutoFit/>
          </a:bodyPr>
          <a:lstStyle>
            <a:defPPr>
              <a:defRPr lang="zh-CN"/>
            </a:defPPr>
            <a:lvl1pPr marL="144145" indent="-144145">
              <a:buFont typeface="Arial" panose="020B0604020202020204" pitchFamily="34" charset="0"/>
              <a:buChar char="•"/>
              <a:defRPr sz="1000">
                <a:latin typeface="微软雅黑" panose="020B0503020204020204" pitchFamily="34" charset="-122"/>
                <a:ea typeface="微软雅黑" panose="020B0503020204020204" pitchFamily="34" charset="-122"/>
              </a:defRPr>
            </a:lvl1pPr>
          </a:lstStyle>
          <a:p>
            <a:r>
              <a:rPr lang="zh-CN" altLang="en-US"/>
              <a:t>升级营销产品，提供获客效率，营销过程中，塑造品牌务实的专业形象</a:t>
            </a:r>
            <a:endParaRPr lang="en-US" altLang="zh-CN"/>
          </a:p>
          <a:p>
            <a:r>
              <a:rPr lang="zh-CN" altLang="en-US"/>
              <a:t>持续探索创新营销手段，碱性增长黑客打法，总计更多有价值经验</a:t>
            </a:r>
            <a:endParaRPr lang="zh-CN" altLang="en-US"/>
          </a:p>
        </p:txBody>
      </p:sp>
      <p:sp>
        <p:nvSpPr>
          <p:cNvPr id="61" name="文本框 60"/>
          <p:cNvSpPr txBox="1"/>
          <p:nvPr/>
        </p:nvSpPr>
        <p:spPr>
          <a:xfrm>
            <a:off x="9280598" y="2754821"/>
            <a:ext cx="2646878" cy="276999"/>
          </a:xfrm>
          <a:prstGeom prst="rect">
            <a:avLst/>
          </a:prstGeom>
          <a:noFill/>
        </p:spPr>
        <p:txBody>
          <a:bodyPr wrap="none" rtlCol="0">
            <a:spAutoFit/>
          </a:bodyPr>
          <a:lstStyle/>
          <a:p>
            <a:r>
              <a:rPr lang="zh-CN" altLang="en-US" sz="1200" b="1">
                <a:solidFill>
                  <a:srgbClr val="795696"/>
                </a:solidFill>
                <a:latin typeface="微软雅黑" panose="020B0503020204020204" pitchFamily="34" charset="-122"/>
                <a:ea typeface="微软雅黑" panose="020B0503020204020204" pitchFamily="34" charset="-122"/>
              </a:rPr>
              <a:t>体系化营销打法，对外对内双向赋能</a:t>
            </a:r>
            <a:endParaRPr lang="zh-CN" altLang="en-US" sz="1200" b="1">
              <a:solidFill>
                <a:srgbClr val="795696"/>
              </a:solidFill>
              <a:latin typeface="微软雅黑" panose="020B0503020204020204" pitchFamily="34" charset="-122"/>
              <a:ea typeface="微软雅黑" panose="020B0503020204020204" pitchFamily="34" charset="-122"/>
            </a:endParaRPr>
          </a:p>
        </p:txBody>
      </p:sp>
      <p:sp>
        <p:nvSpPr>
          <p:cNvPr id="62" name="文本框 61"/>
          <p:cNvSpPr txBox="1"/>
          <p:nvPr/>
        </p:nvSpPr>
        <p:spPr>
          <a:xfrm>
            <a:off x="9357356" y="2987611"/>
            <a:ext cx="2463680" cy="553998"/>
          </a:xfrm>
          <a:prstGeom prst="rect">
            <a:avLst/>
          </a:prstGeom>
          <a:noFill/>
        </p:spPr>
        <p:txBody>
          <a:bodyPr wrap="square" rtlCol="0">
            <a:spAutoFit/>
          </a:bodyPr>
          <a:lstStyle>
            <a:defPPr>
              <a:defRPr lang="zh-CN"/>
            </a:defPPr>
            <a:lvl1pPr marL="144145" indent="-144145">
              <a:buFont typeface="Arial" panose="020B0604020202020204" pitchFamily="34" charset="0"/>
              <a:buChar char="•"/>
              <a:defRPr sz="1000">
                <a:latin typeface="微软雅黑" panose="020B0503020204020204" pitchFamily="34" charset="-122"/>
                <a:ea typeface="微软雅黑" panose="020B0503020204020204" pitchFamily="34" charset="-122"/>
              </a:defRPr>
            </a:lvl1pPr>
          </a:lstStyle>
          <a:p>
            <a:r>
              <a:rPr lang="zh-CN" altLang="en-US"/>
              <a:t>制作最全面且落地的营销方法论</a:t>
            </a:r>
            <a:endParaRPr lang="en-US" altLang="zh-CN"/>
          </a:p>
          <a:p>
            <a:r>
              <a:rPr lang="zh-CN" altLang="en-US"/>
              <a:t>提升目标客户对致趣百川的认可度，带给外部更清晰有价值的认知</a:t>
            </a:r>
            <a:endParaRPr lang="zh-CN" altLang="en-US"/>
          </a:p>
        </p:txBody>
      </p:sp>
      <p:sp>
        <p:nvSpPr>
          <p:cNvPr id="63" name="文本框 62"/>
          <p:cNvSpPr txBox="1"/>
          <p:nvPr/>
        </p:nvSpPr>
        <p:spPr>
          <a:xfrm>
            <a:off x="2090564" y="3801254"/>
            <a:ext cx="1107996" cy="276999"/>
          </a:xfrm>
          <a:prstGeom prst="rect">
            <a:avLst/>
          </a:prstGeom>
          <a:noFill/>
        </p:spPr>
        <p:txBody>
          <a:bodyPr wrap="none" rtlCol="0">
            <a:spAutoFit/>
          </a:bodyPr>
          <a:lstStyle/>
          <a:p>
            <a:r>
              <a:rPr lang="zh-CN" altLang="en-US" sz="1200" b="1">
                <a:solidFill>
                  <a:schemeClr val="bg1"/>
                </a:solidFill>
                <a:latin typeface="微软雅黑" panose="020B0503020204020204" pitchFamily="34" charset="-122"/>
                <a:ea typeface="微软雅黑" panose="020B0503020204020204" pitchFamily="34" charset="-122"/>
              </a:rPr>
              <a:t>数字营销能力</a:t>
            </a:r>
            <a:endParaRPr lang="zh-CN" altLang="en-US" sz="1200" b="1">
              <a:solidFill>
                <a:schemeClr val="bg1"/>
              </a:solidFill>
              <a:latin typeface="微软雅黑" panose="020B0503020204020204" pitchFamily="34" charset="-122"/>
              <a:ea typeface="微软雅黑" panose="020B0503020204020204" pitchFamily="34" charset="-122"/>
            </a:endParaRPr>
          </a:p>
        </p:txBody>
      </p:sp>
      <p:sp>
        <p:nvSpPr>
          <p:cNvPr id="64" name="文本框 63"/>
          <p:cNvSpPr txBox="1"/>
          <p:nvPr/>
        </p:nvSpPr>
        <p:spPr>
          <a:xfrm>
            <a:off x="1413724" y="4076060"/>
            <a:ext cx="2461677" cy="523220"/>
          </a:xfrm>
          <a:prstGeom prst="rect">
            <a:avLst/>
          </a:prstGeom>
          <a:noFill/>
        </p:spPr>
        <p:txBody>
          <a:bodyPr wrap="square" rtlCol="0">
            <a:spAutoFit/>
          </a:bodyPr>
          <a:lstStyle>
            <a:defPPr>
              <a:defRPr lang="zh-CN"/>
            </a:defPPr>
            <a:lvl1pPr marL="144145" indent="-144145">
              <a:buFont typeface="Arial" panose="020B0604020202020204" pitchFamily="34" charset="0"/>
              <a:buChar char="•"/>
              <a:defRPr sz="1000">
                <a:latin typeface="微软雅黑" panose="020B0503020204020204" pitchFamily="34" charset="-122"/>
                <a:ea typeface="微软雅黑" panose="020B0503020204020204" pitchFamily="34" charset="-122"/>
              </a:defRPr>
            </a:lvl1pPr>
          </a:lstStyle>
          <a:p>
            <a:pPr marL="0" indent="0">
              <a:buNone/>
            </a:pPr>
            <a:r>
              <a:rPr lang="zh-CN" altLang="en-US" sz="900" b="1">
                <a:solidFill>
                  <a:schemeClr val="bg1"/>
                </a:solidFill>
              </a:rPr>
              <a:t>广告专业能力</a:t>
            </a:r>
            <a:endParaRPr lang="en-US" altLang="zh-CN" sz="900">
              <a:solidFill>
                <a:schemeClr val="bg1"/>
              </a:solidFill>
            </a:endParaRPr>
          </a:p>
          <a:p>
            <a:pPr>
              <a:buFontTx/>
              <a:buChar char="-"/>
            </a:pPr>
            <a:r>
              <a:rPr lang="zh-CN" altLang="en-US" sz="900">
                <a:solidFill>
                  <a:schemeClr val="bg1"/>
                </a:solidFill>
              </a:rPr>
              <a:t>基于数据驱动进行广告的精细化运营</a:t>
            </a:r>
            <a:endParaRPr lang="en-US" altLang="zh-CN" sz="900">
              <a:solidFill>
                <a:schemeClr val="bg1"/>
              </a:solidFill>
            </a:endParaRPr>
          </a:p>
          <a:p>
            <a:pPr>
              <a:buFontTx/>
              <a:buChar char="-"/>
            </a:pPr>
            <a:r>
              <a:rPr lang="zh-CN" altLang="en-US" sz="900">
                <a:solidFill>
                  <a:schemeClr val="bg1"/>
                </a:solidFill>
              </a:rPr>
              <a:t>探索</a:t>
            </a:r>
            <a:r>
              <a:rPr lang="en-US" altLang="zh-CN" sz="900">
                <a:solidFill>
                  <a:schemeClr val="bg1"/>
                </a:solidFill>
              </a:rPr>
              <a:t>TOB</a:t>
            </a:r>
            <a:r>
              <a:rPr lang="zh-CN" altLang="en-US" sz="900">
                <a:solidFill>
                  <a:schemeClr val="bg1"/>
                </a:solidFill>
              </a:rPr>
              <a:t>精准投放打法，提供</a:t>
            </a:r>
            <a:r>
              <a:rPr lang="en-US" altLang="zh-CN" sz="900">
                <a:solidFill>
                  <a:schemeClr val="bg1"/>
                </a:solidFill>
              </a:rPr>
              <a:t>ROI</a:t>
            </a:r>
            <a:endParaRPr lang="en-US" altLang="zh-CN" sz="900">
              <a:solidFill>
                <a:schemeClr val="bg1"/>
              </a:solidFill>
            </a:endParaRPr>
          </a:p>
        </p:txBody>
      </p:sp>
      <p:sp>
        <p:nvSpPr>
          <p:cNvPr id="65" name="文本框 64"/>
          <p:cNvSpPr txBox="1"/>
          <p:nvPr/>
        </p:nvSpPr>
        <p:spPr>
          <a:xfrm>
            <a:off x="1395434" y="4648477"/>
            <a:ext cx="2498257" cy="646331"/>
          </a:xfrm>
          <a:prstGeom prst="rect">
            <a:avLst/>
          </a:prstGeom>
          <a:noFill/>
        </p:spPr>
        <p:txBody>
          <a:bodyPr wrap="square" rtlCol="0">
            <a:spAutoFit/>
          </a:bodyPr>
          <a:lstStyle>
            <a:defPPr>
              <a:defRPr lang="zh-CN"/>
            </a:defPPr>
            <a:lvl1pPr marL="144145" indent="-144145">
              <a:buFont typeface="Arial" panose="020B0604020202020204" pitchFamily="34" charset="0"/>
              <a:buChar char="•"/>
              <a:defRPr sz="1000">
                <a:latin typeface="微软雅黑" panose="020B0503020204020204" pitchFamily="34" charset="-122"/>
                <a:ea typeface="微软雅黑" panose="020B0503020204020204" pitchFamily="34" charset="-122"/>
              </a:defRPr>
            </a:lvl1pPr>
          </a:lstStyle>
          <a:p>
            <a:pPr marL="0" indent="0">
              <a:buNone/>
            </a:pPr>
            <a:r>
              <a:rPr lang="zh-CN" altLang="en-US" sz="900" b="1">
                <a:solidFill>
                  <a:schemeClr val="bg1"/>
                </a:solidFill>
              </a:rPr>
              <a:t>网站专业能力</a:t>
            </a:r>
            <a:endParaRPr lang="en-US" altLang="zh-CN" sz="900">
              <a:solidFill>
                <a:schemeClr val="bg1"/>
              </a:solidFill>
            </a:endParaRPr>
          </a:p>
          <a:p>
            <a:pPr>
              <a:buFontTx/>
              <a:buChar char="-"/>
            </a:pPr>
            <a:r>
              <a:rPr lang="zh-CN" altLang="en-US" sz="900">
                <a:solidFill>
                  <a:schemeClr val="bg1"/>
                </a:solidFill>
              </a:rPr>
              <a:t>打造有厚度的</a:t>
            </a:r>
            <a:r>
              <a:rPr lang="en-US" altLang="zh-CN" sz="900">
                <a:solidFill>
                  <a:schemeClr val="bg1"/>
                </a:solidFill>
              </a:rPr>
              <a:t>TOB</a:t>
            </a:r>
            <a:r>
              <a:rPr lang="zh-CN" altLang="en-US" sz="900">
                <a:solidFill>
                  <a:schemeClr val="bg1"/>
                </a:solidFill>
              </a:rPr>
              <a:t>官网，为品牌认知，广告转化，</a:t>
            </a:r>
            <a:r>
              <a:rPr lang="en-US" altLang="zh-CN" sz="900">
                <a:solidFill>
                  <a:schemeClr val="bg1"/>
                </a:solidFill>
              </a:rPr>
              <a:t>SEO</a:t>
            </a:r>
            <a:r>
              <a:rPr lang="zh-CN" altLang="en-US" sz="900">
                <a:solidFill>
                  <a:schemeClr val="bg1"/>
                </a:solidFill>
              </a:rPr>
              <a:t>，用户运营，内容营销提供强有力支持，提高全链路转化率</a:t>
            </a:r>
            <a:endParaRPr lang="en-US" altLang="zh-CN" sz="900">
              <a:solidFill>
                <a:schemeClr val="bg1"/>
              </a:solidFill>
            </a:endParaRPr>
          </a:p>
        </p:txBody>
      </p:sp>
      <p:sp>
        <p:nvSpPr>
          <p:cNvPr id="67" name="文本框 66"/>
          <p:cNvSpPr txBox="1"/>
          <p:nvPr/>
        </p:nvSpPr>
        <p:spPr>
          <a:xfrm>
            <a:off x="4718377" y="3801254"/>
            <a:ext cx="1119217" cy="276999"/>
          </a:xfrm>
          <a:prstGeom prst="rect">
            <a:avLst/>
          </a:prstGeom>
          <a:noFill/>
        </p:spPr>
        <p:txBody>
          <a:bodyPr wrap="none" rtlCol="0">
            <a:spAutoFit/>
          </a:bodyPr>
          <a:lstStyle/>
          <a:p>
            <a:r>
              <a:rPr lang="zh-CN" altLang="en-US" sz="1200" b="1">
                <a:solidFill>
                  <a:schemeClr val="bg1"/>
                </a:solidFill>
                <a:latin typeface="微软雅黑" panose="020B0503020204020204" pitchFamily="34" charset="-122"/>
                <a:ea typeface="微软雅黑" panose="020B0503020204020204" pitchFamily="34" charset="-122"/>
              </a:rPr>
              <a:t>内容营销能力</a:t>
            </a:r>
            <a:endParaRPr lang="zh-CN" altLang="en-US" sz="1200" b="1">
              <a:solidFill>
                <a:schemeClr val="bg1"/>
              </a:solidFill>
              <a:latin typeface="微软雅黑" panose="020B0503020204020204" pitchFamily="34" charset="-122"/>
              <a:ea typeface="微软雅黑" panose="020B0503020204020204" pitchFamily="34" charset="-122"/>
            </a:endParaRPr>
          </a:p>
        </p:txBody>
      </p:sp>
      <p:sp>
        <p:nvSpPr>
          <p:cNvPr id="68" name="文本框 67"/>
          <p:cNvSpPr txBox="1"/>
          <p:nvPr/>
        </p:nvSpPr>
        <p:spPr>
          <a:xfrm>
            <a:off x="4047147" y="4076060"/>
            <a:ext cx="2461677" cy="1110817"/>
          </a:xfrm>
          <a:prstGeom prst="rect">
            <a:avLst/>
          </a:prstGeom>
          <a:noFill/>
        </p:spPr>
        <p:txBody>
          <a:bodyPr wrap="square" rtlCol="0">
            <a:spAutoFit/>
          </a:bodyPr>
          <a:lstStyle>
            <a:defPPr>
              <a:defRPr lang="zh-CN"/>
            </a:defPPr>
            <a:lvl1pPr marL="144145" indent="-144145">
              <a:buFont typeface="Arial" panose="020B0604020202020204" pitchFamily="34" charset="0"/>
              <a:buChar char="•"/>
              <a:defRPr sz="1000">
                <a:latin typeface="微软雅黑" panose="020B0503020204020204" pitchFamily="34" charset="-122"/>
                <a:ea typeface="微软雅黑" panose="020B0503020204020204" pitchFamily="34" charset="-122"/>
              </a:defRPr>
            </a:lvl1pPr>
          </a:lstStyle>
          <a:p>
            <a:pPr>
              <a:lnSpc>
                <a:spcPct val="120000"/>
              </a:lnSpc>
            </a:pPr>
            <a:r>
              <a:rPr lang="zh-CN" altLang="en-US" sz="900">
                <a:solidFill>
                  <a:schemeClr val="bg1"/>
                </a:solidFill>
              </a:rPr>
              <a:t>打造致趣百川高质量内容品牌、塑造</a:t>
            </a:r>
            <a:r>
              <a:rPr lang="en-US" altLang="zh-CN" sz="900">
                <a:solidFill>
                  <a:schemeClr val="bg1"/>
                </a:solidFill>
              </a:rPr>
              <a:t>B2B</a:t>
            </a:r>
            <a:r>
              <a:rPr lang="zh-CN" altLang="en-US" sz="900">
                <a:solidFill>
                  <a:schemeClr val="bg1"/>
                </a:solidFill>
              </a:rPr>
              <a:t>营销学习阵地，提供价值与粘性</a:t>
            </a:r>
            <a:endParaRPr lang="en-US" altLang="zh-CN" sz="900">
              <a:solidFill>
                <a:schemeClr val="bg1"/>
              </a:solidFill>
            </a:endParaRPr>
          </a:p>
          <a:p>
            <a:pPr>
              <a:lnSpc>
                <a:spcPct val="120000"/>
              </a:lnSpc>
            </a:pPr>
            <a:r>
              <a:rPr lang="zh-CN" altLang="en-US" sz="900">
                <a:solidFill>
                  <a:schemeClr val="bg1"/>
                </a:solidFill>
              </a:rPr>
              <a:t>内容系列专栏及内容阵地打造，如短视频、访谈、模板库等</a:t>
            </a:r>
            <a:endParaRPr lang="en-US" altLang="zh-CN" sz="900">
              <a:solidFill>
                <a:schemeClr val="bg1"/>
              </a:solidFill>
            </a:endParaRPr>
          </a:p>
          <a:p>
            <a:pPr>
              <a:lnSpc>
                <a:spcPct val="120000"/>
              </a:lnSpc>
            </a:pPr>
            <a:r>
              <a:rPr lang="zh-CN" altLang="en-US" sz="900">
                <a:solidFill>
                  <a:schemeClr val="bg1"/>
                </a:solidFill>
              </a:rPr>
              <a:t>协同</a:t>
            </a:r>
            <a:r>
              <a:rPr lang="en-US" altLang="zh-CN" sz="900">
                <a:solidFill>
                  <a:schemeClr val="bg1"/>
                </a:solidFill>
              </a:rPr>
              <a:t>KOL</a:t>
            </a:r>
            <a:r>
              <a:rPr lang="zh-CN" altLang="en-US" sz="900">
                <a:solidFill>
                  <a:schemeClr val="bg1"/>
                </a:solidFill>
              </a:rPr>
              <a:t>资源、社群资源、客户资源进行跨界内容营销</a:t>
            </a:r>
            <a:endParaRPr lang="en-US" altLang="zh-CN" sz="900">
              <a:solidFill>
                <a:schemeClr val="bg1"/>
              </a:solidFill>
            </a:endParaRPr>
          </a:p>
        </p:txBody>
      </p:sp>
      <p:sp>
        <p:nvSpPr>
          <p:cNvPr id="69" name="文本框 68"/>
          <p:cNvSpPr txBox="1"/>
          <p:nvPr/>
        </p:nvSpPr>
        <p:spPr>
          <a:xfrm>
            <a:off x="7388089" y="3801254"/>
            <a:ext cx="1107996" cy="276999"/>
          </a:xfrm>
          <a:prstGeom prst="rect">
            <a:avLst/>
          </a:prstGeom>
          <a:noFill/>
        </p:spPr>
        <p:txBody>
          <a:bodyPr wrap="none" rtlCol="0">
            <a:spAutoFit/>
          </a:bodyPr>
          <a:lstStyle/>
          <a:p>
            <a:r>
              <a:rPr lang="zh-CN" altLang="en-US" sz="1200" b="1">
                <a:solidFill>
                  <a:schemeClr val="bg1"/>
                </a:solidFill>
                <a:latin typeface="微软雅黑" panose="020B0503020204020204" pitchFamily="34" charset="-122"/>
                <a:ea typeface="微软雅黑" panose="020B0503020204020204" pitchFamily="34" charset="-122"/>
              </a:rPr>
              <a:t>线下活动能力</a:t>
            </a:r>
            <a:endParaRPr lang="zh-CN" altLang="en-US" sz="1200" b="1">
              <a:solidFill>
                <a:schemeClr val="bg1"/>
              </a:solidFill>
              <a:latin typeface="微软雅黑" panose="020B0503020204020204" pitchFamily="34" charset="-122"/>
              <a:ea typeface="微软雅黑" panose="020B0503020204020204" pitchFamily="34" charset="-122"/>
            </a:endParaRPr>
          </a:p>
        </p:txBody>
      </p:sp>
      <p:sp>
        <p:nvSpPr>
          <p:cNvPr id="70" name="文本框 69"/>
          <p:cNvSpPr txBox="1"/>
          <p:nvPr/>
        </p:nvSpPr>
        <p:spPr>
          <a:xfrm>
            <a:off x="6694575" y="4076060"/>
            <a:ext cx="2495024" cy="593752"/>
          </a:xfrm>
          <a:prstGeom prst="rect">
            <a:avLst/>
          </a:prstGeom>
          <a:noFill/>
        </p:spPr>
        <p:txBody>
          <a:bodyPr wrap="square" rtlCol="0">
            <a:spAutoFit/>
          </a:bodyPr>
          <a:lstStyle>
            <a:defPPr>
              <a:defRPr lang="zh-CN"/>
            </a:defPPr>
            <a:lvl1pPr marL="144145" indent="-144145">
              <a:buFont typeface="Arial" panose="020B0604020202020204" pitchFamily="34" charset="0"/>
              <a:buChar char="•"/>
              <a:defRPr sz="1000">
                <a:latin typeface="微软雅黑" panose="020B0503020204020204" pitchFamily="34" charset="-122"/>
                <a:ea typeface="微软雅黑" panose="020B0503020204020204" pitchFamily="34" charset="-122"/>
              </a:defRPr>
            </a:lvl1pPr>
          </a:lstStyle>
          <a:p>
            <a:pPr>
              <a:lnSpc>
                <a:spcPct val="120000"/>
              </a:lnSpc>
            </a:pPr>
            <a:r>
              <a:rPr lang="zh-CN" altLang="en-US" sz="900">
                <a:solidFill>
                  <a:schemeClr val="bg1"/>
                </a:solidFill>
              </a:rPr>
              <a:t>打造舒适的线下活动品牌</a:t>
            </a:r>
            <a:endParaRPr lang="en-US" altLang="zh-CN" sz="900">
              <a:solidFill>
                <a:schemeClr val="bg1"/>
              </a:solidFill>
            </a:endParaRPr>
          </a:p>
          <a:p>
            <a:pPr>
              <a:lnSpc>
                <a:spcPct val="120000"/>
              </a:lnSpc>
            </a:pPr>
            <a:r>
              <a:rPr lang="zh-CN" altLang="en-US" sz="900">
                <a:solidFill>
                  <a:schemeClr val="bg1"/>
                </a:solidFill>
              </a:rPr>
              <a:t>以帮助用户为第一目标的进行客户邀约</a:t>
            </a:r>
            <a:endParaRPr lang="en-US" altLang="zh-CN" sz="900">
              <a:solidFill>
                <a:schemeClr val="bg1"/>
              </a:solidFill>
            </a:endParaRPr>
          </a:p>
          <a:p>
            <a:pPr>
              <a:lnSpc>
                <a:spcPct val="120000"/>
              </a:lnSpc>
            </a:pPr>
            <a:r>
              <a:rPr lang="zh-CN" altLang="en-US" sz="900">
                <a:solidFill>
                  <a:schemeClr val="bg1"/>
                </a:solidFill>
              </a:rPr>
              <a:t>构建线下活动系列及打造体系化</a:t>
            </a:r>
            <a:r>
              <a:rPr lang="en-US" altLang="zh-CN" sz="900">
                <a:solidFill>
                  <a:schemeClr val="bg1"/>
                </a:solidFill>
              </a:rPr>
              <a:t>SOP</a:t>
            </a:r>
            <a:endParaRPr lang="en-US" altLang="zh-CN" sz="900">
              <a:solidFill>
                <a:schemeClr val="bg1"/>
              </a:solidFill>
            </a:endParaRPr>
          </a:p>
        </p:txBody>
      </p:sp>
      <p:sp>
        <p:nvSpPr>
          <p:cNvPr id="71" name="文本框 70"/>
          <p:cNvSpPr txBox="1"/>
          <p:nvPr/>
        </p:nvSpPr>
        <p:spPr>
          <a:xfrm>
            <a:off x="10167045" y="3801254"/>
            <a:ext cx="830677" cy="276999"/>
          </a:xfrm>
          <a:prstGeom prst="rect">
            <a:avLst/>
          </a:prstGeom>
          <a:noFill/>
        </p:spPr>
        <p:txBody>
          <a:bodyPr wrap="none" rtlCol="0">
            <a:spAutoFit/>
          </a:bodyPr>
          <a:lstStyle/>
          <a:p>
            <a:r>
              <a:rPr lang="zh-CN" altLang="en-US" sz="1200" b="1">
                <a:solidFill>
                  <a:schemeClr val="bg1"/>
                </a:solidFill>
                <a:latin typeface="微软雅黑" panose="020B0503020204020204" pitchFamily="34" charset="-122"/>
                <a:ea typeface="微软雅黑" panose="020B0503020204020204" pitchFamily="34" charset="-122"/>
              </a:rPr>
              <a:t>赋能机制</a:t>
            </a:r>
            <a:endParaRPr lang="zh-CN" altLang="en-US" sz="1200" b="1">
              <a:solidFill>
                <a:schemeClr val="bg1"/>
              </a:solidFill>
              <a:latin typeface="微软雅黑" panose="020B0503020204020204" pitchFamily="34" charset="-122"/>
              <a:ea typeface="微软雅黑" panose="020B0503020204020204" pitchFamily="34" charset="-122"/>
            </a:endParaRPr>
          </a:p>
        </p:txBody>
      </p:sp>
      <p:sp>
        <p:nvSpPr>
          <p:cNvPr id="72" name="文本框 71"/>
          <p:cNvSpPr txBox="1"/>
          <p:nvPr/>
        </p:nvSpPr>
        <p:spPr>
          <a:xfrm>
            <a:off x="9334871" y="4076060"/>
            <a:ext cx="2495024" cy="1241622"/>
          </a:xfrm>
          <a:prstGeom prst="rect">
            <a:avLst/>
          </a:prstGeom>
          <a:noFill/>
        </p:spPr>
        <p:txBody>
          <a:bodyPr wrap="square" rtlCol="0">
            <a:spAutoFit/>
          </a:bodyPr>
          <a:lstStyle>
            <a:defPPr>
              <a:defRPr lang="zh-CN"/>
            </a:defPPr>
            <a:lvl1pPr marL="144145" indent="-144145">
              <a:buFont typeface="Arial" panose="020B0604020202020204" pitchFamily="34" charset="0"/>
              <a:buChar char="•"/>
              <a:defRPr sz="1000">
                <a:latin typeface="微软雅黑" panose="020B0503020204020204" pitchFamily="34" charset="-122"/>
                <a:ea typeface="微软雅黑" panose="020B0503020204020204" pitchFamily="34" charset="-122"/>
              </a:defRPr>
            </a:lvl1pPr>
          </a:lstStyle>
          <a:p>
            <a:pPr>
              <a:lnSpc>
                <a:spcPct val="120000"/>
              </a:lnSpc>
            </a:pPr>
            <a:r>
              <a:rPr lang="zh-CN" altLang="en-US" sz="900">
                <a:solidFill>
                  <a:schemeClr val="bg1"/>
                </a:solidFill>
              </a:rPr>
              <a:t>总结输出各阶段企业围绕营销漏斗及销售漏斗的升级市场打法，形成致趣营销方法体系</a:t>
            </a:r>
            <a:endParaRPr lang="en-US" altLang="zh-CN" sz="900">
              <a:solidFill>
                <a:schemeClr val="bg1"/>
              </a:solidFill>
            </a:endParaRPr>
          </a:p>
          <a:p>
            <a:pPr>
              <a:lnSpc>
                <a:spcPct val="120000"/>
              </a:lnSpc>
            </a:pPr>
            <a:r>
              <a:rPr lang="zh-CN" altLang="en-US" sz="900">
                <a:solidFill>
                  <a:schemeClr val="bg1"/>
                </a:solidFill>
              </a:rPr>
              <a:t>确定方法论输出形式和落地方法、内部形成培训机制及效果校验方法</a:t>
            </a:r>
            <a:endParaRPr lang="en-US" altLang="zh-CN" sz="900">
              <a:solidFill>
                <a:schemeClr val="bg1"/>
              </a:solidFill>
            </a:endParaRPr>
          </a:p>
          <a:p>
            <a:pPr>
              <a:lnSpc>
                <a:spcPct val="120000"/>
              </a:lnSpc>
            </a:pPr>
            <a:r>
              <a:rPr lang="zh-CN" altLang="en-US" sz="900">
                <a:solidFill>
                  <a:schemeClr val="bg1"/>
                </a:solidFill>
              </a:rPr>
              <a:t>与内外部专家共建产品之上实践模型，赋能行业</a:t>
            </a:r>
            <a:endParaRPr lang="en-US" altLang="zh-CN" sz="900">
              <a:solidFill>
                <a:schemeClr val="bg1"/>
              </a:solidFill>
            </a:endParaRPr>
          </a:p>
        </p:txBody>
      </p:sp>
      <p:sp>
        <p:nvSpPr>
          <p:cNvPr id="73" name="文本框 72"/>
          <p:cNvSpPr txBox="1"/>
          <p:nvPr/>
        </p:nvSpPr>
        <p:spPr>
          <a:xfrm>
            <a:off x="2362092" y="5527005"/>
            <a:ext cx="1415772" cy="276999"/>
          </a:xfrm>
          <a:prstGeom prst="rect">
            <a:avLst/>
          </a:prstGeom>
          <a:noFill/>
        </p:spPr>
        <p:txBody>
          <a:bodyPr wrap="none" rtlCol="0">
            <a:spAutoFit/>
          </a:bodyPr>
          <a:lstStyle/>
          <a:p>
            <a:r>
              <a:rPr lang="zh-CN" altLang="en-US" sz="1200" b="1">
                <a:solidFill>
                  <a:srgbClr val="795696"/>
                </a:solidFill>
                <a:latin typeface="微软雅黑" panose="020B0503020204020204" pitchFamily="34" charset="-122"/>
                <a:ea typeface="微软雅黑" panose="020B0503020204020204" pitchFamily="34" charset="-122"/>
              </a:rPr>
              <a:t>人才的专业力塑造</a:t>
            </a:r>
            <a:endParaRPr lang="zh-CN" altLang="en-US" sz="1200" b="1">
              <a:solidFill>
                <a:srgbClr val="795696"/>
              </a:solidFill>
              <a:latin typeface="微软雅黑" panose="020B0503020204020204" pitchFamily="34" charset="-122"/>
              <a:ea typeface="微软雅黑" panose="020B0503020204020204" pitchFamily="34" charset="-122"/>
            </a:endParaRPr>
          </a:p>
        </p:txBody>
      </p:sp>
      <p:sp>
        <p:nvSpPr>
          <p:cNvPr id="74" name="文本框 73"/>
          <p:cNvSpPr txBox="1"/>
          <p:nvPr/>
        </p:nvSpPr>
        <p:spPr>
          <a:xfrm>
            <a:off x="1886962" y="5869150"/>
            <a:ext cx="2366032" cy="707886"/>
          </a:xfrm>
          <a:prstGeom prst="rect">
            <a:avLst/>
          </a:prstGeom>
          <a:noFill/>
        </p:spPr>
        <p:txBody>
          <a:bodyPr wrap="square" rtlCol="0">
            <a:spAutoFit/>
          </a:bodyPr>
          <a:lstStyle>
            <a:defPPr>
              <a:defRPr lang="zh-CN"/>
            </a:defPPr>
            <a:lvl1pPr marL="144145" indent="-144145">
              <a:buFont typeface="Arial" panose="020B0604020202020204" pitchFamily="34" charset="0"/>
              <a:buChar char="•"/>
              <a:defRPr sz="1000">
                <a:latin typeface="微软雅黑" panose="020B0503020204020204" pitchFamily="34" charset="-122"/>
                <a:ea typeface="微软雅黑" panose="020B0503020204020204" pitchFamily="34" charset="-122"/>
              </a:defRPr>
            </a:lvl1pPr>
          </a:lstStyle>
          <a:p>
            <a:r>
              <a:rPr lang="zh-CN" altLang="en-US"/>
              <a:t>持续引进专业人才，吸引攻坚型人才</a:t>
            </a:r>
            <a:endParaRPr lang="en-US" altLang="zh-CN"/>
          </a:p>
          <a:p>
            <a:r>
              <a:rPr lang="zh-CN" altLang="en-US"/>
              <a:t>高效培训机制，培养各领域核心人才</a:t>
            </a:r>
            <a:endParaRPr lang="en-US" altLang="zh-CN"/>
          </a:p>
          <a:p>
            <a:r>
              <a:rPr lang="zh-CN" altLang="en-US"/>
              <a:t>建立严格的人才选拔和淘汰机制</a:t>
            </a:r>
            <a:endParaRPr lang="en-US" altLang="zh-CN"/>
          </a:p>
          <a:p>
            <a:r>
              <a:rPr lang="zh-CN" altLang="en-US"/>
              <a:t>保障团队战斗力</a:t>
            </a:r>
            <a:endParaRPr lang="zh-CN" altLang="en-US"/>
          </a:p>
        </p:txBody>
      </p:sp>
      <p:sp>
        <p:nvSpPr>
          <p:cNvPr id="75" name="文本框 74"/>
          <p:cNvSpPr txBox="1"/>
          <p:nvPr/>
        </p:nvSpPr>
        <p:spPr>
          <a:xfrm>
            <a:off x="6040539" y="5527005"/>
            <a:ext cx="1138453" cy="276999"/>
          </a:xfrm>
          <a:prstGeom prst="rect">
            <a:avLst/>
          </a:prstGeom>
          <a:noFill/>
        </p:spPr>
        <p:txBody>
          <a:bodyPr wrap="none" rtlCol="0">
            <a:spAutoFit/>
          </a:bodyPr>
          <a:lstStyle/>
          <a:p>
            <a:r>
              <a:rPr lang="zh-CN" altLang="en-US" sz="1200" b="1">
                <a:solidFill>
                  <a:srgbClr val="795696"/>
                </a:solidFill>
                <a:latin typeface="微软雅黑" panose="020B0503020204020204" pitchFamily="34" charset="-122"/>
                <a:ea typeface="微软雅黑" panose="020B0503020204020204" pitchFamily="34" charset="-122"/>
              </a:rPr>
              <a:t>协同创作机制</a:t>
            </a:r>
            <a:endParaRPr lang="zh-CN" altLang="en-US" sz="1200" b="1">
              <a:solidFill>
                <a:srgbClr val="795696"/>
              </a:solidFill>
              <a:latin typeface="微软雅黑" panose="020B0503020204020204" pitchFamily="34" charset="-122"/>
              <a:ea typeface="微软雅黑" panose="020B0503020204020204" pitchFamily="34" charset="-122"/>
            </a:endParaRPr>
          </a:p>
        </p:txBody>
      </p:sp>
      <p:sp>
        <p:nvSpPr>
          <p:cNvPr id="76" name="文本框 75"/>
          <p:cNvSpPr txBox="1"/>
          <p:nvPr/>
        </p:nvSpPr>
        <p:spPr>
          <a:xfrm>
            <a:off x="5255914" y="5869150"/>
            <a:ext cx="2707702" cy="400110"/>
          </a:xfrm>
          <a:prstGeom prst="rect">
            <a:avLst/>
          </a:prstGeom>
          <a:noFill/>
        </p:spPr>
        <p:txBody>
          <a:bodyPr wrap="square" rtlCol="0">
            <a:spAutoFit/>
          </a:bodyPr>
          <a:lstStyle>
            <a:defPPr>
              <a:defRPr lang="zh-CN"/>
            </a:defPPr>
            <a:lvl1pPr marL="144145" indent="-144145">
              <a:buFont typeface="Arial" panose="020B0604020202020204" pitchFamily="34" charset="0"/>
              <a:buChar char="•"/>
              <a:defRPr sz="1000">
                <a:latin typeface="微软雅黑" panose="020B0503020204020204" pitchFamily="34" charset="-122"/>
                <a:ea typeface="微软雅黑" panose="020B0503020204020204" pitchFamily="34" charset="-122"/>
              </a:defRPr>
            </a:lvl1pPr>
          </a:lstStyle>
          <a:p>
            <a:r>
              <a:rPr lang="zh-CN" altLang="en-US"/>
              <a:t>通过组织机制设计，例如内容创作专项小组等，强化协作精神及内容共创能力</a:t>
            </a:r>
            <a:endParaRPr lang="zh-CN" altLang="en-US"/>
          </a:p>
        </p:txBody>
      </p:sp>
      <p:sp>
        <p:nvSpPr>
          <p:cNvPr id="77" name="文本框 76"/>
          <p:cNvSpPr txBox="1"/>
          <p:nvPr/>
        </p:nvSpPr>
        <p:spPr>
          <a:xfrm>
            <a:off x="9510967" y="5500570"/>
            <a:ext cx="1261884" cy="276999"/>
          </a:xfrm>
          <a:prstGeom prst="rect">
            <a:avLst/>
          </a:prstGeom>
          <a:noFill/>
        </p:spPr>
        <p:txBody>
          <a:bodyPr wrap="none" rtlCol="0">
            <a:spAutoFit/>
          </a:bodyPr>
          <a:lstStyle/>
          <a:p>
            <a:r>
              <a:rPr lang="zh-CN" altLang="en-US" sz="1200" b="1">
                <a:solidFill>
                  <a:srgbClr val="795696"/>
                </a:solidFill>
                <a:latin typeface="微软雅黑" panose="020B0503020204020204" pitchFamily="34" charset="-122"/>
                <a:ea typeface="微软雅黑" panose="020B0503020204020204" pitchFamily="34" charset="-122"/>
              </a:rPr>
              <a:t>务实高质量文化</a:t>
            </a:r>
            <a:endParaRPr lang="zh-CN" altLang="en-US" sz="1200" b="1">
              <a:solidFill>
                <a:srgbClr val="795696"/>
              </a:solidFill>
              <a:latin typeface="微软雅黑" panose="020B0503020204020204" pitchFamily="34" charset="-122"/>
              <a:ea typeface="微软雅黑" panose="020B0503020204020204" pitchFamily="34" charset="-122"/>
            </a:endParaRPr>
          </a:p>
        </p:txBody>
      </p:sp>
      <p:sp>
        <p:nvSpPr>
          <p:cNvPr id="78" name="文本框 77"/>
          <p:cNvSpPr txBox="1"/>
          <p:nvPr/>
        </p:nvSpPr>
        <p:spPr>
          <a:xfrm>
            <a:off x="8726342" y="5842715"/>
            <a:ext cx="2707702" cy="400110"/>
          </a:xfrm>
          <a:prstGeom prst="rect">
            <a:avLst/>
          </a:prstGeom>
          <a:noFill/>
        </p:spPr>
        <p:txBody>
          <a:bodyPr wrap="square" rtlCol="0">
            <a:spAutoFit/>
          </a:bodyPr>
          <a:lstStyle>
            <a:defPPr>
              <a:defRPr lang="zh-CN"/>
            </a:defPPr>
            <a:lvl1pPr marL="144145" indent="-144145">
              <a:buFont typeface="Arial" panose="020B0604020202020204" pitchFamily="34" charset="0"/>
              <a:buChar char="•"/>
              <a:defRPr sz="1000">
                <a:latin typeface="微软雅黑" panose="020B0503020204020204" pitchFamily="34" charset="-122"/>
                <a:ea typeface="微软雅黑" panose="020B0503020204020204" pitchFamily="34" charset="-122"/>
              </a:defRPr>
            </a:lvl1pPr>
          </a:lstStyle>
          <a:p>
            <a:r>
              <a:rPr lang="zh-CN" altLang="en-US"/>
              <a:t>打造务实、高质量的文化</a:t>
            </a:r>
            <a:endParaRPr lang="en-US" altLang="zh-CN"/>
          </a:p>
          <a:p>
            <a:r>
              <a:rPr lang="zh-CN" altLang="en-US"/>
              <a:t>聚焦长期价值打造</a:t>
            </a:r>
            <a:endParaRPr lang="zh-CN" altLang="en-US"/>
          </a:p>
        </p:txBody>
      </p:sp>
      <p:sp>
        <p:nvSpPr>
          <p:cNvPr id="2" name="文本框 1"/>
          <p:cNvSpPr txBox="1"/>
          <p:nvPr/>
        </p:nvSpPr>
        <p:spPr>
          <a:xfrm>
            <a:off x="817949" y="269402"/>
            <a:ext cx="6096000" cy="584775"/>
          </a:xfrm>
          <a:prstGeom prst="rect">
            <a:avLst/>
          </a:prstGeom>
          <a:noFill/>
        </p:spPr>
        <p:txBody>
          <a:bodyPr wrap="square">
            <a:spAutoFit/>
          </a:bodyPr>
          <a:lstStyle/>
          <a:p>
            <a:r>
              <a:rPr lang="en-US" altLang="zh-CN" sz="3200">
                <a:latin typeface="微软雅黑" panose="020B0503020204020204" pitchFamily="34" charset="-122"/>
                <a:ea typeface="微软雅黑" panose="020B0503020204020204" pitchFamily="34" charset="-122"/>
              </a:rPr>
              <a:t>3-5</a:t>
            </a:r>
            <a:r>
              <a:rPr lang="zh-CN" altLang="en-US" sz="3200">
                <a:latin typeface="微软雅黑" panose="020B0503020204020204" pitchFamily="34" charset="-122"/>
                <a:ea typeface="微软雅黑" panose="020B0503020204020204" pitchFamily="34" charset="-122"/>
              </a:rPr>
              <a:t>年战略屋</a:t>
            </a:r>
            <a:endParaRPr lang="zh-CN" altLang="en-US" sz="3200">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5:prstTrans prst="peelOff"/>
      </p:transition>
    </mc:Choice>
    <mc:Fallback>
      <p:transition spd="slow">
        <p:fade/>
      </p:transition>
    </mc:Fallback>
  </mc:AlternateContent>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817948" y="269402"/>
            <a:ext cx="7562367" cy="584775"/>
          </a:xfrm>
          <a:prstGeom prst="rect">
            <a:avLst/>
          </a:prstGeom>
          <a:noFill/>
        </p:spPr>
        <p:txBody>
          <a:bodyPr wrap="square">
            <a:spAutoFit/>
          </a:bodyPr>
          <a:lstStyle/>
          <a:p>
            <a:r>
              <a:rPr lang="zh-CN" altLang="en-US" sz="3200">
                <a:latin typeface="微软雅黑" panose="020B0503020204020204" pitchFamily="34" charset="-122"/>
                <a:ea typeface="微软雅黑" panose="020B0503020204020204" pitchFamily="34" charset="-122"/>
              </a:rPr>
              <a:t>天猫内容运营全链路模型</a:t>
            </a:r>
            <a:endParaRPr lang="zh-CN" altLang="en-US" sz="3200">
              <a:latin typeface="微软雅黑" panose="020B0503020204020204" pitchFamily="34" charset="-122"/>
              <a:ea typeface="微软雅黑" panose="020B0503020204020204" pitchFamily="34" charset="-122"/>
            </a:endParaRPr>
          </a:p>
        </p:txBody>
      </p:sp>
      <p:grpSp>
        <p:nvGrpSpPr>
          <p:cNvPr id="79" name="组合 78"/>
          <p:cNvGrpSpPr/>
          <p:nvPr/>
        </p:nvGrpSpPr>
        <p:grpSpPr>
          <a:xfrm>
            <a:off x="966950" y="1355834"/>
            <a:ext cx="9990085" cy="4729656"/>
            <a:chOff x="966950" y="1355834"/>
            <a:chExt cx="9990085" cy="4729656"/>
          </a:xfrm>
        </p:grpSpPr>
        <p:sp>
          <p:nvSpPr>
            <p:cNvPr id="52" name="矩形 51"/>
            <p:cNvSpPr/>
            <p:nvPr/>
          </p:nvSpPr>
          <p:spPr>
            <a:xfrm>
              <a:off x="966951" y="1355834"/>
              <a:ext cx="1313793" cy="584775"/>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zh-CN" altLang="en-US" sz="1400">
                  <a:latin typeface="微软雅黑" panose="020B0503020204020204" pitchFamily="34" charset="-122"/>
                  <a:ea typeface="微软雅黑" panose="020B0503020204020204" pitchFamily="34" charset="-122"/>
                </a:rPr>
                <a:t>目标与定位</a:t>
              </a:r>
              <a:endParaRPr lang="zh-CN" altLang="en-US" sz="1400">
                <a:latin typeface="微软雅黑" panose="020B0503020204020204" pitchFamily="34" charset="-122"/>
                <a:ea typeface="微软雅黑" panose="020B0503020204020204" pitchFamily="34" charset="-122"/>
              </a:endParaRPr>
            </a:p>
          </p:txBody>
        </p:sp>
        <p:sp>
          <p:nvSpPr>
            <p:cNvPr id="53" name="矩形 52"/>
            <p:cNvSpPr/>
            <p:nvPr/>
          </p:nvSpPr>
          <p:spPr>
            <a:xfrm>
              <a:off x="2385849" y="1355834"/>
              <a:ext cx="6379778" cy="584775"/>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zh-CN" altLang="en-US" sz="1400">
                  <a:latin typeface="微软雅黑" panose="020B0503020204020204" pitchFamily="34" charset="-122"/>
                  <a:ea typeface="微软雅黑" panose="020B0503020204020204" pitchFamily="34" charset="-122"/>
                </a:rPr>
                <a:t>新视频规划与生产</a:t>
              </a:r>
              <a:endParaRPr lang="zh-CN" altLang="en-US" sz="1400">
                <a:latin typeface="微软雅黑" panose="020B0503020204020204" pitchFamily="34" charset="-122"/>
                <a:ea typeface="微软雅黑" panose="020B0503020204020204" pitchFamily="34" charset="-122"/>
              </a:endParaRPr>
            </a:p>
          </p:txBody>
        </p:sp>
        <p:sp>
          <p:nvSpPr>
            <p:cNvPr id="54" name="矩形 53"/>
            <p:cNvSpPr/>
            <p:nvPr/>
          </p:nvSpPr>
          <p:spPr>
            <a:xfrm>
              <a:off x="8881243" y="1355834"/>
              <a:ext cx="2075792" cy="584775"/>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zh-CN" altLang="en-US" sz="1400">
                  <a:latin typeface="微软雅黑" panose="020B0503020204020204" pitchFamily="34" charset="-122"/>
                  <a:ea typeface="微软雅黑" panose="020B0503020204020204" pitchFamily="34" charset="-122"/>
                </a:rPr>
                <a:t>发布与策略优化</a:t>
              </a:r>
              <a:endParaRPr lang="zh-CN" altLang="en-US" sz="1400">
                <a:latin typeface="微软雅黑" panose="020B0503020204020204" pitchFamily="34" charset="-122"/>
                <a:ea typeface="微软雅黑" panose="020B0503020204020204" pitchFamily="34" charset="-122"/>
              </a:endParaRPr>
            </a:p>
          </p:txBody>
        </p:sp>
        <p:sp>
          <p:nvSpPr>
            <p:cNvPr id="55" name="矩形 54"/>
            <p:cNvSpPr/>
            <p:nvPr/>
          </p:nvSpPr>
          <p:spPr>
            <a:xfrm>
              <a:off x="1061541" y="2175639"/>
              <a:ext cx="567559" cy="3745486"/>
            </a:xfrm>
            <a:prstGeom prst="rect">
              <a:avLst/>
            </a:prstGeom>
            <a:solidFill>
              <a:schemeClr val="bg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zh-CN" altLang="en-US" sz="1400">
                  <a:solidFill>
                    <a:schemeClr val="tx1"/>
                  </a:solidFill>
                  <a:latin typeface="微软雅黑" panose="020B0503020204020204" pitchFamily="34" charset="-122"/>
                  <a:ea typeface="微软雅黑" panose="020B0503020204020204" pitchFamily="34" charset="-122"/>
                </a:rPr>
                <a:t>目标拆解</a:t>
              </a:r>
              <a:endParaRPr lang="zh-CN" altLang="en-US" sz="1400">
                <a:solidFill>
                  <a:schemeClr val="tx1"/>
                </a:solidFill>
                <a:latin typeface="微软雅黑" panose="020B0503020204020204" pitchFamily="34" charset="-122"/>
                <a:ea typeface="微软雅黑" panose="020B0503020204020204" pitchFamily="34" charset="-122"/>
              </a:endParaRPr>
            </a:p>
          </p:txBody>
        </p:sp>
        <p:sp>
          <p:nvSpPr>
            <p:cNvPr id="56" name="矩形 55"/>
            <p:cNvSpPr/>
            <p:nvPr/>
          </p:nvSpPr>
          <p:spPr>
            <a:xfrm>
              <a:off x="1713185" y="2175639"/>
              <a:ext cx="567559" cy="3745486"/>
            </a:xfrm>
            <a:prstGeom prst="rect">
              <a:avLst/>
            </a:prstGeom>
            <a:solidFill>
              <a:schemeClr val="bg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zh-CN" altLang="en-US" sz="1400">
                  <a:solidFill>
                    <a:schemeClr val="tx1"/>
                  </a:solidFill>
                  <a:latin typeface="微软雅黑" panose="020B0503020204020204" pitchFamily="34" charset="-122"/>
                  <a:ea typeface="微软雅黑" panose="020B0503020204020204" pitchFamily="34" charset="-122"/>
                </a:rPr>
                <a:t>沟通点搭建</a:t>
              </a:r>
              <a:endParaRPr lang="zh-CN" altLang="en-US" sz="1400">
                <a:solidFill>
                  <a:schemeClr val="tx1"/>
                </a:solidFill>
                <a:latin typeface="微软雅黑" panose="020B0503020204020204" pitchFamily="34" charset="-122"/>
                <a:ea typeface="微软雅黑" panose="020B0503020204020204" pitchFamily="34" charset="-122"/>
              </a:endParaRPr>
            </a:p>
          </p:txBody>
        </p:sp>
        <p:sp>
          <p:nvSpPr>
            <p:cNvPr id="57" name="矩形 56"/>
            <p:cNvSpPr/>
            <p:nvPr/>
          </p:nvSpPr>
          <p:spPr>
            <a:xfrm>
              <a:off x="9627477" y="2175639"/>
              <a:ext cx="567559" cy="3745486"/>
            </a:xfrm>
            <a:prstGeom prst="rect">
              <a:avLst/>
            </a:prstGeom>
            <a:solidFill>
              <a:schemeClr val="bg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zh-CN" altLang="en-US" sz="1400">
                  <a:solidFill>
                    <a:schemeClr val="tx1"/>
                  </a:solidFill>
                  <a:latin typeface="微软雅黑" panose="020B0503020204020204" pitchFamily="34" charset="-122"/>
                  <a:ea typeface="微软雅黑" panose="020B0503020204020204" pitchFamily="34" charset="-122"/>
                </a:rPr>
                <a:t>渠道推广</a:t>
              </a:r>
              <a:endParaRPr lang="zh-CN" altLang="en-US" sz="1400">
                <a:solidFill>
                  <a:schemeClr val="tx1"/>
                </a:solidFill>
                <a:latin typeface="微软雅黑" panose="020B0503020204020204" pitchFamily="34" charset="-122"/>
                <a:ea typeface="微软雅黑" panose="020B0503020204020204" pitchFamily="34" charset="-122"/>
              </a:endParaRPr>
            </a:p>
          </p:txBody>
        </p:sp>
        <p:sp>
          <p:nvSpPr>
            <p:cNvPr id="58" name="矩形 57"/>
            <p:cNvSpPr/>
            <p:nvPr/>
          </p:nvSpPr>
          <p:spPr>
            <a:xfrm>
              <a:off x="10310651" y="2175639"/>
              <a:ext cx="567559" cy="3745486"/>
            </a:xfrm>
            <a:prstGeom prst="rect">
              <a:avLst/>
            </a:prstGeom>
            <a:solidFill>
              <a:schemeClr val="bg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zh-CN" altLang="en-US" sz="1400">
                  <a:solidFill>
                    <a:schemeClr val="tx1"/>
                  </a:solidFill>
                  <a:latin typeface="微软雅黑" panose="020B0503020204020204" pitchFamily="34" charset="-122"/>
                  <a:ea typeface="微软雅黑" panose="020B0503020204020204" pitchFamily="34" charset="-122"/>
                </a:rPr>
                <a:t>策略优化</a:t>
              </a:r>
              <a:endParaRPr lang="zh-CN" altLang="en-US" sz="1400">
                <a:solidFill>
                  <a:schemeClr val="tx1"/>
                </a:solidFill>
                <a:latin typeface="微软雅黑" panose="020B0503020204020204" pitchFamily="34" charset="-122"/>
                <a:ea typeface="微软雅黑" panose="020B0503020204020204" pitchFamily="34" charset="-122"/>
              </a:endParaRPr>
            </a:p>
          </p:txBody>
        </p:sp>
        <p:sp>
          <p:nvSpPr>
            <p:cNvPr id="59" name="矩形 58"/>
            <p:cNvSpPr/>
            <p:nvPr/>
          </p:nvSpPr>
          <p:spPr>
            <a:xfrm>
              <a:off x="8944303" y="2175639"/>
              <a:ext cx="567559" cy="3745486"/>
            </a:xfrm>
            <a:prstGeom prst="rect">
              <a:avLst/>
            </a:prstGeom>
            <a:solidFill>
              <a:schemeClr val="bg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zh-CN" altLang="en-US" sz="1400">
                  <a:solidFill>
                    <a:schemeClr val="tx1"/>
                  </a:solidFill>
                  <a:latin typeface="微软雅黑" panose="020B0503020204020204" pitchFamily="34" charset="-122"/>
                  <a:ea typeface="微软雅黑" panose="020B0503020204020204" pitchFamily="34" charset="-122"/>
                </a:rPr>
                <a:t>排期规划</a:t>
              </a:r>
              <a:endParaRPr lang="zh-CN" altLang="en-US" sz="1400">
                <a:solidFill>
                  <a:schemeClr val="tx1"/>
                </a:solidFill>
                <a:latin typeface="微软雅黑" panose="020B0503020204020204" pitchFamily="34" charset="-122"/>
                <a:ea typeface="微软雅黑" panose="020B0503020204020204" pitchFamily="34" charset="-122"/>
              </a:endParaRPr>
            </a:p>
          </p:txBody>
        </p:sp>
        <p:sp>
          <p:nvSpPr>
            <p:cNvPr id="60" name="矩形 59"/>
            <p:cNvSpPr/>
            <p:nvPr/>
          </p:nvSpPr>
          <p:spPr>
            <a:xfrm>
              <a:off x="3132083" y="2175639"/>
              <a:ext cx="5570485" cy="493987"/>
            </a:xfrm>
            <a:prstGeom prst="rect">
              <a:avLst/>
            </a:prstGeom>
            <a:solidFill>
              <a:schemeClr val="bg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zh-CN" altLang="en-US" sz="1400">
                  <a:solidFill>
                    <a:schemeClr val="tx1"/>
                  </a:solidFill>
                  <a:latin typeface="微软雅黑" panose="020B0503020204020204" pitchFamily="34" charset="-122"/>
                  <a:ea typeface="微软雅黑" panose="020B0503020204020204" pitchFamily="34" charset="-122"/>
                </a:rPr>
                <a:t>账号矩阵规划与生产</a:t>
              </a:r>
              <a:endParaRPr lang="zh-CN" altLang="en-US" sz="1400">
                <a:solidFill>
                  <a:schemeClr val="tx1"/>
                </a:solidFill>
                <a:latin typeface="微软雅黑" panose="020B0503020204020204" pitchFamily="34" charset="-122"/>
                <a:ea typeface="微软雅黑" panose="020B0503020204020204" pitchFamily="34" charset="-122"/>
              </a:endParaRPr>
            </a:p>
          </p:txBody>
        </p:sp>
        <p:sp>
          <p:nvSpPr>
            <p:cNvPr id="61" name="矩形 60"/>
            <p:cNvSpPr/>
            <p:nvPr/>
          </p:nvSpPr>
          <p:spPr>
            <a:xfrm>
              <a:off x="2475184" y="2175638"/>
              <a:ext cx="567559" cy="2112581"/>
            </a:xfrm>
            <a:prstGeom prst="rect">
              <a:avLst/>
            </a:prstGeom>
            <a:solidFill>
              <a:schemeClr val="bg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zh-CN" altLang="en-US" sz="1400">
                  <a:solidFill>
                    <a:schemeClr val="tx1"/>
                  </a:solidFill>
                  <a:latin typeface="微软雅黑" panose="020B0503020204020204" pitchFamily="34" charset="-122"/>
                  <a:ea typeface="微软雅黑" panose="020B0503020204020204" pitchFamily="34" charset="-122"/>
                </a:rPr>
                <a:t>渠道触点规划</a:t>
              </a:r>
              <a:endParaRPr lang="zh-CN" altLang="en-US" sz="1400">
                <a:solidFill>
                  <a:schemeClr val="tx1"/>
                </a:solidFill>
                <a:latin typeface="微软雅黑" panose="020B0503020204020204" pitchFamily="34" charset="-122"/>
                <a:ea typeface="微软雅黑" panose="020B0503020204020204" pitchFamily="34" charset="-122"/>
              </a:endParaRPr>
            </a:p>
          </p:txBody>
        </p:sp>
        <p:sp>
          <p:nvSpPr>
            <p:cNvPr id="62" name="矩形 61"/>
            <p:cNvSpPr/>
            <p:nvPr/>
          </p:nvSpPr>
          <p:spPr>
            <a:xfrm>
              <a:off x="3126835" y="3331778"/>
              <a:ext cx="740971" cy="956441"/>
            </a:xfrm>
            <a:prstGeom prst="rect">
              <a:avLst/>
            </a:prstGeom>
            <a:solidFill>
              <a:schemeClr val="bg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zh-CN" altLang="en-US" sz="1400">
                  <a:solidFill>
                    <a:schemeClr val="tx1"/>
                  </a:solidFill>
                  <a:latin typeface="微软雅黑" panose="020B0503020204020204" pitchFamily="34" charset="-122"/>
                  <a:ea typeface="微软雅黑" panose="020B0503020204020204" pitchFamily="34" charset="-122"/>
                </a:rPr>
                <a:t>内容</a:t>
              </a:r>
              <a:endParaRPr lang="en-US" altLang="zh-CN" sz="1400">
                <a:solidFill>
                  <a:schemeClr val="tx1"/>
                </a:solidFill>
                <a:latin typeface="微软雅黑" panose="020B0503020204020204" pitchFamily="34" charset="-122"/>
                <a:ea typeface="微软雅黑" panose="020B0503020204020204" pitchFamily="34" charset="-122"/>
              </a:endParaRPr>
            </a:p>
            <a:p>
              <a:pPr algn="ctr"/>
              <a:r>
                <a:rPr lang="zh-CN" altLang="en-US" sz="1400">
                  <a:solidFill>
                    <a:schemeClr val="tx1"/>
                  </a:solidFill>
                  <a:latin typeface="微软雅黑" panose="020B0503020204020204" pitchFamily="34" charset="-122"/>
                  <a:ea typeface="微软雅黑" panose="020B0503020204020204" pitchFamily="34" charset="-122"/>
                </a:rPr>
                <a:t>洞察</a:t>
              </a:r>
              <a:endParaRPr lang="zh-CN" altLang="en-US" sz="1400">
                <a:solidFill>
                  <a:schemeClr val="tx1"/>
                </a:solidFill>
                <a:latin typeface="微软雅黑" panose="020B0503020204020204" pitchFamily="34" charset="-122"/>
                <a:ea typeface="微软雅黑" panose="020B0503020204020204" pitchFamily="34" charset="-122"/>
              </a:endParaRPr>
            </a:p>
          </p:txBody>
        </p:sp>
        <p:sp>
          <p:nvSpPr>
            <p:cNvPr id="63" name="矩形 62"/>
            <p:cNvSpPr/>
            <p:nvPr/>
          </p:nvSpPr>
          <p:spPr>
            <a:xfrm>
              <a:off x="3929123" y="3331778"/>
              <a:ext cx="740971" cy="956441"/>
            </a:xfrm>
            <a:prstGeom prst="rect">
              <a:avLst/>
            </a:prstGeom>
            <a:solidFill>
              <a:schemeClr val="bg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zh-CN" altLang="en-US" sz="1400">
                  <a:solidFill>
                    <a:schemeClr val="tx1"/>
                  </a:solidFill>
                  <a:latin typeface="微软雅黑" panose="020B0503020204020204" pitchFamily="34" charset="-122"/>
                  <a:ea typeface="微软雅黑" panose="020B0503020204020204" pitchFamily="34" charset="-122"/>
                </a:rPr>
                <a:t>内容</a:t>
              </a:r>
              <a:endParaRPr lang="en-US" altLang="zh-CN" sz="1400">
                <a:solidFill>
                  <a:schemeClr val="tx1"/>
                </a:solidFill>
                <a:latin typeface="微软雅黑" panose="020B0503020204020204" pitchFamily="34" charset="-122"/>
                <a:ea typeface="微软雅黑" panose="020B0503020204020204" pitchFamily="34" charset="-122"/>
              </a:endParaRPr>
            </a:p>
            <a:p>
              <a:pPr algn="ctr"/>
              <a:r>
                <a:rPr lang="zh-CN" altLang="en-US" sz="1400">
                  <a:solidFill>
                    <a:schemeClr val="tx1"/>
                  </a:solidFill>
                  <a:latin typeface="微软雅黑" panose="020B0503020204020204" pitchFamily="34" charset="-122"/>
                  <a:ea typeface="微软雅黑" panose="020B0503020204020204" pitchFamily="34" charset="-122"/>
                </a:rPr>
                <a:t>生产 </a:t>
              </a:r>
              <a:endParaRPr lang="zh-CN" altLang="en-US" sz="1400">
                <a:solidFill>
                  <a:schemeClr val="tx1"/>
                </a:solidFill>
                <a:latin typeface="微软雅黑" panose="020B0503020204020204" pitchFamily="34" charset="-122"/>
                <a:ea typeface="微软雅黑" panose="020B0503020204020204" pitchFamily="34" charset="-122"/>
              </a:endParaRPr>
            </a:p>
          </p:txBody>
        </p:sp>
        <p:sp>
          <p:nvSpPr>
            <p:cNvPr id="64" name="矩形 63"/>
            <p:cNvSpPr/>
            <p:nvPr/>
          </p:nvSpPr>
          <p:spPr>
            <a:xfrm>
              <a:off x="4731411" y="3331778"/>
              <a:ext cx="740971" cy="956441"/>
            </a:xfrm>
            <a:prstGeom prst="rect">
              <a:avLst/>
            </a:prstGeom>
            <a:solidFill>
              <a:schemeClr val="bg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zh-CN" altLang="en-US" sz="1400">
                  <a:solidFill>
                    <a:schemeClr val="tx1"/>
                  </a:solidFill>
                  <a:latin typeface="微软雅黑" panose="020B0503020204020204" pitchFamily="34" charset="-122"/>
                  <a:ea typeface="微软雅黑" panose="020B0503020204020204" pitchFamily="34" charset="-122"/>
                </a:rPr>
                <a:t>内容</a:t>
              </a:r>
              <a:endParaRPr lang="en-US" altLang="zh-CN" sz="1400">
                <a:solidFill>
                  <a:schemeClr val="tx1"/>
                </a:solidFill>
                <a:latin typeface="微软雅黑" panose="020B0503020204020204" pitchFamily="34" charset="-122"/>
                <a:ea typeface="微软雅黑" panose="020B0503020204020204" pitchFamily="34" charset="-122"/>
              </a:endParaRPr>
            </a:p>
            <a:p>
              <a:pPr algn="ctr"/>
              <a:r>
                <a:rPr lang="zh-CN" altLang="en-US" sz="1400">
                  <a:solidFill>
                    <a:schemeClr val="tx1"/>
                  </a:solidFill>
                  <a:latin typeface="微软雅黑" panose="020B0503020204020204" pitchFamily="34" charset="-122"/>
                  <a:ea typeface="微软雅黑" panose="020B0503020204020204" pitchFamily="34" charset="-122"/>
                </a:rPr>
                <a:t>测试</a:t>
              </a:r>
              <a:endParaRPr lang="zh-CN" altLang="en-US" sz="1400">
                <a:solidFill>
                  <a:schemeClr val="tx1"/>
                </a:solidFill>
                <a:latin typeface="微软雅黑" panose="020B0503020204020204" pitchFamily="34" charset="-122"/>
                <a:ea typeface="微软雅黑" panose="020B0503020204020204" pitchFamily="34" charset="-122"/>
              </a:endParaRPr>
            </a:p>
          </p:txBody>
        </p:sp>
        <p:sp>
          <p:nvSpPr>
            <p:cNvPr id="65" name="矩形 64"/>
            <p:cNvSpPr/>
            <p:nvPr/>
          </p:nvSpPr>
          <p:spPr>
            <a:xfrm>
              <a:off x="5533699" y="3331778"/>
              <a:ext cx="740971" cy="956441"/>
            </a:xfrm>
            <a:prstGeom prst="rect">
              <a:avLst/>
            </a:prstGeom>
            <a:solidFill>
              <a:schemeClr val="bg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zh-CN" altLang="en-US" sz="1400">
                  <a:solidFill>
                    <a:schemeClr val="tx1"/>
                  </a:solidFill>
                  <a:latin typeface="微软雅黑" panose="020B0503020204020204" pitchFamily="34" charset="-122"/>
                  <a:ea typeface="微软雅黑" panose="020B0503020204020204" pitchFamily="34" charset="-122"/>
                </a:rPr>
                <a:t>达人</a:t>
              </a:r>
              <a:endParaRPr lang="en-US" altLang="zh-CN" sz="1400">
                <a:solidFill>
                  <a:schemeClr val="tx1"/>
                </a:solidFill>
                <a:latin typeface="微软雅黑" panose="020B0503020204020204" pitchFamily="34" charset="-122"/>
                <a:ea typeface="微软雅黑" panose="020B0503020204020204" pitchFamily="34" charset="-122"/>
              </a:endParaRPr>
            </a:p>
            <a:p>
              <a:pPr algn="ctr"/>
              <a:r>
                <a:rPr lang="zh-CN" altLang="en-US" sz="1400">
                  <a:solidFill>
                    <a:schemeClr val="tx1"/>
                  </a:solidFill>
                  <a:latin typeface="微软雅黑" panose="020B0503020204020204" pitchFamily="34" charset="-122"/>
                  <a:ea typeface="微软雅黑" panose="020B0503020204020204" pitchFamily="34" charset="-122"/>
                </a:rPr>
                <a:t>匹配</a:t>
              </a:r>
              <a:endParaRPr lang="zh-CN" altLang="en-US" sz="1400">
                <a:solidFill>
                  <a:schemeClr val="tx1"/>
                </a:solidFill>
                <a:latin typeface="微软雅黑" panose="020B0503020204020204" pitchFamily="34" charset="-122"/>
                <a:ea typeface="微软雅黑" panose="020B0503020204020204" pitchFamily="34" charset="-122"/>
              </a:endParaRPr>
            </a:p>
          </p:txBody>
        </p:sp>
        <p:sp>
          <p:nvSpPr>
            <p:cNvPr id="66" name="矩形 65"/>
            <p:cNvSpPr/>
            <p:nvPr/>
          </p:nvSpPr>
          <p:spPr>
            <a:xfrm>
              <a:off x="6335987" y="3331778"/>
              <a:ext cx="740971" cy="956441"/>
            </a:xfrm>
            <a:prstGeom prst="rect">
              <a:avLst/>
            </a:prstGeom>
            <a:solidFill>
              <a:schemeClr val="bg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zh-CN" altLang="en-US" sz="1400">
                  <a:solidFill>
                    <a:schemeClr val="tx1"/>
                  </a:solidFill>
                  <a:latin typeface="微软雅黑" panose="020B0503020204020204" pitchFamily="34" charset="-122"/>
                  <a:ea typeface="微软雅黑" panose="020B0503020204020204" pitchFamily="34" charset="-122"/>
                </a:rPr>
                <a:t>达人</a:t>
              </a:r>
              <a:endParaRPr lang="en-US" altLang="zh-CN" sz="1400">
                <a:solidFill>
                  <a:schemeClr val="tx1"/>
                </a:solidFill>
                <a:latin typeface="微软雅黑" panose="020B0503020204020204" pitchFamily="34" charset="-122"/>
                <a:ea typeface="微软雅黑" panose="020B0503020204020204" pitchFamily="34" charset="-122"/>
              </a:endParaRPr>
            </a:p>
            <a:p>
              <a:pPr algn="ctr"/>
              <a:r>
                <a:rPr lang="zh-CN" altLang="en-US" sz="1400">
                  <a:solidFill>
                    <a:schemeClr val="tx1"/>
                  </a:solidFill>
                  <a:latin typeface="微软雅黑" panose="020B0503020204020204" pitchFamily="34" charset="-122"/>
                  <a:ea typeface="微软雅黑" panose="020B0503020204020204" pitchFamily="34" charset="-122"/>
                </a:rPr>
                <a:t>矩阵</a:t>
              </a:r>
              <a:endParaRPr lang="zh-CN" altLang="en-US" sz="1400">
                <a:solidFill>
                  <a:schemeClr val="tx1"/>
                </a:solidFill>
                <a:latin typeface="微软雅黑" panose="020B0503020204020204" pitchFamily="34" charset="-122"/>
                <a:ea typeface="微软雅黑" panose="020B0503020204020204" pitchFamily="34" charset="-122"/>
              </a:endParaRPr>
            </a:p>
          </p:txBody>
        </p:sp>
        <p:sp>
          <p:nvSpPr>
            <p:cNvPr id="67" name="矩形 66"/>
            <p:cNvSpPr/>
            <p:nvPr/>
          </p:nvSpPr>
          <p:spPr>
            <a:xfrm>
              <a:off x="7138275" y="3331778"/>
              <a:ext cx="740971" cy="956441"/>
            </a:xfrm>
            <a:prstGeom prst="rect">
              <a:avLst/>
            </a:prstGeom>
            <a:solidFill>
              <a:schemeClr val="bg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ltLang="zh-CN" sz="1400">
                  <a:solidFill>
                    <a:schemeClr val="tx1"/>
                  </a:solidFill>
                  <a:latin typeface="微软雅黑" panose="020B0503020204020204" pitchFamily="34" charset="-122"/>
                  <a:ea typeface="微软雅黑" panose="020B0503020204020204" pitchFamily="34" charset="-122"/>
                </a:rPr>
                <a:t>KOC</a:t>
              </a:r>
              <a:endParaRPr lang="en-US" altLang="zh-CN" sz="1400">
                <a:solidFill>
                  <a:schemeClr val="tx1"/>
                </a:solidFill>
                <a:latin typeface="微软雅黑" panose="020B0503020204020204" pitchFamily="34" charset="-122"/>
                <a:ea typeface="微软雅黑" panose="020B0503020204020204" pitchFamily="34" charset="-122"/>
              </a:endParaRPr>
            </a:p>
            <a:p>
              <a:pPr algn="ctr"/>
              <a:r>
                <a:rPr lang="zh-CN" altLang="en-US" sz="1400">
                  <a:solidFill>
                    <a:schemeClr val="tx1"/>
                  </a:solidFill>
                  <a:latin typeface="微软雅黑" panose="020B0503020204020204" pitchFamily="34" charset="-122"/>
                  <a:ea typeface="微软雅黑" panose="020B0503020204020204" pitchFamily="34" charset="-122"/>
                </a:rPr>
                <a:t>匹配</a:t>
              </a:r>
              <a:endParaRPr lang="zh-CN" altLang="en-US" sz="1400">
                <a:solidFill>
                  <a:schemeClr val="tx1"/>
                </a:solidFill>
                <a:latin typeface="微软雅黑" panose="020B0503020204020204" pitchFamily="34" charset="-122"/>
                <a:ea typeface="微软雅黑" panose="020B0503020204020204" pitchFamily="34" charset="-122"/>
              </a:endParaRPr>
            </a:p>
          </p:txBody>
        </p:sp>
        <p:sp>
          <p:nvSpPr>
            <p:cNvPr id="68" name="矩形 67"/>
            <p:cNvSpPr/>
            <p:nvPr/>
          </p:nvSpPr>
          <p:spPr>
            <a:xfrm>
              <a:off x="7940562" y="3331778"/>
              <a:ext cx="740971" cy="956441"/>
            </a:xfrm>
            <a:prstGeom prst="rect">
              <a:avLst/>
            </a:prstGeom>
            <a:solidFill>
              <a:schemeClr val="bg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zh-CN" altLang="en-US" sz="1400">
                  <a:solidFill>
                    <a:schemeClr val="tx1"/>
                  </a:solidFill>
                  <a:latin typeface="微软雅黑" panose="020B0503020204020204" pitchFamily="34" charset="-122"/>
                  <a:ea typeface="微软雅黑" panose="020B0503020204020204" pitchFamily="34" charset="-122"/>
                </a:rPr>
                <a:t>主题</a:t>
              </a:r>
              <a:endParaRPr lang="en-US" altLang="zh-CN" sz="1400">
                <a:solidFill>
                  <a:schemeClr val="tx1"/>
                </a:solidFill>
                <a:latin typeface="微软雅黑" panose="020B0503020204020204" pitchFamily="34" charset="-122"/>
                <a:ea typeface="微软雅黑" panose="020B0503020204020204" pitchFamily="34" charset="-122"/>
              </a:endParaRPr>
            </a:p>
            <a:p>
              <a:pPr algn="ctr"/>
              <a:r>
                <a:rPr lang="zh-CN" altLang="en-US" sz="1400">
                  <a:solidFill>
                    <a:schemeClr val="tx1"/>
                  </a:solidFill>
                  <a:latin typeface="微软雅黑" panose="020B0503020204020204" pitchFamily="34" charset="-122"/>
                  <a:ea typeface="微软雅黑" panose="020B0503020204020204" pitchFamily="34" charset="-122"/>
                </a:rPr>
                <a:t>策划</a:t>
              </a:r>
              <a:endParaRPr lang="zh-CN" altLang="en-US" sz="1400">
                <a:solidFill>
                  <a:schemeClr val="tx1"/>
                </a:solidFill>
                <a:latin typeface="微软雅黑" panose="020B0503020204020204" pitchFamily="34" charset="-122"/>
                <a:ea typeface="微软雅黑" panose="020B0503020204020204" pitchFamily="34" charset="-122"/>
              </a:endParaRPr>
            </a:p>
          </p:txBody>
        </p:sp>
        <p:sp>
          <p:nvSpPr>
            <p:cNvPr id="69" name="矩形 68"/>
            <p:cNvSpPr/>
            <p:nvPr/>
          </p:nvSpPr>
          <p:spPr>
            <a:xfrm>
              <a:off x="3168868" y="2743196"/>
              <a:ext cx="2303514" cy="493987"/>
            </a:xfrm>
            <a:prstGeom prst="rect">
              <a:avLst/>
            </a:prstGeom>
            <a:solidFill>
              <a:schemeClr val="bg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ltLang="zh-CN" sz="1400">
                  <a:solidFill>
                    <a:schemeClr val="tx1"/>
                  </a:solidFill>
                  <a:latin typeface="微软雅黑" panose="020B0503020204020204" pitchFamily="34" charset="-122"/>
                  <a:ea typeface="微软雅黑" panose="020B0503020204020204" pitchFamily="34" charset="-122"/>
                </a:rPr>
                <a:t>BGC</a:t>
              </a:r>
              <a:endParaRPr lang="zh-CN" altLang="en-US" sz="1400">
                <a:solidFill>
                  <a:schemeClr val="tx1"/>
                </a:solidFill>
                <a:latin typeface="微软雅黑" panose="020B0503020204020204" pitchFamily="34" charset="-122"/>
                <a:ea typeface="微软雅黑" panose="020B0503020204020204" pitchFamily="34" charset="-122"/>
              </a:endParaRPr>
            </a:p>
          </p:txBody>
        </p:sp>
        <p:sp>
          <p:nvSpPr>
            <p:cNvPr id="70" name="矩形 69"/>
            <p:cNvSpPr/>
            <p:nvPr/>
          </p:nvSpPr>
          <p:spPr>
            <a:xfrm>
              <a:off x="5535457" y="2743196"/>
              <a:ext cx="1546763" cy="493987"/>
            </a:xfrm>
            <a:prstGeom prst="rect">
              <a:avLst/>
            </a:prstGeom>
            <a:solidFill>
              <a:schemeClr val="bg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ltLang="zh-CN" sz="1400">
                  <a:solidFill>
                    <a:schemeClr val="tx1"/>
                  </a:solidFill>
                  <a:latin typeface="微软雅黑" panose="020B0503020204020204" pitchFamily="34" charset="-122"/>
                  <a:ea typeface="微软雅黑" panose="020B0503020204020204" pitchFamily="34" charset="-122"/>
                </a:rPr>
                <a:t>PGC</a:t>
              </a:r>
              <a:endParaRPr lang="zh-CN" altLang="en-US" sz="1400">
                <a:solidFill>
                  <a:schemeClr val="tx1"/>
                </a:solidFill>
                <a:latin typeface="微软雅黑" panose="020B0503020204020204" pitchFamily="34" charset="-122"/>
                <a:ea typeface="微软雅黑" panose="020B0503020204020204" pitchFamily="34" charset="-122"/>
              </a:endParaRPr>
            </a:p>
          </p:txBody>
        </p:sp>
        <p:sp>
          <p:nvSpPr>
            <p:cNvPr id="71" name="矩形 70"/>
            <p:cNvSpPr/>
            <p:nvPr/>
          </p:nvSpPr>
          <p:spPr>
            <a:xfrm>
              <a:off x="7145295" y="2743196"/>
              <a:ext cx="1546763" cy="493987"/>
            </a:xfrm>
            <a:prstGeom prst="rect">
              <a:avLst/>
            </a:prstGeom>
            <a:solidFill>
              <a:schemeClr val="bg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ltLang="zh-CN" sz="1400">
                  <a:solidFill>
                    <a:schemeClr val="tx1"/>
                  </a:solidFill>
                  <a:latin typeface="微软雅黑" panose="020B0503020204020204" pitchFamily="34" charset="-122"/>
                  <a:ea typeface="微软雅黑" panose="020B0503020204020204" pitchFamily="34" charset="-122"/>
                </a:rPr>
                <a:t>UGC</a:t>
              </a:r>
              <a:endParaRPr lang="zh-CN" altLang="en-US" sz="1400">
                <a:solidFill>
                  <a:schemeClr val="tx1"/>
                </a:solidFill>
                <a:latin typeface="微软雅黑" panose="020B0503020204020204" pitchFamily="34" charset="-122"/>
                <a:ea typeface="微软雅黑" panose="020B0503020204020204" pitchFamily="34" charset="-122"/>
              </a:endParaRPr>
            </a:p>
          </p:txBody>
        </p:sp>
        <p:sp>
          <p:nvSpPr>
            <p:cNvPr id="72" name="矩形 71"/>
            <p:cNvSpPr/>
            <p:nvPr/>
          </p:nvSpPr>
          <p:spPr>
            <a:xfrm>
              <a:off x="2387598" y="4561487"/>
              <a:ext cx="6293935" cy="493987"/>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zh-CN" altLang="en-US" sz="1400">
                  <a:solidFill>
                    <a:schemeClr val="bg1"/>
                  </a:solidFill>
                  <a:latin typeface="微软雅黑" panose="020B0503020204020204" pitchFamily="34" charset="-122"/>
                  <a:ea typeface="微软雅黑" panose="020B0503020204020204" pitchFamily="34" charset="-122"/>
                </a:rPr>
                <a:t>存量视频生命周期管理</a:t>
              </a:r>
              <a:endParaRPr lang="zh-CN" altLang="en-US" sz="1400">
                <a:solidFill>
                  <a:schemeClr val="bg1"/>
                </a:solidFill>
                <a:latin typeface="微软雅黑" panose="020B0503020204020204" pitchFamily="34" charset="-122"/>
                <a:ea typeface="微软雅黑" panose="020B0503020204020204" pitchFamily="34" charset="-122"/>
              </a:endParaRPr>
            </a:p>
          </p:txBody>
        </p:sp>
        <p:sp>
          <p:nvSpPr>
            <p:cNvPr id="73" name="矩形 72"/>
            <p:cNvSpPr/>
            <p:nvPr/>
          </p:nvSpPr>
          <p:spPr>
            <a:xfrm>
              <a:off x="2406873" y="5185401"/>
              <a:ext cx="3044499" cy="735725"/>
            </a:xfrm>
            <a:prstGeom prst="rect">
              <a:avLst/>
            </a:prstGeom>
            <a:solidFill>
              <a:schemeClr val="bg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zh-CN" altLang="en-US" sz="1400">
                  <a:solidFill>
                    <a:schemeClr val="tx1"/>
                  </a:solidFill>
                  <a:latin typeface="微软雅黑" panose="020B0503020204020204" pitchFamily="34" charset="-122"/>
                  <a:ea typeface="微软雅黑" panose="020B0503020204020204" pitchFamily="34" charset="-122"/>
                </a:rPr>
                <a:t>短视频资产库建立</a:t>
              </a:r>
              <a:endParaRPr lang="zh-CN" altLang="en-US" sz="1400">
                <a:solidFill>
                  <a:schemeClr val="tx1"/>
                </a:solidFill>
                <a:latin typeface="微软雅黑" panose="020B0503020204020204" pitchFamily="34" charset="-122"/>
                <a:ea typeface="微软雅黑" panose="020B0503020204020204" pitchFamily="34" charset="-122"/>
              </a:endParaRPr>
            </a:p>
          </p:txBody>
        </p:sp>
        <p:sp>
          <p:nvSpPr>
            <p:cNvPr id="74" name="矩形 73"/>
            <p:cNvSpPr/>
            <p:nvPr/>
          </p:nvSpPr>
          <p:spPr>
            <a:xfrm>
              <a:off x="5640557" y="5185400"/>
              <a:ext cx="3044499" cy="735725"/>
            </a:xfrm>
            <a:prstGeom prst="rect">
              <a:avLst/>
            </a:prstGeom>
            <a:solidFill>
              <a:schemeClr val="bg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zh-CN" altLang="en-US" sz="1400">
                  <a:solidFill>
                    <a:schemeClr val="tx1"/>
                  </a:solidFill>
                  <a:latin typeface="微软雅黑" panose="020B0503020204020204" pitchFamily="34" charset="-122"/>
                  <a:ea typeface="微软雅黑" panose="020B0503020204020204" pitchFamily="34" charset="-122"/>
                </a:rPr>
                <a:t>短视频生命周期衡量</a:t>
              </a:r>
              <a:endParaRPr lang="zh-CN" altLang="en-US" sz="1400">
                <a:solidFill>
                  <a:schemeClr val="tx1"/>
                </a:solidFill>
                <a:latin typeface="微软雅黑" panose="020B0503020204020204" pitchFamily="34" charset="-122"/>
                <a:ea typeface="微软雅黑" panose="020B0503020204020204" pitchFamily="34" charset="-122"/>
              </a:endParaRPr>
            </a:p>
          </p:txBody>
        </p:sp>
        <p:sp>
          <p:nvSpPr>
            <p:cNvPr id="75" name="矩形 74"/>
            <p:cNvSpPr/>
            <p:nvPr/>
          </p:nvSpPr>
          <p:spPr>
            <a:xfrm>
              <a:off x="966950" y="2017986"/>
              <a:ext cx="1357573" cy="4067504"/>
            </a:xfrm>
            <a:prstGeom prst="rect">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panose="020B0503020204020204" pitchFamily="34" charset="-122"/>
                <a:ea typeface="微软雅黑" panose="020B0503020204020204" pitchFamily="34" charset="-122"/>
              </a:endParaRPr>
            </a:p>
          </p:txBody>
        </p:sp>
        <p:sp>
          <p:nvSpPr>
            <p:cNvPr id="76" name="矩形 75"/>
            <p:cNvSpPr/>
            <p:nvPr/>
          </p:nvSpPr>
          <p:spPr>
            <a:xfrm>
              <a:off x="8881242" y="2017986"/>
              <a:ext cx="2075791" cy="4067504"/>
            </a:xfrm>
            <a:prstGeom prst="rect">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panose="020B0503020204020204" pitchFamily="34" charset="-122"/>
                <a:ea typeface="微软雅黑" panose="020B0503020204020204" pitchFamily="34" charset="-122"/>
              </a:endParaRPr>
            </a:p>
          </p:txBody>
        </p:sp>
        <p:sp>
          <p:nvSpPr>
            <p:cNvPr id="77" name="矩形 76"/>
            <p:cNvSpPr/>
            <p:nvPr/>
          </p:nvSpPr>
          <p:spPr>
            <a:xfrm>
              <a:off x="2411258" y="2017986"/>
              <a:ext cx="6333336" cy="2413574"/>
            </a:xfrm>
            <a:prstGeom prst="rect">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panose="020B0503020204020204" pitchFamily="34" charset="-122"/>
                <a:ea typeface="微软雅黑" panose="020B0503020204020204" pitchFamily="34" charset="-122"/>
              </a:endParaRPr>
            </a:p>
          </p:txBody>
        </p:sp>
        <p:sp>
          <p:nvSpPr>
            <p:cNvPr id="78" name="矩形 77"/>
            <p:cNvSpPr/>
            <p:nvPr/>
          </p:nvSpPr>
          <p:spPr>
            <a:xfrm>
              <a:off x="2411258" y="5116628"/>
              <a:ext cx="6333336" cy="968861"/>
            </a:xfrm>
            <a:prstGeom prst="rect">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panose="020B0503020204020204" pitchFamily="34" charset="-122"/>
                <a:ea typeface="微软雅黑" panose="020B0503020204020204" pitchFamily="34" charset="-122"/>
              </a:endParaRPr>
            </a:p>
          </p:txBody>
        </p:sp>
      </p:gr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5:prstTrans prst="peelOff"/>
      </p:transition>
    </mc:Choice>
    <mc:Fallback>
      <p:transition spd="slow">
        <p:fade/>
      </p:transition>
    </mc:Fallback>
  </mc:AlternateContent>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817948" y="269402"/>
            <a:ext cx="7562367" cy="584775"/>
          </a:xfrm>
          <a:prstGeom prst="rect">
            <a:avLst/>
          </a:prstGeom>
          <a:noFill/>
        </p:spPr>
        <p:txBody>
          <a:bodyPr wrap="square">
            <a:spAutoFit/>
          </a:bodyPr>
          <a:lstStyle/>
          <a:p>
            <a:r>
              <a:rPr lang="zh-CN" altLang="en-US" sz="3200">
                <a:latin typeface="微软雅黑" panose="020B0503020204020204" pitchFamily="34" charset="-122"/>
                <a:ea typeface="微软雅黑" panose="020B0503020204020204" pitchFamily="34" charset="-122"/>
              </a:rPr>
              <a:t>直播电商环状模型</a:t>
            </a:r>
            <a:endParaRPr lang="zh-CN" altLang="en-US" sz="3200">
              <a:latin typeface="微软雅黑" panose="020B0503020204020204" pitchFamily="34" charset="-122"/>
              <a:ea typeface="微软雅黑" panose="020B0503020204020204" pitchFamily="34" charset="-122"/>
            </a:endParaRPr>
          </a:p>
        </p:txBody>
      </p:sp>
      <p:sp>
        <p:nvSpPr>
          <p:cNvPr id="25" name="弧形 24"/>
          <p:cNvSpPr/>
          <p:nvPr/>
        </p:nvSpPr>
        <p:spPr>
          <a:xfrm rot="8874759">
            <a:off x="3772775" y="2636526"/>
            <a:ext cx="5004000" cy="3888000"/>
          </a:xfrm>
          <a:prstGeom prst="arc">
            <a:avLst>
              <a:gd name="adj1" fmla="val 16286959"/>
              <a:gd name="adj2" fmla="val 0"/>
            </a:avLst>
          </a:prstGeom>
          <a:ln w="76200">
            <a:headEnd type="none" w="med" len="med"/>
            <a:tailEnd type="triangl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26" name="弧形 25"/>
          <p:cNvSpPr/>
          <p:nvPr/>
        </p:nvSpPr>
        <p:spPr>
          <a:xfrm rot="17159110">
            <a:off x="2527523" y="1311483"/>
            <a:ext cx="5004000" cy="3888000"/>
          </a:xfrm>
          <a:prstGeom prst="arc">
            <a:avLst>
              <a:gd name="adj1" fmla="val 16286959"/>
              <a:gd name="adj2" fmla="val 0"/>
            </a:avLst>
          </a:prstGeom>
          <a:ln w="76200">
            <a:headEnd type="none" w="med" len="med"/>
            <a:tailEnd type="triangl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grpSp>
        <p:nvGrpSpPr>
          <p:cNvPr id="28" name="组合 27"/>
          <p:cNvGrpSpPr/>
          <p:nvPr/>
        </p:nvGrpSpPr>
        <p:grpSpPr>
          <a:xfrm>
            <a:off x="2611528" y="824730"/>
            <a:ext cx="6101841" cy="5606184"/>
            <a:chOff x="2611528" y="824730"/>
            <a:chExt cx="6101841" cy="5606184"/>
          </a:xfrm>
        </p:grpSpPr>
        <p:grpSp>
          <p:nvGrpSpPr>
            <p:cNvPr id="19" name="组合 18"/>
            <p:cNvGrpSpPr/>
            <p:nvPr/>
          </p:nvGrpSpPr>
          <p:grpSpPr>
            <a:xfrm>
              <a:off x="3151604" y="1029523"/>
              <a:ext cx="5406184" cy="5401391"/>
              <a:chOff x="3151604" y="1029523"/>
              <a:chExt cx="5406184" cy="5401391"/>
            </a:xfrm>
          </p:grpSpPr>
          <p:grpSp>
            <p:nvGrpSpPr>
              <p:cNvPr id="3" name="组合 2"/>
              <p:cNvGrpSpPr>
                <a:grpSpLocks noChangeAspect="1"/>
              </p:cNvGrpSpPr>
              <p:nvPr/>
            </p:nvGrpSpPr>
            <p:grpSpPr>
              <a:xfrm>
                <a:off x="3151604" y="1029523"/>
                <a:ext cx="5406184" cy="5401391"/>
                <a:chOff x="3737838" y="3322240"/>
                <a:chExt cx="7076698" cy="7070418"/>
              </a:xfrm>
            </p:grpSpPr>
            <p:sp>
              <p:nvSpPr>
                <p:cNvPr id="4" name="Shape"/>
                <p:cNvSpPr/>
                <p:nvPr/>
              </p:nvSpPr>
              <p:spPr>
                <a:xfrm>
                  <a:off x="3932168" y="3322240"/>
                  <a:ext cx="3275411" cy="3048795"/>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cubicBezTo>
                        <a:pt x="16721" y="107"/>
                        <a:pt x="11994" y="1854"/>
                        <a:pt x="8087" y="4997"/>
                      </a:cubicBezTo>
                      <a:cubicBezTo>
                        <a:pt x="4335" y="8014"/>
                        <a:pt x="1517" y="12179"/>
                        <a:pt x="0" y="16944"/>
                      </a:cubicBezTo>
                      <a:lnTo>
                        <a:pt x="13434" y="21600"/>
                      </a:lnTo>
                      <a:cubicBezTo>
                        <a:pt x="14093" y="19733"/>
                        <a:pt x="15262" y="18122"/>
                        <a:pt x="16787" y="16980"/>
                      </a:cubicBezTo>
                      <a:cubicBezTo>
                        <a:pt x="18200" y="15922"/>
                        <a:pt x="19864" y="15309"/>
                        <a:pt x="21584" y="15214"/>
                      </a:cubicBezTo>
                      <a:lnTo>
                        <a:pt x="21600" y="0"/>
                      </a:lnTo>
                      <a:close/>
                    </a:path>
                  </a:pathLst>
                </a:custGeom>
                <a:solidFill>
                  <a:srgbClr val="0F417B">
                    <a:alpha val="60000"/>
                  </a:srgbClr>
                </a:solidFill>
                <a:ln w="12700" cap="flat">
                  <a:noFill/>
                  <a:miter lim="400000"/>
                </a:ln>
                <a:effectLst/>
              </p:spPr>
              <p:txBody>
                <a:bodyPr wrap="square" lIns="45718" tIns="45718" rIns="45718" bIns="45718" numCol="1" anchor="t">
                  <a:noAutofit/>
                </a:bodyPr>
                <a:lstStyle/>
                <a:p>
                  <a:pPr marL="0" marR="0" lvl="0" indent="0" algn="ctr" defTabSz="825500" rtl="0" eaLnBrk="1" fontAlgn="auto" latinLnBrk="0" hangingPunct="0">
                    <a:lnSpc>
                      <a:spcPct val="100000"/>
                    </a:lnSpc>
                    <a:spcBef>
                      <a:spcPct val="0"/>
                    </a:spcBef>
                    <a:spcAft>
                      <a:spcPct val="0"/>
                    </a:spcAft>
                    <a:buClrTx/>
                    <a:buSzTx/>
                    <a:buFontTx/>
                    <a:buNone/>
                    <a:defRPr/>
                  </a:pPr>
                  <a:endParaRPr kumimoji="0" sz="3000" b="0" i="0" u="none" strike="noStrike" kern="0" cap="none" spc="0" normalizeH="0" baseline="0" noProof="0">
                    <a:ln>
                      <a:noFill/>
                    </a:ln>
                    <a:solidFill>
                      <a:srgbClr val="F7F5F7"/>
                    </a:solidFill>
                    <a:effectLst/>
                    <a:uLnTx/>
                    <a:uFillTx/>
                    <a:latin typeface="微软雅黑" panose="020B0503020204020204" pitchFamily="34" charset="-122"/>
                    <a:ea typeface="微软雅黑" panose="020B0503020204020204" pitchFamily="34" charset="-122"/>
                    <a:sym typeface="Helvetica Neue Medium"/>
                  </a:endParaRPr>
                </a:p>
              </p:txBody>
            </p:sp>
            <p:sp>
              <p:nvSpPr>
                <p:cNvPr id="5" name="Shape"/>
                <p:cNvSpPr/>
                <p:nvPr/>
              </p:nvSpPr>
              <p:spPr>
                <a:xfrm>
                  <a:off x="7350060" y="3322240"/>
                  <a:ext cx="3284937" cy="3045619"/>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0" y="15211"/>
                      </a:lnTo>
                      <a:cubicBezTo>
                        <a:pt x="1875" y="15286"/>
                        <a:pt x="3683" y="15985"/>
                        <a:pt x="5175" y="17212"/>
                      </a:cubicBezTo>
                      <a:cubicBezTo>
                        <a:pt x="6544" y="18338"/>
                        <a:pt x="7587" y="19859"/>
                        <a:pt x="8184" y="21600"/>
                      </a:cubicBezTo>
                      <a:lnTo>
                        <a:pt x="21600" y="16899"/>
                      </a:lnTo>
                      <a:cubicBezTo>
                        <a:pt x="20074" y="12102"/>
                        <a:pt x="17232" y="7919"/>
                        <a:pt x="13450" y="4903"/>
                      </a:cubicBezTo>
                      <a:cubicBezTo>
                        <a:pt x="9551" y="1794"/>
                        <a:pt x="4848" y="79"/>
                        <a:pt x="0" y="0"/>
                      </a:cubicBezTo>
                      <a:close/>
                    </a:path>
                  </a:pathLst>
                </a:custGeom>
                <a:solidFill>
                  <a:srgbClr val="795696">
                    <a:alpha val="60000"/>
                  </a:srgbClr>
                </a:solidFill>
                <a:ln w="12700" cap="flat">
                  <a:noFill/>
                  <a:miter lim="400000"/>
                </a:ln>
                <a:effectLst/>
              </p:spPr>
              <p:txBody>
                <a:bodyPr wrap="square" lIns="45718" tIns="45718" rIns="45718" bIns="45718" numCol="1" anchor="t">
                  <a:noAutofit/>
                </a:bodyPr>
                <a:lstStyle/>
                <a:p>
                  <a:pPr marL="0" marR="0" lvl="0" indent="0" algn="ctr" defTabSz="825500" rtl="0" eaLnBrk="1" fontAlgn="auto" latinLnBrk="0" hangingPunct="0">
                    <a:lnSpc>
                      <a:spcPct val="100000"/>
                    </a:lnSpc>
                    <a:spcBef>
                      <a:spcPct val="0"/>
                    </a:spcBef>
                    <a:spcAft>
                      <a:spcPct val="0"/>
                    </a:spcAft>
                    <a:buClrTx/>
                    <a:buSzTx/>
                    <a:buFontTx/>
                    <a:buNone/>
                    <a:defRPr/>
                  </a:pPr>
                  <a:endParaRPr kumimoji="0" sz="3000" b="0" i="0" u="none" strike="noStrike" kern="0" cap="none" spc="0" normalizeH="0" baseline="0" noProof="0">
                    <a:ln>
                      <a:noFill/>
                    </a:ln>
                    <a:solidFill>
                      <a:srgbClr val="F7F5F7"/>
                    </a:solidFill>
                    <a:effectLst/>
                    <a:uLnTx/>
                    <a:uFillTx/>
                    <a:latin typeface="微软雅黑" panose="020B0503020204020204" pitchFamily="34" charset="-122"/>
                    <a:ea typeface="微软雅黑" panose="020B0503020204020204" pitchFamily="34" charset="-122"/>
                    <a:sym typeface="Helvetica Neue Medium"/>
                  </a:endParaRPr>
                </a:p>
              </p:txBody>
            </p:sp>
            <p:sp>
              <p:nvSpPr>
                <p:cNvPr id="6" name="Shape"/>
                <p:cNvSpPr/>
                <p:nvPr/>
              </p:nvSpPr>
              <p:spPr>
                <a:xfrm>
                  <a:off x="8147776" y="5828109"/>
                  <a:ext cx="2666760" cy="3860007"/>
                </a:xfrm>
                <a:custGeom>
                  <a:avLst/>
                  <a:gdLst/>
                  <a:ahLst/>
                  <a:cxnLst>
                    <a:cxn ang="0">
                      <a:pos x="wd2" y="hd2"/>
                    </a:cxn>
                    <a:cxn ang="5400000">
                      <a:pos x="wd2" y="hd2"/>
                    </a:cxn>
                    <a:cxn ang="10800000">
                      <a:pos x="wd2" y="hd2"/>
                    </a:cxn>
                    <a:cxn ang="16200000">
                      <a:pos x="wd2" y="hd2"/>
                    </a:cxn>
                  </a:cxnLst>
                  <a:rect l="0" t="0" r="r" b="b"/>
                  <a:pathLst>
                    <a:path w="21574" h="21600" extrusionOk="0">
                      <a:moveTo>
                        <a:pt x="20330" y="0"/>
                      </a:moveTo>
                      <a:lnTo>
                        <a:pt x="3818" y="3720"/>
                      </a:lnTo>
                      <a:cubicBezTo>
                        <a:pt x="4398" y="5171"/>
                        <a:pt x="4353" y="6706"/>
                        <a:pt x="3689" y="8139"/>
                      </a:cubicBezTo>
                      <a:cubicBezTo>
                        <a:pt x="3014" y="9596"/>
                        <a:pt x="1731" y="10881"/>
                        <a:pt x="0" y="11833"/>
                      </a:cubicBezTo>
                      <a:lnTo>
                        <a:pt x="10188" y="21600"/>
                      </a:lnTo>
                      <a:cubicBezTo>
                        <a:pt x="14872" y="19153"/>
                        <a:pt x="18355" y="15771"/>
                        <a:pt x="20170" y="11910"/>
                      </a:cubicBezTo>
                      <a:cubicBezTo>
                        <a:pt x="21078" y="9978"/>
                        <a:pt x="21546" y="7972"/>
                        <a:pt x="21573" y="5963"/>
                      </a:cubicBezTo>
                      <a:cubicBezTo>
                        <a:pt x="21600" y="3954"/>
                        <a:pt x="21187" y="1944"/>
                        <a:pt x="20330" y="0"/>
                      </a:cubicBezTo>
                      <a:close/>
                    </a:path>
                  </a:pathLst>
                </a:custGeom>
                <a:solidFill>
                  <a:schemeClr val="accent2">
                    <a:alpha val="60000"/>
                  </a:schemeClr>
                </a:solidFill>
                <a:ln w="12700" cap="flat">
                  <a:noFill/>
                  <a:miter lim="400000"/>
                </a:ln>
                <a:effectLst/>
              </p:spPr>
              <p:txBody>
                <a:bodyPr wrap="square" lIns="45718" tIns="45718" rIns="45718" bIns="45718" numCol="1" anchor="t">
                  <a:noAutofit/>
                </a:bodyPr>
                <a:lstStyle/>
                <a:p>
                  <a:pPr marL="0" marR="0" lvl="0" indent="0" algn="ctr" defTabSz="825500" rtl="0" eaLnBrk="1" fontAlgn="auto" latinLnBrk="0" hangingPunct="0">
                    <a:lnSpc>
                      <a:spcPct val="100000"/>
                    </a:lnSpc>
                    <a:spcBef>
                      <a:spcPct val="0"/>
                    </a:spcBef>
                    <a:spcAft>
                      <a:spcPct val="0"/>
                    </a:spcAft>
                    <a:buClrTx/>
                    <a:buSzTx/>
                    <a:buFontTx/>
                    <a:buNone/>
                    <a:defRPr/>
                  </a:pPr>
                  <a:endParaRPr kumimoji="0" sz="3000" b="0" i="0" u="none" strike="noStrike" kern="0" cap="none" spc="0" normalizeH="0" baseline="0" noProof="0">
                    <a:ln>
                      <a:noFill/>
                    </a:ln>
                    <a:solidFill>
                      <a:srgbClr val="F7F5F7"/>
                    </a:solidFill>
                    <a:effectLst/>
                    <a:uLnTx/>
                    <a:uFillTx/>
                    <a:latin typeface="微软雅黑" panose="020B0503020204020204" pitchFamily="34" charset="-122"/>
                    <a:ea typeface="微软雅黑" panose="020B0503020204020204" pitchFamily="34" charset="-122"/>
                    <a:sym typeface="Helvetica Neue Medium"/>
                  </a:endParaRPr>
                </a:p>
              </p:txBody>
            </p:sp>
            <p:sp>
              <p:nvSpPr>
                <p:cNvPr id="7" name="Shape"/>
                <p:cNvSpPr/>
                <p:nvPr/>
              </p:nvSpPr>
              <p:spPr>
                <a:xfrm>
                  <a:off x="3737838" y="5831681"/>
                  <a:ext cx="2672022" cy="3848101"/>
                </a:xfrm>
                <a:custGeom>
                  <a:avLst/>
                  <a:gdLst/>
                  <a:ahLst/>
                  <a:cxnLst>
                    <a:cxn ang="0">
                      <a:pos x="wd2" y="hd2"/>
                    </a:cxn>
                    <a:cxn ang="5400000">
                      <a:pos x="wd2" y="hd2"/>
                    </a:cxn>
                    <a:cxn ang="10800000">
                      <a:pos x="wd2" y="hd2"/>
                    </a:cxn>
                    <a:cxn ang="16200000">
                      <a:pos x="wd2" y="hd2"/>
                    </a:cxn>
                  </a:cxnLst>
                  <a:rect l="0" t="0" r="r" b="b"/>
                  <a:pathLst>
                    <a:path w="21201" h="21600" extrusionOk="0">
                      <a:moveTo>
                        <a:pt x="1198" y="0"/>
                      </a:moveTo>
                      <a:cubicBezTo>
                        <a:pt x="-336" y="3591"/>
                        <a:pt x="-399" y="7417"/>
                        <a:pt x="1019" y="11032"/>
                      </a:cubicBezTo>
                      <a:cubicBezTo>
                        <a:pt x="2673" y="15250"/>
                        <a:pt x="6249" y="18964"/>
                        <a:pt x="11190" y="21600"/>
                      </a:cubicBezTo>
                      <a:lnTo>
                        <a:pt x="21201" y="11876"/>
                      </a:lnTo>
                      <a:cubicBezTo>
                        <a:pt x="19450" y="10885"/>
                        <a:pt x="18162" y="9542"/>
                        <a:pt x="17507" y="8024"/>
                      </a:cubicBezTo>
                      <a:cubicBezTo>
                        <a:pt x="16904" y="6625"/>
                        <a:pt x="16867" y="5135"/>
                        <a:pt x="17397" y="3720"/>
                      </a:cubicBezTo>
                      <a:lnTo>
                        <a:pt x="1198" y="0"/>
                      </a:lnTo>
                      <a:close/>
                    </a:path>
                  </a:pathLst>
                </a:custGeom>
                <a:solidFill>
                  <a:srgbClr val="535353">
                    <a:alpha val="60000"/>
                  </a:srgbClr>
                </a:solidFill>
                <a:ln w="12700" cap="flat">
                  <a:noFill/>
                  <a:miter lim="400000"/>
                </a:ln>
                <a:effectLst/>
              </p:spPr>
              <p:txBody>
                <a:bodyPr wrap="square" lIns="45718" tIns="45718" rIns="45718" bIns="45718" numCol="1" anchor="t">
                  <a:noAutofit/>
                </a:bodyPr>
                <a:lstStyle/>
                <a:p>
                  <a:pPr marL="0" marR="0" lvl="0" indent="0" algn="ctr" defTabSz="825500" rtl="0" eaLnBrk="1" fontAlgn="auto" latinLnBrk="0" hangingPunct="0">
                    <a:lnSpc>
                      <a:spcPct val="100000"/>
                    </a:lnSpc>
                    <a:spcBef>
                      <a:spcPct val="0"/>
                    </a:spcBef>
                    <a:spcAft>
                      <a:spcPct val="0"/>
                    </a:spcAft>
                    <a:buClrTx/>
                    <a:buSzTx/>
                    <a:buFontTx/>
                    <a:buNone/>
                    <a:defRPr/>
                  </a:pPr>
                  <a:endParaRPr kumimoji="0" sz="3000" b="0" i="0" u="none" strike="noStrike" kern="0" cap="none" spc="0" normalizeH="0" baseline="0" noProof="0">
                    <a:ln>
                      <a:noFill/>
                    </a:ln>
                    <a:solidFill>
                      <a:srgbClr val="F7F5F7"/>
                    </a:solidFill>
                    <a:effectLst/>
                    <a:uLnTx/>
                    <a:uFillTx/>
                    <a:latin typeface="微软雅黑" panose="020B0503020204020204" pitchFamily="34" charset="-122"/>
                    <a:ea typeface="微软雅黑" panose="020B0503020204020204" pitchFamily="34" charset="-122"/>
                    <a:sym typeface="Helvetica Neue Medium"/>
                  </a:endParaRPr>
                </a:p>
              </p:txBody>
            </p:sp>
            <p:sp>
              <p:nvSpPr>
                <p:cNvPr id="8" name="Shape"/>
                <p:cNvSpPr/>
                <p:nvPr/>
              </p:nvSpPr>
              <p:spPr>
                <a:xfrm>
                  <a:off x="5249794" y="8018860"/>
                  <a:ext cx="4056063" cy="2373798"/>
                </a:xfrm>
                <a:custGeom>
                  <a:avLst/>
                  <a:gdLst/>
                  <a:ahLst/>
                  <a:cxnLst>
                    <a:cxn ang="0">
                      <a:pos x="wd2" y="hd2"/>
                    </a:cxn>
                    <a:cxn ang="5400000">
                      <a:pos x="wd2" y="hd2"/>
                    </a:cxn>
                    <a:cxn ang="10800000">
                      <a:pos x="wd2" y="hd2"/>
                    </a:cxn>
                    <a:cxn ang="16200000">
                      <a:pos x="wd2" y="hd2"/>
                    </a:cxn>
                  </a:cxnLst>
                  <a:rect l="0" t="0" r="r" b="b"/>
                  <a:pathLst>
                    <a:path w="21600" h="21554" extrusionOk="0">
                      <a:moveTo>
                        <a:pt x="14894" y="0"/>
                      </a:moveTo>
                      <a:cubicBezTo>
                        <a:pt x="13745" y="1289"/>
                        <a:pt x="12409" y="2011"/>
                        <a:pt x="11035" y="2086"/>
                      </a:cubicBezTo>
                      <a:cubicBezTo>
                        <a:pt x="9501" y="2170"/>
                        <a:pt x="7990" y="1446"/>
                        <a:pt x="6706" y="14"/>
                      </a:cubicBezTo>
                      <a:lnTo>
                        <a:pt x="0" y="15769"/>
                      </a:lnTo>
                      <a:cubicBezTo>
                        <a:pt x="3209" y="19578"/>
                        <a:pt x="7032" y="21600"/>
                        <a:pt x="10942" y="21553"/>
                      </a:cubicBezTo>
                      <a:cubicBezTo>
                        <a:pt x="14755" y="21508"/>
                        <a:pt x="18469" y="19495"/>
                        <a:pt x="21600" y="15784"/>
                      </a:cubicBezTo>
                      <a:lnTo>
                        <a:pt x="14894" y="0"/>
                      </a:lnTo>
                      <a:close/>
                    </a:path>
                  </a:pathLst>
                </a:custGeom>
                <a:solidFill>
                  <a:srgbClr val="16274B">
                    <a:alpha val="60000"/>
                  </a:srgbClr>
                </a:solidFill>
                <a:ln w="12700" cap="flat">
                  <a:noFill/>
                  <a:miter lim="400000"/>
                </a:ln>
                <a:effectLst/>
              </p:spPr>
              <p:txBody>
                <a:bodyPr wrap="square" lIns="45718" tIns="45718" rIns="45718" bIns="45718" numCol="1" anchor="t">
                  <a:noAutofit/>
                </a:bodyPr>
                <a:lstStyle/>
                <a:p>
                  <a:pPr marL="0" marR="0" lvl="0" indent="0" algn="ctr" defTabSz="825500" rtl="0" eaLnBrk="1" fontAlgn="auto" latinLnBrk="0" hangingPunct="0">
                    <a:lnSpc>
                      <a:spcPct val="100000"/>
                    </a:lnSpc>
                    <a:spcBef>
                      <a:spcPct val="0"/>
                    </a:spcBef>
                    <a:spcAft>
                      <a:spcPct val="0"/>
                    </a:spcAft>
                    <a:buClrTx/>
                    <a:buSzTx/>
                    <a:buFontTx/>
                    <a:buNone/>
                    <a:defRPr/>
                  </a:pPr>
                  <a:endParaRPr kumimoji="0" sz="3000" b="0" i="0" u="none" strike="noStrike" kern="0" cap="none" spc="0" normalizeH="0" baseline="0" noProof="0">
                    <a:ln>
                      <a:noFill/>
                    </a:ln>
                    <a:solidFill>
                      <a:srgbClr val="F7F5F7"/>
                    </a:solidFill>
                    <a:effectLst/>
                    <a:uLnTx/>
                    <a:uFillTx/>
                    <a:latin typeface="微软雅黑" panose="020B0503020204020204" pitchFamily="34" charset="-122"/>
                    <a:ea typeface="微软雅黑" panose="020B0503020204020204" pitchFamily="34" charset="-122"/>
                    <a:sym typeface="Helvetica Neue Medium"/>
                  </a:endParaRPr>
                </a:p>
              </p:txBody>
            </p:sp>
          </p:grpSp>
          <p:sp>
            <p:nvSpPr>
              <p:cNvPr id="10" name="文本框 9"/>
              <p:cNvSpPr txBox="1"/>
              <p:nvPr/>
            </p:nvSpPr>
            <p:spPr>
              <a:xfrm>
                <a:off x="3986602" y="1632472"/>
                <a:ext cx="1633015" cy="1138773"/>
              </a:xfrm>
              <a:prstGeom prst="rect">
                <a:avLst/>
              </a:prstGeom>
              <a:noFill/>
            </p:spPr>
            <p:txBody>
              <a:bodyPr wrap="square">
                <a:spAutoFit/>
              </a:bodyPr>
              <a:lstStyle/>
              <a:p>
                <a:pPr algn="ctr"/>
                <a:r>
                  <a:rPr lang="zh-CN" altLang="en-US" sz="1600">
                    <a:latin typeface="微软雅黑" panose="020B0503020204020204" pitchFamily="34" charset="-122"/>
                    <a:ea typeface="微软雅黑" panose="020B0503020204020204" pitchFamily="34" charset="-122"/>
                  </a:rPr>
                  <a:t>搭建公私</a:t>
                </a:r>
                <a:endParaRPr lang="en-US" altLang="zh-CN" sz="1600">
                  <a:latin typeface="微软雅黑" panose="020B0503020204020204" pitchFamily="34" charset="-122"/>
                  <a:ea typeface="微软雅黑" panose="020B0503020204020204" pitchFamily="34" charset="-122"/>
                </a:endParaRPr>
              </a:p>
              <a:p>
                <a:pPr algn="ctr"/>
                <a:r>
                  <a:rPr lang="zh-CN" altLang="en-US" sz="1600">
                    <a:latin typeface="微软雅黑" panose="020B0503020204020204" pitchFamily="34" charset="-122"/>
                    <a:ea typeface="微软雅黑" panose="020B0503020204020204" pitchFamily="34" charset="-122"/>
                  </a:rPr>
                  <a:t>流量平台</a:t>
                </a:r>
                <a:endParaRPr lang="en-US" altLang="zh-CN" sz="1600">
                  <a:latin typeface="微软雅黑" panose="020B0503020204020204" pitchFamily="34" charset="-122"/>
                  <a:ea typeface="微软雅黑" panose="020B0503020204020204" pitchFamily="34" charset="-122"/>
                </a:endParaRPr>
              </a:p>
              <a:p>
                <a:pPr algn="ctr"/>
                <a:endParaRPr lang="en-US" altLang="zh-CN" sz="800">
                  <a:latin typeface="微软雅黑" panose="020B0503020204020204" pitchFamily="34" charset="-122"/>
                  <a:ea typeface="微软雅黑" panose="020B0503020204020204" pitchFamily="34" charset="-122"/>
                </a:endParaRPr>
              </a:p>
              <a:p>
                <a:pPr algn="ctr"/>
                <a:r>
                  <a:rPr lang="zh-CN" altLang="en-US" sz="1400">
                    <a:latin typeface="微软雅黑" panose="020B0503020204020204" pitchFamily="34" charset="-122"/>
                    <a:ea typeface="微软雅黑" panose="020B0503020204020204" pitchFamily="34" charset="-122"/>
                  </a:rPr>
                  <a:t>增加产品复购</a:t>
                </a:r>
                <a:endParaRPr lang="en-US" altLang="zh-CN" sz="1400">
                  <a:latin typeface="微软雅黑" panose="020B0503020204020204" pitchFamily="34" charset="-122"/>
                  <a:ea typeface="微软雅黑" panose="020B0503020204020204" pitchFamily="34" charset="-122"/>
                </a:endParaRPr>
              </a:p>
              <a:p>
                <a:pPr algn="ctr"/>
                <a:r>
                  <a:rPr lang="zh-CN" altLang="en-US" sz="1400">
                    <a:latin typeface="微软雅黑" panose="020B0503020204020204" pitchFamily="34" charset="-122"/>
                    <a:ea typeface="微软雅黑" panose="020B0503020204020204" pitchFamily="34" charset="-122"/>
                  </a:rPr>
                  <a:t>挖掘多元价值</a:t>
                </a:r>
                <a:endParaRPr lang="zh-CN" altLang="en-US" sz="1400">
                  <a:latin typeface="微软雅黑" panose="020B0503020204020204" pitchFamily="34" charset="-122"/>
                  <a:ea typeface="微软雅黑" panose="020B0503020204020204" pitchFamily="34" charset="-122"/>
                </a:endParaRPr>
              </a:p>
            </p:txBody>
          </p:sp>
          <p:sp>
            <p:nvSpPr>
              <p:cNvPr id="12" name="文本框 11"/>
              <p:cNvSpPr txBox="1"/>
              <p:nvPr/>
            </p:nvSpPr>
            <p:spPr>
              <a:xfrm>
                <a:off x="6208674" y="1632472"/>
                <a:ext cx="1298957" cy="1107996"/>
              </a:xfrm>
              <a:prstGeom prst="rect">
                <a:avLst/>
              </a:prstGeom>
              <a:noFill/>
            </p:spPr>
            <p:txBody>
              <a:bodyPr wrap="square">
                <a:spAutoFit/>
              </a:bodyPr>
              <a:lstStyle/>
              <a:p>
                <a:pPr algn="ctr"/>
                <a:r>
                  <a:rPr lang="zh-CN" altLang="en-US" sz="1600">
                    <a:latin typeface="微软雅黑" panose="020B0503020204020204" pitchFamily="34" charset="-122"/>
                    <a:ea typeface="微软雅黑" panose="020B0503020204020204" pitchFamily="34" charset="-122"/>
                  </a:rPr>
                  <a:t>直播策划</a:t>
                </a:r>
                <a:endParaRPr lang="en-US" altLang="zh-CN" sz="1600">
                  <a:latin typeface="微软雅黑" panose="020B0503020204020204" pitchFamily="34" charset="-122"/>
                  <a:ea typeface="微软雅黑" panose="020B0503020204020204" pitchFamily="34" charset="-122"/>
                </a:endParaRPr>
              </a:p>
              <a:p>
                <a:endParaRPr lang="en-US" altLang="zh-CN" sz="800">
                  <a:latin typeface="微软雅黑" panose="020B0503020204020204" pitchFamily="34" charset="-122"/>
                  <a:ea typeface="微软雅黑" panose="020B0503020204020204" pitchFamily="34" charset="-122"/>
                </a:endParaRPr>
              </a:p>
              <a:p>
                <a:r>
                  <a:rPr lang="zh-CN" altLang="en-US" sz="1400">
                    <a:latin typeface="微软雅黑" panose="020B0503020204020204" pitchFamily="34" charset="-122"/>
                    <a:ea typeface="微软雅黑" panose="020B0503020204020204" pitchFamily="34" charset="-122"/>
                  </a:rPr>
                  <a:t>用户定位</a:t>
                </a:r>
                <a:endParaRPr lang="en-US" altLang="zh-CN" sz="1400">
                  <a:latin typeface="微软雅黑" panose="020B0503020204020204" pitchFamily="34" charset="-122"/>
                  <a:ea typeface="微软雅黑" panose="020B0503020204020204" pitchFamily="34" charset="-122"/>
                </a:endParaRPr>
              </a:p>
              <a:p>
                <a:r>
                  <a:rPr lang="zh-CN" altLang="en-US" sz="1400">
                    <a:latin typeface="微软雅黑" panose="020B0503020204020204" pitchFamily="34" charset="-122"/>
                    <a:ea typeface="微软雅黑" panose="020B0503020204020204" pitchFamily="34" charset="-122"/>
                  </a:rPr>
                  <a:t>产品组合策略</a:t>
                </a:r>
                <a:endParaRPr lang="en-US" altLang="zh-CN" sz="1400">
                  <a:latin typeface="微软雅黑" panose="020B0503020204020204" pitchFamily="34" charset="-122"/>
                  <a:ea typeface="微软雅黑" panose="020B0503020204020204" pitchFamily="34" charset="-122"/>
                </a:endParaRPr>
              </a:p>
              <a:p>
                <a:r>
                  <a:rPr lang="zh-CN" altLang="en-US" sz="1400">
                    <a:latin typeface="微软雅黑" panose="020B0503020204020204" pitchFamily="34" charset="-122"/>
                    <a:ea typeface="微软雅黑" panose="020B0503020204020204" pitchFamily="34" charset="-122"/>
                  </a:rPr>
                  <a:t>直播节奏策划</a:t>
                </a:r>
                <a:endParaRPr lang="zh-CN" altLang="en-US" sz="1400">
                  <a:latin typeface="微软雅黑" panose="020B0503020204020204" pitchFamily="34" charset="-122"/>
                  <a:ea typeface="微软雅黑" panose="020B0503020204020204" pitchFamily="34" charset="-122"/>
                </a:endParaRPr>
              </a:p>
            </p:txBody>
          </p:sp>
          <p:sp>
            <p:nvSpPr>
              <p:cNvPr id="14" name="文本框 13"/>
              <p:cNvSpPr txBox="1"/>
              <p:nvPr/>
            </p:nvSpPr>
            <p:spPr>
              <a:xfrm>
                <a:off x="7011424" y="3721699"/>
                <a:ext cx="1008993" cy="892552"/>
              </a:xfrm>
              <a:prstGeom prst="rect">
                <a:avLst/>
              </a:prstGeom>
              <a:noFill/>
            </p:spPr>
            <p:txBody>
              <a:bodyPr wrap="square">
                <a:spAutoFit/>
              </a:bodyPr>
              <a:lstStyle/>
              <a:p>
                <a:pPr algn="ctr"/>
                <a:r>
                  <a:rPr lang="zh-CN" altLang="en-US" sz="1600">
                    <a:latin typeface="微软雅黑" panose="020B0503020204020204" pitchFamily="34" charset="-122"/>
                    <a:ea typeface="微软雅黑" panose="020B0503020204020204" pitchFamily="34" charset="-122"/>
                  </a:rPr>
                  <a:t>直播预热</a:t>
                </a:r>
                <a:endParaRPr lang="en-US" altLang="zh-CN" sz="1600">
                  <a:latin typeface="微软雅黑" panose="020B0503020204020204" pitchFamily="34" charset="-122"/>
                  <a:ea typeface="微软雅黑" panose="020B0503020204020204" pitchFamily="34" charset="-122"/>
                </a:endParaRPr>
              </a:p>
              <a:p>
                <a:pPr algn="ctr"/>
                <a:endParaRPr lang="en-US" altLang="zh-CN" sz="800">
                  <a:latin typeface="微软雅黑" panose="020B0503020204020204" pitchFamily="34" charset="-122"/>
                  <a:ea typeface="微软雅黑" panose="020B0503020204020204" pitchFamily="34" charset="-122"/>
                </a:endParaRPr>
              </a:p>
              <a:p>
                <a:pPr algn="ctr"/>
                <a:r>
                  <a:rPr lang="zh-CN" altLang="en-US" sz="1400">
                    <a:latin typeface="微软雅黑" panose="020B0503020204020204" pitchFamily="34" charset="-122"/>
                    <a:ea typeface="微软雅黑" panose="020B0503020204020204" pitchFamily="34" charset="-122"/>
                  </a:rPr>
                  <a:t>直播主题</a:t>
                </a:r>
                <a:endParaRPr lang="en-US" altLang="zh-CN" sz="1400">
                  <a:latin typeface="微软雅黑" panose="020B0503020204020204" pitchFamily="34" charset="-122"/>
                  <a:ea typeface="微软雅黑" panose="020B0503020204020204" pitchFamily="34" charset="-122"/>
                </a:endParaRPr>
              </a:p>
              <a:p>
                <a:pPr algn="ctr"/>
                <a:r>
                  <a:rPr lang="zh-CN" altLang="en-US" sz="1400">
                    <a:latin typeface="微软雅黑" panose="020B0503020204020204" pitchFamily="34" charset="-122"/>
                    <a:ea typeface="微软雅黑" panose="020B0503020204020204" pitchFamily="34" charset="-122"/>
                  </a:rPr>
                  <a:t>聚集流量</a:t>
                </a:r>
                <a:endParaRPr lang="zh-CN" altLang="en-US" sz="1400">
                  <a:latin typeface="微软雅黑" panose="020B0503020204020204" pitchFamily="34" charset="-122"/>
                  <a:ea typeface="微软雅黑" panose="020B0503020204020204" pitchFamily="34" charset="-122"/>
                </a:endParaRPr>
              </a:p>
            </p:txBody>
          </p:sp>
          <p:sp>
            <p:nvSpPr>
              <p:cNvPr id="16" name="文本框 15"/>
              <p:cNvSpPr txBox="1"/>
              <p:nvPr/>
            </p:nvSpPr>
            <p:spPr>
              <a:xfrm>
                <a:off x="4925332" y="4951991"/>
                <a:ext cx="1753898" cy="1323439"/>
              </a:xfrm>
              <a:prstGeom prst="rect">
                <a:avLst/>
              </a:prstGeom>
              <a:noFill/>
            </p:spPr>
            <p:txBody>
              <a:bodyPr wrap="square">
                <a:spAutoFit/>
              </a:bodyPr>
              <a:lstStyle/>
              <a:p>
                <a:pPr algn="ctr"/>
                <a:r>
                  <a:rPr lang="zh-CN" altLang="en-US" sz="1600">
                    <a:latin typeface="微软雅黑" panose="020B0503020204020204" pitchFamily="34" charset="-122"/>
                    <a:ea typeface="微软雅黑" panose="020B0503020204020204" pitchFamily="34" charset="-122"/>
                  </a:rPr>
                  <a:t>现场引爆</a:t>
                </a:r>
                <a:endParaRPr lang="en-US" altLang="zh-CN" sz="1600">
                  <a:latin typeface="微软雅黑" panose="020B0503020204020204" pitchFamily="34" charset="-122"/>
                  <a:ea typeface="微软雅黑" panose="020B0503020204020204" pitchFamily="34" charset="-122"/>
                </a:endParaRPr>
              </a:p>
              <a:p>
                <a:pPr algn="ctr"/>
                <a:endParaRPr lang="en-US" altLang="zh-CN" sz="800">
                  <a:latin typeface="微软雅黑" panose="020B0503020204020204" pitchFamily="34" charset="-122"/>
                  <a:ea typeface="微软雅黑" panose="020B0503020204020204" pitchFamily="34" charset="-122"/>
                </a:endParaRPr>
              </a:p>
              <a:p>
                <a:pPr algn="ctr"/>
                <a:r>
                  <a:rPr lang="zh-CN" altLang="en-US" sz="1400">
                    <a:latin typeface="微软雅黑" panose="020B0503020204020204" pitchFamily="34" charset="-122"/>
                    <a:ea typeface="微软雅黑" panose="020B0503020204020204" pitchFamily="34" charset="-122"/>
                  </a:rPr>
                  <a:t>娱乐性、互动性</a:t>
                </a:r>
                <a:endParaRPr lang="en-US" altLang="zh-CN" sz="1400">
                  <a:latin typeface="微软雅黑" panose="020B0503020204020204" pitchFamily="34" charset="-122"/>
                  <a:ea typeface="微软雅黑" panose="020B0503020204020204" pitchFamily="34" charset="-122"/>
                </a:endParaRPr>
              </a:p>
              <a:p>
                <a:pPr algn="ctr"/>
                <a:r>
                  <a:rPr lang="zh-CN" altLang="en-US" sz="1400">
                    <a:latin typeface="微软雅黑" panose="020B0503020204020204" pitchFamily="34" charset="-122"/>
                    <a:ea typeface="微软雅黑" panose="020B0503020204020204" pitchFamily="34" charset="-122"/>
                  </a:rPr>
                  <a:t>话题性、博彩性</a:t>
                </a:r>
                <a:endParaRPr lang="en-US" altLang="zh-CN" sz="1400">
                  <a:latin typeface="微软雅黑" panose="020B0503020204020204" pitchFamily="34" charset="-122"/>
                  <a:ea typeface="微软雅黑" panose="020B0503020204020204" pitchFamily="34" charset="-122"/>
                </a:endParaRPr>
              </a:p>
              <a:p>
                <a:pPr algn="ctr"/>
                <a:r>
                  <a:rPr lang="zh-CN" altLang="en-US" sz="1400">
                    <a:latin typeface="微软雅黑" panose="020B0503020204020204" pitchFamily="34" charset="-122"/>
                    <a:ea typeface="微软雅黑" panose="020B0503020204020204" pitchFamily="34" charset="-122"/>
                  </a:rPr>
                  <a:t>陪伴性、合作性</a:t>
                </a:r>
                <a:endParaRPr lang="en-US" altLang="zh-CN" sz="1400">
                  <a:latin typeface="微软雅黑" panose="020B0503020204020204" pitchFamily="34" charset="-122"/>
                  <a:ea typeface="微软雅黑" panose="020B0503020204020204" pitchFamily="34" charset="-122"/>
                </a:endParaRPr>
              </a:p>
              <a:p>
                <a:pPr algn="ctr"/>
                <a:r>
                  <a:rPr lang="zh-CN" altLang="en-US" sz="1400">
                    <a:latin typeface="微软雅黑" panose="020B0503020204020204" pitchFamily="34" charset="-122"/>
                    <a:ea typeface="微软雅黑" panose="020B0503020204020204" pitchFamily="34" charset="-122"/>
                  </a:rPr>
                  <a:t>场景性、专业性</a:t>
                </a:r>
                <a:endParaRPr lang="zh-CN" altLang="en-US" sz="1400">
                  <a:latin typeface="微软雅黑" panose="020B0503020204020204" pitchFamily="34" charset="-122"/>
                  <a:ea typeface="微软雅黑" panose="020B0503020204020204" pitchFamily="34" charset="-122"/>
                </a:endParaRPr>
              </a:p>
            </p:txBody>
          </p:sp>
          <p:sp>
            <p:nvSpPr>
              <p:cNvPr id="18" name="文本框 17"/>
              <p:cNvSpPr txBox="1"/>
              <p:nvPr/>
            </p:nvSpPr>
            <p:spPr>
              <a:xfrm>
                <a:off x="3489316" y="3721699"/>
                <a:ext cx="1313793" cy="892552"/>
              </a:xfrm>
              <a:prstGeom prst="rect">
                <a:avLst/>
              </a:prstGeom>
              <a:noFill/>
            </p:spPr>
            <p:txBody>
              <a:bodyPr wrap="square">
                <a:spAutoFit/>
              </a:bodyPr>
              <a:lstStyle/>
              <a:p>
                <a:pPr algn="ctr"/>
                <a:r>
                  <a:rPr lang="zh-CN" altLang="en-US" sz="1600">
                    <a:latin typeface="微软雅黑" panose="020B0503020204020204" pitchFamily="34" charset="-122"/>
                    <a:ea typeface="微软雅黑" panose="020B0503020204020204" pitchFamily="34" charset="-122"/>
                  </a:rPr>
                  <a:t>售后服务</a:t>
                </a:r>
                <a:endParaRPr lang="en-US" altLang="zh-CN" sz="1600">
                  <a:latin typeface="微软雅黑" panose="020B0503020204020204" pitchFamily="34" charset="-122"/>
                  <a:ea typeface="微软雅黑" panose="020B0503020204020204" pitchFamily="34" charset="-122"/>
                </a:endParaRPr>
              </a:p>
              <a:p>
                <a:pPr algn="ctr"/>
                <a:endParaRPr lang="en-US" altLang="zh-CN" sz="800">
                  <a:latin typeface="微软雅黑" panose="020B0503020204020204" pitchFamily="34" charset="-122"/>
                  <a:ea typeface="微软雅黑" panose="020B0503020204020204" pitchFamily="34" charset="-122"/>
                </a:endParaRPr>
              </a:p>
              <a:p>
                <a:pPr algn="ctr"/>
                <a:r>
                  <a:rPr lang="zh-CN" altLang="en-US" sz="1400">
                    <a:latin typeface="微软雅黑" panose="020B0503020204020204" pitchFamily="34" charset="-122"/>
                    <a:ea typeface="微软雅黑" panose="020B0503020204020204" pitchFamily="34" charset="-122"/>
                  </a:rPr>
                  <a:t>兑现承诺</a:t>
                </a:r>
                <a:endParaRPr lang="en-US" altLang="zh-CN" sz="1400">
                  <a:latin typeface="微软雅黑" panose="020B0503020204020204" pitchFamily="34" charset="-122"/>
                  <a:ea typeface="微软雅黑" panose="020B0503020204020204" pitchFamily="34" charset="-122"/>
                </a:endParaRPr>
              </a:p>
              <a:p>
                <a:pPr algn="ctr"/>
                <a:r>
                  <a:rPr lang="zh-CN" altLang="en-US" sz="1400">
                    <a:latin typeface="微软雅黑" panose="020B0503020204020204" pitchFamily="34" charset="-122"/>
                    <a:ea typeface="微软雅黑" panose="020B0503020204020204" pitchFamily="34" charset="-122"/>
                  </a:rPr>
                  <a:t>危机处理</a:t>
                </a:r>
                <a:endParaRPr lang="zh-CN" altLang="en-US" sz="1400">
                  <a:latin typeface="微软雅黑" panose="020B0503020204020204" pitchFamily="34" charset="-122"/>
                  <a:ea typeface="微软雅黑" panose="020B0503020204020204" pitchFamily="34" charset="-122"/>
                </a:endParaRPr>
              </a:p>
            </p:txBody>
          </p:sp>
        </p:grpSp>
        <p:sp>
          <p:nvSpPr>
            <p:cNvPr id="22" name="弧形 21"/>
            <p:cNvSpPr/>
            <p:nvPr/>
          </p:nvSpPr>
          <p:spPr>
            <a:xfrm>
              <a:off x="3573021" y="824730"/>
              <a:ext cx="5004000" cy="3888000"/>
            </a:xfrm>
            <a:prstGeom prst="arc">
              <a:avLst>
                <a:gd name="adj1" fmla="val 16286959"/>
                <a:gd name="adj2" fmla="val 0"/>
              </a:avLst>
            </a:prstGeom>
            <a:ln w="76200">
              <a:headEnd type="none" w="med" len="med"/>
              <a:tailEnd type="triangl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24" name="弧形 23"/>
            <p:cNvSpPr/>
            <p:nvPr/>
          </p:nvSpPr>
          <p:spPr>
            <a:xfrm rot="4186171">
              <a:off x="4267369" y="1637669"/>
              <a:ext cx="5004000" cy="3888000"/>
            </a:xfrm>
            <a:prstGeom prst="arc">
              <a:avLst>
                <a:gd name="adj1" fmla="val 16286959"/>
                <a:gd name="adj2" fmla="val 0"/>
              </a:avLst>
            </a:prstGeom>
            <a:ln w="76200">
              <a:headEnd type="none" w="med" len="med"/>
              <a:tailEnd type="triangl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27" name="弧形 26"/>
            <p:cNvSpPr/>
            <p:nvPr/>
          </p:nvSpPr>
          <p:spPr>
            <a:xfrm rot="12970224">
              <a:off x="2611528" y="2451021"/>
              <a:ext cx="5004000" cy="3888000"/>
            </a:xfrm>
            <a:prstGeom prst="arc">
              <a:avLst>
                <a:gd name="adj1" fmla="val 16286959"/>
                <a:gd name="adj2" fmla="val 0"/>
              </a:avLst>
            </a:prstGeom>
            <a:ln w="76200">
              <a:headEnd type="none" w="med" len="med"/>
              <a:tailEnd type="triangl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gr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5:prstTrans prst="peelOff"/>
      </p:transition>
    </mc:Choice>
    <mc:Fallback>
      <p:transition spd="slow">
        <p:fade/>
      </p:transition>
    </mc:Fallback>
  </mc:AlternateContent>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817948" y="269402"/>
            <a:ext cx="7562367" cy="584775"/>
          </a:xfrm>
          <a:prstGeom prst="rect">
            <a:avLst/>
          </a:prstGeom>
          <a:noFill/>
        </p:spPr>
        <p:txBody>
          <a:bodyPr wrap="square">
            <a:spAutoFit/>
          </a:bodyPr>
          <a:lstStyle/>
          <a:p>
            <a:r>
              <a:rPr lang="zh-CN" altLang="en-US" sz="3200">
                <a:latin typeface="微软雅黑" panose="020B0503020204020204" pitchFamily="34" charset="-122"/>
                <a:ea typeface="微软雅黑" panose="020B0503020204020204" pitchFamily="34" charset="-122"/>
              </a:rPr>
              <a:t>跨境电商</a:t>
            </a:r>
            <a:r>
              <a:rPr lang="en-US" altLang="zh-CN" sz="3200" err="1">
                <a:latin typeface="微软雅黑" panose="020B0503020204020204" pitchFamily="34" charset="-122"/>
                <a:ea typeface="微软雅黑" panose="020B0503020204020204" pitchFamily="34" charset="-122"/>
              </a:rPr>
              <a:t>TikTokShop</a:t>
            </a:r>
            <a:r>
              <a:rPr lang="zh-CN" altLang="en-US" sz="3200">
                <a:latin typeface="微软雅黑" panose="020B0503020204020204" pitchFamily="34" charset="-122"/>
                <a:ea typeface="微软雅黑" panose="020B0503020204020204" pitchFamily="34" charset="-122"/>
              </a:rPr>
              <a:t>内容创作模型</a:t>
            </a:r>
            <a:endParaRPr lang="zh-CN" altLang="en-US" sz="3200">
              <a:latin typeface="微软雅黑" panose="020B0503020204020204" pitchFamily="34" charset="-122"/>
              <a:ea typeface="微软雅黑" panose="020B0503020204020204" pitchFamily="34" charset="-122"/>
            </a:endParaRPr>
          </a:p>
        </p:txBody>
      </p:sp>
      <p:sp>
        <p:nvSpPr>
          <p:cNvPr id="4" name="矩形: 圆角 3"/>
          <p:cNvSpPr/>
          <p:nvPr/>
        </p:nvSpPr>
        <p:spPr>
          <a:xfrm>
            <a:off x="809296" y="1208689"/>
            <a:ext cx="2669627" cy="1229710"/>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ltLang="zh-CN" sz="2800">
                <a:solidFill>
                  <a:schemeClr val="bg1"/>
                </a:solidFill>
                <a:latin typeface="微软雅黑" panose="020B0503020204020204" pitchFamily="34" charset="-122"/>
                <a:ea typeface="微软雅黑" panose="020B0503020204020204" pitchFamily="34" charset="-122"/>
              </a:rPr>
              <a:t>S</a:t>
            </a:r>
            <a:r>
              <a:rPr lang="en-US" altLang="zh-CN" sz="1600">
                <a:solidFill>
                  <a:schemeClr val="bg1"/>
                </a:solidFill>
                <a:latin typeface="微软雅黑" panose="020B0503020204020204" pitchFamily="34" charset="-122"/>
                <a:ea typeface="微软雅黑" panose="020B0503020204020204" pitchFamily="34" charset="-122"/>
              </a:rPr>
              <a:t>cene</a:t>
            </a:r>
            <a:endParaRPr lang="en-US" altLang="zh-CN" sz="1600">
              <a:solidFill>
                <a:schemeClr val="bg1"/>
              </a:solidFill>
              <a:latin typeface="微软雅黑" panose="020B0503020204020204" pitchFamily="34" charset="-122"/>
              <a:ea typeface="微软雅黑" panose="020B0503020204020204" pitchFamily="34" charset="-122"/>
            </a:endParaRPr>
          </a:p>
          <a:p>
            <a:pPr algn="ctr"/>
            <a:r>
              <a:rPr lang="zh-CN" altLang="en-US" sz="1600">
                <a:solidFill>
                  <a:schemeClr val="bg1"/>
                </a:solidFill>
                <a:latin typeface="微软雅黑" panose="020B0503020204020204" pitchFamily="34" charset="-122"/>
                <a:ea typeface="微软雅黑" panose="020B0503020204020204" pitchFamily="34" charset="-122"/>
              </a:rPr>
              <a:t>场景关联</a:t>
            </a:r>
            <a:endParaRPr lang="zh-CN" altLang="en-US" sz="1600">
              <a:solidFill>
                <a:schemeClr val="bg1"/>
              </a:solidFill>
              <a:latin typeface="微软雅黑" panose="020B0503020204020204" pitchFamily="34" charset="-122"/>
              <a:ea typeface="微软雅黑" panose="020B0503020204020204" pitchFamily="34" charset="-122"/>
            </a:endParaRPr>
          </a:p>
        </p:txBody>
      </p:sp>
      <p:sp>
        <p:nvSpPr>
          <p:cNvPr id="5" name="矩形: 圆角 4"/>
          <p:cNvSpPr/>
          <p:nvPr/>
        </p:nvSpPr>
        <p:spPr>
          <a:xfrm>
            <a:off x="3563006" y="1208689"/>
            <a:ext cx="2669627" cy="1229710"/>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ltLang="zh-CN" sz="2800">
                <a:solidFill>
                  <a:schemeClr val="bg1"/>
                </a:solidFill>
                <a:latin typeface="微软雅黑" panose="020B0503020204020204" pitchFamily="34" charset="-122"/>
                <a:ea typeface="微软雅黑" panose="020B0503020204020204" pitchFamily="34" charset="-122"/>
              </a:rPr>
              <a:t>E</a:t>
            </a:r>
            <a:r>
              <a:rPr lang="en-US" altLang="zh-CN" sz="1600">
                <a:solidFill>
                  <a:schemeClr val="bg1"/>
                </a:solidFill>
                <a:latin typeface="微软雅黑" panose="020B0503020204020204" pitchFamily="34" charset="-122"/>
                <a:ea typeface="微软雅黑" panose="020B0503020204020204" pitchFamily="34" charset="-122"/>
              </a:rPr>
              <a:t>motion</a:t>
            </a:r>
            <a:endParaRPr lang="en-US" altLang="zh-CN" sz="1600">
              <a:solidFill>
                <a:schemeClr val="bg1"/>
              </a:solidFill>
              <a:latin typeface="微软雅黑" panose="020B0503020204020204" pitchFamily="34" charset="-122"/>
              <a:ea typeface="微软雅黑" panose="020B0503020204020204" pitchFamily="34" charset="-122"/>
            </a:endParaRPr>
          </a:p>
          <a:p>
            <a:pPr algn="ctr"/>
            <a:r>
              <a:rPr lang="zh-CN" altLang="en-US" sz="1600">
                <a:solidFill>
                  <a:schemeClr val="bg1"/>
                </a:solidFill>
                <a:latin typeface="微软雅黑" panose="020B0503020204020204" pitchFamily="34" charset="-122"/>
                <a:ea typeface="微软雅黑" panose="020B0503020204020204" pitchFamily="34" charset="-122"/>
              </a:rPr>
              <a:t>情绪调动</a:t>
            </a:r>
            <a:endParaRPr lang="zh-CN" altLang="en-US" sz="1600">
              <a:solidFill>
                <a:schemeClr val="bg1"/>
              </a:solidFill>
              <a:latin typeface="微软雅黑" panose="020B0503020204020204" pitchFamily="34" charset="-122"/>
              <a:ea typeface="微软雅黑" panose="020B0503020204020204" pitchFamily="34" charset="-122"/>
            </a:endParaRPr>
          </a:p>
        </p:txBody>
      </p:sp>
      <p:sp>
        <p:nvSpPr>
          <p:cNvPr id="6" name="矩形: 圆角 5"/>
          <p:cNvSpPr/>
          <p:nvPr/>
        </p:nvSpPr>
        <p:spPr>
          <a:xfrm>
            <a:off x="6316716" y="1208689"/>
            <a:ext cx="2669627" cy="1229710"/>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ltLang="zh-CN" sz="2800">
                <a:solidFill>
                  <a:schemeClr val="bg1"/>
                </a:solidFill>
                <a:latin typeface="微软雅黑" panose="020B0503020204020204" pitchFamily="34" charset="-122"/>
                <a:ea typeface="微软雅黑" panose="020B0503020204020204" pitchFamily="34" charset="-122"/>
              </a:rPr>
              <a:t>V</a:t>
            </a:r>
            <a:r>
              <a:rPr lang="en-US" altLang="zh-CN" sz="1600">
                <a:solidFill>
                  <a:schemeClr val="bg1"/>
                </a:solidFill>
                <a:latin typeface="微软雅黑" panose="020B0503020204020204" pitchFamily="34" charset="-122"/>
                <a:ea typeface="微软雅黑" panose="020B0503020204020204" pitchFamily="34" charset="-122"/>
              </a:rPr>
              <a:t>alue</a:t>
            </a:r>
            <a:endParaRPr lang="en-US" altLang="zh-CN" sz="1600">
              <a:solidFill>
                <a:schemeClr val="bg1"/>
              </a:solidFill>
              <a:latin typeface="微软雅黑" panose="020B0503020204020204" pitchFamily="34" charset="-122"/>
              <a:ea typeface="微软雅黑" panose="020B0503020204020204" pitchFamily="34" charset="-122"/>
            </a:endParaRPr>
          </a:p>
          <a:p>
            <a:pPr algn="ctr"/>
            <a:r>
              <a:rPr lang="zh-CN" altLang="en-US" sz="1600">
                <a:solidFill>
                  <a:schemeClr val="bg1"/>
                </a:solidFill>
                <a:latin typeface="微软雅黑" panose="020B0503020204020204" pitchFamily="34" charset="-122"/>
                <a:ea typeface="微软雅黑" panose="020B0503020204020204" pitchFamily="34" charset="-122"/>
              </a:rPr>
              <a:t>价值传递</a:t>
            </a:r>
            <a:endParaRPr lang="zh-CN" altLang="en-US" sz="1600">
              <a:solidFill>
                <a:schemeClr val="bg1"/>
              </a:solidFill>
              <a:latin typeface="微软雅黑" panose="020B0503020204020204" pitchFamily="34" charset="-122"/>
              <a:ea typeface="微软雅黑" panose="020B0503020204020204" pitchFamily="34" charset="-122"/>
            </a:endParaRPr>
          </a:p>
        </p:txBody>
      </p:sp>
      <p:sp>
        <p:nvSpPr>
          <p:cNvPr id="7" name="矩形: 圆角 6"/>
          <p:cNvSpPr/>
          <p:nvPr/>
        </p:nvSpPr>
        <p:spPr>
          <a:xfrm>
            <a:off x="9070427" y="1208689"/>
            <a:ext cx="2669627" cy="1229710"/>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ltLang="zh-CN" sz="2800">
                <a:solidFill>
                  <a:schemeClr val="bg1"/>
                </a:solidFill>
                <a:latin typeface="微软雅黑" panose="020B0503020204020204" pitchFamily="34" charset="-122"/>
                <a:ea typeface="微软雅黑" panose="020B0503020204020204" pitchFamily="34" charset="-122"/>
              </a:rPr>
              <a:t>A</a:t>
            </a:r>
            <a:r>
              <a:rPr lang="en-US" altLang="zh-CN" sz="1600">
                <a:solidFill>
                  <a:schemeClr val="bg1"/>
                </a:solidFill>
                <a:latin typeface="微软雅黑" panose="020B0503020204020204" pitchFamily="34" charset="-122"/>
                <a:ea typeface="微软雅黑" panose="020B0503020204020204" pitchFamily="34" charset="-122"/>
              </a:rPr>
              <a:t>ction</a:t>
            </a:r>
            <a:endParaRPr lang="en-US" altLang="zh-CN" sz="1600">
              <a:solidFill>
                <a:schemeClr val="bg1"/>
              </a:solidFill>
              <a:latin typeface="微软雅黑" panose="020B0503020204020204" pitchFamily="34" charset="-122"/>
              <a:ea typeface="微软雅黑" panose="020B0503020204020204" pitchFamily="34" charset="-122"/>
            </a:endParaRPr>
          </a:p>
          <a:p>
            <a:pPr algn="ctr"/>
            <a:r>
              <a:rPr lang="zh-CN" altLang="en-US" sz="1600">
                <a:solidFill>
                  <a:schemeClr val="bg1"/>
                </a:solidFill>
                <a:latin typeface="微软雅黑" panose="020B0503020204020204" pitchFamily="34" charset="-122"/>
                <a:ea typeface="微软雅黑" panose="020B0503020204020204" pitchFamily="34" charset="-122"/>
              </a:rPr>
              <a:t>行动指令</a:t>
            </a:r>
            <a:endParaRPr lang="zh-CN" altLang="en-US" sz="1600">
              <a:solidFill>
                <a:schemeClr val="bg1"/>
              </a:solidFill>
              <a:latin typeface="微软雅黑" panose="020B0503020204020204" pitchFamily="34" charset="-122"/>
              <a:ea typeface="微软雅黑" panose="020B0503020204020204" pitchFamily="34" charset="-122"/>
            </a:endParaRPr>
          </a:p>
        </p:txBody>
      </p:sp>
      <p:sp>
        <p:nvSpPr>
          <p:cNvPr id="8" name="矩形: 圆角 7"/>
          <p:cNvSpPr/>
          <p:nvPr/>
        </p:nvSpPr>
        <p:spPr>
          <a:xfrm>
            <a:off x="814550" y="2590798"/>
            <a:ext cx="2669627" cy="584775"/>
          </a:xfrm>
          <a:prstGeom prst="roundRect">
            <a:avLst/>
          </a:prstGeom>
          <a:solidFill>
            <a:schemeClr val="bg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zh-CN" altLang="en-US" sz="1600">
                <a:solidFill>
                  <a:schemeClr val="tx1"/>
                </a:solidFill>
                <a:latin typeface="微软雅黑" panose="020B0503020204020204" pitchFamily="34" charset="-122"/>
                <a:ea typeface="微软雅黑" panose="020B0503020204020204" pitchFamily="34" charset="-122"/>
              </a:rPr>
              <a:t>吸引注意 </a:t>
            </a:r>
            <a:r>
              <a:rPr lang="en-US" altLang="zh-CN" sz="1600">
                <a:solidFill>
                  <a:schemeClr val="tx1"/>
                </a:solidFill>
                <a:latin typeface="微软雅黑" panose="020B0503020204020204" pitchFamily="34" charset="-122"/>
                <a:ea typeface="微软雅黑" panose="020B0503020204020204" pitchFamily="34" charset="-122"/>
              </a:rPr>
              <a:t>3s</a:t>
            </a:r>
            <a:endParaRPr lang="zh-CN" altLang="en-US" sz="1600">
              <a:solidFill>
                <a:schemeClr val="tx1"/>
              </a:solidFill>
              <a:latin typeface="微软雅黑" panose="020B0503020204020204" pitchFamily="34" charset="-122"/>
              <a:ea typeface="微软雅黑" panose="020B0503020204020204" pitchFamily="34" charset="-122"/>
            </a:endParaRPr>
          </a:p>
        </p:txBody>
      </p:sp>
      <p:sp>
        <p:nvSpPr>
          <p:cNvPr id="9" name="矩形: 圆角 8"/>
          <p:cNvSpPr/>
          <p:nvPr/>
        </p:nvSpPr>
        <p:spPr>
          <a:xfrm>
            <a:off x="3568260" y="2590798"/>
            <a:ext cx="2669627" cy="584775"/>
          </a:xfrm>
          <a:prstGeom prst="roundRect">
            <a:avLst/>
          </a:prstGeom>
          <a:solidFill>
            <a:schemeClr val="bg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zh-CN" altLang="en-US" sz="1600">
                <a:solidFill>
                  <a:schemeClr val="tx1"/>
                </a:solidFill>
                <a:latin typeface="微软雅黑" panose="020B0503020204020204" pitchFamily="34" charset="-122"/>
                <a:ea typeface="微软雅黑" panose="020B0503020204020204" pitchFamily="34" charset="-122"/>
              </a:rPr>
              <a:t>引起共鸣 </a:t>
            </a:r>
            <a:r>
              <a:rPr lang="en-US" altLang="zh-CN" sz="1600">
                <a:solidFill>
                  <a:schemeClr val="tx1"/>
                </a:solidFill>
                <a:latin typeface="微软雅黑" panose="020B0503020204020204" pitchFamily="34" charset="-122"/>
                <a:ea typeface="微软雅黑" panose="020B0503020204020204" pitchFamily="34" charset="-122"/>
              </a:rPr>
              <a:t>15S</a:t>
            </a:r>
            <a:endParaRPr lang="zh-CN" altLang="en-US" sz="1600">
              <a:solidFill>
                <a:schemeClr val="tx1"/>
              </a:solidFill>
              <a:latin typeface="微软雅黑" panose="020B0503020204020204" pitchFamily="34" charset="-122"/>
              <a:ea typeface="微软雅黑" panose="020B0503020204020204" pitchFamily="34" charset="-122"/>
            </a:endParaRPr>
          </a:p>
        </p:txBody>
      </p:sp>
      <p:sp>
        <p:nvSpPr>
          <p:cNvPr id="10" name="矩形: 圆角 9"/>
          <p:cNvSpPr/>
          <p:nvPr/>
        </p:nvSpPr>
        <p:spPr>
          <a:xfrm>
            <a:off x="6321970" y="2590798"/>
            <a:ext cx="2669627" cy="584775"/>
          </a:xfrm>
          <a:prstGeom prst="roundRect">
            <a:avLst/>
          </a:prstGeom>
          <a:solidFill>
            <a:schemeClr val="bg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zh-CN" altLang="en-US" sz="1600">
                <a:solidFill>
                  <a:schemeClr val="tx1"/>
                </a:solidFill>
                <a:latin typeface="微软雅黑" panose="020B0503020204020204" pitchFamily="34" charset="-122"/>
                <a:ea typeface="微软雅黑" panose="020B0503020204020204" pitchFamily="34" charset="-122"/>
              </a:rPr>
              <a:t>产生心动 </a:t>
            </a:r>
            <a:r>
              <a:rPr lang="en-US" altLang="zh-CN" sz="1600">
                <a:solidFill>
                  <a:schemeClr val="tx1"/>
                </a:solidFill>
                <a:latin typeface="微软雅黑" panose="020B0503020204020204" pitchFamily="34" charset="-122"/>
                <a:ea typeface="微软雅黑" panose="020B0503020204020204" pitchFamily="34" charset="-122"/>
              </a:rPr>
              <a:t>30s</a:t>
            </a:r>
            <a:endParaRPr lang="zh-CN" altLang="en-US" sz="1600">
              <a:solidFill>
                <a:schemeClr val="tx1"/>
              </a:solidFill>
              <a:latin typeface="微软雅黑" panose="020B0503020204020204" pitchFamily="34" charset="-122"/>
              <a:ea typeface="微软雅黑" panose="020B0503020204020204" pitchFamily="34" charset="-122"/>
            </a:endParaRPr>
          </a:p>
        </p:txBody>
      </p:sp>
      <p:sp>
        <p:nvSpPr>
          <p:cNvPr id="11" name="矩形: 圆角 10"/>
          <p:cNvSpPr/>
          <p:nvPr/>
        </p:nvSpPr>
        <p:spPr>
          <a:xfrm>
            <a:off x="9075681" y="2590798"/>
            <a:ext cx="2669627" cy="584775"/>
          </a:xfrm>
          <a:prstGeom prst="roundRect">
            <a:avLst/>
          </a:prstGeom>
          <a:solidFill>
            <a:schemeClr val="bg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zh-CN" altLang="en-US" sz="1600">
                <a:solidFill>
                  <a:schemeClr val="tx1"/>
                </a:solidFill>
                <a:latin typeface="微软雅黑" panose="020B0503020204020204" pitchFamily="34" charset="-122"/>
                <a:ea typeface="微软雅黑" panose="020B0503020204020204" pitchFamily="34" charset="-122"/>
              </a:rPr>
              <a:t>付诸行动 </a:t>
            </a:r>
            <a:r>
              <a:rPr lang="en-US" altLang="zh-CN" sz="1600">
                <a:solidFill>
                  <a:schemeClr val="tx1"/>
                </a:solidFill>
                <a:latin typeface="微软雅黑" panose="020B0503020204020204" pitchFamily="34" charset="-122"/>
                <a:ea typeface="微软雅黑" panose="020B0503020204020204" pitchFamily="34" charset="-122"/>
              </a:rPr>
              <a:t>5s</a:t>
            </a:r>
            <a:endParaRPr lang="zh-CN" altLang="en-US" sz="1600">
              <a:solidFill>
                <a:schemeClr val="tx1"/>
              </a:solidFill>
              <a:latin typeface="微软雅黑" panose="020B0503020204020204" pitchFamily="34" charset="-122"/>
              <a:ea typeface="微软雅黑" panose="020B0503020204020204" pitchFamily="34" charset="-122"/>
            </a:endParaRPr>
          </a:p>
        </p:txBody>
      </p:sp>
      <p:sp>
        <p:nvSpPr>
          <p:cNvPr id="14" name="矩形: 圆角 13"/>
          <p:cNvSpPr/>
          <p:nvPr/>
        </p:nvSpPr>
        <p:spPr>
          <a:xfrm>
            <a:off x="798785" y="3321267"/>
            <a:ext cx="2669627" cy="2806263"/>
          </a:xfrm>
          <a:prstGeom prst="roundRect">
            <a:avLst/>
          </a:prstGeom>
          <a:solidFill>
            <a:schemeClr val="bg1"/>
          </a:solidFill>
          <a:ln>
            <a:solidFill>
              <a:srgbClr val="79569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zh-CN" altLang="en-US" sz="1600">
                <a:solidFill>
                  <a:schemeClr val="tx1"/>
                </a:solidFill>
                <a:latin typeface="微软雅黑" panose="020B0503020204020204" pitchFamily="34" charset="-122"/>
                <a:ea typeface="微软雅黑" panose="020B0503020204020204" pitchFamily="34" charset="-122"/>
              </a:rPr>
              <a:t>「需求场景」关联，切中用户需求和痛点，吸引目标人群关注，同时劝退非精准用户，进而影响算法有效流量推送。</a:t>
            </a:r>
            <a:endParaRPr lang="zh-CN" altLang="en-US" sz="1600">
              <a:solidFill>
                <a:schemeClr val="tx1"/>
              </a:solidFill>
              <a:latin typeface="微软雅黑" panose="020B0503020204020204" pitchFamily="34" charset="-122"/>
              <a:ea typeface="微软雅黑" panose="020B0503020204020204" pitchFamily="34" charset="-122"/>
            </a:endParaRPr>
          </a:p>
        </p:txBody>
      </p:sp>
      <p:sp>
        <p:nvSpPr>
          <p:cNvPr id="15" name="矩形: 圆角 14"/>
          <p:cNvSpPr/>
          <p:nvPr/>
        </p:nvSpPr>
        <p:spPr>
          <a:xfrm>
            <a:off x="3552495" y="3321267"/>
            <a:ext cx="2669627" cy="2806263"/>
          </a:xfrm>
          <a:prstGeom prst="roundRect">
            <a:avLst/>
          </a:prstGeom>
          <a:solidFill>
            <a:schemeClr val="bg1"/>
          </a:solidFill>
          <a:ln>
            <a:solidFill>
              <a:srgbClr val="79569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zh-CN" altLang="en-US" sz="1600">
                <a:solidFill>
                  <a:schemeClr val="tx1"/>
                </a:solidFill>
                <a:latin typeface="微软雅黑" panose="020B0503020204020204" pitchFamily="34" charset="-122"/>
                <a:ea typeface="微软雅黑" panose="020B0503020204020204" pitchFamily="34" charset="-122"/>
              </a:rPr>
              <a:t>以消费者痛点、威胁、好奇、信任情绪需求的激发，对内容产生强烈的朴部高效引流，增强吸引或信任，引发用户进一步关注。</a:t>
            </a:r>
            <a:endParaRPr lang="zh-CN" altLang="en-US" sz="1600">
              <a:solidFill>
                <a:schemeClr val="tx1"/>
              </a:solidFill>
              <a:latin typeface="微软雅黑" panose="020B0503020204020204" pitchFamily="34" charset="-122"/>
              <a:ea typeface="微软雅黑" panose="020B0503020204020204" pitchFamily="34" charset="-122"/>
            </a:endParaRPr>
          </a:p>
        </p:txBody>
      </p:sp>
      <p:sp>
        <p:nvSpPr>
          <p:cNvPr id="16" name="矩形: 圆角 15"/>
          <p:cNvSpPr/>
          <p:nvPr/>
        </p:nvSpPr>
        <p:spPr>
          <a:xfrm>
            <a:off x="6306205" y="3321267"/>
            <a:ext cx="2669627" cy="2806263"/>
          </a:xfrm>
          <a:prstGeom prst="roundRect">
            <a:avLst/>
          </a:prstGeom>
          <a:solidFill>
            <a:schemeClr val="bg1"/>
          </a:solidFill>
          <a:ln>
            <a:solidFill>
              <a:srgbClr val="79569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zh-CN" altLang="en-US" sz="1600">
                <a:solidFill>
                  <a:schemeClr val="tx1"/>
                </a:solidFill>
                <a:latin typeface="微软雅黑" panose="020B0503020204020204" pitchFamily="34" charset="-122"/>
                <a:ea typeface="微软雅黑" panose="020B0503020204020204" pitchFamily="34" charset="-122"/>
              </a:rPr>
              <a:t>产品「超级买点」特性的表达，内容逻辑突出「效果对比」，产品使用体验「视觉演示」，让用户被种草，产生强烈的购买冲动。</a:t>
            </a:r>
            <a:endParaRPr lang="zh-CN" altLang="en-US" sz="1600">
              <a:solidFill>
                <a:schemeClr val="tx1"/>
              </a:solidFill>
              <a:latin typeface="微软雅黑" panose="020B0503020204020204" pitchFamily="34" charset="-122"/>
              <a:ea typeface="微软雅黑" panose="020B0503020204020204" pitchFamily="34" charset="-122"/>
            </a:endParaRPr>
          </a:p>
        </p:txBody>
      </p:sp>
      <p:sp>
        <p:nvSpPr>
          <p:cNvPr id="17" name="矩形: 圆角 16"/>
          <p:cNvSpPr/>
          <p:nvPr/>
        </p:nvSpPr>
        <p:spPr>
          <a:xfrm>
            <a:off x="9059916" y="3321267"/>
            <a:ext cx="2669627" cy="2806263"/>
          </a:xfrm>
          <a:prstGeom prst="roundRect">
            <a:avLst/>
          </a:prstGeom>
          <a:solidFill>
            <a:schemeClr val="bg1"/>
          </a:solidFill>
          <a:ln>
            <a:solidFill>
              <a:srgbClr val="79569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zh-CN" altLang="en-US" sz="1600">
                <a:solidFill>
                  <a:schemeClr val="tx1"/>
                </a:solidFill>
                <a:latin typeface="微软雅黑" panose="020B0503020204020204" pitchFamily="34" charset="-122"/>
                <a:ea typeface="微软雅黑" panose="020B0503020204020204" pitchFamily="34" charset="-122"/>
              </a:rPr>
              <a:t>通过语言、手势、促销活动、信任背书等行为，发送「行动指令」引导用户“买它”，完成下单转化的临门一脚。</a:t>
            </a:r>
            <a:endParaRPr lang="zh-CN" altLang="en-US" sz="1600">
              <a:solidFill>
                <a:schemeClr val="tx1"/>
              </a:solidFill>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5:prstTrans prst="peelOff"/>
      </p:transition>
    </mc:Choice>
    <mc:Fallback>
      <p:transition spd="slow">
        <p:fade/>
      </p:transition>
    </mc:Fallback>
  </mc:AlternateContent>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817948" y="269402"/>
            <a:ext cx="7562367" cy="584775"/>
          </a:xfrm>
          <a:prstGeom prst="rect">
            <a:avLst/>
          </a:prstGeom>
          <a:noFill/>
        </p:spPr>
        <p:txBody>
          <a:bodyPr wrap="square">
            <a:spAutoFit/>
          </a:bodyPr>
          <a:lstStyle/>
          <a:p>
            <a:r>
              <a:rPr lang="zh-CN" altLang="en-US" sz="3200">
                <a:latin typeface="微软雅黑" panose="020B0503020204020204" pitchFamily="34" charset="-122"/>
                <a:ea typeface="微软雅黑" panose="020B0503020204020204" pitchFamily="34" charset="-122"/>
              </a:rPr>
              <a:t>跨境电商</a:t>
            </a:r>
            <a:r>
              <a:rPr lang="en-US" altLang="zh-CN" sz="3200">
                <a:latin typeface="微软雅黑" panose="020B0503020204020204" pitchFamily="34" charset="-122"/>
                <a:ea typeface="微软雅黑" panose="020B0503020204020204" pitchFamily="34" charset="-122"/>
              </a:rPr>
              <a:t>TikTokShop5</a:t>
            </a:r>
            <a:r>
              <a:rPr lang="zh-CN" altLang="en-US" sz="3200">
                <a:latin typeface="微软雅黑" panose="020B0503020204020204" pitchFamily="34" charset="-122"/>
                <a:ea typeface="微软雅黑" panose="020B0503020204020204" pitchFamily="34" charset="-122"/>
              </a:rPr>
              <a:t>步增长模型</a:t>
            </a:r>
            <a:endParaRPr lang="zh-CN" altLang="en-US" sz="3200">
              <a:latin typeface="微软雅黑" panose="020B0503020204020204" pitchFamily="34" charset="-122"/>
              <a:ea typeface="微软雅黑" panose="020B0503020204020204" pitchFamily="34" charset="-122"/>
            </a:endParaRPr>
          </a:p>
        </p:txBody>
      </p:sp>
      <p:sp>
        <p:nvSpPr>
          <p:cNvPr id="3" name="箭头: 右 2"/>
          <p:cNvSpPr/>
          <p:nvPr/>
        </p:nvSpPr>
        <p:spPr>
          <a:xfrm>
            <a:off x="935421" y="1417757"/>
            <a:ext cx="10352689" cy="1818290"/>
          </a:xfrm>
          <a:prstGeom prst="rightArrow">
            <a:avLst/>
          </a:prstGeom>
          <a:solidFill>
            <a:srgbClr val="DAC7EA"/>
          </a:solidFill>
          <a:ln>
            <a:solidFill>
              <a:srgbClr val="DAC7EA"/>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sz="1600">
              <a:solidFill>
                <a:schemeClr val="bg1"/>
              </a:solidFill>
              <a:latin typeface="微软雅黑" panose="020B0503020204020204" pitchFamily="34" charset="-122"/>
              <a:ea typeface="微软雅黑" panose="020B0503020204020204" pitchFamily="34" charset="-122"/>
            </a:endParaRPr>
          </a:p>
        </p:txBody>
      </p:sp>
      <p:sp>
        <p:nvSpPr>
          <p:cNvPr id="4" name="椭圆 3"/>
          <p:cNvSpPr/>
          <p:nvPr/>
        </p:nvSpPr>
        <p:spPr>
          <a:xfrm>
            <a:off x="662152" y="1333674"/>
            <a:ext cx="1800000" cy="1800000"/>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zh-CN" altLang="en-US" sz="1600">
                <a:solidFill>
                  <a:schemeClr val="bg1"/>
                </a:solidFill>
                <a:latin typeface="微软雅黑" panose="020B0503020204020204" pitchFamily="34" charset="-122"/>
                <a:ea typeface="微软雅黑" panose="020B0503020204020204" pitchFamily="34" charset="-122"/>
              </a:rPr>
              <a:t>选品</a:t>
            </a:r>
            <a:endParaRPr lang="zh-CN" altLang="en-US" sz="1600">
              <a:solidFill>
                <a:schemeClr val="bg1"/>
              </a:solidFill>
              <a:latin typeface="微软雅黑" panose="020B0503020204020204" pitchFamily="34" charset="-122"/>
              <a:ea typeface="微软雅黑" panose="020B0503020204020204" pitchFamily="34" charset="-122"/>
            </a:endParaRPr>
          </a:p>
        </p:txBody>
      </p:sp>
      <p:sp>
        <p:nvSpPr>
          <p:cNvPr id="5" name="椭圆 4"/>
          <p:cNvSpPr/>
          <p:nvPr/>
        </p:nvSpPr>
        <p:spPr>
          <a:xfrm>
            <a:off x="2652880" y="1333674"/>
            <a:ext cx="1800000" cy="1800000"/>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zh-CN" altLang="en-US" sz="1600">
                <a:solidFill>
                  <a:schemeClr val="bg1"/>
                </a:solidFill>
                <a:latin typeface="微软雅黑" panose="020B0503020204020204" pitchFamily="34" charset="-122"/>
                <a:ea typeface="微软雅黑" panose="020B0503020204020204" pitchFamily="34" charset="-122"/>
              </a:rPr>
              <a:t>测品</a:t>
            </a:r>
            <a:endParaRPr lang="zh-CN" altLang="en-US" sz="1600">
              <a:solidFill>
                <a:schemeClr val="bg1"/>
              </a:solidFill>
              <a:latin typeface="微软雅黑" panose="020B0503020204020204" pitchFamily="34" charset="-122"/>
              <a:ea typeface="微软雅黑" panose="020B0503020204020204" pitchFamily="34" charset="-122"/>
            </a:endParaRPr>
          </a:p>
        </p:txBody>
      </p:sp>
      <p:sp>
        <p:nvSpPr>
          <p:cNvPr id="6" name="椭圆 5"/>
          <p:cNvSpPr/>
          <p:nvPr/>
        </p:nvSpPr>
        <p:spPr>
          <a:xfrm>
            <a:off x="4643608" y="1333674"/>
            <a:ext cx="1800000" cy="1800000"/>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zh-CN" altLang="en-US" sz="1600">
                <a:solidFill>
                  <a:schemeClr val="bg1"/>
                </a:solidFill>
                <a:latin typeface="微软雅黑" panose="020B0503020204020204" pitchFamily="34" charset="-122"/>
                <a:ea typeface="微软雅黑" panose="020B0503020204020204" pitchFamily="34" charset="-122"/>
              </a:rPr>
              <a:t>内容推广</a:t>
            </a:r>
            <a:endParaRPr lang="zh-CN" altLang="en-US" sz="1600">
              <a:solidFill>
                <a:schemeClr val="bg1"/>
              </a:solidFill>
              <a:latin typeface="微软雅黑" panose="020B0503020204020204" pitchFamily="34" charset="-122"/>
              <a:ea typeface="微软雅黑" panose="020B0503020204020204" pitchFamily="34" charset="-122"/>
            </a:endParaRPr>
          </a:p>
        </p:txBody>
      </p:sp>
      <p:sp>
        <p:nvSpPr>
          <p:cNvPr id="7" name="椭圆 6"/>
          <p:cNvSpPr/>
          <p:nvPr/>
        </p:nvSpPr>
        <p:spPr>
          <a:xfrm>
            <a:off x="6634336" y="1333674"/>
            <a:ext cx="1800000" cy="1800000"/>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zh-CN" altLang="en-US" sz="1600">
                <a:solidFill>
                  <a:schemeClr val="bg1"/>
                </a:solidFill>
                <a:latin typeface="微软雅黑" panose="020B0503020204020204" pitchFamily="34" charset="-122"/>
                <a:ea typeface="微软雅黑" panose="020B0503020204020204" pitchFamily="34" charset="-122"/>
              </a:rPr>
              <a:t>流量收割</a:t>
            </a:r>
            <a:endParaRPr lang="zh-CN" altLang="en-US" sz="1600">
              <a:solidFill>
                <a:schemeClr val="bg1"/>
              </a:solidFill>
              <a:latin typeface="微软雅黑" panose="020B0503020204020204" pitchFamily="34" charset="-122"/>
              <a:ea typeface="微软雅黑" panose="020B0503020204020204" pitchFamily="34" charset="-122"/>
            </a:endParaRPr>
          </a:p>
        </p:txBody>
      </p:sp>
      <p:sp>
        <p:nvSpPr>
          <p:cNvPr id="8" name="椭圆 7"/>
          <p:cNvSpPr/>
          <p:nvPr/>
        </p:nvSpPr>
        <p:spPr>
          <a:xfrm>
            <a:off x="8625065" y="1333674"/>
            <a:ext cx="1800000" cy="1800000"/>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zh-CN" altLang="en-US" sz="1600">
                <a:solidFill>
                  <a:schemeClr val="bg1"/>
                </a:solidFill>
                <a:latin typeface="微软雅黑" panose="020B0503020204020204" pitchFamily="34" charset="-122"/>
                <a:ea typeface="微软雅黑" panose="020B0503020204020204" pitchFamily="34" charset="-122"/>
              </a:rPr>
              <a:t>运营提升</a:t>
            </a:r>
            <a:endParaRPr lang="zh-CN" altLang="en-US" sz="1600">
              <a:solidFill>
                <a:schemeClr val="bg1"/>
              </a:solidFill>
              <a:latin typeface="微软雅黑" panose="020B0503020204020204" pitchFamily="34" charset="-122"/>
              <a:ea typeface="微软雅黑" panose="020B0503020204020204" pitchFamily="34" charset="-122"/>
            </a:endParaRPr>
          </a:p>
        </p:txBody>
      </p:sp>
      <p:sp>
        <p:nvSpPr>
          <p:cNvPr id="10" name="文本框 9"/>
          <p:cNvSpPr txBox="1"/>
          <p:nvPr/>
        </p:nvSpPr>
        <p:spPr>
          <a:xfrm>
            <a:off x="805373" y="3388395"/>
            <a:ext cx="1629103" cy="1323439"/>
          </a:xfrm>
          <a:prstGeom prst="rect">
            <a:avLst/>
          </a:prstGeom>
          <a:noFill/>
        </p:spPr>
        <p:txBody>
          <a:bodyPr wrap="square">
            <a:spAutoFit/>
          </a:bodyPr>
          <a:lstStyle/>
          <a:p>
            <a:r>
              <a:rPr lang="zh-CN" altLang="en-US" sz="1600">
                <a:latin typeface="微软雅黑" panose="020B0503020204020204" pitchFamily="34" charset="-122"/>
                <a:ea typeface="微软雅黑" panose="020B0503020204020204" pitchFamily="34" charset="-122"/>
              </a:rPr>
              <a:t>以科学的选品逻辑，筛选出最合适、最具爆品潜力的产品进入推广序列</a:t>
            </a:r>
            <a:endParaRPr lang="zh-CN" altLang="en-US" sz="1600">
              <a:latin typeface="微软雅黑" panose="020B0503020204020204" pitchFamily="34" charset="-122"/>
              <a:ea typeface="微软雅黑" panose="020B0503020204020204" pitchFamily="34" charset="-122"/>
            </a:endParaRPr>
          </a:p>
        </p:txBody>
      </p:sp>
      <p:sp>
        <p:nvSpPr>
          <p:cNvPr id="12" name="文本框 11"/>
          <p:cNvSpPr txBox="1"/>
          <p:nvPr/>
        </p:nvSpPr>
        <p:spPr>
          <a:xfrm>
            <a:off x="2523641" y="3388395"/>
            <a:ext cx="1844781" cy="1077218"/>
          </a:xfrm>
          <a:prstGeom prst="rect">
            <a:avLst/>
          </a:prstGeom>
          <a:noFill/>
        </p:spPr>
        <p:txBody>
          <a:bodyPr wrap="square">
            <a:spAutoFit/>
          </a:bodyPr>
          <a:lstStyle/>
          <a:p>
            <a:r>
              <a:rPr lang="zh-CN" altLang="en-US" sz="1600">
                <a:latin typeface="微软雅黑" panose="020B0503020204020204" pitchFamily="34" charset="-122"/>
                <a:ea typeface="微软雅黑" panose="020B0503020204020204" pitchFamily="34" charset="-122"/>
              </a:rPr>
              <a:t>通过投放测试，进一步过滤出核心产品，给予更多流量加以主推</a:t>
            </a:r>
            <a:endParaRPr lang="zh-CN" altLang="en-US" sz="1600">
              <a:latin typeface="微软雅黑" panose="020B0503020204020204" pitchFamily="34" charset="-122"/>
              <a:ea typeface="微软雅黑" panose="020B0503020204020204" pitchFamily="34" charset="-122"/>
            </a:endParaRPr>
          </a:p>
        </p:txBody>
      </p:sp>
      <p:sp>
        <p:nvSpPr>
          <p:cNvPr id="14" name="文本框 13"/>
          <p:cNvSpPr txBox="1"/>
          <p:nvPr/>
        </p:nvSpPr>
        <p:spPr>
          <a:xfrm>
            <a:off x="4457587" y="3388395"/>
            <a:ext cx="2012947" cy="1077218"/>
          </a:xfrm>
          <a:prstGeom prst="rect">
            <a:avLst/>
          </a:prstGeom>
          <a:noFill/>
        </p:spPr>
        <p:txBody>
          <a:bodyPr wrap="square">
            <a:spAutoFit/>
          </a:bodyPr>
          <a:lstStyle/>
          <a:p>
            <a:r>
              <a:rPr lang="zh-CN" altLang="en-US" sz="1600">
                <a:latin typeface="微软雅黑" panose="020B0503020204020204" pitchFamily="34" charset="-122"/>
                <a:ea typeface="微软雅黑" panose="020B0503020204020204" pitchFamily="34" charset="-122"/>
              </a:rPr>
              <a:t>结合产品卖点与平台生态，产出丰富创意内容，通过广告投放让用户种草</a:t>
            </a:r>
            <a:endParaRPr lang="zh-CN" altLang="en-US" sz="1600">
              <a:latin typeface="微软雅黑" panose="020B0503020204020204" pitchFamily="34" charset="-122"/>
              <a:ea typeface="微软雅黑" panose="020B0503020204020204" pitchFamily="34" charset="-122"/>
            </a:endParaRPr>
          </a:p>
        </p:txBody>
      </p:sp>
      <p:sp>
        <p:nvSpPr>
          <p:cNvPr id="16" name="文本框 15"/>
          <p:cNvSpPr txBox="1"/>
          <p:nvPr/>
        </p:nvSpPr>
        <p:spPr>
          <a:xfrm>
            <a:off x="6559699" y="3388395"/>
            <a:ext cx="2012948" cy="1077218"/>
          </a:xfrm>
          <a:prstGeom prst="rect">
            <a:avLst/>
          </a:prstGeom>
          <a:noFill/>
        </p:spPr>
        <p:txBody>
          <a:bodyPr wrap="square">
            <a:spAutoFit/>
          </a:bodyPr>
          <a:lstStyle/>
          <a:p>
            <a:r>
              <a:rPr lang="zh-CN" altLang="en-US" sz="1600">
                <a:latin typeface="微软雅黑" panose="020B0503020204020204" pitchFamily="34" charset="-122"/>
                <a:ea typeface="微软雅黑" panose="020B0503020204020204" pitchFamily="34" charset="-122"/>
              </a:rPr>
              <a:t>在种草的基础上加深用户印象，多种策略辅助下临门一脚促成下单转化</a:t>
            </a:r>
            <a:endParaRPr lang="zh-CN" altLang="en-US" sz="1600">
              <a:latin typeface="微软雅黑" panose="020B0503020204020204" pitchFamily="34" charset="-122"/>
              <a:ea typeface="微软雅黑" panose="020B0503020204020204" pitchFamily="34" charset="-122"/>
            </a:endParaRPr>
          </a:p>
        </p:txBody>
      </p:sp>
      <p:sp>
        <p:nvSpPr>
          <p:cNvPr id="18" name="文本框 17"/>
          <p:cNvSpPr txBox="1"/>
          <p:nvPr/>
        </p:nvSpPr>
        <p:spPr>
          <a:xfrm>
            <a:off x="8661812" y="3388395"/>
            <a:ext cx="1738113" cy="1323439"/>
          </a:xfrm>
          <a:prstGeom prst="rect">
            <a:avLst/>
          </a:prstGeom>
          <a:noFill/>
        </p:spPr>
        <p:txBody>
          <a:bodyPr wrap="square">
            <a:spAutoFit/>
          </a:bodyPr>
          <a:lstStyle/>
          <a:p>
            <a:r>
              <a:rPr lang="zh-CN" altLang="en-US" sz="1600">
                <a:latin typeface="微软雅黑" panose="020B0503020204020204" pitchFamily="34" charset="-122"/>
                <a:ea typeface="微软雅黑" panose="020B0503020204020204" pitchFamily="34" charset="-122"/>
              </a:rPr>
              <a:t>长尾运营中灵活利用营销节点与流量变化，最大化品牌势能，获得长尾价值</a:t>
            </a:r>
            <a:endParaRPr lang="zh-CN" altLang="en-US" sz="1600">
              <a:latin typeface="微软雅黑" panose="020B0503020204020204" pitchFamily="34" charset="-122"/>
              <a:ea typeface="微软雅黑" panose="020B0503020204020204" pitchFamily="34" charset="-122"/>
            </a:endParaRPr>
          </a:p>
        </p:txBody>
      </p:sp>
      <p:sp>
        <p:nvSpPr>
          <p:cNvPr id="19" name="右大括号 18"/>
          <p:cNvSpPr/>
          <p:nvPr/>
        </p:nvSpPr>
        <p:spPr>
          <a:xfrm rot="5400000">
            <a:off x="2117600" y="3859089"/>
            <a:ext cx="517793" cy="2161048"/>
          </a:xfrm>
          <a:prstGeom prst="righ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latin typeface="微软雅黑" panose="020B0503020204020204" pitchFamily="34" charset="-122"/>
              <a:ea typeface="微软雅黑" panose="020B0503020204020204" pitchFamily="34" charset="-122"/>
            </a:endParaRPr>
          </a:p>
        </p:txBody>
      </p:sp>
      <p:sp>
        <p:nvSpPr>
          <p:cNvPr id="20" name="右大括号 19"/>
          <p:cNvSpPr/>
          <p:nvPr/>
        </p:nvSpPr>
        <p:spPr>
          <a:xfrm rot="5400000">
            <a:off x="5800519" y="3859089"/>
            <a:ext cx="517793" cy="2161048"/>
          </a:xfrm>
          <a:prstGeom prst="righ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latin typeface="微软雅黑" panose="020B0503020204020204" pitchFamily="34" charset="-122"/>
              <a:ea typeface="微软雅黑" panose="020B0503020204020204" pitchFamily="34" charset="-122"/>
            </a:endParaRPr>
          </a:p>
        </p:txBody>
      </p:sp>
      <p:sp>
        <p:nvSpPr>
          <p:cNvPr id="21" name="右大括号 20"/>
          <p:cNvSpPr/>
          <p:nvPr/>
        </p:nvSpPr>
        <p:spPr>
          <a:xfrm rot="5400000">
            <a:off x="9119024" y="4362673"/>
            <a:ext cx="517793" cy="1153880"/>
          </a:xfrm>
          <a:prstGeom prst="righ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latin typeface="微软雅黑" panose="020B0503020204020204" pitchFamily="34" charset="-122"/>
              <a:ea typeface="微软雅黑" panose="020B0503020204020204" pitchFamily="34" charset="-122"/>
            </a:endParaRPr>
          </a:p>
        </p:txBody>
      </p:sp>
      <p:sp>
        <p:nvSpPr>
          <p:cNvPr id="22" name="文本框 21"/>
          <p:cNvSpPr txBox="1"/>
          <p:nvPr/>
        </p:nvSpPr>
        <p:spPr>
          <a:xfrm>
            <a:off x="1562152" y="5195626"/>
            <a:ext cx="1506869" cy="846386"/>
          </a:xfrm>
          <a:prstGeom prst="rect">
            <a:avLst/>
          </a:prstGeom>
          <a:noFill/>
        </p:spPr>
        <p:txBody>
          <a:bodyPr wrap="square" rtlCol="0">
            <a:spAutoFit/>
          </a:bodyPr>
          <a:lstStyle/>
          <a:p>
            <a:pPr algn="ctr"/>
            <a:r>
              <a:rPr lang="zh-CN" altLang="en-US" sz="2400">
                <a:solidFill>
                  <a:srgbClr val="795696"/>
                </a:solidFill>
                <a:latin typeface="微软雅黑" panose="020B0503020204020204" pitchFamily="34" charset="-122"/>
                <a:ea typeface="微软雅黑" panose="020B0503020204020204" pitchFamily="34" charset="-122"/>
              </a:rPr>
              <a:t>蓄力</a:t>
            </a:r>
            <a:endParaRPr lang="en-US" altLang="zh-CN" sz="2400">
              <a:solidFill>
                <a:srgbClr val="795696"/>
              </a:solidFill>
              <a:latin typeface="微软雅黑" panose="020B0503020204020204" pitchFamily="34" charset="-122"/>
              <a:ea typeface="微软雅黑" panose="020B0503020204020204" pitchFamily="34" charset="-122"/>
            </a:endParaRPr>
          </a:p>
          <a:p>
            <a:pPr algn="ctr"/>
            <a:endParaRPr lang="en-US" altLang="zh-CN" sz="800">
              <a:solidFill>
                <a:srgbClr val="795696"/>
              </a:solidFill>
              <a:latin typeface="微软雅黑" panose="020B0503020204020204" pitchFamily="34" charset="-122"/>
              <a:ea typeface="微软雅黑" panose="020B0503020204020204" pitchFamily="34" charset="-122"/>
            </a:endParaRPr>
          </a:p>
          <a:p>
            <a:pPr algn="ctr"/>
            <a:r>
              <a:rPr lang="zh-CN" altLang="en-US" sz="1600">
                <a:latin typeface="微软雅黑" panose="020B0503020204020204" pitchFamily="34" charset="-122"/>
                <a:ea typeface="微软雅黑" panose="020B0503020204020204" pitchFamily="34" charset="-122"/>
              </a:rPr>
              <a:t>准备阶段</a:t>
            </a:r>
            <a:endParaRPr lang="zh-CN" altLang="en-US" sz="1600">
              <a:latin typeface="微软雅黑" panose="020B0503020204020204" pitchFamily="34" charset="-122"/>
              <a:ea typeface="微软雅黑" panose="020B0503020204020204" pitchFamily="34" charset="-122"/>
            </a:endParaRPr>
          </a:p>
        </p:txBody>
      </p:sp>
      <p:sp>
        <p:nvSpPr>
          <p:cNvPr id="23" name="文本框 22"/>
          <p:cNvSpPr txBox="1"/>
          <p:nvPr/>
        </p:nvSpPr>
        <p:spPr>
          <a:xfrm>
            <a:off x="5287609" y="5195626"/>
            <a:ext cx="1506869" cy="846386"/>
          </a:xfrm>
          <a:prstGeom prst="rect">
            <a:avLst/>
          </a:prstGeom>
          <a:noFill/>
        </p:spPr>
        <p:txBody>
          <a:bodyPr wrap="square" rtlCol="0">
            <a:spAutoFit/>
          </a:bodyPr>
          <a:lstStyle/>
          <a:p>
            <a:pPr algn="ctr"/>
            <a:r>
              <a:rPr lang="zh-CN" altLang="en-US" sz="2400">
                <a:solidFill>
                  <a:srgbClr val="795696"/>
                </a:solidFill>
                <a:latin typeface="微软雅黑" panose="020B0503020204020204" pitchFamily="34" charset="-122"/>
                <a:ea typeface="微软雅黑" panose="020B0503020204020204" pitchFamily="34" charset="-122"/>
              </a:rPr>
              <a:t>发力</a:t>
            </a:r>
            <a:endParaRPr lang="en-US" altLang="zh-CN" sz="2400">
              <a:solidFill>
                <a:srgbClr val="795696"/>
              </a:solidFill>
              <a:latin typeface="微软雅黑" panose="020B0503020204020204" pitchFamily="34" charset="-122"/>
              <a:ea typeface="微软雅黑" panose="020B0503020204020204" pitchFamily="34" charset="-122"/>
            </a:endParaRPr>
          </a:p>
          <a:p>
            <a:pPr algn="ctr"/>
            <a:endParaRPr lang="en-US" altLang="zh-CN" sz="800">
              <a:solidFill>
                <a:srgbClr val="795696"/>
              </a:solidFill>
              <a:latin typeface="微软雅黑" panose="020B0503020204020204" pitchFamily="34" charset="-122"/>
              <a:ea typeface="微软雅黑" panose="020B0503020204020204" pitchFamily="34" charset="-122"/>
            </a:endParaRPr>
          </a:p>
          <a:p>
            <a:pPr algn="ctr"/>
            <a:r>
              <a:rPr lang="zh-CN" altLang="en-US" sz="1600">
                <a:latin typeface="微软雅黑" panose="020B0503020204020204" pitchFamily="34" charset="-122"/>
                <a:ea typeface="微软雅黑" panose="020B0503020204020204" pitchFamily="34" charset="-122"/>
              </a:rPr>
              <a:t>大推阶段</a:t>
            </a:r>
            <a:endParaRPr lang="zh-CN" altLang="en-US" sz="1600">
              <a:latin typeface="微软雅黑" panose="020B0503020204020204" pitchFamily="34" charset="-122"/>
              <a:ea typeface="微软雅黑" panose="020B0503020204020204" pitchFamily="34" charset="-122"/>
            </a:endParaRPr>
          </a:p>
        </p:txBody>
      </p:sp>
      <p:sp>
        <p:nvSpPr>
          <p:cNvPr id="24" name="文本框 23"/>
          <p:cNvSpPr txBox="1"/>
          <p:nvPr/>
        </p:nvSpPr>
        <p:spPr>
          <a:xfrm>
            <a:off x="8625065" y="5195626"/>
            <a:ext cx="1506869" cy="830997"/>
          </a:xfrm>
          <a:prstGeom prst="rect">
            <a:avLst/>
          </a:prstGeom>
          <a:noFill/>
        </p:spPr>
        <p:txBody>
          <a:bodyPr wrap="square" rtlCol="0">
            <a:spAutoFit/>
          </a:bodyPr>
          <a:lstStyle/>
          <a:p>
            <a:pPr algn="ctr"/>
            <a:r>
              <a:rPr lang="zh-CN" altLang="en-US" sz="2400">
                <a:solidFill>
                  <a:srgbClr val="795696"/>
                </a:solidFill>
                <a:latin typeface="微软雅黑" panose="020B0503020204020204" pitchFamily="34" charset="-122"/>
                <a:ea typeface="微软雅黑" panose="020B0503020204020204" pitchFamily="34" charset="-122"/>
              </a:rPr>
              <a:t>合力</a:t>
            </a:r>
            <a:endParaRPr lang="en-US" altLang="zh-CN" sz="2400">
              <a:solidFill>
                <a:srgbClr val="795696"/>
              </a:solidFill>
              <a:latin typeface="微软雅黑" panose="020B0503020204020204" pitchFamily="34" charset="-122"/>
              <a:ea typeface="微软雅黑" panose="020B0503020204020204" pitchFamily="34" charset="-122"/>
            </a:endParaRPr>
          </a:p>
          <a:p>
            <a:pPr algn="ctr"/>
            <a:endParaRPr lang="en-US" altLang="zh-CN" sz="800">
              <a:solidFill>
                <a:srgbClr val="795696"/>
              </a:solidFill>
              <a:latin typeface="微软雅黑" panose="020B0503020204020204" pitchFamily="34" charset="-122"/>
              <a:ea typeface="微软雅黑" panose="020B0503020204020204" pitchFamily="34" charset="-122"/>
            </a:endParaRPr>
          </a:p>
          <a:p>
            <a:pPr algn="ctr"/>
            <a:r>
              <a:rPr lang="zh-CN" altLang="en-US" sz="1600">
                <a:latin typeface="微软雅黑" panose="020B0503020204020204" pitchFamily="34" charset="-122"/>
                <a:ea typeface="微软雅黑" panose="020B0503020204020204" pitchFamily="34" charset="-122"/>
              </a:rPr>
              <a:t>运营阶段</a:t>
            </a:r>
            <a:endParaRPr lang="zh-CN" altLang="en-US" sz="1600">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5:prstTrans prst="peelOff"/>
      </p:transition>
    </mc:Choice>
    <mc:Fallback>
      <p:transition spd="slow">
        <p:fade/>
      </p:transition>
    </mc:Fallback>
  </mc:AlternateContent>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817948" y="269402"/>
            <a:ext cx="7562367" cy="584775"/>
          </a:xfrm>
          <a:prstGeom prst="rect">
            <a:avLst/>
          </a:prstGeom>
          <a:noFill/>
        </p:spPr>
        <p:txBody>
          <a:bodyPr wrap="square">
            <a:spAutoFit/>
          </a:bodyPr>
          <a:lstStyle/>
          <a:p>
            <a:r>
              <a:rPr lang="zh-CN" altLang="en-US" sz="3200">
                <a:latin typeface="微软雅黑" panose="020B0503020204020204" pitchFamily="34" charset="-122"/>
                <a:ea typeface="微软雅黑" panose="020B0503020204020204" pitchFamily="34" charset="-122"/>
              </a:rPr>
              <a:t>跨境电商</a:t>
            </a:r>
            <a:r>
              <a:rPr lang="en-US" altLang="zh-CN" sz="3200" err="1">
                <a:latin typeface="微软雅黑" panose="020B0503020204020204" pitchFamily="34" charset="-122"/>
                <a:ea typeface="微软雅黑" panose="020B0503020204020204" pitchFamily="34" charset="-122"/>
              </a:rPr>
              <a:t>TikTokShop</a:t>
            </a:r>
            <a:r>
              <a:rPr lang="zh-CN" altLang="en-US" sz="3200">
                <a:latin typeface="微软雅黑" panose="020B0503020204020204" pitchFamily="34" charset="-122"/>
                <a:ea typeface="微软雅黑" panose="020B0503020204020204" pitchFamily="34" charset="-122"/>
              </a:rPr>
              <a:t>全链路营销模型</a:t>
            </a:r>
            <a:endParaRPr lang="zh-CN" altLang="en-US" sz="3200">
              <a:latin typeface="微软雅黑" panose="020B0503020204020204" pitchFamily="34" charset="-122"/>
              <a:ea typeface="微软雅黑" panose="020B0503020204020204" pitchFamily="34" charset="-122"/>
            </a:endParaRPr>
          </a:p>
        </p:txBody>
      </p:sp>
      <p:grpSp>
        <p:nvGrpSpPr>
          <p:cNvPr id="98" name="组合 97"/>
          <p:cNvGrpSpPr/>
          <p:nvPr/>
        </p:nvGrpSpPr>
        <p:grpSpPr>
          <a:xfrm>
            <a:off x="796595" y="914208"/>
            <a:ext cx="9716842" cy="5455061"/>
            <a:chOff x="796595" y="914208"/>
            <a:chExt cx="9716842" cy="5455061"/>
          </a:xfrm>
        </p:grpSpPr>
        <p:cxnSp>
          <p:nvCxnSpPr>
            <p:cNvPr id="65" name="直接连接符 64"/>
            <p:cNvCxnSpPr/>
            <p:nvPr/>
          </p:nvCxnSpPr>
          <p:spPr>
            <a:xfrm flipH="1">
              <a:off x="3775392" y="2464080"/>
              <a:ext cx="10958" cy="1692756"/>
            </a:xfrm>
            <a:prstGeom prst="line">
              <a:avLst/>
            </a:prstGeom>
            <a:ln w="28575">
              <a:prstDash val="sysDot"/>
            </a:ln>
          </p:spPr>
          <p:style>
            <a:lnRef idx="1">
              <a:schemeClr val="accent1"/>
            </a:lnRef>
            <a:fillRef idx="0">
              <a:schemeClr val="accent1"/>
            </a:fillRef>
            <a:effectRef idx="0">
              <a:schemeClr val="accent1"/>
            </a:effectRef>
            <a:fontRef idx="minor">
              <a:schemeClr val="tx1"/>
            </a:fontRef>
          </p:style>
        </p:cxnSp>
        <p:cxnSp>
          <p:nvCxnSpPr>
            <p:cNvPr id="63" name="直接连接符 62"/>
            <p:cNvCxnSpPr>
              <a:stCxn id="29" idx="2"/>
              <a:endCxn id="30" idx="0"/>
            </p:cNvCxnSpPr>
            <p:nvPr/>
          </p:nvCxnSpPr>
          <p:spPr>
            <a:xfrm flipH="1">
              <a:off x="8695995" y="2761799"/>
              <a:ext cx="1" cy="1179575"/>
            </a:xfrm>
            <a:prstGeom prst="line">
              <a:avLst/>
            </a:prstGeom>
            <a:ln w="28575">
              <a:prstDash val="sysDot"/>
            </a:ln>
          </p:spPr>
          <p:style>
            <a:lnRef idx="1">
              <a:schemeClr val="accent1"/>
            </a:lnRef>
            <a:fillRef idx="0">
              <a:schemeClr val="accent1"/>
            </a:fillRef>
            <a:effectRef idx="0">
              <a:schemeClr val="accent1"/>
            </a:effectRef>
            <a:fontRef idx="minor">
              <a:schemeClr val="tx1"/>
            </a:fontRef>
          </p:style>
        </p:cxnSp>
        <p:sp>
          <p:nvSpPr>
            <p:cNvPr id="9" name="矩形: 圆角 8"/>
            <p:cNvSpPr/>
            <p:nvPr/>
          </p:nvSpPr>
          <p:spPr>
            <a:xfrm>
              <a:off x="1326931" y="2070537"/>
              <a:ext cx="2167758" cy="430924"/>
            </a:xfrm>
            <a:prstGeom prst="round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zh-CN" altLang="en-US" sz="1400">
                  <a:latin typeface="微软雅黑" panose="020B0503020204020204" pitchFamily="34" charset="-122"/>
                  <a:ea typeface="微软雅黑" panose="020B0503020204020204" pitchFamily="34" charset="-122"/>
                </a:rPr>
                <a:t>丰富权益</a:t>
              </a:r>
              <a:endParaRPr lang="zh-CN" altLang="en-US" sz="1400">
                <a:latin typeface="微软雅黑" panose="020B0503020204020204" pitchFamily="34" charset="-122"/>
                <a:ea typeface="微软雅黑" panose="020B0503020204020204" pitchFamily="34" charset="-122"/>
              </a:endParaRPr>
            </a:p>
          </p:txBody>
        </p:sp>
        <p:sp>
          <p:nvSpPr>
            <p:cNvPr id="11" name="矩形: 圆角 10"/>
            <p:cNvSpPr/>
            <p:nvPr/>
          </p:nvSpPr>
          <p:spPr>
            <a:xfrm>
              <a:off x="3584029" y="2060027"/>
              <a:ext cx="2167758" cy="430924"/>
            </a:xfrm>
            <a:prstGeom prst="round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zh-CN" altLang="en-US" sz="1400">
                  <a:latin typeface="微软雅黑" panose="020B0503020204020204" pitchFamily="34" charset="-122"/>
                  <a:ea typeface="微软雅黑" panose="020B0503020204020204" pitchFamily="34" charset="-122"/>
                </a:rPr>
                <a:t>曝光产品</a:t>
              </a:r>
              <a:endParaRPr lang="zh-CN" altLang="en-US" sz="1400">
                <a:latin typeface="微软雅黑" panose="020B0503020204020204" pitchFamily="34" charset="-122"/>
                <a:ea typeface="微软雅黑" panose="020B0503020204020204" pitchFamily="34" charset="-122"/>
              </a:endParaRPr>
            </a:p>
          </p:txBody>
        </p:sp>
        <p:sp>
          <p:nvSpPr>
            <p:cNvPr id="13" name="矩形: 圆角 12"/>
            <p:cNvSpPr/>
            <p:nvPr/>
          </p:nvSpPr>
          <p:spPr>
            <a:xfrm>
              <a:off x="1334814" y="4156836"/>
              <a:ext cx="1234966" cy="430924"/>
            </a:xfrm>
            <a:prstGeom prst="round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zh-CN" altLang="en-US" sz="1400">
                  <a:latin typeface="微软雅黑" panose="020B0503020204020204" pitchFamily="34" charset="-122"/>
                  <a:ea typeface="微软雅黑" panose="020B0503020204020204" pitchFamily="34" charset="-122"/>
                </a:rPr>
                <a:t>挑战活动</a:t>
              </a:r>
              <a:endParaRPr lang="zh-CN" altLang="en-US" sz="1400">
                <a:latin typeface="微软雅黑" panose="020B0503020204020204" pitchFamily="34" charset="-122"/>
                <a:ea typeface="微软雅黑" panose="020B0503020204020204" pitchFamily="34" charset="-122"/>
              </a:endParaRPr>
            </a:p>
          </p:txBody>
        </p:sp>
        <p:sp>
          <p:nvSpPr>
            <p:cNvPr id="15" name="矩形: 圆角 14"/>
            <p:cNvSpPr/>
            <p:nvPr/>
          </p:nvSpPr>
          <p:spPr>
            <a:xfrm>
              <a:off x="2925817" y="4156836"/>
              <a:ext cx="1234966" cy="430924"/>
            </a:xfrm>
            <a:prstGeom prst="round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zh-CN" altLang="en-US" sz="1400">
                  <a:latin typeface="微软雅黑" panose="020B0503020204020204" pitchFamily="34" charset="-122"/>
                  <a:ea typeface="微软雅黑" panose="020B0503020204020204" pitchFamily="34" charset="-122"/>
                </a:rPr>
                <a:t>垂直资源</a:t>
              </a:r>
              <a:endParaRPr lang="zh-CN" altLang="en-US" sz="1400">
                <a:latin typeface="微软雅黑" panose="020B0503020204020204" pitchFamily="34" charset="-122"/>
                <a:ea typeface="微软雅黑" panose="020B0503020204020204" pitchFamily="34" charset="-122"/>
              </a:endParaRPr>
            </a:p>
          </p:txBody>
        </p:sp>
        <p:sp>
          <p:nvSpPr>
            <p:cNvPr id="17" name="矩形: 圆角 16"/>
            <p:cNvSpPr/>
            <p:nvPr/>
          </p:nvSpPr>
          <p:spPr>
            <a:xfrm>
              <a:off x="4516821" y="4156836"/>
              <a:ext cx="1234966" cy="430924"/>
            </a:xfrm>
            <a:prstGeom prst="round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zh-CN" altLang="en-US" sz="1400">
                  <a:latin typeface="微软雅黑" panose="020B0503020204020204" pitchFamily="34" charset="-122"/>
                  <a:ea typeface="微软雅黑" panose="020B0503020204020204" pitchFamily="34" charset="-122"/>
                </a:rPr>
                <a:t>互动阵地</a:t>
              </a:r>
              <a:endParaRPr lang="zh-CN" altLang="en-US" sz="1400">
                <a:latin typeface="微软雅黑" panose="020B0503020204020204" pitchFamily="34" charset="-122"/>
                <a:ea typeface="微软雅黑" panose="020B0503020204020204" pitchFamily="34" charset="-122"/>
              </a:endParaRPr>
            </a:p>
          </p:txBody>
        </p:sp>
        <p:sp>
          <p:nvSpPr>
            <p:cNvPr id="25" name="矩形: 圆角 24"/>
            <p:cNvSpPr/>
            <p:nvPr/>
          </p:nvSpPr>
          <p:spPr>
            <a:xfrm>
              <a:off x="1334814" y="2740572"/>
              <a:ext cx="1234966" cy="1027804"/>
            </a:xfrm>
            <a:prstGeom prst="roundRect">
              <a:avLst/>
            </a:prstGeom>
            <a:solidFill>
              <a:srgbClr val="0F417B"/>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zh-CN" altLang="en-US" sz="1400">
                  <a:latin typeface="微软雅黑" panose="020B0503020204020204" pitchFamily="34" charset="-122"/>
                  <a:ea typeface="微软雅黑" panose="020B0503020204020204" pitchFamily="34" charset="-122"/>
                </a:rPr>
                <a:t>达人链接</a:t>
              </a:r>
              <a:endParaRPr lang="zh-CN" altLang="en-US" sz="1400">
                <a:latin typeface="微软雅黑" panose="020B0503020204020204" pitchFamily="34" charset="-122"/>
                <a:ea typeface="微软雅黑" panose="020B0503020204020204" pitchFamily="34" charset="-122"/>
              </a:endParaRPr>
            </a:p>
          </p:txBody>
        </p:sp>
        <p:sp>
          <p:nvSpPr>
            <p:cNvPr id="26" name="矩形: 圆角 25"/>
            <p:cNvSpPr/>
            <p:nvPr/>
          </p:nvSpPr>
          <p:spPr>
            <a:xfrm>
              <a:off x="3026982" y="2761799"/>
              <a:ext cx="1534511" cy="430924"/>
            </a:xfrm>
            <a:prstGeom prst="roundRect">
              <a:avLst/>
            </a:prstGeom>
            <a:solidFill>
              <a:srgbClr val="0F417B"/>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zh-CN" altLang="en-US" sz="1400">
                  <a:latin typeface="微软雅黑" panose="020B0503020204020204" pitchFamily="34" charset="-122"/>
                  <a:ea typeface="微软雅黑" panose="020B0503020204020204" pitchFamily="34" charset="-122"/>
                </a:rPr>
                <a:t>高效触达</a:t>
              </a:r>
              <a:endParaRPr lang="zh-CN" altLang="en-US" sz="1400">
                <a:latin typeface="微软雅黑" panose="020B0503020204020204" pitchFamily="34" charset="-122"/>
                <a:ea typeface="微软雅黑" panose="020B0503020204020204" pitchFamily="34" charset="-122"/>
              </a:endParaRPr>
            </a:p>
          </p:txBody>
        </p:sp>
        <p:sp>
          <p:nvSpPr>
            <p:cNvPr id="27" name="矩形: 圆角 26"/>
            <p:cNvSpPr/>
            <p:nvPr/>
          </p:nvSpPr>
          <p:spPr>
            <a:xfrm>
              <a:off x="3026982" y="3360893"/>
              <a:ext cx="1534511" cy="430924"/>
            </a:xfrm>
            <a:prstGeom prst="roundRect">
              <a:avLst/>
            </a:prstGeom>
            <a:solidFill>
              <a:srgbClr val="0F417B"/>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zh-CN" altLang="en-US" sz="1400">
                  <a:latin typeface="微软雅黑" panose="020B0503020204020204" pitchFamily="34" charset="-122"/>
                  <a:ea typeface="微软雅黑" panose="020B0503020204020204" pitchFamily="34" charset="-122"/>
                </a:rPr>
                <a:t>用户激活</a:t>
              </a:r>
              <a:endParaRPr lang="zh-CN" altLang="en-US" sz="1400">
                <a:latin typeface="微软雅黑" panose="020B0503020204020204" pitchFamily="34" charset="-122"/>
                <a:ea typeface="微软雅黑" panose="020B0503020204020204" pitchFamily="34" charset="-122"/>
              </a:endParaRPr>
            </a:p>
          </p:txBody>
        </p:sp>
        <p:sp>
          <p:nvSpPr>
            <p:cNvPr id="28" name="矩形: 圆角 27"/>
            <p:cNvSpPr/>
            <p:nvPr/>
          </p:nvSpPr>
          <p:spPr>
            <a:xfrm>
              <a:off x="7905219" y="3102908"/>
              <a:ext cx="1581548" cy="430924"/>
            </a:xfrm>
            <a:prstGeom prst="roundRect">
              <a:avLst/>
            </a:prstGeom>
            <a:solidFill>
              <a:srgbClr val="0F417B"/>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zh-CN" altLang="en-US" sz="1400">
                  <a:latin typeface="微软雅黑" panose="020B0503020204020204" pitchFamily="34" charset="-122"/>
                  <a:ea typeface="微软雅黑" panose="020B0503020204020204" pitchFamily="34" charset="-122"/>
                </a:rPr>
                <a:t>品牌经营</a:t>
              </a:r>
              <a:endParaRPr lang="zh-CN" altLang="en-US" sz="1400">
                <a:latin typeface="微软雅黑" panose="020B0503020204020204" pitchFamily="34" charset="-122"/>
                <a:ea typeface="微软雅黑" panose="020B0503020204020204" pitchFamily="34" charset="-122"/>
              </a:endParaRPr>
            </a:p>
          </p:txBody>
        </p:sp>
        <p:sp>
          <p:nvSpPr>
            <p:cNvPr id="29" name="矩形: 圆角 28"/>
            <p:cNvSpPr/>
            <p:nvPr/>
          </p:nvSpPr>
          <p:spPr>
            <a:xfrm>
              <a:off x="7007771" y="2330875"/>
              <a:ext cx="3376449" cy="430924"/>
            </a:xfrm>
            <a:prstGeom prst="round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zh-CN" altLang="en-US" sz="1400">
                  <a:latin typeface="微软雅黑" panose="020B0503020204020204" pitchFamily="34" charset="-122"/>
                  <a:ea typeface="微软雅黑" panose="020B0503020204020204" pitchFamily="34" charset="-122"/>
                </a:rPr>
                <a:t>外域高效引流</a:t>
              </a:r>
              <a:endParaRPr lang="zh-CN" altLang="en-US" sz="1400">
                <a:latin typeface="微软雅黑" panose="020B0503020204020204" pitchFamily="34" charset="-122"/>
                <a:ea typeface="微软雅黑" panose="020B0503020204020204" pitchFamily="34" charset="-122"/>
              </a:endParaRPr>
            </a:p>
          </p:txBody>
        </p:sp>
        <p:sp>
          <p:nvSpPr>
            <p:cNvPr id="30" name="矩形: 圆角 29"/>
            <p:cNvSpPr/>
            <p:nvPr/>
          </p:nvSpPr>
          <p:spPr>
            <a:xfrm>
              <a:off x="7007770" y="3941374"/>
              <a:ext cx="3376449" cy="430924"/>
            </a:xfrm>
            <a:prstGeom prst="round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zh-CN" altLang="en-US" sz="1400">
                  <a:latin typeface="微软雅黑" panose="020B0503020204020204" pitchFamily="34" charset="-122"/>
                  <a:ea typeface="微软雅黑" panose="020B0503020204020204" pitchFamily="34" charset="-122"/>
                </a:rPr>
                <a:t>内容经营转化</a:t>
              </a:r>
              <a:endParaRPr lang="zh-CN" altLang="en-US" sz="1400">
                <a:latin typeface="微软雅黑" panose="020B0503020204020204" pitchFamily="34" charset="-122"/>
                <a:ea typeface="微软雅黑" panose="020B0503020204020204" pitchFamily="34" charset="-122"/>
              </a:endParaRPr>
            </a:p>
          </p:txBody>
        </p:sp>
        <p:sp>
          <p:nvSpPr>
            <p:cNvPr id="31" name="矩形: 圆角 30"/>
            <p:cNvSpPr/>
            <p:nvPr/>
          </p:nvSpPr>
          <p:spPr>
            <a:xfrm>
              <a:off x="7007770" y="1765738"/>
              <a:ext cx="1022133" cy="430924"/>
            </a:xfrm>
            <a:prstGeom prst="roundRect">
              <a:avLst/>
            </a:prstGeom>
            <a:solidFill>
              <a:srgbClr val="555D6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zh-CN" altLang="en-US" sz="1400">
                  <a:latin typeface="微软雅黑" panose="020B0503020204020204" pitchFamily="34" charset="-122"/>
                  <a:ea typeface="微软雅黑" panose="020B0503020204020204" pitchFamily="34" charset="-122"/>
                </a:rPr>
                <a:t>跳转</a:t>
              </a:r>
              <a:endParaRPr lang="zh-CN" altLang="en-US" sz="1400">
                <a:latin typeface="微软雅黑" panose="020B0503020204020204" pitchFamily="34" charset="-122"/>
                <a:ea typeface="微软雅黑" panose="020B0503020204020204" pitchFamily="34" charset="-122"/>
              </a:endParaRPr>
            </a:p>
          </p:txBody>
        </p:sp>
        <p:sp>
          <p:nvSpPr>
            <p:cNvPr id="32" name="矩形: 圆角 31"/>
            <p:cNvSpPr/>
            <p:nvPr/>
          </p:nvSpPr>
          <p:spPr>
            <a:xfrm>
              <a:off x="8184927" y="1765738"/>
              <a:ext cx="1022133" cy="430924"/>
            </a:xfrm>
            <a:prstGeom prst="roundRect">
              <a:avLst/>
            </a:prstGeom>
            <a:solidFill>
              <a:srgbClr val="555D6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zh-CN" altLang="en-US" sz="1400">
                  <a:latin typeface="微软雅黑" panose="020B0503020204020204" pitchFamily="34" charset="-122"/>
                  <a:ea typeface="微软雅黑" panose="020B0503020204020204" pitchFamily="34" charset="-122"/>
                </a:rPr>
                <a:t>线索</a:t>
              </a:r>
              <a:endParaRPr lang="zh-CN" altLang="en-US" sz="1400">
                <a:latin typeface="微软雅黑" panose="020B0503020204020204" pitchFamily="34" charset="-122"/>
                <a:ea typeface="微软雅黑" panose="020B0503020204020204" pitchFamily="34" charset="-122"/>
              </a:endParaRPr>
            </a:p>
          </p:txBody>
        </p:sp>
        <p:sp>
          <p:nvSpPr>
            <p:cNvPr id="33" name="矩形: 圆角 32"/>
            <p:cNvSpPr/>
            <p:nvPr/>
          </p:nvSpPr>
          <p:spPr>
            <a:xfrm>
              <a:off x="9362084" y="1765738"/>
              <a:ext cx="1022133" cy="430924"/>
            </a:xfrm>
            <a:prstGeom prst="roundRect">
              <a:avLst/>
            </a:prstGeom>
            <a:solidFill>
              <a:srgbClr val="555D6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zh-CN" altLang="en-US" sz="1400">
                  <a:latin typeface="微软雅黑" panose="020B0503020204020204" pitchFamily="34" charset="-122"/>
                  <a:ea typeface="微软雅黑" panose="020B0503020204020204" pitchFamily="34" charset="-122"/>
                </a:rPr>
                <a:t>下载</a:t>
              </a:r>
              <a:endParaRPr lang="zh-CN" altLang="en-US" sz="1400">
                <a:latin typeface="微软雅黑" panose="020B0503020204020204" pitchFamily="34" charset="-122"/>
                <a:ea typeface="微软雅黑" panose="020B0503020204020204" pitchFamily="34" charset="-122"/>
              </a:endParaRPr>
            </a:p>
          </p:txBody>
        </p:sp>
        <p:sp>
          <p:nvSpPr>
            <p:cNvPr id="34" name="矩形: 圆角 33"/>
            <p:cNvSpPr/>
            <p:nvPr/>
          </p:nvSpPr>
          <p:spPr>
            <a:xfrm>
              <a:off x="7013024" y="1389777"/>
              <a:ext cx="1022133" cy="297135"/>
            </a:xfrm>
            <a:prstGeom prst="roundRect">
              <a:avLst/>
            </a:prstGeom>
            <a:solidFill>
              <a:srgbClr val="555D6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zh-CN" altLang="en-US" sz="1200">
                  <a:latin typeface="微软雅黑" panose="020B0503020204020204" pitchFamily="34" charset="-122"/>
                  <a:ea typeface="微软雅黑" panose="020B0503020204020204" pitchFamily="34" charset="-122"/>
                </a:rPr>
                <a:t>官网</a:t>
              </a:r>
              <a:endParaRPr lang="zh-CN" altLang="en-US" sz="1200">
                <a:latin typeface="微软雅黑" panose="020B0503020204020204" pitchFamily="34" charset="-122"/>
                <a:ea typeface="微软雅黑" panose="020B0503020204020204" pitchFamily="34" charset="-122"/>
              </a:endParaRPr>
            </a:p>
          </p:txBody>
        </p:sp>
        <p:sp>
          <p:nvSpPr>
            <p:cNvPr id="35" name="矩形: 圆角 34"/>
            <p:cNvSpPr/>
            <p:nvPr/>
          </p:nvSpPr>
          <p:spPr>
            <a:xfrm>
              <a:off x="8190181" y="1389777"/>
              <a:ext cx="1022133" cy="297135"/>
            </a:xfrm>
            <a:prstGeom prst="roundRect">
              <a:avLst/>
            </a:prstGeom>
            <a:solidFill>
              <a:srgbClr val="555D6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zh-CN" altLang="en-US" sz="1200">
                  <a:latin typeface="微软雅黑" panose="020B0503020204020204" pitchFamily="34" charset="-122"/>
                  <a:ea typeface="微软雅黑" panose="020B0503020204020204" pitchFamily="34" charset="-122"/>
                </a:rPr>
                <a:t>电商</a:t>
              </a:r>
              <a:endParaRPr lang="zh-CN" altLang="en-US" sz="1200">
                <a:latin typeface="微软雅黑" panose="020B0503020204020204" pitchFamily="34" charset="-122"/>
                <a:ea typeface="微软雅黑" panose="020B0503020204020204" pitchFamily="34" charset="-122"/>
              </a:endParaRPr>
            </a:p>
          </p:txBody>
        </p:sp>
        <p:sp>
          <p:nvSpPr>
            <p:cNvPr id="36" name="矩形: 圆角 35"/>
            <p:cNvSpPr/>
            <p:nvPr/>
          </p:nvSpPr>
          <p:spPr>
            <a:xfrm>
              <a:off x="9367338" y="1389777"/>
              <a:ext cx="1022133" cy="297135"/>
            </a:xfrm>
            <a:prstGeom prst="roundRect">
              <a:avLst/>
            </a:prstGeom>
            <a:solidFill>
              <a:srgbClr val="555D6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ltLang="zh-CN" sz="1200">
                  <a:latin typeface="微软雅黑" panose="020B0503020204020204" pitchFamily="34" charset="-122"/>
                  <a:ea typeface="微软雅黑" panose="020B0503020204020204" pitchFamily="34" charset="-122"/>
                </a:rPr>
                <a:t>App  store</a:t>
              </a:r>
              <a:endParaRPr lang="zh-CN" altLang="en-US" sz="1200">
                <a:latin typeface="微软雅黑" panose="020B0503020204020204" pitchFamily="34" charset="-122"/>
                <a:ea typeface="微软雅黑" panose="020B0503020204020204" pitchFamily="34" charset="-122"/>
              </a:endParaRPr>
            </a:p>
          </p:txBody>
        </p:sp>
        <p:sp>
          <p:nvSpPr>
            <p:cNvPr id="37" name="矩形: 圆角 36"/>
            <p:cNvSpPr/>
            <p:nvPr/>
          </p:nvSpPr>
          <p:spPr>
            <a:xfrm>
              <a:off x="7044555" y="4503676"/>
              <a:ext cx="1584440" cy="430924"/>
            </a:xfrm>
            <a:prstGeom prst="roundRect">
              <a:avLst/>
            </a:prstGeom>
            <a:solidFill>
              <a:srgbClr val="555D6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zh-CN" altLang="en-US" sz="1400">
                  <a:latin typeface="微软雅黑" panose="020B0503020204020204" pitchFamily="34" charset="-122"/>
                  <a:ea typeface="微软雅黑" panose="020B0503020204020204" pitchFamily="34" charset="-122"/>
                </a:rPr>
                <a:t>品牌阵地</a:t>
              </a:r>
              <a:endParaRPr lang="zh-CN" altLang="en-US" sz="1400">
                <a:latin typeface="微软雅黑" panose="020B0503020204020204" pitchFamily="34" charset="-122"/>
                <a:ea typeface="微软雅黑" panose="020B0503020204020204" pitchFamily="34" charset="-122"/>
              </a:endParaRPr>
            </a:p>
          </p:txBody>
        </p:sp>
        <p:sp>
          <p:nvSpPr>
            <p:cNvPr id="38" name="矩形: 圆角 37"/>
            <p:cNvSpPr/>
            <p:nvPr/>
          </p:nvSpPr>
          <p:spPr>
            <a:xfrm>
              <a:off x="8799777" y="4503676"/>
              <a:ext cx="1584440" cy="430924"/>
            </a:xfrm>
            <a:prstGeom prst="roundRect">
              <a:avLst/>
            </a:prstGeom>
            <a:solidFill>
              <a:srgbClr val="555D6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zh-CN" altLang="en-US" sz="1400">
                  <a:latin typeface="微软雅黑" panose="020B0503020204020204" pitchFamily="34" charset="-122"/>
                  <a:ea typeface="微软雅黑" panose="020B0503020204020204" pitchFamily="34" charset="-122"/>
                </a:rPr>
                <a:t>消费转化</a:t>
              </a:r>
              <a:endParaRPr lang="zh-CN" altLang="en-US" sz="1400">
                <a:latin typeface="微软雅黑" panose="020B0503020204020204" pitchFamily="34" charset="-122"/>
                <a:ea typeface="微软雅黑" panose="020B0503020204020204" pitchFamily="34" charset="-122"/>
              </a:endParaRPr>
            </a:p>
          </p:txBody>
        </p:sp>
        <p:sp>
          <p:nvSpPr>
            <p:cNvPr id="39" name="矩形: 圆角 38"/>
            <p:cNvSpPr/>
            <p:nvPr/>
          </p:nvSpPr>
          <p:spPr>
            <a:xfrm>
              <a:off x="7044556" y="4996246"/>
              <a:ext cx="684000" cy="258926"/>
            </a:xfrm>
            <a:prstGeom prst="roundRect">
              <a:avLst/>
            </a:prstGeom>
            <a:solidFill>
              <a:srgbClr val="555D6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zh-CN" altLang="en-US" sz="1100">
                  <a:latin typeface="微软雅黑" panose="020B0503020204020204" pitchFamily="34" charset="-122"/>
                  <a:ea typeface="微软雅黑" panose="020B0503020204020204" pitchFamily="34" charset="-122"/>
                </a:rPr>
                <a:t>企业号</a:t>
              </a:r>
              <a:endParaRPr lang="zh-CN" altLang="en-US" sz="1100">
                <a:latin typeface="微软雅黑" panose="020B0503020204020204" pitchFamily="34" charset="-122"/>
                <a:ea typeface="微软雅黑" panose="020B0503020204020204" pitchFamily="34" charset="-122"/>
              </a:endParaRPr>
            </a:p>
          </p:txBody>
        </p:sp>
        <p:sp>
          <p:nvSpPr>
            <p:cNvPr id="40" name="矩形: 圆角 39"/>
            <p:cNvSpPr/>
            <p:nvPr/>
          </p:nvSpPr>
          <p:spPr>
            <a:xfrm>
              <a:off x="7814702" y="4996246"/>
              <a:ext cx="900000" cy="258926"/>
            </a:xfrm>
            <a:prstGeom prst="roundRect">
              <a:avLst/>
            </a:prstGeom>
            <a:solidFill>
              <a:srgbClr val="555D6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ltLang="zh-CN" sz="900">
                  <a:latin typeface="微软雅黑" panose="020B0503020204020204" pitchFamily="34" charset="-122"/>
                  <a:ea typeface="微软雅黑" panose="020B0503020204020204" pitchFamily="34" charset="-122"/>
                </a:rPr>
                <a:t>TikTok Shop</a:t>
              </a:r>
              <a:endParaRPr lang="zh-CN" altLang="en-US" sz="900">
                <a:latin typeface="微软雅黑" panose="020B0503020204020204" pitchFamily="34" charset="-122"/>
                <a:ea typeface="微软雅黑" panose="020B0503020204020204" pitchFamily="34" charset="-122"/>
              </a:endParaRPr>
            </a:p>
          </p:txBody>
        </p:sp>
        <p:sp>
          <p:nvSpPr>
            <p:cNvPr id="42" name="矩形: 圆角 41"/>
            <p:cNvSpPr/>
            <p:nvPr/>
          </p:nvSpPr>
          <p:spPr>
            <a:xfrm>
              <a:off x="8800848" y="4996246"/>
              <a:ext cx="813221" cy="258926"/>
            </a:xfrm>
            <a:prstGeom prst="roundRect">
              <a:avLst/>
            </a:prstGeom>
            <a:solidFill>
              <a:srgbClr val="555D6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zh-CN" altLang="en-US" sz="1100">
                  <a:latin typeface="微软雅黑" panose="020B0503020204020204" pitchFamily="34" charset="-122"/>
                  <a:ea typeface="微软雅黑" panose="020B0503020204020204" pitchFamily="34" charset="-122"/>
                </a:rPr>
                <a:t>大促活动</a:t>
              </a:r>
              <a:endParaRPr lang="zh-CN" altLang="en-US" sz="1100">
                <a:latin typeface="微软雅黑" panose="020B0503020204020204" pitchFamily="34" charset="-122"/>
                <a:ea typeface="微软雅黑" panose="020B0503020204020204" pitchFamily="34" charset="-122"/>
              </a:endParaRPr>
            </a:p>
          </p:txBody>
        </p:sp>
        <p:sp>
          <p:nvSpPr>
            <p:cNvPr id="43" name="矩形: 圆角 42"/>
            <p:cNvSpPr/>
            <p:nvPr/>
          </p:nvSpPr>
          <p:spPr>
            <a:xfrm>
              <a:off x="9700216" y="4996247"/>
              <a:ext cx="813221" cy="258926"/>
            </a:xfrm>
            <a:prstGeom prst="roundRect">
              <a:avLst/>
            </a:prstGeom>
            <a:solidFill>
              <a:srgbClr val="555D6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zh-CN" altLang="en-US" sz="1100">
                  <a:latin typeface="微软雅黑" panose="020B0503020204020204" pitchFamily="34" charset="-122"/>
                  <a:ea typeface="微软雅黑" panose="020B0503020204020204" pitchFamily="34" charset="-122"/>
                </a:rPr>
                <a:t>电商平台</a:t>
              </a:r>
              <a:endParaRPr lang="zh-CN" altLang="en-US" sz="1100">
                <a:latin typeface="微软雅黑" panose="020B0503020204020204" pitchFamily="34" charset="-122"/>
                <a:ea typeface="微软雅黑" panose="020B0503020204020204" pitchFamily="34" charset="-122"/>
              </a:endParaRPr>
            </a:p>
          </p:txBody>
        </p:sp>
        <p:sp>
          <p:nvSpPr>
            <p:cNvPr id="45" name="文本框 44"/>
            <p:cNvSpPr txBox="1"/>
            <p:nvPr/>
          </p:nvSpPr>
          <p:spPr>
            <a:xfrm>
              <a:off x="1132490" y="1319358"/>
              <a:ext cx="2659117" cy="276999"/>
            </a:xfrm>
            <a:prstGeom prst="rect">
              <a:avLst/>
            </a:prstGeom>
            <a:noFill/>
          </p:spPr>
          <p:txBody>
            <a:bodyPr wrap="square">
              <a:spAutoFit/>
            </a:bodyPr>
            <a:lstStyle/>
            <a:p>
              <a:r>
                <a:rPr lang="zh-CN" altLang="en-US" sz="1200">
                  <a:latin typeface="微软雅黑" panose="020B0503020204020204" pitchFamily="34" charset="-122"/>
                  <a:ea typeface="微软雅黑" panose="020B0503020204020204" pitchFamily="34" charset="-122"/>
                </a:rPr>
                <a:t>品牌植入</a:t>
              </a:r>
              <a:r>
                <a:rPr lang="en-US" altLang="zh-CN" sz="1200">
                  <a:latin typeface="微软雅黑" panose="020B0503020204020204" pitchFamily="34" charset="-122"/>
                  <a:ea typeface="微软雅黑" panose="020B0503020204020204" pitchFamily="34" charset="-122"/>
                </a:rPr>
                <a:t>l</a:t>
              </a:r>
              <a:r>
                <a:rPr lang="zh-CN" altLang="en-US" sz="1200">
                  <a:latin typeface="微软雅黑" panose="020B0503020204020204" pitchFamily="34" charset="-122"/>
                  <a:ea typeface="微软雅黑" panose="020B0503020204020204" pitchFamily="34" charset="-122"/>
                </a:rPr>
                <a:t>专属展示</a:t>
              </a:r>
              <a:r>
                <a:rPr lang="en-US" altLang="zh-CN" sz="1200">
                  <a:latin typeface="微软雅黑" panose="020B0503020204020204" pitchFamily="34" charset="-122"/>
                  <a:ea typeface="微软雅黑" panose="020B0503020204020204" pitchFamily="34" charset="-122"/>
                </a:rPr>
                <a:t>|</a:t>
              </a:r>
              <a:r>
                <a:rPr lang="zh-CN" altLang="en-US" sz="1200">
                  <a:latin typeface="微软雅黑" panose="020B0503020204020204" pitchFamily="34" charset="-122"/>
                  <a:ea typeface="微软雅黑" panose="020B0503020204020204" pitchFamily="34" charset="-122"/>
                </a:rPr>
                <a:t>授权投放</a:t>
              </a:r>
              <a:endParaRPr lang="zh-CN" altLang="en-US" sz="1200">
                <a:latin typeface="微软雅黑" panose="020B0503020204020204" pitchFamily="34" charset="-122"/>
                <a:ea typeface="微软雅黑" panose="020B0503020204020204" pitchFamily="34" charset="-122"/>
              </a:endParaRPr>
            </a:p>
          </p:txBody>
        </p:sp>
        <p:sp>
          <p:nvSpPr>
            <p:cNvPr id="47" name="文本框 46"/>
            <p:cNvSpPr txBox="1"/>
            <p:nvPr/>
          </p:nvSpPr>
          <p:spPr>
            <a:xfrm>
              <a:off x="3356742" y="1319358"/>
              <a:ext cx="3056092" cy="461665"/>
            </a:xfrm>
            <a:prstGeom prst="rect">
              <a:avLst/>
            </a:prstGeom>
            <a:noFill/>
          </p:spPr>
          <p:txBody>
            <a:bodyPr wrap="square">
              <a:spAutoFit/>
            </a:bodyPr>
            <a:lstStyle/>
            <a:p>
              <a:r>
                <a:rPr lang="en-US" altLang="zh-CN" sz="1200" err="1">
                  <a:latin typeface="微软雅黑" panose="020B0503020204020204" pitchFamily="34" charset="-122"/>
                  <a:ea typeface="微软雅黑" panose="020B0503020204020204" pitchFamily="34" charset="-122"/>
                </a:rPr>
                <a:t>TopView | R&amp;F | Top Feed | Search Banner</a:t>
              </a:r>
              <a:endParaRPr lang="zh-CN" altLang="en-US" sz="1200">
                <a:latin typeface="微软雅黑" panose="020B0503020204020204" pitchFamily="34" charset="-122"/>
                <a:ea typeface="微软雅黑" panose="020B0503020204020204" pitchFamily="34" charset="-122"/>
              </a:endParaRPr>
            </a:p>
          </p:txBody>
        </p:sp>
        <p:sp>
          <p:nvSpPr>
            <p:cNvPr id="49" name="文本框 48"/>
            <p:cNvSpPr txBox="1"/>
            <p:nvPr/>
          </p:nvSpPr>
          <p:spPr>
            <a:xfrm>
              <a:off x="1472766" y="1669993"/>
              <a:ext cx="1627786" cy="307777"/>
            </a:xfrm>
            <a:prstGeom prst="rect">
              <a:avLst/>
            </a:prstGeom>
            <a:noFill/>
          </p:spPr>
          <p:txBody>
            <a:bodyPr wrap="square">
              <a:spAutoFit/>
            </a:bodyPr>
            <a:lstStyle/>
            <a:p>
              <a:pPr algn="ctr"/>
              <a:r>
                <a:rPr lang="zh-CN" altLang="en-US" sz="1400">
                  <a:latin typeface="微软雅黑" panose="020B0503020204020204" pitchFamily="34" charset="-122"/>
                  <a:ea typeface="微软雅黑" panose="020B0503020204020204" pitchFamily="34" charset="-122"/>
                </a:rPr>
                <a:t>线上权益</a:t>
              </a:r>
              <a:endParaRPr lang="zh-CN" altLang="en-US" sz="1400">
                <a:latin typeface="微软雅黑" panose="020B0503020204020204" pitchFamily="34" charset="-122"/>
                <a:ea typeface="微软雅黑" panose="020B0503020204020204" pitchFamily="34" charset="-122"/>
              </a:endParaRPr>
            </a:p>
          </p:txBody>
        </p:sp>
        <p:sp>
          <p:nvSpPr>
            <p:cNvPr id="51" name="文本框 50"/>
            <p:cNvSpPr txBox="1"/>
            <p:nvPr/>
          </p:nvSpPr>
          <p:spPr>
            <a:xfrm>
              <a:off x="3718931" y="1669993"/>
              <a:ext cx="2177373" cy="307777"/>
            </a:xfrm>
            <a:prstGeom prst="rect">
              <a:avLst/>
            </a:prstGeom>
            <a:noFill/>
          </p:spPr>
          <p:txBody>
            <a:bodyPr wrap="square">
              <a:spAutoFit/>
            </a:bodyPr>
            <a:lstStyle/>
            <a:p>
              <a:pPr algn="ctr"/>
              <a:r>
                <a:rPr lang="zh-CN" altLang="en-US" sz="1400">
                  <a:latin typeface="微软雅黑" panose="020B0503020204020204" pitchFamily="34" charset="-122"/>
                  <a:ea typeface="微软雅黑" panose="020B0503020204020204" pitchFamily="34" charset="-122"/>
                </a:rPr>
                <a:t>开屏</a:t>
              </a:r>
              <a:r>
                <a:rPr lang="en-US" altLang="zh-CN" sz="1400">
                  <a:latin typeface="微软雅黑" panose="020B0503020204020204" pitchFamily="34" charset="-122"/>
                  <a:ea typeface="微软雅黑" panose="020B0503020204020204" pitchFamily="34" charset="-122"/>
                </a:rPr>
                <a:t>|</a:t>
              </a:r>
              <a:r>
                <a:rPr lang="zh-CN" altLang="en-US" sz="1400">
                  <a:latin typeface="微软雅黑" panose="020B0503020204020204" pitchFamily="34" charset="-122"/>
                  <a:ea typeface="微软雅黑" panose="020B0503020204020204" pitchFamily="34" charset="-122"/>
                </a:rPr>
                <a:t>信息流</a:t>
              </a:r>
              <a:r>
                <a:rPr lang="en-US" altLang="zh-CN" sz="1400">
                  <a:latin typeface="微软雅黑" panose="020B0503020204020204" pitchFamily="34" charset="-122"/>
                  <a:ea typeface="微软雅黑" panose="020B0503020204020204" pitchFamily="34" charset="-122"/>
                </a:rPr>
                <a:t>|</a:t>
              </a:r>
              <a:r>
                <a:rPr lang="zh-CN" altLang="en-US" sz="1400">
                  <a:latin typeface="微软雅黑" panose="020B0503020204020204" pitchFamily="34" charset="-122"/>
                  <a:ea typeface="微软雅黑" panose="020B0503020204020204" pitchFamily="34" charset="-122"/>
                </a:rPr>
                <a:t>搜索</a:t>
              </a:r>
              <a:endParaRPr lang="zh-CN" altLang="en-US" sz="1400">
                <a:latin typeface="微软雅黑" panose="020B0503020204020204" pitchFamily="34" charset="-122"/>
                <a:ea typeface="微软雅黑" panose="020B0503020204020204" pitchFamily="34" charset="-122"/>
              </a:endParaRPr>
            </a:p>
          </p:txBody>
        </p:sp>
        <p:pic>
          <p:nvPicPr>
            <p:cNvPr id="52" name="图片 51"/>
            <p:cNvPicPr>
              <a:picLocks noChangeAspect="1"/>
            </p:cNvPicPr>
            <p:nvPr/>
          </p:nvPicPr>
          <p:blipFill>
            <a:blip r:embed="rId1">
              <a:extLst>
                <a:ext uri="{BEBA8EAE-BF5A-486C-A8C5-ECC9F3942E4B}">
                  <a14:imgProps xmlns:a14="http://schemas.microsoft.com/office/drawing/2010/main">
                    <a14:imgLayer r:embed="rId2">
                      <a14:imgEffect>
                        <a14:backgroundRemoval t="0" b="100000" l="0" r="100000"/>
                      </a14:imgEffect>
                      <a14:imgEffect>
                        <a14:brightnessContrast bright="20000" contrast="-40000"/>
                      </a14:imgEffect>
                      <a14:imgEffect>
                        <a14:sharpenSoften amount="25000"/>
                      </a14:imgEffect>
                    </a14:imgLayer>
                  </a14:imgProps>
                </a:ext>
              </a:extLst>
            </a:blip>
            <a:stretch>
              <a:fillRect/>
            </a:stretch>
          </p:blipFill>
          <p:spPr>
            <a:xfrm>
              <a:off x="5395749" y="2500598"/>
              <a:ext cx="1173480" cy="1267778"/>
            </a:xfrm>
            <a:prstGeom prst="rect">
              <a:avLst/>
            </a:prstGeom>
          </p:spPr>
        </p:pic>
        <p:sp>
          <p:nvSpPr>
            <p:cNvPr id="53" name="文本框 52"/>
            <p:cNvSpPr txBox="1"/>
            <p:nvPr/>
          </p:nvSpPr>
          <p:spPr>
            <a:xfrm>
              <a:off x="1132490" y="4694209"/>
              <a:ext cx="1627786" cy="523220"/>
            </a:xfrm>
            <a:prstGeom prst="rect">
              <a:avLst/>
            </a:prstGeom>
            <a:noFill/>
          </p:spPr>
          <p:txBody>
            <a:bodyPr wrap="square">
              <a:spAutoFit/>
            </a:bodyPr>
            <a:lstStyle/>
            <a:p>
              <a:pPr algn="ctr"/>
              <a:r>
                <a:rPr lang="zh-CN" altLang="en-US" sz="1400">
                  <a:latin typeface="微软雅黑" panose="020B0503020204020204" pitchFamily="34" charset="-122"/>
                  <a:ea typeface="微软雅黑" panose="020B0503020204020204" pitchFamily="34" charset="-122"/>
                </a:rPr>
                <a:t>视频挑战</a:t>
              </a:r>
              <a:r>
                <a:rPr lang="en-US" altLang="zh-CN" sz="1400">
                  <a:latin typeface="微软雅黑" panose="020B0503020204020204" pitchFamily="34" charset="-122"/>
                  <a:ea typeface="微软雅黑" panose="020B0503020204020204" pitchFamily="34" charset="-122"/>
                </a:rPr>
                <a:t>|</a:t>
              </a:r>
              <a:r>
                <a:rPr lang="zh-CN" altLang="en-US" sz="1400">
                  <a:latin typeface="微软雅黑" panose="020B0503020204020204" pitchFamily="34" charset="-122"/>
                  <a:ea typeface="微软雅黑" panose="020B0503020204020204" pitchFamily="34" charset="-122"/>
                </a:rPr>
                <a:t>定制特效</a:t>
              </a:r>
              <a:r>
                <a:rPr lang="en-US" altLang="zh-CN" sz="1400">
                  <a:latin typeface="微软雅黑" panose="020B0503020204020204" pitchFamily="34" charset="-122"/>
                  <a:ea typeface="微软雅黑" panose="020B0503020204020204" pitchFamily="34" charset="-122"/>
                </a:rPr>
                <a:t>&amp;</a:t>
              </a:r>
              <a:r>
                <a:rPr lang="zh-CN" altLang="en-US" sz="1400">
                  <a:latin typeface="微软雅黑" panose="020B0503020204020204" pitchFamily="34" charset="-122"/>
                  <a:ea typeface="微软雅黑" panose="020B0503020204020204" pitchFamily="34" charset="-122"/>
                </a:rPr>
                <a:t>音乐</a:t>
              </a:r>
              <a:endParaRPr lang="zh-CN" altLang="en-US" sz="1400">
                <a:latin typeface="微软雅黑" panose="020B0503020204020204" pitchFamily="34" charset="-122"/>
                <a:ea typeface="微软雅黑" panose="020B0503020204020204" pitchFamily="34" charset="-122"/>
              </a:endParaRPr>
            </a:p>
          </p:txBody>
        </p:sp>
        <p:sp>
          <p:nvSpPr>
            <p:cNvPr id="54" name="文本框 53"/>
            <p:cNvSpPr txBox="1"/>
            <p:nvPr/>
          </p:nvSpPr>
          <p:spPr>
            <a:xfrm>
              <a:off x="2726451" y="4694209"/>
              <a:ext cx="1627786" cy="523220"/>
            </a:xfrm>
            <a:prstGeom prst="rect">
              <a:avLst/>
            </a:prstGeom>
            <a:noFill/>
          </p:spPr>
          <p:txBody>
            <a:bodyPr wrap="square">
              <a:spAutoFit/>
            </a:bodyPr>
            <a:lstStyle/>
            <a:p>
              <a:pPr algn="ctr"/>
              <a:r>
                <a:rPr lang="zh-CN" altLang="en-US" sz="1400">
                  <a:latin typeface="微软雅黑" panose="020B0503020204020204" pitchFamily="34" charset="-122"/>
                  <a:ea typeface="微软雅黑" panose="020B0503020204020204" pitchFamily="34" charset="-122"/>
                </a:rPr>
                <a:t>节日节点</a:t>
              </a:r>
              <a:r>
                <a:rPr lang="en-US" altLang="zh-CN" sz="1400">
                  <a:latin typeface="微软雅黑" panose="020B0503020204020204" pitchFamily="34" charset="-122"/>
                  <a:ea typeface="微软雅黑" panose="020B0503020204020204" pitchFamily="34" charset="-122"/>
                </a:rPr>
                <a:t>|</a:t>
              </a:r>
              <a:r>
                <a:rPr lang="zh-CN" altLang="en-US" sz="1400">
                  <a:latin typeface="微软雅黑" panose="020B0503020204020204" pitchFamily="34" charset="-122"/>
                  <a:ea typeface="微软雅黑" panose="020B0503020204020204" pitchFamily="34" charset="-122"/>
                </a:rPr>
                <a:t>内容垂类</a:t>
              </a:r>
              <a:endParaRPr lang="zh-CN" altLang="en-US" sz="1400">
                <a:latin typeface="微软雅黑" panose="020B0503020204020204" pitchFamily="34" charset="-122"/>
                <a:ea typeface="微软雅黑" panose="020B0503020204020204" pitchFamily="34" charset="-122"/>
              </a:endParaRPr>
            </a:p>
          </p:txBody>
        </p:sp>
        <p:sp>
          <p:nvSpPr>
            <p:cNvPr id="55" name="文本框 54"/>
            <p:cNvSpPr txBox="1"/>
            <p:nvPr/>
          </p:nvSpPr>
          <p:spPr>
            <a:xfrm>
              <a:off x="4320411" y="4694209"/>
              <a:ext cx="1627786" cy="307777"/>
            </a:xfrm>
            <a:prstGeom prst="rect">
              <a:avLst/>
            </a:prstGeom>
            <a:noFill/>
          </p:spPr>
          <p:txBody>
            <a:bodyPr wrap="square">
              <a:spAutoFit/>
            </a:bodyPr>
            <a:lstStyle/>
            <a:p>
              <a:pPr algn="ctr"/>
              <a:r>
                <a:rPr lang="zh-CN" altLang="en-US" sz="1400">
                  <a:latin typeface="微软雅黑" panose="020B0503020204020204" pitchFamily="34" charset="-122"/>
                  <a:ea typeface="微软雅黑" panose="020B0503020204020204" pitchFamily="34" charset="-122"/>
                </a:rPr>
                <a:t>品牌定制阵地 </a:t>
              </a:r>
              <a:r>
                <a:rPr lang="en-US" altLang="zh-CN" sz="1400">
                  <a:latin typeface="微软雅黑" panose="020B0503020204020204" pitchFamily="34" charset="-122"/>
                  <a:ea typeface="微软雅黑" panose="020B0503020204020204" pitchFamily="34" charset="-122"/>
                </a:rPr>
                <a:t>H5</a:t>
              </a:r>
              <a:endParaRPr lang="zh-CN" altLang="en-US" sz="1400">
                <a:latin typeface="微软雅黑" panose="020B0503020204020204" pitchFamily="34" charset="-122"/>
                <a:ea typeface="微软雅黑" panose="020B0503020204020204" pitchFamily="34" charset="-122"/>
              </a:endParaRPr>
            </a:p>
          </p:txBody>
        </p:sp>
        <p:sp>
          <p:nvSpPr>
            <p:cNvPr id="56" name="文本框 55"/>
            <p:cNvSpPr txBox="1"/>
            <p:nvPr/>
          </p:nvSpPr>
          <p:spPr>
            <a:xfrm>
              <a:off x="1178474" y="5321039"/>
              <a:ext cx="1547978" cy="830997"/>
            </a:xfrm>
            <a:prstGeom prst="rect">
              <a:avLst/>
            </a:prstGeom>
            <a:noFill/>
          </p:spPr>
          <p:txBody>
            <a:bodyPr wrap="square">
              <a:spAutoFit/>
            </a:bodyPr>
            <a:lstStyle/>
            <a:p>
              <a:pPr algn="ctr"/>
              <a:r>
                <a:rPr lang="zh-CN" altLang="en-US" sz="1200">
                  <a:latin typeface="微软雅黑" panose="020B0503020204020204" pitchFamily="34" charset="-122"/>
                  <a:ea typeface="微软雅黑" panose="020B0503020204020204" pitchFamily="34" charset="-122"/>
                </a:rPr>
                <a:t>品牌任务</a:t>
              </a:r>
              <a:endParaRPr lang="en-US" altLang="zh-CN" sz="1200">
                <a:latin typeface="微软雅黑" panose="020B0503020204020204" pitchFamily="34" charset="-122"/>
                <a:ea typeface="微软雅黑" panose="020B0503020204020204" pitchFamily="34" charset="-122"/>
              </a:endParaRPr>
            </a:p>
            <a:p>
              <a:pPr algn="ctr"/>
              <a:r>
                <a:rPr lang="zh-CN" altLang="en-US" sz="1200">
                  <a:latin typeface="微软雅黑" panose="020B0503020204020204" pitchFamily="34" charset="-122"/>
                  <a:ea typeface="微软雅黑" panose="020B0503020204020204" pitchFamily="34" charset="-122"/>
                </a:rPr>
                <a:t>模板挑战</a:t>
              </a:r>
              <a:endParaRPr lang="en-US" altLang="zh-CN" sz="1200">
                <a:latin typeface="微软雅黑" panose="020B0503020204020204" pitchFamily="34" charset="-122"/>
                <a:ea typeface="微软雅黑" panose="020B0503020204020204" pitchFamily="34" charset="-122"/>
              </a:endParaRPr>
            </a:p>
            <a:p>
              <a:pPr algn="ctr"/>
              <a:r>
                <a:rPr lang="zh-CN" altLang="en-US" sz="1200">
                  <a:latin typeface="微软雅黑" panose="020B0503020204020204" pitchFamily="34" charset="-122"/>
                  <a:ea typeface="微软雅黑" panose="020B0503020204020204" pitchFamily="34" charset="-122"/>
                </a:rPr>
                <a:t>品牌贴纸</a:t>
              </a:r>
              <a:endParaRPr lang="en-US" altLang="zh-CN" sz="1200">
                <a:latin typeface="微软雅黑" panose="020B0503020204020204" pitchFamily="34" charset="-122"/>
                <a:ea typeface="微软雅黑" panose="020B0503020204020204" pitchFamily="34" charset="-122"/>
              </a:endParaRPr>
            </a:p>
            <a:p>
              <a:pPr algn="ctr"/>
              <a:r>
                <a:rPr lang="zh-CN" altLang="en-US" sz="1200">
                  <a:latin typeface="微软雅黑" panose="020B0503020204020204" pitchFamily="34" charset="-122"/>
                  <a:ea typeface="微软雅黑" panose="020B0503020204020204" pitchFamily="34" charset="-122"/>
                </a:rPr>
                <a:t>品牌音乐</a:t>
              </a:r>
              <a:endParaRPr lang="zh-CN" altLang="en-US" sz="1200">
                <a:latin typeface="微软雅黑" panose="020B0503020204020204" pitchFamily="34" charset="-122"/>
                <a:ea typeface="微软雅黑" panose="020B0503020204020204" pitchFamily="34" charset="-122"/>
              </a:endParaRPr>
            </a:p>
          </p:txBody>
        </p:sp>
        <p:sp>
          <p:nvSpPr>
            <p:cNvPr id="57" name="文本框 56"/>
            <p:cNvSpPr txBox="1"/>
            <p:nvPr/>
          </p:nvSpPr>
          <p:spPr>
            <a:xfrm>
              <a:off x="2863248" y="5321039"/>
              <a:ext cx="1547978" cy="646331"/>
            </a:xfrm>
            <a:prstGeom prst="rect">
              <a:avLst/>
            </a:prstGeom>
            <a:noFill/>
          </p:spPr>
          <p:txBody>
            <a:bodyPr wrap="square">
              <a:spAutoFit/>
            </a:bodyPr>
            <a:lstStyle/>
            <a:p>
              <a:pPr algn="ctr"/>
              <a:r>
                <a:rPr lang="zh-CN" altLang="en-US" sz="1200">
                  <a:latin typeface="微软雅黑" panose="020B0503020204020204" pitchFamily="34" charset="-122"/>
                  <a:ea typeface="微软雅黑" panose="020B0503020204020204" pitchFamily="34" charset="-122"/>
                </a:rPr>
                <a:t>话题赞助</a:t>
              </a:r>
              <a:endParaRPr lang="en-US" altLang="zh-CN" sz="1200">
                <a:latin typeface="微软雅黑" panose="020B0503020204020204" pitchFamily="34" charset="-122"/>
                <a:ea typeface="微软雅黑" panose="020B0503020204020204" pitchFamily="34" charset="-122"/>
              </a:endParaRPr>
            </a:p>
            <a:p>
              <a:pPr algn="ctr"/>
              <a:r>
                <a:rPr lang="zh-CN" altLang="en-US" sz="1200">
                  <a:latin typeface="微软雅黑" panose="020B0503020204020204" pitchFamily="34" charset="-122"/>
                  <a:ea typeface="微软雅黑" panose="020B0503020204020204" pitchFamily="34" charset="-122"/>
                </a:rPr>
                <a:t>搜索专区</a:t>
              </a:r>
              <a:endParaRPr lang="en-US" altLang="zh-CN" sz="1200">
                <a:latin typeface="微软雅黑" panose="020B0503020204020204" pitchFamily="34" charset="-122"/>
                <a:ea typeface="微软雅黑" panose="020B0503020204020204" pitchFamily="34" charset="-122"/>
              </a:endParaRPr>
            </a:p>
            <a:p>
              <a:pPr algn="ctr"/>
              <a:r>
                <a:rPr lang="zh-CN" altLang="en-US" sz="1200">
                  <a:latin typeface="微软雅黑" panose="020B0503020204020204" pitchFamily="34" charset="-122"/>
                  <a:ea typeface="微软雅黑" panose="020B0503020204020204" pitchFamily="34" charset="-122"/>
                </a:rPr>
                <a:t>垂类话题</a:t>
              </a:r>
              <a:endParaRPr lang="zh-CN" altLang="en-US" sz="1200">
                <a:latin typeface="微软雅黑" panose="020B0503020204020204" pitchFamily="34" charset="-122"/>
                <a:ea typeface="微软雅黑" panose="020B0503020204020204" pitchFamily="34" charset="-122"/>
              </a:endParaRPr>
            </a:p>
          </p:txBody>
        </p:sp>
        <p:sp>
          <p:nvSpPr>
            <p:cNvPr id="60" name="文本框 59"/>
            <p:cNvSpPr txBox="1"/>
            <p:nvPr/>
          </p:nvSpPr>
          <p:spPr>
            <a:xfrm>
              <a:off x="8784949" y="5367205"/>
              <a:ext cx="784774" cy="646331"/>
            </a:xfrm>
            <a:prstGeom prst="rect">
              <a:avLst/>
            </a:prstGeom>
            <a:noFill/>
          </p:spPr>
          <p:txBody>
            <a:bodyPr wrap="square">
              <a:spAutoFit/>
            </a:bodyPr>
            <a:lstStyle/>
            <a:p>
              <a:pPr algn="ctr"/>
              <a:r>
                <a:rPr lang="zh-CN" altLang="en-US" sz="1200">
                  <a:latin typeface="微软雅黑" panose="020B0503020204020204" pitchFamily="34" charset="-122"/>
                  <a:ea typeface="微软雅黑" panose="020B0503020204020204" pitchFamily="34" charset="-122"/>
                </a:rPr>
                <a:t>超品日</a:t>
              </a:r>
              <a:endParaRPr lang="en-US" altLang="zh-CN" sz="1200">
                <a:latin typeface="微软雅黑" panose="020B0503020204020204" pitchFamily="34" charset="-122"/>
                <a:ea typeface="微软雅黑" panose="020B0503020204020204" pitchFamily="34" charset="-122"/>
              </a:endParaRPr>
            </a:p>
            <a:p>
              <a:pPr algn="ctr"/>
              <a:r>
                <a:rPr lang="zh-CN" altLang="en-US" sz="1200">
                  <a:latin typeface="微软雅黑" panose="020B0503020204020204" pitchFamily="34" charset="-122"/>
                  <a:ea typeface="微软雅黑" panose="020B0503020204020204" pitchFamily="34" charset="-122"/>
                </a:rPr>
                <a:t>品类日</a:t>
              </a:r>
              <a:endParaRPr lang="en-US" altLang="zh-CN" sz="1200">
                <a:latin typeface="微软雅黑" panose="020B0503020204020204" pitchFamily="34" charset="-122"/>
                <a:ea typeface="微软雅黑" panose="020B0503020204020204" pitchFamily="34" charset="-122"/>
              </a:endParaRPr>
            </a:p>
            <a:p>
              <a:pPr algn="ctr"/>
              <a:r>
                <a:rPr lang="zh-CN" altLang="en-US" sz="1200">
                  <a:latin typeface="微软雅黑" panose="020B0503020204020204" pitchFamily="34" charset="-122"/>
                  <a:ea typeface="微软雅黑" panose="020B0503020204020204" pitchFamily="34" charset="-122"/>
                </a:rPr>
                <a:t>主题日</a:t>
              </a:r>
              <a:endParaRPr lang="zh-CN" altLang="en-US" sz="1200">
                <a:latin typeface="微软雅黑" panose="020B0503020204020204" pitchFamily="34" charset="-122"/>
                <a:ea typeface="微软雅黑" panose="020B0503020204020204" pitchFamily="34" charset="-122"/>
              </a:endParaRPr>
            </a:p>
          </p:txBody>
        </p:sp>
        <p:sp>
          <p:nvSpPr>
            <p:cNvPr id="61" name="文本框 60"/>
            <p:cNvSpPr txBox="1"/>
            <p:nvPr/>
          </p:nvSpPr>
          <p:spPr>
            <a:xfrm>
              <a:off x="9656501" y="5364611"/>
              <a:ext cx="813222" cy="461665"/>
            </a:xfrm>
            <a:prstGeom prst="rect">
              <a:avLst/>
            </a:prstGeom>
            <a:noFill/>
          </p:spPr>
          <p:txBody>
            <a:bodyPr wrap="square">
              <a:spAutoFit/>
            </a:bodyPr>
            <a:lstStyle/>
            <a:p>
              <a:pPr algn="ctr"/>
              <a:r>
                <a:rPr lang="zh-CN" altLang="en-US" sz="1200">
                  <a:latin typeface="微软雅黑" panose="020B0503020204020204" pitchFamily="34" charset="-122"/>
                  <a:ea typeface="微软雅黑" panose="020B0503020204020204" pitchFamily="34" charset="-122"/>
                </a:rPr>
                <a:t>电商广告</a:t>
              </a:r>
              <a:endParaRPr lang="en-US" altLang="zh-CN" sz="1200">
                <a:latin typeface="微软雅黑" panose="020B0503020204020204" pitchFamily="34" charset="-122"/>
                <a:ea typeface="微软雅黑" panose="020B0503020204020204" pitchFamily="34" charset="-122"/>
              </a:endParaRPr>
            </a:p>
            <a:p>
              <a:pPr algn="ctr"/>
              <a:r>
                <a:rPr lang="zh-CN" altLang="en-US" sz="1200">
                  <a:latin typeface="微软雅黑" panose="020B0503020204020204" pitchFamily="34" charset="-122"/>
                  <a:ea typeface="微软雅黑" panose="020B0503020204020204" pitchFamily="34" charset="-122"/>
                </a:rPr>
                <a:t>转化组件</a:t>
              </a:r>
              <a:endParaRPr lang="zh-CN" altLang="en-US" sz="1200">
                <a:latin typeface="微软雅黑" panose="020B0503020204020204" pitchFamily="34" charset="-122"/>
                <a:ea typeface="微软雅黑" panose="020B0503020204020204" pitchFamily="34" charset="-122"/>
              </a:endParaRPr>
            </a:p>
          </p:txBody>
        </p:sp>
        <p:cxnSp>
          <p:nvCxnSpPr>
            <p:cNvPr id="68" name="直接连接符 67"/>
            <p:cNvCxnSpPr/>
            <p:nvPr/>
          </p:nvCxnSpPr>
          <p:spPr>
            <a:xfrm>
              <a:off x="857362" y="2275489"/>
              <a:ext cx="508983" cy="0"/>
            </a:xfrm>
            <a:prstGeom prst="line">
              <a:avLst/>
            </a:prstGeom>
            <a:ln w="28575">
              <a:prstDash val="sysDot"/>
            </a:ln>
          </p:spPr>
          <p:style>
            <a:lnRef idx="1">
              <a:schemeClr val="accent1"/>
            </a:lnRef>
            <a:fillRef idx="0">
              <a:schemeClr val="accent1"/>
            </a:fillRef>
            <a:effectRef idx="0">
              <a:schemeClr val="accent1"/>
            </a:effectRef>
            <a:fontRef idx="minor">
              <a:schemeClr val="tx1"/>
            </a:fontRef>
          </p:style>
        </p:cxnSp>
        <p:cxnSp>
          <p:nvCxnSpPr>
            <p:cNvPr id="70" name="直接连接符 69"/>
            <p:cNvCxnSpPr/>
            <p:nvPr/>
          </p:nvCxnSpPr>
          <p:spPr>
            <a:xfrm>
              <a:off x="817948" y="3237184"/>
              <a:ext cx="508983" cy="0"/>
            </a:xfrm>
            <a:prstGeom prst="line">
              <a:avLst/>
            </a:prstGeom>
            <a:ln w="28575">
              <a:prstDash val="sysDot"/>
            </a:ln>
          </p:spPr>
          <p:style>
            <a:lnRef idx="1">
              <a:schemeClr val="accent1"/>
            </a:lnRef>
            <a:fillRef idx="0">
              <a:schemeClr val="accent1"/>
            </a:fillRef>
            <a:effectRef idx="0">
              <a:schemeClr val="accent1"/>
            </a:effectRef>
            <a:fontRef idx="minor">
              <a:schemeClr val="tx1"/>
            </a:fontRef>
          </p:style>
        </p:cxnSp>
        <p:cxnSp>
          <p:nvCxnSpPr>
            <p:cNvPr id="71" name="直接连接符 70"/>
            <p:cNvCxnSpPr/>
            <p:nvPr/>
          </p:nvCxnSpPr>
          <p:spPr>
            <a:xfrm>
              <a:off x="817948" y="4346023"/>
              <a:ext cx="508983" cy="0"/>
            </a:xfrm>
            <a:prstGeom prst="line">
              <a:avLst/>
            </a:prstGeom>
            <a:ln w="28575">
              <a:prstDash val="sysDot"/>
            </a:ln>
          </p:spPr>
          <p:style>
            <a:lnRef idx="1">
              <a:schemeClr val="accent1"/>
            </a:lnRef>
            <a:fillRef idx="0">
              <a:schemeClr val="accent1"/>
            </a:fillRef>
            <a:effectRef idx="0">
              <a:schemeClr val="accent1"/>
            </a:effectRef>
            <a:fontRef idx="minor">
              <a:schemeClr val="tx1"/>
            </a:fontRef>
          </p:style>
        </p:cxnSp>
        <p:cxnSp>
          <p:nvCxnSpPr>
            <p:cNvPr id="72" name="直接连接符 71"/>
            <p:cNvCxnSpPr/>
            <p:nvPr/>
          </p:nvCxnSpPr>
          <p:spPr>
            <a:xfrm>
              <a:off x="2608756" y="2977261"/>
              <a:ext cx="508983" cy="0"/>
            </a:xfrm>
            <a:prstGeom prst="line">
              <a:avLst/>
            </a:prstGeom>
            <a:ln w="28575">
              <a:prstDash val="sysDot"/>
            </a:ln>
          </p:spPr>
          <p:style>
            <a:lnRef idx="1">
              <a:schemeClr val="accent1"/>
            </a:lnRef>
            <a:fillRef idx="0">
              <a:schemeClr val="accent1"/>
            </a:fillRef>
            <a:effectRef idx="0">
              <a:schemeClr val="accent1"/>
            </a:effectRef>
            <a:fontRef idx="minor">
              <a:schemeClr val="tx1"/>
            </a:fontRef>
          </p:style>
        </p:cxnSp>
        <p:cxnSp>
          <p:nvCxnSpPr>
            <p:cNvPr id="73" name="直接连接符 72"/>
            <p:cNvCxnSpPr/>
            <p:nvPr/>
          </p:nvCxnSpPr>
          <p:spPr>
            <a:xfrm>
              <a:off x="2517999" y="3543606"/>
              <a:ext cx="508983" cy="0"/>
            </a:xfrm>
            <a:prstGeom prst="line">
              <a:avLst/>
            </a:prstGeom>
            <a:ln w="28575">
              <a:prstDash val="sysDot"/>
            </a:ln>
          </p:spPr>
          <p:style>
            <a:lnRef idx="1">
              <a:schemeClr val="accent1"/>
            </a:lnRef>
            <a:fillRef idx="0">
              <a:schemeClr val="accent1"/>
            </a:fillRef>
            <a:effectRef idx="0">
              <a:schemeClr val="accent1"/>
            </a:effectRef>
            <a:fontRef idx="minor">
              <a:schemeClr val="tx1"/>
            </a:fontRef>
          </p:style>
        </p:cxnSp>
        <p:cxnSp>
          <p:nvCxnSpPr>
            <p:cNvPr id="74" name="直接连接符 73"/>
            <p:cNvCxnSpPr/>
            <p:nvPr/>
          </p:nvCxnSpPr>
          <p:spPr>
            <a:xfrm>
              <a:off x="4667908" y="2977261"/>
              <a:ext cx="776451" cy="0"/>
            </a:xfrm>
            <a:prstGeom prst="line">
              <a:avLst/>
            </a:prstGeom>
            <a:ln w="28575">
              <a:prstDash val="sysDot"/>
              <a:headEnd type="arrow"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76" name="直接连接符 75"/>
            <p:cNvCxnSpPr/>
            <p:nvPr/>
          </p:nvCxnSpPr>
          <p:spPr>
            <a:xfrm>
              <a:off x="4667908" y="3543606"/>
              <a:ext cx="776451" cy="0"/>
            </a:xfrm>
            <a:prstGeom prst="line">
              <a:avLst/>
            </a:prstGeom>
            <a:ln w="28575">
              <a:prstDash val="sysDot"/>
              <a:headEnd type="arrow"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80" name="直接连接符 79"/>
            <p:cNvCxnSpPr/>
            <p:nvPr/>
          </p:nvCxnSpPr>
          <p:spPr>
            <a:xfrm>
              <a:off x="6569229" y="3237184"/>
              <a:ext cx="1159327" cy="0"/>
            </a:xfrm>
            <a:prstGeom prst="line">
              <a:avLst/>
            </a:prstGeom>
            <a:ln w="28575">
              <a:prstDash val="sysDot"/>
              <a:headEnd type="none"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82" name="直接连接符 81"/>
            <p:cNvCxnSpPr/>
            <p:nvPr/>
          </p:nvCxnSpPr>
          <p:spPr>
            <a:xfrm flipH="1">
              <a:off x="796595" y="1001321"/>
              <a:ext cx="21353" cy="5367948"/>
            </a:xfrm>
            <a:prstGeom prst="line">
              <a:avLst/>
            </a:prstGeom>
            <a:ln w="28575">
              <a:prstDash val="sysDot"/>
            </a:ln>
          </p:spPr>
          <p:style>
            <a:lnRef idx="1">
              <a:schemeClr val="accent1"/>
            </a:lnRef>
            <a:fillRef idx="0">
              <a:schemeClr val="accent1"/>
            </a:fillRef>
            <a:effectRef idx="0">
              <a:schemeClr val="accent1"/>
            </a:effectRef>
            <a:fontRef idx="minor">
              <a:schemeClr val="tx1"/>
            </a:fontRef>
          </p:style>
        </p:cxnSp>
        <p:cxnSp>
          <p:nvCxnSpPr>
            <p:cNvPr id="86" name="直接连接符 85"/>
            <p:cNvCxnSpPr/>
            <p:nvPr/>
          </p:nvCxnSpPr>
          <p:spPr>
            <a:xfrm>
              <a:off x="817948" y="938258"/>
              <a:ext cx="7896754" cy="0"/>
            </a:xfrm>
            <a:prstGeom prst="line">
              <a:avLst/>
            </a:prstGeom>
            <a:ln w="28575">
              <a:prstDash val="sysDot"/>
            </a:ln>
          </p:spPr>
          <p:style>
            <a:lnRef idx="1">
              <a:schemeClr val="accent1"/>
            </a:lnRef>
            <a:fillRef idx="0">
              <a:schemeClr val="accent1"/>
            </a:fillRef>
            <a:effectRef idx="0">
              <a:schemeClr val="accent1"/>
            </a:effectRef>
            <a:fontRef idx="minor">
              <a:schemeClr val="tx1"/>
            </a:fontRef>
          </p:style>
        </p:cxnSp>
        <p:cxnSp>
          <p:nvCxnSpPr>
            <p:cNvPr id="90" name="直接连接符 89"/>
            <p:cNvCxnSpPr/>
            <p:nvPr/>
          </p:nvCxnSpPr>
          <p:spPr>
            <a:xfrm>
              <a:off x="817948" y="6369269"/>
              <a:ext cx="7896754" cy="0"/>
            </a:xfrm>
            <a:prstGeom prst="line">
              <a:avLst/>
            </a:prstGeom>
            <a:ln w="28575">
              <a:prstDash val="sysDot"/>
            </a:ln>
          </p:spPr>
          <p:style>
            <a:lnRef idx="1">
              <a:schemeClr val="accent1"/>
            </a:lnRef>
            <a:fillRef idx="0">
              <a:schemeClr val="accent1"/>
            </a:fillRef>
            <a:effectRef idx="0">
              <a:schemeClr val="accent1"/>
            </a:effectRef>
            <a:fontRef idx="minor">
              <a:schemeClr val="tx1"/>
            </a:fontRef>
          </p:style>
        </p:cxnSp>
        <p:cxnSp>
          <p:nvCxnSpPr>
            <p:cNvPr id="93" name="直接连接符 92"/>
            <p:cNvCxnSpPr/>
            <p:nvPr/>
          </p:nvCxnSpPr>
          <p:spPr>
            <a:xfrm flipH="1">
              <a:off x="8670670" y="5362692"/>
              <a:ext cx="1" cy="997369"/>
            </a:xfrm>
            <a:prstGeom prst="line">
              <a:avLst/>
            </a:prstGeom>
            <a:ln w="28575">
              <a:prstDash val="sysDot"/>
              <a:headEnd type="arrow"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95" name="直接连接符 94"/>
            <p:cNvCxnSpPr/>
            <p:nvPr/>
          </p:nvCxnSpPr>
          <p:spPr>
            <a:xfrm flipH="1" flipV="1">
              <a:off x="8739688" y="914208"/>
              <a:ext cx="0" cy="467146"/>
            </a:xfrm>
            <a:prstGeom prst="line">
              <a:avLst/>
            </a:prstGeom>
            <a:ln w="28575">
              <a:prstDash val="sysDot"/>
              <a:headEnd type="arrow" w="med" len="med"/>
              <a:tailEnd type="none" w="med" len="med"/>
            </a:ln>
          </p:spPr>
          <p:style>
            <a:lnRef idx="1">
              <a:schemeClr val="accent1"/>
            </a:lnRef>
            <a:fillRef idx="0">
              <a:schemeClr val="accent1"/>
            </a:fillRef>
            <a:effectRef idx="0">
              <a:schemeClr val="accent1"/>
            </a:effectRef>
            <a:fontRef idx="minor">
              <a:schemeClr val="tx1"/>
            </a:fontRef>
          </p:style>
        </p:cxnSp>
      </p:gr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5:prstTrans prst="peelOff"/>
      </p:transition>
    </mc:Choice>
    <mc:Fallback>
      <p:transition spd="slow">
        <p:fade/>
      </p:transition>
    </mc:Fallback>
  </mc:AlternateContent>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文本框 15"/>
          <p:cNvSpPr txBox="1"/>
          <p:nvPr/>
        </p:nvSpPr>
        <p:spPr>
          <a:xfrm>
            <a:off x="817948" y="269402"/>
            <a:ext cx="7562367" cy="584775"/>
          </a:xfrm>
          <a:prstGeom prst="rect">
            <a:avLst/>
          </a:prstGeom>
          <a:noFill/>
        </p:spPr>
        <p:txBody>
          <a:bodyPr wrap="square">
            <a:spAutoFit/>
          </a:bodyPr>
          <a:lstStyle/>
          <a:p>
            <a:r>
              <a:rPr lang="zh-CN" altLang="en-US" sz="3200">
                <a:latin typeface="微软雅黑" panose="020B0503020204020204" pitchFamily="34" charset="-122"/>
                <a:ea typeface="微软雅黑" panose="020B0503020204020204" pitchFamily="34" charset="-122"/>
              </a:rPr>
              <a:t>跨境电商</a:t>
            </a:r>
            <a:r>
              <a:rPr lang="en-US" altLang="zh-CN" sz="3200" err="1">
                <a:latin typeface="微软雅黑" panose="020B0503020204020204" pitchFamily="34" charset="-122"/>
                <a:ea typeface="微软雅黑" panose="020B0503020204020204" pitchFamily="34" charset="-122"/>
              </a:rPr>
              <a:t>TikTokShop</a:t>
            </a:r>
            <a:r>
              <a:rPr lang="zh-CN" altLang="en-US" sz="3200">
                <a:latin typeface="微软雅黑" panose="020B0503020204020204" pitchFamily="34" charset="-122"/>
                <a:ea typeface="微软雅黑" panose="020B0503020204020204" pitchFamily="34" charset="-122"/>
              </a:rPr>
              <a:t>运营增长模型</a:t>
            </a:r>
            <a:endParaRPr lang="zh-CN" altLang="en-US" sz="3200">
              <a:latin typeface="微软雅黑" panose="020B0503020204020204" pitchFamily="34" charset="-122"/>
              <a:ea typeface="微软雅黑" panose="020B0503020204020204" pitchFamily="34" charset="-122"/>
            </a:endParaRPr>
          </a:p>
        </p:txBody>
      </p:sp>
      <p:grpSp>
        <p:nvGrpSpPr>
          <p:cNvPr id="100" name="组合 99"/>
          <p:cNvGrpSpPr/>
          <p:nvPr/>
        </p:nvGrpSpPr>
        <p:grpSpPr>
          <a:xfrm>
            <a:off x="985702" y="808910"/>
            <a:ext cx="10868850" cy="1688359"/>
            <a:chOff x="987972" y="808910"/>
            <a:chExt cx="10868850" cy="1688359"/>
          </a:xfrm>
        </p:grpSpPr>
        <p:sp>
          <p:nvSpPr>
            <p:cNvPr id="26" name="椭圆 25"/>
            <p:cNvSpPr/>
            <p:nvPr/>
          </p:nvSpPr>
          <p:spPr>
            <a:xfrm>
              <a:off x="9988722" y="963084"/>
              <a:ext cx="1260000" cy="1260000"/>
            </a:xfrm>
            <a:prstGeom prst="ellipse">
              <a:avLst/>
            </a:prstGeom>
            <a:solidFill>
              <a:srgbClr val="795696">
                <a:alpha val="45098"/>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panose="020B0503020204020204" pitchFamily="34" charset="-122"/>
                <a:ea typeface="微软雅黑" panose="020B0503020204020204" pitchFamily="34" charset="-122"/>
              </a:endParaRPr>
            </a:p>
          </p:txBody>
        </p:sp>
        <p:sp>
          <p:nvSpPr>
            <p:cNvPr id="23" name="椭圆 22"/>
            <p:cNvSpPr/>
            <p:nvPr/>
          </p:nvSpPr>
          <p:spPr>
            <a:xfrm>
              <a:off x="6126165" y="975585"/>
              <a:ext cx="1260000" cy="1260000"/>
            </a:xfrm>
            <a:prstGeom prst="ellipse">
              <a:avLst/>
            </a:prstGeom>
            <a:solidFill>
              <a:srgbClr val="795696">
                <a:alpha val="45098"/>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panose="020B0503020204020204" pitchFamily="34" charset="-122"/>
                <a:ea typeface="微软雅黑" panose="020B0503020204020204" pitchFamily="34" charset="-122"/>
              </a:endParaRPr>
            </a:p>
          </p:txBody>
        </p:sp>
        <p:sp>
          <p:nvSpPr>
            <p:cNvPr id="20" name="椭圆 19"/>
            <p:cNvSpPr/>
            <p:nvPr/>
          </p:nvSpPr>
          <p:spPr>
            <a:xfrm>
              <a:off x="3763935" y="975585"/>
              <a:ext cx="1260000" cy="1260000"/>
            </a:xfrm>
            <a:prstGeom prst="ellipse">
              <a:avLst/>
            </a:prstGeom>
            <a:solidFill>
              <a:srgbClr val="795696">
                <a:alpha val="45098"/>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panose="020B0503020204020204" pitchFamily="34" charset="-122"/>
                <a:ea typeface="微软雅黑" panose="020B0503020204020204" pitchFamily="34" charset="-122"/>
              </a:endParaRPr>
            </a:p>
          </p:txBody>
        </p:sp>
        <p:cxnSp>
          <p:nvCxnSpPr>
            <p:cNvPr id="36" name="直接连接符 35"/>
            <p:cNvCxnSpPr/>
            <p:nvPr/>
          </p:nvCxnSpPr>
          <p:spPr>
            <a:xfrm flipH="1">
              <a:off x="4427820" y="1159532"/>
              <a:ext cx="0" cy="433552"/>
            </a:xfrm>
            <a:prstGeom prst="line">
              <a:avLst/>
            </a:prstGeom>
            <a:ln w="28575">
              <a:prstDash val="sysDot"/>
            </a:ln>
          </p:spPr>
          <p:style>
            <a:lnRef idx="1">
              <a:schemeClr val="accent1"/>
            </a:lnRef>
            <a:fillRef idx="0">
              <a:schemeClr val="accent1"/>
            </a:fillRef>
            <a:effectRef idx="0">
              <a:schemeClr val="accent1"/>
            </a:effectRef>
            <a:fontRef idx="minor">
              <a:schemeClr val="tx1"/>
            </a:fontRef>
          </p:style>
        </p:cxnSp>
        <p:grpSp>
          <p:nvGrpSpPr>
            <p:cNvPr id="19" name="组合 18"/>
            <p:cNvGrpSpPr/>
            <p:nvPr/>
          </p:nvGrpSpPr>
          <p:grpSpPr>
            <a:xfrm>
              <a:off x="987972" y="1428789"/>
              <a:ext cx="10431854" cy="353592"/>
              <a:chOff x="897017" y="1666757"/>
              <a:chExt cx="10431854" cy="353592"/>
            </a:xfrm>
          </p:grpSpPr>
          <p:sp>
            <p:nvSpPr>
              <p:cNvPr id="2" name="Rounded Rectangle"/>
              <p:cNvSpPr/>
              <p:nvPr/>
            </p:nvSpPr>
            <p:spPr>
              <a:xfrm>
                <a:off x="897017" y="1666757"/>
                <a:ext cx="10397969" cy="353592"/>
              </a:xfrm>
              <a:prstGeom prst="roundRect">
                <a:avLst>
                  <a:gd name="adj" fmla="val 14995"/>
                </a:avLst>
              </a:prstGeom>
              <a:solidFill>
                <a:schemeClr val="accent4"/>
              </a:solidFill>
              <a:ln w="25400">
                <a:solidFill>
                  <a:schemeClr val="accent5"/>
                </a:solidFill>
              </a:ln>
            </p:spPr>
            <p:txBody>
              <a:bodyPr lIns="0" tIns="0" rIns="0" bIns="0" anchor="ctr"/>
              <a:lstStyle/>
              <a:p>
                <a:pPr marL="0" marR="0" lvl="0" indent="0" algn="ctr" defTabSz="825500" rtl="0" eaLnBrk="1" fontAlgn="auto" latinLnBrk="0" hangingPunct="0">
                  <a:lnSpc>
                    <a:spcPct val="100000"/>
                  </a:lnSpc>
                  <a:spcBef>
                    <a:spcPct val="0"/>
                  </a:spcBef>
                  <a:spcAft>
                    <a:spcPct val="0"/>
                  </a:spcAft>
                  <a:buClrTx/>
                  <a:buSzTx/>
                  <a:buFontTx/>
                  <a:buNone/>
                  <a:defRPr/>
                </a:pPr>
                <a:endParaRPr kumimoji="0" sz="1600" i="0" u="none" strike="noStrike" kern="0" cap="none" spc="0" normalizeH="0" baseline="0" noProof="0">
                  <a:ln>
                    <a:noFill/>
                  </a:ln>
                  <a:solidFill>
                    <a:schemeClr val="bg1"/>
                  </a:solidFill>
                  <a:effectLst/>
                  <a:uLnTx/>
                  <a:uFillTx/>
                  <a:latin typeface="微软雅黑" panose="020B0503020204020204" pitchFamily="34" charset="-122"/>
                  <a:ea typeface="微软雅黑" panose="020B0503020204020204" pitchFamily="34" charset="-122"/>
                  <a:cs typeface="Helvetica"/>
                  <a:sym typeface="Helvetica Neue Medium"/>
                </a:endParaRPr>
              </a:p>
            </p:txBody>
          </p:sp>
          <p:sp>
            <p:nvSpPr>
              <p:cNvPr id="3" name="Lorem Ipsum is simply dummy text of the printing and typesetting industry. Lorem Ipsum has been the industry's standard dummy text ever since the 1500s, when an unknown printer took a galley of type and scrambled it to make a type specimen book. It has s"/>
              <p:cNvSpPr txBox="1"/>
              <p:nvPr/>
            </p:nvSpPr>
            <p:spPr>
              <a:xfrm>
                <a:off x="7450619" y="1692222"/>
                <a:ext cx="764498" cy="318036"/>
              </a:xfrm>
              <a:prstGeom prst="rect">
                <a:avLst/>
              </a:prstGeom>
              <a:ln w="12700">
                <a:miter lim="400000"/>
              </a:ln>
            </p:spPr>
            <p:txBody>
              <a:bodyPr lIns="50800" tIns="50800" rIns="50800" bIns="50800">
                <a:spAutoFit/>
              </a:bodyPr>
              <a:lstStyle>
                <a:lvl1pPr>
                  <a:defRPr sz="2500">
                    <a:solidFill>
                      <a:srgbClr val="535353"/>
                    </a:solidFill>
                    <a:latin typeface="Barlow SemiBold"/>
                    <a:ea typeface="Barlow SemiBold"/>
                    <a:cs typeface="Barlow SemiBold"/>
                    <a:sym typeface="Barlow SemiBold"/>
                  </a:defRPr>
                </a:lvl1pPr>
              </a:lstStyle>
              <a:p>
                <a:pPr marL="0" marR="0" lvl="0" indent="0" algn="ctr" defTabSz="825500" rtl="0" eaLnBrk="1" fontAlgn="auto" latinLnBrk="0" hangingPunct="0">
                  <a:lnSpc>
                    <a:spcPct val="100000"/>
                  </a:lnSpc>
                  <a:spcBef>
                    <a:spcPct val="0"/>
                  </a:spcBef>
                  <a:spcAft>
                    <a:spcPct val="0"/>
                  </a:spcAft>
                  <a:buClrTx/>
                  <a:buSzTx/>
                  <a:buFontTx/>
                  <a:buNone/>
                  <a:defRPr/>
                </a:pPr>
                <a:r>
                  <a:rPr kumimoji="0" sz="1400" i="0" u="none" strike="noStrike" kern="0" cap="none" spc="0" normalizeH="0" baseline="0" noProof="0">
                    <a:ln>
                      <a:noFill/>
                    </a:ln>
                    <a:solidFill>
                      <a:schemeClr val="bg1"/>
                    </a:solidFill>
                    <a:effectLst/>
                    <a:uLnTx/>
                    <a:uFillTx/>
                    <a:latin typeface="微软雅黑" panose="020B0503020204020204" pitchFamily="34" charset="-122"/>
                    <a:ea typeface="微软雅黑" panose="020B0503020204020204" pitchFamily="34" charset="-122"/>
                    <a:sym typeface="Barlow SemiBold"/>
                  </a:rPr>
                  <a:t>Aug</a:t>
                </a:r>
                <a:endParaRPr kumimoji="0" sz="1400" i="0" u="none" strike="noStrike" kern="0" cap="none" spc="0" normalizeH="0" baseline="0" noProof="0">
                  <a:ln>
                    <a:noFill/>
                  </a:ln>
                  <a:solidFill>
                    <a:schemeClr val="bg1"/>
                  </a:solidFill>
                  <a:effectLst/>
                  <a:uLnTx/>
                  <a:uFillTx/>
                  <a:latin typeface="微软雅黑" panose="020B0503020204020204" pitchFamily="34" charset="-122"/>
                  <a:ea typeface="微软雅黑" panose="020B0503020204020204" pitchFamily="34" charset="-122"/>
                  <a:sym typeface="Barlow SemiBold"/>
                </a:endParaRPr>
              </a:p>
            </p:txBody>
          </p:sp>
          <p:sp>
            <p:nvSpPr>
              <p:cNvPr id="4" name="Lorem Ipsum is simply dummy text of the printing and typesetting industry. Lorem Ipsum has been the industry's standard dummy text ever since the 1500s, when an unknown printer took a galley of type and scrambled it to make a type specimen book. It has s"/>
              <p:cNvSpPr txBox="1"/>
              <p:nvPr/>
            </p:nvSpPr>
            <p:spPr>
              <a:xfrm>
                <a:off x="6672181" y="1692222"/>
                <a:ext cx="764498" cy="318036"/>
              </a:xfrm>
              <a:prstGeom prst="rect">
                <a:avLst/>
              </a:prstGeom>
              <a:ln w="12700">
                <a:miter lim="400000"/>
              </a:ln>
            </p:spPr>
            <p:txBody>
              <a:bodyPr lIns="50800" tIns="50800" rIns="50800" bIns="50800">
                <a:spAutoFit/>
              </a:bodyPr>
              <a:lstStyle>
                <a:lvl1pPr>
                  <a:defRPr sz="2500">
                    <a:solidFill>
                      <a:srgbClr val="535353"/>
                    </a:solidFill>
                    <a:latin typeface="Barlow SemiBold"/>
                    <a:ea typeface="Barlow SemiBold"/>
                    <a:cs typeface="Barlow SemiBold"/>
                    <a:sym typeface="Barlow SemiBold"/>
                  </a:defRPr>
                </a:lvl1pPr>
              </a:lstStyle>
              <a:p>
                <a:pPr marL="0" marR="0" lvl="0" indent="0" algn="ctr" defTabSz="825500" rtl="0" eaLnBrk="1" fontAlgn="auto" latinLnBrk="0" hangingPunct="0">
                  <a:lnSpc>
                    <a:spcPct val="100000"/>
                  </a:lnSpc>
                  <a:spcBef>
                    <a:spcPct val="0"/>
                  </a:spcBef>
                  <a:spcAft>
                    <a:spcPct val="0"/>
                  </a:spcAft>
                  <a:buClrTx/>
                  <a:buSzTx/>
                  <a:buFontTx/>
                  <a:buNone/>
                  <a:defRPr/>
                </a:pPr>
                <a:r>
                  <a:rPr kumimoji="0" sz="1400" i="0" u="none" strike="noStrike" kern="0" cap="none" spc="0" normalizeH="0" baseline="0" noProof="0">
                    <a:ln>
                      <a:noFill/>
                    </a:ln>
                    <a:solidFill>
                      <a:schemeClr val="bg1"/>
                    </a:solidFill>
                    <a:effectLst/>
                    <a:uLnTx/>
                    <a:uFillTx/>
                    <a:latin typeface="微软雅黑" panose="020B0503020204020204" pitchFamily="34" charset="-122"/>
                    <a:ea typeface="微软雅黑" panose="020B0503020204020204" pitchFamily="34" charset="-122"/>
                    <a:sym typeface="Barlow SemiBold"/>
                  </a:rPr>
                  <a:t>Jul</a:t>
                </a:r>
                <a:endParaRPr kumimoji="0" sz="1400" i="0" u="none" strike="noStrike" kern="0" cap="none" spc="0" normalizeH="0" baseline="0" noProof="0">
                  <a:ln>
                    <a:noFill/>
                  </a:ln>
                  <a:solidFill>
                    <a:schemeClr val="bg1"/>
                  </a:solidFill>
                  <a:effectLst/>
                  <a:uLnTx/>
                  <a:uFillTx/>
                  <a:latin typeface="微软雅黑" panose="020B0503020204020204" pitchFamily="34" charset="-122"/>
                  <a:ea typeface="微软雅黑" panose="020B0503020204020204" pitchFamily="34" charset="-122"/>
                  <a:sym typeface="Barlow SemiBold"/>
                </a:endParaRPr>
              </a:p>
            </p:txBody>
          </p:sp>
          <p:sp>
            <p:nvSpPr>
              <p:cNvPr id="5" name="Lorem Ipsum is simply dummy text of the printing and typesetting industry. Lorem Ipsum has been the industry's standard dummy text ever since the 1500s, when an unknown printer took a galley of type and scrambled it to make a type specimen book. It has s"/>
              <p:cNvSpPr txBox="1"/>
              <p:nvPr/>
            </p:nvSpPr>
            <p:spPr>
              <a:xfrm>
                <a:off x="5893742" y="1692222"/>
                <a:ext cx="764498" cy="318036"/>
              </a:xfrm>
              <a:prstGeom prst="rect">
                <a:avLst/>
              </a:prstGeom>
              <a:ln w="12700">
                <a:miter lim="400000"/>
              </a:ln>
            </p:spPr>
            <p:txBody>
              <a:bodyPr lIns="50800" tIns="50800" rIns="50800" bIns="50800">
                <a:spAutoFit/>
              </a:bodyPr>
              <a:lstStyle>
                <a:lvl1pPr>
                  <a:defRPr sz="2500">
                    <a:solidFill>
                      <a:srgbClr val="535353"/>
                    </a:solidFill>
                    <a:latin typeface="Barlow SemiBold"/>
                    <a:ea typeface="Barlow SemiBold"/>
                    <a:cs typeface="Barlow SemiBold"/>
                    <a:sym typeface="Barlow SemiBold"/>
                  </a:defRPr>
                </a:lvl1pPr>
              </a:lstStyle>
              <a:p>
                <a:pPr marL="0" marR="0" lvl="0" indent="0" algn="ctr" defTabSz="825500" rtl="0" eaLnBrk="1" fontAlgn="auto" latinLnBrk="0" hangingPunct="0">
                  <a:lnSpc>
                    <a:spcPct val="100000"/>
                  </a:lnSpc>
                  <a:spcBef>
                    <a:spcPct val="0"/>
                  </a:spcBef>
                  <a:spcAft>
                    <a:spcPct val="0"/>
                  </a:spcAft>
                  <a:buClrTx/>
                  <a:buSzTx/>
                  <a:buFontTx/>
                  <a:buNone/>
                  <a:defRPr/>
                </a:pPr>
                <a:r>
                  <a:rPr kumimoji="0" sz="1400" i="0" u="none" strike="noStrike" kern="0" cap="none" spc="0" normalizeH="0" baseline="0" noProof="0">
                    <a:ln>
                      <a:noFill/>
                    </a:ln>
                    <a:solidFill>
                      <a:schemeClr val="bg1"/>
                    </a:solidFill>
                    <a:effectLst/>
                    <a:uLnTx/>
                    <a:uFillTx/>
                    <a:latin typeface="微软雅黑" panose="020B0503020204020204" pitchFamily="34" charset="-122"/>
                    <a:ea typeface="微软雅黑" panose="020B0503020204020204" pitchFamily="34" charset="-122"/>
                    <a:sym typeface="Barlow SemiBold"/>
                  </a:rPr>
                  <a:t>Jun</a:t>
                </a:r>
                <a:endParaRPr kumimoji="0" sz="1400" i="0" u="none" strike="noStrike" kern="0" cap="none" spc="0" normalizeH="0" baseline="0" noProof="0">
                  <a:ln>
                    <a:noFill/>
                  </a:ln>
                  <a:solidFill>
                    <a:schemeClr val="bg1"/>
                  </a:solidFill>
                  <a:effectLst/>
                  <a:uLnTx/>
                  <a:uFillTx/>
                  <a:latin typeface="微软雅黑" panose="020B0503020204020204" pitchFamily="34" charset="-122"/>
                  <a:ea typeface="微软雅黑" panose="020B0503020204020204" pitchFamily="34" charset="-122"/>
                  <a:sym typeface="Barlow SemiBold"/>
                </a:endParaRPr>
              </a:p>
            </p:txBody>
          </p:sp>
          <p:sp>
            <p:nvSpPr>
              <p:cNvPr id="6" name="Lorem Ipsum is simply dummy text of the printing and typesetting industry. Lorem Ipsum has been the industry's standard dummy text ever since the 1500s, when an unknown printer took a galley of type and scrambled it to make a type specimen book. It has s"/>
              <p:cNvSpPr txBox="1"/>
              <p:nvPr/>
            </p:nvSpPr>
            <p:spPr>
              <a:xfrm>
                <a:off x="5115303" y="1692222"/>
                <a:ext cx="764498" cy="318036"/>
              </a:xfrm>
              <a:prstGeom prst="rect">
                <a:avLst/>
              </a:prstGeom>
              <a:ln w="12700">
                <a:miter lim="400000"/>
              </a:ln>
            </p:spPr>
            <p:txBody>
              <a:bodyPr lIns="50800" tIns="50800" rIns="50800" bIns="50800">
                <a:spAutoFit/>
              </a:bodyPr>
              <a:lstStyle>
                <a:lvl1pPr>
                  <a:defRPr sz="2500">
                    <a:solidFill>
                      <a:srgbClr val="535353"/>
                    </a:solidFill>
                    <a:latin typeface="Barlow SemiBold"/>
                    <a:ea typeface="Barlow SemiBold"/>
                    <a:cs typeface="Barlow SemiBold"/>
                    <a:sym typeface="Barlow SemiBold"/>
                  </a:defRPr>
                </a:lvl1pPr>
              </a:lstStyle>
              <a:p>
                <a:pPr marL="0" marR="0" lvl="0" indent="0" algn="ctr" defTabSz="825500" rtl="0" eaLnBrk="1" fontAlgn="auto" latinLnBrk="0" hangingPunct="0">
                  <a:lnSpc>
                    <a:spcPct val="100000"/>
                  </a:lnSpc>
                  <a:spcBef>
                    <a:spcPct val="0"/>
                  </a:spcBef>
                  <a:spcAft>
                    <a:spcPct val="0"/>
                  </a:spcAft>
                  <a:buClrTx/>
                  <a:buSzTx/>
                  <a:buFontTx/>
                  <a:buNone/>
                  <a:defRPr/>
                </a:pPr>
                <a:r>
                  <a:rPr kumimoji="0" sz="1400" i="0" u="none" strike="noStrike" kern="0" cap="none" spc="0" normalizeH="0" baseline="0" noProof="0">
                    <a:ln>
                      <a:noFill/>
                    </a:ln>
                    <a:solidFill>
                      <a:schemeClr val="bg1"/>
                    </a:solidFill>
                    <a:effectLst/>
                    <a:uLnTx/>
                    <a:uFillTx/>
                    <a:latin typeface="微软雅黑" panose="020B0503020204020204" pitchFamily="34" charset="-122"/>
                    <a:ea typeface="微软雅黑" panose="020B0503020204020204" pitchFamily="34" charset="-122"/>
                    <a:sym typeface="Barlow SemiBold"/>
                  </a:rPr>
                  <a:t>May</a:t>
                </a:r>
                <a:endParaRPr kumimoji="0" sz="1400" i="0" u="none" strike="noStrike" kern="0" cap="none" spc="0" normalizeH="0" baseline="0" noProof="0">
                  <a:ln>
                    <a:noFill/>
                  </a:ln>
                  <a:solidFill>
                    <a:schemeClr val="bg1"/>
                  </a:solidFill>
                  <a:effectLst/>
                  <a:uLnTx/>
                  <a:uFillTx/>
                  <a:latin typeface="微软雅黑" panose="020B0503020204020204" pitchFamily="34" charset="-122"/>
                  <a:ea typeface="微软雅黑" panose="020B0503020204020204" pitchFamily="34" charset="-122"/>
                  <a:sym typeface="Barlow SemiBold"/>
                </a:endParaRPr>
              </a:p>
            </p:txBody>
          </p:sp>
          <p:sp>
            <p:nvSpPr>
              <p:cNvPr id="7" name="Lorem Ipsum is simply dummy text of the printing and typesetting industry. Lorem Ipsum has been the industry's standard dummy text ever since the 1500s, when an unknown printer took a galley of type and scrambled it to make a type specimen book. It has s"/>
              <p:cNvSpPr txBox="1"/>
              <p:nvPr/>
            </p:nvSpPr>
            <p:spPr>
              <a:xfrm>
                <a:off x="4336865" y="1692222"/>
                <a:ext cx="764498" cy="318036"/>
              </a:xfrm>
              <a:prstGeom prst="rect">
                <a:avLst/>
              </a:prstGeom>
              <a:ln w="12700">
                <a:miter lim="400000"/>
              </a:ln>
            </p:spPr>
            <p:txBody>
              <a:bodyPr lIns="50800" tIns="50800" rIns="50800" bIns="50800">
                <a:spAutoFit/>
              </a:bodyPr>
              <a:lstStyle>
                <a:lvl1pPr>
                  <a:defRPr sz="2500">
                    <a:solidFill>
                      <a:srgbClr val="535353"/>
                    </a:solidFill>
                    <a:latin typeface="Barlow SemiBold"/>
                    <a:ea typeface="Barlow SemiBold"/>
                    <a:cs typeface="Barlow SemiBold"/>
                    <a:sym typeface="Barlow SemiBold"/>
                  </a:defRPr>
                </a:lvl1pPr>
              </a:lstStyle>
              <a:p>
                <a:pPr marL="0" marR="0" lvl="0" indent="0" algn="ctr" defTabSz="825500" rtl="0" eaLnBrk="1" fontAlgn="auto" latinLnBrk="0" hangingPunct="0">
                  <a:lnSpc>
                    <a:spcPct val="100000"/>
                  </a:lnSpc>
                  <a:spcBef>
                    <a:spcPct val="0"/>
                  </a:spcBef>
                  <a:spcAft>
                    <a:spcPct val="0"/>
                  </a:spcAft>
                  <a:buClrTx/>
                  <a:buSzTx/>
                  <a:buFontTx/>
                  <a:buNone/>
                  <a:defRPr/>
                </a:pPr>
                <a:r>
                  <a:rPr kumimoji="0" sz="1400" i="0" u="none" strike="noStrike" kern="0" cap="none" spc="0" normalizeH="0" baseline="0" noProof="0">
                    <a:ln>
                      <a:noFill/>
                    </a:ln>
                    <a:solidFill>
                      <a:schemeClr val="bg1"/>
                    </a:solidFill>
                    <a:effectLst/>
                    <a:uLnTx/>
                    <a:uFillTx/>
                    <a:latin typeface="微软雅黑" panose="020B0503020204020204" pitchFamily="34" charset="-122"/>
                    <a:ea typeface="微软雅黑" panose="020B0503020204020204" pitchFamily="34" charset="-122"/>
                    <a:sym typeface="Barlow SemiBold"/>
                  </a:rPr>
                  <a:t>Apr</a:t>
                </a:r>
                <a:endParaRPr kumimoji="0" sz="1400" i="0" u="none" strike="noStrike" kern="0" cap="none" spc="0" normalizeH="0" baseline="0" noProof="0">
                  <a:ln>
                    <a:noFill/>
                  </a:ln>
                  <a:solidFill>
                    <a:schemeClr val="bg1"/>
                  </a:solidFill>
                  <a:effectLst/>
                  <a:uLnTx/>
                  <a:uFillTx/>
                  <a:latin typeface="微软雅黑" panose="020B0503020204020204" pitchFamily="34" charset="-122"/>
                  <a:ea typeface="微软雅黑" panose="020B0503020204020204" pitchFamily="34" charset="-122"/>
                  <a:sym typeface="Barlow SemiBold"/>
                </a:endParaRPr>
              </a:p>
            </p:txBody>
          </p:sp>
          <p:sp>
            <p:nvSpPr>
              <p:cNvPr id="8" name="Lorem Ipsum is simply dummy text of the printing and typesetting industry. Lorem Ipsum has been the industry's standard dummy text ever since the 1500s, when an unknown printer took a galley of type and scrambled it to make a type specimen book. It has s"/>
              <p:cNvSpPr txBox="1"/>
              <p:nvPr/>
            </p:nvSpPr>
            <p:spPr>
              <a:xfrm>
                <a:off x="3558425" y="1692222"/>
                <a:ext cx="764498" cy="318036"/>
              </a:xfrm>
              <a:prstGeom prst="rect">
                <a:avLst/>
              </a:prstGeom>
              <a:ln w="12700">
                <a:miter lim="400000"/>
              </a:ln>
            </p:spPr>
            <p:txBody>
              <a:bodyPr lIns="50800" tIns="50800" rIns="50800" bIns="50800">
                <a:spAutoFit/>
              </a:bodyPr>
              <a:lstStyle>
                <a:lvl1pPr>
                  <a:defRPr sz="2500">
                    <a:solidFill>
                      <a:srgbClr val="535353"/>
                    </a:solidFill>
                    <a:latin typeface="Barlow SemiBold"/>
                    <a:ea typeface="Barlow SemiBold"/>
                    <a:cs typeface="Barlow SemiBold"/>
                    <a:sym typeface="Barlow SemiBold"/>
                  </a:defRPr>
                </a:lvl1pPr>
              </a:lstStyle>
              <a:p>
                <a:pPr marL="0" marR="0" lvl="0" indent="0" algn="ctr" defTabSz="825500" rtl="0" eaLnBrk="1" fontAlgn="auto" latinLnBrk="0" hangingPunct="0">
                  <a:lnSpc>
                    <a:spcPct val="100000"/>
                  </a:lnSpc>
                  <a:spcBef>
                    <a:spcPct val="0"/>
                  </a:spcBef>
                  <a:spcAft>
                    <a:spcPct val="0"/>
                  </a:spcAft>
                  <a:buClrTx/>
                  <a:buSzTx/>
                  <a:buFontTx/>
                  <a:buNone/>
                  <a:defRPr/>
                </a:pPr>
                <a:r>
                  <a:rPr kumimoji="0" sz="1400" i="0" u="none" strike="noStrike" kern="0" cap="none" spc="0" normalizeH="0" baseline="0" noProof="0">
                    <a:ln>
                      <a:noFill/>
                    </a:ln>
                    <a:solidFill>
                      <a:schemeClr val="bg1"/>
                    </a:solidFill>
                    <a:effectLst/>
                    <a:uLnTx/>
                    <a:uFillTx/>
                    <a:latin typeface="微软雅黑" panose="020B0503020204020204" pitchFamily="34" charset="-122"/>
                    <a:ea typeface="微软雅黑" panose="020B0503020204020204" pitchFamily="34" charset="-122"/>
                    <a:sym typeface="Barlow SemiBold"/>
                  </a:rPr>
                  <a:t>Mar</a:t>
                </a:r>
                <a:endParaRPr kumimoji="0" sz="1400" i="0" u="none" strike="noStrike" kern="0" cap="none" spc="0" normalizeH="0" baseline="0" noProof="0">
                  <a:ln>
                    <a:noFill/>
                  </a:ln>
                  <a:solidFill>
                    <a:schemeClr val="bg1"/>
                  </a:solidFill>
                  <a:effectLst/>
                  <a:uLnTx/>
                  <a:uFillTx/>
                  <a:latin typeface="微软雅黑" panose="020B0503020204020204" pitchFamily="34" charset="-122"/>
                  <a:ea typeface="微软雅黑" panose="020B0503020204020204" pitchFamily="34" charset="-122"/>
                  <a:sym typeface="Barlow SemiBold"/>
                </a:endParaRPr>
              </a:p>
            </p:txBody>
          </p:sp>
          <p:sp>
            <p:nvSpPr>
              <p:cNvPr id="9" name="Lorem Ipsum is simply dummy text of the printing and typesetting industry. Lorem Ipsum has been the industry's standard dummy text ever since the 1500s, when an unknown printer took a galley of type and scrambled it to make a type specimen book. It has s"/>
              <p:cNvSpPr txBox="1"/>
              <p:nvPr/>
            </p:nvSpPr>
            <p:spPr>
              <a:xfrm>
                <a:off x="2779987" y="1692222"/>
                <a:ext cx="764498" cy="318036"/>
              </a:xfrm>
              <a:prstGeom prst="rect">
                <a:avLst/>
              </a:prstGeom>
              <a:ln w="12700">
                <a:miter lim="400000"/>
              </a:ln>
            </p:spPr>
            <p:txBody>
              <a:bodyPr lIns="50800" tIns="50800" rIns="50800" bIns="50800">
                <a:spAutoFit/>
              </a:bodyPr>
              <a:lstStyle>
                <a:lvl1pPr>
                  <a:defRPr sz="2500">
                    <a:solidFill>
                      <a:srgbClr val="535353"/>
                    </a:solidFill>
                    <a:latin typeface="Barlow SemiBold"/>
                    <a:ea typeface="Barlow SemiBold"/>
                    <a:cs typeface="Barlow SemiBold"/>
                    <a:sym typeface="Barlow SemiBold"/>
                  </a:defRPr>
                </a:lvl1pPr>
              </a:lstStyle>
              <a:p>
                <a:pPr marL="0" marR="0" lvl="0" indent="0" algn="ctr" defTabSz="825500" rtl="0" eaLnBrk="1" fontAlgn="auto" latinLnBrk="0" hangingPunct="0">
                  <a:lnSpc>
                    <a:spcPct val="100000"/>
                  </a:lnSpc>
                  <a:spcBef>
                    <a:spcPct val="0"/>
                  </a:spcBef>
                  <a:spcAft>
                    <a:spcPct val="0"/>
                  </a:spcAft>
                  <a:buClrTx/>
                  <a:buSzTx/>
                  <a:buFontTx/>
                  <a:buNone/>
                  <a:defRPr/>
                </a:pPr>
                <a:r>
                  <a:rPr kumimoji="0" sz="1400" i="0" u="none" strike="noStrike" kern="0" cap="none" spc="0" normalizeH="0" baseline="0" noProof="0">
                    <a:ln>
                      <a:noFill/>
                    </a:ln>
                    <a:solidFill>
                      <a:schemeClr val="bg1"/>
                    </a:solidFill>
                    <a:effectLst/>
                    <a:uLnTx/>
                    <a:uFillTx/>
                    <a:latin typeface="微软雅黑" panose="020B0503020204020204" pitchFamily="34" charset="-122"/>
                    <a:ea typeface="微软雅黑" panose="020B0503020204020204" pitchFamily="34" charset="-122"/>
                    <a:sym typeface="Barlow SemiBold"/>
                  </a:rPr>
                  <a:t>Feb</a:t>
                </a:r>
                <a:endParaRPr kumimoji="0" sz="1400" i="0" u="none" strike="noStrike" kern="0" cap="none" spc="0" normalizeH="0" baseline="0" noProof="0">
                  <a:ln>
                    <a:noFill/>
                  </a:ln>
                  <a:solidFill>
                    <a:schemeClr val="bg1"/>
                  </a:solidFill>
                  <a:effectLst/>
                  <a:uLnTx/>
                  <a:uFillTx/>
                  <a:latin typeface="微软雅黑" panose="020B0503020204020204" pitchFamily="34" charset="-122"/>
                  <a:ea typeface="微软雅黑" panose="020B0503020204020204" pitchFamily="34" charset="-122"/>
                  <a:sym typeface="Barlow SemiBold"/>
                </a:endParaRPr>
              </a:p>
            </p:txBody>
          </p:sp>
          <p:sp>
            <p:nvSpPr>
              <p:cNvPr id="10" name="Lorem Ipsum is simply dummy text of the printing and typesetting industry. Lorem Ipsum has been the industry's standard dummy text ever since the 1500s, when an unknown printer took a galley of type and scrambled it to make a type specimen book. It has s"/>
              <p:cNvSpPr txBox="1"/>
              <p:nvPr/>
            </p:nvSpPr>
            <p:spPr>
              <a:xfrm>
                <a:off x="2001549" y="1692222"/>
                <a:ext cx="764498" cy="318036"/>
              </a:xfrm>
              <a:prstGeom prst="rect">
                <a:avLst/>
              </a:prstGeom>
              <a:ln w="12700">
                <a:miter lim="400000"/>
              </a:ln>
            </p:spPr>
            <p:txBody>
              <a:bodyPr lIns="50800" tIns="50800" rIns="50800" bIns="50800">
                <a:spAutoFit/>
              </a:bodyPr>
              <a:lstStyle>
                <a:lvl1pPr>
                  <a:defRPr sz="2500">
                    <a:solidFill>
                      <a:srgbClr val="535353"/>
                    </a:solidFill>
                    <a:latin typeface="Barlow SemiBold"/>
                    <a:ea typeface="Barlow SemiBold"/>
                    <a:cs typeface="Barlow SemiBold"/>
                    <a:sym typeface="Barlow SemiBold"/>
                  </a:defRPr>
                </a:lvl1pPr>
              </a:lstStyle>
              <a:p>
                <a:pPr marL="0" marR="0" lvl="0" indent="0" algn="ctr" defTabSz="825500" rtl="0" eaLnBrk="1" fontAlgn="auto" latinLnBrk="0" hangingPunct="0">
                  <a:lnSpc>
                    <a:spcPct val="100000"/>
                  </a:lnSpc>
                  <a:spcBef>
                    <a:spcPct val="0"/>
                  </a:spcBef>
                  <a:spcAft>
                    <a:spcPct val="0"/>
                  </a:spcAft>
                  <a:buClrTx/>
                  <a:buSzTx/>
                  <a:buFontTx/>
                  <a:buNone/>
                  <a:defRPr/>
                </a:pPr>
                <a:r>
                  <a:rPr kumimoji="0" sz="1400" i="0" u="none" strike="noStrike" kern="0" cap="none" spc="0" normalizeH="0" baseline="0" noProof="0">
                    <a:ln>
                      <a:noFill/>
                    </a:ln>
                    <a:solidFill>
                      <a:schemeClr val="bg1"/>
                    </a:solidFill>
                    <a:effectLst/>
                    <a:uLnTx/>
                    <a:uFillTx/>
                    <a:latin typeface="微软雅黑" panose="020B0503020204020204" pitchFamily="34" charset="-122"/>
                    <a:ea typeface="微软雅黑" panose="020B0503020204020204" pitchFamily="34" charset="-122"/>
                    <a:sym typeface="Barlow SemiBold"/>
                  </a:rPr>
                  <a:t>Jan</a:t>
                </a:r>
                <a:endParaRPr kumimoji="0" sz="1400" i="0" u="none" strike="noStrike" kern="0" cap="none" spc="0" normalizeH="0" baseline="0" noProof="0">
                  <a:ln>
                    <a:noFill/>
                  </a:ln>
                  <a:solidFill>
                    <a:schemeClr val="bg1"/>
                  </a:solidFill>
                  <a:effectLst/>
                  <a:uLnTx/>
                  <a:uFillTx/>
                  <a:latin typeface="微软雅黑" panose="020B0503020204020204" pitchFamily="34" charset="-122"/>
                  <a:ea typeface="微软雅黑" panose="020B0503020204020204" pitchFamily="34" charset="-122"/>
                  <a:sym typeface="Barlow SemiBold"/>
                </a:endParaRPr>
              </a:p>
            </p:txBody>
          </p:sp>
          <p:sp>
            <p:nvSpPr>
              <p:cNvPr id="11" name="Lorem Ipsum is simply dummy text of the printing and typesetting industry. Lorem Ipsum has been the industry's standard dummy text ever since the 1500s, when an unknown printer took a galley of type and scrambled it to make a type specimen book. It has s"/>
              <p:cNvSpPr txBox="1"/>
              <p:nvPr/>
            </p:nvSpPr>
            <p:spPr>
              <a:xfrm>
                <a:off x="10564373" y="1692222"/>
                <a:ext cx="764498" cy="318036"/>
              </a:xfrm>
              <a:prstGeom prst="rect">
                <a:avLst/>
              </a:prstGeom>
              <a:ln w="12700">
                <a:miter lim="400000"/>
              </a:ln>
            </p:spPr>
            <p:txBody>
              <a:bodyPr lIns="50800" tIns="50800" rIns="50800" bIns="50800">
                <a:spAutoFit/>
              </a:bodyPr>
              <a:lstStyle>
                <a:lvl1pPr>
                  <a:defRPr sz="2500">
                    <a:solidFill>
                      <a:srgbClr val="535353"/>
                    </a:solidFill>
                    <a:latin typeface="Barlow SemiBold"/>
                    <a:ea typeface="Barlow SemiBold"/>
                    <a:cs typeface="Barlow SemiBold"/>
                    <a:sym typeface="Barlow SemiBold"/>
                  </a:defRPr>
                </a:lvl1pPr>
              </a:lstStyle>
              <a:p>
                <a:pPr marL="0" marR="0" lvl="0" indent="0" algn="ctr" defTabSz="825500" rtl="0" eaLnBrk="1" fontAlgn="auto" latinLnBrk="0" hangingPunct="0">
                  <a:lnSpc>
                    <a:spcPct val="100000"/>
                  </a:lnSpc>
                  <a:spcBef>
                    <a:spcPct val="0"/>
                  </a:spcBef>
                  <a:spcAft>
                    <a:spcPct val="0"/>
                  </a:spcAft>
                  <a:buClrTx/>
                  <a:buSzTx/>
                  <a:buFontTx/>
                  <a:buNone/>
                  <a:defRPr/>
                </a:pPr>
                <a:r>
                  <a:rPr kumimoji="0" sz="1400" i="0" u="none" strike="noStrike" kern="0" cap="none" spc="0" normalizeH="0" baseline="0" noProof="0">
                    <a:ln>
                      <a:noFill/>
                    </a:ln>
                    <a:solidFill>
                      <a:schemeClr val="bg1"/>
                    </a:solidFill>
                    <a:effectLst/>
                    <a:uLnTx/>
                    <a:uFillTx/>
                    <a:latin typeface="微软雅黑" panose="020B0503020204020204" pitchFamily="34" charset="-122"/>
                    <a:ea typeface="微软雅黑" panose="020B0503020204020204" pitchFamily="34" charset="-122"/>
                    <a:sym typeface="Barlow SemiBold"/>
                  </a:rPr>
                  <a:t>Dec</a:t>
                </a:r>
                <a:endParaRPr kumimoji="0" sz="1400" i="0" u="none" strike="noStrike" kern="0" cap="none" spc="0" normalizeH="0" baseline="0" noProof="0">
                  <a:ln>
                    <a:noFill/>
                  </a:ln>
                  <a:solidFill>
                    <a:schemeClr val="bg1"/>
                  </a:solidFill>
                  <a:effectLst/>
                  <a:uLnTx/>
                  <a:uFillTx/>
                  <a:latin typeface="微软雅黑" panose="020B0503020204020204" pitchFamily="34" charset="-122"/>
                  <a:ea typeface="微软雅黑" panose="020B0503020204020204" pitchFamily="34" charset="-122"/>
                  <a:sym typeface="Barlow SemiBold"/>
                </a:endParaRPr>
              </a:p>
            </p:txBody>
          </p:sp>
          <p:sp>
            <p:nvSpPr>
              <p:cNvPr id="12" name="Lorem Ipsum is simply dummy text of the printing and typesetting industry. Lorem Ipsum has been the industry's standard dummy text ever since the 1500s, when an unknown printer took a galley of type and scrambled it to make a type specimen book. It has s"/>
              <p:cNvSpPr txBox="1"/>
              <p:nvPr/>
            </p:nvSpPr>
            <p:spPr>
              <a:xfrm>
                <a:off x="9785934" y="1692222"/>
                <a:ext cx="764498" cy="318036"/>
              </a:xfrm>
              <a:prstGeom prst="rect">
                <a:avLst/>
              </a:prstGeom>
              <a:ln w="12700">
                <a:miter lim="400000"/>
              </a:ln>
            </p:spPr>
            <p:txBody>
              <a:bodyPr lIns="50800" tIns="50800" rIns="50800" bIns="50800">
                <a:spAutoFit/>
              </a:bodyPr>
              <a:lstStyle>
                <a:lvl1pPr>
                  <a:defRPr sz="2500">
                    <a:solidFill>
                      <a:srgbClr val="535353"/>
                    </a:solidFill>
                    <a:latin typeface="Barlow SemiBold"/>
                    <a:ea typeface="Barlow SemiBold"/>
                    <a:cs typeface="Barlow SemiBold"/>
                    <a:sym typeface="Barlow SemiBold"/>
                  </a:defRPr>
                </a:lvl1pPr>
              </a:lstStyle>
              <a:p>
                <a:pPr marL="0" marR="0" lvl="0" indent="0" algn="ctr" defTabSz="825500" rtl="0" eaLnBrk="1" fontAlgn="auto" latinLnBrk="0" hangingPunct="0">
                  <a:lnSpc>
                    <a:spcPct val="100000"/>
                  </a:lnSpc>
                  <a:spcBef>
                    <a:spcPct val="0"/>
                  </a:spcBef>
                  <a:spcAft>
                    <a:spcPct val="0"/>
                  </a:spcAft>
                  <a:buClrTx/>
                  <a:buSzTx/>
                  <a:buFontTx/>
                  <a:buNone/>
                  <a:defRPr/>
                </a:pPr>
                <a:r>
                  <a:rPr kumimoji="0" sz="1400" i="0" u="none" strike="noStrike" kern="0" cap="none" spc="0" normalizeH="0" baseline="0" noProof="0">
                    <a:ln>
                      <a:noFill/>
                    </a:ln>
                    <a:solidFill>
                      <a:schemeClr val="bg1"/>
                    </a:solidFill>
                    <a:effectLst/>
                    <a:uLnTx/>
                    <a:uFillTx/>
                    <a:latin typeface="微软雅黑" panose="020B0503020204020204" pitchFamily="34" charset="-122"/>
                    <a:ea typeface="微软雅黑" panose="020B0503020204020204" pitchFamily="34" charset="-122"/>
                    <a:sym typeface="Barlow SemiBold"/>
                  </a:rPr>
                  <a:t>Nov</a:t>
                </a:r>
                <a:endParaRPr kumimoji="0" sz="1400" i="0" u="none" strike="noStrike" kern="0" cap="none" spc="0" normalizeH="0" baseline="0" noProof="0">
                  <a:ln>
                    <a:noFill/>
                  </a:ln>
                  <a:solidFill>
                    <a:schemeClr val="bg1"/>
                  </a:solidFill>
                  <a:effectLst/>
                  <a:uLnTx/>
                  <a:uFillTx/>
                  <a:latin typeface="微软雅黑" panose="020B0503020204020204" pitchFamily="34" charset="-122"/>
                  <a:ea typeface="微软雅黑" panose="020B0503020204020204" pitchFamily="34" charset="-122"/>
                  <a:sym typeface="Barlow SemiBold"/>
                </a:endParaRPr>
              </a:p>
            </p:txBody>
          </p:sp>
          <p:sp>
            <p:nvSpPr>
              <p:cNvPr id="13" name="Lorem Ipsum is simply dummy text of the printing and typesetting industry. Lorem Ipsum has been the industry's standard dummy text ever since the 1500s, when an unknown printer took a galley of type and scrambled it to make a type specimen book. It has s"/>
              <p:cNvSpPr txBox="1"/>
              <p:nvPr/>
            </p:nvSpPr>
            <p:spPr>
              <a:xfrm>
                <a:off x="9007495" y="1692222"/>
                <a:ext cx="764498" cy="318036"/>
              </a:xfrm>
              <a:prstGeom prst="rect">
                <a:avLst/>
              </a:prstGeom>
              <a:ln w="12700">
                <a:miter lim="400000"/>
              </a:ln>
            </p:spPr>
            <p:txBody>
              <a:bodyPr lIns="50800" tIns="50800" rIns="50800" bIns="50800">
                <a:spAutoFit/>
              </a:bodyPr>
              <a:lstStyle>
                <a:lvl1pPr>
                  <a:defRPr sz="2500">
                    <a:solidFill>
                      <a:srgbClr val="535353"/>
                    </a:solidFill>
                    <a:latin typeface="Barlow SemiBold"/>
                    <a:ea typeface="Barlow SemiBold"/>
                    <a:cs typeface="Barlow SemiBold"/>
                    <a:sym typeface="Barlow SemiBold"/>
                  </a:defRPr>
                </a:lvl1pPr>
              </a:lstStyle>
              <a:p>
                <a:pPr marL="0" marR="0" lvl="0" indent="0" algn="ctr" defTabSz="825500" rtl="0" eaLnBrk="1" fontAlgn="auto" latinLnBrk="0" hangingPunct="0">
                  <a:lnSpc>
                    <a:spcPct val="100000"/>
                  </a:lnSpc>
                  <a:spcBef>
                    <a:spcPct val="0"/>
                  </a:spcBef>
                  <a:spcAft>
                    <a:spcPct val="0"/>
                  </a:spcAft>
                  <a:buClrTx/>
                  <a:buSzTx/>
                  <a:buFontTx/>
                  <a:buNone/>
                  <a:defRPr/>
                </a:pPr>
                <a:r>
                  <a:rPr kumimoji="0" sz="1400" i="0" u="none" strike="noStrike" kern="0" cap="none" spc="0" normalizeH="0" baseline="0" noProof="0">
                    <a:ln>
                      <a:noFill/>
                    </a:ln>
                    <a:solidFill>
                      <a:schemeClr val="bg1"/>
                    </a:solidFill>
                    <a:effectLst/>
                    <a:uLnTx/>
                    <a:uFillTx/>
                    <a:latin typeface="微软雅黑" panose="020B0503020204020204" pitchFamily="34" charset="-122"/>
                    <a:ea typeface="微软雅黑" panose="020B0503020204020204" pitchFamily="34" charset="-122"/>
                    <a:sym typeface="Barlow SemiBold"/>
                  </a:rPr>
                  <a:t>Oct</a:t>
                </a:r>
                <a:endParaRPr kumimoji="0" sz="1400" i="0" u="none" strike="noStrike" kern="0" cap="none" spc="0" normalizeH="0" baseline="0" noProof="0">
                  <a:ln>
                    <a:noFill/>
                  </a:ln>
                  <a:solidFill>
                    <a:schemeClr val="bg1"/>
                  </a:solidFill>
                  <a:effectLst/>
                  <a:uLnTx/>
                  <a:uFillTx/>
                  <a:latin typeface="微软雅黑" panose="020B0503020204020204" pitchFamily="34" charset="-122"/>
                  <a:ea typeface="微软雅黑" panose="020B0503020204020204" pitchFamily="34" charset="-122"/>
                  <a:sym typeface="Barlow SemiBold"/>
                </a:endParaRPr>
              </a:p>
            </p:txBody>
          </p:sp>
          <p:sp>
            <p:nvSpPr>
              <p:cNvPr id="14" name="Lorem Ipsum is simply dummy text of the printing and typesetting industry. Lorem Ipsum has been the industry's standard dummy text ever since the 1500s, when an unknown printer took a galley of type and scrambled it to make a type specimen book. It has s"/>
              <p:cNvSpPr txBox="1"/>
              <p:nvPr/>
            </p:nvSpPr>
            <p:spPr>
              <a:xfrm>
                <a:off x="8229057" y="1692222"/>
                <a:ext cx="764498" cy="318036"/>
              </a:xfrm>
              <a:prstGeom prst="rect">
                <a:avLst/>
              </a:prstGeom>
              <a:ln w="12700">
                <a:miter lim="400000"/>
              </a:ln>
            </p:spPr>
            <p:txBody>
              <a:bodyPr lIns="50800" tIns="50800" rIns="50800" bIns="50800">
                <a:spAutoFit/>
              </a:bodyPr>
              <a:lstStyle>
                <a:lvl1pPr>
                  <a:defRPr sz="2500">
                    <a:solidFill>
                      <a:srgbClr val="535353"/>
                    </a:solidFill>
                    <a:latin typeface="Barlow SemiBold"/>
                    <a:ea typeface="Barlow SemiBold"/>
                    <a:cs typeface="Barlow SemiBold"/>
                    <a:sym typeface="Barlow SemiBold"/>
                  </a:defRPr>
                </a:lvl1pPr>
              </a:lstStyle>
              <a:p>
                <a:pPr marL="0" marR="0" lvl="0" indent="0" algn="ctr" defTabSz="825500" rtl="0" eaLnBrk="1" fontAlgn="auto" latinLnBrk="0" hangingPunct="0">
                  <a:lnSpc>
                    <a:spcPct val="100000"/>
                  </a:lnSpc>
                  <a:spcBef>
                    <a:spcPct val="0"/>
                  </a:spcBef>
                  <a:spcAft>
                    <a:spcPct val="0"/>
                  </a:spcAft>
                  <a:buClrTx/>
                  <a:buSzTx/>
                  <a:buFontTx/>
                  <a:buNone/>
                  <a:defRPr/>
                </a:pPr>
                <a:r>
                  <a:rPr kumimoji="0" sz="1400" i="0" u="none" strike="noStrike" kern="0" cap="none" spc="0" normalizeH="0" baseline="0" noProof="0">
                    <a:ln>
                      <a:noFill/>
                    </a:ln>
                    <a:solidFill>
                      <a:schemeClr val="bg1"/>
                    </a:solidFill>
                    <a:effectLst/>
                    <a:uLnTx/>
                    <a:uFillTx/>
                    <a:latin typeface="微软雅黑" panose="020B0503020204020204" pitchFamily="34" charset="-122"/>
                    <a:ea typeface="微软雅黑" panose="020B0503020204020204" pitchFamily="34" charset="-122"/>
                    <a:sym typeface="Barlow SemiBold"/>
                  </a:rPr>
                  <a:t>Sep</a:t>
                </a:r>
                <a:endParaRPr kumimoji="0" sz="1400" i="0" u="none" strike="noStrike" kern="0" cap="none" spc="0" normalizeH="0" baseline="0" noProof="0">
                  <a:ln>
                    <a:noFill/>
                  </a:ln>
                  <a:solidFill>
                    <a:schemeClr val="bg1"/>
                  </a:solidFill>
                  <a:effectLst/>
                  <a:uLnTx/>
                  <a:uFillTx/>
                  <a:latin typeface="微软雅黑" panose="020B0503020204020204" pitchFamily="34" charset="-122"/>
                  <a:ea typeface="微软雅黑" panose="020B0503020204020204" pitchFamily="34" charset="-122"/>
                  <a:sym typeface="Barlow SemiBold"/>
                </a:endParaRPr>
              </a:p>
            </p:txBody>
          </p:sp>
          <p:sp>
            <p:nvSpPr>
              <p:cNvPr id="15" name="Lorem Ipsum is simply dummy text of the printing and typesetting industry. Lorem Ipsum has been the industry's standard dummy text ever since the 1500s, when an unknown printer took a galley of type and scrambled it to make a type specimen book. It has s"/>
              <p:cNvSpPr txBox="1"/>
              <p:nvPr/>
            </p:nvSpPr>
            <p:spPr>
              <a:xfrm>
                <a:off x="897292" y="1692222"/>
                <a:ext cx="937671" cy="318036"/>
              </a:xfrm>
              <a:prstGeom prst="rect">
                <a:avLst/>
              </a:prstGeom>
              <a:ln w="12700">
                <a:miter lim="400000"/>
              </a:ln>
            </p:spPr>
            <p:txBody>
              <a:bodyPr wrap="square" lIns="50800" tIns="50800" rIns="50800" bIns="50800">
                <a:spAutoFit/>
              </a:bodyPr>
              <a:lstStyle>
                <a:lvl1pPr>
                  <a:defRPr sz="2500">
                    <a:solidFill>
                      <a:srgbClr val="535353"/>
                    </a:solidFill>
                    <a:latin typeface="Barlow SemiBold"/>
                    <a:ea typeface="Barlow SemiBold"/>
                    <a:cs typeface="Barlow SemiBold"/>
                    <a:sym typeface="Barlow SemiBold"/>
                  </a:defRPr>
                </a:lvl1pPr>
              </a:lstStyle>
              <a:p>
                <a:pPr marL="0" marR="0" lvl="0" indent="0" algn="ctr" defTabSz="825500" rtl="0" eaLnBrk="1" fontAlgn="auto" latinLnBrk="0" hangingPunct="0">
                  <a:lnSpc>
                    <a:spcPct val="100000"/>
                  </a:lnSpc>
                  <a:spcBef>
                    <a:spcPct val="0"/>
                  </a:spcBef>
                  <a:spcAft>
                    <a:spcPct val="0"/>
                  </a:spcAft>
                  <a:buClrTx/>
                  <a:buSzTx/>
                  <a:buFontTx/>
                  <a:buNone/>
                  <a:defRPr/>
                </a:pPr>
                <a:r>
                  <a:rPr kumimoji="0" lang="zh-CN" altLang="en-US" sz="1400" i="0" u="none" strike="noStrike" kern="0" cap="none" spc="0" normalizeH="0" baseline="0" noProof="0">
                    <a:ln>
                      <a:noFill/>
                    </a:ln>
                    <a:solidFill>
                      <a:schemeClr val="bg1"/>
                    </a:solidFill>
                    <a:effectLst/>
                    <a:uLnTx/>
                    <a:uFillTx/>
                    <a:latin typeface="微软雅黑" panose="020B0503020204020204" pitchFamily="34" charset="-122"/>
                    <a:ea typeface="微软雅黑" panose="020B0503020204020204" pitchFamily="34" charset="-122"/>
                    <a:sym typeface="Barlow SemiBold"/>
                  </a:rPr>
                  <a:t>时间点</a:t>
                </a:r>
                <a:endParaRPr kumimoji="0" sz="1400" i="0" u="none" strike="noStrike" kern="0" cap="none" spc="0" normalizeH="0" baseline="0" noProof="0">
                  <a:ln>
                    <a:noFill/>
                  </a:ln>
                  <a:solidFill>
                    <a:schemeClr val="bg1"/>
                  </a:solidFill>
                  <a:effectLst/>
                  <a:uLnTx/>
                  <a:uFillTx/>
                  <a:latin typeface="微软雅黑" panose="020B0503020204020204" pitchFamily="34" charset="-122"/>
                  <a:ea typeface="微软雅黑" panose="020B0503020204020204" pitchFamily="34" charset="-122"/>
                  <a:sym typeface="Barlow SemiBold"/>
                </a:endParaRPr>
              </a:p>
            </p:txBody>
          </p:sp>
        </p:grpSp>
        <p:sp>
          <p:nvSpPr>
            <p:cNvPr id="17" name="文本框 16"/>
            <p:cNvSpPr txBox="1"/>
            <p:nvPr/>
          </p:nvSpPr>
          <p:spPr>
            <a:xfrm>
              <a:off x="987972" y="998486"/>
              <a:ext cx="653596" cy="338554"/>
            </a:xfrm>
            <a:prstGeom prst="rect">
              <a:avLst/>
            </a:prstGeom>
            <a:noFill/>
          </p:spPr>
          <p:txBody>
            <a:bodyPr wrap="square" rtlCol="0">
              <a:spAutoFit/>
            </a:bodyPr>
            <a:lstStyle/>
            <a:p>
              <a:r>
                <a:rPr lang="en-US" altLang="zh-CN" sz="1600">
                  <a:latin typeface="微软雅黑" panose="020B0503020204020204" pitchFamily="34" charset="-122"/>
                  <a:ea typeface="微软雅黑" panose="020B0503020204020204" pitchFamily="34" charset="-122"/>
                </a:rPr>
                <a:t>SEA</a:t>
              </a:r>
              <a:endParaRPr lang="zh-CN" altLang="en-US" sz="1600">
                <a:latin typeface="微软雅黑" panose="020B0503020204020204" pitchFamily="34" charset="-122"/>
                <a:ea typeface="微软雅黑" panose="020B0503020204020204" pitchFamily="34" charset="-122"/>
              </a:endParaRPr>
            </a:p>
          </p:txBody>
        </p:sp>
        <p:sp>
          <p:nvSpPr>
            <p:cNvPr id="18" name="文本框 17"/>
            <p:cNvSpPr txBox="1"/>
            <p:nvPr/>
          </p:nvSpPr>
          <p:spPr>
            <a:xfrm>
              <a:off x="987972" y="1995732"/>
              <a:ext cx="653596" cy="338554"/>
            </a:xfrm>
            <a:prstGeom prst="rect">
              <a:avLst/>
            </a:prstGeom>
            <a:noFill/>
          </p:spPr>
          <p:txBody>
            <a:bodyPr wrap="square" rtlCol="0">
              <a:spAutoFit/>
            </a:bodyPr>
            <a:lstStyle/>
            <a:p>
              <a:r>
                <a:rPr lang="en-US" altLang="zh-CN" sz="1600">
                  <a:latin typeface="微软雅黑" panose="020B0503020204020204" pitchFamily="34" charset="-122"/>
                  <a:ea typeface="微软雅黑" panose="020B0503020204020204" pitchFamily="34" charset="-122"/>
                </a:rPr>
                <a:t>UK</a:t>
              </a:r>
              <a:endParaRPr lang="zh-CN" altLang="en-US" sz="1600">
                <a:latin typeface="微软雅黑" panose="020B0503020204020204" pitchFamily="34" charset="-122"/>
                <a:ea typeface="微软雅黑" panose="020B0503020204020204" pitchFamily="34" charset="-122"/>
              </a:endParaRPr>
            </a:p>
          </p:txBody>
        </p:sp>
        <p:sp>
          <p:nvSpPr>
            <p:cNvPr id="22" name="文本框 21"/>
            <p:cNvSpPr txBox="1"/>
            <p:nvPr/>
          </p:nvSpPr>
          <p:spPr>
            <a:xfrm>
              <a:off x="3827608" y="808910"/>
              <a:ext cx="1260000" cy="523220"/>
            </a:xfrm>
            <a:prstGeom prst="rect">
              <a:avLst/>
            </a:prstGeom>
            <a:noFill/>
          </p:spPr>
          <p:txBody>
            <a:bodyPr wrap="square">
              <a:spAutoFit/>
            </a:bodyPr>
            <a:lstStyle/>
            <a:p>
              <a:pPr algn="ctr"/>
              <a:r>
                <a:rPr lang="zh-CN" altLang="en-US" sz="1400">
                  <a:latin typeface="微软雅黑" panose="020B0503020204020204" pitchFamily="34" charset="-122"/>
                  <a:ea typeface="微软雅黑" panose="020B0503020204020204" pitchFamily="34" charset="-122"/>
                </a:rPr>
                <a:t>春季大促</a:t>
              </a:r>
              <a:endParaRPr lang="en-US" altLang="zh-CN" sz="1400">
                <a:latin typeface="微软雅黑" panose="020B0503020204020204" pitchFamily="34" charset="-122"/>
                <a:ea typeface="微软雅黑" panose="020B0503020204020204" pitchFamily="34" charset="-122"/>
              </a:endParaRPr>
            </a:p>
            <a:p>
              <a:pPr algn="ctr"/>
              <a:r>
                <a:rPr lang="zh-CN" altLang="en-US" sz="1400">
                  <a:latin typeface="微软雅黑" panose="020B0503020204020204" pitchFamily="34" charset="-122"/>
                  <a:ea typeface="微软雅黑" panose="020B0503020204020204" pitchFamily="34" charset="-122"/>
                </a:rPr>
                <a:t>开斋节</a:t>
              </a:r>
              <a:endParaRPr lang="zh-CN" altLang="en-US" sz="1400">
                <a:latin typeface="微软雅黑" panose="020B0503020204020204" pitchFamily="34" charset="-122"/>
                <a:ea typeface="微软雅黑" panose="020B0503020204020204" pitchFamily="34" charset="-122"/>
              </a:endParaRPr>
            </a:p>
          </p:txBody>
        </p:sp>
        <p:sp>
          <p:nvSpPr>
            <p:cNvPr id="24" name="文本框 23"/>
            <p:cNvSpPr txBox="1"/>
            <p:nvPr/>
          </p:nvSpPr>
          <p:spPr>
            <a:xfrm>
              <a:off x="5736946" y="903500"/>
              <a:ext cx="1260000" cy="307777"/>
            </a:xfrm>
            <a:prstGeom prst="rect">
              <a:avLst/>
            </a:prstGeom>
            <a:noFill/>
          </p:spPr>
          <p:txBody>
            <a:bodyPr wrap="square">
              <a:spAutoFit/>
            </a:bodyPr>
            <a:lstStyle/>
            <a:p>
              <a:pPr algn="ctr"/>
              <a:r>
                <a:rPr lang="zh-CN" altLang="en-US" sz="1400">
                  <a:latin typeface="微软雅黑" panose="020B0503020204020204" pitchFamily="34" charset="-122"/>
                  <a:ea typeface="微软雅黑" panose="020B0503020204020204" pitchFamily="34" charset="-122"/>
                </a:rPr>
                <a:t>年中大促</a:t>
              </a:r>
              <a:endParaRPr lang="zh-CN" altLang="en-US" sz="1400">
                <a:latin typeface="微软雅黑" panose="020B0503020204020204" pitchFamily="34" charset="-122"/>
                <a:ea typeface="微软雅黑" panose="020B0503020204020204" pitchFamily="34" charset="-122"/>
              </a:endParaRPr>
            </a:p>
          </p:txBody>
        </p:sp>
        <p:sp>
          <p:nvSpPr>
            <p:cNvPr id="25" name="文本框 24"/>
            <p:cNvSpPr txBox="1"/>
            <p:nvPr/>
          </p:nvSpPr>
          <p:spPr>
            <a:xfrm>
              <a:off x="6119195" y="2028375"/>
              <a:ext cx="1260000" cy="307777"/>
            </a:xfrm>
            <a:prstGeom prst="rect">
              <a:avLst/>
            </a:prstGeom>
            <a:noFill/>
          </p:spPr>
          <p:txBody>
            <a:bodyPr wrap="square">
              <a:spAutoFit/>
            </a:bodyPr>
            <a:lstStyle/>
            <a:p>
              <a:pPr algn="ctr"/>
              <a:r>
                <a:rPr lang="zh-CN" altLang="en-US" sz="1400">
                  <a:latin typeface="微软雅黑" panose="020B0503020204020204" pitchFamily="34" charset="-122"/>
                  <a:ea typeface="微软雅黑" panose="020B0503020204020204" pitchFamily="34" charset="-122"/>
                </a:rPr>
                <a:t>夏季大促</a:t>
              </a:r>
              <a:endParaRPr lang="zh-CN" altLang="en-US" sz="1400">
                <a:latin typeface="微软雅黑" panose="020B0503020204020204" pitchFamily="34" charset="-122"/>
                <a:ea typeface="微软雅黑" panose="020B0503020204020204" pitchFamily="34" charset="-122"/>
              </a:endParaRPr>
            </a:p>
          </p:txBody>
        </p:sp>
        <p:sp>
          <p:nvSpPr>
            <p:cNvPr id="27" name="文本框 26"/>
            <p:cNvSpPr txBox="1"/>
            <p:nvPr/>
          </p:nvSpPr>
          <p:spPr>
            <a:xfrm>
              <a:off x="9599503" y="903500"/>
              <a:ext cx="1260000" cy="307777"/>
            </a:xfrm>
            <a:prstGeom prst="rect">
              <a:avLst/>
            </a:prstGeom>
            <a:noFill/>
          </p:spPr>
          <p:txBody>
            <a:bodyPr wrap="square">
              <a:spAutoFit/>
            </a:bodyPr>
            <a:lstStyle/>
            <a:p>
              <a:pPr algn="ctr"/>
              <a:r>
                <a:rPr lang="zh-CN" altLang="en-US" sz="1400">
                  <a:latin typeface="微软雅黑" panose="020B0503020204020204" pitchFamily="34" charset="-122"/>
                  <a:ea typeface="微软雅黑" panose="020B0503020204020204" pitchFamily="34" charset="-122"/>
                </a:rPr>
                <a:t>双</a:t>
              </a:r>
              <a:r>
                <a:rPr lang="en-US" altLang="zh-CN" sz="1400">
                  <a:latin typeface="微软雅黑" panose="020B0503020204020204" pitchFamily="34" charset="-122"/>
                  <a:ea typeface="微软雅黑" panose="020B0503020204020204" pitchFamily="34" charset="-122"/>
                </a:rPr>
                <a:t>11</a:t>
              </a:r>
              <a:r>
                <a:rPr lang="zh-CN" altLang="en-US" sz="1400">
                  <a:latin typeface="微软雅黑" panose="020B0503020204020204" pitchFamily="34" charset="-122"/>
                  <a:ea typeface="微软雅黑" panose="020B0503020204020204" pitchFamily="34" charset="-122"/>
                </a:rPr>
                <a:t>大促</a:t>
              </a:r>
              <a:endParaRPr lang="zh-CN" altLang="en-US" sz="1400">
                <a:latin typeface="微软雅黑" panose="020B0503020204020204" pitchFamily="34" charset="-122"/>
                <a:ea typeface="微软雅黑" panose="020B0503020204020204" pitchFamily="34" charset="-122"/>
              </a:endParaRPr>
            </a:p>
          </p:txBody>
        </p:sp>
        <p:sp>
          <p:nvSpPr>
            <p:cNvPr id="28" name="文本框 27"/>
            <p:cNvSpPr txBox="1"/>
            <p:nvPr/>
          </p:nvSpPr>
          <p:spPr>
            <a:xfrm>
              <a:off x="10503715" y="903500"/>
              <a:ext cx="1260000" cy="307777"/>
            </a:xfrm>
            <a:prstGeom prst="rect">
              <a:avLst/>
            </a:prstGeom>
            <a:noFill/>
          </p:spPr>
          <p:txBody>
            <a:bodyPr wrap="square">
              <a:spAutoFit/>
            </a:bodyPr>
            <a:lstStyle/>
            <a:p>
              <a:pPr algn="ctr"/>
              <a:r>
                <a:rPr lang="zh-CN" altLang="en-US" sz="1400">
                  <a:latin typeface="微软雅黑" panose="020B0503020204020204" pitchFamily="34" charset="-122"/>
                  <a:ea typeface="微软雅黑" panose="020B0503020204020204" pitchFamily="34" charset="-122"/>
                </a:rPr>
                <a:t>双</a:t>
              </a:r>
              <a:r>
                <a:rPr lang="en-US" altLang="zh-CN" sz="1400">
                  <a:latin typeface="微软雅黑" panose="020B0503020204020204" pitchFamily="34" charset="-122"/>
                  <a:ea typeface="微软雅黑" panose="020B0503020204020204" pitchFamily="34" charset="-122"/>
                </a:rPr>
                <a:t>12</a:t>
              </a:r>
              <a:r>
                <a:rPr lang="zh-CN" altLang="en-US" sz="1400">
                  <a:latin typeface="微软雅黑" panose="020B0503020204020204" pitchFamily="34" charset="-122"/>
                  <a:ea typeface="微软雅黑" panose="020B0503020204020204" pitchFamily="34" charset="-122"/>
                </a:rPr>
                <a:t>大促</a:t>
              </a:r>
              <a:endParaRPr lang="zh-CN" altLang="en-US" sz="1400">
                <a:latin typeface="微软雅黑" panose="020B0503020204020204" pitchFamily="34" charset="-122"/>
                <a:ea typeface="微软雅黑" panose="020B0503020204020204" pitchFamily="34" charset="-122"/>
              </a:endParaRPr>
            </a:p>
          </p:txBody>
        </p:sp>
        <p:sp>
          <p:nvSpPr>
            <p:cNvPr id="29" name="文本框 28"/>
            <p:cNvSpPr txBox="1"/>
            <p:nvPr/>
          </p:nvSpPr>
          <p:spPr>
            <a:xfrm>
              <a:off x="8054162" y="903500"/>
              <a:ext cx="1260000" cy="307777"/>
            </a:xfrm>
            <a:prstGeom prst="rect">
              <a:avLst/>
            </a:prstGeom>
            <a:noFill/>
          </p:spPr>
          <p:txBody>
            <a:bodyPr wrap="square">
              <a:spAutoFit/>
            </a:bodyPr>
            <a:lstStyle/>
            <a:p>
              <a:pPr algn="ctr"/>
              <a:r>
                <a:rPr lang="en-US" altLang="zh-CN" sz="1400">
                  <a:latin typeface="微软雅黑" panose="020B0503020204020204" pitchFamily="34" charset="-122"/>
                  <a:ea typeface="微软雅黑" panose="020B0503020204020204" pitchFamily="34" charset="-122"/>
                </a:rPr>
                <a:t>99</a:t>
              </a:r>
              <a:r>
                <a:rPr lang="zh-CN" altLang="en-US" sz="1400">
                  <a:latin typeface="微软雅黑" panose="020B0503020204020204" pitchFamily="34" charset="-122"/>
                  <a:ea typeface="微软雅黑" panose="020B0503020204020204" pitchFamily="34" charset="-122"/>
                </a:rPr>
                <a:t>大促</a:t>
              </a:r>
              <a:endParaRPr lang="zh-CN" altLang="en-US" sz="1400">
                <a:latin typeface="微软雅黑" panose="020B0503020204020204" pitchFamily="34" charset="-122"/>
                <a:ea typeface="微软雅黑" panose="020B0503020204020204" pitchFamily="34" charset="-122"/>
              </a:endParaRPr>
            </a:p>
          </p:txBody>
        </p:sp>
        <p:sp>
          <p:nvSpPr>
            <p:cNvPr id="30" name="文本框 29"/>
            <p:cNvSpPr txBox="1"/>
            <p:nvPr/>
          </p:nvSpPr>
          <p:spPr>
            <a:xfrm>
              <a:off x="9631099" y="1953347"/>
              <a:ext cx="1124155" cy="523220"/>
            </a:xfrm>
            <a:prstGeom prst="rect">
              <a:avLst/>
            </a:prstGeom>
            <a:noFill/>
          </p:spPr>
          <p:txBody>
            <a:bodyPr wrap="square">
              <a:spAutoFit/>
            </a:bodyPr>
            <a:lstStyle/>
            <a:p>
              <a:pPr algn="ctr"/>
              <a:r>
                <a:rPr lang="zh-CN" altLang="en-US" sz="1400">
                  <a:latin typeface="微软雅黑" panose="020B0503020204020204" pitchFamily="34" charset="-122"/>
                  <a:ea typeface="微软雅黑" panose="020B0503020204020204" pitchFamily="34" charset="-122"/>
                </a:rPr>
                <a:t>黑五</a:t>
              </a:r>
              <a:endParaRPr lang="en-US" altLang="zh-CN" sz="1400">
                <a:latin typeface="微软雅黑" panose="020B0503020204020204" pitchFamily="34" charset="-122"/>
                <a:ea typeface="微软雅黑" panose="020B0503020204020204" pitchFamily="34" charset="-122"/>
              </a:endParaRPr>
            </a:p>
            <a:p>
              <a:pPr algn="ctr"/>
              <a:r>
                <a:rPr lang="zh-CN" altLang="en-US" sz="1400">
                  <a:latin typeface="微软雅黑" panose="020B0503020204020204" pitchFamily="34" charset="-122"/>
                  <a:ea typeface="微软雅黑" panose="020B0503020204020204" pitchFamily="34" charset="-122"/>
                </a:rPr>
                <a:t>网络星期一</a:t>
              </a:r>
              <a:endParaRPr lang="zh-CN" altLang="en-US" sz="1400">
                <a:latin typeface="微软雅黑" panose="020B0503020204020204" pitchFamily="34" charset="-122"/>
                <a:ea typeface="微软雅黑" panose="020B0503020204020204" pitchFamily="34" charset="-122"/>
              </a:endParaRPr>
            </a:p>
          </p:txBody>
        </p:sp>
        <p:sp>
          <p:nvSpPr>
            <p:cNvPr id="31" name="文本框 30"/>
            <p:cNvSpPr txBox="1"/>
            <p:nvPr/>
          </p:nvSpPr>
          <p:spPr>
            <a:xfrm>
              <a:off x="10596822" y="1974049"/>
              <a:ext cx="1260000" cy="523220"/>
            </a:xfrm>
            <a:prstGeom prst="rect">
              <a:avLst/>
            </a:prstGeom>
            <a:noFill/>
          </p:spPr>
          <p:txBody>
            <a:bodyPr wrap="square">
              <a:spAutoFit/>
            </a:bodyPr>
            <a:lstStyle/>
            <a:p>
              <a:pPr algn="ctr"/>
              <a:r>
                <a:rPr lang="zh-CN" altLang="en-US" sz="1400">
                  <a:latin typeface="微软雅黑" panose="020B0503020204020204" pitchFamily="34" charset="-122"/>
                  <a:ea typeface="微软雅黑" panose="020B0503020204020204" pitchFamily="34" charset="-122"/>
                </a:rPr>
                <a:t>圣诞节</a:t>
              </a:r>
              <a:endParaRPr lang="en-US" altLang="zh-CN" sz="1400">
                <a:latin typeface="微软雅黑" panose="020B0503020204020204" pitchFamily="34" charset="-122"/>
                <a:ea typeface="微软雅黑" panose="020B0503020204020204" pitchFamily="34" charset="-122"/>
              </a:endParaRPr>
            </a:p>
            <a:p>
              <a:pPr algn="ctr"/>
              <a:r>
                <a:rPr lang="en-US" altLang="zh-CN" sz="1400">
                  <a:latin typeface="微软雅黑" panose="020B0503020204020204" pitchFamily="34" charset="-122"/>
                  <a:ea typeface="微软雅黑" panose="020B0503020204020204" pitchFamily="34" charset="-122"/>
                </a:rPr>
                <a:t>Boxing Day</a:t>
              </a:r>
              <a:endParaRPr lang="zh-CN" altLang="en-US" sz="1400">
                <a:latin typeface="微软雅黑" panose="020B0503020204020204" pitchFamily="34" charset="-122"/>
                <a:ea typeface="微软雅黑" panose="020B0503020204020204" pitchFamily="34" charset="-122"/>
              </a:endParaRPr>
            </a:p>
          </p:txBody>
        </p:sp>
        <p:cxnSp>
          <p:nvCxnSpPr>
            <p:cNvPr id="39" name="直接连接符 38"/>
            <p:cNvCxnSpPr/>
            <p:nvPr/>
          </p:nvCxnSpPr>
          <p:spPr>
            <a:xfrm flipH="1">
              <a:off x="6366946" y="995237"/>
              <a:ext cx="0" cy="433552"/>
            </a:xfrm>
            <a:prstGeom prst="line">
              <a:avLst/>
            </a:prstGeom>
            <a:ln w="28575">
              <a:prstDash val="sysDot"/>
            </a:ln>
          </p:spPr>
          <p:style>
            <a:lnRef idx="1">
              <a:schemeClr val="accent1"/>
            </a:lnRef>
            <a:fillRef idx="0">
              <a:schemeClr val="accent1"/>
            </a:fillRef>
            <a:effectRef idx="0">
              <a:schemeClr val="accent1"/>
            </a:effectRef>
            <a:fontRef idx="minor">
              <a:schemeClr val="tx1"/>
            </a:fontRef>
          </p:style>
        </p:cxnSp>
        <p:cxnSp>
          <p:nvCxnSpPr>
            <p:cNvPr id="40" name="直接连接符 39"/>
            <p:cNvCxnSpPr/>
            <p:nvPr/>
          </p:nvCxnSpPr>
          <p:spPr>
            <a:xfrm flipH="1">
              <a:off x="6763136" y="1811600"/>
              <a:ext cx="0" cy="433552"/>
            </a:xfrm>
            <a:prstGeom prst="line">
              <a:avLst/>
            </a:prstGeom>
            <a:ln w="28575">
              <a:prstDash val="sysDot"/>
            </a:ln>
          </p:spPr>
          <p:style>
            <a:lnRef idx="1">
              <a:schemeClr val="accent1"/>
            </a:lnRef>
            <a:fillRef idx="0">
              <a:schemeClr val="accent1"/>
            </a:fillRef>
            <a:effectRef idx="0">
              <a:schemeClr val="accent1"/>
            </a:effectRef>
            <a:fontRef idx="minor">
              <a:schemeClr val="tx1"/>
            </a:fontRef>
          </p:style>
        </p:cxnSp>
        <p:cxnSp>
          <p:nvCxnSpPr>
            <p:cNvPr id="41" name="直接连接符 40"/>
            <p:cNvCxnSpPr/>
            <p:nvPr/>
          </p:nvCxnSpPr>
          <p:spPr>
            <a:xfrm flipH="1">
              <a:off x="11037577" y="1077458"/>
              <a:ext cx="0" cy="433552"/>
            </a:xfrm>
            <a:prstGeom prst="line">
              <a:avLst/>
            </a:prstGeom>
            <a:ln w="28575">
              <a:prstDash val="sysDot"/>
            </a:ln>
          </p:spPr>
          <p:style>
            <a:lnRef idx="1">
              <a:schemeClr val="accent1"/>
            </a:lnRef>
            <a:fillRef idx="0">
              <a:schemeClr val="accent1"/>
            </a:fillRef>
            <a:effectRef idx="0">
              <a:schemeClr val="accent1"/>
            </a:effectRef>
            <a:fontRef idx="minor">
              <a:schemeClr val="tx1"/>
            </a:fontRef>
          </p:style>
        </p:cxnSp>
        <p:pic>
          <p:nvPicPr>
            <p:cNvPr id="42" name="图片 41"/>
            <p:cNvPicPr>
              <a:picLocks noChangeAspect="1"/>
            </p:cNvPicPr>
            <p:nvPr/>
          </p:nvPicPr>
          <p:blipFill>
            <a:blip r:embed="rId1"/>
            <a:stretch>
              <a:fillRect/>
            </a:stretch>
          </p:blipFill>
          <p:spPr>
            <a:xfrm>
              <a:off x="8643084" y="1026831"/>
              <a:ext cx="30483" cy="457240"/>
            </a:xfrm>
            <a:prstGeom prst="rect">
              <a:avLst/>
            </a:prstGeom>
          </p:spPr>
        </p:pic>
        <p:pic>
          <p:nvPicPr>
            <p:cNvPr id="43" name="图片 42"/>
            <p:cNvPicPr>
              <a:picLocks noChangeAspect="1"/>
            </p:cNvPicPr>
            <p:nvPr/>
          </p:nvPicPr>
          <p:blipFill>
            <a:blip r:embed="rId1"/>
            <a:stretch>
              <a:fillRect/>
            </a:stretch>
          </p:blipFill>
          <p:spPr>
            <a:xfrm>
              <a:off x="10213798" y="1722829"/>
              <a:ext cx="30483" cy="457240"/>
            </a:xfrm>
            <a:prstGeom prst="rect">
              <a:avLst/>
            </a:prstGeom>
          </p:spPr>
        </p:pic>
        <p:cxnSp>
          <p:nvCxnSpPr>
            <p:cNvPr id="44" name="直接连接符 43"/>
            <p:cNvCxnSpPr/>
            <p:nvPr/>
          </p:nvCxnSpPr>
          <p:spPr>
            <a:xfrm flipH="1">
              <a:off x="10213798" y="1014394"/>
              <a:ext cx="0" cy="433552"/>
            </a:xfrm>
            <a:prstGeom prst="line">
              <a:avLst/>
            </a:prstGeom>
            <a:ln w="28575">
              <a:prstDash val="sysDot"/>
            </a:ln>
          </p:spPr>
          <p:style>
            <a:lnRef idx="1">
              <a:schemeClr val="accent1"/>
            </a:lnRef>
            <a:fillRef idx="0">
              <a:schemeClr val="accent1"/>
            </a:fillRef>
            <a:effectRef idx="0">
              <a:schemeClr val="accent1"/>
            </a:effectRef>
            <a:fontRef idx="minor">
              <a:schemeClr val="tx1"/>
            </a:fontRef>
          </p:style>
        </p:cxnSp>
        <p:cxnSp>
          <p:nvCxnSpPr>
            <p:cNvPr id="45" name="直接连接符 44"/>
            <p:cNvCxnSpPr/>
            <p:nvPr/>
          </p:nvCxnSpPr>
          <p:spPr>
            <a:xfrm flipH="1">
              <a:off x="11037577" y="1716973"/>
              <a:ext cx="0" cy="433552"/>
            </a:xfrm>
            <a:prstGeom prst="line">
              <a:avLst/>
            </a:prstGeom>
            <a:ln w="28575">
              <a:prstDash val="sysDot"/>
            </a:ln>
          </p:spPr>
          <p:style>
            <a:lnRef idx="1">
              <a:schemeClr val="accent1"/>
            </a:lnRef>
            <a:fillRef idx="0">
              <a:schemeClr val="accent1"/>
            </a:fillRef>
            <a:effectRef idx="0">
              <a:schemeClr val="accent1"/>
            </a:effectRef>
            <a:fontRef idx="minor">
              <a:schemeClr val="tx1"/>
            </a:fontRef>
          </p:style>
        </p:cxnSp>
      </p:grpSp>
      <p:grpSp>
        <p:nvGrpSpPr>
          <p:cNvPr id="99" name="组合 98"/>
          <p:cNvGrpSpPr/>
          <p:nvPr/>
        </p:nvGrpSpPr>
        <p:grpSpPr>
          <a:xfrm>
            <a:off x="985702" y="2485699"/>
            <a:ext cx="10438603" cy="2642328"/>
            <a:chOff x="1041923" y="2485699"/>
            <a:chExt cx="10438603" cy="2642328"/>
          </a:xfrm>
        </p:grpSpPr>
        <p:sp>
          <p:nvSpPr>
            <p:cNvPr id="46" name="矩形 45"/>
            <p:cNvSpPr/>
            <p:nvPr/>
          </p:nvSpPr>
          <p:spPr>
            <a:xfrm>
              <a:off x="1041923" y="2494714"/>
              <a:ext cx="1050581" cy="2081911"/>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zh-CN" altLang="en-US" sz="1600">
                  <a:latin typeface="微软雅黑" panose="020B0503020204020204" pitchFamily="34" charset="-122"/>
                  <a:ea typeface="微软雅黑" panose="020B0503020204020204" pitchFamily="34" charset="-122"/>
                </a:rPr>
                <a:t>店铺开设</a:t>
              </a:r>
              <a:endParaRPr lang="zh-CN" altLang="en-US" sz="1600">
                <a:latin typeface="微软雅黑" panose="020B0503020204020204" pitchFamily="34" charset="-122"/>
                <a:ea typeface="微软雅黑" panose="020B0503020204020204" pitchFamily="34" charset="-122"/>
              </a:endParaRPr>
            </a:p>
          </p:txBody>
        </p:sp>
        <p:sp>
          <p:nvSpPr>
            <p:cNvPr id="47" name="矩形 46"/>
            <p:cNvSpPr/>
            <p:nvPr/>
          </p:nvSpPr>
          <p:spPr>
            <a:xfrm>
              <a:off x="2271297" y="2494714"/>
              <a:ext cx="6711756" cy="353592"/>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zh-CN" altLang="en-US" sz="1600">
                  <a:latin typeface="微软雅黑" panose="020B0503020204020204" pitchFamily="34" charset="-122"/>
                  <a:ea typeface="微软雅黑" panose="020B0503020204020204" pitchFamily="34" charset="-122"/>
                </a:rPr>
                <a:t>冷启动</a:t>
              </a:r>
              <a:endParaRPr lang="zh-CN" altLang="en-US" sz="1600">
                <a:latin typeface="微软雅黑" panose="020B0503020204020204" pitchFamily="34" charset="-122"/>
                <a:ea typeface="微软雅黑" panose="020B0503020204020204" pitchFamily="34" charset="-122"/>
              </a:endParaRPr>
            </a:p>
          </p:txBody>
        </p:sp>
        <p:sp>
          <p:nvSpPr>
            <p:cNvPr id="48" name="矩形 47"/>
            <p:cNvSpPr/>
            <p:nvPr/>
          </p:nvSpPr>
          <p:spPr>
            <a:xfrm>
              <a:off x="2266168" y="2898005"/>
              <a:ext cx="3246107" cy="353592"/>
            </a:xfrm>
            <a:prstGeom prst="rect">
              <a:avLst/>
            </a:prstGeom>
            <a:solidFill>
              <a:schemeClr val="bg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zh-CN" altLang="en-US" sz="1600">
                  <a:solidFill>
                    <a:schemeClr val="tx1"/>
                  </a:solidFill>
                  <a:latin typeface="微软雅黑" panose="020B0503020204020204" pitchFamily="34" charset="-122"/>
                  <a:ea typeface="微软雅黑" panose="020B0503020204020204" pitchFamily="34" charset="-122"/>
                </a:rPr>
                <a:t>新手村</a:t>
              </a:r>
              <a:endParaRPr lang="zh-CN" altLang="en-US" sz="1600">
                <a:solidFill>
                  <a:schemeClr val="tx1"/>
                </a:solidFill>
                <a:latin typeface="微软雅黑" panose="020B0503020204020204" pitchFamily="34" charset="-122"/>
                <a:ea typeface="微软雅黑" panose="020B0503020204020204" pitchFamily="34" charset="-122"/>
              </a:endParaRPr>
            </a:p>
          </p:txBody>
        </p:sp>
        <p:sp>
          <p:nvSpPr>
            <p:cNvPr id="49" name="矩形 48"/>
            <p:cNvSpPr/>
            <p:nvPr/>
          </p:nvSpPr>
          <p:spPr>
            <a:xfrm>
              <a:off x="5736946" y="2898005"/>
              <a:ext cx="3246107" cy="353592"/>
            </a:xfrm>
            <a:prstGeom prst="rect">
              <a:avLst/>
            </a:prstGeom>
            <a:solidFill>
              <a:schemeClr val="bg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ltLang="zh-CN" sz="1600">
                  <a:solidFill>
                    <a:schemeClr val="tx1"/>
                  </a:solidFill>
                  <a:latin typeface="微软雅黑" panose="020B0503020204020204" pitchFamily="34" charset="-122"/>
                  <a:ea typeface="微软雅黑" panose="020B0503020204020204" pitchFamily="34" charset="-122"/>
                </a:rPr>
                <a:t>ROI</a:t>
              </a:r>
              <a:r>
                <a:rPr lang="zh-CN" altLang="en-US" sz="1600">
                  <a:solidFill>
                    <a:schemeClr val="tx1"/>
                  </a:solidFill>
                  <a:latin typeface="微软雅黑" panose="020B0503020204020204" pitchFamily="34" charset="-122"/>
                  <a:ea typeface="微软雅黑" panose="020B0503020204020204" pitchFamily="34" charset="-122"/>
                </a:rPr>
                <a:t>打正</a:t>
              </a:r>
              <a:endParaRPr lang="zh-CN" altLang="en-US" sz="1600">
                <a:solidFill>
                  <a:schemeClr val="tx1"/>
                </a:solidFill>
                <a:latin typeface="微软雅黑" panose="020B0503020204020204" pitchFamily="34" charset="-122"/>
                <a:ea typeface="微软雅黑" panose="020B0503020204020204" pitchFamily="34" charset="-122"/>
              </a:endParaRPr>
            </a:p>
          </p:txBody>
        </p:sp>
        <p:sp>
          <p:nvSpPr>
            <p:cNvPr id="50" name="矩形 49"/>
            <p:cNvSpPr/>
            <p:nvPr/>
          </p:nvSpPr>
          <p:spPr>
            <a:xfrm>
              <a:off x="9314162" y="2485699"/>
              <a:ext cx="2166364" cy="765898"/>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zh-CN" altLang="en-US" sz="1600">
                  <a:latin typeface="微软雅黑" panose="020B0503020204020204" pitchFamily="34" charset="-122"/>
                  <a:ea typeface="微软雅黑" panose="020B0503020204020204" pitchFamily="34" charset="-122"/>
                </a:rPr>
                <a:t>起量期</a:t>
              </a:r>
              <a:endParaRPr lang="zh-CN" altLang="en-US" sz="1600">
                <a:latin typeface="微软雅黑" panose="020B0503020204020204" pitchFamily="34" charset="-122"/>
                <a:ea typeface="微软雅黑" panose="020B0503020204020204" pitchFamily="34" charset="-122"/>
              </a:endParaRPr>
            </a:p>
          </p:txBody>
        </p:sp>
        <p:sp>
          <p:nvSpPr>
            <p:cNvPr id="52" name="文本框 51"/>
            <p:cNvSpPr txBox="1"/>
            <p:nvPr/>
          </p:nvSpPr>
          <p:spPr>
            <a:xfrm>
              <a:off x="2325903" y="3360776"/>
              <a:ext cx="3086925" cy="954107"/>
            </a:xfrm>
            <a:prstGeom prst="rect">
              <a:avLst/>
            </a:prstGeom>
            <a:noFill/>
          </p:spPr>
          <p:txBody>
            <a:bodyPr wrap="square">
              <a:spAutoFit/>
            </a:bodyPr>
            <a:lstStyle/>
            <a:p>
              <a:pPr algn="ctr"/>
              <a:r>
                <a:rPr lang="zh-CN" altLang="en-US" sz="1400">
                  <a:latin typeface="微软雅黑" panose="020B0503020204020204" pitchFamily="34" charset="-122"/>
                  <a:ea typeface="微软雅黑" panose="020B0503020204020204" pitchFamily="34" charset="-122"/>
                </a:rPr>
                <a:t>选品测试</a:t>
              </a:r>
              <a:endParaRPr lang="en-US" altLang="zh-CN" sz="1400">
                <a:latin typeface="微软雅黑" panose="020B0503020204020204" pitchFamily="34" charset="-122"/>
                <a:ea typeface="微软雅黑" panose="020B0503020204020204" pitchFamily="34" charset="-122"/>
              </a:endParaRPr>
            </a:p>
            <a:p>
              <a:pPr algn="ctr"/>
              <a:r>
                <a:rPr lang="zh-CN" altLang="en-US" sz="1400">
                  <a:latin typeface="微软雅黑" panose="020B0503020204020204" pitchFamily="34" charset="-122"/>
                  <a:ea typeface="微软雅黑" panose="020B0503020204020204" pitchFamily="34" charset="-122"/>
                </a:rPr>
                <a:t>新手村达到</a:t>
              </a:r>
              <a:r>
                <a:rPr lang="en-US" altLang="zh-CN" sz="1400">
                  <a:latin typeface="微软雅黑" panose="020B0503020204020204" pitchFamily="34" charset="-122"/>
                  <a:ea typeface="微软雅黑" panose="020B0503020204020204" pitchFamily="34" charset="-122"/>
                </a:rPr>
                <a:t>60</a:t>
              </a:r>
              <a:r>
                <a:rPr lang="zh-CN" altLang="en-US" sz="1400">
                  <a:latin typeface="微软雅黑" panose="020B0503020204020204" pitchFamily="34" charset="-122"/>
                  <a:ea typeface="微软雅黑" panose="020B0503020204020204" pitchFamily="34" charset="-122"/>
                </a:rPr>
                <a:t>天</a:t>
              </a:r>
              <a:endParaRPr lang="en-US" altLang="zh-CN" sz="1400">
                <a:latin typeface="微软雅黑" panose="020B0503020204020204" pitchFamily="34" charset="-122"/>
                <a:ea typeface="微软雅黑" panose="020B0503020204020204" pitchFamily="34" charset="-122"/>
              </a:endParaRPr>
            </a:p>
            <a:p>
              <a:pPr algn="ctr"/>
              <a:r>
                <a:rPr lang="zh-CN" altLang="en-US" sz="1400">
                  <a:latin typeface="微软雅黑" panose="020B0503020204020204" pitchFamily="34" charset="-122"/>
                  <a:ea typeface="微软雅黑" panose="020B0503020204020204" pitchFamily="34" charset="-122"/>
                </a:rPr>
                <a:t>累计单量达到</a:t>
              </a:r>
              <a:r>
                <a:rPr lang="en-US" altLang="zh-CN" sz="1400">
                  <a:latin typeface="微软雅黑" panose="020B0503020204020204" pitchFamily="34" charset="-122"/>
                  <a:ea typeface="微软雅黑" panose="020B0503020204020204" pitchFamily="34" charset="-122"/>
                </a:rPr>
                <a:t>1000</a:t>
              </a:r>
              <a:r>
                <a:rPr lang="zh-CN" altLang="en-US" sz="1400">
                  <a:latin typeface="微软雅黑" panose="020B0503020204020204" pitchFamily="34" charset="-122"/>
                  <a:ea typeface="微软雅黑" panose="020B0503020204020204" pitchFamily="34" charset="-122"/>
                </a:rPr>
                <a:t>单</a:t>
              </a:r>
              <a:endParaRPr lang="en-US" altLang="zh-CN" sz="1400">
                <a:latin typeface="微软雅黑" panose="020B0503020204020204" pitchFamily="34" charset="-122"/>
                <a:ea typeface="微软雅黑" panose="020B0503020204020204" pitchFamily="34" charset="-122"/>
              </a:endParaRPr>
            </a:p>
            <a:p>
              <a:pPr algn="ctr"/>
              <a:r>
                <a:rPr lang="zh-CN" altLang="en-US" sz="1400">
                  <a:latin typeface="微软雅黑" panose="020B0503020204020204" pitchFamily="34" charset="-122"/>
                  <a:ea typeface="微软雅黑" panose="020B0503020204020204" pitchFamily="34" charset="-122"/>
                </a:rPr>
                <a:t>各项平台绩效达标</a:t>
              </a:r>
              <a:endParaRPr lang="zh-CN" altLang="en-US" sz="1400">
                <a:latin typeface="微软雅黑" panose="020B0503020204020204" pitchFamily="34" charset="-122"/>
                <a:ea typeface="微软雅黑" panose="020B0503020204020204" pitchFamily="34" charset="-122"/>
              </a:endParaRPr>
            </a:p>
          </p:txBody>
        </p:sp>
        <p:sp>
          <p:nvSpPr>
            <p:cNvPr id="54" name="文本框 53"/>
            <p:cNvSpPr txBox="1"/>
            <p:nvPr/>
          </p:nvSpPr>
          <p:spPr>
            <a:xfrm>
              <a:off x="2134984" y="4341676"/>
              <a:ext cx="3793289" cy="276999"/>
            </a:xfrm>
            <a:prstGeom prst="rect">
              <a:avLst/>
            </a:prstGeom>
            <a:noFill/>
          </p:spPr>
          <p:txBody>
            <a:bodyPr wrap="square">
              <a:spAutoFit/>
            </a:bodyPr>
            <a:lstStyle/>
            <a:p>
              <a:r>
                <a:rPr lang="zh-CN" altLang="en-US" sz="1200">
                  <a:latin typeface="微软雅黑" panose="020B0503020204020204" pitchFamily="34" charset="-122"/>
                  <a:ea typeface="微软雅黑" panose="020B0503020204020204" pitchFamily="34" charset="-122"/>
                </a:rPr>
                <a:t>*新手村每日订单数存在上限各地区市场上限不一</a:t>
              </a:r>
              <a:endParaRPr lang="zh-CN" altLang="en-US" sz="1200">
                <a:latin typeface="微软雅黑" panose="020B0503020204020204" pitchFamily="34" charset="-122"/>
                <a:ea typeface="微软雅黑" panose="020B0503020204020204" pitchFamily="34" charset="-122"/>
              </a:endParaRPr>
            </a:p>
          </p:txBody>
        </p:sp>
        <p:sp>
          <p:nvSpPr>
            <p:cNvPr id="56" name="文本框 55"/>
            <p:cNvSpPr txBox="1"/>
            <p:nvPr/>
          </p:nvSpPr>
          <p:spPr>
            <a:xfrm>
              <a:off x="5999343" y="3683940"/>
              <a:ext cx="2552017" cy="307777"/>
            </a:xfrm>
            <a:prstGeom prst="rect">
              <a:avLst/>
            </a:prstGeom>
            <a:noFill/>
          </p:spPr>
          <p:txBody>
            <a:bodyPr wrap="square">
              <a:spAutoFit/>
            </a:bodyPr>
            <a:lstStyle/>
            <a:p>
              <a:pPr algn="ctr"/>
              <a:r>
                <a:rPr lang="zh-CN" altLang="en-US" sz="1400">
                  <a:latin typeface="微软雅黑" panose="020B0503020204020204" pitchFamily="34" charset="-122"/>
                  <a:ea typeface="微软雅黑" panose="020B0503020204020204" pitchFamily="34" charset="-122"/>
                </a:rPr>
                <a:t>商单起量</a:t>
              </a:r>
              <a:endParaRPr lang="zh-CN" altLang="en-US" sz="1400">
                <a:latin typeface="微软雅黑" panose="020B0503020204020204" pitchFamily="34" charset="-122"/>
                <a:ea typeface="微软雅黑" panose="020B0503020204020204" pitchFamily="34" charset="-122"/>
              </a:endParaRPr>
            </a:p>
          </p:txBody>
        </p:sp>
        <p:sp>
          <p:nvSpPr>
            <p:cNvPr id="58" name="文本框 57"/>
            <p:cNvSpPr txBox="1"/>
            <p:nvPr/>
          </p:nvSpPr>
          <p:spPr>
            <a:xfrm>
              <a:off x="9187755" y="3391553"/>
              <a:ext cx="2292771" cy="1169551"/>
            </a:xfrm>
            <a:prstGeom prst="rect">
              <a:avLst/>
            </a:prstGeom>
            <a:noFill/>
          </p:spPr>
          <p:txBody>
            <a:bodyPr wrap="square">
              <a:spAutoFit/>
            </a:bodyPr>
            <a:lstStyle/>
            <a:p>
              <a:pPr algn="ctr"/>
              <a:r>
                <a:rPr lang="zh-CN" altLang="en-US" sz="1400">
                  <a:latin typeface="微软雅黑" panose="020B0503020204020204" pitchFamily="34" charset="-122"/>
                  <a:ea typeface="微软雅黑" panose="020B0503020204020204" pitchFamily="34" charset="-122"/>
                </a:rPr>
                <a:t>全面大推</a:t>
              </a:r>
              <a:endParaRPr lang="en-US" altLang="zh-CN" sz="1400">
                <a:latin typeface="微软雅黑" panose="020B0503020204020204" pitchFamily="34" charset="-122"/>
                <a:ea typeface="微软雅黑" panose="020B0503020204020204" pitchFamily="34" charset="-122"/>
              </a:endParaRPr>
            </a:p>
            <a:p>
              <a:pPr algn="ctr"/>
              <a:r>
                <a:rPr lang="zh-CN" altLang="en-US" sz="1400">
                  <a:latin typeface="微软雅黑" panose="020B0503020204020204" pitchFamily="34" charset="-122"/>
                  <a:ea typeface="微软雅黑" panose="020B0503020204020204" pitchFamily="34" charset="-122"/>
                </a:rPr>
                <a:t>精细化运营</a:t>
              </a:r>
              <a:endParaRPr lang="en-US" altLang="zh-CN" sz="1400">
                <a:latin typeface="微软雅黑" panose="020B0503020204020204" pitchFamily="34" charset="-122"/>
                <a:ea typeface="微软雅黑" panose="020B0503020204020204" pitchFamily="34" charset="-122"/>
              </a:endParaRPr>
            </a:p>
            <a:p>
              <a:pPr algn="ctr"/>
              <a:endParaRPr lang="en-US" altLang="zh-CN" sz="1400">
                <a:latin typeface="微软雅黑" panose="020B0503020204020204" pitchFamily="34" charset="-122"/>
                <a:ea typeface="微软雅黑" panose="020B0503020204020204" pitchFamily="34" charset="-122"/>
              </a:endParaRPr>
            </a:p>
            <a:p>
              <a:pPr algn="ctr"/>
              <a:r>
                <a:rPr lang="zh-CN" altLang="en-US" sz="1400">
                  <a:latin typeface="微软雅黑" panose="020B0503020204020204" pitchFamily="34" charset="-122"/>
                  <a:ea typeface="微软雅黑" panose="020B0503020204020204" pitchFamily="34" charset="-122"/>
                </a:rPr>
                <a:t>达人广场流量运营</a:t>
              </a:r>
              <a:r>
                <a:rPr lang="en-US" altLang="zh-CN" sz="1400">
                  <a:latin typeface="微软雅黑" panose="020B0503020204020204" pitchFamily="34" charset="-122"/>
                  <a:ea typeface="微软雅黑" panose="020B0503020204020204" pitchFamily="34" charset="-122"/>
                </a:rPr>
                <a:t>|</a:t>
              </a:r>
              <a:r>
                <a:rPr lang="zh-CN" altLang="en-US" sz="1400">
                  <a:latin typeface="微软雅黑" panose="020B0503020204020204" pitchFamily="34" charset="-122"/>
                  <a:ea typeface="微软雅黑" panose="020B0503020204020204" pitchFamily="34" charset="-122"/>
                </a:rPr>
                <a:t>商品橱窗管理</a:t>
              </a:r>
              <a:endParaRPr lang="zh-CN" altLang="en-US" sz="1400">
                <a:latin typeface="微软雅黑" panose="020B0503020204020204" pitchFamily="34" charset="-122"/>
                <a:ea typeface="微软雅黑" panose="020B0503020204020204" pitchFamily="34" charset="-122"/>
              </a:endParaRPr>
            </a:p>
          </p:txBody>
        </p:sp>
        <p:sp>
          <p:nvSpPr>
            <p:cNvPr id="59" name="矩形 58"/>
            <p:cNvSpPr/>
            <p:nvPr/>
          </p:nvSpPr>
          <p:spPr>
            <a:xfrm>
              <a:off x="1041923" y="4677386"/>
              <a:ext cx="1050581" cy="450641"/>
            </a:xfrm>
            <a:prstGeom prst="rect">
              <a:avLst/>
            </a:prstGeom>
            <a:solidFill>
              <a:srgbClr val="555D6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zh-CN" altLang="en-US" sz="1400">
                  <a:solidFill>
                    <a:schemeClr val="bg1"/>
                  </a:solidFill>
                  <a:latin typeface="微软雅黑" panose="020B0503020204020204" pitchFamily="34" charset="-122"/>
                  <a:ea typeface="微软雅黑" panose="020B0503020204020204" pitchFamily="34" charset="-122"/>
                </a:rPr>
                <a:t>组建阵地</a:t>
              </a:r>
              <a:endParaRPr lang="zh-CN" altLang="en-US" sz="1400">
                <a:solidFill>
                  <a:schemeClr val="bg1"/>
                </a:solidFill>
                <a:latin typeface="微软雅黑" panose="020B0503020204020204" pitchFamily="34" charset="-122"/>
                <a:ea typeface="微软雅黑" panose="020B0503020204020204" pitchFamily="34" charset="-122"/>
              </a:endParaRPr>
            </a:p>
          </p:txBody>
        </p:sp>
        <p:sp>
          <p:nvSpPr>
            <p:cNvPr id="60" name="矩形 59"/>
            <p:cNvSpPr/>
            <p:nvPr/>
          </p:nvSpPr>
          <p:spPr>
            <a:xfrm>
              <a:off x="2266168" y="4677386"/>
              <a:ext cx="3246107" cy="450641"/>
            </a:xfrm>
            <a:prstGeom prst="rect">
              <a:avLst/>
            </a:prstGeom>
            <a:solidFill>
              <a:srgbClr val="555D6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zh-CN" altLang="en-US" sz="1400">
                  <a:solidFill>
                    <a:schemeClr val="bg1"/>
                  </a:solidFill>
                  <a:latin typeface="微软雅黑" panose="020B0503020204020204" pitchFamily="34" charset="-122"/>
                  <a:ea typeface="微软雅黑" panose="020B0503020204020204" pitchFamily="34" charset="-122"/>
                </a:rPr>
                <a:t>提高成交率</a:t>
              </a:r>
              <a:endParaRPr lang="zh-CN" altLang="en-US" sz="1400">
                <a:solidFill>
                  <a:schemeClr val="bg1"/>
                </a:solidFill>
                <a:latin typeface="微软雅黑" panose="020B0503020204020204" pitchFamily="34" charset="-122"/>
                <a:ea typeface="微软雅黑" panose="020B0503020204020204" pitchFamily="34" charset="-122"/>
              </a:endParaRPr>
            </a:p>
          </p:txBody>
        </p:sp>
        <p:sp>
          <p:nvSpPr>
            <p:cNvPr id="61" name="矩形 60"/>
            <p:cNvSpPr/>
            <p:nvPr/>
          </p:nvSpPr>
          <p:spPr>
            <a:xfrm>
              <a:off x="5736945" y="4677386"/>
              <a:ext cx="3246107" cy="450641"/>
            </a:xfrm>
            <a:prstGeom prst="rect">
              <a:avLst/>
            </a:prstGeom>
            <a:solidFill>
              <a:srgbClr val="555D6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zh-CN" altLang="en-US" sz="1400">
                  <a:solidFill>
                    <a:schemeClr val="bg1"/>
                  </a:solidFill>
                  <a:latin typeface="微软雅黑" panose="020B0503020204020204" pitchFamily="34" charset="-122"/>
                  <a:ea typeface="微软雅黑" panose="020B0503020204020204" pitchFamily="34" charset="-122"/>
                </a:rPr>
                <a:t>提高成交量</a:t>
              </a:r>
              <a:endParaRPr lang="zh-CN" altLang="en-US" sz="1400">
                <a:solidFill>
                  <a:schemeClr val="bg1"/>
                </a:solidFill>
                <a:latin typeface="微软雅黑" panose="020B0503020204020204" pitchFamily="34" charset="-122"/>
                <a:ea typeface="微软雅黑" panose="020B0503020204020204" pitchFamily="34" charset="-122"/>
              </a:endParaRPr>
            </a:p>
          </p:txBody>
        </p:sp>
        <p:sp>
          <p:nvSpPr>
            <p:cNvPr id="62" name="矩形 61"/>
            <p:cNvSpPr/>
            <p:nvPr/>
          </p:nvSpPr>
          <p:spPr>
            <a:xfrm>
              <a:off x="9314162" y="4677386"/>
              <a:ext cx="2160838" cy="450641"/>
            </a:xfrm>
            <a:prstGeom prst="rect">
              <a:avLst/>
            </a:prstGeom>
            <a:solidFill>
              <a:srgbClr val="555D6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zh-CN" altLang="en-US" sz="1400">
                  <a:solidFill>
                    <a:schemeClr val="bg1"/>
                  </a:solidFill>
                  <a:latin typeface="微软雅黑" panose="020B0503020204020204" pitchFamily="34" charset="-122"/>
                  <a:ea typeface="微软雅黑" panose="020B0503020204020204" pitchFamily="34" charset="-122"/>
                </a:rPr>
                <a:t>实现稳定增长</a:t>
              </a:r>
              <a:endParaRPr lang="zh-CN" altLang="en-US" sz="1400">
                <a:solidFill>
                  <a:schemeClr val="bg1"/>
                </a:solidFill>
                <a:latin typeface="微软雅黑" panose="020B0503020204020204" pitchFamily="34" charset="-122"/>
                <a:ea typeface="微软雅黑" panose="020B0503020204020204" pitchFamily="34" charset="-122"/>
              </a:endParaRPr>
            </a:p>
          </p:txBody>
        </p:sp>
        <p:sp>
          <p:nvSpPr>
            <p:cNvPr id="63" name="箭头: 右 62"/>
            <p:cNvSpPr/>
            <p:nvPr/>
          </p:nvSpPr>
          <p:spPr>
            <a:xfrm>
              <a:off x="2092504" y="4769719"/>
              <a:ext cx="173664" cy="201779"/>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panose="020B0503020204020204" pitchFamily="34" charset="-122"/>
                <a:ea typeface="微软雅黑" panose="020B0503020204020204" pitchFamily="34" charset="-122"/>
              </a:endParaRPr>
            </a:p>
          </p:txBody>
        </p:sp>
        <p:sp>
          <p:nvSpPr>
            <p:cNvPr id="64" name="箭头: 右 63"/>
            <p:cNvSpPr/>
            <p:nvPr/>
          </p:nvSpPr>
          <p:spPr>
            <a:xfrm>
              <a:off x="5542676" y="4769719"/>
              <a:ext cx="173664" cy="201779"/>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panose="020B0503020204020204" pitchFamily="34" charset="-122"/>
                <a:ea typeface="微软雅黑" panose="020B0503020204020204" pitchFamily="34" charset="-122"/>
              </a:endParaRPr>
            </a:p>
          </p:txBody>
        </p:sp>
        <p:sp>
          <p:nvSpPr>
            <p:cNvPr id="65" name="箭头: 右 64"/>
            <p:cNvSpPr/>
            <p:nvPr/>
          </p:nvSpPr>
          <p:spPr>
            <a:xfrm>
              <a:off x="9061775" y="4769719"/>
              <a:ext cx="173664" cy="201779"/>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panose="020B0503020204020204" pitchFamily="34" charset="-122"/>
                <a:ea typeface="微软雅黑" panose="020B0503020204020204" pitchFamily="34" charset="-122"/>
              </a:endParaRPr>
            </a:p>
          </p:txBody>
        </p:sp>
      </p:grpSp>
      <p:grpSp>
        <p:nvGrpSpPr>
          <p:cNvPr id="98" name="组合 97"/>
          <p:cNvGrpSpPr/>
          <p:nvPr/>
        </p:nvGrpSpPr>
        <p:grpSpPr>
          <a:xfrm>
            <a:off x="985702" y="5127240"/>
            <a:ext cx="10499069" cy="1685474"/>
            <a:chOff x="985702" y="5127240"/>
            <a:chExt cx="10499069" cy="1685474"/>
          </a:xfrm>
        </p:grpSpPr>
        <p:cxnSp>
          <p:nvCxnSpPr>
            <p:cNvPr id="92" name="直接箭头连接符 91"/>
            <p:cNvCxnSpPr/>
            <p:nvPr/>
          </p:nvCxnSpPr>
          <p:spPr>
            <a:xfrm rot="10800000" flipH="1" flipV="1">
              <a:off x="5778985" y="6226637"/>
              <a:ext cx="0" cy="327860"/>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sp>
          <p:nvSpPr>
            <p:cNvPr id="74" name="文本框 73"/>
            <p:cNvSpPr txBox="1"/>
            <p:nvPr/>
          </p:nvSpPr>
          <p:spPr>
            <a:xfrm>
              <a:off x="4855400" y="5363772"/>
              <a:ext cx="1912118" cy="276999"/>
            </a:xfrm>
            <a:prstGeom prst="rect">
              <a:avLst/>
            </a:prstGeom>
            <a:noFill/>
          </p:spPr>
          <p:txBody>
            <a:bodyPr wrap="square">
              <a:spAutoFit/>
            </a:bodyPr>
            <a:lstStyle/>
            <a:p>
              <a:pPr algn="ctr"/>
              <a:r>
                <a:rPr lang="zh-CN" altLang="en-US" sz="1200">
                  <a:latin typeface="微软雅黑" panose="020B0503020204020204" pitchFamily="34" charset="-122"/>
                  <a:ea typeface="微软雅黑" panose="020B0503020204020204" pitchFamily="34" charset="-122"/>
                </a:rPr>
                <a:t>协同    作用</a:t>
              </a:r>
              <a:endParaRPr lang="zh-CN" altLang="en-US" sz="1200">
                <a:latin typeface="微软雅黑" panose="020B0503020204020204" pitchFamily="34" charset="-122"/>
                <a:ea typeface="微软雅黑" panose="020B0503020204020204" pitchFamily="34" charset="-122"/>
              </a:endParaRPr>
            </a:p>
          </p:txBody>
        </p:sp>
        <p:sp>
          <p:nvSpPr>
            <p:cNvPr id="66" name="矩形 65"/>
            <p:cNvSpPr/>
            <p:nvPr/>
          </p:nvSpPr>
          <p:spPr>
            <a:xfrm>
              <a:off x="9318407" y="5244308"/>
              <a:ext cx="2166364" cy="1479829"/>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zh-CN" altLang="en-US" sz="1600">
                  <a:latin typeface="微软雅黑" panose="020B0503020204020204" pitchFamily="34" charset="-122"/>
                  <a:ea typeface="微软雅黑" panose="020B0503020204020204" pitchFamily="34" charset="-122"/>
                </a:rPr>
                <a:t>消费者</a:t>
              </a:r>
              <a:endParaRPr lang="en-US" altLang="zh-CN" sz="1600">
                <a:latin typeface="微软雅黑" panose="020B0503020204020204" pitchFamily="34" charset="-122"/>
                <a:ea typeface="微软雅黑" panose="020B0503020204020204" pitchFamily="34" charset="-122"/>
              </a:endParaRPr>
            </a:p>
            <a:p>
              <a:pPr marL="171450" indent="-171450" algn="ctr">
                <a:buFont typeface="Arial" panose="020B0604020202020204" pitchFamily="34" charset="0"/>
                <a:buChar char="•"/>
              </a:pPr>
              <a:r>
                <a:rPr lang="zh-CN" altLang="en-US" sz="1200">
                  <a:latin typeface="微软雅黑" panose="020B0503020204020204" pitchFamily="34" charset="-122"/>
                  <a:ea typeface="微软雅黑" panose="020B0503020204020204" pitchFamily="34" charset="-122"/>
                </a:rPr>
                <a:t>关注账号</a:t>
              </a:r>
              <a:endParaRPr lang="en-US" altLang="zh-CN" sz="1200">
                <a:latin typeface="微软雅黑" panose="020B0503020204020204" pitchFamily="34" charset="-122"/>
                <a:ea typeface="微软雅黑" panose="020B0503020204020204" pitchFamily="34" charset="-122"/>
              </a:endParaRPr>
            </a:p>
            <a:p>
              <a:pPr marL="171450" indent="-171450" algn="ctr">
                <a:buFont typeface="Arial" panose="020B0604020202020204" pitchFamily="34" charset="0"/>
                <a:buChar char="•"/>
              </a:pPr>
              <a:r>
                <a:rPr lang="zh-CN" altLang="en-US" sz="1200">
                  <a:latin typeface="微软雅黑" panose="020B0503020204020204" pitchFamily="34" charset="-122"/>
                  <a:ea typeface="微软雅黑" panose="020B0503020204020204" pitchFamily="34" charset="-122"/>
                </a:rPr>
                <a:t>购买商品</a:t>
              </a:r>
              <a:endParaRPr lang="en-US" altLang="zh-CN" sz="1200">
                <a:latin typeface="微软雅黑" panose="020B0503020204020204" pitchFamily="34" charset="-122"/>
                <a:ea typeface="微软雅黑" panose="020B0503020204020204" pitchFamily="34" charset="-122"/>
              </a:endParaRPr>
            </a:p>
            <a:p>
              <a:pPr marL="171450" indent="-171450" algn="ctr">
                <a:buFont typeface="Arial" panose="020B0604020202020204" pitchFamily="34" charset="0"/>
                <a:buChar char="•"/>
              </a:pPr>
              <a:r>
                <a:rPr lang="zh-CN" altLang="en-US" sz="1200">
                  <a:latin typeface="微软雅黑" panose="020B0503020204020204" pitchFamily="34" charset="-122"/>
                  <a:ea typeface="微软雅黑" panose="020B0503020204020204" pitchFamily="34" charset="-122"/>
                </a:rPr>
                <a:t>互动评论</a:t>
              </a:r>
              <a:endParaRPr lang="en-US" altLang="zh-CN" sz="1200">
                <a:latin typeface="微软雅黑" panose="020B0503020204020204" pitchFamily="34" charset="-122"/>
                <a:ea typeface="微软雅黑" panose="020B0503020204020204" pitchFamily="34" charset="-122"/>
              </a:endParaRPr>
            </a:p>
            <a:p>
              <a:pPr marL="171450" indent="-171450" algn="ctr">
                <a:buFont typeface="Arial" panose="020B0604020202020204" pitchFamily="34" charset="0"/>
                <a:buChar char="•"/>
              </a:pPr>
              <a:r>
                <a:rPr lang="zh-CN" altLang="en-US" sz="1200">
                  <a:latin typeface="微软雅黑" panose="020B0503020204020204" pitchFamily="34" charset="-122"/>
                  <a:ea typeface="微软雅黑" panose="020B0503020204020204" pitchFamily="34" charset="-122"/>
                </a:rPr>
                <a:t>口碑推荐</a:t>
              </a:r>
              <a:endParaRPr lang="en-US" altLang="zh-CN" sz="1200">
                <a:latin typeface="微软雅黑" panose="020B0503020204020204" pitchFamily="34" charset="-122"/>
                <a:ea typeface="微软雅黑" panose="020B0503020204020204" pitchFamily="34" charset="-122"/>
              </a:endParaRPr>
            </a:p>
            <a:p>
              <a:pPr marL="171450" indent="-171450" algn="ctr">
                <a:buFont typeface="Arial" panose="020B0604020202020204" pitchFamily="34" charset="0"/>
                <a:buChar char="•"/>
              </a:pPr>
              <a:r>
                <a:rPr lang="zh-CN" altLang="en-US" sz="1200">
                  <a:latin typeface="微软雅黑" panose="020B0503020204020204" pitchFamily="34" charset="-122"/>
                  <a:ea typeface="微软雅黑" panose="020B0503020204020204" pitchFamily="34" charset="-122"/>
                </a:rPr>
                <a:t>分享体验</a:t>
              </a:r>
              <a:endParaRPr lang="zh-CN" altLang="en-US" sz="1200">
                <a:latin typeface="微软雅黑" panose="020B0503020204020204" pitchFamily="34" charset="-122"/>
                <a:ea typeface="微软雅黑" panose="020B0503020204020204" pitchFamily="34" charset="-122"/>
              </a:endParaRPr>
            </a:p>
          </p:txBody>
        </p:sp>
        <p:sp>
          <p:nvSpPr>
            <p:cNvPr id="67" name="矩形 66"/>
            <p:cNvSpPr/>
            <p:nvPr/>
          </p:nvSpPr>
          <p:spPr>
            <a:xfrm>
              <a:off x="5149931" y="5632204"/>
              <a:ext cx="1340201" cy="765011"/>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zh-CN" altLang="en-US" sz="1600">
                  <a:latin typeface="微软雅黑" panose="020B0503020204020204" pitchFamily="34" charset="-122"/>
                  <a:ea typeface="微软雅黑" panose="020B0503020204020204" pitchFamily="34" charset="-122"/>
                </a:rPr>
                <a:t>品牌阵地</a:t>
              </a:r>
              <a:endParaRPr lang="en-US" altLang="zh-CN" sz="1600">
                <a:latin typeface="微软雅黑" panose="020B0503020204020204" pitchFamily="34" charset="-122"/>
                <a:ea typeface="微软雅黑" panose="020B0503020204020204" pitchFamily="34" charset="-122"/>
              </a:endParaRPr>
            </a:p>
            <a:p>
              <a:pPr algn="ctr"/>
              <a:endParaRPr lang="en-US" altLang="zh-CN" sz="900">
                <a:latin typeface="微软雅黑" panose="020B0503020204020204" pitchFamily="34" charset="-122"/>
                <a:ea typeface="微软雅黑" panose="020B0503020204020204" pitchFamily="34" charset="-122"/>
              </a:endParaRPr>
            </a:p>
            <a:p>
              <a:pPr algn="ctr"/>
              <a:r>
                <a:rPr lang="en-US" altLang="zh-CN" sz="1200">
                  <a:latin typeface="微软雅黑" panose="020B0503020204020204" pitchFamily="34" charset="-122"/>
                  <a:ea typeface="微软雅黑" panose="020B0503020204020204" pitchFamily="34" charset="-122"/>
                </a:rPr>
                <a:t>TikTok</a:t>
              </a:r>
              <a:r>
                <a:rPr lang="zh-CN" altLang="en-US" sz="1200">
                  <a:latin typeface="微软雅黑" panose="020B0503020204020204" pitchFamily="34" charset="-122"/>
                  <a:ea typeface="微软雅黑" panose="020B0503020204020204" pitchFamily="34" charset="-122"/>
                </a:rPr>
                <a:t>企业账号</a:t>
              </a:r>
              <a:endParaRPr lang="zh-CN" altLang="en-US" sz="1200">
                <a:latin typeface="微软雅黑" panose="020B0503020204020204" pitchFamily="34" charset="-122"/>
                <a:ea typeface="微软雅黑" panose="020B0503020204020204" pitchFamily="34" charset="-122"/>
              </a:endParaRPr>
            </a:p>
          </p:txBody>
        </p:sp>
        <p:sp>
          <p:nvSpPr>
            <p:cNvPr id="68" name="矩形 67"/>
            <p:cNvSpPr/>
            <p:nvPr/>
          </p:nvSpPr>
          <p:spPr>
            <a:xfrm>
              <a:off x="985702" y="5220360"/>
              <a:ext cx="1340201" cy="891685"/>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zh-CN" altLang="en-US" sz="1600">
                  <a:latin typeface="微软雅黑" panose="020B0503020204020204" pitchFamily="34" charset="-122"/>
                  <a:ea typeface="微软雅黑" panose="020B0503020204020204" pitchFamily="34" charset="-122"/>
                </a:rPr>
                <a:t>广告投放</a:t>
              </a:r>
              <a:endParaRPr lang="en-US" altLang="zh-CN" sz="1600">
                <a:latin typeface="微软雅黑" panose="020B0503020204020204" pitchFamily="34" charset="-122"/>
                <a:ea typeface="微软雅黑" panose="020B0503020204020204" pitchFamily="34" charset="-122"/>
              </a:endParaRPr>
            </a:p>
            <a:p>
              <a:pPr marL="171450" indent="-171450">
                <a:buFont typeface="Arial" panose="020B0604020202020204" pitchFamily="34" charset="0"/>
                <a:buChar char="•"/>
              </a:pPr>
              <a:r>
                <a:rPr lang="zh-CN" altLang="en-US" sz="1200">
                  <a:latin typeface="微软雅黑" panose="020B0503020204020204" pitchFamily="34" charset="-122"/>
                  <a:ea typeface="微软雅黑" panose="020B0503020204020204" pitchFamily="34" charset="-122"/>
                </a:rPr>
                <a:t>品牌广告</a:t>
              </a:r>
              <a:endParaRPr lang="en-US" altLang="zh-CN" sz="1200">
                <a:latin typeface="微软雅黑" panose="020B0503020204020204" pitchFamily="34" charset="-122"/>
                <a:ea typeface="微软雅黑" panose="020B0503020204020204" pitchFamily="34" charset="-122"/>
              </a:endParaRPr>
            </a:p>
            <a:p>
              <a:pPr marL="171450" indent="-171450">
                <a:buFont typeface="Arial" panose="020B0604020202020204" pitchFamily="34" charset="0"/>
                <a:buChar char="•"/>
              </a:pPr>
              <a:r>
                <a:rPr lang="zh-CN" altLang="en-US" sz="1200">
                  <a:latin typeface="微软雅黑" panose="020B0503020204020204" pitchFamily="34" charset="-122"/>
                  <a:ea typeface="微软雅黑" panose="020B0503020204020204" pitchFamily="34" charset="-122"/>
                </a:rPr>
                <a:t>信息流广告</a:t>
              </a:r>
              <a:endParaRPr lang="zh-CN" altLang="en-US" sz="1200">
                <a:latin typeface="微软雅黑" panose="020B0503020204020204" pitchFamily="34" charset="-122"/>
                <a:ea typeface="微软雅黑" panose="020B0503020204020204" pitchFamily="34" charset="-122"/>
              </a:endParaRPr>
            </a:p>
          </p:txBody>
        </p:sp>
        <p:sp>
          <p:nvSpPr>
            <p:cNvPr id="69" name="矩形 68"/>
            <p:cNvSpPr/>
            <p:nvPr/>
          </p:nvSpPr>
          <p:spPr>
            <a:xfrm>
              <a:off x="2661103" y="6139363"/>
              <a:ext cx="1340201" cy="584775"/>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zh-CN" altLang="en-US" sz="1600">
                  <a:latin typeface="微软雅黑" panose="020B0503020204020204" pitchFamily="34" charset="-122"/>
                  <a:ea typeface="微软雅黑" panose="020B0503020204020204" pitchFamily="34" charset="-122"/>
                </a:rPr>
                <a:t>达人营销</a:t>
              </a:r>
              <a:endParaRPr lang="zh-CN" altLang="en-US" sz="1200">
                <a:latin typeface="微软雅黑" panose="020B0503020204020204" pitchFamily="34" charset="-122"/>
                <a:ea typeface="微软雅黑" panose="020B0503020204020204" pitchFamily="34" charset="-122"/>
              </a:endParaRPr>
            </a:p>
          </p:txBody>
        </p:sp>
        <p:cxnSp>
          <p:nvCxnSpPr>
            <p:cNvPr id="71" name="直接箭头连接符 70"/>
            <p:cNvCxnSpPr/>
            <p:nvPr/>
          </p:nvCxnSpPr>
          <p:spPr>
            <a:xfrm>
              <a:off x="2325903" y="5381298"/>
              <a:ext cx="6988259" cy="0"/>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sp>
          <p:nvSpPr>
            <p:cNvPr id="73" name="文本框 72"/>
            <p:cNvSpPr txBox="1"/>
            <p:nvPr/>
          </p:nvSpPr>
          <p:spPr>
            <a:xfrm>
              <a:off x="4748134" y="5127240"/>
              <a:ext cx="2308319" cy="276999"/>
            </a:xfrm>
            <a:prstGeom prst="rect">
              <a:avLst/>
            </a:prstGeom>
            <a:noFill/>
          </p:spPr>
          <p:txBody>
            <a:bodyPr wrap="square">
              <a:spAutoFit/>
            </a:bodyPr>
            <a:lstStyle/>
            <a:p>
              <a:pPr algn="ctr"/>
              <a:r>
                <a:rPr lang="zh-CN" altLang="en-US" sz="1200">
                  <a:latin typeface="微软雅黑" panose="020B0503020204020204" pitchFamily="34" charset="-122"/>
                  <a:ea typeface="微软雅黑" panose="020B0503020204020204" pitchFamily="34" charset="-122"/>
                </a:rPr>
                <a:t>实时转化</a:t>
              </a:r>
              <a:r>
                <a:rPr lang="en-US" altLang="zh-CN" sz="1200">
                  <a:latin typeface="微软雅黑" panose="020B0503020204020204" pitchFamily="34" charset="-122"/>
                  <a:ea typeface="微软雅黑" panose="020B0503020204020204" pitchFamily="34" charset="-122"/>
                </a:rPr>
                <a:t>&amp;</a:t>
              </a:r>
              <a:r>
                <a:rPr lang="zh-CN" altLang="en-US" sz="1200">
                  <a:latin typeface="微软雅黑" panose="020B0503020204020204" pitchFamily="34" charset="-122"/>
                  <a:ea typeface="微软雅黑" panose="020B0503020204020204" pitchFamily="34" charset="-122"/>
                </a:rPr>
                <a:t>数据回传</a:t>
              </a:r>
              <a:endParaRPr lang="zh-CN" altLang="en-US" sz="1200">
                <a:latin typeface="微软雅黑" panose="020B0503020204020204" pitchFamily="34" charset="-122"/>
                <a:ea typeface="微软雅黑" panose="020B0503020204020204" pitchFamily="34" charset="-122"/>
              </a:endParaRPr>
            </a:p>
          </p:txBody>
        </p:sp>
        <p:cxnSp>
          <p:nvCxnSpPr>
            <p:cNvPr id="76" name="直接箭头连接符 75"/>
            <p:cNvCxnSpPr/>
            <p:nvPr/>
          </p:nvCxnSpPr>
          <p:spPr>
            <a:xfrm flipH="1" flipV="1">
              <a:off x="5811459" y="5338342"/>
              <a:ext cx="0" cy="327860"/>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grpSp>
          <p:nvGrpSpPr>
            <p:cNvPr id="84" name="组合 83"/>
            <p:cNvGrpSpPr/>
            <p:nvPr/>
          </p:nvGrpSpPr>
          <p:grpSpPr>
            <a:xfrm>
              <a:off x="2414919" y="5448652"/>
              <a:ext cx="2698032" cy="311679"/>
              <a:chOff x="2414919" y="5501202"/>
              <a:chExt cx="2698032" cy="311679"/>
            </a:xfrm>
          </p:grpSpPr>
          <p:cxnSp>
            <p:nvCxnSpPr>
              <p:cNvPr id="79" name="直接连接符 78"/>
              <p:cNvCxnSpPr/>
              <p:nvPr/>
            </p:nvCxnSpPr>
            <p:spPr>
              <a:xfrm flipV="1">
                <a:off x="2414919" y="5812880"/>
                <a:ext cx="2698032" cy="1"/>
              </a:xfrm>
              <a:prstGeom prst="line">
                <a:avLst/>
              </a:prstGeom>
              <a:ln w="28575">
                <a:headEnd type="arrow" w="med" len="med"/>
                <a:tailEnd type="arrow" w="med" len="med"/>
              </a:ln>
            </p:spPr>
            <p:style>
              <a:lnRef idx="1">
                <a:schemeClr val="accent1"/>
              </a:lnRef>
              <a:fillRef idx="0">
                <a:schemeClr val="accent1"/>
              </a:fillRef>
              <a:effectRef idx="0">
                <a:schemeClr val="accent1"/>
              </a:effectRef>
              <a:fontRef idx="minor">
                <a:schemeClr val="tx1"/>
              </a:fontRef>
            </p:style>
          </p:cxnSp>
          <p:sp>
            <p:nvSpPr>
              <p:cNvPr id="80" name="文本框 79"/>
              <p:cNvSpPr txBox="1"/>
              <p:nvPr/>
            </p:nvSpPr>
            <p:spPr>
              <a:xfrm>
                <a:off x="2940840" y="5501202"/>
                <a:ext cx="1567166" cy="276999"/>
              </a:xfrm>
              <a:prstGeom prst="rect">
                <a:avLst/>
              </a:prstGeom>
              <a:noFill/>
            </p:spPr>
            <p:txBody>
              <a:bodyPr wrap="square">
                <a:spAutoFit/>
              </a:bodyPr>
              <a:lstStyle/>
              <a:p>
                <a:pPr algn="ctr"/>
                <a:r>
                  <a:rPr lang="zh-CN" altLang="en-US" sz="1200">
                    <a:latin typeface="微软雅黑" panose="020B0503020204020204" pitchFamily="34" charset="-122"/>
                    <a:ea typeface="微软雅黑" panose="020B0503020204020204" pitchFamily="34" charset="-122"/>
                  </a:rPr>
                  <a:t>长尾效应</a:t>
                </a:r>
                <a:endParaRPr lang="zh-CN" altLang="en-US" sz="1200">
                  <a:latin typeface="微软雅黑" panose="020B0503020204020204" pitchFamily="34" charset="-122"/>
                  <a:ea typeface="微软雅黑" panose="020B0503020204020204" pitchFamily="34" charset="-122"/>
                </a:endParaRPr>
              </a:p>
            </p:txBody>
          </p:sp>
        </p:grpSp>
        <p:sp>
          <p:nvSpPr>
            <p:cNvPr id="81" name="文本框 80"/>
            <p:cNvSpPr txBox="1"/>
            <p:nvPr/>
          </p:nvSpPr>
          <p:spPr>
            <a:xfrm>
              <a:off x="4012803" y="6023207"/>
              <a:ext cx="1179515" cy="277000"/>
            </a:xfrm>
            <a:prstGeom prst="rect">
              <a:avLst/>
            </a:prstGeom>
            <a:noFill/>
          </p:spPr>
          <p:txBody>
            <a:bodyPr wrap="square">
              <a:spAutoFit/>
            </a:bodyPr>
            <a:lstStyle/>
            <a:p>
              <a:pPr algn="ctr"/>
              <a:r>
                <a:rPr lang="zh-CN" altLang="en-US" sz="1200">
                  <a:latin typeface="微软雅黑" panose="020B0503020204020204" pitchFamily="34" charset="-122"/>
                  <a:ea typeface="微软雅黑" panose="020B0503020204020204" pitchFamily="34" charset="-122"/>
                </a:rPr>
                <a:t>素材分发</a:t>
              </a:r>
              <a:endParaRPr lang="zh-CN" altLang="en-US" sz="1200">
                <a:latin typeface="微软雅黑" panose="020B0503020204020204" pitchFamily="34" charset="-122"/>
                <a:ea typeface="微软雅黑" panose="020B0503020204020204" pitchFamily="34" charset="-122"/>
              </a:endParaRPr>
            </a:p>
          </p:txBody>
        </p:sp>
        <p:cxnSp>
          <p:nvCxnSpPr>
            <p:cNvPr id="82" name="直接连接符 81"/>
            <p:cNvCxnSpPr/>
            <p:nvPr/>
          </p:nvCxnSpPr>
          <p:spPr>
            <a:xfrm>
              <a:off x="4031628" y="6300207"/>
              <a:ext cx="1104610" cy="0"/>
            </a:xfrm>
            <a:prstGeom prst="line">
              <a:avLst/>
            </a:prstGeom>
            <a:ln w="28575">
              <a:headEnd type="arrow" w="med" len="med"/>
              <a:tailEnd type="arrow" w="med" len="med"/>
            </a:ln>
          </p:spPr>
          <p:style>
            <a:lnRef idx="1">
              <a:schemeClr val="accent1"/>
            </a:lnRef>
            <a:fillRef idx="0">
              <a:schemeClr val="accent1"/>
            </a:fillRef>
            <a:effectRef idx="0">
              <a:schemeClr val="accent1"/>
            </a:effectRef>
            <a:fontRef idx="minor">
              <a:schemeClr val="tx1"/>
            </a:fontRef>
          </p:style>
        </p:cxnSp>
        <p:grpSp>
          <p:nvGrpSpPr>
            <p:cNvPr id="85" name="组合 84"/>
            <p:cNvGrpSpPr/>
            <p:nvPr/>
          </p:nvGrpSpPr>
          <p:grpSpPr>
            <a:xfrm>
              <a:off x="6522998" y="5466082"/>
              <a:ext cx="2698032" cy="311679"/>
              <a:chOff x="2414919" y="5501202"/>
              <a:chExt cx="2698032" cy="311679"/>
            </a:xfrm>
          </p:grpSpPr>
          <p:cxnSp>
            <p:nvCxnSpPr>
              <p:cNvPr id="86" name="直接连接符 85"/>
              <p:cNvCxnSpPr/>
              <p:nvPr/>
            </p:nvCxnSpPr>
            <p:spPr>
              <a:xfrm flipV="1">
                <a:off x="2414919" y="5812880"/>
                <a:ext cx="2698032" cy="1"/>
              </a:xfrm>
              <a:prstGeom prst="line">
                <a:avLst/>
              </a:prstGeom>
              <a:ln w="28575">
                <a:headEnd type="arrow" w="med" len="med"/>
                <a:tailEnd type="arrow" w="med" len="med"/>
              </a:ln>
            </p:spPr>
            <p:style>
              <a:lnRef idx="1">
                <a:schemeClr val="accent1"/>
              </a:lnRef>
              <a:fillRef idx="0">
                <a:schemeClr val="accent1"/>
              </a:fillRef>
              <a:effectRef idx="0">
                <a:schemeClr val="accent1"/>
              </a:effectRef>
              <a:fontRef idx="minor">
                <a:schemeClr val="tx1"/>
              </a:fontRef>
            </p:style>
          </p:cxnSp>
          <p:sp>
            <p:nvSpPr>
              <p:cNvPr id="87" name="文本框 86"/>
              <p:cNvSpPr txBox="1"/>
              <p:nvPr/>
            </p:nvSpPr>
            <p:spPr>
              <a:xfrm>
                <a:off x="2641115" y="5501202"/>
                <a:ext cx="2166357" cy="276999"/>
              </a:xfrm>
              <a:prstGeom prst="rect">
                <a:avLst/>
              </a:prstGeom>
              <a:noFill/>
            </p:spPr>
            <p:txBody>
              <a:bodyPr wrap="square">
                <a:spAutoFit/>
              </a:bodyPr>
              <a:lstStyle/>
              <a:p>
                <a:pPr algn="ctr"/>
                <a:r>
                  <a:rPr lang="zh-CN" altLang="en-US" sz="1200">
                    <a:latin typeface="微软雅黑" panose="020B0503020204020204" pitchFamily="34" charset="-122"/>
                    <a:ea typeface="微软雅黑" panose="020B0503020204020204" pitchFamily="34" charset="-122"/>
                  </a:rPr>
                  <a:t>粉丝管理顾客关系维护</a:t>
                </a:r>
                <a:endParaRPr lang="zh-CN" altLang="en-US" sz="1200">
                  <a:latin typeface="微软雅黑" panose="020B0503020204020204" pitchFamily="34" charset="-122"/>
                  <a:ea typeface="微软雅黑" panose="020B0503020204020204" pitchFamily="34" charset="-122"/>
                </a:endParaRPr>
              </a:p>
            </p:txBody>
          </p:sp>
        </p:grpSp>
        <p:sp>
          <p:nvSpPr>
            <p:cNvPr id="88" name="文本框 87"/>
            <p:cNvSpPr txBox="1"/>
            <p:nvPr/>
          </p:nvSpPr>
          <p:spPr>
            <a:xfrm>
              <a:off x="7200800" y="5880070"/>
              <a:ext cx="1179515" cy="277000"/>
            </a:xfrm>
            <a:prstGeom prst="rect">
              <a:avLst/>
            </a:prstGeom>
            <a:noFill/>
          </p:spPr>
          <p:txBody>
            <a:bodyPr wrap="square">
              <a:spAutoFit/>
            </a:bodyPr>
            <a:lstStyle/>
            <a:p>
              <a:pPr algn="ctr"/>
              <a:r>
                <a:rPr lang="zh-CN" altLang="en-US" sz="1200">
                  <a:latin typeface="微软雅黑" panose="020B0503020204020204" pitchFamily="34" charset="-122"/>
                  <a:ea typeface="微软雅黑" panose="020B0503020204020204" pitchFamily="34" charset="-122"/>
                </a:rPr>
                <a:t>提升复购率</a:t>
              </a:r>
              <a:endParaRPr lang="zh-CN" altLang="en-US" sz="1200">
                <a:latin typeface="微软雅黑" panose="020B0503020204020204" pitchFamily="34" charset="-122"/>
                <a:ea typeface="微软雅黑" panose="020B0503020204020204" pitchFamily="34" charset="-122"/>
              </a:endParaRPr>
            </a:p>
          </p:txBody>
        </p:sp>
        <p:cxnSp>
          <p:nvCxnSpPr>
            <p:cNvPr id="89" name="直接箭头连接符 88"/>
            <p:cNvCxnSpPr/>
            <p:nvPr/>
          </p:nvCxnSpPr>
          <p:spPr>
            <a:xfrm>
              <a:off x="3959264" y="6560676"/>
              <a:ext cx="5395118" cy="0"/>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sp>
          <p:nvSpPr>
            <p:cNvPr id="91" name="文本框 90"/>
            <p:cNvSpPr txBox="1"/>
            <p:nvPr/>
          </p:nvSpPr>
          <p:spPr>
            <a:xfrm>
              <a:off x="6652857" y="6251521"/>
              <a:ext cx="2262694" cy="276999"/>
            </a:xfrm>
            <a:prstGeom prst="rect">
              <a:avLst/>
            </a:prstGeom>
            <a:noFill/>
          </p:spPr>
          <p:txBody>
            <a:bodyPr wrap="square">
              <a:spAutoFit/>
            </a:bodyPr>
            <a:lstStyle/>
            <a:p>
              <a:pPr algn="ctr"/>
              <a:r>
                <a:rPr lang="zh-CN" altLang="en-US" sz="1200">
                  <a:latin typeface="微软雅黑" panose="020B0503020204020204" pitchFamily="34" charset="-122"/>
                  <a:ea typeface="微软雅黑" panose="020B0503020204020204" pitchFamily="34" charset="-122"/>
                </a:rPr>
                <a:t>实时转化</a:t>
              </a:r>
              <a:r>
                <a:rPr lang="en-US" altLang="zh-CN" sz="1200">
                  <a:latin typeface="微软雅黑" panose="020B0503020204020204" pitchFamily="34" charset="-122"/>
                  <a:ea typeface="微软雅黑" panose="020B0503020204020204" pitchFamily="34" charset="-122"/>
                </a:rPr>
                <a:t>&amp;</a:t>
              </a:r>
              <a:r>
                <a:rPr lang="zh-CN" altLang="en-US" sz="1200">
                  <a:latin typeface="微软雅黑" panose="020B0503020204020204" pitchFamily="34" charset="-122"/>
                  <a:ea typeface="微软雅黑" panose="020B0503020204020204" pitchFamily="34" charset="-122"/>
                </a:rPr>
                <a:t>数据回传</a:t>
              </a:r>
              <a:endParaRPr lang="zh-CN" altLang="en-US" sz="1200">
                <a:latin typeface="微软雅黑" panose="020B0503020204020204" pitchFamily="34" charset="-122"/>
                <a:ea typeface="微软雅黑" panose="020B0503020204020204" pitchFamily="34" charset="-122"/>
              </a:endParaRPr>
            </a:p>
          </p:txBody>
        </p:sp>
        <p:sp>
          <p:nvSpPr>
            <p:cNvPr id="93" name="文本框 92"/>
            <p:cNvSpPr txBox="1"/>
            <p:nvPr/>
          </p:nvSpPr>
          <p:spPr>
            <a:xfrm>
              <a:off x="4810069" y="6535715"/>
              <a:ext cx="1912118" cy="276999"/>
            </a:xfrm>
            <a:prstGeom prst="rect">
              <a:avLst/>
            </a:prstGeom>
            <a:noFill/>
          </p:spPr>
          <p:txBody>
            <a:bodyPr wrap="square">
              <a:spAutoFit/>
            </a:bodyPr>
            <a:lstStyle/>
            <a:p>
              <a:pPr algn="ctr"/>
              <a:r>
                <a:rPr lang="zh-CN" altLang="en-US" sz="1200">
                  <a:latin typeface="微软雅黑" panose="020B0503020204020204" pitchFamily="34" charset="-122"/>
                  <a:ea typeface="微软雅黑" panose="020B0503020204020204" pitchFamily="34" charset="-122"/>
                </a:rPr>
                <a:t>协同作用</a:t>
              </a:r>
              <a:endParaRPr lang="zh-CN" altLang="en-US" sz="1200">
                <a:latin typeface="微软雅黑" panose="020B0503020204020204" pitchFamily="34" charset="-122"/>
                <a:ea typeface="微软雅黑" panose="020B0503020204020204" pitchFamily="34" charset="-122"/>
              </a:endParaRPr>
            </a:p>
          </p:txBody>
        </p:sp>
        <p:cxnSp>
          <p:nvCxnSpPr>
            <p:cNvPr id="94" name="直接连接符 93"/>
            <p:cNvCxnSpPr>
              <a:endCxn id="69" idx="1"/>
            </p:cNvCxnSpPr>
            <p:nvPr/>
          </p:nvCxnSpPr>
          <p:spPr>
            <a:xfrm>
              <a:off x="1567213" y="6216328"/>
              <a:ext cx="1093890" cy="215423"/>
            </a:xfrm>
            <a:prstGeom prst="line">
              <a:avLst/>
            </a:prstGeom>
            <a:ln w="28575">
              <a:headEnd type="arrow" w="med" len="med"/>
              <a:tailEnd type="arrow" w="med" len="med"/>
            </a:ln>
          </p:spPr>
          <p:style>
            <a:lnRef idx="1">
              <a:schemeClr val="accent1"/>
            </a:lnRef>
            <a:fillRef idx="0">
              <a:schemeClr val="accent1"/>
            </a:fillRef>
            <a:effectRef idx="0">
              <a:schemeClr val="accent1"/>
            </a:effectRef>
            <a:fontRef idx="minor">
              <a:schemeClr val="tx1"/>
            </a:fontRef>
          </p:style>
        </p:cxnSp>
        <p:sp>
          <p:nvSpPr>
            <p:cNvPr id="97" name="文本框 96"/>
            <p:cNvSpPr txBox="1"/>
            <p:nvPr/>
          </p:nvSpPr>
          <p:spPr>
            <a:xfrm rot="742582">
              <a:off x="1384246" y="6273652"/>
              <a:ext cx="1179515" cy="461665"/>
            </a:xfrm>
            <a:prstGeom prst="rect">
              <a:avLst/>
            </a:prstGeom>
            <a:noFill/>
          </p:spPr>
          <p:txBody>
            <a:bodyPr wrap="square">
              <a:spAutoFit/>
            </a:bodyPr>
            <a:lstStyle/>
            <a:p>
              <a:pPr algn="ctr"/>
              <a:r>
                <a:rPr lang="zh-CN" altLang="en-US" sz="1200">
                  <a:latin typeface="微软雅黑" panose="020B0503020204020204" pitchFamily="34" charset="-122"/>
                  <a:ea typeface="微软雅黑" panose="020B0503020204020204" pitchFamily="34" charset="-122"/>
                </a:rPr>
                <a:t>二剪原生素材协同迭代</a:t>
              </a:r>
              <a:endParaRPr lang="zh-CN" altLang="en-US" sz="1200">
                <a:latin typeface="微软雅黑" panose="020B0503020204020204" pitchFamily="34" charset="-122"/>
                <a:ea typeface="微软雅黑" panose="020B0503020204020204" pitchFamily="34" charset="-122"/>
              </a:endParaRPr>
            </a:p>
          </p:txBody>
        </p:sp>
      </p:gr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5:prstTrans prst="peelOff"/>
      </p:transition>
    </mc:Choice>
    <mc:Fallback>
      <p:transition spd="slow">
        <p:fade/>
      </p:transition>
    </mc:Fallback>
  </mc:AlternateContent>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图片 14" descr="雪地上&#10;&#10;描述已自动生成"/>
          <p:cNvPicPr>
            <a:picLocks noChangeAspect="1"/>
          </p:cNvPicPr>
          <p:nvPr/>
        </p:nvPicPr>
        <p:blipFill>
          <a:blip r:embed="rId1">
            <a:duotone>
              <a:schemeClr val="accent1">
                <a:shade val="45000"/>
                <a:satMod val="135000"/>
              </a:schemeClr>
              <a:prstClr val="white"/>
            </a:duotone>
            <a:extLst>
              <a:ext uri="{28A0092B-C50C-407E-A947-70E740481C1C}">
                <a14:useLocalDpi xmlns:a14="http://schemas.microsoft.com/office/drawing/2010/main" val="0"/>
              </a:ext>
            </a:extLst>
          </a:blip>
          <a:srcRect t="2187" b="2187"/>
          <a:stretch>
            <a:fillRect/>
          </a:stretch>
        </p:blipFill>
        <p:spPr>
          <a:xfrm>
            <a:off x="0" y="0"/>
            <a:ext cx="12192000" cy="6858000"/>
          </a:xfrm>
          <a:custGeom>
            <a:avLst/>
            <a:gdLst>
              <a:gd name="connsiteX0" fmla="*/ 0 w 12192000"/>
              <a:gd name="connsiteY0" fmla="*/ 0 h 6858000"/>
              <a:gd name="connsiteX1" fmla="*/ 12192000 w 12192000"/>
              <a:gd name="connsiteY1" fmla="*/ 0 h 6858000"/>
              <a:gd name="connsiteX2" fmla="*/ 12192000 w 12192000"/>
              <a:gd name="connsiteY2" fmla="*/ 6858000 h 6858000"/>
              <a:gd name="connsiteX3" fmla="*/ 0 w 12192000"/>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12192000" h="6858000">
                <a:moveTo>
                  <a:pt x="0" y="0"/>
                </a:moveTo>
                <a:lnTo>
                  <a:pt x="12192000" y="0"/>
                </a:lnTo>
                <a:lnTo>
                  <a:pt x="12192000" y="6858000"/>
                </a:lnTo>
                <a:lnTo>
                  <a:pt x="0" y="6858000"/>
                </a:lnTo>
                <a:close/>
              </a:path>
            </a:pathLst>
          </a:custGeom>
        </p:spPr>
      </p:pic>
      <p:sp>
        <p:nvSpPr>
          <p:cNvPr id="2" name="矩形: 圆角 1"/>
          <p:cNvSpPr/>
          <p:nvPr/>
        </p:nvSpPr>
        <p:spPr>
          <a:xfrm>
            <a:off x="850900" y="1333500"/>
            <a:ext cx="10490200" cy="4064000"/>
          </a:xfrm>
          <a:prstGeom prst="roundRect">
            <a:avLst>
              <a:gd name="adj" fmla="val 6067"/>
            </a:avLst>
          </a:prstGeom>
          <a:gradFill flip="none" rotWithShape="1">
            <a:gsLst>
              <a:gs pos="0">
                <a:schemeClr val="accent1">
                  <a:lumMod val="75000"/>
                </a:schemeClr>
              </a:gs>
              <a:gs pos="100000">
                <a:schemeClr val="accent2">
                  <a:lumMod val="75000"/>
                </a:schemeClr>
              </a:gs>
            </a:gsLst>
            <a:lin ang="0" scaled="0"/>
            <a:tileRect l="-100000" t="-100000"/>
          </a:gradFill>
          <a:ln>
            <a:noFill/>
          </a:ln>
          <a:effectLst>
            <a:outerShdw blurRad="266700" dist="342900" dir="2700000" algn="tl" rotWithShape="0">
              <a:schemeClr val="accent1">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Montserrat"/>
              <a:ea typeface="思源黑体 CN Normal" panose="020B0400000000000000" charset="-122"/>
              <a:cs typeface="+mn-cs"/>
            </a:endParaRPr>
          </a:p>
        </p:txBody>
      </p:sp>
      <p:sp useBgFill="1">
        <p:nvSpPr>
          <p:cNvPr id="65" name="矩形: 圆角 64"/>
          <p:cNvSpPr/>
          <p:nvPr/>
        </p:nvSpPr>
        <p:spPr>
          <a:xfrm>
            <a:off x="850898" y="1333500"/>
            <a:ext cx="10440000" cy="4011285"/>
          </a:xfrm>
          <a:prstGeom prst="roundRect">
            <a:avLst>
              <a:gd name="adj" fmla="val 6067"/>
            </a:avLst>
          </a:prstGeom>
          <a:gradFill flip="none" rotWithShape="1">
            <a:gsLst>
              <a:gs pos="0">
                <a:schemeClr val="accent1"/>
              </a:gs>
              <a:gs pos="31000">
                <a:schemeClr val="accent2"/>
              </a:gs>
            </a:gsLst>
            <a:path path="circle">
              <a:fillToRect r="100000" b="100000"/>
            </a:path>
            <a:tileRect l="-100000" t="-100000"/>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Montserrat"/>
              <a:ea typeface="思源黑体 CN Normal" panose="020B0400000000000000" charset="-122"/>
              <a:cs typeface="+mn-cs"/>
            </a:endParaRPr>
          </a:p>
        </p:txBody>
      </p:sp>
      <p:sp>
        <p:nvSpPr>
          <p:cNvPr id="3" name="MG-Rectangle 7"/>
          <p:cNvSpPr/>
          <p:nvPr>
            <p:custDataLst>
              <p:tags r:id="rId2"/>
            </p:custDataLst>
          </p:nvPr>
        </p:nvSpPr>
        <p:spPr>
          <a:xfrm>
            <a:off x="6830321" y="-1449773"/>
            <a:ext cx="3944991" cy="9156353"/>
          </a:xfrm>
          <a:prstGeom prst="rect">
            <a:avLst/>
          </a:prstGeom>
          <a:ln>
            <a:noFill/>
          </a:ln>
          <a:effectLst/>
        </p:spPr>
        <p:txBody>
          <a:bodyPr wrap="none" lIns="0" tIns="0" rIns="0" bIns="0">
            <a:spAutoFit/>
            <a:scene3d>
              <a:camera prst="perspectiveLeft"/>
              <a:lightRig rig="contrasting" dir="t"/>
            </a:scene3d>
            <a:sp3d extrusionH="635000">
              <a:extrusionClr>
                <a:schemeClr val="accent1">
                  <a:lumMod val="50000"/>
                </a:schemeClr>
              </a:extrusionClr>
            </a:sp3d>
          </a:bodyPr>
          <a:lstStyle/>
          <a:p>
            <a:pPr marL="0" marR="0" lvl="0" indent="0" algn="ctr" defTabSz="914400" rtl="0" eaLnBrk="1" fontAlgn="auto" latinLnBrk="0" hangingPunct="1">
              <a:lnSpc>
                <a:spcPct val="100000"/>
              </a:lnSpc>
              <a:spcBef>
                <a:spcPts val="600"/>
              </a:spcBef>
              <a:spcAft>
                <a:spcPct val="0"/>
              </a:spcAft>
              <a:buClrTx/>
              <a:buSzTx/>
              <a:buFontTx/>
              <a:buNone/>
              <a:defRPr/>
            </a:pPr>
            <a:r>
              <a:rPr kumimoji="0" lang="en-US" altLang="zh-CN" sz="59500" b="1" i="0" u="none" strike="noStrike" kern="1200" cap="none" spc="600" normalizeH="0" baseline="0" noProof="0">
                <a:ln w="15875">
                  <a:noFill/>
                </a:ln>
                <a:gradFill>
                  <a:gsLst>
                    <a:gs pos="0">
                      <a:srgbClr val="FFFFFF"/>
                    </a:gs>
                    <a:gs pos="100000">
                      <a:schemeClr val="accent1"/>
                    </a:gs>
                  </a:gsLst>
                  <a:path path="circle">
                    <a:fillToRect r="100000" b="100000"/>
                  </a:path>
                </a:gradFill>
                <a:effectLst/>
                <a:uLnTx/>
                <a:uFillTx/>
                <a:latin typeface="Aemstel" panose="00000500000000000000" pitchFamily="2" charset="0"/>
                <a:ea typeface="字魂2号-力量粗黑体" panose="00000500000000000000" pitchFamily="2" charset="-122"/>
                <a:cs typeface="+mn-cs"/>
              </a:rPr>
              <a:t>5</a:t>
            </a:r>
            <a:endParaRPr kumimoji="0" lang="zh-CN" altLang="en-US" sz="59500" b="1" i="0" u="none" strike="noStrike" kern="1200" cap="none" spc="600" normalizeH="0" baseline="0" noProof="0">
              <a:ln w="15875">
                <a:noFill/>
              </a:ln>
              <a:gradFill>
                <a:gsLst>
                  <a:gs pos="0">
                    <a:srgbClr val="FFFFFF"/>
                  </a:gs>
                  <a:gs pos="100000">
                    <a:schemeClr val="accent1"/>
                  </a:gs>
                </a:gsLst>
                <a:path path="circle">
                  <a:fillToRect r="100000" b="100000"/>
                </a:path>
              </a:gradFill>
              <a:effectLst/>
              <a:uLnTx/>
              <a:uFillTx/>
              <a:latin typeface="Aemstel" panose="00000500000000000000" pitchFamily="2" charset="0"/>
              <a:ea typeface="字魂2号-力量粗黑体" panose="00000500000000000000" pitchFamily="2" charset="-122"/>
              <a:cs typeface="+mn-cs"/>
            </a:endParaRPr>
          </a:p>
        </p:txBody>
      </p:sp>
      <p:sp>
        <p:nvSpPr>
          <p:cNvPr id="10" name="矩形 9"/>
          <p:cNvSpPr/>
          <p:nvPr/>
        </p:nvSpPr>
        <p:spPr>
          <a:xfrm>
            <a:off x="1611015" y="2999488"/>
            <a:ext cx="5924699" cy="923330"/>
          </a:xfrm>
          <a:prstGeom prst="rect">
            <a:avLst/>
          </a:prstGeom>
        </p:spPr>
        <p:txBody>
          <a:bodyPr wrap="none" lIns="0" tIns="0" rIns="0" bIns="0">
            <a:spAutoFit/>
          </a:bodyPr>
          <a:lstStyle/>
          <a:p>
            <a:pPr marL="0" marR="0" lvl="0" indent="0" algn="l" defTabSz="914400" rtl="0" eaLnBrk="1" fontAlgn="auto" latinLnBrk="0" hangingPunct="1">
              <a:lnSpc>
                <a:spcPct val="100000"/>
              </a:lnSpc>
              <a:spcBef>
                <a:spcPts val="600"/>
              </a:spcBef>
              <a:spcAft>
                <a:spcPct val="0"/>
              </a:spcAft>
              <a:buClrTx/>
              <a:buSzTx/>
              <a:buFontTx/>
              <a:buNone/>
              <a:defRPr/>
            </a:pPr>
            <a:r>
              <a:rPr lang="zh-CN" altLang="en-US" sz="5800" spc="600">
                <a:solidFill>
                  <a:srgbClr val="795696"/>
                </a:solidFill>
                <a:effectLst>
                  <a:outerShdw blurRad="127000" dist="127000" dir="5400000" sx="99000" sy="99000" algn="t" rotWithShape="0">
                    <a:schemeClr val="accent1">
                      <a:lumMod val="50000"/>
                      <a:alpha val="53000"/>
                    </a:schemeClr>
                  </a:outerShdw>
                </a:effectLst>
                <a:latin typeface="微软雅黑" panose="020B0503020204020204" pitchFamily="34" charset="-122"/>
                <a:ea typeface="微软雅黑" panose="020B0503020204020204" pitchFamily="34" charset="-122"/>
              </a:rPr>
              <a:t>新媒体运营</a:t>
            </a:r>
            <a:r>
              <a:rPr kumimoji="0" lang="zh-CN" altLang="en-US" sz="5800" b="0" i="0" u="none" strike="noStrike" kern="1200" cap="none" spc="600" normalizeH="0" baseline="0" noProof="0">
                <a:ln>
                  <a:noFill/>
                </a:ln>
                <a:solidFill>
                  <a:srgbClr val="795696"/>
                </a:solidFill>
                <a:effectLst>
                  <a:outerShdw blurRad="127000" dist="127000" dir="5400000" sx="99000" sy="99000" algn="t" rotWithShape="0">
                    <a:schemeClr val="accent1">
                      <a:lumMod val="50000"/>
                      <a:alpha val="53000"/>
                    </a:schemeClr>
                  </a:outerShdw>
                </a:effectLst>
                <a:uLnTx/>
                <a:uFillTx/>
                <a:latin typeface="微软雅黑" panose="020B0503020204020204" pitchFamily="34" charset="-122"/>
                <a:ea typeface="微软雅黑" panose="020B0503020204020204" pitchFamily="34" charset="-122"/>
              </a:rPr>
              <a:t>模型</a:t>
            </a:r>
            <a:endParaRPr kumimoji="0" lang="zh-CN" altLang="en-US" sz="5800" b="0" i="0" u="none" strike="noStrike" kern="1200" cap="none" spc="600" normalizeH="0" baseline="0" noProof="0">
              <a:ln>
                <a:noFill/>
              </a:ln>
              <a:solidFill>
                <a:srgbClr val="795696"/>
              </a:solidFill>
              <a:effectLst>
                <a:outerShdw blurRad="127000" dist="127000" dir="5400000" sx="99000" sy="99000" algn="t" rotWithShape="0">
                  <a:schemeClr val="accent1">
                    <a:lumMod val="50000"/>
                    <a:alpha val="53000"/>
                  </a:schemeClr>
                </a:outerShdw>
              </a:effectLst>
              <a:uLnTx/>
              <a:uFillTx/>
              <a:latin typeface="微软雅黑" panose="020B0503020204020204" pitchFamily="34" charset="-122"/>
              <a:ea typeface="微软雅黑" panose="020B0503020204020204" pitchFamily="34" charset="-122"/>
            </a:endParaRPr>
          </a:p>
        </p:txBody>
      </p:sp>
      <p:sp>
        <p:nvSpPr>
          <p:cNvPr id="11" name="圆角矩形 10"/>
          <p:cNvSpPr/>
          <p:nvPr/>
        </p:nvSpPr>
        <p:spPr>
          <a:xfrm flipH="1">
            <a:off x="1611015" y="1897471"/>
            <a:ext cx="3054619" cy="1015663"/>
          </a:xfrm>
          <a:prstGeom prst="rect">
            <a:avLst/>
          </a:prstGeom>
          <a:noFill/>
          <a:ln w="15875">
            <a:noFill/>
          </a:ln>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spAutoFit/>
          </a:bodyPr>
          <a:lstStyle/>
          <a:p>
            <a:pPr marL="0" marR="0" lvl="0" indent="0" algn="l" defTabSz="914400" rtl="0" eaLnBrk="1" fontAlgn="auto" latinLnBrk="0" hangingPunct="1">
              <a:lnSpc>
                <a:spcPct val="100000"/>
              </a:lnSpc>
              <a:spcBef>
                <a:spcPct val="0"/>
              </a:spcBef>
              <a:spcAft>
                <a:spcPct val="0"/>
              </a:spcAft>
              <a:buClrTx/>
              <a:buSzTx/>
              <a:buFontTx/>
              <a:buNone/>
              <a:defRPr/>
            </a:pPr>
            <a:r>
              <a:rPr kumimoji="0" lang="en-US" altLang="zh-CN" sz="6600" b="1" i="0" u="none" strike="noStrike" kern="1200" cap="none" spc="0" normalizeH="0" baseline="0" noProof="0">
                <a:ln w="12700">
                  <a:solidFill>
                    <a:srgbClr val="3B8BF1">
                      <a:lumMod val="20000"/>
                      <a:lumOff val="80000"/>
                    </a:srgbClr>
                  </a:solidFill>
                </a:ln>
                <a:solidFill>
                  <a:srgbClr val="795696"/>
                </a:solidFill>
                <a:effectLst/>
                <a:uLnTx/>
                <a:uFillTx/>
                <a:latin typeface="微软雅黑" panose="020B0503020204020204" pitchFamily="34" charset="-122"/>
                <a:ea typeface="微软雅黑" panose="020B0503020204020204" pitchFamily="34" charset="-122"/>
              </a:rPr>
              <a:t>Part 05</a:t>
            </a:r>
            <a:endParaRPr kumimoji="0" lang="en-US" altLang="zh-CN" sz="6600" b="1" i="0" u="none" strike="noStrike" kern="1200" cap="none" spc="0" normalizeH="0" baseline="0" noProof="0">
              <a:ln w="12700">
                <a:solidFill>
                  <a:srgbClr val="3B8BF1">
                    <a:lumMod val="20000"/>
                    <a:lumOff val="80000"/>
                  </a:srgbClr>
                </a:solidFill>
              </a:ln>
              <a:solidFill>
                <a:srgbClr val="795696"/>
              </a:solidFill>
              <a:effectLst/>
              <a:uLnTx/>
              <a:uFillTx/>
              <a:latin typeface="微软雅黑" panose="020B0503020204020204" pitchFamily="34" charset="-122"/>
              <a:ea typeface="微软雅黑" panose="020B0503020204020204" pitchFamily="34" charset="-122"/>
            </a:endParaRPr>
          </a:p>
        </p:txBody>
      </p:sp>
      <p:sp>
        <p:nvSpPr>
          <p:cNvPr id="16" name="MG-Rectangle 79"/>
          <p:cNvSpPr/>
          <p:nvPr>
            <p:custDataLst>
              <p:tags r:id="rId3"/>
            </p:custDataLst>
          </p:nvPr>
        </p:nvSpPr>
        <p:spPr>
          <a:xfrm>
            <a:off x="4713013" y="2359783"/>
            <a:ext cx="1080000" cy="91038"/>
          </a:xfrm>
          <a:prstGeom prst="rect">
            <a:avLst/>
          </a:prstGeom>
          <a:gradFill flip="none" rotWithShape="1">
            <a:gsLst>
              <a:gs pos="0">
                <a:schemeClr val="accent1">
                  <a:lumMod val="20000"/>
                  <a:lumOff val="80000"/>
                </a:schemeClr>
              </a:gs>
              <a:gs pos="100000">
                <a:schemeClr val="accent1">
                  <a:lumMod val="60000"/>
                  <a:lumOff val="40000"/>
                </a:scheme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rgbClr val="795696"/>
              </a:solidFill>
              <a:effectLst/>
              <a:uLnTx/>
              <a:uFillTx/>
              <a:latin typeface="微软雅黑" panose="020B0503020204020204" pitchFamily="34" charset="-122"/>
              <a:ea typeface="微软雅黑" panose="020B0503020204020204" pitchFamily="34" charset="-122"/>
            </a:endParaRPr>
          </a:p>
        </p:txBody>
      </p:sp>
      <p:grpSp>
        <p:nvGrpSpPr>
          <p:cNvPr id="45" name="组合 44"/>
          <p:cNvGrpSpPr/>
          <p:nvPr/>
        </p:nvGrpSpPr>
        <p:grpSpPr>
          <a:xfrm>
            <a:off x="10659234" y="4218351"/>
            <a:ext cx="366427" cy="839065"/>
            <a:chOff x="10621135" y="4015151"/>
            <a:chExt cx="366427" cy="839065"/>
          </a:xfrm>
          <a:solidFill>
            <a:schemeClr val="bg1">
              <a:alpha val="44000"/>
            </a:schemeClr>
          </a:solidFill>
        </p:grpSpPr>
        <p:sp>
          <p:nvSpPr>
            <p:cNvPr id="37" name="椭圆 36"/>
            <p:cNvSpPr/>
            <p:nvPr/>
          </p:nvSpPr>
          <p:spPr>
            <a:xfrm rot="5400000">
              <a:off x="10918525" y="4015151"/>
              <a:ext cx="69037" cy="6903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Montserrat"/>
                <a:ea typeface="思源黑体 CN Normal" panose="020B0400000000000000" charset="-122"/>
                <a:cs typeface="+mn-cs"/>
              </a:endParaRPr>
            </a:p>
          </p:txBody>
        </p:sp>
        <p:sp>
          <p:nvSpPr>
            <p:cNvPr id="38" name="椭圆 37"/>
            <p:cNvSpPr/>
            <p:nvPr/>
          </p:nvSpPr>
          <p:spPr>
            <a:xfrm rot="5400000">
              <a:off x="10918525" y="4169157"/>
              <a:ext cx="69037" cy="6903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Montserrat"/>
                <a:ea typeface="思源黑体 CN Normal" panose="020B0400000000000000" charset="-122"/>
                <a:cs typeface="+mn-cs"/>
              </a:endParaRPr>
            </a:p>
          </p:txBody>
        </p:sp>
        <p:sp>
          <p:nvSpPr>
            <p:cNvPr id="39" name="椭圆 38"/>
            <p:cNvSpPr/>
            <p:nvPr/>
          </p:nvSpPr>
          <p:spPr>
            <a:xfrm rot="5400000">
              <a:off x="10918525" y="4323163"/>
              <a:ext cx="69037" cy="6903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Montserrat"/>
                <a:ea typeface="思源黑体 CN Normal" panose="020B0400000000000000" charset="-122"/>
                <a:cs typeface="+mn-cs"/>
              </a:endParaRPr>
            </a:p>
          </p:txBody>
        </p:sp>
        <p:sp>
          <p:nvSpPr>
            <p:cNvPr id="40" name="椭圆 39"/>
            <p:cNvSpPr/>
            <p:nvPr/>
          </p:nvSpPr>
          <p:spPr>
            <a:xfrm rot="5400000">
              <a:off x="10918525" y="4477168"/>
              <a:ext cx="69037" cy="6903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Montserrat"/>
                <a:ea typeface="思源黑体 CN Normal" panose="020B0400000000000000" charset="-122"/>
                <a:cs typeface="+mn-cs"/>
              </a:endParaRPr>
            </a:p>
          </p:txBody>
        </p:sp>
        <p:sp>
          <p:nvSpPr>
            <p:cNvPr id="41" name="椭圆 40"/>
            <p:cNvSpPr/>
            <p:nvPr/>
          </p:nvSpPr>
          <p:spPr>
            <a:xfrm rot="5400000">
              <a:off x="10918525" y="4631174"/>
              <a:ext cx="69037" cy="6903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Montserrat"/>
                <a:ea typeface="思源黑体 CN Normal" panose="020B0400000000000000" charset="-122"/>
                <a:cs typeface="+mn-cs"/>
              </a:endParaRPr>
            </a:p>
          </p:txBody>
        </p:sp>
        <p:sp>
          <p:nvSpPr>
            <p:cNvPr id="42" name="椭圆 41"/>
            <p:cNvSpPr/>
            <p:nvPr/>
          </p:nvSpPr>
          <p:spPr>
            <a:xfrm rot="5400000">
              <a:off x="10918525" y="4785179"/>
              <a:ext cx="69037" cy="6903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Montserrat"/>
                <a:ea typeface="思源黑体 CN Normal" panose="020B0400000000000000" charset="-122"/>
                <a:cs typeface="+mn-cs"/>
              </a:endParaRPr>
            </a:p>
          </p:txBody>
        </p:sp>
        <p:sp>
          <p:nvSpPr>
            <p:cNvPr id="29" name="椭圆 28"/>
            <p:cNvSpPr/>
            <p:nvPr/>
          </p:nvSpPr>
          <p:spPr>
            <a:xfrm rot="5400000">
              <a:off x="10769830" y="4015151"/>
              <a:ext cx="69037" cy="6903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Montserrat"/>
                <a:ea typeface="思源黑体 CN Normal" panose="020B0400000000000000" charset="-122"/>
                <a:cs typeface="+mn-cs"/>
              </a:endParaRPr>
            </a:p>
          </p:txBody>
        </p:sp>
        <p:sp>
          <p:nvSpPr>
            <p:cNvPr id="30" name="椭圆 29"/>
            <p:cNvSpPr/>
            <p:nvPr/>
          </p:nvSpPr>
          <p:spPr>
            <a:xfrm rot="5400000">
              <a:off x="10769830" y="4169157"/>
              <a:ext cx="69037" cy="6903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Montserrat"/>
                <a:ea typeface="思源黑体 CN Normal" panose="020B0400000000000000" charset="-122"/>
                <a:cs typeface="+mn-cs"/>
              </a:endParaRPr>
            </a:p>
          </p:txBody>
        </p:sp>
        <p:sp>
          <p:nvSpPr>
            <p:cNvPr id="31" name="椭圆 30"/>
            <p:cNvSpPr/>
            <p:nvPr/>
          </p:nvSpPr>
          <p:spPr>
            <a:xfrm rot="5400000">
              <a:off x="10769830" y="4323163"/>
              <a:ext cx="69037" cy="6903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Montserrat"/>
                <a:ea typeface="思源黑体 CN Normal" panose="020B0400000000000000" charset="-122"/>
                <a:cs typeface="+mn-cs"/>
              </a:endParaRPr>
            </a:p>
          </p:txBody>
        </p:sp>
        <p:sp>
          <p:nvSpPr>
            <p:cNvPr id="32" name="椭圆 31"/>
            <p:cNvSpPr/>
            <p:nvPr/>
          </p:nvSpPr>
          <p:spPr>
            <a:xfrm rot="5400000">
              <a:off x="10769830" y="4477168"/>
              <a:ext cx="69037" cy="6903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Montserrat"/>
                <a:ea typeface="思源黑体 CN Normal" panose="020B0400000000000000" charset="-122"/>
                <a:cs typeface="+mn-cs"/>
              </a:endParaRPr>
            </a:p>
          </p:txBody>
        </p:sp>
        <p:sp>
          <p:nvSpPr>
            <p:cNvPr id="33" name="椭圆 32"/>
            <p:cNvSpPr/>
            <p:nvPr/>
          </p:nvSpPr>
          <p:spPr>
            <a:xfrm rot="5400000">
              <a:off x="10769830" y="4631174"/>
              <a:ext cx="69037" cy="6903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Montserrat"/>
                <a:ea typeface="思源黑体 CN Normal" panose="020B0400000000000000" charset="-122"/>
                <a:cs typeface="+mn-cs"/>
              </a:endParaRPr>
            </a:p>
          </p:txBody>
        </p:sp>
        <p:sp>
          <p:nvSpPr>
            <p:cNvPr id="34" name="椭圆 33"/>
            <p:cNvSpPr/>
            <p:nvPr/>
          </p:nvSpPr>
          <p:spPr>
            <a:xfrm rot="5400000">
              <a:off x="10769830" y="4785179"/>
              <a:ext cx="69037" cy="6903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Montserrat"/>
                <a:ea typeface="思源黑体 CN Normal" panose="020B0400000000000000" charset="-122"/>
                <a:cs typeface="+mn-cs"/>
              </a:endParaRPr>
            </a:p>
          </p:txBody>
        </p:sp>
        <p:sp>
          <p:nvSpPr>
            <p:cNvPr id="21" name="椭圆 20"/>
            <p:cNvSpPr/>
            <p:nvPr/>
          </p:nvSpPr>
          <p:spPr>
            <a:xfrm rot="5400000">
              <a:off x="10621135" y="4015151"/>
              <a:ext cx="69037" cy="6903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Montserrat"/>
                <a:ea typeface="思源黑体 CN Normal" panose="020B0400000000000000" charset="-122"/>
                <a:cs typeface="+mn-cs"/>
              </a:endParaRPr>
            </a:p>
          </p:txBody>
        </p:sp>
        <p:sp>
          <p:nvSpPr>
            <p:cNvPr id="22" name="椭圆 21"/>
            <p:cNvSpPr/>
            <p:nvPr/>
          </p:nvSpPr>
          <p:spPr>
            <a:xfrm rot="5400000">
              <a:off x="10621135" y="4169157"/>
              <a:ext cx="69037" cy="6903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Montserrat"/>
                <a:ea typeface="思源黑体 CN Normal" panose="020B0400000000000000" charset="-122"/>
                <a:cs typeface="+mn-cs"/>
              </a:endParaRPr>
            </a:p>
          </p:txBody>
        </p:sp>
        <p:sp>
          <p:nvSpPr>
            <p:cNvPr id="23" name="椭圆 22"/>
            <p:cNvSpPr/>
            <p:nvPr/>
          </p:nvSpPr>
          <p:spPr>
            <a:xfrm rot="5400000">
              <a:off x="10621135" y="4323163"/>
              <a:ext cx="69037" cy="6903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Montserrat"/>
                <a:ea typeface="思源黑体 CN Normal" panose="020B0400000000000000" charset="-122"/>
                <a:cs typeface="+mn-cs"/>
              </a:endParaRPr>
            </a:p>
          </p:txBody>
        </p:sp>
        <p:sp>
          <p:nvSpPr>
            <p:cNvPr id="24" name="椭圆 23"/>
            <p:cNvSpPr/>
            <p:nvPr/>
          </p:nvSpPr>
          <p:spPr>
            <a:xfrm rot="5400000">
              <a:off x="10621135" y="4477168"/>
              <a:ext cx="69037" cy="6903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Montserrat"/>
                <a:ea typeface="思源黑体 CN Normal" panose="020B0400000000000000" charset="-122"/>
                <a:cs typeface="+mn-cs"/>
              </a:endParaRPr>
            </a:p>
          </p:txBody>
        </p:sp>
        <p:sp>
          <p:nvSpPr>
            <p:cNvPr id="25" name="椭圆 24"/>
            <p:cNvSpPr/>
            <p:nvPr/>
          </p:nvSpPr>
          <p:spPr>
            <a:xfrm rot="5400000">
              <a:off x="10621135" y="4631174"/>
              <a:ext cx="69037" cy="6903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Montserrat"/>
                <a:ea typeface="思源黑体 CN Normal" panose="020B0400000000000000" charset="-122"/>
                <a:cs typeface="+mn-cs"/>
              </a:endParaRPr>
            </a:p>
          </p:txBody>
        </p:sp>
        <p:sp>
          <p:nvSpPr>
            <p:cNvPr id="26" name="椭圆 25"/>
            <p:cNvSpPr/>
            <p:nvPr/>
          </p:nvSpPr>
          <p:spPr>
            <a:xfrm rot="5400000">
              <a:off x="10621135" y="4785179"/>
              <a:ext cx="69037" cy="6903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Montserrat"/>
                <a:ea typeface="思源黑体 CN Normal" panose="020B0400000000000000" charset="-122"/>
                <a:cs typeface="+mn-cs"/>
              </a:endParaRPr>
            </a:p>
          </p:txBody>
        </p:sp>
      </p:grpSp>
      <p:grpSp>
        <p:nvGrpSpPr>
          <p:cNvPr id="46" name="组合 45"/>
          <p:cNvGrpSpPr/>
          <p:nvPr/>
        </p:nvGrpSpPr>
        <p:grpSpPr>
          <a:xfrm rot="5400000">
            <a:off x="1379306" y="1441636"/>
            <a:ext cx="272129" cy="623136"/>
            <a:chOff x="10621135" y="4015151"/>
            <a:chExt cx="366427" cy="839065"/>
          </a:xfrm>
          <a:solidFill>
            <a:schemeClr val="bg1">
              <a:alpha val="44000"/>
            </a:schemeClr>
          </a:solidFill>
        </p:grpSpPr>
        <p:sp>
          <p:nvSpPr>
            <p:cNvPr id="47" name="椭圆 46"/>
            <p:cNvSpPr/>
            <p:nvPr/>
          </p:nvSpPr>
          <p:spPr>
            <a:xfrm rot="5400000">
              <a:off x="10918525" y="4015151"/>
              <a:ext cx="69037" cy="6903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微软雅黑" panose="020B0503020204020204" pitchFamily="34" charset="-122"/>
                <a:ea typeface="微软雅黑" panose="020B0503020204020204" pitchFamily="34" charset="-122"/>
              </a:endParaRPr>
            </a:p>
          </p:txBody>
        </p:sp>
        <p:sp>
          <p:nvSpPr>
            <p:cNvPr id="48" name="椭圆 47"/>
            <p:cNvSpPr/>
            <p:nvPr/>
          </p:nvSpPr>
          <p:spPr>
            <a:xfrm rot="5400000">
              <a:off x="10918525" y="4169157"/>
              <a:ext cx="69037" cy="6903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微软雅黑" panose="020B0503020204020204" pitchFamily="34" charset="-122"/>
                <a:ea typeface="微软雅黑" panose="020B0503020204020204" pitchFamily="34" charset="-122"/>
              </a:endParaRPr>
            </a:p>
          </p:txBody>
        </p:sp>
        <p:sp>
          <p:nvSpPr>
            <p:cNvPr id="49" name="椭圆 48"/>
            <p:cNvSpPr/>
            <p:nvPr/>
          </p:nvSpPr>
          <p:spPr>
            <a:xfrm rot="5400000">
              <a:off x="10918525" y="4323163"/>
              <a:ext cx="69037" cy="6903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微软雅黑" panose="020B0503020204020204" pitchFamily="34" charset="-122"/>
                <a:ea typeface="微软雅黑" panose="020B0503020204020204" pitchFamily="34" charset="-122"/>
              </a:endParaRPr>
            </a:p>
          </p:txBody>
        </p:sp>
        <p:sp>
          <p:nvSpPr>
            <p:cNvPr id="50" name="椭圆 49"/>
            <p:cNvSpPr/>
            <p:nvPr/>
          </p:nvSpPr>
          <p:spPr>
            <a:xfrm rot="5400000">
              <a:off x="10918525" y="4477168"/>
              <a:ext cx="69037" cy="6903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微软雅黑" panose="020B0503020204020204" pitchFamily="34" charset="-122"/>
                <a:ea typeface="微软雅黑" panose="020B0503020204020204" pitchFamily="34" charset="-122"/>
              </a:endParaRPr>
            </a:p>
          </p:txBody>
        </p:sp>
        <p:sp>
          <p:nvSpPr>
            <p:cNvPr id="51" name="椭圆 50"/>
            <p:cNvSpPr/>
            <p:nvPr/>
          </p:nvSpPr>
          <p:spPr>
            <a:xfrm rot="5400000">
              <a:off x="10918525" y="4631174"/>
              <a:ext cx="69037" cy="6903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微软雅黑" panose="020B0503020204020204" pitchFamily="34" charset="-122"/>
                <a:ea typeface="微软雅黑" panose="020B0503020204020204" pitchFamily="34" charset="-122"/>
              </a:endParaRPr>
            </a:p>
          </p:txBody>
        </p:sp>
        <p:sp>
          <p:nvSpPr>
            <p:cNvPr id="52" name="椭圆 51"/>
            <p:cNvSpPr/>
            <p:nvPr/>
          </p:nvSpPr>
          <p:spPr>
            <a:xfrm rot="5400000">
              <a:off x="10918525" y="4785179"/>
              <a:ext cx="69037" cy="6903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微软雅黑" panose="020B0503020204020204" pitchFamily="34" charset="-122"/>
                <a:ea typeface="微软雅黑" panose="020B0503020204020204" pitchFamily="34" charset="-122"/>
              </a:endParaRPr>
            </a:p>
          </p:txBody>
        </p:sp>
        <p:sp>
          <p:nvSpPr>
            <p:cNvPr id="53" name="椭圆 52"/>
            <p:cNvSpPr/>
            <p:nvPr/>
          </p:nvSpPr>
          <p:spPr>
            <a:xfrm rot="5400000">
              <a:off x="10769830" y="4015151"/>
              <a:ext cx="69037" cy="6903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微软雅黑" panose="020B0503020204020204" pitchFamily="34" charset="-122"/>
                <a:ea typeface="微软雅黑" panose="020B0503020204020204" pitchFamily="34" charset="-122"/>
              </a:endParaRPr>
            </a:p>
          </p:txBody>
        </p:sp>
        <p:sp>
          <p:nvSpPr>
            <p:cNvPr id="54" name="椭圆 53"/>
            <p:cNvSpPr/>
            <p:nvPr/>
          </p:nvSpPr>
          <p:spPr>
            <a:xfrm rot="5400000">
              <a:off x="10769830" y="4169157"/>
              <a:ext cx="69037" cy="6903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微软雅黑" panose="020B0503020204020204" pitchFamily="34" charset="-122"/>
                <a:ea typeface="微软雅黑" panose="020B0503020204020204" pitchFamily="34" charset="-122"/>
              </a:endParaRPr>
            </a:p>
          </p:txBody>
        </p:sp>
        <p:sp>
          <p:nvSpPr>
            <p:cNvPr id="55" name="椭圆 54"/>
            <p:cNvSpPr/>
            <p:nvPr/>
          </p:nvSpPr>
          <p:spPr>
            <a:xfrm rot="5400000">
              <a:off x="10769830" y="4323163"/>
              <a:ext cx="69037" cy="6903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微软雅黑" panose="020B0503020204020204" pitchFamily="34" charset="-122"/>
                <a:ea typeface="微软雅黑" panose="020B0503020204020204" pitchFamily="34" charset="-122"/>
              </a:endParaRPr>
            </a:p>
          </p:txBody>
        </p:sp>
        <p:sp>
          <p:nvSpPr>
            <p:cNvPr id="56" name="椭圆 55"/>
            <p:cNvSpPr/>
            <p:nvPr/>
          </p:nvSpPr>
          <p:spPr>
            <a:xfrm rot="5400000">
              <a:off x="10769830" y="4477168"/>
              <a:ext cx="69037" cy="6903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微软雅黑" panose="020B0503020204020204" pitchFamily="34" charset="-122"/>
                <a:ea typeface="微软雅黑" panose="020B0503020204020204" pitchFamily="34" charset="-122"/>
              </a:endParaRPr>
            </a:p>
          </p:txBody>
        </p:sp>
        <p:sp>
          <p:nvSpPr>
            <p:cNvPr id="57" name="椭圆 56"/>
            <p:cNvSpPr/>
            <p:nvPr/>
          </p:nvSpPr>
          <p:spPr>
            <a:xfrm rot="5400000">
              <a:off x="10769830" y="4631174"/>
              <a:ext cx="69037" cy="6903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微软雅黑" panose="020B0503020204020204" pitchFamily="34" charset="-122"/>
                <a:ea typeface="微软雅黑" panose="020B0503020204020204" pitchFamily="34" charset="-122"/>
              </a:endParaRPr>
            </a:p>
          </p:txBody>
        </p:sp>
        <p:sp>
          <p:nvSpPr>
            <p:cNvPr id="58" name="椭圆 57"/>
            <p:cNvSpPr/>
            <p:nvPr/>
          </p:nvSpPr>
          <p:spPr>
            <a:xfrm rot="5400000">
              <a:off x="10769830" y="4785179"/>
              <a:ext cx="69037" cy="6903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微软雅黑" panose="020B0503020204020204" pitchFamily="34" charset="-122"/>
                <a:ea typeface="微软雅黑" panose="020B0503020204020204" pitchFamily="34" charset="-122"/>
              </a:endParaRPr>
            </a:p>
          </p:txBody>
        </p:sp>
        <p:sp>
          <p:nvSpPr>
            <p:cNvPr id="59" name="椭圆 58"/>
            <p:cNvSpPr/>
            <p:nvPr/>
          </p:nvSpPr>
          <p:spPr>
            <a:xfrm rot="5400000">
              <a:off x="10621135" y="4015151"/>
              <a:ext cx="69037" cy="6903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微软雅黑" panose="020B0503020204020204" pitchFamily="34" charset="-122"/>
                <a:ea typeface="微软雅黑" panose="020B0503020204020204" pitchFamily="34" charset="-122"/>
              </a:endParaRPr>
            </a:p>
          </p:txBody>
        </p:sp>
        <p:sp>
          <p:nvSpPr>
            <p:cNvPr id="60" name="椭圆 59"/>
            <p:cNvSpPr/>
            <p:nvPr/>
          </p:nvSpPr>
          <p:spPr>
            <a:xfrm rot="5400000">
              <a:off x="10621135" y="4169157"/>
              <a:ext cx="69037" cy="6903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微软雅黑" panose="020B0503020204020204" pitchFamily="34" charset="-122"/>
                <a:ea typeface="微软雅黑" panose="020B0503020204020204" pitchFamily="34" charset="-122"/>
              </a:endParaRPr>
            </a:p>
          </p:txBody>
        </p:sp>
        <p:sp>
          <p:nvSpPr>
            <p:cNvPr id="61" name="椭圆 60"/>
            <p:cNvSpPr/>
            <p:nvPr/>
          </p:nvSpPr>
          <p:spPr>
            <a:xfrm rot="5400000">
              <a:off x="10621135" y="4323163"/>
              <a:ext cx="69037" cy="6903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微软雅黑" panose="020B0503020204020204" pitchFamily="34" charset="-122"/>
                <a:ea typeface="微软雅黑" panose="020B0503020204020204" pitchFamily="34" charset="-122"/>
              </a:endParaRPr>
            </a:p>
          </p:txBody>
        </p:sp>
        <p:sp>
          <p:nvSpPr>
            <p:cNvPr id="62" name="椭圆 61"/>
            <p:cNvSpPr/>
            <p:nvPr/>
          </p:nvSpPr>
          <p:spPr>
            <a:xfrm rot="5400000">
              <a:off x="10621135" y="4477168"/>
              <a:ext cx="69037" cy="6903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微软雅黑" panose="020B0503020204020204" pitchFamily="34" charset="-122"/>
                <a:ea typeface="微软雅黑" panose="020B0503020204020204" pitchFamily="34" charset="-122"/>
              </a:endParaRPr>
            </a:p>
          </p:txBody>
        </p:sp>
        <p:sp>
          <p:nvSpPr>
            <p:cNvPr id="63" name="椭圆 62"/>
            <p:cNvSpPr/>
            <p:nvPr/>
          </p:nvSpPr>
          <p:spPr>
            <a:xfrm rot="5400000">
              <a:off x="10621135" y="4631174"/>
              <a:ext cx="69037" cy="6903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微软雅黑" panose="020B0503020204020204" pitchFamily="34" charset="-122"/>
                <a:ea typeface="微软雅黑" panose="020B0503020204020204" pitchFamily="34" charset="-122"/>
              </a:endParaRPr>
            </a:p>
          </p:txBody>
        </p:sp>
        <p:sp>
          <p:nvSpPr>
            <p:cNvPr id="64" name="椭圆 63"/>
            <p:cNvSpPr/>
            <p:nvPr/>
          </p:nvSpPr>
          <p:spPr>
            <a:xfrm rot="5400000">
              <a:off x="10621135" y="4785179"/>
              <a:ext cx="69037" cy="6903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微软雅黑" panose="020B0503020204020204" pitchFamily="34" charset="-122"/>
                <a:ea typeface="微软雅黑" panose="020B0503020204020204" pitchFamily="34" charset="-122"/>
              </a:endParaRPr>
            </a:p>
          </p:txBody>
        </p:sp>
      </p:gr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5:prstTrans prst="peelOff"/>
      </p:transition>
    </mc:Choice>
    <mc:Fallback>
      <p:transition spd="slow">
        <p:fade/>
      </p:transition>
    </mc:Fallback>
  </mc:AlternateContent>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图示 1"/>
          <p:cNvGraphicFramePr/>
          <p:nvPr/>
        </p:nvGraphicFramePr>
        <p:xfrm>
          <a:off x="968703" y="962564"/>
          <a:ext cx="10392980" cy="5522319"/>
        </p:xfrm>
        <a:graphic>
          <a:graphicData uri="http://schemas.openxmlformats.org/drawingml/2006/diagram">
            <dgm:relIds xmlns:dgm="http://schemas.openxmlformats.org/drawingml/2006/diagram" xmlns:r="http://schemas.openxmlformats.org/officeDocument/2006/relationships" r:dm="rId1" r:lo="rId2" r:qs="rId3" r:cs="rId4"/>
          </a:graphicData>
        </a:graphic>
      </p:graphicFrame>
      <p:sp>
        <p:nvSpPr>
          <p:cNvPr id="3" name="文本框 2"/>
          <p:cNvSpPr txBox="1"/>
          <p:nvPr/>
        </p:nvSpPr>
        <p:spPr>
          <a:xfrm>
            <a:off x="817948" y="269402"/>
            <a:ext cx="7562367" cy="584775"/>
          </a:xfrm>
          <a:prstGeom prst="rect">
            <a:avLst/>
          </a:prstGeom>
          <a:noFill/>
        </p:spPr>
        <p:txBody>
          <a:bodyPr wrap="square">
            <a:spAutoFit/>
          </a:bodyPr>
          <a:lstStyle/>
          <a:p>
            <a:r>
              <a:rPr lang="zh-CN" altLang="en-US" sz="3200">
                <a:latin typeface="微软雅黑" panose="020B0503020204020204" pitchFamily="34" charset="-122"/>
                <a:ea typeface="微软雅黑" panose="020B0503020204020204" pitchFamily="34" charset="-122"/>
              </a:rPr>
              <a:t>新媒体运营模型（</a:t>
            </a:r>
            <a:r>
              <a:rPr lang="en-US" altLang="zh-CN" sz="3200">
                <a:latin typeface="微软雅黑" panose="020B0503020204020204" pitchFamily="34" charset="-122"/>
                <a:ea typeface="微软雅黑" panose="020B0503020204020204" pitchFamily="34" charset="-122"/>
              </a:rPr>
              <a:t>36</a:t>
            </a:r>
            <a:r>
              <a:rPr lang="zh-CN" altLang="en-US" sz="3200">
                <a:latin typeface="微软雅黑" panose="020B0503020204020204" pitchFamily="34" charset="-122"/>
                <a:ea typeface="微软雅黑" panose="020B0503020204020204" pitchFamily="34" charset="-122"/>
              </a:rPr>
              <a:t>个）</a:t>
            </a:r>
            <a:endParaRPr lang="zh-CN" altLang="en-US" sz="3200">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5:prstTrans prst="peelOff"/>
      </p:transition>
    </mc:Choice>
    <mc:Fallback>
      <p:transition spd="slow">
        <p:fade/>
      </p:transition>
    </mc:Fallback>
  </mc:AlternateContent>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817948" y="269402"/>
            <a:ext cx="7562367" cy="584775"/>
          </a:xfrm>
          <a:prstGeom prst="rect">
            <a:avLst/>
          </a:prstGeom>
          <a:noFill/>
        </p:spPr>
        <p:txBody>
          <a:bodyPr wrap="square">
            <a:spAutoFit/>
          </a:bodyPr>
          <a:lstStyle/>
          <a:p>
            <a:r>
              <a:rPr lang="zh-CN" altLang="en-US" sz="3200">
                <a:latin typeface="微软雅黑" panose="020B0503020204020204" pitchFamily="34" charset="-122"/>
                <a:ea typeface="微软雅黑" panose="020B0503020204020204" pitchFamily="34" charset="-122"/>
              </a:rPr>
              <a:t>互联网运营飞轮模型</a:t>
            </a:r>
            <a:endParaRPr lang="zh-CN" altLang="en-US" sz="3200">
              <a:latin typeface="微软雅黑" panose="020B0503020204020204" pitchFamily="34" charset="-122"/>
              <a:ea typeface="微软雅黑" panose="020B0503020204020204" pitchFamily="34" charset="-122"/>
            </a:endParaRPr>
          </a:p>
        </p:txBody>
      </p:sp>
      <p:grpSp>
        <p:nvGrpSpPr>
          <p:cNvPr id="104" name="组合 103"/>
          <p:cNvGrpSpPr/>
          <p:nvPr/>
        </p:nvGrpSpPr>
        <p:grpSpPr>
          <a:xfrm>
            <a:off x="2704677" y="631758"/>
            <a:ext cx="6005156" cy="6192449"/>
            <a:chOff x="2704677" y="631758"/>
            <a:chExt cx="6005156" cy="6192449"/>
          </a:xfrm>
        </p:grpSpPr>
        <p:grpSp>
          <p:nvGrpSpPr>
            <p:cNvPr id="85" name="组合 84"/>
            <p:cNvGrpSpPr>
              <a:grpSpLocks noChangeAspect="1"/>
            </p:cNvGrpSpPr>
            <p:nvPr/>
          </p:nvGrpSpPr>
          <p:grpSpPr>
            <a:xfrm>
              <a:off x="2704677" y="967432"/>
              <a:ext cx="6005156" cy="5509568"/>
              <a:chOff x="2519615" y="733738"/>
              <a:chExt cx="6465113" cy="5931568"/>
            </a:xfrm>
          </p:grpSpPr>
          <p:sp>
            <p:nvSpPr>
              <p:cNvPr id="3" name="椭圆 2"/>
              <p:cNvSpPr>
                <a:spLocks noChangeAspect="1"/>
              </p:cNvSpPr>
              <p:nvPr/>
            </p:nvSpPr>
            <p:spPr>
              <a:xfrm>
                <a:off x="3321265" y="1250727"/>
                <a:ext cx="4897592" cy="4897592"/>
              </a:xfrm>
              <a:prstGeom prst="ellipse">
                <a:avLst/>
              </a:prstGeom>
              <a:noFill/>
              <a:ln w="38100">
                <a:solidFill>
                  <a:srgbClr val="0070C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5" name="直接连接符 4"/>
              <p:cNvCxnSpPr>
                <a:stCxn id="3" idx="2"/>
                <a:endCxn id="3" idx="6"/>
              </p:cNvCxnSpPr>
              <p:nvPr/>
            </p:nvCxnSpPr>
            <p:spPr>
              <a:xfrm>
                <a:off x="3321265" y="3699523"/>
                <a:ext cx="4897592" cy="0"/>
              </a:xfrm>
              <a:prstGeom prst="line">
                <a:avLst/>
              </a:prstGeom>
              <a:ln w="38100">
                <a:solidFill>
                  <a:srgbClr val="16274B"/>
                </a:solidFill>
              </a:ln>
            </p:spPr>
            <p:style>
              <a:lnRef idx="1">
                <a:schemeClr val="accent1"/>
              </a:lnRef>
              <a:fillRef idx="0">
                <a:schemeClr val="accent1"/>
              </a:fillRef>
              <a:effectRef idx="0">
                <a:schemeClr val="accent1"/>
              </a:effectRef>
              <a:fontRef idx="minor">
                <a:schemeClr val="tx1"/>
              </a:fontRef>
            </p:style>
          </p:cxnSp>
          <p:cxnSp>
            <p:nvCxnSpPr>
              <p:cNvPr id="7" name="直接连接符 6"/>
              <p:cNvCxnSpPr/>
              <p:nvPr/>
            </p:nvCxnSpPr>
            <p:spPr>
              <a:xfrm>
                <a:off x="4365171" y="1666094"/>
                <a:ext cx="2700904" cy="4114220"/>
              </a:xfrm>
              <a:prstGeom prst="line">
                <a:avLst/>
              </a:prstGeom>
              <a:ln w="38100">
                <a:solidFill>
                  <a:srgbClr val="16274B"/>
                </a:solidFill>
              </a:ln>
            </p:spPr>
            <p:style>
              <a:lnRef idx="1">
                <a:schemeClr val="accent1"/>
              </a:lnRef>
              <a:fillRef idx="0">
                <a:schemeClr val="accent1"/>
              </a:fillRef>
              <a:effectRef idx="0">
                <a:schemeClr val="accent1"/>
              </a:effectRef>
              <a:fontRef idx="minor">
                <a:schemeClr val="tx1"/>
              </a:fontRef>
            </p:style>
          </p:cxnSp>
          <p:cxnSp>
            <p:nvCxnSpPr>
              <p:cNvPr id="9" name="直接连接符 8"/>
              <p:cNvCxnSpPr/>
              <p:nvPr/>
            </p:nvCxnSpPr>
            <p:spPr>
              <a:xfrm flipH="1">
                <a:off x="4499447" y="1604089"/>
                <a:ext cx="2479932" cy="4025946"/>
              </a:xfrm>
              <a:prstGeom prst="line">
                <a:avLst/>
              </a:prstGeom>
              <a:ln w="38100">
                <a:solidFill>
                  <a:srgbClr val="16274B"/>
                </a:solidFill>
              </a:ln>
            </p:spPr>
            <p:style>
              <a:lnRef idx="1">
                <a:schemeClr val="accent1"/>
              </a:lnRef>
              <a:fillRef idx="0">
                <a:schemeClr val="accent1"/>
              </a:fillRef>
              <a:effectRef idx="0">
                <a:schemeClr val="accent1"/>
              </a:effectRef>
              <a:fontRef idx="minor">
                <a:schemeClr val="tx1"/>
              </a:fontRef>
            </p:style>
          </p:cxnSp>
          <p:sp>
            <p:nvSpPr>
              <p:cNvPr id="10" name="椭圆 9"/>
              <p:cNvSpPr>
                <a:spLocks noChangeAspect="1"/>
              </p:cNvSpPr>
              <p:nvPr/>
            </p:nvSpPr>
            <p:spPr>
              <a:xfrm>
                <a:off x="4938574" y="3063433"/>
                <a:ext cx="1347423" cy="1347422"/>
              </a:xfrm>
              <a:prstGeom prst="ellipse">
                <a:avLst/>
              </a:prstGeom>
              <a:solidFill>
                <a:srgbClr val="DED1E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zh-CN" altLang="en-US" b="1">
                    <a:solidFill>
                      <a:srgbClr val="795696"/>
                    </a:solidFill>
                    <a:latin typeface="微软雅黑" panose="020B0503020204020204" pitchFamily="34" charset="-122"/>
                    <a:ea typeface="微软雅黑" panose="020B0503020204020204" pitchFamily="34" charset="-122"/>
                  </a:rPr>
                  <a:t>互联网运营</a:t>
                </a:r>
                <a:endParaRPr lang="zh-CN" altLang="en-US" b="1">
                  <a:solidFill>
                    <a:srgbClr val="795696"/>
                  </a:solidFill>
                  <a:latin typeface="微软雅黑" panose="020B0503020204020204" pitchFamily="34" charset="-122"/>
                  <a:ea typeface="微软雅黑" panose="020B0503020204020204" pitchFamily="34" charset="-122"/>
                </a:endParaRPr>
              </a:p>
            </p:txBody>
          </p:sp>
          <p:sp>
            <p:nvSpPr>
              <p:cNvPr id="42" name="六边形 41"/>
              <p:cNvSpPr>
                <a:spLocks noChangeAspect="1"/>
              </p:cNvSpPr>
              <p:nvPr/>
            </p:nvSpPr>
            <p:spPr>
              <a:xfrm>
                <a:off x="3864025" y="2123727"/>
                <a:ext cx="3577863" cy="3129719"/>
              </a:xfrm>
              <a:prstGeom prst="hexagon">
                <a:avLst/>
              </a:prstGeom>
              <a:noFill/>
              <a:ln w="38100">
                <a:solidFill>
                  <a:srgbClr val="5AB6AF"/>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6" name="椭圆 45"/>
              <p:cNvSpPr>
                <a:spLocks noChangeAspect="1"/>
              </p:cNvSpPr>
              <p:nvPr/>
            </p:nvSpPr>
            <p:spPr>
              <a:xfrm>
                <a:off x="2782939" y="733738"/>
                <a:ext cx="5931568" cy="5931568"/>
              </a:xfrm>
              <a:prstGeom prst="ellipse">
                <a:avLst/>
              </a:prstGeom>
              <a:noFill/>
              <a:ln w="57150">
                <a:solidFill>
                  <a:srgbClr val="79569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8" name="椭圆 47"/>
              <p:cNvSpPr/>
              <p:nvPr/>
            </p:nvSpPr>
            <p:spPr>
              <a:xfrm>
                <a:off x="7066075" y="879257"/>
                <a:ext cx="612000" cy="612000"/>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zh-CN" altLang="en-US" sz="1200">
                    <a:latin typeface="微软雅黑" panose="020B0503020204020204" pitchFamily="34" charset="-122"/>
                    <a:ea typeface="微软雅黑" panose="020B0503020204020204" pitchFamily="34" charset="-122"/>
                  </a:rPr>
                  <a:t>目标</a:t>
                </a:r>
                <a:endParaRPr lang="zh-CN" altLang="en-US" sz="1200">
                  <a:latin typeface="微软雅黑" panose="020B0503020204020204" pitchFamily="34" charset="-122"/>
                  <a:ea typeface="微软雅黑" panose="020B0503020204020204" pitchFamily="34" charset="-122"/>
                </a:endParaRPr>
              </a:p>
            </p:txBody>
          </p:sp>
          <p:sp>
            <p:nvSpPr>
              <p:cNvPr id="49" name="椭圆 48"/>
              <p:cNvSpPr/>
              <p:nvPr/>
            </p:nvSpPr>
            <p:spPr>
              <a:xfrm>
                <a:off x="3887447" y="833859"/>
                <a:ext cx="612000" cy="612000"/>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zh-CN" altLang="en-US" sz="1200">
                    <a:latin typeface="微软雅黑" panose="020B0503020204020204" pitchFamily="34" charset="-122"/>
                    <a:ea typeface="微软雅黑" panose="020B0503020204020204" pitchFamily="34" charset="-122"/>
                  </a:rPr>
                  <a:t>画像</a:t>
                </a:r>
                <a:endParaRPr lang="zh-CN" altLang="en-US" sz="1200">
                  <a:latin typeface="微软雅黑" panose="020B0503020204020204" pitchFamily="34" charset="-122"/>
                  <a:ea typeface="微软雅黑" panose="020B0503020204020204" pitchFamily="34" charset="-122"/>
                </a:endParaRPr>
              </a:p>
            </p:txBody>
          </p:sp>
          <p:sp>
            <p:nvSpPr>
              <p:cNvPr id="50" name="椭圆 49"/>
              <p:cNvSpPr/>
              <p:nvPr/>
            </p:nvSpPr>
            <p:spPr>
              <a:xfrm>
                <a:off x="2519615" y="3380667"/>
                <a:ext cx="612000" cy="612000"/>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zh-CN" altLang="en-US" sz="1200">
                    <a:latin typeface="微软雅黑" panose="020B0503020204020204" pitchFamily="34" charset="-122"/>
                    <a:ea typeface="微软雅黑" panose="020B0503020204020204" pitchFamily="34" charset="-122"/>
                  </a:rPr>
                  <a:t>体验</a:t>
                </a:r>
                <a:endParaRPr lang="zh-CN" altLang="en-US" sz="1200">
                  <a:latin typeface="微软雅黑" panose="020B0503020204020204" pitchFamily="34" charset="-122"/>
                  <a:ea typeface="微软雅黑" panose="020B0503020204020204" pitchFamily="34" charset="-122"/>
                </a:endParaRPr>
              </a:p>
            </p:txBody>
          </p:sp>
          <p:sp>
            <p:nvSpPr>
              <p:cNvPr id="51" name="椭圆 50"/>
              <p:cNvSpPr/>
              <p:nvPr/>
            </p:nvSpPr>
            <p:spPr>
              <a:xfrm>
                <a:off x="8372728" y="3380667"/>
                <a:ext cx="612000" cy="612000"/>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zh-CN" altLang="en-US" sz="1200">
                    <a:latin typeface="微软雅黑" panose="020B0503020204020204" pitchFamily="34" charset="-122"/>
                    <a:ea typeface="微软雅黑" panose="020B0503020204020204" pitchFamily="34" charset="-122"/>
                  </a:rPr>
                  <a:t>传播</a:t>
                </a:r>
                <a:endParaRPr lang="zh-CN" altLang="en-US" sz="1200">
                  <a:latin typeface="微软雅黑" panose="020B0503020204020204" pitchFamily="34" charset="-122"/>
                  <a:ea typeface="微软雅黑" panose="020B0503020204020204" pitchFamily="34" charset="-122"/>
                </a:endParaRPr>
              </a:p>
            </p:txBody>
          </p:sp>
          <p:sp>
            <p:nvSpPr>
              <p:cNvPr id="52" name="椭圆 51"/>
              <p:cNvSpPr/>
              <p:nvPr/>
            </p:nvSpPr>
            <p:spPr>
              <a:xfrm>
                <a:off x="7066075" y="5842319"/>
                <a:ext cx="612000" cy="612000"/>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zh-CN" altLang="en-US" sz="1200">
                    <a:latin typeface="微软雅黑" panose="020B0503020204020204" pitchFamily="34" charset="-122"/>
                    <a:ea typeface="微软雅黑" panose="020B0503020204020204" pitchFamily="34" charset="-122"/>
                  </a:rPr>
                  <a:t>转化</a:t>
                </a:r>
                <a:endParaRPr lang="zh-CN" altLang="en-US" sz="1200">
                  <a:latin typeface="微软雅黑" panose="020B0503020204020204" pitchFamily="34" charset="-122"/>
                  <a:ea typeface="微软雅黑" panose="020B0503020204020204" pitchFamily="34" charset="-122"/>
                </a:endParaRPr>
              </a:p>
            </p:txBody>
          </p:sp>
          <p:sp>
            <p:nvSpPr>
              <p:cNvPr id="53" name="椭圆 52"/>
              <p:cNvSpPr/>
              <p:nvPr/>
            </p:nvSpPr>
            <p:spPr>
              <a:xfrm>
                <a:off x="3781136" y="5852625"/>
                <a:ext cx="612000" cy="612000"/>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zh-CN" altLang="en-US" sz="1200">
                    <a:latin typeface="微软雅黑" panose="020B0503020204020204" pitchFamily="34" charset="-122"/>
                    <a:ea typeface="微软雅黑" panose="020B0503020204020204" pitchFamily="34" charset="-122"/>
                  </a:rPr>
                  <a:t>曝光</a:t>
                </a:r>
                <a:endParaRPr lang="zh-CN" altLang="en-US" sz="1200">
                  <a:latin typeface="微软雅黑" panose="020B0503020204020204" pitchFamily="34" charset="-122"/>
                  <a:ea typeface="微软雅黑" panose="020B0503020204020204" pitchFamily="34" charset="-122"/>
                </a:endParaRPr>
              </a:p>
            </p:txBody>
          </p:sp>
          <p:cxnSp>
            <p:nvCxnSpPr>
              <p:cNvPr id="55" name="直接箭头连接符 54"/>
              <p:cNvCxnSpPr/>
              <p:nvPr/>
            </p:nvCxnSpPr>
            <p:spPr>
              <a:xfrm flipH="1">
                <a:off x="4502192" y="896809"/>
                <a:ext cx="260579" cy="115340"/>
              </a:xfrm>
              <a:prstGeom prst="straightConnector1">
                <a:avLst/>
              </a:prstGeom>
              <a:ln w="57150">
                <a:solidFill>
                  <a:srgbClr val="795696"/>
                </a:solidFill>
                <a:tailEnd type="triangle"/>
              </a:ln>
            </p:spPr>
            <p:style>
              <a:lnRef idx="1">
                <a:schemeClr val="accent2"/>
              </a:lnRef>
              <a:fillRef idx="0">
                <a:schemeClr val="accent2"/>
              </a:fillRef>
              <a:effectRef idx="0">
                <a:schemeClr val="accent2"/>
              </a:effectRef>
              <a:fontRef idx="minor">
                <a:schemeClr val="tx1"/>
              </a:fontRef>
            </p:style>
          </p:cxnSp>
          <p:cxnSp>
            <p:nvCxnSpPr>
              <p:cNvPr id="57" name="直接箭头连接符 56"/>
              <p:cNvCxnSpPr/>
              <p:nvPr/>
            </p:nvCxnSpPr>
            <p:spPr>
              <a:xfrm flipH="1">
                <a:off x="2825615" y="3145971"/>
                <a:ext cx="0" cy="234696"/>
              </a:xfrm>
              <a:prstGeom prst="straightConnector1">
                <a:avLst/>
              </a:prstGeom>
              <a:ln w="57150">
                <a:solidFill>
                  <a:srgbClr val="795696"/>
                </a:solidFill>
                <a:tailEnd type="triangle"/>
              </a:ln>
            </p:spPr>
            <p:style>
              <a:lnRef idx="1">
                <a:schemeClr val="accent2"/>
              </a:lnRef>
              <a:fillRef idx="0">
                <a:schemeClr val="accent2"/>
              </a:fillRef>
              <a:effectRef idx="0">
                <a:schemeClr val="accent2"/>
              </a:effectRef>
              <a:fontRef idx="minor">
                <a:schemeClr val="tx1"/>
              </a:fontRef>
            </p:style>
          </p:cxnSp>
          <p:cxnSp>
            <p:nvCxnSpPr>
              <p:cNvPr id="62" name="直接箭头连接符 61"/>
              <p:cNvCxnSpPr/>
              <p:nvPr/>
            </p:nvCxnSpPr>
            <p:spPr>
              <a:xfrm flipH="1" flipV="1">
                <a:off x="7590297" y="1368146"/>
                <a:ext cx="143765" cy="111139"/>
              </a:xfrm>
              <a:prstGeom prst="straightConnector1">
                <a:avLst/>
              </a:prstGeom>
              <a:ln w="57150">
                <a:solidFill>
                  <a:srgbClr val="795696"/>
                </a:solidFill>
                <a:tailEnd type="triangle"/>
              </a:ln>
            </p:spPr>
            <p:style>
              <a:lnRef idx="1">
                <a:schemeClr val="accent2"/>
              </a:lnRef>
              <a:fillRef idx="0">
                <a:schemeClr val="accent2"/>
              </a:fillRef>
              <a:effectRef idx="0">
                <a:schemeClr val="accent2"/>
              </a:effectRef>
              <a:fontRef idx="minor">
                <a:schemeClr val="tx1"/>
              </a:fontRef>
            </p:style>
          </p:cxnSp>
          <p:cxnSp>
            <p:nvCxnSpPr>
              <p:cNvPr id="65" name="直接箭头连接符 64"/>
              <p:cNvCxnSpPr/>
              <p:nvPr/>
            </p:nvCxnSpPr>
            <p:spPr>
              <a:xfrm flipV="1">
                <a:off x="8678728" y="3992667"/>
                <a:ext cx="32471" cy="220104"/>
              </a:xfrm>
              <a:prstGeom prst="straightConnector1">
                <a:avLst/>
              </a:prstGeom>
              <a:ln w="57150">
                <a:solidFill>
                  <a:srgbClr val="795696"/>
                </a:solidFill>
                <a:tailEnd type="triangle"/>
              </a:ln>
            </p:spPr>
            <p:style>
              <a:lnRef idx="1">
                <a:schemeClr val="accent2"/>
              </a:lnRef>
              <a:fillRef idx="0">
                <a:schemeClr val="accent2"/>
              </a:fillRef>
              <a:effectRef idx="0">
                <a:schemeClr val="accent2"/>
              </a:effectRef>
              <a:fontRef idx="minor">
                <a:schemeClr val="tx1"/>
              </a:fontRef>
            </p:style>
          </p:cxnSp>
          <p:cxnSp>
            <p:nvCxnSpPr>
              <p:cNvPr id="71" name="直接箭头连接符 70"/>
              <p:cNvCxnSpPr/>
              <p:nvPr/>
            </p:nvCxnSpPr>
            <p:spPr>
              <a:xfrm flipH="1">
                <a:off x="4502192" y="877179"/>
                <a:ext cx="267645" cy="134970"/>
              </a:xfrm>
              <a:prstGeom prst="straightConnector1">
                <a:avLst/>
              </a:prstGeom>
              <a:ln w="57150">
                <a:solidFill>
                  <a:srgbClr val="795696"/>
                </a:solidFill>
                <a:tailEnd type="triangle"/>
              </a:ln>
            </p:spPr>
            <p:style>
              <a:lnRef idx="1">
                <a:schemeClr val="accent2"/>
              </a:lnRef>
              <a:fillRef idx="0">
                <a:schemeClr val="accent2"/>
              </a:fillRef>
              <a:effectRef idx="0">
                <a:schemeClr val="accent2"/>
              </a:effectRef>
              <a:fontRef idx="minor">
                <a:schemeClr val="tx1"/>
              </a:fontRef>
            </p:style>
          </p:cxnSp>
          <p:cxnSp>
            <p:nvCxnSpPr>
              <p:cNvPr id="72" name="直接箭头连接符 71"/>
              <p:cNvCxnSpPr/>
              <p:nvPr/>
            </p:nvCxnSpPr>
            <p:spPr>
              <a:xfrm flipV="1">
                <a:off x="6912429" y="6360603"/>
                <a:ext cx="212837" cy="63630"/>
              </a:xfrm>
              <a:prstGeom prst="straightConnector1">
                <a:avLst/>
              </a:prstGeom>
              <a:ln w="57150">
                <a:solidFill>
                  <a:srgbClr val="795696"/>
                </a:solidFill>
                <a:tailEnd type="triangle"/>
              </a:ln>
            </p:spPr>
            <p:style>
              <a:lnRef idx="1">
                <a:schemeClr val="accent2"/>
              </a:lnRef>
              <a:fillRef idx="0">
                <a:schemeClr val="accent2"/>
              </a:fillRef>
              <a:effectRef idx="0">
                <a:schemeClr val="accent2"/>
              </a:effectRef>
              <a:fontRef idx="minor">
                <a:schemeClr val="tx1"/>
              </a:fontRef>
            </p:style>
          </p:cxnSp>
          <p:cxnSp>
            <p:nvCxnSpPr>
              <p:cNvPr id="77" name="直接箭头连接符 76"/>
              <p:cNvCxnSpPr/>
              <p:nvPr/>
            </p:nvCxnSpPr>
            <p:spPr>
              <a:xfrm>
                <a:off x="3639017" y="5760284"/>
                <a:ext cx="204201" cy="184681"/>
              </a:xfrm>
              <a:prstGeom prst="straightConnector1">
                <a:avLst/>
              </a:prstGeom>
              <a:ln w="57150">
                <a:solidFill>
                  <a:srgbClr val="795696"/>
                </a:solidFill>
                <a:tailEnd type="triangle"/>
              </a:ln>
            </p:spPr>
            <p:style>
              <a:lnRef idx="1">
                <a:schemeClr val="accent2"/>
              </a:lnRef>
              <a:fillRef idx="0">
                <a:schemeClr val="accent2"/>
              </a:fillRef>
              <a:effectRef idx="0">
                <a:schemeClr val="accent2"/>
              </a:effectRef>
              <a:fontRef idx="minor">
                <a:schemeClr val="tx1"/>
              </a:fontRef>
            </p:style>
          </p:cxnSp>
        </p:grpSp>
        <p:sp>
          <p:nvSpPr>
            <p:cNvPr id="86" name="文本框 85"/>
            <p:cNvSpPr txBox="1"/>
            <p:nvPr/>
          </p:nvSpPr>
          <p:spPr>
            <a:xfrm>
              <a:off x="4767633" y="631758"/>
              <a:ext cx="2116181" cy="338554"/>
            </a:xfrm>
            <a:prstGeom prst="rect">
              <a:avLst/>
            </a:prstGeom>
            <a:noFill/>
          </p:spPr>
          <p:txBody>
            <a:bodyPr wrap="square" rtlCol="0">
              <a:spAutoFit/>
            </a:bodyPr>
            <a:lstStyle/>
            <a:p>
              <a:r>
                <a:rPr lang="zh-CN" altLang="en-US" sz="1600">
                  <a:latin typeface="微软雅黑" panose="020B0503020204020204" pitchFamily="34" charset="-122"/>
                  <a:ea typeface="微软雅黑" panose="020B0503020204020204" pitchFamily="34" charset="-122"/>
                </a:rPr>
                <a:t>问卷、深访、调研</a:t>
              </a:r>
              <a:endParaRPr lang="zh-CN" altLang="en-US" sz="1600">
                <a:latin typeface="微软雅黑" panose="020B0503020204020204" pitchFamily="34" charset="-122"/>
                <a:ea typeface="微软雅黑" panose="020B0503020204020204" pitchFamily="34" charset="-122"/>
              </a:endParaRPr>
            </a:p>
          </p:txBody>
        </p:sp>
        <p:sp>
          <p:nvSpPr>
            <p:cNvPr id="87" name="文本框 86"/>
            <p:cNvSpPr txBox="1"/>
            <p:nvPr/>
          </p:nvSpPr>
          <p:spPr>
            <a:xfrm rot="17879912">
              <a:off x="2058645" y="2083863"/>
              <a:ext cx="2116181" cy="338554"/>
            </a:xfrm>
            <a:prstGeom prst="rect">
              <a:avLst/>
            </a:prstGeom>
            <a:noFill/>
          </p:spPr>
          <p:txBody>
            <a:bodyPr wrap="square" rtlCol="0">
              <a:spAutoFit/>
            </a:bodyPr>
            <a:lstStyle/>
            <a:p>
              <a:r>
                <a:rPr lang="zh-CN" altLang="en-US" sz="1600">
                  <a:latin typeface="微软雅黑" panose="020B0503020204020204" pitchFamily="34" charset="-122"/>
                  <a:ea typeface="微软雅黑" panose="020B0503020204020204" pitchFamily="34" charset="-122"/>
                </a:rPr>
                <a:t>功能、交互、视觉</a:t>
              </a:r>
              <a:endParaRPr lang="zh-CN" altLang="en-US" sz="1600">
                <a:latin typeface="微软雅黑" panose="020B0503020204020204" pitchFamily="34" charset="-122"/>
                <a:ea typeface="微软雅黑" panose="020B0503020204020204" pitchFamily="34" charset="-122"/>
              </a:endParaRPr>
            </a:p>
          </p:txBody>
        </p:sp>
        <p:sp>
          <p:nvSpPr>
            <p:cNvPr id="88" name="文本框 87"/>
            <p:cNvSpPr txBox="1"/>
            <p:nvPr/>
          </p:nvSpPr>
          <p:spPr>
            <a:xfrm rot="3613908">
              <a:off x="7333357" y="2305541"/>
              <a:ext cx="2116181" cy="338554"/>
            </a:xfrm>
            <a:prstGeom prst="rect">
              <a:avLst/>
            </a:prstGeom>
            <a:noFill/>
          </p:spPr>
          <p:txBody>
            <a:bodyPr wrap="square" rtlCol="0">
              <a:spAutoFit/>
            </a:bodyPr>
            <a:lstStyle/>
            <a:p>
              <a:r>
                <a:rPr lang="zh-CN" altLang="en-US" sz="1600">
                  <a:latin typeface="微软雅黑" panose="020B0503020204020204" pitchFamily="34" charset="-122"/>
                  <a:ea typeface="微软雅黑" panose="020B0503020204020204" pitchFamily="34" charset="-122"/>
                </a:rPr>
                <a:t>创意、策划、执行</a:t>
              </a:r>
              <a:endParaRPr lang="zh-CN" altLang="en-US" sz="1600">
                <a:latin typeface="微软雅黑" panose="020B0503020204020204" pitchFamily="34" charset="-122"/>
                <a:ea typeface="微软雅黑" panose="020B0503020204020204" pitchFamily="34" charset="-122"/>
              </a:endParaRPr>
            </a:p>
          </p:txBody>
        </p:sp>
        <p:sp>
          <p:nvSpPr>
            <p:cNvPr id="89" name="文本框 88"/>
            <p:cNvSpPr txBox="1"/>
            <p:nvPr/>
          </p:nvSpPr>
          <p:spPr>
            <a:xfrm rot="7252590">
              <a:off x="7062260" y="5312259"/>
              <a:ext cx="2116181" cy="338554"/>
            </a:xfrm>
            <a:prstGeom prst="rect">
              <a:avLst/>
            </a:prstGeom>
            <a:noFill/>
          </p:spPr>
          <p:txBody>
            <a:bodyPr wrap="square" rtlCol="0">
              <a:spAutoFit/>
            </a:bodyPr>
            <a:lstStyle/>
            <a:p>
              <a:r>
                <a:rPr lang="zh-CN" altLang="en-US" sz="1600">
                  <a:latin typeface="微软雅黑" panose="020B0503020204020204" pitchFamily="34" charset="-122"/>
                  <a:ea typeface="微软雅黑" panose="020B0503020204020204" pitchFamily="34" charset="-122"/>
                </a:rPr>
                <a:t>新媒体、文案</a:t>
              </a:r>
              <a:endParaRPr lang="zh-CN" altLang="en-US" sz="1600">
                <a:latin typeface="微软雅黑" panose="020B0503020204020204" pitchFamily="34" charset="-122"/>
                <a:ea typeface="微软雅黑" panose="020B0503020204020204" pitchFamily="34" charset="-122"/>
              </a:endParaRPr>
            </a:p>
          </p:txBody>
        </p:sp>
        <p:sp>
          <p:nvSpPr>
            <p:cNvPr id="90" name="文本框 89"/>
            <p:cNvSpPr txBox="1"/>
            <p:nvPr/>
          </p:nvSpPr>
          <p:spPr>
            <a:xfrm rot="3613908">
              <a:off x="2151846" y="5148741"/>
              <a:ext cx="2116181" cy="338554"/>
            </a:xfrm>
            <a:prstGeom prst="rect">
              <a:avLst/>
            </a:prstGeom>
            <a:noFill/>
          </p:spPr>
          <p:txBody>
            <a:bodyPr wrap="square" rtlCol="0">
              <a:spAutoFit/>
            </a:bodyPr>
            <a:lstStyle/>
            <a:p>
              <a:r>
                <a:rPr lang="zh-CN" altLang="en-US" sz="1600">
                  <a:latin typeface="微软雅黑" panose="020B0503020204020204" pitchFamily="34" charset="-122"/>
                  <a:ea typeface="微软雅黑" panose="020B0503020204020204" pitchFamily="34" charset="-122"/>
                </a:rPr>
                <a:t>渠道、投放、合作</a:t>
              </a:r>
              <a:endParaRPr lang="zh-CN" altLang="en-US" sz="1600">
                <a:latin typeface="微软雅黑" panose="020B0503020204020204" pitchFamily="34" charset="-122"/>
                <a:ea typeface="微软雅黑" panose="020B0503020204020204" pitchFamily="34" charset="-122"/>
              </a:endParaRPr>
            </a:p>
          </p:txBody>
        </p:sp>
        <p:sp>
          <p:nvSpPr>
            <p:cNvPr id="91" name="文本框 90"/>
            <p:cNvSpPr txBox="1"/>
            <p:nvPr/>
          </p:nvSpPr>
          <p:spPr>
            <a:xfrm>
              <a:off x="4740678" y="6485653"/>
              <a:ext cx="2116181" cy="338554"/>
            </a:xfrm>
            <a:prstGeom prst="rect">
              <a:avLst/>
            </a:prstGeom>
            <a:noFill/>
          </p:spPr>
          <p:txBody>
            <a:bodyPr wrap="square" rtlCol="0">
              <a:spAutoFit/>
            </a:bodyPr>
            <a:lstStyle/>
            <a:p>
              <a:r>
                <a:rPr lang="zh-CN" altLang="en-US" sz="1600">
                  <a:latin typeface="微软雅黑" panose="020B0503020204020204" pitchFamily="34" charset="-122"/>
                  <a:ea typeface="微软雅黑" panose="020B0503020204020204" pitchFamily="34" charset="-122"/>
                </a:rPr>
                <a:t>成长、分层、社群</a:t>
              </a:r>
              <a:endParaRPr lang="zh-CN" altLang="en-US" sz="1600">
                <a:latin typeface="微软雅黑" panose="020B0503020204020204" pitchFamily="34" charset="-122"/>
                <a:ea typeface="微软雅黑" panose="020B0503020204020204" pitchFamily="34" charset="-122"/>
              </a:endParaRPr>
            </a:p>
          </p:txBody>
        </p:sp>
        <p:sp>
          <p:nvSpPr>
            <p:cNvPr id="92" name="文本框 91"/>
            <p:cNvSpPr txBox="1"/>
            <p:nvPr/>
          </p:nvSpPr>
          <p:spPr>
            <a:xfrm>
              <a:off x="4991641" y="1753158"/>
              <a:ext cx="1239169" cy="378442"/>
            </a:xfrm>
            <a:prstGeom prst="rect">
              <a:avLst/>
            </a:prstGeom>
            <a:noFill/>
          </p:spPr>
          <p:txBody>
            <a:bodyPr wrap="square" rtlCol="0">
              <a:spAutoFit/>
            </a:bodyPr>
            <a:lstStyle/>
            <a:p>
              <a:pPr algn="ctr"/>
              <a:r>
                <a:rPr lang="zh-CN" altLang="en-US">
                  <a:latin typeface="微软雅黑" panose="020B0503020204020204" pitchFamily="34" charset="-122"/>
                  <a:ea typeface="微软雅黑" panose="020B0503020204020204" pitchFamily="34" charset="-122"/>
                </a:rPr>
                <a:t>用户研究</a:t>
              </a:r>
              <a:endParaRPr lang="zh-CN" altLang="en-US">
                <a:latin typeface="微软雅黑" panose="020B0503020204020204" pitchFamily="34" charset="-122"/>
                <a:ea typeface="微软雅黑" panose="020B0503020204020204" pitchFamily="34" charset="-122"/>
              </a:endParaRPr>
            </a:p>
          </p:txBody>
        </p:sp>
        <p:sp>
          <p:nvSpPr>
            <p:cNvPr id="93" name="文本框 92"/>
            <p:cNvSpPr txBox="1"/>
            <p:nvPr/>
          </p:nvSpPr>
          <p:spPr>
            <a:xfrm rot="3686216">
              <a:off x="6592165" y="2562125"/>
              <a:ext cx="1239169" cy="369332"/>
            </a:xfrm>
            <a:prstGeom prst="rect">
              <a:avLst/>
            </a:prstGeom>
            <a:noFill/>
          </p:spPr>
          <p:txBody>
            <a:bodyPr wrap="square" rtlCol="0">
              <a:spAutoFit/>
            </a:bodyPr>
            <a:lstStyle/>
            <a:p>
              <a:pPr algn="ctr"/>
              <a:r>
                <a:rPr lang="zh-CN" altLang="en-US">
                  <a:latin typeface="微软雅黑" panose="020B0503020204020204" pitchFamily="34" charset="-122"/>
                  <a:ea typeface="微软雅黑" panose="020B0503020204020204" pitchFamily="34" charset="-122"/>
                </a:rPr>
                <a:t>活动运营</a:t>
              </a:r>
              <a:endParaRPr lang="zh-CN" altLang="en-US">
                <a:latin typeface="微软雅黑" panose="020B0503020204020204" pitchFamily="34" charset="-122"/>
                <a:ea typeface="微软雅黑" panose="020B0503020204020204" pitchFamily="34" charset="-122"/>
              </a:endParaRPr>
            </a:p>
          </p:txBody>
        </p:sp>
        <p:sp>
          <p:nvSpPr>
            <p:cNvPr id="94" name="文本框 93"/>
            <p:cNvSpPr txBox="1"/>
            <p:nvPr/>
          </p:nvSpPr>
          <p:spPr>
            <a:xfrm rot="7043581">
              <a:off x="6515638" y="4380309"/>
              <a:ext cx="1239169" cy="378442"/>
            </a:xfrm>
            <a:prstGeom prst="rect">
              <a:avLst/>
            </a:prstGeom>
            <a:noFill/>
          </p:spPr>
          <p:txBody>
            <a:bodyPr wrap="square" rtlCol="0">
              <a:spAutoFit/>
            </a:bodyPr>
            <a:lstStyle/>
            <a:p>
              <a:pPr algn="ctr"/>
              <a:r>
                <a:rPr lang="zh-CN" altLang="en-US">
                  <a:latin typeface="微软雅黑" panose="020B0503020204020204" pitchFamily="34" charset="-122"/>
                  <a:ea typeface="微软雅黑" panose="020B0503020204020204" pitchFamily="34" charset="-122"/>
                </a:rPr>
                <a:t>内容运营</a:t>
              </a:r>
              <a:endParaRPr lang="zh-CN" altLang="en-US">
                <a:latin typeface="微软雅黑" panose="020B0503020204020204" pitchFamily="34" charset="-122"/>
                <a:ea typeface="微软雅黑" panose="020B0503020204020204" pitchFamily="34" charset="-122"/>
              </a:endParaRPr>
            </a:p>
          </p:txBody>
        </p:sp>
        <p:sp>
          <p:nvSpPr>
            <p:cNvPr id="95" name="文本框 94"/>
            <p:cNvSpPr txBox="1"/>
            <p:nvPr/>
          </p:nvSpPr>
          <p:spPr>
            <a:xfrm rot="17844888">
              <a:off x="3481581" y="2699640"/>
              <a:ext cx="1239169" cy="378442"/>
            </a:xfrm>
            <a:prstGeom prst="rect">
              <a:avLst/>
            </a:prstGeom>
            <a:noFill/>
          </p:spPr>
          <p:txBody>
            <a:bodyPr wrap="square" rtlCol="0">
              <a:spAutoFit/>
            </a:bodyPr>
            <a:lstStyle/>
            <a:p>
              <a:pPr algn="ctr"/>
              <a:r>
                <a:rPr lang="zh-CN" altLang="en-US">
                  <a:latin typeface="微软雅黑" panose="020B0503020204020204" pitchFamily="34" charset="-122"/>
                  <a:ea typeface="微软雅黑" panose="020B0503020204020204" pitchFamily="34" charset="-122"/>
                </a:rPr>
                <a:t>产品运营</a:t>
              </a:r>
              <a:endParaRPr lang="zh-CN" altLang="en-US">
                <a:latin typeface="微软雅黑" panose="020B0503020204020204" pitchFamily="34" charset="-122"/>
                <a:ea typeface="微软雅黑" panose="020B0503020204020204" pitchFamily="34" charset="-122"/>
              </a:endParaRPr>
            </a:p>
          </p:txBody>
        </p:sp>
        <p:sp>
          <p:nvSpPr>
            <p:cNvPr id="96" name="文本框 95"/>
            <p:cNvSpPr txBox="1"/>
            <p:nvPr/>
          </p:nvSpPr>
          <p:spPr>
            <a:xfrm rot="3812886">
              <a:off x="3467246" y="4442008"/>
              <a:ext cx="1239169" cy="378442"/>
            </a:xfrm>
            <a:prstGeom prst="rect">
              <a:avLst/>
            </a:prstGeom>
            <a:noFill/>
          </p:spPr>
          <p:txBody>
            <a:bodyPr wrap="square" rtlCol="0">
              <a:spAutoFit/>
            </a:bodyPr>
            <a:lstStyle/>
            <a:p>
              <a:pPr algn="ctr"/>
              <a:r>
                <a:rPr lang="zh-CN" altLang="en-US">
                  <a:latin typeface="微软雅黑" panose="020B0503020204020204" pitchFamily="34" charset="-122"/>
                  <a:ea typeface="微软雅黑" panose="020B0503020204020204" pitchFamily="34" charset="-122"/>
                </a:rPr>
                <a:t>流量运营</a:t>
              </a:r>
              <a:endParaRPr lang="zh-CN" altLang="en-US">
                <a:latin typeface="微软雅黑" panose="020B0503020204020204" pitchFamily="34" charset="-122"/>
                <a:ea typeface="微软雅黑" panose="020B0503020204020204" pitchFamily="34" charset="-122"/>
              </a:endParaRPr>
            </a:p>
          </p:txBody>
        </p:sp>
        <p:sp>
          <p:nvSpPr>
            <p:cNvPr id="97" name="文本框 96"/>
            <p:cNvSpPr txBox="1"/>
            <p:nvPr/>
          </p:nvSpPr>
          <p:spPr>
            <a:xfrm>
              <a:off x="4991544" y="5226962"/>
              <a:ext cx="1239169" cy="378442"/>
            </a:xfrm>
            <a:prstGeom prst="rect">
              <a:avLst/>
            </a:prstGeom>
            <a:noFill/>
          </p:spPr>
          <p:txBody>
            <a:bodyPr wrap="square" rtlCol="0">
              <a:spAutoFit/>
            </a:bodyPr>
            <a:lstStyle/>
            <a:p>
              <a:pPr algn="ctr"/>
              <a:r>
                <a:rPr lang="zh-CN" altLang="en-US">
                  <a:latin typeface="微软雅黑" panose="020B0503020204020204" pitchFamily="34" charset="-122"/>
                  <a:ea typeface="微软雅黑" panose="020B0503020204020204" pitchFamily="34" charset="-122"/>
                </a:rPr>
                <a:t>用户运营</a:t>
              </a:r>
              <a:endParaRPr lang="zh-CN" altLang="en-US">
                <a:latin typeface="微软雅黑" panose="020B0503020204020204" pitchFamily="34" charset="-122"/>
                <a:ea typeface="微软雅黑" panose="020B0503020204020204" pitchFamily="34" charset="-122"/>
              </a:endParaRPr>
            </a:p>
          </p:txBody>
        </p:sp>
        <p:sp>
          <p:nvSpPr>
            <p:cNvPr id="98" name="文本框 97"/>
            <p:cNvSpPr txBox="1"/>
            <p:nvPr/>
          </p:nvSpPr>
          <p:spPr>
            <a:xfrm>
              <a:off x="5097203" y="2336167"/>
              <a:ext cx="1051232" cy="523220"/>
            </a:xfrm>
            <a:prstGeom prst="rect">
              <a:avLst/>
            </a:prstGeom>
            <a:noFill/>
          </p:spPr>
          <p:txBody>
            <a:bodyPr wrap="square" rtlCol="0">
              <a:spAutoFit/>
            </a:bodyPr>
            <a:lstStyle/>
            <a:p>
              <a:r>
                <a:rPr lang="zh-CN" altLang="en-US" sz="1400">
                  <a:latin typeface="微软雅黑" panose="020B0503020204020204" pitchFamily="34" charset="-122"/>
                  <a:ea typeface="微软雅黑" panose="020B0503020204020204" pitchFamily="34" charset="-122"/>
                </a:rPr>
                <a:t>用户是谁？</a:t>
              </a:r>
              <a:endParaRPr lang="en-US" altLang="zh-CN" sz="1400">
                <a:latin typeface="微软雅黑" panose="020B0503020204020204" pitchFamily="34" charset="-122"/>
                <a:ea typeface="微软雅黑" panose="020B0503020204020204" pitchFamily="34" charset="-122"/>
              </a:endParaRPr>
            </a:p>
            <a:p>
              <a:r>
                <a:rPr lang="zh-CN" altLang="en-US" sz="1400">
                  <a:latin typeface="微软雅黑" panose="020B0503020204020204" pitchFamily="34" charset="-122"/>
                  <a:ea typeface="微软雅黑" panose="020B0503020204020204" pitchFamily="34" charset="-122"/>
                </a:rPr>
                <a:t>痛点？</a:t>
              </a:r>
              <a:endParaRPr lang="zh-CN" altLang="en-US" sz="1400">
                <a:latin typeface="微软雅黑" panose="020B0503020204020204" pitchFamily="34" charset="-122"/>
                <a:ea typeface="微软雅黑" panose="020B0503020204020204" pitchFamily="34" charset="-122"/>
              </a:endParaRPr>
            </a:p>
          </p:txBody>
        </p:sp>
        <p:sp>
          <p:nvSpPr>
            <p:cNvPr id="99" name="文本框 98"/>
            <p:cNvSpPr txBox="1"/>
            <p:nvPr/>
          </p:nvSpPr>
          <p:spPr>
            <a:xfrm>
              <a:off x="6044074" y="3012337"/>
              <a:ext cx="1051232" cy="523220"/>
            </a:xfrm>
            <a:prstGeom prst="rect">
              <a:avLst/>
            </a:prstGeom>
            <a:noFill/>
          </p:spPr>
          <p:txBody>
            <a:bodyPr wrap="square" rtlCol="0">
              <a:spAutoFit/>
            </a:bodyPr>
            <a:lstStyle/>
            <a:p>
              <a:r>
                <a:rPr lang="zh-CN" altLang="en-US" sz="1400">
                  <a:latin typeface="微软雅黑" panose="020B0503020204020204" pitchFamily="34" charset="-122"/>
                  <a:ea typeface="微软雅黑" panose="020B0503020204020204" pitchFamily="34" charset="-122"/>
                </a:rPr>
                <a:t>吸引参与？</a:t>
              </a:r>
              <a:endParaRPr lang="en-US" altLang="zh-CN" sz="1400">
                <a:latin typeface="微软雅黑" panose="020B0503020204020204" pitchFamily="34" charset="-122"/>
                <a:ea typeface="微软雅黑" panose="020B0503020204020204" pitchFamily="34" charset="-122"/>
              </a:endParaRPr>
            </a:p>
            <a:p>
              <a:r>
                <a:rPr lang="zh-CN" altLang="en-US" sz="1400">
                  <a:latin typeface="微软雅黑" panose="020B0503020204020204" pitchFamily="34" charset="-122"/>
                  <a:ea typeface="微软雅黑" panose="020B0503020204020204" pitchFamily="34" charset="-122"/>
                </a:rPr>
                <a:t>目标？</a:t>
              </a:r>
              <a:endParaRPr lang="zh-CN" altLang="en-US" sz="1400">
                <a:latin typeface="微软雅黑" panose="020B0503020204020204" pitchFamily="34" charset="-122"/>
                <a:ea typeface="微软雅黑" panose="020B0503020204020204" pitchFamily="34" charset="-122"/>
              </a:endParaRPr>
            </a:p>
          </p:txBody>
        </p:sp>
        <p:sp>
          <p:nvSpPr>
            <p:cNvPr id="100" name="文本框 99"/>
            <p:cNvSpPr txBox="1"/>
            <p:nvPr/>
          </p:nvSpPr>
          <p:spPr>
            <a:xfrm>
              <a:off x="4215062" y="3012337"/>
              <a:ext cx="1051232" cy="523220"/>
            </a:xfrm>
            <a:prstGeom prst="rect">
              <a:avLst/>
            </a:prstGeom>
            <a:noFill/>
          </p:spPr>
          <p:txBody>
            <a:bodyPr wrap="square" rtlCol="0">
              <a:spAutoFit/>
            </a:bodyPr>
            <a:lstStyle/>
            <a:p>
              <a:r>
                <a:rPr lang="zh-CN" altLang="en-US" sz="1400">
                  <a:latin typeface="微软雅黑" panose="020B0503020204020204" pitchFamily="34" charset="-122"/>
                  <a:ea typeface="微软雅黑" panose="020B0503020204020204" pitchFamily="34" charset="-122"/>
                </a:rPr>
                <a:t>如何解决？</a:t>
              </a:r>
              <a:endParaRPr lang="en-US" altLang="zh-CN" sz="1400">
                <a:latin typeface="微软雅黑" panose="020B0503020204020204" pitchFamily="34" charset="-122"/>
                <a:ea typeface="微软雅黑" panose="020B0503020204020204" pitchFamily="34" charset="-122"/>
              </a:endParaRPr>
            </a:p>
            <a:p>
              <a:r>
                <a:rPr lang="zh-CN" altLang="en-US" sz="1400">
                  <a:latin typeface="微软雅黑" panose="020B0503020204020204" pitchFamily="34" charset="-122"/>
                  <a:ea typeface="微软雅黑" panose="020B0503020204020204" pitchFamily="34" charset="-122"/>
                </a:rPr>
                <a:t>优化？</a:t>
              </a:r>
              <a:endParaRPr lang="zh-CN" altLang="en-US" sz="1400">
                <a:latin typeface="微软雅黑" panose="020B0503020204020204" pitchFamily="34" charset="-122"/>
                <a:ea typeface="微软雅黑" panose="020B0503020204020204" pitchFamily="34" charset="-122"/>
              </a:endParaRPr>
            </a:p>
          </p:txBody>
        </p:sp>
        <p:sp>
          <p:nvSpPr>
            <p:cNvPr id="101" name="文本框 100"/>
            <p:cNvSpPr txBox="1"/>
            <p:nvPr/>
          </p:nvSpPr>
          <p:spPr>
            <a:xfrm>
              <a:off x="5170532" y="4405645"/>
              <a:ext cx="1051232" cy="523220"/>
            </a:xfrm>
            <a:prstGeom prst="rect">
              <a:avLst/>
            </a:prstGeom>
            <a:noFill/>
          </p:spPr>
          <p:txBody>
            <a:bodyPr wrap="square" rtlCol="0">
              <a:spAutoFit/>
            </a:bodyPr>
            <a:lstStyle/>
            <a:p>
              <a:r>
                <a:rPr lang="zh-CN" altLang="en-US" sz="1400">
                  <a:latin typeface="微软雅黑" panose="020B0503020204020204" pitchFamily="34" charset="-122"/>
                  <a:ea typeface="微软雅黑" panose="020B0503020204020204" pitchFamily="34" charset="-122"/>
                </a:rPr>
                <a:t>怎么留下？</a:t>
              </a:r>
              <a:endParaRPr lang="en-US" altLang="zh-CN" sz="1400">
                <a:latin typeface="微软雅黑" panose="020B0503020204020204" pitchFamily="34" charset="-122"/>
                <a:ea typeface="微软雅黑" panose="020B0503020204020204" pitchFamily="34" charset="-122"/>
              </a:endParaRPr>
            </a:p>
            <a:p>
              <a:r>
                <a:rPr lang="zh-CN" altLang="en-US" sz="1400">
                  <a:latin typeface="微软雅黑" panose="020B0503020204020204" pitchFamily="34" charset="-122"/>
                  <a:ea typeface="微软雅黑" panose="020B0503020204020204" pitchFamily="34" charset="-122"/>
                </a:rPr>
                <a:t>转化？</a:t>
              </a:r>
              <a:endParaRPr lang="zh-CN" altLang="en-US" sz="1400">
                <a:latin typeface="微软雅黑" panose="020B0503020204020204" pitchFamily="34" charset="-122"/>
                <a:ea typeface="微软雅黑" panose="020B0503020204020204" pitchFamily="34" charset="-122"/>
              </a:endParaRPr>
            </a:p>
          </p:txBody>
        </p:sp>
        <p:sp>
          <p:nvSpPr>
            <p:cNvPr id="102" name="文本框 101"/>
            <p:cNvSpPr txBox="1"/>
            <p:nvPr/>
          </p:nvSpPr>
          <p:spPr>
            <a:xfrm>
              <a:off x="4182775" y="3904732"/>
              <a:ext cx="1051232" cy="523220"/>
            </a:xfrm>
            <a:prstGeom prst="rect">
              <a:avLst/>
            </a:prstGeom>
            <a:noFill/>
          </p:spPr>
          <p:txBody>
            <a:bodyPr wrap="square" rtlCol="0">
              <a:spAutoFit/>
            </a:bodyPr>
            <a:lstStyle/>
            <a:p>
              <a:r>
                <a:rPr lang="zh-CN" altLang="en-US" sz="1400">
                  <a:latin typeface="微软雅黑" panose="020B0503020204020204" pitchFamily="34" charset="-122"/>
                  <a:ea typeface="微软雅黑" panose="020B0503020204020204" pitchFamily="34" charset="-122"/>
                </a:rPr>
                <a:t>用户在哪？</a:t>
              </a:r>
              <a:endParaRPr lang="en-US" altLang="zh-CN" sz="1400">
                <a:latin typeface="微软雅黑" panose="020B0503020204020204" pitchFamily="34" charset="-122"/>
                <a:ea typeface="微软雅黑" panose="020B0503020204020204" pitchFamily="34" charset="-122"/>
              </a:endParaRPr>
            </a:p>
            <a:p>
              <a:r>
                <a:rPr lang="zh-CN" altLang="en-US" sz="1400">
                  <a:latin typeface="微软雅黑" panose="020B0503020204020204" pitchFamily="34" charset="-122"/>
                  <a:ea typeface="微软雅黑" panose="020B0503020204020204" pitchFamily="34" charset="-122"/>
                </a:rPr>
                <a:t>怎样？</a:t>
              </a:r>
              <a:endParaRPr lang="zh-CN" altLang="en-US" sz="1400">
                <a:latin typeface="微软雅黑" panose="020B0503020204020204" pitchFamily="34" charset="-122"/>
                <a:ea typeface="微软雅黑" panose="020B0503020204020204" pitchFamily="34" charset="-122"/>
              </a:endParaRPr>
            </a:p>
          </p:txBody>
        </p:sp>
        <p:sp>
          <p:nvSpPr>
            <p:cNvPr id="103" name="文本框 102"/>
            <p:cNvSpPr txBox="1"/>
            <p:nvPr/>
          </p:nvSpPr>
          <p:spPr>
            <a:xfrm>
              <a:off x="6121040" y="3904732"/>
              <a:ext cx="1051232" cy="523220"/>
            </a:xfrm>
            <a:prstGeom prst="rect">
              <a:avLst/>
            </a:prstGeom>
            <a:noFill/>
          </p:spPr>
          <p:txBody>
            <a:bodyPr wrap="square" rtlCol="0">
              <a:spAutoFit/>
            </a:bodyPr>
            <a:lstStyle/>
            <a:p>
              <a:r>
                <a:rPr lang="zh-CN" altLang="en-US" sz="1400">
                  <a:latin typeface="微软雅黑" panose="020B0503020204020204" pitchFamily="34" charset="-122"/>
                  <a:ea typeface="微软雅黑" panose="020B0503020204020204" pitchFamily="34" charset="-122"/>
                </a:rPr>
                <a:t>你是谁？</a:t>
              </a:r>
              <a:endParaRPr lang="en-US" altLang="zh-CN" sz="1400">
                <a:latin typeface="微软雅黑" panose="020B0503020204020204" pitchFamily="34" charset="-122"/>
                <a:ea typeface="微软雅黑" panose="020B0503020204020204" pitchFamily="34" charset="-122"/>
              </a:endParaRPr>
            </a:p>
            <a:p>
              <a:r>
                <a:rPr lang="zh-CN" altLang="en-US" sz="1400">
                  <a:latin typeface="微软雅黑" panose="020B0503020204020204" pitchFamily="34" charset="-122"/>
                  <a:ea typeface="微软雅黑" panose="020B0503020204020204" pitchFamily="34" charset="-122"/>
                </a:rPr>
                <a:t>能做？</a:t>
              </a:r>
              <a:endParaRPr lang="zh-CN" altLang="en-US" sz="1400">
                <a:latin typeface="微软雅黑" panose="020B0503020204020204" pitchFamily="34" charset="-122"/>
                <a:ea typeface="微软雅黑" panose="020B0503020204020204" pitchFamily="34" charset="-122"/>
              </a:endParaRPr>
            </a:p>
          </p:txBody>
        </p:sp>
      </p:gr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5:prstTrans prst="peelOff"/>
      </p:transition>
    </mc:Choice>
    <mc:Fallback>
      <p:transition spd="slow">
        <p:fade/>
      </p:transition>
    </mc:Fallback>
  </mc:AlternateContent>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817948" y="269402"/>
            <a:ext cx="7562367" cy="584775"/>
          </a:xfrm>
          <a:prstGeom prst="rect">
            <a:avLst/>
          </a:prstGeom>
          <a:noFill/>
        </p:spPr>
        <p:txBody>
          <a:bodyPr wrap="square">
            <a:spAutoFit/>
          </a:bodyPr>
          <a:lstStyle/>
          <a:p>
            <a:r>
              <a:rPr lang="zh-CN" altLang="en-US" sz="3200">
                <a:latin typeface="微软雅黑" panose="020B0503020204020204" pitchFamily="34" charset="-122"/>
                <a:ea typeface="微软雅黑" panose="020B0503020204020204" pitchFamily="34" charset="-122"/>
              </a:rPr>
              <a:t>多层组合飞轮模型</a:t>
            </a:r>
            <a:endParaRPr lang="zh-CN" altLang="en-US" sz="3200">
              <a:latin typeface="微软雅黑" panose="020B0503020204020204" pitchFamily="34" charset="-122"/>
              <a:ea typeface="微软雅黑" panose="020B0503020204020204" pitchFamily="34" charset="-122"/>
            </a:endParaRPr>
          </a:p>
        </p:txBody>
      </p:sp>
      <p:grpSp>
        <p:nvGrpSpPr>
          <p:cNvPr id="39" name="组合 38"/>
          <p:cNvGrpSpPr/>
          <p:nvPr/>
        </p:nvGrpSpPr>
        <p:grpSpPr>
          <a:xfrm>
            <a:off x="1872869" y="577672"/>
            <a:ext cx="9526216" cy="6158116"/>
            <a:chOff x="1872869" y="577672"/>
            <a:chExt cx="9526216" cy="6158116"/>
          </a:xfrm>
        </p:grpSpPr>
        <p:sp>
          <p:nvSpPr>
            <p:cNvPr id="30" name="弧形 29"/>
            <p:cNvSpPr/>
            <p:nvPr/>
          </p:nvSpPr>
          <p:spPr>
            <a:xfrm rot="3748173" flipH="1">
              <a:off x="2876847" y="-426306"/>
              <a:ext cx="5206814" cy="7214770"/>
            </a:xfrm>
            <a:prstGeom prst="arc">
              <a:avLst>
                <a:gd name="adj1" fmla="val 16085847"/>
                <a:gd name="adj2" fmla="val 1127030"/>
              </a:avLst>
            </a:prstGeom>
            <a:ln>
              <a:headEnd type="arrow"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grpSp>
          <p:nvGrpSpPr>
            <p:cNvPr id="38" name="组合 37"/>
            <p:cNvGrpSpPr/>
            <p:nvPr/>
          </p:nvGrpSpPr>
          <p:grpSpPr>
            <a:xfrm>
              <a:off x="2181425" y="869896"/>
              <a:ext cx="9217660" cy="5865892"/>
              <a:chOff x="2181425" y="869896"/>
              <a:chExt cx="9217660" cy="5865892"/>
            </a:xfrm>
          </p:grpSpPr>
          <p:sp>
            <p:nvSpPr>
              <p:cNvPr id="28" name="弧形 27"/>
              <p:cNvSpPr/>
              <p:nvPr/>
            </p:nvSpPr>
            <p:spPr>
              <a:xfrm rot="3748173" flipH="1">
                <a:off x="3186524" y="826615"/>
                <a:ext cx="4653634" cy="5364660"/>
              </a:xfrm>
              <a:prstGeom prst="arc">
                <a:avLst>
                  <a:gd name="adj1" fmla="val 16207424"/>
                  <a:gd name="adj2" fmla="val 404930"/>
                </a:avLst>
              </a:prstGeom>
              <a:ln>
                <a:headEnd type="arrow"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20" name="弧形 19"/>
              <p:cNvSpPr/>
              <p:nvPr/>
            </p:nvSpPr>
            <p:spPr>
              <a:xfrm rot="17768652" flipH="1">
                <a:off x="3591453" y="318568"/>
                <a:ext cx="3889537" cy="4992193"/>
              </a:xfrm>
              <a:prstGeom prst="arc">
                <a:avLst>
                  <a:gd name="adj1" fmla="val 16200000"/>
                  <a:gd name="adj2" fmla="val 1815594"/>
                </a:avLst>
              </a:prstGeom>
              <a:ln>
                <a:headEnd type="arrow"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3" name="椭圆 2"/>
              <p:cNvSpPr/>
              <p:nvPr/>
            </p:nvSpPr>
            <p:spPr>
              <a:xfrm>
                <a:off x="5690938" y="4164724"/>
                <a:ext cx="1620000" cy="1620000"/>
              </a:xfrm>
              <a:prstGeom prst="ellipse">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zh-CN" altLang="en-US"/>
                  <a:t>增长飞轮</a:t>
                </a:r>
                <a:endParaRPr lang="zh-CN" altLang="en-US"/>
              </a:p>
            </p:txBody>
          </p:sp>
          <p:sp>
            <p:nvSpPr>
              <p:cNvPr id="4" name="文本框 3"/>
              <p:cNvSpPr txBox="1"/>
              <p:nvPr/>
            </p:nvSpPr>
            <p:spPr>
              <a:xfrm>
                <a:off x="6112364" y="3459581"/>
                <a:ext cx="1103586" cy="338554"/>
              </a:xfrm>
              <a:prstGeom prst="rect">
                <a:avLst/>
              </a:prstGeom>
              <a:noFill/>
            </p:spPr>
            <p:txBody>
              <a:bodyPr wrap="square" rtlCol="0">
                <a:spAutoFit/>
              </a:bodyPr>
              <a:lstStyle/>
              <a:p>
                <a:pPr algn="ctr"/>
                <a:r>
                  <a:rPr lang="zh-CN" altLang="en-US" sz="1600"/>
                  <a:t>更多选择</a:t>
                </a:r>
                <a:endParaRPr lang="zh-CN" altLang="en-US" sz="1600"/>
              </a:p>
            </p:txBody>
          </p:sp>
          <p:sp>
            <p:nvSpPr>
              <p:cNvPr id="5" name="文本框 4"/>
              <p:cNvSpPr txBox="1"/>
              <p:nvPr/>
            </p:nvSpPr>
            <p:spPr>
              <a:xfrm>
                <a:off x="4256278" y="4891016"/>
                <a:ext cx="1103586" cy="338554"/>
              </a:xfrm>
              <a:prstGeom prst="rect">
                <a:avLst/>
              </a:prstGeom>
              <a:noFill/>
            </p:spPr>
            <p:txBody>
              <a:bodyPr wrap="square" rtlCol="0">
                <a:spAutoFit/>
              </a:bodyPr>
              <a:lstStyle/>
              <a:p>
                <a:pPr algn="ctr"/>
                <a:r>
                  <a:rPr lang="zh-CN" altLang="en-US" sz="1600"/>
                  <a:t>更多卖家</a:t>
                </a:r>
                <a:endParaRPr lang="zh-CN" altLang="en-US" sz="1600"/>
              </a:p>
            </p:txBody>
          </p:sp>
          <p:sp>
            <p:nvSpPr>
              <p:cNvPr id="6" name="文本框 5"/>
              <p:cNvSpPr txBox="1"/>
              <p:nvPr/>
            </p:nvSpPr>
            <p:spPr>
              <a:xfrm>
                <a:off x="5949145" y="6304974"/>
                <a:ext cx="1103586" cy="338554"/>
              </a:xfrm>
              <a:prstGeom prst="rect">
                <a:avLst/>
              </a:prstGeom>
              <a:noFill/>
            </p:spPr>
            <p:txBody>
              <a:bodyPr wrap="square" rtlCol="0">
                <a:spAutoFit/>
              </a:bodyPr>
              <a:lstStyle/>
              <a:p>
                <a:pPr algn="ctr"/>
                <a:r>
                  <a:rPr lang="zh-CN" altLang="en-US" sz="1600"/>
                  <a:t>流量增加</a:t>
                </a:r>
                <a:endParaRPr lang="zh-CN" altLang="en-US" sz="1600"/>
              </a:p>
            </p:txBody>
          </p:sp>
          <p:sp>
            <p:nvSpPr>
              <p:cNvPr id="8" name="文本框 7"/>
              <p:cNvSpPr txBox="1"/>
              <p:nvPr/>
            </p:nvSpPr>
            <p:spPr>
              <a:xfrm>
                <a:off x="7001710" y="4890716"/>
                <a:ext cx="4397375" cy="583565"/>
              </a:xfrm>
              <a:prstGeom prst="rect">
                <a:avLst/>
              </a:prstGeom>
              <a:noFill/>
            </p:spPr>
            <p:txBody>
              <a:bodyPr wrap="square" rtlCol="0">
                <a:spAutoFit/>
              </a:bodyPr>
              <a:lstStyle/>
              <a:p>
                <a:pPr algn="ctr"/>
                <a:r>
                  <a:rPr lang="zh-CN" altLang="en-US" sz="1600"/>
                  <a:t>更好的客户体验</a:t>
                </a:r>
                <a:r>
                  <a:rPr lang="en-US" altLang="zh-CN" sz="1600"/>
                  <a:t>   </a:t>
                </a:r>
                <a:endParaRPr lang="en-US" altLang="zh-CN" sz="1600"/>
              </a:p>
              <a:p>
                <a:pPr algn="ctr"/>
                <a:r>
                  <a:rPr lang="zh-CN" altLang="en-US" sz="1600">
                    <a:ea typeface="宋体" panose="02010600030101010101" pitchFamily="2" charset="-122"/>
                  </a:rPr>
                  <a:t>更多方案关注公众号：方案知识星球</a:t>
                </a:r>
                <a:endParaRPr lang="zh-CN" altLang="en-US" sz="1600">
                  <a:ea typeface="宋体" panose="02010600030101010101" pitchFamily="2" charset="-122"/>
                </a:endParaRPr>
              </a:p>
            </p:txBody>
          </p:sp>
          <p:sp>
            <p:nvSpPr>
              <p:cNvPr id="9" name="文本框 8"/>
              <p:cNvSpPr txBox="1"/>
              <p:nvPr/>
            </p:nvSpPr>
            <p:spPr>
              <a:xfrm>
                <a:off x="7310938" y="2943359"/>
                <a:ext cx="1103586" cy="338554"/>
              </a:xfrm>
              <a:prstGeom prst="rect">
                <a:avLst/>
              </a:prstGeom>
              <a:noFill/>
            </p:spPr>
            <p:txBody>
              <a:bodyPr wrap="square" rtlCol="0">
                <a:spAutoFit/>
              </a:bodyPr>
              <a:lstStyle/>
              <a:p>
                <a:pPr algn="ctr"/>
                <a:r>
                  <a:rPr lang="zh-CN" altLang="en-US" sz="1600"/>
                  <a:t>更低价格</a:t>
                </a:r>
                <a:endParaRPr lang="zh-CN" altLang="en-US" sz="1600"/>
              </a:p>
            </p:txBody>
          </p:sp>
          <p:sp>
            <p:nvSpPr>
              <p:cNvPr id="10" name="文本框 9"/>
              <p:cNvSpPr txBox="1"/>
              <p:nvPr/>
            </p:nvSpPr>
            <p:spPr>
              <a:xfrm>
                <a:off x="4865911" y="2912768"/>
                <a:ext cx="1103586" cy="338554"/>
              </a:xfrm>
              <a:prstGeom prst="rect">
                <a:avLst/>
              </a:prstGeom>
              <a:noFill/>
            </p:spPr>
            <p:txBody>
              <a:bodyPr wrap="square" rtlCol="0">
                <a:spAutoFit/>
              </a:bodyPr>
              <a:lstStyle/>
              <a:p>
                <a:pPr algn="ctr"/>
                <a:r>
                  <a:rPr lang="zh-CN" altLang="en-US" sz="1600"/>
                  <a:t>低成本</a:t>
                </a:r>
                <a:endParaRPr lang="zh-CN" altLang="en-US" sz="1600"/>
              </a:p>
            </p:txBody>
          </p:sp>
          <p:sp>
            <p:nvSpPr>
              <p:cNvPr id="11" name="文本框 10"/>
              <p:cNvSpPr txBox="1"/>
              <p:nvPr/>
            </p:nvSpPr>
            <p:spPr>
              <a:xfrm>
                <a:off x="4130000" y="2225824"/>
                <a:ext cx="1819145" cy="338554"/>
              </a:xfrm>
              <a:prstGeom prst="rect">
                <a:avLst/>
              </a:prstGeom>
              <a:noFill/>
            </p:spPr>
            <p:txBody>
              <a:bodyPr wrap="square" rtlCol="0">
                <a:spAutoFit/>
              </a:bodyPr>
              <a:lstStyle/>
              <a:p>
                <a:pPr algn="ctr"/>
                <a:r>
                  <a:rPr lang="zh-CN" altLang="en-US" sz="1600"/>
                  <a:t>拓展自有品牌</a:t>
                </a:r>
                <a:endParaRPr lang="zh-CN" altLang="en-US" sz="1600"/>
              </a:p>
            </p:txBody>
          </p:sp>
          <p:sp>
            <p:nvSpPr>
              <p:cNvPr id="12" name="文本框 11"/>
              <p:cNvSpPr txBox="1"/>
              <p:nvPr/>
            </p:nvSpPr>
            <p:spPr>
              <a:xfrm>
                <a:off x="3410619" y="1671310"/>
                <a:ext cx="1819145" cy="338554"/>
              </a:xfrm>
              <a:prstGeom prst="rect">
                <a:avLst/>
              </a:prstGeom>
              <a:noFill/>
            </p:spPr>
            <p:txBody>
              <a:bodyPr wrap="square" rtlCol="0">
                <a:spAutoFit/>
              </a:bodyPr>
              <a:lstStyle/>
              <a:p>
                <a:pPr algn="ctr"/>
                <a:r>
                  <a:rPr lang="zh-CN" altLang="en-US" sz="1600"/>
                  <a:t>会员体系</a:t>
                </a:r>
                <a:endParaRPr lang="zh-CN" altLang="en-US" sz="1600"/>
              </a:p>
            </p:txBody>
          </p:sp>
          <p:sp>
            <p:nvSpPr>
              <p:cNvPr id="13" name="文本框 12"/>
              <p:cNvSpPr txBox="1"/>
              <p:nvPr/>
            </p:nvSpPr>
            <p:spPr>
              <a:xfrm>
                <a:off x="8147966" y="1668300"/>
                <a:ext cx="1819145" cy="338554"/>
              </a:xfrm>
              <a:prstGeom prst="rect">
                <a:avLst/>
              </a:prstGeom>
              <a:noFill/>
            </p:spPr>
            <p:txBody>
              <a:bodyPr wrap="square" rtlCol="0">
                <a:spAutoFit/>
              </a:bodyPr>
              <a:lstStyle/>
              <a:p>
                <a:pPr algn="ctr"/>
                <a:r>
                  <a:rPr lang="zh-CN" altLang="en-US" sz="1600"/>
                  <a:t>快速配送</a:t>
                </a:r>
                <a:endParaRPr lang="zh-CN" altLang="en-US" sz="1600"/>
              </a:p>
            </p:txBody>
          </p:sp>
          <p:sp>
            <p:nvSpPr>
              <p:cNvPr id="14" name="文本框 13"/>
              <p:cNvSpPr txBox="1"/>
              <p:nvPr/>
            </p:nvSpPr>
            <p:spPr>
              <a:xfrm>
                <a:off x="2181425" y="1288255"/>
                <a:ext cx="1819145" cy="338554"/>
              </a:xfrm>
              <a:prstGeom prst="rect">
                <a:avLst/>
              </a:prstGeom>
              <a:noFill/>
            </p:spPr>
            <p:txBody>
              <a:bodyPr wrap="square" rtlCol="0">
                <a:spAutoFit/>
              </a:bodyPr>
              <a:lstStyle/>
              <a:p>
                <a:pPr algn="ctr"/>
                <a:r>
                  <a:rPr lang="zh-CN" altLang="en-US" sz="1600"/>
                  <a:t>基础设施建设</a:t>
                </a:r>
                <a:endParaRPr lang="zh-CN" altLang="en-US" sz="1600"/>
              </a:p>
            </p:txBody>
          </p:sp>
          <p:sp>
            <p:nvSpPr>
              <p:cNvPr id="15" name="文本框 14"/>
              <p:cNvSpPr txBox="1"/>
              <p:nvPr/>
            </p:nvSpPr>
            <p:spPr>
              <a:xfrm>
                <a:off x="7590584" y="2278475"/>
                <a:ext cx="1819145" cy="338554"/>
              </a:xfrm>
              <a:prstGeom prst="rect">
                <a:avLst/>
              </a:prstGeom>
              <a:noFill/>
            </p:spPr>
            <p:txBody>
              <a:bodyPr wrap="square" rtlCol="0">
                <a:spAutoFit/>
              </a:bodyPr>
              <a:lstStyle/>
              <a:p>
                <a:pPr algn="ctr"/>
                <a:r>
                  <a:rPr lang="zh-CN" altLang="en-US" sz="1600"/>
                  <a:t>更多服务于优惠</a:t>
                </a:r>
                <a:endParaRPr lang="zh-CN" altLang="en-US" sz="1600"/>
              </a:p>
            </p:txBody>
          </p:sp>
          <p:sp>
            <p:nvSpPr>
              <p:cNvPr id="17" name="弧形 16"/>
              <p:cNvSpPr/>
              <p:nvPr/>
            </p:nvSpPr>
            <p:spPr>
              <a:xfrm rot="17768652" flipH="1">
                <a:off x="5611251" y="2729018"/>
                <a:ext cx="1611628" cy="2111749"/>
              </a:xfrm>
              <a:prstGeom prst="arc">
                <a:avLst/>
              </a:prstGeom>
              <a:ln>
                <a:headEnd type="arrow"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18" name="弧形 17"/>
              <p:cNvSpPr/>
              <p:nvPr/>
            </p:nvSpPr>
            <p:spPr>
              <a:xfrm rot="17768652" flipH="1">
                <a:off x="4927147" y="1587051"/>
                <a:ext cx="2938515" cy="3781794"/>
              </a:xfrm>
              <a:prstGeom prst="arc">
                <a:avLst/>
              </a:prstGeom>
              <a:ln>
                <a:headEnd type="arrow"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19" name="弧形 18"/>
              <p:cNvSpPr/>
              <p:nvPr/>
            </p:nvSpPr>
            <p:spPr>
              <a:xfrm rot="17768652" flipH="1">
                <a:off x="4277545" y="878897"/>
                <a:ext cx="3442200" cy="4408729"/>
              </a:xfrm>
              <a:prstGeom prst="arc">
                <a:avLst>
                  <a:gd name="adj1" fmla="val 16200000"/>
                  <a:gd name="adj2" fmla="val 1002952"/>
                </a:avLst>
              </a:prstGeom>
              <a:ln>
                <a:headEnd type="arrow"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21" name="弧形 20"/>
              <p:cNvSpPr/>
              <p:nvPr/>
            </p:nvSpPr>
            <p:spPr>
              <a:xfrm rot="15595853" flipH="1">
                <a:off x="4434516" y="4098835"/>
                <a:ext cx="2620376" cy="2145374"/>
              </a:xfrm>
              <a:prstGeom prst="arc">
                <a:avLst/>
              </a:prstGeom>
              <a:ln>
                <a:headEnd type="arrow"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23" name="弧形 22"/>
              <p:cNvSpPr/>
              <p:nvPr/>
            </p:nvSpPr>
            <p:spPr>
              <a:xfrm rot="21345900" flipH="1">
                <a:off x="4764953" y="3637140"/>
                <a:ext cx="2889121" cy="2195550"/>
              </a:xfrm>
              <a:prstGeom prst="arc">
                <a:avLst/>
              </a:prstGeom>
              <a:ln>
                <a:headEnd type="arrow"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24" name="弧形 23"/>
              <p:cNvSpPr/>
              <p:nvPr/>
            </p:nvSpPr>
            <p:spPr>
              <a:xfrm rot="4722374" flipH="1">
                <a:off x="5998286" y="3762899"/>
                <a:ext cx="2725451" cy="2421228"/>
              </a:xfrm>
              <a:prstGeom prst="arc">
                <a:avLst/>
              </a:prstGeom>
              <a:ln>
                <a:headEnd type="arrow"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25" name="弧形 24"/>
              <p:cNvSpPr/>
              <p:nvPr/>
            </p:nvSpPr>
            <p:spPr>
              <a:xfrm rot="11311506" flipH="1">
                <a:off x="5955091" y="3894280"/>
                <a:ext cx="2570235" cy="2613749"/>
              </a:xfrm>
              <a:prstGeom prst="arc">
                <a:avLst>
                  <a:gd name="adj1" fmla="val 16529420"/>
                  <a:gd name="adj2" fmla="val 0"/>
                </a:avLst>
              </a:prstGeom>
              <a:ln>
                <a:headEnd type="arrow"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cxnSp>
            <p:nvCxnSpPr>
              <p:cNvPr id="27" name="直接箭头连接符 26"/>
              <p:cNvCxnSpPr>
                <a:endCxn id="9" idx="1"/>
              </p:cNvCxnSpPr>
              <p:nvPr/>
            </p:nvCxnSpPr>
            <p:spPr>
              <a:xfrm flipV="1">
                <a:off x="5906964" y="3112636"/>
                <a:ext cx="1403974" cy="29957"/>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29" name="弧形 28"/>
              <p:cNvSpPr/>
              <p:nvPr/>
            </p:nvSpPr>
            <p:spPr>
              <a:xfrm rot="4078000" flipH="1">
                <a:off x="3993197" y="1518125"/>
                <a:ext cx="3133358" cy="4763863"/>
              </a:xfrm>
              <a:prstGeom prst="arc">
                <a:avLst>
                  <a:gd name="adj1" fmla="val 16294694"/>
                  <a:gd name="adj2" fmla="val 20234076"/>
                </a:avLst>
              </a:prstGeom>
              <a:ln>
                <a:headEnd type="arrow"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31" name="弧形 30"/>
              <p:cNvSpPr/>
              <p:nvPr/>
            </p:nvSpPr>
            <p:spPr>
              <a:xfrm rot="8098192" flipH="1">
                <a:off x="6638124" y="2948448"/>
                <a:ext cx="2283438" cy="2517071"/>
              </a:xfrm>
              <a:prstGeom prst="arc">
                <a:avLst>
                  <a:gd name="adj1" fmla="val 17025566"/>
                  <a:gd name="adj2" fmla="val 1207518"/>
                </a:avLst>
              </a:prstGeom>
              <a:ln>
                <a:headEnd type="arrow"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32" name="弧形 31"/>
              <p:cNvSpPr/>
              <p:nvPr/>
            </p:nvSpPr>
            <p:spPr>
              <a:xfrm rot="8098192" flipH="1">
                <a:off x="6093819" y="2719557"/>
                <a:ext cx="3290982" cy="2771160"/>
              </a:xfrm>
              <a:prstGeom prst="arc">
                <a:avLst>
                  <a:gd name="adj1" fmla="val 17025566"/>
                  <a:gd name="adj2" fmla="val 1207518"/>
                </a:avLst>
              </a:prstGeom>
              <a:ln>
                <a:headEnd type="arrow"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33" name="弧形 32"/>
              <p:cNvSpPr/>
              <p:nvPr/>
            </p:nvSpPr>
            <p:spPr>
              <a:xfrm rot="8098192" flipH="1">
                <a:off x="5095838" y="2620121"/>
                <a:ext cx="5276245" cy="2955089"/>
              </a:xfrm>
              <a:prstGeom prst="arc">
                <a:avLst>
                  <a:gd name="adj1" fmla="val 17025566"/>
                  <a:gd name="adj2" fmla="val 357732"/>
                </a:avLst>
              </a:prstGeom>
              <a:ln>
                <a:headEnd type="arrow"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grpSp>
      </p:gr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5:prstTrans prst="peelOff"/>
      </p:transition>
    </mc:Choice>
    <mc:Fallback>
      <p:transition spd="slow">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灯片编号占位符 1"/>
          <p:cNvSpPr>
            <a:spLocks noGrp="1"/>
          </p:cNvSpPr>
          <p:nvPr>
            <p:ph type="sldNum" sz="quarter" idx="4294967295"/>
          </p:nvPr>
        </p:nvSpPr>
        <p:spPr>
          <a:xfrm>
            <a:off x="9162143" y="158750"/>
            <a:ext cx="2743200" cy="365125"/>
          </a:xfrm>
          <a:prstGeom prst="rect">
            <a:avLst/>
          </a:prstGeom>
        </p:spPr>
        <p:txBody>
          <a:bodyPr vert="horz" lIns="91440" tIns="45720" rIns="91440" bIns="45720" rtlCol="0" anchor="ctr"/>
          <a:lstStyle>
            <a:defPPr>
              <a:defRPr lang="zh-CN"/>
            </a:defPPr>
            <a:lvl1pPr marL="0" algn="r" defTabSz="914400" rtl="0" eaLnBrk="1" latinLnBrk="0" hangingPunct="1">
              <a:defRPr sz="1050" b="0" kern="1200">
                <a:solidFill>
                  <a:srgbClr val="002E1A"/>
                </a:solidFill>
                <a:latin typeface="Abadi" panose="020B0604020104020204" pitchFamily="34" charset="0"/>
                <a:ea typeface="微软雅黑" panose="020B0503020204020204" pitchFamily="34" charset="-122"/>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33161F78-D6A4-4A79-93D8-644D6A83810E}" type="slidenum">
              <a:rPr lang="zh-CN" altLang="en-US" smtClean="0"/>
            </a:fld>
            <a:endParaRPr lang="zh-CN" altLang="en-US">
              <a:latin typeface="微软雅黑" panose="020B0503020204020204" pitchFamily="34" charset="-122"/>
              <a:ea typeface="微软雅黑" panose="020B0503020204020204" pitchFamily="34" charset="-122"/>
            </a:endParaRPr>
          </a:p>
        </p:txBody>
      </p:sp>
      <p:sp>
        <p:nvSpPr>
          <p:cNvPr id="3" name="矩形 2"/>
          <p:cNvSpPr/>
          <p:nvPr/>
        </p:nvSpPr>
        <p:spPr>
          <a:xfrm>
            <a:off x="0" y="5703660"/>
            <a:ext cx="12192000" cy="1182886"/>
          </a:xfrm>
          <a:prstGeom prst="rect">
            <a:avLst/>
          </a:prstGeom>
          <a:solidFill>
            <a:schemeClr val="bg1"/>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endParaRPr lang="zh-CN" altLang="en-US" sz="1600" err="1">
              <a:solidFill>
                <a:schemeClr val="tx1"/>
              </a:solidFill>
              <a:latin typeface="微软雅黑" panose="020B0503020204020204" pitchFamily="34" charset="-122"/>
              <a:ea typeface="微软雅黑" panose="020B0503020204020204" pitchFamily="34" charset="-122"/>
            </a:endParaRPr>
          </a:p>
        </p:txBody>
      </p:sp>
      <p:sp>
        <p:nvSpPr>
          <p:cNvPr id="4" name="等腰三角形 3"/>
          <p:cNvSpPr/>
          <p:nvPr/>
        </p:nvSpPr>
        <p:spPr>
          <a:xfrm>
            <a:off x="1388021" y="779453"/>
            <a:ext cx="10443492" cy="837331"/>
          </a:xfrm>
          <a:prstGeom prst="triangle">
            <a:avLst>
              <a:gd name="adj" fmla="val 49909"/>
            </a:avLst>
          </a:prstGeom>
          <a:solidFill>
            <a:srgbClr val="795696"/>
          </a:solidFill>
          <a:ln w="15875">
            <a:solidFill>
              <a:srgbClr val="79569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latin typeface="微软雅黑" panose="020B0503020204020204" pitchFamily="34" charset="-122"/>
              <a:ea typeface="微软雅黑" panose="020B0503020204020204" pitchFamily="34" charset="-122"/>
            </a:endParaRPr>
          </a:p>
        </p:txBody>
      </p:sp>
      <p:sp>
        <p:nvSpPr>
          <p:cNvPr id="5" name="Rectangle 21"/>
          <p:cNvSpPr/>
          <p:nvPr/>
        </p:nvSpPr>
        <p:spPr>
          <a:xfrm>
            <a:off x="117642" y="1736629"/>
            <a:ext cx="1142533" cy="960523"/>
          </a:xfrm>
          <a:prstGeom prst="rect">
            <a:avLst/>
          </a:prstGeom>
          <a:solidFill>
            <a:srgbClr val="EFEFE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b="1">
                <a:solidFill>
                  <a:srgbClr val="795696"/>
                </a:solidFill>
                <a:latin typeface="微软雅黑" panose="020B0503020204020204" pitchFamily="34" charset="-122"/>
                <a:ea typeface="微软雅黑" panose="020B0503020204020204" pitchFamily="34" charset="-122"/>
              </a:rPr>
              <a:t>战略目标</a:t>
            </a:r>
            <a:endParaRPr lang="zh-CN" altLang="en-US" sz="1400" b="1">
              <a:solidFill>
                <a:srgbClr val="795696"/>
              </a:solidFill>
              <a:latin typeface="微软雅黑" panose="020B0503020204020204" pitchFamily="34" charset="-122"/>
              <a:ea typeface="微软雅黑" panose="020B0503020204020204" pitchFamily="34" charset="-122"/>
            </a:endParaRPr>
          </a:p>
        </p:txBody>
      </p:sp>
      <p:sp>
        <p:nvSpPr>
          <p:cNvPr id="6" name="Rectangle 3"/>
          <p:cNvSpPr/>
          <p:nvPr/>
        </p:nvSpPr>
        <p:spPr>
          <a:xfrm>
            <a:off x="1388020" y="1739148"/>
            <a:ext cx="10441875" cy="960523"/>
          </a:xfrm>
          <a:prstGeom prst="rect">
            <a:avLst/>
          </a:prstGeom>
          <a:noFill/>
          <a:ln w="158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00">
              <a:solidFill>
                <a:schemeClr val="tx1"/>
              </a:solidFill>
              <a:latin typeface="微软雅黑" panose="020B0503020204020204" pitchFamily="34" charset="-122"/>
              <a:ea typeface="微软雅黑" panose="020B0503020204020204" pitchFamily="34" charset="-122"/>
            </a:endParaRPr>
          </a:p>
        </p:txBody>
      </p:sp>
      <p:sp>
        <p:nvSpPr>
          <p:cNvPr id="7" name="Rectangle 3"/>
          <p:cNvSpPr/>
          <p:nvPr/>
        </p:nvSpPr>
        <p:spPr>
          <a:xfrm>
            <a:off x="1388020" y="2811433"/>
            <a:ext cx="2498258" cy="348580"/>
          </a:xfrm>
          <a:prstGeom prst="rect">
            <a:avLst/>
          </a:prstGeom>
          <a:solidFill>
            <a:srgbClr val="795696"/>
          </a:solidFill>
          <a:ln w="15875">
            <a:solidFill>
              <a:srgbClr val="79569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a:solidFill>
                  <a:schemeClr val="bg1"/>
                </a:solidFill>
                <a:latin typeface="微软雅黑" panose="020B0503020204020204" pitchFamily="34" charset="-122"/>
                <a:ea typeface="微软雅黑" panose="020B0503020204020204" pitchFamily="34" charset="-122"/>
              </a:rPr>
              <a:t>清晰的品牌和产品发展</a:t>
            </a:r>
            <a:endParaRPr lang="zh-CN" altLang="en-US" sz="1400">
              <a:solidFill>
                <a:schemeClr val="bg1"/>
              </a:solidFill>
              <a:latin typeface="微软雅黑" panose="020B0503020204020204" pitchFamily="34" charset="-122"/>
              <a:ea typeface="微软雅黑" panose="020B0503020204020204" pitchFamily="34" charset="-122"/>
            </a:endParaRPr>
          </a:p>
        </p:txBody>
      </p:sp>
      <p:sp>
        <p:nvSpPr>
          <p:cNvPr id="8" name="Rectangle 3"/>
          <p:cNvSpPr/>
          <p:nvPr/>
        </p:nvSpPr>
        <p:spPr>
          <a:xfrm>
            <a:off x="4033248" y="2803191"/>
            <a:ext cx="2498258" cy="367734"/>
          </a:xfrm>
          <a:prstGeom prst="rect">
            <a:avLst/>
          </a:prstGeom>
          <a:solidFill>
            <a:srgbClr val="DED1E5"/>
          </a:solidFill>
          <a:ln w="15875">
            <a:solidFill>
              <a:srgbClr val="DED1E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a:solidFill>
                  <a:srgbClr val="795696"/>
                </a:solidFill>
                <a:latin typeface="微软雅黑" panose="020B0503020204020204" pitchFamily="34" charset="-122"/>
                <a:ea typeface="微软雅黑" panose="020B0503020204020204" pitchFamily="34" charset="-122"/>
              </a:rPr>
              <a:t>稳健的渠道发展和基础建设</a:t>
            </a:r>
            <a:endParaRPr lang="zh-CN" altLang="en-US" sz="1400">
              <a:solidFill>
                <a:srgbClr val="795696"/>
              </a:solidFill>
              <a:latin typeface="微软雅黑" panose="020B0503020204020204" pitchFamily="34" charset="-122"/>
              <a:ea typeface="微软雅黑" panose="020B0503020204020204" pitchFamily="34" charset="-122"/>
            </a:endParaRPr>
          </a:p>
        </p:txBody>
      </p:sp>
      <p:sp>
        <p:nvSpPr>
          <p:cNvPr id="9" name="Rectangle 3"/>
          <p:cNvSpPr/>
          <p:nvPr/>
        </p:nvSpPr>
        <p:spPr>
          <a:xfrm>
            <a:off x="6692419" y="2811432"/>
            <a:ext cx="2498258" cy="374540"/>
          </a:xfrm>
          <a:prstGeom prst="rect">
            <a:avLst/>
          </a:prstGeom>
          <a:solidFill>
            <a:srgbClr val="002060"/>
          </a:solidFill>
          <a:ln w="15875">
            <a:solidFill>
              <a:srgbClr val="0E204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a:solidFill>
                  <a:schemeClr val="bg1"/>
                </a:solidFill>
                <a:latin typeface="微软雅黑" panose="020B0503020204020204" pitchFamily="34" charset="-122"/>
                <a:ea typeface="微软雅黑" panose="020B0503020204020204" pitchFamily="34" charset="-122"/>
              </a:rPr>
              <a:t>高质量的营销创新活动</a:t>
            </a:r>
            <a:endParaRPr lang="zh-CN" altLang="en-US" sz="1400">
              <a:solidFill>
                <a:schemeClr val="bg1"/>
              </a:solidFill>
              <a:latin typeface="微软雅黑" panose="020B0503020204020204" pitchFamily="34" charset="-122"/>
              <a:ea typeface="微软雅黑" panose="020B0503020204020204" pitchFamily="34" charset="-122"/>
            </a:endParaRPr>
          </a:p>
        </p:txBody>
      </p:sp>
      <p:sp>
        <p:nvSpPr>
          <p:cNvPr id="10" name="Rectangle 3"/>
          <p:cNvSpPr/>
          <p:nvPr/>
        </p:nvSpPr>
        <p:spPr>
          <a:xfrm>
            <a:off x="9333255" y="2803190"/>
            <a:ext cx="2498258" cy="356823"/>
          </a:xfrm>
          <a:prstGeom prst="rect">
            <a:avLst/>
          </a:prstGeom>
          <a:solidFill>
            <a:srgbClr val="4B535D"/>
          </a:solidFill>
          <a:ln w="15875">
            <a:solidFill>
              <a:srgbClr val="4B535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a:solidFill>
                  <a:schemeClr val="bg1"/>
                </a:solidFill>
                <a:latin typeface="微软雅黑" panose="020B0503020204020204" pitchFamily="34" charset="-122"/>
                <a:ea typeface="微软雅黑" panose="020B0503020204020204" pitchFamily="34" charset="-122"/>
              </a:rPr>
              <a:t>高效和体系化的管理机制</a:t>
            </a:r>
            <a:endParaRPr lang="zh-CN" altLang="en-US" sz="1400">
              <a:solidFill>
                <a:schemeClr val="bg1"/>
              </a:solidFill>
              <a:latin typeface="微软雅黑" panose="020B0503020204020204" pitchFamily="34" charset="-122"/>
              <a:ea typeface="微软雅黑" panose="020B0503020204020204" pitchFamily="34" charset="-122"/>
            </a:endParaRPr>
          </a:p>
        </p:txBody>
      </p:sp>
      <p:sp>
        <p:nvSpPr>
          <p:cNvPr id="11" name="Rectangle 21"/>
          <p:cNvSpPr/>
          <p:nvPr/>
        </p:nvSpPr>
        <p:spPr>
          <a:xfrm>
            <a:off x="117642" y="2799517"/>
            <a:ext cx="1142533" cy="413450"/>
          </a:xfrm>
          <a:prstGeom prst="rect">
            <a:avLst/>
          </a:prstGeom>
          <a:solidFill>
            <a:srgbClr val="EFEFE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b="1">
                <a:solidFill>
                  <a:srgbClr val="795696"/>
                </a:solidFill>
                <a:latin typeface="微软雅黑" panose="020B0503020204020204" pitchFamily="34" charset="-122"/>
                <a:ea typeface="微软雅黑" panose="020B0503020204020204" pitchFamily="34" charset="-122"/>
              </a:rPr>
              <a:t>重要举措</a:t>
            </a:r>
            <a:endParaRPr lang="zh-CN" altLang="en-US" sz="1400" b="1">
              <a:solidFill>
                <a:srgbClr val="795696"/>
              </a:solidFill>
              <a:latin typeface="微软雅黑" panose="020B0503020204020204" pitchFamily="34" charset="-122"/>
              <a:ea typeface="微软雅黑" panose="020B0503020204020204" pitchFamily="34" charset="-122"/>
            </a:endParaRPr>
          </a:p>
        </p:txBody>
      </p:sp>
      <p:sp>
        <p:nvSpPr>
          <p:cNvPr id="12" name="Rectangle 3"/>
          <p:cNvSpPr/>
          <p:nvPr/>
        </p:nvSpPr>
        <p:spPr>
          <a:xfrm>
            <a:off x="1388020" y="3311184"/>
            <a:ext cx="2498258" cy="2093714"/>
          </a:xfrm>
          <a:prstGeom prst="rect">
            <a:avLst/>
          </a:prstGeom>
          <a:noFill/>
          <a:ln w="158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00">
              <a:solidFill>
                <a:schemeClr val="tx1"/>
              </a:solidFill>
              <a:latin typeface="微软雅黑" panose="020B0503020204020204" pitchFamily="34" charset="-122"/>
              <a:ea typeface="微软雅黑" panose="020B0503020204020204" pitchFamily="34" charset="-122"/>
            </a:endParaRPr>
          </a:p>
        </p:txBody>
      </p:sp>
      <p:sp>
        <p:nvSpPr>
          <p:cNvPr id="13" name="Rectangle 3"/>
          <p:cNvSpPr/>
          <p:nvPr/>
        </p:nvSpPr>
        <p:spPr>
          <a:xfrm>
            <a:off x="4028856" y="3311184"/>
            <a:ext cx="2498258" cy="2084530"/>
          </a:xfrm>
          <a:prstGeom prst="rect">
            <a:avLst/>
          </a:prstGeom>
          <a:noFill/>
          <a:ln w="158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00">
              <a:solidFill>
                <a:schemeClr val="tx1"/>
              </a:solidFill>
              <a:latin typeface="微软雅黑" panose="020B0503020204020204" pitchFamily="34" charset="-122"/>
              <a:ea typeface="微软雅黑" panose="020B0503020204020204" pitchFamily="34" charset="-122"/>
            </a:endParaRPr>
          </a:p>
        </p:txBody>
      </p:sp>
      <p:sp>
        <p:nvSpPr>
          <p:cNvPr id="14" name="Rectangle 3"/>
          <p:cNvSpPr/>
          <p:nvPr/>
        </p:nvSpPr>
        <p:spPr>
          <a:xfrm>
            <a:off x="6692958" y="3320368"/>
            <a:ext cx="2498258" cy="2084530"/>
          </a:xfrm>
          <a:prstGeom prst="rect">
            <a:avLst/>
          </a:prstGeom>
          <a:noFill/>
          <a:ln w="158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00">
              <a:solidFill>
                <a:schemeClr val="tx1"/>
              </a:solidFill>
              <a:latin typeface="微软雅黑" panose="020B0503020204020204" pitchFamily="34" charset="-122"/>
              <a:ea typeface="微软雅黑" panose="020B0503020204020204" pitchFamily="34" charset="-122"/>
            </a:endParaRPr>
          </a:p>
        </p:txBody>
      </p:sp>
      <p:sp>
        <p:nvSpPr>
          <p:cNvPr id="15" name="Rectangle 3"/>
          <p:cNvSpPr/>
          <p:nvPr/>
        </p:nvSpPr>
        <p:spPr>
          <a:xfrm>
            <a:off x="9333255" y="3330133"/>
            <a:ext cx="2498258" cy="2065581"/>
          </a:xfrm>
          <a:prstGeom prst="rect">
            <a:avLst/>
          </a:prstGeom>
          <a:noFill/>
          <a:ln w="158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00">
              <a:solidFill>
                <a:schemeClr val="tx1"/>
              </a:solidFill>
              <a:latin typeface="微软雅黑" panose="020B0503020204020204" pitchFamily="34" charset="-122"/>
              <a:ea typeface="微软雅黑" panose="020B0503020204020204" pitchFamily="34" charset="-122"/>
            </a:endParaRPr>
          </a:p>
        </p:txBody>
      </p:sp>
      <p:sp>
        <p:nvSpPr>
          <p:cNvPr id="16" name="Rectangle 21"/>
          <p:cNvSpPr/>
          <p:nvPr/>
        </p:nvSpPr>
        <p:spPr>
          <a:xfrm>
            <a:off x="117642" y="3302000"/>
            <a:ext cx="1142533" cy="2093714"/>
          </a:xfrm>
          <a:prstGeom prst="rect">
            <a:avLst/>
          </a:prstGeom>
          <a:solidFill>
            <a:srgbClr val="EFEFE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b="1">
                <a:solidFill>
                  <a:srgbClr val="795696"/>
                </a:solidFill>
                <a:latin typeface="微软雅黑" panose="020B0503020204020204" pitchFamily="34" charset="-122"/>
                <a:ea typeface="微软雅黑" panose="020B0503020204020204" pitchFamily="34" charset="-122"/>
              </a:rPr>
              <a:t>关键行动</a:t>
            </a:r>
            <a:endParaRPr lang="zh-CN" altLang="en-US" sz="1400" b="1">
              <a:solidFill>
                <a:srgbClr val="795696"/>
              </a:solidFill>
              <a:latin typeface="微软雅黑" panose="020B0503020204020204" pitchFamily="34" charset="-122"/>
              <a:ea typeface="微软雅黑" panose="020B0503020204020204" pitchFamily="34" charset="-122"/>
            </a:endParaRPr>
          </a:p>
        </p:txBody>
      </p:sp>
      <p:sp>
        <p:nvSpPr>
          <p:cNvPr id="17" name="Rectangle 3"/>
          <p:cNvSpPr/>
          <p:nvPr/>
        </p:nvSpPr>
        <p:spPr>
          <a:xfrm>
            <a:off x="1388020" y="5461038"/>
            <a:ext cx="3363917" cy="1241228"/>
          </a:xfrm>
          <a:prstGeom prst="rect">
            <a:avLst/>
          </a:prstGeom>
          <a:solidFill>
            <a:schemeClr val="bg1"/>
          </a:solidFill>
          <a:ln w="158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00">
              <a:solidFill>
                <a:schemeClr val="tx1"/>
              </a:solidFill>
              <a:latin typeface="微软雅黑" panose="020B0503020204020204" pitchFamily="34" charset="-122"/>
              <a:ea typeface="微软雅黑" panose="020B0503020204020204" pitchFamily="34" charset="-122"/>
            </a:endParaRPr>
          </a:p>
        </p:txBody>
      </p:sp>
      <p:sp>
        <p:nvSpPr>
          <p:cNvPr id="18" name="Rectangle 3"/>
          <p:cNvSpPr/>
          <p:nvPr/>
        </p:nvSpPr>
        <p:spPr>
          <a:xfrm>
            <a:off x="4927807" y="5461038"/>
            <a:ext cx="3363917" cy="1241228"/>
          </a:xfrm>
          <a:prstGeom prst="rect">
            <a:avLst/>
          </a:prstGeom>
          <a:solidFill>
            <a:schemeClr val="bg1"/>
          </a:solidFill>
          <a:ln w="158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00">
              <a:solidFill>
                <a:schemeClr val="tx1"/>
              </a:solidFill>
              <a:latin typeface="微软雅黑" panose="020B0503020204020204" pitchFamily="34" charset="-122"/>
              <a:ea typeface="微软雅黑" panose="020B0503020204020204" pitchFamily="34" charset="-122"/>
            </a:endParaRPr>
          </a:p>
        </p:txBody>
      </p:sp>
      <p:sp>
        <p:nvSpPr>
          <p:cNvPr id="19" name="Rectangle 3"/>
          <p:cNvSpPr/>
          <p:nvPr/>
        </p:nvSpPr>
        <p:spPr>
          <a:xfrm>
            <a:off x="8467596" y="5461038"/>
            <a:ext cx="3363917" cy="1241228"/>
          </a:xfrm>
          <a:prstGeom prst="rect">
            <a:avLst/>
          </a:prstGeom>
          <a:solidFill>
            <a:schemeClr val="bg1"/>
          </a:solidFill>
          <a:ln w="158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00">
              <a:solidFill>
                <a:schemeClr val="tx1"/>
              </a:solidFill>
              <a:latin typeface="微软雅黑" panose="020B0503020204020204" pitchFamily="34" charset="-122"/>
              <a:ea typeface="微软雅黑" panose="020B0503020204020204" pitchFamily="34" charset="-122"/>
            </a:endParaRPr>
          </a:p>
        </p:txBody>
      </p:sp>
      <p:sp>
        <p:nvSpPr>
          <p:cNvPr id="20" name="Rectangle 21"/>
          <p:cNvSpPr/>
          <p:nvPr/>
        </p:nvSpPr>
        <p:spPr>
          <a:xfrm>
            <a:off x="117642" y="5460644"/>
            <a:ext cx="1142533" cy="1233972"/>
          </a:xfrm>
          <a:prstGeom prst="rect">
            <a:avLst/>
          </a:prstGeom>
          <a:solidFill>
            <a:srgbClr val="EFEFE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b="1">
                <a:solidFill>
                  <a:srgbClr val="795696"/>
                </a:solidFill>
                <a:latin typeface="微软雅黑" panose="020B0503020204020204" pitchFamily="34" charset="-122"/>
                <a:ea typeface="微软雅黑" panose="020B0503020204020204" pitchFamily="34" charset="-122"/>
              </a:rPr>
              <a:t>落地保障</a:t>
            </a:r>
            <a:endParaRPr lang="zh-CN" altLang="en-US" sz="1400" b="1">
              <a:solidFill>
                <a:srgbClr val="795696"/>
              </a:solidFill>
              <a:latin typeface="微软雅黑" panose="020B0503020204020204" pitchFamily="34" charset="-122"/>
              <a:ea typeface="微软雅黑" panose="020B0503020204020204" pitchFamily="34" charset="-122"/>
            </a:endParaRPr>
          </a:p>
        </p:txBody>
      </p:sp>
      <p:sp>
        <p:nvSpPr>
          <p:cNvPr id="21" name="TextBox 32"/>
          <p:cNvSpPr txBox="1"/>
          <p:nvPr/>
        </p:nvSpPr>
        <p:spPr>
          <a:xfrm>
            <a:off x="4588793" y="1066811"/>
            <a:ext cx="4041949" cy="738344"/>
          </a:xfrm>
          <a:prstGeom prst="rect">
            <a:avLst/>
          </a:prstGeom>
          <a:noFill/>
        </p:spPr>
        <p:txBody>
          <a:bodyPr wrap="square" rtlCol="0">
            <a:spAutoFit/>
          </a:bodyPr>
          <a:lstStyle/>
          <a:p>
            <a:pPr>
              <a:lnSpc>
                <a:spcPct val="120000"/>
              </a:lnSpc>
            </a:pPr>
            <a:r>
              <a:rPr lang="zh-CN" altLang="en-US" sz="1200" b="1">
                <a:solidFill>
                  <a:schemeClr val="bg1"/>
                </a:solidFill>
                <a:latin typeface="微软雅黑" panose="020B0503020204020204" pitchFamily="34" charset="-122"/>
                <a:ea typeface="微软雅黑" panose="020B0503020204020204" pitchFamily="34" charset="-122"/>
              </a:rPr>
              <a:t>使命：</a:t>
            </a:r>
            <a:r>
              <a:rPr lang="zh-CN" altLang="en-US" sz="1200" b="1" i="0">
                <a:solidFill>
                  <a:schemeClr val="bg1"/>
                </a:solidFill>
                <a:effectLst/>
                <a:latin typeface="微软雅黑" panose="020B0503020204020204" pitchFamily="34" charset="-122"/>
                <a:ea typeface="微软雅黑" panose="020B0503020204020204" pitchFamily="34" charset="-122"/>
              </a:rPr>
              <a:t>让每一位妈妈和宝宝尊享优质亲子时光</a:t>
            </a:r>
            <a:endParaRPr lang="en-US" altLang="zh-CN" sz="1200" b="1">
              <a:solidFill>
                <a:schemeClr val="bg1"/>
              </a:solidFill>
              <a:latin typeface="微软雅黑" panose="020B0503020204020204" pitchFamily="34" charset="-122"/>
              <a:ea typeface="微软雅黑" panose="020B0503020204020204" pitchFamily="34" charset="-122"/>
            </a:endParaRPr>
          </a:p>
          <a:p>
            <a:pPr>
              <a:lnSpc>
                <a:spcPct val="120000"/>
              </a:lnSpc>
            </a:pPr>
            <a:r>
              <a:rPr lang="zh-CN" altLang="en-US" sz="1200" b="1">
                <a:solidFill>
                  <a:schemeClr val="bg1"/>
                </a:solidFill>
                <a:latin typeface="微软雅黑" panose="020B0503020204020204" pitchFamily="34" charset="-122"/>
                <a:ea typeface="微软雅黑" panose="020B0503020204020204" pitchFamily="34" charset="-122"/>
              </a:rPr>
              <a:t>愿景：</a:t>
            </a:r>
            <a:r>
              <a:rPr lang="zh-CN" altLang="en-US" sz="1200" b="1" i="0">
                <a:solidFill>
                  <a:schemeClr val="bg1"/>
                </a:solidFill>
                <a:effectLst/>
                <a:latin typeface="微软雅黑" panose="020B0503020204020204" pitchFamily="34" charset="-122"/>
                <a:ea typeface="微软雅黑" panose="020B0503020204020204" pitchFamily="34" charset="-122"/>
              </a:rPr>
              <a:t>成为国内受尊敬的创新型母婴企业</a:t>
            </a:r>
            <a:endParaRPr kumimoji="0" lang="en-US" altLang="zh-CN" sz="1200" b="1" i="0" u="none" strike="noStrike" kern="1200" cap="none" spc="0" normalizeH="0" baseline="0" noProof="0">
              <a:ln>
                <a:noFill/>
              </a:ln>
              <a:solidFill>
                <a:schemeClr val="bg1"/>
              </a:solidFill>
              <a:effectLst/>
              <a:uLnTx/>
              <a:uFillTx/>
              <a:latin typeface="微软雅黑" panose="020B0503020204020204" pitchFamily="34" charset="-122"/>
              <a:ea typeface="微软雅黑" panose="020B0503020204020204" pitchFamily="34" charset="-122"/>
            </a:endParaRPr>
          </a:p>
          <a:p>
            <a:pPr>
              <a:lnSpc>
                <a:spcPct val="120000"/>
              </a:lnSpc>
            </a:pPr>
            <a:endParaRPr lang="zh-CN" altLang="en-US" sz="1200" b="1">
              <a:solidFill>
                <a:schemeClr val="bg1"/>
              </a:solidFill>
              <a:latin typeface="微软雅黑" panose="020B0503020204020204" pitchFamily="34" charset="-122"/>
              <a:ea typeface="微软雅黑" panose="020B0503020204020204" pitchFamily="34" charset="-122"/>
            </a:endParaRPr>
          </a:p>
        </p:txBody>
      </p:sp>
      <p:sp>
        <p:nvSpPr>
          <p:cNvPr id="22" name="文本框 21"/>
          <p:cNvSpPr txBox="1"/>
          <p:nvPr/>
        </p:nvSpPr>
        <p:spPr>
          <a:xfrm>
            <a:off x="1425478" y="1768504"/>
            <a:ext cx="731290" cy="276999"/>
          </a:xfrm>
          <a:prstGeom prst="rect">
            <a:avLst/>
          </a:prstGeom>
          <a:noFill/>
        </p:spPr>
        <p:txBody>
          <a:bodyPr wrap="none" rtlCol="0">
            <a:spAutoFit/>
          </a:bodyPr>
          <a:lstStyle/>
          <a:p>
            <a:r>
              <a:rPr lang="en-US" altLang="zh-CN" sz="1200" b="1">
                <a:latin typeface="微软雅黑" panose="020B0503020204020204" pitchFamily="34" charset="-122"/>
                <a:ea typeface="微软雅黑" panose="020B0503020204020204" pitchFamily="34" charset="-122"/>
              </a:rPr>
              <a:t>2024</a:t>
            </a:r>
            <a:r>
              <a:rPr lang="zh-CN" altLang="en-US" sz="1200" b="1">
                <a:latin typeface="微软雅黑" panose="020B0503020204020204" pitchFamily="34" charset="-122"/>
                <a:ea typeface="微软雅黑" panose="020B0503020204020204" pitchFamily="34" charset="-122"/>
              </a:rPr>
              <a:t>年</a:t>
            </a:r>
            <a:endParaRPr lang="zh-CN" altLang="en-US" sz="1200" b="1">
              <a:latin typeface="微软雅黑" panose="020B0503020204020204" pitchFamily="34" charset="-122"/>
              <a:ea typeface="微软雅黑" panose="020B0503020204020204" pitchFamily="34" charset="-122"/>
            </a:endParaRPr>
          </a:p>
        </p:txBody>
      </p:sp>
      <p:sp>
        <p:nvSpPr>
          <p:cNvPr id="23" name="文本框 22"/>
          <p:cNvSpPr txBox="1"/>
          <p:nvPr/>
        </p:nvSpPr>
        <p:spPr>
          <a:xfrm>
            <a:off x="1425478" y="1991785"/>
            <a:ext cx="2366032" cy="707886"/>
          </a:xfrm>
          <a:prstGeom prst="rect">
            <a:avLst/>
          </a:prstGeom>
          <a:noFill/>
        </p:spPr>
        <p:txBody>
          <a:bodyPr wrap="square" rtlCol="0">
            <a:spAutoFit/>
          </a:bodyPr>
          <a:lstStyle>
            <a:defPPr>
              <a:defRPr lang="zh-CN"/>
            </a:defPPr>
            <a:lvl1pPr marL="144145" indent="-144145">
              <a:buFont typeface="Arial" panose="020B0604020202020204" pitchFamily="34" charset="0"/>
              <a:buChar char="•"/>
              <a:defRPr sz="1000">
                <a:latin typeface="微软雅黑" panose="020B0503020204020204" pitchFamily="34" charset="-122"/>
                <a:ea typeface="微软雅黑" panose="020B0503020204020204" pitchFamily="34" charset="-122"/>
              </a:defRPr>
            </a:lvl1pPr>
          </a:lstStyle>
          <a:p>
            <a:r>
              <a:rPr lang="zh-CN" altLang="en-US"/>
              <a:t>净销售额达成</a:t>
            </a:r>
            <a:r>
              <a:rPr lang="en-US" altLang="zh-CN"/>
              <a:t>1.8</a:t>
            </a:r>
            <a:r>
              <a:rPr lang="zh-CN" altLang="en-US"/>
              <a:t>亿元</a:t>
            </a:r>
            <a:endParaRPr lang="en-US" altLang="zh-CN"/>
          </a:p>
          <a:p>
            <a:r>
              <a:rPr lang="zh-CN" altLang="en-US"/>
              <a:t>盈利平衡</a:t>
            </a:r>
            <a:endParaRPr lang="en-US" altLang="zh-CN"/>
          </a:p>
          <a:p>
            <a:r>
              <a:rPr lang="zh-CN" altLang="en-US"/>
              <a:t>儿童洗面奶</a:t>
            </a:r>
            <a:r>
              <a:rPr lang="en-US" altLang="zh-CN"/>
              <a:t>/</a:t>
            </a:r>
            <a:r>
              <a:rPr lang="zh-CN" altLang="en-US"/>
              <a:t>户外护肤市场份额第一</a:t>
            </a:r>
            <a:endParaRPr lang="en-US" altLang="zh-CN"/>
          </a:p>
          <a:p>
            <a:endParaRPr lang="zh-CN" altLang="en-US"/>
          </a:p>
        </p:txBody>
      </p:sp>
      <p:sp>
        <p:nvSpPr>
          <p:cNvPr id="24" name="矩形: 圆角 23"/>
          <p:cNvSpPr/>
          <p:nvPr/>
        </p:nvSpPr>
        <p:spPr>
          <a:xfrm>
            <a:off x="4094239" y="1785956"/>
            <a:ext cx="3606440" cy="857522"/>
          </a:xfrm>
          <a:prstGeom prst="roundRect">
            <a:avLst>
              <a:gd name="adj" fmla="val 10267"/>
            </a:avLst>
          </a:prstGeom>
          <a:solidFill>
            <a:srgbClr val="DED1E5"/>
          </a:solidFill>
          <a:ln>
            <a:solidFill>
              <a:srgbClr val="0F417B"/>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795696"/>
              </a:solidFill>
              <a:latin typeface="微软雅黑" panose="020B0503020204020204" pitchFamily="34" charset="-122"/>
              <a:ea typeface="微软雅黑" panose="020B0503020204020204" pitchFamily="34" charset="-122"/>
            </a:endParaRPr>
          </a:p>
        </p:txBody>
      </p:sp>
      <p:sp>
        <p:nvSpPr>
          <p:cNvPr id="25" name="文本框 24"/>
          <p:cNvSpPr txBox="1"/>
          <p:nvPr/>
        </p:nvSpPr>
        <p:spPr>
          <a:xfrm>
            <a:off x="4351827" y="1837228"/>
            <a:ext cx="611065" cy="276999"/>
          </a:xfrm>
          <a:prstGeom prst="rect">
            <a:avLst/>
          </a:prstGeom>
          <a:noFill/>
        </p:spPr>
        <p:txBody>
          <a:bodyPr wrap="none" rtlCol="0">
            <a:spAutoFit/>
          </a:bodyPr>
          <a:lstStyle/>
          <a:p>
            <a:r>
              <a:rPr lang="zh-CN" altLang="en-US" sz="1200" b="1">
                <a:solidFill>
                  <a:srgbClr val="795696"/>
                </a:solidFill>
                <a:latin typeface="微软雅黑" panose="020B0503020204020204" pitchFamily="34" charset="-122"/>
                <a:ea typeface="微软雅黑" panose="020B0503020204020204" pitchFamily="34" charset="-122"/>
              </a:rPr>
              <a:t>产品</a:t>
            </a:r>
            <a:r>
              <a:rPr lang="en-US" altLang="zh-CN" sz="1200" b="1">
                <a:solidFill>
                  <a:srgbClr val="795696"/>
                </a:solidFill>
                <a:latin typeface="微软雅黑" panose="020B0503020204020204" pitchFamily="34" charset="-122"/>
                <a:ea typeface="微软雅黑" panose="020B0503020204020204" pitchFamily="34" charset="-122"/>
              </a:rPr>
              <a:t>A</a:t>
            </a:r>
            <a:endParaRPr lang="zh-CN" altLang="en-US" sz="1200" b="1">
              <a:solidFill>
                <a:srgbClr val="795696"/>
              </a:solidFill>
              <a:latin typeface="微软雅黑" panose="020B0503020204020204" pitchFamily="34" charset="-122"/>
              <a:ea typeface="微软雅黑" panose="020B0503020204020204" pitchFamily="34" charset="-122"/>
            </a:endParaRPr>
          </a:p>
        </p:txBody>
      </p:sp>
      <p:sp>
        <p:nvSpPr>
          <p:cNvPr id="26" name="文本框 25"/>
          <p:cNvSpPr txBox="1"/>
          <p:nvPr/>
        </p:nvSpPr>
        <p:spPr>
          <a:xfrm>
            <a:off x="4047147" y="3521898"/>
            <a:ext cx="2461677" cy="909223"/>
          </a:xfrm>
          <a:prstGeom prst="rect">
            <a:avLst/>
          </a:prstGeom>
          <a:noFill/>
        </p:spPr>
        <p:txBody>
          <a:bodyPr wrap="square" rtlCol="0">
            <a:spAutoFit/>
          </a:bodyPr>
          <a:lstStyle>
            <a:defPPr>
              <a:defRPr lang="zh-CN"/>
            </a:defPPr>
            <a:lvl1pPr marL="144145" indent="-144145">
              <a:buFont typeface="Arial" panose="020B0604020202020204" pitchFamily="34" charset="0"/>
              <a:buChar char="•"/>
              <a:defRPr sz="1000">
                <a:latin typeface="微软雅黑" panose="020B0503020204020204" pitchFamily="34" charset="-122"/>
                <a:ea typeface="微软雅黑" panose="020B0503020204020204" pitchFamily="34" charset="-122"/>
              </a:defRPr>
            </a:lvl1pPr>
          </a:lstStyle>
          <a:p>
            <a:pPr>
              <a:lnSpc>
                <a:spcPct val="120000"/>
              </a:lnSpc>
            </a:pPr>
            <a:r>
              <a:rPr lang="zh-CN" altLang="en-US" sz="900"/>
              <a:t>渠道建设：大贸线下门店布局：侧重高超和高端母婴店，实现</a:t>
            </a:r>
            <a:r>
              <a:rPr lang="en-US" altLang="zh-CN" sz="900"/>
              <a:t>3000</a:t>
            </a:r>
            <a:r>
              <a:rPr lang="zh-CN" altLang="en-US" sz="900"/>
              <a:t>家门店覆盖</a:t>
            </a:r>
            <a:r>
              <a:rPr lang="en-US" altLang="zh-CN" sz="900"/>
              <a:t>.</a:t>
            </a:r>
            <a:r>
              <a:rPr lang="zh-CN" altLang="en-US" sz="900"/>
              <a:t>线上完成主流货架电商和社交电商上架。</a:t>
            </a:r>
            <a:endParaRPr lang="en-US" altLang="zh-CN" sz="900"/>
          </a:p>
          <a:p>
            <a:pPr>
              <a:lnSpc>
                <a:spcPct val="120000"/>
              </a:lnSpc>
            </a:pPr>
            <a:r>
              <a:rPr lang="zh-CN" altLang="en-US" sz="900"/>
              <a:t>重点门店打造：陈列、包装及万元</a:t>
            </a:r>
            <a:r>
              <a:rPr lang="en-US" altLang="zh-CN" sz="900"/>
              <a:t>/</a:t>
            </a:r>
            <a:r>
              <a:rPr lang="zh-CN" altLang="en-US" sz="900"/>
              <a:t>月销量</a:t>
            </a:r>
            <a:endParaRPr lang="en-US" altLang="zh-CN" sz="900"/>
          </a:p>
          <a:p>
            <a:pPr>
              <a:lnSpc>
                <a:spcPct val="120000"/>
              </a:lnSpc>
            </a:pPr>
            <a:r>
              <a:rPr lang="zh-CN" altLang="en-US" sz="900"/>
              <a:t>爆品打造：儿童洗面奶</a:t>
            </a:r>
            <a:endParaRPr lang="en-US" altLang="zh-CN" sz="900"/>
          </a:p>
        </p:txBody>
      </p:sp>
      <p:sp>
        <p:nvSpPr>
          <p:cNvPr id="27" name="文本框 26"/>
          <p:cNvSpPr txBox="1"/>
          <p:nvPr/>
        </p:nvSpPr>
        <p:spPr>
          <a:xfrm>
            <a:off x="6694575" y="3541148"/>
            <a:ext cx="2495024" cy="576825"/>
          </a:xfrm>
          <a:prstGeom prst="rect">
            <a:avLst/>
          </a:prstGeom>
          <a:noFill/>
        </p:spPr>
        <p:txBody>
          <a:bodyPr wrap="square" rtlCol="0">
            <a:spAutoFit/>
          </a:bodyPr>
          <a:lstStyle>
            <a:defPPr>
              <a:defRPr lang="zh-CN"/>
            </a:defPPr>
            <a:lvl1pPr marL="144145" indent="-144145">
              <a:buFont typeface="Arial" panose="020B0604020202020204" pitchFamily="34" charset="0"/>
              <a:buChar char="•"/>
              <a:defRPr sz="1000">
                <a:latin typeface="微软雅黑" panose="020B0503020204020204" pitchFamily="34" charset="-122"/>
                <a:ea typeface="微软雅黑" panose="020B0503020204020204" pitchFamily="34" charset="-122"/>
              </a:defRPr>
            </a:lvl1pPr>
          </a:lstStyle>
          <a:p>
            <a:pPr>
              <a:lnSpc>
                <a:spcPct val="120000"/>
              </a:lnSpc>
            </a:pPr>
            <a:r>
              <a:rPr lang="zh-CN" altLang="en-US" sz="900"/>
              <a:t>高端线下体验馆打造</a:t>
            </a:r>
            <a:endParaRPr lang="en-US" altLang="zh-CN" sz="900"/>
          </a:p>
          <a:p>
            <a:pPr>
              <a:lnSpc>
                <a:spcPct val="120000"/>
              </a:lnSpc>
            </a:pPr>
            <a:r>
              <a:rPr lang="zh-CN" altLang="en-US" sz="900"/>
              <a:t>与高端儿童品牌联合营销</a:t>
            </a:r>
            <a:endParaRPr lang="en-US" altLang="zh-CN" sz="900"/>
          </a:p>
          <a:p>
            <a:pPr>
              <a:lnSpc>
                <a:spcPct val="120000"/>
              </a:lnSpc>
            </a:pPr>
            <a:r>
              <a:rPr lang="zh-CN" altLang="en-US" sz="900"/>
              <a:t>打造“儿童户外护肤节”</a:t>
            </a:r>
            <a:endParaRPr lang="en-US" altLang="zh-CN" sz="900"/>
          </a:p>
        </p:txBody>
      </p:sp>
      <p:sp>
        <p:nvSpPr>
          <p:cNvPr id="28" name="文本框 27"/>
          <p:cNvSpPr txBox="1"/>
          <p:nvPr/>
        </p:nvSpPr>
        <p:spPr>
          <a:xfrm>
            <a:off x="9334871" y="3541148"/>
            <a:ext cx="2495024" cy="1407821"/>
          </a:xfrm>
          <a:prstGeom prst="rect">
            <a:avLst/>
          </a:prstGeom>
          <a:noFill/>
        </p:spPr>
        <p:txBody>
          <a:bodyPr wrap="square" rtlCol="0">
            <a:spAutoFit/>
          </a:bodyPr>
          <a:lstStyle>
            <a:defPPr>
              <a:defRPr lang="zh-CN"/>
            </a:defPPr>
            <a:lvl1pPr marL="144145" indent="-144145">
              <a:buFont typeface="Arial" panose="020B0604020202020204" pitchFamily="34" charset="0"/>
              <a:buChar char="•"/>
              <a:defRPr sz="1000">
                <a:latin typeface="微软雅黑" panose="020B0503020204020204" pitchFamily="34" charset="-122"/>
                <a:ea typeface="微软雅黑" panose="020B0503020204020204" pitchFamily="34" charset="-122"/>
              </a:defRPr>
            </a:lvl1pPr>
          </a:lstStyle>
          <a:p>
            <a:pPr>
              <a:lnSpc>
                <a:spcPct val="120000"/>
              </a:lnSpc>
            </a:pPr>
            <a:r>
              <a:rPr lang="zh-CN" altLang="en-US" sz="900"/>
              <a:t>重梳价值链和供应链，明确新品开发流程和要求</a:t>
            </a:r>
            <a:endParaRPr lang="en-US" altLang="zh-CN" sz="900"/>
          </a:p>
          <a:p>
            <a:pPr>
              <a:lnSpc>
                <a:spcPct val="120000"/>
              </a:lnSpc>
            </a:pPr>
            <a:r>
              <a:rPr lang="zh-CN" altLang="en-US" sz="900"/>
              <a:t>价盘稳定，高效运营，建立高效的流程和运营管理机制</a:t>
            </a:r>
            <a:endParaRPr lang="en-US" altLang="zh-CN" sz="900"/>
          </a:p>
          <a:p>
            <a:pPr>
              <a:lnSpc>
                <a:spcPct val="120000"/>
              </a:lnSpc>
            </a:pPr>
            <a:r>
              <a:rPr lang="zh-CN" altLang="en-US" sz="900"/>
              <a:t>可控费用前移，让听到炮声的人做决策，但严控费比，注重人均产能。</a:t>
            </a:r>
            <a:endParaRPr lang="en-US" altLang="zh-CN" sz="900"/>
          </a:p>
          <a:p>
            <a:pPr>
              <a:lnSpc>
                <a:spcPct val="120000"/>
              </a:lnSpc>
            </a:pPr>
            <a:endParaRPr lang="en-US" altLang="zh-CN" sz="900"/>
          </a:p>
          <a:p>
            <a:pPr>
              <a:lnSpc>
                <a:spcPct val="120000"/>
              </a:lnSpc>
            </a:pPr>
            <a:endParaRPr lang="en-US" altLang="zh-CN" sz="900"/>
          </a:p>
        </p:txBody>
      </p:sp>
      <p:sp>
        <p:nvSpPr>
          <p:cNvPr id="29" name="文本框 28"/>
          <p:cNvSpPr txBox="1"/>
          <p:nvPr/>
        </p:nvSpPr>
        <p:spPr>
          <a:xfrm>
            <a:off x="2362092" y="5579234"/>
            <a:ext cx="1415772" cy="276999"/>
          </a:xfrm>
          <a:prstGeom prst="rect">
            <a:avLst/>
          </a:prstGeom>
          <a:noFill/>
        </p:spPr>
        <p:txBody>
          <a:bodyPr wrap="none" rtlCol="0">
            <a:spAutoFit/>
          </a:bodyPr>
          <a:lstStyle/>
          <a:p>
            <a:r>
              <a:rPr lang="zh-CN" altLang="en-US" sz="1200" b="1">
                <a:latin typeface="微软雅黑" panose="020B0503020204020204" pitchFamily="34" charset="-122"/>
                <a:ea typeface="微软雅黑" panose="020B0503020204020204" pitchFamily="34" charset="-122"/>
              </a:rPr>
              <a:t>人才的专业力塑造</a:t>
            </a:r>
            <a:endParaRPr lang="zh-CN" altLang="en-US" sz="1200" b="1">
              <a:latin typeface="微软雅黑" panose="020B0503020204020204" pitchFamily="34" charset="-122"/>
              <a:ea typeface="微软雅黑" panose="020B0503020204020204" pitchFamily="34" charset="-122"/>
            </a:endParaRPr>
          </a:p>
        </p:txBody>
      </p:sp>
      <p:sp>
        <p:nvSpPr>
          <p:cNvPr id="30" name="文本框 29"/>
          <p:cNvSpPr txBox="1"/>
          <p:nvPr/>
        </p:nvSpPr>
        <p:spPr>
          <a:xfrm>
            <a:off x="1886962" y="5921379"/>
            <a:ext cx="2366032" cy="707886"/>
          </a:xfrm>
          <a:prstGeom prst="rect">
            <a:avLst/>
          </a:prstGeom>
          <a:noFill/>
        </p:spPr>
        <p:txBody>
          <a:bodyPr wrap="square" rtlCol="0">
            <a:spAutoFit/>
          </a:bodyPr>
          <a:lstStyle>
            <a:defPPr>
              <a:defRPr lang="zh-CN"/>
            </a:defPPr>
            <a:lvl1pPr marL="144145" indent="-144145">
              <a:buFont typeface="Arial" panose="020B0604020202020204" pitchFamily="34" charset="0"/>
              <a:buChar char="•"/>
              <a:defRPr sz="1000">
                <a:latin typeface="微软雅黑" panose="020B0503020204020204" pitchFamily="34" charset="-122"/>
                <a:ea typeface="微软雅黑" panose="020B0503020204020204" pitchFamily="34" charset="-122"/>
              </a:defRPr>
            </a:lvl1pPr>
          </a:lstStyle>
          <a:p>
            <a:r>
              <a:rPr lang="zh-CN" altLang="en-US"/>
              <a:t>持续引进专业人才，吸引攻坚型人才</a:t>
            </a:r>
            <a:endParaRPr lang="en-US" altLang="zh-CN"/>
          </a:p>
          <a:p>
            <a:r>
              <a:rPr lang="zh-CN" altLang="en-US"/>
              <a:t>高效培训机制，培养各领域核心人才</a:t>
            </a:r>
            <a:endParaRPr lang="en-US" altLang="zh-CN"/>
          </a:p>
          <a:p>
            <a:r>
              <a:rPr lang="zh-CN" altLang="en-US"/>
              <a:t>建立严格的人才选拔和淘汰机制</a:t>
            </a:r>
            <a:endParaRPr lang="en-US" altLang="zh-CN"/>
          </a:p>
          <a:p>
            <a:r>
              <a:rPr lang="zh-CN" altLang="en-US"/>
              <a:t>保障团队战斗力</a:t>
            </a:r>
            <a:endParaRPr lang="zh-CN" altLang="en-US"/>
          </a:p>
        </p:txBody>
      </p:sp>
      <p:sp>
        <p:nvSpPr>
          <p:cNvPr id="31" name="文本框 30"/>
          <p:cNvSpPr txBox="1"/>
          <p:nvPr/>
        </p:nvSpPr>
        <p:spPr>
          <a:xfrm>
            <a:off x="6040539" y="5579234"/>
            <a:ext cx="1138453" cy="276999"/>
          </a:xfrm>
          <a:prstGeom prst="rect">
            <a:avLst/>
          </a:prstGeom>
          <a:noFill/>
        </p:spPr>
        <p:txBody>
          <a:bodyPr wrap="none" rtlCol="0">
            <a:spAutoFit/>
          </a:bodyPr>
          <a:lstStyle/>
          <a:p>
            <a:r>
              <a:rPr lang="zh-CN" altLang="en-US" sz="1200" b="1">
                <a:latin typeface="微软雅黑" panose="020B0503020204020204" pitchFamily="34" charset="-122"/>
                <a:ea typeface="微软雅黑" panose="020B0503020204020204" pitchFamily="34" charset="-122"/>
              </a:rPr>
              <a:t>协同创作机制</a:t>
            </a:r>
            <a:endParaRPr lang="zh-CN" altLang="en-US" sz="1200" b="1">
              <a:latin typeface="微软雅黑" panose="020B0503020204020204" pitchFamily="34" charset="-122"/>
              <a:ea typeface="微软雅黑" panose="020B0503020204020204" pitchFamily="34" charset="-122"/>
            </a:endParaRPr>
          </a:p>
        </p:txBody>
      </p:sp>
      <p:sp>
        <p:nvSpPr>
          <p:cNvPr id="32" name="文本框 31"/>
          <p:cNvSpPr txBox="1"/>
          <p:nvPr/>
        </p:nvSpPr>
        <p:spPr>
          <a:xfrm>
            <a:off x="5255914" y="5921379"/>
            <a:ext cx="2707702" cy="400110"/>
          </a:xfrm>
          <a:prstGeom prst="rect">
            <a:avLst/>
          </a:prstGeom>
          <a:noFill/>
        </p:spPr>
        <p:txBody>
          <a:bodyPr wrap="square" rtlCol="0">
            <a:spAutoFit/>
          </a:bodyPr>
          <a:lstStyle>
            <a:defPPr>
              <a:defRPr lang="zh-CN"/>
            </a:defPPr>
            <a:lvl1pPr marL="144145" indent="-144145">
              <a:buFont typeface="Arial" panose="020B0604020202020204" pitchFamily="34" charset="0"/>
              <a:buChar char="•"/>
              <a:defRPr sz="1000">
                <a:latin typeface="微软雅黑" panose="020B0503020204020204" pitchFamily="34" charset="-122"/>
                <a:ea typeface="微软雅黑" panose="020B0503020204020204" pitchFamily="34" charset="-122"/>
              </a:defRPr>
            </a:lvl1pPr>
          </a:lstStyle>
          <a:p>
            <a:r>
              <a:rPr lang="zh-CN" altLang="en-US"/>
              <a:t>通过组织机制设计，例如内容创作专项小组等，强化协作精神及内容共创能力</a:t>
            </a:r>
            <a:endParaRPr lang="zh-CN" altLang="en-US"/>
          </a:p>
        </p:txBody>
      </p:sp>
      <p:sp>
        <p:nvSpPr>
          <p:cNvPr id="33" name="文本框 32"/>
          <p:cNvSpPr txBox="1"/>
          <p:nvPr/>
        </p:nvSpPr>
        <p:spPr>
          <a:xfrm>
            <a:off x="9510967" y="5552799"/>
            <a:ext cx="1261884" cy="276999"/>
          </a:xfrm>
          <a:prstGeom prst="rect">
            <a:avLst/>
          </a:prstGeom>
          <a:solidFill>
            <a:schemeClr val="bg1"/>
          </a:solidFill>
        </p:spPr>
        <p:txBody>
          <a:bodyPr wrap="none" rtlCol="0">
            <a:spAutoFit/>
          </a:bodyPr>
          <a:lstStyle/>
          <a:p>
            <a:r>
              <a:rPr lang="zh-CN" altLang="en-US" sz="1200" b="1">
                <a:latin typeface="微软雅黑" panose="020B0503020204020204" pitchFamily="34" charset="-122"/>
                <a:ea typeface="微软雅黑" panose="020B0503020204020204" pitchFamily="34" charset="-122"/>
              </a:rPr>
              <a:t>务实高质量文化</a:t>
            </a:r>
            <a:endParaRPr lang="zh-CN" altLang="en-US" sz="1200" b="1">
              <a:latin typeface="微软雅黑" panose="020B0503020204020204" pitchFamily="34" charset="-122"/>
              <a:ea typeface="微软雅黑" panose="020B0503020204020204" pitchFamily="34" charset="-122"/>
            </a:endParaRPr>
          </a:p>
        </p:txBody>
      </p:sp>
      <p:sp>
        <p:nvSpPr>
          <p:cNvPr id="34" name="文本框 33"/>
          <p:cNvSpPr txBox="1"/>
          <p:nvPr/>
        </p:nvSpPr>
        <p:spPr>
          <a:xfrm>
            <a:off x="8726342" y="5894944"/>
            <a:ext cx="2707702" cy="400110"/>
          </a:xfrm>
          <a:prstGeom prst="rect">
            <a:avLst/>
          </a:prstGeom>
          <a:noFill/>
        </p:spPr>
        <p:txBody>
          <a:bodyPr wrap="square" rtlCol="0">
            <a:spAutoFit/>
          </a:bodyPr>
          <a:lstStyle>
            <a:defPPr>
              <a:defRPr lang="zh-CN"/>
            </a:defPPr>
            <a:lvl1pPr marL="144145" indent="-144145">
              <a:buFont typeface="Arial" panose="020B0604020202020204" pitchFamily="34" charset="0"/>
              <a:buChar char="•"/>
              <a:defRPr sz="1000">
                <a:latin typeface="微软雅黑" panose="020B0503020204020204" pitchFamily="34" charset="-122"/>
                <a:ea typeface="微软雅黑" panose="020B0503020204020204" pitchFamily="34" charset="-122"/>
              </a:defRPr>
            </a:lvl1pPr>
          </a:lstStyle>
          <a:p>
            <a:r>
              <a:rPr lang="zh-CN" altLang="en-US"/>
              <a:t>打造务实、高质量的文化</a:t>
            </a:r>
            <a:endParaRPr lang="en-US" altLang="zh-CN"/>
          </a:p>
          <a:p>
            <a:r>
              <a:rPr lang="zh-CN" altLang="en-US"/>
              <a:t>聚焦长期价值打造</a:t>
            </a:r>
            <a:endParaRPr lang="zh-CN" altLang="en-US"/>
          </a:p>
        </p:txBody>
      </p:sp>
      <p:sp>
        <p:nvSpPr>
          <p:cNvPr id="35" name="文本框 34"/>
          <p:cNvSpPr txBox="1"/>
          <p:nvPr/>
        </p:nvSpPr>
        <p:spPr>
          <a:xfrm>
            <a:off x="1386402" y="3547025"/>
            <a:ext cx="2412158" cy="1169551"/>
          </a:xfrm>
          <a:prstGeom prst="rect">
            <a:avLst/>
          </a:prstGeom>
          <a:noFill/>
        </p:spPr>
        <p:txBody>
          <a:bodyPr wrap="square">
            <a:spAutoFit/>
          </a:bodyPr>
          <a:lstStyle/>
          <a:p>
            <a:pPr marL="177800" marR="0" lvl="1" indent="-176530" algn="l" defTabSz="609600" rtl="0" eaLnBrk="1" fontAlgn="auto" latinLnBrk="0" hangingPunct="1">
              <a:lnSpc>
                <a:spcPct val="100000"/>
              </a:lnSpc>
              <a:spcBef>
                <a:spcPct val="0"/>
              </a:spcBef>
              <a:spcAft>
                <a:spcPct val="0"/>
              </a:spcAft>
              <a:buClr>
                <a:srgbClr val="002960"/>
              </a:buClr>
              <a:buSzTx/>
              <a:buFont typeface="Arial" panose="020B0604020202020204" pitchFamily="34" charset="0"/>
              <a:buChar char="•"/>
              <a:defRPr/>
            </a:pPr>
            <a:r>
              <a:rPr kumimoji="0" lang="zh-CN" altLang="en-US" sz="1000" i="0" u="none" strike="noStrike" kern="1200" cap="none" spc="0" normalizeH="0" baseline="0" noProof="0">
                <a:ln>
                  <a:noFill/>
                </a:ln>
                <a:effectLst/>
                <a:uLnTx/>
                <a:uFillTx/>
                <a:latin typeface="微软雅黑" panose="020B0503020204020204" pitchFamily="34" charset="-122"/>
                <a:ea typeface="微软雅黑" panose="020B0503020204020204" pitchFamily="34" charset="-122"/>
              </a:rPr>
              <a:t>清晰品牌定位和产品功能性卖点，坚定不移持续沟通</a:t>
            </a:r>
            <a:endParaRPr kumimoji="0" lang="en-US" altLang="zh-CN" sz="1000" i="0" u="none" strike="noStrike" kern="1200" cap="none" spc="0" normalizeH="0" baseline="0" noProof="0">
              <a:ln>
                <a:noFill/>
              </a:ln>
              <a:effectLst/>
              <a:uLnTx/>
              <a:uFillTx/>
              <a:latin typeface="微软雅黑" panose="020B0503020204020204" pitchFamily="34" charset="-122"/>
              <a:ea typeface="微软雅黑" panose="020B0503020204020204" pitchFamily="34" charset="-122"/>
            </a:endParaRPr>
          </a:p>
          <a:p>
            <a:pPr marL="177800" marR="0" lvl="1" indent="-176530" algn="l" defTabSz="609600" rtl="0" eaLnBrk="1" fontAlgn="auto" latinLnBrk="0" hangingPunct="1">
              <a:lnSpc>
                <a:spcPct val="100000"/>
              </a:lnSpc>
              <a:spcBef>
                <a:spcPct val="0"/>
              </a:spcBef>
              <a:spcAft>
                <a:spcPct val="0"/>
              </a:spcAft>
              <a:buClr>
                <a:srgbClr val="002960"/>
              </a:buClr>
              <a:buSzTx/>
              <a:buFont typeface="Arial" panose="020B0604020202020204" pitchFamily="34" charset="0"/>
              <a:buChar char="•"/>
              <a:defRPr/>
            </a:pPr>
            <a:r>
              <a:rPr kumimoji="0" lang="zh-CN" altLang="en-US" sz="1000" i="0" u="none" strike="noStrike" kern="1200" cap="none" spc="0" normalizeH="0" baseline="0" noProof="0">
                <a:ln>
                  <a:noFill/>
                </a:ln>
                <a:effectLst/>
                <a:uLnTx/>
                <a:uFillTx/>
                <a:latin typeface="微软雅黑" panose="020B0503020204020204" pitchFamily="34" charset="-122"/>
                <a:ea typeface="微软雅黑" panose="020B0503020204020204" pitchFamily="34" charset="-122"/>
              </a:rPr>
              <a:t>营销打造品牌和产品的差异化，加强社交化触媒，强化口碑建设，提升品牌知晓度和转化率</a:t>
            </a:r>
            <a:endParaRPr kumimoji="0" lang="en-US" altLang="zh-CN" sz="1000" i="0" u="none" strike="noStrike" kern="1200" cap="none" spc="0" normalizeH="0" baseline="0" noProof="0">
              <a:ln>
                <a:noFill/>
              </a:ln>
              <a:effectLst/>
              <a:uLnTx/>
              <a:uFillTx/>
              <a:latin typeface="微软雅黑" panose="020B0503020204020204" pitchFamily="34" charset="-122"/>
              <a:ea typeface="微软雅黑" panose="020B0503020204020204" pitchFamily="34" charset="-122"/>
            </a:endParaRPr>
          </a:p>
          <a:p>
            <a:pPr marL="177800" marR="0" lvl="1" indent="-176530" algn="l" defTabSz="609600" rtl="0" eaLnBrk="1" fontAlgn="auto" latinLnBrk="0" hangingPunct="1">
              <a:lnSpc>
                <a:spcPct val="100000"/>
              </a:lnSpc>
              <a:spcBef>
                <a:spcPct val="0"/>
              </a:spcBef>
              <a:spcAft>
                <a:spcPct val="0"/>
              </a:spcAft>
              <a:buClr>
                <a:srgbClr val="002960"/>
              </a:buClr>
              <a:buSzTx/>
              <a:buFont typeface="Arial" panose="020B0604020202020204" pitchFamily="34" charset="0"/>
              <a:buChar char="•"/>
              <a:defRPr/>
            </a:pPr>
            <a:r>
              <a:rPr kumimoji="0" lang="zh-CN" altLang="en-US" sz="1000" i="0" u="none" strike="noStrike" kern="1200" cap="none" spc="0" normalizeH="0" baseline="0" noProof="0">
                <a:ln>
                  <a:noFill/>
                </a:ln>
                <a:effectLst/>
                <a:uLnTx/>
                <a:uFillTx/>
                <a:latin typeface="微软雅黑" panose="020B0503020204020204" pitchFamily="34" charset="-122"/>
                <a:ea typeface="微软雅黑" panose="020B0503020204020204" pitchFamily="34" charset="-122"/>
              </a:rPr>
              <a:t>通过对品牌价值链的梳理，提升品牌</a:t>
            </a:r>
            <a:r>
              <a:rPr lang="zh-CN" altLang="en-US" sz="1000">
                <a:latin typeface="微软雅黑" panose="020B0503020204020204" pitchFamily="34" charset="-122"/>
                <a:ea typeface="微软雅黑" panose="020B0503020204020204" pitchFamily="34" charset="-122"/>
              </a:rPr>
              <a:t>溢价和盈利能力</a:t>
            </a:r>
            <a:endParaRPr kumimoji="0" lang="zh-CN" altLang="en-US" sz="1000" i="0" u="none" strike="noStrike" kern="1200" cap="none" spc="0" normalizeH="0" baseline="0" noProof="0">
              <a:ln>
                <a:noFill/>
              </a:ln>
              <a:effectLst/>
              <a:uLnTx/>
              <a:uFillTx/>
              <a:latin typeface="微软雅黑" panose="020B0503020204020204" pitchFamily="34" charset="-122"/>
              <a:ea typeface="微软雅黑" panose="020B0503020204020204" pitchFamily="34" charset="-122"/>
            </a:endParaRPr>
          </a:p>
        </p:txBody>
      </p:sp>
      <p:sp>
        <p:nvSpPr>
          <p:cNvPr id="36" name="文本框 35"/>
          <p:cNvSpPr txBox="1"/>
          <p:nvPr/>
        </p:nvSpPr>
        <p:spPr>
          <a:xfrm>
            <a:off x="4058779" y="4560481"/>
            <a:ext cx="2461677" cy="743024"/>
          </a:xfrm>
          <a:prstGeom prst="rect">
            <a:avLst/>
          </a:prstGeom>
          <a:noFill/>
        </p:spPr>
        <p:txBody>
          <a:bodyPr wrap="square" rtlCol="0">
            <a:spAutoFit/>
          </a:bodyPr>
          <a:lstStyle>
            <a:defPPr>
              <a:defRPr lang="zh-CN"/>
            </a:defPPr>
            <a:lvl1pPr marL="144145" indent="-144145">
              <a:buFont typeface="Arial" panose="020B0604020202020204" pitchFamily="34" charset="0"/>
              <a:buChar char="•"/>
              <a:defRPr sz="1000">
                <a:latin typeface="微软雅黑" panose="020B0503020204020204" pitchFamily="34" charset="-122"/>
                <a:ea typeface="微软雅黑" panose="020B0503020204020204" pitchFamily="34" charset="-122"/>
              </a:defRPr>
            </a:lvl1pPr>
          </a:lstStyle>
          <a:p>
            <a:pPr>
              <a:lnSpc>
                <a:spcPct val="120000"/>
              </a:lnSpc>
            </a:pPr>
            <a:r>
              <a:rPr lang="zh-CN" altLang="en-US" sz="900"/>
              <a:t>渠道建设：全渠道覆盖，有效门店推进</a:t>
            </a:r>
            <a:endParaRPr lang="en-US" altLang="zh-CN" sz="900"/>
          </a:p>
          <a:p>
            <a:pPr>
              <a:lnSpc>
                <a:spcPct val="120000"/>
              </a:lnSpc>
            </a:pPr>
            <a:r>
              <a:rPr lang="zh-CN" altLang="en-US" sz="900"/>
              <a:t>产品组合优化：销售组合带动高毛利产品销售</a:t>
            </a:r>
            <a:endParaRPr lang="en-US" altLang="zh-CN" sz="900"/>
          </a:p>
          <a:p>
            <a:pPr>
              <a:lnSpc>
                <a:spcPct val="120000"/>
              </a:lnSpc>
            </a:pPr>
            <a:r>
              <a:rPr lang="zh-CN" altLang="en-US" sz="900"/>
              <a:t>爆品打造：婴幼儿洗衣液</a:t>
            </a:r>
            <a:endParaRPr lang="en-US" altLang="zh-CN" sz="900"/>
          </a:p>
        </p:txBody>
      </p:sp>
      <p:sp>
        <p:nvSpPr>
          <p:cNvPr id="37" name="文本框 36"/>
          <p:cNvSpPr txBox="1"/>
          <p:nvPr/>
        </p:nvSpPr>
        <p:spPr>
          <a:xfrm>
            <a:off x="5055329" y="3311184"/>
            <a:ext cx="801840" cy="257369"/>
          </a:xfrm>
          <a:prstGeom prst="rect">
            <a:avLst/>
          </a:prstGeom>
          <a:noFill/>
        </p:spPr>
        <p:txBody>
          <a:bodyPr wrap="square" lIns="36000" tIns="36000" rIns="36000" bIns="36000" rtlCol="0">
            <a:spAutoFit/>
          </a:bodyPr>
          <a:lstStyle/>
          <a:p>
            <a:pPr algn="l"/>
            <a:r>
              <a:rPr lang="zh-CN" altLang="en-US" sz="1200" b="1">
                <a:latin typeface="微软雅黑" panose="020B0503020204020204" pitchFamily="34" charset="-122"/>
                <a:ea typeface="微软雅黑" panose="020B0503020204020204" pitchFamily="34" charset="-122"/>
              </a:rPr>
              <a:t>产品</a:t>
            </a:r>
            <a:r>
              <a:rPr lang="en-US" altLang="zh-CN" sz="1200" b="1">
                <a:latin typeface="微软雅黑" panose="020B0503020204020204" pitchFamily="34" charset="-122"/>
                <a:ea typeface="微软雅黑" panose="020B0503020204020204" pitchFamily="34" charset="-122"/>
              </a:rPr>
              <a:t>A</a:t>
            </a:r>
            <a:endParaRPr lang="zh-CN" altLang="en-US" sz="1200" b="1">
              <a:latin typeface="微软雅黑" panose="020B0503020204020204" pitchFamily="34" charset="-122"/>
              <a:ea typeface="微软雅黑" panose="020B0503020204020204" pitchFamily="34" charset="-122"/>
            </a:endParaRPr>
          </a:p>
        </p:txBody>
      </p:sp>
      <p:sp>
        <p:nvSpPr>
          <p:cNvPr id="38" name="文本框 37"/>
          <p:cNvSpPr txBox="1"/>
          <p:nvPr/>
        </p:nvSpPr>
        <p:spPr>
          <a:xfrm>
            <a:off x="5055329" y="4377819"/>
            <a:ext cx="801840" cy="257369"/>
          </a:xfrm>
          <a:prstGeom prst="rect">
            <a:avLst/>
          </a:prstGeom>
          <a:noFill/>
        </p:spPr>
        <p:txBody>
          <a:bodyPr wrap="square" lIns="36000" tIns="36000" rIns="36000" bIns="36000" rtlCol="0">
            <a:spAutoFit/>
          </a:bodyPr>
          <a:lstStyle/>
          <a:p>
            <a:pPr algn="l"/>
            <a:r>
              <a:rPr lang="zh-CN" altLang="en-US" sz="1200" b="1">
                <a:latin typeface="微软雅黑" panose="020B0503020204020204" pitchFamily="34" charset="-122"/>
                <a:ea typeface="微软雅黑" panose="020B0503020204020204" pitchFamily="34" charset="-122"/>
              </a:rPr>
              <a:t>产品</a:t>
            </a:r>
            <a:r>
              <a:rPr lang="en-US" altLang="zh-CN" sz="1200" b="1">
                <a:latin typeface="微软雅黑" panose="020B0503020204020204" pitchFamily="34" charset="-122"/>
                <a:ea typeface="微软雅黑" panose="020B0503020204020204" pitchFamily="34" charset="-122"/>
              </a:rPr>
              <a:t>B</a:t>
            </a:r>
            <a:endParaRPr lang="zh-CN" altLang="en-US" sz="1200" b="1">
              <a:latin typeface="微软雅黑" panose="020B0503020204020204" pitchFamily="34" charset="-122"/>
              <a:ea typeface="微软雅黑" panose="020B0503020204020204" pitchFamily="34" charset="-122"/>
            </a:endParaRPr>
          </a:p>
        </p:txBody>
      </p:sp>
      <p:sp>
        <p:nvSpPr>
          <p:cNvPr id="39" name="文本框 38"/>
          <p:cNvSpPr txBox="1"/>
          <p:nvPr/>
        </p:nvSpPr>
        <p:spPr>
          <a:xfrm>
            <a:off x="7562696" y="3330133"/>
            <a:ext cx="801840" cy="257369"/>
          </a:xfrm>
          <a:prstGeom prst="rect">
            <a:avLst/>
          </a:prstGeom>
          <a:noFill/>
        </p:spPr>
        <p:txBody>
          <a:bodyPr wrap="square" lIns="36000" tIns="36000" rIns="36000" bIns="36000" rtlCol="0">
            <a:spAutoFit/>
          </a:bodyPr>
          <a:lstStyle/>
          <a:p>
            <a:pPr algn="l"/>
            <a:r>
              <a:rPr lang="zh-CN" altLang="en-US" sz="1200" b="1">
                <a:latin typeface="微软雅黑" panose="020B0503020204020204" pitchFamily="34" charset="-122"/>
                <a:ea typeface="微软雅黑" panose="020B0503020204020204" pitchFamily="34" charset="-122"/>
              </a:rPr>
              <a:t>产品</a:t>
            </a:r>
            <a:r>
              <a:rPr lang="en-US" altLang="zh-CN" sz="1200" b="1">
                <a:latin typeface="微软雅黑" panose="020B0503020204020204" pitchFamily="34" charset="-122"/>
                <a:ea typeface="微软雅黑" panose="020B0503020204020204" pitchFamily="34" charset="-122"/>
              </a:rPr>
              <a:t>A</a:t>
            </a:r>
            <a:endParaRPr lang="zh-CN" altLang="en-US" sz="1200" b="1">
              <a:latin typeface="微软雅黑" panose="020B0503020204020204" pitchFamily="34" charset="-122"/>
              <a:ea typeface="微软雅黑" panose="020B0503020204020204" pitchFamily="34" charset="-122"/>
            </a:endParaRPr>
          </a:p>
        </p:txBody>
      </p:sp>
      <p:sp>
        <p:nvSpPr>
          <p:cNvPr id="40" name="文本框 39"/>
          <p:cNvSpPr txBox="1"/>
          <p:nvPr/>
        </p:nvSpPr>
        <p:spPr>
          <a:xfrm>
            <a:off x="6704128" y="4356744"/>
            <a:ext cx="2461677" cy="576825"/>
          </a:xfrm>
          <a:prstGeom prst="rect">
            <a:avLst/>
          </a:prstGeom>
          <a:noFill/>
        </p:spPr>
        <p:txBody>
          <a:bodyPr wrap="square" rtlCol="0">
            <a:spAutoFit/>
          </a:bodyPr>
          <a:lstStyle>
            <a:defPPr>
              <a:defRPr lang="zh-CN"/>
            </a:defPPr>
            <a:lvl1pPr marL="144145" indent="-144145">
              <a:buFont typeface="Arial" panose="020B0604020202020204" pitchFamily="34" charset="0"/>
              <a:buChar char="•"/>
              <a:defRPr sz="1000">
                <a:latin typeface="微软雅黑" panose="020B0503020204020204" pitchFamily="34" charset="-122"/>
                <a:ea typeface="微软雅黑" panose="020B0503020204020204" pitchFamily="34" charset="-122"/>
              </a:defRPr>
            </a:lvl1pPr>
          </a:lstStyle>
          <a:p>
            <a:pPr>
              <a:lnSpc>
                <a:spcPct val="120000"/>
              </a:lnSpc>
            </a:pPr>
            <a:r>
              <a:rPr lang="en-US" altLang="zh-CN" sz="900"/>
              <a:t>IIP</a:t>
            </a:r>
            <a:r>
              <a:rPr lang="zh-CN" altLang="en-US" sz="900"/>
              <a:t>营销：熊宝宝一家</a:t>
            </a:r>
            <a:endParaRPr lang="en-US" altLang="zh-CN" sz="900"/>
          </a:p>
          <a:p>
            <a:pPr>
              <a:lnSpc>
                <a:spcPct val="120000"/>
              </a:lnSpc>
            </a:pPr>
            <a:r>
              <a:rPr lang="zh-CN" altLang="en-US" sz="900"/>
              <a:t>渠道联名营销</a:t>
            </a:r>
            <a:endParaRPr lang="en-US" altLang="zh-CN" sz="900"/>
          </a:p>
          <a:p>
            <a:pPr>
              <a:lnSpc>
                <a:spcPct val="120000"/>
              </a:lnSpc>
            </a:pPr>
            <a:r>
              <a:rPr lang="zh-CN" altLang="en-US" sz="900"/>
              <a:t>搭建销售竞赛平台，进行造节销售竞赛</a:t>
            </a:r>
            <a:endParaRPr lang="en-US" altLang="zh-CN" sz="900"/>
          </a:p>
        </p:txBody>
      </p:sp>
      <p:sp>
        <p:nvSpPr>
          <p:cNvPr id="41" name="文本框 40"/>
          <p:cNvSpPr txBox="1"/>
          <p:nvPr/>
        </p:nvSpPr>
        <p:spPr>
          <a:xfrm>
            <a:off x="7562696" y="4159366"/>
            <a:ext cx="801840" cy="257369"/>
          </a:xfrm>
          <a:prstGeom prst="rect">
            <a:avLst/>
          </a:prstGeom>
          <a:noFill/>
        </p:spPr>
        <p:txBody>
          <a:bodyPr wrap="square" lIns="36000" tIns="36000" rIns="36000" bIns="36000" rtlCol="0">
            <a:spAutoFit/>
          </a:bodyPr>
          <a:lstStyle/>
          <a:p>
            <a:pPr algn="l"/>
            <a:r>
              <a:rPr lang="zh-CN" altLang="en-US" sz="1200" b="1">
                <a:latin typeface="微软雅黑" panose="020B0503020204020204" pitchFamily="34" charset="-122"/>
                <a:ea typeface="微软雅黑" panose="020B0503020204020204" pitchFamily="34" charset="-122"/>
              </a:rPr>
              <a:t>产品</a:t>
            </a:r>
            <a:r>
              <a:rPr lang="en-US" altLang="zh-CN" sz="1200" b="1">
                <a:latin typeface="微软雅黑" panose="020B0503020204020204" pitchFamily="34" charset="-122"/>
                <a:ea typeface="微软雅黑" panose="020B0503020204020204" pitchFamily="34" charset="-122"/>
              </a:rPr>
              <a:t>B</a:t>
            </a:r>
            <a:endParaRPr lang="zh-CN" altLang="en-US" sz="1200" b="1">
              <a:latin typeface="微软雅黑" panose="020B0503020204020204" pitchFamily="34" charset="-122"/>
              <a:ea typeface="微软雅黑" panose="020B0503020204020204" pitchFamily="34" charset="-122"/>
            </a:endParaRPr>
          </a:p>
        </p:txBody>
      </p:sp>
      <p:sp>
        <p:nvSpPr>
          <p:cNvPr id="42" name="矩形: 圆角 41"/>
          <p:cNvSpPr/>
          <p:nvPr/>
        </p:nvSpPr>
        <p:spPr>
          <a:xfrm>
            <a:off x="7866654" y="1798638"/>
            <a:ext cx="3797265" cy="857522"/>
          </a:xfrm>
          <a:prstGeom prst="roundRect">
            <a:avLst>
              <a:gd name="adj" fmla="val 10267"/>
            </a:avLst>
          </a:prstGeom>
          <a:solidFill>
            <a:srgbClr val="DED1E5"/>
          </a:solidFill>
          <a:ln>
            <a:solidFill>
              <a:srgbClr val="0F417B"/>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795696"/>
              </a:solidFill>
              <a:latin typeface="微软雅黑" panose="020B0503020204020204" pitchFamily="34" charset="-122"/>
              <a:ea typeface="微软雅黑" panose="020B0503020204020204" pitchFamily="34" charset="-122"/>
            </a:endParaRPr>
          </a:p>
        </p:txBody>
      </p:sp>
      <p:sp>
        <p:nvSpPr>
          <p:cNvPr id="43" name="文本框 42"/>
          <p:cNvSpPr txBox="1"/>
          <p:nvPr/>
        </p:nvSpPr>
        <p:spPr>
          <a:xfrm>
            <a:off x="8067486" y="1836102"/>
            <a:ext cx="609462" cy="276999"/>
          </a:xfrm>
          <a:prstGeom prst="rect">
            <a:avLst/>
          </a:prstGeom>
          <a:noFill/>
        </p:spPr>
        <p:txBody>
          <a:bodyPr wrap="none" rtlCol="0">
            <a:spAutoFit/>
          </a:bodyPr>
          <a:lstStyle/>
          <a:p>
            <a:r>
              <a:rPr lang="zh-CN" altLang="en-US" sz="1200" b="1">
                <a:solidFill>
                  <a:srgbClr val="795696"/>
                </a:solidFill>
                <a:latin typeface="微软雅黑" panose="020B0503020204020204" pitchFamily="34" charset="-122"/>
                <a:ea typeface="微软雅黑" panose="020B0503020204020204" pitchFamily="34" charset="-122"/>
              </a:rPr>
              <a:t>产品</a:t>
            </a:r>
            <a:r>
              <a:rPr lang="en-US" altLang="zh-CN" sz="1200" b="1">
                <a:solidFill>
                  <a:srgbClr val="795696"/>
                </a:solidFill>
                <a:latin typeface="微软雅黑" panose="020B0503020204020204" pitchFamily="34" charset="-122"/>
                <a:ea typeface="微软雅黑" panose="020B0503020204020204" pitchFamily="34" charset="-122"/>
              </a:rPr>
              <a:t>B</a:t>
            </a:r>
            <a:endParaRPr lang="zh-CN" altLang="en-US" sz="1200" b="1">
              <a:solidFill>
                <a:srgbClr val="795696"/>
              </a:solidFill>
              <a:latin typeface="微软雅黑" panose="020B0503020204020204" pitchFamily="34" charset="-122"/>
              <a:ea typeface="微软雅黑" panose="020B0503020204020204" pitchFamily="34" charset="-122"/>
            </a:endParaRPr>
          </a:p>
        </p:txBody>
      </p:sp>
      <p:sp>
        <p:nvSpPr>
          <p:cNvPr id="44" name="文本框 43"/>
          <p:cNvSpPr txBox="1"/>
          <p:nvPr/>
        </p:nvSpPr>
        <p:spPr>
          <a:xfrm>
            <a:off x="4236784" y="2083877"/>
            <a:ext cx="3574448" cy="553998"/>
          </a:xfrm>
          <a:prstGeom prst="rect">
            <a:avLst/>
          </a:prstGeom>
          <a:noFill/>
        </p:spPr>
        <p:txBody>
          <a:bodyPr wrap="square" rtlCol="0">
            <a:spAutoFit/>
          </a:bodyPr>
          <a:lstStyle/>
          <a:p>
            <a:pPr marL="144145" indent="-144145">
              <a:buFont typeface="Arial" panose="020B0604020202020204" pitchFamily="34" charset="0"/>
              <a:buChar char="•"/>
            </a:pPr>
            <a:r>
              <a:rPr lang="zh-CN" altLang="en-US" sz="1000">
                <a:solidFill>
                  <a:srgbClr val="795696"/>
                </a:solidFill>
                <a:latin typeface="微软雅黑" panose="020B0503020204020204" pitchFamily="34" charset="-122"/>
                <a:ea typeface="微软雅黑" panose="020B0503020204020204" pitchFamily="34" charset="-122"/>
              </a:rPr>
              <a:t>净销售额</a:t>
            </a:r>
            <a:r>
              <a:rPr lang="en-US" altLang="zh-CN" sz="1000">
                <a:solidFill>
                  <a:srgbClr val="795696"/>
                </a:solidFill>
                <a:latin typeface="微软雅黑" panose="020B0503020204020204" pitchFamily="34" charset="-122"/>
                <a:ea typeface="微软雅黑" panose="020B0503020204020204" pitchFamily="34" charset="-122"/>
              </a:rPr>
              <a:t>7500</a:t>
            </a:r>
            <a:r>
              <a:rPr lang="zh-CN" altLang="en-US" sz="1000">
                <a:solidFill>
                  <a:srgbClr val="795696"/>
                </a:solidFill>
                <a:latin typeface="微软雅黑" panose="020B0503020204020204" pitchFamily="34" charset="-122"/>
                <a:ea typeface="微软雅黑" panose="020B0503020204020204" pitchFamily="34" charset="-122"/>
              </a:rPr>
              <a:t>万元</a:t>
            </a:r>
            <a:endParaRPr lang="en-US" altLang="zh-CN" sz="1000">
              <a:solidFill>
                <a:srgbClr val="795696"/>
              </a:solidFill>
              <a:latin typeface="微软雅黑" panose="020B0503020204020204" pitchFamily="34" charset="-122"/>
              <a:ea typeface="微软雅黑" panose="020B0503020204020204" pitchFamily="34" charset="-122"/>
            </a:endParaRPr>
          </a:p>
          <a:p>
            <a:pPr marL="144145" indent="-144145">
              <a:buFont typeface="Arial" panose="020B0604020202020204" pitchFamily="34" charset="0"/>
              <a:buChar char="•"/>
            </a:pPr>
            <a:r>
              <a:rPr lang="zh-CN" altLang="en-US" sz="1000">
                <a:solidFill>
                  <a:srgbClr val="795696"/>
                </a:solidFill>
                <a:latin typeface="微软雅黑" panose="020B0503020204020204" pitchFamily="34" charset="-122"/>
                <a:ea typeface="微软雅黑" panose="020B0503020204020204" pitchFamily="34" charset="-122"/>
              </a:rPr>
              <a:t>完成产品布局，线下</a:t>
            </a:r>
            <a:r>
              <a:rPr lang="en-US" altLang="zh-CN" sz="1000">
                <a:solidFill>
                  <a:srgbClr val="795696"/>
                </a:solidFill>
                <a:latin typeface="微软雅黑" panose="020B0503020204020204" pitchFamily="34" charset="-122"/>
                <a:ea typeface="微软雅黑" panose="020B0503020204020204" pitchFamily="34" charset="-122"/>
              </a:rPr>
              <a:t>3000</a:t>
            </a:r>
            <a:r>
              <a:rPr lang="zh-CN" altLang="en-US" sz="1000">
                <a:solidFill>
                  <a:srgbClr val="795696"/>
                </a:solidFill>
                <a:latin typeface="微软雅黑" panose="020B0503020204020204" pitchFamily="34" charset="-122"/>
                <a:ea typeface="微软雅黑" panose="020B0503020204020204" pitchFamily="34" charset="-122"/>
              </a:rPr>
              <a:t>家门店上架，</a:t>
            </a:r>
            <a:r>
              <a:rPr lang="en-US" altLang="zh-CN" sz="1000">
                <a:solidFill>
                  <a:srgbClr val="795696"/>
                </a:solidFill>
                <a:latin typeface="微软雅黑" panose="020B0503020204020204" pitchFamily="34" charset="-122"/>
                <a:ea typeface="微软雅黑" panose="020B0503020204020204" pitchFamily="34" charset="-122"/>
              </a:rPr>
              <a:t>5</a:t>
            </a:r>
            <a:r>
              <a:rPr lang="zh-CN" altLang="en-US" sz="1000">
                <a:solidFill>
                  <a:srgbClr val="795696"/>
                </a:solidFill>
                <a:latin typeface="微软雅黑" panose="020B0503020204020204" pitchFamily="34" charset="-122"/>
                <a:ea typeface="微软雅黑" panose="020B0503020204020204" pitchFamily="34" charset="-122"/>
              </a:rPr>
              <a:t>个重点城市，</a:t>
            </a:r>
            <a:r>
              <a:rPr lang="en-US" altLang="zh-CN" sz="1000">
                <a:solidFill>
                  <a:srgbClr val="795696"/>
                </a:solidFill>
                <a:latin typeface="微软雅黑" panose="020B0503020204020204" pitchFamily="34" charset="-122"/>
                <a:ea typeface="微软雅黑" panose="020B0503020204020204" pitchFamily="34" charset="-122"/>
              </a:rPr>
              <a:t>100</a:t>
            </a:r>
            <a:r>
              <a:rPr lang="zh-CN" altLang="en-US" sz="1000">
                <a:solidFill>
                  <a:srgbClr val="795696"/>
                </a:solidFill>
                <a:latin typeface="微软雅黑" panose="020B0503020204020204" pitchFamily="34" charset="-122"/>
                <a:ea typeface="微软雅黑" panose="020B0503020204020204" pitchFamily="34" charset="-122"/>
              </a:rPr>
              <a:t>家万元门店，洗面奶爆品打造</a:t>
            </a:r>
            <a:endParaRPr lang="en-US" altLang="zh-CN" sz="1000">
              <a:solidFill>
                <a:srgbClr val="795696"/>
              </a:solidFill>
              <a:latin typeface="微软雅黑" panose="020B0503020204020204" pitchFamily="34" charset="-122"/>
              <a:ea typeface="微软雅黑" panose="020B0503020204020204" pitchFamily="34" charset="-122"/>
            </a:endParaRPr>
          </a:p>
        </p:txBody>
      </p:sp>
      <p:sp>
        <p:nvSpPr>
          <p:cNvPr id="45" name="文本框 44"/>
          <p:cNvSpPr txBox="1"/>
          <p:nvPr/>
        </p:nvSpPr>
        <p:spPr>
          <a:xfrm>
            <a:off x="7934966" y="2096829"/>
            <a:ext cx="3574448" cy="553998"/>
          </a:xfrm>
          <a:prstGeom prst="rect">
            <a:avLst/>
          </a:prstGeom>
          <a:noFill/>
        </p:spPr>
        <p:txBody>
          <a:bodyPr wrap="square" rtlCol="0">
            <a:spAutoFit/>
          </a:bodyPr>
          <a:lstStyle/>
          <a:p>
            <a:pPr marL="144145" indent="-144145">
              <a:buFont typeface="Arial" panose="020B0604020202020204" pitchFamily="34" charset="0"/>
              <a:buChar char="•"/>
            </a:pPr>
            <a:r>
              <a:rPr lang="zh-CN" altLang="en-US" sz="1000">
                <a:solidFill>
                  <a:srgbClr val="795696"/>
                </a:solidFill>
                <a:latin typeface="微软雅黑" panose="020B0503020204020204" pitchFamily="34" charset="-122"/>
                <a:ea typeface="微软雅黑" panose="020B0503020204020204" pitchFamily="34" charset="-122"/>
              </a:rPr>
              <a:t>净销售额</a:t>
            </a:r>
            <a:r>
              <a:rPr lang="en-US" altLang="zh-CN" sz="1000">
                <a:solidFill>
                  <a:srgbClr val="795696"/>
                </a:solidFill>
                <a:latin typeface="微软雅黑" panose="020B0503020204020204" pitchFamily="34" charset="-122"/>
                <a:ea typeface="微软雅黑" panose="020B0503020204020204" pitchFamily="34" charset="-122"/>
              </a:rPr>
              <a:t>1.05</a:t>
            </a:r>
            <a:r>
              <a:rPr lang="zh-CN" altLang="en-US" sz="1000">
                <a:solidFill>
                  <a:srgbClr val="795696"/>
                </a:solidFill>
                <a:latin typeface="微软雅黑" panose="020B0503020204020204" pitchFamily="34" charset="-122"/>
                <a:ea typeface="微软雅黑" panose="020B0503020204020204" pitchFamily="34" charset="-122"/>
              </a:rPr>
              <a:t>亿元</a:t>
            </a:r>
            <a:endParaRPr lang="en-US" altLang="zh-CN" sz="1000">
              <a:solidFill>
                <a:srgbClr val="795696"/>
              </a:solidFill>
              <a:latin typeface="微软雅黑" panose="020B0503020204020204" pitchFamily="34" charset="-122"/>
              <a:ea typeface="微软雅黑" panose="020B0503020204020204" pitchFamily="34" charset="-122"/>
            </a:endParaRPr>
          </a:p>
          <a:p>
            <a:pPr marL="144145" indent="-144145">
              <a:buFont typeface="Arial" panose="020B0604020202020204" pitchFamily="34" charset="0"/>
              <a:buChar char="•"/>
            </a:pPr>
            <a:r>
              <a:rPr lang="zh-CN" altLang="en-US" sz="1000">
                <a:solidFill>
                  <a:srgbClr val="795696"/>
                </a:solidFill>
                <a:latin typeface="微软雅黑" panose="020B0503020204020204" pitchFamily="34" charset="-122"/>
                <a:ea typeface="微软雅黑" panose="020B0503020204020204" pitchFamily="34" charset="-122"/>
              </a:rPr>
              <a:t>深化产品布局，完成线下</a:t>
            </a:r>
            <a:r>
              <a:rPr lang="en-US" altLang="zh-CN" sz="1000">
                <a:solidFill>
                  <a:srgbClr val="795696"/>
                </a:solidFill>
                <a:latin typeface="微软雅黑" panose="020B0503020204020204" pitchFamily="34" charset="-122"/>
                <a:ea typeface="微软雅黑" panose="020B0503020204020204" pitchFamily="34" charset="-122"/>
              </a:rPr>
              <a:t>10000</a:t>
            </a:r>
            <a:r>
              <a:rPr lang="zh-CN" altLang="en-US" sz="1000">
                <a:solidFill>
                  <a:srgbClr val="795696"/>
                </a:solidFill>
                <a:latin typeface="微软雅黑" panose="020B0503020204020204" pitchFamily="34" charset="-122"/>
                <a:ea typeface="微软雅黑" panose="020B0503020204020204" pitchFamily="34" charset="-122"/>
              </a:rPr>
              <a:t>家门店上架。</a:t>
            </a:r>
            <a:endParaRPr lang="en-US" altLang="zh-CN" sz="1000">
              <a:solidFill>
                <a:srgbClr val="795696"/>
              </a:solidFill>
              <a:latin typeface="微软雅黑" panose="020B0503020204020204" pitchFamily="34" charset="-122"/>
              <a:ea typeface="微软雅黑" panose="020B0503020204020204" pitchFamily="34" charset="-122"/>
            </a:endParaRPr>
          </a:p>
          <a:p>
            <a:pPr marL="144145" indent="-144145">
              <a:buFont typeface="Arial" panose="020B0604020202020204" pitchFamily="34" charset="0"/>
              <a:buChar char="•"/>
            </a:pPr>
            <a:r>
              <a:rPr lang="zh-CN" altLang="en-US" sz="1000">
                <a:solidFill>
                  <a:srgbClr val="795696"/>
                </a:solidFill>
                <a:latin typeface="微软雅黑" panose="020B0503020204020204" pitchFamily="34" charset="-122"/>
                <a:ea typeface="微软雅黑" panose="020B0503020204020204" pitchFamily="34" charset="-122"/>
              </a:rPr>
              <a:t>产品线升级和毛利结构调整。</a:t>
            </a:r>
            <a:endParaRPr lang="en-US" altLang="zh-CN" sz="1000">
              <a:solidFill>
                <a:srgbClr val="795696"/>
              </a:solidFill>
              <a:latin typeface="微软雅黑" panose="020B0503020204020204" pitchFamily="34" charset="-122"/>
              <a:ea typeface="微软雅黑" panose="020B0503020204020204" pitchFamily="34" charset="-122"/>
            </a:endParaRPr>
          </a:p>
        </p:txBody>
      </p:sp>
      <p:sp>
        <p:nvSpPr>
          <p:cNvPr id="46" name="文本框 45"/>
          <p:cNvSpPr txBox="1"/>
          <p:nvPr/>
        </p:nvSpPr>
        <p:spPr>
          <a:xfrm>
            <a:off x="817949" y="269402"/>
            <a:ext cx="6096000" cy="584775"/>
          </a:xfrm>
          <a:prstGeom prst="rect">
            <a:avLst/>
          </a:prstGeom>
          <a:noFill/>
        </p:spPr>
        <p:txBody>
          <a:bodyPr wrap="square">
            <a:spAutoFit/>
          </a:bodyPr>
          <a:lstStyle/>
          <a:p>
            <a:r>
              <a:rPr lang="zh-CN" altLang="en-US" sz="3200">
                <a:latin typeface="微软雅黑" panose="020B0503020204020204" pitchFamily="34" charset="-122"/>
                <a:ea typeface="微软雅黑" panose="020B0503020204020204" pitchFamily="34" charset="-122"/>
              </a:rPr>
              <a:t>年度战略屋</a:t>
            </a:r>
            <a:r>
              <a:rPr lang="en-US" altLang="zh-CN" sz="3200">
                <a:latin typeface="微软雅黑" panose="020B0503020204020204" pitchFamily="34" charset="-122"/>
                <a:ea typeface="微软雅黑" panose="020B0503020204020204" pitchFamily="34" charset="-122"/>
              </a:rPr>
              <a:t>1</a:t>
            </a:r>
            <a:endParaRPr lang="zh-CN" altLang="en-US" sz="3200">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5:prstTrans prst="peelOff"/>
      </p:transition>
    </mc:Choice>
    <mc:Fallback>
      <p:transition spd="slow">
        <p:fade/>
      </p:transition>
    </mc:Fallback>
  </mc:AlternateContent>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3" name="直接连接符 52"/>
          <p:cNvCxnSpPr>
            <a:endCxn id="13" idx="0"/>
          </p:cNvCxnSpPr>
          <p:nvPr/>
        </p:nvCxnSpPr>
        <p:spPr>
          <a:xfrm flipV="1">
            <a:off x="5770877" y="2320293"/>
            <a:ext cx="4073903" cy="406594"/>
          </a:xfrm>
          <a:prstGeom prst="line">
            <a:avLst/>
          </a:prstGeom>
          <a:ln w="76200">
            <a:prstDash val="sysDot"/>
          </a:ln>
        </p:spPr>
        <p:style>
          <a:lnRef idx="1">
            <a:schemeClr val="accent1"/>
          </a:lnRef>
          <a:fillRef idx="0">
            <a:schemeClr val="accent1"/>
          </a:fillRef>
          <a:effectRef idx="0">
            <a:schemeClr val="accent1"/>
          </a:effectRef>
          <a:fontRef idx="minor">
            <a:schemeClr val="tx1"/>
          </a:fontRef>
        </p:style>
      </p:cxnSp>
      <p:cxnSp>
        <p:nvCxnSpPr>
          <p:cNvPr id="52" name="直接连接符 51"/>
          <p:cNvCxnSpPr>
            <a:stCxn id="12" idx="0"/>
            <a:endCxn id="14" idx="0"/>
          </p:cNvCxnSpPr>
          <p:nvPr/>
        </p:nvCxnSpPr>
        <p:spPr>
          <a:xfrm flipV="1">
            <a:off x="2358879" y="2817711"/>
            <a:ext cx="3384784" cy="197350"/>
          </a:xfrm>
          <a:prstGeom prst="line">
            <a:avLst/>
          </a:prstGeom>
          <a:ln w="76200">
            <a:prstDash val="sysDot"/>
          </a:ln>
        </p:spPr>
        <p:style>
          <a:lnRef idx="1">
            <a:schemeClr val="accent1"/>
          </a:lnRef>
          <a:fillRef idx="0">
            <a:schemeClr val="accent1"/>
          </a:fillRef>
          <a:effectRef idx="0">
            <a:schemeClr val="accent1"/>
          </a:effectRef>
          <a:fontRef idx="minor">
            <a:schemeClr val="tx1"/>
          </a:fontRef>
        </p:style>
      </p:cxnSp>
      <p:cxnSp>
        <p:nvCxnSpPr>
          <p:cNvPr id="55" name="直接连接符 54"/>
          <p:cNvCxnSpPr/>
          <p:nvPr/>
        </p:nvCxnSpPr>
        <p:spPr>
          <a:xfrm>
            <a:off x="5670645" y="4349047"/>
            <a:ext cx="4016872" cy="297119"/>
          </a:xfrm>
          <a:prstGeom prst="line">
            <a:avLst/>
          </a:prstGeom>
          <a:ln w="76200">
            <a:prstDash val="sysDot"/>
          </a:ln>
        </p:spPr>
        <p:style>
          <a:lnRef idx="1">
            <a:schemeClr val="accent1"/>
          </a:lnRef>
          <a:fillRef idx="0">
            <a:schemeClr val="accent1"/>
          </a:fillRef>
          <a:effectRef idx="0">
            <a:schemeClr val="accent1"/>
          </a:effectRef>
          <a:fontRef idx="minor">
            <a:schemeClr val="tx1"/>
          </a:fontRef>
        </p:style>
      </p:cxnSp>
      <p:cxnSp>
        <p:nvCxnSpPr>
          <p:cNvPr id="56" name="直接连接符 55"/>
          <p:cNvCxnSpPr/>
          <p:nvPr/>
        </p:nvCxnSpPr>
        <p:spPr>
          <a:xfrm flipV="1">
            <a:off x="2675948" y="4371771"/>
            <a:ext cx="3009840" cy="940772"/>
          </a:xfrm>
          <a:prstGeom prst="line">
            <a:avLst/>
          </a:prstGeom>
          <a:ln w="76200">
            <a:prstDash val="sysDot"/>
          </a:ln>
        </p:spPr>
        <p:style>
          <a:lnRef idx="1">
            <a:schemeClr val="accent1"/>
          </a:lnRef>
          <a:fillRef idx="0">
            <a:schemeClr val="accent1"/>
          </a:fillRef>
          <a:effectRef idx="0">
            <a:schemeClr val="accent1"/>
          </a:effectRef>
          <a:fontRef idx="minor">
            <a:schemeClr val="tx1"/>
          </a:fontRef>
        </p:style>
      </p:cxnSp>
      <p:sp>
        <p:nvSpPr>
          <p:cNvPr id="2" name="文本框 1"/>
          <p:cNvSpPr txBox="1"/>
          <p:nvPr/>
        </p:nvSpPr>
        <p:spPr>
          <a:xfrm>
            <a:off x="817948" y="269402"/>
            <a:ext cx="4090383" cy="584775"/>
          </a:xfrm>
          <a:prstGeom prst="rect">
            <a:avLst/>
          </a:prstGeom>
          <a:noFill/>
        </p:spPr>
        <p:txBody>
          <a:bodyPr wrap="square">
            <a:spAutoFit/>
          </a:bodyPr>
          <a:lstStyle/>
          <a:p>
            <a:r>
              <a:rPr lang="zh-CN" altLang="en-US" sz="3200">
                <a:latin typeface="微软雅黑" panose="020B0503020204020204" pitchFamily="34" charset="-122"/>
                <a:ea typeface="微软雅黑" panose="020B0503020204020204" pitchFamily="34" charset="-122"/>
              </a:rPr>
              <a:t>超级组合飞轮模型</a:t>
            </a:r>
            <a:endParaRPr lang="zh-CN" altLang="en-US" sz="3200">
              <a:latin typeface="微软雅黑" panose="020B0503020204020204" pitchFamily="34" charset="-122"/>
              <a:ea typeface="微软雅黑" panose="020B0503020204020204" pitchFamily="34" charset="-122"/>
            </a:endParaRPr>
          </a:p>
        </p:txBody>
      </p:sp>
      <p:grpSp>
        <p:nvGrpSpPr>
          <p:cNvPr id="46" name="组合 45"/>
          <p:cNvGrpSpPr/>
          <p:nvPr/>
        </p:nvGrpSpPr>
        <p:grpSpPr>
          <a:xfrm>
            <a:off x="129773" y="1909092"/>
            <a:ext cx="3965191" cy="4329657"/>
            <a:chOff x="45150" y="1022870"/>
            <a:chExt cx="3965191" cy="4329657"/>
          </a:xfrm>
        </p:grpSpPr>
        <p:grpSp>
          <p:nvGrpSpPr>
            <p:cNvPr id="42" name="组合 41"/>
            <p:cNvGrpSpPr>
              <a:grpSpLocks noChangeAspect="1"/>
            </p:cNvGrpSpPr>
            <p:nvPr/>
          </p:nvGrpSpPr>
          <p:grpSpPr>
            <a:xfrm>
              <a:off x="45150" y="1022870"/>
              <a:ext cx="3965191" cy="4329657"/>
              <a:chOff x="170585" y="1024226"/>
              <a:chExt cx="4405768" cy="4810730"/>
            </a:xfrm>
          </p:grpSpPr>
          <p:grpSp>
            <p:nvGrpSpPr>
              <p:cNvPr id="16" name="组合 15"/>
              <p:cNvGrpSpPr/>
              <p:nvPr/>
            </p:nvGrpSpPr>
            <p:grpSpPr>
              <a:xfrm>
                <a:off x="1354712" y="2253080"/>
                <a:ext cx="2552658" cy="2623984"/>
                <a:chOff x="1396752" y="2253080"/>
                <a:chExt cx="2552658" cy="2623984"/>
              </a:xfrm>
            </p:grpSpPr>
            <p:pic>
              <p:nvPicPr>
                <p:cNvPr id="8" name="图片 7"/>
                <p:cNvPicPr preferRelativeResize="0"/>
                <p:nvPr/>
              </p:nvPicPr>
              <p:blipFill>
                <a:blip r:embed="rId1"/>
                <a:stretch>
                  <a:fillRect/>
                </a:stretch>
              </p:blipFill>
              <p:spPr>
                <a:xfrm>
                  <a:off x="1396752" y="2357064"/>
                  <a:ext cx="2520000" cy="2520000"/>
                </a:xfrm>
                <a:prstGeom prst="rect">
                  <a:avLst/>
                </a:prstGeom>
              </p:spPr>
            </p:pic>
            <p:sp>
              <p:nvSpPr>
                <p:cNvPr id="12" name="椭圆 11"/>
                <p:cNvSpPr/>
                <p:nvPr/>
              </p:nvSpPr>
              <p:spPr>
                <a:xfrm>
                  <a:off x="1429410" y="2253080"/>
                  <a:ext cx="2520000" cy="2520000"/>
                </a:xfrm>
                <a:prstGeom prst="ellipse">
                  <a:avLst/>
                </a:prstGeom>
                <a:noFill/>
                <a:ln w="152400" cmpd="thinThick">
                  <a:solidFill>
                    <a:srgbClr val="795696"/>
                  </a:solidFill>
                </a:ln>
                <a:effectLst>
                  <a:glow rad="101600">
                    <a:schemeClr val="accent1">
                      <a:satMod val="175000"/>
                      <a:alpha val="40000"/>
                    </a:schemeClr>
                  </a:glo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panose="020B0503020204020204" pitchFamily="34" charset="-122"/>
                    <a:ea typeface="微软雅黑" panose="020B0503020204020204" pitchFamily="34" charset="-122"/>
                  </a:endParaRPr>
                </a:p>
              </p:txBody>
            </p:sp>
          </p:grpSp>
          <p:sp>
            <p:nvSpPr>
              <p:cNvPr id="18" name="椭圆 17"/>
              <p:cNvSpPr/>
              <p:nvPr/>
            </p:nvSpPr>
            <p:spPr>
              <a:xfrm>
                <a:off x="2143187" y="1024226"/>
                <a:ext cx="1080000" cy="1080000"/>
              </a:xfrm>
              <a:prstGeom prst="ellipse">
                <a:avLst/>
              </a:prstGeom>
              <a:noFill/>
              <a:ln w="57150">
                <a:solidFill>
                  <a:srgbClr val="79569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zh-CN" altLang="en-US">
                    <a:solidFill>
                      <a:srgbClr val="795696"/>
                    </a:solidFill>
                    <a:latin typeface="微软雅黑" panose="020B0503020204020204" pitchFamily="34" charset="-122"/>
                    <a:ea typeface="微软雅黑" panose="020B0503020204020204" pitchFamily="34" charset="-122"/>
                  </a:rPr>
                  <a:t>平台</a:t>
                </a:r>
                <a:endParaRPr lang="zh-CN" altLang="en-US">
                  <a:solidFill>
                    <a:srgbClr val="795696"/>
                  </a:solidFill>
                  <a:latin typeface="微软雅黑" panose="020B0503020204020204" pitchFamily="34" charset="-122"/>
                  <a:ea typeface="微软雅黑" panose="020B0503020204020204" pitchFamily="34" charset="-122"/>
                </a:endParaRPr>
              </a:p>
            </p:txBody>
          </p:sp>
          <p:sp>
            <p:nvSpPr>
              <p:cNvPr id="19" name="椭圆 18"/>
              <p:cNvSpPr/>
              <p:nvPr/>
            </p:nvSpPr>
            <p:spPr>
              <a:xfrm>
                <a:off x="170585" y="3277137"/>
                <a:ext cx="1080000" cy="1080000"/>
              </a:xfrm>
              <a:prstGeom prst="ellipse">
                <a:avLst/>
              </a:prstGeom>
              <a:noFill/>
              <a:ln w="57150">
                <a:solidFill>
                  <a:srgbClr val="79569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ltLang="zh-CN">
                    <a:solidFill>
                      <a:srgbClr val="795696"/>
                    </a:solidFill>
                    <a:latin typeface="微软雅黑" panose="020B0503020204020204" pitchFamily="34" charset="-122"/>
                    <a:ea typeface="微软雅黑" panose="020B0503020204020204" pitchFamily="34" charset="-122"/>
                  </a:rPr>
                  <a:t>AI</a:t>
                </a:r>
                <a:endParaRPr lang="zh-CN" altLang="en-US">
                  <a:solidFill>
                    <a:srgbClr val="795696"/>
                  </a:solidFill>
                  <a:latin typeface="微软雅黑" panose="020B0503020204020204" pitchFamily="34" charset="-122"/>
                  <a:ea typeface="微软雅黑" panose="020B0503020204020204" pitchFamily="34" charset="-122"/>
                </a:endParaRPr>
              </a:p>
            </p:txBody>
          </p:sp>
          <p:sp>
            <p:nvSpPr>
              <p:cNvPr id="20" name="椭圆 19"/>
              <p:cNvSpPr/>
              <p:nvPr/>
            </p:nvSpPr>
            <p:spPr>
              <a:xfrm>
                <a:off x="2881776" y="4754956"/>
                <a:ext cx="1080000" cy="1080000"/>
              </a:xfrm>
              <a:prstGeom prst="ellipse">
                <a:avLst/>
              </a:prstGeom>
              <a:noFill/>
              <a:ln w="57150">
                <a:solidFill>
                  <a:srgbClr val="79569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zh-CN" altLang="en-US">
                    <a:solidFill>
                      <a:srgbClr val="795696"/>
                    </a:solidFill>
                    <a:latin typeface="微软雅黑" panose="020B0503020204020204" pitchFamily="34" charset="-122"/>
                    <a:ea typeface="微软雅黑" panose="020B0503020204020204" pitchFamily="34" charset="-122"/>
                  </a:rPr>
                  <a:t>数据</a:t>
                </a:r>
                <a:endParaRPr lang="zh-CN" altLang="en-US">
                  <a:solidFill>
                    <a:srgbClr val="795696"/>
                  </a:solidFill>
                  <a:latin typeface="微软雅黑" panose="020B0503020204020204" pitchFamily="34" charset="-122"/>
                  <a:ea typeface="微软雅黑" panose="020B0503020204020204" pitchFamily="34" charset="-122"/>
                </a:endParaRPr>
              </a:p>
            </p:txBody>
          </p:sp>
          <p:sp>
            <p:nvSpPr>
              <p:cNvPr id="30" name="弧形 29"/>
              <p:cNvSpPr/>
              <p:nvPr/>
            </p:nvSpPr>
            <p:spPr>
              <a:xfrm>
                <a:off x="1627789" y="1707916"/>
                <a:ext cx="2948564" cy="3421820"/>
              </a:xfrm>
              <a:prstGeom prst="arc">
                <a:avLst>
                  <a:gd name="adj1" fmla="val 16428255"/>
                  <a:gd name="adj2" fmla="val 3750554"/>
                </a:avLst>
              </a:prstGeom>
              <a:ln w="127000">
                <a:solidFill>
                  <a:srgbClr val="555D66"/>
                </a:solidFill>
                <a:headEnd type="none" w="med" len="med"/>
                <a:tailEnd type="arrow"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latin typeface="微软雅黑" panose="020B0503020204020204" pitchFamily="34" charset="-122"/>
                  <a:ea typeface="微软雅黑" panose="020B0503020204020204" pitchFamily="34" charset="-122"/>
                </a:endParaRPr>
              </a:p>
            </p:txBody>
          </p:sp>
          <p:sp>
            <p:nvSpPr>
              <p:cNvPr id="31" name="弧形 30"/>
              <p:cNvSpPr/>
              <p:nvPr/>
            </p:nvSpPr>
            <p:spPr>
              <a:xfrm rot="8531248">
                <a:off x="816679" y="2055123"/>
                <a:ext cx="2753007" cy="3362321"/>
              </a:xfrm>
              <a:prstGeom prst="arc">
                <a:avLst>
                  <a:gd name="adj1" fmla="val 17078044"/>
                  <a:gd name="adj2" fmla="val 932271"/>
                </a:avLst>
              </a:prstGeom>
              <a:ln w="127000">
                <a:solidFill>
                  <a:srgbClr val="555D66"/>
                </a:solidFill>
                <a:headEnd type="none" w="med" len="med"/>
                <a:tailEnd type="arrow"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latin typeface="微软雅黑" panose="020B0503020204020204" pitchFamily="34" charset="-122"/>
                  <a:ea typeface="微软雅黑" panose="020B0503020204020204" pitchFamily="34" charset="-122"/>
                </a:endParaRPr>
              </a:p>
            </p:txBody>
          </p:sp>
          <p:sp>
            <p:nvSpPr>
              <p:cNvPr id="32" name="弧形 31"/>
              <p:cNvSpPr/>
              <p:nvPr/>
            </p:nvSpPr>
            <p:spPr>
              <a:xfrm rot="15113176">
                <a:off x="808674" y="1606607"/>
                <a:ext cx="2928134" cy="3221740"/>
              </a:xfrm>
              <a:prstGeom prst="arc">
                <a:avLst>
                  <a:gd name="adj1" fmla="val 17270831"/>
                  <a:gd name="adj2" fmla="val 846989"/>
                </a:avLst>
              </a:prstGeom>
              <a:ln w="127000">
                <a:solidFill>
                  <a:srgbClr val="555D66"/>
                </a:solidFill>
                <a:headEnd type="none" w="med" len="med"/>
                <a:tailEnd type="arrow"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latin typeface="微软雅黑" panose="020B0503020204020204" pitchFamily="34" charset="-122"/>
                  <a:ea typeface="微软雅黑" panose="020B0503020204020204" pitchFamily="34" charset="-122"/>
                </a:endParaRPr>
              </a:p>
            </p:txBody>
          </p:sp>
        </p:grpSp>
        <p:sp>
          <p:nvSpPr>
            <p:cNvPr id="45" name="文本框 44"/>
            <p:cNvSpPr txBox="1"/>
            <p:nvPr/>
          </p:nvSpPr>
          <p:spPr>
            <a:xfrm>
              <a:off x="1848610" y="3050490"/>
              <a:ext cx="906070" cy="461665"/>
            </a:xfrm>
            <a:prstGeom prst="rect">
              <a:avLst/>
            </a:prstGeom>
            <a:noFill/>
          </p:spPr>
          <p:txBody>
            <a:bodyPr wrap="square" rtlCol="0">
              <a:spAutoFit/>
            </a:bodyPr>
            <a:lstStyle/>
            <a:p>
              <a:pPr algn="ctr"/>
              <a:r>
                <a:rPr lang="zh-CN" altLang="en-US" sz="2400">
                  <a:latin typeface="微软雅黑" panose="020B0503020204020204" pitchFamily="34" charset="-122"/>
                  <a:ea typeface="微软雅黑" panose="020B0503020204020204" pitchFamily="34" charset="-122"/>
                </a:rPr>
                <a:t>应用</a:t>
              </a:r>
              <a:endParaRPr lang="zh-CN" altLang="en-US" sz="2400">
                <a:latin typeface="微软雅黑" panose="020B0503020204020204" pitchFamily="34" charset="-122"/>
                <a:ea typeface="微软雅黑" panose="020B0503020204020204" pitchFamily="34" charset="-122"/>
              </a:endParaRPr>
            </a:p>
          </p:txBody>
        </p:sp>
      </p:grpSp>
      <p:grpSp>
        <p:nvGrpSpPr>
          <p:cNvPr id="48" name="组合 47"/>
          <p:cNvGrpSpPr>
            <a:grpSpLocks noChangeAspect="1"/>
          </p:cNvGrpSpPr>
          <p:nvPr/>
        </p:nvGrpSpPr>
        <p:grpSpPr>
          <a:xfrm>
            <a:off x="4579606" y="2176595"/>
            <a:ext cx="2357787" cy="2615674"/>
            <a:chOff x="4578387" y="2095267"/>
            <a:chExt cx="2562812" cy="2843125"/>
          </a:xfrm>
        </p:grpSpPr>
        <p:grpSp>
          <p:nvGrpSpPr>
            <p:cNvPr id="43" name="组合 42"/>
            <p:cNvGrpSpPr>
              <a:grpSpLocks noChangeAspect="1"/>
            </p:cNvGrpSpPr>
            <p:nvPr/>
          </p:nvGrpSpPr>
          <p:grpSpPr>
            <a:xfrm>
              <a:off x="4578387" y="2095267"/>
              <a:ext cx="2562812" cy="2843125"/>
              <a:chOff x="4694043" y="1973089"/>
              <a:chExt cx="2879564" cy="3194522"/>
            </a:xfrm>
          </p:grpSpPr>
          <p:grpSp>
            <p:nvGrpSpPr>
              <p:cNvPr id="15" name="组合 14"/>
              <p:cNvGrpSpPr/>
              <p:nvPr/>
            </p:nvGrpSpPr>
            <p:grpSpPr>
              <a:xfrm>
                <a:off x="5194295" y="2756084"/>
                <a:ext cx="1803410" cy="1875487"/>
                <a:chOff x="5386022" y="2735064"/>
                <a:chExt cx="1803410" cy="1875487"/>
              </a:xfrm>
            </p:grpSpPr>
            <p:pic>
              <p:nvPicPr>
                <p:cNvPr id="11" name="图片 10"/>
                <p:cNvPicPr preferRelativeResize="0">
                  <a:picLocks noChangeAspect="1"/>
                </p:cNvPicPr>
                <p:nvPr/>
              </p:nvPicPr>
              <p:blipFill>
                <a:blip r:embed="rId1"/>
                <a:stretch>
                  <a:fillRect/>
                </a:stretch>
              </p:blipFill>
              <p:spPr>
                <a:xfrm>
                  <a:off x="5386022" y="2833047"/>
                  <a:ext cx="1777504" cy="1777504"/>
                </a:xfrm>
                <a:prstGeom prst="rect">
                  <a:avLst/>
                </a:prstGeom>
              </p:spPr>
            </p:pic>
            <p:sp>
              <p:nvSpPr>
                <p:cNvPr id="14" name="椭圆 13"/>
                <p:cNvSpPr>
                  <a:spLocks noChangeAspect="1"/>
                </p:cNvSpPr>
                <p:nvPr/>
              </p:nvSpPr>
              <p:spPr>
                <a:xfrm>
                  <a:off x="5425432" y="2735064"/>
                  <a:ext cx="1764000" cy="1764000"/>
                </a:xfrm>
                <a:prstGeom prst="ellipse">
                  <a:avLst/>
                </a:prstGeom>
                <a:noFill/>
                <a:ln w="152400" cmpd="thinThick">
                  <a:solidFill>
                    <a:srgbClr val="795696"/>
                  </a:solidFill>
                </a:ln>
                <a:effectLst>
                  <a:glow rad="101600">
                    <a:schemeClr val="accent1">
                      <a:satMod val="175000"/>
                      <a:alpha val="40000"/>
                    </a:schemeClr>
                  </a:glo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panose="020B0503020204020204" pitchFamily="34" charset="-122"/>
                    <a:ea typeface="微软雅黑" panose="020B0503020204020204" pitchFamily="34" charset="-122"/>
                  </a:endParaRPr>
                </a:p>
              </p:txBody>
            </p:sp>
          </p:grpSp>
          <p:sp>
            <p:nvSpPr>
              <p:cNvPr id="25" name="椭圆 24"/>
              <p:cNvSpPr/>
              <p:nvPr/>
            </p:nvSpPr>
            <p:spPr>
              <a:xfrm>
                <a:off x="6652652" y="1973089"/>
                <a:ext cx="900000" cy="900000"/>
              </a:xfrm>
              <a:prstGeom prst="ellipse">
                <a:avLst/>
              </a:prstGeom>
              <a:solidFill>
                <a:schemeClr val="bg1"/>
              </a:solidFill>
              <a:ln w="57150">
                <a:solidFill>
                  <a:srgbClr val="79569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zh-CN" altLang="en-US" sz="1400">
                    <a:solidFill>
                      <a:srgbClr val="795696"/>
                    </a:solidFill>
                    <a:latin typeface="微软雅黑" panose="020B0503020204020204" pitchFamily="34" charset="-122"/>
                    <a:ea typeface="微软雅黑" panose="020B0503020204020204" pitchFamily="34" charset="-122"/>
                  </a:rPr>
                  <a:t>洞察</a:t>
                </a:r>
                <a:endParaRPr lang="zh-CN" altLang="en-US" sz="1400">
                  <a:solidFill>
                    <a:srgbClr val="795696"/>
                  </a:solidFill>
                  <a:latin typeface="微软雅黑" panose="020B0503020204020204" pitchFamily="34" charset="-122"/>
                  <a:ea typeface="微软雅黑" panose="020B0503020204020204" pitchFamily="34" charset="-122"/>
                </a:endParaRPr>
              </a:p>
            </p:txBody>
          </p:sp>
          <p:sp>
            <p:nvSpPr>
              <p:cNvPr id="26" name="椭圆 25"/>
              <p:cNvSpPr/>
              <p:nvPr/>
            </p:nvSpPr>
            <p:spPr>
              <a:xfrm>
                <a:off x="4731492" y="2099503"/>
                <a:ext cx="900000" cy="900000"/>
              </a:xfrm>
              <a:prstGeom prst="ellipse">
                <a:avLst/>
              </a:prstGeom>
              <a:solidFill>
                <a:schemeClr val="bg1"/>
              </a:solidFill>
              <a:ln w="57150">
                <a:solidFill>
                  <a:srgbClr val="79569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zh-CN" altLang="en-US" sz="1400">
                    <a:solidFill>
                      <a:srgbClr val="795696"/>
                    </a:solidFill>
                    <a:latin typeface="微软雅黑" panose="020B0503020204020204" pitchFamily="34" charset="-122"/>
                    <a:ea typeface="微软雅黑" panose="020B0503020204020204" pitchFamily="34" charset="-122"/>
                  </a:rPr>
                  <a:t>数据</a:t>
                </a:r>
                <a:endParaRPr lang="zh-CN" altLang="en-US" sz="1400">
                  <a:solidFill>
                    <a:srgbClr val="795696"/>
                  </a:solidFill>
                  <a:latin typeface="微软雅黑" panose="020B0503020204020204" pitchFamily="34" charset="-122"/>
                  <a:ea typeface="微软雅黑" panose="020B0503020204020204" pitchFamily="34" charset="-122"/>
                </a:endParaRPr>
              </a:p>
            </p:txBody>
          </p:sp>
          <p:sp>
            <p:nvSpPr>
              <p:cNvPr id="27" name="椭圆 26"/>
              <p:cNvSpPr/>
              <p:nvPr/>
            </p:nvSpPr>
            <p:spPr>
              <a:xfrm>
                <a:off x="4694043" y="4267611"/>
                <a:ext cx="900000" cy="900000"/>
              </a:xfrm>
              <a:prstGeom prst="ellipse">
                <a:avLst/>
              </a:prstGeom>
              <a:solidFill>
                <a:schemeClr val="bg1"/>
              </a:solidFill>
              <a:ln w="57150">
                <a:solidFill>
                  <a:srgbClr val="79569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zh-CN" altLang="en-US" sz="1400">
                    <a:solidFill>
                      <a:srgbClr val="795696"/>
                    </a:solidFill>
                    <a:latin typeface="微软雅黑" panose="020B0503020204020204" pitchFamily="34" charset="-122"/>
                    <a:ea typeface="微软雅黑" panose="020B0503020204020204" pitchFamily="34" charset="-122"/>
                  </a:rPr>
                  <a:t>行动</a:t>
                </a:r>
                <a:endParaRPr lang="zh-CN" altLang="en-US" sz="1400">
                  <a:solidFill>
                    <a:srgbClr val="795696"/>
                  </a:solidFill>
                  <a:latin typeface="微软雅黑" panose="020B0503020204020204" pitchFamily="34" charset="-122"/>
                  <a:ea typeface="微软雅黑" panose="020B0503020204020204" pitchFamily="34" charset="-122"/>
                </a:endParaRPr>
              </a:p>
            </p:txBody>
          </p:sp>
          <p:sp>
            <p:nvSpPr>
              <p:cNvPr id="28" name="椭圆 27"/>
              <p:cNvSpPr/>
              <p:nvPr/>
            </p:nvSpPr>
            <p:spPr>
              <a:xfrm>
                <a:off x="6673607" y="4250084"/>
                <a:ext cx="900000" cy="900000"/>
              </a:xfrm>
              <a:prstGeom prst="ellipse">
                <a:avLst/>
              </a:prstGeom>
              <a:solidFill>
                <a:schemeClr val="bg1"/>
              </a:solidFill>
              <a:ln w="57150">
                <a:solidFill>
                  <a:srgbClr val="79569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zh-CN" altLang="en-US" sz="1400">
                    <a:solidFill>
                      <a:srgbClr val="795696"/>
                    </a:solidFill>
                    <a:latin typeface="微软雅黑" panose="020B0503020204020204" pitchFamily="34" charset="-122"/>
                    <a:ea typeface="微软雅黑" panose="020B0503020204020204" pitchFamily="34" charset="-122"/>
                  </a:rPr>
                  <a:t>策略</a:t>
                </a:r>
                <a:endParaRPr lang="zh-CN" altLang="en-US" sz="1400">
                  <a:solidFill>
                    <a:srgbClr val="795696"/>
                  </a:solidFill>
                  <a:latin typeface="微软雅黑" panose="020B0503020204020204" pitchFamily="34" charset="-122"/>
                  <a:ea typeface="微软雅黑" panose="020B0503020204020204" pitchFamily="34" charset="-122"/>
                </a:endParaRPr>
              </a:p>
            </p:txBody>
          </p:sp>
          <p:sp>
            <p:nvSpPr>
              <p:cNvPr id="34" name="弧形 33"/>
              <p:cNvSpPr/>
              <p:nvPr/>
            </p:nvSpPr>
            <p:spPr>
              <a:xfrm rot="3146451">
                <a:off x="5274545" y="2519938"/>
                <a:ext cx="2339825" cy="1877464"/>
              </a:xfrm>
              <a:prstGeom prst="arc">
                <a:avLst>
                  <a:gd name="adj1" fmla="val 16200000"/>
                  <a:gd name="adj2" fmla="val 20993974"/>
                </a:avLst>
              </a:prstGeom>
              <a:ln w="76200">
                <a:solidFill>
                  <a:srgbClr val="555D66"/>
                </a:solidFill>
                <a:headEnd type="none" w="med" len="med"/>
                <a:tailEnd type="arrow"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latin typeface="微软雅黑" panose="020B0503020204020204" pitchFamily="34" charset="-122"/>
                  <a:ea typeface="微软雅黑" panose="020B0503020204020204" pitchFamily="34" charset="-122"/>
                </a:endParaRPr>
              </a:p>
            </p:txBody>
          </p:sp>
          <p:sp>
            <p:nvSpPr>
              <p:cNvPr id="35" name="弧形 34"/>
              <p:cNvSpPr/>
              <p:nvPr/>
            </p:nvSpPr>
            <p:spPr>
              <a:xfrm rot="8676016">
                <a:off x="5022578" y="2754706"/>
                <a:ext cx="2372662" cy="2124861"/>
              </a:xfrm>
              <a:prstGeom prst="arc">
                <a:avLst>
                  <a:gd name="adj1" fmla="val 16897457"/>
                  <a:gd name="adj2" fmla="val 20416232"/>
                </a:avLst>
              </a:prstGeom>
              <a:ln w="76200">
                <a:solidFill>
                  <a:srgbClr val="555D66"/>
                </a:solidFill>
                <a:headEnd type="none" w="med" len="med"/>
                <a:tailEnd type="arrow"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latin typeface="微软雅黑" panose="020B0503020204020204" pitchFamily="34" charset="-122"/>
                  <a:ea typeface="微软雅黑" panose="020B0503020204020204" pitchFamily="34" charset="-122"/>
                </a:endParaRPr>
              </a:p>
            </p:txBody>
          </p:sp>
          <p:sp>
            <p:nvSpPr>
              <p:cNvPr id="36" name="弧形 35"/>
              <p:cNvSpPr/>
              <p:nvPr/>
            </p:nvSpPr>
            <p:spPr>
              <a:xfrm rot="13195057">
                <a:off x="4753740" y="2680387"/>
                <a:ext cx="2372662" cy="2124861"/>
              </a:xfrm>
              <a:prstGeom prst="arc">
                <a:avLst>
                  <a:gd name="adj1" fmla="val 17486561"/>
                  <a:gd name="adj2" fmla="val 0"/>
                </a:avLst>
              </a:prstGeom>
              <a:ln w="76200">
                <a:solidFill>
                  <a:srgbClr val="555D66"/>
                </a:solidFill>
                <a:headEnd type="none" w="med" len="med"/>
                <a:tailEnd type="arrow"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latin typeface="微软雅黑" panose="020B0503020204020204" pitchFamily="34" charset="-122"/>
                  <a:ea typeface="微软雅黑" panose="020B0503020204020204" pitchFamily="34" charset="-122"/>
                </a:endParaRPr>
              </a:p>
            </p:txBody>
          </p:sp>
          <p:sp>
            <p:nvSpPr>
              <p:cNvPr id="37" name="弧形 36"/>
              <p:cNvSpPr/>
              <p:nvPr/>
            </p:nvSpPr>
            <p:spPr>
              <a:xfrm rot="19056374">
                <a:off x="4842259" y="2366570"/>
                <a:ext cx="2372662" cy="2124861"/>
              </a:xfrm>
              <a:prstGeom prst="arc">
                <a:avLst>
                  <a:gd name="adj1" fmla="val 17234967"/>
                  <a:gd name="adj2" fmla="val 20732740"/>
                </a:avLst>
              </a:prstGeom>
              <a:ln w="76200">
                <a:solidFill>
                  <a:srgbClr val="555D66"/>
                </a:solidFill>
                <a:headEnd type="none" w="med" len="med"/>
                <a:tailEnd type="arrow"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latin typeface="微软雅黑" panose="020B0503020204020204" pitchFamily="34" charset="-122"/>
                  <a:ea typeface="微软雅黑" panose="020B0503020204020204" pitchFamily="34" charset="-122"/>
                </a:endParaRPr>
              </a:p>
            </p:txBody>
          </p:sp>
        </p:grpSp>
        <p:sp>
          <p:nvSpPr>
            <p:cNvPr id="47" name="文本框 46"/>
            <p:cNvSpPr txBox="1"/>
            <p:nvPr/>
          </p:nvSpPr>
          <p:spPr>
            <a:xfrm>
              <a:off x="5471442" y="3417434"/>
              <a:ext cx="720276" cy="369332"/>
            </a:xfrm>
            <a:prstGeom prst="rect">
              <a:avLst/>
            </a:prstGeom>
            <a:noFill/>
          </p:spPr>
          <p:txBody>
            <a:bodyPr wrap="square" rtlCol="0">
              <a:spAutoFit/>
            </a:bodyPr>
            <a:lstStyle/>
            <a:p>
              <a:pPr algn="ctr"/>
              <a:r>
                <a:rPr lang="zh-CN" altLang="en-US">
                  <a:latin typeface="微软雅黑" panose="020B0503020204020204" pitchFamily="34" charset="-122"/>
                  <a:ea typeface="微软雅黑" panose="020B0503020204020204" pitchFamily="34" charset="-122"/>
                </a:rPr>
                <a:t>闭环</a:t>
              </a:r>
              <a:endParaRPr lang="zh-CN" altLang="en-US">
                <a:latin typeface="微软雅黑" panose="020B0503020204020204" pitchFamily="34" charset="-122"/>
                <a:ea typeface="微软雅黑" panose="020B0503020204020204" pitchFamily="34" charset="-122"/>
              </a:endParaRPr>
            </a:p>
          </p:txBody>
        </p:sp>
      </p:grpSp>
      <p:grpSp>
        <p:nvGrpSpPr>
          <p:cNvPr id="50" name="组合 49"/>
          <p:cNvGrpSpPr/>
          <p:nvPr/>
        </p:nvGrpSpPr>
        <p:grpSpPr>
          <a:xfrm>
            <a:off x="7933039" y="1292484"/>
            <a:ext cx="3860404" cy="4280102"/>
            <a:chOff x="7933039" y="1292484"/>
            <a:chExt cx="3860404" cy="4280102"/>
          </a:xfrm>
        </p:grpSpPr>
        <p:grpSp>
          <p:nvGrpSpPr>
            <p:cNvPr id="44" name="组合 43"/>
            <p:cNvGrpSpPr>
              <a:grpSpLocks noChangeAspect="1"/>
            </p:cNvGrpSpPr>
            <p:nvPr/>
          </p:nvGrpSpPr>
          <p:grpSpPr>
            <a:xfrm>
              <a:off x="7933039" y="1292484"/>
              <a:ext cx="3860404" cy="4280102"/>
              <a:chOff x="7667355" y="1097063"/>
              <a:chExt cx="4289338" cy="4755669"/>
            </a:xfrm>
          </p:grpSpPr>
          <p:grpSp>
            <p:nvGrpSpPr>
              <p:cNvPr id="17" name="组合 16"/>
              <p:cNvGrpSpPr/>
              <p:nvPr/>
            </p:nvGrpSpPr>
            <p:grpSpPr>
              <a:xfrm>
                <a:off x="8531512" y="2239073"/>
                <a:ext cx="2520000" cy="2581573"/>
                <a:chOff x="8380315" y="2221550"/>
                <a:chExt cx="2520000" cy="2581573"/>
              </a:xfrm>
            </p:grpSpPr>
            <p:pic>
              <p:nvPicPr>
                <p:cNvPr id="10" name="图片 9"/>
                <p:cNvPicPr preferRelativeResize="0"/>
                <p:nvPr/>
              </p:nvPicPr>
              <p:blipFill>
                <a:blip r:embed="rId1"/>
                <a:stretch>
                  <a:fillRect/>
                </a:stretch>
              </p:blipFill>
              <p:spPr>
                <a:xfrm>
                  <a:off x="8380315" y="2283123"/>
                  <a:ext cx="2520000" cy="2520000"/>
                </a:xfrm>
                <a:prstGeom prst="rect">
                  <a:avLst/>
                </a:prstGeom>
              </p:spPr>
            </p:pic>
            <p:sp>
              <p:nvSpPr>
                <p:cNvPr id="13" name="椭圆 12"/>
                <p:cNvSpPr/>
                <p:nvPr/>
              </p:nvSpPr>
              <p:spPr>
                <a:xfrm>
                  <a:off x="8380315" y="2221550"/>
                  <a:ext cx="2520000" cy="2520000"/>
                </a:xfrm>
                <a:prstGeom prst="ellipse">
                  <a:avLst/>
                </a:prstGeom>
                <a:noFill/>
                <a:ln w="152400" cmpd="thinThick">
                  <a:solidFill>
                    <a:srgbClr val="795696"/>
                  </a:solidFill>
                </a:ln>
                <a:effectLst>
                  <a:glow rad="101600">
                    <a:schemeClr val="accent1">
                      <a:satMod val="175000"/>
                      <a:alpha val="40000"/>
                    </a:schemeClr>
                  </a:glo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panose="020B0503020204020204" pitchFamily="34" charset="-122"/>
                    <a:ea typeface="微软雅黑" panose="020B0503020204020204" pitchFamily="34" charset="-122"/>
                  </a:endParaRPr>
                </a:p>
              </p:txBody>
            </p:sp>
          </p:grpSp>
          <p:sp>
            <p:nvSpPr>
              <p:cNvPr id="21" name="椭圆 20"/>
              <p:cNvSpPr>
                <a:spLocks noChangeAspect="1"/>
              </p:cNvSpPr>
              <p:nvPr/>
            </p:nvSpPr>
            <p:spPr>
              <a:xfrm>
                <a:off x="7710392" y="1097063"/>
                <a:ext cx="1370241" cy="1370241"/>
              </a:xfrm>
              <a:prstGeom prst="ellipse">
                <a:avLst/>
              </a:prstGeom>
              <a:solidFill>
                <a:schemeClr val="bg1"/>
              </a:solidFill>
              <a:ln w="57150">
                <a:solidFill>
                  <a:srgbClr val="79569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zh-CN" altLang="en-US" sz="2000">
                    <a:solidFill>
                      <a:srgbClr val="795696"/>
                    </a:solidFill>
                    <a:latin typeface="微软雅黑" panose="020B0503020204020204" pitchFamily="34" charset="-122"/>
                    <a:ea typeface="微软雅黑" panose="020B0503020204020204" pitchFamily="34" charset="-122"/>
                  </a:rPr>
                  <a:t>产品创新</a:t>
                </a:r>
                <a:endParaRPr lang="zh-CN" altLang="en-US" sz="2000">
                  <a:solidFill>
                    <a:srgbClr val="795696"/>
                  </a:solidFill>
                  <a:latin typeface="微软雅黑" panose="020B0503020204020204" pitchFamily="34" charset="-122"/>
                  <a:ea typeface="微软雅黑" panose="020B0503020204020204" pitchFamily="34" charset="-122"/>
                </a:endParaRPr>
              </a:p>
            </p:txBody>
          </p:sp>
          <p:sp>
            <p:nvSpPr>
              <p:cNvPr id="22" name="椭圆 21"/>
              <p:cNvSpPr>
                <a:spLocks noChangeAspect="1"/>
              </p:cNvSpPr>
              <p:nvPr/>
            </p:nvSpPr>
            <p:spPr>
              <a:xfrm>
                <a:off x="10546898" y="1097063"/>
                <a:ext cx="1370241" cy="1370241"/>
              </a:xfrm>
              <a:prstGeom prst="ellipse">
                <a:avLst/>
              </a:prstGeom>
              <a:noFill/>
              <a:ln w="57150">
                <a:solidFill>
                  <a:srgbClr val="79569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zh-CN" altLang="en-US" sz="2000">
                    <a:solidFill>
                      <a:srgbClr val="795696"/>
                    </a:solidFill>
                    <a:latin typeface="微软雅黑" panose="020B0503020204020204" pitchFamily="34" charset="-122"/>
                    <a:ea typeface="微软雅黑" panose="020B0503020204020204" pitchFamily="34" charset="-122"/>
                  </a:rPr>
                  <a:t>品牌营销</a:t>
                </a:r>
                <a:endParaRPr lang="zh-CN" altLang="en-US" sz="2000">
                  <a:solidFill>
                    <a:srgbClr val="795696"/>
                  </a:solidFill>
                  <a:latin typeface="微软雅黑" panose="020B0503020204020204" pitchFamily="34" charset="-122"/>
                  <a:ea typeface="微软雅黑" panose="020B0503020204020204" pitchFamily="34" charset="-122"/>
                </a:endParaRPr>
              </a:p>
            </p:txBody>
          </p:sp>
          <p:sp>
            <p:nvSpPr>
              <p:cNvPr id="23" name="椭圆 22"/>
              <p:cNvSpPr>
                <a:spLocks noChangeAspect="1"/>
              </p:cNvSpPr>
              <p:nvPr/>
            </p:nvSpPr>
            <p:spPr>
              <a:xfrm>
                <a:off x="7710392" y="4482491"/>
                <a:ext cx="1370241" cy="1370241"/>
              </a:xfrm>
              <a:prstGeom prst="ellipse">
                <a:avLst/>
              </a:prstGeom>
              <a:solidFill>
                <a:schemeClr val="bg1"/>
              </a:solidFill>
              <a:ln w="57150">
                <a:solidFill>
                  <a:srgbClr val="79569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zh-CN" altLang="en-US" sz="2000">
                    <a:solidFill>
                      <a:srgbClr val="795696"/>
                    </a:solidFill>
                    <a:latin typeface="微软雅黑" panose="020B0503020204020204" pitchFamily="34" charset="-122"/>
                    <a:ea typeface="微软雅黑" panose="020B0503020204020204" pitchFamily="34" charset="-122"/>
                  </a:rPr>
                  <a:t>用户运营</a:t>
                </a:r>
                <a:endParaRPr lang="zh-CN" altLang="en-US" sz="2000">
                  <a:solidFill>
                    <a:srgbClr val="795696"/>
                  </a:solidFill>
                  <a:latin typeface="微软雅黑" panose="020B0503020204020204" pitchFamily="34" charset="-122"/>
                  <a:ea typeface="微软雅黑" panose="020B0503020204020204" pitchFamily="34" charset="-122"/>
                </a:endParaRPr>
              </a:p>
            </p:txBody>
          </p:sp>
          <p:sp>
            <p:nvSpPr>
              <p:cNvPr id="24" name="椭圆 23"/>
              <p:cNvSpPr>
                <a:spLocks noChangeAspect="1"/>
              </p:cNvSpPr>
              <p:nvPr/>
            </p:nvSpPr>
            <p:spPr>
              <a:xfrm>
                <a:off x="10546898" y="4482491"/>
                <a:ext cx="1370241" cy="1370241"/>
              </a:xfrm>
              <a:prstGeom prst="ellipse">
                <a:avLst/>
              </a:prstGeom>
              <a:noFill/>
              <a:ln w="57150">
                <a:solidFill>
                  <a:srgbClr val="79569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zh-CN" altLang="en-US" sz="2000">
                    <a:solidFill>
                      <a:srgbClr val="795696"/>
                    </a:solidFill>
                    <a:latin typeface="微软雅黑" panose="020B0503020204020204" pitchFamily="34" charset="-122"/>
                    <a:ea typeface="微软雅黑" panose="020B0503020204020204" pitchFamily="34" charset="-122"/>
                  </a:rPr>
                  <a:t>渠道经营</a:t>
                </a:r>
                <a:endParaRPr lang="zh-CN" altLang="en-US" sz="2000">
                  <a:solidFill>
                    <a:srgbClr val="795696"/>
                  </a:solidFill>
                  <a:latin typeface="微软雅黑" panose="020B0503020204020204" pitchFamily="34" charset="-122"/>
                  <a:ea typeface="微软雅黑" panose="020B0503020204020204" pitchFamily="34" charset="-122"/>
                </a:endParaRPr>
              </a:p>
            </p:txBody>
          </p:sp>
          <p:sp>
            <p:nvSpPr>
              <p:cNvPr id="38" name="弧形 37"/>
              <p:cNvSpPr/>
              <p:nvPr/>
            </p:nvSpPr>
            <p:spPr>
              <a:xfrm rot="3146451">
                <a:off x="8718604" y="1811616"/>
                <a:ext cx="3465381" cy="3010796"/>
              </a:xfrm>
              <a:prstGeom prst="arc">
                <a:avLst>
                  <a:gd name="adj1" fmla="val 16200000"/>
                  <a:gd name="adj2" fmla="val 21458543"/>
                </a:avLst>
              </a:prstGeom>
              <a:ln w="127000">
                <a:solidFill>
                  <a:srgbClr val="555D66"/>
                </a:solidFill>
                <a:headEnd type="none" w="med" len="med"/>
                <a:tailEnd type="arrow"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latin typeface="微软雅黑" panose="020B0503020204020204" pitchFamily="34" charset="-122"/>
                  <a:ea typeface="微软雅黑" panose="020B0503020204020204" pitchFamily="34" charset="-122"/>
                </a:endParaRPr>
              </a:p>
            </p:txBody>
          </p:sp>
          <p:sp>
            <p:nvSpPr>
              <p:cNvPr id="39" name="弧形 38"/>
              <p:cNvSpPr/>
              <p:nvPr/>
            </p:nvSpPr>
            <p:spPr>
              <a:xfrm rot="8676016">
                <a:off x="8314922" y="2569224"/>
                <a:ext cx="3195671" cy="3003103"/>
              </a:xfrm>
              <a:prstGeom prst="arc">
                <a:avLst>
                  <a:gd name="adj1" fmla="val 16831486"/>
                  <a:gd name="adj2" fmla="val 20416232"/>
                </a:avLst>
              </a:prstGeom>
              <a:ln w="127000">
                <a:solidFill>
                  <a:srgbClr val="555D66"/>
                </a:solidFill>
                <a:headEnd type="none" w="med" len="med"/>
                <a:tailEnd type="arrow"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latin typeface="微软雅黑" panose="020B0503020204020204" pitchFamily="34" charset="-122"/>
                  <a:ea typeface="微软雅黑" panose="020B0503020204020204" pitchFamily="34" charset="-122"/>
                </a:endParaRPr>
              </a:p>
            </p:txBody>
          </p:sp>
          <p:sp>
            <p:nvSpPr>
              <p:cNvPr id="40" name="弧形 39"/>
              <p:cNvSpPr/>
              <p:nvPr/>
            </p:nvSpPr>
            <p:spPr>
              <a:xfrm rot="13195057">
                <a:off x="7667355" y="1945870"/>
                <a:ext cx="3920577" cy="3510940"/>
              </a:xfrm>
              <a:prstGeom prst="arc">
                <a:avLst>
                  <a:gd name="adj1" fmla="val 17486561"/>
                  <a:gd name="adj2" fmla="val 0"/>
                </a:avLst>
              </a:prstGeom>
              <a:ln w="127000">
                <a:solidFill>
                  <a:srgbClr val="555D66"/>
                </a:solidFill>
                <a:headEnd type="none" w="med" len="med"/>
                <a:tailEnd type="arrow"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latin typeface="微软雅黑" panose="020B0503020204020204" pitchFamily="34" charset="-122"/>
                  <a:ea typeface="微软雅黑" panose="020B0503020204020204" pitchFamily="34" charset="-122"/>
                </a:endParaRPr>
              </a:p>
            </p:txBody>
          </p:sp>
          <p:sp>
            <p:nvSpPr>
              <p:cNvPr id="41" name="弧形 40"/>
              <p:cNvSpPr/>
              <p:nvPr/>
            </p:nvSpPr>
            <p:spPr>
              <a:xfrm rot="19056374">
                <a:off x="7955578" y="1526042"/>
                <a:ext cx="3322395" cy="2703501"/>
              </a:xfrm>
              <a:prstGeom prst="arc">
                <a:avLst>
                  <a:gd name="adj1" fmla="val 17234967"/>
                  <a:gd name="adj2" fmla="val 20732740"/>
                </a:avLst>
              </a:prstGeom>
              <a:ln w="127000">
                <a:solidFill>
                  <a:srgbClr val="555D66"/>
                </a:solidFill>
                <a:headEnd type="none" w="med" len="med"/>
                <a:tailEnd type="arrow"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latin typeface="微软雅黑" panose="020B0503020204020204" pitchFamily="34" charset="-122"/>
                  <a:ea typeface="微软雅黑" panose="020B0503020204020204" pitchFamily="34" charset="-122"/>
                </a:endParaRPr>
              </a:p>
            </p:txBody>
          </p:sp>
        </p:grpSp>
        <p:sp>
          <p:nvSpPr>
            <p:cNvPr id="49" name="文本框 48"/>
            <p:cNvSpPr txBox="1"/>
            <p:nvPr/>
          </p:nvSpPr>
          <p:spPr>
            <a:xfrm>
              <a:off x="9415551" y="3186601"/>
              <a:ext cx="906070" cy="461665"/>
            </a:xfrm>
            <a:prstGeom prst="rect">
              <a:avLst/>
            </a:prstGeom>
            <a:noFill/>
          </p:spPr>
          <p:txBody>
            <a:bodyPr wrap="square" rtlCol="0">
              <a:spAutoFit/>
            </a:bodyPr>
            <a:lstStyle/>
            <a:p>
              <a:pPr algn="ctr"/>
              <a:r>
                <a:rPr lang="zh-CN" altLang="en-US" sz="2400">
                  <a:latin typeface="微软雅黑" panose="020B0503020204020204" pitchFamily="34" charset="-122"/>
                  <a:ea typeface="微软雅黑" panose="020B0503020204020204" pitchFamily="34" charset="-122"/>
                </a:rPr>
                <a:t>场景</a:t>
              </a:r>
              <a:endParaRPr lang="zh-CN" altLang="en-US" sz="2400">
                <a:latin typeface="微软雅黑" panose="020B0503020204020204" pitchFamily="34" charset="-122"/>
                <a:ea typeface="微软雅黑" panose="020B0503020204020204" pitchFamily="34" charset="-122"/>
              </a:endParaRPr>
            </a:p>
          </p:txBody>
        </p:sp>
      </p:gr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5:prstTrans prst="peelOff"/>
      </p:transition>
    </mc:Choice>
    <mc:Fallback>
      <p:transition spd="slow">
        <p:fade/>
      </p:transition>
    </mc:Fallback>
  </mc:AlternateContent>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 name="箭头: 右 47"/>
          <p:cNvSpPr/>
          <p:nvPr/>
        </p:nvSpPr>
        <p:spPr>
          <a:xfrm>
            <a:off x="7625246" y="2764220"/>
            <a:ext cx="1938492" cy="1195340"/>
          </a:xfrm>
          <a:prstGeom prst="rightArrow">
            <a:avLst/>
          </a:prstGeom>
          <a:solidFill>
            <a:srgbClr val="555D6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sz="1200">
              <a:latin typeface="微软雅黑" panose="020B0503020204020204" pitchFamily="34" charset="-122"/>
              <a:ea typeface="微软雅黑" panose="020B0503020204020204" pitchFamily="34" charset="-122"/>
            </a:endParaRPr>
          </a:p>
        </p:txBody>
      </p:sp>
      <p:sp>
        <p:nvSpPr>
          <p:cNvPr id="49" name="箭头: 右 48"/>
          <p:cNvSpPr/>
          <p:nvPr/>
        </p:nvSpPr>
        <p:spPr>
          <a:xfrm rot="10800000">
            <a:off x="2281520" y="2764219"/>
            <a:ext cx="1938492" cy="1195340"/>
          </a:xfrm>
          <a:prstGeom prst="rightArrow">
            <a:avLst/>
          </a:prstGeom>
          <a:solidFill>
            <a:srgbClr val="555D6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sz="1200">
              <a:latin typeface="微软雅黑" panose="020B0503020204020204" pitchFamily="34" charset="-122"/>
              <a:ea typeface="微软雅黑" panose="020B0503020204020204" pitchFamily="34" charset="-122"/>
            </a:endParaRPr>
          </a:p>
        </p:txBody>
      </p:sp>
      <p:sp>
        <p:nvSpPr>
          <p:cNvPr id="2" name="文本框 1"/>
          <p:cNvSpPr txBox="1"/>
          <p:nvPr/>
        </p:nvSpPr>
        <p:spPr>
          <a:xfrm>
            <a:off x="817948" y="269402"/>
            <a:ext cx="7562367" cy="584775"/>
          </a:xfrm>
          <a:prstGeom prst="rect">
            <a:avLst/>
          </a:prstGeom>
          <a:noFill/>
        </p:spPr>
        <p:txBody>
          <a:bodyPr wrap="square">
            <a:spAutoFit/>
          </a:bodyPr>
          <a:lstStyle/>
          <a:p>
            <a:r>
              <a:rPr lang="zh-CN" altLang="en-US" sz="3200">
                <a:latin typeface="微软雅黑" panose="020B0503020204020204" pitchFamily="34" charset="-122"/>
                <a:ea typeface="微软雅黑" panose="020B0503020204020204" pitchFamily="34" charset="-122"/>
              </a:rPr>
              <a:t>新媒体营销获客模型</a:t>
            </a:r>
            <a:endParaRPr lang="zh-CN" altLang="en-US" sz="3200">
              <a:latin typeface="微软雅黑" panose="020B0503020204020204" pitchFamily="34" charset="-122"/>
              <a:ea typeface="微软雅黑" panose="020B0503020204020204" pitchFamily="34" charset="-122"/>
            </a:endParaRPr>
          </a:p>
        </p:txBody>
      </p:sp>
      <p:graphicFrame>
        <p:nvGraphicFramePr>
          <p:cNvPr id="3" name="表格 2"/>
          <p:cNvGraphicFramePr>
            <a:graphicFrameLocks noGrp="1"/>
          </p:cNvGraphicFramePr>
          <p:nvPr/>
        </p:nvGraphicFramePr>
        <p:xfrm>
          <a:off x="4498427" y="2343806"/>
          <a:ext cx="2764222" cy="1849820"/>
        </p:xfrm>
        <a:graphic>
          <a:graphicData uri="http://schemas.openxmlformats.org/drawingml/2006/table">
            <a:tbl>
              <a:tblPr firstRow="1" bandRow="1">
                <a:tableStyleId>{5C22544A-7EE6-4342-B048-85BDC9FD1C3A}</a:tableStyleId>
              </a:tblPr>
              <a:tblGrid>
                <a:gridCol w="1382111"/>
                <a:gridCol w="1382111"/>
              </a:tblGrid>
              <a:tr h="924910">
                <a:tc>
                  <a:txBody>
                    <a:bodyPr wrap="square"/>
                    <a:lstStyle/>
                    <a:p>
                      <a:pPr algn="ctr"/>
                      <a:r>
                        <a:rPr lang="zh-CN" altLang="en-US" sz="1600" b="0">
                          <a:solidFill>
                            <a:schemeClr val="tx1"/>
                          </a:solidFill>
                        </a:rPr>
                        <a:t>内容分发</a:t>
                      </a:r>
                      <a:endParaRPr lang="zh-CN" altLang="en-US" sz="1600" b="0">
                        <a:solidFill>
                          <a:schemeClr val="tx1"/>
                        </a:solidFill>
                      </a:endParaRPr>
                    </a:p>
                  </a:txBody>
                  <a:tcPr vert="horz" anchor="ctr">
                    <a:lnL w="38100" cap="flat" cmpd="sng" algn="ctr">
                      <a:solidFill>
                        <a:srgbClr val="795696"/>
                      </a:solidFill>
                      <a:prstDash val="solid"/>
                      <a:round/>
                      <a:headEnd type="none" w="med" len="med"/>
                      <a:tailEnd type="none" w="med" len="med"/>
                    </a:lnL>
                    <a:lnR w="38100" cap="flat" cmpd="sng" algn="ctr">
                      <a:solidFill>
                        <a:srgbClr val="795696"/>
                      </a:solidFill>
                      <a:prstDash val="solid"/>
                      <a:round/>
                      <a:headEnd type="none" w="med" len="med"/>
                      <a:tailEnd type="none" w="med" len="med"/>
                    </a:lnR>
                    <a:lnT w="38100" cap="flat" cmpd="sng" algn="ctr">
                      <a:solidFill>
                        <a:srgbClr val="795696"/>
                      </a:solidFill>
                      <a:prstDash val="solid"/>
                      <a:round/>
                      <a:headEnd type="none" w="med" len="med"/>
                      <a:tailEnd type="none" w="med" len="med"/>
                    </a:lnT>
                    <a:lnB w="38100" cap="flat" cmpd="sng" algn="ctr">
                      <a:solidFill>
                        <a:srgbClr val="795696"/>
                      </a:solidFill>
                      <a:prstDash val="solid"/>
                      <a:round/>
                      <a:headEnd type="none" w="med" len="med"/>
                      <a:tailEnd type="none" w="med" len="med"/>
                    </a:lnB>
                    <a:solidFill>
                      <a:schemeClr val="bg1"/>
                    </a:solidFill>
                  </a:tcPr>
                </a:tc>
                <a:tc>
                  <a:txBody>
                    <a:bodyPr wrap="square"/>
                    <a:lstStyle/>
                    <a:p>
                      <a:pPr algn="ctr"/>
                      <a:r>
                        <a:rPr lang="zh-CN" altLang="en-US" sz="1600" b="0">
                          <a:solidFill>
                            <a:schemeClr val="tx1"/>
                          </a:solidFill>
                        </a:rPr>
                        <a:t>内容运用</a:t>
                      </a:r>
                      <a:endParaRPr lang="zh-CN" altLang="en-US" sz="1600" b="0">
                        <a:solidFill>
                          <a:schemeClr val="tx1"/>
                        </a:solidFill>
                      </a:endParaRPr>
                    </a:p>
                  </a:txBody>
                  <a:tcPr vert="horz" anchor="ctr">
                    <a:lnL w="38100" cap="flat" cmpd="sng" algn="ctr">
                      <a:solidFill>
                        <a:srgbClr val="795696"/>
                      </a:solidFill>
                      <a:prstDash val="solid"/>
                      <a:round/>
                      <a:headEnd type="none" w="med" len="med"/>
                      <a:tailEnd type="none" w="med" len="med"/>
                    </a:lnL>
                    <a:lnR w="38100" cap="flat" cmpd="sng" algn="ctr">
                      <a:solidFill>
                        <a:srgbClr val="795696"/>
                      </a:solidFill>
                      <a:prstDash val="solid"/>
                      <a:round/>
                      <a:headEnd type="none" w="med" len="med"/>
                      <a:tailEnd type="none" w="med" len="med"/>
                    </a:lnR>
                    <a:lnT w="38100" cap="flat" cmpd="sng" algn="ctr">
                      <a:solidFill>
                        <a:srgbClr val="795696"/>
                      </a:solidFill>
                      <a:prstDash val="solid"/>
                      <a:round/>
                      <a:headEnd type="none" w="med" len="med"/>
                      <a:tailEnd type="none" w="med" len="med"/>
                    </a:lnT>
                    <a:lnB w="38100" cap="flat" cmpd="sng" algn="ctr">
                      <a:solidFill>
                        <a:srgbClr val="795696"/>
                      </a:solidFill>
                      <a:prstDash val="solid"/>
                      <a:round/>
                      <a:headEnd type="none" w="med" len="med"/>
                      <a:tailEnd type="none" w="med" len="med"/>
                    </a:lnB>
                    <a:solidFill>
                      <a:schemeClr val="bg1"/>
                    </a:solidFill>
                  </a:tcPr>
                </a:tc>
              </a:tr>
              <a:tr h="924910">
                <a:tc>
                  <a:txBody>
                    <a:bodyPr wrap="square"/>
                    <a:lstStyle/>
                    <a:p>
                      <a:pPr algn="ctr"/>
                      <a:r>
                        <a:rPr lang="zh-CN" altLang="en-US" sz="1600" b="0">
                          <a:solidFill>
                            <a:schemeClr val="tx1"/>
                          </a:solidFill>
                        </a:rPr>
                        <a:t>内容监测</a:t>
                      </a:r>
                      <a:endParaRPr lang="zh-CN" altLang="en-US" sz="1600" b="0">
                        <a:solidFill>
                          <a:schemeClr val="tx1"/>
                        </a:solidFill>
                      </a:endParaRPr>
                    </a:p>
                  </a:txBody>
                  <a:tcPr vert="horz" anchor="ctr">
                    <a:lnL w="38100" cap="flat" cmpd="sng" algn="ctr">
                      <a:solidFill>
                        <a:srgbClr val="795696"/>
                      </a:solidFill>
                      <a:prstDash val="solid"/>
                      <a:round/>
                      <a:headEnd type="none" w="med" len="med"/>
                      <a:tailEnd type="none" w="med" len="med"/>
                    </a:lnL>
                    <a:lnR w="38100" cap="flat" cmpd="sng" algn="ctr">
                      <a:solidFill>
                        <a:srgbClr val="795696"/>
                      </a:solidFill>
                      <a:prstDash val="solid"/>
                      <a:round/>
                      <a:headEnd type="none" w="med" len="med"/>
                      <a:tailEnd type="none" w="med" len="med"/>
                    </a:lnR>
                    <a:lnT w="38100" cap="flat" cmpd="sng" algn="ctr">
                      <a:solidFill>
                        <a:srgbClr val="795696"/>
                      </a:solidFill>
                      <a:prstDash val="solid"/>
                      <a:round/>
                      <a:headEnd type="none" w="med" len="med"/>
                      <a:tailEnd type="none" w="med" len="med"/>
                    </a:lnT>
                    <a:lnB w="38100" cap="flat" cmpd="sng" algn="ctr">
                      <a:solidFill>
                        <a:srgbClr val="795696"/>
                      </a:solidFill>
                      <a:prstDash val="solid"/>
                      <a:round/>
                      <a:headEnd type="none" w="med" len="med"/>
                      <a:tailEnd type="none" w="med" len="med"/>
                    </a:lnB>
                    <a:solidFill>
                      <a:schemeClr val="bg1"/>
                    </a:solidFill>
                  </a:tcPr>
                </a:tc>
                <a:tc>
                  <a:txBody>
                    <a:bodyPr wrap="square"/>
                    <a:lstStyle/>
                    <a:p>
                      <a:pPr algn="ctr"/>
                      <a:r>
                        <a:rPr lang="zh-CN" altLang="en-US" sz="1600" b="0">
                          <a:solidFill>
                            <a:schemeClr val="tx1"/>
                          </a:solidFill>
                        </a:rPr>
                        <a:t>内容生产</a:t>
                      </a:r>
                      <a:endParaRPr lang="zh-CN" altLang="en-US" sz="1600" b="0">
                        <a:solidFill>
                          <a:schemeClr val="tx1"/>
                        </a:solidFill>
                      </a:endParaRPr>
                    </a:p>
                  </a:txBody>
                  <a:tcPr vert="horz" anchor="ctr">
                    <a:lnL w="38100" cap="flat" cmpd="sng" algn="ctr">
                      <a:solidFill>
                        <a:srgbClr val="795696"/>
                      </a:solidFill>
                      <a:prstDash val="solid"/>
                      <a:round/>
                      <a:headEnd type="none" w="med" len="med"/>
                      <a:tailEnd type="none" w="med" len="med"/>
                    </a:lnL>
                    <a:lnR w="38100" cap="flat" cmpd="sng" algn="ctr">
                      <a:solidFill>
                        <a:srgbClr val="795696"/>
                      </a:solidFill>
                      <a:prstDash val="solid"/>
                      <a:round/>
                      <a:headEnd type="none" w="med" len="med"/>
                      <a:tailEnd type="none" w="med" len="med"/>
                    </a:lnR>
                    <a:lnT w="38100" cap="flat" cmpd="sng" algn="ctr">
                      <a:solidFill>
                        <a:srgbClr val="795696"/>
                      </a:solidFill>
                      <a:prstDash val="solid"/>
                      <a:round/>
                      <a:headEnd type="none" w="med" len="med"/>
                      <a:tailEnd type="none" w="med" len="med"/>
                    </a:lnT>
                    <a:lnB w="38100" cap="flat" cmpd="sng" algn="ctr">
                      <a:solidFill>
                        <a:srgbClr val="795696"/>
                      </a:solidFill>
                      <a:prstDash val="solid"/>
                      <a:round/>
                      <a:headEnd type="none" w="med" len="med"/>
                      <a:tailEnd type="none" w="med" len="med"/>
                    </a:lnB>
                    <a:solidFill>
                      <a:schemeClr val="bg1"/>
                    </a:solidFill>
                  </a:tcPr>
                </a:tc>
              </a:tr>
            </a:tbl>
          </a:graphicData>
        </a:graphic>
      </p:graphicFrame>
      <p:grpSp>
        <p:nvGrpSpPr>
          <p:cNvPr id="23" name="组合 22"/>
          <p:cNvGrpSpPr/>
          <p:nvPr/>
        </p:nvGrpSpPr>
        <p:grpSpPr>
          <a:xfrm>
            <a:off x="4162095" y="2322786"/>
            <a:ext cx="3463151" cy="1886605"/>
            <a:chOff x="3993930" y="1797270"/>
            <a:chExt cx="3463151" cy="1886605"/>
          </a:xfrm>
        </p:grpSpPr>
        <p:sp>
          <p:nvSpPr>
            <p:cNvPr id="4" name="矩形 3"/>
            <p:cNvSpPr/>
            <p:nvPr/>
          </p:nvSpPr>
          <p:spPr>
            <a:xfrm>
              <a:off x="5076497" y="2513870"/>
              <a:ext cx="1271752" cy="382166"/>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zh-CN" altLang="en-US" sz="1200">
                  <a:latin typeface="微软雅黑" panose="020B0503020204020204" pitchFamily="34" charset="-122"/>
                  <a:ea typeface="微软雅黑" panose="020B0503020204020204" pitchFamily="34" charset="-122"/>
                </a:rPr>
                <a:t>企业内容资产</a:t>
              </a:r>
              <a:endParaRPr lang="zh-CN" altLang="en-US" sz="1200">
                <a:latin typeface="微软雅黑" panose="020B0503020204020204" pitchFamily="34" charset="-122"/>
                <a:ea typeface="微软雅黑" panose="020B0503020204020204" pitchFamily="34" charset="-122"/>
              </a:endParaRPr>
            </a:p>
          </p:txBody>
        </p:sp>
        <p:sp>
          <p:nvSpPr>
            <p:cNvPr id="5" name="矩形 4"/>
            <p:cNvSpPr/>
            <p:nvPr/>
          </p:nvSpPr>
          <p:spPr>
            <a:xfrm>
              <a:off x="3993930" y="1797270"/>
              <a:ext cx="336331" cy="882869"/>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zh-CN" altLang="en-US" sz="1200">
                  <a:latin typeface="微软雅黑" panose="020B0503020204020204" pitchFamily="34" charset="-122"/>
                  <a:ea typeface="微软雅黑" panose="020B0503020204020204" pitchFamily="34" charset="-122"/>
                </a:rPr>
                <a:t>流量采集</a:t>
              </a:r>
              <a:endParaRPr lang="zh-CN" altLang="en-US" sz="1200">
                <a:latin typeface="微软雅黑" panose="020B0503020204020204" pitchFamily="34" charset="-122"/>
                <a:ea typeface="微软雅黑" panose="020B0503020204020204" pitchFamily="34" charset="-122"/>
              </a:endParaRPr>
            </a:p>
          </p:txBody>
        </p:sp>
        <p:sp>
          <p:nvSpPr>
            <p:cNvPr id="6" name="矩形 5"/>
            <p:cNvSpPr/>
            <p:nvPr/>
          </p:nvSpPr>
          <p:spPr>
            <a:xfrm>
              <a:off x="3993930" y="2774732"/>
              <a:ext cx="336331" cy="909143"/>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zh-CN" altLang="en-US" sz="1200">
                  <a:latin typeface="微软雅黑" panose="020B0503020204020204" pitchFamily="34" charset="-122"/>
                  <a:ea typeface="微软雅黑" panose="020B0503020204020204" pitchFamily="34" charset="-122"/>
                </a:rPr>
                <a:t>口碑舆情</a:t>
              </a:r>
              <a:endParaRPr lang="zh-CN" altLang="en-US" sz="1200">
                <a:latin typeface="微软雅黑" panose="020B0503020204020204" pitchFamily="34" charset="-122"/>
                <a:ea typeface="微软雅黑" panose="020B0503020204020204" pitchFamily="34" charset="-122"/>
              </a:endParaRPr>
            </a:p>
          </p:txBody>
        </p:sp>
        <p:sp>
          <p:nvSpPr>
            <p:cNvPr id="7" name="矩形 6"/>
            <p:cNvSpPr/>
            <p:nvPr/>
          </p:nvSpPr>
          <p:spPr>
            <a:xfrm>
              <a:off x="7120750" y="1797270"/>
              <a:ext cx="336331" cy="882869"/>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zh-CN" altLang="en-US" sz="1200">
                  <a:latin typeface="微软雅黑" panose="020B0503020204020204" pitchFamily="34" charset="-122"/>
                  <a:ea typeface="微软雅黑" panose="020B0503020204020204" pitchFamily="34" charset="-122"/>
                </a:rPr>
                <a:t>自有矩阵</a:t>
              </a:r>
              <a:endParaRPr lang="zh-CN" altLang="en-US" sz="1200">
                <a:latin typeface="微软雅黑" panose="020B0503020204020204" pitchFamily="34" charset="-122"/>
                <a:ea typeface="微软雅黑" panose="020B0503020204020204" pitchFamily="34" charset="-122"/>
              </a:endParaRPr>
            </a:p>
          </p:txBody>
        </p:sp>
        <p:sp>
          <p:nvSpPr>
            <p:cNvPr id="8" name="矩形 7"/>
            <p:cNvSpPr/>
            <p:nvPr/>
          </p:nvSpPr>
          <p:spPr>
            <a:xfrm>
              <a:off x="7120750" y="2774732"/>
              <a:ext cx="336331" cy="909143"/>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zh-CN" altLang="en-US" sz="1200">
                  <a:latin typeface="微软雅黑" panose="020B0503020204020204" pitchFamily="34" charset="-122"/>
                  <a:ea typeface="微软雅黑" panose="020B0503020204020204" pitchFamily="34" charset="-122"/>
                </a:rPr>
                <a:t>创意创作</a:t>
              </a:r>
              <a:endParaRPr lang="zh-CN" altLang="en-US" sz="1200">
                <a:latin typeface="微软雅黑" panose="020B0503020204020204" pitchFamily="34" charset="-122"/>
                <a:ea typeface="微软雅黑" panose="020B0503020204020204" pitchFamily="34" charset="-122"/>
              </a:endParaRPr>
            </a:p>
          </p:txBody>
        </p:sp>
      </p:grpSp>
      <p:grpSp>
        <p:nvGrpSpPr>
          <p:cNvPr id="22" name="组合 21"/>
          <p:cNvGrpSpPr/>
          <p:nvPr/>
        </p:nvGrpSpPr>
        <p:grpSpPr>
          <a:xfrm>
            <a:off x="7987862" y="2322786"/>
            <a:ext cx="1135117" cy="1923389"/>
            <a:chOff x="7819697" y="1797270"/>
            <a:chExt cx="1135117" cy="1923389"/>
          </a:xfrm>
        </p:grpSpPr>
        <p:sp>
          <p:nvSpPr>
            <p:cNvPr id="9" name="矩形 8"/>
            <p:cNvSpPr/>
            <p:nvPr/>
          </p:nvSpPr>
          <p:spPr>
            <a:xfrm>
              <a:off x="7819697" y="1797270"/>
              <a:ext cx="1135117" cy="367862"/>
            </a:xfrm>
            <a:prstGeom prst="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zh-CN" altLang="en-US" sz="1200">
                  <a:latin typeface="微软雅黑" panose="020B0503020204020204" pitchFamily="34" charset="-122"/>
                  <a:ea typeface="微软雅黑" panose="020B0503020204020204" pitchFamily="34" charset="-122"/>
                </a:rPr>
                <a:t>品牌官号</a:t>
              </a:r>
              <a:endParaRPr lang="zh-CN" altLang="en-US" sz="1200">
                <a:latin typeface="微软雅黑" panose="020B0503020204020204" pitchFamily="34" charset="-122"/>
                <a:ea typeface="微软雅黑" panose="020B0503020204020204" pitchFamily="34" charset="-122"/>
              </a:endParaRPr>
            </a:p>
          </p:txBody>
        </p:sp>
        <p:sp>
          <p:nvSpPr>
            <p:cNvPr id="10" name="矩形 9"/>
            <p:cNvSpPr/>
            <p:nvPr/>
          </p:nvSpPr>
          <p:spPr>
            <a:xfrm>
              <a:off x="7819697" y="2186152"/>
              <a:ext cx="1135117" cy="367862"/>
            </a:xfrm>
            <a:prstGeom prst="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zh-CN" altLang="en-US" sz="1200">
                  <a:latin typeface="微软雅黑" panose="020B0503020204020204" pitchFamily="34" charset="-122"/>
                  <a:ea typeface="微软雅黑" panose="020B0503020204020204" pitchFamily="34" charset="-122"/>
                </a:rPr>
                <a:t>电商自播</a:t>
              </a:r>
              <a:endParaRPr lang="zh-CN" altLang="en-US" sz="1200">
                <a:latin typeface="微软雅黑" panose="020B0503020204020204" pitchFamily="34" charset="-122"/>
                <a:ea typeface="微软雅黑" panose="020B0503020204020204" pitchFamily="34" charset="-122"/>
              </a:endParaRPr>
            </a:p>
          </p:txBody>
        </p:sp>
        <p:sp>
          <p:nvSpPr>
            <p:cNvPr id="11" name="矩形 10"/>
            <p:cNvSpPr/>
            <p:nvPr/>
          </p:nvSpPr>
          <p:spPr>
            <a:xfrm>
              <a:off x="7819697" y="2963916"/>
              <a:ext cx="1135117" cy="367862"/>
            </a:xfrm>
            <a:prstGeom prst="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zh-CN" altLang="en-US" sz="1200">
                  <a:latin typeface="微软雅黑" panose="020B0503020204020204" pitchFamily="34" charset="-122"/>
                  <a:ea typeface="微软雅黑" panose="020B0503020204020204" pitchFamily="34" charset="-122"/>
                </a:rPr>
                <a:t>品牌之友</a:t>
              </a:r>
              <a:endParaRPr lang="zh-CN" altLang="en-US" sz="1200">
                <a:latin typeface="微软雅黑" panose="020B0503020204020204" pitchFamily="34" charset="-122"/>
                <a:ea typeface="微软雅黑" panose="020B0503020204020204" pitchFamily="34" charset="-122"/>
              </a:endParaRPr>
            </a:p>
          </p:txBody>
        </p:sp>
        <p:sp>
          <p:nvSpPr>
            <p:cNvPr id="12" name="矩形 11"/>
            <p:cNvSpPr/>
            <p:nvPr/>
          </p:nvSpPr>
          <p:spPr>
            <a:xfrm>
              <a:off x="7819697" y="3352797"/>
              <a:ext cx="1135117" cy="367862"/>
            </a:xfrm>
            <a:prstGeom prst="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zh-CN" altLang="en-US" sz="1200">
                  <a:latin typeface="微软雅黑" panose="020B0503020204020204" pitchFamily="34" charset="-122"/>
                  <a:ea typeface="微软雅黑" panose="020B0503020204020204" pitchFamily="34" charset="-122"/>
                </a:rPr>
                <a:t>深度用户</a:t>
              </a:r>
              <a:endParaRPr lang="zh-CN" altLang="en-US" sz="1200">
                <a:latin typeface="微软雅黑" panose="020B0503020204020204" pitchFamily="34" charset="-122"/>
                <a:ea typeface="微软雅黑" panose="020B0503020204020204" pitchFamily="34" charset="-122"/>
              </a:endParaRPr>
            </a:p>
          </p:txBody>
        </p:sp>
        <p:sp>
          <p:nvSpPr>
            <p:cNvPr id="13" name="矩形 12"/>
            <p:cNvSpPr/>
            <p:nvPr/>
          </p:nvSpPr>
          <p:spPr>
            <a:xfrm>
              <a:off x="7819697" y="2575034"/>
              <a:ext cx="1135117" cy="367862"/>
            </a:xfrm>
            <a:prstGeom prst="rect">
              <a:avLst/>
            </a:prstGeom>
            <a:solidFill>
              <a:srgbClr val="DED1E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zh-CN" altLang="en-US" sz="1200">
                  <a:solidFill>
                    <a:schemeClr val="tx1"/>
                  </a:solidFill>
                  <a:latin typeface="微软雅黑" panose="020B0503020204020204" pitchFamily="34" charset="-122"/>
                  <a:ea typeface="微软雅黑" panose="020B0503020204020204" pitchFamily="34" charset="-122"/>
                </a:rPr>
                <a:t>卖点包装</a:t>
              </a:r>
              <a:endParaRPr lang="zh-CN" altLang="en-US" sz="1200">
                <a:solidFill>
                  <a:schemeClr val="tx1"/>
                </a:solidFill>
                <a:latin typeface="微软雅黑" panose="020B0503020204020204" pitchFamily="34" charset="-122"/>
                <a:ea typeface="微软雅黑" panose="020B0503020204020204" pitchFamily="34" charset="-122"/>
              </a:endParaRPr>
            </a:p>
          </p:txBody>
        </p:sp>
      </p:grpSp>
      <p:grpSp>
        <p:nvGrpSpPr>
          <p:cNvPr id="21" name="组合 20"/>
          <p:cNvGrpSpPr/>
          <p:nvPr/>
        </p:nvGrpSpPr>
        <p:grpSpPr>
          <a:xfrm>
            <a:off x="2690668" y="1848361"/>
            <a:ext cx="1135117" cy="2764215"/>
            <a:chOff x="2522503" y="1366349"/>
            <a:chExt cx="1135117" cy="2764215"/>
          </a:xfrm>
        </p:grpSpPr>
        <p:sp>
          <p:nvSpPr>
            <p:cNvPr id="14" name="矩形 13"/>
            <p:cNvSpPr/>
            <p:nvPr/>
          </p:nvSpPr>
          <p:spPr>
            <a:xfrm>
              <a:off x="2522503" y="1765741"/>
              <a:ext cx="1135117" cy="367862"/>
            </a:xfrm>
            <a:prstGeom prst="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zh-CN" altLang="en-US" sz="1200">
                  <a:latin typeface="微软雅黑" panose="020B0503020204020204" pitchFamily="34" charset="-122"/>
                  <a:ea typeface="微软雅黑" panose="020B0503020204020204" pitchFamily="34" charset="-122"/>
                </a:rPr>
                <a:t>热搜话题</a:t>
              </a:r>
              <a:endParaRPr lang="zh-CN" altLang="en-US" sz="1200">
                <a:latin typeface="微软雅黑" panose="020B0503020204020204" pitchFamily="34" charset="-122"/>
                <a:ea typeface="微软雅黑" panose="020B0503020204020204" pitchFamily="34" charset="-122"/>
              </a:endParaRPr>
            </a:p>
          </p:txBody>
        </p:sp>
        <p:sp>
          <p:nvSpPr>
            <p:cNvPr id="15" name="矩形 14"/>
            <p:cNvSpPr/>
            <p:nvPr/>
          </p:nvSpPr>
          <p:spPr>
            <a:xfrm>
              <a:off x="2522503" y="2165133"/>
              <a:ext cx="1135117" cy="367862"/>
            </a:xfrm>
            <a:prstGeom prst="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zh-CN" altLang="en-US" sz="1200">
                  <a:latin typeface="微软雅黑" panose="020B0503020204020204" pitchFamily="34" charset="-122"/>
                  <a:ea typeface="微软雅黑" panose="020B0503020204020204" pitchFamily="34" charset="-122"/>
                </a:rPr>
                <a:t>信息流</a:t>
              </a:r>
              <a:endParaRPr lang="zh-CN" altLang="en-US" sz="1200">
                <a:latin typeface="微软雅黑" panose="020B0503020204020204" pitchFamily="34" charset="-122"/>
                <a:ea typeface="微软雅黑" panose="020B0503020204020204" pitchFamily="34" charset="-122"/>
              </a:endParaRPr>
            </a:p>
          </p:txBody>
        </p:sp>
        <p:sp>
          <p:nvSpPr>
            <p:cNvPr id="16" name="矩形 15"/>
            <p:cNvSpPr/>
            <p:nvPr/>
          </p:nvSpPr>
          <p:spPr>
            <a:xfrm>
              <a:off x="2522503" y="2963917"/>
              <a:ext cx="1135117" cy="367862"/>
            </a:xfrm>
            <a:prstGeom prst="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zh-CN" altLang="en-US" sz="1200">
                  <a:latin typeface="微软雅黑" panose="020B0503020204020204" pitchFamily="34" charset="-122"/>
                  <a:ea typeface="微软雅黑" panose="020B0503020204020204" pitchFamily="34" charset="-122"/>
                </a:rPr>
                <a:t>红人直播</a:t>
              </a:r>
              <a:endParaRPr lang="zh-CN" altLang="en-US" sz="1200">
                <a:latin typeface="微软雅黑" panose="020B0503020204020204" pitchFamily="34" charset="-122"/>
                <a:ea typeface="微软雅黑" panose="020B0503020204020204" pitchFamily="34" charset="-122"/>
              </a:endParaRPr>
            </a:p>
          </p:txBody>
        </p:sp>
        <p:sp>
          <p:nvSpPr>
            <p:cNvPr id="17" name="矩形 16"/>
            <p:cNvSpPr/>
            <p:nvPr/>
          </p:nvSpPr>
          <p:spPr>
            <a:xfrm>
              <a:off x="2522503" y="3363309"/>
              <a:ext cx="1135117" cy="367862"/>
            </a:xfrm>
            <a:prstGeom prst="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zh-CN" altLang="en-US" sz="1200">
                  <a:latin typeface="微软雅黑" panose="020B0503020204020204" pitchFamily="34" charset="-122"/>
                  <a:ea typeface="微软雅黑" panose="020B0503020204020204" pitchFamily="34" charset="-122"/>
                </a:rPr>
                <a:t>各类植入</a:t>
              </a:r>
              <a:endParaRPr lang="zh-CN" altLang="en-US" sz="1200">
                <a:latin typeface="微软雅黑" panose="020B0503020204020204" pitchFamily="34" charset="-122"/>
                <a:ea typeface="微软雅黑" panose="020B0503020204020204" pitchFamily="34" charset="-122"/>
              </a:endParaRPr>
            </a:p>
          </p:txBody>
        </p:sp>
        <p:sp>
          <p:nvSpPr>
            <p:cNvPr id="18" name="矩形 17"/>
            <p:cNvSpPr/>
            <p:nvPr/>
          </p:nvSpPr>
          <p:spPr>
            <a:xfrm>
              <a:off x="2522503" y="2564525"/>
              <a:ext cx="1135117" cy="367862"/>
            </a:xfrm>
            <a:prstGeom prst="rect">
              <a:avLst/>
            </a:prstGeom>
            <a:solidFill>
              <a:srgbClr val="DED1E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zh-CN" altLang="en-US" sz="1200">
                  <a:solidFill>
                    <a:schemeClr val="tx1"/>
                  </a:solidFill>
                  <a:latin typeface="微软雅黑" panose="020B0503020204020204" pitchFamily="34" charset="-122"/>
                  <a:ea typeface="微软雅黑" panose="020B0503020204020204" pitchFamily="34" charset="-122"/>
                </a:rPr>
                <a:t>定向筛选</a:t>
              </a:r>
              <a:endParaRPr lang="zh-CN" altLang="en-US" sz="1200">
                <a:solidFill>
                  <a:schemeClr val="tx1"/>
                </a:solidFill>
                <a:latin typeface="微软雅黑" panose="020B0503020204020204" pitchFamily="34" charset="-122"/>
                <a:ea typeface="微软雅黑" panose="020B0503020204020204" pitchFamily="34" charset="-122"/>
              </a:endParaRPr>
            </a:p>
          </p:txBody>
        </p:sp>
        <p:sp>
          <p:nvSpPr>
            <p:cNvPr id="19" name="矩形 18"/>
            <p:cNvSpPr/>
            <p:nvPr/>
          </p:nvSpPr>
          <p:spPr>
            <a:xfrm>
              <a:off x="2522503" y="1366349"/>
              <a:ext cx="1135117" cy="367862"/>
            </a:xfrm>
            <a:prstGeom prst="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zh-CN" altLang="en-US" sz="1200">
                  <a:latin typeface="微软雅黑" panose="020B0503020204020204" pitchFamily="34" charset="-122"/>
                  <a:ea typeface="微软雅黑" panose="020B0503020204020204" pitchFamily="34" charset="-122"/>
                </a:rPr>
                <a:t>搜索推荐</a:t>
              </a:r>
              <a:endParaRPr lang="zh-CN" altLang="en-US" sz="1200">
                <a:latin typeface="微软雅黑" panose="020B0503020204020204" pitchFamily="34" charset="-122"/>
                <a:ea typeface="微软雅黑" panose="020B0503020204020204" pitchFamily="34" charset="-122"/>
              </a:endParaRPr>
            </a:p>
          </p:txBody>
        </p:sp>
        <p:sp>
          <p:nvSpPr>
            <p:cNvPr id="20" name="矩形 19"/>
            <p:cNvSpPr/>
            <p:nvPr/>
          </p:nvSpPr>
          <p:spPr>
            <a:xfrm>
              <a:off x="2522503" y="3762702"/>
              <a:ext cx="1135117" cy="367862"/>
            </a:xfrm>
            <a:prstGeom prst="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zh-CN" altLang="en-US" sz="1200">
                  <a:latin typeface="微软雅黑" panose="020B0503020204020204" pitchFamily="34" charset="-122"/>
                  <a:ea typeface="微软雅黑" panose="020B0503020204020204" pitchFamily="34" charset="-122"/>
                </a:rPr>
                <a:t>垂类平台</a:t>
              </a:r>
              <a:endParaRPr lang="zh-CN" altLang="en-US" sz="1200">
                <a:latin typeface="微软雅黑" panose="020B0503020204020204" pitchFamily="34" charset="-122"/>
                <a:ea typeface="微软雅黑" panose="020B0503020204020204" pitchFamily="34" charset="-122"/>
              </a:endParaRPr>
            </a:p>
          </p:txBody>
        </p:sp>
      </p:grpSp>
      <p:sp>
        <p:nvSpPr>
          <p:cNvPr id="24" name="矩形 23"/>
          <p:cNvSpPr/>
          <p:nvPr/>
        </p:nvSpPr>
        <p:spPr>
          <a:xfrm>
            <a:off x="399393" y="990925"/>
            <a:ext cx="1954965" cy="4381176"/>
          </a:xfrm>
          <a:prstGeom prst="rect">
            <a:avLst/>
          </a:prstGeom>
          <a:solidFill>
            <a:schemeClr val="bg1"/>
          </a:solidFill>
          <a:ln>
            <a:solidFill>
              <a:srgbClr val="79569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sz="1200">
              <a:latin typeface="微软雅黑" panose="020B0503020204020204" pitchFamily="34" charset="-122"/>
              <a:ea typeface="微软雅黑" panose="020B0503020204020204" pitchFamily="34" charset="-122"/>
            </a:endParaRPr>
          </a:p>
        </p:txBody>
      </p:sp>
      <p:sp>
        <p:nvSpPr>
          <p:cNvPr id="25" name="矩形 24"/>
          <p:cNvSpPr/>
          <p:nvPr/>
        </p:nvSpPr>
        <p:spPr>
          <a:xfrm>
            <a:off x="691824" y="1284888"/>
            <a:ext cx="1404000" cy="576000"/>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zh-CN" altLang="en-US" sz="1400">
                <a:latin typeface="微软雅黑" panose="020B0503020204020204" pitchFamily="34" charset="-122"/>
                <a:ea typeface="微软雅黑" panose="020B0503020204020204" pitchFamily="34" charset="-122"/>
              </a:rPr>
              <a:t>公域</a:t>
            </a:r>
            <a:endParaRPr lang="zh-CN" altLang="en-US" sz="1400">
              <a:latin typeface="微软雅黑" panose="020B0503020204020204" pitchFamily="34" charset="-122"/>
              <a:ea typeface="微软雅黑" panose="020B0503020204020204" pitchFamily="34" charset="-122"/>
            </a:endParaRPr>
          </a:p>
        </p:txBody>
      </p:sp>
      <p:sp>
        <p:nvSpPr>
          <p:cNvPr id="28" name="矩形 27"/>
          <p:cNvSpPr/>
          <p:nvPr/>
        </p:nvSpPr>
        <p:spPr>
          <a:xfrm>
            <a:off x="9485595" y="1032042"/>
            <a:ext cx="1954965" cy="4340059"/>
          </a:xfrm>
          <a:prstGeom prst="rect">
            <a:avLst/>
          </a:prstGeom>
          <a:solidFill>
            <a:schemeClr val="bg1"/>
          </a:solidFill>
          <a:ln>
            <a:solidFill>
              <a:srgbClr val="79569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sz="1200">
              <a:latin typeface="微软雅黑" panose="020B0503020204020204" pitchFamily="34" charset="-122"/>
              <a:ea typeface="微软雅黑" panose="020B0503020204020204" pitchFamily="34" charset="-122"/>
            </a:endParaRPr>
          </a:p>
        </p:txBody>
      </p:sp>
      <p:sp>
        <p:nvSpPr>
          <p:cNvPr id="29" name="矩形 28"/>
          <p:cNvSpPr/>
          <p:nvPr/>
        </p:nvSpPr>
        <p:spPr>
          <a:xfrm>
            <a:off x="9778026" y="1284888"/>
            <a:ext cx="1404000" cy="576000"/>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zh-CN" altLang="en-US" sz="1400">
                <a:latin typeface="微软雅黑" panose="020B0503020204020204" pitchFamily="34" charset="-122"/>
                <a:ea typeface="微软雅黑" panose="020B0503020204020204" pitchFamily="34" charset="-122"/>
              </a:rPr>
              <a:t>私域</a:t>
            </a:r>
            <a:endParaRPr lang="zh-CN" altLang="en-US" sz="1400">
              <a:latin typeface="微软雅黑" panose="020B0503020204020204" pitchFamily="34" charset="-122"/>
              <a:ea typeface="微软雅黑" panose="020B0503020204020204" pitchFamily="34" charset="-122"/>
            </a:endParaRPr>
          </a:p>
        </p:txBody>
      </p:sp>
      <p:pic>
        <p:nvPicPr>
          <p:cNvPr id="30" name="图片 29"/>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680494" y="2257529"/>
            <a:ext cx="576000" cy="576000"/>
          </a:xfrm>
          <a:prstGeom prst="rect">
            <a:avLst/>
          </a:prstGeom>
        </p:spPr>
      </p:pic>
      <p:pic>
        <p:nvPicPr>
          <p:cNvPr id="31" name="图片 30"/>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90359" y="2257529"/>
            <a:ext cx="576000" cy="576000"/>
          </a:xfrm>
          <a:prstGeom prst="rect">
            <a:avLst/>
          </a:prstGeom>
        </p:spPr>
      </p:pic>
      <p:pic>
        <p:nvPicPr>
          <p:cNvPr id="32" name="图片 3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90359" y="3894339"/>
            <a:ext cx="576000" cy="576000"/>
          </a:xfrm>
          <a:prstGeom prst="rect">
            <a:avLst/>
          </a:prstGeom>
        </p:spPr>
      </p:pic>
      <p:pic>
        <p:nvPicPr>
          <p:cNvPr id="33" name="图片 3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490359" y="3088751"/>
            <a:ext cx="576000" cy="576000"/>
          </a:xfrm>
          <a:prstGeom prst="rect">
            <a:avLst/>
          </a:prstGeom>
        </p:spPr>
      </p:pic>
      <p:pic>
        <p:nvPicPr>
          <p:cNvPr id="34" name="图片 33"/>
          <p:cNvPicPr>
            <a:picLocks noChangeAspect="1"/>
          </p:cNvPicPr>
          <p:nvPr/>
        </p:nvPicPr>
        <p:blipFill>
          <a:blip r:embed="rId5">
            <a:extLst>
              <a:ext uri="{BEBA8EAE-BF5A-486C-A8C5-ECC9F3942E4B}">
                <a14:imgProps xmlns:a14="http://schemas.microsoft.com/office/drawing/2010/main">
                  <a14:imgLayer r:embed="rId6">
                    <a14:imgEffect>
                      <a14:backgroundRemoval t="0" b="100000" l="0" r="100000"/>
                    </a14:imgEffect>
                  </a14:imgLayer>
                </a14:imgProps>
              </a:ext>
            </a:extLst>
          </a:blip>
          <a:stretch>
            <a:fillRect/>
          </a:stretch>
        </p:blipFill>
        <p:spPr>
          <a:xfrm>
            <a:off x="680494" y="3088751"/>
            <a:ext cx="630216" cy="576000"/>
          </a:xfrm>
          <a:prstGeom prst="rect">
            <a:avLst/>
          </a:prstGeom>
        </p:spPr>
      </p:pic>
      <p:pic>
        <p:nvPicPr>
          <p:cNvPr id="35" name="图片 34"/>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680494" y="3894339"/>
            <a:ext cx="576000" cy="576000"/>
          </a:xfrm>
          <a:prstGeom prst="rect">
            <a:avLst/>
          </a:prstGeom>
        </p:spPr>
      </p:pic>
      <p:pic>
        <p:nvPicPr>
          <p:cNvPr id="37" name="图片 36"/>
          <p:cNvPicPr>
            <a:picLocks noChangeAspect="1"/>
          </p:cNvPicPr>
          <p:nvPr/>
        </p:nvPicPr>
        <p:blipFill>
          <a:blip r:embed="rId8">
            <a:extLst>
              <a:ext uri="{BEBA8EAE-BF5A-486C-A8C5-ECC9F3942E4B}">
                <a14:imgProps xmlns:a14="http://schemas.microsoft.com/office/drawing/2010/main">
                  <a14:imgLayer r:embed="rId9">
                    <a14:imgEffect>
                      <a14:brightnessContrast bright="20000" contrast="-40000"/>
                    </a14:imgEffect>
                    <a14:imgEffect>
                      <a14:sharpenSoften amount="25000"/>
                    </a14:imgEffect>
                  </a14:imgLayer>
                </a14:imgProps>
              </a:ext>
            </a:extLst>
          </a:blip>
          <a:stretch>
            <a:fillRect/>
          </a:stretch>
        </p:blipFill>
        <p:spPr>
          <a:xfrm>
            <a:off x="9739136" y="2257529"/>
            <a:ext cx="576000" cy="576000"/>
          </a:xfrm>
          <a:prstGeom prst="rect">
            <a:avLst/>
          </a:prstGeom>
        </p:spPr>
      </p:pic>
      <p:pic>
        <p:nvPicPr>
          <p:cNvPr id="39" name="图片 38"/>
          <p:cNvPicPr>
            <a:picLocks noChangeAspect="1"/>
          </p:cNvPicPr>
          <p:nvPr/>
        </p:nvPicPr>
        <p:blipFill>
          <a:blip r:embed="rId10">
            <a:extLst>
              <a:ext uri="{BEBA8EAE-BF5A-486C-A8C5-ECC9F3942E4B}">
                <a14:imgProps xmlns:a14="http://schemas.microsoft.com/office/drawing/2010/main">
                  <a14:imgLayer r:embed="rId11">
                    <a14:imgEffect>
                      <a14:brightnessContrast bright="20000" contrast="-40000"/>
                    </a14:imgEffect>
                    <a14:imgEffect>
                      <a14:sharpenSoften amount="25000"/>
                    </a14:imgEffect>
                  </a14:imgLayer>
                </a14:imgProps>
              </a:ext>
            </a:extLst>
          </a:blip>
          <a:stretch>
            <a:fillRect/>
          </a:stretch>
        </p:blipFill>
        <p:spPr>
          <a:xfrm>
            <a:off x="10632710" y="2257529"/>
            <a:ext cx="576000" cy="597874"/>
          </a:xfrm>
          <a:prstGeom prst="rect">
            <a:avLst/>
          </a:prstGeom>
        </p:spPr>
      </p:pic>
      <p:pic>
        <p:nvPicPr>
          <p:cNvPr id="41" name="图片 40"/>
          <p:cNvPicPr>
            <a:picLocks noChangeAspect="1"/>
          </p:cNvPicPr>
          <p:nvPr/>
        </p:nvPicPr>
        <p:blipFill>
          <a:blip r:embed="rId12">
            <a:extLst>
              <a:ext uri="{BEBA8EAE-BF5A-486C-A8C5-ECC9F3942E4B}">
                <a14:imgProps xmlns:a14="http://schemas.microsoft.com/office/drawing/2010/main">
                  <a14:imgLayer r:embed="rId13">
                    <a14:imgEffect>
                      <a14:brightnessContrast bright="20000" contrast="-40000"/>
                    </a14:imgEffect>
                    <a14:imgEffect>
                      <a14:sharpenSoften amount="25000"/>
                    </a14:imgEffect>
                  </a14:imgLayer>
                </a14:imgProps>
              </a:ext>
            </a:extLst>
          </a:blip>
          <a:stretch>
            <a:fillRect/>
          </a:stretch>
        </p:blipFill>
        <p:spPr>
          <a:xfrm>
            <a:off x="9622828" y="3088751"/>
            <a:ext cx="778032" cy="681781"/>
          </a:xfrm>
          <a:prstGeom prst="rect">
            <a:avLst/>
          </a:prstGeom>
        </p:spPr>
      </p:pic>
      <p:pic>
        <p:nvPicPr>
          <p:cNvPr id="43" name="图片 42"/>
          <p:cNvPicPr>
            <a:picLocks noChangeAspect="1"/>
          </p:cNvPicPr>
          <p:nvPr/>
        </p:nvPicPr>
        <p:blipFill>
          <a:blip r:embed="rId14">
            <a:extLst>
              <a:ext uri="{BEBA8EAE-BF5A-486C-A8C5-ECC9F3942E4B}">
                <a14:imgProps xmlns:a14="http://schemas.microsoft.com/office/drawing/2010/main">
                  <a14:imgLayer r:embed="rId15">
                    <a14:imgEffect>
                      <a14:brightnessContrast bright="20000" contrast="-40000"/>
                    </a14:imgEffect>
                    <a14:imgEffect>
                      <a14:sharpenSoften amount="25000"/>
                    </a14:imgEffect>
                  </a14:imgLayer>
                </a14:imgProps>
              </a:ext>
            </a:extLst>
          </a:blip>
          <a:stretch>
            <a:fillRect/>
          </a:stretch>
        </p:blipFill>
        <p:spPr>
          <a:xfrm>
            <a:off x="10543663" y="3088751"/>
            <a:ext cx="754094" cy="646367"/>
          </a:xfrm>
          <a:prstGeom prst="rect">
            <a:avLst/>
          </a:prstGeom>
        </p:spPr>
      </p:pic>
      <p:pic>
        <p:nvPicPr>
          <p:cNvPr id="45" name="图片 44"/>
          <p:cNvPicPr>
            <a:picLocks noChangeAspect="1"/>
          </p:cNvPicPr>
          <p:nvPr/>
        </p:nvPicPr>
        <p:blipFill>
          <a:blip r:embed="rId16">
            <a:extLst>
              <a:ext uri="{BEBA8EAE-BF5A-486C-A8C5-ECC9F3942E4B}">
                <a14:imgProps xmlns:a14="http://schemas.microsoft.com/office/drawing/2010/main">
                  <a14:imgLayer r:embed="rId17">
                    <a14:imgEffect>
                      <a14:brightnessContrast bright="20000" contrast="-40000"/>
                    </a14:imgEffect>
                    <a14:imgEffect>
                      <a14:sharpenSoften amount="25000"/>
                    </a14:imgEffect>
                  </a14:imgLayer>
                </a14:imgProps>
              </a:ext>
            </a:extLst>
          </a:blip>
          <a:stretch>
            <a:fillRect/>
          </a:stretch>
        </p:blipFill>
        <p:spPr>
          <a:xfrm>
            <a:off x="9706541" y="3909913"/>
            <a:ext cx="612000" cy="669601"/>
          </a:xfrm>
          <a:prstGeom prst="rect">
            <a:avLst/>
          </a:prstGeom>
        </p:spPr>
      </p:pic>
      <p:pic>
        <p:nvPicPr>
          <p:cNvPr id="47" name="图片 46"/>
          <p:cNvPicPr>
            <a:picLocks noChangeAspect="1"/>
          </p:cNvPicPr>
          <p:nvPr/>
        </p:nvPicPr>
        <p:blipFill>
          <a:blip r:embed="rId18">
            <a:extLst>
              <a:ext uri="{BEBA8EAE-BF5A-486C-A8C5-ECC9F3942E4B}">
                <a14:imgProps xmlns:a14="http://schemas.microsoft.com/office/drawing/2010/main">
                  <a14:imgLayer r:embed="rId19">
                    <a14:imgEffect>
                      <a14:brightnessContrast bright="20000" contrast="-40000"/>
                    </a14:imgEffect>
                    <a14:imgEffect>
                      <a14:sharpenSoften amount="25000"/>
                    </a14:imgEffect>
                  </a14:imgLayer>
                </a14:imgProps>
              </a:ext>
            </a:extLst>
          </a:blip>
          <a:stretch>
            <a:fillRect/>
          </a:stretch>
        </p:blipFill>
        <p:spPr>
          <a:xfrm>
            <a:off x="10459694" y="3894339"/>
            <a:ext cx="756000" cy="701443"/>
          </a:xfrm>
          <a:prstGeom prst="rect">
            <a:avLst/>
          </a:prstGeom>
        </p:spPr>
      </p:pic>
      <p:grpSp>
        <p:nvGrpSpPr>
          <p:cNvPr id="78" name="组合 77"/>
          <p:cNvGrpSpPr/>
          <p:nvPr/>
        </p:nvGrpSpPr>
        <p:grpSpPr>
          <a:xfrm>
            <a:off x="2438400" y="4622475"/>
            <a:ext cx="7008364" cy="752407"/>
            <a:chOff x="2438400" y="4527881"/>
            <a:chExt cx="7008364" cy="752407"/>
          </a:xfrm>
        </p:grpSpPr>
        <p:sp>
          <p:nvSpPr>
            <p:cNvPr id="50" name="矩形 49"/>
            <p:cNvSpPr/>
            <p:nvPr/>
          </p:nvSpPr>
          <p:spPr>
            <a:xfrm>
              <a:off x="3636637" y="4579884"/>
              <a:ext cx="998424" cy="286407"/>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zh-CN" altLang="en-US" sz="1200">
                  <a:latin typeface="微软雅黑" panose="020B0503020204020204" pitchFamily="34" charset="-122"/>
                  <a:ea typeface="微软雅黑" panose="020B0503020204020204" pitchFamily="34" charset="-122"/>
                </a:rPr>
                <a:t>消费趋势</a:t>
              </a:r>
              <a:endParaRPr lang="zh-CN" altLang="en-US" sz="1200">
                <a:latin typeface="微软雅黑" panose="020B0503020204020204" pitchFamily="34" charset="-122"/>
                <a:ea typeface="微软雅黑" panose="020B0503020204020204" pitchFamily="34" charset="-122"/>
              </a:endParaRPr>
            </a:p>
          </p:txBody>
        </p:sp>
        <p:sp>
          <p:nvSpPr>
            <p:cNvPr id="51" name="矩形 50"/>
            <p:cNvSpPr/>
            <p:nvPr/>
          </p:nvSpPr>
          <p:spPr>
            <a:xfrm>
              <a:off x="3636637" y="4978115"/>
              <a:ext cx="998424" cy="286407"/>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zh-CN" altLang="en-US" sz="1200">
                  <a:latin typeface="微软雅黑" panose="020B0503020204020204" pitchFamily="34" charset="-122"/>
                  <a:ea typeface="微软雅黑" panose="020B0503020204020204" pitchFamily="34" charset="-122"/>
                </a:rPr>
                <a:t>口碑导向</a:t>
              </a:r>
              <a:endParaRPr lang="zh-CN" altLang="en-US" sz="1200">
                <a:latin typeface="微软雅黑" panose="020B0503020204020204" pitchFamily="34" charset="-122"/>
                <a:ea typeface="微软雅黑" panose="020B0503020204020204" pitchFamily="34" charset="-122"/>
              </a:endParaRPr>
            </a:p>
          </p:txBody>
        </p:sp>
        <p:sp>
          <p:nvSpPr>
            <p:cNvPr id="52" name="矩形 51"/>
            <p:cNvSpPr/>
            <p:nvPr/>
          </p:nvSpPr>
          <p:spPr>
            <a:xfrm>
              <a:off x="7078765" y="4579884"/>
              <a:ext cx="998424" cy="286407"/>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zh-CN" altLang="en-US" sz="1200">
                  <a:latin typeface="微软雅黑" panose="020B0503020204020204" pitchFamily="34" charset="-122"/>
                  <a:ea typeface="微软雅黑" panose="020B0503020204020204" pitchFamily="34" charset="-122"/>
                </a:rPr>
                <a:t>福利种草</a:t>
              </a:r>
              <a:endParaRPr lang="zh-CN" altLang="en-US" sz="1200">
                <a:latin typeface="微软雅黑" panose="020B0503020204020204" pitchFamily="34" charset="-122"/>
                <a:ea typeface="微软雅黑" panose="020B0503020204020204" pitchFamily="34" charset="-122"/>
              </a:endParaRPr>
            </a:p>
          </p:txBody>
        </p:sp>
        <p:sp>
          <p:nvSpPr>
            <p:cNvPr id="53" name="矩形 52"/>
            <p:cNvSpPr/>
            <p:nvPr/>
          </p:nvSpPr>
          <p:spPr>
            <a:xfrm>
              <a:off x="7078765" y="4993881"/>
              <a:ext cx="998424" cy="286407"/>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zh-CN" altLang="en-US" sz="1200">
                  <a:latin typeface="微软雅黑" panose="020B0503020204020204" pitchFamily="34" charset="-122"/>
                  <a:ea typeface="微软雅黑" panose="020B0503020204020204" pitchFamily="34" charset="-122"/>
                </a:rPr>
                <a:t>品牌故事</a:t>
              </a:r>
              <a:endParaRPr lang="zh-CN" altLang="en-US" sz="1200">
                <a:latin typeface="微软雅黑" panose="020B0503020204020204" pitchFamily="34" charset="-122"/>
                <a:ea typeface="微软雅黑" panose="020B0503020204020204" pitchFamily="34" charset="-122"/>
              </a:endParaRPr>
            </a:p>
          </p:txBody>
        </p:sp>
        <p:sp>
          <p:nvSpPr>
            <p:cNvPr id="54" name="矩形 53"/>
            <p:cNvSpPr/>
            <p:nvPr/>
          </p:nvSpPr>
          <p:spPr>
            <a:xfrm>
              <a:off x="5562624" y="4579884"/>
              <a:ext cx="588579" cy="697625"/>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zh-CN" altLang="en-US" sz="1200">
                  <a:latin typeface="微软雅黑" panose="020B0503020204020204" pitchFamily="34" charset="-122"/>
                  <a:ea typeface="微软雅黑" panose="020B0503020204020204" pitchFamily="34" charset="-122"/>
                </a:rPr>
                <a:t>消费者</a:t>
              </a:r>
              <a:endParaRPr lang="zh-CN" altLang="en-US" sz="1200">
                <a:latin typeface="微软雅黑" panose="020B0503020204020204" pitchFamily="34" charset="-122"/>
                <a:ea typeface="微软雅黑" panose="020B0503020204020204" pitchFamily="34" charset="-122"/>
              </a:endParaRPr>
            </a:p>
          </p:txBody>
        </p:sp>
        <p:sp>
          <p:nvSpPr>
            <p:cNvPr id="55" name="文本框 54"/>
            <p:cNvSpPr txBox="1"/>
            <p:nvPr/>
          </p:nvSpPr>
          <p:spPr>
            <a:xfrm>
              <a:off x="2627702" y="4527881"/>
              <a:ext cx="998424" cy="276999"/>
            </a:xfrm>
            <a:prstGeom prst="rect">
              <a:avLst/>
            </a:prstGeom>
            <a:noFill/>
          </p:spPr>
          <p:txBody>
            <a:bodyPr wrap="square" rtlCol="0">
              <a:spAutoFit/>
            </a:bodyPr>
            <a:lstStyle/>
            <a:p>
              <a:pPr algn="ctr"/>
              <a:r>
                <a:rPr lang="zh-CN" altLang="en-US" sz="1200">
                  <a:latin typeface="微软雅黑" panose="020B0503020204020204" pitchFamily="34" charset="-122"/>
                  <a:ea typeface="微软雅黑" panose="020B0503020204020204" pitchFamily="34" charset="-122"/>
                </a:rPr>
                <a:t>关注</a:t>
              </a:r>
              <a:r>
                <a:rPr lang="en-US" altLang="zh-CN" sz="1200">
                  <a:latin typeface="微软雅黑" panose="020B0503020204020204" pitchFamily="34" charset="-122"/>
                  <a:ea typeface="微软雅黑" panose="020B0503020204020204" pitchFamily="34" charset="-122"/>
                </a:rPr>
                <a:t>/</a:t>
              </a:r>
              <a:r>
                <a:rPr lang="zh-CN" altLang="en-US" sz="1200">
                  <a:latin typeface="微软雅黑" panose="020B0503020204020204" pitchFamily="34" charset="-122"/>
                  <a:ea typeface="微软雅黑" panose="020B0503020204020204" pitchFamily="34" charset="-122"/>
                </a:rPr>
                <a:t>互动</a:t>
              </a:r>
              <a:endParaRPr lang="zh-CN" altLang="en-US" sz="1200">
                <a:latin typeface="微软雅黑" panose="020B0503020204020204" pitchFamily="34" charset="-122"/>
                <a:ea typeface="微软雅黑" panose="020B0503020204020204" pitchFamily="34" charset="-122"/>
              </a:endParaRPr>
            </a:p>
          </p:txBody>
        </p:sp>
        <p:sp>
          <p:nvSpPr>
            <p:cNvPr id="56" name="文本框 55"/>
            <p:cNvSpPr txBox="1"/>
            <p:nvPr/>
          </p:nvSpPr>
          <p:spPr>
            <a:xfrm>
              <a:off x="2627702" y="4911509"/>
              <a:ext cx="998424" cy="276999"/>
            </a:xfrm>
            <a:prstGeom prst="rect">
              <a:avLst/>
            </a:prstGeom>
            <a:noFill/>
          </p:spPr>
          <p:txBody>
            <a:bodyPr wrap="square" rtlCol="0">
              <a:spAutoFit/>
            </a:bodyPr>
            <a:lstStyle/>
            <a:p>
              <a:pPr algn="ctr"/>
              <a:r>
                <a:rPr lang="zh-CN" altLang="en-US" sz="1200">
                  <a:latin typeface="微软雅黑" panose="020B0503020204020204" pitchFamily="34" charset="-122"/>
                  <a:ea typeface="微软雅黑" panose="020B0503020204020204" pitchFamily="34" charset="-122"/>
                </a:rPr>
                <a:t>评论</a:t>
              </a:r>
              <a:r>
                <a:rPr lang="en-US" altLang="zh-CN" sz="1200">
                  <a:latin typeface="微软雅黑" panose="020B0503020204020204" pitchFamily="34" charset="-122"/>
                  <a:ea typeface="微软雅黑" panose="020B0503020204020204" pitchFamily="34" charset="-122"/>
                </a:rPr>
                <a:t>/</a:t>
              </a:r>
              <a:r>
                <a:rPr lang="zh-CN" altLang="en-US" sz="1200">
                  <a:latin typeface="微软雅黑" panose="020B0503020204020204" pitchFamily="34" charset="-122"/>
                  <a:ea typeface="微软雅黑" panose="020B0503020204020204" pitchFamily="34" charset="-122"/>
                </a:rPr>
                <a:t>分享</a:t>
              </a:r>
              <a:endParaRPr lang="zh-CN" altLang="en-US" sz="1200">
                <a:latin typeface="微软雅黑" panose="020B0503020204020204" pitchFamily="34" charset="-122"/>
                <a:ea typeface="微软雅黑" panose="020B0503020204020204" pitchFamily="34" charset="-122"/>
              </a:endParaRPr>
            </a:p>
          </p:txBody>
        </p:sp>
        <p:sp>
          <p:nvSpPr>
            <p:cNvPr id="57" name="文本框 56"/>
            <p:cNvSpPr txBox="1"/>
            <p:nvPr/>
          </p:nvSpPr>
          <p:spPr>
            <a:xfrm>
              <a:off x="8261189" y="4790196"/>
              <a:ext cx="998424" cy="276999"/>
            </a:xfrm>
            <a:prstGeom prst="rect">
              <a:avLst/>
            </a:prstGeom>
            <a:noFill/>
          </p:spPr>
          <p:txBody>
            <a:bodyPr wrap="square" rtlCol="0">
              <a:spAutoFit/>
            </a:bodyPr>
            <a:lstStyle/>
            <a:p>
              <a:pPr algn="ctr"/>
              <a:r>
                <a:rPr lang="zh-CN" altLang="en-US" sz="1200">
                  <a:latin typeface="微软雅黑" panose="020B0503020204020204" pitchFamily="34" charset="-122"/>
                  <a:ea typeface="微软雅黑" panose="020B0503020204020204" pitchFamily="34" charset="-122"/>
                </a:rPr>
                <a:t>定向触达</a:t>
              </a:r>
              <a:endParaRPr lang="zh-CN" altLang="en-US" sz="1200">
                <a:latin typeface="微软雅黑" panose="020B0503020204020204" pitchFamily="34" charset="-122"/>
                <a:ea typeface="微软雅黑" panose="020B0503020204020204" pitchFamily="34" charset="-122"/>
              </a:endParaRPr>
            </a:p>
          </p:txBody>
        </p:sp>
        <p:sp>
          <p:nvSpPr>
            <p:cNvPr id="59" name="文本框 58"/>
            <p:cNvSpPr txBox="1"/>
            <p:nvPr/>
          </p:nvSpPr>
          <p:spPr>
            <a:xfrm>
              <a:off x="6085592" y="4527881"/>
              <a:ext cx="998424" cy="276999"/>
            </a:xfrm>
            <a:prstGeom prst="rect">
              <a:avLst/>
            </a:prstGeom>
            <a:noFill/>
          </p:spPr>
          <p:txBody>
            <a:bodyPr wrap="square" rtlCol="0">
              <a:spAutoFit/>
            </a:bodyPr>
            <a:lstStyle/>
            <a:p>
              <a:pPr algn="ctr"/>
              <a:r>
                <a:rPr lang="zh-CN" altLang="en-US" sz="1200">
                  <a:latin typeface="微软雅黑" panose="020B0503020204020204" pitchFamily="34" charset="-122"/>
                  <a:ea typeface="微软雅黑" panose="020B0503020204020204" pitchFamily="34" charset="-122"/>
                </a:rPr>
                <a:t>复购转化</a:t>
              </a:r>
              <a:endParaRPr lang="zh-CN" altLang="en-US" sz="1200">
                <a:latin typeface="微软雅黑" panose="020B0503020204020204" pitchFamily="34" charset="-122"/>
                <a:ea typeface="微软雅黑" panose="020B0503020204020204" pitchFamily="34" charset="-122"/>
              </a:endParaRPr>
            </a:p>
          </p:txBody>
        </p:sp>
        <p:sp>
          <p:nvSpPr>
            <p:cNvPr id="60" name="文本框 59"/>
            <p:cNvSpPr txBox="1"/>
            <p:nvPr/>
          </p:nvSpPr>
          <p:spPr>
            <a:xfrm>
              <a:off x="6085592" y="4911509"/>
              <a:ext cx="998424" cy="276999"/>
            </a:xfrm>
            <a:prstGeom prst="rect">
              <a:avLst/>
            </a:prstGeom>
            <a:noFill/>
          </p:spPr>
          <p:txBody>
            <a:bodyPr wrap="square" rtlCol="0">
              <a:spAutoFit/>
            </a:bodyPr>
            <a:lstStyle/>
            <a:p>
              <a:pPr algn="ctr"/>
              <a:r>
                <a:rPr lang="zh-CN" altLang="en-US" sz="1200">
                  <a:latin typeface="微软雅黑" panose="020B0503020204020204" pitchFamily="34" charset="-122"/>
                  <a:ea typeface="微软雅黑" panose="020B0503020204020204" pitchFamily="34" charset="-122"/>
                </a:rPr>
                <a:t>品牌粘性</a:t>
              </a:r>
              <a:endParaRPr lang="zh-CN" altLang="en-US" sz="1200">
                <a:latin typeface="微软雅黑" panose="020B0503020204020204" pitchFamily="34" charset="-122"/>
                <a:ea typeface="微软雅黑" panose="020B0503020204020204" pitchFamily="34" charset="-122"/>
              </a:endParaRPr>
            </a:p>
          </p:txBody>
        </p:sp>
        <p:sp>
          <p:nvSpPr>
            <p:cNvPr id="61" name="文本框 60"/>
            <p:cNvSpPr txBox="1"/>
            <p:nvPr/>
          </p:nvSpPr>
          <p:spPr>
            <a:xfrm>
              <a:off x="4614150" y="4527881"/>
              <a:ext cx="998424" cy="276999"/>
            </a:xfrm>
            <a:prstGeom prst="rect">
              <a:avLst/>
            </a:prstGeom>
            <a:noFill/>
          </p:spPr>
          <p:txBody>
            <a:bodyPr wrap="square" rtlCol="0">
              <a:spAutoFit/>
            </a:bodyPr>
            <a:lstStyle/>
            <a:p>
              <a:pPr algn="ctr"/>
              <a:r>
                <a:rPr lang="zh-CN" altLang="en-US" sz="1200">
                  <a:latin typeface="微软雅黑" panose="020B0503020204020204" pitchFamily="34" charset="-122"/>
                  <a:ea typeface="微软雅黑" panose="020B0503020204020204" pitchFamily="34" charset="-122"/>
                </a:rPr>
                <a:t>购买</a:t>
              </a:r>
              <a:endParaRPr lang="zh-CN" altLang="en-US" sz="1200">
                <a:latin typeface="微软雅黑" panose="020B0503020204020204" pitchFamily="34" charset="-122"/>
                <a:ea typeface="微软雅黑" panose="020B0503020204020204" pitchFamily="34" charset="-122"/>
              </a:endParaRPr>
            </a:p>
          </p:txBody>
        </p:sp>
        <p:sp>
          <p:nvSpPr>
            <p:cNvPr id="62" name="文本框 61"/>
            <p:cNvSpPr txBox="1"/>
            <p:nvPr/>
          </p:nvSpPr>
          <p:spPr>
            <a:xfrm>
              <a:off x="4614150" y="4911509"/>
              <a:ext cx="998424" cy="276999"/>
            </a:xfrm>
            <a:prstGeom prst="rect">
              <a:avLst/>
            </a:prstGeom>
            <a:noFill/>
          </p:spPr>
          <p:txBody>
            <a:bodyPr wrap="square" rtlCol="0">
              <a:spAutoFit/>
            </a:bodyPr>
            <a:lstStyle/>
            <a:p>
              <a:pPr algn="ctr"/>
              <a:r>
                <a:rPr lang="zh-CN" altLang="en-US" sz="1200">
                  <a:latin typeface="微软雅黑" panose="020B0503020204020204" pitchFamily="34" charset="-122"/>
                  <a:ea typeface="微软雅黑" panose="020B0503020204020204" pitchFamily="34" charset="-122"/>
                </a:rPr>
                <a:t>评价</a:t>
              </a:r>
              <a:endParaRPr lang="zh-CN" altLang="en-US" sz="1200">
                <a:latin typeface="微软雅黑" panose="020B0503020204020204" pitchFamily="34" charset="-122"/>
                <a:ea typeface="微软雅黑" panose="020B0503020204020204" pitchFamily="34" charset="-122"/>
              </a:endParaRPr>
            </a:p>
          </p:txBody>
        </p:sp>
        <p:cxnSp>
          <p:nvCxnSpPr>
            <p:cNvPr id="64" name="直接箭头连接符 63"/>
            <p:cNvCxnSpPr/>
            <p:nvPr/>
          </p:nvCxnSpPr>
          <p:spPr>
            <a:xfrm>
              <a:off x="2438400" y="4836410"/>
              <a:ext cx="1187726" cy="0"/>
            </a:xfrm>
            <a:prstGeom prst="straightConnector1">
              <a:avLst/>
            </a:prstGeom>
            <a:ln w="19050">
              <a:solidFill>
                <a:srgbClr val="795696"/>
              </a:solidFill>
              <a:headEnd type="arrow"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69" name="直接箭头连接符 68"/>
            <p:cNvCxnSpPr/>
            <p:nvPr/>
          </p:nvCxnSpPr>
          <p:spPr>
            <a:xfrm>
              <a:off x="2438400" y="5203938"/>
              <a:ext cx="1187726" cy="0"/>
            </a:xfrm>
            <a:prstGeom prst="straightConnector1">
              <a:avLst/>
            </a:prstGeom>
            <a:ln w="19050">
              <a:solidFill>
                <a:srgbClr val="795696"/>
              </a:solidFill>
              <a:headEnd type="arrow"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70" name="直接箭头连接符 69"/>
            <p:cNvCxnSpPr/>
            <p:nvPr/>
          </p:nvCxnSpPr>
          <p:spPr>
            <a:xfrm>
              <a:off x="4640313" y="4841666"/>
              <a:ext cx="936000" cy="0"/>
            </a:xfrm>
            <a:prstGeom prst="straightConnector1">
              <a:avLst/>
            </a:prstGeom>
            <a:ln w="19050">
              <a:solidFill>
                <a:srgbClr val="795696"/>
              </a:solidFill>
              <a:headEnd type="arrow"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71" name="直接箭头连接符 70"/>
            <p:cNvCxnSpPr/>
            <p:nvPr/>
          </p:nvCxnSpPr>
          <p:spPr>
            <a:xfrm>
              <a:off x="4640313" y="5209194"/>
              <a:ext cx="936000" cy="0"/>
            </a:xfrm>
            <a:prstGeom prst="straightConnector1">
              <a:avLst/>
            </a:prstGeom>
            <a:ln w="19050">
              <a:solidFill>
                <a:srgbClr val="795696"/>
              </a:solidFill>
              <a:headEnd type="arrow"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72" name="直接箭头连接符 71"/>
            <p:cNvCxnSpPr/>
            <p:nvPr/>
          </p:nvCxnSpPr>
          <p:spPr>
            <a:xfrm>
              <a:off x="6148545" y="4836411"/>
              <a:ext cx="936000" cy="0"/>
            </a:xfrm>
            <a:prstGeom prst="straightConnector1">
              <a:avLst/>
            </a:prstGeom>
            <a:ln w="19050">
              <a:solidFill>
                <a:srgbClr val="795696"/>
              </a:solidFill>
              <a:headEnd type="arrow"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73" name="直接箭头连接符 72"/>
            <p:cNvCxnSpPr/>
            <p:nvPr/>
          </p:nvCxnSpPr>
          <p:spPr>
            <a:xfrm>
              <a:off x="6148545" y="5203939"/>
              <a:ext cx="936000" cy="0"/>
            </a:xfrm>
            <a:prstGeom prst="straightConnector1">
              <a:avLst/>
            </a:prstGeom>
            <a:ln w="19050">
              <a:solidFill>
                <a:srgbClr val="795696"/>
              </a:solidFill>
              <a:headEnd type="arrow"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74" name="直接箭头连接符 73"/>
            <p:cNvCxnSpPr/>
            <p:nvPr/>
          </p:nvCxnSpPr>
          <p:spPr>
            <a:xfrm>
              <a:off x="8150764" y="4757584"/>
              <a:ext cx="1296000" cy="0"/>
            </a:xfrm>
            <a:prstGeom prst="straightConnector1">
              <a:avLst/>
            </a:prstGeom>
            <a:ln w="19050">
              <a:solidFill>
                <a:srgbClr val="795696"/>
              </a:solidFill>
              <a:headEnd type="arrow"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75" name="直接箭头连接符 74"/>
            <p:cNvCxnSpPr/>
            <p:nvPr/>
          </p:nvCxnSpPr>
          <p:spPr>
            <a:xfrm>
              <a:off x="8150764" y="5125112"/>
              <a:ext cx="1296000" cy="0"/>
            </a:xfrm>
            <a:prstGeom prst="straightConnector1">
              <a:avLst/>
            </a:prstGeom>
            <a:ln w="19050">
              <a:solidFill>
                <a:srgbClr val="795696"/>
              </a:solidFill>
              <a:headEnd type="arrow" w="med" len="med"/>
              <a:tailEnd type="none" w="med" len="med"/>
            </a:ln>
          </p:spPr>
          <p:style>
            <a:lnRef idx="1">
              <a:schemeClr val="accent1"/>
            </a:lnRef>
            <a:fillRef idx="0">
              <a:schemeClr val="accent1"/>
            </a:fillRef>
            <a:effectRef idx="0">
              <a:schemeClr val="accent1"/>
            </a:effectRef>
            <a:fontRef idx="minor">
              <a:schemeClr val="tx1"/>
            </a:fontRef>
          </p:style>
        </p:cxnSp>
      </p:grpSp>
      <p:sp>
        <p:nvSpPr>
          <p:cNvPr id="80" name="矩形 79"/>
          <p:cNvSpPr/>
          <p:nvPr/>
        </p:nvSpPr>
        <p:spPr>
          <a:xfrm>
            <a:off x="3675468" y="1042928"/>
            <a:ext cx="998424" cy="286407"/>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zh-CN" altLang="en-US" sz="1200">
                <a:latin typeface="微软雅黑" panose="020B0503020204020204" pitchFamily="34" charset="-122"/>
                <a:ea typeface="微软雅黑" panose="020B0503020204020204" pitchFamily="34" charset="-122"/>
              </a:rPr>
              <a:t>种草引导</a:t>
            </a:r>
            <a:endParaRPr lang="zh-CN" altLang="en-US" sz="1200">
              <a:latin typeface="微软雅黑" panose="020B0503020204020204" pitchFamily="34" charset="-122"/>
              <a:ea typeface="微软雅黑" panose="020B0503020204020204" pitchFamily="34" charset="-122"/>
            </a:endParaRPr>
          </a:p>
        </p:txBody>
      </p:sp>
      <p:sp>
        <p:nvSpPr>
          <p:cNvPr id="81" name="矩形 80"/>
          <p:cNvSpPr/>
          <p:nvPr/>
        </p:nvSpPr>
        <p:spPr>
          <a:xfrm>
            <a:off x="3675468" y="1441159"/>
            <a:ext cx="998424" cy="286407"/>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zh-CN" altLang="en-US" sz="1200">
                <a:latin typeface="微软雅黑" panose="020B0503020204020204" pitchFamily="34" charset="-122"/>
                <a:ea typeface="微软雅黑" panose="020B0503020204020204" pitchFamily="34" charset="-122"/>
              </a:rPr>
              <a:t>直播带货</a:t>
            </a:r>
            <a:endParaRPr lang="zh-CN" altLang="en-US" sz="1200">
              <a:latin typeface="微软雅黑" panose="020B0503020204020204" pitchFamily="34" charset="-122"/>
              <a:ea typeface="微软雅黑" panose="020B0503020204020204" pitchFamily="34" charset="-122"/>
            </a:endParaRPr>
          </a:p>
        </p:txBody>
      </p:sp>
      <p:sp>
        <p:nvSpPr>
          <p:cNvPr id="82" name="矩形 81"/>
          <p:cNvSpPr/>
          <p:nvPr/>
        </p:nvSpPr>
        <p:spPr>
          <a:xfrm>
            <a:off x="7117596" y="1042928"/>
            <a:ext cx="998424" cy="286407"/>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zh-CN" altLang="en-US" sz="1200">
                <a:latin typeface="微软雅黑" panose="020B0503020204020204" pitchFamily="34" charset="-122"/>
                <a:ea typeface="微软雅黑" panose="020B0503020204020204" pitchFamily="34" charset="-122"/>
              </a:rPr>
              <a:t>品牌心智</a:t>
            </a:r>
            <a:endParaRPr lang="zh-CN" altLang="en-US" sz="1200">
              <a:latin typeface="微软雅黑" panose="020B0503020204020204" pitchFamily="34" charset="-122"/>
              <a:ea typeface="微软雅黑" panose="020B0503020204020204" pitchFamily="34" charset="-122"/>
            </a:endParaRPr>
          </a:p>
        </p:txBody>
      </p:sp>
      <p:sp>
        <p:nvSpPr>
          <p:cNvPr id="83" name="矩形 82"/>
          <p:cNvSpPr/>
          <p:nvPr/>
        </p:nvSpPr>
        <p:spPr>
          <a:xfrm>
            <a:off x="7117596" y="1456925"/>
            <a:ext cx="998424" cy="286407"/>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zh-CN" altLang="en-US" sz="1200">
                <a:latin typeface="微软雅黑" panose="020B0503020204020204" pitchFamily="34" charset="-122"/>
                <a:ea typeface="微软雅黑" panose="020B0503020204020204" pitchFamily="34" charset="-122"/>
              </a:rPr>
              <a:t>获客转化</a:t>
            </a:r>
            <a:endParaRPr lang="zh-CN" altLang="en-US" sz="1200">
              <a:latin typeface="微软雅黑" panose="020B0503020204020204" pitchFamily="34" charset="-122"/>
              <a:ea typeface="微软雅黑" panose="020B0503020204020204" pitchFamily="34" charset="-122"/>
            </a:endParaRPr>
          </a:p>
        </p:txBody>
      </p:sp>
      <p:sp>
        <p:nvSpPr>
          <p:cNvPr id="84" name="矩形 83"/>
          <p:cNvSpPr/>
          <p:nvPr/>
        </p:nvSpPr>
        <p:spPr>
          <a:xfrm>
            <a:off x="4955135" y="1032042"/>
            <a:ext cx="788274" cy="697625"/>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ltLang="zh-CN" sz="1200">
                <a:latin typeface="微软雅黑" panose="020B0503020204020204" pitchFamily="34" charset="-122"/>
                <a:ea typeface="微软雅黑" panose="020B0503020204020204" pitchFamily="34" charset="-122"/>
              </a:rPr>
              <a:t>KOL</a:t>
            </a:r>
            <a:endParaRPr lang="en-US" altLang="zh-CN" sz="1200">
              <a:latin typeface="微软雅黑" panose="020B0503020204020204" pitchFamily="34" charset="-122"/>
              <a:ea typeface="微软雅黑" panose="020B0503020204020204" pitchFamily="34" charset="-122"/>
            </a:endParaRPr>
          </a:p>
          <a:p>
            <a:pPr algn="ctr"/>
            <a:r>
              <a:rPr lang="en-US" altLang="zh-CN" sz="1200">
                <a:latin typeface="微软雅黑" panose="020B0503020204020204" pitchFamily="34" charset="-122"/>
                <a:ea typeface="微软雅黑" panose="020B0503020204020204" pitchFamily="34" charset="-122"/>
              </a:rPr>
              <a:t>KOC</a:t>
            </a:r>
            <a:endParaRPr lang="en-US" altLang="zh-CN" sz="1200">
              <a:latin typeface="微软雅黑" panose="020B0503020204020204" pitchFamily="34" charset="-122"/>
              <a:ea typeface="微软雅黑" panose="020B0503020204020204" pitchFamily="34" charset="-122"/>
            </a:endParaRPr>
          </a:p>
          <a:p>
            <a:pPr algn="ctr"/>
            <a:r>
              <a:rPr lang="zh-CN" altLang="en-US" sz="1200">
                <a:latin typeface="微软雅黑" panose="020B0503020204020204" pitchFamily="34" charset="-122"/>
                <a:ea typeface="微软雅黑" panose="020B0503020204020204" pitchFamily="34" charset="-122"/>
              </a:rPr>
              <a:t>信息流</a:t>
            </a:r>
            <a:endParaRPr lang="zh-CN" altLang="en-US" sz="1200">
              <a:latin typeface="微软雅黑" panose="020B0503020204020204" pitchFamily="34" charset="-122"/>
              <a:ea typeface="微软雅黑" panose="020B0503020204020204" pitchFamily="34" charset="-122"/>
            </a:endParaRPr>
          </a:p>
        </p:txBody>
      </p:sp>
      <p:sp>
        <p:nvSpPr>
          <p:cNvPr id="85" name="文本框 84"/>
          <p:cNvSpPr txBox="1"/>
          <p:nvPr/>
        </p:nvSpPr>
        <p:spPr>
          <a:xfrm>
            <a:off x="2666533" y="990925"/>
            <a:ext cx="998424" cy="276999"/>
          </a:xfrm>
          <a:prstGeom prst="rect">
            <a:avLst/>
          </a:prstGeom>
          <a:noFill/>
        </p:spPr>
        <p:txBody>
          <a:bodyPr wrap="square" rtlCol="0">
            <a:spAutoFit/>
          </a:bodyPr>
          <a:lstStyle/>
          <a:p>
            <a:pPr algn="ctr"/>
            <a:r>
              <a:rPr lang="zh-CN" altLang="en-US" sz="1200">
                <a:latin typeface="微软雅黑" panose="020B0503020204020204" pitchFamily="34" charset="-122"/>
                <a:ea typeface="微软雅黑" panose="020B0503020204020204" pitchFamily="34" charset="-122"/>
              </a:rPr>
              <a:t>精准投放</a:t>
            </a:r>
            <a:endParaRPr lang="zh-CN" altLang="en-US" sz="1200">
              <a:latin typeface="微软雅黑" panose="020B0503020204020204" pitchFamily="34" charset="-122"/>
              <a:ea typeface="微软雅黑" panose="020B0503020204020204" pitchFamily="34" charset="-122"/>
            </a:endParaRPr>
          </a:p>
        </p:txBody>
      </p:sp>
      <p:sp>
        <p:nvSpPr>
          <p:cNvPr id="86" name="文本框 85"/>
          <p:cNvSpPr txBox="1"/>
          <p:nvPr/>
        </p:nvSpPr>
        <p:spPr>
          <a:xfrm>
            <a:off x="2666533" y="1374553"/>
            <a:ext cx="998424" cy="276999"/>
          </a:xfrm>
          <a:prstGeom prst="rect">
            <a:avLst/>
          </a:prstGeom>
          <a:noFill/>
        </p:spPr>
        <p:txBody>
          <a:bodyPr wrap="square" rtlCol="0">
            <a:spAutoFit/>
          </a:bodyPr>
          <a:lstStyle/>
          <a:p>
            <a:pPr algn="ctr"/>
            <a:r>
              <a:rPr lang="zh-CN" altLang="en-US" sz="1200">
                <a:latin typeface="微软雅黑" panose="020B0503020204020204" pitchFamily="34" charset="-122"/>
                <a:ea typeface="微软雅黑" panose="020B0503020204020204" pitchFamily="34" charset="-122"/>
              </a:rPr>
              <a:t>转化分佣</a:t>
            </a:r>
            <a:endParaRPr lang="zh-CN" altLang="en-US" sz="1200">
              <a:latin typeface="微软雅黑" panose="020B0503020204020204" pitchFamily="34" charset="-122"/>
              <a:ea typeface="微软雅黑" panose="020B0503020204020204" pitchFamily="34" charset="-122"/>
            </a:endParaRPr>
          </a:p>
        </p:txBody>
      </p:sp>
      <p:sp>
        <p:nvSpPr>
          <p:cNvPr id="87" name="文本框 86"/>
          <p:cNvSpPr txBox="1"/>
          <p:nvPr/>
        </p:nvSpPr>
        <p:spPr>
          <a:xfrm>
            <a:off x="8300020" y="1400383"/>
            <a:ext cx="998424" cy="276999"/>
          </a:xfrm>
          <a:prstGeom prst="rect">
            <a:avLst/>
          </a:prstGeom>
          <a:noFill/>
        </p:spPr>
        <p:txBody>
          <a:bodyPr wrap="square" rtlCol="0">
            <a:spAutoFit/>
          </a:bodyPr>
          <a:lstStyle/>
          <a:p>
            <a:pPr algn="ctr"/>
            <a:r>
              <a:rPr lang="zh-CN" altLang="en-US" sz="1200">
                <a:latin typeface="微软雅黑" panose="020B0503020204020204" pitchFamily="34" charset="-122"/>
                <a:ea typeface="微软雅黑" panose="020B0503020204020204" pitchFamily="34" charset="-122"/>
              </a:rPr>
              <a:t>投产比监测</a:t>
            </a:r>
            <a:endParaRPr lang="zh-CN" altLang="en-US" sz="1200">
              <a:latin typeface="微软雅黑" panose="020B0503020204020204" pitchFamily="34" charset="-122"/>
              <a:ea typeface="微软雅黑" panose="020B0503020204020204" pitchFamily="34" charset="-122"/>
            </a:endParaRPr>
          </a:p>
        </p:txBody>
      </p:sp>
      <p:cxnSp>
        <p:nvCxnSpPr>
          <p:cNvPr id="92" name="直接箭头连接符 91"/>
          <p:cNvCxnSpPr/>
          <p:nvPr/>
        </p:nvCxnSpPr>
        <p:spPr>
          <a:xfrm>
            <a:off x="2477231" y="1299454"/>
            <a:ext cx="1187726" cy="0"/>
          </a:xfrm>
          <a:prstGeom prst="straightConnector1">
            <a:avLst/>
          </a:prstGeom>
          <a:ln w="19050">
            <a:solidFill>
              <a:srgbClr val="795696"/>
            </a:solidFill>
            <a:headEnd type="arrow"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93" name="直接箭头连接符 92"/>
          <p:cNvCxnSpPr/>
          <p:nvPr/>
        </p:nvCxnSpPr>
        <p:spPr>
          <a:xfrm>
            <a:off x="2477231" y="1666982"/>
            <a:ext cx="1187726" cy="0"/>
          </a:xfrm>
          <a:prstGeom prst="straightConnector1">
            <a:avLst/>
          </a:prstGeom>
          <a:ln w="19050">
            <a:solidFill>
              <a:srgbClr val="795696"/>
            </a:solidFill>
            <a:headEnd type="arrow"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94" name="直接箭头连接符 93"/>
          <p:cNvCxnSpPr/>
          <p:nvPr/>
        </p:nvCxnSpPr>
        <p:spPr>
          <a:xfrm>
            <a:off x="4679144" y="1304710"/>
            <a:ext cx="360000" cy="0"/>
          </a:xfrm>
          <a:prstGeom prst="straightConnector1">
            <a:avLst/>
          </a:prstGeom>
          <a:ln w="19050">
            <a:solidFill>
              <a:srgbClr val="795696"/>
            </a:solidFill>
            <a:headEnd type="arrow"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95" name="直接箭头连接符 94"/>
          <p:cNvCxnSpPr/>
          <p:nvPr/>
        </p:nvCxnSpPr>
        <p:spPr>
          <a:xfrm>
            <a:off x="4679144" y="1672238"/>
            <a:ext cx="360000" cy="0"/>
          </a:xfrm>
          <a:prstGeom prst="straightConnector1">
            <a:avLst/>
          </a:prstGeom>
          <a:ln w="19050">
            <a:solidFill>
              <a:srgbClr val="795696"/>
            </a:solidFill>
            <a:headEnd type="arrow"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96" name="直接箭头连接符 95"/>
          <p:cNvCxnSpPr/>
          <p:nvPr/>
        </p:nvCxnSpPr>
        <p:spPr>
          <a:xfrm rot="10800000">
            <a:off x="6681360" y="1309965"/>
            <a:ext cx="396000" cy="0"/>
          </a:xfrm>
          <a:prstGeom prst="straightConnector1">
            <a:avLst/>
          </a:prstGeom>
          <a:ln w="19050">
            <a:solidFill>
              <a:srgbClr val="795696"/>
            </a:solidFill>
            <a:headEnd type="arrow"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97" name="直接箭头连接符 96"/>
          <p:cNvCxnSpPr/>
          <p:nvPr/>
        </p:nvCxnSpPr>
        <p:spPr>
          <a:xfrm rot="10800000">
            <a:off x="6681360" y="1677493"/>
            <a:ext cx="396000" cy="0"/>
          </a:xfrm>
          <a:prstGeom prst="straightConnector1">
            <a:avLst/>
          </a:prstGeom>
          <a:ln w="19050">
            <a:solidFill>
              <a:srgbClr val="795696"/>
            </a:solidFill>
            <a:headEnd type="arrow"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98" name="直接箭头连接符 97"/>
          <p:cNvCxnSpPr/>
          <p:nvPr/>
        </p:nvCxnSpPr>
        <p:spPr>
          <a:xfrm rot="10800000">
            <a:off x="8189595" y="1367771"/>
            <a:ext cx="1296000" cy="0"/>
          </a:xfrm>
          <a:prstGeom prst="straightConnector1">
            <a:avLst/>
          </a:prstGeom>
          <a:ln w="19050">
            <a:solidFill>
              <a:srgbClr val="795696"/>
            </a:solidFill>
            <a:headEnd type="arrow"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99" name="直接箭头连接符 98"/>
          <p:cNvCxnSpPr/>
          <p:nvPr/>
        </p:nvCxnSpPr>
        <p:spPr>
          <a:xfrm rot="10800000">
            <a:off x="8189595" y="1735299"/>
            <a:ext cx="1296000" cy="0"/>
          </a:xfrm>
          <a:prstGeom prst="straightConnector1">
            <a:avLst/>
          </a:prstGeom>
          <a:ln w="19050">
            <a:solidFill>
              <a:srgbClr val="795696"/>
            </a:solidFill>
            <a:headEnd type="arrow" w="med" len="med"/>
            <a:tailEnd type="none" w="med" len="med"/>
          </a:ln>
        </p:spPr>
        <p:style>
          <a:lnRef idx="1">
            <a:schemeClr val="accent1"/>
          </a:lnRef>
          <a:fillRef idx="0">
            <a:schemeClr val="accent1"/>
          </a:fillRef>
          <a:effectRef idx="0">
            <a:schemeClr val="accent1"/>
          </a:effectRef>
          <a:fontRef idx="minor">
            <a:schemeClr val="tx1"/>
          </a:fontRef>
        </p:style>
      </p:cxnSp>
      <p:sp>
        <p:nvSpPr>
          <p:cNvPr id="100" name="矩形 99"/>
          <p:cNvSpPr/>
          <p:nvPr/>
        </p:nvSpPr>
        <p:spPr>
          <a:xfrm>
            <a:off x="5965488" y="1042928"/>
            <a:ext cx="788274" cy="697625"/>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zh-CN" altLang="en-US" sz="1200">
                <a:latin typeface="微软雅黑" panose="020B0503020204020204" pitchFamily="34" charset="-122"/>
                <a:ea typeface="微软雅黑" panose="020B0503020204020204" pitchFamily="34" charset="-122"/>
              </a:rPr>
              <a:t>直播</a:t>
            </a:r>
            <a:endParaRPr lang="en-US" altLang="zh-CN" sz="1200">
              <a:latin typeface="微软雅黑" panose="020B0503020204020204" pitchFamily="34" charset="-122"/>
              <a:ea typeface="微软雅黑" panose="020B0503020204020204" pitchFamily="34" charset="-122"/>
            </a:endParaRPr>
          </a:p>
          <a:p>
            <a:pPr algn="ctr"/>
            <a:r>
              <a:rPr lang="zh-CN" altLang="en-US" sz="1200">
                <a:latin typeface="微软雅黑" panose="020B0503020204020204" pitchFamily="34" charset="-122"/>
                <a:ea typeface="微软雅黑" panose="020B0503020204020204" pitchFamily="34" charset="-122"/>
              </a:rPr>
              <a:t>短视频</a:t>
            </a:r>
            <a:endParaRPr lang="en-US" altLang="zh-CN" sz="1200">
              <a:latin typeface="微软雅黑" panose="020B0503020204020204" pitchFamily="34" charset="-122"/>
              <a:ea typeface="微软雅黑" panose="020B0503020204020204" pitchFamily="34" charset="-122"/>
            </a:endParaRPr>
          </a:p>
          <a:p>
            <a:pPr algn="ctr"/>
            <a:r>
              <a:rPr lang="zh-CN" altLang="en-US" sz="1200">
                <a:latin typeface="微软雅黑" panose="020B0503020204020204" pitchFamily="34" charset="-122"/>
                <a:ea typeface="微软雅黑" panose="020B0503020204020204" pitchFamily="34" charset="-122"/>
              </a:rPr>
              <a:t>图文</a:t>
            </a:r>
            <a:endParaRPr lang="zh-CN" altLang="en-US" sz="1200">
              <a:latin typeface="微软雅黑" panose="020B0503020204020204" pitchFamily="34" charset="-122"/>
              <a:ea typeface="微软雅黑" panose="020B0503020204020204" pitchFamily="34" charset="-122"/>
            </a:endParaRPr>
          </a:p>
        </p:txBody>
      </p:sp>
      <p:sp>
        <p:nvSpPr>
          <p:cNvPr id="101" name="文本框 100"/>
          <p:cNvSpPr txBox="1"/>
          <p:nvPr/>
        </p:nvSpPr>
        <p:spPr>
          <a:xfrm>
            <a:off x="8294765" y="1058796"/>
            <a:ext cx="998424" cy="276999"/>
          </a:xfrm>
          <a:prstGeom prst="rect">
            <a:avLst/>
          </a:prstGeom>
          <a:noFill/>
        </p:spPr>
        <p:txBody>
          <a:bodyPr wrap="square" rtlCol="0">
            <a:spAutoFit/>
          </a:bodyPr>
          <a:lstStyle/>
          <a:p>
            <a:pPr algn="ctr"/>
            <a:r>
              <a:rPr lang="zh-CN" altLang="en-US" sz="1200">
                <a:latin typeface="微软雅黑" panose="020B0503020204020204" pitchFamily="34" charset="-122"/>
                <a:ea typeface="微软雅黑" panose="020B0503020204020204" pitchFamily="34" charset="-122"/>
              </a:rPr>
              <a:t>内容分发</a:t>
            </a:r>
            <a:endParaRPr lang="zh-CN" altLang="en-US" sz="1200">
              <a:latin typeface="微软雅黑" panose="020B0503020204020204" pitchFamily="34" charset="-122"/>
              <a:ea typeface="微软雅黑" panose="020B0503020204020204" pitchFamily="34" charset="-122"/>
            </a:endParaRPr>
          </a:p>
        </p:txBody>
      </p:sp>
      <p:cxnSp>
        <p:nvCxnSpPr>
          <p:cNvPr id="103" name="直接箭头连接符 102"/>
          <p:cNvCxnSpPr>
            <a:endCxn id="84" idx="2"/>
          </p:cNvCxnSpPr>
          <p:nvPr/>
        </p:nvCxnSpPr>
        <p:spPr>
          <a:xfrm flipH="1" flipV="1">
            <a:off x="5349272" y="1810406"/>
            <a:ext cx="0" cy="51238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04" name="直接箭头连接符 103"/>
          <p:cNvCxnSpPr/>
          <p:nvPr/>
        </p:nvCxnSpPr>
        <p:spPr>
          <a:xfrm flipH="1" flipV="1">
            <a:off x="6385407" y="1801208"/>
            <a:ext cx="0" cy="51238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05" name="文本框 104"/>
          <p:cNvSpPr txBox="1"/>
          <p:nvPr/>
        </p:nvSpPr>
        <p:spPr>
          <a:xfrm>
            <a:off x="4524692" y="1873178"/>
            <a:ext cx="916881" cy="276999"/>
          </a:xfrm>
          <a:prstGeom prst="rect">
            <a:avLst/>
          </a:prstGeom>
          <a:noFill/>
        </p:spPr>
        <p:txBody>
          <a:bodyPr wrap="square" rtlCol="0">
            <a:spAutoFit/>
          </a:bodyPr>
          <a:lstStyle/>
          <a:p>
            <a:pPr algn="ctr"/>
            <a:r>
              <a:rPr lang="zh-CN" altLang="en-US" sz="1200">
                <a:latin typeface="微软雅黑" panose="020B0503020204020204" pitchFamily="34" charset="-122"/>
                <a:ea typeface="微软雅黑" panose="020B0503020204020204" pitchFamily="34" charset="-122"/>
              </a:rPr>
              <a:t>智能投放</a:t>
            </a:r>
            <a:endParaRPr lang="zh-CN" altLang="en-US" sz="1200">
              <a:latin typeface="微软雅黑" panose="020B0503020204020204" pitchFamily="34" charset="-122"/>
              <a:ea typeface="微软雅黑" panose="020B0503020204020204" pitchFamily="34" charset="-122"/>
            </a:endParaRPr>
          </a:p>
        </p:txBody>
      </p:sp>
      <p:sp>
        <p:nvSpPr>
          <p:cNvPr id="106" name="文本框 105"/>
          <p:cNvSpPr txBox="1"/>
          <p:nvPr/>
        </p:nvSpPr>
        <p:spPr>
          <a:xfrm>
            <a:off x="6421806" y="1878433"/>
            <a:ext cx="916881" cy="276999"/>
          </a:xfrm>
          <a:prstGeom prst="rect">
            <a:avLst/>
          </a:prstGeom>
          <a:noFill/>
        </p:spPr>
        <p:txBody>
          <a:bodyPr wrap="square" rtlCol="0">
            <a:spAutoFit/>
          </a:bodyPr>
          <a:lstStyle/>
          <a:p>
            <a:pPr algn="ctr"/>
            <a:r>
              <a:rPr lang="zh-CN" altLang="en-US" sz="1200">
                <a:latin typeface="微软雅黑" panose="020B0503020204020204" pitchFamily="34" charset="-122"/>
                <a:ea typeface="微软雅黑" panose="020B0503020204020204" pitchFamily="34" charset="-122"/>
              </a:rPr>
              <a:t>运营监测</a:t>
            </a:r>
            <a:endParaRPr lang="zh-CN" altLang="en-US" sz="1200">
              <a:latin typeface="微软雅黑" panose="020B0503020204020204" pitchFamily="34" charset="-122"/>
              <a:ea typeface="微软雅黑" panose="020B0503020204020204" pitchFamily="34" charset="-122"/>
            </a:endParaRPr>
          </a:p>
        </p:txBody>
      </p:sp>
      <p:cxnSp>
        <p:nvCxnSpPr>
          <p:cNvPr id="110" name="连接符: 肘形 109"/>
          <p:cNvCxnSpPr/>
          <p:nvPr/>
        </p:nvCxnSpPr>
        <p:spPr>
          <a:xfrm>
            <a:off x="5701369" y="1380855"/>
            <a:ext cx="113504" cy="835368"/>
          </a:xfrm>
          <a:prstGeom prst="bentConnector2">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14" name="连接符: 肘形 113"/>
          <p:cNvCxnSpPr/>
          <p:nvPr/>
        </p:nvCxnSpPr>
        <p:spPr>
          <a:xfrm rot="10800000" flipV="1">
            <a:off x="5880538" y="1389684"/>
            <a:ext cx="84950" cy="828000"/>
          </a:xfrm>
          <a:prstGeom prst="bentConnector2">
            <a:avLst/>
          </a:prstGeom>
          <a:ln>
            <a:tailEnd type="triangle"/>
          </a:ln>
        </p:spPr>
        <p:style>
          <a:lnRef idx="1">
            <a:schemeClr val="accent1"/>
          </a:lnRef>
          <a:fillRef idx="0">
            <a:schemeClr val="accent1"/>
          </a:fillRef>
          <a:effectRef idx="0">
            <a:schemeClr val="accent1"/>
          </a:effectRef>
          <a:fontRef idx="minor">
            <a:schemeClr val="tx1"/>
          </a:fontRef>
        </p:style>
      </p:cxnSp>
      <p:sp>
        <p:nvSpPr>
          <p:cNvPr id="116" name="文本框 115"/>
          <p:cNvSpPr txBox="1"/>
          <p:nvPr/>
        </p:nvSpPr>
        <p:spPr>
          <a:xfrm>
            <a:off x="5477972" y="1773829"/>
            <a:ext cx="814448" cy="276999"/>
          </a:xfrm>
          <a:prstGeom prst="rect">
            <a:avLst/>
          </a:prstGeom>
          <a:solidFill>
            <a:schemeClr val="bg1"/>
          </a:solidFill>
        </p:spPr>
        <p:txBody>
          <a:bodyPr wrap="square" rtlCol="0">
            <a:spAutoFit/>
          </a:bodyPr>
          <a:lstStyle/>
          <a:p>
            <a:pPr algn="ctr"/>
            <a:r>
              <a:rPr lang="zh-CN" altLang="en-US" sz="1200">
                <a:latin typeface="微软雅黑" panose="020B0503020204020204" pitchFamily="34" charset="-122"/>
                <a:ea typeface="微软雅黑" panose="020B0503020204020204" pitchFamily="34" charset="-122"/>
              </a:rPr>
              <a:t>数据回流</a:t>
            </a:r>
            <a:endParaRPr lang="zh-CN" altLang="en-US" sz="1200">
              <a:latin typeface="微软雅黑" panose="020B0503020204020204" pitchFamily="34" charset="-122"/>
              <a:ea typeface="微软雅黑" panose="020B0503020204020204" pitchFamily="34" charset="-122"/>
            </a:endParaRPr>
          </a:p>
        </p:txBody>
      </p:sp>
      <p:grpSp>
        <p:nvGrpSpPr>
          <p:cNvPr id="121" name="组合 120"/>
          <p:cNvGrpSpPr/>
          <p:nvPr/>
        </p:nvGrpSpPr>
        <p:grpSpPr>
          <a:xfrm>
            <a:off x="399394" y="5508849"/>
            <a:ext cx="2212960" cy="1251849"/>
            <a:chOff x="399394" y="5508849"/>
            <a:chExt cx="2212960" cy="1251849"/>
          </a:xfrm>
        </p:grpSpPr>
        <p:sp>
          <p:nvSpPr>
            <p:cNvPr id="117" name="矩形 116"/>
            <p:cNvSpPr/>
            <p:nvPr/>
          </p:nvSpPr>
          <p:spPr>
            <a:xfrm>
              <a:off x="399394" y="5508849"/>
              <a:ext cx="2077838" cy="1251849"/>
            </a:xfrm>
            <a:prstGeom prst="rect">
              <a:avLst/>
            </a:prstGeom>
            <a:noFill/>
            <a:ln>
              <a:solidFill>
                <a:srgbClr val="79569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panose="020B0503020204020204" pitchFamily="34" charset="-122"/>
                <a:ea typeface="微软雅黑" panose="020B0503020204020204" pitchFamily="34" charset="-122"/>
              </a:endParaRPr>
            </a:p>
          </p:txBody>
        </p:sp>
        <p:sp>
          <p:nvSpPr>
            <p:cNvPr id="119" name="文本框 118"/>
            <p:cNvSpPr txBox="1"/>
            <p:nvPr/>
          </p:nvSpPr>
          <p:spPr>
            <a:xfrm>
              <a:off x="944364" y="5563586"/>
              <a:ext cx="1667990" cy="1170513"/>
            </a:xfrm>
            <a:prstGeom prst="rect">
              <a:avLst/>
            </a:prstGeom>
            <a:noFill/>
          </p:spPr>
          <p:txBody>
            <a:bodyPr wrap="square">
              <a:spAutoFit/>
            </a:bodyPr>
            <a:lstStyle/>
            <a:p>
              <a:pPr marL="171450" indent="-171450">
                <a:lnSpc>
                  <a:spcPct val="130000"/>
                </a:lnSpc>
                <a:buFont typeface="Arial" panose="020B0604020202020204" pitchFamily="34" charset="0"/>
                <a:buChar char="•"/>
              </a:pPr>
              <a:r>
                <a:rPr lang="zh-CN" altLang="en-US" sz="1100">
                  <a:latin typeface="微软雅黑" panose="020B0503020204020204" pitchFamily="34" charset="-122"/>
                  <a:ea typeface="微软雅黑" panose="020B0503020204020204" pitchFamily="34" charset="-122"/>
                </a:rPr>
                <a:t>本竞品差异化分析</a:t>
              </a:r>
              <a:endParaRPr lang="en-US" altLang="zh-CN" sz="1100">
                <a:latin typeface="微软雅黑" panose="020B0503020204020204" pitchFamily="34" charset="-122"/>
                <a:ea typeface="微软雅黑" panose="020B0503020204020204" pitchFamily="34" charset="-122"/>
              </a:endParaRPr>
            </a:p>
            <a:p>
              <a:pPr marL="171450" indent="-171450">
                <a:lnSpc>
                  <a:spcPct val="130000"/>
                </a:lnSpc>
                <a:buFont typeface="Arial" panose="020B0604020202020204" pitchFamily="34" charset="0"/>
                <a:buChar char="•"/>
              </a:pPr>
              <a:r>
                <a:rPr lang="zh-CN" altLang="en-US" sz="1100">
                  <a:latin typeface="微软雅黑" panose="020B0503020204020204" pitchFamily="34" charset="-122"/>
                  <a:ea typeface="微软雅黑" panose="020B0503020204020204" pitchFamily="34" charset="-122"/>
                </a:rPr>
                <a:t>高转化人群分析</a:t>
              </a:r>
              <a:endParaRPr lang="en-US" altLang="zh-CN" sz="1100">
                <a:latin typeface="微软雅黑" panose="020B0503020204020204" pitchFamily="34" charset="-122"/>
                <a:ea typeface="微软雅黑" panose="020B0503020204020204" pitchFamily="34" charset="-122"/>
              </a:endParaRPr>
            </a:p>
            <a:p>
              <a:pPr marL="171450" indent="-171450">
                <a:lnSpc>
                  <a:spcPct val="130000"/>
                </a:lnSpc>
                <a:buFont typeface="Arial" panose="020B0604020202020204" pitchFamily="34" charset="0"/>
                <a:buChar char="•"/>
              </a:pPr>
              <a:r>
                <a:rPr lang="zh-CN" altLang="en-US" sz="1100">
                  <a:latin typeface="微软雅黑" panose="020B0503020204020204" pitchFamily="34" charset="-122"/>
                  <a:ea typeface="微软雅黑" panose="020B0503020204020204" pitchFamily="34" charset="-122"/>
                </a:rPr>
                <a:t>特色卖点分析</a:t>
              </a:r>
              <a:endParaRPr lang="en-US" altLang="zh-CN" sz="1100">
                <a:latin typeface="微软雅黑" panose="020B0503020204020204" pitchFamily="34" charset="-122"/>
                <a:ea typeface="微软雅黑" panose="020B0503020204020204" pitchFamily="34" charset="-122"/>
              </a:endParaRPr>
            </a:p>
            <a:p>
              <a:pPr marL="171450" indent="-171450">
                <a:lnSpc>
                  <a:spcPct val="130000"/>
                </a:lnSpc>
                <a:buFont typeface="Arial" panose="020B0604020202020204" pitchFamily="34" charset="0"/>
                <a:buChar char="•"/>
              </a:pPr>
              <a:r>
                <a:rPr lang="zh-CN" altLang="en-US" sz="1100">
                  <a:latin typeface="微软雅黑" panose="020B0503020204020204" pitchFamily="34" charset="-122"/>
                  <a:ea typeface="微软雅黑" panose="020B0503020204020204" pitchFamily="34" charset="-122"/>
                </a:rPr>
                <a:t>情绪价值分析</a:t>
              </a:r>
              <a:endParaRPr lang="en-US" altLang="zh-CN" sz="1100">
                <a:latin typeface="微软雅黑" panose="020B0503020204020204" pitchFamily="34" charset="-122"/>
                <a:ea typeface="微软雅黑" panose="020B0503020204020204" pitchFamily="34" charset="-122"/>
              </a:endParaRPr>
            </a:p>
            <a:p>
              <a:pPr marL="171450" indent="-171450">
                <a:lnSpc>
                  <a:spcPct val="130000"/>
                </a:lnSpc>
                <a:buFont typeface="Arial" panose="020B0604020202020204" pitchFamily="34" charset="0"/>
                <a:buChar char="•"/>
              </a:pPr>
              <a:r>
                <a:rPr lang="zh-CN" altLang="en-US" sz="1100">
                  <a:latin typeface="微软雅黑" panose="020B0503020204020204" pitchFamily="34" charset="-122"/>
                  <a:ea typeface="微软雅黑" panose="020B0503020204020204" pitchFamily="34" charset="-122"/>
                </a:rPr>
                <a:t>高互动内容分析</a:t>
              </a:r>
              <a:endParaRPr lang="zh-CN" altLang="en-US" sz="1100">
                <a:latin typeface="微软雅黑" panose="020B0503020204020204" pitchFamily="34" charset="-122"/>
                <a:ea typeface="微软雅黑" panose="020B0503020204020204" pitchFamily="34" charset="-122"/>
              </a:endParaRPr>
            </a:p>
          </p:txBody>
        </p:sp>
        <p:sp>
          <p:nvSpPr>
            <p:cNvPr id="120" name="矩形 119"/>
            <p:cNvSpPr/>
            <p:nvPr/>
          </p:nvSpPr>
          <p:spPr>
            <a:xfrm>
              <a:off x="504497" y="5563586"/>
              <a:ext cx="439867" cy="1170513"/>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zh-CN" altLang="en-US" sz="1400">
                  <a:latin typeface="微软雅黑" panose="020B0503020204020204" pitchFamily="34" charset="-122"/>
                  <a:ea typeface="微软雅黑" panose="020B0503020204020204" pitchFamily="34" charset="-122"/>
                </a:rPr>
                <a:t>策略分析</a:t>
              </a:r>
              <a:endParaRPr lang="zh-CN" altLang="en-US" sz="1400">
                <a:latin typeface="微软雅黑" panose="020B0503020204020204" pitchFamily="34" charset="-122"/>
                <a:ea typeface="微软雅黑" panose="020B0503020204020204" pitchFamily="34" charset="-122"/>
              </a:endParaRPr>
            </a:p>
          </p:txBody>
        </p:sp>
      </p:grpSp>
      <p:grpSp>
        <p:nvGrpSpPr>
          <p:cNvPr id="144" name="组合 143"/>
          <p:cNvGrpSpPr/>
          <p:nvPr/>
        </p:nvGrpSpPr>
        <p:grpSpPr>
          <a:xfrm>
            <a:off x="2617098" y="5508849"/>
            <a:ext cx="6201084" cy="1251849"/>
            <a:chOff x="2690668" y="5487713"/>
            <a:chExt cx="6201084" cy="1251849"/>
          </a:xfrm>
        </p:grpSpPr>
        <p:sp>
          <p:nvSpPr>
            <p:cNvPr id="123" name="矩形 122"/>
            <p:cNvSpPr/>
            <p:nvPr/>
          </p:nvSpPr>
          <p:spPr>
            <a:xfrm>
              <a:off x="2690668" y="5487713"/>
              <a:ext cx="6201084" cy="1251849"/>
            </a:xfrm>
            <a:prstGeom prst="rect">
              <a:avLst/>
            </a:prstGeom>
            <a:noFill/>
            <a:ln>
              <a:solidFill>
                <a:srgbClr val="79569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panose="020B0503020204020204" pitchFamily="34" charset="-122"/>
                <a:ea typeface="微软雅黑" panose="020B0503020204020204" pitchFamily="34" charset="-122"/>
              </a:endParaRPr>
            </a:p>
          </p:txBody>
        </p:sp>
        <p:sp>
          <p:nvSpPr>
            <p:cNvPr id="125" name="矩形 124"/>
            <p:cNvSpPr/>
            <p:nvPr/>
          </p:nvSpPr>
          <p:spPr>
            <a:xfrm>
              <a:off x="2795865" y="5542450"/>
              <a:ext cx="767140" cy="1170513"/>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ltLang="zh-CN" sz="1400">
                  <a:latin typeface="微软雅黑" panose="020B0503020204020204" pitchFamily="34" charset="-122"/>
                  <a:ea typeface="微软雅黑" panose="020B0503020204020204" pitchFamily="34" charset="-122"/>
                </a:rPr>
                <a:t>OPERA</a:t>
              </a:r>
              <a:endParaRPr lang="en-US" altLang="zh-CN" sz="1400">
                <a:latin typeface="微软雅黑" panose="020B0503020204020204" pitchFamily="34" charset="-122"/>
                <a:ea typeface="微软雅黑" panose="020B0503020204020204" pitchFamily="34" charset="-122"/>
              </a:endParaRPr>
            </a:p>
            <a:p>
              <a:pPr algn="ctr"/>
              <a:r>
                <a:rPr lang="zh-CN" altLang="en-US" sz="1400">
                  <a:latin typeface="微软雅黑" panose="020B0503020204020204" pitchFamily="34" charset="-122"/>
                  <a:ea typeface="微软雅黑" panose="020B0503020204020204" pitchFamily="34" charset="-122"/>
                </a:rPr>
                <a:t>内容方法论</a:t>
              </a:r>
              <a:endParaRPr lang="zh-CN" altLang="en-US" sz="1400">
                <a:latin typeface="微软雅黑" panose="020B0503020204020204" pitchFamily="34" charset="-122"/>
                <a:ea typeface="微软雅黑" panose="020B0503020204020204" pitchFamily="34" charset="-122"/>
              </a:endParaRPr>
            </a:p>
          </p:txBody>
        </p:sp>
        <p:sp>
          <p:nvSpPr>
            <p:cNvPr id="130" name="矩形 129"/>
            <p:cNvSpPr/>
            <p:nvPr/>
          </p:nvSpPr>
          <p:spPr>
            <a:xfrm>
              <a:off x="3657620" y="5634831"/>
              <a:ext cx="972000" cy="437344"/>
            </a:xfrm>
            <a:prstGeom prst="rect">
              <a:avLst/>
            </a:prstGeom>
            <a:solidFill>
              <a:srgbClr val="DED1E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ltLang="zh-CN" sz="1100">
                  <a:solidFill>
                    <a:schemeClr val="tx1"/>
                  </a:solidFill>
                  <a:latin typeface="微软雅黑" panose="020B0503020204020204" pitchFamily="34" charset="-122"/>
                  <a:ea typeface="微软雅黑" panose="020B0503020204020204" pitchFamily="34" charset="-122"/>
                </a:rPr>
                <a:t>Occasion</a:t>
              </a:r>
              <a:endParaRPr lang="en-US" altLang="zh-CN" sz="1100">
                <a:solidFill>
                  <a:schemeClr val="tx1"/>
                </a:solidFill>
                <a:latin typeface="微软雅黑" panose="020B0503020204020204" pitchFamily="34" charset="-122"/>
                <a:ea typeface="微软雅黑" panose="020B0503020204020204" pitchFamily="34" charset="-122"/>
              </a:endParaRPr>
            </a:p>
            <a:p>
              <a:pPr algn="ctr"/>
              <a:r>
                <a:rPr lang="zh-CN" altLang="en-US" sz="1100">
                  <a:solidFill>
                    <a:schemeClr val="tx1"/>
                  </a:solidFill>
                  <a:latin typeface="微软雅黑" panose="020B0503020204020204" pitchFamily="34" charset="-122"/>
                  <a:ea typeface="微软雅黑" panose="020B0503020204020204" pitchFamily="34" charset="-122"/>
                </a:rPr>
                <a:t>场景</a:t>
              </a:r>
              <a:endParaRPr lang="zh-CN" altLang="en-US" sz="1100">
                <a:solidFill>
                  <a:schemeClr val="tx1"/>
                </a:solidFill>
                <a:latin typeface="微软雅黑" panose="020B0503020204020204" pitchFamily="34" charset="-122"/>
                <a:ea typeface="微软雅黑" panose="020B0503020204020204" pitchFamily="34" charset="-122"/>
              </a:endParaRPr>
            </a:p>
          </p:txBody>
        </p:sp>
        <p:sp>
          <p:nvSpPr>
            <p:cNvPr id="131" name="矩形 130"/>
            <p:cNvSpPr/>
            <p:nvPr/>
          </p:nvSpPr>
          <p:spPr>
            <a:xfrm>
              <a:off x="4697542" y="5634831"/>
              <a:ext cx="972000" cy="437344"/>
            </a:xfrm>
            <a:prstGeom prst="rect">
              <a:avLst/>
            </a:prstGeom>
            <a:solidFill>
              <a:srgbClr val="DED1E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ltLang="zh-CN" sz="1100">
                  <a:solidFill>
                    <a:schemeClr val="tx1"/>
                  </a:solidFill>
                  <a:latin typeface="微软雅黑" panose="020B0503020204020204" pitchFamily="34" charset="-122"/>
                  <a:ea typeface="微软雅黑" panose="020B0503020204020204" pitchFamily="34" charset="-122"/>
                </a:rPr>
                <a:t>Persona</a:t>
              </a:r>
              <a:endParaRPr lang="en-US" altLang="zh-CN" sz="1100">
                <a:solidFill>
                  <a:schemeClr val="tx1"/>
                </a:solidFill>
                <a:latin typeface="微软雅黑" panose="020B0503020204020204" pitchFamily="34" charset="-122"/>
                <a:ea typeface="微软雅黑" panose="020B0503020204020204" pitchFamily="34" charset="-122"/>
              </a:endParaRPr>
            </a:p>
            <a:p>
              <a:pPr algn="ctr"/>
              <a:r>
                <a:rPr lang="zh-CN" altLang="en-US" sz="1100">
                  <a:solidFill>
                    <a:schemeClr val="tx1"/>
                  </a:solidFill>
                  <a:latin typeface="微软雅黑" panose="020B0503020204020204" pitchFamily="34" charset="-122"/>
                  <a:ea typeface="微软雅黑" panose="020B0503020204020204" pitchFamily="34" charset="-122"/>
                </a:rPr>
                <a:t>人设</a:t>
              </a:r>
              <a:endParaRPr lang="zh-CN" altLang="en-US" sz="1100">
                <a:solidFill>
                  <a:schemeClr val="tx1"/>
                </a:solidFill>
                <a:latin typeface="微软雅黑" panose="020B0503020204020204" pitchFamily="34" charset="-122"/>
                <a:ea typeface="微软雅黑" panose="020B0503020204020204" pitchFamily="34" charset="-122"/>
              </a:endParaRPr>
            </a:p>
          </p:txBody>
        </p:sp>
        <p:sp>
          <p:nvSpPr>
            <p:cNvPr id="132" name="矩形 131"/>
            <p:cNvSpPr/>
            <p:nvPr/>
          </p:nvSpPr>
          <p:spPr>
            <a:xfrm>
              <a:off x="5737464" y="5634831"/>
              <a:ext cx="972000" cy="437344"/>
            </a:xfrm>
            <a:prstGeom prst="rect">
              <a:avLst/>
            </a:prstGeom>
            <a:solidFill>
              <a:srgbClr val="DED1E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ltLang="zh-CN" sz="1100">
                  <a:solidFill>
                    <a:schemeClr val="tx1"/>
                  </a:solidFill>
                  <a:latin typeface="微软雅黑" panose="020B0503020204020204" pitchFamily="34" charset="-122"/>
                  <a:ea typeface="微软雅黑" panose="020B0503020204020204" pitchFamily="34" charset="-122"/>
                </a:rPr>
                <a:t>Excitement</a:t>
              </a:r>
              <a:endParaRPr lang="en-US" altLang="zh-CN" sz="1100">
                <a:solidFill>
                  <a:schemeClr val="tx1"/>
                </a:solidFill>
                <a:latin typeface="微软雅黑" panose="020B0503020204020204" pitchFamily="34" charset="-122"/>
                <a:ea typeface="微软雅黑" panose="020B0503020204020204" pitchFamily="34" charset="-122"/>
              </a:endParaRPr>
            </a:p>
            <a:p>
              <a:pPr algn="ctr"/>
              <a:r>
                <a:rPr lang="zh-CN" altLang="en-US" sz="1100">
                  <a:solidFill>
                    <a:schemeClr val="tx1"/>
                  </a:solidFill>
                  <a:latin typeface="微软雅黑" panose="020B0503020204020204" pitchFamily="34" charset="-122"/>
                  <a:ea typeface="微软雅黑" panose="020B0503020204020204" pitchFamily="34" charset="-122"/>
                </a:rPr>
                <a:t>兴奋点</a:t>
              </a:r>
              <a:endParaRPr lang="zh-CN" altLang="en-US" sz="1100">
                <a:solidFill>
                  <a:schemeClr val="tx1"/>
                </a:solidFill>
                <a:latin typeface="微软雅黑" panose="020B0503020204020204" pitchFamily="34" charset="-122"/>
                <a:ea typeface="微软雅黑" panose="020B0503020204020204" pitchFamily="34" charset="-122"/>
              </a:endParaRPr>
            </a:p>
          </p:txBody>
        </p:sp>
        <p:sp>
          <p:nvSpPr>
            <p:cNvPr id="133" name="矩形 132"/>
            <p:cNvSpPr/>
            <p:nvPr/>
          </p:nvSpPr>
          <p:spPr>
            <a:xfrm>
              <a:off x="6777386" y="5634831"/>
              <a:ext cx="972000" cy="437344"/>
            </a:xfrm>
            <a:prstGeom prst="rect">
              <a:avLst/>
            </a:prstGeom>
            <a:solidFill>
              <a:srgbClr val="DED1E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ltLang="zh-CN" sz="1100">
                  <a:solidFill>
                    <a:schemeClr val="tx1"/>
                  </a:solidFill>
                  <a:latin typeface="微软雅黑" panose="020B0503020204020204" pitchFamily="34" charset="-122"/>
                  <a:ea typeface="微软雅黑" panose="020B0503020204020204" pitchFamily="34" charset="-122"/>
                </a:rPr>
                <a:t>Resonance</a:t>
              </a:r>
              <a:endParaRPr lang="en-US" altLang="zh-CN" sz="1100">
                <a:solidFill>
                  <a:schemeClr val="tx1"/>
                </a:solidFill>
                <a:latin typeface="微软雅黑" panose="020B0503020204020204" pitchFamily="34" charset="-122"/>
                <a:ea typeface="微软雅黑" panose="020B0503020204020204" pitchFamily="34" charset="-122"/>
              </a:endParaRPr>
            </a:p>
            <a:p>
              <a:pPr algn="ctr"/>
              <a:r>
                <a:rPr lang="zh-CN" altLang="en-US" sz="1100">
                  <a:solidFill>
                    <a:schemeClr val="tx1"/>
                  </a:solidFill>
                  <a:latin typeface="微软雅黑" panose="020B0503020204020204" pitchFamily="34" charset="-122"/>
                  <a:ea typeface="微软雅黑" panose="020B0503020204020204" pitchFamily="34" charset="-122"/>
                </a:rPr>
                <a:t>共鸣</a:t>
              </a:r>
              <a:endParaRPr lang="zh-CN" altLang="en-US" sz="1100">
                <a:solidFill>
                  <a:schemeClr val="tx1"/>
                </a:solidFill>
                <a:latin typeface="微软雅黑" panose="020B0503020204020204" pitchFamily="34" charset="-122"/>
                <a:ea typeface="微软雅黑" panose="020B0503020204020204" pitchFamily="34" charset="-122"/>
              </a:endParaRPr>
            </a:p>
          </p:txBody>
        </p:sp>
        <p:sp>
          <p:nvSpPr>
            <p:cNvPr id="134" name="矩形 133"/>
            <p:cNvSpPr/>
            <p:nvPr/>
          </p:nvSpPr>
          <p:spPr>
            <a:xfrm>
              <a:off x="7817309" y="5634831"/>
              <a:ext cx="972000" cy="437344"/>
            </a:xfrm>
            <a:prstGeom prst="rect">
              <a:avLst/>
            </a:prstGeom>
            <a:solidFill>
              <a:srgbClr val="DED1E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ltLang="zh-CN" sz="1100">
                  <a:solidFill>
                    <a:schemeClr val="tx1"/>
                  </a:solidFill>
                  <a:latin typeface="微软雅黑" panose="020B0503020204020204" pitchFamily="34" charset="-122"/>
                  <a:ea typeface="微软雅黑" panose="020B0503020204020204" pitchFamily="34" charset="-122"/>
                </a:rPr>
                <a:t>Action</a:t>
              </a:r>
              <a:endParaRPr lang="en-US" altLang="zh-CN" sz="1100">
                <a:solidFill>
                  <a:schemeClr val="tx1"/>
                </a:solidFill>
                <a:latin typeface="微软雅黑" panose="020B0503020204020204" pitchFamily="34" charset="-122"/>
                <a:ea typeface="微软雅黑" panose="020B0503020204020204" pitchFamily="34" charset="-122"/>
              </a:endParaRPr>
            </a:p>
            <a:p>
              <a:pPr algn="ctr"/>
              <a:r>
                <a:rPr lang="zh-CN" altLang="en-US" sz="1100">
                  <a:solidFill>
                    <a:schemeClr val="tx1"/>
                  </a:solidFill>
                  <a:latin typeface="微软雅黑" panose="020B0503020204020204" pitchFamily="34" charset="-122"/>
                  <a:ea typeface="微软雅黑" panose="020B0503020204020204" pitchFamily="34" charset="-122"/>
                </a:rPr>
                <a:t>行为</a:t>
              </a:r>
              <a:endParaRPr lang="zh-CN" altLang="en-US" sz="1100">
                <a:solidFill>
                  <a:schemeClr val="tx1"/>
                </a:solidFill>
                <a:latin typeface="微软雅黑" panose="020B0503020204020204" pitchFamily="34" charset="-122"/>
                <a:ea typeface="微软雅黑" panose="020B0503020204020204" pitchFamily="34" charset="-122"/>
              </a:endParaRPr>
            </a:p>
          </p:txBody>
        </p:sp>
        <p:sp>
          <p:nvSpPr>
            <p:cNvPr id="136" name="文本框 135"/>
            <p:cNvSpPr txBox="1"/>
            <p:nvPr/>
          </p:nvSpPr>
          <p:spPr>
            <a:xfrm>
              <a:off x="3680290" y="6103243"/>
              <a:ext cx="896963" cy="430887"/>
            </a:xfrm>
            <a:prstGeom prst="rect">
              <a:avLst/>
            </a:prstGeom>
            <a:noFill/>
          </p:spPr>
          <p:txBody>
            <a:bodyPr wrap="square">
              <a:spAutoFit/>
            </a:bodyPr>
            <a:lstStyle/>
            <a:p>
              <a:r>
                <a:rPr lang="zh-CN" altLang="en-US" sz="1100">
                  <a:latin typeface="微软雅黑" panose="020B0503020204020204" pitchFamily="34" charset="-122"/>
                  <a:ea typeface="微软雅黑" panose="020B0503020204020204" pitchFamily="34" charset="-122"/>
                </a:rPr>
                <a:t>筛选品类下高热度场景</a:t>
              </a:r>
              <a:endParaRPr lang="zh-CN" altLang="en-US" sz="1100">
                <a:latin typeface="微软雅黑" panose="020B0503020204020204" pitchFamily="34" charset="-122"/>
                <a:ea typeface="微软雅黑" panose="020B0503020204020204" pitchFamily="34" charset="-122"/>
              </a:endParaRPr>
            </a:p>
          </p:txBody>
        </p:sp>
        <p:sp>
          <p:nvSpPr>
            <p:cNvPr id="137" name="文本框 136"/>
            <p:cNvSpPr txBox="1"/>
            <p:nvPr/>
          </p:nvSpPr>
          <p:spPr>
            <a:xfrm>
              <a:off x="4711616" y="6103243"/>
              <a:ext cx="896963" cy="600164"/>
            </a:xfrm>
            <a:prstGeom prst="rect">
              <a:avLst/>
            </a:prstGeom>
            <a:noFill/>
          </p:spPr>
          <p:txBody>
            <a:bodyPr wrap="square">
              <a:spAutoFit/>
            </a:bodyPr>
            <a:lstStyle/>
            <a:p>
              <a:r>
                <a:rPr lang="zh-CN" altLang="en-US" sz="1100">
                  <a:latin typeface="微软雅黑" panose="020B0503020204020204" pitchFamily="34" charset="-122"/>
                  <a:ea typeface="微软雅黑" panose="020B0503020204020204" pitchFamily="34" charset="-122"/>
                </a:rPr>
                <a:t>筛选品类下高赞内容人设</a:t>
              </a:r>
              <a:endParaRPr lang="zh-CN" altLang="en-US" sz="1100">
                <a:latin typeface="微软雅黑" panose="020B0503020204020204" pitchFamily="34" charset="-122"/>
                <a:ea typeface="微软雅黑" panose="020B0503020204020204" pitchFamily="34" charset="-122"/>
              </a:endParaRPr>
            </a:p>
          </p:txBody>
        </p:sp>
        <p:sp>
          <p:nvSpPr>
            <p:cNvPr id="138" name="文本框 137"/>
            <p:cNvSpPr txBox="1"/>
            <p:nvPr/>
          </p:nvSpPr>
          <p:spPr>
            <a:xfrm>
              <a:off x="5742942" y="6103243"/>
              <a:ext cx="896963" cy="600164"/>
            </a:xfrm>
            <a:prstGeom prst="rect">
              <a:avLst/>
            </a:prstGeom>
            <a:noFill/>
          </p:spPr>
          <p:txBody>
            <a:bodyPr wrap="square">
              <a:spAutoFit/>
            </a:bodyPr>
            <a:lstStyle/>
            <a:p>
              <a:r>
                <a:rPr lang="zh-CN" altLang="en-US" sz="1100">
                  <a:latin typeface="微软雅黑" panose="020B0503020204020204" pitchFamily="34" charset="-122"/>
                  <a:ea typeface="微软雅黑" panose="020B0503020204020204" pitchFamily="34" charset="-122"/>
                </a:rPr>
                <a:t>筛选平台短期热门话题用以加工</a:t>
              </a:r>
              <a:endParaRPr lang="zh-CN" altLang="en-US" sz="1100">
                <a:latin typeface="微软雅黑" panose="020B0503020204020204" pitchFamily="34" charset="-122"/>
                <a:ea typeface="微软雅黑" panose="020B0503020204020204" pitchFamily="34" charset="-122"/>
              </a:endParaRPr>
            </a:p>
          </p:txBody>
        </p:sp>
        <p:sp>
          <p:nvSpPr>
            <p:cNvPr id="139" name="文本框 138"/>
            <p:cNvSpPr txBox="1"/>
            <p:nvPr/>
          </p:nvSpPr>
          <p:spPr>
            <a:xfrm>
              <a:off x="6774268" y="6103243"/>
              <a:ext cx="896963" cy="600164"/>
            </a:xfrm>
            <a:prstGeom prst="rect">
              <a:avLst/>
            </a:prstGeom>
            <a:noFill/>
          </p:spPr>
          <p:txBody>
            <a:bodyPr wrap="square">
              <a:spAutoFit/>
            </a:bodyPr>
            <a:lstStyle/>
            <a:p>
              <a:r>
                <a:rPr lang="zh-CN" altLang="en-US" sz="1100">
                  <a:latin typeface="微软雅黑" panose="020B0503020204020204" pitchFamily="34" charset="-122"/>
                  <a:ea typeface="微软雅黑" panose="020B0503020204020204" pitchFamily="34" charset="-122"/>
                </a:rPr>
                <a:t>根据场景化需求匹配产品卖点</a:t>
              </a:r>
              <a:endParaRPr lang="zh-CN" altLang="en-US" sz="1100">
                <a:latin typeface="微软雅黑" panose="020B0503020204020204" pitchFamily="34" charset="-122"/>
                <a:ea typeface="微软雅黑" panose="020B0503020204020204" pitchFamily="34" charset="-122"/>
              </a:endParaRPr>
            </a:p>
          </p:txBody>
        </p:sp>
        <p:sp>
          <p:nvSpPr>
            <p:cNvPr id="140" name="文本框 139"/>
            <p:cNvSpPr txBox="1"/>
            <p:nvPr/>
          </p:nvSpPr>
          <p:spPr>
            <a:xfrm>
              <a:off x="7805593" y="6103243"/>
              <a:ext cx="896963" cy="600164"/>
            </a:xfrm>
            <a:prstGeom prst="rect">
              <a:avLst/>
            </a:prstGeom>
            <a:noFill/>
          </p:spPr>
          <p:txBody>
            <a:bodyPr wrap="square">
              <a:spAutoFit/>
            </a:bodyPr>
            <a:lstStyle/>
            <a:p>
              <a:r>
                <a:rPr lang="zh-CN" altLang="en-US" sz="1100">
                  <a:latin typeface="微软雅黑" panose="020B0503020204020204" pitchFamily="34" charset="-122"/>
                  <a:ea typeface="微软雅黑" panose="020B0503020204020204" pitchFamily="34" charset="-122"/>
                </a:rPr>
                <a:t>为</a:t>
              </a:r>
              <a:r>
                <a:rPr lang="en-US" altLang="zh-CN" sz="1100">
                  <a:latin typeface="微软雅黑" panose="020B0503020204020204" pitchFamily="34" charset="-122"/>
                  <a:ea typeface="微软雅黑" panose="020B0503020204020204" pitchFamily="34" charset="-122"/>
                </a:rPr>
                <a:t>KOL</a:t>
              </a:r>
              <a:r>
                <a:rPr lang="zh-CN" altLang="en-US" sz="1100">
                  <a:latin typeface="微软雅黑" panose="020B0503020204020204" pitchFamily="34" charset="-122"/>
                  <a:ea typeface="微软雅黑" panose="020B0503020204020204" pitchFamily="34" charset="-122"/>
                </a:rPr>
                <a:t>匹配符合人设的产品互动</a:t>
              </a:r>
              <a:endParaRPr lang="zh-CN" altLang="en-US" sz="1100">
                <a:latin typeface="微软雅黑" panose="020B0503020204020204" pitchFamily="34" charset="-122"/>
                <a:ea typeface="微软雅黑" panose="020B0503020204020204" pitchFamily="34" charset="-122"/>
              </a:endParaRPr>
            </a:p>
          </p:txBody>
        </p:sp>
      </p:grpSp>
      <p:grpSp>
        <p:nvGrpSpPr>
          <p:cNvPr id="151" name="组合 150"/>
          <p:cNvGrpSpPr/>
          <p:nvPr/>
        </p:nvGrpSpPr>
        <p:grpSpPr>
          <a:xfrm>
            <a:off x="8952544" y="5508849"/>
            <a:ext cx="2849919" cy="1251849"/>
            <a:chOff x="8952544" y="5487713"/>
            <a:chExt cx="2849919" cy="1251849"/>
          </a:xfrm>
        </p:grpSpPr>
        <p:sp>
          <p:nvSpPr>
            <p:cNvPr id="127" name="矩形 126"/>
            <p:cNvSpPr/>
            <p:nvPr/>
          </p:nvSpPr>
          <p:spPr>
            <a:xfrm>
              <a:off x="8952544" y="5487713"/>
              <a:ext cx="2734959" cy="1251849"/>
            </a:xfrm>
            <a:prstGeom prst="rect">
              <a:avLst/>
            </a:prstGeom>
            <a:noFill/>
            <a:ln>
              <a:solidFill>
                <a:srgbClr val="79569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panose="020B0503020204020204" pitchFamily="34" charset="-122"/>
                <a:ea typeface="微软雅黑" panose="020B0503020204020204" pitchFamily="34" charset="-122"/>
              </a:endParaRPr>
            </a:p>
          </p:txBody>
        </p:sp>
        <p:sp>
          <p:nvSpPr>
            <p:cNvPr id="129" name="矩形 128"/>
            <p:cNvSpPr/>
            <p:nvPr/>
          </p:nvSpPr>
          <p:spPr>
            <a:xfrm>
              <a:off x="9043643" y="5542450"/>
              <a:ext cx="439867" cy="1170513"/>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zh-CN" altLang="en-US" sz="1400">
                  <a:latin typeface="微软雅黑" panose="020B0503020204020204" pitchFamily="34" charset="-122"/>
                  <a:ea typeface="微软雅黑" panose="020B0503020204020204" pitchFamily="34" charset="-122"/>
                </a:rPr>
                <a:t>投放策略</a:t>
              </a:r>
              <a:endParaRPr lang="zh-CN" altLang="en-US" sz="1400">
                <a:latin typeface="微软雅黑" panose="020B0503020204020204" pitchFamily="34" charset="-122"/>
                <a:ea typeface="微软雅黑" panose="020B0503020204020204" pitchFamily="34" charset="-122"/>
              </a:endParaRPr>
            </a:p>
          </p:txBody>
        </p:sp>
        <p:sp>
          <p:nvSpPr>
            <p:cNvPr id="141" name="矩形: 圆角 140"/>
            <p:cNvSpPr/>
            <p:nvPr/>
          </p:nvSpPr>
          <p:spPr>
            <a:xfrm>
              <a:off x="9549953" y="5563586"/>
              <a:ext cx="661724" cy="254948"/>
            </a:xfrm>
            <a:prstGeom prst="roundRect">
              <a:avLst/>
            </a:prstGeom>
            <a:solidFill>
              <a:srgbClr val="DED1E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zh-CN" altLang="en-US" sz="1100">
                  <a:solidFill>
                    <a:schemeClr val="tx1"/>
                  </a:solidFill>
                  <a:latin typeface="微软雅黑" panose="020B0503020204020204" pitchFamily="34" charset="-122"/>
                  <a:ea typeface="微软雅黑" panose="020B0503020204020204" pitchFamily="34" charset="-122"/>
                </a:rPr>
                <a:t>测试期</a:t>
              </a:r>
              <a:endParaRPr lang="zh-CN" altLang="en-US" sz="1100">
                <a:solidFill>
                  <a:schemeClr val="tx1"/>
                </a:solidFill>
                <a:latin typeface="微软雅黑" panose="020B0503020204020204" pitchFamily="34" charset="-122"/>
                <a:ea typeface="微软雅黑" panose="020B0503020204020204" pitchFamily="34" charset="-122"/>
              </a:endParaRPr>
            </a:p>
          </p:txBody>
        </p:sp>
        <p:sp>
          <p:nvSpPr>
            <p:cNvPr id="142" name="矩形: 圆角 141"/>
            <p:cNvSpPr/>
            <p:nvPr/>
          </p:nvSpPr>
          <p:spPr>
            <a:xfrm>
              <a:off x="10270472" y="5563586"/>
              <a:ext cx="661724" cy="254948"/>
            </a:xfrm>
            <a:prstGeom prst="roundRect">
              <a:avLst/>
            </a:prstGeom>
            <a:solidFill>
              <a:srgbClr val="DED1E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zh-CN" altLang="en-US" sz="1100">
                  <a:solidFill>
                    <a:schemeClr val="tx1"/>
                  </a:solidFill>
                  <a:latin typeface="微软雅黑" panose="020B0503020204020204" pitchFamily="34" charset="-122"/>
                  <a:ea typeface="微软雅黑" panose="020B0503020204020204" pitchFamily="34" charset="-122"/>
                </a:rPr>
                <a:t>蓄水期</a:t>
              </a:r>
              <a:endParaRPr lang="zh-CN" altLang="en-US" sz="1100">
                <a:solidFill>
                  <a:schemeClr val="tx1"/>
                </a:solidFill>
                <a:latin typeface="微软雅黑" panose="020B0503020204020204" pitchFamily="34" charset="-122"/>
                <a:ea typeface="微软雅黑" panose="020B0503020204020204" pitchFamily="34" charset="-122"/>
              </a:endParaRPr>
            </a:p>
          </p:txBody>
        </p:sp>
        <p:sp>
          <p:nvSpPr>
            <p:cNvPr id="143" name="矩形: 圆角 142"/>
            <p:cNvSpPr/>
            <p:nvPr/>
          </p:nvSpPr>
          <p:spPr>
            <a:xfrm>
              <a:off x="10990992" y="5563586"/>
              <a:ext cx="661724" cy="254948"/>
            </a:xfrm>
            <a:prstGeom prst="roundRect">
              <a:avLst/>
            </a:prstGeom>
            <a:solidFill>
              <a:srgbClr val="DED1E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zh-CN" altLang="en-US" sz="1100">
                  <a:solidFill>
                    <a:schemeClr val="tx1"/>
                  </a:solidFill>
                  <a:latin typeface="微软雅黑" panose="020B0503020204020204" pitchFamily="34" charset="-122"/>
                  <a:ea typeface="微软雅黑" panose="020B0503020204020204" pitchFamily="34" charset="-122"/>
                </a:rPr>
                <a:t>收割期</a:t>
              </a:r>
              <a:endParaRPr lang="zh-CN" altLang="en-US" sz="1100">
                <a:solidFill>
                  <a:schemeClr val="tx1"/>
                </a:solidFill>
                <a:latin typeface="微软雅黑" panose="020B0503020204020204" pitchFamily="34" charset="-122"/>
                <a:ea typeface="微软雅黑" panose="020B0503020204020204" pitchFamily="34" charset="-122"/>
              </a:endParaRPr>
            </a:p>
          </p:txBody>
        </p:sp>
        <p:sp>
          <p:nvSpPr>
            <p:cNvPr id="146" name="文本框 145"/>
            <p:cNvSpPr txBox="1"/>
            <p:nvPr/>
          </p:nvSpPr>
          <p:spPr>
            <a:xfrm>
              <a:off x="9552434" y="5851189"/>
              <a:ext cx="762702" cy="646331"/>
            </a:xfrm>
            <a:prstGeom prst="rect">
              <a:avLst/>
            </a:prstGeom>
            <a:noFill/>
          </p:spPr>
          <p:txBody>
            <a:bodyPr wrap="square">
              <a:spAutoFit/>
            </a:bodyPr>
            <a:lstStyle/>
            <a:p>
              <a:r>
                <a:rPr lang="zh-CN" altLang="en-US" sz="900">
                  <a:latin typeface="微软雅黑" panose="020B0503020204020204" pitchFamily="34" charset="-122"/>
                  <a:ea typeface="微软雅黑" panose="020B0503020204020204" pitchFamily="34" charset="-122"/>
                </a:rPr>
                <a:t>测试不同内容类型及人群定向探寻爆文模型</a:t>
              </a:r>
              <a:endParaRPr lang="zh-CN" altLang="en-US" sz="900">
                <a:latin typeface="微软雅黑" panose="020B0503020204020204" pitchFamily="34" charset="-122"/>
                <a:ea typeface="微软雅黑" panose="020B0503020204020204" pitchFamily="34" charset="-122"/>
              </a:endParaRPr>
            </a:p>
          </p:txBody>
        </p:sp>
        <p:sp>
          <p:nvSpPr>
            <p:cNvPr id="148" name="文本框 147"/>
            <p:cNvSpPr txBox="1"/>
            <p:nvPr/>
          </p:nvSpPr>
          <p:spPr>
            <a:xfrm>
              <a:off x="10169628" y="5851189"/>
              <a:ext cx="926163" cy="646331"/>
            </a:xfrm>
            <a:prstGeom prst="rect">
              <a:avLst/>
            </a:prstGeom>
            <a:noFill/>
          </p:spPr>
          <p:txBody>
            <a:bodyPr wrap="square">
              <a:spAutoFit/>
            </a:bodyPr>
            <a:lstStyle/>
            <a:p>
              <a:r>
                <a:rPr lang="zh-CN" altLang="en-US" sz="900">
                  <a:latin typeface="微软雅黑" panose="020B0503020204020204" pitchFamily="34" charset="-122"/>
                  <a:ea typeface="微软雅黑" panose="020B0503020204020204" pitchFamily="34" charset="-122"/>
                </a:rPr>
                <a:t>场景化内容渗透打造用户品类认知产品理念传达</a:t>
              </a:r>
              <a:endParaRPr lang="zh-CN" altLang="en-US" sz="900">
                <a:latin typeface="微软雅黑" panose="020B0503020204020204" pitchFamily="34" charset="-122"/>
                <a:ea typeface="微软雅黑" panose="020B0503020204020204" pitchFamily="34" charset="-122"/>
              </a:endParaRPr>
            </a:p>
          </p:txBody>
        </p:sp>
        <p:sp>
          <p:nvSpPr>
            <p:cNvPr id="150" name="文本框 149"/>
            <p:cNvSpPr txBox="1"/>
            <p:nvPr/>
          </p:nvSpPr>
          <p:spPr>
            <a:xfrm>
              <a:off x="10876300" y="5851189"/>
              <a:ext cx="926163" cy="646331"/>
            </a:xfrm>
            <a:prstGeom prst="rect">
              <a:avLst/>
            </a:prstGeom>
            <a:noFill/>
          </p:spPr>
          <p:txBody>
            <a:bodyPr wrap="square">
              <a:spAutoFit/>
            </a:bodyPr>
            <a:lstStyle/>
            <a:p>
              <a:r>
                <a:rPr lang="zh-CN" altLang="en-US" sz="900">
                  <a:latin typeface="微软雅黑" panose="020B0503020204020204" pitchFamily="34" charset="-122"/>
                  <a:ea typeface="微软雅黑" panose="020B0503020204020204" pitchFamily="34" charset="-122"/>
                </a:rPr>
                <a:t>关键词占领用户心智从种草到割草激发用户购买欲</a:t>
              </a:r>
              <a:endParaRPr lang="zh-CN" altLang="en-US" sz="900">
                <a:latin typeface="微软雅黑" panose="020B0503020204020204" pitchFamily="34" charset="-122"/>
                <a:ea typeface="微软雅黑" panose="020B0503020204020204" pitchFamily="34" charset="-122"/>
              </a:endParaRPr>
            </a:p>
          </p:txBody>
        </p:sp>
      </p:grpSp>
      <p:sp>
        <p:nvSpPr>
          <p:cNvPr id="152" name="箭头: 右 151"/>
          <p:cNvSpPr/>
          <p:nvPr/>
        </p:nvSpPr>
        <p:spPr>
          <a:xfrm>
            <a:off x="2438400" y="5945169"/>
            <a:ext cx="252268" cy="321348"/>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3" name="箭头: 右 152"/>
          <p:cNvSpPr/>
          <p:nvPr/>
        </p:nvSpPr>
        <p:spPr>
          <a:xfrm>
            <a:off x="8770199" y="5945169"/>
            <a:ext cx="252268" cy="321348"/>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5:prstTrans prst="peelOff"/>
      </p:transition>
    </mc:Choice>
    <mc:Fallback>
      <p:transition spd="slow">
        <p:fade/>
      </p:transition>
    </mc:Fallback>
  </mc:AlternateContent>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îşḻïďé"/>
          <p:cNvSpPr txBox="1"/>
          <p:nvPr/>
        </p:nvSpPr>
        <p:spPr>
          <a:xfrm>
            <a:off x="473171" y="1462780"/>
            <a:ext cx="11213722" cy="951916"/>
          </a:xfrm>
          <a:prstGeom prst="rect">
            <a:avLst/>
          </a:prstGeom>
          <a:noFill/>
        </p:spPr>
        <p:txBody>
          <a:bodyPr wrap="square" lIns="91440" tIns="45720" rIns="91440" bIns="45720" rtlCol="0" anchor="ctr" anchorCtr="0">
            <a:normAutofit fontScale="62500"/>
          </a:bodyP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algn="ctr"/>
            <a:r>
              <a:rPr lang="zh-CN" altLang="en-US" sz="2400" b="1" u="sng">
                <a:solidFill>
                  <a:srgbClr val="000000"/>
                </a:solidFill>
                <a:latin typeface="+mj-ea"/>
                <a:ea typeface="+mj-ea"/>
              </a:rPr>
              <a:t>围绕</a:t>
            </a:r>
            <a:r>
              <a:rPr lang="en-US" altLang="zh-CN" sz="2400" b="1" u="sng">
                <a:solidFill>
                  <a:srgbClr val="795696"/>
                </a:solidFill>
                <a:latin typeface="+mj-ea"/>
                <a:ea typeface="+mj-ea"/>
              </a:rPr>
              <a:t>#</a:t>
            </a:r>
            <a:r>
              <a:rPr lang="zh-CN" altLang="en-US" sz="2400" b="1" u="sng">
                <a:solidFill>
                  <a:srgbClr val="795696"/>
                </a:solidFill>
                <a:latin typeface="+mj-ea"/>
                <a:ea typeface="+mj-ea"/>
              </a:rPr>
              <a:t>品牌传播</a:t>
            </a:r>
            <a:r>
              <a:rPr lang="en-US" altLang="zh-CN" sz="2400" b="1" u="sng">
                <a:solidFill>
                  <a:srgbClr val="795696"/>
                </a:solidFill>
                <a:latin typeface="+mj-ea"/>
                <a:ea typeface="+mj-ea"/>
              </a:rPr>
              <a:t>#</a:t>
            </a:r>
            <a:r>
              <a:rPr lang="zh-CN" altLang="en-US" sz="2400" b="1" u="sng">
                <a:solidFill>
                  <a:srgbClr val="000000"/>
                </a:solidFill>
                <a:latin typeface="+mj-ea"/>
                <a:ea typeface="+mj-ea"/>
              </a:rPr>
              <a:t>核心概念</a:t>
            </a:r>
            <a:endParaRPr lang="en-US" altLang="zh-CN" sz="2400" b="1" u="sng">
              <a:solidFill>
                <a:srgbClr val="000000"/>
              </a:solidFill>
              <a:latin typeface="+mj-ea"/>
              <a:ea typeface="+mj-ea"/>
            </a:endParaRPr>
          </a:p>
          <a:p>
            <a:pPr algn="ctr"/>
            <a:endParaRPr lang="en-US" altLang="zh-CN" sz="2400" b="1">
              <a:latin typeface="+mj-ea"/>
              <a:ea typeface="+mj-ea"/>
            </a:endParaRPr>
          </a:p>
          <a:p>
            <a:pPr algn="ctr"/>
            <a:r>
              <a:rPr lang="zh-CN" altLang="en-US" sz="2600" b="1">
                <a:solidFill>
                  <a:srgbClr val="000000"/>
                </a:solidFill>
                <a:latin typeface="+mj-ea"/>
                <a:ea typeface="+mj-ea"/>
              </a:rPr>
              <a:t>蓄、爆、导、拔、复，打造营销闭环，最大化传播品牌声量，实现销售转化</a:t>
            </a:r>
            <a:endParaRPr lang="id-ID" sz="2600" b="1">
              <a:solidFill>
                <a:srgbClr val="000000"/>
              </a:solidFill>
              <a:latin typeface="+mj-ea"/>
              <a:ea typeface="+mj-ea"/>
            </a:endParaRPr>
          </a:p>
        </p:txBody>
      </p:sp>
      <p:sp>
        <p:nvSpPr>
          <p:cNvPr id="3" name="矩形: 圆角 41"/>
          <p:cNvSpPr/>
          <p:nvPr/>
        </p:nvSpPr>
        <p:spPr>
          <a:xfrm>
            <a:off x="680123" y="3558207"/>
            <a:ext cx="10651953" cy="2796525"/>
          </a:xfrm>
          <a:prstGeom prst="roundRect">
            <a:avLst>
              <a:gd name="adj" fmla="val 5821"/>
            </a:avLst>
          </a:prstGeom>
          <a:solidFill>
            <a:schemeClr val="bg1"/>
          </a:solidFill>
          <a:ln w="76200">
            <a:solidFill>
              <a:srgbClr val="795696"/>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仓耳渔阳体 W03" panose="02020400000000000000" charset="-122"/>
              <a:ea typeface="仓耳渔阳体 W03" panose="02020400000000000000" charset="-122"/>
            </a:endParaRPr>
          </a:p>
        </p:txBody>
      </p:sp>
      <p:sp>
        <p:nvSpPr>
          <p:cNvPr id="4" name="Shape 838"/>
          <p:cNvSpPr/>
          <p:nvPr/>
        </p:nvSpPr>
        <p:spPr>
          <a:xfrm>
            <a:off x="1489350" y="3071800"/>
            <a:ext cx="962958" cy="932198"/>
          </a:xfrm>
          <a:prstGeom prst="ellipse">
            <a:avLst/>
          </a:prstGeom>
          <a:solidFill>
            <a:srgbClr val="795696"/>
          </a:solidFill>
          <a:ln w="25400" cap="flat">
            <a:solidFill>
              <a:srgbClr val="795696"/>
            </a:solidFill>
            <a:prstDash val="solid"/>
            <a:miter lim="800000"/>
          </a:ln>
          <a:effectLst/>
        </p:spPr>
        <p:txBody>
          <a:bodyPr wrap="square" lIns="45718" tIns="45718" rIns="45718" bIns="45718" numCol="1" anchor="ctr">
            <a:noAutofit/>
          </a:bodyPr>
          <a:lstStyle/>
          <a:p>
            <a:pPr algn="l" defTabSz="1828800">
              <a:defRPr sz="3600">
                <a:latin typeface="Open Sans" panose="020B0606030504020204"/>
                <a:ea typeface="Open Sans" panose="020B0606030504020204"/>
                <a:cs typeface="Open Sans" panose="020B0606030504020204"/>
                <a:sym typeface="Open Sans" panose="020B0606030504020204"/>
              </a:defRPr>
            </a:pPr>
            <a:endParaRPr sz="1800">
              <a:latin typeface="仓耳渔阳体 W03" panose="02020400000000000000" charset="-122"/>
              <a:ea typeface="仓耳渔阳体 W03" panose="02020400000000000000" charset="-122"/>
              <a:cs typeface="Opificio Neue" panose="02000506000000020004" charset="0"/>
              <a:sym typeface="Opificio Neue" panose="02000506000000020004" charset="0"/>
            </a:endParaRPr>
          </a:p>
        </p:txBody>
      </p:sp>
      <p:sp>
        <p:nvSpPr>
          <p:cNvPr id="5" name="Shape 839"/>
          <p:cNvSpPr/>
          <p:nvPr/>
        </p:nvSpPr>
        <p:spPr>
          <a:xfrm>
            <a:off x="3500478" y="3065330"/>
            <a:ext cx="962958" cy="932198"/>
          </a:xfrm>
          <a:prstGeom prst="ellipse">
            <a:avLst/>
          </a:prstGeom>
          <a:solidFill>
            <a:srgbClr val="795696"/>
          </a:solidFill>
          <a:ln w="25400" cap="flat">
            <a:solidFill>
              <a:schemeClr val="bg1"/>
            </a:solidFill>
            <a:prstDash val="solid"/>
            <a:miter lim="800000"/>
          </a:ln>
          <a:effectLst/>
        </p:spPr>
        <p:txBody>
          <a:bodyPr wrap="square" lIns="45718" tIns="45718" rIns="45718" bIns="45718" numCol="1" anchor="ctr">
            <a:noAutofit/>
          </a:bodyPr>
          <a:lstStyle/>
          <a:p>
            <a:pPr algn="l" defTabSz="1828800">
              <a:defRPr sz="3600">
                <a:latin typeface="Open Sans" panose="020B0606030504020204"/>
                <a:ea typeface="Open Sans" panose="020B0606030504020204"/>
                <a:cs typeface="Open Sans" panose="020B0606030504020204"/>
                <a:sym typeface="Open Sans" panose="020B0606030504020204"/>
              </a:defRPr>
            </a:pPr>
            <a:endParaRPr sz="1800">
              <a:latin typeface="仓耳渔阳体 W03" panose="02020400000000000000" charset="-122"/>
              <a:ea typeface="仓耳渔阳体 W03" panose="02020400000000000000" charset="-122"/>
              <a:cs typeface="Opificio Neue" panose="02000506000000020004" charset="0"/>
              <a:sym typeface="Opificio Neue" panose="02000506000000020004" charset="0"/>
            </a:endParaRPr>
          </a:p>
        </p:txBody>
      </p:sp>
      <p:sp>
        <p:nvSpPr>
          <p:cNvPr id="6" name="Shape 840"/>
          <p:cNvSpPr/>
          <p:nvPr/>
        </p:nvSpPr>
        <p:spPr>
          <a:xfrm>
            <a:off x="5511604" y="3065330"/>
            <a:ext cx="962958" cy="932198"/>
          </a:xfrm>
          <a:prstGeom prst="ellipse">
            <a:avLst/>
          </a:prstGeom>
          <a:solidFill>
            <a:srgbClr val="795696"/>
          </a:solidFill>
          <a:ln w="25400" cap="flat">
            <a:solidFill>
              <a:srgbClr val="795696"/>
            </a:solidFill>
            <a:prstDash val="solid"/>
            <a:miter lim="800000"/>
          </a:ln>
          <a:effectLst/>
        </p:spPr>
        <p:txBody>
          <a:bodyPr wrap="square" lIns="45718" tIns="45718" rIns="45718" bIns="45718" numCol="1" anchor="ctr">
            <a:noAutofit/>
          </a:bodyPr>
          <a:lstStyle/>
          <a:p>
            <a:pPr algn="l" defTabSz="1828800">
              <a:defRPr sz="3600">
                <a:latin typeface="Open Sans" panose="020B0606030504020204"/>
                <a:ea typeface="Open Sans" panose="020B0606030504020204"/>
                <a:cs typeface="Open Sans" panose="020B0606030504020204"/>
                <a:sym typeface="Open Sans" panose="020B0606030504020204"/>
              </a:defRPr>
            </a:pPr>
            <a:endParaRPr sz="1800">
              <a:latin typeface="仓耳渔阳体 W03" panose="02020400000000000000" charset="-122"/>
              <a:ea typeface="仓耳渔阳体 W03" panose="02020400000000000000" charset="-122"/>
              <a:cs typeface="Opificio Neue" panose="02000506000000020004" charset="0"/>
              <a:sym typeface="Opificio Neue" panose="02000506000000020004" charset="0"/>
            </a:endParaRPr>
          </a:p>
        </p:txBody>
      </p:sp>
      <p:sp>
        <p:nvSpPr>
          <p:cNvPr id="7" name="Shape 841"/>
          <p:cNvSpPr/>
          <p:nvPr/>
        </p:nvSpPr>
        <p:spPr>
          <a:xfrm>
            <a:off x="7522731" y="3065330"/>
            <a:ext cx="962958" cy="932198"/>
          </a:xfrm>
          <a:prstGeom prst="ellipse">
            <a:avLst/>
          </a:prstGeom>
          <a:solidFill>
            <a:srgbClr val="795696"/>
          </a:solidFill>
          <a:ln w="25400" cap="flat">
            <a:solidFill>
              <a:srgbClr val="795696"/>
            </a:solidFill>
            <a:prstDash val="solid"/>
            <a:miter lim="800000"/>
          </a:ln>
          <a:effectLst/>
        </p:spPr>
        <p:txBody>
          <a:bodyPr wrap="square" lIns="45718" tIns="45718" rIns="45718" bIns="45718" numCol="1" anchor="ctr">
            <a:noAutofit/>
          </a:bodyPr>
          <a:lstStyle/>
          <a:p>
            <a:pPr algn="l" defTabSz="1828800">
              <a:defRPr sz="3600">
                <a:latin typeface="Open Sans" panose="020B0606030504020204"/>
                <a:ea typeface="Open Sans" panose="020B0606030504020204"/>
                <a:cs typeface="Open Sans" panose="020B0606030504020204"/>
                <a:sym typeface="Open Sans" panose="020B0606030504020204"/>
              </a:defRPr>
            </a:pPr>
            <a:endParaRPr sz="1800">
              <a:latin typeface="仓耳渔阳体 W03" panose="02020400000000000000" charset="-122"/>
              <a:ea typeface="仓耳渔阳体 W03" panose="02020400000000000000" charset="-122"/>
              <a:cs typeface="Opificio Neue" panose="02000506000000020004" charset="0"/>
              <a:sym typeface="Opificio Neue" panose="02000506000000020004" charset="0"/>
            </a:endParaRPr>
          </a:p>
        </p:txBody>
      </p:sp>
      <p:sp>
        <p:nvSpPr>
          <p:cNvPr id="8" name="Shape 842"/>
          <p:cNvSpPr/>
          <p:nvPr/>
        </p:nvSpPr>
        <p:spPr>
          <a:xfrm>
            <a:off x="9533857" y="3065330"/>
            <a:ext cx="962958" cy="932198"/>
          </a:xfrm>
          <a:prstGeom prst="ellipse">
            <a:avLst/>
          </a:prstGeom>
          <a:solidFill>
            <a:srgbClr val="795696"/>
          </a:solidFill>
          <a:ln w="25400" cap="flat">
            <a:solidFill>
              <a:srgbClr val="795696"/>
            </a:solidFill>
            <a:prstDash val="solid"/>
            <a:miter lim="800000"/>
          </a:ln>
          <a:effectLst/>
        </p:spPr>
        <p:txBody>
          <a:bodyPr wrap="square" lIns="45718" tIns="45718" rIns="45718" bIns="45718" numCol="1" anchor="ctr">
            <a:noAutofit/>
          </a:bodyPr>
          <a:lstStyle/>
          <a:p>
            <a:pPr algn="l" defTabSz="1828800">
              <a:defRPr sz="3600">
                <a:latin typeface="Open Sans" panose="020B0606030504020204"/>
                <a:ea typeface="Open Sans" panose="020B0606030504020204"/>
                <a:cs typeface="Open Sans" panose="020B0606030504020204"/>
                <a:sym typeface="Open Sans" panose="020B0606030504020204"/>
              </a:defRPr>
            </a:pPr>
            <a:endParaRPr sz="1800">
              <a:latin typeface="仓耳渔阳体 W03" panose="02020400000000000000" charset="-122"/>
              <a:ea typeface="仓耳渔阳体 W03" panose="02020400000000000000" charset="-122"/>
              <a:cs typeface="Opificio Neue" panose="02000506000000020004" charset="0"/>
              <a:sym typeface="Opificio Neue" panose="02000506000000020004" charset="0"/>
            </a:endParaRPr>
          </a:p>
        </p:txBody>
      </p:sp>
      <p:sp>
        <p:nvSpPr>
          <p:cNvPr id="9" name="Shape 847"/>
          <p:cNvSpPr/>
          <p:nvPr/>
        </p:nvSpPr>
        <p:spPr>
          <a:xfrm>
            <a:off x="797948" y="4105424"/>
            <a:ext cx="2380596" cy="1439236"/>
          </a:xfrm>
          <a:prstGeom prst="rect">
            <a:avLst/>
          </a:prstGeom>
          <a:noFill/>
          <a:ln w="12700" cap="flat">
            <a:noFill/>
            <a:miter lim="400000"/>
          </a:ln>
          <a:effectLst/>
        </p:spPr>
        <p:txBody>
          <a:bodyPr wrap="square" lIns="45718" tIns="45718" rIns="45718" bIns="45718" numCol="1" anchor="t">
            <a:spAutoFit/>
          </a:bodyPr>
          <a:lstStyle/>
          <a:p>
            <a:pPr algn="ctr" defTabSz="1828800">
              <a:lnSpc>
                <a:spcPct val="150000"/>
              </a:lnSpc>
              <a:defRPr sz="3200">
                <a:latin typeface="苹方 常规" panose="020B0300000000000000" charset="-122"/>
                <a:ea typeface="苹方 常规" panose="020B0300000000000000" charset="-122"/>
                <a:cs typeface="苹方 常规" panose="020B0300000000000000" charset="-122"/>
                <a:sym typeface="苹方 常规" panose="020B0300000000000000" charset="-122"/>
              </a:defRPr>
            </a:pPr>
            <a:r>
              <a:rPr lang="zh-CN" altLang="en-US" b="1">
                <a:solidFill>
                  <a:srgbClr val="795696"/>
                </a:solidFill>
                <a:latin typeface="仓耳渔阳体 W03" panose="02020400000000000000" charset="-122"/>
                <a:ea typeface="仓耳渔阳体 W03" panose="02020400000000000000" charset="-122"/>
                <a:cs typeface="汉仪润圆-65简" panose="00020600040101010101" charset="-122"/>
                <a:sym typeface="汉仪润圆-65简" panose="00020600040101010101" charset="-122"/>
              </a:rPr>
              <a:t>蓄</a:t>
            </a:r>
            <a:r>
              <a:rPr sz="1800" b="1">
                <a:solidFill>
                  <a:srgbClr val="795696"/>
                </a:solidFill>
                <a:latin typeface="仓耳渔阳体 W03" panose="02020400000000000000" charset="-122"/>
                <a:ea typeface="仓耳渔阳体 W03" panose="02020400000000000000" charset="-122"/>
                <a:cs typeface="汉仪润圆-65简" panose="00020600040101010101" charset="-122"/>
                <a:sym typeface="汉仪润圆-65简" panose="00020600040101010101" charset="-122"/>
              </a:rPr>
              <a:t> </a:t>
            </a:r>
            <a:endParaRPr sz="1800" b="1">
              <a:solidFill>
                <a:srgbClr val="795696"/>
              </a:solidFill>
              <a:latin typeface="仓耳渔阳体 W03" panose="02020400000000000000" charset="-122"/>
              <a:ea typeface="仓耳渔阳体 W03" panose="02020400000000000000" charset="-122"/>
              <a:cs typeface="汉仪润圆-65简" panose="00020600040101010101" charset="-122"/>
              <a:sym typeface="Opificio Neue" panose="02000506000000020004" charset="0"/>
            </a:endParaRPr>
          </a:p>
          <a:p>
            <a:pPr algn="ctr" defTabSz="1828800">
              <a:lnSpc>
                <a:spcPct val="150000"/>
              </a:lnSpc>
              <a:defRPr sz="2000">
                <a:latin typeface="苹方 常规" panose="020B0300000000000000" charset="-122"/>
                <a:ea typeface="苹方 常规" panose="020B0300000000000000" charset="-122"/>
                <a:cs typeface="苹方 常规" panose="020B0300000000000000" charset="-122"/>
                <a:sym typeface="苹方 常规" panose="020B0300000000000000" charset="-122"/>
              </a:defRPr>
            </a:pPr>
            <a:r>
              <a:rPr lang="zh-CN" altLang="en-US" sz="1400">
                <a:solidFill>
                  <a:srgbClr val="795696"/>
                </a:solidFill>
                <a:latin typeface="仓耳渔阳体 W03" panose="02020400000000000000" charset="-122"/>
                <a:ea typeface="仓耳渔阳体 W03" panose="02020400000000000000" charset="-122"/>
                <a:cs typeface="汉仪润圆-65简" panose="00020600040101010101" charset="-122"/>
                <a:sym typeface="汉仪润圆-65简" panose="00020600040101010101" charset="-122"/>
              </a:rPr>
              <a:t>现象营销</a:t>
            </a:r>
            <a:endParaRPr lang="en-US" altLang="zh-CN" sz="1400">
              <a:solidFill>
                <a:srgbClr val="795696"/>
              </a:solidFill>
              <a:latin typeface="仓耳渔阳体 W03" panose="02020400000000000000" charset="-122"/>
              <a:ea typeface="仓耳渔阳体 W03" panose="02020400000000000000" charset="-122"/>
              <a:cs typeface="汉仪润圆-65简" panose="00020600040101010101" charset="-122"/>
              <a:sym typeface="汉仪润圆-65简" panose="00020600040101010101" charset="-122"/>
            </a:endParaRPr>
          </a:p>
          <a:p>
            <a:pPr algn="ctr" defTabSz="1828800">
              <a:lnSpc>
                <a:spcPct val="150000"/>
              </a:lnSpc>
              <a:defRPr sz="2000">
                <a:latin typeface="苹方 常规" panose="020B0300000000000000" charset="-122"/>
                <a:ea typeface="苹方 常规" panose="020B0300000000000000" charset="-122"/>
                <a:cs typeface="苹方 常规" panose="020B0300000000000000" charset="-122"/>
                <a:sym typeface="苹方 常规" panose="020B0300000000000000" charset="-122"/>
              </a:defRPr>
            </a:pPr>
            <a:r>
              <a:rPr lang="zh-CN" altLang="en-US" sz="1400">
                <a:solidFill>
                  <a:srgbClr val="795696"/>
                </a:solidFill>
                <a:latin typeface="仓耳渔阳体 W03" panose="02020400000000000000" charset="-122"/>
                <a:ea typeface="仓耳渔阳体 W03" panose="02020400000000000000" charset="-122"/>
                <a:cs typeface="汉仪润圆-65简" panose="00020600040101010101" charset="-122"/>
                <a:sym typeface="汉仪润圆-65简" panose="00020600040101010101" charset="-122"/>
              </a:rPr>
              <a:t>强势出圈</a:t>
            </a:r>
            <a:endParaRPr sz="1400">
              <a:solidFill>
                <a:srgbClr val="795696"/>
              </a:solidFill>
              <a:latin typeface="仓耳渔阳体 W03" panose="02020400000000000000" charset="-122"/>
              <a:ea typeface="仓耳渔阳体 W03" panose="02020400000000000000" charset="-122"/>
              <a:cs typeface="汉仪润圆-65简" panose="00020600040101010101" charset="-122"/>
              <a:sym typeface="汉仪润圆-65简" panose="00020600040101010101" charset="-122"/>
            </a:endParaRPr>
          </a:p>
        </p:txBody>
      </p:sp>
      <p:sp>
        <p:nvSpPr>
          <p:cNvPr id="10" name="Shape 848"/>
          <p:cNvSpPr/>
          <p:nvPr/>
        </p:nvSpPr>
        <p:spPr>
          <a:xfrm>
            <a:off x="3063125" y="4105424"/>
            <a:ext cx="1916934" cy="1439236"/>
          </a:xfrm>
          <a:prstGeom prst="rect">
            <a:avLst/>
          </a:prstGeom>
          <a:noFill/>
          <a:ln w="12700" cap="flat">
            <a:noFill/>
            <a:miter lim="400000"/>
          </a:ln>
          <a:effectLst/>
        </p:spPr>
        <p:txBody>
          <a:bodyPr wrap="square" lIns="45718" tIns="45718" rIns="45718" bIns="45718" numCol="1" anchor="t">
            <a:spAutoFit/>
          </a:bodyPr>
          <a:lstStyle/>
          <a:p>
            <a:pPr algn="ctr" defTabSz="1828800">
              <a:lnSpc>
                <a:spcPct val="150000"/>
              </a:lnSpc>
              <a:defRPr sz="3200">
                <a:latin typeface="苹方 常规" panose="020B0300000000000000" charset="-122"/>
                <a:ea typeface="苹方 常规" panose="020B0300000000000000" charset="-122"/>
                <a:cs typeface="苹方 常规" panose="020B0300000000000000" charset="-122"/>
                <a:sym typeface="苹方 常规" panose="020B0300000000000000" charset="-122"/>
              </a:defRPr>
            </a:pPr>
            <a:r>
              <a:rPr lang="zh-CN" altLang="en-US" sz="3200" b="1">
                <a:solidFill>
                  <a:srgbClr val="795696"/>
                </a:solidFill>
                <a:latin typeface="仓耳渔阳体 W03" panose="02020400000000000000" charset="-122"/>
                <a:ea typeface="仓耳渔阳体 W03" panose="02020400000000000000" charset="-122"/>
                <a:cs typeface="汉仪润圆-65简" panose="00020600040101010101" charset="-122"/>
                <a:sym typeface="汉仪润圆-65简" panose="00020600040101010101" charset="-122"/>
              </a:rPr>
              <a:t>爆</a:t>
            </a:r>
            <a:endParaRPr lang="en-US" altLang="zh-CN" sz="3200" b="1">
              <a:solidFill>
                <a:srgbClr val="795696"/>
              </a:solidFill>
              <a:latin typeface="仓耳渔阳体 W03" panose="02020400000000000000" charset="-122"/>
              <a:ea typeface="仓耳渔阳体 W03" panose="02020400000000000000" charset="-122"/>
              <a:cs typeface="汉仪润圆-65简" panose="00020600040101010101" charset="-122"/>
              <a:sym typeface="汉仪润圆-65简" panose="00020600040101010101" charset="-122"/>
            </a:endParaRPr>
          </a:p>
          <a:p>
            <a:pPr algn="ctr" defTabSz="1828800">
              <a:lnSpc>
                <a:spcPct val="150000"/>
              </a:lnSpc>
              <a:defRPr sz="3200">
                <a:latin typeface="苹方 常规" panose="020B0300000000000000" charset="-122"/>
                <a:ea typeface="苹方 常规" panose="020B0300000000000000" charset="-122"/>
                <a:cs typeface="苹方 常规" panose="020B0300000000000000" charset="-122"/>
                <a:sym typeface="苹方 常规" panose="020B0300000000000000" charset="-122"/>
              </a:defRPr>
            </a:pPr>
            <a:r>
              <a:rPr sz="1400" err="1">
                <a:solidFill>
                  <a:srgbClr val="795696"/>
                </a:solidFill>
                <a:latin typeface="仓耳渔阳体 W03" panose="02020400000000000000" charset="-122"/>
                <a:ea typeface="仓耳渔阳体 W03" panose="02020400000000000000" charset="-122"/>
                <a:cs typeface="汉仪润圆-65简" panose="00020600040101010101" charset="-122"/>
                <a:sym typeface="汉仪润圆-65简" panose="00020600040101010101" charset="-122"/>
              </a:rPr>
              <a:t>达人种草</a:t>
            </a:r>
            <a:endParaRPr sz="1400">
              <a:solidFill>
                <a:srgbClr val="795696"/>
              </a:solidFill>
              <a:latin typeface="仓耳渔阳体 W03" panose="02020400000000000000" charset="-122"/>
              <a:ea typeface="仓耳渔阳体 W03" panose="02020400000000000000" charset="-122"/>
              <a:cs typeface="汉仪润圆-65简" panose="00020600040101010101" charset="-122"/>
              <a:sym typeface="汉仪润圆-65简" panose="00020600040101010101" charset="-122"/>
            </a:endParaRPr>
          </a:p>
          <a:p>
            <a:pPr algn="ctr" defTabSz="1828800">
              <a:lnSpc>
                <a:spcPct val="150000"/>
              </a:lnSpc>
              <a:defRPr sz="2000">
                <a:latin typeface="苹方 常规" panose="020B0300000000000000" charset="-122"/>
                <a:ea typeface="苹方 常规" panose="020B0300000000000000" charset="-122"/>
                <a:cs typeface="苹方 常规" panose="020B0300000000000000" charset="-122"/>
                <a:sym typeface="苹方 常规" panose="020B0300000000000000" charset="-122"/>
              </a:defRPr>
            </a:pPr>
            <a:r>
              <a:rPr lang="zh-CN" altLang="en-US" sz="1400">
                <a:solidFill>
                  <a:srgbClr val="795696"/>
                </a:solidFill>
                <a:latin typeface="仓耳渔阳体 W03" panose="02020400000000000000" charset="-122"/>
                <a:ea typeface="仓耳渔阳体 W03" panose="02020400000000000000" charset="-122"/>
                <a:cs typeface="汉仪润圆-65简" panose="00020600040101010101" charset="-122"/>
                <a:sym typeface="汉仪润圆-65简" panose="00020600040101010101" charset="-122"/>
              </a:rPr>
              <a:t>爆品打造</a:t>
            </a:r>
            <a:endParaRPr sz="1400">
              <a:solidFill>
                <a:srgbClr val="795696"/>
              </a:solidFill>
              <a:latin typeface="仓耳渔阳体 W03" panose="02020400000000000000" charset="-122"/>
              <a:ea typeface="仓耳渔阳体 W03" panose="02020400000000000000" charset="-122"/>
              <a:cs typeface="汉仪润圆-65简" panose="00020600040101010101" charset="-122"/>
              <a:sym typeface="汉仪润圆-65简" panose="00020600040101010101" charset="-122"/>
            </a:endParaRPr>
          </a:p>
        </p:txBody>
      </p:sp>
      <p:sp>
        <p:nvSpPr>
          <p:cNvPr id="11" name="Shape 849"/>
          <p:cNvSpPr/>
          <p:nvPr/>
        </p:nvSpPr>
        <p:spPr>
          <a:xfrm>
            <a:off x="5073596" y="4105097"/>
            <a:ext cx="1797565" cy="1439236"/>
          </a:xfrm>
          <a:prstGeom prst="rect">
            <a:avLst/>
          </a:prstGeom>
          <a:noFill/>
          <a:ln w="12700" cap="flat">
            <a:noFill/>
            <a:miter lim="400000"/>
          </a:ln>
          <a:effectLst/>
        </p:spPr>
        <p:txBody>
          <a:bodyPr wrap="square" lIns="45718" tIns="45718" rIns="45718" bIns="45718" numCol="1" anchor="t">
            <a:spAutoFit/>
          </a:bodyPr>
          <a:lstStyle/>
          <a:p>
            <a:pPr algn="ctr" defTabSz="1828800">
              <a:lnSpc>
                <a:spcPct val="150000"/>
              </a:lnSpc>
              <a:defRPr sz="3200">
                <a:latin typeface="苹方 常规" panose="020B0300000000000000" charset="-122"/>
                <a:ea typeface="苹方 常规" panose="020B0300000000000000" charset="-122"/>
                <a:cs typeface="苹方 常规" panose="020B0300000000000000" charset="-122"/>
                <a:sym typeface="苹方 常规" panose="020B0300000000000000" charset="-122"/>
              </a:defRPr>
            </a:pPr>
            <a:r>
              <a:rPr lang="zh-CN" altLang="en-US" sz="3200" b="1">
                <a:solidFill>
                  <a:srgbClr val="795696"/>
                </a:solidFill>
                <a:latin typeface="仓耳渔阳体 W03" panose="02020400000000000000" charset="-122"/>
                <a:ea typeface="仓耳渔阳体 W03" panose="02020400000000000000" charset="-122"/>
                <a:cs typeface="汉仪润圆-65简" panose="00020600040101010101" charset="-122"/>
                <a:sym typeface="汉仪润圆-65简" panose="00020600040101010101" charset="-122"/>
              </a:rPr>
              <a:t>导</a:t>
            </a:r>
            <a:endParaRPr lang="en-US" altLang="zh-CN" sz="3200" b="1">
              <a:solidFill>
                <a:srgbClr val="795696"/>
              </a:solidFill>
              <a:latin typeface="仓耳渔阳体 W03" panose="02020400000000000000" charset="-122"/>
              <a:ea typeface="仓耳渔阳体 W03" panose="02020400000000000000" charset="-122"/>
              <a:cs typeface="汉仪润圆-65简" panose="00020600040101010101" charset="-122"/>
              <a:sym typeface="汉仪润圆-65简" panose="00020600040101010101" charset="-122"/>
            </a:endParaRPr>
          </a:p>
          <a:p>
            <a:pPr algn="ctr" defTabSz="1828800">
              <a:lnSpc>
                <a:spcPct val="150000"/>
              </a:lnSpc>
              <a:defRPr sz="3200">
                <a:latin typeface="苹方 常规" panose="020B0300000000000000" charset="-122"/>
                <a:ea typeface="苹方 常规" panose="020B0300000000000000" charset="-122"/>
                <a:cs typeface="苹方 常规" panose="020B0300000000000000" charset="-122"/>
                <a:sym typeface="苹方 常规" panose="020B0300000000000000" charset="-122"/>
              </a:defRPr>
            </a:pPr>
            <a:r>
              <a:rPr lang="zh-CN" altLang="en-US" sz="1400">
                <a:solidFill>
                  <a:srgbClr val="795696"/>
                </a:solidFill>
                <a:latin typeface="仓耳渔阳体 W03" panose="02020400000000000000" charset="-122"/>
                <a:ea typeface="仓耳渔阳体 W03" panose="02020400000000000000" charset="-122"/>
                <a:cs typeface="汉仪润圆-65简" panose="00020600040101010101" charset="-122"/>
                <a:sym typeface="汉仪润圆-65简" panose="00020600040101010101" charset="-122"/>
              </a:rPr>
              <a:t>渠道建设</a:t>
            </a:r>
            <a:endParaRPr lang="en-US" altLang="zh-CN" sz="1400">
              <a:solidFill>
                <a:srgbClr val="795696"/>
              </a:solidFill>
              <a:latin typeface="仓耳渔阳体 W03" panose="02020400000000000000" charset="-122"/>
              <a:ea typeface="仓耳渔阳体 W03" panose="02020400000000000000" charset="-122"/>
              <a:cs typeface="汉仪润圆-65简" panose="00020600040101010101" charset="-122"/>
              <a:sym typeface="汉仪润圆-65简" panose="00020600040101010101" charset="-122"/>
            </a:endParaRPr>
          </a:p>
          <a:p>
            <a:pPr algn="ctr" defTabSz="1828800">
              <a:lnSpc>
                <a:spcPct val="150000"/>
              </a:lnSpc>
              <a:defRPr sz="3200">
                <a:latin typeface="苹方 常规" panose="020B0300000000000000" charset="-122"/>
                <a:ea typeface="苹方 常规" panose="020B0300000000000000" charset="-122"/>
                <a:cs typeface="苹方 常规" panose="020B0300000000000000" charset="-122"/>
                <a:sym typeface="苹方 常规" panose="020B0300000000000000" charset="-122"/>
              </a:defRPr>
            </a:pPr>
            <a:r>
              <a:rPr lang="zh-CN" altLang="en-US" sz="1400">
                <a:solidFill>
                  <a:srgbClr val="795696"/>
                </a:solidFill>
                <a:latin typeface="仓耳渔阳体 W03" panose="02020400000000000000" charset="-122"/>
                <a:ea typeface="仓耳渔阳体 W03" panose="02020400000000000000" charset="-122"/>
                <a:cs typeface="汉仪润圆-65简" panose="00020600040101010101" charset="-122"/>
                <a:sym typeface="汉仪润圆-65简" panose="00020600040101010101" charset="-122"/>
              </a:rPr>
              <a:t>促进转化</a:t>
            </a:r>
            <a:endParaRPr sz="1400">
              <a:solidFill>
                <a:srgbClr val="795696"/>
              </a:solidFill>
              <a:latin typeface="仓耳渔阳体 W03" panose="02020400000000000000" charset="-122"/>
              <a:ea typeface="仓耳渔阳体 W03" panose="02020400000000000000" charset="-122"/>
              <a:cs typeface="汉仪润圆-65简" panose="00020600040101010101" charset="-122"/>
              <a:sym typeface="汉仪润圆-65简" panose="00020600040101010101" charset="-122"/>
            </a:endParaRPr>
          </a:p>
        </p:txBody>
      </p:sp>
      <p:sp>
        <p:nvSpPr>
          <p:cNvPr id="12" name="Shape 850"/>
          <p:cNvSpPr/>
          <p:nvPr/>
        </p:nvSpPr>
        <p:spPr>
          <a:xfrm>
            <a:off x="6746713" y="4110267"/>
            <a:ext cx="2514993" cy="1439236"/>
          </a:xfrm>
          <a:prstGeom prst="rect">
            <a:avLst/>
          </a:prstGeom>
          <a:noFill/>
          <a:ln w="12700" cap="flat">
            <a:noFill/>
            <a:miter lim="400000"/>
          </a:ln>
          <a:effectLst/>
        </p:spPr>
        <p:txBody>
          <a:bodyPr wrap="square" lIns="45718" tIns="45718" rIns="45718" bIns="45718" numCol="1" anchor="t">
            <a:spAutoFit/>
          </a:bodyPr>
          <a:lstStyle/>
          <a:p>
            <a:pPr algn="ctr" defTabSz="1828800">
              <a:lnSpc>
                <a:spcPct val="150000"/>
              </a:lnSpc>
              <a:defRPr sz="3200">
                <a:latin typeface="苹方 常规" panose="020B0300000000000000" charset="-122"/>
                <a:ea typeface="苹方 常规" panose="020B0300000000000000" charset="-122"/>
                <a:cs typeface="苹方 常规" panose="020B0300000000000000" charset="-122"/>
                <a:sym typeface="苹方 常规" panose="020B0300000000000000" charset="-122"/>
              </a:defRPr>
            </a:pPr>
            <a:r>
              <a:rPr lang="zh-CN" altLang="en-US" sz="3200" b="1">
                <a:solidFill>
                  <a:srgbClr val="795696"/>
                </a:solidFill>
                <a:latin typeface="仓耳渔阳体 W03" panose="02020400000000000000" charset="-122"/>
                <a:ea typeface="仓耳渔阳体 W03" panose="02020400000000000000" charset="-122"/>
                <a:cs typeface="汉仪润圆-65简" panose="00020600040101010101" charset="-122"/>
                <a:sym typeface="汉仪润圆-65简" panose="00020600040101010101" charset="-122"/>
              </a:rPr>
              <a:t>拔</a:t>
            </a:r>
            <a:endParaRPr lang="en-US" altLang="zh-CN" sz="3200" b="1">
              <a:solidFill>
                <a:srgbClr val="795696"/>
              </a:solidFill>
              <a:latin typeface="仓耳渔阳体 W03" panose="02020400000000000000" charset="-122"/>
              <a:ea typeface="仓耳渔阳体 W03" panose="02020400000000000000" charset="-122"/>
              <a:cs typeface="汉仪润圆-65简" panose="00020600040101010101" charset="-122"/>
              <a:sym typeface="汉仪润圆-65简" panose="00020600040101010101" charset="-122"/>
            </a:endParaRPr>
          </a:p>
          <a:p>
            <a:pPr algn="ctr" defTabSz="1828800">
              <a:lnSpc>
                <a:spcPct val="150000"/>
              </a:lnSpc>
              <a:defRPr sz="3200">
                <a:latin typeface="苹方 常规" panose="020B0300000000000000" charset="-122"/>
                <a:ea typeface="苹方 常规" panose="020B0300000000000000" charset="-122"/>
                <a:cs typeface="苹方 常规" panose="020B0300000000000000" charset="-122"/>
                <a:sym typeface="苹方 常规" panose="020B0300000000000000" charset="-122"/>
              </a:defRPr>
            </a:pPr>
            <a:r>
              <a:rPr lang="zh-CN" altLang="en-US" sz="1400">
                <a:solidFill>
                  <a:srgbClr val="795696"/>
                </a:solidFill>
                <a:latin typeface="仓耳渔阳体 W03" panose="02020400000000000000" charset="-122"/>
                <a:ea typeface="仓耳渔阳体 W03" panose="02020400000000000000" charset="-122"/>
                <a:cs typeface="汉仪润圆-65简" panose="00020600040101010101" charset="-122"/>
                <a:sym typeface="汉仪润圆-65简" panose="00020600040101010101" charset="-122"/>
              </a:rPr>
              <a:t>明星直播</a:t>
            </a:r>
            <a:endParaRPr lang="en-US" altLang="zh-CN" sz="1400">
              <a:solidFill>
                <a:srgbClr val="795696"/>
              </a:solidFill>
              <a:latin typeface="仓耳渔阳体 W03" panose="02020400000000000000" charset="-122"/>
              <a:ea typeface="仓耳渔阳体 W03" panose="02020400000000000000" charset="-122"/>
              <a:cs typeface="汉仪润圆-65简" panose="00020600040101010101" charset="-122"/>
              <a:sym typeface="汉仪润圆-65简" panose="00020600040101010101" charset="-122"/>
            </a:endParaRPr>
          </a:p>
          <a:p>
            <a:pPr algn="ctr" defTabSz="1828800">
              <a:lnSpc>
                <a:spcPct val="150000"/>
              </a:lnSpc>
              <a:defRPr sz="3200">
                <a:latin typeface="苹方 常规" panose="020B0300000000000000" charset="-122"/>
                <a:ea typeface="苹方 常规" panose="020B0300000000000000" charset="-122"/>
                <a:cs typeface="苹方 常规" panose="020B0300000000000000" charset="-122"/>
                <a:sym typeface="苹方 常规" panose="020B0300000000000000" charset="-122"/>
              </a:defRPr>
            </a:pPr>
            <a:r>
              <a:rPr lang="zh-CN" altLang="en-US" sz="1400">
                <a:solidFill>
                  <a:srgbClr val="795696"/>
                </a:solidFill>
                <a:latin typeface="仓耳渔阳体 W03" panose="02020400000000000000" charset="-122"/>
                <a:ea typeface="仓耳渔阳体 W03" panose="02020400000000000000" charset="-122"/>
                <a:cs typeface="汉仪润圆-65简" panose="00020600040101010101" charset="-122"/>
                <a:sym typeface="汉仪润圆-65简" panose="00020600040101010101" charset="-122"/>
              </a:rPr>
              <a:t>收割爆发</a:t>
            </a:r>
            <a:endParaRPr sz="1400">
              <a:solidFill>
                <a:srgbClr val="795696"/>
              </a:solidFill>
              <a:latin typeface="仓耳渔阳体 W03" panose="02020400000000000000" charset="-122"/>
              <a:ea typeface="仓耳渔阳体 W03" panose="02020400000000000000" charset="-122"/>
              <a:cs typeface="汉仪润圆-65简" panose="00020600040101010101" charset="-122"/>
              <a:sym typeface="汉仪润圆-65简" panose="00020600040101010101" charset="-122"/>
            </a:endParaRPr>
          </a:p>
        </p:txBody>
      </p:sp>
      <p:sp>
        <p:nvSpPr>
          <p:cNvPr id="13" name="Shape 851"/>
          <p:cNvSpPr/>
          <p:nvPr/>
        </p:nvSpPr>
        <p:spPr>
          <a:xfrm>
            <a:off x="9139453" y="4105096"/>
            <a:ext cx="1797565" cy="1439236"/>
          </a:xfrm>
          <a:prstGeom prst="rect">
            <a:avLst/>
          </a:prstGeom>
          <a:noFill/>
          <a:ln w="12700" cap="flat">
            <a:noFill/>
            <a:miter lim="400000"/>
          </a:ln>
          <a:effectLst/>
        </p:spPr>
        <p:txBody>
          <a:bodyPr wrap="square" lIns="45718" tIns="45718" rIns="45718" bIns="45718" numCol="1" anchor="t">
            <a:spAutoFit/>
          </a:bodyPr>
          <a:lstStyle/>
          <a:p>
            <a:pPr algn="ctr" defTabSz="1828800">
              <a:lnSpc>
                <a:spcPct val="150000"/>
              </a:lnSpc>
              <a:defRPr sz="3200">
                <a:latin typeface="苹方 常规" panose="020B0300000000000000" charset="-122"/>
                <a:ea typeface="苹方 常规" panose="020B0300000000000000" charset="-122"/>
                <a:cs typeface="苹方 常规" panose="020B0300000000000000" charset="-122"/>
                <a:sym typeface="苹方 常规" panose="020B0300000000000000" charset="-122"/>
              </a:defRPr>
            </a:pPr>
            <a:r>
              <a:rPr lang="zh-CN" altLang="en-US" sz="3200" b="1">
                <a:solidFill>
                  <a:srgbClr val="795696"/>
                </a:solidFill>
                <a:latin typeface="仓耳渔阳体 W03" panose="02020400000000000000" charset="-122"/>
                <a:ea typeface="仓耳渔阳体 W03" panose="02020400000000000000" charset="-122"/>
                <a:cs typeface="汉仪润圆-65简" panose="00020600040101010101" charset="-122"/>
                <a:sym typeface="汉仪润圆-65简" panose="00020600040101010101" charset="-122"/>
              </a:rPr>
              <a:t>复</a:t>
            </a:r>
            <a:endParaRPr lang="en-US" altLang="zh-CN" sz="3200" b="1">
              <a:solidFill>
                <a:srgbClr val="795696"/>
              </a:solidFill>
              <a:latin typeface="仓耳渔阳体 W03" panose="02020400000000000000" charset="-122"/>
              <a:ea typeface="仓耳渔阳体 W03" panose="02020400000000000000" charset="-122"/>
              <a:cs typeface="汉仪润圆-65简" panose="00020600040101010101" charset="-122"/>
              <a:sym typeface="汉仪润圆-65简" panose="00020600040101010101" charset="-122"/>
            </a:endParaRPr>
          </a:p>
          <a:p>
            <a:pPr algn="ctr" defTabSz="1828800">
              <a:lnSpc>
                <a:spcPct val="150000"/>
              </a:lnSpc>
              <a:defRPr sz="3200">
                <a:latin typeface="苹方 常规" panose="020B0300000000000000" charset="-122"/>
                <a:ea typeface="苹方 常规" panose="020B0300000000000000" charset="-122"/>
                <a:cs typeface="苹方 常规" panose="020B0300000000000000" charset="-122"/>
                <a:sym typeface="苹方 常规" panose="020B0300000000000000" charset="-122"/>
              </a:defRPr>
            </a:pPr>
            <a:r>
              <a:rPr lang="zh-CN" altLang="en-US" sz="1400">
                <a:solidFill>
                  <a:srgbClr val="795696"/>
                </a:solidFill>
                <a:latin typeface="仓耳渔阳体 W03" panose="02020400000000000000" charset="-122"/>
                <a:ea typeface="仓耳渔阳体 W03" panose="02020400000000000000" charset="-122"/>
                <a:cs typeface="汉仪润圆-65简" panose="00020600040101010101" charset="-122"/>
                <a:sym typeface="汉仪润圆-65简" panose="00020600040101010101" charset="-122"/>
              </a:rPr>
              <a:t>促进复购</a:t>
            </a:r>
            <a:endParaRPr lang="en-US" altLang="zh-CN" sz="1400">
              <a:solidFill>
                <a:srgbClr val="795696"/>
              </a:solidFill>
              <a:latin typeface="仓耳渔阳体 W03" panose="02020400000000000000" charset="-122"/>
              <a:ea typeface="仓耳渔阳体 W03" panose="02020400000000000000" charset="-122"/>
              <a:cs typeface="汉仪润圆-65简" panose="00020600040101010101" charset="-122"/>
              <a:sym typeface="汉仪润圆-65简" panose="00020600040101010101" charset="-122"/>
            </a:endParaRPr>
          </a:p>
          <a:p>
            <a:pPr algn="ctr" defTabSz="1828800">
              <a:lnSpc>
                <a:spcPct val="150000"/>
              </a:lnSpc>
              <a:defRPr sz="3200">
                <a:latin typeface="苹方 常规" panose="020B0300000000000000" charset="-122"/>
                <a:ea typeface="苹方 常规" panose="020B0300000000000000" charset="-122"/>
                <a:cs typeface="苹方 常规" panose="020B0300000000000000" charset="-122"/>
                <a:sym typeface="苹方 常规" panose="020B0300000000000000" charset="-122"/>
              </a:defRPr>
            </a:pPr>
            <a:r>
              <a:rPr lang="zh-CN" altLang="en-US" sz="1400">
                <a:solidFill>
                  <a:srgbClr val="795696"/>
                </a:solidFill>
                <a:latin typeface="仓耳渔阳体 W03" panose="02020400000000000000" charset="-122"/>
                <a:ea typeface="仓耳渔阳体 W03" panose="02020400000000000000" charset="-122"/>
                <a:cs typeface="汉仪润圆-65简" panose="00020600040101010101" charset="-122"/>
                <a:sym typeface="汉仪润圆-65简" panose="00020600040101010101" charset="-122"/>
              </a:rPr>
              <a:t>占领心智</a:t>
            </a:r>
            <a:endParaRPr lang="zh-CN" altLang="en-US" sz="1400">
              <a:solidFill>
                <a:srgbClr val="795696"/>
              </a:solidFill>
              <a:latin typeface="仓耳渔阳体 W03" panose="02020400000000000000" charset="-122"/>
              <a:ea typeface="仓耳渔阳体 W03" panose="02020400000000000000" charset="-122"/>
              <a:cs typeface="汉仪润圆-65简" panose="00020600040101010101" charset="-122"/>
              <a:sym typeface="汉仪润圆-65简" panose="00020600040101010101" charset="-122"/>
            </a:endParaRPr>
          </a:p>
        </p:txBody>
      </p:sp>
      <p:pic>
        <p:nvPicPr>
          <p:cNvPr id="14" name="image57.png" descr="信号塔"/>
          <p:cNvPicPr>
            <a:picLocks noChangeAspect="1"/>
          </p:cNvPicPr>
          <p:nvPr/>
        </p:nvPicPr>
        <p:blipFill>
          <a:blip r:embed="rId1">
            <a:biLevel thresh="25000"/>
          </a:blip>
          <a:stretch>
            <a:fillRect/>
          </a:stretch>
        </p:blipFill>
        <p:spPr>
          <a:xfrm>
            <a:off x="7721884" y="3263598"/>
            <a:ext cx="564652" cy="546615"/>
          </a:xfrm>
          <a:prstGeom prst="rect">
            <a:avLst/>
          </a:prstGeom>
          <a:ln w="12700" cap="flat">
            <a:noFill/>
            <a:miter lim="400000"/>
            <a:headEnd/>
            <a:tailEnd/>
          </a:ln>
          <a:effectLst/>
        </p:spPr>
      </p:pic>
      <p:pic>
        <p:nvPicPr>
          <p:cNvPr id="15" name="image59.png" descr="网络"/>
          <p:cNvPicPr>
            <a:picLocks noChangeAspect="1"/>
          </p:cNvPicPr>
          <p:nvPr/>
        </p:nvPicPr>
        <p:blipFill>
          <a:blip r:embed="rId2">
            <a:biLevel thresh="25000"/>
          </a:blip>
          <a:stretch>
            <a:fillRect/>
          </a:stretch>
        </p:blipFill>
        <p:spPr>
          <a:xfrm>
            <a:off x="9733011" y="3263598"/>
            <a:ext cx="564652" cy="546615"/>
          </a:xfrm>
          <a:prstGeom prst="rect">
            <a:avLst/>
          </a:prstGeom>
          <a:ln w="12700" cap="flat">
            <a:noFill/>
            <a:miter lim="400000"/>
            <a:headEnd/>
            <a:tailEnd/>
          </a:ln>
          <a:effectLst/>
        </p:spPr>
      </p:pic>
      <p:pic>
        <p:nvPicPr>
          <p:cNvPr id="16" name="image61.png" descr="播客"/>
          <p:cNvPicPr>
            <a:picLocks noChangeAspect="1"/>
          </p:cNvPicPr>
          <p:nvPr/>
        </p:nvPicPr>
        <p:blipFill>
          <a:blip r:embed="rId3">
            <a:biLevel thresh="25000"/>
          </a:blip>
          <a:stretch>
            <a:fillRect/>
          </a:stretch>
        </p:blipFill>
        <p:spPr>
          <a:xfrm>
            <a:off x="5663934" y="3225475"/>
            <a:ext cx="658300" cy="637273"/>
          </a:xfrm>
          <a:prstGeom prst="rect">
            <a:avLst/>
          </a:prstGeom>
          <a:ln w="12700" cap="flat">
            <a:noFill/>
            <a:miter lim="400000"/>
            <a:headEnd/>
            <a:tailEnd/>
          </a:ln>
          <a:effectLst/>
        </p:spPr>
      </p:pic>
      <p:pic>
        <p:nvPicPr>
          <p:cNvPr id="17" name="image63.png" descr="水桶和铲子"/>
          <p:cNvPicPr>
            <a:picLocks noChangeAspect="1"/>
          </p:cNvPicPr>
          <p:nvPr/>
        </p:nvPicPr>
        <p:blipFill>
          <a:blip r:embed="rId4">
            <a:biLevel thresh="25000"/>
          </a:blip>
          <a:stretch>
            <a:fillRect/>
          </a:stretch>
        </p:blipFill>
        <p:spPr>
          <a:xfrm>
            <a:off x="3590064" y="3139606"/>
            <a:ext cx="783786" cy="758749"/>
          </a:xfrm>
          <a:prstGeom prst="rect">
            <a:avLst/>
          </a:prstGeom>
          <a:noFill/>
          <a:ln w="12700" cap="flat">
            <a:noFill/>
            <a:miter lim="400000"/>
            <a:headEnd/>
            <a:tailEnd/>
          </a:ln>
          <a:effectLst/>
        </p:spPr>
      </p:pic>
      <p:pic>
        <p:nvPicPr>
          <p:cNvPr id="18" name="image65.png" descr="张开的捧着植物的手"/>
          <p:cNvPicPr>
            <a:picLocks noChangeAspect="1"/>
          </p:cNvPicPr>
          <p:nvPr/>
        </p:nvPicPr>
        <p:blipFill>
          <a:blip r:embed="rId5">
            <a:biLevel thresh="25000"/>
          </a:blip>
          <a:stretch>
            <a:fillRect/>
          </a:stretch>
        </p:blipFill>
        <p:spPr>
          <a:xfrm>
            <a:off x="1649738" y="3246851"/>
            <a:ext cx="643260" cy="622713"/>
          </a:xfrm>
          <a:prstGeom prst="rect">
            <a:avLst/>
          </a:prstGeom>
          <a:ln w="12700" cap="flat">
            <a:noFill/>
            <a:miter lim="400000"/>
            <a:headEnd/>
            <a:tailEnd/>
          </a:ln>
          <a:effectLst/>
        </p:spPr>
      </p:pic>
      <p:sp>
        <p:nvSpPr>
          <p:cNvPr id="19" name="右箭头 20"/>
          <p:cNvSpPr/>
          <p:nvPr/>
        </p:nvSpPr>
        <p:spPr>
          <a:xfrm>
            <a:off x="2663693" y="3309529"/>
            <a:ext cx="634939" cy="469125"/>
          </a:xfrm>
          <a:prstGeom prst="rightArrow">
            <a:avLst/>
          </a:prstGeom>
          <a:solidFill>
            <a:schemeClr val="bg1"/>
          </a:solidFill>
          <a:ln>
            <a:solidFill>
              <a:srgbClr val="79569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仓耳渔阳体 W03" panose="02020400000000000000" charset="-122"/>
              <a:ea typeface="仓耳渔阳体 W03" panose="02020400000000000000" charset="-122"/>
            </a:endParaRPr>
          </a:p>
        </p:txBody>
      </p:sp>
      <p:sp>
        <p:nvSpPr>
          <p:cNvPr id="20" name="右箭头 21"/>
          <p:cNvSpPr/>
          <p:nvPr/>
        </p:nvSpPr>
        <p:spPr>
          <a:xfrm>
            <a:off x="8626280" y="3309529"/>
            <a:ext cx="634939" cy="469125"/>
          </a:xfrm>
          <a:prstGeom prst="rightArrow">
            <a:avLst/>
          </a:prstGeom>
          <a:solidFill>
            <a:schemeClr val="bg1"/>
          </a:solidFill>
          <a:ln>
            <a:solidFill>
              <a:srgbClr val="79569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仓耳渔阳体 W03" panose="02020400000000000000" charset="-122"/>
              <a:ea typeface="仓耳渔阳体 W03" panose="02020400000000000000" charset="-122"/>
            </a:endParaRPr>
          </a:p>
        </p:txBody>
      </p:sp>
      <p:sp>
        <p:nvSpPr>
          <p:cNvPr id="21" name="右箭头 22"/>
          <p:cNvSpPr/>
          <p:nvPr/>
        </p:nvSpPr>
        <p:spPr>
          <a:xfrm>
            <a:off x="4651221" y="3309529"/>
            <a:ext cx="634939" cy="469125"/>
          </a:xfrm>
          <a:prstGeom prst="rightArrow">
            <a:avLst/>
          </a:prstGeom>
          <a:solidFill>
            <a:schemeClr val="bg1"/>
          </a:solidFill>
          <a:ln>
            <a:solidFill>
              <a:srgbClr val="79569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仓耳渔阳体 W03" panose="02020400000000000000" charset="-122"/>
              <a:ea typeface="仓耳渔阳体 W03" panose="02020400000000000000" charset="-122"/>
            </a:endParaRPr>
          </a:p>
        </p:txBody>
      </p:sp>
      <p:sp>
        <p:nvSpPr>
          <p:cNvPr id="22" name="右箭头 23"/>
          <p:cNvSpPr/>
          <p:nvPr/>
        </p:nvSpPr>
        <p:spPr>
          <a:xfrm>
            <a:off x="6638750" y="3309529"/>
            <a:ext cx="634939" cy="469125"/>
          </a:xfrm>
          <a:prstGeom prst="rightArrow">
            <a:avLst/>
          </a:prstGeom>
          <a:solidFill>
            <a:schemeClr val="bg1"/>
          </a:solidFill>
          <a:ln>
            <a:solidFill>
              <a:srgbClr val="79569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仓耳渔阳体 W03" panose="02020400000000000000" charset="-122"/>
              <a:ea typeface="仓耳渔阳体 W03" panose="02020400000000000000" charset="-122"/>
            </a:endParaRPr>
          </a:p>
        </p:txBody>
      </p:sp>
      <p:sp>
        <p:nvSpPr>
          <p:cNvPr id="23" name="右箭头 24"/>
          <p:cNvSpPr/>
          <p:nvPr/>
        </p:nvSpPr>
        <p:spPr>
          <a:xfrm>
            <a:off x="776199" y="3314201"/>
            <a:ext cx="634939" cy="469125"/>
          </a:xfrm>
          <a:prstGeom prst="rightArrow">
            <a:avLst/>
          </a:prstGeom>
          <a:solidFill>
            <a:schemeClr val="bg1"/>
          </a:solidFill>
          <a:ln>
            <a:solidFill>
              <a:srgbClr val="79569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仓耳渔阳体 W03" panose="02020400000000000000" charset="-122"/>
              <a:ea typeface="仓耳渔阳体 W03" panose="02020400000000000000" charset="-122"/>
            </a:endParaRPr>
          </a:p>
        </p:txBody>
      </p:sp>
      <p:sp>
        <p:nvSpPr>
          <p:cNvPr id="24" name="右箭头 25"/>
          <p:cNvSpPr/>
          <p:nvPr/>
        </p:nvSpPr>
        <p:spPr>
          <a:xfrm>
            <a:off x="10622163" y="3341088"/>
            <a:ext cx="634939" cy="469125"/>
          </a:xfrm>
          <a:prstGeom prst="rightArrow">
            <a:avLst/>
          </a:prstGeom>
          <a:solidFill>
            <a:schemeClr val="bg1"/>
          </a:solidFill>
          <a:ln>
            <a:solidFill>
              <a:srgbClr val="79569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仓耳渔阳体 W03" panose="02020400000000000000" charset="-122"/>
              <a:ea typeface="仓耳渔阳体 W03" panose="02020400000000000000" charset="-122"/>
            </a:endParaRPr>
          </a:p>
        </p:txBody>
      </p:sp>
      <p:sp>
        <p:nvSpPr>
          <p:cNvPr id="25" name="右箭头 26"/>
          <p:cNvSpPr/>
          <p:nvPr/>
        </p:nvSpPr>
        <p:spPr>
          <a:xfrm rot="5400000">
            <a:off x="11059995" y="4911528"/>
            <a:ext cx="614772" cy="484514"/>
          </a:xfrm>
          <a:prstGeom prst="rightArrow">
            <a:avLst/>
          </a:prstGeom>
          <a:solidFill>
            <a:schemeClr val="bg1"/>
          </a:solidFill>
          <a:ln>
            <a:solidFill>
              <a:srgbClr val="79569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389F6F"/>
              </a:solidFill>
              <a:latin typeface="仓耳渔阳体 W03" panose="02020400000000000000" charset="-122"/>
              <a:ea typeface="仓耳渔阳体 W03" panose="02020400000000000000" charset="-122"/>
            </a:endParaRPr>
          </a:p>
        </p:txBody>
      </p:sp>
      <p:sp>
        <p:nvSpPr>
          <p:cNvPr id="26" name="右箭头 27"/>
          <p:cNvSpPr/>
          <p:nvPr/>
        </p:nvSpPr>
        <p:spPr>
          <a:xfrm rot="16200000" flipV="1">
            <a:off x="408042" y="4862811"/>
            <a:ext cx="614772" cy="484514"/>
          </a:xfrm>
          <a:prstGeom prst="rightArrow">
            <a:avLst/>
          </a:prstGeom>
          <a:solidFill>
            <a:schemeClr val="bg1"/>
          </a:solidFill>
          <a:ln>
            <a:solidFill>
              <a:srgbClr val="79569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389F6F"/>
              </a:solidFill>
              <a:latin typeface="仓耳渔阳体 W03" panose="02020400000000000000" charset="-122"/>
              <a:ea typeface="仓耳渔阳体 W03" panose="02020400000000000000" charset="-122"/>
            </a:endParaRPr>
          </a:p>
        </p:txBody>
      </p:sp>
      <p:sp>
        <p:nvSpPr>
          <p:cNvPr id="28" name="文本框 27"/>
          <p:cNvSpPr txBox="1"/>
          <p:nvPr/>
        </p:nvSpPr>
        <p:spPr>
          <a:xfrm>
            <a:off x="817948" y="269402"/>
            <a:ext cx="7562367" cy="584775"/>
          </a:xfrm>
          <a:prstGeom prst="rect">
            <a:avLst/>
          </a:prstGeom>
          <a:noFill/>
        </p:spPr>
        <p:txBody>
          <a:bodyPr wrap="square">
            <a:spAutoFit/>
          </a:bodyPr>
          <a:lstStyle/>
          <a:p>
            <a:r>
              <a:rPr lang="zh-CN" altLang="en-US" sz="3200">
                <a:latin typeface="微软雅黑" panose="020B0503020204020204" pitchFamily="34" charset="-122"/>
                <a:ea typeface="微软雅黑" panose="020B0503020204020204" pitchFamily="34" charset="-122"/>
              </a:rPr>
              <a:t>新媒体营销五步模型</a:t>
            </a:r>
            <a:endParaRPr lang="zh-CN" altLang="en-US" sz="3200">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5:prstTrans prst="peelOff"/>
      </p:transition>
    </mc:Choice>
    <mc:Fallback>
      <p:transition spd="slow">
        <p:fade/>
      </p:transition>
    </mc:Fallback>
  </mc:AlternateContent>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本框 3"/>
          <p:cNvSpPr txBox="1"/>
          <p:nvPr/>
        </p:nvSpPr>
        <p:spPr>
          <a:xfrm>
            <a:off x="817948" y="269402"/>
            <a:ext cx="7562367" cy="584775"/>
          </a:xfrm>
          <a:prstGeom prst="rect">
            <a:avLst/>
          </a:prstGeom>
          <a:noFill/>
        </p:spPr>
        <p:txBody>
          <a:bodyPr wrap="square">
            <a:spAutoFit/>
          </a:bodyPr>
          <a:lstStyle/>
          <a:p>
            <a:r>
              <a:rPr lang="zh-CN" altLang="en-US" sz="3200">
                <a:latin typeface="微软雅黑" panose="020B0503020204020204" pitchFamily="34" charset="-122"/>
                <a:ea typeface="微软雅黑" panose="020B0503020204020204" pitchFamily="34" charset="-122"/>
              </a:rPr>
              <a:t>初创品牌新媒体运营模型</a:t>
            </a:r>
            <a:endParaRPr lang="zh-CN" altLang="en-US" sz="3200">
              <a:latin typeface="微软雅黑" panose="020B0503020204020204" pitchFamily="34" charset="-122"/>
              <a:ea typeface="微软雅黑" panose="020B0503020204020204" pitchFamily="34" charset="-122"/>
            </a:endParaRPr>
          </a:p>
        </p:txBody>
      </p:sp>
      <p:grpSp>
        <p:nvGrpSpPr>
          <p:cNvPr id="87" name="组合 86"/>
          <p:cNvGrpSpPr/>
          <p:nvPr/>
        </p:nvGrpSpPr>
        <p:grpSpPr>
          <a:xfrm>
            <a:off x="322867" y="1313791"/>
            <a:ext cx="11546267" cy="4750564"/>
            <a:chOff x="432050" y="1177157"/>
            <a:chExt cx="11546267" cy="4750564"/>
          </a:xfrm>
        </p:grpSpPr>
        <p:sp>
          <p:nvSpPr>
            <p:cNvPr id="6" name="矩形 5"/>
            <p:cNvSpPr/>
            <p:nvPr/>
          </p:nvSpPr>
          <p:spPr>
            <a:xfrm>
              <a:off x="3925310" y="1177158"/>
              <a:ext cx="1534510" cy="584775"/>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zh-CN" altLang="en-US" sz="1600">
                  <a:latin typeface="微软雅黑" panose="020B0503020204020204" pitchFamily="34" charset="-122"/>
                  <a:ea typeface="微软雅黑" panose="020B0503020204020204" pitchFamily="34" charset="-122"/>
                </a:rPr>
                <a:t>营销周期</a:t>
              </a:r>
              <a:endParaRPr lang="zh-CN" altLang="en-US" sz="1600">
                <a:latin typeface="微软雅黑" panose="020B0503020204020204" pitchFamily="34" charset="-122"/>
                <a:ea typeface="微软雅黑" panose="020B0503020204020204" pitchFamily="34" charset="-122"/>
              </a:endParaRPr>
            </a:p>
          </p:txBody>
        </p:sp>
        <p:sp>
          <p:nvSpPr>
            <p:cNvPr id="7" name="矩形 6"/>
            <p:cNvSpPr/>
            <p:nvPr/>
          </p:nvSpPr>
          <p:spPr>
            <a:xfrm>
              <a:off x="8800536" y="1177157"/>
              <a:ext cx="1534510" cy="584775"/>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zh-CN" altLang="en-US" sz="1600">
                  <a:latin typeface="微软雅黑" panose="020B0503020204020204" pitchFamily="34" charset="-122"/>
                  <a:ea typeface="微软雅黑" panose="020B0503020204020204" pitchFamily="34" charset="-122"/>
                </a:rPr>
                <a:t>如何做？</a:t>
              </a:r>
              <a:endParaRPr lang="zh-CN" altLang="en-US" sz="1600">
                <a:latin typeface="微软雅黑" panose="020B0503020204020204" pitchFamily="34" charset="-122"/>
                <a:ea typeface="微软雅黑" panose="020B0503020204020204" pitchFamily="34" charset="-122"/>
              </a:endParaRPr>
            </a:p>
          </p:txBody>
        </p:sp>
        <p:sp>
          <p:nvSpPr>
            <p:cNvPr id="5" name="矩形 4"/>
            <p:cNvSpPr/>
            <p:nvPr/>
          </p:nvSpPr>
          <p:spPr>
            <a:xfrm>
              <a:off x="663278" y="1177158"/>
              <a:ext cx="1534510" cy="584775"/>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zh-CN" altLang="en-US" sz="1600">
                  <a:latin typeface="微软雅黑" panose="020B0503020204020204" pitchFamily="34" charset="-122"/>
                  <a:ea typeface="微软雅黑" panose="020B0503020204020204" pitchFamily="34" charset="-122"/>
                </a:rPr>
                <a:t>新媒体类型</a:t>
              </a:r>
              <a:endParaRPr lang="zh-CN" altLang="en-US" sz="1600">
                <a:latin typeface="微软雅黑" panose="020B0503020204020204" pitchFamily="34" charset="-122"/>
                <a:ea typeface="微软雅黑" panose="020B0503020204020204" pitchFamily="34" charset="-122"/>
              </a:endParaRPr>
            </a:p>
          </p:txBody>
        </p:sp>
        <p:sp>
          <p:nvSpPr>
            <p:cNvPr id="8" name="左大括号 7"/>
            <p:cNvSpPr/>
            <p:nvPr/>
          </p:nvSpPr>
          <p:spPr>
            <a:xfrm rot="5400000">
              <a:off x="1198141" y="1354297"/>
              <a:ext cx="353110" cy="1183725"/>
            </a:xfrm>
            <a:prstGeom prst="leftBrace">
              <a:avLst/>
            </a:prstGeom>
            <a:ln w="28575"/>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latin typeface="微软雅黑" panose="020B0503020204020204" pitchFamily="34" charset="-122"/>
                <a:ea typeface="微软雅黑" panose="020B0503020204020204" pitchFamily="34" charset="-122"/>
              </a:endParaRPr>
            </a:p>
          </p:txBody>
        </p:sp>
        <p:sp>
          <p:nvSpPr>
            <p:cNvPr id="9" name="矩形 8"/>
            <p:cNvSpPr/>
            <p:nvPr/>
          </p:nvSpPr>
          <p:spPr>
            <a:xfrm>
              <a:off x="432050" y="2209801"/>
              <a:ext cx="588579" cy="1260000"/>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zh-CN" altLang="en-US" sz="1400">
                  <a:latin typeface="微软雅黑" panose="020B0503020204020204" pitchFamily="34" charset="-122"/>
                  <a:ea typeface="微软雅黑" panose="020B0503020204020204" pitchFamily="34" charset="-122"/>
                </a:rPr>
                <a:t>传统新媒体</a:t>
              </a:r>
              <a:endParaRPr lang="zh-CN" altLang="en-US" sz="1400">
                <a:latin typeface="微软雅黑" panose="020B0503020204020204" pitchFamily="34" charset="-122"/>
                <a:ea typeface="微软雅黑" panose="020B0503020204020204" pitchFamily="34" charset="-122"/>
              </a:endParaRPr>
            </a:p>
          </p:txBody>
        </p:sp>
        <p:sp>
          <p:nvSpPr>
            <p:cNvPr id="10" name="矩形 9"/>
            <p:cNvSpPr/>
            <p:nvPr/>
          </p:nvSpPr>
          <p:spPr>
            <a:xfrm>
              <a:off x="1609209" y="2209801"/>
              <a:ext cx="588579" cy="1260000"/>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zh-CN" altLang="en-US" sz="1400">
                  <a:latin typeface="微软雅黑" panose="020B0503020204020204" pitchFamily="34" charset="-122"/>
                  <a:ea typeface="微软雅黑" panose="020B0503020204020204" pitchFamily="34" charset="-122"/>
                </a:rPr>
                <a:t>衍生新媒体</a:t>
              </a:r>
              <a:endParaRPr lang="zh-CN" altLang="en-US" sz="1400">
                <a:latin typeface="微软雅黑" panose="020B0503020204020204" pitchFamily="34" charset="-122"/>
                <a:ea typeface="微软雅黑" panose="020B0503020204020204" pitchFamily="34" charset="-122"/>
              </a:endParaRPr>
            </a:p>
          </p:txBody>
        </p:sp>
        <p:sp>
          <p:nvSpPr>
            <p:cNvPr id="11" name="矩形 10"/>
            <p:cNvSpPr/>
            <p:nvPr/>
          </p:nvSpPr>
          <p:spPr>
            <a:xfrm>
              <a:off x="432050" y="4225160"/>
              <a:ext cx="588579" cy="1702561"/>
            </a:xfrm>
            <a:prstGeom prst="rect">
              <a:avLst/>
            </a:prstGeom>
            <a:noFill/>
            <a:ln w="28575">
              <a:solidFill>
                <a:srgbClr val="79569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zh-CN" altLang="en-US" sz="1400">
                  <a:solidFill>
                    <a:schemeClr val="tx1"/>
                  </a:solidFill>
                  <a:latin typeface="微软雅黑" panose="020B0503020204020204" pitchFamily="34" charset="-122"/>
                  <a:ea typeface="微软雅黑" panose="020B0503020204020204" pitchFamily="34" charset="-122"/>
                </a:rPr>
                <a:t>重关系轻内容</a:t>
              </a:r>
              <a:endParaRPr lang="en-US" altLang="zh-CN" sz="1400">
                <a:solidFill>
                  <a:schemeClr val="tx1"/>
                </a:solidFill>
                <a:latin typeface="微软雅黑" panose="020B0503020204020204" pitchFamily="34" charset="-122"/>
                <a:ea typeface="微软雅黑" panose="020B0503020204020204" pitchFamily="34" charset="-122"/>
              </a:endParaRPr>
            </a:p>
            <a:p>
              <a:pPr algn="ctr"/>
              <a:r>
                <a:rPr lang="en-US" altLang="zh-CN" sz="1400">
                  <a:solidFill>
                    <a:schemeClr val="tx1"/>
                  </a:solidFill>
                  <a:latin typeface="微软雅黑" panose="020B0503020204020204" pitchFamily="34" charset="-122"/>
                  <a:ea typeface="微软雅黑" panose="020B0503020204020204" pitchFamily="34" charset="-122"/>
                </a:rPr>
                <a:t>——</a:t>
              </a:r>
              <a:r>
                <a:rPr lang="zh-CN" altLang="en-US" sz="1400">
                  <a:solidFill>
                    <a:schemeClr val="tx1"/>
                  </a:solidFill>
                  <a:latin typeface="微软雅黑" panose="020B0503020204020204" pitchFamily="34" charset="-122"/>
                  <a:ea typeface="微软雅黑" panose="020B0503020204020204" pitchFamily="34" charset="-122"/>
                </a:rPr>
                <a:t>比如双微</a:t>
              </a:r>
              <a:endParaRPr lang="zh-CN" altLang="en-US" sz="1400">
                <a:solidFill>
                  <a:schemeClr val="tx1"/>
                </a:solidFill>
                <a:latin typeface="微软雅黑" panose="020B0503020204020204" pitchFamily="34" charset="-122"/>
                <a:ea typeface="微软雅黑" panose="020B0503020204020204" pitchFamily="34" charset="-122"/>
              </a:endParaRPr>
            </a:p>
          </p:txBody>
        </p:sp>
        <p:sp>
          <p:nvSpPr>
            <p:cNvPr id="12" name="矩形 11"/>
            <p:cNvSpPr/>
            <p:nvPr/>
          </p:nvSpPr>
          <p:spPr>
            <a:xfrm>
              <a:off x="1609208" y="4225160"/>
              <a:ext cx="588579" cy="1702561"/>
            </a:xfrm>
            <a:prstGeom prst="rect">
              <a:avLst/>
            </a:prstGeom>
            <a:noFill/>
            <a:ln w="28575">
              <a:solidFill>
                <a:srgbClr val="79569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zh-CN" altLang="en-US" sz="1400">
                  <a:solidFill>
                    <a:schemeClr val="tx1"/>
                  </a:solidFill>
                  <a:latin typeface="微软雅黑" panose="020B0503020204020204" pitchFamily="34" charset="-122"/>
                  <a:ea typeface="微软雅黑" panose="020B0503020204020204" pitchFamily="34" charset="-122"/>
                </a:rPr>
                <a:t>重内容轻关系</a:t>
              </a:r>
              <a:endParaRPr lang="en-US" altLang="zh-CN" sz="1400">
                <a:solidFill>
                  <a:schemeClr val="tx1"/>
                </a:solidFill>
                <a:latin typeface="微软雅黑" panose="020B0503020204020204" pitchFamily="34" charset="-122"/>
                <a:ea typeface="微软雅黑" panose="020B0503020204020204" pitchFamily="34" charset="-122"/>
              </a:endParaRPr>
            </a:p>
            <a:p>
              <a:pPr algn="ctr"/>
              <a:r>
                <a:rPr lang="en-US" altLang="zh-CN" sz="1400">
                  <a:solidFill>
                    <a:schemeClr val="tx1"/>
                  </a:solidFill>
                  <a:latin typeface="微软雅黑" panose="020B0503020204020204" pitchFamily="34" charset="-122"/>
                  <a:ea typeface="微软雅黑" panose="020B0503020204020204" pitchFamily="34" charset="-122"/>
                </a:rPr>
                <a:t>——</a:t>
              </a:r>
              <a:r>
                <a:rPr lang="zh-CN" altLang="en-US" sz="1400">
                  <a:solidFill>
                    <a:schemeClr val="tx1"/>
                  </a:solidFill>
                  <a:latin typeface="微软雅黑" panose="020B0503020204020204" pitchFamily="34" charset="-122"/>
                  <a:ea typeface="微软雅黑" panose="020B0503020204020204" pitchFamily="34" charset="-122"/>
                </a:rPr>
                <a:t>比如红抖乎</a:t>
              </a:r>
              <a:r>
                <a:rPr lang="en-US" altLang="zh-CN" sz="1400">
                  <a:solidFill>
                    <a:schemeClr val="tx1"/>
                  </a:solidFill>
                  <a:latin typeface="微软雅黑" panose="020B0503020204020204" pitchFamily="34" charset="-122"/>
                  <a:ea typeface="微软雅黑" panose="020B0503020204020204" pitchFamily="34" charset="-122"/>
                </a:rPr>
                <a:t>B</a:t>
              </a:r>
              <a:endParaRPr lang="zh-CN" altLang="en-US" sz="1400">
                <a:solidFill>
                  <a:schemeClr val="tx1"/>
                </a:solidFill>
                <a:latin typeface="微软雅黑" panose="020B0503020204020204" pitchFamily="34" charset="-122"/>
                <a:ea typeface="微软雅黑" panose="020B0503020204020204" pitchFamily="34" charset="-122"/>
              </a:endParaRPr>
            </a:p>
          </p:txBody>
        </p:sp>
        <p:cxnSp>
          <p:nvCxnSpPr>
            <p:cNvPr id="14" name="直接连接符 13"/>
            <p:cNvCxnSpPr>
              <a:stCxn id="9" idx="2"/>
              <a:endCxn id="11" idx="0"/>
            </p:cNvCxnSpPr>
            <p:nvPr/>
          </p:nvCxnSpPr>
          <p:spPr>
            <a:xfrm flipH="1">
              <a:off x="726340" y="3469801"/>
              <a:ext cx="0" cy="755359"/>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15" name="直接连接符 14"/>
            <p:cNvCxnSpPr/>
            <p:nvPr/>
          </p:nvCxnSpPr>
          <p:spPr>
            <a:xfrm flipH="1">
              <a:off x="1866713" y="3520966"/>
              <a:ext cx="0" cy="704193"/>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17" name="矩形 16"/>
            <p:cNvSpPr/>
            <p:nvPr/>
          </p:nvSpPr>
          <p:spPr>
            <a:xfrm>
              <a:off x="2620401" y="2262565"/>
              <a:ext cx="1260000" cy="468000"/>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zh-CN" altLang="en-US" sz="1400">
                  <a:latin typeface="微软雅黑" panose="020B0503020204020204" pitchFamily="34" charset="-122"/>
                  <a:ea typeface="微软雅黑" panose="020B0503020204020204" pitchFamily="34" charset="-122"/>
                </a:rPr>
                <a:t>起步期</a:t>
              </a:r>
              <a:endParaRPr lang="zh-CN" altLang="en-US" sz="1400">
                <a:latin typeface="微软雅黑" panose="020B0503020204020204" pitchFamily="34" charset="-122"/>
                <a:ea typeface="微软雅黑" panose="020B0503020204020204" pitchFamily="34" charset="-122"/>
              </a:endParaRPr>
            </a:p>
          </p:txBody>
        </p:sp>
        <p:sp>
          <p:nvSpPr>
            <p:cNvPr id="18" name="矩形 17"/>
            <p:cNvSpPr/>
            <p:nvPr/>
          </p:nvSpPr>
          <p:spPr>
            <a:xfrm>
              <a:off x="4062565" y="2262565"/>
              <a:ext cx="1260000" cy="468000"/>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zh-CN" altLang="en-US" sz="1400">
                  <a:latin typeface="微软雅黑" panose="020B0503020204020204" pitchFamily="34" charset="-122"/>
                  <a:ea typeface="微软雅黑" panose="020B0503020204020204" pitchFamily="34" charset="-122"/>
                </a:rPr>
                <a:t>成长期</a:t>
              </a:r>
              <a:endParaRPr lang="zh-CN" altLang="en-US" sz="1400">
                <a:latin typeface="微软雅黑" panose="020B0503020204020204" pitchFamily="34" charset="-122"/>
                <a:ea typeface="微软雅黑" panose="020B0503020204020204" pitchFamily="34" charset="-122"/>
              </a:endParaRPr>
            </a:p>
          </p:txBody>
        </p:sp>
        <p:sp>
          <p:nvSpPr>
            <p:cNvPr id="19" name="矩形 18"/>
            <p:cNvSpPr/>
            <p:nvPr/>
          </p:nvSpPr>
          <p:spPr>
            <a:xfrm>
              <a:off x="5504729" y="2262565"/>
              <a:ext cx="1260000" cy="468000"/>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zh-CN" altLang="en-US" sz="1400">
                  <a:latin typeface="微软雅黑" panose="020B0503020204020204" pitchFamily="34" charset="-122"/>
                  <a:ea typeface="微软雅黑" panose="020B0503020204020204" pitchFamily="34" charset="-122"/>
                </a:rPr>
                <a:t>成熟期</a:t>
              </a:r>
              <a:endParaRPr lang="zh-CN" altLang="en-US" sz="1400">
                <a:latin typeface="微软雅黑" panose="020B0503020204020204" pitchFamily="34" charset="-122"/>
                <a:ea typeface="微软雅黑" panose="020B0503020204020204" pitchFamily="34" charset="-122"/>
              </a:endParaRPr>
            </a:p>
          </p:txBody>
        </p:sp>
        <p:sp>
          <p:nvSpPr>
            <p:cNvPr id="20" name="矩形 19"/>
            <p:cNvSpPr/>
            <p:nvPr/>
          </p:nvSpPr>
          <p:spPr>
            <a:xfrm>
              <a:off x="2620401" y="2885048"/>
              <a:ext cx="1260000" cy="1260000"/>
            </a:xfrm>
            <a:prstGeom prst="rect">
              <a:avLst/>
            </a:prstGeom>
            <a:noFill/>
            <a:ln w="28575">
              <a:solidFill>
                <a:srgbClr val="79569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zh-CN" altLang="en-US" sz="1400">
                  <a:solidFill>
                    <a:schemeClr val="tx1"/>
                  </a:solidFill>
                  <a:latin typeface="微软雅黑" panose="020B0503020204020204" pitchFamily="34" charset="-122"/>
                  <a:ea typeface="微软雅黑" panose="020B0503020204020204" pitchFamily="34" charset="-122"/>
                </a:rPr>
                <a:t>进驻时间短，用户认知少</a:t>
              </a:r>
              <a:endParaRPr lang="zh-CN" altLang="en-US" sz="1400">
                <a:solidFill>
                  <a:schemeClr val="tx1"/>
                </a:solidFill>
                <a:latin typeface="微软雅黑" panose="020B0503020204020204" pitchFamily="34" charset="-122"/>
                <a:ea typeface="微软雅黑" panose="020B0503020204020204" pitchFamily="34" charset="-122"/>
              </a:endParaRPr>
            </a:p>
          </p:txBody>
        </p:sp>
        <p:sp>
          <p:nvSpPr>
            <p:cNvPr id="21" name="矩形 20"/>
            <p:cNvSpPr/>
            <p:nvPr/>
          </p:nvSpPr>
          <p:spPr>
            <a:xfrm>
              <a:off x="2620401" y="4667721"/>
              <a:ext cx="1260000" cy="1260000"/>
            </a:xfrm>
            <a:prstGeom prst="rect">
              <a:avLst/>
            </a:prstGeom>
            <a:noFill/>
            <a:ln w="28575">
              <a:solidFill>
                <a:srgbClr val="79569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zh-CN" altLang="en-US" sz="1400">
                  <a:solidFill>
                    <a:schemeClr val="tx1"/>
                  </a:solidFill>
                  <a:latin typeface="微软雅黑" panose="020B0503020204020204" pitchFamily="34" charset="-122"/>
                  <a:ea typeface="微软雅黑" panose="020B0503020204020204" pitchFamily="34" charset="-122"/>
                </a:rPr>
                <a:t>让品牌“活”下去，转化为核心目标</a:t>
              </a:r>
              <a:endParaRPr lang="zh-CN" altLang="en-US" sz="1400">
                <a:solidFill>
                  <a:schemeClr val="tx1"/>
                </a:solidFill>
                <a:latin typeface="微软雅黑" panose="020B0503020204020204" pitchFamily="34" charset="-122"/>
                <a:ea typeface="微软雅黑" panose="020B0503020204020204" pitchFamily="34" charset="-122"/>
              </a:endParaRPr>
            </a:p>
          </p:txBody>
        </p:sp>
        <p:sp>
          <p:nvSpPr>
            <p:cNvPr id="23" name="矩形 22"/>
            <p:cNvSpPr/>
            <p:nvPr/>
          </p:nvSpPr>
          <p:spPr>
            <a:xfrm>
              <a:off x="4062565" y="2885048"/>
              <a:ext cx="1260000" cy="1260000"/>
            </a:xfrm>
            <a:prstGeom prst="rect">
              <a:avLst/>
            </a:prstGeom>
            <a:noFill/>
            <a:ln w="28575">
              <a:solidFill>
                <a:srgbClr val="79569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zh-CN" altLang="en-US" sz="1400">
                  <a:solidFill>
                    <a:schemeClr val="tx1"/>
                  </a:solidFill>
                  <a:latin typeface="微软雅黑" panose="020B0503020204020204" pitchFamily="34" charset="-122"/>
                  <a:ea typeface="微软雅黑" panose="020B0503020204020204" pitchFamily="34" charset="-122"/>
                </a:rPr>
                <a:t>有一定用户认知基础</a:t>
              </a:r>
              <a:r>
                <a:rPr lang="en-US" altLang="zh-CN" sz="1400">
                  <a:solidFill>
                    <a:schemeClr val="tx1"/>
                  </a:solidFill>
                  <a:latin typeface="微软雅黑" panose="020B0503020204020204" pitchFamily="34" charset="-122"/>
                  <a:ea typeface="微软雅黑" panose="020B0503020204020204" pitchFamily="34" charset="-122"/>
                </a:rPr>
                <a:t>,</a:t>
              </a:r>
              <a:r>
                <a:rPr lang="zh-CN" altLang="en-US" sz="1400">
                  <a:solidFill>
                    <a:schemeClr val="tx1"/>
                  </a:solidFill>
                  <a:latin typeface="微软雅黑" panose="020B0503020204020204" pitchFamily="34" charset="-122"/>
                  <a:ea typeface="微软雅黑" panose="020B0503020204020204" pitchFamily="34" charset="-122"/>
                </a:rPr>
                <a:t>有</a:t>
              </a:r>
              <a:r>
                <a:rPr lang="en-US" altLang="zh-CN" sz="1400">
                  <a:solidFill>
                    <a:schemeClr val="tx1"/>
                  </a:solidFill>
                  <a:latin typeface="微软雅黑" panose="020B0503020204020204" pitchFamily="34" charset="-122"/>
                  <a:ea typeface="微软雅黑" panose="020B0503020204020204" pitchFamily="34" charset="-122"/>
                </a:rPr>
                <a:t>1</a:t>
              </a:r>
              <a:r>
                <a:rPr lang="zh-CN" altLang="en-US" sz="1400">
                  <a:solidFill>
                    <a:schemeClr val="tx1"/>
                  </a:solidFill>
                  <a:latin typeface="微软雅黑" panose="020B0503020204020204" pitchFamily="34" charset="-122"/>
                  <a:ea typeface="微软雅黑" panose="020B0503020204020204" pitchFamily="34" charset="-122"/>
                </a:rPr>
                <a:t>个爆款商品，用户覆盖率同比不高</a:t>
              </a:r>
              <a:endParaRPr lang="zh-CN" altLang="en-US" sz="1400">
                <a:solidFill>
                  <a:schemeClr val="tx1"/>
                </a:solidFill>
                <a:latin typeface="微软雅黑" panose="020B0503020204020204" pitchFamily="34" charset="-122"/>
                <a:ea typeface="微软雅黑" panose="020B0503020204020204" pitchFamily="34" charset="-122"/>
              </a:endParaRPr>
            </a:p>
          </p:txBody>
        </p:sp>
        <p:sp>
          <p:nvSpPr>
            <p:cNvPr id="24" name="矩形 23"/>
            <p:cNvSpPr/>
            <p:nvPr/>
          </p:nvSpPr>
          <p:spPr>
            <a:xfrm>
              <a:off x="4062565" y="4667721"/>
              <a:ext cx="1260000" cy="1260000"/>
            </a:xfrm>
            <a:prstGeom prst="rect">
              <a:avLst/>
            </a:prstGeom>
            <a:noFill/>
            <a:ln w="28575">
              <a:solidFill>
                <a:srgbClr val="79569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zh-CN" altLang="en-US" sz="1400">
                  <a:solidFill>
                    <a:schemeClr val="tx1"/>
                  </a:solidFill>
                  <a:latin typeface="微软雅黑" panose="020B0503020204020204" pitchFamily="34" charset="-122"/>
                  <a:ea typeface="微软雅黑" panose="020B0503020204020204" pitchFamily="34" charset="-122"/>
                </a:rPr>
                <a:t>提升品牌知名度及用户覆盖率，增加爆款商品</a:t>
              </a:r>
              <a:endParaRPr lang="zh-CN" altLang="en-US" sz="1400">
                <a:solidFill>
                  <a:schemeClr val="tx1"/>
                </a:solidFill>
                <a:latin typeface="微软雅黑" panose="020B0503020204020204" pitchFamily="34" charset="-122"/>
                <a:ea typeface="微软雅黑" panose="020B0503020204020204" pitchFamily="34" charset="-122"/>
              </a:endParaRPr>
            </a:p>
          </p:txBody>
        </p:sp>
        <p:sp>
          <p:nvSpPr>
            <p:cNvPr id="25" name="矩形 24"/>
            <p:cNvSpPr/>
            <p:nvPr/>
          </p:nvSpPr>
          <p:spPr>
            <a:xfrm>
              <a:off x="5504729" y="2885048"/>
              <a:ext cx="1260000" cy="1260000"/>
            </a:xfrm>
            <a:prstGeom prst="rect">
              <a:avLst/>
            </a:prstGeom>
            <a:noFill/>
            <a:ln w="28575">
              <a:solidFill>
                <a:srgbClr val="79569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zh-CN" altLang="en-US" sz="1400">
                  <a:solidFill>
                    <a:schemeClr val="tx1"/>
                  </a:solidFill>
                  <a:latin typeface="微软雅黑" panose="020B0503020204020204" pitchFamily="34" charset="-122"/>
                  <a:ea typeface="微软雅黑" panose="020B0503020204020204" pitchFamily="34" charset="-122"/>
                </a:rPr>
                <a:t>用户覆盖率较高销售稳中带涨</a:t>
              </a:r>
              <a:endParaRPr lang="zh-CN" altLang="en-US" sz="1400">
                <a:solidFill>
                  <a:schemeClr val="tx1"/>
                </a:solidFill>
                <a:latin typeface="微软雅黑" panose="020B0503020204020204" pitchFamily="34" charset="-122"/>
                <a:ea typeface="微软雅黑" panose="020B0503020204020204" pitchFamily="34" charset="-122"/>
              </a:endParaRPr>
            </a:p>
          </p:txBody>
        </p:sp>
        <p:sp>
          <p:nvSpPr>
            <p:cNvPr id="26" name="矩形 25"/>
            <p:cNvSpPr/>
            <p:nvPr/>
          </p:nvSpPr>
          <p:spPr>
            <a:xfrm>
              <a:off x="5504729" y="4667721"/>
              <a:ext cx="1260000" cy="1260000"/>
            </a:xfrm>
            <a:prstGeom prst="rect">
              <a:avLst/>
            </a:prstGeom>
            <a:noFill/>
            <a:ln w="28575">
              <a:solidFill>
                <a:srgbClr val="79569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zh-CN" altLang="en-US" sz="1400">
                  <a:solidFill>
                    <a:schemeClr val="tx1"/>
                  </a:solidFill>
                  <a:latin typeface="微软雅黑" panose="020B0503020204020204" pitchFamily="34" charset="-122"/>
                  <a:ea typeface="微软雅黑" panose="020B0503020204020204" pitchFamily="34" charset="-122"/>
                </a:rPr>
                <a:t>维持提升品牌形象，孵化新的系列</a:t>
              </a:r>
              <a:endParaRPr lang="zh-CN" altLang="en-US" sz="1400">
                <a:solidFill>
                  <a:schemeClr val="tx1"/>
                </a:solidFill>
                <a:latin typeface="微软雅黑" panose="020B0503020204020204" pitchFamily="34" charset="-122"/>
                <a:ea typeface="微软雅黑" panose="020B0503020204020204" pitchFamily="34" charset="-122"/>
              </a:endParaRPr>
            </a:p>
          </p:txBody>
        </p:sp>
        <p:sp>
          <p:nvSpPr>
            <p:cNvPr id="28" name="左大括号 27"/>
            <p:cNvSpPr/>
            <p:nvPr/>
          </p:nvSpPr>
          <p:spPr>
            <a:xfrm rot="5400000">
              <a:off x="4495669" y="448436"/>
              <a:ext cx="392145" cy="3091543"/>
            </a:xfrm>
            <a:prstGeom prst="leftBrace">
              <a:avLst/>
            </a:prstGeom>
            <a:ln w="28575"/>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latin typeface="微软雅黑" panose="020B0503020204020204" pitchFamily="34" charset="-122"/>
                <a:ea typeface="微软雅黑" panose="020B0503020204020204" pitchFamily="34" charset="-122"/>
              </a:endParaRPr>
            </a:p>
          </p:txBody>
        </p:sp>
        <p:cxnSp>
          <p:nvCxnSpPr>
            <p:cNvPr id="30" name="直接箭头连接符 29"/>
            <p:cNvCxnSpPr>
              <a:stCxn id="20" idx="2"/>
              <a:endCxn id="21" idx="0"/>
            </p:cNvCxnSpPr>
            <p:nvPr/>
          </p:nvCxnSpPr>
          <p:spPr>
            <a:xfrm flipH="1">
              <a:off x="3250401" y="4145048"/>
              <a:ext cx="0" cy="522673"/>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cxnSp>
          <p:nvCxnSpPr>
            <p:cNvPr id="32" name="直接箭头连接符 31"/>
            <p:cNvCxnSpPr>
              <a:stCxn id="23" idx="2"/>
              <a:endCxn id="24" idx="0"/>
            </p:cNvCxnSpPr>
            <p:nvPr/>
          </p:nvCxnSpPr>
          <p:spPr>
            <a:xfrm flipH="1">
              <a:off x="4692565" y="4145048"/>
              <a:ext cx="0" cy="522673"/>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cxnSp>
          <p:nvCxnSpPr>
            <p:cNvPr id="34" name="直接箭头连接符 33"/>
            <p:cNvCxnSpPr>
              <a:stCxn id="25" idx="2"/>
              <a:endCxn id="26" idx="0"/>
            </p:cNvCxnSpPr>
            <p:nvPr/>
          </p:nvCxnSpPr>
          <p:spPr>
            <a:xfrm flipH="1">
              <a:off x="6134729" y="4145048"/>
              <a:ext cx="0" cy="522673"/>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cxnSp>
          <p:nvCxnSpPr>
            <p:cNvPr id="36" name="直接箭头连接符 35"/>
            <p:cNvCxnSpPr>
              <a:stCxn id="17" idx="3"/>
              <a:endCxn id="18" idx="1"/>
            </p:cNvCxnSpPr>
            <p:nvPr/>
          </p:nvCxnSpPr>
          <p:spPr>
            <a:xfrm>
              <a:off x="3880401" y="2496565"/>
              <a:ext cx="182164"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38" name="直接箭头连接符 37"/>
            <p:cNvCxnSpPr>
              <a:stCxn id="18" idx="3"/>
              <a:endCxn id="19" idx="1"/>
            </p:cNvCxnSpPr>
            <p:nvPr/>
          </p:nvCxnSpPr>
          <p:spPr>
            <a:xfrm>
              <a:off x="5322565" y="2496565"/>
              <a:ext cx="182164"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39" name="左大括号 38"/>
            <p:cNvSpPr/>
            <p:nvPr/>
          </p:nvSpPr>
          <p:spPr>
            <a:xfrm rot="5400000">
              <a:off x="9324123" y="1042347"/>
              <a:ext cx="369095" cy="1926771"/>
            </a:xfrm>
            <a:prstGeom prst="leftBrace">
              <a:avLst/>
            </a:prstGeom>
            <a:ln w="28575"/>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latin typeface="微软雅黑" panose="020B0503020204020204" pitchFamily="34" charset="-122"/>
                <a:ea typeface="微软雅黑" panose="020B0503020204020204" pitchFamily="34" charset="-122"/>
              </a:endParaRPr>
            </a:p>
          </p:txBody>
        </p:sp>
        <p:sp>
          <p:nvSpPr>
            <p:cNvPr id="40" name="矩形 39"/>
            <p:cNvSpPr/>
            <p:nvPr/>
          </p:nvSpPr>
          <p:spPr>
            <a:xfrm>
              <a:off x="7706218" y="2262565"/>
              <a:ext cx="1260000" cy="468000"/>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zh-CN" altLang="en-US" sz="1400">
                  <a:latin typeface="微软雅黑" panose="020B0503020204020204" pitchFamily="34" charset="-122"/>
                  <a:ea typeface="微软雅黑" panose="020B0503020204020204" pitchFamily="34" charset="-122"/>
                </a:rPr>
                <a:t>品牌定位</a:t>
              </a:r>
              <a:endParaRPr lang="zh-CN" altLang="en-US" sz="1400">
                <a:latin typeface="微软雅黑" panose="020B0503020204020204" pitchFamily="34" charset="-122"/>
                <a:ea typeface="微软雅黑" panose="020B0503020204020204" pitchFamily="34" charset="-122"/>
              </a:endParaRPr>
            </a:p>
          </p:txBody>
        </p:sp>
        <p:sp>
          <p:nvSpPr>
            <p:cNvPr id="41" name="矩形 40"/>
            <p:cNvSpPr/>
            <p:nvPr/>
          </p:nvSpPr>
          <p:spPr>
            <a:xfrm>
              <a:off x="9842056" y="2262565"/>
              <a:ext cx="1260000" cy="468000"/>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zh-CN" altLang="en-US" sz="1400">
                  <a:latin typeface="微软雅黑" panose="020B0503020204020204" pitchFamily="34" charset="-122"/>
                  <a:ea typeface="微软雅黑" panose="020B0503020204020204" pitchFamily="34" charset="-122"/>
                </a:rPr>
                <a:t>内容营销</a:t>
              </a:r>
              <a:endParaRPr lang="zh-CN" altLang="en-US" sz="1400">
                <a:latin typeface="微软雅黑" panose="020B0503020204020204" pitchFamily="34" charset="-122"/>
                <a:ea typeface="微软雅黑" panose="020B0503020204020204" pitchFamily="34" charset="-122"/>
              </a:endParaRPr>
            </a:p>
          </p:txBody>
        </p:sp>
        <p:cxnSp>
          <p:nvCxnSpPr>
            <p:cNvPr id="43" name="直接连接符 42"/>
            <p:cNvCxnSpPr>
              <a:endCxn id="20" idx="0"/>
            </p:cNvCxnSpPr>
            <p:nvPr/>
          </p:nvCxnSpPr>
          <p:spPr>
            <a:xfrm flipH="1">
              <a:off x="3250401" y="2730565"/>
              <a:ext cx="0" cy="154483"/>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45" name="直接连接符 44"/>
            <p:cNvCxnSpPr>
              <a:stCxn id="18" idx="2"/>
              <a:endCxn id="23" idx="0"/>
            </p:cNvCxnSpPr>
            <p:nvPr/>
          </p:nvCxnSpPr>
          <p:spPr>
            <a:xfrm flipH="1">
              <a:off x="4692565" y="2730565"/>
              <a:ext cx="0" cy="154483"/>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47" name="直接连接符 46"/>
            <p:cNvCxnSpPr>
              <a:endCxn id="25" idx="0"/>
            </p:cNvCxnSpPr>
            <p:nvPr/>
          </p:nvCxnSpPr>
          <p:spPr>
            <a:xfrm flipH="1">
              <a:off x="6134729" y="2730565"/>
              <a:ext cx="0" cy="154483"/>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53" name="直接连接符 52"/>
            <p:cNvCxnSpPr/>
            <p:nvPr/>
          </p:nvCxnSpPr>
          <p:spPr>
            <a:xfrm flipH="1">
              <a:off x="4692565" y="1981199"/>
              <a:ext cx="0" cy="248708"/>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48" name="矩形 47"/>
            <p:cNvSpPr/>
            <p:nvPr/>
          </p:nvSpPr>
          <p:spPr>
            <a:xfrm>
              <a:off x="7360159" y="3135419"/>
              <a:ext cx="563751" cy="543952"/>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zh-CN" altLang="en-US" sz="1400">
                  <a:latin typeface="微软雅黑" panose="020B0503020204020204" pitchFamily="34" charset="-122"/>
                  <a:ea typeface="微软雅黑" panose="020B0503020204020204" pitchFamily="34" charset="-122"/>
                </a:rPr>
                <a:t>市场洞察</a:t>
              </a:r>
              <a:endParaRPr lang="zh-CN" altLang="en-US" sz="1400">
                <a:latin typeface="微软雅黑" panose="020B0503020204020204" pitchFamily="34" charset="-122"/>
                <a:ea typeface="微软雅黑" panose="020B0503020204020204" pitchFamily="34" charset="-122"/>
              </a:endParaRPr>
            </a:p>
          </p:txBody>
        </p:sp>
        <p:sp>
          <p:nvSpPr>
            <p:cNvPr id="49" name="矩形 48"/>
            <p:cNvSpPr/>
            <p:nvPr/>
          </p:nvSpPr>
          <p:spPr>
            <a:xfrm>
              <a:off x="8113005" y="3135419"/>
              <a:ext cx="563751" cy="543952"/>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zh-CN" altLang="en-US" sz="1400">
                  <a:latin typeface="微软雅黑" panose="020B0503020204020204" pitchFamily="34" charset="-122"/>
                  <a:ea typeface="微软雅黑" panose="020B0503020204020204" pitchFamily="34" charset="-122"/>
                </a:rPr>
                <a:t>自我分析</a:t>
              </a:r>
              <a:endParaRPr lang="zh-CN" altLang="en-US" sz="1400">
                <a:latin typeface="微软雅黑" panose="020B0503020204020204" pitchFamily="34" charset="-122"/>
                <a:ea typeface="微软雅黑" panose="020B0503020204020204" pitchFamily="34" charset="-122"/>
              </a:endParaRPr>
            </a:p>
          </p:txBody>
        </p:sp>
        <p:sp>
          <p:nvSpPr>
            <p:cNvPr id="50" name="矩形 49"/>
            <p:cNvSpPr/>
            <p:nvPr/>
          </p:nvSpPr>
          <p:spPr>
            <a:xfrm>
              <a:off x="8833194" y="3135419"/>
              <a:ext cx="563751" cy="543952"/>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zh-CN" altLang="en-US" sz="1400">
                  <a:latin typeface="微软雅黑" panose="020B0503020204020204" pitchFamily="34" charset="-122"/>
                  <a:ea typeface="微软雅黑" panose="020B0503020204020204" pitchFamily="34" charset="-122"/>
                </a:rPr>
                <a:t>竞品分析</a:t>
              </a:r>
              <a:endParaRPr lang="zh-CN" altLang="en-US" sz="1400">
                <a:latin typeface="微软雅黑" panose="020B0503020204020204" pitchFamily="34" charset="-122"/>
                <a:ea typeface="微软雅黑" panose="020B0503020204020204" pitchFamily="34" charset="-122"/>
              </a:endParaRPr>
            </a:p>
          </p:txBody>
        </p:sp>
        <p:sp>
          <p:nvSpPr>
            <p:cNvPr id="51" name="左大括号 50"/>
            <p:cNvSpPr/>
            <p:nvPr/>
          </p:nvSpPr>
          <p:spPr>
            <a:xfrm rot="5400000">
              <a:off x="8115790" y="2163882"/>
              <a:ext cx="401792" cy="1611087"/>
            </a:xfrm>
            <a:prstGeom prst="leftBrace">
              <a:avLst/>
            </a:prstGeom>
            <a:ln w="28575"/>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latin typeface="微软雅黑" panose="020B0503020204020204" pitchFamily="34" charset="-122"/>
                <a:ea typeface="微软雅黑" panose="020B0503020204020204" pitchFamily="34" charset="-122"/>
              </a:endParaRPr>
            </a:p>
          </p:txBody>
        </p:sp>
        <p:cxnSp>
          <p:nvCxnSpPr>
            <p:cNvPr id="57" name="直接连接符 56"/>
            <p:cNvCxnSpPr/>
            <p:nvPr/>
          </p:nvCxnSpPr>
          <p:spPr>
            <a:xfrm flipH="1">
              <a:off x="8318679" y="2971799"/>
              <a:ext cx="0" cy="141848"/>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59" name="矩形 58"/>
            <p:cNvSpPr/>
            <p:nvPr/>
          </p:nvSpPr>
          <p:spPr>
            <a:xfrm>
              <a:off x="6867385" y="4046262"/>
              <a:ext cx="554862" cy="1881459"/>
            </a:xfrm>
            <a:prstGeom prst="rect">
              <a:avLst/>
            </a:prstGeom>
            <a:noFill/>
            <a:ln w="28575">
              <a:solidFill>
                <a:srgbClr val="795696"/>
              </a:solidFill>
            </a:ln>
          </p:spPr>
          <p:style>
            <a:lnRef idx="2">
              <a:schemeClr val="accent1">
                <a:shade val="15000"/>
              </a:schemeClr>
            </a:lnRef>
            <a:fillRef idx="1">
              <a:schemeClr val="accent1"/>
            </a:fillRef>
            <a:effectRef idx="0">
              <a:schemeClr val="accent1"/>
            </a:effectRef>
            <a:fontRef idx="minor">
              <a:schemeClr val="lt1"/>
            </a:fontRef>
          </p:style>
          <p:txBody>
            <a:bodyPr rtlCol="0" anchor="t"/>
            <a:lstStyle/>
            <a:p>
              <a:pPr algn="ctr"/>
              <a:r>
                <a:rPr lang="zh-CN" altLang="en-US" sz="1400">
                  <a:solidFill>
                    <a:schemeClr val="tx1"/>
                  </a:solidFill>
                  <a:latin typeface="微软雅黑" panose="020B0503020204020204" pitchFamily="34" charset="-122"/>
                  <a:ea typeface="微软雅黑" panose="020B0503020204020204" pitchFamily="34" charset="-122"/>
                </a:rPr>
                <a:t>掌握行业周期性流量变化</a:t>
              </a:r>
              <a:endParaRPr lang="zh-CN" altLang="en-US" sz="1400">
                <a:solidFill>
                  <a:schemeClr val="tx1"/>
                </a:solidFill>
                <a:latin typeface="微软雅黑" panose="020B0503020204020204" pitchFamily="34" charset="-122"/>
                <a:ea typeface="微软雅黑" panose="020B0503020204020204" pitchFamily="34" charset="-122"/>
              </a:endParaRPr>
            </a:p>
          </p:txBody>
        </p:sp>
        <p:sp>
          <p:nvSpPr>
            <p:cNvPr id="60" name="矩形 59"/>
            <p:cNvSpPr/>
            <p:nvPr/>
          </p:nvSpPr>
          <p:spPr>
            <a:xfrm>
              <a:off x="7484919" y="4046262"/>
              <a:ext cx="563750" cy="1881459"/>
            </a:xfrm>
            <a:prstGeom prst="rect">
              <a:avLst/>
            </a:prstGeom>
            <a:noFill/>
            <a:ln w="28575">
              <a:solidFill>
                <a:srgbClr val="795696"/>
              </a:solidFill>
            </a:ln>
          </p:spPr>
          <p:style>
            <a:lnRef idx="2">
              <a:schemeClr val="accent1">
                <a:shade val="15000"/>
              </a:schemeClr>
            </a:lnRef>
            <a:fillRef idx="1">
              <a:schemeClr val="accent1"/>
            </a:fillRef>
            <a:effectRef idx="0">
              <a:schemeClr val="accent1"/>
            </a:effectRef>
            <a:fontRef idx="minor">
              <a:schemeClr val="lt1"/>
            </a:fontRef>
          </p:style>
          <p:txBody>
            <a:bodyPr rtlCol="0" anchor="t"/>
            <a:lstStyle/>
            <a:p>
              <a:pPr algn="ctr"/>
              <a:r>
                <a:rPr lang="zh-CN" altLang="en-US" sz="1400">
                  <a:solidFill>
                    <a:schemeClr val="tx1"/>
                  </a:solidFill>
                  <a:latin typeface="微软雅黑" panose="020B0503020204020204" pitchFamily="34" charset="-122"/>
                  <a:ea typeface="微软雅黑" panose="020B0503020204020204" pitchFamily="34" charset="-122"/>
                </a:rPr>
                <a:t>了解用户关注点，分析受众</a:t>
              </a:r>
              <a:endParaRPr lang="zh-CN" altLang="en-US" sz="1400">
                <a:solidFill>
                  <a:schemeClr val="tx1"/>
                </a:solidFill>
                <a:latin typeface="微软雅黑" panose="020B0503020204020204" pitchFamily="34" charset="-122"/>
                <a:ea typeface="微软雅黑" panose="020B0503020204020204" pitchFamily="34" charset="-122"/>
              </a:endParaRPr>
            </a:p>
          </p:txBody>
        </p:sp>
        <p:sp>
          <p:nvSpPr>
            <p:cNvPr id="61" name="矩形 60"/>
            <p:cNvSpPr/>
            <p:nvPr/>
          </p:nvSpPr>
          <p:spPr>
            <a:xfrm>
              <a:off x="8111674" y="4046261"/>
              <a:ext cx="563751" cy="1881460"/>
            </a:xfrm>
            <a:prstGeom prst="rect">
              <a:avLst/>
            </a:prstGeom>
            <a:noFill/>
            <a:ln w="28575">
              <a:solidFill>
                <a:srgbClr val="79569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zh-CN" altLang="en-US" sz="1400">
                  <a:solidFill>
                    <a:schemeClr val="tx1"/>
                  </a:solidFill>
                  <a:latin typeface="微软雅黑" panose="020B0503020204020204" pitchFamily="34" charset="-122"/>
                  <a:ea typeface="微软雅黑" panose="020B0503020204020204" pitchFamily="34" charset="-122"/>
                </a:rPr>
                <a:t>品牌当前处境与分析</a:t>
              </a:r>
              <a:endParaRPr lang="zh-CN" altLang="en-US" sz="1400">
                <a:solidFill>
                  <a:schemeClr val="tx1"/>
                </a:solidFill>
                <a:latin typeface="微软雅黑" panose="020B0503020204020204" pitchFamily="34" charset="-122"/>
                <a:ea typeface="微软雅黑" panose="020B0503020204020204" pitchFamily="34" charset="-122"/>
              </a:endParaRPr>
            </a:p>
          </p:txBody>
        </p:sp>
        <p:sp>
          <p:nvSpPr>
            <p:cNvPr id="62" name="矩形 61"/>
            <p:cNvSpPr/>
            <p:nvPr/>
          </p:nvSpPr>
          <p:spPr>
            <a:xfrm>
              <a:off x="8833194" y="4060843"/>
              <a:ext cx="563751" cy="1866878"/>
            </a:xfrm>
            <a:prstGeom prst="rect">
              <a:avLst/>
            </a:prstGeom>
            <a:noFill/>
            <a:ln w="28575">
              <a:solidFill>
                <a:srgbClr val="79569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zh-CN" altLang="en-US" sz="1400">
                  <a:solidFill>
                    <a:schemeClr val="tx1"/>
                  </a:solidFill>
                  <a:latin typeface="微软雅黑" panose="020B0503020204020204" pitchFamily="34" charset="-122"/>
                  <a:ea typeface="微软雅黑" panose="020B0503020204020204" pitchFamily="34" charset="-122"/>
                </a:rPr>
                <a:t>挖掘竞品优质内容方法论</a:t>
              </a:r>
              <a:endParaRPr lang="zh-CN" altLang="en-US" sz="1400">
                <a:solidFill>
                  <a:schemeClr val="tx1"/>
                </a:solidFill>
                <a:latin typeface="微软雅黑" panose="020B0503020204020204" pitchFamily="34" charset="-122"/>
                <a:ea typeface="微软雅黑" panose="020B0503020204020204" pitchFamily="34" charset="-122"/>
              </a:endParaRPr>
            </a:p>
          </p:txBody>
        </p:sp>
        <p:sp>
          <p:nvSpPr>
            <p:cNvPr id="63" name="左大括号 62"/>
            <p:cNvSpPr/>
            <p:nvPr/>
          </p:nvSpPr>
          <p:spPr>
            <a:xfrm rot="5400000">
              <a:off x="7265381" y="3481040"/>
              <a:ext cx="345113" cy="785328"/>
            </a:xfrm>
            <a:prstGeom prst="leftBrace">
              <a:avLst/>
            </a:prstGeom>
            <a:ln w="28575"/>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latin typeface="微软雅黑" panose="020B0503020204020204" pitchFamily="34" charset="-122"/>
                <a:ea typeface="微软雅黑" panose="020B0503020204020204" pitchFamily="34" charset="-122"/>
              </a:endParaRPr>
            </a:p>
          </p:txBody>
        </p:sp>
        <p:cxnSp>
          <p:nvCxnSpPr>
            <p:cNvPr id="65" name="直接连接符 64"/>
            <p:cNvCxnSpPr/>
            <p:nvPr/>
          </p:nvCxnSpPr>
          <p:spPr>
            <a:xfrm flipH="1">
              <a:off x="8393550" y="3679371"/>
              <a:ext cx="1331" cy="366890"/>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67" name="直接连接符 66"/>
            <p:cNvCxnSpPr/>
            <p:nvPr/>
          </p:nvCxnSpPr>
          <p:spPr>
            <a:xfrm flipH="1">
              <a:off x="9115070" y="3679371"/>
              <a:ext cx="0" cy="381472"/>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70" name="矩形 69"/>
            <p:cNvSpPr/>
            <p:nvPr/>
          </p:nvSpPr>
          <p:spPr>
            <a:xfrm>
              <a:off x="9468138" y="3135419"/>
              <a:ext cx="803493" cy="543952"/>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zh-CN" altLang="en-US" sz="1400">
                  <a:latin typeface="微软雅黑" panose="020B0503020204020204" pitchFamily="34" charset="-122"/>
                  <a:ea typeface="微软雅黑" panose="020B0503020204020204" pitchFamily="34" charset="-122"/>
                </a:rPr>
                <a:t>强关联内容</a:t>
              </a:r>
              <a:endParaRPr lang="zh-CN" altLang="en-US" sz="1400">
                <a:latin typeface="微软雅黑" panose="020B0503020204020204" pitchFamily="34" charset="-122"/>
                <a:ea typeface="微软雅黑" panose="020B0503020204020204" pitchFamily="34" charset="-122"/>
              </a:endParaRPr>
            </a:p>
          </p:txBody>
        </p:sp>
        <p:sp>
          <p:nvSpPr>
            <p:cNvPr id="71" name="矩形 70"/>
            <p:cNvSpPr/>
            <p:nvPr/>
          </p:nvSpPr>
          <p:spPr>
            <a:xfrm>
              <a:off x="10319604" y="3135419"/>
              <a:ext cx="803493" cy="543952"/>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zh-CN" altLang="en-US" sz="1400">
                  <a:latin typeface="微软雅黑" panose="020B0503020204020204" pitchFamily="34" charset="-122"/>
                  <a:ea typeface="微软雅黑" panose="020B0503020204020204" pitchFamily="34" charset="-122"/>
                </a:rPr>
                <a:t>弱关联内容</a:t>
              </a:r>
              <a:endParaRPr lang="zh-CN" altLang="en-US" sz="1400">
                <a:latin typeface="微软雅黑" panose="020B0503020204020204" pitchFamily="34" charset="-122"/>
                <a:ea typeface="微软雅黑" panose="020B0503020204020204" pitchFamily="34" charset="-122"/>
              </a:endParaRPr>
            </a:p>
          </p:txBody>
        </p:sp>
        <p:sp>
          <p:nvSpPr>
            <p:cNvPr id="72" name="矩形 71"/>
            <p:cNvSpPr/>
            <p:nvPr/>
          </p:nvSpPr>
          <p:spPr>
            <a:xfrm>
              <a:off x="11171071" y="3135419"/>
              <a:ext cx="803493" cy="543952"/>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zh-CN" altLang="en-US" sz="1400">
                  <a:latin typeface="微软雅黑" panose="020B0503020204020204" pitchFamily="34" charset="-122"/>
                  <a:ea typeface="微软雅黑" panose="020B0503020204020204" pitchFamily="34" charset="-122"/>
                </a:rPr>
                <a:t>发散型内容</a:t>
              </a:r>
              <a:endParaRPr lang="zh-CN" altLang="en-US" sz="1400">
                <a:latin typeface="微软雅黑" panose="020B0503020204020204" pitchFamily="34" charset="-122"/>
                <a:ea typeface="微软雅黑" panose="020B0503020204020204" pitchFamily="34" charset="-122"/>
              </a:endParaRPr>
            </a:p>
          </p:txBody>
        </p:sp>
        <p:sp>
          <p:nvSpPr>
            <p:cNvPr id="73" name="左大括号 72"/>
            <p:cNvSpPr/>
            <p:nvPr/>
          </p:nvSpPr>
          <p:spPr>
            <a:xfrm rot="5400000">
              <a:off x="10347501" y="2163882"/>
              <a:ext cx="401792" cy="1611087"/>
            </a:xfrm>
            <a:prstGeom prst="leftBrace">
              <a:avLst/>
            </a:prstGeom>
            <a:ln w="28575"/>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latin typeface="微软雅黑" panose="020B0503020204020204" pitchFamily="34" charset="-122"/>
                <a:ea typeface="微软雅黑" panose="020B0503020204020204" pitchFamily="34" charset="-122"/>
              </a:endParaRPr>
            </a:p>
          </p:txBody>
        </p:sp>
        <p:cxnSp>
          <p:nvCxnSpPr>
            <p:cNvPr id="74" name="直接连接符 73"/>
            <p:cNvCxnSpPr/>
            <p:nvPr/>
          </p:nvCxnSpPr>
          <p:spPr>
            <a:xfrm flipH="1">
              <a:off x="10539880" y="2971799"/>
              <a:ext cx="0" cy="141848"/>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77" name="矩形 76"/>
            <p:cNvSpPr/>
            <p:nvPr/>
          </p:nvSpPr>
          <p:spPr>
            <a:xfrm>
              <a:off x="9508670" y="4060843"/>
              <a:ext cx="762961" cy="1866878"/>
            </a:xfrm>
            <a:prstGeom prst="rect">
              <a:avLst/>
            </a:prstGeom>
            <a:noFill/>
            <a:ln w="28575">
              <a:solidFill>
                <a:srgbClr val="79569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zh-CN" altLang="en-US" sz="1100">
                  <a:solidFill>
                    <a:schemeClr val="tx1"/>
                  </a:solidFill>
                  <a:latin typeface="微软雅黑" panose="020B0503020204020204" pitchFamily="34" charset="-122"/>
                  <a:ea typeface="微软雅黑" panose="020B0503020204020204" pitchFamily="34" charset="-122"/>
                </a:rPr>
                <a:t>精准触达目标人群。这一部分用户需求更加直接、实际比如零食就要好吃、不贵等</a:t>
              </a:r>
              <a:endParaRPr lang="zh-CN" altLang="en-US" sz="1100">
                <a:solidFill>
                  <a:schemeClr val="tx1"/>
                </a:solidFill>
                <a:latin typeface="微软雅黑" panose="020B0503020204020204" pitchFamily="34" charset="-122"/>
                <a:ea typeface="微软雅黑" panose="020B0503020204020204" pitchFamily="34" charset="-122"/>
              </a:endParaRPr>
            </a:p>
          </p:txBody>
        </p:sp>
        <p:sp>
          <p:nvSpPr>
            <p:cNvPr id="78" name="矩形 77"/>
            <p:cNvSpPr/>
            <p:nvPr/>
          </p:nvSpPr>
          <p:spPr>
            <a:xfrm>
              <a:off x="10362013" y="4060843"/>
              <a:ext cx="762961" cy="1866878"/>
            </a:xfrm>
            <a:prstGeom prst="rect">
              <a:avLst/>
            </a:prstGeom>
            <a:noFill/>
            <a:ln w="28575">
              <a:solidFill>
                <a:srgbClr val="79569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zh-CN" altLang="en-US" sz="1000">
                  <a:solidFill>
                    <a:schemeClr val="tx1"/>
                  </a:solidFill>
                  <a:latin typeface="微软雅黑" panose="020B0503020204020204" pitchFamily="34" charset="-122"/>
                  <a:ea typeface="微软雅黑" panose="020B0503020204020204" pitchFamily="34" charset="-122"/>
                </a:rPr>
                <a:t>场景化触达潜在用户。这一部分用户需求相对间接、潜在的。比如郊游场景下，突出便携性，独立小包装等。</a:t>
              </a:r>
              <a:endParaRPr lang="zh-CN" altLang="en-US" sz="1000">
                <a:solidFill>
                  <a:schemeClr val="tx1"/>
                </a:solidFill>
                <a:latin typeface="微软雅黑" panose="020B0503020204020204" pitchFamily="34" charset="-122"/>
                <a:ea typeface="微软雅黑" panose="020B0503020204020204" pitchFamily="34" charset="-122"/>
              </a:endParaRPr>
            </a:p>
          </p:txBody>
        </p:sp>
        <p:sp>
          <p:nvSpPr>
            <p:cNvPr id="79" name="矩形 78"/>
            <p:cNvSpPr/>
            <p:nvPr/>
          </p:nvSpPr>
          <p:spPr>
            <a:xfrm>
              <a:off x="11215356" y="4060843"/>
              <a:ext cx="762961" cy="1866878"/>
            </a:xfrm>
            <a:prstGeom prst="rect">
              <a:avLst/>
            </a:prstGeom>
            <a:noFill/>
            <a:ln w="28575">
              <a:solidFill>
                <a:srgbClr val="79569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zh-CN" altLang="en-US" sz="1000">
                  <a:solidFill>
                    <a:schemeClr val="tx1"/>
                  </a:solidFill>
                  <a:latin typeface="微软雅黑" panose="020B0503020204020204" pitchFamily="34" charset="-122"/>
                  <a:ea typeface="微软雅黑" panose="020B0503020204020204" pitchFamily="34" charset="-122"/>
                </a:rPr>
                <a:t>传递品牌调性和形象。这一部分用户需求除了产品品质本身之外，更加重视品牌的情感价值、文化理念等。</a:t>
              </a:r>
              <a:endParaRPr lang="zh-CN" altLang="en-US" sz="1000">
                <a:solidFill>
                  <a:schemeClr val="tx1"/>
                </a:solidFill>
                <a:latin typeface="微软雅黑" panose="020B0503020204020204" pitchFamily="34" charset="-122"/>
                <a:ea typeface="微软雅黑" panose="020B0503020204020204" pitchFamily="34" charset="-122"/>
              </a:endParaRPr>
            </a:p>
          </p:txBody>
        </p:sp>
        <p:cxnSp>
          <p:nvCxnSpPr>
            <p:cNvPr id="81" name="直接连接符 80"/>
            <p:cNvCxnSpPr>
              <a:stCxn id="5" idx="3"/>
              <a:endCxn id="6" idx="1"/>
            </p:cNvCxnSpPr>
            <p:nvPr/>
          </p:nvCxnSpPr>
          <p:spPr>
            <a:xfrm>
              <a:off x="2197788" y="1469546"/>
              <a:ext cx="1727522" cy="0"/>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83" name="直接连接符 82"/>
            <p:cNvCxnSpPr>
              <a:stCxn id="6" idx="3"/>
              <a:endCxn id="7" idx="1"/>
            </p:cNvCxnSpPr>
            <p:nvPr/>
          </p:nvCxnSpPr>
          <p:spPr>
            <a:xfrm flipV="1">
              <a:off x="5459820" y="1469545"/>
              <a:ext cx="3340716" cy="1"/>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84" name="直接连接符 83"/>
            <p:cNvCxnSpPr/>
            <p:nvPr/>
          </p:nvCxnSpPr>
          <p:spPr>
            <a:xfrm flipH="1">
              <a:off x="9890150" y="3679371"/>
              <a:ext cx="0" cy="381472"/>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85" name="直接连接符 84"/>
            <p:cNvCxnSpPr/>
            <p:nvPr/>
          </p:nvCxnSpPr>
          <p:spPr>
            <a:xfrm flipH="1">
              <a:off x="10743493" y="3679371"/>
              <a:ext cx="0" cy="381472"/>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86" name="直接连接符 85"/>
            <p:cNvCxnSpPr/>
            <p:nvPr/>
          </p:nvCxnSpPr>
          <p:spPr>
            <a:xfrm flipH="1">
              <a:off x="11625713" y="3679371"/>
              <a:ext cx="0" cy="381472"/>
            </a:xfrm>
            <a:prstGeom prst="line">
              <a:avLst/>
            </a:prstGeom>
            <a:ln w="28575"/>
          </p:spPr>
          <p:style>
            <a:lnRef idx="1">
              <a:schemeClr val="accent1"/>
            </a:lnRef>
            <a:fillRef idx="0">
              <a:schemeClr val="accent1"/>
            </a:fillRef>
            <a:effectRef idx="0">
              <a:schemeClr val="accent1"/>
            </a:effectRef>
            <a:fontRef idx="minor">
              <a:schemeClr val="tx1"/>
            </a:fontRef>
          </p:style>
        </p:cxnSp>
      </p:gr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5:prstTrans prst="peelOff"/>
      </p:transition>
    </mc:Choice>
    <mc:Fallback>
      <p:transition spd="slow">
        <p:fade/>
      </p:transition>
    </mc:Fallback>
  </mc:AlternateContent>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本框 3"/>
          <p:cNvSpPr txBox="1"/>
          <p:nvPr/>
        </p:nvSpPr>
        <p:spPr>
          <a:xfrm>
            <a:off x="817948" y="269402"/>
            <a:ext cx="7562367" cy="584775"/>
          </a:xfrm>
          <a:prstGeom prst="rect">
            <a:avLst/>
          </a:prstGeom>
          <a:noFill/>
        </p:spPr>
        <p:txBody>
          <a:bodyPr wrap="square">
            <a:spAutoFit/>
          </a:bodyPr>
          <a:lstStyle/>
          <a:p>
            <a:r>
              <a:rPr lang="zh-CN" altLang="en-US" sz="3200">
                <a:latin typeface="微软雅黑" panose="020B0503020204020204" pitchFamily="34" charset="-122"/>
                <a:ea typeface="微软雅黑" panose="020B0503020204020204" pitchFamily="34" charset="-122"/>
              </a:rPr>
              <a:t>不同新媒体平台营销选择模型</a:t>
            </a:r>
            <a:endParaRPr lang="zh-CN" altLang="en-US" sz="3200">
              <a:latin typeface="微软雅黑" panose="020B0503020204020204" pitchFamily="34" charset="-122"/>
              <a:ea typeface="微软雅黑" panose="020B0503020204020204" pitchFamily="34" charset="-122"/>
            </a:endParaRPr>
          </a:p>
        </p:txBody>
      </p:sp>
      <p:graphicFrame>
        <p:nvGraphicFramePr>
          <p:cNvPr id="5" name="表格 4"/>
          <p:cNvGraphicFramePr>
            <a:graphicFrameLocks noGrp="1"/>
          </p:cNvGraphicFramePr>
          <p:nvPr/>
        </p:nvGraphicFramePr>
        <p:xfrm>
          <a:off x="483476" y="941200"/>
          <a:ext cx="11098924" cy="5653520"/>
        </p:xfrm>
        <a:graphic>
          <a:graphicData uri="http://schemas.openxmlformats.org/drawingml/2006/table">
            <a:tbl>
              <a:tblPr firstRow="1" bandRow="1">
                <a:tableStyleId>{2D5ABB26-0587-4C30-8999-92F81FD0307C}</a:tableStyleId>
              </a:tblPr>
              <a:tblGrid>
                <a:gridCol w="1195232"/>
                <a:gridCol w="1777987"/>
                <a:gridCol w="1486609"/>
                <a:gridCol w="1486609"/>
                <a:gridCol w="1326721"/>
                <a:gridCol w="1839311"/>
                <a:gridCol w="1986455"/>
              </a:tblGrid>
              <a:tr h="1310656">
                <a:tc>
                  <a:txBody>
                    <a:bodyPr wrap="square"/>
                    <a:lstStyle/>
                    <a:p>
                      <a:pPr algn="ctr"/>
                      <a:endParaRPr lang="zh-CN" altLang="en-US" sz="1400">
                        <a:latin typeface="微软雅黑" panose="020B0503020204020204" pitchFamily="34" charset="-122"/>
                        <a:ea typeface="微软雅黑" panose="020B0503020204020204" pitchFamily="34" charset="-122"/>
                      </a:endParaRPr>
                    </a:p>
                  </a:txBody>
                  <a:tcPr vert="horz" anchor="ctr">
                    <a:lnB w="38100" cap="flat" cmpd="sng" algn="ctr">
                      <a:solidFill>
                        <a:srgbClr val="795696"/>
                      </a:solidFill>
                      <a:prstDash val="solid"/>
                      <a:round/>
                      <a:headEnd type="none" w="med" len="med"/>
                      <a:tailEnd type="none" w="med" len="med"/>
                    </a:lnB>
                  </a:tcPr>
                </a:tc>
                <a:tc>
                  <a:txBody>
                    <a:bodyPr wrap="square"/>
                    <a:lstStyle/>
                    <a:p>
                      <a:pPr algn="ctr"/>
                      <a:r>
                        <a:rPr lang="zh-CN" altLang="en-US" sz="1400" b="1">
                          <a:latin typeface="微软雅黑" panose="020B0503020204020204" pitchFamily="34" charset="-122"/>
                          <a:ea typeface="微软雅黑" panose="020B0503020204020204" pitchFamily="34" charset="-122"/>
                        </a:rPr>
                        <a:t>私域内容社区</a:t>
                      </a:r>
                      <a:endParaRPr lang="en-US" altLang="zh-CN" sz="1400" b="1">
                        <a:latin typeface="微软雅黑" panose="020B0503020204020204" pitchFamily="34" charset="-122"/>
                        <a:ea typeface="微软雅黑" panose="020B0503020204020204" pitchFamily="34" charset="-122"/>
                      </a:endParaRPr>
                    </a:p>
                    <a:p>
                      <a:pPr algn="ctr"/>
                      <a:endParaRPr lang="zh-CN" altLang="en-US" sz="800" b="1">
                        <a:latin typeface="微软雅黑" panose="020B0503020204020204" pitchFamily="34" charset="-122"/>
                        <a:ea typeface="微软雅黑" panose="020B0503020204020204" pitchFamily="34" charset="-122"/>
                      </a:endParaRPr>
                    </a:p>
                  </a:txBody>
                  <a:tcPr vert="horz" anchor="b">
                    <a:lnB w="38100" cap="flat" cmpd="sng" algn="ctr">
                      <a:solidFill>
                        <a:srgbClr val="795696"/>
                      </a:solidFill>
                      <a:prstDash val="solid"/>
                      <a:round/>
                      <a:headEnd type="none" w="med" len="med"/>
                      <a:tailEnd type="none" w="med" len="med"/>
                    </a:lnB>
                  </a:tcPr>
                </a:tc>
                <a:tc>
                  <a:txBody>
                    <a:bodyPr wrap="square"/>
                    <a:lstStyle/>
                    <a:p>
                      <a:pPr algn="ctr"/>
                      <a:r>
                        <a:rPr lang="zh-CN" altLang="en-US" sz="1400" b="1">
                          <a:latin typeface="微软雅黑" panose="020B0503020204020204" pitchFamily="34" charset="-122"/>
                          <a:ea typeface="微软雅黑" panose="020B0503020204020204" pitchFamily="34" charset="-122"/>
                        </a:rPr>
                        <a:t>国民社交平台</a:t>
                      </a:r>
                      <a:endParaRPr lang="en-US" altLang="zh-CN" sz="1400" b="1">
                        <a:latin typeface="微软雅黑" panose="020B0503020204020204" pitchFamily="34" charset="-122"/>
                        <a:ea typeface="微软雅黑" panose="020B0503020204020204" pitchFamily="34" charset="-122"/>
                      </a:endParaRPr>
                    </a:p>
                    <a:p>
                      <a:pPr algn="ctr"/>
                      <a:endParaRPr lang="zh-CN" altLang="en-US" sz="800" b="1">
                        <a:latin typeface="微软雅黑" panose="020B0503020204020204" pitchFamily="34" charset="-122"/>
                        <a:ea typeface="微软雅黑" panose="020B0503020204020204" pitchFamily="34" charset="-122"/>
                      </a:endParaRPr>
                    </a:p>
                  </a:txBody>
                  <a:tcPr vert="horz" anchor="b">
                    <a:lnB w="38100" cap="flat" cmpd="sng" algn="ctr">
                      <a:solidFill>
                        <a:srgbClr val="795696"/>
                      </a:solidFill>
                      <a:prstDash val="solid"/>
                      <a:round/>
                      <a:headEnd type="none" w="med" len="med"/>
                      <a:tailEnd type="none" w="med" len="med"/>
                    </a:lnB>
                  </a:tcPr>
                </a:tc>
                <a:tc>
                  <a:txBody>
                    <a:bodyPr wrap="square"/>
                    <a:lstStyle/>
                    <a:p>
                      <a:pPr algn="ctr"/>
                      <a:r>
                        <a:rPr lang="zh-CN" altLang="en-US" sz="1400" b="1">
                          <a:latin typeface="微软雅黑" panose="020B0503020204020204" pitchFamily="34" charset="-122"/>
                          <a:ea typeface="微软雅黑" panose="020B0503020204020204" pitchFamily="34" charset="-122"/>
                        </a:rPr>
                        <a:t>娱乐流量舞台</a:t>
                      </a:r>
                      <a:endParaRPr lang="en-US" altLang="zh-CN" sz="1400" b="1">
                        <a:latin typeface="微软雅黑" panose="020B0503020204020204" pitchFamily="34" charset="-122"/>
                        <a:ea typeface="微软雅黑" panose="020B0503020204020204" pitchFamily="34" charset="-122"/>
                      </a:endParaRPr>
                    </a:p>
                    <a:p>
                      <a:pPr algn="ctr"/>
                      <a:endParaRPr lang="zh-CN" altLang="en-US" sz="800" b="1">
                        <a:latin typeface="微软雅黑" panose="020B0503020204020204" pitchFamily="34" charset="-122"/>
                        <a:ea typeface="微软雅黑" panose="020B0503020204020204" pitchFamily="34" charset="-122"/>
                      </a:endParaRPr>
                    </a:p>
                  </a:txBody>
                  <a:tcPr vert="horz" anchor="b">
                    <a:lnB w="38100" cap="flat" cmpd="sng" algn="ctr">
                      <a:solidFill>
                        <a:srgbClr val="795696"/>
                      </a:solidFill>
                      <a:prstDash val="solid"/>
                      <a:round/>
                      <a:headEnd type="none" w="med" len="med"/>
                      <a:tailEnd type="none" w="med" len="med"/>
                    </a:lnB>
                  </a:tcPr>
                </a:tc>
                <a:tc>
                  <a:txBody>
                    <a:bodyPr wrap="square"/>
                    <a:lstStyle/>
                    <a:p>
                      <a:pPr algn="ctr"/>
                      <a:r>
                        <a:rPr lang="zh-CN" altLang="en-US" sz="1400" b="1">
                          <a:latin typeface="微软雅黑" panose="020B0503020204020204" pitchFamily="34" charset="-122"/>
                          <a:ea typeface="微软雅黑" panose="020B0503020204020204" pitchFamily="34" charset="-122"/>
                        </a:rPr>
                        <a:t>老铁经济腹地</a:t>
                      </a:r>
                      <a:endParaRPr lang="en-US" altLang="zh-CN" sz="1400" b="1">
                        <a:latin typeface="微软雅黑" panose="020B0503020204020204" pitchFamily="34" charset="-122"/>
                        <a:ea typeface="微软雅黑" panose="020B0503020204020204" pitchFamily="34" charset="-122"/>
                      </a:endParaRPr>
                    </a:p>
                    <a:p>
                      <a:pPr algn="ctr"/>
                      <a:endParaRPr lang="zh-CN" altLang="en-US" sz="800" b="1">
                        <a:latin typeface="微软雅黑" panose="020B0503020204020204" pitchFamily="34" charset="-122"/>
                        <a:ea typeface="微软雅黑" panose="020B0503020204020204" pitchFamily="34" charset="-122"/>
                      </a:endParaRPr>
                    </a:p>
                  </a:txBody>
                  <a:tcPr vert="horz" anchor="b">
                    <a:lnB w="38100" cap="flat" cmpd="sng" algn="ctr">
                      <a:solidFill>
                        <a:srgbClr val="795696"/>
                      </a:solidFill>
                      <a:prstDash val="solid"/>
                      <a:round/>
                      <a:headEnd type="none" w="med" len="med"/>
                      <a:tailEnd type="none" w="med" len="med"/>
                    </a:lnB>
                  </a:tcPr>
                </a:tc>
                <a:tc>
                  <a:txBody>
                    <a:bodyPr wrap="square"/>
                    <a:lstStyle/>
                    <a:p>
                      <a:pPr algn="ctr"/>
                      <a:r>
                        <a:rPr lang="en-US" altLang="zh-CN" sz="1400" b="1">
                          <a:latin typeface="微软雅黑" panose="020B0503020204020204" pitchFamily="34" charset="-122"/>
                          <a:ea typeface="微软雅黑" panose="020B0503020204020204" pitchFamily="34" charset="-122"/>
                        </a:rPr>
                        <a:t>Z</a:t>
                      </a:r>
                      <a:r>
                        <a:rPr lang="zh-CN" altLang="en-US" sz="1400" b="1">
                          <a:latin typeface="微软雅黑" panose="020B0503020204020204" pitchFamily="34" charset="-122"/>
                          <a:ea typeface="微软雅黑" panose="020B0503020204020204" pitchFamily="34" charset="-122"/>
                        </a:rPr>
                        <a:t>世代聚集地</a:t>
                      </a:r>
                      <a:endParaRPr lang="en-US" altLang="zh-CN" sz="1400" b="1">
                        <a:latin typeface="微软雅黑" panose="020B0503020204020204" pitchFamily="34" charset="-122"/>
                        <a:ea typeface="微软雅黑" panose="020B0503020204020204" pitchFamily="34" charset="-122"/>
                      </a:endParaRPr>
                    </a:p>
                    <a:p>
                      <a:pPr algn="ctr"/>
                      <a:endParaRPr lang="zh-CN" altLang="en-US" sz="800" b="1">
                        <a:latin typeface="微软雅黑" panose="020B0503020204020204" pitchFamily="34" charset="-122"/>
                        <a:ea typeface="微软雅黑" panose="020B0503020204020204" pitchFamily="34" charset="-122"/>
                      </a:endParaRPr>
                    </a:p>
                  </a:txBody>
                  <a:tcPr vert="horz" anchor="b">
                    <a:lnB w="38100" cap="flat" cmpd="sng" algn="ctr">
                      <a:solidFill>
                        <a:srgbClr val="795696"/>
                      </a:solidFill>
                      <a:prstDash val="solid"/>
                      <a:round/>
                      <a:headEnd type="none" w="med" len="med"/>
                      <a:tailEnd type="none" w="med" len="med"/>
                    </a:lnB>
                  </a:tcPr>
                </a:tc>
                <a:tc>
                  <a:txBody>
                    <a:bodyPr wrap="square"/>
                    <a:lstStyle/>
                    <a:p>
                      <a:pPr algn="ctr"/>
                      <a:r>
                        <a:rPr lang="zh-CN" altLang="en-US" sz="1400" b="1">
                          <a:latin typeface="微软雅黑" panose="020B0503020204020204" pitchFamily="34" charset="-122"/>
                          <a:ea typeface="微软雅黑" panose="020B0503020204020204" pitchFamily="34" charset="-122"/>
                        </a:rPr>
                        <a:t>分享种草社区</a:t>
                      </a:r>
                      <a:endParaRPr lang="en-US" altLang="zh-CN" sz="1400" b="1">
                        <a:latin typeface="微软雅黑" panose="020B0503020204020204" pitchFamily="34" charset="-122"/>
                        <a:ea typeface="微软雅黑" panose="020B0503020204020204" pitchFamily="34" charset="-122"/>
                      </a:endParaRPr>
                    </a:p>
                    <a:p>
                      <a:pPr algn="ctr"/>
                      <a:endParaRPr lang="zh-CN" altLang="en-US" sz="800" b="1">
                        <a:latin typeface="微软雅黑" panose="020B0503020204020204" pitchFamily="34" charset="-122"/>
                        <a:ea typeface="微软雅黑" panose="020B0503020204020204" pitchFamily="34" charset="-122"/>
                      </a:endParaRPr>
                    </a:p>
                  </a:txBody>
                  <a:tcPr vert="horz" anchor="b">
                    <a:lnB w="38100" cap="flat" cmpd="sng" algn="ctr">
                      <a:solidFill>
                        <a:srgbClr val="795696"/>
                      </a:solidFill>
                      <a:prstDash val="solid"/>
                      <a:round/>
                      <a:headEnd type="none" w="med" len="med"/>
                      <a:tailEnd type="none" w="med" len="med"/>
                    </a:lnB>
                  </a:tcPr>
                </a:tc>
              </a:tr>
              <a:tr h="796156">
                <a:tc>
                  <a:txBody>
                    <a:bodyPr wrap="square"/>
                    <a:lstStyle/>
                    <a:p>
                      <a:pPr algn="ctr"/>
                      <a:r>
                        <a:rPr lang="zh-CN" altLang="en-US" sz="1400" b="1">
                          <a:solidFill>
                            <a:srgbClr val="795696"/>
                          </a:solidFill>
                          <a:latin typeface="微软雅黑" panose="020B0503020204020204" pitchFamily="34" charset="-122"/>
                          <a:ea typeface="微软雅黑" panose="020B0503020204020204" pitchFamily="34" charset="-122"/>
                        </a:rPr>
                        <a:t>平台特征</a:t>
                      </a:r>
                      <a:endParaRPr lang="zh-CN" altLang="en-US" sz="1400" b="1">
                        <a:solidFill>
                          <a:srgbClr val="795696"/>
                        </a:solidFill>
                        <a:latin typeface="微软雅黑" panose="020B0503020204020204" pitchFamily="34" charset="-122"/>
                        <a:ea typeface="微软雅黑" panose="020B0503020204020204" pitchFamily="34" charset="-122"/>
                      </a:endParaRPr>
                    </a:p>
                  </a:txBody>
                  <a:tcPr vert="horz" anchor="ctr">
                    <a:lnT w="38100" cap="flat" cmpd="sng" algn="ctr">
                      <a:solidFill>
                        <a:srgbClr val="795696"/>
                      </a:solidFill>
                      <a:prstDash val="solid"/>
                      <a:round/>
                      <a:headEnd type="none" w="med" len="med"/>
                      <a:tailEnd type="none" w="med" len="med"/>
                    </a:lnT>
                    <a:lnB w="38100" cap="flat" cmpd="sng" algn="ctr">
                      <a:solidFill>
                        <a:srgbClr val="795696"/>
                      </a:solidFill>
                      <a:prstDash val="solid"/>
                      <a:round/>
                      <a:headEnd type="none" w="med" len="med"/>
                      <a:tailEnd type="none" w="med" len="med"/>
                    </a:lnB>
                  </a:tcPr>
                </a:tc>
                <a:tc>
                  <a:txBody>
                    <a:bodyPr wrap="square"/>
                    <a:lstStyle/>
                    <a:p>
                      <a:pPr algn="ctr"/>
                      <a:r>
                        <a:rPr lang="zh-CN" altLang="en-US" sz="1400">
                          <a:latin typeface="微软雅黑" panose="020B0503020204020204" pitchFamily="34" charset="-122"/>
                          <a:ea typeface="微软雅黑" panose="020B0503020204020204" pitchFamily="34" charset="-122"/>
                        </a:rPr>
                        <a:t>熟人关系链社交属性强，以接收日常社交信息与公众号联动为主</a:t>
                      </a:r>
                      <a:endParaRPr lang="zh-CN" altLang="en-US" sz="1400">
                        <a:latin typeface="微软雅黑" panose="020B0503020204020204" pitchFamily="34" charset="-122"/>
                        <a:ea typeface="微软雅黑" panose="020B0503020204020204" pitchFamily="34" charset="-122"/>
                      </a:endParaRPr>
                    </a:p>
                  </a:txBody>
                  <a:tcPr vert="horz" anchor="ctr">
                    <a:lnT w="38100" cap="flat" cmpd="sng" algn="ctr">
                      <a:solidFill>
                        <a:srgbClr val="795696"/>
                      </a:solidFill>
                      <a:prstDash val="solid"/>
                      <a:round/>
                      <a:headEnd type="none" w="med" len="med"/>
                      <a:tailEnd type="none" w="med" len="med"/>
                    </a:lnT>
                    <a:lnB w="38100" cap="flat" cmpd="sng" algn="ctr">
                      <a:solidFill>
                        <a:srgbClr val="795696"/>
                      </a:solidFill>
                      <a:prstDash val="solid"/>
                      <a:round/>
                      <a:headEnd type="none" w="med" len="med"/>
                      <a:tailEnd type="none" w="med" len="med"/>
                    </a:lnB>
                  </a:tcPr>
                </a:tc>
                <a:tc>
                  <a:txBody>
                    <a:bodyPr wrap="square"/>
                    <a:lstStyle/>
                    <a:p>
                      <a:pPr algn="ctr"/>
                      <a:r>
                        <a:rPr lang="zh-CN" altLang="en-US" sz="1400">
                          <a:latin typeface="微软雅黑" panose="020B0503020204020204" pitchFamily="34" charset="-122"/>
                          <a:ea typeface="微软雅黑" panose="020B0503020204020204" pitchFamily="34" charset="-122"/>
                        </a:rPr>
                        <a:t>内容扩散性强，媒体属性强，泛娱乐吃瓜群众多</a:t>
                      </a:r>
                      <a:endParaRPr lang="zh-CN" altLang="en-US" sz="1400">
                        <a:latin typeface="微软雅黑" panose="020B0503020204020204" pitchFamily="34" charset="-122"/>
                        <a:ea typeface="微软雅黑" panose="020B0503020204020204" pitchFamily="34" charset="-122"/>
                      </a:endParaRPr>
                    </a:p>
                  </a:txBody>
                  <a:tcPr vert="horz" anchor="ctr">
                    <a:lnT w="38100" cap="flat" cmpd="sng" algn="ctr">
                      <a:solidFill>
                        <a:srgbClr val="795696"/>
                      </a:solidFill>
                      <a:prstDash val="solid"/>
                      <a:round/>
                      <a:headEnd type="none" w="med" len="med"/>
                      <a:tailEnd type="none" w="med" len="med"/>
                    </a:lnT>
                    <a:lnB w="38100" cap="flat" cmpd="sng" algn="ctr">
                      <a:solidFill>
                        <a:srgbClr val="795696"/>
                      </a:solidFill>
                      <a:prstDash val="solid"/>
                      <a:round/>
                      <a:headEnd type="none" w="med" len="med"/>
                      <a:tailEnd type="none" w="med" len="med"/>
                    </a:lnB>
                  </a:tcPr>
                </a:tc>
                <a:tc>
                  <a:txBody>
                    <a:bodyPr wrap="square"/>
                    <a:lstStyle/>
                    <a:p>
                      <a:pPr algn="ctr"/>
                      <a:r>
                        <a:rPr lang="zh-CN" altLang="en-US" sz="1400">
                          <a:latin typeface="微软雅黑" panose="020B0503020204020204" pitchFamily="34" charset="-122"/>
                          <a:ea typeface="微软雅黑" panose="020B0503020204020204" pitchFamily="34" charset="-122"/>
                        </a:rPr>
                        <a:t>泛 娱 乐 内 容 属性，信息表达层次丰富，传播力度强，日常休闲为主</a:t>
                      </a:r>
                      <a:endParaRPr lang="zh-CN" altLang="en-US" sz="1400">
                        <a:latin typeface="微软雅黑" panose="020B0503020204020204" pitchFamily="34" charset="-122"/>
                        <a:ea typeface="微软雅黑" panose="020B0503020204020204" pitchFamily="34" charset="-122"/>
                      </a:endParaRPr>
                    </a:p>
                  </a:txBody>
                  <a:tcPr vert="horz" anchor="ctr">
                    <a:lnT w="38100" cap="flat" cmpd="sng" algn="ctr">
                      <a:solidFill>
                        <a:srgbClr val="795696"/>
                      </a:solidFill>
                      <a:prstDash val="solid"/>
                      <a:round/>
                      <a:headEnd type="none" w="med" len="med"/>
                      <a:tailEnd type="none" w="med" len="med"/>
                    </a:lnT>
                    <a:lnB w="38100" cap="flat" cmpd="sng" algn="ctr">
                      <a:solidFill>
                        <a:srgbClr val="795696"/>
                      </a:solidFill>
                      <a:prstDash val="solid"/>
                      <a:round/>
                      <a:headEnd type="none" w="med" len="med"/>
                      <a:tailEnd type="none" w="med" len="med"/>
                    </a:lnB>
                  </a:tcPr>
                </a:tc>
                <a:tc>
                  <a:txBody>
                    <a:bodyPr wrap="square"/>
                    <a:lstStyle/>
                    <a:p>
                      <a:pPr algn="ctr"/>
                      <a:r>
                        <a:rPr lang="zh-CN" altLang="en-US" sz="1400">
                          <a:latin typeface="微软雅黑" panose="020B0503020204020204" pitchFamily="34" charset="-122"/>
                          <a:ea typeface="微软雅黑" panose="020B0503020204020204" pitchFamily="34" charset="-122"/>
                        </a:rPr>
                        <a:t>内容以生活化与泛娱乐化为主， 日常休闲需求用户多</a:t>
                      </a:r>
                      <a:endParaRPr lang="zh-CN" altLang="en-US" sz="1400">
                        <a:latin typeface="微软雅黑" panose="020B0503020204020204" pitchFamily="34" charset="-122"/>
                        <a:ea typeface="微软雅黑" panose="020B0503020204020204" pitchFamily="34" charset="-122"/>
                      </a:endParaRPr>
                    </a:p>
                  </a:txBody>
                  <a:tcPr vert="horz" anchor="ctr">
                    <a:lnT w="38100" cap="flat" cmpd="sng" algn="ctr">
                      <a:solidFill>
                        <a:srgbClr val="795696"/>
                      </a:solidFill>
                      <a:prstDash val="solid"/>
                      <a:round/>
                      <a:headEnd type="none" w="med" len="med"/>
                      <a:tailEnd type="none" w="med" len="med"/>
                    </a:lnT>
                    <a:lnB w="38100" cap="flat" cmpd="sng" algn="ctr">
                      <a:solidFill>
                        <a:srgbClr val="795696"/>
                      </a:solidFill>
                      <a:prstDash val="solid"/>
                      <a:round/>
                      <a:headEnd type="none" w="med" len="med"/>
                      <a:tailEnd type="none" w="med" len="med"/>
                    </a:lnB>
                  </a:tcPr>
                </a:tc>
                <a:tc>
                  <a:txBody>
                    <a:bodyPr wrap="square"/>
                    <a:lstStyle/>
                    <a:p>
                      <a:pPr algn="ctr"/>
                      <a:r>
                        <a:rPr lang="zh-CN" altLang="en-US" sz="1400">
                          <a:latin typeface="微软雅黑" panose="020B0503020204020204" pitchFamily="34" charset="-122"/>
                          <a:ea typeface="微软雅黑" panose="020B0503020204020204" pitchFamily="34" charset="-122"/>
                        </a:rPr>
                        <a:t>视频弹幕沟通氛围强，圈层文化较深，泛娱乐高知年轻用户多</a:t>
                      </a:r>
                      <a:endParaRPr lang="zh-CN" altLang="en-US" sz="1400">
                        <a:latin typeface="微软雅黑" panose="020B0503020204020204" pitchFamily="34" charset="-122"/>
                        <a:ea typeface="微软雅黑" panose="020B0503020204020204" pitchFamily="34" charset="-122"/>
                      </a:endParaRPr>
                    </a:p>
                  </a:txBody>
                  <a:tcPr vert="horz" anchor="ctr">
                    <a:lnT w="38100" cap="flat" cmpd="sng" algn="ctr">
                      <a:solidFill>
                        <a:srgbClr val="795696"/>
                      </a:solidFill>
                      <a:prstDash val="solid"/>
                      <a:round/>
                      <a:headEnd type="none" w="med" len="med"/>
                      <a:tailEnd type="none" w="med" len="med"/>
                    </a:lnT>
                    <a:lnB w="38100" cap="flat" cmpd="sng" algn="ctr">
                      <a:solidFill>
                        <a:srgbClr val="795696"/>
                      </a:solidFill>
                      <a:prstDash val="solid"/>
                      <a:round/>
                      <a:headEnd type="none" w="med" len="med"/>
                      <a:tailEnd type="none" w="med" len="med"/>
                    </a:lnB>
                  </a:tcPr>
                </a:tc>
                <a:tc>
                  <a:txBody>
                    <a:bodyPr wrap="square"/>
                    <a:lstStyle/>
                    <a:p>
                      <a:pPr algn="ctr"/>
                      <a:r>
                        <a:rPr lang="zh-CN" altLang="en-US" sz="1400">
                          <a:latin typeface="微软雅黑" panose="020B0503020204020204" pitchFamily="34" charset="-122"/>
                          <a:ea typeface="微软雅黑" panose="020B0503020204020204" pitchFamily="34" charset="-122"/>
                        </a:rPr>
                        <a:t>商品内容分享属性强，寻求商品推荐指导需求用户多</a:t>
                      </a:r>
                      <a:endParaRPr lang="zh-CN" altLang="en-US" sz="1400">
                        <a:latin typeface="微软雅黑" panose="020B0503020204020204" pitchFamily="34" charset="-122"/>
                        <a:ea typeface="微软雅黑" panose="020B0503020204020204" pitchFamily="34" charset="-122"/>
                      </a:endParaRPr>
                    </a:p>
                  </a:txBody>
                  <a:tcPr vert="horz" anchor="ctr">
                    <a:lnT w="38100" cap="flat" cmpd="sng" algn="ctr">
                      <a:solidFill>
                        <a:srgbClr val="795696"/>
                      </a:solidFill>
                      <a:prstDash val="solid"/>
                      <a:round/>
                      <a:headEnd type="none" w="med" len="med"/>
                      <a:tailEnd type="none" w="med" len="med"/>
                    </a:lnT>
                    <a:lnB w="38100" cap="flat" cmpd="sng" algn="ctr">
                      <a:solidFill>
                        <a:srgbClr val="795696"/>
                      </a:solidFill>
                      <a:prstDash val="solid"/>
                      <a:round/>
                      <a:headEnd type="none" w="med" len="med"/>
                      <a:tailEnd type="none" w="med" len="med"/>
                    </a:lnB>
                  </a:tcPr>
                </a:tc>
              </a:tr>
              <a:tr h="796156">
                <a:tc>
                  <a:txBody>
                    <a:bodyPr wrap="square"/>
                    <a:lstStyle/>
                    <a:p>
                      <a:pPr algn="ctr"/>
                      <a:r>
                        <a:rPr lang="zh-CN" altLang="en-US" sz="1400" b="1">
                          <a:solidFill>
                            <a:srgbClr val="795696"/>
                          </a:solidFill>
                          <a:latin typeface="微软雅黑" panose="020B0503020204020204" pitchFamily="34" charset="-122"/>
                          <a:ea typeface="微软雅黑" panose="020B0503020204020204" pitchFamily="34" charset="-122"/>
                        </a:rPr>
                        <a:t>用户群体</a:t>
                      </a:r>
                      <a:endParaRPr lang="zh-CN" altLang="en-US" sz="1400" b="1">
                        <a:solidFill>
                          <a:srgbClr val="795696"/>
                        </a:solidFill>
                        <a:latin typeface="微软雅黑" panose="020B0503020204020204" pitchFamily="34" charset="-122"/>
                        <a:ea typeface="微软雅黑" panose="020B0503020204020204" pitchFamily="34" charset="-122"/>
                      </a:endParaRPr>
                    </a:p>
                  </a:txBody>
                  <a:tcPr vert="horz" anchor="ctr">
                    <a:lnT w="38100" cap="flat" cmpd="sng" algn="ctr">
                      <a:solidFill>
                        <a:srgbClr val="795696"/>
                      </a:solidFill>
                      <a:prstDash val="solid"/>
                      <a:round/>
                      <a:headEnd type="none" w="med" len="med"/>
                      <a:tailEnd type="none" w="med" len="med"/>
                    </a:lnT>
                    <a:lnB w="38100" cap="flat" cmpd="sng" algn="ctr">
                      <a:solidFill>
                        <a:srgbClr val="795696"/>
                      </a:solidFill>
                      <a:prstDash val="solid"/>
                      <a:round/>
                      <a:headEnd type="none" w="med" len="med"/>
                      <a:tailEnd type="none" w="med" len="med"/>
                    </a:lnB>
                  </a:tcPr>
                </a:tc>
                <a:tc>
                  <a:txBody>
                    <a:bodyPr wrap="square"/>
                    <a:lstStyle/>
                    <a:p>
                      <a:pPr algn="ctr"/>
                      <a:r>
                        <a:rPr lang="zh-CN" altLang="en-US" sz="1400">
                          <a:latin typeface="微软雅黑" panose="020B0503020204020204" pitchFamily="34" charset="-122"/>
                          <a:ea typeface="微软雅黑" panose="020B0503020204020204" pitchFamily="34" charset="-122"/>
                        </a:rPr>
                        <a:t>泛用户</a:t>
                      </a:r>
                      <a:endParaRPr lang="zh-CN" altLang="en-US" sz="1400">
                        <a:latin typeface="微软雅黑" panose="020B0503020204020204" pitchFamily="34" charset="-122"/>
                        <a:ea typeface="微软雅黑" panose="020B0503020204020204" pitchFamily="34" charset="-122"/>
                      </a:endParaRPr>
                    </a:p>
                  </a:txBody>
                  <a:tcPr vert="horz" anchor="ctr">
                    <a:lnT w="38100" cap="flat" cmpd="sng" algn="ctr">
                      <a:solidFill>
                        <a:srgbClr val="795696"/>
                      </a:solidFill>
                      <a:prstDash val="solid"/>
                      <a:round/>
                      <a:headEnd type="none" w="med" len="med"/>
                      <a:tailEnd type="none" w="med" len="med"/>
                    </a:lnT>
                    <a:lnB w="38100" cap="flat" cmpd="sng" algn="ctr">
                      <a:solidFill>
                        <a:srgbClr val="795696"/>
                      </a:solidFill>
                      <a:prstDash val="solid"/>
                      <a:round/>
                      <a:headEnd type="none" w="med" len="med"/>
                      <a:tailEnd type="none" w="med" len="med"/>
                    </a:lnB>
                  </a:tcPr>
                </a:tc>
                <a:tc>
                  <a:txBody>
                    <a:bodyPr wrap="square"/>
                    <a:lstStyle/>
                    <a:p>
                      <a:pPr algn="ctr"/>
                      <a:r>
                        <a:rPr lang="zh-CN" altLang="en-US" sz="1400">
                          <a:latin typeface="微软雅黑" panose="020B0503020204020204" pitchFamily="34" charset="-122"/>
                          <a:ea typeface="微软雅黑" panose="020B0503020204020204" pitchFamily="34" charset="-122"/>
                        </a:rPr>
                        <a:t>年轻用户</a:t>
                      </a:r>
                      <a:endParaRPr lang="zh-CN" altLang="en-US" sz="1400">
                        <a:latin typeface="微软雅黑" panose="020B0503020204020204" pitchFamily="34" charset="-122"/>
                        <a:ea typeface="微软雅黑" panose="020B0503020204020204" pitchFamily="34" charset="-122"/>
                      </a:endParaRPr>
                    </a:p>
                  </a:txBody>
                  <a:tcPr vert="horz" anchor="ctr">
                    <a:lnT w="38100" cap="flat" cmpd="sng" algn="ctr">
                      <a:solidFill>
                        <a:srgbClr val="795696"/>
                      </a:solidFill>
                      <a:prstDash val="solid"/>
                      <a:round/>
                      <a:headEnd type="none" w="med" len="med"/>
                      <a:tailEnd type="none" w="med" len="med"/>
                    </a:lnT>
                    <a:lnB w="38100" cap="flat" cmpd="sng" algn="ctr">
                      <a:solidFill>
                        <a:srgbClr val="795696"/>
                      </a:solidFill>
                      <a:prstDash val="solid"/>
                      <a:round/>
                      <a:headEnd type="none" w="med" len="med"/>
                      <a:tailEnd type="none" w="med" len="med"/>
                    </a:lnB>
                  </a:tcPr>
                </a:tc>
                <a:tc>
                  <a:txBody>
                    <a:bodyPr wrap="square"/>
                    <a:lstStyle/>
                    <a:p>
                      <a:pPr marL="0" marR="0" lvl="0" indent="0" algn="ctr" defTabSz="914400" rtl="0" eaLnBrk="1" fontAlgn="auto" latinLnBrk="0" hangingPunct="1">
                        <a:lnSpc>
                          <a:spcPct val="100000"/>
                        </a:lnSpc>
                        <a:spcBef>
                          <a:spcPct val="0"/>
                        </a:spcBef>
                        <a:spcAft>
                          <a:spcPct val="0"/>
                        </a:spcAft>
                        <a:buClrTx/>
                        <a:buSzTx/>
                        <a:buFontTx/>
                        <a:buNone/>
                        <a:defRPr/>
                      </a:pPr>
                      <a:r>
                        <a:rPr lang="zh-CN" altLang="en-US" sz="1400">
                          <a:latin typeface="微软雅黑" panose="020B0503020204020204" pitchFamily="34" charset="-122"/>
                          <a:ea typeface="微软雅黑" panose="020B0503020204020204" pitchFamily="34" charset="-122"/>
                        </a:rPr>
                        <a:t>泛用户</a:t>
                      </a:r>
                      <a:endParaRPr lang="zh-CN" altLang="en-US" sz="1400">
                        <a:latin typeface="微软雅黑" panose="020B0503020204020204" pitchFamily="34" charset="-122"/>
                        <a:ea typeface="微软雅黑" panose="020B0503020204020204" pitchFamily="34" charset="-122"/>
                      </a:endParaRPr>
                    </a:p>
                  </a:txBody>
                  <a:tcPr vert="horz" anchor="ctr">
                    <a:lnT w="38100" cap="flat" cmpd="sng" algn="ctr">
                      <a:solidFill>
                        <a:srgbClr val="795696"/>
                      </a:solidFill>
                      <a:prstDash val="solid"/>
                      <a:round/>
                      <a:headEnd type="none" w="med" len="med"/>
                      <a:tailEnd type="none" w="med" len="med"/>
                    </a:lnT>
                    <a:lnB w="38100" cap="flat" cmpd="sng" algn="ctr">
                      <a:solidFill>
                        <a:srgbClr val="795696"/>
                      </a:solidFill>
                      <a:prstDash val="solid"/>
                      <a:round/>
                      <a:headEnd type="none" w="med" len="med"/>
                      <a:tailEnd type="none" w="med" len="med"/>
                    </a:lnB>
                  </a:tcPr>
                </a:tc>
                <a:tc>
                  <a:txBody>
                    <a:bodyPr wrap="square"/>
                    <a:lstStyle/>
                    <a:p>
                      <a:pPr algn="ctr"/>
                      <a:r>
                        <a:rPr lang="zh-CN" altLang="en-US" sz="1400">
                          <a:latin typeface="微软雅黑" panose="020B0503020204020204" pitchFamily="34" charset="-122"/>
                          <a:ea typeface="微软雅黑" panose="020B0503020204020204" pitchFamily="34" charset="-122"/>
                        </a:rPr>
                        <a:t>下沉老年用户</a:t>
                      </a:r>
                      <a:endParaRPr lang="zh-CN" altLang="en-US" sz="1400">
                        <a:latin typeface="微软雅黑" panose="020B0503020204020204" pitchFamily="34" charset="-122"/>
                        <a:ea typeface="微软雅黑" panose="020B0503020204020204" pitchFamily="34" charset="-122"/>
                      </a:endParaRPr>
                    </a:p>
                  </a:txBody>
                  <a:tcPr vert="horz" anchor="ctr">
                    <a:lnT w="38100" cap="flat" cmpd="sng" algn="ctr">
                      <a:solidFill>
                        <a:srgbClr val="795696"/>
                      </a:solidFill>
                      <a:prstDash val="solid"/>
                      <a:round/>
                      <a:headEnd type="none" w="med" len="med"/>
                      <a:tailEnd type="none" w="med" len="med"/>
                    </a:lnT>
                    <a:lnB w="38100" cap="flat" cmpd="sng" algn="ctr">
                      <a:solidFill>
                        <a:srgbClr val="795696"/>
                      </a:solidFill>
                      <a:prstDash val="solid"/>
                      <a:round/>
                      <a:headEnd type="none" w="med" len="med"/>
                      <a:tailEnd type="none" w="med" len="med"/>
                    </a:lnB>
                  </a:tcPr>
                </a:tc>
                <a:tc>
                  <a:txBody>
                    <a:bodyPr wrap="square"/>
                    <a:lstStyle/>
                    <a:p>
                      <a:pPr algn="ctr"/>
                      <a:r>
                        <a:rPr lang="zh-CN" altLang="en-US" sz="1400">
                          <a:latin typeface="微软雅黑" panose="020B0503020204020204" pitchFamily="34" charset="-122"/>
                          <a:ea typeface="微软雅黑" panose="020B0503020204020204" pitchFamily="34" charset="-122"/>
                        </a:rPr>
                        <a:t>年轻用户</a:t>
                      </a:r>
                      <a:endParaRPr lang="zh-CN" altLang="en-US" sz="1400">
                        <a:latin typeface="微软雅黑" panose="020B0503020204020204" pitchFamily="34" charset="-122"/>
                        <a:ea typeface="微软雅黑" panose="020B0503020204020204" pitchFamily="34" charset="-122"/>
                      </a:endParaRPr>
                    </a:p>
                  </a:txBody>
                  <a:tcPr vert="horz" anchor="ctr">
                    <a:lnT w="38100" cap="flat" cmpd="sng" algn="ctr">
                      <a:solidFill>
                        <a:srgbClr val="795696"/>
                      </a:solidFill>
                      <a:prstDash val="solid"/>
                      <a:round/>
                      <a:headEnd type="none" w="med" len="med"/>
                      <a:tailEnd type="none" w="med" len="med"/>
                    </a:lnT>
                    <a:lnB w="38100" cap="flat" cmpd="sng" algn="ctr">
                      <a:solidFill>
                        <a:srgbClr val="795696"/>
                      </a:solidFill>
                      <a:prstDash val="solid"/>
                      <a:round/>
                      <a:headEnd type="none" w="med" len="med"/>
                      <a:tailEnd type="none" w="med" len="med"/>
                    </a:lnB>
                  </a:tcPr>
                </a:tc>
                <a:tc>
                  <a:txBody>
                    <a:bodyPr wrap="square"/>
                    <a:lstStyle/>
                    <a:p>
                      <a:pPr algn="ctr"/>
                      <a:r>
                        <a:rPr lang="zh-CN" altLang="en-US" sz="1400">
                          <a:latin typeface="微软雅黑" panose="020B0503020204020204" pitchFamily="34" charset="-122"/>
                          <a:ea typeface="微软雅黑" panose="020B0503020204020204" pitchFamily="34" charset="-122"/>
                        </a:rPr>
                        <a:t>女性用户</a:t>
                      </a:r>
                      <a:endParaRPr lang="zh-CN" altLang="en-US" sz="1400">
                        <a:latin typeface="微软雅黑" panose="020B0503020204020204" pitchFamily="34" charset="-122"/>
                        <a:ea typeface="微软雅黑" panose="020B0503020204020204" pitchFamily="34" charset="-122"/>
                      </a:endParaRPr>
                    </a:p>
                  </a:txBody>
                  <a:tcPr vert="horz" anchor="ctr">
                    <a:lnT w="38100" cap="flat" cmpd="sng" algn="ctr">
                      <a:solidFill>
                        <a:srgbClr val="795696"/>
                      </a:solidFill>
                      <a:prstDash val="solid"/>
                      <a:round/>
                      <a:headEnd type="none" w="med" len="med"/>
                      <a:tailEnd type="none" w="med" len="med"/>
                    </a:lnT>
                    <a:lnB w="38100" cap="flat" cmpd="sng" algn="ctr">
                      <a:solidFill>
                        <a:srgbClr val="795696"/>
                      </a:solidFill>
                      <a:prstDash val="solid"/>
                      <a:round/>
                      <a:headEnd type="none" w="med" len="med"/>
                      <a:tailEnd type="none" w="med" len="med"/>
                    </a:lnB>
                  </a:tcPr>
                </a:tc>
              </a:tr>
              <a:tr h="796156">
                <a:tc>
                  <a:txBody>
                    <a:bodyPr wrap="square"/>
                    <a:lstStyle/>
                    <a:p>
                      <a:pPr algn="ctr"/>
                      <a:r>
                        <a:rPr lang="zh-CN" altLang="en-US" sz="1400" b="1">
                          <a:solidFill>
                            <a:srgbClr val="795696"/>
                          </a:solidFill>
                          <a:latin typeface="微软雅黑" panose="020B0503020204020204" pitchFamily="34" charset="-122"/>
                          <a:ea typeface="微软雅黑" panose="020B0503020204020204" pitchFamily="34" charset="-122"/>
                        </a:rPr>
                        <a:t>流量特点</a:t>
                      </a:r>
                      <a:endParaRPr lang="zh-CN" altLang="en-US" sz="1400" b="1">
                        <a:solidFill>
                          <a:srgbClr val="795696"/>
                        </a:solidFill>
                        <a:latin typeface="微软雅黑" panose="020B0503020204020204" pitchFamily="34" charset="-122"/>
                        <a:ea typeface="微软雅黑" panose="020B0503020204020204" pitchFamily="34" charset="-122"/>
                      </a:endParaRPr>
                    </a:p>
                  </a:txBody>
                  <a:tcPr vert="horz" anchor="ctr">
                    <a:lnT w="38100" cap="flat" cmpd="sng" algn="ctr">
                      <a:solidFill>
                        <a:srgbClr val="795696"/>
                      </a:solidFill>
                      <a:prstDash val="solid"/>
                      <a:round/>
                      <a:headEnd type="none" w="med" len="med"/>
                      <a:tailEnd type="none" w="med" len="med"/>
                    </a:lnT>
                    <a:lnB w="38100" cap="flat" cmpd="sng" algn="ctr">
                      <a:solidFill>
                        <a:srgbClr val="795696"/>
                      </a:solidFill>
                      <a:prstDash val="solid"/>
                      <a:round/>
                      <a:headEnd type="none" w="med" len="med"/>
                      <a:tailEnd type="none" w="med" len="med"/>
                    </a:lnB>
                  </a:tcPr>
                </a:tc>
                <a:tc>
                  <a:txBody>
                    <a:bodyPr wrap="square"/>
                    <a:lstStyle/>
                    <a:p>
                      <a:pPr algn="ctr"/>
                      <a:r>
                        <a:rPr lang="zh-CN" altLang="en-US" sz="1400">
                          <a:latin typeface="微软雅黑" panose="020B0503020204020204" pitchFamily="34" charset="-122"/>
                          <a:ea typeface="微软雅黑" panose="020B0503020204020204" pitchFamily="34" charset="-122"/>
                        </a:rPr>
                        <a:t>社交裂变型</a:t>
                      </a:r>
                      <a:endParaRPr lang="zh-CN" altLang="en-US" sz="1400">
                        <a:latin typeface="微软雅黑" panose="020B0503020204020204" pitchFamily="34" charset="-122"/>
                        <a:ea typeface="微软雅黑" panose="020B0503020204020204" pitchFamily="34" charset="-122"/>
                      </a:endParaRPr>
                    </a:p>
                  </a:txBody>
                  <a:tcPr vert="horz" anchor="ctr">
                    <a:lnT w="38100" cap="flat" cmpd="sng" algn="ctr">
                      <a:solidFill>
                        <a:srgbClr val="795696"/>
                      </a:solidFill>
                      <a:prstDash val="solid"/>
                      <a:round/>
                      <a:headEnd type="none" w="med" len="med"/>
                      <a:tailEnd type="none" w="med" len="med"/>
                    </a:lnT>
                    <a:lnB w="38100" cap="flat" cmpd="sng" algn="ctr">
                      <a:solidFill>
                        <a:srgbClr val="795696"/>
                      </a:solidFill>
                      <a:prstDash val="solid"/>
                      <a:round/>
                      <a:headEnd type="none" w="med" len="med"/>
                      <a:tailEnd type="none" w="med" len="med"/>
                    </a:lnB>
                  </a:tcPr>
                </a:tc>
                <a:tc>
                  <a:txBody>
                    <a:bodyPr wrap="square"/>
                    <a:lstStyle/>
                    <a:p>
                      <a:pPr algn="ctr"/>
                      <a:r>
                        <a:rPr lang="zh-CN" altLang="en-US" sz="1400">
                          <a:latin typeface="微软雅黑" panose="020B0503020204020204" pitchFamily="34" charset="-122"/>
                          <a:ea typeface="微软雅黑" panose="020B0503020204020204" pitchFamily="34" charset="-122"/>
                        </a:rPr>
                        <a:t>粉圈话题型</a:t>
                      </a:r>
                      <a:endParaRPr lang="zh-CN" altLang="en-US" sz="1400">
                        <a:latin typeface="微软雅黑" panose="020B0503020204020204" pitchFamily="34" charset="-122"/>
                        <a:ea typeface="微软雅黑" panose="020B0503020204020204" pitchFamily="34" charset="-122"/>
                      </a:endParaRPr>
                    </a:p>
                  </a:txBody>
                  <a:tcPr vert="horz" anchor="ctr">
                    <a:lnT w="38100" cap="flat" cmpd="sng" algn="ctr">
                      <a:solidFill>
                        <a:srgbClr val="795696"/>
                      </a:solidFill>
                      <a:prstDash val="solid"/>
                      <a:round/>
                      <a:headEnd type="none" w="med" len="med"/>
                      <a:tailEnd type="none" w="med" len="med"/>
                    </a:lnT>
                    <a:lnB w="38100" cap="flat" cmpd="sng" algn="ctr">
                      <a:solidFill>
                        <a:srgbClr val="795696"/>
                      </a:solidFill>
                      <a:prstDash val="solid"/>
                      <a:round/>
                      <a:headEnd type="none" w="med" len="med"/>
                      <a:tailEnd type="none" w="med" len="med"/>
                    </a:lnB>
                  </a:tcPr>
                </a:tc>
                <a:tc>
                  <a:txBody>
                    <a:bodyPr wrap="square"/>
                    <a:lstStyle/>
                    <a:p>
                      <a:pPr algn="ctr"/>
                      <a:r>
                        <a:rPr lang="zh-CN" altLang="en-US" sz="1400">
                          <a:latin typeface="微软雅黑" panose="020B0503020204020204" pitchFamily="34" charset="-122"/>
                          <a:ea typeface="微软雅黑" panose="020B0503020204020204" pitchFamily="34" charset="-122"/>
                        </a:rPr>
                        <a:t>高流量爆发型</a:t>
                      </a:r>
                      <a:endParaRPr lang="zh-CN" altLang="en-US" sz="1400">
                        <a:latin typeface="微软雅黑" panose="020B0503020204020204" pitchFamily="34" charset="-122"/>
                        <a:ea typeface="微软雅黑" panose="020B0503020204020204" pitchFamily="34" charset="-122"/>
                      </a:endParaRPr>
                    </a:p>
                  </a:txBody>
                  <a:tcPr vert="horz" anchor="ctr">
                    <a:lnT w="38100" cap="flat" cmpd="sng" algn="ctr">
                      <a:solidFill>
                        <a:srgbClr val="795696"/>
                      </a:solidFill>
                      <a:prstDash val="solid"/>
                      <a:round/>
                      <a:headEnd type="none" w="med" len="med"/>
                      <a:tailEnd type="none" w="med" len="med"/>
                    </a:lnT>
                    <a:lnB w="38100" cap="flat" cmpd="sng" algn="ctr">
                      <a:solidFill>
                        <a:srgbClr val="795696"/>
                      </a:solidFill>
                      <a:prstDash val="solid"/>
                      <a:round/>
                      <a:headEnd type="none" w="med" len="med"/>
                      <a:tailEnd type="none" w="med" len="med"/>
                    </a:lnB>
                  </a:tcPr>
                </a:tc>
                <a:tc>
                  <a:txBody>
                    <a:bodyPr wrap="square"/>
                    <a:lstStyle/>
                    <a:p>
                      <a:pPr algn="ctr"/>
                      <a:r>
                        <a:rPr lang="zh-CN" altLang="en-US" sz="1400">
                          <a:latin typeface="微软雅黑" panose="020B0503020204020204" pitchFamily="34" charset="-122"/>
                          <a:ea typeface="微软雅黑" panose="020B0503020204020204" pitchFamily="34" charset="-122"/>
                        </a:rPr>
                        <a:t>社交信任型</a:t>
                      </a:r>
                      <a:endParaRPr lang="zh-CN" altLang="en-US" sz="1400">
                        <a:latin typeface="微软雅黑" panose="020B0503020204020204" pitchFamily="34" charset="-122"/>
                        <a:ea typeface="微软雅黑" panose="020B0503020204020204" pitchFamily="34" charset="-122"/>
                      </a:endParaRPr>
                    </a:p>
                  </a:txBody>
                  <a:tcPr vert="horz" anchor="ctr">
                    <a:lnT w="38100" cap="flat" cmpd="sng" algn="ctr">
                      <a:solidFill>
                        <a:srgbClr val="795696"/>
                      </a:solidFill>
                      <a:prstDash val="solid"/>
                      <a:round/>
                      <a:headEnd type="none" w="med" len="med"/>
                      <a:tailEnd type="none" w="med" len="med"/>
                    </a:lnT>
                    <a:lnB w="38100" cap="flat" cmpd="sng" algn="ctr">
                      <a:solidFill>
                        <a:srgbClr val="795696"/>
                      </a:solidFill>
                      <a:prstDash val="solid"/>
                      <a:round/>
                      <a:headEnd type="none" w="med" len="med"/>
                      <a:tailEnd type="none" w="med" len="med"/>
                    </a:lnB>
                  </a:tcPr>
                </a:tc>
                <a:tc>
                  <a:txBody>
                    <a:bodyPr wrap="square"/>
                    <a:lstStyle/>
                    <a:p>
                      <a:pPr algn="ctr"/>
                      <a:r>
                        <a:rPr lang="zh-CN" altLang="en-US" sz="1400">
                          <a:latin typeface="微软雅黑" panose="020B0503020204020204" pitchFamily="34" charset="-122"/>
                          <a:ea typeface="微软雅黑" panose="020B0503020204020204" pitchFamily="34" charset="-122"/>
                        </a:rPr>
                        <a:t>圈层信任型</a:t>
                      </a:r>
                      <a:endParaRPr lang="zh-CN" altLang="en-US" sz="1400">
                        <a:latin typeface="微软雅黑" panose="020B0503020204020204" pitchFamily="34" charset="-122"/>
                        <a:ea typeface="微软雅黑" panose="020B0503020204020204" pitchFamily="34" charset="-122"/>
                      </a:endParaRPr>
                    </a:p>
                  </a:txBody>
                  <a:tcPr vert="horz" anchor="ctr">
                    <a:lnT w="38100" cap="flat" cmpd="sng" algn="ctr">
                      <a:solidFill>
                        <a:srgbClr val="795696"/>
                      </a:solidFill>
                      <a:prstDash val="solid"/>
                      <a:round/>
                      <a:headEnd type="none" w="med" len="med"/>
                      <a:tailEnd type="none" w="med" len="med"/>
                    </a:lnT>
                    <a:lnB w="38100" cap="flat" cmpd="sng" algn="ctr">
                      <a:solidFill>
                        <a:srgbClr val="795696"/>
                      </a:solidFill>
                      <a:prstDash val="solid"/>
                      <a:round/>
                      <a:headEnd type="none" w="med" len="med"/>
                      <a:tailEnd type="none" w="med" len="med"/>
                    </a:lnB>
                  </a:tcPr>
                </a:tc>
                <a:tc>
                  <a:txBody>
                    <a:bodyPr wrap="square"/>
                    <a:lstStyle/>
                    <a:p>
                      <a:pPr algn="ctr"/>
                      <a:r>
                        <a:rPr lang="zh-CN" altLang="en-US" sz="1400">
                          <a:latin typeface="微软雅黑" panose="020B0503020204020204" pitchFamily="34" charset="-122"/>
                          <a:ea typeface="微软雅黑" panose="020B0503020204020204" pitchFamily="34" charset="-122"/>
                        </a:rPr>
                        <a:t>高转化社交型</a:t>
                      </a:r>
                      <a:endParaRPr lang="zh-CN" altLang="en-US" sz="1400">
                        <a:latin typeface="微软雅黑" panose="020B0503020204020204" pitchFamily="34" charset="-122"/>
                        <a:ea typeface="微软雅黑" panose="020B0503020204020204" pitchFamily="34" charset="-122"/>
                      </a:endParaRPr>
                    </a:p>
                  </a:txBody>
                  <a:tcPr vert="horz" anchor="ctr">
                    <a:lnT w="38100" cap="flat" cmpd="sng" algn="ctr">
                      <a:solidFill>
                        <a:srgbClr val="795696"/>
                      </a:solidFill>
                      <a:prstDash val="solid"/>
                      <a:round/>
                      <a:headEnd type="none" w="med" len="med"/>
                      <a:tailEnd type="none" w="med" len="med"/>
                    </a:lnT>
                    <a:lnB w="38100" cap="flat" cmpd="sng" algn="ctr">
                      <a:solidFill>
                        <a:srgbClr val="795696"/>
                      </a:solidFill>
                      <a:prstDash val="solid"/>
                      <a:round/>
                      <a:headEnd type="none" w="med" len="med"/>
                      <a:tailEnd type="none" w="med" len="med"/>
                    </a:lnB>
                  </a:tcPr>
                </a:tc>
              </a:tr>
              <a:tr h="796156">
                <a:tc>
                  <a:txBody>
                    <a:bodyPr wrap="square"/>
                    <a:lstStyle/>
                    <a:p>
                      <a:pPr algn="ctr"/>
                      <a:r>
                        <a:rPr lang="zh-CN" altLang="en-US" sz="1400" b="1">
                          <a:solidFill>
                            <a:srgbClr val="795696"/>
                          </a:solidFill>
                          <a:latin typeface="微软雅黑" panose="020B0503020204020204" pitchFamily="34" charset="-122"/>
                          <a:ea typeface="微软雅黑" panose="020B0503020204020204" pitchFamily="34" charset="-122"/>
                        </a:rPr>
                        <a:t>机会品类</a:t>
                      </a:r>
                      <a:endParaRPr lang="zh-CN" altLang="en-US" sz="1400" b="1">
                        <a:solidFill>
                          <a:srgbClr val="795696"/>
                        </a:solidFill>
                        <a:latin typeface="微软雅黑" panose="020B0503020204020204" pitchFamily="34" charset="-122"/>
                        <a:ea typeface="微软雅黑" panose="020B0503020204020204" pitchFamily="34" charset="-122"/>
                      </a:endParaRPr>
                    </a:p>
                  </a:txBody>
                  <a:tcPr vert="horz" anchor="ctr">
                    <a:lnT w="38100" cap="flat" cmpd="sng" algn="ctr">
                      <a:solidFill>
                        <a:srgbClr val="795696"/>
                      </a:solidFill>
                      <a:prstDash val="solid"/>
                      <a:round/>
                      <a:headEnd type="none" w="med" len="med"/>
                      <a:tailEnd type="none" w="med" len="med"/>
                    </a:lnT>
                    <a:lnB w="38100" cap="flat" cmpd="sng" algn="ctr">
                      <a:solidFill>
                        <a:srgbClr val="795696"/>
                      </a:solidFill>
                      <a:prstDash val="solid"/>
                      <a:round/>
                      <a:headEnd type="none" w="med" len="med"/>
                      <a:tailEnd type="none" w="med" len="med"/>
                    </a:lnB>
                  </a:tcPr>
                </a:tc>
                <a:tc>
                  <a:txBody>
                    <a:bodyPr wrap="square"/>
                    <a:lstStyle/>
                    <a:p>
                      <a:pPr algn="ctr"/>
                      <a:r>
                        <a:rPr lang="zh-CN" altLang="en-US" sz="1400">
                          <a:latin typeface="微软雅黑" panose="020B0503020204020204" pitchFamily="34" charset="-122"/>
                          <a:ea typeface="微软雅黑" panose="020B0503020204020204" pitchFamily="34" charset="-122"/>
                        </a:rPr>
                        <a:t>专业垂类</a:t>
                      </a:r>
                      <a:endParaRPr lang="en-US" altLang="zh-CN" sz="1400">
                        <a:latin typeface="微软雅黑" panose="020B0503020204020204" pitchFamily="34" charset="-122"/>
                        <a:ea typeface="微软雅黑" panose="020B0503020204020204" pitchFamily="34" charset="-122"/>
                      </a:endParaRPr>
                    </a:p>
                    <a:p>
                      <a:pPr algn="ctr"/>
                      <a:r>
                        <a:rPr lang="zh-CN" altLang="en-US" sz="1400">
                          <a:latin typeface="微软雅黑" panose="020B0503020204020204" pitchFamily="34" charset="-122"/>
                          <a:ea typeface="微软雅黑" panose="020B0503020204020204" pitchFamily="34" charset="-122"/>
                        </a:rPr>
                        <a:t>高品质</a:t>
                      </a:r>
                      <a:r>
                        <a:rPr lang="en-US" altLang="zh-CN" sz="1400">
                          <a:latin typeface="微软雅黑" panose="020B0503020204020204" pitchFamily="34" charset="-122"/>
                          <a:ea typeface="微软雅黑" panose="020B0503020204020204" pitchFamily="34" charset="-122"/>
                        </a:rPr>
                        <a:t>/</a:t>
                      </a:r>
                      <a:r>
                        <a:rPr lang="zh-CN" altLang="en-US" sz="1400">
                          <a:latin typeface="微软雅黑" panose="020B0503020204020204" pitchFamily="34" charset="-122"/>
                          <a:ea typeface="微软雅黑" panose="020B0503020204020204" pitchFamily="34" charset="-122"/>
                        </a:rPr>
                        <a:t>高客单价</a:t>
                      </a:r>
                      <a:endParaRPr lang="zh-CN" altLang="en-US" sz="1400">
                        <a:latin typeface="微软雅黑" panose="020B0503020204020204" pitchFamily="34" charset="-122"/>
                        <a:ea typeface="微软雅黑" panose="020B0503020204020204" pitchFamily="34" charset="-122"/>
                      </a:endParaRPr>
                    </a:p>
                  </a:txBody>
                  <a:tcPr vert="horz" anchor="ctr">
                    <a:lnT w="38100" cap="flat" cmpd="sng" algn="ctr">
                      <a:solidFill>
                        <a:srgbClr val="795696"/>
                      </a:solidFill>
                      <a:prstDash val="solid"/>
                      <a:round/>
                      <a:headEnd type="none" w="med" len="med"/>
                      <a:tailEnd type="none" w="med" len="med"/>
                    </a:lnT>
                    <a:lnB w="38100" cap="flat" cmpd="sng" algn="ctr">
                      <a:solidFill>
                        <a:srgbClr val="795696"/>
                      </a:solidFill>
                      <a:prstDash val="solid"/>
                      <a:round/>
                      <a:headEnd type="none" w="med" len="med"/>
                      <a:tailEnd type="none" w="med" len="med"/>
                    </a:lnB>
                  </a:tcPr>
                </a:tc>
                <a:tc>
                  <a:txBody>
                    <a:bodyPr wrap="square"/>
                    <a:lstStyle/>
                    <a:p>
                      <a:pPr algn="ctr"/>
                      <a:r>
                        <a:rPr lang="zh-CN" altLang="en-US" sz="1400">
                          <a:latin typeface="微软雅黑" panose="020B0503020204020204" pitchFamily="34" charset="-122"/>
                          <a:ea typeface="微软雅黑" panose="020B0503020204020204" pitchFamily="34" charset="-122"/>
                        </a:rPr>
                        <a:t>明星</a:t>
                      </a:r>
                      <a:r>
                        <a:rPr lang="en-US" altLang="zh-CN" sz="1400">
                          <a:latin typeface="微软雅黑" panose="020B0503020204020204" pitchFamily="34" charset="-122"/>
                          <a:ea typeface="微软雅黑" panose="020B0503020204020204" pitchFamily="34" charset="-122"/>
                        </a:rPr>
                        <a:t>IP</a:t>
                      </a:r>
                      <a:r>
                        <a:rPr lang="zh-CN" altLang="en-US" sz="1400">
                          <a:latin typeface="微软雅黑" panose="020B0503020204020204" pitchFamily="34" charset="-122"/>
                          <a:ea typeface="微软雅黑" panose="020B0503020204020204" pitchFamily="34" charset="-122"/>
                        </a:rPr>
                        <a:t>联动</a:t>
                      </a:r>
                      <a:endParaRPr lang="zh-CN" altLang="en-US" sz="1400">
                        <a:latin typeface="微软雅黑" panose="020B0503020204020204" pitchFamily="34" charset="-122"/>
                        <a:ea typeface="微软雅黑" panose="020B0503020204020204" pitchFamily="34" charset="-122"/>
                      </a:endParaRPr>
                    </a:p>
                  </a:txBody>
                  <a:tcPr vert="horz" anchor="ctr">
                    <a:lnT w="38100" cap="flat" cmpd="sng" algn="ctr">
                      <a:solidFill>
                        <a:srgbClr val="795696"/>
                      </a:solidFill>
                      <a:prstDash val="solid"/>
                      <a:round/>
                      <a:headEnd type="none" w="med" len="med"/>
                      <a:tailEnd type="none" w="med" len="med"/>
                    </a:lnT>
                    <a:lnB w="38100" cap="flat" cmpd="sng" algn="ctr">
                      <a:solidFill>
                        <a:srgbClr val="795696"/>
                      </a:solidFill>
                      <a:prstDash val="solid"/>
                      <a:round/>
                      <a:headEnd type="none" w="med" len="med"/>
                      <a:tailEnd type="none" w="med" len="med"/>
                    </a:lnB>
                  </a:tcPr>
                </a:tc>
                <a:tc>
                  <a:txBody>
                    <a:bodyPr wrap="square"/>
                    <a:lstStyle/>
                    <a:p>
                      <a:pPr algn="ctr"/>
                      <a:r>
                        <a:rPr lang="zh-CN" altLang="en-US" sz="1400">
                          <a:latin typeface="微软雅黑" panose="020B0503020204020204" pitchFamily="34" charset="-122"/>
                          <a:ea typeface="微软雅黑" panose="020B0503020204020204" pitchFamily="34" charset="-122"/>
                        </a:rPr>
                        <a:t>兴趣类</a:t>
                      </a:r>
                      <a:endParaRPr lang="en-US" altLang="zh-CN" sz="1400">
                        <a:latin typeface="微软雅黑" panose="020B0503020204020204" pitchFamily="34" charset="-122"/>
                        <a:ea typeface="微软雅黑" panose="020B0503020204020204" pitchFamily="34" charset="-122"/>
                      </a:endParaRPr>
                    </a:p>
                    <a:p>
                      <a:pPr algn="ctr"/>
                      <a:r>
                        <a:rPr lang="zh-CN" altLang="en-US" sz="1400">
                          <a:latin typeface="微软雅黑" panose="020B0503020204020204" pitchFamily="34" charset="-122"/>
                          <a:ea typeface="微软雅黑" panose="020B0503020204020204" pitchFamily="34" charset="-122"/>
                        </a:rPr>
                        <a:t>低客单价</a:t>
                      </a:r>
                      <a:r>
                        <a:rPr lang="en-US" altLang="zh-CN" sz="1400">
                          <a:latin typeface="微软雅黑" panose="020B0503020204020204" pitchFamily="34" charset="-122"/>
                          <a:ea typeface="微软雅黑" panose="020B0503020204020204" pitchFamily="34" charset="-122"/>
                        </a:rPr>
                        <a:t>/</a:t>
                      </a:r>
                      <a:r>
                        <a:rPr lang="zh-CN" altLang="en-US" sz="1400">
                          <a:latin typeface="微软雅黑" panose="020B0503020204020204" pitchFamily="34" charset="-122"/>
                          <a:ea typeface="微软雅黑" panose="020B0503020204020204" pitchFamily="34" charset="-122"/>
                        </a:rPr>
                        <a:t>走量</a:t>
                      </a:r>
                      <a:endParaRPr lang="zh-CN" altLang="en-US" sz="1400">
                        <a:latin typeface="微软雅黑" panose="020B0503020204020204" pitchFamily="34" charset="-122"/>
                        <a:ea typeface="微软雅黑" panose="020B0503020204020204" pitchFamily="34" charset="-122"/>
                      </a:endParaRPr>
                    </a:p>
                  </a:txBody>
                  <a:tcPr vert="horz" anchor="ctr">
                    <a:lnT w="38100" cap="flat" cmpd="sng" algn="ctr">
                      <a:solidFill>
                        <a:srgbClr val="795696"/>
                      </a:solidFill>
                      <a:prstDash val="solid"/>
                      <a:round/>
                      <a:headEnd type="none" w="med" len="med"/>
                      <a:tailEnd type="none" w="med" len="med"/>
                    </a:lnT>
                    <a:lnB w="38100" cap="flat" cmpd="sng" algn="ctr">
                      <a:solidFill>
                        <a:srgbClr val="795696"/>
                      </a:solidFill>
                      <a:prstDash val="solid"/>
                      <a:round/>
                      <a:headEnd type="none" w="med" len="med"/>
                      <a:tailEnd type="none" w="med" len="med"/>
                    </a:lnB>
                  </a:tcPr>
                </a:tc>
                <a:tc>
                  <a:txBody>
                    <a:bodyPr wrap="square"/>
                    <a:lstStyle/>
                    <a:p>
                      <a:pPr algn="ctr"/>
                      <a:r>
                        <a:rPr lang="zh-CN" altLang="en-US" sz="1400">
                          <a:latin typeface="微软雅黑" panose="020B0503020204020204" pitchFamily="34" charset="-122"/>
                          <a:ea typeface="微软雅黑" panose="020B0503020204020204" pitchFamily="34" charset="-122"/>
                        </a:rPr>
                        <a:t>消费升级初期</a:t>
                      </a:r>
                      <a:endParaRPr lang="en-US" altLang="zh-CN" sz="1400">
                        <a:latin typeface="微软雅黑" panose="020B0503020204020204" pitchFamily="34" charset="-122"/>
                        <a:ea typeface="微软雅黑" panose="020B0503020204020204" pitchFamily="34" charset="-122"/>
                      </a:endParaRPr>
                    </a:p>
                    <a:p>
                      <a:pPr algn="ctr"/>
                      <a:r>
                        <a:rPr lang="zh-CN" altLang="en-US" sz="1400">
                          <a:latin typeface="微软雅黑" panose="020B0503020204020204" pitchFamily="34" charset="-122"/>
                          <a:ea typeface="微软雅黑" panose="020B0503020204020204" pitchFamily="34" charset="-122"/>
                        </a:rPr>
                        <a:t>低客单价</a:t>
                      </a:r>
                      <a:r>
                        <a:rPr lang="en-US" altLang="zh-CN" sz="1400">
                          <a:latin typeface="微软雅黑" panose="020B0503020204020204" pitchFamily="34" charset="-122"/>
                          <a:ea typeface="微软雅黑" panose="020B0503020204020204" pitchFamily="34" charset="-122"/>
                        </a:rPr>
                        <a:t>/</a:t>
                      </a:r>
                      <a:r>
                        <a:rPr lang="zh-CN" altLang="en-US" sz="1400">
                          <a:latin typeface="微软雅黑" panose="020B0503020204020204" pitchFamily="34" charset="-122"/>
                          <a:ea typeface="微软雅黑" panose="020B0503020204020204" pitchFamily="34" charset="-122"/>
                        </a:rPr>
                        <a:t>走量</a:t>
                      </a:r>
                      <a:endParaRPr lang="zh-CN" altLang="en-US" sz="1400">
                        <a:latin typeface="微软雅黑" panose="020B0503020204020204" pitchFamily="34" charset="-122"/>
                        <a:ea typeface="微软雅黑" panose="020B0503020204020204" pitchFamily="34" charset="-122"/>
                      </a:endParaRPr>
                    </a:p>
                  </a:txBody>
                  <a:tcPr vert="horz" anchor="ctr">
                    <a:lnT w="38100" cap="flat" cmpd="sng" algn="ctr">
                      <a:solidFill>
                        <a:srgbClr val="795696"/>
                      </a:solidFill>
                      <a:prstDash val="solid"/>
                      <a:round/>
                      <a:headEnd type="none" w="med" len="med"/>
                      <a:tailEnd type="none" w="med" len="med"/>
                    </a:lnT>
                    <a:lnB w="38100" cap="flat" cmpd="sng" algn="ctr">
                      <a:solidFill>
                        <a:srgbClr val="795696"/>
                      </a:solidFill>
                      <a:prstDash val="solid"/>
                      <a:round/>
                      <a:headEnd type="none" w="med" len="med"/>
                      <a:tailEnd type="none" w="med" len="med"/>
                    </a:lnB>
                  </a:tcPr>
                </a:tc>
                <a:tc>
                  <a:txBody>
                    <a:bodyPr wrap="square"/>
                    <a:lstStyle/>
                    <a:p>
                      <a:pPr algn="ctr"/>
                      <a:r>
                        <a:rPr lang="zh-CN" altLang="en-US" sz="1400">
                          <a:latin typeface="微软雅黑" panose="020B0503020204020204" pitchFamily="34" charset="-122"/>
                          <a:ea typeface="微软雅黑" panose="020B0503020204020204" pitchFamily="34" charset="-122"/>
                        </a:rPr>
                        <a:t>专业垂类</a:t>
                      </a:r>
                      <a:endParaRPr lang="en-US" altLang="zh-CN" sz="1400">
                        <a:latin typeface="微软雅黑" panose="020B0503020204020204" pitchFamily="34" charset="-122"/>
                        <a:ea typeface="微软雅黑" panose="020B0503020204020204" pitchFamily="34" charset="-122"/>
                      </a:endParaRPr>
                    </a:p>
                    <a:p>
                      <a:pPr algn="ctr"/>
                      <a:r>
                        <a:rPr lang="zh-CN" altLang="en-US" sz="1400">
                          <a:latin typeface="微软雅黑" panose="020B0503020204020204" pitchFamily="34" charset="-122"/>
                          <a:ea typeface="微软雅黑" panose="020B0503020204020204" pitchFamily="34" charset="-122"/>
                        </a:rPr>
                        <a:t>高溢价</a:t>
                      </a:r>
                      <a:endParaRPr lang="zh-CN" altLang="en-US" sz="1400">
                        <a:latin typeface="微软雅黑" panose="020B0503020204020204" pitchFamily="34" charset="-122"/>
                        <a:ea typeface="微软雅黑" panose="020B0503020204020204" pitchFamily="34" charset="-122"/>
                      </a:endParaRPr>
                    </a:p>
                  </a:txBody>
                  <a:tcPr vert="horz" anchor="ctr">
                    <a:lnT w="38100" cap="flat" cmpd="sng" algn="ctr">
                      <a:solidFill>
                        <a:srgbClr val="795696"/>
                      </a:solidFill>
                      <a:prstDash val="solid"/>
                      <a:round/>
                      <a:headEnd type="none" w="med" len="med"/>
                      <a:tailEnd type="none" w="med" len="med"/>
                    </a:lnT>
                    <a:lnB w="38100" cap="flat" cmpd="sng" algn="ctr">
                      <a:solidFill>
                        <a:srgbClr val="795696"/>
                      </a:solidFill>
                      <a:prstDash val="solid"/>
                      <a:round/>
                      <a:headEnd type="none" w="med" len="med"/>
                      <a:tailEnd type="none" w="med" len="med"/>
                    </a:lnB>
                  </a:tcPr>
                </a:tc>
                <a:tc>
                  <a:txBody>
                    <a:bodyPr wrap="square"/>
                    <a:lstStyle/>
                    <a:p>
                      <a:pPr algn="ctr"/>
                      <a:r>
                        <a:rPr lang="zh-CN" altLang="en-US" sz="1400">
                          <a:latin typeface="微软雅黑" panose="020B0503020204020204" pitchFamily="34" charset="-122"/>
                          <a:ea typeface="微软雅黑" panose="020B0503020204020204" pitchFamily="34" charset="-122"/>
                        </a:rPr>
                        <a:t>种草攻略类</a:t>
                      </a:r>
                      <a:endParaRPr lang="en-US" altLang="zh-CN" sz="1400">
                        <a:latin typeface="微软雅黑" panose="020B0503020204020204" pitchFamily="34" charset="-122"/>
                        <a:ea typeface="微软雅黑" panose="020B0503020204020204" pitchFamily="34" charset="-122"/>
                      </a:endParaRPr>
                    </a:p>
                    <a:p>
                      <a:pPr algn="ctr"/>
                      <a:r>
                        <a:rPr lang="zh-CN" altLang="en-US" sz="1400">
                          <a:latin typeface="微软雅黑" panose="020B0503020204020204" pitchFamily="34" charset="-122"/>
                          <a:ea typeface="微软雅黑" panose="020B0503020204020204" pitchFamily="34" charset="-122"/>
                        </a:rPr>
                        <a:t>个性化</a:t>
                      </a:r>
                      <a:r>
                        <a:rPr lang="en-US" altLang="zh-CN" sz="1400">
                          <a:latin typeface="微软雅黑" panose="020B0503020204020204" pitchFamily="34" charset="-122"/>
                          <a:ea typeface="微软雅黑" panose="020B0503020204020204" pitchFamily="34" charset="-122"/>
                        </a:rPr>
                        <a:t>/</a:t>
                      </a:r>
                      <a:r>
                        <a:rPr lang="zh-CN" altLang="en-US" sz="1400">
                          <a:latin typeface="微软雅黑" panose="020B0503020204020204" pitchFamily="34" charset="-122"/>
                          <a:ea typeface="微软雅黑" panose="020B0503020204020204" pitchFamily="34" charset="-122"/>
                        </a:rPr>
                        <a:t>高客单价</a:t>
                      </a:r>
                      <a:endParaRPr lang="zh-CN" altLang="en-US" sz="1400">
                        <a:latin typeface="微软雅黑" panose="020B0503020204020204" pitchFamily="34" charset="-122"/>
                        <a:ea typeface="微软雅黑" panose="020B0503020204020204" pitchFamily="34" charset="-122"/>
                      </a:endParaRPr>
                    </a:p>
                  </a:txBody>
                  <a:tcPr vert="horz" anchor="ctr">
                    <a:lnT w="38100" cap="flat" cmpd="sng" algn="ctr">
                      <a:solidFill>
                        <a:srgbClr val="795696"/>
                      </a:solidFill>
                      <a:prstDash val="solid"/>
                      <a:round/>
                      <a:headEnd type="none" w="med" len="med"/>
                      <a:tailEnd type="none" w="med" len="med"/>
                    </a:lnT>
                    <a:lnB w="38100" cap="flat" cmpd="sng" algn="ctr">
                      <a:solidFill>
                        <a:srgbClr val="795696"/>
                      </a:solidFill>
                      <a:prstDash val="solid"/>
                      <a:round/>
                      <a:headEnd type="none" w="med" len="med"/>
                      <a:tailEnd type="none" w="med" len="med"/>
                    </a:lnB>
                  </a:tcPr>
                </a:tc>
              </a:tr>
              <a:tr h="796156">
                <a:tc>
                  <a:txBody>
                    <a:bodyPr wrap="square"/>
                    <a:lstStyle/>
                    <a:p>
                      <a:pPr algn="ctr"/>
                      <a:r>
                        <a:rPr lang="zh-CN" altLang="en-US" sz="1400" b="1">
                          <a:solidFill>
                            <a:srgbClr val="795696"/>
                          </a:solidFill>
                          <a:latin typeface="微软雅黑" panose="020B0503020204020204" pitchFamily="34" charset="-122"/>
                          <a:ea typeface="微软雅黑" panose="020B0503020204020204" pitchFamily="34" charset="-122"/>
                        </a:rPr>
                        <a:t>营销形式</a:t>
                      </a:r>
                      <a:endParaRPr lang="zh-CN" altLang="en-US" sz="1400" b="1">
                        <a:solidFill>
                          <a:srgbClr val="795696"/>
                        </a:solidFill>
                        <a:latin typeface="微软雅黑" panose="020B0503020204020204" pitchFamily="34" charset="-122"/>
                        <a:ea typeface="微软雅黑" panose="020B0503020204020204" pitchFamily="34" charset="-122"/>
                      </a:endParaRPr>
                    </a:p>
                  </a:txBody>
                  <a:tcPr vert="horz" anchor="ctr">
                    <a:lnT w="38100" cap="flat" cmpd="sng" algn="ctr">
                      <a:solidFill>
                        <a:srgbClr val="795696"/>
                      </a:solidFill>
                      <a:prstDash val="solid"/>
                      <a:round/>
                      <a:headEnd type="none" w="med" len="med"/>
                      <a:tailEnd type="none" w="med" len="med"/>
                    </a:lnT>
                  </a:tcPr>
                </a:tc>
                <a:tc>
                  <a:txBody>
                    <a:bodyPr wrap="square"/>
                    <a:lstStyle/>
                    <a:p>
                      <a:pPr algn="ctr"/>
                      <a:r>
                        <a:rPr lang="zh-CN" altLang="en-US" sz="1400">
                          <a:latin typeface="微软雅黑" panose="020B0503020204020204" pitchFamily="34" charset="-122"/>
                          <a:ea typeface="微软雅黑" panose="020B0503020204020204" pitchFamily="34" charset="-122"/>
                        </a:rPr>
                        <a:t>图文、短视频推荐</a:t>
                      </a:r>
                      <a:endParaRPr lang="en-US" altLang="zh-CN" sz="1400">
                        <a:latin typeface="微软雅黑" panose="020B0503020204020204" pitchFamily="34" charset="-122"/>
                        <a:ea typeface="微软雅黑" panose="020B0503020204020204" pitchFamily="34" charset="-122"/>
                      </a:endParaRPr>
                    </a:p>
                    <a:p>
                      <a:pPr algn="ctr"/>
                      <a:r>
                        <a:rPr lang="zh-CN" altLang="en-US" sz="1400">
                          <a:latin typeface="微软雅黑" panose="020B0503020204020204" pitchFamily="34" charset="-122"/>
                          <a:ea typeface="微软雅黑" panose="020B0503020204020204" pitchFamily="34" charset="-122"/>
                        </a:rPr>
                        <a:t>直播转化</a:t>
                      </a:r>
                      <a:endParaRPr lang="zh-CN" altLang="en-US" sz="1400">
                        <a:latin typeface="微软雅黑" panose="020B0503020204020204" pitchFamily="34" charset="-122"/>
                        <a:ea typeface="微软雅黑" panose="020B0503020204020204" pitchFamily="34" charset="-122"/>
                      </a:endParaRPr>
                    </a:p>
                  </a:txBody>
                  <a:tcPr vert="horz" anchor="ctr">
                    <a:lnT w="38100" cap="flat" cmpd="sng" algn="ctr">
                      <a:solidFill>
                        <a:srgbClr val="795696"/>
                      </a:solidFill>
                      <a:prstDash val="solid"/>
                      <a:round/>
                      <a:headEnd type="none" w="med" len="med"/>
                      <a:tailEnd type="none" w="med" len="med"/>
                    </a:lnT>
                  </a:tcPr>
                </a:tc>
                <a:tc>
                  <a:txBody>
                    <a:bodyPr wrap="square"/>
                    <a:lstStyle/>
                    <a:p>
                      <a:pPr algn="ctr"/>
                      <a:r>
                        <a:rPr lang="zh-CN" altLang="en-US" sz="1400">
                          <a:latin typeface="微软雅黑" panose="020B0503020204020204" pitchFamily="34" charset="-122"/>
                          <a:ea typeface="微软雅黑" panose="020B0503020204020204" pitchFamily="34" charset="-122"/>
                        </a:rPr>
                        <a:t>话题讨论</a:t>
                      </a:r>
                      <a:endParaRPr lang="zh-CN" altLang="en-US" sz="1400">
                        <a:latin typeface="微软雅黑" panose="020B0503020204020204" pitchFamily="34" charset="-122"/>
                        <a:ea typeface="微软雅黑" panose="020B0503020204020204" pitchFamily="34" charset="-122"/>
                      </a:endParaRPr>
                    </a:p>
                  </a:txBody>
                  <a:tcPr vert="horz" anchor="ctr">
                    <a:lnT w="38100" cap="flat" cmpd="sng" algn="ctr">
                      <a:solidFill>
                        <a:srgbClr val="795696"/>
                      </a:solidFill>
                      <a:prstDash val="solid"/>
                      <a:round/>
                      <a:headEnd type="none" w="med" len="med"/>
                      <a:tailEnd type="none" w="med" len="med"/>
                    </a:lnT>
                  </a:tcPr>
                </a:tc>
                <a:tc>
                  <a:txBody>
                    <a:bodyPr wrap="square"/>
                    <a:lstStyle/>
                    <a:p>
                      <a:pPr algn="ctr"/>
                      <a:r>
                        <a:rPr lang="zh-CN" altLang="en-US" sz="1400">
                          <a:latin typeface="微软雅黑" panose="020B0503020204020204" pitchFamily="34" charset="-122"/>
                          <a:ea typeface="微软雅黑" panose="020B0503020204020204" pitchFamily="34" charset="-122"/>
                        </a:rPr>
                        <a:t>短视频推荐</a:t>
                      </a:r>
                      <a:endParaRPr lang="en-US" altLang="zh-CN" sz="1400">
                        <a:latin typeface="微软雅黑" panose="020B0503020204020204" pitchFamily="34" charset="-122"/>
                        <a:ea typeface="微软雅黑" panose="020B0503020204020204" pitchFamily="34" charset="-122"/>
                      </a:endParaRPr>
                    </a:p>
                    <a:p>
                      <a:pPr algn="ctr"/>
                      <a:r>
                        <a:rPr lang="zh-CN" altLang="en-US" sz="1400">
                          <a:latin typeface="微软雅黑" panose="020B0503020204020204" pitchFamily="34" charset="-122"/>
                          <a:ea typeface="微软雅黑" panose="020B0503020204020204" pitchFamily="34" charset="-122"/>
                        </a:rPr>
                        <a:t>测评直播转化</a:t>
                      </a:r>
                      <a:endParaRPr lang="zh-CN" altLang="en-US" sz="1400">
                        <a:latin typeface="微软雅黑" panose="020B0503020204020204" pitchFamily="34" charset="-122"/>
                        <a:ea typeface="微软雅黑" panose="020B0503020204020204" pitchFamily="34" charset="-122"/>
                      </a:endParaRPr>
                    </a:p>
                  </a:txBody>
                  <a:tcPr vert="horz" anchor="ctr">
                    <a:lnT w="38100" cap="flat" cmpd="sng" algn="ctr">
                      <a:solidFill>
                        <a:srgbClr val="795696"/>
                      </a:solidFill>
                      <a:prstDash val="solid"/>
                      <a:round/>
                      <a:headEnd type="none" w="med" len="med"/>
                      <a:tailEnd type="none" w="med" len="med"/>
                    </a:lnT>
                  </a:tcPr>
                </a:tc>
                <a:tc>
                  <a:txBody>
                    <a:bodyPr wrap="square"/>
                    <a:lstStyle/>
                    <a:p>
                      <a:pPr algn="ctr"/>
                      <a:r>
                        <a:rPr lang="zh-CN" altLang="en-US" sz="1400">
                          <a:latin typeface="微软雅黑" panose="020B0503020204020204" pitchFamily="34" charset="-122"/>
                          <a:ea typeface="微软雅黑" panose="020B0503020204020204" pitchFamily="34" charset="-122"/>
                        </a:rPr>
                        <a:t>短视频推荐直播转化</a:t>
                      </a:r>
                      <a:endParaRPr lang="zh-CN" altLang="en-US" sz="1400">
                        <a:latin typeface="微软雅黑" panose="020B0503020204020204" pitchFamily="34" charset="-122"/>
                        <a:ea typeface="微软雅黑" panose="020B0503020204020204" pitchFamily="34" charset="-122"/>
                      </a:endParaRPr>
                    </a:p>
                  </a:txBody>
                  <a:tcPr vert="horz" anchor="ctr">
                    <a:lnT w="38100" cap="flat" cmpd="sng" algn="ctr">
                      <a:solidFill>
                        <a:srgbClr val="795696"/>
                      </a:solidFill>
                      <a:prstDash val="solid"/>
                      <a:round/>
                      <a:headEnd type="none" w="med" len="med"/>
                      <a:tailEnd type="none" w="med" len="med"/>
                    </a:lnT>
                  </a:tcPr>
                </a:tc>
                <a:tc>
                  <a:txBody>
                    <a:bodyPr wrap="square"/>
                    <a:lstStyle/>
                    <a:p>
                      <a:pPr algn="ctr"/>
                      <a:r>
                        <a:rPr lang="zh-CN" altLang="en-US" sz="1400">
                          <a:latin typeface="微软雅黑" panose="020B0503020204020204" pitchFamily="34" charset="-122"/>
                          <a:ea typeface="微软雅黑" panose="020B0503020204020204" pitchFamily="34" charset="-122"/>
                        </a:rPr>
                        <a:t>中长视频推荐</a:t>
                      </a:r>
                      <a:r>
                        <a:rPr lang="en-US" altLang="zh-CN" sz="1400">
                          <a:latin typeface="微软雅黑" panose="020B0503020204020204" pitchFamily="34" charset="-122"/>
                          <a:ea typeface="微软雅黑" panose="020B0503020204020204" pitchFamily="34" charset="-122"/>
                        </a:rPr>
                        <a:t>/</a:t>
                      </a:r>
                      <a:r>
                        <a:rPr lang="zh-CN" altLang="en-US" sz="1400">
                          <a:latin typeface="微软雅黑" panose="020B0503020204020204" pitchFamily="34" charset="-122"/>
                          <a:ea typeface="微软雅黑" panose="020B0503020204020204" pitchFamily="34" charset="-122"/>
                        </a:rPr>
                        <a:t>测评</a:t>
                      </a:r>
                      <a:endParaRPr lang="en-US" altLang="zh-CN" sz="1400">
                        <a:latin typeface="微软雅黑" panose="020B0503020204020204" pitchFamily="34" charset="-122"/>
                        <a:ea typeface="微软雅黑" panose="020B0503020204020204" pitchFamily="34" charset="-122"/>
                      </a:endParaRPr>
                    </a:p>
                    <a:p>
                      <a:pPr algn="ctr"/>
                      <a:r>
                        <a:rPr lang="zh-CN" altLang="en-US" sz="1400">
                          <a:latin typeface="微软雅黑" panose="020B0503020204020204" pitchFamily="34" charset="-122"/>
                          <a:ea typeface="微软雅黑" panose="020B0503020204020204" pitchFamily="34" charset="-122"/>
                        </a:rPr>
                        <a:t>买手选品直播转化</a:t>
                      </a:r>
                      <a:endParaRPr lang="zh-CN" altLang="en-US" sz="1400">
                        <a:latin typeface="微软雅黑" panose="020B0503020204020204" pitchFamily="34" charset="-122"/>
                        <a:ea typeface="微软雅黑" panose="020B0503020204020204" pitchFamily="34" charset="-122"/>
                      </a:endParaRPr>
                    </a:p>
                  </a:txBody>
                  <a:tcPr vert="horz" anchor="ctr">
                    <a:lnT w="38100" cap="flat" cmpd="sng" algn="ctr">
                      <a:solidFill>
                        <a:srgbClr val="795696"/>
                      </a:solidFill>
                      <a:prstDash val="solid"/>
                      <a:round/>
                      <a:headEnd type="none" w="med" len="med"/>
                      <a:tailEnd type="none" w="med" len="med"/>
                    </a:lnT>
                  </a:tcPr>
                </a:tc>
                <a:tc>
                  <a:txBody>
                    <a:bodyPr wrap="square"/>
                    <a:lstStyle/>
                    <a:p>
                      <a:pPr algn="ctr"/>
                      <a:r>
                        <a:rPr lang="zh-CN" altLang="en-US" sz="1400">
                          <a:latin typeface="微软雅黑" panose="020B0503020204020204" pitchFamily="34" charset="-122"/>
                          <a:ea typeface="微软雅黑" panose="020B0503020204020204" pitchFamily="34" charset="-122"/>
                        </a:rPr>
                        <a:t>图文、短视频种草</a:t>
                      </a:r>
                      <a:endParaRPr lang="en-US" altLang="zh-CN" sz="1400">
                        <a:latin typeface="微软雅黑" panose="020B0503020204020204" pitchFamily="34" charset="-122"/>
                        <a:ea typeface="微软雅黑" panose="020B0503020204020204" pitchFamily="34" charset="-122"/>
                      </a:endParaRPr>
                    </a:p>
                    <a:p>
                      <a:pPr algn="ctr"/>
                      <a:r>
                        <a:rPr lang="zh-CN" altLang="en-US" sz="1400">
                          <a:latin typeface="微软雅黑" panose="020B0503020204020204" pitchFamily="34" charset="-122"/>
                          <a:ea typeface="微软雅黑" panose="020B0503020204020204" pitchFamily="34" charset="-122"/>
                        </a:rPr>
                        <a:t>买手选品直播转化</a:t>
                      </a:r>
                      <a:endParaRPr lang="zh-CN" altLang="en-US" sz="1400">
                        <a:latin typeface="微软雅黑" panose="020B0503020204020204" pitchFamily="34" charset="-122"/>
                        <a:ea typeface="微软雅黑" panose="020B0503020204020204" pitchFamily="34" charset="-122"/>
                      </a:endParaRPr>
                    </a:p>
                  </a:txBody>
                  <a:tcPr vert="horz" anchor="ctr">
                    <a:lnT w="38100" cap="flat" cmpd="sng" algn="ctr">
                      <a:solidFill>
                        <a:srgbClr val="795696"/>
                      </a:solidFill>
                      <a:prstDash val="solid"/>
                      <a:round/>
                      <a:headEnd type="none" w="med" len="med"/>
                      <a:tailEnd type="none" w="med" len="med"/>
                    </a:lnT>
                  </a:tcPr>
                </a:tc>
              </a:tr>
            </a:tbl>
          </a:graphicData>
        </a:graphic>
      </p:graphicFrame>
      <p:pic>
        <p:nvPicPr>
          <p:cNvPr id="6" name="图片 5"/>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2288577" y="1153942"/>
            <a:ext cx="576000" cy="576000"/>
          </a:xfrm>
          <a:prstGeom prst="rect">
            <a:avLst/>
          </a:prstGeom>
        </p:spPr>
      </p:pic>
      <p:pic>
        <p:nvPicPr>
          <p:cNvPr id="7" name="图片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865697" y="1153942"/>
            <a:ext cx="576000" cy="576000"/>
          </a:xfrm>
          <a:prstGeom prst="rect">
            <a:avLst/>
          </a:prstGeom>
        </p:spPr>
      </p:pic>
      <p:pic>
        <p:nvPicPr>
          <p:cNvPr id="8" name="图片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329560" y="1153942"/>
            <a:ext cx="576000" cy="576000"/>
          </a:xfrm>
          <a:prstGeom prst="rect">
            <a:avLst/>
          </a:prstGeom>
        </p:spPr>
      </p:pic>
      <p:pic>
        <p:nvPicPr>
          <p:cNvPr id="9" name="图片 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856862" y="1153942"/>
            <a:ext cx="576000" cy="576000"/>
          </a:xfrm>
          <a:prstGeom prst="rect">
            <a:avLst/>
          </a:prstGeom>
        </p:spPr>
      </p:pic>
      <p:pic>
        <p:nvPicPr>
          <p:cNvPr id="10" name="图片 9"/>
          <p:cNvPicPr>
            <a:picLocks noChangeAspect="1"/>
          </p:cNvPicPr>
          <p:nvPr/>
        </p:nvPicPr>
        <p:blipFill>
          <a:blip r:embed="rId5">
            <a:extLst>
              <a:ext uri="{BEBA8EAE-BF5A-486C-A8C5-ECC9F3942E4B}">
                <a14:imgProps xmlns:a14="http://schemas.microsoft.com/office/drawing/2010/main">
                  <a14:imgLayer r:embed="rId6">
                    <a14:imgEffect>
                      <a14:backgroundRemoval t="0" b="100000" l="0" r="100000"/>
                    </a14:imgEffect>
                  </a14:imgLayer>
                </a14:imgProps>
              </a:ext>
            </a:extLst>
          </a:blip>
          <a:stretch>
            <a:fillRect/>
          </a:stretch>
        </p:blipFill>
        <p:spPr>
          <a:xfrm>
            <a:off x="5489604" y="1153942"/>
            <a:ext cx="630216" cy="576000"/>
          </a:xfrm>
          <a:prstGeom prst="rect">
            <a:avLst/>
          </a:prstGeom>
        </p:spPr>
      </p:pic>
      <p:pic>
        <p:nvPicPr>
          <p:cNvPr id="11" name="图片 10"/>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8380315" y="1153942"/>
            <a:ext cx="576000" cy="576000"/>
          </a:xfrm>
          <a:prstGeom prst="rect">
            <a:avLst/>
          </a:prstGeom>
        </p:spPr>
      </p:pic>
      <p:pic>
        <p:nvPicPr>
          <p:cNvPr id="16" name="图片 15"/>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314293" y="-910192"/>
            <a:ext cx="2853175" cy="688908"/>
          </a:xfrm>
          <a:prstGeom prst="rect">
            <a:avLst/>
          </a:prstGeom>
        </p:spPr>
      </p:pic>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5:prstTrans prst="peelOff"/>
      </p:transition>
    </mc:Choice>
    <mc:Fallback>
      <p:transition spd="slow">
        <p:fade/>
      </p:transition>
    </mc:Fallback>
  </mc:AlternateContent>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78" name="直接连接符 77"/>
          <p:cNvCxnSpPr/>
          <p:nvPr/>
        </p:nvCxnSpPr>
        <p:spPr>
          <a:xfrm flipH="1">
            <a:off x="5064171" y="2726719"/>
            <a:ext cx="1848964" cy="2605896"/>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76" name="直接连接符 75"/>
          <p:cNvCxnSpPr>
            <a:stCxn id="12" idx="5"/>
          </p:cNvCxnSpPr>
          <p:nvPr/>
        </p:nvCxnSpPr>
        <p:spPr>
          <a:xfrm>
            <a:off x="5377913" y="2624645"/>
            <a:ext cx="1634771" cy="2555734"/>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74" name="直接连接符 73"/>
          <p:cNvCxnSpPr>
            <a:stCxn id="13" idx="6"/>
            <a:endCxn id="14" idx="2"/>
          </p:cNvCxnSpPr>
          <p:nvPr/>
        </p:nvCxnSpPr>
        <p:spPr>
          <a:xfrm>
            <a:off x="4568080" y="3968987"/>
            <a:ext cx="2924393"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2" name="文本框 1"/>
          <p:cNvSpPr txBox="1"/>
          <p:nvPr/>
        </p:nvSpPr>
        <p:spPr>
          <a:xfrm>
            <a:off x="817947" y="269402"/>
            <a:ext cx="7562367" cy="584775"/>
          </a:xfrm>
          <a:prstGeom prst="rect">
            <a:avLst/>
          </a:prstGeom>
          <a:noFill/>
        </p:spPr>
        <p:txBody>
          <a:bodyPr wrap="square">
            <a:spAutoFit/>
          </a:bodyPr>
          <a:lstStyle/>
          <a:p>
            <a:r>
              <a:rPr lang="zh-CN" altLang="en-US" sz="3200">
                <a:latin typeface="微软雅黑" panose="020B0503020204020204" pitchFamily="34" charset="-122"/>
                <a:ea typeface="微软雅黑" panose="020B0503020204020204" pitchFamily="34" charset="-122"/>
              </a:rPr>
              <a:t>六角度模型</a:t>
            </a:r>
            <a:endParaRPr lang="zh-CN" altLang="en-US" sz="3200">
              <a:latin typeface="微软雅黑" panose="020B0503020204020204" pitchFamily="34" charset="-122"/>
              <a:ea typeface="微软雅黑" panose="020B0503020204020204" pitchFamily="34" charset="-122"/>
            </a:endParaRPr>
          </a:p>
        </p:txBody>
      </p:sp>
      <p:sp>
        <p:nvSpPr>
          <p:cNvPr id="4" name="文本框 3"/>
          <p:cNvSpPr txBox="1"/>
          <p:nvPr/>
        </p:nvSpPr>
        <p:spPr>
          <a:xfrm>
            <a:off x="817947" y="854177"/>
            <a:ext cx="10911597" cy="584775"/>
          </a:xfrm>
          <a:prstGeom prst="rect">
            <a:avLst/>
          </a:prstGeom>
          <a:noFill/>
        </p:spPr>
        <p:txBody>
          <a:bodyPr wrap="square">
            <a:spAutoFit/>
          </a:bodyPr>
          <a:lstStyle/>
          <a:p>
            <a:r>
              <a:rPr lang="zh-CN" altLang="en-US" sz="1600">
                <a:latin typeface="微软雅黑" panose="020B0503020204020204" pitchFamily="34" charset="-122"/>
                <a:ea typeface="微软雅黑" panose="020B0503020204020204" pitchFamily="34" charset="-122"/>
              </a:rPr>
              <a:t>数据思维，描述、定位、需求、应用、技术和价值角度对数据思维进行了阐释，这六个角度基本上能概括用数据来分析和解决问题的过程和机理。</a:t>
            </a:r>
            <a:endParaRPr lang="zh-CN" altLang="en-US" sz="1600">
              <a:latin typeface="微软雅黑" panose="020B0503020204020204" pitchFamily="34" charset="-122"/>
              <a:ea typeface="微软雅黑" panose="020B0503020204020204" pitchFamily="34" charset="-122"/>
            </a:endParaRPr>
          </a:p>
        </p:txBody>
      </p:sp>
      <p:sp>
        <p:nvSpPr>
          <p:cNvPr id="11" name="椭圆 10"/>
          <p:cNvSpPr>
            <a:spLocks noChangeAspect="1"/>
          </p:cNvSpPr>
          <p:nvPr/>
        </p:nvSpPr>
        <p:spPr bwMode="auto">
          <a:xfrm>
            <a:off x="6503407" y="1365230"/>
            <a:ext cx="1457057" cy="1475496"/>
          </a:xfrm>
          <a:prstGeom prst="ellipse">
            <a:avLst/>
          </a:prstGeom>
        </p:spPr>
        <p:style>
          <a:lnRef idx="0">
            <a:schemeClr val="accent1"/>
          </a:lnRef>
          <a:fillRef idx="3">
            <a:schemeClr val="accent1"/>
          </a:fillRef>
          <a:effectRef idx="3">
            <a:schemeClr val="accent1"/>
          </a:effectRef>
          <a:fontRef idx="minor">
            <a:schemeClr val="lt1"/>
          </a:fontRef>
        </p:style>
        <p:txBody>
          <a:bodyPr anchor="ctr"/>
          <a:lstStyle/>
          <a:p>
            <a:pPr algn="ctr" fontAlgn="auto">
              <a:spcBef>
                <a:spcPct val="0"/>
              </a:spcBef>
              <a:spcAft>
                <a:spcPct val="0"/>
              </a:spcAft>
              <a:buFontTx/>
              <a:buNone/>
              <a:defRPr/>
            </a:pPr>
            <a:r>
              <a:rPr lang="zh-CN" altLang="en-US">
                <a:solidFill>
                  <a:schemeClr val="bg1"/>
                </a:solidFill>
                <a:latin typeface="微软雅黑" panose="020B0503020204020204" pitchFamily="34" charset="-122"/>
                <a:ea typeface="微软雅黑" panose="020B0503020204020204" pitchFamily="34" charset="-122"/>
                <a:sym typeface="思源黑体" panose="020B0500000000000000" pitchFamily="34" charset="-122"/>
              </a:rPr>
              <a:t>定位</a:t>
            </a:r>
            <a:endParaRPr lang="en-US" altLang="zh-CN">
              <a:solidFill>
                <a:schemeClr val="bg1"/>
              </a:solidFill>
              <a:latin typeface="微软雅黑" panose="020B0503020204020204" pitchFamily="34" charset="-122"/>
              <a:ea typeface="微软雅黑" panose="020B0503020204020204" pitchFamily="34" charset="-122"/>
              <a:sym typeface="思源黑体" panose="020B0500000000000000" pitchFamily="34" charset="-122"/>
            </a:endParaRPr>
          </a:p>
          <a:p>
            <a:pPr algn="ctr" fontAlgn="auto">
              <a:spcBef>
                <a:spcPct val="0"/>
              </a:spcBef>
              <a:spcAft>
                <a:spcPct val="0"/>
              </a:spcAft>
              <a:buFontTx/>
              <a:buNone/>
              <a:defRPr/>
            </a:pPr>
            <a:r>
              <a:rPr lang="zh-CN" altLang="en-US">
                <a:solidFill>
                  <a:schemeClr val="bg1"/>
                </a:solidFill>
                <a:latin typeface="微软雅黑" panose="020B0503020204020204" pitchFamily="34" charset="-122"/>
                <a:ea typeface="微软雅黑" panose="020B0503020204020204" pitchFamily="34" charset="-122"/>
                <a:sym typeface="思源黑体" panose="020B0500000000000000" pitchFamily="34" charset="-122"/>
              </a:rPr>
              <a:t>角度</a:t>
            </a:r>
            <a:endParaRPr lang="zh-CN" altLang="en-US">
              <a:solidFill>
                <a:schemeClr val="bg1"/>
              </a:solidFill>
              <a:latin typeface="微软雅黑" panose="020B0503020204020204" pitchFamily="34" charset="-122"/>
              <a:ea typeface="微软雅黑" panose="020B0503020204020204" pitchFamily="34" charset="-122"/>
              <a:sym typeface="思源黑体" panose="020B0500000000000000" pitchFamily="34" charset="-122"/>
            </a:endParaRPr>
          </a:p>
        </p:txBody>
      </p:sp>
      <p:sp>
        <p:nvSpPr>
          <p:cNvPr id="12" name="椭圆 11"/>
          <p:cNvSpPr>
            <a:spLocks noChangeAspect="1"/>
          </p:cNvSpPr>
          <p:nvPr/>
        </p:nvSpPr>
        <p:spPr bwMode="auto">
          <a:xfrm>
            <a:off x="4134240" y="1365230"/>
            <a:ext cx="1457053" cy="1475496"/>
          </a:xfrm>
          <a:prstGeom prst="ellipse">
            <a:avLst/>
          </a:prstGeom>
        </p:spPr>
        <p:style>
          <a:lnRef idx="1">
            <a:schemeClr val="accent1"/>
          </a:lnRef>
          <a:fillRef idx="3">
            <a:schemeClr val="accent1"/>
          </a:fillRef>
          <a:effectRef idx="2">
            <a:schemeClr val="accent1"/>
          </a:effectRef>
          <a:fontRef idx="minor">
            <a:schemeClr val="lt1"/>
          </a:fontRef>
        </p:style>
        <p:txBody>
          <a:bodyPr anchor="ctr"/>
          <a:lstStyle/>
          <a:p>
            <a:pPr algn="ctr" fontAlgn="auto">
              <a:spcBef>
                <a:spcPct val="0"/>
              </a:spcBef>
              <a:spcAft>
                <a:spcPct val="0"/>
              </a:spcAft>
              <a:buFontTx/>
              <a:buNone/>
              <a:defRPr/>
            </a:pPr>
            <a:r>
              <a:rPr lang="zh-CN" altLang="en-US">
                <a:solidFill>
                  <a:schemeClr val="bg1"/>
                </a:solidFill>
                <a:latin typeface="微软雅黑" panose="020B0503020204020204" pitchFamily="34" charset="-122"/>
                <a:ea typeface="微软雅黑" panose="020B0503020204020204" pitchFamily="34" charset="-122"/>
                <a:sym typeface="思源黑体" panose="020B0500000000000000" pitchFamily="34" charset="-122"/>
              </a:rPr>
              <a:t>描述</a:t>
            </a:r>
            <a:endParaRPr lang="en-US" altLang="zh-CN">
              <a:solidFill>
                <a:schemeClr val="bg1"/>
              </a:solidFill>
              <a:latin typeface="微软雅黑" panose="020B0503020204020204" pitchFamily="34" charset="-122"/>
              <a:ea typeface="微软雅黑" panose="020B0503020204020204" pitchFamily="34" charset="-122"/>
              <a:sym typeface="思源黑体" panose="020B0500000000000000" pitchFamily="34" charset="-122"/>
            </a:endParaRPr>
          </a:p>
          <a:p>
            <a:pPr algn="ctr" fontAlgn="auto">
              <a:spcBef>
                <a:spcPct val="0"/>
              </a:spcBef>
              <a:spcAft>
                <a:spcPct val="0"/>
              </a:spcAft>
              <a:buFontTx/>
              <a:buNone/>
              <a:defRPr/>
            </a:pPr>
            <a:r>
              <a:rPr lang="zh-CN" altLang="en-US">
                <a:solidFill>
                  <a:schemeClr val="bg1"/>
                </a:solidFill>
                <a:latin typeface="微软雅黑" panose="020B0503020204020204" pitchFamily="34" charset="-122"/>
                <a:ea typeface="微软雅黑" panose="020B0503020204020204" pitchFamily="34" charset="-122"/>
                <a:sym typeface="思源黑体" panose="020B0500000000000000" pitchFamily="34" charset="-122"/>
              </a:rPr>
              <a:t>角度</a:t>
            </a:r>
            <a:endParaRPr lang="zh-CN" altLang="en-US">
              <a:solidFill>
                <a:schemeClr val="bg1"/>
              </a:solidFill>
              <a:latin typeface="微软雅黑" panose="020B0503020204020204" pitchFamily="34" charset="-122"/>
              <a:ea typeface="微软雅黑" panose="020B0503020204020204" pitchFamily="34" charset="-122"/>
              <a:sym typeface="思源黑体" panose="020B0500000000000000" pitchFamily="34" charset="-122"/>
            </a:endParaRPr>
          </a:p>
        </p:txBody>
      </p:sp>
      <p:sp>
        <p:nvSpPr>
          <p:cNvPr id="13" name="椭圆 12"/>
          <p:cNvSpPr>
            <a:spLocks noChangeAspect="1"/>
          </p:cNvSpPr>
          <p:nvPr/>
        </p:nvSpPr>
        <p:spPr bwMode="auto">
          <a:xfrm>
            <a:off x="3111027" y="3231239"/>
            <a:ext cx="1457053" cy="1475496"/>
          </a:xfrm>
          <a:prstGeom prst="ellipse">
            <a:avLst/>
          </a:prstGeom>
        </p:spPr>
        <p:style>
          <a:lnRef idx="1">
            <a:schemeClr val="accent1"/>
          </a:lnRef>
          <a:fillRef idx="3">
            <a:schemeClr val="accent1"/>
          </a:fillRef>
          <a:effectRef idx="2">
            <a:schemeClr val="accent1"/>
          </a:effectRef>
          <a:fontRef idx="minor">
            <a:schemeClr val="lt1"/>
          </a:fontRef>
        </p:style>
        <p:txBody>
          <a:bodyPr anchor="ctr"/>
          <a:lstStyle/>
          <a:p>
            <a:pPr algn="ctr" fontAlgn="auto">
              <a:spcBef>
                <a:spcPct val="0"/>
              </a:spcBef>
              <a:spcAft>
                <a:spcPct val="0"/>
              </a:spcAft>
              <a:buFontTx/>
              <a:buNone/>
              <a:defRPr/>
            </a:pPr>
            <a:r>
              <a:rPr lang="zh-CN" altLang="en-US">
                <a:solidFill>
                  <a:schemeClr val="bg1"/>
                </a:solidFill>
                <a:latin typeface="微软雅黑" panose="020B0503020204020204" pitchFamily="34" charset="-122"/>
                <a:ea typeface="微软雅黑" panose="020B0503020204020204" pitchFamily="34" charset="-122"/>
                <a:sym typeface="思源黑体" panose="020B0500000000000000" pitchFamily="34" charset="-122"/>
              </a:rPr>
              <a:t>价值</a:t>
            </a:r>
            <a:endParaRPr lang="en-US" altLang="zh-CN">
              <a:solidFill>
                <a:schemeClr val="bg1"/>
              </a:solidFill>
              <a:latin typeface="微软雅黑" panose="020B0503020204020204" pitchFamily="34" charset="-122"/>
              <a:ea typeface="微软雅黑" panose="020B0503020204020204" pitchFamily="34" charset="-122"/>
              <a:sym typeface="思源黑体" panose="020B0500000000000000" pitchFamily="34" charset="-122"/>
            </a:endParaRPr>
          </a:p>
          <a:p>
            <a:pPr algn="ctr" fontAlgn="auto">
              <a:spcBef>
                <a:spcPct val="0"/>
              </a:spcBef>
              <a:spcAft>
                <a:spcPct val="0"/>
              </a:spcAft>
              <a:buFontTx/>
              <a:buNone/>
              <a:defRPr/>
            </a:pPr>
            <a:r>
              <a:rPr lang="zh-CN" altLang="en-US">
                <a:solidFill>
                  <a:schemeClr val="bg1"/>
                </a:solidFill>
                <a:latin typeface="微软雅黑" panose="020B0503020204020204" pitchFamily="34" charset="-122"/>
                <a:ea typeface="微软雅黑" panose="020B0503020204020204" pitchFamily="34" charset="-122"/>
                <a:sym typeface="思源黑体" panose="020B0500000000000000" pitchFamily="34" charset="-122"/>
              </a:rPr>
              <a:t>角度</a:t>
            </a:r>
            <a:endParaRPr lang="zh-CN" altLang="en-US">
              <a:solidFill>
                <a:schemeClr val="bg1"/>
              </a:solidFill>
              <a:latin typeface="微软雅黑" panose="020B0503020204020204" pitchFamily="34" charset="-122"/>
              <a:ea typeface="微软雅黑" panose="020B0503020204020204" pitchFamily="34" charset="-122"/>
              <a:sym typeface="思源黑体" panose="020B0500000000000000" pitchFamily="34" charset="-122"/>
            </a:endParaRPr>
          </a:p>
        </p:txBody>
      </p:sp>
      <p:sp>
        <p:nvSpPr>
          <p:cNvPr id="14" name="椭圆 13"/>
          <p:cNvSpPr>
            <a:spLocks noChangeAspect="1"/>
          </p:cNvSpPr>
          <p:nvPr/>
        </p:nvSpPr>
        <p:spPr bwMode="auto">
          <a:xfrm>
            <a:off x="7492473" y="3231239"/>
            <a:ext cx="1457057" cy="1475496"/>
          </a:xfrm>
          <a:prstGeom prst="ellipse">
            <a:avLst/>
          </a:prstGeom>
        </p:spPr>
        <p:style>
          <a:lnRef idx="0">
            <a:schemeClr val="accent1"/>
          </a:lnRef>
          <a:fillRef idx="3">
            <a:schemeClr val="accent1"/>
          </a:fillRef>
          <a:effectRef idx="3">
            <a:schemeClr val="accent1"/>
          </a:effectRef>
          <a:fontRef idx="minor">
            <a:schemeClr val="lt1"/>
          </a:fontRef>
        </p:style>
        <p:txBody>
          <a:bodyPr anchor="ctr"/>
          <a:lstStyle/>
          <a:p>
            <a:pPr algn="ctr" fontAlgn="auto">
              <a:spcBef>
                <a:spcPct val="0"/>
              </a:spcBef>
              <a:spcAft>
                <a:spcPct val="0"/>
              </a:spcAft>
              <a:buFontTx/>
              <a:buNone/>
              <a:defRPr/>
            </a:pPr>
            <a:r>
              <a:rPr lang="zh-CN" altLang="en-US">
                <a:solidFill>
                  <a:schemeClr val="bg1"/>
                </a:solidFill>
                <a:latin typeface="微软雅黑" panose="020B0503020204020204" pitchFamily="34" charset="-122"/>
                <a:ea typeface="微软雅黑" panose="020B0503020204020204" pitchFamily="34" charset="-122"/>
                <a:sym typeface="思源黑体" panose="020B0500000000000000" pitchFamily="34" charset="-122"/>
              </a:rPr>
              <a:t>需求</a:t>
            </a:r>
            <a:endParaRPr lang="en-US" altLang="zh-CN">
              <a:solidFill>
                <a:schemeClr val="bg1"/>
              </a:solidFill>
              <a:latin typeface="微软雅黑" panose="020B0503020204020204" pitchFamily="34" charset="-122"/>
              <a:ea typeface="微软雅黑" panose="020B0503020204020204" pitchFamily="34" charset="-122"/>
              <a:sym typeface="思源黑体" panose="020B0500000000000000" pitchFamily="34" charset="-122"/>
            </a:endParaRPr>
          </a:p>
          <a:p>
            <a:pPr algn="ctr" fontAlgn="auto">
              <a:spcBef>
                <a:spcPct val="0"/>
              </a:spcBef>
              <a:spcAft>
                <a:spcPct val="0"/>
              </a:spcAft>
              <a:buFontTx/>
              <a:buNone/>
              <a:defRPr/>
            </a:pPr>
            <a:r>
              <a:rPr lang="zh-CN" altLang="en-US">
                <a:solidFill>
                  <a:schemeClr val="bg1"/>
                </a:solidFill>
                <a:latin typeface="微软雅黑" panose="020B0503020204020204" pitchFamily="34" charset="-122"/>
                <a:ea typeface="微软雅黑" panose="020B0503020204020204" pitchFamily="34" charset="-122"/>
                <a:sym typeface="思源黑体" panose="020B0500000000000000" pitchFamily="34" charset="-122"/>
              </a:rPr>
              <a:t>角度</a:t>
            </a:r>
            <a:endParaRPr lang="zh-CN" altLang="en-US">
              <a:solidFill>
                <a:schemeClr val="bg1"/>
              </a:solidFill>
              <a:latin typeface="微软雅黑" panose="020B0503020204020204" pitchFamily="34" charset="-122"/>
              <a:ea typeface="微软雅黑" panose="020B0503020204020204" pitchFamily="34" charset="-122"/>
              <a:sym typeface="思源黑体" panose="020B0500000000000000" pitchFamily="34" charset="-122"/>
            </a:endParaRPr>
          </a:p>
        </p:txBody>
      </p:sp>
      <p:sp>
        <p:nvSpPr>
          <p:cNvPr id="15" name="椭圆 14"/>
          <p:cNvSpPr>
            <a:spLocks noChangeAspect="1"/>
          </p:cNvSpPr>
          <p:nvPr/>
        </p:nvSpPr>
        <p:spPr bwMode="auto">
          <a:xfrm>
            <a:off x="6483166" y="5010508"/>
            <a:ext cx="1490400" cy="1490400"/>
          </a:xfrm>
          <a:prstGeom prst="ellipse">
            <a:avLst/>
          </a:prstGeom>
        </p:spPr>
        <p:style>
          <a:lnRef idx="1">
            <a:schemeClr val="accent1"/>
          </a:lnRef>
          <a:fillRef idx="3">
            <a:schemeClr val="accent1"/>
          </a:fillRef>
          <a:effectRef idx="2">
            <a:schemeClr val="accent1"/>
          </a:effectRef>
          <a:fontRef idx="minor">
            <a:schemeClr val="lt1"/>
          </a:fontRef>
        </p:style>
        <p:txBody>
          <a:bodyPr anchor="ctr"/>
          <a:lstStyle/>
          <a:p>
            <a:pPr algn="ctr" fontAlgn="auto">
              <a:spcBef>
                <a:spcPct val="0"/>
              </a:spcBef>
              <a:spcAft>
                <a:spcPct val="0"/>
              </a:spcAft>
              <a:buFontTx/>
              <a:buNone/>
              <a:defRPr/>
            </a:pPr>
            <a:r>
              <a:rPr lang="zh-CN" altLang="en-US">
                <a:solidFill>
                  <a:schemeClr val="bg1"/>
                </a:solidFill>
                <a:latin typeface="微软雅黑" panose="020B0503020204020204" pitchFamily="34" charset="-122"/>
                <a:ea typeface="微软雅黑" panose="020B0503020204020204" pitchFamily="34" charset="-122"/>
                <a:sym typeface="思源黑体" panose="020B0500000000000000" pitchFamily="34" charset="-122"/>
              </a:rPr>
              <a:t>应用</a:t>
            </a:r>
            <a:endParaRPr lang="en-US" altLang="zh-CN">
              <a:solidFill>
                <a:schemeClr val="bg1"/>
              </a:solidFill>
              <a:latin typeface="微软雅黑" panose="020B0503020204020204" pitchFamily="34" charset="-122"/>
              <a:ea typeface="微软雅黑" panose="020B0503020204020204" pitchFamily="34" charset="-122"/>
              <a:sym typeface="思源黑体" panose="020B0500000000000000" pitchFamily="34" charset="-122"/>
            </a:endParaRPr>
          </a:p>
          <a:p>
            <a:pPr algn="ctr" fontAlgn="auto">
              <a:spcBef>
                <a:spcPct val="0"/>
              </a:spcBef>
              <a:spcAft>
                <a:spcPct val="0"/>
              </a:spcAft>
              <a:buFontTx/>
              <a:buNone/>
              <a:defRPr/>
            </a:pPr>
            <a:r>
              <a:rPr lang="zh-CN" altLang="en-US">
                <a:solidFill>
                  <a:schemeClr val="bg1"/>
                </a:solidFill>
                <a:latin typeface="微软雅黑" panose="020B0503020204020204" pitchFamily="34" charset="-122"/>
                <a:ea typeface="微软雅黑" panose="020B0503020204020204" pitchFamily="34" charset="-122"/>
                <a:sym typeface="思源黑体" panose="020B0500000000000000" pitchFamily="34" charset="-122"/>
              </a:rPr>
              <a:t>角度</a:t>
            </a:r>
            <a:endParaRPr lang="zh-CN" altLang="en-US">
              <a:solidFill>
                <a:schemeClr val="bg1"/>
              </a:solidFill>
              <a:latin typeface="微软雅黑" panose="020B0503020204020204" pitchFamily="34" charset="-122"/>
              <a:ea typeface="微软雅黑" panose="020B0503020204020204" pitchFamily="34" charset="-122"/>
              <a:sym typeface="思源黑体" panose="020B0500000000000000" pitchFamily="34" charset="-122"/>
            </a:endParaRPr>
          </a:p>
        </p:txBody>
      </p:sp>
      <p:sp>
        <p:nvSpPr>
          <p:cNvPr id="16" name="椭圆 15"/>
          <p:cNvSpPr>
            <a:spLocks noChangeAspect="1"/>
          </p:cNvSpPr>
          <p:nvPr/>
        </p:nvSpPr>
        <p:spPr bwMode="auto">
          <a:xfrm>
            <a:off x="4075935" y="4983894"/>
            <a:ext cx="1457053" cy="1475496"/>
          </a:xfrm>
          <a:prstGeom prst="ellipse">
            <a:avLst/>
          </a:prstGeom>
        </p:spPr>
        <p:style>
          <a:lnRef idx="1">
            <a:schemeClr val="accent1"/>
          </a:lnRef>
          <a:fillRef idx="3">
            <a:schemeClr val="accent1"/>
          </a:fillRef>
          <a:effectRef idx="2">
            <a:schemeClr val="accent1"/>
          </a:effectRef>
          <a:fontRef idx="minor">
            <a:schemeClr val="lt1"/>
          </a:fontRef>
        </p:style>
        <p:txBody>
          <a:bodyPr anchor="ctr"/>
          <a:lstStyle/>
          <a:p>
            <a:pPr algn="ctr" fontAlgn="auto">
              <a:spcBef>
                <a:spcPct val="0"/>
              </a:spcBef>
              <a:spcAft>
                <a:spcPct val="0"/>
              </a:spcAft>
              <a:buFontTx/>
              <a:buNone/>
              <a:defRPr/>
            </a:pPr>
            <a:r>
              <a:rPr lang="zh-CN" altLang="en-US">
                <a:solidFill>
                  <a:schemeClr val="bg1"/>
                </a:solidFill>
                <a:latin typeface="微软雅黑" panose="020B0503020204020204" pitchFamily="34" charset="-122"/>
                <a:ea typeface="微软雅黑" panose="020B0503020204020204" pitchFamily="34" charset="-122"/>
                <a:sym typeface="思源黑体" panose="020B0500000000000000" pitchFamily="34" charset="-122"/>
              </a:rPr>
              <a:t>技术</a:t>
            </a:r>
            <a:endParaRPr lang="en-US" altLang="zh-CN">
              <a:solidFill>
                <a:schemeClr val="bg1"/>
              </a:solidFill>
              <a:latin typeface="微软雅黑" panose="020B0503020204020204" pitchFamily="34" charset="-122"/>
              <a:ea typeface="微软雅黑" panose="020B0503020204020204" pitchFamily="34" charset="-122"/>
              <a:sym typeface="思源黑体" panose="020B0500000000000000" pitchFamily="34" charset="-122"/>
            </a:endParaRPr>
          </a:p>
          <a:p>
            <a:pPr algn="ctr" fontAlgn="auto">
              <a:spcBef>
                <a:spcPct val="0"/>
              </a:spcBef>
              <a:spcAft>
                <a:spcPct val="0"/>
              </a:spcAft>
              <a:buFontTx/>
              <a:buNone/>
              <a:defRPr/>
            </a:pPr>
            <a:r>
              <a:rPr lang="zh-CN" altLang="en-US">
                <a:solidFill>
                  <a:schemeClr val="bg1"/>
                </a:solidFill>
                <a:latin typeface="微软雅黑" panose="020B0503020204020204" pitchFamily="34" charset="-122"/>
                <a:ea typeface="微软雅黑" panose="020B0503020204020204" pitchFamily="34" charset="-122"/>
                <a:sym typeface="思源黑体" panose="020B0500000000000000" pitchFamily="34" charset="-122"/>
              </a:rPr>
              <a:t>角度</a:t>
            </a:r>
            <a:endParaRPr lang="zh-CN" altLang="en-US">
              <a:solidFill>
                <a:schemeClr val="bg1"/>
              </a:solidFill>
              <a:latin typeface="微软雅黑" panose="020B0503020204020204" pitchFamily="34" charset="-122"/>
              <a:ea typeface="微软雅黑" panose="020B0503020204020204" pitchFamily="34" charset="-122"/>
              <a:sym typeface="思源黑体" panose="020B0500000000000000" pitchFamily="34" charset="-122"/>
            </a:endParaRPr>
          </a:p>
        </p:txBody>
      </p:sp>
      <p:sp>
        <p:nvSpPr>
          <p:cNvPr id="9" name="椭圆 8"/>
          <p:cNvSpPr>
            <a:spLocks noChangeAspect="1"/>
          </p:cNvSpPr>
          <p:nvPr/>
        </p:nvSpPr>
        <p:spPr bwMode="auto">
          <a:xfrm>
            <a:off x="5117639" y="3160299"/>
            <a:ext cx="1474346" cy="1475496"/>
          </a:xfrm>
          <a:prstGeom prst="ellipse">
            <a:avLst/>
          </a:prstGeom>
        </p:spPr>
        <p:style>
          <a:lnRef idx="1">
            <a:schemeClr val="accent3"/>
          </a:lnRef>
          <a:fillRef idx="3">
            <a:schemeClr val="accent3"/>
          </a:fillRef>
          <a:effectRef idx="2">
            <a:schemeClr val="accent3"/>
          </a:effectRef>
          <a:fontRef idx="minor">
            <a:schemeClr val="lt1"/>
          </a:fontRef>
        </p:style>
        <p:txBody>
          <a:bodyPr anchor="ctr"/>
          <a:lstStyle/>
          <a:p>
            <a:pPr algn="ctr" fontAlgn="auto">
              <a:spcBef>
                <a:spcPct val="0"/>
              </a:spcBef>
              <a:spcAft>
                <a:spcPct val="0"/>
              </a:spcAft>
              <a:buFontTx/>
              <a:buNone/>
              <a:defRPr/>
            </a:pPr>
            <a:r>
              <a:rPr lang="zh-CN" altLang="en-US">
                <a:solidFill>
                  <a:schemeClr val="bg1"/>
                </a:solidFill>
                <a:latin typeface="微软雅黑" panose="020B0503020204020204" pitchFamily="34" charset="-122"/>
                <a:ea typeface="微软雅黑" panose="020B0503020204020204" pitchFamily="34" charset="-122"/>
                <a:sym typeface="思源黑体" panose="020B0500000000000000" pitchFamily="34" charset="-122"/>
              </a:rPr>
              <a:t>数据</a:t>
            </a:r>
            <a:endParaRPr lang="en-US" altLang="zh-CN">
              <a:solidFill>
                <a:schemeClr val="bg1"/>
              </a:solidFill>
              <a:latin typeface="微软雅黑" panose="020B0503020204020204" pitchFamily="34" charset="-122"/>
              <a:ea typeface="微软雅黑" panose="020B0503020204020204" pitchFamily="34" charset="-122"/>
              <a:sym typeface="思源黑体" panose="020B0500000000000000" pitchFamily="34" charset="-122"/>
            </a:endParaRPr>
          </a:p>
          <a:p>
            <a:pPr algn="ctr" fontAlgn="auto">
              <a:spcBef>
                <a:spcPct val="0"/>
              </a:spcBef>
              <a:spcAft>
                <a:spcPct val="0"/>
              </a:spcAft>
              <a:buFontTx/>
              <a:buNone/>
              <a:defRPr/>
            </a:pPr>
            <a:r>
              <a:rPr lang="zh-CN" altLang="en-US">
                <a:solidFill>
                  <a:schemeClr val="bg1"/>
                </a:solidFill>
                <a:latin typeface="微软雅黑" panose="020B0503020204020204" pitchFamily="34" charset="-122"/>
                <a:ea typeface="微软雅黑" panose="020B0503020204020204" pitchFamily="34" charset="-122"/>
                <a:sym typeface="思源黑体" panose="020B0500000000000000" pitchFamily="34" charset="-122"/>
              </a:rPr>
              <a:t>思维</a:t>
            </a:r>
            <a:endParaRPr lang="zh-CN" altLang="en-US">
              <a:solidFill>
                <a:schemeClr val="bg1"/>
              </a:solidFill>
              <a:latin typeface="微软雅黑" panose="020B0503020204020204" pitchFamily="34" charset="-122"/>
              <a:ea typeface="微软雅黑" panose="020B0503020204020204" pitchFamily="34" charset="-122"/>
              <a:sym typeface="思源黑体" panose="020B0500000000000000" pitchFamily="34" charset="-122"/>
            </a:endParaRPr>
          </a:p>
        </p:txBody>
      </p:sp>
      <p:cxnSp>
        <p:nvCxnSpPr>
          <p:cNvPr id="80" name="直接连接符 79"/>
          <p:cNvCxnSpPr/>
          <p:nvPr/>
        </p:nvCxnSpPr>
        <p:spPr>
          <a:xfrm>
            <a:off x="3780534" y="4639796"/>
            <a:ext cx="483133" cy="574196"/>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86" name="直接连接符 85"/>
          <p:cNvCxnSpPr>
            <a:stCxn id="12" idx="3"/>
          </p:cNvCxnSpPr>
          <p:nvPr/>
        </p:nvCxnSpPr>
        <p:spPr>
          <a:xfrm flipH="1">
            <a:off x="4018316" y="2624645"/>
            <a:ext cx="329304" cy="673532"/>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88" name="直接连接符 87"/>
          <p:cNvCxnSpPr>
            <a:stCxn id="12" idx="6"/>
            <a:endCxn id="11" idx="2"/>
          </p:cNvCxnSpPr>
          <p:nvPr/>
        </p:nvCxnSpPr>
        <p:spPr>
          <a:xfrm>
            <a:off x="5591293" y="2102978"/>
            <a:ext cx="912114" cy="0"/>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91" name="直接连接符 90"/>
          <p:cNvCxnSpPr>
            <a:stCxn id="11" idx="5"/>
          </p:cNvCxnSpPr>
          <p:nvPr/>
        </p:nvCxnSpPr>
        <p:spPr>
          <a:xfrm>
            <a:off x="7747083" y="2624645"/>
            <a:ext cx="472007" cy="674753"/>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96" name="直接连接符 95"/>
          <p:cNvCxnSpPr>
            <a:endCxn id="15" idx="7"/>
          </p:cNvCxnSpPr>
          <p:nvPr/>
        </p:nvCxnSpPr>
        <p:spPr>
          <a:xfrm flipH="1">
            <a:off x="7755302" y="4766048"/>
            <a:ext cx="463788" cy="462724"/>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98" name="直接连接符 97"/>
          <p:cNvCxnSpPr>
            <a:stCxn id="16" idx="6"/>
            <a:endCxn id="15" idx="2"/>
          </p:cNvCxnSpPr>
          <p:nvPr/>
        </p:nvCxnSpPr>
        <p:spPr>
          <a:xfrm>
            <a:off x="5532988" y="5721642"/>
            <a:ext cx="950178" cy="34066"/>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100" name="直接连接符 99"/>
          <p:cNvCxnSpPr/>
          <p:nvPr/>
        </p:nvCxnSpPr>
        <p:spPr>
          <a:xfrm flipH="1">
            <a:off x="4730712" y="2840726"/>
            <a:ext cx="58305" cy="2143168"/>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102" name="直接连接符 101"/>
          <p:cNvCxnSpPr>
            <a:stCxn id="11" idx="4"/>
            <a:endCxn id="15" idx="0"/>
          </p:cNvCxnSpPr>
          <p:nvPr/>
        </p:nvCxnSpPr>
        <p:spPr>
          <a:xfrm flipH="1">
            <a:off x="7228366" y="2840726"/>
            <a:ext cx="3570" cy="2169782"/>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104" name="直接连接符 103"/>
          <p:cNvCxnSpPr>
            <a:endCxn id="14" idx="1"/>
          </p:cNvCxnSpPr>
          <p:nvPr/>
        </p:nvCxnSpPr>
        <p:spPr>
          <a:xfrm>
            <a:off x="5532988" y="2393439"/>
            <a:ext cx="2172866" cy="1053881"/>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106" name="直接连接符 105"/>
          <p:cNvCxnSpPr/>
          <p:nvPr/>
        </p:nvCxnSpPr>
        <p:spPr>
          <a:xfrm flipV="1">
            <a:off x="5389435" y="4443782"/>
            <a:ext cx="2424743" cy="1064806"/>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114" name="文本框 113"/>
          <p:cNvSpPr txBox="1"/>
          <p:nvPr/>
        </p:nvSpPr>
        <p:spPr>
          <a:xfrm>
            <a:off x="1493118" y="1705397"/>
            <a:ext cx="2482417" cy="738664"/>
          </a:xfrm>
          <a:prstGeom prst="rect">
            <a:avLst/>
          </a:prstGeom>
          <a:noFill/>
        </p:spPr>
        <p:txBody>
          <a:bodyPr wrap="square">
            <a:spAutoFit/>
          </a:bodyPr>
          <a:lstStyle/>
          <a:p>
            <a:pPr marL="285750" indent="-285750">
              <a:buFont typeface="Wingdings" panose="05000000000000000000" pitchFamily="2" charset="2"/>
              <a:buChar char="ü"/>
            </a:pPr>
            <a:r>
              <a:rPr lang="zh-CN" altLang="en-US" sz="1400">
                <a:latin typeface="微软雅黑" panose="020B0503020204020204" pitchFamily="34" charset="-122"/>
                <a:ea typeface="微软雅黑" panose="020B0503020204020204" pitchFamily="34" charset="-122"/>
              </a:rPr>
              <a:t>需要完成的是用数据刻画研究对象</a:t>
            </a:r>
            <a:endParaRPr lang="en-US" altLang="zh-CN" sz="1400">
              <a:latin typeface="微软雅黑" panose="020B0503020204020204" pitchFamily="34" charset="-122"/>
              <a:ea typeface="微软雅黑" panose="020B0503020204020204" pitchFamily="34" charset="-122"/>
            </a:endParaRPr>
          </a:p>
          <a:p>
            <a:pPr marL="285750" indent="-285750">
              <a:buFont typeface="Wingdings" panose="05000000000000000000" pitchFamily="2" charset="2"/>
              <a:buChar char="ü"/>
            </a:pPr>
            <a:r>
              <a:rPr lang="zh-CN" altLang="en-US" sz="1400">
                <a:latin typeface="微软雅黑" panose="020B0503020204020204" pitchFamily="34" charset="-122"/>
                <a:ea typeface="微软雅黑" panose="020B0503020204020204" pitchFamily="34" charset="-122"/>
              </a:rPr>
              <a:t>是数据思维的起点</a:t>
            </a:r>
            <a:endParaRPr lang="zh-CN" altLang="en-US" sz="1400">
              <a:latin typeface="微软雅黑" panose="020B0503020204020204" pitchFamily="34" charset="-122"/>
              <a:ea typeface="微软雅黑" panose="020B0503020204020204" pitchFamily="34" charset="-122"/>
            </a:endParaRPr>
          </a:p>
        </p:txBody>
      </p:sp>
      <p:sp>
        <p:nvSpPr>
          <p:cNvPr id="116" name="文本框 115"/>
          <p:cNvSpPr txBox="1"/>
          <p:nvPr/>
        </p:nvSpPr>
        <p:spPr>
          <a:xfrm>
            <a:off x="8247699" y="1705397"/>
            <a:ext cx="2973602" cy="738664"/>
          </a:xfrm>
          <a:prstGeom prst="rect">
            <a:avLst/>
          </a:prstGeom>
          <a:noFill/>
        </p:spPr>
        <p:txBody>
          <a:bodyPr wrap="square">
            <a:spAutoFit/>
          </a:bodyPr>
          <a:lstStyle/>
          <a:p>
            <a:pPr marL="285750" indent="-285750">
              <a:buFont typeface="Wingdings" panose="05000000000000000000" pitchFamily="2" charset="2"/>
              <a:buChar char="ü"/>
            </a:pPr>
            <a:r>
              <a:rPr lang="zh-CN" altLang="en-US" sz="1400">
                <a:latin typeface="微软雅黑" panose="020B0503020204020204" pitchFamily="34" charset="-122"/>
                <a:ea typeface="微软雅黑" panose="020B0503020204020204" pitchFamily="34" charset="-122"/>
              </a:rPr>
              <a:t>从数据视角对研究对象在功能和地位上的界定</a:t>
            </a:r>
            <a:endParaRPr lang="en-US" altLang="zh-CN" sz="1400">
              <a:latin typeface="微软雅黑" panose="020B0503020204020204" pitchFamily="34" charset="-122"/>
              <a:ea typeface="微软雅黑" panose="020B0503020204020204" pitchFamily="34" charset="-122"/>
            </a:endParaRPr>
          </a:p>
          <a:p>
            <a:pPr marL="285750" indent="-285750">
              <a:buFont typeface="Wingdings" panose="05000000000000000000" pitchFamily="2" charset="2"/>
              <a:buChar char="ü"/>
            </a:pPr>
            <a:r>
              <a:rPr lang="zh-CN" altLang="en-US" sz="1400">
                <a:latin typeface="微软雅黑" panose="020B0503020204020204" pitchFamily="34" charset="-122"/>
                <a:ea typeface="微软雅黑" panose="020B0503020204020204" pitchFamily="34" charset="-122"/>
              </a:rPr>
              <a:t>是启动思考的前置条件</a:t>
            </a:r>
            <a:endParaRPr lang="zh-CN" altLang="en-US" sz="1400">
              <a:latin typeface="微软雅黑" panose="020B0503020204020204" pitchFamily="34" charset="-122"/>
              <a:ea typeface="微软雅黑" panose="020B0503020204020204" pitchFamily="34" charset="-122"/>
            </a:endParaRPr>
          </a:p>
        </p:txBody>
      </p:sp>
      <p:sp>
        <p:nvSpPr>
          <p:cNvPr id="118" name="文本框 117"/>
          <p:cNvSpPr txBox="1"/>
          <p:nvPr/>
        </p:nvSpPr>
        <p:spPr>
          <a:xfrm>
            <a:off x="9204140" y="3435814"/>
            <a:ext cx="2319545" cy="1169551"/>
          </a:xfrm>
          <a:prstGeom prst="rect">
            <a:avLst/>
          </a:prstGeom>
          <a:noFill/>
        </p:spPr>
        <p:txBody>
          <a:bodyPr wrap="square">
            <a:spAutoFit/>
          </a:bodyPr>
          <a:lstStyle/>
          <a:p>
            <a:pPr marL="285750" indent="-285750">
              <a:buFont typeface="Wingdings" panose="05000000000000000000" pitchFamily="2" charset="2"/>
              <a:buChar char="ü"/>
            </a:pPr>
            <a:r>
              <a:rPr lang="zh-CN" altLang="en-US" sz="1400">
                <a:latin typeface="微软雅黑" panose="020B0503020204020204" pitchFamily="34" charset="-122"/>
                <a:ea typeface="微软雅黑" panose="020B0503020204020204" pitchFamily="34" charset="-122"/>
              </a:rPr>
              <a:t>从需求角度界定场景与问题是我们数据视角前应完片的思考内容</a:t>
            </a:r>
            <a:endParaRPr lang="en-US" altLang="zh-CN" sz="1400">
              <a:latin typeface="微软雅黑" panose="020B0503020204020204" pitchFamily="34" charset="-122"/>
              <a:ea typeface="微软雅黑" panose="020B0503020204020204" pitchFamily="34" charset="-122"/>
            </a:endParaRPr>
          </a:p>
          <a:p>
            <a:pPr marL="285750" indent="-285750">
              <a:buFont typeface="Wingdings" panose="05000000000000000000" pitchFamily="2" charset="2"/>
              <a:buChar char="ü"/>
            </a:pPr>
            <a:r>
              <a:rPr lang="zh-CN" altLang="en-US" sz="1400">
                <a:latin typeface="微软雅黑" panose="020B0503020204020204" pitchFamily="34" charset="-122"/>
                <a:ea typeface="微软雅黑" panose="020B0503020204020204" pitchFamily="34" charset="-122"/>
              </a:rPr>
              <a:t>是思维的指南针，锁定思考的目标和范围</a:t>
            </a:r>
            <a:endParaRPr lang="zh-CN" altLang="en-US" sz="1400">
              <a:latin typeface="微软雅黑" panose="020B0503020204020204" pitchFamily="34" charset="-122"/>
              <a:ea typeface="微软雅黑" panose="020B0503020204020204" pitchFamily="34" charset="-122"/>
            </a:endParaRPr>
          </a:p>
        </p:txBody>
      </p:sp>
      <p:sp>
        <p:nvSpPr>
          <p:cNvPr id="120" name="文本框 119"/>
          <p:cNvSpPr txBox="1"/>
          <p:nvPr/>
        </p:nvSpPr>
        <p:spPr>
          <a:xfrm>
            <a:off x="8103166" y="5428316"/>
            <a:ext cx="3290048" cy="954107"/>
          </a:xfrm>
          <a:prstGeom prst="rect">
            <a:avLst/>
          </a:prstGeom>
          <a:noFill/>
        </p:spPr>
        <p:txBody>
          <a:bodyPr wrap="square">
            <a:spAutoFit/>
          </a:bodyPr>
          <a:lstStyle/>
          <a:p>
            <a:pPr marL="285750" indent="-285750">
              <a:buFont typeface="Wingdings" panose="05000000000000000000" pitchFamily="2" charset="2"/>
              <a:buChar char="ü"/>
            </a:pPr>
            <a:r>
              <a:rPr lang="zh-CN" altLang="en-US" sz="1400">
                <a:latin typeface="微软雅黑" panose="020B0503020204020204" pitchFamily="34" charset="-122"/>
                <a:ea typeface="微软雅黑" panose="020B0503020204020204" pitchFamily="34" charset="-122"/>
              </a:rPr>
              <a:t>先要理解需求和问题，然后再建立起基于数据视角的分析和解决问题的思维框架</a:t>
            </a:r>
            <a:endParaRPr lang="en-US" altLang="zh-CN" sz="1400">
              <a:latin typeface="微软雅黑" panose="020B0503020204020204" pitchFamily="34" charset="-122"/>
              <a:ea typeface="微软雅黑" panose="020B0503020204020204" pitchFamily="34" charset="-122"/>
            </a:endParaRPr>
          </a:p>
          <a:p>
            <a:pPr marL="285750" indent="-285750">
              <a:buFont typeface="Wingdings" panose="05000000000000000000" pitchFamily="2" charset="2"/>
              <a:buChar char="ü"/>
            </a:pPr>
            <a:r>
              <a:rPr lang="zh-CN" altLang="en-US" sz="1400">
                <a:latin typeface="微软雅黑" panose="020B0503020204020204" pitchFamily="34" charset="-122"/>
                <a:ea typeface="微软雅黑" panose="020B0503020204020204" pitchFamily="34" charset="-122"/>
              </a:rPr>
              <a:t>是建立思维框架的重头戏</a:t>
            </a:r>
            <a:endParaRPr lang="zh-CN" altLang="en-US" sz="1400">
              <a:latin typeface="微软雅黑" panose="020B0503020204020204" pitchFamily="34" charset="-122"/>
              <a:ea typeface="微软雅黑" panose="020B0503020204020204" pitchFamily="34" charset="-122"/>
            </a:endParaRPr>
          </a:p>
        </p:txBody>
      </p:sp>
      <p:sp>
        <p:nvSpPr>
          <p:cNvPr id="122" name="文本框 121"/>
          <p:cNvSpPr txBox="1"/>
          <p:nvPr/>
        </p:nvSpPr>
        <p:spPr>
          <a:xfrm>
            <a:off x="1207130" y="5371695"/>
            <a:ext cx="2880984" cy="1169551"/>
          </a:xfrm>
          <a:prstGeom prst="rect">
            <a:avLst/>
          </a:prstGeom>
          <a:noFill/>
        </p:spPr>
        <p:txBody>
          <a:bodyPr wrap="square">
            <a:spAutoFit/>
          </a:bodyPr>
          <a:lstStyle/>
          <a:p>
            <a:pPr marL="285750" indent="-285750">
              <a:buFont typeface="Wingdings" panose="05000000000000000000" pitchFamily="2" charset="2"/>
              <a:buChar char="ü"/>
            </a:pPr>
            <a:r>
              <a:rPr lang="zh-CN" altLang="en-US" sz="1400">
                <a:latin typeface="微软雅黑" panose="020B0503020204020204" pitchFamily="34" charset="-122"/>
                <a:ea typeface="微软雅黑" panose="020B0503020204020204" pitchFamily="34" charset="-122"/>
              </a:rPr>
              <a:t>技术角度要求我们要有预几性，能提前在心中梳理出技落地的路径与方案</a:t>
            </a:r>
            <a:endParaRPr lang="en-US" altLang="zh-CN" sz="1400">
              <a:latin typeface="微软雅黑" panose="020B0503020204020204" pitchFamily="34" charset="-122"/>
              <a:ea typeface="微软雅黑" panose="020B0503020204020204" pitchFamily="34" charset="-122"/>
            </a:endParaRPr>
          </a:p>
          <a:p>
            <a:pPr marL="285750" indent="-285750">
              <a:buFont typeface="Wingdings" panose="05000000000000000000" pitchFamily="2" charset="2"/>
              <a:buChar char="ü"/>
            </a:pPr>
            <a:r>
              <a:rPr lang="zh-CN" altLang="en-US" sz="1400">
                <a:latin typeface="微软雅黑" panose="020B0503020204020204" pitchFamily="34" charset="-122"/>
                <a:ea typeface="微软雅黑" panose="020B0503020204020204" pitchFamily="34" charset="-122"/>
              </a:rPr>
              <a:t>是数据思维与实际问题深度融合的关键环节</a:t>
            </a:r>
            <a:endParaRPr lang="zh-CN" altLang="en-US" sz="1400">
              <a:latin typeface="微软雅黑" panose="020B0503020204020204" pitchFamily="34" charset="-122"/>
              <a:ea typeface="微软雅黑" panose="020B0503020204020204" pitchFamily="34" charset="-122"/>
            </a:endParaRPr>
          </a:p>
        </p:txBody>
      </p:sp>
      <p:sp>
        <p:nvSpPr>
          <p:cNvPr id="124" name="文本框 123"/>
          <p:cNvSpPr txBox="1"/>
          <p:nvPr/>
        </p:nvSpPr>
        <p:spPr>
          <a:xfrm>
            <a:off x="817947" y="3435814"/>
            <a:ext cx="2104554" cy="954107"/>
          </a:xfrm>
          <a:prstGeom prst="rect">
            <a:avLst/>
          </a:prstGeom>
          <a:noFill/>
        </p:spPr>
        <p:txBody>
          <a:bodyPr wrap="square">
            <a:spAutoFit/>
          </a:bodyPr>
          <a:lstStyle/>
          <a:p>
            <a:pPr marL="285750" indent="-285750">
              <a:buFont typeface="Wingdings" panose="05000000000000000000" pitchFamily="2" charset="2"/>
              <a:buChar char="ü"/>
            </a:pPr>
            <a:r>
              <a:rPr lang="zh-CN" altLang="en-US" sz="1400">
                <a:latin typeface="微软雅黑" panose="020B0503020204020204" pitchFamily="34" charset="-122"/>
                <a:ea typeface="微软雅黑" panose="020B0503020204020204" pitchFamily="34" charset="-122"/>
              </a:rPr>
              <a:t>价值角度是数据思维的终点</a:t>
            </a:r>
            <a:endParaRPr lang="en-US" altLang="zh-CN" sz="1400">
              <a:latin typeface="微软雅黑" panose="020B0503020204020204" pitchFamily="34" charset="-122"/>
              <a:ea typeface="微软雅黑" panose="020B0503020204020204" pitchFamily="34" charset="-122"/>
            </a:endParaRPr>
          </a:p>
          <a:p>
            <a:pPr marL="285750" indent="-285750">
              <a:buFont typeface="Wingdings" panose="05000000000000000000" pitchFamily="2" charset="2"/>
              <a:buChar char="ü"/>
            </a:pPr>
            <a:r>
              <a:rPr lang="zh-CN" altLang="en-US" sz="1400">
                <a:latin typeface="微软雅黑" panose="020B0503020204020204" pitchFamily="34" charset="-122"/>
                <a:ea typeface="微软雅黑" panose="020B0503020204020204" pitchFamily="34" charset="-122"/>
              </a:rPr>
              <a:t>是我们完成数掘思维闭环的最后一环</a:t>
            </a:r>
            <a:endParaRPr lang="zh-CN" altLang="en-US" sz="1400">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5:prstTrans prst="peelOff"/>
      </p:transition>
    </mc:Choice>
    <mc:Fallback>
      <p:transition spd="slow">
        <p:fade/>
      </p:transition>
    </mc:Fallback>
  </mc:AlternateContent>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矩形: 圆角 26"/>
          <p:cNvSpPr/>
          <p:nvPr/>
        </p:nvSpPr>
        <p:spPr>
          <a:xfrm>
            <a:off x="676274" y="971123"/>
            <a:ext cx="10753725" cy="913343"/>
          </a:xfrm>
          <a:prstGeom prst="roundRect">
            <a:avLst/>
          </a:prstGeom>
          <a:solidFill>
            <a:srgbClr val="795696"/>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微软雅黑" panose="020B0503020204020204" pitchFamily="34" charset="-122"/>
              <a:ea typeface="微软雅黑" panose="020B0503020204020204" pitchFamily="34" charset="-122"/>
            </a:endParaRPr>
          </a:p>
        </p:txBody>
      </p:sp>
      <p:sp>
        <p:nvSpPr>
          <p:cNvPr id="4" name="TextBox 2"/>
          <p:cNvSpPr txBox="1"/>
          <p:nvPr/>
        </p:nvSpPr>
        <p:spPr>
          <a:xfrm>
            <a:off x="841502" y="1129859"/>
            <a:ext cx="10423268" cy="619272"/>
          </a:xfrm>
          <a:prstGeom prst="rect">
            <a:avLst/>
          </a:prstGeom>
          <a:noFill/>
        </p:spPr>
        <p:txBody>
          <a:bodyPr wrap="square" rtlCol="0">
            <a:spAutoFit/>
          </a:bodyPr>
          <a:lstStyle>
            <a:defPPr>
              <a:defRPr lang="zh-CN"/>
            </a:defPPr>
            <a:lvl1pPr algn="ctr">
              <a:defRPr sz="2000">
                <a:solidFill>
                  <a:schemeClr val="bg1"/>
                </a:solidFill>
              </a:defRPr>
            </a:lvl1pPr>
          </a:lstStyle>
          <a:p>
            <a:pPr marR="0" lvl="0" algn="l" defTabSz="914400" rtl="0" eaLnBrk="1" fontAlgn="auto" latinLnBrk="0" hangingPunct="1">
              <a:lnSpc>
                <a:spcPct val="110000"/>
              </a:lnSpc>
              <a:spcBef>
                <a:spcPct val="0"/>
              </a:spcBef>
              <a:spcAft>
                <a:spcPct val="0"/>
              </a:spcAft>
              <a:buClrTx/>
              <a:buSzTx/>
              <a:defRPr/>
            </a:pPr>
            <a:r>
              <a:rPr kumimoji="0" lang="zh-CN" altLang="en-US" sz="1600" b="0" i="0" u="none" strike="noStrike" kern="1200" cap="none" spc="0" normalizeH="0" baseline="0" noProof="0">
                <a:ln>
                  <a:noFill/>
                </a:ln>
                <a:solidFill>
                  <a:srgbClr val="FFFFFF"/>
                </a:solidFill>
                <a:effectLst/>
                <a:uLnTx/>
                <a:uFillTx/>
                <a:latin typeface="微软雅黑" panose="020B0503020204020204" pitchFamily="34" charset="-122"/>
                <a:ea typeface="微软雅黑" panose="020B0503020204020204" pitchFamily="34" charset="-122"/>
              </a:rPr>
              <a:t>内容营销</a:t>
            </a:r>
            <a:r>
              <a:rPr kumimoji="0" lang="en-US" altLang="zh-CN" sz="1600" b="0" i="0" u="none" strike="noStrike" kern="1200" cap="none" spc="0" normalizeH="0" baseline="0" noProof="0">
                <a:ln>
                  <a:noFill/>
                </a:ln>
                <a:solidFill>
                  <a:srgbClr val="FFFFFF"/>
                </a:solidFill>
                <a:effectLst/>
                <a:uLnTx/>
                <a:uFillTx/>
                <a:latin typeface="微软雅黑" panose="020B0503020204020204" pitchFamily="34" charset="-122"/>
                <a:ea typeface="微软雅黑" panose="020B0503020204020204" pitchFamily="34" charset="-122"/>
              </a:rPr>
              <a:t>5A</a:t>
            </a:r>
            <a:r>
              <a:rPr kumimoji="0" lang="zh-CN" altLang="en-US" sz="1600" b="0" i="0" u="none" strike="noStrike" kern="1200" cap="none" spc="0" normalizeH="0" baseline="0" noProof="0">
                <a:ln>
                  <a:noFill/>
                </a:ln>
                <a:solidFill>
                  <a:srgbClr val="FFFFFF"/>
                </a:solidFill>
                <a:effectLst/>
                <a:uLnTx/>
                <a:uFillTx/>
                <a:latin typeface="微软雅黑" panose="020B0503020204020204" pitchFamily="34" charset="-122"/>
                <a:ea typeface="微软雅黑" panose="020B0503020204020204" pitchFamily="34" charset="-122"/>
              </a:rPr>
              <a:t>模型是基于用户的行为决策路径做精细化、全链路的内容营销，把合适的投放给精准的人，减少预算浪费。该模型和巨量的</a:t>
            </a:r>
            <a:r>
              <a:rPr kumimoji="0" lang="en-US" altLang="zh-CN" sz="1600" b="0" i="0" u="none" strike="noStrike" kern="1200" cap="none" spc="0" normalizeH="0" baseline="0" noProof="0">
                <a:ln>
                  <a:noFill/>
                </a:ln>
                <a:solidFill>
                  <a:srgbClr val="FFFFFF"/>
                </a:solidFill>
                <a:effectLst/>
                <a:uLnTx/>
                <a:uFillTx/>
                <a:latin typeface="微软雅黑" panose="020B0503020204020204" pitchFamily="34" charset="-122"/>
                <a:ea typeface="微软雅黑" panose="020B0503020204020204" pitchFamily="34" charset="-122"/>
              </a:rPr>
              <a:t>O5A</a:t>
            </a:r>
            <a:r>
              <a:rPr kumimoji="0" lang="zh-CN" altLang="en-US" sz="1600" b="0" i="0" u="none" strike="noStrike" kern="1200" cap="none" spc="0" normalizeH="0" baseline="0" noProof="0">
                <a:ln>
                  <a:noFill/>
                </a:ln>
                <a:solidFill>
                  <a:srgbClr val="FFFFFF"/>
                </a:solidFill>
                <a:effectLst/>
                <a:uLnTx/>
                <a:uFillTx/>
                <a:latin typeface="微软雅黑" panose="020B0503020204020204" pitchFamily="34" charset="-122"/>
                <a:ea typeface="微软雅黑" panose="020B0503020204020204" pitchFamily="34" charset="-122"/>
              </a:rPr>
              <a:t>基本类似，常用于内容种草</a:t>
            </a:r>
            <a:r>
              <a:rPr kumimoji="0" lang="en-US" altLang="zh-CN" sz="1600" b="0" i="0" u="none" strike="noStrike" kern="1200" cap="none" spc="0" normalizeH="0" baseline="0" noProof="0">
                <a:ln>
                  <a:noFill/>
                </a:ln>
                <a:solidFill>
                  <a:srgbClr val="FFFFFF"/>
                </a:solidFill>
                <a:effectLst/>
                <a:uLnTx/>
                <a:uFillTx/>
                <a:latin typeface="微软雅黑" panose="020B0503020204020204" pitchFamily="34" charset="-122"/>
                <a:ea typeface="微软雅黑" panose="020B0503020204020204" pitchFamily="34" charset="-122"/>
              </a:rPr>
              <a:t>/</a:t>
            </a:r>
            <a:r>
              <a:rPr kumimoji="0" lang="zh-CN" altLang="en-US" sz="1600" b="0" i="0" u="none" strike="noStrike" kern="1200" cap="none" spc="0" normalizeH="0" baseline="0" noProof="0">
                <a:ln>
                  <a:noFill/>
                </a:ln>
                <a:solidFill>
                  <a:srgbClr val="FFFFFF"/>
                </a:solidFill>
                <a:effectLst/>
                <a:uLnTx/>
                <a:uFillTx/>
                <a:latin typeface="微软雅黑" panose="020B0503020204020204" pitchFamily="34" charset="-122"/>
                <a:ea typeface="微软雅黑" panose="020B0503020204020204" pitchFamily="34" charset="-122"/>
              </a:rPr>
              <a:t>内容营销</a:t>
            </a:r>
            <a:r>
              <a:rPr kumimoji="0" lang="en-US" altLang="zh-CN" sz="1600" b="0" i="0" u="none" strike="noStrike" kern="1200" cap="none" spc="0" normalizeH="0" baseline="0" noProof="0">
                <a:ln>
                  <a:noFill/>
                </a:ln>
                <a:solidFill>
                  <a:srgbClr val="FFFFFF"/>
                </a:solidFill>
                <a:effectLst/>
                <a:uLnTx/>
                <a:uFillTx/>
                <a:latin typeface="微软雅黑" panose="020B0503020204020204" pitchFamily="34" charset="-122"/>
                <a:ea typeface="微软雅黑" panose="020B0503020204020204" pitchFamily="34" charset="-122"/>
              </a:rPr>
              <a:t>/</a:t>
            </a:r>
            <a:r>
              <a:rPr kumimoji="0" lang="zh-CN" altLang="en-US" sz="1600" b="0" i="0" u="none" strike="noStrike" kern="1200" cap="none" spc="0" normalizeH="0" baseline="0" noProof="0">
                <a:ln>
                  <a:noFill/>
                </a:ln>
                <a:solidFill>
                  <a:srgbClr val="FFFFFF"/>
                </a:solidFill>
                <a:effectLst/>
                <a:uLnTx/>
                <a:uFillTx/>
                <a:latin typeface="微软雅黑" panose="020B0503020204020204" pitchFamily="34" charset="-122"/>
                <a:ea typeface="微软雅黑" panose="020B0503020204020204" pitchFamily="34" charset="-122"/>
              </a:rPr>
              <a:t>兴趣电商方案的策略</a:t>
            </a:r>
            <a:endParaRPr kumimoji="0" lang="uk-UA" sz="1600" b="0" i="0" u="none" strike="noStrike" kern="1200" cap="none" spc="0" normalizeH="0" baseline="0" noProof="0">
              <a:ln>
                <a:noFill/>
              </a:ln>
              <a:solidFill>
                <a:srgbClr val="FFFFFF"/>
              </a:solidFill>
              <a:effectLst/>
              <a:uLnTx/>
              <a:uFillTx/>
              <a:latin typeface="微软雅黑" panose="020B0503020204020204" pitchFamily="34" charset="-122"/>
              <a:ea typeface="微软雅黑" panose="020B0503020204020204" pitchFamily="34" charset="-122"/>
            </a:endParaRPr>
          </a:p>
        </p:txBody>
      </p:sp>
      <p:sp>
        <p:nvSpPr>
          <p:cNvPr id="24" name="文本框 23"/>
          <p:cNvSpPr txBox="1"/>
          <p:nvPr/>
        </p:nvSpPr>
        <p:spPr>
          <a:xfrm>
            <a:off x="676274" y="2003882"/>
            <a:ext cx="7191828" cy="400110"/>
          </a:xfrm>
          <a:prstGeom prst="rect">
            <a:avLst/>
          </a:prstGeom>
          <a:noFill/>
        </p:spPr>
        <p:txBody>
          <a:bodyPr wrap="square" rtlCol="0">
            <a:spAutoFit/>
          </a:bodyPr>
          <a:lstStyle>
            <a:defPPr>
              <a:defRPr lang="zh-CN"/>
            </a:defPPr>
            <a:lvl1pPr algn="r" defTabSz="914400">
              <a:defRPr sz="6400" b="1">
                <a:gradFill>
                  <a:gsLst>
                    <a:gs pos="100000">
                      <a:srgbClr val="6C9FF4"/>
                    </a:gs>
                    <a:gs pos="1000">
                      <a:srgbClr val="8766D0"/>
                    </a:gs>
                  </a:gsLst>
                  <a:lin ang="18600000" scaled="0"/>
                </a:gradFill>
                <a:latin typeface="獅尾B2宋朝-Black"/>
                <a:ea typeface="獅尾B2宋朝-SemiBold"/>
              </a:defRPr>
            </a:lvl1pPr>
          </a:lstStyle>
          <a:p>
            <a:pPr marL="0" marR="0" lvl="0" indent="0" algn="l" defTabSz="914400" rtl="0" eaLnBrk="1" fontAlgn="auto" latinLnBrk="0" hangingPunct="1">
              <a:lnSpc>
                <a:spcPct val="100000"/>
              </a:lnSpc>
              <a:spcBef>
                <a:spcPct val="0"/>
              </a:spcBef>
              <a:spcAft>
                <a:spcPct val="0"/>
              </a:spcAft>
              <a:buClrTx/>
              <a:buSzTx/>
              <a:buFontTx/>
              <a:buNone/>
              <a:defRPr/>
            </a:pPr>
            <a:r>
              <a:rPr kumimoji="0" lang="zh-CN" altLang="en-US" sz="2000" b="1" i="0" u="none" strike="noStrike" kern="1200" cap="none" spc="0" normalizeH="0" baseline="0" noProof="0">
                <a:ln>
                  <a:noFill/>
                </a:ln>
                <a:solidFill>
                  <a:schemeClr val="tx1"/>
                </a:solidFill>
                <a:effectLst/>
                <a:uLnTx/>
                <a:uFillTx/>
                <a:latin typeface="微软雅黑" panose="020B0503020204020204" pitchFamily="34" charset="-122"/>
                <a:ea typeface="微软雅黑" panose="020B0503020204020204" pitchFamily="34" charset="-122"/>
              </a:rPr>
              <a:t>内容营销评估维度：</a:t>
            </a:r>
            <a:r>
              <a:rPr kumimoji="0" lang="en-US" altLang="zh-CN" sz="2000" b="1" i="0" u="none" strike="noStrike" kern="1200" cap="none" spc="0" normalizeH="0" baseline="0" noProof="0">
                <a:ln>
                  <a:noFill/>
                </a:ln>
                <a:solidFill>
                  <a:schemeClr val="tx1"/>
                </a:solidFill>
                <a:effectLst/>
                <a:uLnTx/>
                <a:uFillTx/>
                <a:latin typeface="微软雅黑" panose="020B0503020204020204" pitchFamily="34" charset="-122"/>
                <a:ea typeface="微软雅黑" panose="020B0503020204020204" pitchFamily="34" charset="-122"/>
              </a:rPr>
              <a:t>5A</a:t>
            </a:r>
            <a:r>
              <a:rPr kumimoji="0" lang="zh-CN" altLang="en-US" sz="2000" b="1" i="0" u="none" strike="noStrike" kern="1200" cap="none" spc="0" normalizeH="0" baseline="0" noProof="0">
                <a:ln>
                  <a:noFill/>
                </a:ln>
                <a:solidFill>
                  <a:schemeClr val="tx1"/>
                </a:solidFill>
                <a:effectLst/>
                <a:uLnTx/>
                <a:uFillTx/>
                <a:latin typeface="微软雅黑" panose="020B0503020204020204" pitchFamily="34" charset="-122"/>
                <a:ea typeface="微软雅黑" panose="020B0503020204020204" pitchFamily="34" charset="-122"/>
              </a:rPr>
              <a:t>用户行为路径</a:t>
            </a:r>
            <a:endParaRPr kumimoji="0" lang="zh-CN" altLang="en-US" sz="2000" b="1" i="0" u="none" strike="noStrike" kern="1200" cap="none" spc="0" normalizeH="0" baseline="0" noProof="0">
              <a:ln>
                <a:noFill/>
              </a:ln>
              <a:solidFill>
                <a:schemeClr val="tx1"/>
              </a:solidFill>
              <a:effectLst/>
              <a:uLnTx/>
              <a:uFillTx/>
              <a:latin typeface="微软雅黑" panose="020B0503020204020204" pitchFamily="34" charset="-122"/>
              <a:ea typeface="微软雅黑" panose="020B0503020204020204" pitchFamily="34" charset="-122"/>
            </a:endParaRPr>
          </a:p>
        </p:txBody>
      </p:sp>
      <p:sp>
        <p:nvSpPr>
          <p:cNvPr id="54" name="矩形: 圆角 53"/>
          <p:cNvSpPr/>
          <p:nvPr/>
        </p:nvSpPr>
        <p:spPr>
          <a:xfrm>
            <a:off x="6027610" y="6030510"/>
            <a:ext cx="1158505" cy="487746"/>
          </a:xfrm>
          <a:prstGeom prst="roundRect">
            <a:avLst>
              <a:gd name="adj" fmla="val 7931"/>
            </a:avLst>
          </a:prstGeom>
          <a:solidFill>
            <a:srgbClr val="795696"/>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bg1"/>
              </a:solidFill>
              <a:effectLst/>
              <a:uLnTx/>
              <a:uFillTx/>
              <a:latin typeface="微软雅黑" panose="020B0503020204020204" pitchFamily="34" charset="-122"/>
              <a:ea typeface="微软雅黑" panose="020B0503020204020204" pitchFamily="34" charset="-122"/>
            </a:endParaRPr>
          </a:p>
        </p:txBody>
      </p:sp>
      <p:sp>
        <p:nvSpPr>
          <p:cNvPr id="41" name="矩形: 圆角 40"/>
          <p:cNvSpPr/>
          <p:nvPr/>
        </p:nvSpPr>
        <p:spPr>
          <a:xfrm>
            <a:off x="3026593" y="6028063"/>
            <a:ext cx="1158505" cy="487746"/>
          </a:xfrm>
          <a:prstGeom prst="roundRect">
            <a:avLst>
              <a:gd name="adj" fmla="val 7931"/>
            </a:avLst>
          </a:prstGeom>
          <a:solidFill>
            <a:srgbClr val="795696"/>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bg1"/>
              </a:solidFill>
              <a:effectLst/>
              <a:uLnTx/>
              <a:uFillTx/>
              <a:latin typeface="微软雅黑" panose="020B0503020204020204" pitchFamily="34" charset="-122"/>
              <a:ea typeface="微软雅黑" panose="020B0503020204020204" pitchFamily="34" charset="-122"/>
            </a:endParaRPr>
          </a:p>
        </p:txBody>
      </p:sp>
      <p:sp>
        <p:nvSpPr>
          <p:cNvPr id="2" name="Oval 87"/>
          <p:cNvSpPr>
            <a:spLocks noChangeAspect="1"/>
          </p:cNvSpPr>
          <p:nvPr/>
        </p:nvSpPr>
        <p:spPr>
          <a:xfrm>
            <a:off x="7431419" y="3332512"/>
            <a:ext cx="1116481" cy="1116481"/>
          </a:xfrm>
          <a:prstGeom prst="ellipse">
            <a:avLst/>
          </a:prstGeom>
          <a:solidFill>
            <a:srgbClr val="DED1E5"/>
          </a:solidFill>
          <a:ln>
            <a:solidFill>
              <a:srgbClr val="DED1E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a:solidFill>
                <a:schemeClr val="tx1"/>
              </a:solidFill>
              <a:latin typeface="微软雅黑" panose="020B0503020204020204" pitchFamily="34" charset="-122"/>
              <a:ea typeface="微软雅黑" panose="020B0503020204020204" pitchFamily="34" charset="-122"/>
            </a:endParaRPr>
          </a:p>
        </p:txBody>
      </p:sp>
      <p:sp>
        <p:nvSpPr>
          <p:cNvPr id="5" name="Oval 32"/>
          <p:cNvSpPr>
            <a:spLocks noChangeAspect="1"/>
          </p:cNvSpPr>
          <p:nvPr/>
        </p:nvSpPr>
        <p:spPr>
          <a:xfrm>
            <a:off x="3070370" y="3331110"/>
            <a:ext cx="1116481" cy="1116481"/>
          </a:xfrm>
          <a:prstGeom prst="ellipse">
            <a:avLst/>
          </a:prstGeom>
          <a:solidFill>
            <a:srgbClr val="795696"/>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a:solidFill>
                <a:schemeClr val="bg1"/>
              </a:solidFill>
              <a:latin typeface="微软雅黑" panose="020B0503020204020204" pitchFamily="34" charset="-122"/>
              <a:ea typeface="微软雅黑" panose="020B0503020204020204" pitchFamily="34" charset="-122"/>
            </a:endParaRPr>
          </a:p>
        </p:txBody>
      </p:sp>
      <p:sp>
        <p:nvSpPr>
          <p:cNvPr id="6" name="Oval 71"/>
          <p:cNvSpPr>
            <a:spLocks noChangeAspect="1"/>
          </p:cNvSpPr>
          <p:nvPr/>
        </p:nvSpPr>
        <p:spPr>
          <a:xfrm>
            <a:off x="4524053" y="3331110"/>
            <a:ext cx="1116481" cy="1116481"/>
          </a:xfrm>
          <a:prstGeom prst="ellipse">
            <a:avLst/>
          </a:prstGeom>
          <a:solidFill>
            <a:srgbClr val="DED1E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a:solidFill>
                <a:schemeClr val="tx1"/>
              </a:solidFill>
              <a:latin typeface="微软雅黑" panose="020B0503020204020204" pitchFamily="34" charset="-122"/>
              <a:ea typeface="微软雅黑" panose="020B0503020204020204" pitchFamily="34" charset="-122"/>
            </a:endParaRPr>
          </a:p>
        </p:txBody>
      </p:sp>
      <p:sp>
        <p:nvSpPr>
          <p:cNvPr id="7" name="Oval 79"/>
          <p:cNvSpPr>
            <a:spLocks noChangeAspect="1"/>
          </p:cNvSpPr>
          <p:nvPr/>
        </p:nvSpPr>
        <p:spPr>
          <a:xfrm>
            <a:off x="5977736" y="3331110"/>
            <a:ext cx="1116481" cy="1116481"/>
          </a:xfrm>
          <a:prstGeom prst="ellipse">
            <a:avLst/>
          </a:prstGeom>
          <a:solidFill>
            <a:srgbClr val="0E204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a:solidFill>
                <a:schemeClr val="tx1"/>
              </a:solidFill>
              <a:latin typeface="微软雅黑" panose="020B0503020204020204" pitchFamily="34" charset="-122"/>
              <a:ea typeface="微软雅黑" panose="020B0503020204020204" pitchFamily="34" charset="-122"/>
            </a:endParaRPr>
          </a:p>
        </p:txBody>
      </p:sp>
      <p:sp>
        <p:nvSpPr>
          <p:cNvPr id="8" name="Oval 87"/>
          <p:cNvSpPr>
            <a:spLocks noChangeAspect="1"/>
          </p:cNvSpPr>
          <p:nvPr/>
        </p:nvSpPr>
        <p:spPr>
          <a:xfrm>
            <a:off x="8885102" y="3332512"/>
            <a:ext cx="1116481" cy="1116481"/>
          </a:xfrm>
          <a:prstGeom prst="ellipse">
            <a:avLst/>
          </a:prstGeom>
          <a:solidFill>
            <a:srgbClr val="795696"/>
          </a:solidFill>
          <a:ln>
            <a:solidFill>
              <a:srgbClr val="79569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a:solidFill>
                <a:schemeClr val="tx1"/>
              </a:solidFill>
              <a:latin typeface="微软雅黑" panose="020B0503020204020204" pitchFamily="34" charset="-122"/>
              <a:ea typeface="微软雅黑" panose="020B0503020204020204" pitchFamily="34" charset="-122"/>
            </a:endParaRPr>
          </a:p>
        </p:txBody>
      </p:sp>
      <p:sp>
        <p:nvSpPr>
          <p:cNvPr id="9" name="文本框 8"/>
          <p:cNvSpPr txBox="1"/>
          <p:nvPr/>
        </p:nvSpPr>
        <p:spPr>
          <a:xfrm>
            <a:off x="3064188" y="3606626"/>
            <a:ext cx="1120910" cy="523220"/>
          </a:xfrm>
          <a:prstGeom prst="rect">
            <a:avLst/>
          </a:prstGeom>
          <a:noFill/>
        </p:spPr>
        <p:txBody>
          <a:bodyPr wrap="square" rtlCol="0">
            <a:spAutoFit/>
          </a:bodyPr>
          <a:lstStyle/>
          <a:p>
            <a:pPr marL="0" marR="0" lvl="0" indent="0" algn="ctr" defTabSz="914400" rtl="0" eaLnBrk="1" fontAlgn="auto" latinLnBrk="0" hangingPunct="1">
              <a:lnSpc>
                <a:spcPct val="100000"/>
              </a:lnSpc>
              <a:spcBef>
                <a:spcPct val="0"/>
              </a:spcBef>
              <a:spcAft>
                <a:spcPct val="0"/>
              </a:spcAft>
              <a:buClrTx/>
              <a:buSzTx/>
              <a:buFontTx/>
              <a:buNone/>
              <a:defRPr/>
            </a:pPr>
            <a:r>
              <a:rPr lang="en-US" altLang="zh-CN" sz="1400">
                <a:solidFill>
                  <a:schemeClr val="bg1"/>
                </a:solidFill>
                <a:latin typeface="微软雅黑" panose="020B0503020204020204" pitchFamily="34" charset="-122"/>
                <a:ea typeface="微软雅黑" panose="020B0503020204020204" pitchFamily="34" charset="-122"/>
              </a:rPr>
              <a:t>Aware</a:t>
            </a:r>
            <a:endParaRPr lang="en-US" altLang="zh-CN" sz="1400">
              <a:solidFill>
                <a:schemeClr val="bg1"/>
              </a:solidFill>
              <a:latin typeface="微软雅黑" panose="020B0503020204020204" pitchFamily="34" charset="-122"/>
              <a:ea typeface="微软雅黑" panose="020B0503020204020204" pitchFamily="34" charset="-122"/>
            </a:endParaRPr>
          </a:p>
          <a:p>
            <a:pPr marL="0" marR="0" lvl="0" indent="0" algn="ctr" defTabSz="914400" rtl="0" eaLnBrk="1" fontAlgn="auto" latinLnBrk="0" hangingPunct="1">
              <a:lnSpc>
                <a:spcPct val="100000"/>
              </a:lnSpc>
              <a:spcBef>
                <a:spcPct val="0"/>
              </a:spcBef>
              <a:spcAft>
                <a:spcPct val="0"/>
              </a:spcAft>
              <a:buClrTx/>
              <a:buSzTx/>
              <a:buFontTx/>
              <a:buNone/>
              <a:defRPr/>
            </a:pPr>
            <a:r>
              <a:rPr kumimoji="0" lang="zh-CN" altLang="en-US" sz="1400" b="0" i="0" u="none" strike="noStrike" kern="1200" cap="none" spc="0" normalizeH="0" baseline="0" noProof="0">
                <a:ln>
                  <a:noFill/>
                </a:ln>
                <a:solidFill>
                  <a:schemeClr val="bg1"/>
                </a:solidFill>
                <a:effectLst/>
                <a:uLnTx/>
                <a:uFillTx/>
                <a:latin typeface="微软雅黑" panose="020B0503020204020204" pitchFamily="34" charset="-122"/>
                <a:ea typeface="微软雅黑" panose="020B0503020204020204" pitchFamily="34" charset="-122"/>
              </a:rPr>
              <a:t>了解</a:t>
            </a:r>
            <a:endParaRPr kumimoji="0" lang="zh-CN" altLang="en-US" sz="1400" b="0" i="0" u="none" strike="noStrike" kern="1200" cap="none" spc="0" normalizeH="0" baseline="0" noProof="0">
              <a:ln>
                <a:noFill/>
              </a:ln>
              <a:solidFill>
                <a:schemeClr val="bg1"/>
              </a:solidFill>
              <a:effectLst/>
              <a:uLnTx/>
              <a:uFillTx/>
              <a:latin typeface="微软雅黑" panose="020B0503020204020204" pitchFamily="34" charset="-122"/>
              <a:ea typeface="微软雅黑" panose="020B0503020204020204" pitchFamily="34" charset="-122"/>
            </a:endParaRPr>
          </a:p>
        </p:txBody>
      </p:sp>
      <p:sp>
        <p:nvSpPr>
          <p:cNvPr id="10" name="文本框 9"/>
          <p:cNvSpPr txBox="1"/>
          <p:nvPr/>
        </p:nvSpPr>
        <p:spPr>
          <a:xfrm>
            <a:off x="4594733" y="3606626"/>
            <a:ext cx="975120" cy="523220"/>
          </a:xfrm>
          <a:prstGeom prst="rect">
            <a:avLst/>
          </a:prstGeom>
          <a:noFill/>
        </p:spPr>
        <p:txBody>
          <a:bodyPr wrap="square" rtlCol="0">
            <a:spAutoFit/>
          </a:bodyPr>
          <a:lstStyle/>
          <a:p>
            <a:pPr marL="0" marR="0" lvl="0" indent="0" algn="ctr" defTabSz="914400" rtl="0" eaLnBrk="1" fontAlgn="auto" latinLnBrk="0" hangingPunct="1">
              <a:lnSpc>
                <a:spcPct val="100000"/>
              </a:lnSpc>
              <a:spcBef>
                <a:spcPct val="0"/>
              </a:spcBef>
              <a:spcAft>
                <a:spcPct val="0"/>
              </a:spcAft>
              <a:buClrTx/>
              <a:buSzTx/>
              <a:buFontTx/>
              <a:buNone/>
              <a:defRPr/>
            </a:pPr>
            <a:r>
              <a:rPr lang="en-US" altLang="zh-CN" sz="1400">
                <a:latin typeface="微软雅黑" panose="020B0503020204020204" pitchFamily="34" charset="-122"/>
                <a:ea typeface="微软雅黑" panose="020B0503020204020204" pitchFamily="34" charset="-122"/>
              </a:rPr>
              <a:t>Appeal</a:t>
            </a:r>
            <a:endParaRPr lang="en-US" altLang="zh-CN" sz="1400">
              <a:latin typeface="微软雅黑" panose="020B0503020204020204" pitchFamily="34" charset="-122"/>
              <a:ea typeface="微软雅黑" panose="020B0503020204020204" pitchFamily="34" charset="-122"/>
            </a:endParaRPr>
          </a:p>
          <a:p>
            <a:pPr marL="0" marR="0" lvl="0" indent="0" algn="ctr" defTabSz="914400" rtl="0" eaLnBrk="1" fontAlgn="auto" latinLnBrk="0" hangingPunct="1">
              <a:lnSpc>
                <a:spcPct val="100000"/>
              </a:lnSpc>
              <a:spcBef>
                <a:spcPct val="0"/>
              </a:spcBef>
              <a:spcAft>
                <a:spcPct val="0"/>
              </a:spcAft>
              <a:buClrTx/>
              <a:buSzTx/>
              <a:buFontTx/>
              <a:buNone/>
              <a:defRPr/>
            </a:pPr>
            <a:r>
              <a:rPr kumimoji="0" lang="zh-CN" altLang="en-US" sz="1400" b="0" i="0" u="none" strike="noStrike" kern="1200" cap="none" spc="0" normalizeH="0" baseline="0" noProof="0">
                <a:ln>
                  <a:noFill/>
                </a:ln>
                <a:effectLst/>
                <a:uLnTx/>
                <a:uFillTx/>
                <a:latin typeface="微软雅黑" panose="020B0503020204020204" pitchFamily="34" charset="-122"/>
                <a:ea typeface="微软雅黑" panose="020B0503020204020204" pitchFamily="34" charset="-122"/>
              </a:rPr>
              <a:t>吸引</a:t>
            </a:r>
            <a:endParaRPr kumimoji="0" lang="zh-CN" altLang="en-US" sz="1400" b="0" i="0" u="none" strike="noStrike" kern="1200" cap="none" spc="0" normalizeH="0" baseline="0" noProof="0">
              <a:ln>
                <a:noFill/>
              </a:ln>
              <a:effectLst/>
              <a:uLnTx/>
              <a:uFillTx/>
              <a:latin typeface="微软雅黑" panose="020B0503020204020204" pitchFamily="34" charset="-122"/>
              <a:ea typeface="微软雅黑" panose="020B0503020204020204" pitchFamily="34" charset="-122"/>
            </a:endParaRPr>
          </a:p>
        </p:txBody>
      </p:sp>
      <p:sp>
        <p:nvSpPr>
          <p:cNvPr id="11" name="文本框 10"/>
          <p:cNvSpPr txBox="1"/>
          <p:nvPr/>
        </p:nvSpPr>
        <p:spPr>
          <a:xfrm>
            <a:off x="6088916" y="3615011"/>
            <a:ext cx="877233" cy="523220"/>
          </a:xfrm>
          <a:prstGeom prst="rect">
            <a:avLst/>
          </a:prstGeom>
          <a:noFill/>
        </p:spPr>
        <p:txBody>
          <a:bodyPr wrap="square" rtlCol="0">
            <a:spAutoFit/>
          </a:bodyPr>
          <a:lstStyle/>
          <a:p>
            <a:pPr marL="0" marR="0" lvl="0" indent="0" algn="ctr" defTabSz="914400" rtl="0" eaLnBrk="1" fontAlgn="auto" latinLnBrk="0" hangingPunct="1">
              <a:lnSpc>
                <a:spcPct val="100000"/>
              </a:lnSpc>
              <a:spcBef>
                <a:spcPct val="0"/>
              </a:spcBef>
              <a:spcAft>
                <a:spcPct val="0"/>
              </a:spcAft>
              <a:buClrTx/>
              <a:buSzTx/>
              <a:buFontTx/>
              <a:buNone/>
              <a:defRPr/>
            </a:pPr>
            <a:r>
              <a:rPr lang="en-US" altLang="zh-CN" sz="1400">
                <a:solidFill>
                  <a:schemeClr val="bg1"/>
                </a:solidFill>
                <a:latin typeface="微软雅黑" panose="020B0503020204020204" pitchFamily="34" charset="-122"/>
                <a:ea typeface="微软雅黑" panose="020B0503020204020204" pitchFamily="34" charset="-122"/>
              </a:rPr>
              <a:t>Ask</a:t>
            </a:r>
            <a:endParaRPr lang="en-US" altLang="zh-CN" sz="1400">
              <a:solidFill>
                <a:schemeClr val="bg1"/>
              </a:solidFill>
              <a:latin typeface="微软雅黑" panose="020B0503020204020204" pitchFamily="34" charset="-122"/>
              <a:ea typeface="微软雅黑" panose="020B0503020204020204" pitchFamily="34" charset="-122"/>
            </a:endParaRPr>
          </a:p>
          <a:p>
            <a:pPr marL="0" marR="0" lvl="0" indent="0" algn="ctr" defTabSz="914400" rtl="0" eaLnBrk="1" fontAlgn="auto" latinLnBrk="0" hangingPunct="1">
              <a:lnSpc>
                <a:spcPct val="100000"/>
              </a:lnSpc>
              <a:spcBef>
                <a:spcPct val="0"/>
              </a:spcBef>
              <a:spcAft>
                <a:spcPct val="0"/>
              </a:spcAft>
              <a:buClrTx/>
              <a:buSzTx/>
              <a:buFontTx/>
              <a:buNone/>
              <a:defRPr/>
            </a:pPr>
            <a:r>
              <a:rPr kumimoji="0" lang="zh-CN" altLang="en-US" sz="1400" b="0" i="0" u="none" strike="noStrike" kern="1200" cap="none" spc="0" normalizeH="0" baseline="0" noProof="0">
                <a:ln>
                  <a:noFill/>
                </a:ln>
                <a:solidFill>
                  <a:schemeClr val="bg1"/>
                </a:solidFill>
                <a:effectLst/>
                <a:uLnTx/>
                <a:uFillTx/>
                <a:latin typeface="微软雅黑" panose="020B0503020204020204" pitchFamily="34" charset="-122"/>
                <a:ea typeface="微软雅黑" panose="020B0503020204020204" pitchFamily="34" charset="-122"/>
              </a:rPr>
              <a:t>询问</a:t>
            </a:r>
            <a:endParaRPr kumimoji="0" lang="zh-CN" altLang="en-US" sz="1400" b="0" i="0" u="none" strike="noStrike" kern="1200" cap="none" spc="0" normalizeH="0" baseline="0" noProof="0">
              <a:ln>
                <a:noFill/>
              </a:ln>
              <a:solidFill>
                <a:schemeClr val="bg1"/>
              </a:solidFill>
              <a:effectLst/>
              <a:uLnTx/>
              <a:uFillTx/>
              <a:latin typeface="微软雅黑" panose="020B0503020204020204" pitchFamily="34" charset="-122"/>
              <a:ea typeface="微软雅黑" panose="020B0503020204020204" pitchFamily="34" charset="-122"/>
            </a:endParaRPr>
          </a:p>
        </p:txBody>
      </p:sp>
      <p:sp>
        <p:nvSpPr>
          <p:cNvPr id="12" name="文本框 11"/>
          <p:cNvSpPr txBox="1"/>
          <p:nvPr/>
        </p:nvSpPr>
        <p:spPr>
          <a:xfrm>
            <a:off x="7563539" y="3629142"/>
            <a:ext cx="852241" cy="523220"/>
          </a:xfrm>
          <a:prstGeom prst="rect">
            <a:avLst/>
          </a:prstGeom>
          <a:noFill/>
        </p:spPr>
        <p:txBody>
          <a:bodyPr wrap="square" rtlCol="0">
            <a:spAutoFit/>
          </a:bodyPr>
          <a:lstStyle/>
          <a:p>
            <a:pPr marL="0" marR="0" lvl="0" indent="0" algn="ctr" defTabSz="914400" rtl="0" eaLnBrk="1" fontAlgn="auto" latinLnBrk="0" hangingPunct="1">
              <a:lnSpc>
                <a:spcPct val="100000"/>
              </a:lnSpc>
              <a:spcBef>
                <a:spcPct val="0"/>
              </a:spcBef>
              <a:spcAft>
                <a:spcPct val="0"/>
              </a:spcAft>
              <a:buClrTx/>
              <a:buSzTx/>
              <a:buFontTx/>
              <a:buNone/>
              <a:defRPr/>
            </a:pPr>
            <a:r>
              <a:rPr lang="en-US" altLang="zh-CN" sz="1400">
                <a:latin typeface="微软雅黑" panose="020B0503020204020204" pitchFamily="34" charset="-122"/>
                <a:ea typeface="微软雅黑" panose="020B0503020204020204" pitchFamily="34" charset="-122"/>
              </a:rPr>
              <a:t>Act</a:t>
            </a:r>
            <a:endParaRPr lang="en-US" altLang="zh-CN" sz="1400">
              <a:latin typeface="微软雅黑" panose="020B0503020204020204" pitchFamily="34" charset="-122"/>
              <a:ea typeface="微软雅黑" panose="020B0503020204020204" pitchFamily="34" charset="-122"/>
            </a:endParaRPr>
          </a:p>
          <a:p>
            <a:pPr marL="0" marR="0" lvl="0" indent="0" algn="ctr" defTabSz="914400" rtl="0" eaLnBrk="1" fontAlgn="auto" latinLnBrk="0" hangingPunct="1">
              <a:lnSpc>
                <a:spcPct val="100000"/>
              </a:lnSpc>
              <a:spcBef>
                <a:spcPct val="0"/>
              </a:spcBef>
              <a:spcAft>
                <a:spcPct val="0"/>
              </a:spcAft>
              <a:buClrTx/>
              <a:buSzTx/>
              <a:buFontTx/>
              <a:buNone/>
              <a:defRPr/>
            </a:pPr>
            <a:r>
              <a:rPr kumimoji="0" lang="zh-CN" altLang="en-US" sz="1400" b="0" i="0" u="none" strike="noStrike" kern="1200" cap="none" spc="0" normalizeH="0" baseline="0" noProof="0">
                <a:ln>
                  <a:noFill/>
                </a:ln>
                <a:effectLst/>
                <a:uLnTx/>
                <a:uFillTx/>
                <a:latin typeface="微软雅黑" panose="020B0503020204020204" pitchFamily="34" charset="-122"/>
                <a:ea typeface="微软雅黑" panose="020B0503020204020204" pitchFamily="34" charset="-122"/>
              </a:rPr>
              <a:t>行动</a:t>
            </a:r>
            <a:endParaRPr kumimoji="0" lang="zh-CN" altLang="en-US" sz="1400" b="0" i="0" u="none" strike="noStrike" kern="1200" cap="none" spc="0" normalizeH="0" baseline="0" noProof="0">
              <a:ln>
                <a:noFill/>
              </a:ln>
              <a:effectLst/>
              <a:uLnTx/>
              <a:uFillTx/>
              <a:latin typeface="微软雅黑" panose="020B0503020204020204" pitchFamily="34" charset="-122"/>
              <a:ea typeface="微软雅黑" panose="020B0503020204020204" pitchFamily="34" charset="-122"/>
            </a:endParaRPr>
          </a:p>
        </p:txBody>
      </p:sp>
      <p:sp>
        <p:nvSpPr>
          <p:cNvPr id="13" name="文本框 12"/>
          <p:cNvSpPr txBox="1"/>
          <p:nvPr/>
        </p:nvSpPr>
        <p:spPr>
          <a:xfrm>
            <a:off x="8922158" y="3644599"/>
            <a:ext cx="1079425" cy="523220"/>
          </a:xfrm>
          <a:prstGeom prst="rect">
            <a:avLst/>
          </a:prstGeom>
          <a:noFill/>
        </p:spPr>
        <p:txBody>
          <a:bodyPr wrap="square" rtlCol="0">
            <a:spAutoFit/>
          </a:bodyPr>
          <a:lstStyle/>
          <a:p>
            <a:pPr marL="0" marR="0" lvl="0" indent="0" algn="ctr" defTabSz="914400" rtl="0" eaLnBrk="1" fontAlgn="auto" latinLnBrk="0" hangingPunct="1">
              <a:lnSpc>
                <a:spcPct val="100000"/>
              </a:lnSpc>
              <a:spcBef>
                <a:spcPct val="0"/>
              </a:spcBef>
              <a:spcAft>
                <a:spcPct val="0"/>
              </a:spcAft>
              <a:buClrTx/>
              <a:buSzTx/>
              <a:buFontTx/>
              <a:buNone/>
              <a:defRPr/>
            </a:pPr>
            <a:r>
              <a:rPr lang="en-US" altLang="zh-CN" sz="1400">
                <a:solidFill>
                  <a:schemeClr val="bg1"/>
                </a:solidFill>
                <a:latin typeface="微软雅黑" panose="020B0503020204020204" pitchFamily="34" charset="-122"/>
                <a:ea typeface="微软雅黑" panose="020B0503020204020204" pitchFamily="34" charset="-122"/>
              </a:rPr>
              <a:t>Advocate</a:t>
            </a:r>
            <a:endParaRPr lang="en-US" altLang="zh-CN" sz="1400">
              <a:solidFill>
                <a:schemeClr val="bg1"/>
              </a:solidFill>
              <a:latin typeface="微软雅黑" panose="020B0503020204020204" pitchFamily="34" charset="-122"/>
              <a:ea typeface="微软雅黑" panose="020B0503020204020204" pitchFamily="34" charset="-122"/>
            </a:endParaRPr>
          </a:p>
          <a:p>
            <a:pPr marL="0" marR="0" lvl="0" indent="0" algn="ctr" defTabSz="914400" rtl="0" eaLnBrk="1" fontAlgn="auto" latinLnBrk="0" hangingPunct="1">
              <a:lnSpc>
                <a:spcPct val="100000"/>
              </a:lnSpc>
              <a:spcBef>
                <a:spcPct val="0"/>
              </a:spcBef>
              <a:spcAft>
                <a:spcPct val="0"/>
              </a:spcAft>
              <a:buClrTx/>
              <a:buSzTx/>
              <a:buFontTx/>
              <a:buNone/>
              <a:defRPr/>
            </a:pPr>
            <a:r>
              <a:rPr lang="zh-CN" altLang="en-US" sz="1400">
                <a:solidFill>
                  <a:schemeClr val="bg1"/>
                </a:solidFill>
                <a:latin typeface="微软雅黑" panose="020B0503020204020204" pitchFamily="34" charset="-122"/>
                <a:ea typeface="微软雅黑" panose="020B0503020204020204" pitchFamily="34" charset="-122"/>
              </a:rPr>
              <a:t>拥护</a:t>
            </a:r>
            <a:endParaRPr kumimoji="0" lang="zh-CN" altLang="en-US" sz="1400" b="0" i="0" u="none" strike="noStrike" kern="1200" cap="none" spc="0" normalizeH="0" baseline="0" noProof="0">
              <a:ln>
                <a:noFill/>
              </a:ln>
              <a:solidFill>
                <a:schemeClr val="bg1"/>
              </a:solidFill>
              <a:effectLst/>
              <a:uLnTx/>
              <a:uFillTx/>
              <a:latin typeface="微软雅黑" panose="020B0503020204020204" pitchFamily="34" charset="-122"/>
              <a:ea typeface="微软雅黑" panose="020B0503020204020204" pitchFamily="34" charset="-122"/>
            </a:endParaRPr>
          </a:p>
        </p:txBody>
      </p:sp>
      <p:sp>
        <p:nvSpPr>
          <p:cNvPr id="14" name="左中括号 13"/>
          <p:cNvSpPr/>
          <p:nvPr/>
        </p:nvSpPr>
        <p:spPr>
          <a:xfrm>
            <a:off x="2368298" y="2607298"/>
            <a:ext cx="207122" cy="530185"/>
          </a:xfrm>
          <a:prstGeom prst="leftBracket">
            <a:avLst/>
          </a:prstGeom>
          <a:ln w="38100" cap="sq">
            <a:solidFill>
              <a:schemeClr val="accent1"/>
            </a:solidFill>
            <a:bevel/>
            <a:headEnd type="none"/>
            <a:tailEnd type="non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latin typeface="微软雅黑" panose="020B0503020204020204" pitchFamily="34" charset="-122"/>
              <a:ea typeface="微软雅黑" panose="020B0503020204020204" pitchFamily="34" charset="-122"/>
            </a:endParaRPr>
          </a:p>
        </p:txBody>
      </p:sp>
      <p:sp>
        <p:nvSpPr>
          <p:cNvPr id="16" name="左中括号 15"/>
          <p:cNvSpPr/>
          <p:nvPr/>
        </p:nvSpPr>
        <p:spPr>
          <a:xfrm>
            <a:off x="2364231" y="3256899"/>
            <a:ext cx="191843" cy="1239452"/>
          </a:xfrm>
          <a:prstGeom prst="leftBracket">
            <a:avLst/>
          </a:prstGeom>
          <a:ln w="38100" cap="sq">
            <a:solidFill>
              <a:schemeClr val="accent1"/>
            </a:solidFill>
            <a:bevel/>
            <a:headEnd type="none"/>
            <a:tailEnd type="non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latin typeface="微软雅黑" panose="020B0503020204020204" pitchFamily="34" charset="-122"/>
              <a:ea typeface="微软雅黑" panose="020B0503020204020204" pitchFamily="34" charset="-122"/>
            </a:endParaRPr>
          </a:p>
        </p:txBody>
      </p:sp>
      <p:sp>
        <p:nvSpPr>
          <p:cNvPr id="17" name="左中括号 16"/>
          <p:cNvSpPr/>
          <p:nvPr/>
        </p:nvSpPr>
        <p:spPr>
          <a:xfrm>
            <a:off x="2368298" y="4642481"/>
            <a:ext cx="191843" cy="1239452"/>
          </a:xfrm>
          <a:prstGeom prst="leftBracket">
            <a:avLst/>
          </a:prstGeom>
          <a:ln w="38100" cap="sq">
            <a:solidFill>
              <a:schemeClr val="accent1"/>
            </a:solidFill>
            <a:bevel/>
            <a:headEnd type="none"/>
            <a:tailEnd type="non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latin typeface="微软雅黑" panose="020B0503020204020204" pitchFamily="34" charset="-122"/>
              <a:ea typeface="微软雅黑" panose="020B0503020204020204" pitchFamily="34" charset="-122"/>
            </a:endParaRPr>
          </a:p>
        </p:txBody>
      </p:sp>
      <p:sp>
        <p:nvSpPr>
          <p:cNvPr id="18" name="左中括号 17"/>
          <p:cNvSpPr/>
          <p:nvPr/>
        </p:nvSpPr>
        <p:spPr>
          <a:xfrm>
            <a:off x="2364231" y="6028063"/>
            <a:ext cx="207122" cy="530185"/>
          </a:xfrm>
          <a:prstGeom prst="leftBracket">
            <a:avLst/>
          </a:prstGeom>
          <a:ln w="38100" cap="sq">
            <a:solidFill>
              <a:schemeClr val="accent1"/>
            </a:solidFill>
            <a:bevel/>
            <a:headEnd type="none"/>
            <a:tailEnd type="non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latin typeface="微软雅黑" panose="020B0503020204020204" pitchFamily="34" charset="-122"/>
              <a:ea typeface="微软雅黑" panose="020B0503020204020204" pitchFamily="34" charset="-122"/>
            </a:endParaRPr>
          </a:p>
        </p:txBody>
      </p:sp>
      <p:sp>
        <p:nvSpPr>
          <p:cNvPr id="19" name="文本框 18"/>
          <p:cNvSpPr txBox="1"/>
          <p:nvPr/>
        </p:nvSpPr>
        <p:spPr>
          <a:xfrm>
            <a:off x="1537272" y="2607298"/>
            <a:ext cx="543739" cy="523220"/>
          </a:xfrm>
          <a:prstGeom prst="rect">
            <a:avLst/>
          </a:prstGeom>
          <a:noFill/>
        </p:spPr>
        <p:txBody>
          <a:bodyPr wrap="none" rtlCol="0">
            <a:spAutoFit/>
          </a:bodyPr>
          <a:lstStyle/>
          <a:p>
            <a:pPr marL="0" marR="0" lvl="0" indent="0" algn="ctr" defTabSz="914400" rtl="0" eaLnBrk="1" fontAlgn="auto" latinLnBrk="0" hangingPunct="1">
              <a:lnSpc>
                <a:spcPct val="100000"/>
              </a:lnSpc>
              <a:spcBef>
                <a:spcPct val="0"/>
              </a:spcBef>
              <a:spcAft>
                <a:spcPct val="0"/>
              </a:spcAft>
              <a:buClrTx/>
              <a:buSzTx/>
              <a:buFontTx/>
              <a:buNone/>
              <a:defRPr/>
            </a:pPr>
            <a:r>
              <a:rPr kumimoji="0" lang="zh-CN" altLang="en-US" sz="1400" b="0" i="0" u="none" strike="noStrike" kern="1200" cap="none" spc="0" normalizeH="0" baseline="0" noProof="0">
                <a:ln>
                  <a:noFill/>
                </a:ln>
                <a:effectLst/>
                <a:uLnTx/>
                <a:uFillTx/>
                <a:latin typeface="微软雅黑" panose="020B0503020204020204" pitchFamily="34" charset="-122"/>
                <a:ea typeface="微软雅黑" panose="020B0503020204020204" pitchFamily="34" charset="-122"/>
              </a:rPr>
              <a:t>营销</a:t>
            </a:r>
            <a:endParaRPr kumimoji="0" lang="en-US" altLang="zh-CN" sz="1400" b="0" i="0" u="none" strike="noStrike" kern="1200" cap="none" spc="0" normalizeH="0" baseline="0" noProof="0">
              <a:ln>
                <a:noFill/>
              </a:ln>
              <a:effectLst/>
              <a:uLnTx/>
              <a:uFillTx/>
              <a:latin typeface="微软雅黑" panose="020B0503020204020204" pitchFamily="34" charset="-122"/>
              <a:ea typeface="微软雅黑" panose="020B0503020204020204" pitchFamily="34" charset="-122"/>
            </a:endParaRPr>
          </a:p>
          <a:p>
            <a:pPr marL="0" marR="0" lvl="0" indent="0" algn="ctr" defTabSz="914400" rtl="0" eaLnBrk="1" fontAlgn="auto" latinLnBrk="0" hangingPunct="1">
              <a:lnSpc>
                <a:spcPct val="100000"/>
              </a:lnSpc>
              <a:spcBef>
                <a:spcPct val="0"/>
              </a:spcBef>
              <a:spcAft>
                <a:spcPct val="0"/>
              </a:spcAft>
              <a:buClrTx/>
              <a:buSzTx/>
              <a:buFontTx/>
              <a:buNone/>
              <a:defRPr/>
            </a:pPr>
            <a:r>
              <a:rPr kumimoji="0" lang="zh-CN" altLang="en-US" sz="1400" b="0" i="0" u="none" strike="noStrike" kern="1200" cap="none" spc="0" normalizeH="0" baseline="0" noProof="0">
                <a:ln>
                  <a:noFill/>
                </a:ln>
                <a:effectLst/>
                <a:uLnTx/>
                <a:uFillTx/>
                <a:latin typeface="微软雅黑" panose="020B0503020204020204" pitchFamily="34" charset="-122"/>
                <a:ea typeface="微软雅黑" panose="020B0503020204020204" pitchFamily="34" charset="-122"/>
              </a:rPr>
              <a:t>周期</a:t>
            </a:r>
            <a:endParaRPr kumimoji="0" lang="zh-CN" altLang="en-US" sz="1400" b="0" i="0" u="none" strike="noStrike" kern="1200" cap="none" spc="0" normalizeH="0" baseline="0" noProof="0">
              <a:ln>
                <a:noFill/>
              </a:ln>
              <a:effectLst/>
              <a:uLnTx/>
              <a:uFillTx/>
              <a:latin typeface="微软雅黑" panose="020B0503020204020204" pitchFamily="34" charset="-122"/>
              <a:ea typeface="微软雅黑" panose="020B0503020204020204" pitchFamily="34" charset="-122"/>
            </a:endParaRPr>
          </a:p>
        </p:txBody>
      </p:sp>
      <p:sp>
        <p:nvSpPr>
          <p:cNvPr id="20" name="文本框 19"/>
          <p:cNvSpPr txBox="1"/>
          <p:nvPr/>
        </p:nvSpPr>
        <p:spPr>
          <a:xfrm>
            <a:off x="1537275" y="3606626"/>
            <a:ext cx="543739" cy="523220"/>
          </a:xfrm>
          <a:prstGeom prst="rect">
            <a:avLst/>
          </a:prstGeom>
          <a:noFill/>
        </p:spPr>
        <p:txBody>
          <a:bodyPr wrap="none" rtlCol="0">
            <a:spAutoFit/>
          </a:bodyPr>
          <a:lstStyle/>
          <a:p>
            <a:pPr marL="0" marR="0" lvl="0" indent="0" algn="ctr" defTabSz="914400" rtl="0" eaLnBrk="1" fontAlgn="auto" latinLnBrk="0" hangingPunct="1">
              <a:lnSpc>
                <a:spcPct val="100000"/>
              </a:lnSpc>
              <a:spcBef>
                <a:spcPct val="0"/>
              </a:spcBef>
              <a:spcAft>
                <a:spcPct val="0"/>
              </a:spcAft>
              <a:buClrTx/>
              <a:buSzTx/>
              <a:buFontTx/>
              <a:buNone/>
              <a:defRPr/>
            </a:pPr>
            <a:r>
              <a:rPr kumimoji="0" lang="zh-CN" altLang="en-US" sz="1400" b="0" i="0" u="none" strike="noStrike" kern="1200" cap="none" spc="0" normalizeH="0" baseline="0" noProof="0">
                <a:ln>
                  <a:noFill/>
                </a:ln>
                <a:effectLst/>
                <a:uLnTx/>
                <a:uFillTx/>
                <a:latin typeface="微软雅黑" panose="020B0503020204020204" pitchFamily="34" charset="-122"/>
                <a:ea typeface="微软雅黑" panose="020B0503020204020204" pitchFamily="34" charset="-122"/>
              </a:rPr>
              <a:t>受众</a:t>
            </a:r>
            <a:endParaRPr kumimoji="0" lang="en-US" altLang="zh-CN" sz="1400" b="0" i="0" u="none" strike="noStrike" kern="1200" cap="none" spc="0" normalizeH="0" baseline="0" noProof="0">
              <a:ln>
                <a:noFill/>
              </a:ln>
              <a:effectLst/>
              <a:uLnTx/>
              <a:uFillTx/>
              <a:latin typeface="微软雅黑" panose="020B0503020204020204" pitchFamily="34" charset="-122"/>
              <a:ea typeface="微软雅黑" panose="020B0503020204020204" pitchFamily="34" charset="-122"/>
            </a:endParaRPr>
          </a:p>
          <a:p>
            <a:pPr marL="0" marR="0" lvl="0" indent="0" algn="ctr" defTabSz="914400" rtl="0" eaLnBrk="1" fontAlgn="auto" latinLnBrk="0" hangingPunct="1">
              <a:lnSpc>
                <a:spcPct val="100000"/>
              </a:lnSpc>
              <a:spcBef>
                <a:spcPct val="0"/>
              </a:spcBef>
              <a:spcAft>
                <a:spcPct val="0"/>
              </a:spcAft>
              <a:buClrTx/>
              <a:buSzTx/>
              <a:buFontTx/>
              <a:buNone/>
              <a:defRPr/>
            </a:pPr>
            <a:r>
              <a:rPr lang="zh-CN" altLang="en-US" sz="1400">
                <a:latin typeface="微软雅黑" panose="020B0503020204020204" pitchFamily="34" charset="-122"/>
                <a:ea typeface="微软雅黑" panose="020B0503020204020204" pitchFamily="34" charset="-122"/>
              </a:rPr>
              <a:t>互动</a:t>
            </a:r>
            <a:endParaRPr kumimoji="0" lang="zh-CN" altLang="en-US" sz="1400" b="0" i="0" u="none" strike="noStrike" kern="1200" cap="none" spc="0" normalizeH="0" baseline="0" noProof="0">
              <a:ln>
                <a:noFill/>
              </a:ln>
              <a:effectLst/>
              <a:uLnTx/>
              <a:uFillTx/>
              <a:latin typeface="微软雅黑" panose="020B0503020204020204" pitchFamily="34" charset="-122"/>
              <a:ea typeface="微软雅黑" panose="020B0503020204020204" pitchFamily="34" charset="-122"/>
            </a:endParaRPr>
          </a:p>
        </p:txBody>
      </p:sp>
      <p:sp>
        <p:nvSpPr>
          <p:cNvPr id="21" name="文本框 20"/>
          <p:cNvSpPr txBox="1"/>
          <p:nvPr/>
        </p:nvSpPr>
        <p:spPr>
          <a:xfrm>
            <a:off x="1554390" y="5000597"/>
            <a:ext cx="543739" cy="523220"/>
          </a:xfrm>
          <a:prstGeom prst="rect">
            <a:avLst/>
          </a:prstGeom>
          <a:noFill/>
        </p:spPr>
        <p:txBody>
          <a:bodyPr wrap="none" rtlCol="0">
            <a:spAutoFit/>
          </a:bodyPr>
          <a:lstStyle/>
          <a:p>
            <a:pPr marL="0" marR="0" lvl="0" indent="0" algn="ctr" defTabSz="914400" rtl="0" eaLnBrk="1" fontAlgn="auto" latinLnBrk="0" hangingPunct="1">
              <a:lnSpc>
                <a:spcPct val="100000"/>
              </a:lnSpc>
              <a:spcBef>
                <a:spcPct val="0"/>
              </a:spcBef>
              <a:spcAft>
                <a:spcPct val="0"/>
              </a:spcAft>
              <a:buClrTx/>
              <a:buSzTx/>
              <a:buFontTx/>
              <a:buNone/>
              <a:defRPr/>
            </a:pPr>
            <a:r>
              <a:rPr lang="zh-CN" altLang="en-US" sz="1400">
                <a:latin typeface="微软雅黑" panose="020B0503020204020204" pitchFamily="34" charset="-122"/>
                <a:ea typeface="微软雅黑" panose="020B0503020204020204" pitchFamily="34" charset="-122"/>
              </a:rPr>
              <a:t>效果</a:t>
            </a:r>
            <a:endParaRPr lang="en-US" altLang="zh-CN" sz="1400">
              <a:latin typeface="微软雅黑" panose="020B0503020204020204" pitchFamily="34" charset="-122"/>
              <a:ea typeface="微软雅黑" panose="020B0503020204020204" pitchFamily="34" charset="-122"/>
            </a:endParaRPr>
          </a:p>
          <a:p>
            <a:pPr marL="0" marR="0" lvl="0" indent="0" algn="ctr" defTabSz="914400" rtl="0" eaLnBrk="1" fontAlgn="auto" latinLnBrk="0" hangingPunct="1">
              <a:lnSpc>
                <a:spcPct val="100000"/>
              </a:lnSpc>
              <a:spcBef>
                <a:spcPct val="0"/>
              </a:spcBef>
              <a:spcAft>
                <a:spcPct val="0"/>
              </a:spcAft>
              <a:buClrTx/>
              <a:buSzTx/>
              <a:buFontTx/>
              <a:buNone/>
              <a:defRPr/>
            </a:pPr>
            <a:r>
              <a:rPr kumimoji="0" lang="zh-CN" altLang="en-US" sz="1400" b="0" i="0" u="none" strike="noStrike" kern="1200" cap="none" spc="0" normalizeH="0" baseline="0" noProof="0">
                <a:ln>
                  <a:noFill/>
                </a:ln>
                <a:effectLst/>
                <a:uLnTx/>
                <a:uFillTx/>
                <a:latin typeface="微软雅黑" panose="020B0503020204020204" pitchFamily="34" charset="-122"/>
                <a:ea typeface="微软雅黑" panose="020B0503020204020204" pitchFamily="34" charset="-122"/>
              </a:rPr>
              <a:t>指标</a:t>
            </a:r>
            <a:endParaRPr kumimoji="0" lang="zh-CN" altLang="en-US" sz="1400" b="0" i="0" u="none" strike="noStrike" kern="1200" cap="none" spc="0" normalizeH="0" baseline="0" noProof="0">
              <a:ln>
                <a:noFill/>
              </a:ln>
              <a:effectLst/>
              <a:uLnTx/>
              <a:uFillTx/>
              <a:latin typeface="微软雅黑" panose="020B0503020204020204" pitchFamily="34" charset="-122"/>
              <a:ea typeface="微软雅黑" panose="020B0503020204020204" pitchFamily="34" charset="-122"/>
            </a:endParaRPr>
          </a:p>
        </p:txBody>
      </p:sp>
      <p:sp>
        <p:nvSpPr>
          <p:cNvPr id="22" name="文本框 21"/>
          <p:cNvSpPr txBox="1"/>
          <p:nvPr/>
        </p:nvSpPr>
        <p:spPr>
          <a:xfrm>
            <a:off x="1554392" y="5999925"/>
            <a:ext cx="543739" cy="523220"/>
          </a:xfrm>
          <a:prstGeom prst="rect">
            <a:avLst/>
          </a:prstGeom>
          <a:noFill/>
        </p:spPr>
        <p:txBody>
          <a:bodyPr wrap="none" rtlCol="0">
            <a:spAutoFit/>
          </a:bodyPr>
          <a:lstStyle/>
          <a:p>
            <a:pPr marL="0" marR="0" lvl="0" indent="0" algn="ctr" defTabSz="914400" rtl="0" eaLnBrk="1" fontAlgn="auto" latinLnBrk="0" hangingPunct="1">
              <a:lnSpc>
                <a:spcPct val="100000"/>
              </a:lnSpc>
              <a:spcBef>
                <a:spcPct val="0"/>
              </a:spcBef>
              <a:spcAft>
                <a:spcPct val="0"/>
              </a:spcAft>
              <a:buClrTx/>
              <a:buSzTx/>
              <a:buFontTx/>
              <a:buNone/>
              <a:defRPr/>
            </a:pPr>
            <a:r>
              <a:rPr kumimoji="0" lang="zh-CN" altLang="en-US" sz="1400" b="0" i="0" u="none" strike="noStrike" kern="1200" cap="none" spc="0" normalizeH="0" baseline="0" noProof="0">
                <a:ln>
                  <a:noFill/>
                </a:ln>
                <a:effectLst/>
                <a:uLnTx/>
                <a:uFillTx/>
                <a:latin typeface="微软雅黑" panose="020B0503020204020204" pitchFamily="34" charset="-122"/>
                <a:ea typeface="微软雅黑" panose="020B0503020204020204" pitchFamily="34" charset="-122"/>
              </a:rPr>
              <a:t>评估</a:t>
            </a:r>
            <a:endParaRPr kumimoji="0" lang="en-US" altLang="zh-CN" sz="1400" b="0" i="0" u="none" strike="noStrike" kern="1200" cap="none" spc="0" normalizeH="0" baseline="0" noProof="0">
              <a:ln>
                <a:noFill/>
              </a:ln>
              <a:effectLst/>
              <a:uLnTx/>
              <a:uFillTx/>
              <a:latin typeface="微软雅黑" panose="020B0503020204020204" pitchFamily="34" charset="-122"/>
              <a:ea typeface="微软雅黑" panose="020B0503020204020204" pitchFamily="34" charset="-122"/>
            </a:endParaRPr>
          </a:p>
          <a:p>
            <a:pPr marL="0" marR="0" lvl="0" indent="0" algn="ctr" defTabSz="914400" rtl="0" eaLnBrk="1" fontAlgn="auto" latinLnBrk="0" hangingPunct="1">
              <a:lnSpc>
                <a:spcPct val="100000"/>
              </a:lnSpc>
              <a:spcBef>
                <a:spcPct val="0"/>
              </a:spcBef>
              <a:spcAft>
                <a:spcPct val="0"/>
              </a:spcAft>
              <a:buClrTx/>
              <a:buSzTx/>
              <a:buFontTx/>
              <a:buNone/>
              <a:defRPr/>
            </a:pPr>
            <a:r>
              <a:rPr lang="zh-CN" altLang="en-US" sz="1400">
                <a:latin typeface="微软雅黑" panose="020B0503020204020204" pitchFamily="34" charset="-122"/>
                <a:ea typeface="微软雅黑" panose="020B0503020204020204" pitchFamily="34" charset="-122"/>
              </a:rPr>
              <a:t>维度</a:t>
            </a:r>
            <a:endParaRPr kumimoji="0" lang="zh-CN" altLang="en-US" sz="1400" b="0" i="0" u="none" strike="noStrike" kern="1200" cap="none" spc="0" normalizeH="0" baseline="0" noProof="0">
              <a:ln>
                <a:noFill/>
              </a:ln>
              <a:effectLst/>
              <a:uLnTx/>
              <a:uFillTx/>
              <a:latin typeface="微软雅黑" panose="020B0503020204020204" pitchFamily="34" charset="-122"/>
              <a:ea typeface="微软雅黑" panose="020B0503020204020204" pitchFamily="34" charset="-122"/>
            </a:endParaRPr>
          </a:p>
        </p:txBody>
      </p:sp>
      <p:sp>
        <p:nvSpPr>
          <p:cNvPr id="23" name="文本框 22"/>
          <p:cNvSpPr txBox="1"/>
          <p:nvPr/>
        </p:nvSpPr>
        <p:spPr>
          <a:xfrm>
            <a:off x="3064188" y="2669091"/>
            <a:ext cx="1120910" cy="307777"/>
          </a:xfrm>
          <a:prstGeom prst="rect">
            <a:avLst/>
          </a:prstGeom>
          <a:noFill/>
        </p:spPr>
        <p:txBody>
          <a:bodyPr wrap="square" rtlCol="0">
            <a:spAutoFit/>
          </a:bodyPr>
          <a:lstStyle/>
          <a:p>
            <a:pPr marL="0" marR="0" lvl="0" indent="0" algn="ctr" defTabSz="914400" rtl="0" eaLnBrk="1" fontAlgn="auto" latinLnBrk="0" hangingPunct="1">
              <a:lnSpc>
                <a:spcPct val="100000"/>
              </a:lnSpc>
              <a:spcBef>
                <a:spcPct val="0"/>
              </a:spcBef>
              <a:spcAft>
                <a:spcPct val="0"/>
              </a:spcAft>
              <a:buClrTx/>
              <a:buSzTx/>
              <a:buFontTx/>
              <a:buNone/>
              <a:defRPr/>
            </a:pPr>
            <a:r>
              <a:rPr lang="zh-CN" altLang="en-US" sz="1400">
                <a:latin typeface="微软雅黑" panose="020B0503020204020204" pitchFamily="34" charset="-122"/>
                <a:ea typeface="微软雅黑" panose="020B0503020204020204" pitchFamily="34" charset="-122"/>
              </a:rPr>
              <a:t>内容播种</a:t>
            </a:r>
            <a:r>
              <a:rPr kumimoji="0" lang="zh-CN" altLang="en-US" sz="1400" b="0" i="0" u="none" strike="noStrike" kern="1200" cap="none" spc="0" normalizeH="0" baseline="0" noProof="0">
                <a:ln>
                  <a:noFill/>
                </a:ln>
                <a:effectLst/>
                <a:uLnTx/>
                <a:uFillTx/>
                <a:latin typeface="微软雅黑" panose="020B0503020204020204" pitchFamily="34" charset="-122"/>
                <a:ea typeface="微软雅黑" panose="020B0503020204020204" pitchFamily="34" charset="-122"/>
              </a:rPr>
              <a:t>期</a:t>
            </a:r>
            <a:endParaRPr kumimoji="0" lang="zh-CN" altLang="en-US" sz="1400" b="0" i="0" u="none" strike="noStrike" kern="1200" cap="none" spc="0" normalizeH="0" baseline="0" noProof="0">
              <a:ln>
                <a:noFill/>
              </a:ln>
              <a:effectLst/>
              <a:uLnTx/>
              <a:uFillTx/>
              <a:latin typeface="微软雅黑" panose="020B0503020204020204" pitchFamily="34" charset="-122"/>
              <a:ea typeface="微软雅黑" panose="020B0503020204020204" pitchFamily="34" charset="-122"/>
            </a:endParaRPr>
          </a:p>
        </p:txBody>
      </p:sp>
      <p:sp>
        <p:nvSpPr>
          <p:cNvPr id="25" name="文本框 24"/>
          <p:cNvSpPr txBox="1"/>
          <p:nvPr/>
        </p:nvSpPr>
        <p:spPr>
          <a:xfrm>
            <a:off x="4965226" y="2669091"/>
            <a:ext cx="1120910" cy="307777"/>
          </a:xfrm>
          <a:prstGeom prst="rect">
            <a:avLst/>
          </a:prstGeom>
          <a:noFill/>
        </p:spPr>
        <p:txBody>
          <a:bodyPr wrap="square" rtlCol="0">
            <a:spAutoFit/>
          </a:bodyPr>
          <a:lstStyle/>
          <a:p>
            <a:pPr marL="0" marR="0" lvl="0" indent="0" algn="ctr" defTabSz="914400" rtl="0" eaLnBrk="1" fontAlgn="auto" latinLnBrk="0" hangingPunct="1">
              <a:lnSpc>
                <a:spcPct val="100000"/>
              </a:lnSpc>
              <a:spcBef>
                <a:spcPct val="0"/>
              </a:spcBef>
              <a:spcAft>
                <a:spcPct val="0"/>
              </a:spcAft>
              <a:buClrTx/>
              <a:buSzTx/>
              <a:buFontTx/>
              <a:buNone/>
              <a:defRPr/>
            </a:pPr>
            <a:r>
              <a:rPr lang="zh-CN" altLang="en-US" sz="1400">
                <a:latin typeface="微软雅黑" panose="020B0503020204020204" pitchFamily="34" charset="-122"/>
                <a:ea typeface="微软雅黑" panose="020B0503020204020204" pitchFamily="34" charset="-122"/>
              </a:rPr>
              <a:t>内容成长</a:t>
            </a:r>
            <a:r>
              <a:rPr kumimoji="0" lang="zh-CN" altLang="en-US" sz="1400" b="0" i="0" u="none" strike="noStrike" kern="1200" cap="none" spc="0" normalizeH="0" baseline="0" noProof="0">
                <a:ln>
                  <a:noFill/>
                </a:ln>
                <a:effectLst/>
                <a:uLnTx/>
                <a:uFillTx/>
                <a:latin typeface="微软雅黑" panose="020B0503020204020204" pitchFamily="34" charset="-122"/>
                <a:ea typeface="微软雅黑" panose="020B0503020204020204" pitchFamily="34" charset="-122"/>
              </a:rPr>
              <a:t>期</a:t>
            </a:r>
            <a:endParaRPr kumimoji="0" lang="zh-CN" altLang="en-US" sz="1400" b="0" i="0" u="none" strike="noStrike" kern="1200" cap="none" spc="0" normalizeH="0" baseline="0" noProof="0">
              <a:ln>
                <a:noFill/>
              </a:ln>
              <a:effectLst/>
              <a:uLnTx/>
              <a:uFillTx/>
              <a:latin typeface="微软雅黑" panose="020B0503020204020204" pitchFamily="34" charset="-122"/>
              <a:ea typeface="微软雅黑" panose="020B0503020204020204" pitchFamily="34" charset="-122"/>
            </a:endParaRPr>
          </a:p>
        </p:txBody>
      </p:sp>
      <p:sp>
        <p:nvSpPr>
          <p:cNvPr id="26" name="文本框 25"/>
          <p:cNvSpPr txBox="1"/>
          <p:nvPr/>
        </p:nvSpPr>
        <p:spPr>
          <a:xfrm>
            <a:off x="6773985" y="2669091"/>
            <a:ext cx="1120910" cy="307777"/>
          </a:xfrm>
          <a:prstGeom prst="rect">
            <a:avLst/>
          </a:prstGeom>
          <a:noFill/>
        </p:spPr>
        <p:txBody>
          <a:bodyPr wrap="square" rtlCol="0">
            <a:spAutoFit/>
          </a:bodyPr>
          <a:lstStyle/>
          <a:p>
            <a:pPr marL="0" marR="0" lvl="0" indent="0" algn="ctr" defTabSz="914400" rtl="0" eaLnBrk="1" fontAlgn="auto" latinLnBrk="0" hangingPunct="1">
              <a:lnSpc>
                <a:spcPct val="100000"/>
              </a:lnSpc>
              <a:spcBef>
                <a:spcPct val="0"/>
              </a:spcBef>
              <a:spcAft>
                <a:spcPct val="0"/>
              </a:spcAft>
              <a:buClrTx/>
              <a:buSzTx/>
              <a:buFontTx/>
              <a:buNone/>
              <a:defRPr/>
            </a:pPr>
            <a:r>
              <a:rPr lang="zh-CN" altLang="en-US" sz="1400">
                <a:latin typeface="微软雅黑" panose="020B0503020204020204" pitchFamily="34" charset="-122"/>
                <a:ea typeface="微软雅黑" panose="020B0503020204020204" pitchFamily="34" charset="-122"/>
              </a:rPr>
              <a:t>内容收割</a:t>
            </a:r>
            <a:r>
              <a:rPr kumimoji="0" lang="zh-CN" altLang="en-US" sz="1400" b="0" i="0" u="none" strike="noStrike" kern="1200" cap="none" spc="0" normalizeH="0" baseline="0" noProof="0">
                <a:ln>
                  <a:noFill/>
                </a:ln>
                <a:effectLst/>
                <a:uLnTx/>
                <a:uFillTx/>
                <a:latin typeface="微软雅黑" panose="020B0503020204020204" pitchFamily="34" charset="-122"/>
                <a:ea typeface="微软雅黑" panose="020B0503020204020204" pitchFamily="34" charset="-122"/>
              </a:rPr>
              <a:t>期</a:t>
            </a:r>
            <a:endParaRPr kumimoji="0" lang="zh-CN" altLang="en-US" sz="1400" b="0" i="0" u="none" strike="noStrike" kern="1200" cap="none" spc="0" normalizeH="0" baseline="0" noProof="0">
              <a:ln>
                <a:noFill/>
              </a:ln>
              <a:effectLst/>
              <a:uLnTx/>
              <a:uFillTx/>
              <a:latin typeface="微软雅黑" panose="020B0503020204020204" pitchFamily="34" charset="-122"/>
              <a:ea typeface="微软雅黑" panose="020B0503020204020204" pitchFamily="34" charset="-122"/>
            </a:endParaRPr>
          </a:p>
        </p:txBody>
      </p:sp>
      <p:sp>
        <p:nvSpPr>
          <p:cNvPr id="28" name="文本框 27"/>
          <p:cNvSpPr txBox="1"/>
          <p:nvPr/>
        </p:nvSpPr>
        <p:spPr>
          <a:xfrm>
            <a:off x="8867184" y="2669091"/>
            <a:ext cx="1120910" cy="307777"/>
          </a:xfrm>
          <a:prstGeom prst="rect">
            <a:avLst/>
          </a:prstGeom>
          <a:noFill/>
        </p:spPr>
        <p:txBody>
          <a:bodyPr wrap="square" rtlCol="0">
            <a:spAutoFit/>
          </a:bodyPr>
          <a:lstStyle/>
          <a:p>
            <a:pPr marL="0" marR="0" lvl="0" indent="0" algn="ctr" defTabSz="914400" rtl="0" eaLnBrk="1" fontAlgn="auto" latinLnBrk="0" hangingPunct="1">
              <a:lnSpc>
                <a:spcPct val="100000"/>
              </a:lnSpc>
              <a:spcBef>
                <a:spcPct val="0"/>
              </a:spcBef>
              <a:spcAft>
                <a:spcPct val="0"/>
              </a:spcAft>
              <a:buClrTx/>
              <a:buSzTx/>
              <a:buFontTx/>
              <a:buNone/>
              <a:defRPr/>
            </a:pPr>
            <a:r>
              <a:rPr lang="zh-CN" altLang="en-US" sz="1400">
                <a:latin typeface="微软雅黑" panose="020B0503020204020204" pitchFamily="34" charset="-122"/>
                <a:ea typeface="微软雅黑" panose="020B0503020204020204" pitchFamily="34" charset="-122"/>
              </a:rPr>
              <a:t>内容沉淀</a:t>
            </a:r>
            <a:r>
              <a:rPr kumimoji="0" lang="zh-CN" altLang="en-US" sz="1400" b="0" i="0" u="none" strike="noStrike" kern="1200" cap="none" spc="0" normalizeH="0" baseline="0" noProof="0">
                <a:ln>
                  <a:noFill/>
                </a:ln>
                <a:effectLst/>
                <a:uLnTx/>
                <a:uFillTx/>
                <a:latin typeface="微软雅黑" panose="020B0503020204020204" pitchFamily="34" charset="-122"/>
                <a:ea typeface="微软雅黑" panose="020B0503020204020204" pitchFamily="34" charset="-122"/>
              </a:rPr>
              <a:t>期</a:t>
            </a:r>
            <a:endParaRPr kumimoji="0" lang="zh-CN" altLang="en-US" sz="1400" b="0" i="0" u="none" strike="noStrike" kern="1200" cap="none" spc="0" normalizeH="0" baseline="0" noProof="0">
              <a:ln>
                <a:noFill/>
              </a:ln>
              <a:effectLst/>
              <a:uLnTx/>
              <a:uFillTx/>
              <a:latin typeface="微软雅黑" panose="020B0503020204020204" pitchFamily="34" charset="-122"/>
              <a:ea typeface="微软雅黑" panose="020B0503020204020204" pitchFamily="34" charset="-122"/>
            </a:endParaRPr>
          </a:p>
        </p:txBody>
      </p:sp>
      <p:cxnSp>
        <p:nvCxnSpPr>
          <p:cNvPr id="29" name="直接箭头连接符 28"/>
          <p:cNvCxnSpPr/>
          <p:nvPr/>
        </p:nvCxnSpPr>
        <p:spPr>
          <a:xfrm>
            <a:off x="4230372" y="2839553"/>
            <a:ext cx="734854" cy="0"/>
          </a:xfrm>
          <a:prstGeom prst="straightConnector1">
            <a:avLst/>
          </a:prstGeom>
          <a:ln w="6350" cap="sq">
            <a:solidFill>
              <a:schemeClr val="tx2"/>
            </a:solidFill>
            <a:bevel/>
            <a:headEnd type="none"/>
            <a:tailEnd type="none"/>
          </a:ln>
        </p:spPr>
        <p:style>
          <a:lnRef idx="1">
            <a:schemeClr val="accent1"/>
          </a:lnRef>
          <a:fillRef idx="0">
            <a:schemeClr val="accent1"/>
          </a:fillRef>
          <a:effectRef idx="0">
            <a:schemeClr val="accent1"/>
          </a:effectRef>
          <a:fontRef idx="minor">
            <a:schemeClr val="tx1"/>
          </a:fontRef>
        </p:style>
      </p:cxnSp>
      <p:cxnSp>
        <p:nvCxnSpPr>
          <p:cNvPr id="31" name="直接箭头连接符 30"/>
          <p:cNvCxnSpPr/>
          <p:nvPr/>
        </p:nvCxnSpPr>
        <p:spPr>
          <a:xfrm>
            <a:off x="6066784" y="2839553"/>
            <a:ext cx="734854" cy="0"/>
          </a:xfrm>
          <a:prstGeom prst="straightConnector1">
            <a:avLst/>
          </a:prstGeom>
          <a:ln w="6350" cap="sq">
            <a:solidFill>
              <a:schemeClr val="tx2"/>
            </a:solidFill>
            <a:bevel/>
            <a:headEnd type="none"/>
            <a:tailEnd type="none"/>
          </a:ln>
        </p:spPr>
        <p:style>
          <a:lnRef idx="1">
            <a:schemeClr val="accent1"/>
          </a:lnRef>
          <a:fillRef idx="0">
            <a:schemeClr val="accent1"/>
          </a:fillRef>
          <a:effectRef idx="0">
            <a:schemeClr val="accent1"/>
          </a:effectRef>
          <a:fontRef idx="minor">
            <a:schemeClr val="tx1"/>
          </a:fontRef>
        </p:style>
      </p:cxnSp>
      <p:sp>
        <p:nvSpPr>
          <p:cNvPr id="36" name="文本框 35"/>
          <p:cNvSpPr txBox="1"/>
          <p:nvPr/>
        </p:nvSpPr>
        <p:spPr>
          <a:xfrm>
            <a:off x="2763198" y="4692776"/>
            <a:ext cx="1120910" cy="261610"/>
          </a:xfrm>
          <a:prstGeom prst="rect">
            <a:avLst/>
          </a:prstGeom>
          <a:noFill/>
        </p:spPr>
        <p:txBody>
          <a:bodyPr wrap="square" rtlCol="0">
            <a:spAutoFit/>
          </a:bodyPr>
          <a:lstStyle/>
          <a:p>
            <a:pPr marL="0" marR="0" lvl="0" indent="0" algn="ctr" defTabSz="914400" rtl="0" eaLnBrk="1" fontAlgn="auto" latinLnBrk="0" hangingPunct="1">
              <a:lnSpc>
                <a:spcPct val="100000"/>
              </a:lnSpc>
              <a:spcBef>
                <a:spcPct val="0"/>
              </a:spcBef>
              <a:spcAft>
                <a:spcPct val="0"/>
              </a:spcAft>
              <a:buClrTx/>
              <a:buSzTx/>
              <a:buFontTx/>
              <a:buNone/>
              <a:defRPr/>
            </a:pPr>
            <a:r>
              <a:rPr lang="zh-CN" altLang="en-US" sz="1100">
                <a:latin typeface="微软雅黑" panose="020B0503020204020204" pitchFamily="34" charset="-122"/>
                <a:ea typeface="微软雅黑" panose="020B0503020204020204" pitchFamily="34" charset="-122"/>
              </a:rPr>
              <a:t>关键指标</a:t>
            </a:r>
            <a:endParaRPr kumimoji="0" lang="zh-CN" altLang="en-US" sz="1100" b="0" i="0" u="none" strike="noStrike" kern="1200" cap="none" spc="0" normalizeH="0" baseline="0" noProof="0">
              <a:ln>
                <a:noFill/>
              </a:ln>
              <a:effectLst/>
              <a:uLnTx/>
              <a:uFillTx/>
              <a:latin typeface="微软雅黑" panose="020B0503020204020204" pitchFamily="34" charset="-122"/>
              <a:ea typeface="微软雅黑" panose="020B0503020204020204" pitchFamily="34" charset="-122"/>
            </a:endParaRPr>
          </a:p>
        </p:txBody>
      </p:sp>
      <p:sp>
        <p:nvSpPr>
          <p:cNvPr id="37" name="文本框 36"/>
          <p:cNvSpPr txBox="1"/>
          <p:nvPr/>
        </p:nvSpPr>
        <p:spPr>
          <a:xfrm>
            <a:off x="2860646" y="4932563"/>
            <a:ext cx="1290896" cy="276999"/>
          </a:xfrm>
          <a:prstGeom prst="rect">
            <a:avLst/>
          </a:prstGeom>
          <a:noFill/>
        </p:spPr>
        <p:txBody>
          <a:bodyPr wrap="square" rtlCol="0">
            <a:spAutoFit/>
          </a:bodyPr>
          <a:lstStyle/>
          <a:p>
            <a:pPr marL="0" marR="0" lvl="0" indent="0" algn="ctr" defTabSz="914400" rtl="0" eaLnBrk="1" fontAlgn="auto" latinLnBrk="0" hangingPunct="1">
              <a:lnSpc>
                <a:spcPct val="100000"/>
              </a:lnSpc>
              <a:spcBef>
                <a:spcPct val="0"/>
              </a:spcBef>
              <a:spcAft>
                <a:spcPct val="0"/>
              </a:spcAft>
              <a:buClrTx/>
              <a:buSzTx/>
              <a:buFontTx/>
              <a:buNone/>
              <a:defRPr/>
            </a:pPr>
            <a:r>
              <a:rPr lang="zh-CN" altLang="en-US" sz="1200">
                <a:latin typeface="微软雅黑" panose="020B0503020204020204" pitchFamily="34" charset="-122"/>
                <a:ea typeface="微软雅黑" panose="020B0503020204020204" pitchFamily="34" charset="-122"/>
              </a:rPr>
              <a:t>内容浏览人数</a:t>
            </a:r>
            <a:endParaRPr kumimoji="0" lang="zh-CN" altLang="en-US" sz="1200" b="0" i="0" u="none" strike="noStrike" kern="1200" cap="none" spc="0" normalizeH="0" baseline="0" noProof="0">
              <a:ln>
                <a:noFill/>
              </a:ln>
              <a:effectLst/>
              <a:uLnTx/>
              <a:uFillTx/>
              <a:latin typeface="微软雅黑" panose="020B0503020204020204" pitchFamily="34" charset="-122"/>
              <a:ea typeface="微软雅黑" panose="020B0503020204020204" pitchFamily="34" charset="-122"/>
            </a:endParaRPr>
          </a:p>
        </p:txBody>
      </p:sp>
      <p:sp>
        <p:nvSpPr>
          <p:cNvPr id="38" name="文本框 37"/>
          <p:cNvSpPr txBox="1"/>
          <p:nvPr/>
        </p:nvSpPr>
        <p:spPr>
          <a:xfrm>
            <a:off x="2763198" y="5367042"/>
            <a:ext cx="1120910" cy="261610"/>
          </a:xfrm>
          <a:prstGeom prst="rect">
            <a:avLst/>
          </a:prstGeom>
          <a:noFill/>
        </p:spPr>
        <p:txBody>
          <a:bodyPr wrap="square" rtlCol="0">
            <a:spAutoFit/>
          </a:bodyPr>
          <a:lstStyle/>
          <a:p>
            <a:pPr marL="0" marR="0" lvl="0" indent="0" algn="ctr" defTabSz="914400" rtl="0" eaLnBrk="1" fontAlgn="auto" latinLnBrk="0" hangingPunct="1">
              <a:lnSpc>
                <a:spcPct val="100000"/>
              </a:lnSpc>
              <a:spcBef>
                <a:spcPct val="0"/>
              </a:spcBef>
              <a:spcAft>
                <a:spcPct val="0"/>
              </a:spcAft>
              <a:buClrTx/>
              <a:buSzTx/>
              <a:buFontTx/>
              <a:buNone/>
              <a:defRPr/>
            </a:pPr>
            <a:r>
              <a:rPr lang="zh-CN" altLang="en-US" sz="1100">
                <a:latin typeface="微软雅黑" panose="020B0503020204020204" pitchFamily="34" charset="-122"/>
                <a:ea typeface="微软雅黑" panose="020B0503020204020204" pitchFamily="34" charset="-122"/>
              </a:rPr>
              <a:t>参考指标</a:t>
            </a:r>
            <a:endParaRPr kumimoji="0" lang="zh-CN" altLang="en-US" sz="1100" b="0" i="0" u="none" strike="noStrike" kern="1200" cap="none" spc="0" normalizeH="0" baseline="0" noProof="0">
              <a:ln>
                <a:noFill/>
              </a:ln>
              <a:effectLst/>
              <a:uLnTx/>
              <a:uFillTx/>
              <a:latin typeface="微软雅黑" panose="020B0503020204020204" pitchFamily="34" charset="-122"/>
              <a:ea typeface="微软雅黑" panose="020B0503020204020204" pitchFamily="34" charset="-122"/>
            </a:endParaRPr>
          </a:p>
        </p:txBody>
      </p:sp>
      <p:sp>
        <p:nvSpPr>
          <p:cNvPr id="39" name="文本框 38"/>
          <p:cNvSpPr txBox="1"/>
          <p:nvPr/>
        </p:nvSpPr>
        <p:spPr>
          <a:xfrm>
            <a:off x="2785145" y="5564884"/>
            <a:ext cx="1290896" cy="276999"/>
          </a:xfrm>
          <a:prstGeom prst="rect">
            <a:avLst/>
          </a:prstGeom>
          <a:noFill/>
        </p:spPr>
        <p:txBody>
          <a:bodyPr wrap="square" rtlCol="0">
            <a:spAutoFit/>
          </a:bodyPr>
          <a:lstStyle/>
          <a:p>
            <a:pPr marL="0" marR="0" lvl="0" indent="0" algn="ctr" defTabSz="914400" rtl="0" eaLnBrk="1" fontAlgn="auto" latinLnBrk="0" hangingPunct="1">
              <a:lnSpc>
                <a:spcPct val="100000"/>
              </a:lnSpc>
              <a:spcBef>
                <a:spcPct val="0"/>
              </a:spcBef>
              <a:spcAft>
                <a:spcPct val="0"/>
              </a:spcAft>
              <a:buClrTx/>
              <a:buSzTx/>
              <a:buFontTx/>
              <a:buNone/>
              <a:defRPr/>
            </a:pPr>
            <a:r>
              <a:rPr lang="zh-CN" altLang="en-US" sz="1200">
                <a:latin typeface="微软雅黑" panose="020B0503020204020204" pitchFamily="34" charset="-122"/>
                <a:ea typeface="微软雅黑" panose="020B0503020204020204" pitchFamily="34" charset="-122"/>
              </a:rPr>
              <a:t>内容发布数</a:t>
            </a:r>
            <a:endParaRPr kumimoji="0" lang="zh-CN" altLang="en-US" sz="1200" b="0" i="0" u="none" strike="noStrike" kern="1200" cap="none" spc="0" normalizeH="0" baseline="0" noProof="0">
              <a:ln>
                <a:noFill/>
              </a:ln>
              <a:effectLst/>
              <a:uLnTx/>
              <a:uFillTx/>
              <a:latin typeface="微软雅黑" panose="020B0503020204020204" pitchFamily="34" charset="-122"/>
              <a:ea typeface="微软雅黑" panose="020B0503020204020204" pitchFamily="34" charset="-122"/>
            </a:endParaRPr>
          </a:p>
        </p:txBody>
      </p:sp>
      <p:sp>
        <p:nvSpPr>
          <p:cNvPr id="40" name="文本框 39"/>
          <p:cNvSpPr txBox="1"/>
          <p:nvPr/>
        </p:nvSpPr>
        <p:spPr>
          <a:xfrm>
            <a:off x="2945135" y="6123987"/>
            <a:ext cx="1290896" cy="307777"/>
          </a:xfrm>
          <a:prstGeom prst="rect">
            <a:avLst/>
          </a:prstGeom>
          <a:solidFill>
            <a:srgbClr val="795696"/>
          </a:solidFill>
          <a:ln>
            <a:solidFill>
              <a:schemeClr val="accent1"/>
            </a:solidFill>
          </a:ln>
        </p:spPr>
        <p:txBody>
          <a:bodyPr wrap="square" rtlCol="0">
            <a:spAutoFit/>
          </a:bodyPr>
          <a:lstStyle/>
          <a:p>
            <a:pPr marL="0" marR="0" lvl="0" indent="0" algn="ctr" defTabSz="914400" rtl="0" eaLnBrk="1" fontAlgn="auto" latinLnBrk="0" hangingPunct="1">
              <a:lnSpc>
                <a:spcPct val="100000"/>
              </a:lnSpc>
              <a:spcBef>
                <a:spcPct val="0"/>
              </a:spcBef>
              <a:spcAft>
                <a:spcPct val="0"/>
              </a:spcAft>
              <a:buClrTx/>
              <a:buSzTx/>
              <a:buFontTx/>
              <a:buNone/>
              <a:defRPr/>
            </a:pPr>
            <a:r>
              <a:rPr lang="zh-CN" altLang="en-US" sz="1400">
                <a:solidFill>
                  <a:schemeClr val="bg1"/>
                </a:solidFill>
                <a:latin typeface="微软雅黑" panose="020B0503020204020204" pitchFamily="34" charset="-122"/>
                <a:ea typeface="微软雅黑" panose="020B0503020204020204" pitchFamily="34" charset="-122"/>
              </a:rPr>
              <a:t>内容能见度</a:t>
            </a:r>
            <a:endParaRPr kumimoji="0" lang="zh-CN" altLang="en-US" sz="1400" b="0" i="0" u="none" strike="noStrike" kern="1200" cap="none" spc="0" normalizeH="0" baseline="0" noProof="0">
              <a:ln>
                <a:noFill/>
              </a:ln>
              <a:solidFill>
                <a:schemeClr val="bg1"/>
              </a:solidFill>
              <a:effectLst/>
              <a:uLnTx/>
              <a:uFillTx/>
              <a:latin typeface="微软雅黑" panose="020B0503020204020204" pitchFamily="34" charset="-122"/>
              <a:ea typeface="微软雅黑" panose="020B0503020204020204" pitchFamily="34" charset="-122"/>
            </a:endParaRPr>
          </a:p>
        </p:txBody>
      </p:sp>
      <p:sp>
        <p:nvSpPr>
          <p:cNvPr id="42" name="矩形: 圆角 41"/>
          <p:cNvSpPr/>
          <p:nvPr/>
        </p:nvSpPr>
        <p:spPr>
          <a:xfrm>
            <a:off x="4529951" y="6028063"/>
            <a:ext cx="1158505" cy="487746"/>
          </a:xfrm>
          <a:prstGeom prst="roundRect">
            <a:avLst>
              <a:gd name="adj" fmla="val 7931"/>
            </a:avLst>
          </a:prstGeom>
          <a:solidFill>
            <a:srgbClr val="795696"/>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bg1"/>
              </a:solidFill>
              <a:effectLst/>
              <a:uLnTx/>
              <a:uFillTx/>
              <a:latin typeface="微软雅黑" panose="020B0503020204020204" pitchFamily="34" charset="-122"/>
              <a:ea typeface="微软雅黑" panose="020B0503020204020204" pitchFamily="34" charset="-122"/>
            </a:endParaRPr>
          </a:p>
        </p:txBody>
      </p:sp>
      <p:sp>
        <p:nvSpPr>
          <p:cNvPr id="43" name="文本框 42"/>
          <p:cNvSpPr txBox="1"/>
          <p:nvPr/>
        </p:nvSpPr>
        <p:spPr>
          <a:xfrm>
            <a:off x="4266556" y="4692776"/>
            <a:ext cx="1120910" cy="261610"/>
          </a:xfrm>
          <a:prstGeom prst="rect">
            <a:avLst/>
          </a:prstGeom>
          <a:noFill/>
        </p:spPr>
        <p:txBody>
          <a:bodyPr wrap="square" rtlCol="0">
            <a:spAutoFit/>
          </a:bodyPr>
          <a:lstStyle/>
          <a:p>
            <a:pPr marL="0" marR="0" lvl="0" indent="0" algn="ctr" defTabSz="914400" rtl="0" eaLnBrk="1" fontAlgn="auto" latinLnBrk="0" hangingPunct="1">
              <a:lnSpc>
                <a:spcPct val="100000"/>
              </a:lnSpc>
              <a:spcBef>
                <a:spcPct val="0"/>
              </a:spcBef>
              <a:spcAft>
                <a:spcPct val="0"/>
              </a:spcAft>
              <a:buClrTx/>
              <a:buSzTx/>
              <a:buFontTx/>
              <a:buNone/>
              <a:defRPr/>
            </a:pPr>
            <a:r>
              <a:rPr lang="zh-CN" altLang="en-US" sz="1100">
                <a:latin typeface="微软雅黑" panose="020B0503020204020204" pitchFamily="34" charset="-122"/>
                <a:ea typeface="微软雅黑" panose="020B0503020204020204" pitchFamily="34" charset="-122"/>
              </a:rPr>
              <a:t>关键指标</a:t>
            </a:r>
            <a:endParaRPr kumimoji="0" lang="zh-CN" altLang="en-US" sz="1100" b="0" i="0" u="none" strike="noStrike" kern="1200" cap="none" spc="0" normalizeH="0" baseline="0" noProof="0">
              <a:ln>
                <a:noFill/>
              </a:ln>
              <a:effectLst/>
              <a:uLnTx/>
              <a:uFillTx/>
              <a:latin typeface="微软雅黑" panose="020B0503020204020204" pitchFamily="34" charset="-122"/>
              <a:ea typeface="微软雅黑" panose="020B0503020204020204" pitchFamily="34" charset="-122"/>
            </a:endParaRPr>
          </a:p>
        </p:txBody>
      </p:sp>
      <p:sp>
        <p:nvSpPr>
          <p:cNvPr id="44" name="文本框 43"/>
          <p:cNvSpPr txBox="1"/>
          <p:nvPr/>
        </p:nvSpPr>
        <p:spPr>
          <a:xfrm>
            <a:off x="4364004" y="4932563"/>
            <a:ext cx="1290896" cy="276999"/>
          </a:xfrm>
          <a:prstGeom prst="rect">
            <a:avLst/>
          </a:prstGeom>
          <a:noFill/>
        </p:spPr>
        <p:txBody>
          <a:bodyPr wrap="square" rtlCol="0">
            <a:spAutoFit/>
          </a:bodyPr>
          <a:lstStyle/>
          <a:p>
            <a:pPr marL="0" marR="0" lvl="0" indent="0" algn="ctr" defTabSz="914400" rtl="0" eaLnBrk="1" fontAlgn="auto" latinLnBrk="0" hangingPunct="1">
              <a:lnSpc>
                <a:spcPct val="100000"/>
              </a:lnSpc>
              <a:spcBef>
                <a:spcPct val="0"/>
              </a:spcBef>
              <a:spcAft>
                <a:spcPct val="0"/>
              </a:spcAft>
              <a:buClrTx/>
              <a:buSzTx/>
              <a:buFontTx/>
              <a:buNone/>
              <a:defRPr/>
            </a:pPr>
            <a:r>
              <a:rPr lang="zh-CN" altLang="en-US" sz="1200">
                <a:latin typeface="微软雅黑" panose="020B0503020204020204" pitchFamily="34" charset="-122"/>
                <a:ea typeface="微软雅黑" panose="020B0503020204020204" pitchFamily="34" charset="-122"/>
              </a:rPr>
              <a:t>内容互动人数</a:t>
            </a:r>
            <a:endParaRPr kumimoji="0" lang="zh-CN" altLang="en-US" sz="1200" b="0" i="0" u="none" strike="noStrike" kern="1200" cap="none" spc="0" normalizeH="0" baseline="0" noProof="0">
              <a:ln>
                <a:noFill/>
              </a:ln>
              <a:effectLst/>
              <a:uLnTx/>
              <a:uFillTx/>
              <a:latin typeface="微软雅黑" panose="020B0503020204020204" pitchFamily="34" charset="-122"/>
              <a:ea typeface="微软雅黑" panose="020B0503020204020204" pitchFamily="34" charset="-122"/>
            </a:endParaRPr>
          </a:p>
        </p:txBody>
      </p:sp>
      <p:sp>
        <p:nvSpPr>
          <p:cNvPr id="45" name="文本框 44"/>
          <p:cNvSpPr txBox="1"/>
          <p:nvPr/>
        </p:nvSpPr>
        <p:spPr>
          <a:xfrm>
            <a:off x="4257942" y="5367042"/>
            <a:ext cx="1120910" cy="261610"/>
          </a:xfrm>
          <a:prstGeom prst="rect">
            <a:avLst/>
          </a:prstGeom>
          <a:noFill/>
        </p:spPr>
        <p:txBody>
          <a:bodyPr wrap="square" rtlCol="0">
            <a:spAutoFit/>
          </a:bodyPr>
          <a:lstStyle/>
          <a:p>
            <a:pPr marL="0" marR="0" lvl="0" indent="0" algn="ctr" defTabSz="914400" rtl="0" eaLnBrk="1" fontAlgn="auto" latinLnBrk="0" hangingPunct="1">
              <a:lnSpc>
                <a:spcPct val="100000"/>
              </a:lnSpc>
              <a:spcBef>
                <a:spcPct val="0"/>
              </a:spcBef>
              <a:spcAft>
                <a:spcPct val="0"/>
              </a:spcAft>
              <a:buClrTx/>
              <a:buSzTx/>
              <a:buFontTx/>
              <a:buNone/>
              <a:defRPr/>
            </a:pPr>
            <a:r>
              <a:rPr lang="zh-CN" altLang="en-US" sz="1100">
                <a:latin typeface="微软雅黑" panose="020B0503020204020204" pitchFamily="34" charset="-122"/>
                <a:ea typeface="微软雅黑" panose="020B0503020204020204" pitchFamily="34" charset="-122"/>
              </a:rPr>
              <a:t>参考指标</a:t>
            </a:r>
            <a:endParaRPr kumimoji="0" lang="zh-CN" altLang="en-US" sz="1100" b="0" i="0" u="none" strike="noStrike" kern="1200" cap="none" spc="0" normalizeH="0" baseline="0" noProof="0">
              <a:ln>
                <a:noFill/>
              </a:ln>
              <a:effectLst/>
              <a:uLnTx/>
              <a:uFillTx/>
              <a:latin typeface="微软雅黑" panose="020B0503020204020204" pitchFamily="34" charset="-122"/>
              <a:ea typeface="微软雅黑" panose="020B0503020204020204" pitchFamily="34" charset="-122"/>
            </a:endParaRPr>
          </a:p>
        </p:txBody>
      </p:sp>
      <p:sp>
        <p:nvSpPr>
          <p:cNvPr id="46" name="文本框 45"/>
          <p:cNvSpPr txBox="1"/>
          <p:nvPr/>
        </p:nvSpPr>
        <p:spPr>
          <a:xfrm>
            <a:off x="4271499" y="5564884"/>
            <a:ext cx="1617347" cy="276999"/>
          </a:xfrm>
          <a:prstGeom prst="rect">
            <a:avLst/>
          </a:prstGeom>
          <a:noFill/>
        </p:spPr>
        <p:txBody>
          <a:bodyPr wrap="square" rtlCol="0">
            <a:spAutoFit/>
          </a:bodyPr>
          <a:lstStyle/>
          <a:p>
            <a:pPr marL="0" marR="0" lvl="0" indent="0" algn="ctr" defTabSz="914400" rtl="0" eaLnBrk="1" fontAlgn="auto" latinLnBrk="0" hangingPunct="1">
              <a:lnSpc>
                <a:spcPct val="100000"/>
              </a:lnSpc>
              <a:spcBef>
                <a:spcPct val="0"/>
              </a:spcBef>
              <a:spcAft>
                <a:spcPct val="0"/>
              </a:spcAft>
              <a:buClrTx/>
              <a:buSzTx/>
              <a:buFontTx/>
              <a:buNone/>
              <a:defRPr/>
            </a:pPr>
            <a:r>
              <a:rPr lang="zh-CN" altLang="en-US" sz="1200">
                <a:latin typeface="微软雅黑" panose="020B0503020204020204" pitchFamily="34" charset="-122"/>
                <a:ea typeface="微软雅黑" panose="020B0503020204020204" pitchFamily="34" charset="-122"/>
              </a:rPr>
              <a:t>内容完整浏览率</a:t>
            </a:r>
            <a:endParaRPr kumimoji="0" lang="zh-CN" altLang="en-US" sz="1200" b="0" i="0" u="none" strike="noStrike" kern="1200" cap="none" spc="0" normalizeH="0" baseline="0" noProof="0">
              <a:ln>
                <a:noFill/>
              </a:ln>
              <a:effectLst/>
              <a:uLnTx/>
              <a:uFillTx/>
              <a:latin typeface="微软雅黑" panose="020B0503020204020204" pitchFamily="34" charset="-122"/>
              <a:ea typeface="微软雅黑" panose="020B0503020204020204" pitchFamily="34" charset="-122"/>
            </a:endParaRPr>
          </a:p>
        </p:txBody>
      </p:sp>
      <p:sp>
        <p:nvSpPr>
          <p:cNvPr id="47" name="文本框 46"/>
          <p:cNvSpPr txBox="1"/>
          <p:nvPr/>
        </p:nvSpPr>
        <p:spPr>
          <a:xfrm>
            <a:off x="4448493" y="6123987"/>
            <a:ext cx="1290896" cy="307777"/>
          </a:xfrm>
          <a:prstGeom prst="rect">
            <a:avLst/>
          </a:prstGeom>
          <a:solidFill>
            <a:srgbClr val="795696"/>
          </a:solidFill>
          <a:ln>
            <a:solidFill>
              <a:schemeClr val="accent1"/>
            </a:solidFill>
          </a:ln>
        </p:spPr>
        <p:txBody>
          <a:bodyPr wrap="square" rtlCol="0">
            <a:spAutoFit/>
          </a:bodyPr>
          <a:lstStyle/>
          <a:p>
            <a:pPr marL="0" marR="0" lvl="0" indent="0" algn="ctr" defTabSz="914400" rtl="0" eaLnBrk="1" fontAlgn="auto" latinLnBrk="0" hangingPunct="1">
              <a:lnSpc>
                <a:spcPct val="100000"/>
              </a:lnSpc>
              <a:spcBef>
                <a:spcPct val="0"/>
              </a:spcBef>
              <a:spcAft>
                <a:spcPct val="0"/>
              </a:spcAft>
              <a:buClrTx/>
              <a:buSzTx/>
              <a:buFontTx/>
              <a:buNone/>
              <a:defRPr/>
            </a:pPr>
            <a:r>
              <a:rPr lang="zh-CN" altLang="en-US" sz="1400">
                <a:solidFill>
                  <a:schemeClr val="bg1"/>
                </a:solidFill>
                <a:latin typeface="微软雅黑" panose="020B0503020204020204" pitchFamily="34" charset="-122"/>
                <a:ea typeface="微软雅黑" panose="020B0503020204020204" pitchFamily="34" charset="-122"/>
              </a:rPr>
              <a:t>内容吸引度</a:t>
            </a:r>
            <a:endParaRPr kumimoji="0" lang="zh-CN" altLang="en-US" sz="1400" b="0" i="0" u="none" strike="noStrike" kern="1200" cap="none" spc="0" normalizeH="0" baseline="0" noProof="0">
              <a:ln>
                <a:noFill/>
              </a:ln>
              <a:solidFill>
                <a:schemeClr val="bg1"/>
              </a:solidFill>
              <a:effectLst/>
              <a:uLnTx/>
              <a:uFillTx/>
              <a:latin typeface="微软雅黑" panose="020B0503020204020204" pitchFamily="34" charset="-122"/>
              <a:ea typeface="微软雅黑" panose="020B0503020204020204" pitchFamily="34" charset="-122"/>
            </a:endParaRPr>
          </a:p>
        </p:txBody>
      </p:sp>
      <p:cxnSp>
        <p:nvCxnSpPr>
          <p:cNvPr id="48" name="直接箭头连接符 47"/>
          <p:cNvCxnSpPr/>
          <p:nvPr/>
        </p:nvCxnSpPr>
        <p:spPr>
          <a:xfrm>
            <a:off x="7997652" y="2832562"/>
            <a:ext cx="734854" cy="0"/>
          </a:xfrm>
          <a:prstGeom prst="straightConnector1">
            <a:avLst/>
          </a:prstGeom>
          <a:ln w="6350" cap="sq">
            <a:solidFill>
              <a:schemeClr val="tx2"/>
            </a:solidFill>
            <a:bevel/>
            <a:headEnd type="none"/>
            <a:tailEnd type="none"/>
          </a:ln>
        </p:spPr>
        <p:style>
          <a:lnRef idx="1">
            <a:schemeClr val="accent1"/>
          </a:lnRef>
          <a:fillRef idx="0">
            <a:schemeClr val="accent1"/>
          </a:fillRef>
          <a:effectRef idx="0">
            <a:schemeClr val="accent1"/>
          </a:effectRef>
          <a:fontRef idx="minor">
            <a:schemeClr val="tx1"/>
          </a:fontRef>
        </p:style>
      </p:cxnSp>
      <p:sp>
        <p:nvSpPr>
          <p:cNvPr id="49" name="文本框 48"/>
          <p:cNvSpPr txBox="1"/>
          <p:nvPr/>
        </p:nvSpPr>
        <p:spPr>
          <a:xfrm>
            <a:off x="5795835" y="4692776"/>
            <a:ext cx="1120910" cy="261610"/>
          </a:xfrm>
          <a:prstGeom prst="rect">
            <a:avLst/>
          </a:prstGeom>
          <a:noFill/>
        </p:spPr>
        <p:txBody>
          <a:bodyPr wrap="square" rtlCol="0">
            <a:spAutoFit/>
          </a:bodyPr>
          <a:lstStyle/>
          <a:p>
            <a:pPr marL="0" marR="0" lvl="0" indent="0" algn="ctr" defTabSz="914400" rtl="0" eaLnBrk="1" fontAlgn="auto" latinLnBrk="0" hangingPunct="1">
              <a:lnSpc>
                <a:spcPct val="100000"/>
              </a:lnSpc>
              <a:spcBef>
                <a:spcPct val="0"/>
              </a:spcBef>
              <a:spcAft>
                <a:spcPct val="0"/>
              </a:spcAft>
              <a:buClrTx/>
              <a:buSzTx/>
              <a:buFontTx/>
              <a:buNone/>
              <a:defRPr/>
            </a:pPr>
            <a:r>
              <a:rPr lang="zh-CN" altLang="en-US" sz="1100">
                <a:latin typeface="微软雅黑" panose="020B0503020204020204" pitchFamily="34" charset="-122"/>
                <a:ea typeface="微软雅黑" panose="020B0503020204020204" pitchFamily="34" charset="-122"/>
              </a:rPr>
              <a:t>关键指标</a:t>
            </a:r>
            <a:endParaRPr kumimoji="0" lang="zh-CN" altLang="en-US" sz="1100" b="0" i="0" u="none" strike="noStrike" kern="1200" cap="none" spc="0" normalizeH="0" baseline="0" noProof="0">
              <a:ln>
                <a:noFill/>
              </a:ln>
              <a:effectLst/>
              <a:uLnTx/>
              <a:uFillTx/>
              <a:latin typeface="微软雅黑" panose="020B0503020204020204" pitchFamily="34" charset="-122"/>
              <a:ea typeface="微软雅黑" panose="020B0503020204020204" pitchFamily="34" charset="-122"/>
            </a:endParaRPr>
          </a:p>
        </p:txBody>
      </p:sp>
      <p:sp>
        <p:nvSpPr>
          <p:cNvPr id="50" name="文本框 49"/>
          <p:cNvSpPr txBox="1"/>
          <p:nvPr/>
        </p:nvSpPr>
        <p:spPr>
          <a:xfrm>
            <a:off x="5977736" y="4929882"/>
            <a:ext cx="1455157" cy="461665"/>
          </a:xfrm>
          <a:prstGeom prst="rect">
            <a:avLst/>
          </a:prstGeom>
          <a:noFill/>
        </p:spPr>
        <p:txBody>
          <a:bodyPr wrap="square" rtlCol="0">
            <a:spAutoFit/>
          </a:bodyPr>
          <a:lstStyle/>
          <a:p>
            <a:pPr marL="0" marR="0" lvl="0" indent="0" defTabSz="914400" rtl="0" eaLnBrk="1" fontAlgn="auto" latinLnBrk="0" hangingPunct="1">
              <a:lnSpc>
                <a:spcPct val="100000"/>
              </a:lnSpc>
              <a:spcBef>
                <a:spcPct val="0"/>
              </a:spcBef>
              <a:spcAft>
                <a:spcPct val="0"/>
              </a:spcAft>
              <a:buClrTx/>
              <a:buSzTx/>
              <a:buFontTx/>
              <a:buNone/>
              <a:defRPr/>
            </a:pPr>
            <a:r>
              <a:rPr lang="zh-CN" altLang="en-US" sz="1200">
                <a:latin typeface="微软雅黑" panose="020B0503020204020204" pitchFamily="34" charset="-122"/>
                <a:ea typeface="微软雅黑" panose="020B0503020204020204" pitchFamily="34" charset="-122"/>
              </a:rPr>
              <a:t>点击了解</a:t>
            </a:r>
            <a:r>
              <a:rPr lang="en-US" altLang="zh-CN" sz="1200">
                <a:latin typeface="微软雅黑" panose="020B0503020204020204" pitchFamily="34" charset="-122"/>
                <a:ea typeface="微软雅黑" panose="020B0503020204020204" pitchFamily="34" charset="-122"/>
              </a:rPr>
              <a:t>/</a:t>
            </a:r>
            <a:r>
              <a:rPr lang="zh-CN" altLang="en-US" sz="1200">
                <a:latin typeface="微软雅黑" panose="020B0503020204020204" pitchFamily="34" charset="-122"/>
                <a:ea typeface="微软雅黑" panose="020B0503020204020204" pitchFamily="34" charset="-122"/>
              </a:rPr>
              <a:t>询问</a:t>
            </a:r>
            <a:endParaRPr lang="en-US" altLang="zh-CN" sz="1200">
              <a:latin typeface="微软雅黑" panose="020B0503020204020204" pitchFamily="34" charset="-122"/>
              <a:ea typeface="微软雅黑" panose="020B0503020204020204" pitchFamily="34" charset="-122"/>
            </a:endParaRPr>
          </a:p>
          <a:p>
            <a:pPr marL="0" marR="0" lvl="0" indent="0" defTabSz="914400" rtl="0" eaLnBrk="1" fontAlgn="auto" latinLnBrk="0" hangingPunct="1">
              <a:lnSpc>
                <a:spcPct val="100000"/>
              </a:lnSpc>
              <a:spcBef>
                <a:spcPct val="0"/>
              </a:spcBef>
              <a:spcAft>
                <a:spcPct val="0"/>
              </a:spcAft>
              <a:buClrTx/>
              <a:buSzTx/>
              <a:buFontTx/>
              <a:buNone/>
              <a:defRPr/>
            </a:pPr>
            <a:r>
              <a:rPr lang="zh-CN" altLang="en-US" sz="1200">
                <a:latin typeface="微软雅黑" panose="020B0503020204020204" pitchFamily="34" charset="-122"/>
                <a:ea typeface="微软雅黑" panose="020B0503020204020204" pitchFamily="34" charset="-122"/>
              </a:rPr>
              <a:t>进入官网</a:t>
            </a:r>
            <a:endParaRPr kumimoji="0" lang="zh-CN" altLang="en-US" sz="1200" b="0" i="0" u="none" strike="noStrike" kern="1200" cap="none" spc="0" normalizeH="0" baseline="0" noProof="0">
              <a:ln>
                <a:noFill/>
              </a:ln>
              <a:effectLst/>
              <a:uLnTx/>
              <a:uFillTx/>
              <a:latin typeface="微软雅黑" panose="020B0503020204020204" pitchFamily="34" charset="-122"/>
              <a:ea typeface="微软雅黑" panose="020B0503020204020204" pitchFamily="34" charset="-122"/>
            </a:endParaRPr>
          </a:p>
        </p:txBody>
      </p:sp>
      <p:sp>
        <p:nvSpPr>
          <p:cNvPr id="51" name="文本框 50"/>
          <p:cNvSpPr txBox="1"/>
          <p:nvPr/>
        </p:nvSpPr>
        <p:spPr>
          <a:xfrm>
            <a:off x="5795835" y="5363075"/>
            <a:ext cx="1120910" cy="261610"/>
          </a:xfrm>
          <a:prstGeom prst="rect">
            <a:avLst/>
          </a:prstGeom>
          <a:noFill/>
        </p:spPr>
        <p:txBody>
          <a:bodyPr wrap="square" rtlCol="0">
            <a:spAutoFit/>
          </a:bodyPr>
          <a:lstStyle/>
          <a:p>
            <a:pPr marL="0" marR="0" lvl="0" indent="0" algn="ctr" defTabSz="914400" rtl="0" eaLnBrk="1" fontAlgn="auto" latinLnBrk="0" hangingPunct="1">
              <a:lnSpc>
                <a:spcPct val="100000"/>
              </a:lnSpc>
              <a:spcBef>
                <a:spcPct val="0"/>
              </a:spcBef>
              <a:spcAft>
                <a:spcPct val="0"/>
              </a:spcAft>
              <a:buClrTx/>
              <a:buSzTx/>
              <a:buFontTx/>
              <a:buNone/>
              <a:defRPr/>
            </a:pPr>
            <a:r>
              <a:rPr lang="zh-CN" altLang="en-US" sz="1100">
                <a:latin typeface="微软雅黑" panose="020B0503020204020204" pitchFamily="34" charset="-122"/>
                <a:ea typeface="微软雅黑" panose="020B0503020204020204" pitchFamily="34" charset="-122"/>
              </a:rPr>
              <a:t>参考指标</a:t>
            </a:r>
            <a:endParaRPr kumimoji="0" lang="zh-CN" altLang="en-US" sz="1100" b="0" i="0" u="none" strike="noStrike" kern="1200" cap="none" spc="0" normalizeH="0" baseline="0" noProof="0">
              <a:ln>
                <a:noFill/>
              </a:ln>
              <a:effectLst/>
              <a:uLnTx/>
              <a:uFillTx/>
              <a:latin typeface="微软雅黑" panose="020B0503020204020204" pitchFamily="34" charset="-122"/>
              <a:ea typeface="微软雅黑" panose="020B0503020204020204" pitchFamily="34" charset="-122"/>
            </a:endParaRPr>
          </a:p>
        </p:txBody>
      </p:sp>
      <p:sp>
        <p:nvSpPr>
          <p:cNvPr id="52" name="文本框 51"/>
          <p:cNvSpPr txBox="1"/>
          <p:nvPr/>
        </p:nvSpPr>
        <p:spPr>
          <a:xfrm>
            <a:off x="5793121" y="5560917"/>
            <a:ext cx="1617347" cy="276999"/>
          </a:xfrm>
          <a:prstGeom prst="rect">
            <a:avLst/>
          </a:prstGeom>
          <a:noFill/>
        </p:spPr>
        <p:txBody>
          <a:bodyPr wrap="square" rtlCol="0">
            <a:spAutoFit/>
          </a:bodyPr>
          <a:lstStyle/>
          <a:p>
            <a:pPr marL="0" marR="0" lvl="0" indent="0" algn="ctr" defTabSz="914400" rtl="0" eaLnBrk="1" fontAlgn="auto" latinLnBrk="0" hangingPunct="1">
              <a:lnSpc>
                <a:spcPct val="100000"/>
              </a:lnSpc>
              <a:spcBef>
                <a:spcPct val="0"/>
              </a:spcBef>
              <a:spcAft>
                <a:spcPct val="0"/>
              </a:spcAft>
              <a:buClrTx/>
              <a:buSzTx/>
              <a:buFontTx/>
              <a:buNone/>
              <a:defRPr/>
            </a:pPr>
            <a:r>
              <a:rPr lang="zh-CN" altLang="en-US" sz="1200">
                <a:latin typeface="微软雅黑" panose="020B0503020204020204" pitchFamily="34" charset="-122"/>
                <a:ea typeface="微软雅黑" panose="020B0503020204020204" pitchFamily="34" charset="-122"/>
              </a:rPr>
              <a:t>搜索直接关键字</a:t>
            </a:r>
            <a:endParaRPr kumimoji="0" lang="zh-CN" altLang="en-US" sz="1200" b="0" i="0" u="none" strike="noStrike" kern="1200" cap="none" spc="0" normalizeH="0" baseline="0" noProof="0">
              <a:ln>
                <a:noFill/>
              </a:ln>
              <a:effectLst/>
              <a:uLnTx/>
              <a:uFillTx/>
              <a:latin typeface="微软雅黑" panose="020B0503020204020204" pitchFamily="34" charset="-122"/>
              <a:ea typeface="微软雅黑" panose="020B0503020204020204" pitchFamily="34" charset="-122"/>
            </a:endParaRPr>
          </a:p>
        </p:txBody>
      </p:sp>
      <p:sp>
        <p:nvSpPr>
          <p:cNvPr id="53" name="文本框 52"/>
          <p:cNvSpPr txBox="1"/>
          <p:nvPr/>
        </p:nvSpPr>
        <p:spPr>
          <a:xfrm>
            <a:off x="5977772" y="6123987"/>
            <a:ext cx="1290896" cy="307777"/>
          </a:xfrm>
          <a:prstGeom prst="rect">
            <a:avLst/>
          </a:prstGeom>
          <a:solidFill>
            <a:srgbClr val="795696"/>
          </a:solidFill>
          <a:ln>
            <a:solidFill>
              <a:schemeClr val="accent1"/>
            </a:solidFill>
          </a:ln>
        </p:spPr>
        <p:txBody>
          <a:bodyPr wrap="square" rtlCol="0">
            <a:spAutoFit/>
          </a:bodyPr>
          <a:lstStyle/>
          <a:p>
            <a:pPr marL="0" marR="0" lvl="0" indent="0" algn="ctr" defTabSz="914400" rtl="0" eaLnBrk="1" fontAlgn="auto" latinLnBrk="0" hangingPunct="1">
              <a:lnSpc>
                <a:spcPct val="100000"/>
              </a:lnSpc>
              <a:spcBef>
                <a:spcPct val="0"/>
              </a:spcBef>
              <a:spcAft>
                <a:spcPct val="0"/>
              </a:spcAft>
              <a:buClrTx/>
              <a:buSzTx/>
              <a:buFontTx/>
              <a:buNone/>
              <a:defRPr/>
            </a:pPr>
            <a:r>
              <a:rPr lang="zh-CN" altLang="en-US" sz="1400">
                <a:solidFill>
                  <a:schemeClr val="bg1"/>
                </a:solidFill>
                <a:latin typeface="微软雅黑" panose="020B0503020204020204" pitchFamily="34" charset="-122"/>
                <a:ea typeface="微软雅黑" panose="020B0503020204020204" pitchFamily="34" charset="-122"/>
              </a:rPr>
              <a:t>内容引流力</a:t>
            </a:r>
            <a:endParaRPr kumimoji="0" lang="zh-CN" altLang="en-US" sz="1400" b="0" i="0" u="none" strike="noStrike" kern="1200" cap="none" spc="0" normalizeH="0" baseline="0" noProof="0">
              <a:ln>
                <a:noFill/>
              </a:ln>
              <a:solidFill>
                <a:schemeClr val="bg1"/>
              </a:solidFill>
              <a:effectLst/>
              <a:uLnTx/>
              <a:uFillTx/>
              <a:latin typeface="微软雅黑" panose="020B0503020204020204" pitchFamily="34" charset="-122"/>
              <a:ea typeface="微软雅黑" panose="020B0503020204020204" pitchFamily="34" charset="-122"/>
            </a:endParaRPr>
          </a:p>
        </p:txBody>
      </p:sp>
      <p:sp>
        <p:nvSpPr>
          <p:cNvPr id="55" name="文本框 54"/>
          <p:cNvSpPr txBox="1"/>
          <p:nvPr/>
        </p:nvSpPr>
        <p:spPr>
          <a:xfrm>
            <a:off x="7333728" y="4694322"/>
            <a:ext cx="1120910" cy="261610"/>
          </a:xfrm>
          <a:prstGeom prst="rect">
            <a:avLst/>
          </a:prstGeom>
          <a:noFill/>
        </p:spPr>
        <p:txBody>
          <a:bodyPr wrap="square" rtlCol="0">
            <a:spAutoFit/>
          </a:bodyPr>
          <a:lstStyle/>
          <a:p>
            <a:pPr marL="0" marR="0" lvl="0" indent="0" algn="ctr" defTabSz="914400" rtl="0" eaLnBrk="1" fontAlgn="auto" latinLnBrk="0" hangingPunct="1">
              <a:lnSpc>
                <a:spcPct val="100000"/>
              </a:lnSpc>
              <a:spcBef>
                <a:spcPct val="0"/>
              </a:spcBef>
              <a:spcAft>
                <a:spcPct val="0"/>
              </a:spcAft>
              <a:buClrTx/>
              <a:buSzTx/>
              <a:buFontTx/>
              <a:buNone/>
              <a:defRPr/>
            </a:pPr>
            <a:r>
              <a:rPr lang="zh-CN" altLang="en-US" sz="1100">
                <a:latin typeface="微软雅黑" panose="020B0503020204020204" pitchFamily="34" charset="-122"/>
                <a:ea typeface="微软雅黑" panose="020B0503020204020204" pitchFamily="34" charset="-122"/>
              </a:rPr>
              <a:t>关键指标</a:t>
            </a:r>
            <a:endParaRPr kumimoji="0" lang="zh-CN" altLang="en-US" sz="1100" b="0" i="0" u="none" strike="noStrike" kern="1200" cap="none" spc="0" normalizeH="0" baseline="0" noProof="0">
              <a:ln>
                <a:noFill/>
              </a:ln>
              <a:effectLst/>
              <a:uLnTx/>
              <a:uFillTx/>
              <a:latin typeface="微软雅黑" panose="020B0503020204020204" pitchFamily="34" charset="-122"/>
              <a:ea typeface="微软雅黑" panose="020B0503020204020204" pitchFamily="34" charset="-122"/>
            </a:endParaRPr>
          </a:p>
        </p:txBody>
      </p:sp>
      <p:sp>
        <p:nvSpPr>
          <p:cNvPr id="56" name="文本框 55"/>
          <p:cNvSpPr txBox="1"/>
          <p:nvPr/>
        </p:nvSpPr>
        <p:spPr>
          <a:xfrm>
            <a:off x="7515629" y="4931428"/>
            <a:ext cx="1455157" cy="646331"/>
          </a:xfrm>
          <a:prstGeom prst="rect">
            <a:avLst/>
          </a:prstGeom>
          <a:noFill/>
        </p:spPr>
        <p:txBody>
          <a:bodyPr wrap="square" rtlCol="0">
            <a:spAutoFit/>
          </a:bodyPr>
          <a:lstStyle/>
          <a:p>
            <a:pPr marL="0" marR="0" lvl="0" indent="0" defTabSz="914400" rtl="0" eaLnBrk="1" fontAlgn="auto" latinLnBrk="0" hangingPunct="1">
              <a:lnSpc>
                <a:spcPct val="100000"/>
              </a:lnSpc>
              <a:spcBef>
                <a:spcPct val="0"/>
              </a:spcBef>
              <a:spcAft>
                <a:spcPct val="0"/>
              </a:spcAft>
              <a:buClrTx/>
              <a:buSzTx/>
              <a:buFontTx/>
              <a:buNone/>
              <a:defRPr/>
            </a:pPr>
            <a:r>
              <a:rPr lang="zh-CN" altLang="en-US" sz="1200">
                <a:latin typeface="微软雅黑" panose="020B0503020204020204" pitchFamily="34" charset="-122"/>
                <a:ea typeface="微软雅黑" panose="020B0503020204020204" pitchFamily="34" charset="-122"/>
              </a:rPr>
              <a:t>注册</a:t>
            </a:r>
            <a:r>
              <a:rPr lang="en-US" altLang="zh-CN" sz="1200">
                <a:latin typeface="微软雅黑" panose="020B0503020204020204" pitchFamily="34" charset="-122"/>
                <a:ea typeface="微软雅黑" panose="020B0503020204020204" pitchFamily="34" charset="-122"/>
              </a:rPr>
              <a:t>/</a:t>
            </a:r>
            <a:r>
              <a:rPr lang="zh-CN" altLang="en-US" sz="1200">
                <a:latin typeface="微软雅黑" panose="020B0503020204020204" pitchFamily="34" charset="-122"/>
                <a:ea typeface="微软雅黑" panose="020B0503020204020204" pitchFamily="34" charset="-122"/>
              </a:rPr>
              <a:t>下载</a:t>
            </a:r>
            <a:endParaRPr lang="en-US" altLang="zh-CN" sz="1200">
              <a:latin typeface="微软雅黑" panose="020B0503020204020204" pitchFamily="34" charset="-122"/>
              <a:ea typeface="微软雅黑" panose="020B0503020204020204" pitchFamily="34" charset="-122"/>
            </a:endParaRPr>
          </a:p>
          <a:p>
            <a:pPr marL="0" marR="0" lvl="0" indent="0" defTabSz="914400" rtl="0" eaLnBrk="1" fontAlgn="auto" latinLnBrk="0" hangingPunct="1">
              <a:lnSpc>
                <a:spcPct val="100000"/>
              </a:lnSpc>
              <a:spcBef>
                <a:spcPct val="0"/>
              </a:spcBef>
              <a:spcAft>
                <a:spcPct val="0"/>
              </a:spcAft>
              <a:buClrTx/>
              <a:buSzTx/>
              <a:buFontTx/>
              <a:buNone/>
              <a:defRPr/>
            </a:pPr>
            <a:r>
              <a:rPr kumimoji="0" lang="zh-CN" altLang="en-US" sz="1200" b="0" i="0" u="none" strike="noStrike" kern="1200" cap="none" spc="0" normalizeH="0" baseline="0" noProof="0">
                <a:ln>
                  <a:noFill/>
                </a:ln>
                <a:effectLst/>
                <a:uLnTx/>
                <a:uFillTx/>
                <a:latin typeface="微软雅黑" panose="020B0503020204020204" pitchFamily="34" charset="-122"/>
                <a:ea typeface="微软雅黑" panose="020B0503020204020204" pitchFamily="34" charset="-122"/>
              </a:rPr>
              <a:t>购物车</a:t>
            </a:r>
            <a:r>
              <a:rPr kumimoji="0" lang="en-US" altLang="zh-CN" sz="1200" b="0" i="0" u="none" strike="noStrike" kern="1200" cap="none" spc="0" normalizeH="0" baseline="0" noProof="0">
                <a:ln>
                  <a:noFill/>
                </a:ln>
                <a:effectLst/>
                <a:uLnTx/>
                <a:uFillTx/>
                <a:latin typeface="微软雅黑" panose="020B0503020204020204" pitchFamily="34" charset="-122"/>
                <a:ea typeface="微软雅黑" panose="020B0503020204020204" pitchFamily="34" charset="-122"/>
              </a:rPr>
              <a:t>/</a:t>
            </a:r>
            <a:r>
              <a:rPr kumimoji="0" lang="zh-CN" altLang="en-US" sz="1200" b="0" i="0" u="none" strike="noStrike" kern="1200" cap="none" spc="0" normalizeH="0" baseline="0" noProof="0">
                <a:ln>
                  <a:noFill/>
                </a:ln>
                <a:effectLst/>
                <a:uLnTx/>
                <a:uFillTx/>
                <a:latin typeface="微软雅黑" panose="020B0503020204020204" pitchFamily="34" charset="-122"/>
                <a:ea typeface="微软雅黑" panose="020B0503020204020204" pitchFamily="34" charset="-122"/>
              </a:rPr>
              <a:t>购买</a:t>
            </a:r>
            <a:endParaRPr kumimoji="0" lang="en-US" altLang="zh-CN" sz="1200" b="0" i="0" u="none" strike="noStrike" kern="1200" cap="none" spc="0" normalizeH="0" baseline="0" noProof="0">
              <a:ln>
                <a:noFill/>
              </a:ln>
              <a:effectLst/>
              <a:uLnTx/>
              <a:uFillTx/>
              <a:latin typeface="微软雅黑" panose="020B0503020204020204" pitchFamily="34" charset="-122"/>
              <a:ea typeface="微软雅黑" panose="020B0503020204020204" pitchFamily="34" charset="-122"/>
            </a:endParaRPr>
          </a:p>
          <a:p>
            <a:pPr marL="0" marR="0" lvl="0" indent="0" defTabSz="914400" rtl="0" eaLnBrk="1" fontAlgn="auto" latinLnBrk="0" hangingPunct="1">
              <a:lnSpc>
                <a:spcPct val="100000"/>
              </a:lnSpc>
              <a:spcBef>
                <a:spcPct val="0"/>
              </a:spcBef>
              <a:spcAft>
                <a:spcPct val="0"/>
              </a:spcAft>
              <a:buClrTx/>
              <a:buSzTx/>
              <a:buFontTx/>
              <a:buNone/>
              <a:defRPr/>
            </a:pPr>
            <a:r>
              <a:rPr lang="zh-CN" altLang="en-US" sz="1200">
                <a:latin typeface="微软雅黑" panose="020B0503020204020204" pitchFamily="34" charset="-122"/>
                <a:ea typeface="微软雅黑" panose="020B0503020204020204" pitchFamily="34" charset="-122"/>
              </a:rPr>
              <a:t>留下资料</a:t>
            </a:r>
            <a:endParaRPr kumimoji="0" lang="zh-CN" altLang="en-US" sz="1200" b="0" i="0" u="none" strike="noStrike" kern="1200" cap="none" spc="0" normalizeH="0" baseline="0" noProof="0">
              <a:ln>
                <a:noFill/>
              </a:ln>
              <a:effectLst/>
              <a:uLnTx/>
              <a:uFillTx/>
              <a:latin typeface="微软雅黑" panose="020B0503020204020204" pitchFamily="34" charset="-122"/>
              <a:ea typeface="微软雅黑" panose="020B0503020204020204" pitchFamily="34" charset="-122"/>
            </a:endParaRPr>
          </a:p>
        </p:txBody>
      </p:sp>
      <p:sp>
        <p:nvSpPr>
          <p:cNvPr id="57" name="矩形: 圆角 56"/>
          <p:cNvSpPr/>
          <p:nvPr/>
        </p:nvSpPr>
        <p:spPr>
          <a:xfrm>
            <a:off x="7563539" y="6030510"/>
            <a:ext cx="1158505" cy="487746"/>
          </a:xfrm>
          <a:prstGeom prst="roundRect">
            <a:avLst>
              <a:gd name="adj" fmla="val 7931"/>
            </a:avLst>
          </a:prstGeom>
          <a:solidFill>
            <a:srgbClr val="795696"/>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bg1"/>
              </a:solidFill>
              <a:effectLst/>
              <a:uLnTx/>
              <a:uFillTx/>
              <a:latin typeface="微软雅黑" panose="020B0503020204020204" pitchFamily="34" charset="-122"/>
              <a:ea typeface="微软雅黑" panose="020B0503020204020204" pitchFamily="34" charset="-122"/>
            </a:endParaRPr>
          </a:p>
        </p:txBody>
      </p:sp>
      <p:sp>
        <p:nvSpPr>
          <p:cNvPr id="58" name="文本框 57"/>
          <p:cNvSpPr txBox="1"/>
          <p:nvPr/>
        </p:nvSpPr>
        <p:spPr>
          <a:xfrm>
            <a:off x="7513701" y="6123987"/>
            <a:ext cx="1290896" cy="307777"/>
          </a:xfrm>
          <a:prstGeom prst="rect">
            <a:avLst/>
          </a:prstGeom>
          <a:solidFill>
            <a:srgbClr val="795696"/>
          </a:solidFill>
          <a:ln>
            <a:solidFill>
              <a:schemeClr val="accent1"/>
            </a:solidFill>
          </a:ln>
        </p:spPr>
        <p:txBody>
          <a:bodyPr wrap="square" rtlCol="0">
            <a:spAutoFit/>
          </a:bodyPr>
          <a:lstStyle/>
          <a:p>
            <a:pPr marL="0" marR="0" lvl="0" indent="0" algn="ctr" defTabSz="914400" rtl="0" eaLnBrk="1" fontAlgn="auto" latinLnBrk="0" hangingPunct="1">
              <a:lnSpc>
                <a:spcPct val="100000"/>
              </a:lnSpc>
              <a:spcBef>
                <a:spcPct val="0"/>
              </a:spcBef>
              <a:spcAft>
                <a:spcPct val="0"/>
              </a:spcAft>
              <a:buClrTx/>
              <a:buSzTx/>
              <a:buFontTx/>
              <a:buNone/>
              <a:defRPr/>
            </a:pPr>
            <a:r>
              <a:rPr lang="zh-CN" altLang="en-US" sz="1400">
                <a:solidFill>
                  <a:schemeClr val="bg1"/>
                </a:solidFill>
                <a:latin typeface="微软雅黑" panose="020B0503020204020204" pitchFamily="34" charset="-122"/>
                <a:ea typeface="微软雅黑" panose="020B0503020204020204" pitchFamily="34" charset="-122"/>
              </a:rPr>
              <a:t>内容获客力</a:t>
            </a:r>
            <a:endParaRPr kumimoji="0" lang="zh-CN" altLang="en-US" sz="1400" b="0" i="0" u="none" strike="noStrike" kern="1200" cap="none" spc="0" normalizeH="0" baseline="0" noProof="0">
              <a:ln>
                <a:noFill/>
              </a:ln>
              <a:solidFill>
                <a:schemeClr val="bg1"/>
              </a:solidFill>
              <a:effectLst/>
              <a:uLnTx/>
              <a:uFillTx/>
              <a:latin typeface="微软雅黑" panose="020B0503020204020204" pitchFamily="34" charset="-122"/>
              <a:ea typeface="微软雅黑" panose="020B0503020204020204" pitchFamily="34" charset="-122"/>
            </a:endParaRPr>
          </a:p>
        </p:txBody>
      </p:sp>
      <p:sp>
        <p:nvSpPr>
          <p:cNvPr id="59" name="文本框 58"/>
          <p:cNvSpPr txBox="1"/>
          <p:nvPr/>
        </p:nvSpPr>
        <p:spPr>
          <a:xfrm>
            <a:off x="8810612" y="4692776"/>
            <a:ext cx="1120910" cy="261610"/>
          </a:xfrm>
          <a:prstGeom prst="rect">
            <a:avLst/>
          </a:prstGeom>
          <a:noFill/>
        </p:spPr>
        <p:txBody>
          <a:bodyPr wrap="square" rtlCol="0">
            <a:spAutoFit/>
          </a:bodyPr>
          <a:lstStyle/>
          <a:p>
            <a:pPr marL="0" marR="0" lvl="0" indent="0" algn="ctr" defTabSz="914400" rtl="0" eaLnBrk="1" fontAlgn="auto" latinLnBrk="0" hangingPunct="1">
              <a:lnSpc>
                <a:spcPct val="100000"/>
              </a:lnSpc>
              <a:spcBef>
                <a:spcPct val="0"/>
              </a:spcBef>
              <a:spcAft>
                <a:spcPct val="0"/>
              </a:spcAft>
              <a:buClrTx/>
              <a:buSzTx/>
              <a:buFontTx/>
              <a:buNone/>
              <a:defRPr/>
            </a:pPr>
            <a:r>
              <a:rPr lang="zh-CN" altLang="en-US" sz="1100">
                <a:latin typeface="微软雅黑" panose="020B0503020204020204" pitchFamily="34" charset="-122"/>
                <a:ea typeface="微软雅黑" panose="020B0503020204020204" pitchFamily="34" charset="-122"/>
              </a:rPr>
              <a:t>关键指标</a:t>
            </a:r>
            <a:endParaRPr kumimoji="0" lang="zh-CN" altLang="en-US" sz="1100" b="0" i="0" u="none" strike="noStrike" kern="1200" cap="none" spc="0" normalizeH="0" baseline="0" noProof="0">
              <a:ln>
                <a:noFill/>
              </a:ln>
              <a:effectLst/>
              <a:uLnTx/>
              <a:uFillTx/>
              <a:latin typeface="微软雅黑" panose="020B0503020204020204" pitchFamily="34" charset="-122"/>
              <a:ea typeface="微软雅黑" panose="020B0503020204020204" pitchFamily="34" charset="-122"/>
            </a:endParaRPr>
          </a:p>
        </p:txBody>
      </p:sp>
      <p:sp>
        <p:nvSpPr>
          <p:cNvPr id="60" name="文本框 59"/>
          <p:cNvSpPr txBox="1"/>
          <p:nvPr/>
        </p:nvSpPr>
        <p:spPr>
          <a:xfrm>
            <a:off x="8992513" y="4929882"/>
            <a:ext cx="1455157" cy="276999"/>
          </a:xfrm>
          <a:prstGeom prst="rect">
            <a:avLst/>
          </a:prstGeom>
          <a:noFill/>
        </p:spPr>
        <p:txBody>
          <a:bodyPr wrap="square" rtlCol="0">
            <a:spAutoFit/>
          </a:bodyPr>
          <a:lstStyle/>
          <a:p>
            <a:pPr marL="0" marR="0" lvl="0" indent="0" defTabSz="914400" rtl="0" eaLnBrk="1" fontAlgn="auto" latinLnBrk="0" hangingPunct="1">
              <a:lnSpc>
                <a:spcPct val="100000"/>
              </a:lnSpc>
              <a:spcBef>
                <a:spcPct val="0"/>
              </a:spcBef>
              <a:spcAft>
                <a:spcPct val="0"/>
              </a:spcAft>
              <a:buClrTx/>
              <a:buSzTx/>
              <a:buFontTx/>
              <a:buNone/>
              <a:defRPr/>
            </a:pPr>
            <a:r>
              <a:rPr kumimoji="0" lang="zh-CN" altLang="en-US" sz="1200" b="0" i="0" u="none" strike="noStrike" kern="1200" cap="none" spc="0" normalizeH="0" baseline="0" noProof="0">
                <a:ln>
                  <a:noFill/>
                </a:ln>
                <a:effectLst/>
                <a:uLnTx/>
                <a:uFillTx/>
                <a:latin typeface="微软雅黑" panose="020B0503020204020204" pitchFamily="34" charset="-122"/>
                <a:ea typeface="微软雅黑" panose="020B0503020204020204" pitchFamily="34" charset="-122"/>
              </a:rPr>
              <a:t>新增粉丝数</a:t>
            </a:r>
            <a:endParaRPr kumimoji="0" lang="zh-CN" altLang="en-US" sz="1200" b="0" i="0" u="none" strike="noStrike" kern="1200" cap="none" spc="0" normalizeH="0" baseline="0" noProof="0">
              <a:ln>
                <a:noFill/>
              </a:ln>
              <a:effectLst/>
              <a:uLnTx/>
              <a:uFillTx/>
              <a:latin typeface="微软雅黑" panose="020B0503020204020204" pitchFamily="34" charset="-122"/>
              <a:ea typeface="微软雅黑" panose="020B0503020204020204" pitchFamily="34" charset="-122"/>
            </a:endParaRPr>
          </a:p>
        </p:txBody>
      </p:sp>
      <p:sp>
        <p:nvSpPr>
          <p:cNvPr id="61" name="文本框 60"/>
          <p:cNvSpPr txBox="1"/>
          <p:nvPr/>
        </p:nvSpPr>
        <p:spPr>
          <a:xfrm>
            <a:off x="8810612" y="5363075"/>
            <a:ext cx="1120910" cy="261610"/>
          </a:xfrm>
          <a:prstGeom prst="rect">
            <a:avLst/>
          </a:prstGeom>
          <a:noFill/>
        </p:spPr>
        <p:txBody>
          <a:bodyPr wrap="square" rtlCol="0">
            <a:spAutoFit/>
          </a:bodyPr>
          <a:lstStyle/>
          <a:p>
            <a:pPr marL="0" marR="0" lvl="0" indent="0" algn="ctr" defTabSz="914400" rtl="0" eaLnBrk="1" fontAlgn="auto" latinLnBrk="0" hangingPunct="1">
              <a:lnSpc>
                <a:spcPct val="100000"/>
              </a:lnSpc>
              <a:spcBef>
                <a:spcPct val="0"/>
              </a:spcBef>
              <a:spcAft>
                <a:spcPct val="0"/>
              </a:spcAft>
              <a:buClrTx/>
              <a:buSzTx/>
              <a:buFontTx/>
              <a:buNone/>
              <a:defRPr/>
            </a:pPr>
            <a:r>
              <a:rPr lang="zh-CN" altLang="en-US" sz="1100">
                <a:latin typeface="微软雅黑" panose="020B0503020204020204" pitchFamily="34" charset="-122"/>
                <a:ea typeface="微软雅黑" panose="020B0503020204020204" pitchFamily="34" charset="-122"/>
              </a:rPr>
              <a:t>参考指标</a:t>
            </a:r>
            <a:endParaRPr kumimoji="0" lang="zh-CN" altLang="en-US" sz="1100" b="0" i="0" u="none" strike="noStrike" kern="1200" cap="none" spc="0" normalizeH="0" baseline="0" noProof="0">
              <a:ln>
                <a:noFill/>
              </a:ln>
              <a:effectLst/>
              <a:uLnTx/>
              <a:uFillTx/>
              <a:latin typeface="微软雅黑" panose="020B0503020204020204" pitchFamily="34" charset="-122"/>
              <a:ea typeface="微软雅黑" panose="020B0503020204020204" pitchFamily="34" charset="-122"/>
            </a:endParaRPr>
          </a:p>
        </p:txBody>
      </p:sp>
      <p:sp>
        <p:nvSpPr>
          <p:cNvPr id="62" name="文本框 61"/>
          <p:cNvSpPr txBox="1"/>
          <p:nvPr/>
        </p:nvSpPr>
        <p:spPr>
          <a:xfrm>
            <a:off x="8992456" y="5560917"/>
            <a:ext cx="1617347" cy="276999"/>
          </a:xfrm>
          <a:prstGeom prst="rect">
            <a:avLst/>
          </a:prstGeom>
          <a:noFill/>
        </p:spPr>
        <p:txBody>
          <a:bodyPr wrap="square" rtlCol="0">
            <a:spAutoFit/>
          </a:bodyPr>
          <a:lstStyle/>
          <a:p>
            <a:pPr marL="0" marR="0" lvl="0" indent="0" defTabSz="914400" rtl="0" eaLnBrk="1" fontAlgn="auto" latinLnBrk="0" hangingPunct="1">
              <a:lnSpc>
                <a:spcPct val="100000"/>
              </a:lnSpc>
              <a:spcBef>
                <a:spcPct val="0"/>
              </a:spcBef>
              <a:spcAft>
                <a:spcPct val="0"/>
              </a:spcAft>
              <a:buClrTx/>
              <a:buSzTx/>
              <a:buFontTx/>
              <a:buNone/>
              <a:defRPr/>
            </a:pPr>
            <a:r>
              <a:rPr kumimoji="0" lang="zh-CN" altLang="en-US" sz="1200" b="0" i="0" u="none" strike="noStrike" kern="1200" cap="none" spc="0" normalizeH="0" baseline="0" noProof="0">
                <a:ln>
                  <a:noFill/>
                </a:ln>
                <a:effectLst/>
                <a:uLnTx/>
                <a:uFillTx/>
                <a:latin typeface="微软雅黑" panose="020B0503020204020204" pitchFamily="34" charset="-122"/>
                <a:ea typeface="微软雅黑" panose="020B0503020204020204" pitchFamily="34" charset="-122"/>
              </a:rPr>
              <a:t>累积粉丝数</a:t>
            </a:r>
            <a:endParaRPr kumimoji="0" lang="zh-CN" altLang="en-US" sz="1200" b="0" i="0" u="none" strike="noStrike" kern="1200" cap="none" spc="0" normalizeH="0" baseline="0" noProof="0">
              <a:ln>
                <a:noFill/>
              </a:ln>
              <a:effectLst/>
              <a:uLnTx/>
              <a:uFillTx/>
              <a:latin typeface="微软雅黑" panose="020B0503020204020204" pitchFamily="34" charset="-122"/>
              <a:ea typeface="微软雅黑" panose="020B0503020204020204" pitchFamily="34" charset="-122"/>
            </a:endParaRPr>
          </a:p>
        </p:txBody>
      </p:sp>
      <p:sp>
        <p:nvSpPr>
          <p:cNvPr id="63" name="矩形: 圆角 62"/>
          <p:cNvSpPr/>
          <p:nvPr/>
        </p:nvSpPr>
        <p:spPr>
          <a:xfrm>
            <a:off x="9065430" y="6022284"/>
            <a:ext cx="1158505" cy="487746"/>
          </a:xfrm>
          <a:prstGeom prst="roundRect">
            <a:avLst>
              <a:gd name="adj" fmla="val 7931"/>
            </a:avLst>
          </a:prstGeom>
          <a:solidFill>
            <a:srgbClr val="795696"/>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bg1"/>
              </a:solidFill>
              <a:effectLst/>
              <a:uLnTx/>
              <a:uFillTx/>
              <a:latin typeface="微软雅黑" panose="020B0503020204020204" pitchFamily="34" charset="-122"/>
              <a:ea typeface="微软雅黑" panose="020B0503020204020204" pitchFamily="34" charset="-122"/>
            </a:endParaRPr>
          </a:p>
        </p:txBody>
      </p:sp>
      <p:sp>
        <p:nvSpPr>
          <p:cNvPr id="64" name="文本框 63"/>
          <p:cNvSpPr txBox="1"/>
          <p:nvPr/>
        </p:nvSpPr>
        <p:spPr>
          <a:xfrm>
            <a:off x="9015592" y="6115761"/>
            <a:ext cx="1290896" cy="307777"/>
          </a:xfrm>
          <a:prstGeom prst="rect">
            <a:avLst/>
          </a:prstGeom>
          <a:solidFill>
            <a:srgbClr val="795696"/>
          </a:solidFill>
          <a:ln>
            <a:solidFill>
              <a:schemeClr val="accent1"/>
            </a:solidFill>
          </a:ln>
        </p:spPr>
        <p:txBody>
          <a:bodyPr wrap="square" rtlCol="0">
            <a:spAutoFit/>
          </a:bodyPr>
          <a:lstStyle/>
          <a:p>
            <a:pPr marL="0" marR="0" lvl="0" indent="0" algn="ctr" defTabSz="914400" rtl="0" eaLnBrk="1" fontAlgn="auto" latinLnBrk="0" hangingPunct="1">
              <a:lnSpc>
                <a:spcPct val="100000"/>
              </a:lnSpc>
              <a:spcBef>
                <a:spcPct val="0"/>
              </a:spcBef>
              <a:spcAft>
                <a:spcPct val="0"/>
              </a:spcAft>
              <a:buClrTx/>
              <a:buSzTx/>
              <a:buFontTx/>
              <a:buNone/>
              <a:defRPr/>
            </a:pPr>
            <a:r>
              <a:rPr lang="zh-CN" altLang="en-US" sz="1400">
                <a:solidFill>
                  <a:schemeClr val="bg1"/>
                </a:solidFill>
                <a:latin typeface="微软雅黑" panose="020B0503020204020204" pitchFamily="34" charset="-122"/>
                <a:ea typeface="微软雅黑" panose="020B0503020204020204" pitchFamily="34" charset="-122"/>
              </a:rPr>
              <a:t>内容转粉力</a:t>
            </a:r>
            <a:endParaRPr kumimoji="0" lang="zh-CN" altLang="en-US" sz="1400" b="0" i="0" u="none" strike="noStrike" kern="1200" cap="none" spc="0" normalizeH="0" baseline="0" noProof="0">
              <a:ln>
                <a:noFill/>
              </a:ln>
              <a:solidFill>
                <a:schemeClr val="bg1"/>
              </a:solidFill>
              <a:effectLst/>
              <a:uLnTx/>
              <a:uFillTx/>
              <a:latin typeface="微软雅黑" panose="020B0503020204020204" pitchFamily="34" charset="-122"/>
              <a:ea typeface="微软雅黑" panose="020B0503020204020204" pitchFamily="34" charset="-122"/>
            </a:endParaRPr>
          </a:p>
        </p:txBody>
      </p:sp>
      <p:sp>
        <p:nvSpPr>
          <p:cNvPr id="15" name="文本框 14"/>
          <p:cNvSpPr txBox="1"/>
          <p:nvPr/>
        </p:nvSpPr>
        <p:spPr>
          <a:xfrm>
            <a:off x="817948" y="269402"/>
            <a:ext cx="7562367" cy="584775"/>
          </a:xfrm>
          <a:prstGeom prst="rect">
            <a:avLst/>
          </a:prstGeom>
          <a:noFill/>
        </p:spPr>
        <p:txBody>
          <a:bodyPr wrap="square">
            <a:spAutoFit/>
          </a:bodyPr>
          <a:lstStyle/>
          <a:p>
            <a:r>
              <a:rPr lang="zh-CN" altLang="en-US" sz="3200">
                <a:latin typeface="微软雅黑" panose="020B0503020204020204" pitchFamily="34" charset="-122"/>
                <a:ea typeface="微软雅黑" panose="020B0503020204020204" pitchFamily="34" charset="-122"/>
              </a:rPr>
              <a:t>内容营销</a:t>
            </a:r>
            <a:r>
              <a:rPr lang="en-US" altLang="zh-CN" sz="3200">
                <a:latin typeface="微软雅黑" panose="020B0503020204020204" pitchFamily="34" charset="-122"/>
                <a:ea typeface="微软雅黑" panose="020B0503020204020204" pitchFamily="34" charset="-122"/>
              </a:rPr>
              <a:t>5A</a:t>
            </a:r>
            <a:r>
              <a:rPr lang="zh-CN" altLang="en-US" sz="3200">
                <a:latin typeface="微软雅黑" panose="020B0503020204020204" pitchFamily="34" charset="-122"/>
                <a:ea typeface="微软雅黑" panose="020B0503020204020204" pitchFamily="34" charset="-122"/>
              </a:rPr>
              <a:t>模型</a:t>
            </a:r>
            <a:endParaRPr lang="zh-CN" altLang="en-US" sz="3200">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5:prstTrans prst="peelOff"/>
      </p:transition>
    </mc:Choice>
    <mc:Fallback>
      <p:transition spd="slow">
        <p:fade/>
      </p:transition>
    </mc:Fallback>
  </mc:AlternateContent>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 name="表格 9"/>
          <p:cNvGraphicFramePr>
            <a:graphicFrameLocks noGrp="1"/>
          </p:cNvGraphicFramePr>
          <p:nvPr/>
        </p:nvGraphicFramePr>
        <p:xfrm>
          <a:off x="800944" y="5504414"/>
          <a:ext cx="10489909" cy="1158941"/>
        </p:xfrm>
        <a:graphic>
          <a:graphicData uri="http://schemas.openxmlformats.org/drawingml/2006/table">
            <a:tbl>
              <a:tblPr firstRow="1" bandRow="1">
                <a:tableStyleId>{21E4AEA4-8DFA-4A89-87EB-49C32662AFE0}</a:tableStyleId>
              </a:tblPr>
              <a:tblGrid>
                <a:gridCol w="361721"/>
                <a:gridCol w="361721"/>
                <a:gridCol w="361721"/>
                <a:gridCol w="361721"/>
                <a:gridCol w="361721"/>
                <a:gridCol w="361721"/>
                <a:gridCol w="361721"/>
                <a:gridCol w="447457"/>
                <a:gridCol w="275985"/>
                <a:gridCol w="361721"/>
                <a:gridCol w="361721"/>
                <a:gridCol w="361721"/>
                <a:gridCol w="361721"/>
                <a:gridCol w="361721"/>
                <a:gridCol w="361721"/>
                <a:gridCol w="361721"/>
                <a:gridCol w="361721"/>
                <a:gridCol w="361721"/>
                <a:gridCol w="361721"/>
                <a:gridCol w="361721"/>
                <a:gridCol w="361721"/>
                <a:gridCol w="361721"/>
                <a:gridCol w="361721"/>
                <a:gridCol w="361721"/>
                <a:gridCol w="361721"/>
                <a:gridCol w="361721"/>
                <a:gridCol w="361721"/>
                <a:gridCol w="361721"/>
                <a:gridCol w="361721"/>
              </a:tblGrid>
              <a:tr h="335981">
                <a:tc gridSpan="3">
                  <a:txBody>
                    <a:bodyPr wrap="square"/>
                    <a:lstStyle/>
                    <a:p>
                      <a:pPr algn="ctr"/>
                      <a:r>
                        <a:rPr lang="zh-CN" altLang="en-US" sz="1200" b="0">
                          <a:solidFill>
                            <a:schemeClr val="bg1"/>
                          </a:solidFill>
                          <a:latin typeface="微软雅黑" panose="020B0503020204020204" pitchFamily="34" charset="-122"/>
                          <a:ea typeface="微软雅黑" panose="020B0503020204020204" pitchFamily="34" charset="-122"/>
                        </a:rPr>
                        <a:t>视频类型</a:t>
                      </a:r>
                      <a:endParaRPr lang="zh-CN" altLang="en-US" sz="1200" b="0">
                        <a:solidFill>
                          <a:schemeClr val="bg1"/>
                        </a:solidFill>
                        <a:latin typeface="微软雅黑" panose="020B0503020204020204" pitchFamily="34" charset="-122"/>
                        <a:ea typeface="微软雅黑" panose="020B0503020204020204" pitchFamily="34" charset="-122"/>
                      </a:endParaRPr>
                    </a:p>
                  </a:txBody>
                  <a:tcPr vert="horz" anchor="ctr">
                    <a:lnL w="12700" cap="flat" cmpd="sng" algn="ctr">
                      <a:solidFill>
                        <a:srgbClr val="795696"/>
                      </a:solidFill>
                      <a:prstDash val="solid"/>
                      <a:round/>
                      <a:headEnd type="none" w="med" len="med"/>
                      <a:tailEnd type="none" w="med" len="med"/>
                    </a:lnL>
                    <a:lnR w="12700" cap="flat" cmpd="sng" algn="ctr">
                      <a:solidFill>
                        <a:srgbClr val="795696"/>
                      </a:solidFill>
                      <a:prstDash val="solid"/>
                      <a:round/>
                      <a:headEnd type="none" w="med" len="med"/>
                      <a:tailEnd type="none" w="med" len="med"/>
                    </a:lnR>
                    <a:lnT w="12700" cap="flat" cmpd="sng" algn="ctr">
                      <a:solidFill>
                        <a:srgbClr val="795696"/>
                      </a:solidFill>
                      <a:prstDash val="solid"/>
                      <a:round/>
                      <a:headEnd type="none" w="med" len="med"/>
                      <a:tailEnd type="none" w="med" len="med"/>
                    </a:lnT>
                    <a:lnB w="12700" cap="flat" cmpd="sng" algn="ctr">
                      <a:solidFill>
                        <a:srgbClr val="795696"/>
                      </a:solidFill>
                      <a:prstDash val="solid"/>
                      <a:round/>
                      <a:headEnd type="none" w="med" len="med"/>
                      <a:tailEnd type="none" w="med" len="med"/>
                    </a:lnB>
                    <a:lnTlToBr w="12700" cmpd="sng">
                      <a:noFill/>
                      <a:prstDash val="solid"/>
                    </a:lnTlToBr>
                    <a:lnBlToTr w="12700" cmpd="sng">
                      <a:noFill/>
                      <a:prstDash val="solid"/>
                    </a:lnBlToTr>
                    <a:solidFill>
                      <a:srgbClr val="795696"/>
                    </a:solidFill>
                  </a:tcPr>
                </a:tc>
                <a:tc hMerge="1">
                  <a:tcPr anchor="ctr">
                    <a:lnL w="12700" cap="flat" cmpd="sng" algn="ctr">
                      <a:solidFill>
                        <a:srgbClr val="389F6F"/>
                      </a:solidFill>
                      <a:prstDash val="solid"/>
                      <a:round/>
                      <a:headEnd type="none" w="med" len="med"/>
                      <a:tailEnd type="none" w="med" len="med"/>
                    </a:lnL>
                    <a:lnR w="12700" cap="flat" cmpd="sng" algn="ctr">
                      <a:solidFill>
                        <a:srgbClr val="389F6F"/>
                      </a:solidFill>
                      <a:prstDash val="solid"/>
                      <a:round/>
                      <a:headEnd type="none" w="med" len="med"/>
                      <a:tailEnd type="none" w="med" len="med"/>
                    </a:lnR>
                    <a:lnT w="12700" cap="flat" cmpd="sng" algn="ctr">
                      <a:solidFill>
                        <a:srgbClr val="389F6F"/>
                      </a:solidFill>
                      <a:prstDash val="solid"/>
                      <a:round/>
                      <a:headEnd type="none" w="med" len="med"/>
                      <a:tailEnd type="none" w="med" len="med"/>
                    </a:lnT>
                    <a:lnB w="12700" cap="flat" cmpd="sng" algn="ctr">
                      <a:solidFill>
                        <a:srgbClr val="389F6F"/>
                      </a:solidFill>
                      <a:prstDash val="solid"/>
                      <a:round/>
                      <a:headEnd type="none" w="med" len="med"/>
                      <a:tailEnd type="none" w="med" len="med"/>
                    </a:lnB>
                    <a:solidFill>
                      <a:schemeClr val="bg1"/>
                    </a:solidFill>
                  </a:tcPr>
                </a:tc>
                <a:tc hMerge="1">
                  <a:tcPr anchor="ctr">
                    <a:lnL w="12700" cap="flat" cmpd="sng" algn="ctr">
                      <a:solidFill>
                        <a:srgbClr val="389F6F"/>
                      </a:solidFill>
                      <a:prstDash val="solid"/>
                      <a:round/>
                      <a:headEnd type="none" w="med" len="med"/>
                      <a:tailEnd type="none" w="med" len="med"/>
                    </a:lnL>
                    <a:lnR w="12700" cap="flat" cmpd="sng" algn="ctr">
                      <a:solidFill>
                        <a:srgbClr val="389F6F"/>
                      </a:solidFill>
                      <a:prstDash val="solid"/>
                      <a:round/>
                      <a:headEnd type="none" w="med" len="med"/>
                      <a:tailEnd type="none" w="med" len="med"/>
                    </a:lnR>
                    <a:lnT w="12700" cap="flat" cmpd="sng" algn="ctr">
                      <a:solidFill>
                        <a:srgbClr val="389F6F"/>
                      </a:solidFill>
                      <a:prstDash val="solid"/>
                      <a:round/>
                      <a:headEnd type="none" w="med" len="med"/>
                      <a:tailEnd type="none" w="med" len="med"/>
                    </a:lnT>
                    <a:lnB w="12700" cap="flat" cmpd="sng" algn="ctr">
                      <a:solidFill>
                        <a:srgbClr val="389F6F"/>
                      </a:solidFill>
                      <a:prstDash val="solid"/>
                      <a:round/>
                      <a:headEnd type="none" w="med" len="med"/>
                      <a:tailEnd type="none" w="med" len="med"/>
                    </a:lnB>
                    <a:solidFill>
                      <a:schemeClr val="bg1"/>
                    </a:solidFill>
                  </a:tcPr>
                </a:tc>
                <a:tc gridSpan="3">
                  <a:txBody>
                    <a:bodyPr wrap="square"/>
                    <a:lstStyle/>
                    <a:p>
                      <a:pPr algn="ctr"/>
                      <a:r>
                        <a:rPr lang="zh-CN" altLang="en-US" sz="1200" b="0">
                          <a:solidFill>
                            <a:schemeClr val="bg1"/>
                          </a:solidFill>
                          <a:latin typeface="微软雅黑" panose="020B0503020204020204" pitchFamily="34" charset="-122"/>
                          <a:ea typeface="微软雅黑" panose="020B0503020204020204" pitchFamily="34" charset="-122"/>
                        </a:rPr>
                        <a:t>视频风格</a:t>
                      </a:r>
                      <a:endParaRPr lang="zh-CN" altLang="en-US" sz="1200" b="0">
                        <a:solidFill>
                          <a:schemeClr val="bg1"/>
                        </a:solidFill>
                        <a:latin typeface="微软雅黑" panose="020B0503020204020204" pitchFamily="34" charset="-122"/>
                        <a:ea typeface="微软雅黑" panose="020B0503020204020204" pitchFamily="34" charset="-122"/>
                      </a:endParaRPr>
                    </a:p>
                  </a:txBody>
                  <a:tcPr vert="horz" anchor="ctr">
                    <a:lnL w="12700" cap="flat" cmpd="sng" algn="ctr">
                      <a:solidFill>
                        <a:srgbClr val="795696"/>
                      </a:solidFill>
                      <a:prstDash val="solid"/>
                      <a:round/>
                      <a:headEnd type="none" w="med" len="med"/>
                      <a:tailEnd type="none" w="med" len="med"/>
                    </a:lnL>
                    <a:lnR w="12700" cap="flat" cmpd="sng" algn="ctr">
                      <a:solidFill>
                        <a:srgbClr val="795696"/>
                      </a:solidFill>
                      <a:prstDash val="solid"/>
                      <a:round/>
                      <a:headEnd type="none" w="med" len="med"/>
                      <a:tailEnd type="none" w="med" len="med"/>
                    </a:lnR>
                    <a:lnT w="12700" cap="flat" cmpd="sng" algn="ctr">
                      <a:solidFill>
                        <a:srgbClr val="795696"/>
                      </a:solidFill>
                      <a:prstDash val="solid"/>
                      <a:round/>
                      <a:headEnd type="none" w="med" len="med"/>
                      <a:tailEnd type="none" w="med" len="med"/>
                    </a:lnT>
                    <a:lnB w="12700" cap="flat" cmpd="sng" algn="ctr">
                      <a:solidFill>
                        <a:srgbClr val="795696"/>
                      </a:solidFill>
                      <a:prstDash val="solid"/>
                      <a:round/>
                      <a:headEnd type="none" w="med" len="med"/>
                      <a:tailEnd type="none" w="med" len="med"/>
                    </a:lnB>
                    <a:lnTlToBr w="12700" cmpd="sng">
                      <a:noFill/>
                      <a:prstDash val="solid"/>
                    </a:lnTlToBr>
                    <a:lnBlToTr w="12700" cmpd="sng">
                      <a:noFill/>
                      <a:prstDash val="solid"/>
                    </a:lnBlToTr>
                    <a:solidFill>
                      <a:srgbClr val="795696"/>
                    </a:solidFill>
                  </a:tcPr>
                </a:tc>
                <a:tc hMerge="1">
                  <a:tcPr anchor="ctr">
                    <a:lnL w="12700" cap="flat" cmpd="sng" algn="ctr">
                      <a:solidFill>
                        <a:srgbClr val="389F6F"/>
                      </a:solidFill>
                      <a:prstDash val="solid"/>
                      <a:round/>
                      <a:headEnd type="none" w="med" len="med"/>
                      <a:tailEnd type="none" w="med" len="med"/>
                    </a:lnL>
                    <a:lnR w="12700" cap="flat" cmpd="sng" algn="ctr">
                      <a:solidFill>
                        <a:srgbClr val="389F6F"/>
                      </a:solidFill>
                      <a:prstDash val="solid"/>
                      <a:round/>
                      <a:headEnd type="none" w="med" len="med"/>
                      <a:tailEnd type="none" w="med" len="med"/>
                    </a:lnR>
                    <a:lnT w="12700" cap="flat" cmpd="sng" algn="ctr">
                      <a:solidFill>
                        <a:srgbClr val="389F6F"/>
                      </a:solidFill>
                      <a:prstDash val="solid"/>
                      <a:round/>
                      <a:headEnd type="none" w="med" len="med"/>
                      <a:tailEnd type="none" w="med" len="med"/>
                    </a:lnT>
                    <a:lnB w="12700" cap="flat" cmpd="sng" algn="ctr">
                      <a:solidFill>
                        <a:srgbClr val="389F6F"/>
                      </a:solidFill>
                      <a:prstDash val="solid"/>
                      <a:round/>
                      <a:headEnd type="none" w="med" len="med"/>
                      <a:tailEnd type="none" w="med" len="med"/>
                    </a:lnB>
                    <a:solidFill>
                      <a:schemeClr val="bg1"/>
                    </a:solidFill>
                  </a:tcPr>
                </a:tc>
                <a:tc hMerge="1">
                  <a:tcPr anchor="ctr">
                    <a:lnL w="12700" cap="flat" cmpd="sng" algn="ctr">
                      <a:solidFill>
                        <a:srgbClr val="389F6F"/>
                      </a:solidFill>
                      <a:prstDash val="solid"/>
                      <a:round/>
                      <a:headEnd type="none" w="med" len="med"/>
                      <a:tailEnd type="none" w="med" len="med"/>
                    </a:lnL>
                    <a:lnR w="12700" cap="flat" cmpd="sng" algn="ctr">
                      <a:solidFill>
                        <a:srgbClr val="389F6F"/>
                      </a:solidFill>
                      <a:prstDash val="solid"/>
                      <a:round/>
                      <a:headEnd type="none" w="med" len="med"/>
                      <a:tailEnd type="none" w="med" len="med"/>
                    </a:lnR>
                    <a:lnT w="12700" cap="flat" cmpd="sng" algn="ctr">
                      <a:solidFill>
                        <a:srgbClr val="389F6F"/>
                      </a:solidFill>
                      <a:prstDash val="solid"/>
                      <a:round/>
                      <a:headEnd type="none" w="med" len="med"/>
                      <a:tailEnd type="none" w="med" len="med"/>
                    </a:lnT>
                    <a:lnB w="12700" cap="flat" cmpd="sng" algn="ctr">
                      <a:solidFill>
                        <a:srgbClr val="389F6F"/>
                      </a:solidFill>
                      <a:prstDash val="solid"/>
                      <a:round/>
                      <a:headEnd type="none" w="med" len="med"/>
                      <a:tailEnd type="none" w="med" len="med"/>
                    </a:lnB>
                    <a:solidFill>
                      <a:schemeClr val="bg1"/>
                    </a:solidFill>
                  </a:tcPr>
                </a:tc>
                <a:tc gridSpan="2">
                  <a:txBody>
                    <a:bodyPr wrap="square"/>
                    <a:lstStyle/>
                    <a:p>
                      <a:pPr algn="ctr"/>
                      <a:r>
                        <a:rPr lang="zh-CN" altLang="en-US" sz="1200" b="0">
                          <a:solidFill>
                            <a:schemeClr val="bg1"/>
                          </a:solidFill>
                          <a:latin typeface="微软雅黑" panose="020B0503020204020204" pitchFamily="34" charset="-122"/>
                          <a:ea typeface="微软雅黑" panose="020B0503020204020204" pitchFamily="34" charset="-122"/>
                        </a:rPr>
                        <a:t>画面镜头</a:t>
                      </a:r>
                      <a:endParaRPr lang="zh-CN" altLang="en-US" sz="1200" b="0">
                        <a:solidFill>
                          <a:schemeClr val="bg1"/>
                        </a:solidFill>
                        <a:latin typeface="微软雅黑" panose="020B0503020204020204" pitchFamily="34" charset="-122"/>
                        <a:ea typeface="微软雅黑" panose="020B0503020204020204" pitchFamily="34" charset="-122"/>
                      </a:endParaRPr>
                    </a:p>
                  </a:txBody>
                  <a:tcPr vert="horz" anchor="ctr">
                    <a:lnL w="12700" cap="flat" cmpd="sng" algn="ctr">
                      <a:solidFill>
                        <a:srgbClr val="795696"/>
                      </a:solidFill>
                      <a:prstDash val="solid"/>
                      <a:round/>
                      <a:headEnd type="none" w="med" len="med"/>
                      <a:tailEnd type="none" w="med" len="med"/>
                    </a:lnL>
                    <a:lnR w="12700" cap="flat" cmpd="sng" algn="ctr">
                      <a:solidFill>
                        <a:srgbClr val="795696"/>
                      </a:solidFill>
                      <a:prstDash val="solid"/>
                      <a:round/>
                      <a:headEnd type="none" w="med" len="med"/>
                      <a:tailEnd type="none" w="med" len="med"/>
                    </a:lnR>
                    <a:lnT w="12700" cap="flat" cmpd="sng" algn="ctr">
                      <a:solidFill>
                        <a:srgbClr val="795696"/>
                      </a:solidFill>
                      <a:prstDash val="solid"/>
                      <a:round/>
                      <a:headEnd type="none" w="med" len="med"/>
                      <a:tailEnd type="none" w="med" len="med"/>
                    </a:lnT>
                    <a:lnB w="12700" cap="flat" cmpd="sng" algn="ctr">
                      <a:solidFill>
                        <a:srgbClr val="795696"/>
                      </a:solidFill>
                      <a:prstDash val="solid"/>
                      <a:round/>
                      <a:headEnd type="none" w="med" len="med"/>
                      <a:tailEnd type="none" w="med" len="med"/>
                    </a:lnB>
                    <a:lnTlToBr w="12700" cmpd="sng">
                      <a:noFill/>
                      <a:prstDash val="solid"/>
                    </a:lnTlToBr>
                    <a:lnBlToTr w="12700" cmpd="sng">
                      <a:noFill/>
                      <a:prstDash val="solid"/>
                    </a:lnBlToTr>
                    <a:solidFill>
                      <a:srgbClr val="795696"/>
                    </a:solidFill>
                  </a:tcPr>
                </a:tc>
                <a:tc hMerge="1">
                  <a:tcPr anchor="ctr">
                    <a:lnL w="12700" cap="flat" cmpd="sng" algn="ctr">
                      <a:solidFill>
                        <a:srgbClr val="389F6F"/>
                      </a:solidFill>
                      <a:prstDash val="solid"/>
                      <a:round/>
                      <a:headEnd type="none" w="med" len="med"/>
                      <a:tailEnd type="none" w="med" len="med"/>
                    </a:lnL>
                    <a:lnR w="12700" cap="flat" cmpd="sng" algn="ctr">
                      <a:solidFill>
                        <a:srgbClr val="389F6F"/>
                      </a:solidFill>
                      <a:prstDash val="solid"/>
                      <a:round/>
                      <a:headEnd type="none" w="med" len="med"/>
                      <a:tailEnd type="none" w="med" len="med"/>
                    </a:lnR>
                    <a:lnT w="12700" cap="flat" cmpd="sng" algn="ctr">
                      <a:solidFill>
                        <a:srgbClr val="389F6F"/>
                      </a:solidFill>
                      <a:prstDash val="solid"/>
                      <a:round/>
                      <a:headEnd type="none" w="med" len="med"/>
                      <a:tailEnd type="none" w="med" len="med"/>
                    </a:lnT>
                    <a:lnB w="12700" cap="flat" cmpd="sng" algn="ctr">
                      <a:solidFill>
                        <a:srgbClr val="389F6F"/>
                      </a:solidFill>
                      <a:prstDash val="solid"/>
                      <a:round/>
                      <a:headEnd type="none" w="med" len="med"/>
                      <a:tailEnd type="none" w="med" len="med"/>
                    </a:lnB>
                    <a:solidFill>
                      <a:schemeClr val="bg1"/>
                    </a:solidFill>
                  </a:tcPr>
                </a:tc>
                <a:tc gridSpan="3">
                  <a:txBody>
                    <a:bodyPr wrap="square"/>
                    <a:lstStyle/>
                    <a:p>
                      <a:pPr algn="ctr"/>
                      <a:r>
                        <a:rPr lang="zh-CN" altLang="en-US" sz="1200" b="0">
                          <a:solidFill>
                            <a:schemeClr val="bg1"/>
                          </a:solidFill>
                          <a:latin typeface="微软雅黑" panose="020B0503020204020204" pitchFamily="34" charset="-122"/>
                          <a:ea typeface="微软雅黑" panose="020B0503020204020204" pitchFamily="34" charset="-122"/>
                        </a:rPr>
                        <a:t>开箱方式</a:t>
                      </a:r>
                      <a:endParaRPr lang="zh-CN" altLang="en-US" sz="1200" b="0">
                        <a:solidFill>
                          <a:schemeClr val="bg1"/>
                        </a:solidFill>
                        <a:latin typeface="微软雅黑" panose="020B0503020204020204" pitchFamily="34" charset="-122"/>
                        <a:ea typeface="微软雅黑" panose="020B0503020204020204" pitchFamily="34" charset="-122"/>
                      </a:endParaRPr>
                    </a:p>
                  </a:txBody>
                  <a:tcPr vert="horz" anchor="ctr">
                    <a:lnL w="12700" cap="flat" cmpd="sng" algn="ctr">
                      <a:solidFill>
                        <a:srgbClr val="795696"/>
                      </a:solidFill>
                      <a:prstDash val="solid"/>
                      <a:round/>
                      <a:headEnd type="none" w="med" len="med"/>
                      <a:tailEnd type="none" w="med" len="med"/>
                    </a:lnL>
                    <a:lnR w="12700" cap="flat" cmpd="sng" algn="ctr">
                      <a:solidFill>
                        <a:srgbClr val="795696"/>
                      </a:solidFill>
                      <a:prstDash val="solid"/>
                      <a:round/>
                      <a:headEnd type="none" w="med" len="med"/>
                      <a:tailEnd type="none" w="med" len="med"/>
                    </a:lnR>
                    <a:lnT w="12700" cap="flat" cmpd="sng" algn="ctr">
                      <a:solidFill>
                        <a:srgbClr val="795696"/>
                      </a:solidFill>
                      <a:prstDash val="solid"/>
                      <a:round/>
                      <a:headEnd type="none" w="med" len="med"/>
                      <a:tailEnd type="none" w="med" len="med"/>
                    </a:lnT>
                    <a:lnB w="12700" cap="flat" cmpd="sng" algn="ctr">
                      <a:solidFill>
                        <a:srgbClr val="795696"/>
                      </a:solidFill>
                      <a:prstDash val="solid"/>
                      <a:round/>
                      <a:headEnd type="none" w="med" len="med"/>
                      <a:tailEnd type="none" w="med" len="med"/>
                    </a:lnB>
                    <a:lnTlToBr w="12700" cmpd="sng">
                      <a:noFill/>
                      <a:prstDash val="solid"/>
                    </a:lnTlToBr>
                    <a:lnBlToTr w="12700" cmpd="sng">
                      <a:noFill/>
                      <a:prstDash val="solid"/>
                    </a:lnBlToTr>
                    <a:solidFill>
                      <a:srgbClr val="795696"/>
                    </a:solidFill>
                  </a:tcPr>
                </a:tc>
                <a:tc hMerge="1">
                  <a:tcPr anchor="ctr">
                    <a:lnL w="12700" cap="flat" cmpd="sng" algn="ctr">
                      <a:solidFill>
                        <a:srgbClr val="389F6F"/>
                      </a:solidFill>
                      <a:prstDash val="solid"/>
                      <a:round/>
                      <a:headEnd type="none" w="med" len="med"/>
                      <a:tailEnd type="none" w="med" len="med"/>
                    </a:lnL>
                    <a:lnR w="12700" cap="flat" cmpd="sng" algn="ctr">
                      <a:solidFill>
                        <a:srgbClr val="389F6F"/>
                      </a:solidFill>
                      <a:prstDash val="solid"/>
                      <a:round/>
                      <a:headEnd type="none" w="med" len="med"/>
                      <a:tailEnd type="none" w="med" len="med"/>
                    </a:lnR>
                    <a:lnT w="12700" cap="flat" cmpd="sng" algn="ctr">
                      <a:solidFill>
                        <a:srgbClr val="389F6F"/>
                      </a:solidFill>
                      <a:prstDash val="solid"/>
                      <a:round/>
                      <a:headEnd type="none" w="med" len="med"/>
                      <a:tailEnd type="none" w="med" len="med"/>
                    </a:lnT>
                    <a:lnB w="12700" cap="flat" cmpd="sng" algn="ctr">
                      <a:solidFill>
                        <a:srgbClr val="389F6F"/>
                      </a:solidFill>
                      <a:prstDash val="solid"/>
                      <a:round/>
                      <a:headEnd type="none" w="med" len="med"/>
                      <a:tailEnd type="none" w="med" len="med"/>
                    </a:lnB>
                    <a:solidFill>
                      <a:schemeClr val="bg1"/>
                    </a:solidFill>
                  </a:tcPr>
                </a:tc>
                <a:tc hMerge="1">
                  <a:tcPr anchor="ctr">
                    <a:lnL w="12700" cap="flat" cmpd="sng" algn="ctr">
                      <a:solidFill>
                        <a:srgbClr val="389F6F"/>
                      </a:solidFill>
                      <a:prstDash val="solid"/>
                      <a:round/>
                      <a:headEnd type="none" w="med" len="med"/>
                      <a:tailEnd type="none" w="med" len="med"/>
                    </a:lnL>
                    <a:lnR w="12700" cap="flat" cmpd="sng" algn="ctr">
                      <a:solidFill>
                        <a:srgbClr val="389F6F"/>
                      </a:solidFill>
                      <a:prstDash val="solid"/>
                      <a:round/>
                      <a:headEnd type="none" w="med" len="med"/>
                      <a:tailEnd type="none" w="med" len="med"/>
                    </a:lnR>
                    <a:lnT w="12700" cap="flat" cmpd="sng" algn="ctr">
                      <a:solidFill>
                        <a:srgbClr val="389F6F"/>
                      </a:solidFill>
                      <a:prstDash val="solid"/>
                      <a:round/>
                      <a:headEnd type="none" w="med" len="med"/>
                      <a:tailEnd type="none" w="med" len="med"/>
                    </a:lnT>
                    <a:lnB w="12700" cap="flat" cmpd="sng" algn="ctr">
                      <a:solidFill>
                        <a:srgbClr val="389F6F"/>
                      </a:solidFill>
                      <a:prstDash val="solid"/>
                      <a:round/>
                      <a:headEnd type="none" w="med" len="med"/>
                      <a:tailEnd type="none" w="med" len="med"/>
                    </a:lnB>
                    <a:solidFill>
                      <a:schemeClr val="bg1"/>
                    </a:solidFill>
                  </a:tcPr>
                </a:tc>
                <a:tc gridSpan="2">
                  <a:txBody>
                    <a:bodyPr wrap="square"/>
                    <a:lstStyle/>
                    <a:p>
                      <a:pPr algn="ctr"/>
                      <a:r>
                        <a:rPr lang="zh-CN" altLang="en-US" sz="1200" b="0">
                          <a:solidFill>
                            <a:schemeClr val="bg1"/>
                          </a:solidFill>
                          <a:latin typeface="微软雅黑" panose="020B0503020204020204" pitchFamily="34" charset="-122"/>
                          <a:ea typeface="微软雅黑" panose="020B0503020204020204" pitchFamily="34" charset="-122"/>
                        </a:rPr>
                        <a:t>字幕</a:t>
                      </a:r>
                      <a:endParaRPr lang="zh-CN" altLang="en-US" sz="1200" b="0">
                        <a:solidFill>
                          <a:schemeClr val="bg1"/>
                        </a:solidFill>
                        <a:latin typeface="微软雅黑" panose="020B0503020204020204" pitchFamily="34" charset="-122"/>
                        <a:ea typeface="微软雅黑" panose="020B0503020204020204" pitchFamily="34" charset="-122"/>
                      </a:endParaRPr>
                    </a:p>
                  </a:txBody>
                  <a:tcPr vert="horz" anchor="ctr">
                    <a:lnL w="12700" cap="flat" cmpd="sng" algn="ctr">
                      <a:solidFill>
                        <a:srgbClr val="795696"/>
                      </a:solidFill>
                      <a:prstDash val="solid"/>
                      <a:round/>
                      <a:headEnd type="none" w="med" len="med"/>
                      <a:tailEnd type="none" w="med" len="med"/>
                    </a:lnL>
                    <a:lnR w="12700" cap="flat" cmpd="sng" algn="ctr">
                      <a:solidFill>
                        <a:srgbClr val="795696"/>
                      </a:solidFill>
                      <a:prstDash val="solid"/>
                      <a:round/>
                      <a:headEnd type="none" w="med" len="med"/>
                      <a:tailEnd type="none" w="med" len="med"/>
                    </a:lnR>
                    <a:lnT w="12700" cap="flat" cmpd="sng" algn="ctr">
                      <a:solidFill>
                        <a:srgbClr val="795696"/>
                      </a:solidFill>
                      <a:prstDash val="solid"/>
                      <a:round/>
                      <a:headEnd type="none" w="med" len="med"/>
                      <a:tailEnd type="none" w="med" len="med"/>
                    </a:lnT>
                    <a:lnB w="12700" cap="flat" cmpd="sng" algn="ctr">
                      <a:solidFill>
                        <a:srgbClr val="795696"/>
                      </a:solidFill>
                      <a:prstDash val="solid"/>
                      <a:round/>
                      <a:headEnd type="none" w="med" len="med"/>
                      <a:tailEnd type="none" w="med" len="med"/>
                    </a:lnB>
                    <a:lnTlToBr w="12700" cmpd="sng">
                      <a:noFill/>
                      <a:prstDash val="solid"/>
                    </a:lnTlToBr>
                    <a:lnBlToTr w="12700" cmpd="sng">
                      <a:noFill/>
                      <a:prstDash val="solid"/>
                    </a:lnBlToTr>
                    <a:solidFill>
                      <a:srgbClr val="795696"/>
                    </a:solidFill>
                  </a:tcPr>
                </a:tc>
                <a:tc hMerge="1">
                  <a:tcPr anchor="ctr">
                    <a:lnL w="12700" cap="flat" cmpd="sng" algn="ctr">
                      <a:solidFill>
                        <a:srgbClr val="389F6F"/>
                      </a:solidFill>
                      <a:prstDash val="solid"/>
                      <a:round/>
                      <a:headEnd type="none" w="med" len="med"/>
                      <a:tailEnd type="none" w="med" len="med"/>
                    </a:lnL>
                    <a:lnR w="12700" cap="flat" cmpd="sng" algn="ctr">
                      <a:solidFill>
                        <a:srgbClr val="389F6F"/>
                      </a:solidFill>
                      <a:prstDash val="solid"/>
                      <a:round/>
                      <a:headEnd type="none" w="med" len="med"/>
                      <a:tailEnd type="none" w="med" len="med"/>
                    </a:lnR>
                    <a:lnT w="12700" cap="flat" cmpd="sng" algn="ctr">
                      <a:solidFill>
                        <a:srgbClr val="389F6F"/>
                      </a:solidFill>
                      <a:prstDash val="solid"/>
                      <a:round/>
                      <a:headEnd type="none" w="med" len="med"/>
                      <a:tailEnd type="none" w="med" len="med"/>
                    </a:lnT>
                    <a:lnB w="12700" cap="flat" cmpd="sng" algn="ctr">
                      <a:solidFill>
                        <a:srgbClr val="389F6F"/>
                      </a:solidFill>
                      <a:prstDash val="solid"/>
                      <a:round/>
                      <a:headEnd type="none" w="med" len="med"/>
                      <a:tailEnd type="none" w="med" len="med"/>
                    </a:lnB>
                    <a:solidFill>
                      <a:schemeClr val="bg1"/>
                    </a:solidFill>
                  </a:tcPr>
                </a:tc>
                <a:tc gridSpan="2">
                  <a:txBody>
                    <a:bodyPr wrap="square"/>
                    <a:lstStyle/>
                    <a:p>
                      <a:pPr algn="ctr"/>
                      <a:r>
                        <a:rPr lang="zh-CN" altLang="en-US" sz="1200" b="0">
                          <a:solidFill>
                            <a:schemeClr val="bg1"/>
                          </a:solidFill>
                          <a:latin typeface="微软雅黑" panose="020B0503020204020204" pitchFamily="34" charset="-122"/>
                          <a:ea typeface="微软雅黑" panose="020B0503020204020204" pitchFamily="34" charset="-122"/>
                        </a:rPr>
                        <a:t>边框</a:t>
                      </a:r>
                      <a:endParaRPr lang="zh-CN" altLang="en-US" sz="1200" b="0">
                        <a:solidFill>
                          <a:schemeClr val="bg1"/>
                        </a:solidFill>
                        <a:latin typeface="微软雅黑" panose="020B0503020204020204" pitchFamily="34" charset="-122"/>
                        <a:ea typeface="微软雅黑" panose="020B0503020204020204" pitchFamily="34" charset="-122"/>
                      </a:endParaRPr>
                    </a:p>
                  </a:txBody>
                  <a:tcPr vert="horz" anchor="ctr">
                    <a:lnL w="12700" cap="flat" cmpd="sng" algn="ctr">
                      <a:solidFill>
                        <a:srgbClr val="795696"/>
                      </a:solidFill>
                      <a:prstDash val="solid"/>
                      <a:round/>
                      <a:headEnd type="none" w="med" len="med"/>
                      <a:tailEnd type="none" w="med" len="med"/>
                    </a:lnL>
                    <a:lnR w="12700" cap="flat" cmpd="sng" algn="ctr">
                      <a:solidFill>
                        <a:srgbClr val="795696"/>
                      </a:solidFill>
                      <a:prstDash val="solid"/>
                      <a:round/>
                      <a:headEnd type="none" w="med" len="med"/>
                      <a:tailEnd type="none" w="med" len="med"/>
                    </a:lnR>
                    <a:lnT w="12700" cap="flat" cmpd="sng" algn="ctr">
                      <a:solidFill>
                        <a:srgbClr val="795696"/>
                      </a:solidFill>
                      <a:prstDash val="solid"/>
                      <a:round/>
                      <a:headEnd type="none" w="med" len="med"/>
                      <a:tailEnd type="none" w="med" len="med"/>
                    </a:lnT>
                    <a:lnB w="12700" cap="flat" cmpd="sng" algn="ctr">
                      <a:solidFill>
                        <a:srgbClr val="795696"/>
                      </a:solidFill>
                      <a:prstDash val="solid"/>
                      <a:round/>
                      <a:headEnd type="none" w="med" len="med"/>
                      <a:tailEnd type="none" w="med" len="med"/>
                    </a:lnB>
                    <a:lnTlToBr w="12700" cmpd="sng">
                      <a:noFill/>
                      <a:prstDash val="solid"/>
                    </a:lnTlToBr>
                    <a:lnBlToTr w="12700" cmpd="sng">
                      <a:noFill/>
                      <a:prstDash val="solid"/>
                    </a:lnBlToTr>
                    <a:solidFill>
                      <a:srgbClr val="795696"/>
                    </a:solidFill>
                  </a:tcPr>
                </a:tc>
                <a:tc hMerge="1">
                  <a:tcPr anchor="ctr">
                    <a:lnL w="12700" cap="flat" cmpd="sng" algn="ctr">
                      <a:solidFill>
                        <a:srgbClr val="389F6F"/>
                      </a:solidFill>
                      <a:prstDash val="solid"/>
                      <a:round/>
                      <a:headEnd type="none" w="med" len="med"/>
                      <a:tailEnd type="none" w="med" len="med"/>
                    </a:lnL>
                    <a:lnR w="12700" cap="flat" cmpd="sng" algn="ctr">
                      <a:solidFill>
                        <a:srgbClr val="389F6F"/>
                      </a:solidFill>
                      <a:prstDash val="solid"/>
                      <a:round/>
                      <a:headEnd type="none" w="med" len="med"/>
                      <a:tailEnd type="none" w="med" len="med"/>
                    </a:lnR>
                    <a:lnT w="12700" cap="flat" cmpd="sng" algn="ctr">
                      <a:solidFill>
                        <a:srgbClr val="389F6F"/>
                      </a:solidFill>
                      <a:prstDash val="solid"/>
                      <a:round/>
                      <a:headEnd type="none" w="med" len="med"/>
                      <a:tailEnd type="none" w="med" len="med"/>
                    </a:lnT>
                    <a:lnB w="12700" cap="flat" cmpd="sng" algn="ctr">
                      <a:solidFill>
                        <a:srgbClr val="389F6F"/>
                      </a:solidFill>
                      <a:prstDash val="solid"/>
                      <a:round/>
                      <a:headEnd type="none" w="med" len="med"/>
                      <a:tailEnd type="none" w="med" len="med"/>
                    </a:lnB>
                    <a:solidFill>
                      <a:schemeClr val="bg1"/>
                    </a:solidFill>
                  </a:tcPr>
                </a:tc>
                <a:tc gridSpan="3">
                  <a:txBody>
                    <a:bodyPr wrap="square"/>
                    <a:lstStyle/>
                    <a:p>
                      <a:pPr algn="ctr"/>
                      <a:r>
                        <a:rPr lang="zh-CN" altLang="en-US" sz="1200" b="0">
                          <a:solidFill>
                            <a:schemeClr val="bg1"/>
                          </a:solidFill>
                          <a:latin typeface="微软雅黑" panose="020B0503020204020204" pitchFamily="34" charset="-122"/>
                          <a:ea typeface="微软雅黑" panose="020B0503020204020204" pitchFamily="34" charset="-122"/>
                        </a:rPr>
                        <a:t>音乐</a:t>
                      </a:r>
                      <a:endParaRPr lang="zh-CN" altLang="en-US" sz="1200" b="0">
                        <a:solidFill>
                          <a:schemeClr val="bg1"/>
                        </a:solidFill>
                        <a:latin typeface="微软雅黑" panose="020B0503020204020204" pitchFamily="34" charset="-122"/>
                        <a:ea typeface="微软雅黑" panose="020B0503020204020204" pitchFamily="34" charset="-122"/>
                      </a:endParaRPr>
                    </a:p>
                  </a:txBody>
                  <a:tcPr vert="horz" anchor="ctr">
                    <a:lnL w="12700" cap="flat" cmpd="sng" algn="ctr">
                      <a:solidFill>
                        <a:srgbClr val="795696"/>
                      </a:solidFill>
                      <a:prstDash val="solid"/>
                      <a:round/>
                      <a:headEnd type="none" w="med" len="med"/>
                      <a:tailEnd type="none" w="med" len="med"/>
                    </a:lnL>
                    <a:lnR w="12700" cap="flat" cmpd="sng" algn="ctr">
                      <a:solidFill>
                        <a:srgbClr val="795696"/>
                      </a:solidFill>
                      <a:prstDash val="solid"/>
                      <a:round/>
                      <a:headEnd type="none" w="med" len="med"/>
                      <a:tailEnd type="none" w="med" len="med"/>
                    </a:lnR>
                    <a:lnT w="12700" cap="flat" cmpd="sng" algn="ctr">
                      <a:solidFill>
                        <a:srgbClr val="795696"/>
                      </a:solidFill>
                      <a:prstDash val="solid"/>
                      <a:round/>
                      <a:headEnd type="none" w="med" len="med"/>
                      <a:tailEnd type="none" w="med" len="med"/>
                    </a:lnT>
                    <a:lnB w="12700" cap="flat" cmpd="sng" algn="ctr">
                      <a:solidFill>
                        <a:srgbClr val="795696"/>
                      </a:solidFill>
                      <a:prstDash val="solid"/>
                      <a:round/>
                      <a:headEnd type="none" w="med" len="med"/>
                      <a:tailEnd type="none" w="med" len="med"/>
                    </a:lnB>
                    <a:lnTlToBr w="12700" cmpd="sng">
                      <a:noFill/>
                      <a:prstDash val="solid"/>
                    </a:lnTlToBr>
                    <a:lnBlToTr w="12700" cmpd="sng">
                      <a:noFill/>
                      <a:prstDash val="solid"/>
                    </a:lnBlToTr>
                    <a:solidFill>
                      <a:srgbClr val="795696"/>
                    </a:solidFill>
                  </a:tcPr>
                </a:tc>
                <a:tc hMerge="1">
                  <a:tcPr anchor="ctr">
                    <a:lnL w="12700" cap="flat" cmpd="sng" algn="ctr">
                      <a:solidFill>
                        <a:srgbClr val="389F6F"/>
                      </a:solidFill>
                      <a:prstDash val="solid"/>
                      <a:round/>
                      <a:headEnd type="none" w="med" len="med"/>
                      <a:tailEnd type="none" w="med" len="med"/>
                    </a:lnL>
                    <a:lnR w="12700" cap="flat" cmpd="sng" algn="ctr">
                      <a:solidFill>
                        <a:srgbClr val="389F6F"/>
                      </a:solidFill>
                      <a:prstDash val="solid"/>
                      <a:round/>
                      <a:headEnd type="none" w="med" len="med"/>
                      <a:tailEnd type="none" w="med" len="med"/>
                    </a:lnR>
                    <a:lnT w="12700" cap="flat" cmpd="sng" algn="ctr">
                      <a:solidFill>
                        <a:srgbClr val="389F6F"/>
                      </a:solidFill>
                      <a:prstDash val="solid"/>
                      <a:round/>
                      <a:headEnd type="none" w="med" len="med"/>
                      <a:tailEnd type="none" w="med" len="med"/>
                    </a:lnT>
                    <a:lnB w="12700" cap="flat" cmpd="sng" algn="ctr">
                      <a:solidFill>
                        <a:srgbClr val="389F6F"/>
                      </a:solidFill>
                      <a:prstDash val="solid"/>
                      <a:round/>
                      <a:headEnd type="none" w="med" len="med"/>
                      <a:tailEnd type="none" w="med" len="med"/>
                    </a:lnB>
                    <a:solidFill>
                      <a:schemeClr val="bg1"/>
                    </a:solidFill>
                  </a:tcPr>
                </a:tc>
                <a:tc hMerge="1">
                  <a:tcPr anchor="ctr">
                    <a:lnL w="12700" cap="flat" cmpd="sng" algn="ctr">
                      <a:solidFill>
                        <a:srgbClr val="389F6F"/>
                      </a:solidFill>
                      <a:prstDash val="solid"/>
                      <a:round/>
                      <a:headEnd type="none" w="med" len="med"/>
                      <a:tailEnd type="none" w="med" len="med"/>
                    </a:lnL>
                    <a:lnR w="12700" cap="flat" cmpd="sng" algn="ctr">
                      <a:solidFill>
                        <a:srgbClr val="389F6F"/>
                      </a:solidFill>
                      <a:prstDash val="solid"/>
                      <a:round/>
                      <a:headEnd type="none" w="med" len="med"/>
                      <a:tailEnd type="none" w="med" len="med"/>
                    </a:lnR>
                    <a:lnT w="12700" cap="flat" cmpd="sng" algn="ctr">
                      <a:solidFill>
                        <a:srgbClr val="389F6F"/>
                      </a:solidFill>
                      <a:prstDash val="solid"/>
                      <a:round/>
                      <a:headEnd type="none" w="med" len="med"/>
                      <a:tailEnd type="none" w="med" len="med"/>
                    </a:lnT>
                    <a:lnB w="12700" cap="flat" cmpd="sng" algn="ctr">
                      <a:solidFill>
                        <a:srgbClr val="389F6F"/>
                      </a:solidFill>
                      <a:prstDash val="solid"/>
                      <a:round/>
                      <a:headEnd type="none" w="med" len="med"/>
                      <a:tailEnd type="none" w="med" len="med"/>
                    </a:lnB>
                    <a:solidFill>
                      <a:schemeClr val="bg1"/>
                    </a:solidFill>
                  </a:tcPr>
                </a:tc>
                <a:tc gridSpan="3">
                  <a:txBody>
                    <a:bodyPr wrap="square"/>
                    <a:lstStyle/>
                    <a:p>
                      <a:pPr algn="ctr"/>
                      <a:r>
                        <a:rPr lang="zh-CN" altLang="en-US" sz="1200" b="0">
                          <a:solidFill>
                            <a:schemeClr val="bg1"/>
                          </a:solidFill>
                          <a:latin typeface="微软雅黑" panose="020B0503020204020204" pitchFamily="34" charset="-122"/>
                          <a:ea typeface="微软雅黑" panose="020B0503020204020204" pitchFamily="34" charset="-122"/>
                        </a:rPr>
                        <a:t>动作</a:t>
                      </a:r>
                      <a:endParaRPr lang="zh-CN" altLang="en-US" sz="1200" b="0">
                        <a:solidFill>
                          <a:schemeClr val="bg1"/>
                        </a:solidFill>
                        <a:latin typeface="微软雅黑" panose="020B0503020204020204" pitchFamily="34" charset="-122"/>
                        <a:ea typeface="微软雅黑" panose="020B0503020204020204" pitchFamily="34" charset="-122"/>
                      </a:endParaRPr>
                    </a:p>
                  </a:txBody>
                  <a:tcPr vert="horz" anchor="ctr">
                    <a:lnL w="12700" cap="flat" cmpd="sng" algn="ctr">
                      <a:solidFill>
                        <a:srgbClr val="795696"/>
                      </a:solidFill>
                      <a:prstDash val="solid"/>
                      <a:round/>
                      <a:headEnd type="none" w="med" len="med"/>
                      <a:tailEnd type="none" w="med" len="med"/>
                    </a:lnL>
                    <a:lnR w="12700" cap="flat" cmpd="sng" algn="ctr">
                      <a:solidFill>
                        <a:srgbClr val="795696"/>
                      </a:solidFill>
                      <a:prstDash val="solid"/>
                      <a:round/>
                      <a:headEnd type="none" w="med" len="med"/>
                      <a:tailEnd type="none" w="med" len="med"/>
                    </a:lnR>
                    <a:lnT w="12700" cap="flat" cmpd="sng" algn="ctr">
                      <a:solidFill>
                        <a:srgbClr val="795696"/>
                      </a:solidFill>
                      <a:prstDash val="solid"/>
                      <a:round/>
                      <a:headEnd type="none" w="med" len="med"/>
                      <a:tailEnd type="none" w="med" len="med"/>
                    </a:lnT>
                    <a:lnB w="12700" cap="flat" cmpd="sng" algn="ctr">
                      <a:solidFill>
                        <a:srgbClr val="795696"/>
                      </a:solidFill>
                      <a:prstDash val="solid"/>
                      <a:round/>
                      <a:headEnd type="none" w="med" len="med"/>
                      <a:tailEnd type="none" w="med" len="med"/>
                    </a:lnB>
                    <a:lnTlToBr w="12700" cmpd="sng">
                      <a:noFill/>
                      <a:prstDash val="solid"/>
                    </a:lnTlToBr>
                    <a:lnBlToTr w="12700" cmpd="sng">
                      <a:noFill/>
                      <a:prstDash val="solid"/>
                    </a:lnBlToTr>
                    <a:solidFill>
                      <a:srgbClr val="795696"/>
                    </a:solidFill>
                  </a:tcPr>
                </a:tc>
                <a:tc hMerge="1">
                  <a:tcPr anchor="ctr">
                    <a:lnL w="12700" cap="flat" cmpd="sng" algn="ctr">
                      <a:solidFill>
                        <a:srgbClr val="389F6F"/>
                      </a:solidFill>
                      <a:prstDash val="solid"/>
                      <a:round/>
                      <a:headEnd type="none" w="med" len="med"/>
                      <a:tailEnd type="none" w="med" len="med"/>
                    </a:lnL>
                    <a:lnR w="12700" cap="flat" cmpd="sng" algn="ctr">
                      <a:solidFill>
                        <a:srgbClr val="389F6F"/>
                      </a:solidFill>
                      <a:prstDash val="solid"/>
                      <a:round/>
                      <a:headEnd type="none" w="med" len="med"/>
                      <a:tailEnd type="none" w="med" len="med"/>
                    </a:lnR>
                    <a:lnT w="12700" cap="flat" cmpd="sng" algn="ctr">
                      <a:solidFill>
                        <a:srgbClr val="389F6F"/>
                      </a:solidFill>
                      <a:prstDash val="solid"/>
                      <a:round/>
                      <a:headEnd type="none" w="med" len="med"/>
                      <a:tailEnd type="none" w="med" len="med"/>
                    </a:lnT>
                    <a:lnB w="12700" cap="flat" cmpd="sng" algn="ctr">
                      <a:solidFill>
                        <a:srgbClr val="389F6F"/>
                      </a:solidFill>
                      <a:prstDash val="solid"/>
                      <a:round/>
                      <a:headEnd type="none" w="med" len="med"/>
                      <a:tailEnd type="none" w="med" len="med"/>
                    </a:lnB>
                    <a:solidFill>
                      <a:schemeClr val="bg1"/>
                    </a:solidFill>
                  </a:tcPr>
                </a:tc>
                <a:tc hMerge="1">
                  <a:tcPr anchor="ctr">
                    <a:lnL w="12700" cap="flat" cmpd="sng" algn="ctr">
                      <a:solidFill>
                        <a:srgbClr val="389F6F"/>
                      </a:solidFill>
                      <a:prstDash val="solid"/>
                      <a:round/>
                      <a:headEnd type="none" w="med" len="med"/>
                      <a:tailEnd type="none" w="med" len="med"/>
                    </a:lnL>
                    <a:lnR w="12700" cap="flat" cmpd="sng" algn="ctr">
                      <a:solidFill>
                        <a:srgbClr val="389F6F"/>
                      </a:solidFill>
                      <a:prstDash val="solid"/>
                      <a:round/>
                      <a:headEnd type="none" w="med" len="med"/>
                      <a:tailEnd type="none" w="med" len="med"/>
                    </a:lnR>
                    <a:lnT w="12700" cap="flat" cmpd="sng" algn="ctr">
                      <a:solidFill>
                        <a:srgbClr val="389F6F"/>
                      </a:solidFill>
                      <a:prstDash val="solid"/>
                      <a:round/>
                      <a:headEnd type="none" w="med" len="med"/>
                      <a:tailEnd type="none" w="med" len="med"/>
                    </a:lnT>
                    <a:lnB w="12700" cap="flat" cmpd="sng" algn="ctr">
                      <a:solidFill>
                        <a:srgbClr val="389F6F"/>
                      </a:solidFill>
                      <a:prstDash val="solid"/>
                      <a:round/>
                      <a:headEnd type="none" w="med" len="med"/>
                      <a:tailEnd type="none" w="med" len="med"/>
                    </a:lnB>
                    <a:solidFill>
                      <a:schemeClr val="bg1"/>
                    </a:solidFill>
                  </a:tcPr>
                </a:tc>
                <a:tc gridSpan="4">
                  <a:txBody>
                    <a:bodyPr wrap="square"/>
                    <a:lstStyle/>
                    <a:p>
                      <a:pPr algn="ctr"/>
                      <a:r>
                        <a:rPr lang="zh-CN" altLang="en-US" sz="1200" b="0">
                          <a:solidFill>
                            <a:schemeClr val="bg1"/>
                          </a:solidFill>
                          <a:latin typeface="微软雅黑" panose="020B0503020204020204" pitchFamily="34" charset="-122"/>
                          <a:ea typeface="微软雅黑" panose="020B0503020204020204" pitchFamily="34" charset="-122"/>
                        </a:rPr>
                        <a:t>拍摄场景</a:t>
                      </a:r>
                      <a:endParaRPr lang="zh-CN" altLang="en-US" sz="1200" b="0">
                        <a:solidFill>
                          <a:schemeClr val="bg1"/>
                        </a:solidFill>
                        <a:latin typeface="微软雅黑" panose="020B0503020204020204" pitchFamily="34" charset="-122"/>
                        <a:ea typeface="微软雅黑" panose="020B0503020204020204" pitchFamily="34" charset="-122"/>
                      </a:endParaRPr>
                    </a:p>
                  </a:txBody>
                  <a:tcPr vert="horz" anchor="ctr">
                    <a:lnL w="12700" cap="flat" cmpd="sng" algn="ctr">
                      <a:solidFill>
                        <a:srgbClr val="795696"/>
                      </a:solidFill>
                      <a:prstDash val="solid"/>
                      <a:round/>
                      <a:headEnd type="none" w="med" len="med"/>
                      <a:tailEnd type="none" w="med" len="med"/>
                    </a:lnL>
                    <a:lnR w="12700" cap="flat" cmpd="sng" algn="ctr">
                      <a:solidFill>
                        <a:srgbClr val="795696"/>
                      </a:solidFill>
                      <a:prstDash val="solid"/>
                      <a:round/>
                      <a:headEnd type="none" w="med" len="med"/>
                      <a:tailEnd type="none" w="med" len="med"/>
                    </a:lnR>
                    <a:lnT w="12700" cap="flat" cmpd="sng" algn="ctr">
                      <a:solidFill>
                        <a:srgbClr val="795696"/>
                      </a:solidFill>
                      <a:prstDash val="solid"/>
                      <a:round/>
                      <a:headEnd type="none" w="med" len="med"/>
                      <a:tailEnd type="none" w="med" len="med"/>
                    </a:lnT>
                    <a:lnB w="12700" cap="flat" cmpd="sng" algn="ctr">
                      <a:solidFill>
                        <a:srgbClr val="795696"/>
                      </a:solidFill>
                      <a:prstDash val="solid"/>
                      <a:round/>
                      <a:headEnd type="none" w="med" len="med"/>
                      <a:tailEnd type="none" w="med" len="med"/>
                    </a:lnB>
                    <a:lnTlToBr w="12700" cmpd="sng">
                      <a:noFill/>
                      <a:prstDash val="solid"/>
                    </a:lnTlToBr>
                    <a:lnBlToTr w="12700" cmpd="sng">
                      <a:noFill/>
                      <a:prstDash val="solid"/>
                    </a:lnBlToTr>
                    <a:solidFill>
                      <a:srgbClr val="795696"/>
                    </a:solidFill>
                  </a:tcPr>
                </a:tc>
                <a:tc hMerge="1">
                  <a:tcPr anchor="ctr">
                    <a:lnL w="12700" cap="flat" cmpd="sng" algn="ctr">
                      <a:solidFill>
                        <a:srgbClr val="389F6F"/>
                      </a:solidFill>
                      <a:prstDash val="solid"/>
                      <a:round/>
                      <a:headEnd type="none" w="med" len="med"/>
                      <a:tailEnd type="none" w="med" len="med"/>
                    </a:lnL>
                    <a:lnR w="12700" cap="flat" cmpd="sng" algn="ctr">
                      <a:solidFill>
                        <a:srgbClr val="389F6F"/>
                      </a:solidFill>
                      <a:prstDash val="solid"/>
                      <a:round/>
                      <a:headEnd type="none" w="med" len="med"/>
                      <a:tailEnd type="none" w="med" len="med"/>
                    </a:lnR>
                    <a:lnT w="12700" cap="flat" cmpd="sng" algn="ctr">
                      <a:solidFill>
                        <a:srgbClr val="389F6F"/>
                      </a:solidFill>
                      <a:prstDash val="solid"/>
                      <a:round/>
                      <a:headEnd type="none" w="med" len="med"/>
                      <a:tailEnd type="none" w="med" len="med"/>
                    </a:lnT>
                    <a:lnB w="12700" cap="flat" cmpd="sng" algn="ctr">
                      <a:solidFill>
                        <a:srgbClr val="389F6F"/>
                      </a:solidFill>
                      <a:prstDash val="solid"/>
                      <a:round/>
                      <a:headEnd type="none" w="med" len="med"/>
                      <a:tailEnd type="none" w="med" len="med"/>
                    </a:lnB>
                    <a:solidFill>
                      <a:schemeClr val="bg1"/>
                    </a:solidFill>
                  </a:tcPr>
                </a:tc>
                <a:tc hMerge="1">
                  <a:tcPr anchor="ctr">
                    <a:lnL w="12700" cap="flat" cmpd="sng" algn="ctr">
                      <a:solidFill>
                        <a:srgbClr val="389F6F"/>
                      </a:solidFill>
                      <a:prstDash val="solid"/>
                      <a:round/>
                      <a:headEnd type="none" w="med" len="med"/>
                      <a:tailEnd type="none" w="med" len="med"/>
                    </a:lnL>
                    <a:lnR w="12700" cap="flat" cmpd="sng" algn="ctr">
                      <a:solidFill>
                        <a:srgbClr val="389F6F"/>
                      </a:solidFill>
                      <a:prstDash val="solid"/>
                      <a:round/>
                      <a:headEnd type="none" w="med" len="med"/>
                      <a:tailEnd type="none" w="med" len="med"/>
                    </a:lnR>
                    <a:lnT w="12700" cap="flat" cmpd="sng" algn="ctr">
                      <a:solidFill>
                        <a:srgbClr val="389F6F"/>
                      </a:solidFill>
                      <a:prstDash val="solid"/>
                      <a:round/>
                      <a:headEnd type="none" w="med" len="med"/>
                      <a:tailEnd type="none" w="med" len="med"/>
                    </a:lnT>
                    <a:lnB w="12700" cap="flat" cmpd="sng" algn="ctr">
                      <a:solidFill>
                        <a:srgbClr val="389F6F"/>
                      </a:solidFill>
                      <a:prstDash val="solid"/>
                      <a:round/>
                      <a:headEnd type="none" w="med" len="med"/>
                      <a:tailEnd type="none" w="med" len="med"/>
                    </a:lnB>
                    <a:solidFill>
                      <a:schemeClr val="bg1"/>
                    </a:solidFill>
                  </a:tcPr>
                </a:tc>
                <a:tc hMerge="1">
                  <a:tcPr anchor="ctr">
                    <a:lnL w="12700" cap="flat" cmpd="sng" algn="ctr">
                      <a:solidFill>
                        <a:srgbClr val="389F6F"/>
                      </a:solidFill>
                      <a:prstDash val="solid"/>
                      <a:round/>
                      <a:headEnd type="none" w="med" len="med"/>
                      <a:tailEnd type="none" w="med" len="med"/>
                    </a:lnL>
                    <a:lnR w="12700" cap="flat" cmpd="sng" algn="ctr">
                      <a:solidFill>
                        <a:srgbClr val="389F6F"/>
                      </a:solidFill>
                      <a:prstDash val="solid"/>
                      <a:round/>
                      <a:headEnd type="none" w="med" len="med"/>
                      <a:tailEnd type="none" w="med" len="med"/>
                    </a:lnR>
                    <a:lnT w="12700" cap="flat" cmpd="sng" algn="ctr">
                      <a:solidFill>
                        <a:srgbClr val="389F6F"/>
                      </a:solidFill>
                      <a:prstDash val="solid"/>
                      <a:round/>
                      <a:headEnd type="none" w="med" len="med"/>
                      <a:tailEnd type="none" w="med" len="med"/>
                    </a:lnT>
                    <a:lnB w="12700" cap="flat" cmpd="sng" algn="ctr">
                      <a:solidFill>
                        <a:srgbClr val="389F6F"/>
                      </a:solidFill>
                      <a:prstDash val="solid"/>
                      <a:round/>
                      <a:headEnd type="none" w="med" len="med"/>
                      <a:tailEnd type="none" w="med" len="med"/>
                    </a:lnB>
                    <a:solidFill>
                      <a:schemeClr val="bg1"/>
                    </a:solidFill>
                  </a:tcPr>
                </a:tc>
                <a:tc gridSpan="4">
                  <a:txBody>
                    <a:bodyPr wrap="square"/>
                    <a:lstStyle/>
                    <a:p>
                      <a:pPr algn="ctr"/>
                      <a:r>
                        <a:rPr lang="zh-CN" altLang="en-US" sz="1200" b="0">
                          <a:solidFill>
                            <a:schemeClr val="bg1"/>
                          </a:solidFill>
                          <a:latin typeface="微软雅黑" panose="020B0503020204020204" pitchFamily="34" charset="-122"/>
                          <a:ea typeface="微软雅黑" panose="020B0503020204020204" pitchFamily="34" charset="-122"/>
                        </a:rPr>
                        <a:t>拍摄角色</a:t>
                      </a:r>
                      <a:endParaRPr lang="zh-CN" altLang="en-US" sz="1200" b="0">
                        <a:solidFill>
                          <a:schemeClr val="bg1"/>
                        </a:solidFill>
                        <a:latin typeface="微软雅黑" panose="020B0503020204020204" pitchFamily="34" charset="-122"/>
                        <a:ea typeface="微软雅黑" panose="020B0503020204020204" pitchFamily="34" charset="-122"/>
                      </a:endParaRPr>
                    </a:p>
                  </a:txBody>
                  <a:tcPr vert="horz" anchor="ctr">
                    <a:lnL w="12700" cap="flat" cmpd="sng" algn="ctr">
                      <a:solidFill>
                        <a:srgbClr val="795696"/>
                      </a:solidFill>
                      <a:prstDash val="solid"/>
                      <a:round/>
                      <a:headEnd type="none" w="med" len="med"/>
                      <a:tailEnd type="none" w="med" len="med"/>
                    </a:lnL>
                    <a:lnR w="12700" cap="flat" cmpd="sng" algn="ctr">
                      <a:solidFill>
                        <a:srgbClr val="795696"/>
                      </a:solidFill>
                      <a:prstDash val="solid"/>
                      <a:round/>
                      <a:headEnd type="none" w="med" len="med"/>
                      <a:tailEnd type="none" w="med" len="med"/>
                    </a:lnR>
                    <a:lnT w="12700" cap="flat" cmpd="sng" algn="ctr">
                      <a:solidFill>
                        <a:srgbClr val="795696"/>
                      </a:solidFill>
                      <a:prstDash val="solid"/>
                      <a:round/>
                      <a:headEnd type="none" w="med" len="med"/>
                      <a:tailEnd type="none" w="med" len="med"/>
                    </a:lnT>
                    <a:lnB w="12700" cap="flat" cmpd="sng" algn="ctr">
                      <a:solidFill>
                        <a:srgbClr val="795696"/>
                      </a:solidFill>
                      <a:prstDash val="solid"/>
                      <a:round/>
                      <a:headEnd type="none" w="med" len="med"/>
                      <a:tailEnd type="none" w="med" len="med"/>
                    </a:lnB>
                    <a:lnTlToBr w="12700" cmpd="sng">
                      <a:noFill/>
                      <a:prstDash val="solid"/>
                    </a:lnTlToBr>
                    <a:lnBlToTr w="12700" cmpd="sng">
                      <a:noFill/>
                      <a:prstDash val="solid"/>
                    </a:lnBlToTr>
                    <a:solidFill>
                      <a:srgbClr val="795696"/>
                    </a:solidFill>
                  </a:tcPr>
                </a:tc>
                <a:tc hMerge="1">
                  <a:tcPr anchor="ctr">
                    <a:lnL w="12700" cap="flat" cmpd="sng" algn="ctr">
                      <a:solidFill>
                        <a:srgbClr val="389F6F"/>
                      </a:solidFill>
                      <a:prstDash val="solid"/>
                      <a:round/>
                      <a:headEnd type="none" w="med" len="med"/>
                      <a:tailEnd type="none" w="med" len="med"/>
                    </a:lnL>
                    <a:lnR w="12700" cap="flat" cmpd="sng" algn="ctr">
                      <a:solidFill>
                        <a:srgbClr val="389F6F"/>
                      </a:solidFill>
                      <a:prstDash val="solid"/>
                      <a:round/>
                      <a:headEnd type="none" w="med" len="med"/>
                      <a:tailEnd type="none" w="med" len="med"/>
                    </a:lnR>
                    <a:lnT w="12700" cap="flat" cmpd="sng" algn="ctr">
                      <a:solidFill>
                        <a:srgbClr val="389F6F"/>
                      </a:solidFill>
                      <a:prstDash val="solid"/>
                      <a:round/>
                      <a:headEnd type="none" w="med" len="med"/>
                      <a:tailEnd type="none" w="med" len="med"/>
                    </a:lnT>
                    <a:lnB w="12700" cap="flat" cmpd="sng" algn="ctr">
                      <a:solidFill>
                        <a:srgbClr val="389F6F"/>
                      </a:solidFill>
                      <a:prstDash val="solid"/>
                      <a:round/>
                      <a:headEnd type="none" w="med" len="med"/>
                      <a:tailEnd type="none" w="med" len="med"/>
                    </a:lnB>
                    <a:solidFill>
                      <a:schemeClr val="bg1"/>
                    </a:solidFill>
                  </a:tcPr>
                </a:tc>
                <a:tc hMerge="1">
                  <a:tcPr anchor="ctr">
                    <a:lnL w="12700" cap="flat" cmpd="sng" algn="ctr">
                      <a:solidFill>
                        <a:srgbClr val="389F6F"/>
                      </a:solidFill>
                      <a:prstDash val="solid"/>
                      <a:round/>
                      <a:headEnd type="none" w="med" len="med"/>
                      <a:tailEnd type="none" w="med" len="med"/>
                    </a:lnL>
                    <a:lnR w="12700" cap="flat" cmpd="sng" algn="ctr">
                      <a:solidFill>
                        <a:srgbClr val="389F6F"/>
                      </a:solidFill>
                      <a:prstDash val="solid"/>
                      <a:round/>
                      <a:headEnd type="none" w="med" len="med"/>
                      <a:tailEnd type="none" w="med" len="med"/>
                    </a:lnR>
                    <a:lnT w="12700" cap="flat" cmpd="sng" algn="ctr">
                      <a:solidFill>
                        <a:srgbClr val="389F6F"/>
                      </a:solidFill>
                      <a:prstDash val="solid"/>
                      <a:round/>
                      <a:headEnd type="none" w="med" len="med"/>
                      <a:tailEnd type="none" w="med" len="med"/>
                    </a:lnT>
                    <a:lnB w="12700" cap="flat" cmpd="sng" algn="ctr">
                      <a:solidFill>
                        <a:srgbClr val="389F6F"/>
                      </a:solidFill>
                      <a:prstDash val="solid"/>
                      <a:round/>
                      <a:headEnd type="none" w="med" len="med"/>
                      <a:tailEnd type="none" w="med" len="med"/>
                    </a:lnB>
                    <a:solidFill>
                      <a:schemeClr val="bg1"/>
                    </a:solidFill>
                  </a:tcPr>
                </a:tc>
                <a:tc hMerge="1">
                  <a:tcPr anchor="ctr">
                    <a:lnL w="12700" cap="flat" cmpd="sng" algn="ctr">
                      <a:solidFill>
                        <a:srgbClr val="389F6F"/>
                      </a:solidFill>
                      <a:prstDash val="solid"/>
                      <a:round/>
                      <a:headEnd type="none" w="med" len="med"/>
                      <a:tailEnd type="none" w="med" len="med"/>
                    </a:lnL>
                    <a:lnR w="12700" cap="flat" cmpd="sng" algn="ctr">
                      <a:solidFill>
                        <a:srgbClr val="389F6F"/>
                      </a:solidFill>
                      <a:prstDash val="solid"/>
                      <a:round/>
                      <a:headEnd type="none" w="med" len="med"/>
                      <a:tailEnd type="none" w="med" len="med"/>
                    </a:lnR>
                    <a:lnT w="12700" cap="flat" cmpd="sng" algn="ctr">
                      <a:solidFill>
                        <a:srgbClr val="389F6F"/>
                      </a:solidFill>
                      <a:prstDash val="solid"/>
                      <a:round/>
                      <a:headEnd type="none" w="med" len="med"/>
                      <a:tailEnd type="none" w="med" len="med"/>
                    </a:lnT>
                    <a:lnB w="12700" cap="flat" cmpd="sng" algn="ctr">
                      <a:solidFill>
                        <a:srgbClr val="389F6F"/>
                      </a:solidFill>
                      <a:prstDash val="solid"/>
                      <a:round/>
                      <a:headEnd type="none" w="med" len="med"/>
                      <a:tailEnd type="none" w="med" len="med"/>
                    </a:lnB>
                    <a:solidFill>
                      <a:schemeClr val="bg1"/>
                    </a:solidFill>
                  </a:tcPr>
                </a:tc>
              </a:tr>
              <a:tr h="656393">
                <a:tc>
                  <a:txBody>
                    <a:bodyPr wrap="square"/>
                    <a:lstStyle/>
                    <a:p>
                      <a:r>
                        <a:rPr lang="zh-CN" altLang="en-US" sz="1200" b="0">
                          <a:solidFill>
                            <a:schemeClr val="accent1">
                              <a:lumMod val="50000"/>
                            </a:schemeClr>
                          </a:solidFill>
                          <a:latin typeface="微软雅黑" panose="020B0503020204020204" pitchFamily="34" charset="-122"/>
                          <a:ea typeface="微软雅黑" panose="020B0503020204020204" pitchFamily="34" charset="-122"/>
                        </a:rPr>
                        <a:t>测评</a:t>
                      </a:r>
                      <a:endParaRPr lang="zh-CN" altLang="en-US" sz="1200" b="0">
                        <a:solidFill>
                          <a:schemeClr val="accent1">
                            <a:lumMod val="50000"/>
                          </a:schemeClr>
                        </a:solidFill>
                        <a:latin typeface="微软雅黑" panose="020B0503020204020204" pitchFamily="34" charset="-122"/>
                        <a:ea typeface="微软雅黑" panose="020B0503020204020204" pitchFamily="34" charset="-122"/>
                      </a:endParaRPr>
                    </a:p>
                  </a:txBody>
                  <a:tcPr vert="horz" anchor="ctr">
                    <a:lnL w="12700" cap="flat" cmpd="sng" algn="ctr">
                      <a:solidFill>
                        <a:srgbClr val="795696"/>
                      </a:solidFill>
                      <a:prstDash val="solid"/>
                      <a:round/>
                      <a:headEnd type="none" w="med" len="med"/>
                      <a:tailEnd type="none" w="med" len="med"/>
                    </a:lnL>
                    <a:lnR w="12700" cap="flat" cmpd="sng" algn="ctr">
                      <a:solidFill>
                        <a:srgbClr val="795696"/>
                      </a:solidFill>
                      <a:prstDash val="solid"/>
                      <a:round/>
                      <a:headEnd type="none" w="med" len="med"/>
                      <a:tailEnd type="none" w="med" len="med"/>
                    </a:lnR>
                    <a:lnT w="12700" cap="flat" cmpd="sng" algn="ctr">
                      <a:solidFill>
                        <a:srgbClr val="795696"/>
                      </a:solidFill>
                      <a:prstDash val="solid"/>
                      <a:round/>
                      <a:headEnd type="none" w="med" len="med"/>
                      <a:tailEnd type="none" w="med" len="med"/>
                    </a:lnT>
                    <a:lnB w="12700" cap="flat" cmpd="sng" algn="ctr">
                      <a:solidFill>
                        <a:srgbClr val="795696"/>
                      </a:solidFill>
                      <a:prstDash val="solid"/>
                      <a:round/>
                      <a:headEnd type="none" w="med" len="med"/>
                      <a:tailEnd type="none" w="med" len="med"/>
                    </a:lnB>
                    <a:lnTlToBr w="12700" cmpd="sng">
                      <a:noFill/>
                      <a:prstDash val="solid"/>
                    </a:lnTlToBr>
                    <a:lnBlToTr w="12700" cmpd="sng">
                      <a:noFill/>
                      <a:prstDash val="solid"/>
                    </a:lnBlToTr>
                    <a:noFill/>
                  </a:tcPr>
                </a:tc>
                <a:tc>
                  <a:txBody>
                    <a:bodyPr wrap="square"/>
                    <a:lstStyle/>
                    <a:p>
                      <a:r>
                        <a:rPr lang="zh-CN" altLang="en-US" sz="1200" b="0">
                          <a:solidFill>
                            <a:schemeClr val="accent1">
                              <a:lumMod val="50000"/>
                            </a:schemeClr>
                          </a:solidFill>
                          <a:latin typeface="微软雅黑" panose="020B0503020204020204" pitchFamily="34" charset="-122"/>
                          <a:ea typeface="微软雅黑" panose="020B0503020204020204" pitchFamily="34" charset="-122"/>
                        </a:rPr>
                        <a:t>情景剧</a:t>
                      </a:r>
                      <a:endParaRPr lang="zh-CN" altLang="en-US" sz="1200" b="0">
                        <a:solidFill>
                          <a:schemeClr val="accent1">
                            <a:lumMod val="50000"/>
                          </a:schemeClr>
                        </a:solidFill>
                        <a:latin typeface="微软雅黑" panose="020B0503020204020204" pitchFamily="34" charset="-122"/>
                        <a:ea typeface="微软雅黑" panose="020B0503020204020204" pitchFamily="34" charset="-122"/>
                      </a:endParaRPr>
                    </a:p>
                  </a:txBody>
                  <a:tcPr vert="horz" anchor="ctr">
                    <a:lnL w="12700" cap="flat" cmpd="sng" algn="ctr">
                      <a:solidFill>
                        <a:srgbClr val="795696"/>
                      </a:solidFill>
                      <a:prstDash val="solid"/>
                      <a:round/>
                      <a:headEnd type="none" w="med" len="med"/>
                      <a:tailEnd type="none" w="med" len="med"/>
                    </a:lnL>
                    <a:lnR w="12700" cap="flat" cmpd="sng" algn="ctr">
                      <a:solidFill>
                        <a:srgbClr val="795696"/>
                      </a:solidFill>
                      <a:prstDash val="solid"/>
                      <a:round/>
                      <a:headEnd type="none" w="med" len="med"/>
                      <a:tailEnd type="none" w="med" len="med"/>
                    </a:lnR>
                    <a:lnT w="12700" cap="flat" cmpd="sng" algn="ctr">
                      <a:solidFill>
                        <a:srgbClr val="795696"/>
                      </a:solidFill>
                      <a:prstDash val="solid"/>
                      <a:round/>
                      <a:headEnd type="none" w="med" len="med"/>
                      <a:tailEnd type="none" w="med" len="med"/>
                    </a:lnT>
                    <a:lnB w="12700" cap="flat" cmpd="sng" algn="ctr">
                      <a:solidFill>
                        <a:srgbClr val="795696"/>
                      </a:solidFill>
                      <a:prstDash val="solid"/>
                      <a:round/>
                      <a:headEnd type="none" w="med" len="med"/>
                      <a:tailEnd type="none" w="med" len="med"/>
                    </a:lnB>
                    <a:lnTlToBr w="12700" cmpd="sng">
                      <a:noFill/>
                      <a:prstDash val="solid"/>
                    </a:lnTlToBr>
                    <a:lnBlToTr w="12700" cmpd="sng">
                      <a:noFill/>
                      <a:prstDash val="solid"/>
                    </a:lnBlToTr>
                    <a:noFill/>
                  </a:tcPr>
                </a:tc>
                <a:tc>
                  <a:txBody>
                    <a:bodyPr wrap="square"/>
                    <a:lstStyle/>
                    <a:p>
                      <a:r>
                        <a:rPr lang="zh-CN" altLang="en-US" sz="1200" b="0">
                          <a:solidFill>
                            <a:schemeClr val="accent1">
                              <a:lumMod val="50000"/>
                            </a:schemeClr>
                          </a:solidFill>
                          <a:latin typeface="微软雅黑" panose="020B0503020204020204" pitchFamily="34" charset="-122"/>
                          <a:ea typeface="微软雅黑" panose="020B0503020204020204" pitchFamily="34" charset="-122"/>
                        </a:rPr>
                        <a:t>种草营销</a:t>
                      </a:r>
                      <a:endParaRPr lang="zh-CN" altLang="en-US" sz="1200" b="0">
                        <a:solidFill>
                          <a:schemeClr val="accent1">
                            <a:lumMod val="50000"/>
                          </a:schemeClr>
                        </a:solidFill>
                        <a:latin typeface="微软雅黑" panose="020B0503020204020204" pitchFamily="34" charset="-122"/>
                        <a:ea typeface="微软雅黑" panose="020B0503020204020204" pitchFamily="34" charset="-122"/>
                      </a:endParaRPr>
                    </a:p>
                  </a:txBody>
                  <a:tcPr vert="horz" anchor="ctr">
                    <a:lnL w="12700" cap="flat" cmpd="sng" algn="ctr">
                      <a:solidFill>
                        <a:srgbClr val="795696"/>
                      </a:solidFill>
                      <a:prstDash val="solid"/>
                      <a:round/>
                      <a:headEnd type="none" w="med" len="med"/>
                      <a:tailEnd type="none" w="med" len="med"/>
                    </a:lnL>
                    <a:lnR w="12700" cap="flat" cmpd="sng" algn="ctr">
                      <a:solidFill>
                        <a:srgbClr val="795696"/>
                      </a:solidFill>
                      <a:prstDash val="solid"/>
                      <a:round/>
                      <a:headEnd type="none" w="med" len="med"/>
                      <a:tailEnd type="none" w="med" len="med"/>
                    </a:lnR>
                    <a:lnT w="12700" cap="flat" cmpd="sng" algn="ctr">
                      <a:solidFill>
                        <a:srgbClr val="795696"/>
                      </a:solidFill>
                      <a:prstDash val="solid"/>
                      <a:round/>
                      <a:headEnd type="none" w="med" len="med"/>
                      <a:tailEnd type="none" w="med" len="med"/>
                    </a:lnT>
                    <a:lnB w="12700" cap="flat" cmpd="sng" algn="ctr">
                      <a:solidFill>
                        <a:srgbClr val="795696"/>
                      </a:solidFill>
                      <a:prstDash val="solid"/>
                      <a:round/>
                      <a:headEnd type="none" w="med" len="med"/>
                      <a:tailEnd type="none" w="med" len="med"/>
                    </a:lnB>
                    <a:lnTlToBr w="12700" cmpd="sng">
                      <a:noFill/>
                      <a:prstDash val="solid"/>
                    </a:lnTlToBr>
                    <a:lnBlToTr w="12700" cmpd="sng">
                      <a:noFill/>
                      <a:prstDash val="solid"/>
                    </a:lnBlToTr>
                    <a:noFill/>
                  </a:tcPr>
                </a:tc>
                <a:tc>
                  <a:txBody>
                    <a:bodyPr wrap="square"/>
                    <a:lstStyle/>
                    <a:p>
                      <a:r>
                        <a:rPr lang="zh-CN" altLang="en-US" sz="1200" b="0">
                          <a:solidFill>
                            <a:schemeClr val="accent1">
                              <a:lumMod val="50000"/>
                            </a:schemeClr>
                          </a:solidFill>
                          <a:latin typeface="微软雅黑" panose="020B0503020204020204" pitchFamily="34" charset="-122"/>
                          <a:ea typeface="微软雅黑" panose="020B0503020204020204" pitchFamily="34" charset="-122"/>
                        </a:rPr>
                        <a:t>严肃</a:t>
                      </a:r>
                      <a:endParaRPr lang="zh-CN" altLang="en-US" sz="1200" b="0">
                        <a:solidFill>
                          <a:schemeClr val="accent1">
                            <a:lumMod val="50000"/>
                          </a:schemeClr>
                        </a:solidFill>
                        <a:latin typeface="微软雅黑" panose="020B0503020204020204" pitchFamily="34" charset="-122"/>
                        <a:ea typeface="微软雅黑" panose="020B0503020204020204" pitchFamily="34" charset="-122"/>
                      </a:endParaRPr>
                    </a:p>
                  </a:txBody>
                  <a:tcPr vert="horz" anchor="ctr">
                    <a:lnL w="12700" cap="flat" cmpd="sng" algn="ctr">
                      <a:solidFill>
                        <a:srgbClr val="795696"/>
                      </a:solidFill>
                      <a:prstDash val="solid"/>
                      <a:round/>
                      <a:headEnd type="none" w="med" len="med"/>
                      <a:tailEnd type="none" w="med" len="med"/>
                    </a:lnL>
                    <a:lnR w="12700" cap="flat" cmpd="sng" algn="ctr">
                      <a:solidFill>
                        <a:srgbClr val="795696"/>
                      </a:solidFill>
                      <a:prstDash val="solid"/>
                      <a:round/>
                      <a:headEnd type="none" w="med" len="med"/>
                      <a:tailEnd type="none" w="med" len="med"/>
                    </a:lnR>
                    <a:lnT w="12700" cap="flat" cmpd="sng" algn="ctr">
                      <a:solidFill>
                        <a:srgbClr val="795696"/>
                      </a:solidFill>
                      <a:prstDash val="solid"/>
                      <a:round/>
                      <a:headEnd type="none" w="med" len="med"/>
                      <a:tailEnd type="none" w="med" len="med"/>
                    </a:lnT>
                    <a:lnB w="12700" cap="flat" cmpd="sng" algn="ctr">
                      <a:solidFill>
                        <a:srgbClr val="795696"/>
                      </a:solidFill>
                      <a:prstDash val="solid"/>
                      <a:round/>
                      <a:headEnd type="none" w="med" len="med"/>
                      <a:tailEnd type="none" w="med" len="med"/>
                    </a:lnB>
                    <a:lnTlToBr w="12700" cmpd="sng">
                      <a:noFill/>
                      <a:prstDash val="solid"/>
                    </a:lnTlToBr>
                    <a:lnBlToTr w="12700" cmpd="sng">
                      <a:noFill/>
                      <a:prstDash val="solid"/>
                    </a:lnBlToTr>
                    <a:noFill/>
                  </a:tcPr>
                </a:tc>
                <a:tc>
                  <a:txBody>
                    <a:bodyPr wrap="square"/>
                    <a:lstStyle/>
                    <a:p>
                      <a:r>
                        <a:rPr lang="zh-CN" altLang="en-US" sz="1200" b="0">
                          <a:solidFill>
                            <a:schemeClr val="accent1">
                              <a:lumMod val="50000"/>
                            </a:schemeClr>
                          </a:solidFill>
                          <a:latin typeface="微软雅黑" panose="020B0503020204020204" pitchFamily="34" charset="-122"/>
                          <a:ea typeface="微软雅黑" panose="020B0503020204020204" pitchFamily="34" charset="-122"/>
                        </a:rPr>
                        <a:t>轻松</a:t>
                      </a:r>
                      <a:endParaRPr lang="zh-CN" altLang="en-US" sz="1200" b="0">
                        <a:solidFill>
                          <a:schemeClr val="accent1">
                            <a:lumMod val="50000"/>
                          </a:schemeClr>
                        </a:solidFill>
                        <a:latin typeface="微软雅黑" panose="020B0503020204020204" pitchFamily="34" charset="-122"/>
                        <a:ea typeface="微软雅黑" panose="020B0503020204020204" pitchFamily="34" charset="-122"/>
                      </a:endParaRPr>
                    </a:p>
                  </a:txBody>
                  <a:tcPr vert="horz" anchor="ctr">
                    <a:lnL w="12700" cap="flat" cmpd="sng" algn="ctr">
                      <a:solidFill>
                        <a:srgbClr val="795696"/>
                      </a:solidFill>
                      <a:prstDash val="solid"/>
                      <a:round/>
                      <a:headEnd type="none" w="med" len="med"/>
                      <a:tailEnd type="none" w="med" len="med"/>
                    </a:lnL>
                    <a:lnR w="12700" cap="flat" cmpd="sng" algn="ctr">
                      <a:solidFill>
                        <a:srgbClr val="795696"/>
                      </a:solidFill>
                      <a:prstDash val="solid"/>
                      <a:round/>
                      <a:headEnd type="none" w="med" len="med"/>
                      <a:tailEnd type="none" w="med" len="med"/>
                    </a:lnR>
                    <a:lnT w="12700" cap="flat" cmpd="sng" algn="ctr">
                      <a:solidFill>
                        <a:srgbClr val="795696"/>
                      </a:solidFill>
                      <a:prstDash val="solid"/>
                      <a:round/>
                      <a:headEnd type="none" w="med" len="med"/>
                      <a:tailEnd type="none" w="med" len="med"/>
                    </a:lnT>
                    <a:lnB w="12700" cap="flat" cmpd="sng" algn="ctr">
                      <a:solidFill>
                        <a:srgbClr val="795696"/>
                      </a:solidFill>
                      <a:prstDash val="solid"/>
                      <a:round/>
                      <a:headEnd type="none" w="med" len="med"/>
                      <a:tailEnd type="none" w="med" len="med"/>
                    </a:lnB>
                    <a:lnTlToBr w="12700" cmpd="sng">
                      <a:noFill/>
                      <a:prstDash val="solid"/>
                    </a:lnTlToBr>
                    <a:lnBlToTr w="12700" cmpd="sng">
                      <a:noFill/>
                      <a:prstDash val="solid"/>
                    </a:lnBlToTr>
                    <a:noFill/>
                  </a:tcPr>
                </a:tc>
                <a:tc>
                  <a:txBody>
                    <a:bodyPr wrap="square"/>
                    <a:lstStyle/>
                    <a:p>
                      <a:r>
                        <a:rPr lang="zh-CN" altLang="en-US" sz="1200" b="0">
                          <a:solidFill>
                            <a:schemeClr val="accent1">
                              <a:lumMod val="50000"/>
                            </a:schemeClr>
                          </a:solidFill>
                          <a:latin typeface="微软雅黑" panose="020B0503020204020204" pitchFamily="34" charset="-122"/>
                          <a:ea typeface="微软雅黑" panose="020B0503020204020204" pitchFamily="34" charset="-122"/>
                        </a:rPr>
                        <a:t>搞笑</a:t>
                      </a:r>
                      <a:endParaRPr lang="zh-CN" altLang="en-US" sz="1200" b="0">
                        <a:solidFill>
                          <a:schemeClr val="accent1">
                            <a:lumMod val="50000"/>
                          </a:schemeClr>
                        </a:solidFill>
                        <a:latin typeface="微软雅黑" panose="020B0503020204020204" pitchFamily="34" charset="-122"/>
                        <a:ea typeface="微软雅黑" panose="020B0503020204020204" pitchFamily="34" charset="-122"/>
                      </a:endParaRPr>
                    </a:p>
                  </a:txBody>
                  <a:tcPr vert="horz" anchor="ctr">
                    <a:lnL w="12700" cap="flat" cmpd="sng" algn="ctr">
                      <a:solidFill>
                        <a:srgbClr val="795696"/>
                      </a:solidFill>
                      <a:prstDash val="solid"/>
                      <a:round/>
                      <a:headEnd type="none" w="med" len="med"/>
                      <a:tailEnd type="none" w="med" len="med"/>
                    </a:lnL>
                    <a:lnR w="12700" cap="flat" cmpd="sng" algn="ctr">
                      <a:solidFill>
                        <a:srgbClr val="795696"/>
                      </a:solidFill>
                      <a:prstDash val="solid"/>
                      <a:round/>
                      <a:headEnd type="none" w="med" len="med"/>
                      <a:tailEnd type="none" w="med" len="med"/>
                    </a:lnR>
                    <a:lnT w="12700" cap="flat" cmpd="sng" algn="ctr">
                      <a:solidFill>
                        <a:srgbClr val="795696"/>
                      </a:solidFill>
                      <a:prstDash val="solid"/>
                      <a:round/>
                      <a:headEnd type="none" w="med" len="med"/>
                      <a:tailEnd type="none" w="med" len="med"/>
                    </a:lnT>
                    <a:lnB w="12700" cap="flat" cmpd="sng" algn="ctr">
                      <a:solidFill>
                        <a:srgbClr val="795696"/>
                      </a:solidFill>
                      <a:prstDash val="solid"/>
                      <a:round/>
                      <a:headEnd type="none" w="med" len="med"/>
                      <a:tailEnd type="none" w="med" len="med"/>
                    </a:lnB>
                    <a:lnTlToBr w="12700" cmpd="sng">
                      <a:noFill/>
                      <a:prstDash val="solid"/>
                    </a:lnTlToBr>
                    <a:lnBlToTr w="12700" cmpd="sng">
                      <a:noFill/>
                      <a:prstDash val="solid"/>
                    </a:lnBlToTr>
                    <a:noFill/>
                  </a:tcPr>
                </a:tc>
                <a:tc>
                  <a:txBody>
                    <a:bodyPr wrap="square"/>
                    <a:lstStyle/>
                    <a:p>
                      <a:r>
                        <a:rPr lang="zh-CN" altLang="en-US" sz="1200" b="0">
                          <a:solidFill>
                            <a:schemeClr val="accent1">
                              <a:lumMod val="50000"/>
                            </a:schemeClr>
                          </a:solidFill>
                          <a:latin typeface="微软雅黑" panose="020B0503020204020204" pitchFamily="34" charset="-122"/>
                          <a:ea typeface="微软雅黑" panose="020B0503020204020204" pitchFamily="34" charset="-122"/>
                        </a:rPr>
                        <a:t>竖屏</a:t>
                      </a:r>
                      <a:endParaRPr lang="zh-CN" altLang="en-US" sz="1200" b="0">
                        <a:solidFill>
                          <a:schemeClr val="accent1">
                            <a:lumMod val="50000"/>
                          </a:schemeClr>
                        </a:solidFill>
                        <a:latin typeface="微软雅黑" panose="020B0503020204020204" pitchFamily="34" charset="-122"/>
                        <a:ea typeface="微软雅黑" panose="020B0503020204020204" pitchFamily="34" charset="-122"/>
                      </a:endParaRPr>
                    </a:p>
                  </a:txBody>
                  <a:tcPr vert="horz" anchor="ctr">
                    <a:lnL w="12700" cap="flat" cmpd="sng" algn="ctr">
                      <a:solidFill>
                        <a:srgbClr val="795696"/>
                      </a:solidFill>
                      <a:prstDash val="solid"/>
                      <a:round/>
                      <a:headEnd type="none" w="med" len="med"/>
                      <a:tailEnd type="none" w="med" len="med"/>
                    </a:lnL>
                    <a:lnR w="12700" cap="flat" cmpd="sng" algn="ctr">
                      <a:solidFill>
                        <a:srgbClr val="795696"/>
                      </a:solidFill>
                      <a:prstDash val="solid"/>
                      <a:round/>
                      <a:headEnd type="none" w="med" len="med"/>
                      <a:tailEnd type="none" w="med" len="med"/>
                    </a:lnR>
                    <a:lnT w="12700" cap="flat" cmpd="sng" algn="ctr">
                      <a:solidFill>
                        <a:srgbClr val="795696"/>
                      </a:solidFill>
                      <a:prstDash val="solid"/>
                      <a:round/>
                      <a:headEnd type="none" w="med" len="med"/>
                      <a:tailEnd type="none" w="med" len="med"/>
                    </a:lnT>
                    <a:lnB w="12700" cap="flat" cmpd="sng" algn="ctr">
                      <a:solidFill>
                        <a:srgbClr val="795696"/>
                      </a:solidFill>
                      <a:prstDash val="solid"/>
                      <a:round/>
                      <a:headEnd type="none" w="med" len="med"/>
                      <a:tailEnd type="none" w="med" len="med"/>
                    </a:lnB>
                    <a:lnTlToBr w="12700" cmpd="sng">
                      <a:noFill/>
                      <a:prstDash val="solid"/>
                    </a:lnTlToBr>
                    <a:lnBlToTr w="12700" cmpd="sng">
                      <a:noFill/>
                      <a:prstDash val="solid"/>
                    </a:lnBlToTr>
                    <a:noFill/>
                  </a:tcPr>
                </a:tc>
                <a:tc>
                  <a:txBody>
                    <a:bodyPr wrap="square"/>
                    <a:lstStyle/>
                    <a:p>
                      <a:r>
                        <a:rPr lang="zh-CN" altLang="en-US" sz="1200" b="0">
                          <a:solidFill>
                            <a:schemeClr val="accent1">
                              <a:lumMod val="50000"/>
                            </a:schemeClr>
                          </a:solidFill>
                          <a:latin typeface="微软雅黑" panose="020B0503020204020204" pitchFamily="34" charset="-122"/>
                          <a:ea typeface="微软雅黑" panose="020B0503020204020204" pitchFamily="34" charset="-122"/>
                        </a:rPr>
                        <a:t>纯文字</a:t>
                      </a:r>
                      <a:endParaRPr lang="zh-CN" altLang="en-US" sz="1200" b="0">
                        <a:solidFill>
                          <a:schemeClr val="accent1">
                            <a:lumMod val="50000"/>
                          </a:schemeClr>
                        </a:solidFill>
                        <a:latin typeface="微软雅黑" panose="020B0503020204020204" pitchFamily="34" charset="-122"/>
                        <a:ea typeface="微软雅黑" panose="020B0503020204020204" pitchFamily="34" charset="-122"/>
                      </a:endParaRPr>
                    </a:p>
                  </a:txBody>
                  <a:tcPr vert="horz" anchor="ctr">
                    <a:lnL w="12700" cap="flat" cmpd="sng" algn="ctr">
                      <a:solidFill>
                        <a:srgbClr val="795696"/>
                      </a:solidFill>
                      <a:prstDash val="solid"/>
                      <a:round/>
                      <a:headEnd type="none" w="med" len="med"/>
                      <a:tailEnd type="none" w="med" len="med"/>
                    </a:lnL>
                    <a:lnR w="12700" cap="flat" cmpd="sng" algn="ctr">
                      <a:solidFill>
                        <a:srgbClr val="795696"/>
                      </a:solidFill>
                      <a:prstDash val="solid"/>
                      <a:round/>
                      <a:headEnd type="none" w="med" len="med"/>
                      <a:tailEnd type="none" w="med" len="med"/>
                    </a:lnR>
                    <a:lnT w="12700" cap="flat" cmpd="sng" algn="ctr">
                      <a:solidFill>
                        <a:srgbClr val="795696"/>
                      </a:solidFill>
                      <a:prstDash val="solid"/>
                      <a:round/>
                      <a:headEnd type="none" w="med" len="med"/>
                      <a:tailEnd type="none" w="med" len="med"/>
                    </a:lnT>
                    <a:lnB w="12700" cap="flat" cmpd="sng" algn="ctr">
                      <a:solidFill>
                        <a:srgbClr val="795696"/>
                      </a:solidFill>
                      <a:prstDash val="solid"/>
                      <a:round/>
                      <a:headEnd type="none" w="med" len="med"/>
                      <a:tailEnd type="none" w="med" len="med"/>
                    </a:lnB>
                    <a:lnTlToBr w="12700" cmpd="sng">
                      <a:noFill/>
                      <a:prstDash val="solid"/>
                    </a:lnTlToBr>
                    <a:lnBlToTr w="12700" cmpd="sng">
                      <a:noFill/>
                      <a:prstDash val="solid"/>
                    </a:lnBlToTr>
                    <a:noFill/>
                  </a:tcPr>
                </a:tc>
                <a:tc>
                  <a:txBody>
                    <a:bodyPr wrap="square"/>
                    <a:lstStyle/>
                    <a:p>
                      <a:r>
                        <a:rPr lang="zh-CN" altLang="en-US" sz="1200" b="0">
                          <a:solidFill>
                            <a:schemeClr val="accent1">
                              <a:lumMod val="50000"/>
                            </a:schemeClr>
                          </a:solidFill>
                          <a:latin typeface="微软雅黑" panose="020B0503020204020204" pitchFamily="34" charset="-122"/>
                          <a:ea typeface="微软雅黑" panose="020B0503020204020204" pitchFamily="34" charset="-122"/>
                        </a:rPr>
                        <a:t>第一视角</a:t>
                      </a:r>
                      <a:endParaRPr lang="zh-CN" altLang="en-US" sz="1200" b="0">
                        <a:solidFill>
                          <a:schemeClr val="accent1">
                            <a:lumMod val="50000"/>
                          </a:schemeClr>
                        </a:solidFill>
                        <a:latin typeface="微软雅黑" panose="020B0503020204020204" pitchFamily="34" charset="-122"/>
                        <a:ea typeface="微软雅黑" panose="020B0503020204020204" pitchFamily="34" charset="-122"/>
                      </a:endParaRPr>
                    </a:p>
                  </a:txBody>
                  <a:tcPr vert="horz" anchor="ctr">
                    <a:lnL w="12700" cap="flat" cmpd="sng" algn="ctr">
                      <a:solidFill>
                        <a:srgbClr val="795696"/>
                      </a:solidFill>
                      <a:prstDash val="solid"/>
                      <a:round/>
                      <a:headEnd type="none" w="med" len="med"/>
                      <a:tailEnd type="none" w="med" len="med"/>
                    </a:lnL>
                    <a:lnR w="12700" cap="flat" cmpd="sng" algn="ctr">
                      <a:solidFill>
                        <a:srgbClr val="795696"/>
                      </a:solidFill>
                      <a:prstDash val="solid"/>
                      <a:round/>
                      <a:headEnd type="none" w="med" len="med"/>
                      <a:tailEnd type="none" w="med" len="med"/>
                    </a:lnR>
                    <a:lnT w="12700" cap="flat" cmpd="sng" algn="ctr">
                      <a:solidFill>
                        <a:srgbClr val="795696"/>
                      </a:solidFill>
                      <a:prstDash val="solid"/>
                      <a:round/>
                      <a:headEnd type="none" w="med" len="med"/>
                      <a:tailEnd type="none" w="med" len="med"/>
                    </a:lnT>
                    <a:lnB w="12700" cap="flat" cmpd="sng" algn="ctr">
                      <a:solidFill>
                        <a:srgbClr val="795696"/>
                      </a:solidFill>
                      <a:prstDash val="solid"/>
                      <a:round/>
                      <a:headEnd type="none" w="med" len="med"/>
                      <a:tailEnd type="none" w="med" len="med"/>
                    </a:lnB>
                    <a:lnTlToBr w="12700" cmpd="sng">
                      <a:noFill/>
                      <a:prstDash val="solid"/>
                    </a:lnTlToBr>
                    <a:lnBlToTr w="12700" cmpd="sng">
                      <a:noFill/>
                      <a:prstDash val="solid"/>
                    </a:lnBlToTr>
                    <a:noFill/>
                  </a:tcPr>
                </a:tc>
                <a:tc>
                  <a:txBody>
                    <a:bodyPr wrap="square"/>
                    <a:lstStyle/>
                    <a:p>
                      <a:r>
                        <a:rPr lang="zh-CN" altLang="en-US" sz="1200" b="0">
                          <a:solidFill>
                            <a:schemeClr val="accent1">
                              <a:lumMod val="50000"/>
                            </a:schemeClr>
                          </a:solidFill>
                          <a:latin typeface="微软雅黑" panose="020B0503020204020204" pitchFamily="34" charset="-122"/>
                          <a:ea typeface="微软雅黑" panose="020B0503020204020204" pitchFamily="34" charset="-122"/>
                        </a:rPr>
                        <a:t>第二视角</a:t>
                      </a:r>
                      <a:endParaRPr lang="zh-CN" altLang="en-US" sz="1200" b="0">
                        <a:solidFill>
                          <a:schemeClr val="accent1">
                            <a:lumMod val="50000"/>
                          </a:schemeClr>
                        </a:solidFill>
                        <a:latin typeface="微软雅黑" panose="020B0503020204020204" pitchFamily="34" charset="-122"/>
                        <a:ea typeface="微软雅黑" panose="020B0503020204020204" pitchFamily="34" charset="-122"/>
                      </a:endParaRPr>
                    </a:p>
                  </a:txBody>
                  <a:tcPr vert="horz" anchor="ctr">
                    <a:lnL w="12700" cap="flat" cmpd="sng" algn="ctr">
                      <a:solidFill>
                        <a:srgbClr val="795696"/>
                      </a:solidFill>
                      <a:prstDash val="solid"/>
                      <a:round/>
                      <a:headEnd type="none" w="med" len="med"/>
                      <a:tailEnd type="none" w="med" len="med"/>
                    </a:lnL>
                    <a:lnR w="12700" cap="flat" cmpd="sng" algn="ctr">
                      <a:solidFill>
                        <a:srgbClr val="795696"/>
                      </a:solidFill>
                      <a:prstDash val="solid"/>
                      <a:round/>
                      <a:headEnd type="none" w="med" len="med"/>
                      <a:tailEnd type="none" w="med" len="med"/>
                    </a:lnR>
                    <a:lnT w="12700" cap="flat" cmpd="sng" algn="ctr">
                      <a:solidFill>
                        <a:srgbClr val="795696"/>
                      </a:solidFill>
                      <a:prstDash val="solid"/>
                      <a:round/>
                      <a:headEnd type="none" w="med" len="med"/>
                      <a:tailEnd type="none" w="med" len="med"/>
                    </a:lnT>
                    <a:lnB w="12700" cap="flat" cmpd="sng" algn="ctr">
                      <a:solidFill>
                        <a:srgbClr val="795696"/>
                      </a:solidFill>
                      <a:prstDash val="solid"/>
                      <a:round/>
                      <a:headEnd type="none" w="med" len="med"/>
                      <a:tailEnd type="none" w="med" len="med"/>
                    </a:lnB>
                    <a:lnTlToBr w="12700" cmpd="sng">
                      <a:noFill/>
                      <a:prstDash val="solid"/>
                    </a:lnTlToBr>
                    <a:lnBlToTr w="12700" cmpd="sng">
                      <a:noFill/>
                      <a:prstDash val="solid"/>
                    </a:lnBlToTr>
                    <a:noFill/>
                  </a:tcPr>
                </a:tc>
                <a:tc>
                  <a:txBody>
                    <a:bodyPr wrap="square"/>
                    <a:lstStyle/>
                    <a:p>
                      <a:r>
                        <a:rPr lang="zh-CN" altLang="en-US" sz="1200" b="0">
                          <a:solidFill>
                            <a:schemeClr val="accent1">
                              <a:lumMod val="50000"/>
                            </a:schemeClr>
                          </a:solidFill>
                          <a:latin typeface="微软雅黑" panose="020B0503020204020204" pitchFamily="34" charset="-122"/>
                          <a:ea typeface="微软雅黑" panose="020B0503020204020204" pitchFamily="34" charset="-122"/>
                        </a:rPr>
                        <a:t>拆快递盒</a:t>
                      </a:r>
                      <a:endParaRPr lang="zh-CN" altLang="en-US" sz="1200" b="0">
                        <a:solidFill>
                          <a:schemeClr val="accent1">
                            <a:lumMod val="50000"/>
                          </a:schemeClr>
                        </a:solidFill>
                        <a:latin typeface="微软雅黑" panose="020B0503020204020204" pitchFamily="34" charset="-122"/>
                        <a:ea typeface="微软雅黑" panose="020B0503020204020204" pitchFamily="34" charset="-122"/>
                      </a:endParaRPr>
                    </a:p>
                  </a:txBody>
                  <a:tcPr vert="horz" anchor="ctr">
                    <a:lnL w="12700" cap="flat" cmpd="sng" algn="ctr">
                      <a:solidFill>
                        <a:srgbClr val="795696"/>
                      </a:solidFill>
                      <a:prstDash val="solid"/>
                      <a:round/>
                      <a:headEnd type="none" w="med" len="med"/>
                      <a:tailEnd type="none" w="med" len="med"/>
                    </a:lnL>
                    <a:lnR w="12700" cap="flat" cmpd="sng" algn="ctr">
                      <a:solidFill>
                        <a:srgbClr val="795696"/>
                      </a:solidFill>
                      <a:prstDash val="solid"/>
                      <a:round/>
                      <a:headEnd type="none" w="med" len="med"/>
                      <a:tailEnd type="none" w="med" len="med"/>
                    </a:lnR>
                    <a:lnT w="12700" cap="flat" cmpd="sng" algn="ctr">
                      <a:solidFill>
                        <a:srgbClr val="795696"/>
                      </a:solidFill>
                      <a:prstDash val="solid"/>
                      <a:round/>
                      <a:headEnd type="none" w="med" len="med"/>
                      <a:tailEnd type="none" w="med" len="med"/>
                    </a:lnT>
                    <a:lnB w="12700" cap="flat" cmpd="sng" algn="ctr">
                      <a:solidFill>
                        <a:srgbClr val="795696"/>
                      </a:solidFill>
                      <a:prstDash val="solid"/>
                      <a:round/>
                      <a:headEnd type="none" w="med" len="med"/>
                      <a:tailEnd type="none" w="med" len="med"/>
                    </a:lnB>
                    <a:lnTlToBr w="12700" cmpd="sng">
                      <a:noFill/>
                      <a:prstDash val="solid"/>
                    </a:lnTlToBr>
                    <a:lnBlToTr w="12700" cmpd="sng">
                      <a:noFill/>
                      <a:prstDash val="solid"/>
                    </a:lnBlToTr>
                    <a:noFill/>
                  </a:tcPr>
                </a:tc>
                <a:tc>
                  <a:txBody>
                    <a:bodyPr wrap="square"/>
                    <a:lstStyle/>
                    <a:p>
                      <a:r>
                        <a:rPr lang="zh-CN" altLang="en-US" sz="1200" b="0">
                          <a:solidFill>
                            <a:schemeClr val="accent1">
                              <a:lumMod val="50000"/>
                            </a:schemeClr>
                          </a:solidFill>
                          <a:latin typeface="微软雅黑" panose="020B0503020204020204" pitchFamily="34" charset="-122"/>
                          <a:ea typeface="微软雅黑" panose="020B0503020204020204" pitchFamily="34" charset="-122"/>
                        </a:rPr>
                        <a:t>花字</a:t>
                      </a:r>
                      <a:endParaRPr lang="zh-CN" altLang="en-US" sz="1200" b="0">
                        <a:solidFill>
                          <a:schemeClr val="accent1">
                            <a:lumMod val="50000"/>
                          </a:schemeClr>
                        </a:solidFill>
                        <a:latin typeface="微软雅黑" panose="020B0503020204020204" pitchFamily="34" charset="-122"/>
                        <a:ea typeface="微软雅黑" panose="020B0503020204020204" pitchFamily="34" charset="-122"/>
                      </a:endParaRPr>
                    </a:p>
                  </a:txBody>
                  <a:tcPr vert="horz" anchor="ctr">
                    <a:lnL w="12700" cap="flat" cmpd="sng" algn="ctr">
                      <a:solidFill>
                        <a:srgbClr val="795696"/>
                      </a:solidFill>
                      <a:prstDash val="solid"/>
                      <a:round/>
                      <a:headEnd type="none" w="med" len="med"/>
                      <a:tailEnd type="none" w="med" len="med"/>
                    </a:lnL>
                    <a:lnR w="12700" cap="flat" cmpd="sng" algn="ctr">
                      <a:solidFill>
                        <a:srgbClr val="795696"/>
                      </a:solidFill>
                      <a:prstDash val="solid"/>
                      <a:round/>
                      <a:headEnd type="none" w="med" len="med"/>
                      <a:tailEnd type="none" w="med" len="med"/>
                    </a:lnR>
                    <a:lnT w="12700" cap="flat" cmpd="sng" algn="ctr">
                      <a:solidFill>
                        <a:srgbClr val="795696"/>
                      </a:solidFill>
                      <a:prstDash val="solid"/>
                      <a:round/>
                      <a:headEnd type="none" w="med" len="med"/>
                      <a:tailEnd type="none" w="med" len="med"/>
                    </a:lnT>
                    <a:lnB w="12700" cap="flat" cmpd="sng" algn="ctr">
                      <a:solidFill>
                        <a:srgbClr val="795696"/>
                      </a:solidFill>
                      <a:prstDash val="solid"/>
                      <a:round/>
                      <a:headEnd type="none" w="med" len="med"/>
                      <a:tailEnd type="none" w="med" len="med"/>
                    </a:lnB>
                    <a:lnTlToBr w="12700" cmpd="sng">
                      <a:noFill/>
                      <a:prstDash val="solid"/>
                    </a:lnTlToBr>
                    <a:lnBlToTr w="12700" cmpd="sng">
                      <a:noFill/>
                      <a:prstDash val="solid"/>
                    </a:lnBlToTr>
                    <a:noFill/>
                  </a:tcPr>
                </a:tc>
                <a:tc>
                  <a:txBody>
                    <a:bodyPr wrap="square"/>
                    <a:lstStyle/>
                    <a:p>
                      <a:r>
                        <a:rPr lang="zh-CN" altLang="en-US" sz="1200" b="0">
                          <a:solidFill>
                            <a:schemeClr val="accent1">
                              <a:lumMod val="50000"/>
                            </a:schemeClr>
                          </a:solidFill>
                          <a:latin typeface="微软雅黑" panose="020B0503020204020204" pitchFamily="34" charset="-122"/>
                          <a:ea typeface="微软雅黑" panose="020B0503020204020204" pitchFamily="34" charset="-122"/>
                        </a:rPr>
                        <a:t>黑白字幕</a:t>
                      </a:r>
                      <a:endParaRPr lang="zh-CN" altLang="en-US" sz="1200" b="0">
                        <a:solidFill>
                          <a:schemeClr val="accent1">
                            <a:lumMod val="50000"/>
                          </a:schemeClr>
                        </a:solidFill>
                        <a:latin typeface="微软雅黑" panose="020B0503020204020204" pitchFamily="34" charset="-122"/>
                        <a:ea typeface="微软雅黑" panose="020B0503020204020204" pitchFamily="34" charset="-122"/>
                      </a:endParaRPr>
                    </a:p>
                  </a:txBody>
                  <a:tcPr vert="horz" anchor="ctr">
                    <a:lnL w="12700" cap="flat" cmpd="sng" algn="ctr">
                      <a:solidFill>
                        <a:srgbClr val="795696"/>
                      </a:solidFill>
                      <a:prstDash val="solid"/>
                      <a:round/>
                      <a:headEnd type="none" w="med" len="med"/>
                      <a:tailEnd type="none" w="med" len="med"/>
                    </a:lnL>
                    <a:lnR w="12700" cap="flat" cmpd="sng" algn="ctr">
                      <a:solidFill>
                        <a:srgbClr val="795696"/>
                      </a:solidFill>
                      <a:prstDash val="solid"/>
                      <a:round/>
                      <a:headEnd type="none" w="med" len="med"/>
                      <a:tailEnd type="none" w="med" len="med"/>
                    </a:lnR>
                    <a:lnT w="12700" cap="flat" cmpd="sng" algn="ctr">
                      <a:solidFill>
                        <a:srgbClr val="795696"/>
                      </a:solidFill>
                      <a:prstDash val="solid"/>
                      <a:round/>
                      <a:headEnd type="none" w="med" len="med"/>
                      <a:tailEnd type="none" w="med" len="med"/>
                    </a:lnT>
                    <a:lnB w="12700" cap="flat" cmpd="sng" algn="ctr">
                      <a:solidFill>
                        <a:srgbClr val="795696"/>
                      </a:solidFill>
                      <a:prstDash val="solid"/>
                      <a:round/>
                      <a:headEnd type="none" w="med" len="med"/>
                      <a:tailEnd type="none" w="med" len="med"/>
                    </a:lnB>
                    <a:lnTlToBr w="12700" cmpd="sng">
                      <a:noFill/>
                      <a:prstDash val="solid"/>
                    </a:lnTlToBr>
                    <a:lnBlToTr w="12700" cmpd="sng">
                      <a:noFill/>
                      <a:prstDash val="solid"/>
                    </a:lnBlToTr>
                    <a:noFill/>
                  </a:tcPr>
                </a:tc>
                <a:tc>
                  <a:txBody>
                    <a:bodyPr wrap="square"/>
                    <a:lstStyle/>
                    <a:p>
                      <a:r>
                        <a:rPr lang="zh-CN" altLang="en-US" sz="1200" b="0">
                          <a:solidFill>
                            <a:schemeClr val="accent1">
                              <a:lumMod val="50000"/>
                            </a:schemeClr>
                          </a:solidFill>
                          <a:latin typeface="微软雅黑" panose="020B0503020204020204" pitchFamily="34" charset="-122"/>
                          <a:ea typeface="微软雅黑" panose="020B0503020204020204" pitchFamily="34" charset="-122"/>
                        </a:rPr>
                        <a:t>表情边框</a:t>
                      </a:r>
                      <a:endParaRPr lang="zh-CN" altLang="en-US" sz="1200" b="0">
                        <a:solidFill>
                          <a:schemeClr val="accent1">
                            <a:lumMod val="50000"/>
                          </a:schemeClr>
                        </a:solidFill>
                        <a:latin typeface="微软雅黑" panose="020B0503020204020204" pitchFamily="34" charset="-122"/>
                        <a:ea typeface="微软雅黑" panose="020B0503020204020204" pitchFamily="34" charset="-122"/>
                      </a:endParaRPr>
                    </a:p>
                  </a:txBody>
                  <a:tcPr vert="horz" anchor="ctr">
                    <a:lnL w="12700" cap="flat" cmpd="sng" algn="ctr">
                      <a:solidFill>
                        <a:srgbClr val="795696"/>
                      </a:solidFill>
                      <a:prstDash val="solid"/>
                      <a:round/>
                      <a:headEnd type="none" w="med" len="med"/>
                      <a:tailEnd type="none" w="med" len="med"/>
                    </a:lnL>
                    <a:lnR w="12700" cap="flat" cmpd="sng" algn="ctr">
                      <a:solidFill>
                        <a:srgbClr val="795696"/>
                      </a:solidFill>
                      <a:prstDash val="solid"/>
                      <a:round/>
                      <a:headEnd type="none" w="med" len="med"/>
                      <a:tailEnd type="none" w="med" len="med"/>
                    </a:lnR>
                    <a:lnT w="12700" cap="flat" cmpd="sng" algn="ctr">
                      <a:solidFill>
                        <a:srgbClr val="795696"/>
                      </a:solidFill>
                      <a:prstDash val="solid"/>
                      <a:round/>
                      <a:headEnd type="none" w="med" len="med"/>
                      <a:tailEnd type="none" w="med" len="med"/>
                    </a:lnT>
                    <a:lnB w="12700" cap="flat" cmpd="sng" algn="ctr">
                      <a:solidFill>
                        <a:srgbClr val="795696"/>
                      </a:solidFill>
                      <a:prstDash val="solid"/>
                      <a:round/>
                      <a:headEnd type="none" w="med" len="med"/>
                      <a:tailEnd type="none" w="med" len="med"/>
                    </a:lnB>
                    <a:lnTlToBr w="12700" cmpd="sng">
                      <a:noFill/>
                      <a:prstDash val="solid"/>
                    </a:lnTlToBr>
                    <a:lnBlToTr w="12700" cmpd="sng">
                      <a:noFill/>
                      <a:prstDash val="solid"/>
                    </a:lnBlToTr>
                    <a:noFill/>
                  </a:tcPr>
                </a:tc>
                <a:tc>
                  <a:txBody>
                    <a:bodyPr wrap="square"/>
                    <a:lstStyle/>
                    <a:p>
                      <a:r>
                        <a:rPr lang="zh-CN" altLang="en-US" sz="1200" b="0">
                          <a:solidFill>
                            <a:schemeClr val="accent1">
                              <a:lumMod val="50000"/>
                            </a:schemeClr>
                          </a:solidFill>
                          <a:latin typeface="微软雅黑" panose="020B0503020204020204" pitchFamily="34" charset="-122"/>
                          <a:ea typeface="微软雅黑" panose="020B0503020204020204" pitchFamily="34" charset="-122"/>
                        </a:rPr>
                        <a:t>纯色边框</a:t>
                      </a:r>
                      <a:endParaRPr lang="zh-CN" altLang="en-US" sz="1200" b="0">
                        <a:solidFill>
                          <a:schemeClr val="accent1">
                            <a:lumMod val="50000"/>
                          </a:schemeClr>
                        </a:solidFill>
                        <a:latin typeface="微软雅黑" panose="020B0503020204020204" pitchFamily="34" charset="-122"/>
                        <a:ea typeface="微软雅黑" panose="020B0503020204020204" pitchFamily="34" charset="-122"/>
                      </a:endParaRPr>
                    </a:p>
                  </a:txBody>
                  <a:tcPr vert="horz" anchor="ctr">
                    <a:lnL w="12700" cap="flat" cmpd="sng" algn="ctr">
                      <a:solidFill>
                        <a:srgbClr val="795696"/>
                      </a:solidFill>
                      <a:prstDash val="solid"/>
                      <a:round/>
                      <a:headEnd type="none" w="med" len="med"/>
                      <a:tailEnd type="none" w="med" len="med"/>
                    </a:lnL>
                    <a:lnR w="12700" cap="flat" cmpd="sng" algn="ctr">
                      <a:solidFill>
                        <a:srgbClr val="795696"/>
                      </a:solidFill>
                      <a:prstDash val="solid"/>
                      <a:round/>
                      <a:headEnd type="none" w="med" len="med"/>
                      <a:tailEnd type="none" w="med" len="med"/>
                    </a:lnR>
                    <a:lnT w="12700" cap="flat" cmpd="sng" algn="ctr">
                      <a:solidFill>
                        <a:srgbClr val="795696"/>
                      </a:solidFill>
                      <a:prstDash val="solid"/>
                      <a:round/>
                      <a:headEnd type="none" w="med" len="med"/>
                      <a:tailEnd type="none" w="med" len="med"/>
                    </a:lnT>
                    <a:lnB w="12700" cap="flat" cmpd="sng" algn="ctr">
                      <a:solidFill>
                        <a:srgbClr val="795696"/>
                      </a:solidFill>
                      <a:prstDash val="solid"/>
                      <a:round/>
                      <a:headEnd type="none" w="med" len="med"/>
                      <a:tailEnd type="none" w="med" len="med"/>
                    </a:lnB>
                    <a:lnTlToBr w="12700" cmpd="sng">
                      <a:noFill/>
                      <a:prstDash val="solid"/>
                    </a:lnTlToBr>
                    <a:lnBlToTr w="12700" cmpd="sng">
                      <a:noFill/>
                      <a:prstDash val="solid"/>
                    </a:lnBlToTr>
                    <a:noFill/>
                  </a:tcPr>
                </a:tc>
                <a:tc>
                  <a:txBody>
                    <a:bodyPr wrap="square"/>
                    <a:lstStyle/>
                    <a:p>
                      <a:r>
                        <a:rPr lang="zh-CN" altLang="en-US" sz="1200" b="0">
                          <a:solidFill>
                            <a:schemeClr val="accent1">
                              <a:lumMod val="50000"/>
                            </a:schemeClr>
                          </a:solidFill>
                          <a:latin typeface="微软雅黑" panose="020B0503020204020204" pitchFamily="34" charset="-122"/>
                          <a:ea typeface="微软雅黑" panose="020B0503020204020204" pitchFamily="34" charset="-122"/>
                        </a:rPr>
                        <a:t>歌曲</a:t>
                      </a:r>
                      <a:endParaRPr lang="zh-CN" altLang="en-US" sz="1200" b="0">
                        <a:solidFill>
                          <a:schemeClr val="accent1">
                            <a:lumMod val="50000"/>
                          </a:schemeClr>
                        </a:solidFill>
                        <a:latin typeface="微软雅黑" panose="020B0503020204020204" pitchFamily="34" charset="-122"/>
                        <a:ea typeface="微软雅黑" panose="020B0503020204020204" pitchFamily="34" charset="-122"/>
                      </a:endParaRPr>
                    </a:p>
                  </a:txBody>
                  <a:tcPr vert="horz" anchor="ctr">
                    <a:lnL w="12700" cap="flat" cmpd="sng" algn="ctr">
                      <a:solidFill>
                        <a:srgbClr val="795696"/>
                      </a:solidFill>
                      <a:prstDash val="solid"/>
                      <a:round/>
                      <a:headEnd type="none" w="med" len="med"/>
                      <a:tailEnd type="none" w="med" len="med"/>
                    </a:lnL>
                    <a:lnR w="12700" cap="flat" cmpd="sng" algn="ctr">
                      <a:solidFill>
                        <a:srgbClr val="795696"/>
                      </a:solidFill>
                      <a:prstDash val="solid"/>
                      <a:round/>
                      <a:headEnd type="none" w="med" len="med"/>
                      <a:tailEnd type="none" w="med" len="med"/>
                    </a:lnR>
                    <a:lnT w="12700" cap="flat" cmpd="sng" algn="ctr">
                      <a:solidFill>
                        <a:srgbClr val="795696"/>
                      </a:solidFill>
                      <a:prstDash val="solid"/>
                      <a:round/>
                      <a:headEnd type="none" w="med" len="med"/>
                      <a:tailEnd type="none" w="med" len="med"/>
                    </a:lnT>
                    <a:lnB w="12700" cap="flat" cmpd="sng" algn="ctr">
                      <a:solidFill>
                        <a:srgbClr val="795696"/>
                      </a:solidFill>
                      <a:prstDash val="solid"/>
                      <a:round/>
                      <a:headEnd type="none" w="med" len="med"/>
                      <a:tailEnd type="none" w="med" len="med"/>
                    </a:lnB>
                    <a:lnTlToBr w="12700" cmpd="sng">
                      <a:noFill/>
                      <a:prstDash val="solid"/>
                    </a:lnTlToBr>
                    <a:lnBlToTr w="12700" cmpd="sng">
                      <a:noFill/>
                      <a:prstDash val="solid"/>
                    </a:lnBlToTr>
                    <a:noFill/>
                  </a:tcPr>
                </a:tc>
                <a:tc>
                  <a:txBody>
                    <a:bodyPr wrap="square"/>
                    <a:lstStyle/>
                    <a:p>
                      <a:r>
                        <a:rPr lang="zh-CN" altLang="en-US" sz="1200" b="0">
                          <a:solidFill>
                            <a:schemeClr val="accent1">
                              <a:lumMod val="50000"/>
                            </a:schemeClr>
                          </a:solidFill>
                          <a:latin typeface="微软雅黑" panose="020B0503020204020204" pitchFamily="34" charset="-122"/>
                          <a:ea typeface="微软雅黑" panose="020B0503020204020204" pitchFamily="34" charset="-122"/>
                        </a:rPr>
                        <a:t>风格</a:t>
                      </a:r>
                      <a:endParaRPr lang="zh-CN" altLang="en-US" sz="1200" b="0">
                        <a:solidFill>
                          <a:schemeClr val="accent1">
                            <a:lumMod val="50000"/>
                          </a:schemeClr>
                        </a:solidFill>
                        <a:latin typeface="微软雅黑" panose="020B0503020204020204" pitchFamily="34" charset="-122"/>
                        <a:ea typeface="微软雅黑" panose="020B0503020204020204" pitchFamily="34" charset="-122"/>
                      </a:endParaRPr>
                    </a:p>
                  </a:txBody>
                  <a:tcPr vert="horz" anchor="ctr">
                    <a:lnL w="12700" cap="flat" cmpd="sng" algn="ctr">
                      <a:solidFill>
                        <a:srgbClr val="795696"/>
                      </a:solidFill>
                      <a:prstDash val="solid"/>
                      <a:round/>
                      <a:headEnd type="none" w="med" len="med"/>
                      <a:tailEnd type="none" w="med" len="med"/>
                    </a:lnL>
                    <a:lnR w="12700" cap="flat" cmpd="sng" algn="ctr">
                      <a:solidFill>
                        <a:srgbClr val="795696"/>
                      </a:solidFill>
                      <a:prstDash val="solid"/>
                      <a:round/>
                      <a:headEnd type="none" w="med" len="med"/>
                      <a:tailEnd type="none" w="med" len="med"/>
                    </a:lnR>
                    <a:lnT w="12700" cap="flat" cmpd="sng" algn="ctr">
                      <a:solidFill>
                        <a:srgbClr val="795696"/>
                      </a:solidFill>
                      <a:prstDash val="solid"/>
                      <a:round/>
                      <a:headEnd type="none" w="med" len="med"/>
                      <a:tailEnd type="none" w="med" len="med"/>
                    </a:lnT>
                    <a:lnB w="12700" cap="flat" cmpd="sng" algn="ctr">
                      <a:solidFill>
                        <a:srgbClr val="795696"/>
                      </a:solidFill>
                      <a:prstDash val="solid"/>
                      <a:round/>
                      <a:headEnd type="none" w="med" len="med"/>
                      <a:tailEnd type="none" w="med" len="med"/>
                    </a:lnB>
                    <a:lnTlToBr w="12700" cmpd="sng">
                      <a:noFill/>
                      <a:prstDash val="solid"/>
                    </a:lnTlToBr>
                    <a:lnBlToTr w="12700" cmpd="sng">
                      <a:noFill/>
                      <a:prstDash val="solid"/>
                    </a:lnBlToTr>
                    <a:noFill/>
                  </a:tcPr>
                </a:tc>
                <a:tc>
                  <a:txBody>
                    <a:bodyPr wrap="square"/>
                    <a:lstStyle/>
                    <a:p>
                      <a:r>
                        <a:rPr lang="zh-CN" altLang="en-US" sz="1200" b="0">
                          <a:solidFill>
                            <a:schemeClr val="accent1">
                              <a:lumMod val="50000"/>
                            </a:schemeClr>
                          </a:solidFill>
                          <a:latin typeface="微软雅黑" panose="020B0503020204020204" pitchFamily="34" charset="-122"/>
                          <a:ea typeface="微软雅黑" panose="020B0503020204020204" pitchFamily="34" charset="-122"/>
                        </a:rPr>
                        <a:t>音效</a:t>
                      </a:r>
                      <a:endParaRPr lang="zh-CN" altLang="en-US" sz="1200" b="0">
                        <a:solidFill>
                          <a:schemeClr val="accent1">
                            <a:lumMod val="50000"/>
                          </a:schemeClr>
                        </a:solidFill>
                        <a:latin typeface="微软雅黑" panose="020B0503020204020204" pitchFamily="34" charset="-122"/>
                        <a:ea typeface="微软雅黑" panose="020B0503020204020204" pitchFamily="34" charset="-122"/>
                      </a:endParaRPr>
                    </a:p>
                  </a:txBody>
                  <a:tcPr vert="horz" anchor="ctr">
                    <a:lnL w="12700" cap="flat" cmpd="sng" algn="ctr">
                      <a:solidFill>
                        <a:srgbClr val="795696"/>
                      </a:solidFill>
                      <a:prstDash val="solid"/>
                      <a:round/>
                      <a:headEnd type="none" w="med" len="med"/>
                      <a:tailEnd type="none" w="med" len="med"/>
                    </a:lnL>
                    <a:lnR w="12700" cap="flat" cmpd="sng" algn="ctr">
                      <a:solidFill>
                        <a:srgbClr val="795696"/>
                      </a:solidFill>
                      <a:prstDash val="solid"/>
                      <a:round/>
                      <a:headEnd type="none" w="med" len="med"/>
                      <a:tailEnd type="none" w="med" len="med"/>
                    </a:lnR>
                    <a:lnT w="12700" cap="flat" cmpd="sng" algn="ctr">
                      <a:solidFill>
                        <a:srgbClr val="795696"/>
                      </a:solidFill>
                      <a:prstDash val="solid"/>
                      <a:round/>
                      <a:headEnd type="none" w="med" len="med"/>
                      <a:tailEnd type="none" w="med" len="med"/>
                    </a:lnT>
                    <a:lnB w="12700" cap="flat" cmpd="sng" algn="ctr">
                      <a:solidFill>
                        <a:srgbClr val="795696"/>
                      </a:solidFill>
                      <a:prstDash val="solid"/>
                      <a:round/>
                      <a:headEnd type="none" w="med" len="med"/>
                      <a:tailEnd type="none" w="med" len="med"/>
                    </a:lnB>
                    <a:lnTlToBr w="12700" cmpd="sng">
                      <a:noFill/>
                      <a:prstDash val="solid"/>
                    </a:lnTlToBr>
                    <a:lnBlToTr w="12700" cmpd="sng">
                      <a:noFill/>
                      <a:prstDash val="solid"/>
                    </a:lnBlToTr>
                    <a:noFill/>
                  </a:tcPr>
                </a:tc>
                <a:tc>
                  <a:txBody>
                    <a:bodyPr wrap="square"/>
                    <a:lstStyle/>
                    <a:p>
                      <a:r>
                        <a:rPr lang="zh-CN" altLang="en-US" sz="1200" b="0">
                          <a:solidFill>
                            <a:schemeClr val="accent1">
                              <a:lumMod val="50000"/>
                            </a:schemeClr>
                          </a:solidFill>
                          <a:latin typeface="微软雅黑" panose="020B0503020204020204" pitchFamily="34" charset="-122"/>
                          <a:ea typeface="微软雅黑" panose="020B0503020204020204" pitchFamily="34" charset="-122"/>
                        </a:rPr>
                        <a:t>开箱</a:t>
                      </a:r>
                      <a:endParaRPr lang="zh-CN" altLang="en-US" sz="1200" b="0">
                        <a:solidFill>
                          <a:schemeClr val="accent1">
                            <a:lumMod val="50000"/>
                          </a:schemeClr>
                        </a:solidFill>
                        <a:latin typeface="微软雅黑" panose="020B0503020204020204" pitchFamily="34" charset="-122"/>
                        <a:ea typeface="微软雅黑" panose="020B0503020204020204" pitchFamily="34" charset="-122"/>
                      </a:endParaRPr>
                    </a:p>
                  </a:txBody>
                  <a:tcPr vert="horz" anchor="ctr">
                    <a:lnL w="12700" cap="flat" cmpd="sng" algn="ctr">
                      <a:solidFill>
                        <a:srgbClr val="795696"/>
                      </a:solidFill>
                      <a:prstDash val="solid"/>
                      <a:round/>
                      <a:headEnd type="none" w="med" len="med"/>
                      <a:tailEnd type="none" w="med" len="med"/>
                    </a:lnL>
                    <a:lnR w="12700" cap="flat" cmpd="sng" algn="ctr">
                      <a:solidFill>
                        <a:srgbClr val="795696"/>
                      </a:solidFill>
                      <a:prstDash val="solid"/>
                      <a:round/>
                      <a:headEnd type="none" w="med" len="med"/>
                      <a:tailEnd type="none" w="med" len="med"/>
                    </a:lnR>
                    <a:lnT w="12700" cap="flat" cmpd="sng" algn="ctr">
                      <a:solidFill>
                        <a:srgbClr val="795696"/>
                      </a:solidFill>
                      <a:prstDash val="solid"/>
                      <a:round/>
                      <a:headEnd type="none" w="med" len="med"/>
                      <a:tailEnd type="none" w="med" len="med"/>
                    </a:lnT>
                    <a:lnB w="12700" cap="flat" cmpd="sng" algn="ctr">
                      <a:solidFill>
                        <a:srgbClr val="795696"/>
                      </a:solidFill>
                      <a:prstDash val="solid"/>
                      <a:round/>
                      <a:headEnd type="none" w="med" len="med"/>
                      <a:tailEnd type="none" w="med" len="med"/>
                    </a:lnB>
                    <a:lnTlToBr w="12700" cmpd="sng">
                      <a:noFill/>
                      <a:prstDash val="solid"/>
                    </a:lnTlToBr>
                    <a:lnBlToTr w="12700" cmpd="sng">
                      <a:noFill/>
                      <a:prstDash val="solid"/>
                    </a:lnBlToTr>
                    <a:noFill/>
                  </a:tcPr>
                </a:tc>
                <a:tc>
                  <a:txBody>
                    <a:bodyPr wrap="square"/>
                    <a:lstStyle/>
                    <a:p>
                      <a:r>
                        <a:rPr lang="zh-CN" altLang="en-US" sz="1200" b="0">
                          <a:solidFill>
                            <a:schemeClr val="accent1">
                              <a:lumMod val="50000"/>
                            </a:schemeClr>
                          </a:solidFill>
                          <a:latin typeface="微软雅黑" panose="020B0503020204020204" pitchFamily="34" charset="-122"/>
                          <a:ea typeface="微软雅黑" panose="020B0503020204020204" pitchFamily="34" charset="-122"/>
                        </a:rPr>
                        <a:t>运动</a:t>
                      </a:r>
                      <a:endParaRPr lang="zh-CN" altLang="en-US" sz="1200" b="0">
                        <a:solidFill>
                          <a:schemeClr val="accent1">
                            <a:lumMod val="50000"/>
                          </a:schemeClr>
                        </a:solidFill>
                        <a:latin typeface="微软雅黑" panose="020B0503020204020204" pitchFamily="34" charset="-122"/>
                        <a:ea typeface="微软雅黑" panose="020B0503020204020204" pitchFamily="34" charset="-122"/>
                      </a:endParaRPr>
                    </a:p>
                  </a:txBody>
                  <a:tcPr vert="horz" anchor="ctr">
                    <a:lnL w="12700" cap="flat" cmpd="sng" algn="ctr">
                      <a:solidFill>
                        <a:srgbClr val="795696"/>
                      </a:solidFill>
                      <a:prstDash val="solid"/>
                      <a:round/>
                      <a:headEnd type="none" w="med" len="med"/>
                      <a:tailEnd type="none" w="med" len="med"/>
                    </a:lnL>
                    <a:lnR w="12700" cap="flat" cmpd="sng" algn="ctr">
                      <a:solidFill>
                        <a:srgbClr val="795696"/>
                      </a:solidFill>
                      <a:prstDash val="solid"/>
                      <a:round/>
                      <a:headEnd type="none" w="med" len="med"/>
                      <a:tailEnd type="none" w="med" len="med"/>
                    </a:lnR>
                    <a:lnT w="12700" cap="flat" cmpd="sng" algn="ctr">
                      <a:solidFill>
                        <a:srgbClr val="795696"/>
                      </a:solidFill>
                      <a:prstDash val="solid"/>
                      <a:round/>
                      <a:headEnd type="none" w="med" len="med"/>
                      <a:tailEnd type="none" w="med" len="med"/>
                    </a:lnT>
                    <a:lnB w="12700" cap="flat" cmpd="sng" algn="ctr">
                      <a:solidFill>
                        <a:srgbClr val="795696"/>
                      </a:solidFill>
                      <a:prstDash val="solid"/>
                      <a:round/>
                      <a:headEnd type="none" w="med" len="med"/>
                      <a:tailEnd type="none" w="med" len="med"/>
                    </a:lnB>
                    <a:lnTlToBr w="12700" cmpd="sng">
                      <a:noFill/>
                      <a:prstDash val="solid"/>
                    </a:lnTlToBr>
                    <a:lnBlToTr w="12700" cmpd="sng">
                      <a:noFill/>
                      <a:prstDash val="solid"/>
                    </a:lnBlToTr>
                    <a:noFill/>
                  </a:tcPr>
                </a:tc>
                <a:tc>
                  <a:txBody>
                    <a:bodyPr wrap="square"/>
                    <a:lstStyle/>
                    <a:p>
                      <a:r>
                        <a:rPr lang="zh-CN" altLang="en-US" sz="1200" b="0">
                          <a:solidFill>
                            <a:schemeClr val="accent1">
                              <a:lumMod val="50000"/>
                            </a:schemeClr>
                          </a:solidFill>
                          <a:latin typeface="微软雅黑" panose="020B0503020204020204" pitchFamily="34" charset="-122"/>
                          <a:ea typeface="微软雅黑" panose="020B0503020204020204" pitchFamily="34" charset="-122"/>
                        </a:rPr>
                        <a:t>休闲</a:t>
                      </a:r>
                      <a:endParaRPr lang="zh-CN" altLang="en-US" sz="1200" b="0">
                        <a:solidFill>
                          <a:schemeClr val="accent1">
                            <a:lumMod val="50000"/>
                          </a:schemeClr>
                        </a:solidFill>
                        <a:latin typeface="微软雅黑" panose="020B0503020204020204" pitchFamily="34" charset="-122"/>
                        <a:ea typeface="微软雅黑" panose="020B0503020204020204" pitchFamily="34" charset="-122"/>
                      </a:endParaRPr>
                    </a:p>
                  </a:txBody>
                  <a:tcPr vert="horz" anchor="ctr">
                    <a:lnL w="12700" cap="flat" cmpd="sng" algn="ctr">
                      <a:solidFill>
                        <a:srgbClr val="795696"/>
                      </a:solidFill>
                      <a:prstDash val="solid"/>
                      <a:round/>
                      <a:headEnd type="none" w="med" len="med"/>
                      <a:tailEnd type="none" w="med" len="med"/>
                    </a:lnL>
                    <a:lnR w="12700" cap="flat" cmpd="sng" algn="ctr">
                      <a:solidFill>
                        <a:srgbClr val="795696"/>
                      </a:solidFill>
                      <a:prstDash val="solid"/>
                      <a:round/>
                      <a:headEnd type="none" w="med" len="med"/>
                      <a:tailEnd type="none" w="med" len="med"/>
                    </a:lnR>
                    <a:lnT w="12700" cap="flat" cmpd="sng" algn="ctr">
                      <a:solidFill>
                        <a:srgbClr val="795696"/>
                      </a:solidFill>
                      <a:prstDash val="solid"/>
                      <a:round/>
                      <a:headEnd type="none" w="med" len="med"/>
                      <a:tailEnd type="none" w="med" len="med"/>
                    </a:lnT>
                    <a:lnB w="12700" cap="flat" cmpd="sng" algn="ctr">
                      <a:solidFill>
                        <a:srgbClr val="795696"/>
                      </a:solidFill>
                      <a:prstDash val="solid"/>
                      <a:round/>
                      <a:headEnd type="none" w="med" len="med"/>
                      <a:tailEnd type="none" w="med" len="med"/>
                    </a:lnB>
                    <a:lnTlToBr w="12700" cmpd="sng">
                      <a:noFill/>
                      <a:prstDash val="solid"/>
                    </a:lnTlToBr>
                    <a:lnBlToTr w="12700" cmpd="sng">
                      <a:noFill/>
                      <a:prstDash val="solid"/>
                    </a:lnBlToTr>
                    <a:noFill/>
                  </a:tcPr>
                </a:tc>
                <a:tc>
                  <a:txBody>
                    <a:bodyPr wrap="square"/>
                    <a:lstStyle/>
                    <a:p>
                      <a:r>
                        <a:rPr lang="zh-CN" altLang="en-US" sz="1200" b="0">
                          <a:solidFill>
                            <a:schemeClr val="accent1">
                              <a:lumMod val="50000"/>
                            </a:schemeClr>
                          </a:solidFill>
                          <a:latin typeface="微软雅黑" panose="020B0503020204020204" pitchFamily="34" charset="-122"/>
                          <a:ea typeface="微软雅黑" panose="020B0503020204020204" pitchFamily="34" charset="-122"/>
                        </a:rPr>
                        <a:t>户外</a:t>
                      </a:r>
                      <a:endParaRPr lang="zh-CN" altLang="en-US" sz="1200" b="0">
                        <a:solidFill>
                          <a:schemeClr val="accent1">
                            <a:lumMod val="50000"/>
                          </a:schemeClr>
                        </a:solidFill>
                        <a:latin typeface="微软雅黑" panose="020B0503020204020204" pitchFamily="34" charset="-122"/>
                        <a:ea typeface="微软雅黑" panose="020B0503020204020204" pitchFamily="34" charset="-122"/>
                      </a:endParaRPr>
                    </a:p>
                  </a:txBody>
                  <a:tcPr vert="horz" anchor="ctr">
                    <a:lnL w="12700" cap="flat" cmpd="sng" algn="ctr">
                      <a:solidFill>
                        <a:srgbClr val="795696"/>
                      </a:solidFill>
                      <a:prstDash val="solid"/>
                      <a:round/>
                      <a:headEnd type="none" w="med" len="med"/>
                      <a:tailEnd type="none" w="med" len="med"/>
                    </a:lnL>
                    <a:lnR w="12700" cap="flat" cmpd="sng" algn="ctr">
                      <a:solidFill>
                        <a:srgbClr val="795696"/>
                      </a:solidFill>
                      <a:prstDash val="solid"/>
                      <a:round/>
                      <a:headEnd type="none" w="med" len="med"/>
                      <a:tailEnd type="none" w="med" len="med"/>
                    </a:lnR>
                    <a:lnT w="12700" cap="flat" cmpd="sng" algn="ctr">
                      <a:solidFill>
                        <a:srgbClr val="795696"/>
                      </a:solidFill>
                      <a:prstDash val="solid"/>
                      <a:round/>
                      <a:headEnd type="none" w="med" len="med"/>
                      <a:tailEnd type="none" w="med" len="med"/>
                    </a:lnT>
                    <a:lnB w="12700" cap="flat" cmpd="sng" algn="ctr">
                      <a:solidFill>
                        <a:srgbClr val="795696"/>
                      </a:solidFill>
                      <a:prstDash val="solid"/>
                      <a:round/>
                      <a:headEnd type="none" w="med" len="med"/>
                      <a:tailEnd type="none" w="med" len="med"/>
                    </a:lnB>
                    <a:lnTlToBr w="12700" cmpd="sng">
                      <a:noFill/>
                      <a:prstDash val="solid"/>
                    </a:lnTlToBr>
                    <a:lnBlToTr w="12700" cmpd="sng">
                      <a:noFill/>
                      <a:prstDash val="solid"/>
                    </a:lnBlToTr>
                    <a:noFill/>
                  </a:tcPr>
                </a:tc>
                <a:tc>
                  <a:txBody>
                    <a:bodyPr wrap="square"/>
                    <a:lstStyle/>
                    <a:p>
                      <a:r>
                        <a:rPr lang="zh-CN" altLang="en-US" sz="1200" b="0">
                          <a:solidFill>
                            <a:schemeClr val="accent1">
                              <a:lumMod val="50000"/>
                            </a:schemeClr>
                          </a:solidFill>
                          <a:latin typeface="微软雅黑" panose="020B0503020204020204" pitchFamily="34" charset="-122"/>
                          <a:ea typeface="微软雅黑" panose="020B0503020204020204" pitchFamily="34" charset="-122"/>
                        </a:rPr>
                        <a:t>交通</a:t>
                      </a:r>
                      <a:endParaRPr lang="zh-CN" altLang="en-US" sz="1200" b="0">
                        <a:solidFill>
                          <a:schemeClr val="accent1">
                            <a:lumMod val="50000"/>
                          </a:schemeClr>
                        </a:solidFill>
                        <a:latin typeface="微软雅黑" panose="020B0503020204020204" pitchFamily="34" charset="-122"/>
                        <a:ea typeface="微软雅黑" panose="020B0503020204020204" pitchFamily="34" charset="-122"/>
                      </a:endParaRPr>
                    </a:p>
                  </a:txBody>
                  <a:tcPr vert="horz" anchor="ctr">
                    <a:lnL w="12700" cap="flat" cmpd="sng" algn="ctr">
                      <a:solidFill>
                        <a:srgbClr val="795696"/>
                      </a:solidFill>
                      <a:prstDash val="solid"/>
                      <a:round/>
                      <a:headEnd type="none" w="med" len="med"/>
                      <a:tailEnd type="none" w="med" len="med"/>
                    </a:lnL>
                    <a:lnR w="12700" cap="flat" cmpd="sng" algn="ctr">
                      <a:solidFill>
                        <a:srgbClr val="795696"/>
                      </a:solidFill>
                      <a:prstDash val="solid"/>
                      <a:round/>
                      <a:headEnd type="none" w="med" len="med"/>
                      <a:tailEnd type="none" w="med" len="med"/>
                    </a:lnR>
                    <a:lnT w="12700" cap="flat" cmpd="sng" algn="ctr">
                      <a:solidFill>
                        <a:srgbClr val="795696"/>
                      </a:solidFill>
                      <a:prstDash val="solid"/>
                      <a:round/>
                      <a:headEnd type="none" w="med" len="med"/>
                      <a:tailEnd type="none" w="med" len="med"/>
                    </a:lnT>
                    <a:lnB w="12700" cap="flat" cmpd="sng" algn="ctr">
                      <a:solidFill>
                        <a:srgbClr val="795696"/>
                      </a:solidFill>
                      <a:prstDash val="solid"/>
                      <a:round/>
                      <a:headEnd type="none" w="med" len="med"/>
                      <a:tailEnd type="none" w="med" len="med"/>
                    </a:lnB>
                    <a:lnTlToBr w="12700" cmpd="sng">
                      <a:noFill/>
                      <a:prstDash val="solid"/>
                    </a:lnTlToBr>
                    <a:lnBlToTr w="12700" cmpd="sng">
                      <a:noFill/>
                      <a:prstDash val="solid"/>
                    </a:lnBlToTr>
                    <a:noFill/>
                  </a:tcPr>
                </a:tc>
                <a:tc>
                  <a:txBody>
                    <a:bodyPr wrap="square"/>
                    <a:lstStyle/>
                    <a:p>
                      <a:r>
                        <a:rPr lang="zh-CN" altLang="en-US" sz="1200" b="0">
                          <a:solidFill>
                            <a:schemeClr val="accent1">
                              <a:lumMod val="50000"/>
                            </a:schemeClr>
                          </a:solidFill>
                          <a:latin typeface="微软雅黑" panose="020B0503020204020204" pitchFamily="34" charset="-122"/>
                          <a:ea typeface="微软雅黑" panose="020B0503020204020204" pitchFamily="34" charset="-122"/>
                        </a:rPr>
                        <a:t>城市</a:t>
                      </a:r>
                      <a:endParaRPr lang="zh-CN" altLang="en-US" sz="1200" b="0">
                        <a:solidFill>
                          <a:schemeClr val="accent1">
                            <a:lumMod val="50000"/>
                          </a:schemeClr>
                        </a:solidFill>
                        <a:latin typeface="微软雅黑" panose="020B0503020204020204" pitchFamily="34" charset="-122"/>
                        <a:ea typeface="微软雅黑" panose="020B0503020204020204" pitchFamily="34" charset="-122"/>
                      </a:endParaRPr>
                    </a:p>
                  </a:txBody>
                  <a:tcPr vert="horz" anchor="ctr">
                    <a:lnL w="12700" cap="flat" cmpd="sng" algn="ctr">
                      <a:solidFill>
                        <a:srgbClr val="795696"/>
                      </a:solidFill>
                      <a:prstDash val="solid"/>
                      <a:round/>
                      <a:headEnd type="none" w="med" len="med"/>
                      <a:tailEnd type="none" w="med" len="med"/>
                    </a:lnL>
                    <a:lnR w="12700" cap="flat" cmpd="sng" algn="ctr">
                      <a:solidFill>
                        <a:srgbClr val="795696"/>
                      </a:solidFill>
                      <a:prstDash val="solid"/>
                      <a:round/>
                      <a:headEnd type="none" w="med" len="med"/>
                      <a:tailEnd type="none" w="med" len="med"/>
                    </a:lnR>
                    <a:lnT w="12700" cap="flat" cmpd="sng" algn="ctr">
                      <a:solidFill>
                        <a:srgbClr val="795696"/>
                      </a:solidFill>
                      <a:prstDash val="solid"/>
                      <a:round/>
                      <a:headEnd type="none" w="med" len="med"/>
                      <a:tailEnd type="none" w="med" len="med"/>
                    </a:lnT>
                    <a:lnB w="12700" cap="flat" cmpd="sng" algn="ctr">
                      <a:solidFill>
                        <a:srgbClr val="795696"/>
                      </a:solidFill>
                      <a:prstDash val="solid"/>
                      <a:round/>
                      <a:headEnd type="none" w="med" len="med"/>
                      <a:tailEnd type="none" w="med" len="med"/>
                    </a:lnB>
                    <a:lnTlToBr w="12700" cmpd="sng">
                      <a:noFill/>
                      <a:prstDash val="solid"/>
                    </a:lnTlToBr>
                    <a:lnBlToTr w="12700" cmpd="sng">
                      <a:noFill/>
                      <a:prstDash val="solid"/>
                    </a:lnBlToTr>
                    <a:noFill/>
                  </a:tcPr>
                </a:tc>
                <a:tc>
                  <a:txBody>
                    <a:bodyPr wrap="square"/>
                    <a:lstStyle/>
                    <a:p>
                      <a:r>
                        <a:rPr lang="zh-CN" altLang="en-US" sz="1200" b="0">
                          <a:solidFill>
                            <a:schemeClr val="accent1">
                              <a:lumMod val="50000"/>
                            </a:schemeClr>
                          </a:solidFill>
                          <a:latin typeface="微软雅黑" panose="020B0503020204020204" pitchFamily="34" charset="-122"/>
                          <a:ea typeface="微软雅黑" panose="020B0503020204020204" pitchFamily="34" charset="-122"/>
                        </a:rPr>
                        <a:t>室内</a:t>
                      </a:r>
                      <a:endParaRPr lang="zh-CN" altLang="en-US" sz="1200" b="0">
                        <a:solidFill>
                          <a:schemeClr val="accent1">
                            <a:lumMod val="50000"/>
                          </a:schemeClr>
                        </a:solidFill>
                        <a:latin typeface="微软雅黑" panose="020B0503020204020204" pitchFamily="34" charset="-122"/>
                        <a:ea typeface="微软雅黑" panose="020B0503020204020204" pitchFamily="34" charset="-122"/>
                      </a:endParaRPr>
                    </a:p>
                  </a:txBody>
                  <a:tcPr vert="horz" anchor="ctr">
                    <a:lnL w="12700" cap="flat" cmpd="sng" algn="ctr">
                      <a:solidFill>
                        <a:srgbClr val="795696"/>
                      </a:solidFill>
                      <a:prstDash val="solid"/>
                      <a:round/>
                      <a:headEnd type="none" w="med" len="med"/>
                      <a:tailEnd type="none" w="med" len="med"/>
                    </a:lnL>
                    <a:lnR w="12700" cap="flat" cmpd="sng" algn="ctr">
                      <a:solidFill>
                        <a:srgbClr val="795696"/>
                      </a:solidFill>
                      <a:prstDash val="solid"/>
                      <a:round/>
                      <a:headEnd type="none" w="med" len="med"/>
                      <a:tailEnd type="none" w="med" len="med"/>
                    </a:lnR>
                    <a:lnT w="12700" cap="flat" cmpd="sng" algn="ctr">
                      <a:solidFill>
                        <a:srgbClr val="795696"/>
                      </a:solidFill>
                      <a:prstDash val="solid"/>
                      <a:round/>
                      <a:headEnd type="none" w="med" len="med"/>
                      <a:tailEnd type="none" w="med" len="med"/>
                    </a:lnT>
                    <a:lnB w="12700" cap="flat" cmpd="sng" algn="ctr">
                      <a:solidFill>
                        <a:srgbClr val="795696"/>
                      </a:solidFill>
                      <a:prstDash val="solid"/>
                      <a:round/>
                      <a:headEnd type="none" w="med" len="med"/>
                      <a:tailEnd type="none" w="med" len="med"/>
                    </a:lnB>
                    <a:lnTlToBr w="12700" cmpd="sng">
                      <a:noFill/>
                      <a:prstDash val="solid"/>
                    </a:lnTlToBr>
                    <a:lnBlToTr w="12700" cmpd="sng">
                      <a:noFill/>
                      <a:prstDash val="solid"/>
                    </a:lnBlToTr>
                    <a:noFill/>
                  </a:tcPr>
                </a:tc>
                <a:tc>
                  <a:txBody>
                    <a:bodyPr wrap="square"/>
                    <a:lstStyle/>
                    <a:p>
                      <a:r>
                        <a:rPr lang="zh-CN" altLang="en-US" sz="1200" b="0">
                          <a:solidFill>
                            <a:schemeClr val="accent1">
                              <a:lumMod val="50000"/>
                            </a:schemeClr>
                          </a:solidFill>
                          <a:latin typeface="微软雅黑" panose="020B0503020204020204" pitchFamily="34" charset="-122"/>
                          <a:ea typeface="微软雅黑" panose="020B0503020204020204" pitchFamily="34" charset="-122"/>
                        </a:rPr>
                        <a:t>性别</a:t>
                      </a:r>
                      <a:endParaRPr lang="zh-CN" altLang="en-US" sz="1200" b="0">
                        <a:solidFill>
                          <a:schemeClr val="accent1">
                            <a:lumMod val="50000"/>
                          </a:schemeClr>
                        </a:solidFill>
                        <a:latin typeface="微软雅黑" panose="020B0503020204020204" pitchFamily="34" charset="-122"/>
                        <a:ea typeface="微软雅黑" panose="020B0503020204020204" pitchFamily="34" charset="-122"/>
                      </a:endParaRPr>
                    </a:p>
                  </a:txBody>
                  <a:tcPr vert="horz" anchor="ctr">
                    <a:lnL w="12700" cap="flat" cmpd="sng" algn="ctr">
                      <a:solidFill>
                        <a:srgbClr val="795696"/>
                      </a:solidFill>
                      <a:prstDash val="solid"/>
                      <a:round/>
                      <a:headEnd type="none" w="med" len="med"/>
                      <a:tailEnd type="none" w="med" len="med"/>
                    </a:lnL>
                    <a:lnR w="12700" cap="flat" cmpd="sng" algn="ctr">
                      <a:solidFill>
                        <a:srgbClr val="795696"/>
                      </a:solidFill>
                      <a:prstDash val="solid"/>
                      <a:round/>
                      <a:headEnd type="none" w="med" len="med"/>
                      <a:tailEnd type="none" w="med" len="med"/>
                    </a:lnR>
                    <a:lnT w="12700" cap="flat" cmpd="sng" algn="ctr">
                      <a:solidFill>
                        <a:srgbClr val="795696"/>
                      </a:solidFill>
                      <a:prstDash val="solid"/>
                      <a:round/>
                      <a:headEnd type="none" w="med" len="med"/>
                      <a:tailEnd type="none" w="med" len="med"/>
                    </a:lnT>
                    <a:lnB w="12700" cap="flat" cmpd="sng" algn="ctr">
                      <a:solidFill>
                        <a:srgbClr val="795696"/>
                      </a:solidFill>
                      <a:prstDash val="solid"/>
                      <a:round/>
                      <a:headEnd type="none" w="med" len="med"/>
                      <a:tailEnd type="none" w="med" len="med"/>
                    </a:lnB>
                    <a:lnTlToBr w="12700" cmpd="sng">
                      <a:noFill/>
                      <a:prstDash val="solid"/>
                    </a:lnTlToBr>
                    <a:lnBlToTr w="12700" cmpd="sng">
                      <a:noFill/>
                      <a:prstDash val="solid"/>
                    </a:lnBlToTr>
                    <a:noFill/>
                  </a:tcPr>
                </a:tc>
                <a:tc>
                  <a:txBody>
                    <a:bodyPr wrap="square"/>
                    <a:lstStyle/>
                    <a:p>
                      <a:r>
                        <a:rPr lang="zh-CN" altLang="en-US" sz="1200" b="0">
                          <a:solidFill>
                            <a:schemeClr val="accent1">
                              <a:lumMod val="50000"/>
                            </a:schemeClr>
                          </a:solidFill>
                          <a:latin typeface="微软雅黑" panose="020B0503020204020204" pitchFamily="34" charset="-122"/>
                          <a:ea typeface="微软雅黑" panose="020B0503020204020204" pitchFamily="34" charset="-122"/>
                        </a:rPr>
                        <a:t>年龄</a:t>
                      </a:r>
                      <a:endParaRPr lang="zh-CN" altLang="en-US" sz="1200" b="0">
                        <a:solidFill>
                          <a:schemeClr val="accent1">
                            <a:lumMod val="50000"/>
                          </a:schemeClr>
                        </a:solidFill>
                        <a:latin typeface="微软雅黑" panose="020B0503020204020204" pitchFamily="34" charset="-122"/>
                        <a:ea typeface="微软雅黑" panose="020B0503020204020204" pitchFamily="34" charset="-122"/>
                      </a:endParaRPr>
                    </a:p>
                  </a:txBody>
                  <a:tcPr vert="horz" anchor="ctr">
                    <a:lnL w="12700" cap="flat" cmpd="sng" algn="ctr">
                      <a:solidFill>
                        <a:srgbClr val="795696"/>
                      </a:solidFill>
                      <a:prstDash val="solid"/>
                      <a:round/>
                      <a:headEnd type="none" w="med" len="med"/>
                      <a:tailEnd type="none" w="med" len="med"/>
                    </a:lnL>
                    <a:lnR w="12700" cap="flat" cmpd="sng" algn="ctr">
                      <a:solidFill>
                        <a:srgbClr val="795696"/>
                      </a:solidFill>
                      <a:prstDash val="solid"/>
                      <a:round/>
                      <a:headEnd type="none" w="med" len="med"/>
                      <a:tailEnd type="none" w="med" len="med"/>
                    </a:lnR>
                    <a:lnT w="12700" cap="flat" cmpd="sng" algn="ctr">
                      <a:solidFill>
                        <a:srgbClr val="795696"/>
                      </a:solidFill>
                      <a:prstDash val="solid"/>
                      <a:round/>
                      <a:headEnd type="none" w="med" len="med"/>
                      <a:tailEnd type="none" w="med" len="med"/>
                    </a:lnT>
                    <a:lnB w="12700" cap="flat" cmpd="sng" algn="ctr">
                      <a:solidFill>
                        <a:srgbClr val="795696"/>
                      </a:solidFill>
                      <a:prstDash val="solid"/>
                      <a:round/>
                      <a:headEnd type="none" w="med" len="med"/>
                      <a:tailEnd type="none" w="med" len="med"/>
                    </a:lnB>
                    <a:lnTlToBr w="12700" cmpd="sng">
                      <a:noFill/>
                      <a:prstDash val="solid"/>
                    </a:lnTlToBr>
                    <a:lnBlToTr w="12700" cmpd="sng">
                      <a:noFill/>
                      <a:prstDash val="solid"/>
                    </a:lnBlToTr>
                    <a:noFill/>
                  </a:tcPr>
                </a:tc>
                <a:tc>
                  <a:txBody>
                    <a:bodyPr wrap="square"/>
                    <a:lstStyle/>
                    <a:p>
                      <a:r>
                        <a:rPr lang="zh-CN" altLang="en-US" sz="1200" b="0">
                          <a:solidFill>
                            <a:schemeClr val="accent1">
                              <a:lumMod val="50000"/>
                            </a:schemeClr>
                          </a:solidFill>
                          <a:latin typeface="微软雅黑" panose="020B0503020204020204" pitchFamily="34" charset="-122"/>
                          <a:ea typeface="微软雅黑" panose="020B0503020204020204" pitchFamily="34" charset="-122"/>
                        </a:rPr>
                        <a:t>肤色</a:t>
                      </a:r>
                      <a:endParaRPr lang="zh-CN" altLang="en-US" sz="1200" b="0">
                        <a:solidFill>
                          <a:schemeClr val="accent1">
                            <a:lumMod val="50000"/>
                          </a:schemeClr>
                        </a:solidFill>
                        <a:latin typeface="微软雅黑" panose="020B0503020204020204" pitchFamily="34" charset="-122"/>
                        <a:ea typeface="微软雅黑" panose="020B0503020204020204" pitchFamily="34" charset="-122"/>
                      </a:endParaRPr>
                    </a:p>
                  </a:txBody>
                  <a:tcPr vert="horz" anchor="ctr">
                    <a:lnL w="12700" cap="flat" cmpd="sng" algn="ctr">
                      <a:solidFill>
                        <a:srgbClr val="795696"/>
                      </a:solidFill>
                      <a:prstDash val="solid"/>
                      <a:round/>
                      <a:headEnd type="none" w="med" len="med"/>
                      <a:tailEnd type="none" w="med" len="med"/>
                    </a:lnL>
                    <a:lnR w="12700" cap="flat" cmpd="sng" algn="ctr">
                      <a:solidFill>
                        <a:srgbClr val="795696"/>
                      </a:solidFill>
                      <a:prstDash val="solid"/>
                      <a:round/>
                      <a:headEnd type="none" w="med" len="med"/>
                      <a:tailEnd type="none" w="med" len="med"/>
                    </a:lnR>
                    <a:lnT w="12700" cap="flat" cmpd="sng" algn="ctr">
                      <a:solidFill>
                        <a:srgbClr val="795696"/>
                      </a:solidFill>
                      <a:prstDash val="solid"/>
                      <a:round/>
                      <a:headEnd type="none" w="med" len="med"/>
                      <a:tailEnd type="none" w="med" len="med"/>
                    </a:lnT>
                    <a:lnB w="12700" cap="flat" cmpd="sng" algn="ctr">
                      <a:solidFill>
                        <a:srgbClr val="795696"/>
                      </a:solidFill>
                      <a:prstDash val="solid"/>
                      <a:round/>
                      <a:headEnd type="none" w="med" len="med"/>
                      <a:tailEnd type="none" w="med" len="med"/>
                    </a:lnB>
                    <a:lnTlToBr w="12700" cmpd="sng">
                      <a:noFill/>
                      <a:prstDash val="solid"/>
                    </a:lnTlToBr>
                    <a:lnBlToTr w="12700" cmpd="sng">
                      <a:noFill/>
                      <a:prstDash val="solid"/>
                    </a:lnBlToTr>
                    <a:noFill/>
                  </a:tcPr>
                </a:tc>
                <a:tc>
                  <a:txBody>
                    <a:bodyPr wrap="square"/>
                    <a:lstStyle/>
                    <a:p>
                      <a:r>
                        <a:rPr lang="zh-CN" altLang="en-US" sz="1200" b="0">
                          <a:solidFill>
                            <a:schemeClr val="accent1">
                              <a:lumMod val="50000"/>
                            </a:schemeClr>
                          </a:solidFill>
                          <a:latin typeface="微软雅黑" panose="020B0503020204020204" pitchFamily="34" charset="-122"/>
                          <a:ea typeface="微软雅黑" panose="020B0503020204020204" pitchFamily="34" charset="-122"/>
                        </a:rPr>
                        <a:t>关系角色</a:t>
                      </a:r>
                      <a:endParaRPr lang="zh-CN" altLang="en-US" sz="1200" b="0">
                        <a:solidFill>
                          <a:schemeClr val="accent1">
                            <a:lumMod val="50000"/>
                          </a:schemeClr>
                        </a:solidFill>
                        <a:latin typeface="微软雅黑" panose="020B0503020204020204" pitchFamily="34" charset="-122"/>
                        <a:ea typeface="微软雅黑" panose="020B0503020204020204" pitchFamily="34" charset="-122"/>
                      </a:endParaRPr>
                    </a:p>
                  </a:txBody>
                  <a:tcPr vert="horz" anchor="ctr">
                    <a:lnL w="12700" cap="flat" cmpd="sng" algn="ctr">
                      <a:solidFill>
                        <a:srgbClr val="795696"/>
                      </a:solidFill>
                      <a:prstDash val="solid"/>
                      <a:round/>
                      <a:headEnd type="none" w="med" len="med"/>
                      <a:tailEnd type="none" w="med" len="med"/>
                    </a:lnL>
                    <a:lnR w="12700" cap="flat" cmpd="sng" algn="ctr">
                      <a:solidFill>
                        <a:srgbClr val="795696"/>
                      </a:solidFill>
                      <a:prstDash val="solid"/>
                      <a:round/>
                      <a:headEnd type="none" w="med" len="med"/>
                      <a:tailEnd type="none" w="med" len="med"/>
                    </a:lnR>
                    <a:lnT w="12700" cap="flat" cmpd="sng" algn="ctr">
                      <a:solidFill>
                        <a:srgbClr val="795696"/>
                      </a:solidFill>
                      <a:prstDash val="solid"/>
                      <a:round/>
                      <a:headEnd type="none" w="med" len="med"/>
                      <a:tailEnd type="none" w="med" len="med"/>
                    </a:lnT>
                    <a:lnB w="12700" cap="flat" cmpd="sng" algn="ctr">
                      <a:solidFill>
                        <a:srgbClr val="795696"/>
                      </a:solidFill>
                      <a:prstDash val="solid"/>
                      <a:round/>
                      <a:headEnd type="none" w="med" len="med"/>
                      <a:tailEnd type="none" w="med" len="med"/>
                    </a:lnB>
                    <a:lnTlToBr w="12700" cmpd="sng">
                      <a:noFill/>
                      <a:prstDash val="solid"/>
                    </a:lnTlToBr>
                    <a:lnBlToTr w="12700" cmpd="sng">
                      <a:noFill/>
                      <a:prstDash val="solid"/>
                    </a:lnBlToTr>
                    <a:noFill/>
                  </a:tcPr>
                </a:tc>
              </a:tr>
            </a:tbl>
          </a:graphicData>
        </a:graphic>
      </p:graphicFrame>
      <p:sp>
        <p:nvSpPr>
          <p:cNvPr id="11" name="矩形: 圆角 10"/>
          <p:cNvSpPr/>
          <p:nvPr/>
        </p:nvSpPr>
        <p:spPr>
          <a:xfrm>
            <a:off x="4334188" y="1279132"/>
            <a:ext cx="3340814" cy="493160"/>
          </a:xfrm>
          <a:prstGeom prst="roundRect">
            <a:avLst/>
          </a:prstGeom>
          <a:solidFill>
            <a:srgbClr val="795696"/>
          </a:solidFill>
          <a:ln>
            <a:solidFill>
              <a:srgbClr val="79569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zh-CN" altLang="en-US"/>
              <a:t>话术库</a:t>
            </a:r>
            <a:endParaRPr lang="zh-CN" altLang="en-US"/>
          </a:p>
        </p:txBody>
      </p:sp>
      <p:sp>
        <p:nvSpPr>
          <p:cNvPr id="12" name="矩形: 圆角 11"/>
          <p:cNvSpPr/>
          <p:nvPr/>
        </p:nvSpPr>
        <p:spPr>
          <a:xfrm>
            <a:off x="759641" y="1279132"/>
            <a:ext cx="3340814" cy="493160"/>
          </a:xfrm>
          <a:prstGeom prst="roundRect">
            <a:avLst/>
          </a:prstGeom>
          <a:solidFill>
            <a:srgbClr val="795696"/>
          </a:solidFill>
          <a:ln>
            <a:solidFill>
              <a:srgbClr val="79569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zh-CN" altLang="en-US"/>
              <a:t>素材库</a:t>
            </a:r>
            <a:endParaRPr lang="zh-CN" altLang="en-US"/>
          </a:p>
        </p:txBody>
      </p:sp>
      <p:sp>
        <p:nvSpPr>
          <p:cNvPr id="13" name="矩形: 圆角 12"/>
          <p:cNvSpPr/>
          <p:nvPr/>
        </p:nvSpPr>
        <p:spPr>
          <a:xfrm>
            <a:off x="7908735" y="1279132"/>
            <a:ext cx="3340814" cy="493160"/>
          </a:xfrm>
          <a:prstGeom prst="roundRect">
            <a:avLst/>
          </a:prstGeom>
          <a:solidFill>
            <a:srgbClr val="795696"/>
          </a:solidFill>
          <a:ln>
            <a:solidFill>
              <a:srgbClr val="79569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zh-CN" altLang="en-US"/>
              <a:t>资源库</a:t>
            </a:r>
            <a:endParaRPr lang="zh-CN" altLang="en-US"/>
          </a:p>
        </p:txBody>
      </p:sp>
      <p:sp>
        <p:nvSpPr>
          <p:cNvPr id="14" name="矩形 13"/>
          <p:cNvSpPr/>
          <p:nvPr/>
        </p:nvSpPr>
        <p:spPr>
          <a:xfrm>
            <a:off x="759641" y="1772292"/>
            <a:ext cx="3340814" cy="2493820"/>
          </a:xfrm>
          <a:prstGeom prst="rect">
            <a:avLst/>
          </a:prstGeom>
          <a:noFill/>
          <a:ln>
            <a:solidFill>
              <a:srgbClr val="79569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 name="矩形 15"/>
          <p:cNvSpPr/>
          <p:nvPr/>
        </p:nvSpPr>
        <p:spPr>
          <a:xfrm>
            <a:off x="4336850" y="1772291"/>
            <a:ext cx="3340814" cy="2493820"/>
          </a:xfrm>
          <a:prstGeom prst="rect">
            <a:avLst/>
          </a:prstGeom>
          <a:noFill/>
          <a:ln>
            <a:solidFill>
              <a:srgbClr val="79569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 name="矩形 16"/>
          <p:cNvSpPr/>
          <p:nvPr/>
        </p:nvSpPr>
        <p:spPr>
          <a:xfrm>
            <a:off x="7914059" y="1772291"/>
            <a:ext cx="3340814" cy="2493820"/>
          </a:xfrm>
          <a:prstGeom prst="rect">
            <a:avLst/>
          </a:prstGeom>
          <a:noFill/>
          <a:ln>
            <a:solidFill>
              <a:srgbClr val="79569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8" name="文本框 17"/>
          <p:cNvSpPr txBox="1"/>
          <p:nvPr/>
        </p:nvSpPr>
        <p:spPr>
          <a:xfrm>
            <a:off x="937127" y="1913233"/>
            <a:ext cx="3038972" cy="2308324"/>
          </a:xfrm>
          <a:prstGeom prst="rect">
            <a:avLst/>
          </a:prstGeom>
          <a:noFill/>
        </p:spPr>
        <p:txBody>
          <a:bodyPr wrap="square" rtlCol="0">
            <a:spAutoFit/>
          </a:bodyPr>
          <a:lstStyle/>
          <a:p>
            <a:pPr marL="285750" indent="-285750">
              <a:buFont typeface="Arial" panose="020B0604020202020204" pitchFamily="34" charset="0"/>
              <a:buChar char="•"/>
            </a:pPr>
            <a:r>
              <a:rPr lang="zh-CN" altLang="en-US" sz="1600">
                <a:latin typeface="微软雅黑" panose="020B0503020204020204" pitchFamily="34" charset="-122"/>
                <a:ea typeface="微软雅黑" panose="020B0503020204020204" pitchFamily="34" charset="-122"/>
              </a:rPr>
              <a:t>产品信息：包装</a:t>
            </a:r>
            <a:r>
              <a:rPr lang="en-US" altLang="zh-CN" sz="1600">
                <a:latin typeface="微软雅黑" panose="020B0503020204020204" pitchFamily="34" charset="-122"/>
                <a:ea typeface="微软雅黑" panose="020B0503020204020204" pitchFamily="34" charset="-122"/>
              </a:rPr>
              <a:t>/</a:t>
            </a:r>
            <a:r>
              <a:rPr lang="zh-CN" altLang="en-US" sz="1600">
                <a:latin typeface="微软雅黑" panose="020B0503020204020204" pitchFamily="34" charset="-122"/>
                <a:ea typeface="微软雅黑" panose="020B0503020204020204" pitchFamily="34" charset="-122"/>
              </a:rPr>
              <a:t>图片</a:t>
            </a:r>
            <a:r>
              <a:rPr lang="en-US" altLang="zh-CN" sz="1600">
                <a:latin typeface="微软雅黑" panose="020B0503020204020204" pitchFamily="34" charset="-122"/>
                <a:ea typeface="微软雅黑" panose="020B0503020204020204" pitchFamily="34" charset="-122"/>
              </a:rPr>
              <a:t>/</a:t>
            </a:r>
            <a:r>
              <a:rPr lang="zh-CN" altLang="en-US" sz="1600">
                <a:latin typeface="微软雅黑" panose="020B0503020204020204" pitchFamily="34" charset="-122"/>
                <a:ea typeface="微软雅黑" panose="020B0503020204020204" pitchFamily="34" charset="-122"/>
              </a:rPr>
              <a:t>价格</a:t>
            </a:r>
            <a:r>
              <a:rPr lang="en-US" altLang="zh-CN" sz="1600">
                <a:latin typeface="微软雅黑" panose="020B0503020204020204" pitchFamily="34" charset="-122"/>
                <a:ea typeface="微软雅黑" panose="020B0503020204020204" pitchFamily="34" charset="-122"/>
              </a:rPr>
              <a:t>/</a:t>
            </a:r>
            <a:r>
              <a:rPr lang="zh-CN" altLang="en-US" sz="1600">
                <a:latin typeface="微软雅黑" panose="020B0503020204020204" pitchFamily="34" charset="-122"/>
                <a:ea typeface="微软雅黑" panose="020B0503020204020204" pitchFamily="34" charset="-122"/>
              </a:rPr>
              <a:t>评价</a:t>
            </a:r>
            <a:r>
              <a:rPr lang="en-US" altLang="zh-CN" sz="1600">
                <a:latin typeface="微软雅黑" panose="020B0503020204020204" pitchFamily="34" charset="-122"/>
                <a:ea typeface="微软雅黑" panose="020B0503020204020204" pitchFamily="34" charset="-122"/>
              </a:rPr>
              <a:t>/</a:t>
            </a:r>
            <a:r>
              <a:rPr lang="zh-CN" altLang="en-US" sz="1600">
                <a:latin typeface="微软雅黑" panose="020B0503020204020204" pitchFamily="34" charset="-122"/>
                <a:ea typeface="微软雅黑" panose="020B0503020204020204" pitchFamily="34" charset="-122"/>
              </a:rPr>
              <a:t>认证</a:t>
            </a:r>
            <a:r>
              <a:rPr lang="en-US" altLang="zh-CN" sz="1600">
                <a:latin typeface="微软雅黑" panose="020B0503020204020204" pitchFamily="34" charset="-122"/>
                <a:ea typeface="微软雅黑" panose="020B0503020204020204" pitchFamily="34" charset="-122"/>
              </a:rPr>
              <a:t>/</a:t>
            </a:r>
            <a:r>
              <a:rPr lang="zh-CN" altLang="en-US" sz="1600">
                <a:latin typeface="微软雅黑" panose="020B0503020204020204" pitchFamily="34" charset="-122"/>
                <a:ea typeface="微软雅黑" panose="020B0503020204020204" pitchFamily="34" charset="-122"/>
              </a:rPr>
              <a:t>背书等</a:t>
            </a:r>
            <a:endParaRPr lang="en-US" altLang="zh-CN" sz="1600">
              <a:latin typeface="微软雅黑" panose="020B0503020204020204" pitchFamily="34" charset="-122"/>
              <a:ea typeface="微软雅黑" panose="020B0503020204020204" pitchFamily="34" charset="-122"/>
            </a:endParaRPr>
          </a:p>
          <a:p>
            <a:pPr marL="285750" indent="-285750">
              <a:buFont typeface="Arial" panose="020B0604020202020204" pitchFamily="34" charset="0"/>
              <a:buChar char="•"/>
            </a:pPr>
            <a:r>
              <a:rPr lang="zh-CN" altLang="en-US" sz="1600">
                <a:latin typeface="微软雅黑" panose="020B0503020204020204" pitchFamily="34" charset="-122"/>
                <a:ea typeface="微软雅黑" panose="020B0503020204020204" pitchFamily="34" charset="-122"/>
              </a:rPr>
              <a:t>用户痛点：个人</a:t>
            </a:r>
            <a:r>
              <a:rPr lang="en-US" altLang="zh-CN" sz="1600">
                <a:latin typeface="微软雅黑" panose="020B0503020204020204" pitchFamily="34" charset="-122"/>
                <a:ea typeface="微软雅黑" panose="020B0503020204020204" pitchFamily="34" charset="-122"/>
              </a:rPr>
              <a:t>/</a:t>
            </a:r>
            <a:r>
              <a:rPr lang="zh-CN" altLang="en-US" sz="1600">
                <a:latin typeface="微软雅黑" panose="020B0503020204020204" pitchFamily="34" charset="-122"/>
                <a:ea typeface="微软雅黑" panose="020B0503020204020204" pitchFamily="34" charset="-122"/>
              </a:rPr>
              <a:t>家庭</a:t>
            </a:r>
            <a:r>
              <a:rPr lang="en-US" altLang="zh-CN" sz="1600">
                <a:latin typeface="微软雅黑" panose="020B0503020204020204" pitchFamily="34" charset="-122"/>
                <a:ea typeface="微软雅黑" panose="020B0503020204020204" pitchFamily="34" charset="-122"/>
              </a:rPr>
              <a:t>/</a:t>
            </a:r>
            <a:r>
              <a:rPr lang="zh-CN" altLang="en-US" sz="1600">
                <a:latin typeface="微软雅黑" panose="020B0503020204020204" pitchFamily="34" charset="-122"/>
                <a:ea typeface="微软雅黑" panose="020B0503020204020204" pitchFamily="34" charset="-122"/>
              </a:rPr>
              <a:t>生活</a:t>
            </a:r>
            <a:endParaRPr lang="en-US" altLang="zh-CN" sz="1600">
              <a:latin typeface="微软雅黑" panose="020B0503020204020204" pitchFamily="34" charset="-122"/>
              <a:ea typeface="微软雅黑" panose="020B0503020204020204" pitchFamily="34" charset="-122"/>
            </a:endParaRPr>
          </a:p>
          <a:p>
            <a:pPr marL="285750" indent="-285750">
              <a:buFont typeface="Arial" panose="020B0604020202020204" pitchFamily="34" charset="0"/>
              <a:buChar char="•"/>
            </a:pPr>
            <a:r>
              <a:rPr lang="zh-CN" altLang="en-US" sz="1600">
                <a:latin typeface="微软雅黑" panose="020B0503020204020204" pitchFamily="34" charset="-122"/>
                <a:ea typeface="微软雅黑" panose="020B0503020204020204" pitchFamily="34" charset="-122"/>
              </a:rPr>
              <a:t>产品卖点：核心卖点和其他卖点</a:t>
            </a:r>
            <a:endParaRPr lang="en-US" altLang="zh-CN" sz="1600">
              <a:latin typeface="微软雅黑" panose="020B0503020204020204" pitchFamily="34" charset="-122"/>
              <a:ea typeface="微软雅黑" panose="020B0503020204020204" pitchFamily="34" charset="-122"/>
            </a:endParaRPr>
          </a:p>
          <a:p>
            <a:pPr marL="285750" indent="-285750">
              <a:buFont typeface="Arial" panose="020B0604020202020204" pitchFamily="34" charset="0"/>
              <a:buChar char="•"/>
            </a:pPr>
            <a:r>
              <a:rPr lang="zh-CN" altLang="en-US" sz="1600">
                <a:latin typeface="微软雅黑" panose="020B0503020204020204" pitchFamily="34" charset="-122"/>
                <a:ea typeface="微软雅黑" panose="020B0503020204020204" pitchFamily="34" charset="-122"/>
              </a:rPr>
              <a:t>适用人群：人群细分</a:t>
            </a:r>
            <a:endParaRPr lang="en-US" altLang="zh-CN" sz="1600">
              <a:latin typeface="微软雅黑" panose="020B0503020204020204" pitchFamily="34" charset="-122"/>
              <a:ea typeface="微软雅黑" panose="020B0503020204020204" pitchFamily="34" charset="-122"/>
            </a:endParaRPr>
          </a:p>
          <a:p>
            <a:pPr marL="285750" indent="-285750">
              <a:buFont typeface="Arial" panose="020B0604020202020204" pitchFamily="34" charset="0"/>
              <a:buChar char="•"/>
            </a:pPr>
            <a:r>
              <a:rPr lang="zh-CN" altLang="en-US" sz="1600">
                <a:latin typeface="微软雅黑" panose="020B0503020204020204" pitchFamily="34" charset="-122"/>
                <a:ea typeface="微软雅黑" panose="020B0503020204020204" pitchFamily="34" charset="-122"/>
              </a:rPr>
              <a:t>使用场景：时间</a:t>
            </a:r>
            <a:r>
              <a:rPr lang="en-US" altLang="zh-CN" sz="1600">
                <a:latin typeface="微软雅黑" panose="020B0503020204020204" pitchFamily="34" charset="-122"/>
                <a:ea typeface="微软雅黑" panose="020B0503020204020204" pitchFamily="34" charset="-122"/>
              </a:rPr>
              <a:t>/</a:t>
            </a:r>
            <a:r>
              <a:rPr lang="zh-CN" altLang="en-US" sz="1600">
                <a:latin typeface="微软雅黑" panose="020B0503020204020204" pitchFamily="34" charset="-122"/>
                <a:ea typeface="微软雅黑" panose="020B0503020204020204" pitchFamily="34" charset="-122"/>
              </a:rPr>
              <a:t>场合</a:t>
            </a:r>
            <a:r>
              <a:rPr lang="en-US" altLang="zh-CN" sz="1600">
                <a:latin typeface="微软雅黑" panose="020B0503020204020204" pitchFamily="34" charset="-122"/>
                <a:ea typeface="微软雅黑" panose="020B0503020204020204" pitchFamily="34" charset="-122"/>
              </a:rPr>
              <a:t>/</a:t>
            </a:r>
            <a:r>
              <a:rPr lang="zh-CN" altLang="en-US" sz="1600">
                <a:latin typeface="微软雅黑" panose="020B0503020204020204" pitchFamily="34" charset="-122"/>
                <a:ea typeface="微软雅黑" panose="020B0503020204020204" pitchFamily="34" charset="-122"/>
              </a:rPr>
              <a:t>吃法</a:t>
            </a:r>
            <a:endParaRPr lang="en-US" altLang="zh-CN" sz="1600">
              <a:latin typeface="微软雅黑" panose="020B0503020204020204" pitchFamily="34" charset="-122"/>
              <a:ea typeface="微软雅黑" panose="020B0503020204020204" pitchFamily="34" charset="-122"/>
            </a:endParaRPr>
          </a:p>
          <a:p>
            <a:pPr marL="285750" indent="-285750">
              <a:buFont typeface="Arial" panose="020B0604020202020204" pitchFamily="34" charset="0"/>
              <a:buChar char="•"/>
            </a:pPr>
            <a:r>
              <a:rPr lang="zh-CN" altLang="en-US" sz="1600">
                <a:latin typeface="微软雅黑" panose="020B0503020204020204" pitchFamily="34" charset="-122"/>
                <a:ea typeface="微软雅黑" panose="020B0503020204020204" pitchFamily="34" charset="-122"/>
              </a:rPr>
              <a:t>健康知识：高血压危害、日常防控等</a:t>
            </a:r>
            <a:endParaRPr lang="en-US" altLang="zh-CN" sz="1600">
              <a:latin typeface="微软雅黑" panose="020B0503020204020204" pitchFamily="34" charset="-122"/>
              <a:ea typeface="微软雅黑" panose="020B0503020204020204" pitchFamily="34" charset="-122"/>
            </a:endParaRPr>
          </a:p>
        </p:txBody>
      </p:sp>
      <p:sp>
        <p:nvSpPr>
          <p:cNvPr id="19" name="文本框 18"/>
          <p:cNvSpPr txBox="1"/>
          <p:nvPr/>
        </p:nvSpPr>
        <p:spPr>
          <a:xfrm>
            <a:off x="4498392" y="1913233"/>
            <a:ext cx="3038972" cy="1815882"/>
          </a:xfrm>
          <a:prstGeom prst="rect">
            <a:avLst/>
          </a:prstGeom>
          <a:noFill/>
        </p:spPr>
        <p:txBody>
          <a:bodyPr wrap="square" rtlCol="0">
            <a:spAutoFit/>
          </a:bodyPr>
          <a:lstStyle/>
          <a:p>
            <a:pPr marL="285750" indent="-285750">
              <a:buFont typeface="Arial" panose="020B0604020202020204" pitchFamily="34" charset="0"/>
              <a:buChar char="•"/>
            </a:pPr>
            <a:r>
              <a:rPr lang="zh-CN" altLang="en-US" sz="1600">
                <a:latin typeface="微软雅黑" panose="020B0503020204020204" pitchFamily="34" charset="-122"/>
                <a:ea typeface="微软雅黑" panose="020B0503020204020204" pitchFamily="34" charset="-122"/>
              </a:rPr>
              <a:t>客服话术</a:t>
            </a:r>
            <a:endParaRPr lang="en-US" altLang="zh-CN" sz="1600">
              <a:latin typeface="微软雅黑" panose="020B0503020204020204" pitchFamily="34" charset="-122"/>
              <a:ea typeface="微软雅黑" panose="020B0503020204020204" pitchFamily="34" charset="-122"/>
            </a:endParaRPr>
          </a:p>
          <a:p>
            <a:pPr marL="285750" indent="-285750">
              <a:buFont typeface="Arial" panose="020B0604020202020204" pitchFamily="34" charset="0"/>
              <a:buChar char="•"/>
            </a:pPr>
            <a:r>
              <a:rPr lang="zh-CN" altLang="en-US" sz="1600">
                <a:latin typeface="微软雅黑" panose="020B0503020204020204" pitchFamily="34" charset="-122"/>
                <a:ea typeface="微软雅黑" panose="020B0503020204020204" pitchFamily="34" charset="-122"/>
              </a:rPr>
              <a:t>直播话术</a:t>
            </a:r>
            <a:endParaRPr lang="en-US" altLang="zh-CN" sz="1600">
              <a:latin typeface="微软雅黑" panose="020B0503020204020204" pitchFamily="34" charset="-122"/>
              <a:ea typeface="微软雅黑" panose="020B0503020204020204" pitchFamily="34" charset="-122"/>
            </a:endParaRPr>
          </a:p>
          <a:p>
            <a:pPr marL="285750" indent="-285750">
              <a:buFont typeface="Arial" panose="020B0604020202020204" pitchFamily="34" charset="0"/>
              <a:buChar char="•"/>
            </a:pPr>
            <a:r>
              <a:rPr lang="zh-CN" altLang="en-US" sz="1600">
                <a:latin typeface="微软雅黑" panose="020B0503020204020204" pitchFamily="34" charset="-122"/>
                <a:ea typeface="微软雅黑" panose="020B0503020204020204" pitchFamily="34" charset="-122"/>
              </a:rPr>
              <a:t>评价回复话术</a:t>
            </a:r>
            <a:endParaRPr lang="en-US" altLang="zh-CN" sz="1600">
              <a:latin typeface="微软雅黑" panose="020B0503020204020204" pitchFamily="34" charset="-122"/>
              <a:ea typeface="微软雅黑" panose="020B0503020204020204" pitchFamily="34" charset="-122"/>
            </a:endParaRPr>
          </a:p>
          <a:p>
            <a:pPr marL="285750" indent="-285750">
              <a:buFont typeface="Arial" panose="020B0604020202020204" pitchFamily="34" charset="0"/>
              <a:buChar char="•"/>
            </a:pPr>
            <a:r>
              <a:rPr lang="zh-CN" altLang="en-US" sz="1600">
                <a:latin typeface="微软雅黑" panose="020B0503020204020204" pitchFamily="34" charset="-122"/>
                <a:ea typeface="微软雅黑" panose="020B0503020204020204" pitchFamily="34" charset="-122"/>
              </a:rPr>
              <a:t>投诉处理话术</a:t>
            </a:r>
            <a:endParaRPr lang="en-US" altLang="zh-CN" sz="1600">
              <a:latin typeface="微软雅黑" panose="020B0503020204020204" pitchFamily="34" charset="-122"/>
              <a:ea typeface="微软雅黑" panose="020B0503020204020204" pitchFamily="34" charset="-122"/>
            </a:endParaRPr>
          </a:p>
          <a:p>
            <a:pPr marL="285750" indent="-285750">
              <a:buFont typeface="Arial" panose="020B0604020202020204" pitchFamily="34" charset="0"/>
              <a:buChar char="•"/>
            </a:pPr>
            <a:r>
              <a:rPr lang="zh-CN" altLang="en-US" sz="1600">
                <a:latin typeface="微软雅黑" panose="020B0503020204020204" pitchFamily="34" charset="-122"/>
                <a:ea typeface="微软雅黑" panose="020B0503020204020204" pitchFamily="34" charset="-122"/>
              </a:rPr>
              <a:t>视频拍摄话术</a:t>
            </a:r>
            <a:endParaRPr lang="en-US" altLang="zh-CN" sz="1600">
              <a:latin typeface="微软雅黑" panose="020B0503020204020204" pitchFamily="34" charset="-122"/>
              <a:ea typeface="微软雅黑" panose="020B0503020204020204" pitchFamily="34" charset="-122"/>
            </a:endParaRPr>
          </a:p>
          <a:p>
            <a:pPr marL="285750" indent="-285750">
              <a:buFont typeface="Arial" panose="020B0604020202020204" pitchFamily="34" charset="0"/>
              <a:buChar char="•"/>
            </a:pPr>
            <a:r>
              <a:rPr lang="en-US" altLang="zh-CN" sz="1600">
                <a:latin typeface="微软雅黑" panose="020B0503020204020204" pitchFamily="34" charset="-122"/>
                <a:ea typeface="微软雅黑" panose="020B0503020204020204" pitchFamily="34" charset="-122"/>
              </a:rPr>
              <a:t>KOL</a:t>
            </a:r>
            <a:r>
              <a:rPr lang="zh-CN" altLang="en-US" sz="1600">
                <a:latin typeface="微软雅黑" panose="020B0503020204020204" pitchFamily="34" charset="-122"/>
                <a:ea typeface="微软雅黑" panose="020B0503020204020204" pitchFamily="34" charset="-122"/>
              </a:rPr>
              <a:t>合作流程和话术</a:t>
            </a:r>
            <a:endParaRPr lang="en-US" altLang="zh-CN" sz="1600">
              <a:latin typeface="微软雅黑" panose="020B0503020204020204" pitchFamily="34" charset="-122"/>
              <a:ea typeface="微软雅黑" panose="020B0503020204020204" pitchFamily="34" charset="-122"/>
            </a:endParaRPr>
          </a:p>
          <a:p>
            <a:pPr marL="285750" indent="-285750">
              <a:buFont typeface="Arial" panose="020B0604020202020204" pitchFamily="34" charset="0"/>
              <a:buChar char="•"/>
            </a:pPr>
            <a:r>
              <a:rPr lang="en-US" altLang="zh-CN" sz="1600">
                <a:latin typeface="微软雅黑" panose="020B0503020204020204" pitchFamily="34" charset="-122"/>
                <a:ea typeface="微软雅黑" panose="020B0503020204020204" pitchFamily="34" charset="-122"/>
              </a:rPr>
              <a:t>……</a:t>
            </a:r>
            <a:endParaRPr lang="en-US" altLang="zh-CN" sz="1600">
              <a:latin typeface="微软雅黑" panose="020B0503020204020204" pitchFamily="34" charset="-122"/>
              <a:ea typeface="微软雅黑" panose="020B0503020204020204" pitchFamily="34" charset="-122"/>
            </a:endParaRPr>
          </a:p>
        </p:txBody>
      </p:sp>
      <p:sp>
        <p:nvSpPr>
          <p:cNvPr id="20" name="文本框 19"/>
          <p:cNvSpPr txBox="1"/>
          <p:nvPr/>
        </p:nvSpPr>
        <p:spPr>
          <a:xfrm>
            <a:off x="8059656" y="1913233"/>
            <a:ext cx="3038972" cy="1077218"/>
          </a:xfrm>
          <a:prstGeom prst="rect">
            <a:avLst/>
          </a:prstGeom>
          <a:noFill/>
        </p:spPr>
        <p:txBody>
          <a:bodyPr wrap="square" rtlCol="0">
            <a:spAutoFit/>
          </a:bodyPr>
          <a:lstStyle/>
          <a:p>
            <a:pPr marL="285750" indent="-285750">
              <a:buFont typeface="Arial" panose="020B0604020202020204" pitchFamily="34" charset="0"/>
              <a:buChar char="•"/>
            </a:pPr>
            <a:r>
              <a:rPr lang="en-US" altLang="zh-CN" sz="1600">
                <a:latin typeface="微软雅黑" panose="020B0503020204020204" pitchFamily="34" charset="-122"/>
                <a:ea typeface="微软雅黑" panose="020B0503020204020204" pitchFamily="34" charset="-122"/>
              </a:rPr>
              <a:t>KOL/</a:t>
            </a:r>
            <a:r>
              <a:rPr lang="zh-CN" altLang="en-US" sz="1600">
                <a:latin typeface="微软雅黑" panose="020B0503020204020204" pitchFamily="34" charset="-122"/>
                <a:ea typeface="微软雅黑" panose="020B0503020204020204" pitchFamily="34" charset="-122"/>
              </a:rPr>
              <a:t>达人库</a:t>
            </a:r>
            <a:endParaRPr lang="en-US" altLang="zh-CN" sz="1600">
              <a:latin typeface="微软雅黑" panose="020B0503020204020204" pitchFamily="34" charset="-122"/>
              <a:ea typeface="微软雅黑" panose="020B0503020204020204" pitchFamily="34" charset="-122"/>
            </a:endParaRPr>
          </a:p>
          <a:p>
            <a:pPr marL="285750" indent="-285750">
              <a:buFont typeface="Arial" panose="020B0604020202020204" pitchFamily="34" charset="0"/>
              <a:buChar char="•"/>
            </a:pPr>
            <a:r>
              <a:rPr lang="zh-CN" altLang="en-US" sz="1600">
                <a:latin typeface="微软雅黑" panose="020B0503020204020204" pitchFamily="34" charset="-122"/>
                <a:ea typeface="微软雅黑" panose="020B0503020204020204" pitchFamily="34" charset="-122"/>
              </a:rPr>
              <a:t>明星库</a:t>
            </a:r>
            <a:endParaRPr lang="en-US" altLang="zh-CN" sz="1600">
              <a:latin typeface="微软雅黑" panose="020B0503020204020204" pitchFamily="34" charset="-122"/>
              <a:ea typeface="微软雅黑" panose="020B0503020204020204" pitchFamily="34" charset="-122"/>
            </a:endParaRPr>
          </a:p>
          <a:p>
            <a:pPr marL="285750" indent="-285750">
              <a:buFont typeface="Arial" panose="020B0604020202020204" pitchFamily="34" charset="0"/>
              <a:buChar char="•"/>
            </a:pPr>
            <a:r>
              <a:rPr lang="zh-CN" altLang="en-US" sz="1600">
                <a:latin typeface="微软雅黑" panose="020B0503020204020204" pitchFamily="34" charset="-122"/>
                <a:ea typeface="微软雅黑" panose="020B0503020204020204" pitchFamily="34" charset="-122"/>
              </a:rPr>
              <a:t>各合作机构资源库</a:t>
            </a:r>
            <a:endParaRPr lang="en-US" altLang="zh-CN" sz="1600">
              <a:latin typeface="微软雅黑" panose="020B0503020204020204" pitchFamily="34" charset="-122"/>
              <a:ea typeface="微软雅黑" panose="020B0503020204020204" pitchFamily="34" charset="-122"/>
            </a:endParaRPr>
          </a:p>
          <a:p>
            <a:pPr marL="285750" indent="-285750">
              <a:buFont typeface="Arial" panose="020B0604020202020204" pitchFamily="34" charset="0"/>
              <a:buChar char="•"/>
            </a:pPr>
            <a:r>
              <a:rPr lang="en-US" altLang="zh-CN" sz="1600">
                <a:latin typeface="微软雅黑" panose="020B0503020204020204" pitchFamily="34" charset="-122"/>
                <a:ea typeface="微软雅黑" panose="020B0503020204020204" pitchFamily="34" charset="-122"/>
              </a:rPr>
              <a:t>……</a:t>
            </a:r>
            <a:endParaRPr lang="en-US" altLang="zh-CN" sz="1600">
              <a:latin typeface="微软雅黑" panose="020B0503020204020204" pitchFamily="34" charset="-122"/>
              <a:ea typeface="微软雅黑" panose="020B0503020204020204" pitchFamily="34" charset="-122"/>
            </a:endParaRPr>
          </a:p>
        </p:txBody>
      </p:sp>
      <p:sp>
        <p:nvSpPr>
          <p:cNvPr id="21" name="左大括号 20"/>
          <p:cNvSpPr/>
          <p:nvPr/>
        </p:nvSpPr>
        <p:spPr>
          <a:xfrm rot="16200000">
            <a:off x="5622980" y="713163"/>
            <a:ext cx="380124" cy="7532200"/>
          </a:xfrm>
          <a:prstGeom prst="leftBrace">
            <a:avLst/>
          </a:prstGeom>
        </p:spPr>
        <p:style>
          <a:lnRef idx="1">
            <a:schemeClr val="accent2"/>
          </a:lnRef>
          <a:fillRef idx="0">
            <a:schemeClr val="accent2"/>
          </a:fillRef>
          <a:effectRef idx="0">
            <a:schemeClr val="accent2"/>
          </a:effectRef>
          <a:fontRef idx="minor">
            <a:schemeClr val="tx1"/>
          </a:fontRef>
        </p:style>
        <p:txBody>
          <a:bodyPr rtlCol="0" anchor="ctr"/>
          <a:lstStyle/>
          <a:p>
            <a:pPr algn="ctr"/>
            <a:endParaRPr lang="zh-CN" altLang="en-US"/>
          </a:p>
        </p:txBody>
      </p:sp>
      <p:sp>
        <p:nvSpPr>
          <p:cNvPr id="22" name="矩形: 圆角 21"/>
          <p:cNvSpPr/>
          <p:nvPr/>
        </p:nvSpPr>
        <p:spPr>
          <a:xfrm>
            <a:off x="2046941" y="4726818"/>
            <a:ext cx="7532201" cy="481197"/>
          </a:xfrm>
          <a:prstGeom prst="roundRect">
            <a:avLst/>
          </a:prstGeom>
          <a:solidFill>
            <a:srgbClr val="795696"/>
          </a:solidFill>
          <a:ln>
            <a:solidFill>
              <a:srgbClr val="389F6F"/>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zh-CN" altLang="en-US"/>
              <a:t>智能构建社交内容产出，全面覆盖人、货、场，并进行有效标签转化</a:t>
            </a:r>
            <a:endParaRPr lang="zh-CN" altLang="en-US"/>
          </a:p>
        </p:txBody>
      </p:sp>
      <p:sp>
        <p:nvSpPr>
          <p:cNvPr id="23" name="文本框 22"/>
          <p:cNvSpPr txBox="1"/>
          <p:nvPr/>
        </p:nvSpPr>
        <p:spPr>
          <a:xfrm>
            <a:off x="759641" y="5201852"/>
            <a:ext cx="1853217" cy="307777"/>
          </a:xfrm>
          <a:prstGeom prst="rect">
            <a:avLst/>
          </a:prstGeom>
          <a:noFill/>
        </p:spPr>
        <p:txBody>
          <a:bodyPr wrap="square" rtlCol="0">
            <a:spAutoFit/>
          </a:bodyPr>
          <a:lstStyle/>
          <a:p>
            <a:r>
              <a:rPr lang="zh-CN" altLang="en-US" sz="1400">
                <a:latin typeface="微软雅黑" panose="020B0503020204020204" pitchFamily="34" charset="-122"/>
                <a:ea typeface="微软雅黑" panose="020B0503020204020204" pitchFamily="34" charset="-122"/>
              </a:rPr>
              <a:t>举例：视频标签</a:t>
            </a:r>
            <a:endParaRPr lang="zh-CN" altLang="en-US" sz="1400">
              <a:latin typeface="微软雅黑" panose="020B0503020204020204" pitchFamily="34" charset="-122"/>
              <a:ea typeface="微软雅黑" panose="020B0503020204020204" pitchFamily="34" charset="-122"/>
            </a:endParaRPr>
          </a:p>
        </p:txBody>
      </p:sp>
      <p:sp>
        <p:nvSpPr>
          <p:cNvPr id="2" name="文本框 1"/>
          <p:cNvSpPr txBox="1"/>
          <p:nvPr/>
        </p:nvSpPr>
        <p:spPr>
          <a:xfrm>
            <a:off x="817948" y="269402"/>
            <a:ext cx="7562367" cy="584775"/>
          </a:xfrm>
          <a:prstGeom prst="rect">
            <a:avLst/>
          </a:prstGeom>
          <a:noFill/>
        </p:spPr>
        <p:txBody>
          <a:bodyPr wrap="square">
            <a:spAutoFit/>
          </a:bodyPr>
          <a:lstStyle/>
          <a:p>
            <a:r>
              <a:rPr lang="zh-CN" altLang="en-US" sz="3200">
                <a:latin typeface="微软雅黑" panose="020B0503020204020204" pitchFamily="34" charset="-122"/>
                <a:ea typeface="微软雅黑" panose="020B0503020204020204" pitchFamily="34" charset="-122"/>
              </a:rPr>
              <a:t>内容库梳理模型</a:t>
            </a:r>
            <a:endParaRPr lang="zh-CN" altLang="en-US" sz="3200">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5:prstTrans prst="peelOff"/>
      </p:transition>
    </mc:Choice>
    <mc:Fallback>
      <p:transition spd="slow">
        <p:fade/>
      </p:transition>
    </mc:Fallback>
  </mc:AlternateContent>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817948" y="269402"/>
            <a:ext cx="7562367" cy="584775"/>
          </a:xfrm>
          <a:prstGeom prst="rect">
            <a:avLst/>
          </a:prstGeom>
          <a:noFill/>
        </p:spPr>
        <p:txBody>
          <a:bodyPr wrap="square">
            <a:spAutoFit/>
          </a:bodyPr>
          <a:lstStyle/>
          <a:p>
            <a:r>
              <a:rPr lang="en-US" altLang="zh-CN" sz="3200">
                <a:latin typeface="微软雅黑" panose="020B0503020204020204" pitchFamily="34" charset="-122"/>
                <a:ea typeface="微软雅黑" panose="020B0503020204020204" pitchFamily="34" charset="-122"/>
              </a:rPr>
              <a:t>RFM</a:t>
            </a:r>
            <a:r>
              <a:rPr lang="zh-CN" altLang="en-US" sz="3200">
                <a:latin typeface="微软雅黑" panose="020B0503020204020204" pitchFamily="34" charset="-122"/>
                <a:ea typeface="微软雅黑" panose="020B0503020204020204" pitchFamily="34" charset="-122"/>
              </a:rPr>
              <a:t>模型（用户分层模型）</a:t>
            </a:r>
            <a:endParaRPr lang="zh-CN" altLang="en-US" sz="3200">
              <a:latin typeface="微软雅黑" panose="020B0503020204020204" pitchFamily="34" charset="-122"/>
              <a:ea typeface="微软雅黑" panose="020B0503020204020204" pitchFamily="34" charset="-122"/>
            </a:endParaRPr>
          </a:p>
        </p:txBody>
      </p:sp>
      <p:sp>
        <p:nvSpPr>
          <p:cNvPr id="4" name="文本框 3"/>
          <p:cNvSpPr txBox="1"/>
          <p:nvPr/>
        </p:nvSpPr>
        <p:spPr>
          <a:xfrm>
            <a:off x="817948" y="854177"/>
            <a:ext cx="11151475" cy="584775"/>
          </a:xfrm>
          <a:prstGeom prst="rect">
            <a:avLst/>
          </a:prstGeom>
          <a:noFill/>
        </p:spPr>
        <p:txBody>
          <a:bodyPr wrap="square">
            <a:spAutoFit/>
          </a:bodyPr>
          <a:lstStyle/>
          <a:p>
            <a:r>
              <a:rPr lang="en-US" altLang="zh-CN" sz="1600">
                <a:latin typeface="微软雅黑" panose="020B0503020204020204" pitchFamily="34" charset="-122"/>
                <a:ea typeface="微软雅黑" panose="020B0503020204020204" pitchFamily="34" charset="-122"/>
              </a:rPr>
              <a:t>RFM</a:t>
            </a:r>
            <a:r>
              <a:rPr lang="zh-CN" altLang="en-US" sz="1600">
                <a:latin typeface="微软雅黑" panose="020B0503020204020204" pitchFamily="34" charset="-122"/>
                <a:ea typeface="微软雅黑" panose="020B0503020204020204" pitchFamily="34" charset="-122"/>
              </a:rPr>
              <a:t>模型是衡量客户价值和客户创利能力的重要工具和手段在众多的客户关系管理</a:t>
            </a:r>
            <a:r>
              <a:rPr lang="en-US" altLang="zh-CN" sz="1600">
                <a:latin typeface="微软雅黑" panose="020B0503020204020204" pitchFamily="34" charset="-122"/>
                <a:ea typeface="微软雅黑" panose="020B0503020204020204" pitchFamily="34" charset="-122"/>
              </a:rPr>
              <a:t>(CRM)</a:t>
            </a:r>
            <a:r>
              <a:rPr lang="zh-CN" altLang="en-US" sz="1600">
                <a:latin typeface="微软雅黑" panose="020B0503020204020204" pitchFamily="34" charset="-122"/>
                <a:ea typeface="微软雅黑" panose="020B0503020204020204" pitchFamily="34" charset="-122"/>
              </a:rPr>
              <a:t>的分析模式中，</a:t>
            </a:r>
            <a:r>
              <a:rPr lang="en-US" altLang="zh-CN" sz="1600">
                <a:latin typeface="微软雅黑" panose="020B0503020204020204" pitchFamily="34" charset="-122"/>
                <a:ea typeface="微软雅黑" panose="020B0503020204020204" pitchFamily="34" charset="-122"/>
              </a:rPr>
              <a:t>RFM</a:t>
            </a:r>
            <a:r>
              <a:rPr lang="zh-CN" altLang="en-US" sz="1600">
                <a:latin typeface="微软雅黑" panose="020B0503020204020204" pitchFamily="34" charset="-122"/>
                <a:ea typeface="微软雅黑" panose="020B0503020204020204" pitchFamily="34" charset="-122"/>
              </a:rPr>
              <a:t>模型是被广泛提到的。该机械模型通过一个客户的近期购买行为、购买的总体频率以及花了多少钱</a:t>
            </a:r>
            <a:r>
              <a:rPr lang="en-US" altLang="zh-CN" sz="1600">
                <a:latin typeface="微软雅黑" panose="020B0503020204020204" pitchFamily="34" charset="-122"/>
                <a:ea typeface="微软雅黑" panose="020B0503020204020204" pitchFamily="34" charset="-122"/>
              </a:rPr>
              <a:t>3</a:t>
            </a:r>
            <a:r>
              <a:rPr lang="zh-CN" altLang="en-US" sz="1600">
                <a:latin typeface="微软雅黑" panose="020B0503020204020204" pitchFamily="34" charset="-122"/>
                <a:ea typeface="微软雅黑" panose="020B0503020204020204" pitchFamily="34" charset="-122"/>
              </a:rPr>
              <a:t>项指标来描述该客户的价值状况。</a:t>
            </a:r>
            <a:endParaRPr lang="zh-CN" altLang="en-US" sz="1600">
              <a:latin typeface="微软雅黑" panose="020B0503020204020204" pitchFamily="34" charset="-122"/>
              <a:ea typeface="微软雅黑" panose="020B0503020204020204" pitchFamily="34" charset="-122"/>
            </a:endParaRPr>
          </a:p>
        </p:txBody>
      </p:sp>
      <p:grpSp>
        <p:nvGrpSpPr>
          <p:cNvPr id="97" name="组合 96"/>
          <p:cNvGrpSpPr/>
          <p:nvPr/>
        </p:nvGrpSpPr>
        <p:grpSpPr>
          <a:xfrm>
            <a:off x="622432" y="1510714"/>
            <a:ext cx="7950255" cy="5151561"/>
            <a:chOff x="2051837" y="1510714"/>
            <a:chExt cx="7950255" cy="5151561"/>
          </a:xfrm>
        </p:grpSpPr>
        <p:grpSp>
          <p:nvGrpSpPr>
            <p:cNvPr id="60" name="组合 59"/>
            <p:cNvGrpSpPr/>
            <p:nvPr/>
          </p:nvGrpSpPr>
          <p:grpSpPr>
            <a:xfrm>
              <a:off x="2627586" y="1510714"/>
              <a:ext cx="5950620" cy="5151561"/>
              <a:chOff x="2627586" y="1510714"/>
              <a:chExt cx="5950620" cy="5151561"/>
            </a:xfrm>
          </p:grpSpPr>
          <p:grpSp>
            <p:nvGrpSpPr>
              <p:cNvPr id="38" name="组合 37"/>
              <p:cNvGrpSpPr>
                <a:grpSpLocks noChangeAspect="1"/>
              </p:cNvGrpSpPr>
              <p:nvPr/>
            </p:nvGrpSpPr>
            <p:grpSpPr>
              <a:xfrm>
                <a:off x="3630009" y="2023727"/>
                <a:ext cx="4207859" cy="4259580"/>
                <a:chOff x="5143500" y="2476500"/>
                <a:chExt cx="3236815" cy="3276600"/>
              </a:xfrm>
              <a:solidFill>
                <a:srgbClr val="795696"/>
              </a:solidFill>
            </p:grpSpPr>
            <p:pic>
              <p:nvPicPr>
                <p:cNvPr id="34" name="图形 33"/>
                <p:cNvPicPr>
                  <a:picLocks noChangeAspect="1"/>
                </p:cNvPicPr>
                <p:nvPr/>
              </p:nvPicPr>
              <p:blipFill>
                <a:blip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p:blipFill>
              <p:spPr>
                <a:xfrm>
                  <a:off x="5143500" y="2476500"/>
                  <a:ext cx="1905000" cy="1905000"/>
                </a:xfrm>
                <a:prstGeom prst="rect">
                  <a:avLst/>
                </a:prstGeom>
              </p:spPr>
            </p:pic>
            <p:pic>
              <p:nvPicPr>
                <p:cNvPr id="35" name="图形 34"/>
                <p:cNvPicPr>
                  <a:picLocks noChangeAspect="1"/>
                </p:cNvPicPr>
                <p:nvPr/>
              </p:nvPicPr>
              <p:blipFill>
                <a:blip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p:blipFill>
              <p:spPr>
                <a:xfrm>
                  <a:off x="6475315" y="2476500"/>
                  <a:ext cx="1905000" cy="1905000"/>
                </a:xfrm>
                <a:prstGeom prst="rect">
                  <a:avLst/>
                </a:prstGeom>
              </p:spPr>
            </p:pic>
            <p:pic>
              <p:nvPicPr>
                <p:cNvPr id="36" name="图形 35"/>
                <p:cNvPicPr>
                  <a:picLocks noChangeAspect="1"/>
                </p:cNvPicPr>
                <p:nvPr/>
              </p:nvPicPr>
              <p:blipFill>
                <a:blip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p:blipFill>
              <p:spPr>
                <a:xfrm>
                  <a:off x="5143500" y="3848100"/>
                  <a:ext cx="1905000" cy="1905000"/>
                </a:xfrm>
                <a:prstGeom prst="rect">
                  <a:avLst/>
                </a:prstGeom>
              </p:spPr>
            </p:pic>
            <p:pic>
              <p:nvPicPr>
                <p:cNvPr id="37" name="图形 36"/>
                <p:cNvPicPr>
                  <a:picLocks noChangeAspect="1"/>
                </p:cNvPicPr>
                <p:nvPr/>
              </p:nvPicPr>
              <p:blipFill>
                <a:blip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p:blipFill>
              <p:spPr>
                <a:xfrm>
                  <a:off x="6475315" y="3848100"/>
                  <a:ext cx="1905000" cy="1905000"/>
                </a:xfrm>
                <a:prstGeom prst="rect">
                  <a:avLst/>
                </a:prstGeom>
              </p:spPr>
            </p:pic>
          </p:grpSp>
          <p:cxnSp>
            <p:nvCxnSpPr>
              <p:cNvPr id="41" name="直接连接符 40"/>
              <p:cNvCxnSpPr/>
              <p:nvPr/>
            </p:nvCxnSpPr>
            <p:spPr>
              <a:xfrm rot="5400000">
                <a:off x="3177393" y="4106275"/>
                <a:ext cx="5112000" cy="0"/>
              </a:xfrm>
              <a:prstGeom prst="line">
                <a:avLst/>
              </a:prstGeom>
              <a:ln w="28575">
                <a:solidFill>
                  <a:srgbClr val="795696"/>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51" name="矩形 50"/>
              <p:cNvSpPr/>
              <p:nvPr/>
            </p:nvSpPr>
            <p:spPr>
              <a:xfrm>
                <a:off x="4082143" y="2396342"/>
                <a:ext cx="3496906" cy="3394857"/>
              </a:xfrm>
              <a:prstGeom prst="rect">
                <a:avLst/>
              </a:prstGeom>
              <a:solidFill>
                <a:srgbClr val="795696">
                  <a:alpha val="21961"/>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40" name="直接连接符 39"/>
              <p:cNvCxnSpPr/>
              <p:nvPr/>
            </p:nvCxnSpPr>
            <p:spPr>
              <a:xfrm>
                <a:off x="2627586" y="4106275"/>
                <a:ext cx="5948855" cy="0"/>
              </a:xfrm>
              <a:prstGeom prst="line">
                <a:avLst/>
              </a:prstGeom>
              <a:ln w="28575">
                <a:solidFill>
                  <a:srgbClr val="795696"/>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42" name="直接连接符 41"/>
              <p:cNvCxnSpPr/>
              <p:nvPr/>
            </p:nvCxnSpPr>
            <p:spPr>
              <a:xfrm flipH="1">
                <a:off x="4099567" y="2637257"/>
                <a:ext cx="3004891" cy="3155639"/>
              </a:xfrm>
              <a:prstGeom prst="line">
                <a:avLst/>
              </a:prstGeom>
              <a:ln w="28575">
                <a:solidFill>
                  <a:srgbClr val="795696"/>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45" name="直接箭头连接符 44"/>
              <p:cNvCxnSpPr/>
              <p:nvPr/>
            </p:nvCxnSpPr>
            <p:spPr>
              <a:xfrm rot="10800000" flipH="1">
                <a:off x="6096000" y="1576225"/>
                <a:ext cx="0" cy="252000"/>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cxnSp>
            <p:nvCxnSpPr>
              <p:cNvPr id="46" name="直接箭头连接符 45"/>
              <p:cNvCxnSpPr/>
              <p:nvPr/>
            </p:nvCxnSpPr>
            <p:spPr>
              <a:xfrm flipH="1">
                <a:off x="6096000" y="6292656"/>
                <a:ext cx="0" cy="252000"/>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cxnSp>
            <p:nvCxnSpPr>
              <p:cNvPr id="47" name="直接箭头连接符 46"/>
              <p:cNvCxnSpPr/>
              <p:nvPr/>
            </p:nvCxnSpPr>
            <p:spPr>
              <a:xfrm rot="10800000" flipH="1">
                <a:off x="8554670" y="4183671"/>
                <a:ext cx="0" cy="252000"/>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cxnSp>
            <p:nvCxnSpPr>
              <p:cNvPr id="48" name="直接箭头连接符 47"/>
              <p:cNvCxnSpPr/>
              <p:nvPr/>
            </p:nvCxnSpPr>
            <p:spPr>
              <a:xfrm rot="10800000" flipH="1">
                <a:off x="4788214" y="5370821"/>
                <a:ext cx="0" cy="252000"/>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cxnSp>
            <p:nvCxnSpPr>
              <p:cNvPr id="49" name="直接箭头连接符 48"/>
              <p:cNvCxnSpPr/>
              <p:nvPr/>
            </p:nvCxnSpPr>
            <p:spPr>
              <a:xfrm flipH="1">
                <a:off x="2808514" y="4183671"/>
                <a:ext cx="0" cy="252000"/>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cxnSp>
            <p:nvCxnSpPr>
              <p:cNvPr id="50" name="直接箭头连接符 49"/>
              <p:cNvCxnSpPr/>
              <p:nvPr/>
            </p:nvCxnSpPr>
            <p:spPr>
              <a:xfrm flipH="1">
                <a:off x="6977742" y="3103102"/>
                <a:ext cx="0" cy="252000"/>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sp>
            <p:nvSpPr>
              <p:cNvPr id="52" name="文本框 51"/>
              <p:cNvSpPr txBox="1"/>
              <p:nvPr/>
            </p:nvSpPr>
            <p:spPr>
              <a:xfrm>
                <a:off x="5717175" y="1510714"/>
                <a:ext cx="368313" cy="369332"/>
              </a:xfrm>
              <a:prstGeom prst="rect">
                <a:avLst/>
              </a:prstGeom>
              <a:noFill/>
            </p:spPr>
            <p:txBody>
              <a:bodyPr wrap="square" rtlCol="0">
                <a:spAutoFit/>
              </a:bodyPr>
              <a:lstStyle/>
              <a:p>
                <a:r>
                  <a:rPr lang="en-US" altLang="zh-CN">
                    <a:solidFill>
                      <a:srgbClr val="795696"/>
                    </a:solidFill>
                  </a:rPr>
                  <a:t>M</a:t>
                </a:r>
                <a:endParaRPr lang="zh-CN" altLang="en-US">
                  <a:solidFill>
                    <a:srgbClr val="795696"/>
                  </a:solidFill>
                </a:endParaRPr>
              </a:p>
            </p:txBody>
          </p:sp>
          <p:sp>
            <p:nvSpPr>
              <p:cNvPr id="54" name="文本框 53"/>
              <p:cNvSpPr txBox="1"/>
              <p:nvPr/>
            </p:nvSpPr>
            <p:spPr>
              <a:xfrm>
                <a:off x="5717176" y="6233990"/>
                <a:ext cx="368313" cy="369332"/>
              </a:xfrm>
              <a:prstGeom prst="rect">
                <a:avLst/>
              </a:prstGeom>
              <a:noFill/>
            </p:spPr>
            <p:txBody>
              <a:bodyPr wrap="square" rtlCol="0">
                <a:spAutoFit/>
              </a:bodyPr>
              <a:lstStyle/>
              <a:p>
                <a:r>
                  <a:rPr lang="en-US" altLang="zh-CN">
                    <a:solidFill>
                      <a:srgbClr val="795696"/>
                    </a:solidFill>
                  </a:rPr>
                  <a:t>M</a:t>
                </a:r>
                <a:endParaRPr lang="zh-CN" altLang="en-US">
                  <a:solidFill>
                    <a:srgbClr val="795696"/>
                  </a:solidFill>
                </a:endParaRPr>
              </a:p>
            </p:txBody>
          </p:sp>
          <p:sp>
            <p:nvSpPr>
              <p:cNvPr id="55" name="文本框 54"/>
              <p:cNvSpPr txBox="1"/>
              <p:nvPr/>
            </p:nvSpPr>
            <p:spPr>
              <a:xfrm>
                <a:off x="8209893" y="4137314"/>
                <a:ext cx="368313" cy="369332"/>
              </a:xfrm>
              <a:prstGeom prst="rect">
                <a:avLst/>
              </a:prstGeom>
              <a:noFill/>
            </p:spPr>
            <p:txBody>
              <a:bodyPr wrap="square" rtlCol="0">
                <a:spAutoFit/>
              </a:bodyPr>
              <a:lstStyle/>
              <a:p>
                <a:r>
                  <a:rPr lang="en-US" altLang="zh-CN">
                    <a:solidFill>
                      <a:srgbClr val="795696"/>
                    </a:solidFill>
                  </a:rPr>
                  <a:t>R</a:t>
                </a:r>
                <a:endParaRPr lang="zh-CN" altLang="en-US">
                  <a:solidFill>
                    <a:srgbClr val="795696"/>
                  </a:solidFill>
                </a:endParaRPr>
              </a:p>
            </p:txBody>
          </p:sp>
          <p:sp>
            <p:nvSpPr>
              <p:cNvPr id="56" name="文本框 55"/>
              <p:cNvSpPr txBox="1"/>
              <p:nvPr/>
            </p:nvSpPr>
            <p:spPr>
              <a:xfrm>
                <a:off x="2835174" y="4137314"/>
                <a:ext cx="368313" cy="369332"/>
              </a:xfrm>
              <a:prstGeom prst="rect">
                <a:avLst/>
              </a:prstGeom>
              <a:noFill/>
            </p:spPr>
            <p:txBody>
              <a:bodyPr wrap="square" rtlCol="0">
                <a:spAutoFit/>
              </a:bodyPr>
              <a:lstStyle/>
              <a:p>
                <a:r>
                  <a:rPr lang="en-US" altLang="zh-CN">
                    <a:solidFill>
                      <a:srgbClr val="795696"/>
                    </a:solidFill>
                  </a:rPr>
                  <a:t>R</a:t>
                </a:r>
                <a:endParaRPr lang="zh-CN" altLang="en-US">
                  <a:solidFill>
                    <a:srgbClr val="795696"/>
                  </a:solidFill>
                </a:endParaRPr>
              </a:p>
            </p:txBody>
          </p:sp>
          <p:sp>
            <p:nvSpPr>
              <p:cNvPr id="57" name="文本框 56"/>
              <p:cNvSpPr txBox="1"/>
              <p:nvPr/>
            </p:nvSpPr>
            <p:spPr>
              <a:xfrm>
                <a:off x="4479626" y="5307856"/>
                <a:ext cx="368313" cy="369332"/>
              </a:xfrm>
              <a:prstGeom prst="rect">
                <a:avLst/>
              </a:prstGeom>
              <a:noFill/>
            </p:spPr>
            <p:txBody>
              <a:bodyPr wrap="square" rtlCol="0">
                <a:spAutoFit/>
              </a:bodyPr>
              <a:lstStyle/>
              <a:p>
                <a:r>
                  <a:rPr lang="en-US" altLang="zh-CN">
                    <a:solidFill>
                      <a:srgbClr val="795696"/>
                    </a:solidFill>
                  </a:rPr>
                  <a:t>F</a:t>
                </a:r>
                <a:endParaRPr lang="zh-CN" altLang="en-US">
                  <a:solidFill>
                    <a:srgbClr val="795696"/>
                  </a:solidFill>
                </a:endParaRPr>
              </a:p>
            </p:txBody>
          </p:sp>
          <p:sp>
            <p:nvSpPr>
              <p:cNvPr id="58" name="文本框 57"/>
              <p:cNvSpPr txBox="1"/>
              <p:nvPr/>
            </p:nvSpPr>
            <p:spPr>
              <a:xfrm>
                <a:off x="6644306" y="3008652"/>
                <a:ext cx="368313" cy="369332"/>
              </a:xfrm>
              <a:prstGeom prst="rect">
                <a:avLst/>
              </a:prstGeom>
              <a:noFill/>
            </p:spPr>
            <p:txBody>
              <a:bodyPr wrap="square" rtlCol="0">
                <a:spAutoFit/>
              </a:bodyPr>
              <a:lstStyle/>
              <a:p>
                <a:r>
                  <a:rPr lang="en-US" altLang="zh-CN">
                    <a:solidFill>
                      <a:srgbClr val="795696"/>
                    </a:solidFill>
                  </a:rPr>
                  <a:t>F</a:t>
                </a:r>
                <a:endParaRPr lang="zh-CN" altLang="en-US">
                  <a:solidFill>
                    <a:srgbClr val="795696"/>
                  </a:solidFill>
                </a:endParaRPr>
              </a:p>
            </p:txBody>
          </p:sp>
        </p:grpSp>
        <p:sp>
          <p:nvSpPr>
            <p:cNvPr id="62" name="文本框 61"/>
            <p:cNvSpPr txBox="1"/>
            <p:nvPr/>
          </p:nvSpPr>
          <p:spPr>
            <a:xfrm>
              <a:off x="7995150" y="4668319"/>
              <a:ext cx="2006942" cy="338554"/>
            </a:xfrm>
            <a:prstGeom prst="rect">
              <a:avLst/>
            </a:prstGeom>
            <a:noFill/>
          </p:spPr>
          <p:txBody>
            <a:bodyPr wrap="square">
              <a:spAutoFit/>
            </a:bodyPr>
            <a:lstStyle/>
            <a:p>
              <a:r>
                <a:rPr lang="zh-CN" altLang="en-US" sz="1600">
                  <a:latin typeface="微软雅黑" panose="020B0503020204020204" pitchFamily="34" charset="-122"/>
                  <a:ea typeface="微软雅黑" panose="020B0503020204020204" pitchFamily="34" charset="-122"/>
                </a:rPr>
                <a:t>一般发展客户</a:t>
              </a:r>
              <a:endParaRPr lang="zh-CN" altLang="en-US" sz="1600">
                <a:latin typeface="微软雅黑" panose="020B0503020204020204" pitchFamily="34" charset="-122"/>
                <a:ea typeface="微软雅黑" panose="020B0503020204020204" pitchFamily="34" charset="-122"/>
              </a:endParaRPr>
            </a:p>
          </p:txBody>
        </p:sp>
        <p:sp>
          <p:nvSpPr>
            <p:cNvPr id="64" name="文本框 63"/>
            <p:cNvSpPr txBox="1"/>
            <p:nvPr/>
          </p:nvSpPr>
          <p:spPr>
            <a:xfrm>
              <a:off x="7995150" y="2984391"/>
              <a:ext cx="1687444" cy="338554"/>
            </a:xfrm>
            <a:prstGeom prst="rect">
              <a:avLst/>
            </a:prstGeom>
            <a:noFill/>
          </p:spPr>
          <p:txBody>
            <a:bodyPr wrap="square">
              <a:spAutoFit/>
            </a:bodyPr>
            <a:lstStyle/>
            <a:p>
              <a:r>
                <a:rPr lang="zh-CN" altLang="en-US" sz="1600">
                  <a:latin typeface="微软雅黑" panose="020B0503020204020204" pitchFamily="34" charset="-122"/>
                  <a:ea typeface="微软雅黑" panose="020B0503020204020204" pitchFamily="34" charset="-122"/>
                </a:rPr>
                <a:t>重要价值客户</a:t>
              </a:r>
              <a:endParaRPr lang="zh-CN" altLang="en-US" sz="1600">
                <a:latin typeface="微软雅黑" panose="020B0503020204020204" pitchFamily="34" charset="-122"/>
                <a:ea typeface="微软雅黑" panose="020B0503020204020204" pitchFamily="34" charset="-122"/>
              </a:endParaRPr>
            </a:p>
          </p:txBody>
        </p:sp>
        <p:sp>
          <p:nvSpPr>
            <p:cNvPr id="66" name="文本框 65"/>
            <p:cNvSpPr txBox="1"/>
            <p:nvPr/>
          </p:nvSpPr>
          <p:spPr>
            <a:xfrm>
              <a:off x="6424842" y="1623357"/>
              <a:ext cx="1955474" cy="338554"/>
            </a:xfrm>
            <a:prstGeom prst="rect">
              <a:avLst/>
            </a:prstGeom>
            <a:noFill/>
          </p:spPr>
          <p:txBody>
            <a:bodyPr wrap="square">
              <a:spAutoFit/>
            </a:bodyPr>
            <a:lstStyle/>
            <a:p>
              <a:r>
                <a:rPr lang="zh-CN" altLang="en-US" sz="1600">
                  <a:latin typeface="微软雅黑" panose="020B0503020204020204" pitchFamily="34" charset="-122"/>
                  <a:ea typeface="微软雅黑" panose="020B0503020204020204" pitchFamily="34" charset="-122"/>
                </a:rPr>
                <a:t>重要发展客户</a:t>
              </a:r>
              <a:endParaRPr lang="zh-CN" altLang="en-US" sz="1600">
                <a:latin typeface="微软雅黑" panose="020B0503020204020204" pitchFamily="34" charset="-122"/>
                <a:ea typeface="微软雅黑" panose="020B0503020204020204" pitchFamily="34" charset="-122"/>
              </a:endParaRPr>
            </a:p>
          </p:txBody>
        </p:sp>
        <p:sp>
          <p:nvSpPr>
            <p:cNvPr id="68" name="文本框 67"/>
            <p:cNvSpPr txBox="1"/>
            <p:nvPr/>
          </p:nvSpPr>
          <p:spPr>
            <a:xfrm>
              <a:off x="4099567" y="1625612"/>
              <a:ext cx="1573877" cy="338554"/>
            </a:xfrm>
            <a:prstGeom prst="rect">
              <a:avLst/>
            </a:prstGeom>
            <a:noFill/>
          </p:spPr>
          <p:txBody>
            <a:bodyPr wrap="square">
              <a:spAutoFit/>
            </a:bodyPr>
            <a:lstStyle/>
            <a:p>
              <a:r>
                <a:rPr lang="zh-CN" altLang="en-US" sz="1600">
                  <a:latin typeface="微软雅黑" panose="020B0503020204020204" pitchFamily="34" charset="-122"/>
                  <a:ea typeface="微软雅黑" panose="020B0503020204020204" pitchFamily="34" charset="-122"/>
                </a:rPr>
                <a:t>重要挽留客户</a:t>
              </a:r>
              <a:endParaRPr lang="zh-CN" altLang="en-US" sz="1600">
                <a:latin typeface="微软雅黑" panose="020B0503020204020204" pitchFamily="34" charset="-122"/>
                <a:ea typeface="微软雅黑" panose="020B0503020204020204" pitchFamily="34" charset="-122"/>
              </a:endParaRPr>
            </a:p>
          </p:txBody>
        </p:sp>
        <p:sp>
          <p:nvSpPr>
            <p:cNvPr id="70" name="文本框 69"/>
            <p:cNvSpPr txBox="1"/>
            <p:nvPr/>
          </p:nvSpPr>
          <p:spPr>
            <a:xfrm>
              <a:off x="2051837" y="2984391"/>
              <a:ext cx="1573877" cy="338554"/>
            </a:xfrm>
            <a:prstGeom prst="rect">
              <a:avLst/>
            </a:prstGeom>
            <a:noFill/>
          </p:spPr>
          <p:txBody>
            <a:bodyPr wrap="square">
              <a:spAutoFit/>
            </a:bodyPr>
            <a:lstStyle/>
            <a:p>
              <a:r>
                <a:rPr lang="zh-CN" altLang="en-US" sz="1600">
                  <a:latin typeface="微软雅黑" panose="020B0503020204020204" pitchFamily="34" charset="-122"/>
                  <a:ea typeface="微软雅黑" panose="020B0503020204020204" pitchFamily="34" charset="-122"/>
                </a:rPr>
                <a:t>重要保持客户</a:t>
              </a:r>
              <a:endParaRPr lang="zh-CN" altLang="en-US" sz="1600">
                <a:latin typeface="微软雅黑" panose="020B0503020204020204" pitchFamily="34" charset="-122"/>
                <a:ea typeface="微软雅黑" panose="020B0503020204020204" pitchFamily="34" charset="-122"/>
              </a:endParaRPr>
            </a:p>
          </p:txBody>
        </p:sp>
        <p:sp>
          <p:nvSpPr>
            <p:cNvPr id="72" name="文本框 71"/>
            <p:cNvSpPr txBox="1"/>
            <p:nvPr/>
          </p:nvSpPr>
          <p:spPr>
            <a:xfrm>
              <a:off x="2051837" y="5825049"/>
              <a:ext cx="1573877" cy="338554"/>
            </a:xfrm>
            <a:prstGeom prst="rect">
              <a:avLst/>
            </a:prstGeom>
            <a:noFill/>
          </p:spPr>
          <p:txBody>
            <a:bodyPr wrap="square">
              <a:spAutoFit/>
            </a:bodyPr>
            <a:lstStyle/>
            <a:p>
              <a:r>
                <a:rPr lang="zh-CN" altLang="en-US" sz="1600">
                  <a:latin typeface="微软雅黑" panose="020B0503020204020204" pitchFamily="34" charset="-122"/>
                  <a:ea typeface="微软雅黑" panose="020B0503020204020204" pitchFamily="34" charset="-122"/>
                </a:rPr>
                <a:t>一般保持客户</a:t>
              </a:r>
              <a:endParaRPr lang="zh-CN" altLang="en-US" sz="1600">
                <a:latin typeface="微软雅黑" panose="020B0503020204020204" pitchFamily="34" charset="-122"/>
                <a:ea typeface="微软雅黑" panose="020B0503020204020204" pitchFamily="34" charset="-122"/>
              </a:endParaRPr>
            </a:p>
          </p:txBody>
        </p:sp>
        <p:sp>
          <p:nvSpPr>
            <p:cNvPr id="74" name="文本框 73"/>
            <p:cNvSpPr txBox="1"/>
            <p:nvPr/>
          </p:nvSpPr>
          <p:spPr>
            <a:xfrm>
              <a:off x="7995150" y="5825049"/>
              <a:ext cx="1957609" cy="338554"/>
            </a:xfrm>
            <a:prstGeom prst="rect">
              <a:avLst/>
            </a:prstGeom>
            <a:noFill/>
          </p:spPr>
          <p:txBody>
            <a:bodyPr wrap="square">
              <a:spAutoFit/>
            </a:bodyPr>
            <a:lstStyle/>
            <a:p>
              <a:r>
                <a:rPr lang="zh-CN" altLang="en-US" sz="1600">
                  <a:latin typeface="微软雅黑" panose="020B0503020204020204" pitchFamily="34" charset="-122"/>
                  <a:ea typeface="微软雅黑" panose="020B0503020204020204" pitchFamily="34" charset="-122"/>
                </a:rPr>
                <a:t>一般价值喜户</a:t>
              </a:r>
              <a:endParaRPr lang="zh-CN" altLang="en-US" sz="1600">
                <a:latin typeface="微软雅黑" panose="020B0503020204020204" pitchFamily="34" charset="-122"/>
                <a:ea typeface="微软雅黑" panose="020B0503020204020204" pitchFamily="34" charset="-122"/>
              </a:endParaRPr>
            </a:p>
          </p:txBody>
        </p:sp>
        <p:sp>
          <p:nvSpPr>
            <p:cNvPr id="76" name="文本框 75"/>
            <p:cNvSpPr txBox="1"/>
            <p:nvPr/>
          </p:nvSpPr>
          <p:spPr>
            <a:xfrm>
              <a:off x="2051837" y="4668319"/>
              <a:ext cx="1593772" cy="338550"/>
            </a:xfrm>
            <a:prstGeom prst="rect">
              <a:avLst/>
            </a:prstGeom>
            <a:noFill/>
          </p:spPr>
          <p:txBody>
            <a:bodyPr wrap="square">
              <a:spAutoFit/>
            </a:bodyPr>
            <a:lstStyle/>
            <a:p>
              <a:r>
                <a:rPr lang="zh-CN" altLang="en-US" sz="1600">
                  <a:latin typeface="微软雅黑" panose="020B0503020204020204" pitchFamily="34" charset="-122"/>
                  <a:ea typeface="微软雅黑" panose="020B0503020204020204" pitchFamily="34" charset="-122"/>
                </a:rPr>
                <a:t>一般挽留喜户</a:t>
              </a:r>
              <a:endParaRPr lang="zh-CN" altLang="en-US" sz="1600">
                <a:latin typeface="微软雅黑" panose="020B0503020204020204" pitchFamily="34" charset="-122"/>
                <a:ea typeface="微软雅黑" panose="020B0503020204020204" pitchFamily="34" charset="-122"/>
              </a:endParaRPr>
            </a:p>
          </p:txBody>
        </p:sp>
        <p:cxnSp>
          <p:nvCxnSpPr>
            <p:cNvPr id="78" name="直接箭头连接符 77"/>
            <p:cNvCxnSpPr/>
            <p:nvPr/>
          </p:nvCxnSpPr>
          <p:spPr>
            <a:xfrm>
              <a:off x="7074285" y="2491312"/>
              <a:ext cx="974322" cy="48373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81" name="直接箭头连接符 80"/>
            <p:cNvCxnSpPr/>
            <p:nvPr/>
          </p:nvCxnSpPr>
          <p:spPr>
            <a:xfrm flipV="1">
              <a:off x="6977742" y="1961911"/>
              <a:ext cx="242865" cy="318834"/>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83" name="直接箭头连接符 82"/>
            <p:cNvCxnSpPr/>
            <p:nvPr/>
          </p:nvCxnSpPr>
          <p:spPr>
            <a:xfrm flipH="1" flipV="1">
              <a:off x="4663782" y="1955248"/>
              <a:ext cx="222723" cy="325497"/>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86" name="直接箭头连接符 85"/>
            <p:cNvCxnSpPr/>
            <p:nvPr/>
          </p:nvCxnSpPr>
          <p:spPr>
            <a:xfrm flipH="1">
              <a:off x="3203487" y="2491312"/>
              <a:ext cx="1000651" cy="48373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88" name="直接箭头连接符 87"/>
            <p:cNvCxnSpPr>
              <a:endCxn id="74" idx="1"/>
            </p:cNvCxnSpPr>
            <p:nvPr/>
          </p:nvCxnSpPr>
          <p:spPr>
            <a:xfrm>
              <a:off x="7028158" y="5994326"/>
              <a:ext cx="966992"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92" name="直接箭头连接符 91"/>
            <p:cNvCxnSpPr>
              <a:endCxn id="62" idx="1"/>
            </p:cNvCxnSpPr>
            <p:nvPr/>
          </p:nvCxnSpPr>
          <p:spPr>
            <a:xfrm>
              <a:off x="7579049" y="4837594"/>
              <a:ext cx="416101" cy="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94" name="直接箭头连接符 93"/>
            <p:cNvCxnSpPr/>
            <p:nvPr/>
          </p:nvCxnSpPr>
          <p:spPr>
            <a:xfrm flipH="1">
              <a:off x="3436883" y="5994326"/>
              <a:ext cx="645260"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96" name="直接箭头连接符 95"/>
            <p:cNvCxnSpPr/>
            <p:nvPr/>
          </p:nvCxnSpPr>
          <p:spPr>
            <a:xfrm flipH="1">
              <a:off x="3436883" y="4837594"/>
              <a:ext cx="767255"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grpSp>
      <p:sp>
        <p:nvSpPr>
          <p:cNvPr id="99" name="文本框 98"/>
          <p:cNvSpPr txBox="1"/>
          <p:nvPr/>
        </p:nvSpPr>
        <p:spPr>
          <a:xfrm>
            <a:off x="8656787" y="3008652"/>
            <a:ext cx="3104290" cy="1289905"/>
          </a:xfrm>
          <a:prstGeom prst="rect">
            <a:avLst/>
          </a:prstGeom>
          <a:noFill/>
        </p:spPr>
        <p:txBody>
          <a:bodyPr wrap="square">
            <a:spAutoFit/>
          </a:bodyPr>
          <a:lstStyle/>
          <a:p>
            <a:pPr marL="285750" indent="-285750">
              <a:lnSpc>
                <a:spcPct val="150000"/>
              </a:lnSpc>
              <a:buFont typeface="Arial" panose="020B0604020202020204" pitchFamily="34" charset="0"/>
              <a:buChar char="•"/>
            </a:pPr>
            <a:r>
              <a:rPr lang="zh-CN" altLang="en-US">
                <a:latin typeface="微软雅黑" panose="020B0503020204020204" pitchFamily="34" charset="-122"/>
                <a:ea typeface="微软雅黑" panose="020B0503020204020204" pitchFamily="34" charset="-122"/>
              </a:rPr>
              <a:t>最近一次消费 Recency</a:t>
            </a:r>
            <a:endParaRPr lang="en-US" altLang="zh-CN">
              <a:latin typeface="微软雅黑" panose="020B0503020204020204" pitchFamily="34" charset="-122"/>
              <a:ea typeface="微软雅黑" panose="020B0503020204020204" pitchFamily="34" charset="-122"/>
            </a:endParaRPr>
          </a:p>
          <a:p>
            <a:pPr marL="285750" indent="-285750">
              <a:lnSpc>
                <a:spcPct val="150000"/>
              </a:lnSpc>
              <a:buFont typeface="Arial" panose="020B0604020202020204" pitchFamily="34" charset="0"/>
              <a:buChar char="•"/>
            </a:pPr>
            <a:r>
              <a:rPr lang="zh-CN" altLang="en-US">
                <a:latin typeface="微软雅黑" panose="020B0503020204020204" pitchFamily="34" charset="-122"/>
                <a:ea typeface="微软雅黑" panose="020B0503020204020204" pitchFamily="34" charset="-122"/>
              </a:rPr>
              <a:t>消费频率</a:t>
            </a:r>
            <a:r>
              <a:rPr lang="en-US" altLang="zh-CN">
                <a:latin typeface="微软雅黑" panose="020B0503020204020204" pitchFamily="34" charset="-122"/>
                <a:ea typeface="微软雅黑" panose="020B0503020204020204" pitchFamily="34" charset="-122"/>
              </a:rPr>
              <a:t>Frequency</a:t>
            </a:r>
            <a:endParaRPr lang="en-US" altLang="zh-CN">
              <a:latin typeface="微软雅黑" panose="020B0503020204020204" pitchFamily="34" charset="-122"/>
              <a:ea typeface="微软雅黑" panose="020B0503020204020204" pitchFamily="34" charset="-122"/>
            </a:endParaRPr>
          </a:p>
          <a:p>
            <a:pPr marL="285750" indent="-285750">
              <a:lnSpc>
                <a:spcPct val="150000"/>
              </a:lnSpc>
              <a:buFont typeface="Arial" panose="020B0604020202020204" pitchFamily="34" charset="0"/>
              <a:buChar char="•"/>
            </a:pPr>
            <a:r>
              <a:rPr lang="zh-CN" altLang="en-US">
                <a:latin typeface="微软雅黑" panose="020B0503020204020204" pitchFamily="34" charset="-122"/>
                <a:ea typeface="微软雅黑" panose="020B0503020204020204" pitchFamily="34" charset="-122"/>
              </a:rPr>
              <a:t>消费金额 </a:t>
            </a:r>
            <a:r>
              <a:rPr lang="en-US" altLang="zh-CN">
                <a:latin typeface="微软雅黑" panose="020B0503020204020204" pitchFamily="34" charset="-122"/>
                <a:ea typeface="微软雅黑" panose="020B0503020204020204" pitchFamily="34" charset="-122"/>
              </a:rPr>
              <a:t>Monetary</a:t>
            </a:r>
            <a:endParaRPr lang="zh-CN" altLang="en-US">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5:prstTrans prst="peelOff"/>
      </p:transition>
    </mc:Choice>
    <mc:Fallback>
      <p:transition spd="slow">
        <p:fade/>
      </p:transition>
    </mc:Fallback>
  </mc:AlternateContent>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817948" y="269402"/>
            <a:ext cx="7562367" cy="584775"/>
          </a:xfrm>
          <a:prstGeom prst="rect">
            <a:avLst/>
          </a:prstGeom>
          <a:noFill/>
        </p:spPr>
        <p:txBody>
          <a:bodyPr wrap="square">
            <a:spAutoFit/>
          </a:bodyPr>
          <a:lstStyle/>
          <a:p>
            <a:r>
              <a:rPr lang="zh-CN" altLang="en-US" sz="3200">
                <a:latin typeface="微软雅黑" panose="020B0503020204020204" pitchFamily="34" charset="-122"/>
                <a:ea typeface="微软雅黑" panose="020B0503020204020204" pitchFamily="34" charset="-122"/>
              </a:rPr>
              <a:t>用户金字塔模型</a:t>
            </a:r>
            <a:endParaRPr lang="zh-CN" altLang="en-US" sz="3200">
              <a:latin typeface="微软雅黑" panose="020B0503020204020204" pitchFamily="34" charset="-122"/>
              <a:ea typeface="微软雅黑" panose="020B0503020204020204" pitchFamily="34" charset="-122"/>
            </a:endParaRPr>
          </a:p>
        </p:txBody>
      </p:sp>
      <p:sp>
        <p:nvSpPr>
          <p:cNvPr id="4" name="文本框 3"/>
          <p:cNvSpPr txBox="1"/>
          <p:nvPr/>
        </p:nvSpPr>
        <p:spPr>
          <a:xfrm>
            <a:off x="817948" y="854177"/>
            <a:ext cx="10953638" cy="830997"/>
          </a:xfrm>
          <a:prstGeom prst="rect">
            <a:avLst/>
          </a:prstGeom>
          <a:noFill/>
        </p:spPr>
        <p:txBody>
          <a:bodyPr wrap="square">
            <a:spAutoFit/>
          </a:bodyPr>
          <a:lstStyle/>
          <a:p>
            <a:r>
              <a:rPr lang="zh-CN" altLang="en-US" sz="1600">
                <a:latin typeface="微软雅黑" panose="020B0503020204020204" pitchFamily="34" charset="-122"/>
                <a:ea typeface="微软雅黑" panose="020B0503020204020204" pitchFamily="34" charset="-122"/>
              </a:rPr>
              <a:t>用户金字塔模型的建立，自上而下，上层影响下层。主要为了让运营者对用户的构成有一个清晰的了解，并且在实际工作中，往往需要抓住的是金字塔顶端</a:t>
            </a:r>
            <a:r>
              <a:rPr lang="en-US" altLang="zh-CN" sz="1600">
                <a:latin typeface="微软雅黑" panose="020B0503020204020204" pitchFamily="34" charset="-122"/>
                <a:ea typeface="微软雅黑" panose="020B0503020204020204" pitchFamily="34" charset="-122"/>
              </a:rPr>
              <a:t>20%</a:t>
            </a:r>
            <a:r>
              <a:rPr lang="zh-CN" altLang="en-US" sz="1600">
                <a:latin typeface="微软雅黑" panose="020B0503020204020204" pitchFamily="34" charset="-122"/>
                <a:ea typeface="微软雅黑" panose="020B0503020204020204" pitchFamily="34" charset="-122"/>
              </a:rPr>
              <a:t>的用户</a:t>
            </a:r>
            <a:r>
              <a:rPr lang="en-US" altLang="zh-CN" sz="1600">
                <a:latin typeface="微软雅黑" panose="020B0503020204020204" pitchFamily="34" charset="-122"/>
                <a:ea typeface="微软雅黑" panose="020B0503020204020204" pitchFamily="34" charset="-122"/>
              </a:rPr>
              <a:t>;</a:t>
            </a:r>
            <a:r>
              <a:rPr lang="zh-CN" altLang="en-US" sz="1600">
                <a:latin typeface="微软雅黑" panose="020B0503020204020204" pitchFamily="34" charset="-122"/>
                <a:ea typeface="微软雅黑" panose="020B0503020204020204" pitchFamily="34" charset="-122"/>
              </a:rPr>
              <a:t>可以利用用户进行有效地管理用户，并且每个模块可以再进行拆解成小金字塔，作为管理工具，增加用户和用户之间的关系</a:t>
            </a:r>
            <a:endParaRPr lang="zh-CN" altLang="en-US" sz="1600">
              <a:latin typeface="微软雅黑" panose="020B0503020204020204" pitchFamily="34" charset="-122"/>
              <a:ea typeface="微软雅黑" panose="020B0503020204020204" pitchFamily="34" charset="-122"/>
            </a:endParaRPr>
          </a:p>
        </p:txBody>
      </p:sp>
      <p:grpSp>
        <p:nvGrpSpPr>
          <p:cNvPr id="31" name="组合 30"/>
          <p:cNvGrpSpPr/>
          <p:nvPr/>
        </p:nvGrpSpPr>
        <p:grpSpPr>
          <a:xfrm>
            <a:off x="756745" y="1863620"/>
            <a:ext cx="11161986" cy="4717589"/>
            <a:chOff x="756745" y="1863620"/>
            <a:chExt cx="11161986" cy="4717589"/>
          </a:xfrm>
        </p:grpSpPr>
        <p:sp>
          <p:nvSpPr>
            <p:cNvPr id="5" name="等腰三角形 4"/>
            <p:cNvSpPr/>
            <p:nvPr/>
          </p:nvSpPr>
          <p:spPr>
            <a:xfrm>
              <a:off x="756745" y="5425071"/>
              <a:ext cx="1240221" cy="1156138"/>
            </a:xfrm>
            <a:prstGeom prst="triangle">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zh-CN" altLang="en-US" sz="1400">
                  <a:latin typeface="微软雅黑" panose="020B0503020204020204" pitchFamily="34" charset="-122"/>
                  <a:ea typeface="微软雅黑" panose="020B0503020204020204" pitchFamily="34" charset="-122"/>
                </a:rPr>
                <a:t>外站用户</a:t>
              </a:r>
              <a:endParaRPr lang="zh-CN" altLang="en-US" sz="1400">
                <a:latin typeface="微软雅黑" panose="020B0503020204020204" pitchFamily="34" charset="-122"/>
                <a:ea typeface="微软雅黑" panose="020B0503020204020204" pitchFamily="34" charset="-122"/>
              </a:endParaRPr>
            </a:p>
          </p:txBody>
        </p:sp>
        <p:sp>
          <p:nvSpPr>
            <p:cNvPr id="6" name="等腰三角形 5"/>
            <p:cNvSpPr/>
            <p:nvPr/>
          </p:nvSpPr>
          <p:spPr>
            <a:xfrm>
              <a:off x="2122213" y="5425071"/>
              <a:ext cx="1240221" cy="1156138"/>
            </a:xfrm>
            <a:prstGeom prst="triangle">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zh-CN" altLang="en-US" sz="1400">
                  <a:latin typeface="微软雅黑" panose="020B0503020204020204" pitchFamily="34" charset="-122"/>
                  <a:ea typeface="微软雅黑" panose="020B0503020204020204" pitchFamily="34" charset="-122"/>
                </a:rPr>
                <a:t>新用户</a:t>
              </a:r>
              <a:endParaRPr lang="zh-CN" altLang="en-US" sz="1400">
                <a:latin typeface="微软雅黑" panose="020B0503020204020204" pitchFamily="34" charset="-122"/>
                <a:ea typeface="微软雅黑" panose="020B0503020204020204" pitchFamily="34" charset="-122"/>
              </a:endParaRPr>
            </a:p>
          </p:txBody>
        </p:sp>
        <p:sp>
          <p:nvSpPr>
            <p:cNvPr id="7" name="等腰三角形 6"/>
            <p:cNvSpPr/>
            <p:nvPr/>
          </p:nvSpPr>
          <p:spPr>
            <a:xfrm>
              <a:off x="3487681" y="5425071"/>
              <a:ext cx="1240221" cy="1156138"/>
            </a:xfrm>
            <a:prstGeom prst="triangle">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zh-CN" altLang="en-US" sz="1400">
                  <a:latin typeface="微软雅黑" panose="020B0503020204020204" pitchFamily="34" charset="-122"/>
                  <a:ea typeface="微软雅黑" panose="020B0503020204020204" pitchFamily="34" charset="-122"/>
                </a:rPr>
                <a:t>潜水用户</a:t>
              </a:r>
              <a:endParaRPr lang="zh-CN" altLang="en-US" sz="1400">
                <a:latin typeface="微软雅黑" panose="020B0503020204020204" pitchFamily="34" charset="-122"/>
                <a:ea typeface="微软雅黑" panose="020B0503020204020204" pitchFamily="34" charset="-122"/>
              </a:endParaRPr>
            </a:p>
          </p:txBody>
        </p:sp>
        <p:sp>
          <p:nvSpPr>
            <p:cNvPr id="8" name="等腰三角形 7"/>
            <p:cNvSpPr/>
            <p:nvPr/>
          </p:nvSpPr>
          <p:spPr>
            <a:xfrm>
              <a:off x="4853149" y="5425071"/>
              <a:ext cx="1240221" cy="1156138"/>
            </a:xfrm>
            <a:prstGeom prst="triangle">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zh-CN" altLang="en-US" sz="1400">
                  <a:latin typeface="微软雅黑" panose="020B0503020204020204" pitchFamily="34" charset="-122"/>
                  <a:ea typeface="微软雅黑" panose="020B0503020204020204" pitchFamily="34" charset="-122"/>
                </a:rPr>
                <a:t>潜力用户</a:t>
              </a:r>
              <a:endParaRPr lang="zh-CN" altLang="en-US" sz="1400">
                <a:latin typeface="微软雅黑" panose="020B0503020204020204" pitchFamily="34" charset="-122"/>
                <a:ea typeface="微软雅黑" panose="020B0503020204020204" pitchFamily="34" charset="-122"/>
              </a:endParaRPr>
            </a:p>
          </p:txBody>
        </p:sp>
        <p:sp>
          <p:nvSpPr>
            <p:cNvPr id="9" name="等腰三角形 8"/>
            <p:cNvSpPr/>
            <p:nvPr/>
          </p:nvSpPr>
          <p:spPr>
            <a:xfrm>
              <a:off x="6218617" y="5425071"/>
              <a:ext cx="1240221" cy="1156138"/>
            </a:xfrm>
            <a:prstGeom prst="triangle">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zh-CN" altLang="en-US" sz="1400">
                  <a:latin typeface="微软雅黑" panose="020B0503020204020204" pitchFamily="34" charset="-122"/>
                  <a:ea typeface="微软雅黑" panose="020B0503020204020204" pitchFamily="34" charset="-122"/>
                </a:rPr>
                <a:t>潜在用户</a:t>
              </a:r>
              <a:endParaRPr lang="zh-CN" altLang="en-US" sz="1400">
                <a:latin typeface="微软雅黑" panose="020B0503020204020204" pitchFamily="34" charset="-122"/>
                <a:ea typeface="微软雅黑" panose="020B0503020204020204" pitchFamily="34" charset="-122"/>
              </a:endParaRPr>
            </a:p>
          </p:txBody>
        </p:sp>
        <p:sp>
          <p:nvSpPr>
            <p:cNvPr id="10" name="等腰三角形 9"/>
            <p:cNvSpPr/>
            <p:nvPr/>
          </p:nvSpPr>
          <p:spPr>
            <a:xfrm>
              <a:off x="7584085" y="5425071"/>
              <a:ext cx="1240221" cy="1156138"/>
            </a:xfrm>
            <a:prstGeom prst="triangle">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zh-CN" altLang="en-US" sz="1400">
                  <a:latin typeface="微软雅黑" panose="020B0503020204020204" pitchFamily="34" charset="-122"/>
                  <a:ea typeface="微软雅黑" panose="020B0503020204020204" pitchFamily="34" charset="-122"/>
                </a:rPr>
                <a:t>普通用户</a:t>
              </a:r>
              <a:endParaRPr lang="zh-CN" altLang="en-US" sz="1400">
                <a:latin typeface="微软雅黑" panose="020B0503020204020204" pitchFamily="34" charset="-122"/>
                <a:ea typeface="微软雅黑" panose="020B0503020204020204" pitchFamily="34" charset="-122"/>
              </a:endParaRPr>
            </a:p>
          </p:txBody>
        </p:sp>
        <p:sp>
          <p:nvSpPr>
            <p:cNvPr id="11" name="等腰三角形 10"/>
            <p:cNvSpPr/>
            <p:nvPr/>
          </p:nvSpPr>
          <p:spPr>
            <a:xfrm>
              <a:off x="8949552" y="5425071"/>
              <a:ext cx="1240221" cy="1156138"/>
            </a:xfrm>
            <a:prstGeom prst="triangle">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zh-CN" altLang="en-US" sz="1400">
                  <a:latin typeface="微软雅黑" panose="020B0503020204020204" pitchFamily="34" charset="-122"/>
                  <a:ea typeface="微软雅黑" panose="020B0503020204020204" pitchFamily="34" charset="-122"/>
                </a:rPr>
                <a:t>搜索用户</a:t>
              </a:r>
              <a:endParaRPr lang="zh-CN" altLang="en-US" sz="1400">
                <a:latin typeface="微软雅黑" panose="020B0503020204020204" pitchFamily="34" charset="-122"/>
                <a:ea typeface="微软雅黑" panose="020B0503020204020204" pitchFamily="34" charset="-122"/>
              </a:endParaRPr>
            </a:p>
          </p:txBody>
        </p:sp>
        <p:cxnSp>
          <p:nvCxnSpPr>
            <p:cNvPr id="13" name="直接箭头连接符 12"/>
            <p:cNvCxnSpPr/>
            <p:nvPr/>
          </p:nvCxnSpPr>
          <p:spPr>
            <a:xfrm flipH="1">
              <a:off x="10084670" y="5896299"/>
              <a:ext cx="468000"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4" name="文本框 13"/>
            <p:cNvSpPr txBox="1"/>
            <p:nvPr/>
          </p:nvSpPr>
          <p:spPr>
            <a:xfrm>
              <a:off x="10562897" y="5728132"/>
              <a:ext cx="1355834" cy="338554"/>
            </a:xfrm>
            <a:prstGeom prst="rect">
              <a:avLst/>
            </a:prstGeom>
            <a:noFill/>
          </p:spPr>
          <p:txBody>
            <a:bodyPr wrap="square" rtlCol="0">
              <a:spAutoFit/>
            </a:bodyPr>
            <a:lstStyle/>
            <a:p>
              <a:r>
                <a:rPr lang="zh-CN" altLang="en-US" sz="1600">
                  <a:latin typeface="微软雅黑" panose="020B0503020204020204" pitchFamily="34" charset="-122"/>
                  <a:ea typeface="微软雅黑" panose="020B0503020204020204" pitchFamily="34" charset="-122"/>
                </a:rPr>
                <a:t>一般性用户</a:t>
              </a:r>
              <a:endParaRPr lang="zh-CN" altLang="en-US" sz="1600">
                <a:latin typeface="微软雅黑" panose="020B0503020204020204" pitchFamily="34" charset="-122"/>
                <a:ea typeface="微软雅黑" panose="020B0503020204020204" pitchFamily="34" charset="-122"/>
              </a:endParaRPr>
            </a:p>
          </p:txBody>
        </p:sp>
        <p:sp>
          <p:nvSpPr>
            <p:cNvPr id="15" name="等腰三角形 14"/>
            <p:cNvSpPr/>
            <p:nvPr/>
          </p:nvSpPr>
          <p:spPr>
            <a:xfrm>
              <a:off x="1880474" y="4259311"/>
              <a:ext cx="1240221" cy="1156138"/>
            </a:xfrm>
            <a:prstGeom prst="triangle">
              <a:avLst/>
            </a:prstGeom>
            <a:solidFill>
              <a:srgbClr val="0E204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zh-CN" altLang="en-US" sz="1400">
                  <a:latin typeface="微软雅黑" panose="020B0503020204020204" pitchFamily="34" charset="-122"/>
                  <a:ea typeface="微软雅黑" panose="020B0503020204020204" pitchFamily="34" charset="-122"/>
                </a:rPr>
                <a:t>钻石用户</a:t>
              </a:r>
              <a:endParaRPr lang="zh-CN" altLang="en-US" sz="1400">
                <a:latin typeface="微软雅黑" panose="020B0503020204020204" pitchFamily="34" charset="-122"/>
                <a:ea typeface="微软雅黑" panose="020B0503020204020204" pitchFamily="34" charset="-122"/>
              </a:endParaRPr>
            </a:p>
          </p:txBody>
        </p:sp>
        <p:sp>
          <p:nvSpPr>
            <p:cNvPr id="16" name="等腰三角形 15"/>
            <p:cNvSpPr/>
            <p:nvPr/>
          </p:nvSpPr>
          <p:spPr>
            <a:xfrm>
              <a:off x="3350406" y="4259311"/>
              <a:ext cx="1240221" cy="1156138"/>
            </a:xfrm>
            <a:prstGeom prst="triangle">
              <a:avLst/>
            </a:prstGeom>
            <a:solidFill>
              <a:srgbClr val="0E204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zh-CN" altLang="en-US" sz="1400">
                  <a:latin typeface="微软雅黑" panose="020B0503020204020204" pitchFamily="34" charset="-122"/>
                  <a:ea typeface="微软雅黑" panose="020B0503020204020204" pitchFamily="34" charset="-122"/>
                </a:rPr>
                <a:t>精英用户</a:t>
              </a:r>
              <a:endParaRPr lang="zh-CN" altLang="en-US" sz="1400">
                <a:latin typeface="微软雅黑" panose="020B0503020204020204" pitchFamily="34" charset="-122"/>
                <a:ea typeface="微软雅黑" panose="020B0503020204020204" pitchFamily="34" charset="-122"/>
              </a:endParaRPr>
            </a:p>
          </p:txBody>
        </p:sp>
        <p:sp>
          <p:nvSpPr>
            <p:cNvPr id="17" name="等腰三角形 16"/>
            <p:cNvSpPr/>
            <p:nvPr/>
          </p:nvSpPr>
          <p:spPr>
            <a:xfrm>
              <a:off x="4820338" y="4259311"/>
              <a:ext cx="1240221" cy="1156138"/>
            </a:xfrm>
            <a:prstGeom prst="triangle">
              <a:avLst/>
            </a:prstGeom>
            <a:solidFill>
              <a:srgbClr val="0E204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zh-CN" altLang="en-US" sz="1400">
                  <a:latin typeface="微软雅黑" panose="020B0503020204020204" pitchFamily="34" charset="-122"/>
                  <a:ea typeface="微软雅黑" panose="020B0503020204020204" pitchFamily="34" charset="-122"/>
                </a:rPr>
                <a:t>优质用户</a:t>
              </a:r>
              <a:endParaRPr lang="zh-CN" altLang="en-US" sz="1400">
                <a:latin typeface="微软雅黑" panose="020B0503020204020204" pitchFamily="34" charset="-122"/>
                <a:ea typeface="微软雅黑" panose="020B0503020204020204" pitchFamily="34" charset="-122"/>
              </a:endParaRPr>
            </a:p>
          </p:txBody>
        </p:sp>
        <p:sp>
          <p:nvSpPr>
            <p:cNvPr id="18" name="等腰三角形 17"/>
            <p:cNvSpPr/>
            <p:nvPr/>
          </p:nvSpPr>
          <p:spPr>
            <a:xfrm>
              <a:off x="6290270" y="4259311"/>
              <a:ext cx="1240221" cy="1156138"/>
            </a:xfrm>
            <a:prstGeom prst="triangle">
              <a:avLst/>
            </a:prstGeom>
            <a:solidFill>
              <a:srgbClr val="0E204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ltLang="zh-CN" sz="1400">
                  <a:latin typeface="微软雅黑" panose="020B0503020204020204" pitchFamily="34" charset="-122"/>
                  <a:ea typeface="微软雅黑" panose="020B0503020204020204" pitchFamily="34" charset="-122"/>
                </a:rPr>
                <a:t>VIP</a:t>
              </a:r>
              <a:r>
                <a:rPr lang="zh-CN" altLang="en-US" sz="1400">
                  <a:latin typeface="微软雅黑" panose="020B0503020204020204" pitchFamily="34" charset="-122"/>
                  <a:ea typeface="微软雅黑" panose="020B0503020204020204" pitchFamily="34" charset="-122"/>
                </a:rPr>
                <a:t>用户</a:t>
              </a:r>
              <a:endParaRPr lang="zh-CN" altLang="en-US" sz="1400">
                <a:latin typeface="微软雅黑" panose="020B0503020204020204" pitchFamily="34" charset="-122"/>
                <a:ea typeface="微软雅黑" panose="020B0503020204020204" pitchFamily="34" charset="-122"/>
              </a:endParaRPr>
            </a:p>
          </p:txBody>
        </p:sp>
        <p:sp>
          <p:nvSpPr>
            <p:cNvPr id="19" name="等腰三角形 18"/>
            <p:cNvSpPr/>
            <p:nvPr/>
          </p:nvSpPr>
          <p:spPr>
            <a:xfrm>
              <a:off x="7760204" y="4259311"/>
              <a:ext cx="1240221" cy="1156138"/>
            </a:xfrm>
            <a:prstGeom prst="triangle">
              <a:avLst/>
            </a:prstGeom>
            <a:solidFill>
              <a:srgbClr val="0E204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zh-CN" altLang="en-US" sz="1400">
                  <a:latin typeface="微软雅黑" panose="020B0503020204020204" pitchFamily="34" charset="-122"/>
                  <a:ea typeface="微软雅黑" panose="020B0503020204020204" pitchFamily="34" charset="-122"/>
                </a:rPr>
                <a:t>问题用户</a:t>
              </a:r>
              <a:endParaRPr lang="zh-CN" altLang="en-US" sz="1400">
                <a:latin typeface="微软雅黑" panose="020B0503020204020204" pitchFamily="34" charset="-122"/>
                <a:ea typeface="微软雅黑" panose="020B0503020204020204" pitchFamily="34" charset="-122"/>
              </a:endParaRPr>
            </a:p>
          </p:txBody>
        </p:sp>
        <p:cxnSp>
          <p:nvCxnSpPr>
            <p:cNvPr id="20" name="直接箭头连接符 19"/>
            <p:cNvCxnSpPr/>
            <p:nvPr/>
          </p:nvCxnSpPr>
          <p:spPr>
            <a:xfrm flipH="1">
              <a:off x="9155382" y="4746428"/>
              <a:ext cx="468000"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21" name="文本框 20"/>
            <p:cNvSpPr txBox="1"/>
            <p:nvPr/>
          </p:nvSpPr>
          <p:spPr>
            <a:xfrm>
              <a:off x="9633609" y="4578261"/>
              <a:ext cx="1355834" cy="338554"/>
            </a:xfrm>
            <a:prstGeom prst="rect">
              <a:avLst/>
            </a:prstGeom>
            <a:noFill/>
          </p:spPr>
          <p:txBody>
            <a:bodyPr wrap="square" rtlCol="0">
              <a:spAutoFit/>
            </a:bodyPr>
            <a:lstStyle/>
            <a:p>
              <a:r>
                <a:rPr lang="zh-CN" altLang="en-US" sz="1600">
                  <a:latin typeface="微软雅黑" panose="020B0503020204020204" pitchFamily="34" charset="-122"/>
                  <a:ea typeface="微软雅黑" panose="020B0503020204020204" pitchFamily="34" charset="-122"/>
                </a:rPr>
                <a:t>有价值用户</a:t>
              </a:r>
              <a:endParaRPr lang="zh-CN" altLang="en-US" sz="1600">
                <a:latin typeface="微软雅黑" panose="020B0503020204020204" pitchFamily="34" charset="-122"/>
                <a:ea typeface="微软雅黑" panose="020B0503020204020204" pitchFamily="34" charset="-122"/>
              </a:endParaRPr>
            </a:p>
          </p:txBody>
        </p:sp>
        <p:sp>
          <p:nvSpPr>
            <p:cNvPr id="22" name="等腰三角形 21"/>
            <p:cNvSpPr/>
            <p:nvPr/>
          </p:nvSpPr>
          <p:spPr>
            <a:xfrm>
              <a:off x="3210186" y="3072085"/>
              <a:ext cx="1240221" cy="1156138"/>
            </a:xfrm>
            <a:prstGeom prst="triangle">
              <a:avLst/>
            </a:prstGeom>
            <a:solidFill>
              <a:srgbClr val="4B535D"/>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zh-CN" altLang="en-US" sz="1400">
                  <a:latin typeface="微软雅黑" panose="020B0503020204020204" pitchFamily="34" charset="-122"/>
                  <a:ea typeface="微软雅黑" panose="020B0503020204020204" pitchFamily="34" charset="-122"/>
                </a:rPr>
                <a:t>版主</a:t>
              </a:r>
              <a:endParaRPr lang="zh-CN" altLang="en-US" sz="1400">
                <a:latin typeface="微软雅黑" panose="020B0503020204020204" pitchFamily="34" charset="-122"/>
                <a:ea typeface="微软雅黑" panose="020B0503020204020204" pitchFamily="34" charset="-122"/>
              </a:endParaRPr>
            </a:p>
          </p:txBody>
        </p:sp>
        <p:sp>
          <p:nvSpPr>
            <p:cNvPr id="23" name="等腰三角形 22"/>
            <p:cNvSpPr/>
            <p:nvPr/>
          </p:nvSpPr>
          <p:spPr>
            <a:xfrm>
              <a:off x="4752988" y="3072085"/>
              <a:ext cx="1240221" cy="1156138"/>
            </a:xfrm>
            <a:prstGeom prst="triangle">
              <a:avLst/>
            </a:prstGeom>
            <a:solidFill>
              <a:srgbClr val="4B535D"/>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zh-CN" altLang="en-US" sz="1400">
                  <a:latin typeface="微软雅黑" panose="020B0503020204020204" pitchFamily="34" charset="-122"/>
                  <a:ea typeface="微软雅黑" panose="020B0503020204020204" pitchFamily="34" charset="-122"/>
                </a:rPr>
                <a:t>社群</a:t>
              </a:r>
              <a:endParaRPr lang="zh-CN" altLang="en-US" sz="1400">
                <a:latin typeface="微软雅黑" panose="020B0503020204020204" pitchFamily="34" charset="-122"/>
                <a:ea typeface="微软雅黑" panose="020B0503020204020204" pitchFamily="34" charset="-122"/>
              </a:endParaRPr>
            </a:p>
          </p:txBody>
        </p:sp>
        <p:sp>
          <p:nvSpPr>
            <p:cNvPr id="24" name="等腰三角形 23"/>
            <p:cNvSpPr/>
            <p:nvPr/>
          </p:nvSpPr>
          <p:spPr>
            <a:xfrm>
              <a:off x="6295790" y="3072085"/>
              <a:ext cx="1240221" cy="1156138"/>
            </a:xfrm>
            <a:prstGeom prst="triangle">
              <a:avLst/>
            </a:prstGeom>
            <a:solidFill>
              <a:srgbClr val="4B535D"/>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zh-CN" altLang="en-US" sz="1400">
                  <a:latin typeface="微软雅黑" panose="020B0503020204020204" pitchFamily="34" charset="-122"/>
                  <a:ea typeface="微软雅黑" panose="020B0503020204020204" pitchFamily="34" charset="-122"/>
                </a:rPr>
                <a:t>用户组织</a:t>
              </a:r>
              <a:endParaRPr lang="zh-CN" altLang="en-US" sz="1400">
                <a:latin typeface="微软雅黑" panose="020B0503020204020204" pitchFamily="34" charset="-122"/>
                <a:ea typeface="微软雅黑" panose="020B0503020204020204" pitchFamily="34" charset="-122"/>
              </a:endParaRPr>
            </a:p>
          </p:txBody>
        </p:sp>
        <p:cxnSp>
          <p:nvCxnSpPr>
            <p:cNvPr id="25" name="直接箭头连接符 24"/>
            <p:cNvCxnSpPr/>
            <p:nvPr/>
          </p:nvCxnSpPr>
          <p:spPr>
            <a:xfrm flipH="1">
              <a:off x="7668171" y="3607066"/>
              <a:ext cx="468000"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26" name="文本框 25"/>
            <p:cNvSpPr txBox="1"/>
            <p:nvPr/>
          </p:nvSpPr>
          <p:spPr>
            <a:xfrm>
              <a:off x="8146398" y="3438899"/>
              <a:ext cx="1938272" cy="338554"/>
            </a:xfrm>
            <a:prstGeom prst="rect">
              <a:avLst/>
            </a:prstGeom>
            <a:noFill/>
          </p:spPr>
          <p:txBody>
            <a:bodyPr wrap="square" rtlCol="0">
              <a:spAutoFit/>
            </a:bodyPr>
            <a:lstStyle/>
            <a:p>
              <a:r>
                <a:rPr lang="zh-CN" altLang="en-US" sz="1600">
                  <a:latin typeface="微软雅黑" panose="020B0503020204020204" pitchFamily="34" charset="-122"/>
                  <a:ea typeface="微软雅黑" panose="020B0503020204020204" pitchFamily="34" charset="-122"/>
                </a:rPr>
                <a:t>用户管理工具</a:t>
              </a:r>
              <a:endParaRPr lang="zh-CN" altLang="en-US" sz="1600">
                <a:latin typeface="微软雅黑" panose="020B0503020204020204" pitchFamily="34" charset="-122"/>
                <a:ea typeface="微软雅黑" panose="020B0503020204020204" pitchFamily="34" charset="-122"/>
              </a:endParaRPr>
            </a:p>
          </p:txBody>
        </p:sp>
        <p:sp>
          <p:nvSpPr>
            <p:cNvPr id="27" name="等腰三角形 26"/>
            <p:cNvSpPr/>
            <p:nvPr/>
          </p:nvSpPr>
          <p:spPr>
            <a:xfrm>
              <a:off x="4727902" y="1863620"/>
              <a:ext cx="1240221" cy="1156138"/>
            </a:xfrm>
            <a:prstGeom prst="triangle">
              <a:avLst/>
            </a:prstGeom>
            <a:solidFill>
              <a:srgbClr val="DED1E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zh-CN" altLang="en-US" sz="1400">
                  <a:solidFill>
                    <a:schemeClr val="tx1"/>
                  </a:solidFill>
                  <a:latin typeface="微软雅黑" panose="020B0503020204020204" pitchFamily="34" charset="-122"/>
                  <a:ea typeface="微软雅黑" panose="020B0503020204020204" pitchFamily="34" charset="-122"/>
                </a:rPr>
                <a:t>运营人员</a:t>
              </a:r>
              <a:endParaRPr lang="zh-CN" altLang="en-US" sz="1400">
                <a:solidFill>
                  <a:schemeClr val="tx1"/>
                </a:solidFill>
                <a:latin typeface="微软雅黑" panose="020B0503020204020204" pitchFamily="34" charset="-122"/>
                <a:ea typeface="微软雅黑" panose="020B0503020204020204" pitchFamily="34" charset="-122"/>
              </a:endParaRPr>
            </a:p>
          </p:txBody>
        </p:sp>
        <p:cxnSp>
          <p:nvCxnSpPr>
            <p:cNvPr id="28" name="直接箭头连接符 27"/>
            <p:cNvCxnSpPr/>
            <p:nvPr/>
          </p:nvCxnSpPr>
          <p:spPr>
            <a:xfrm flipH="1">
              <a:off x="5939223" y="2383625"/>
              <a:ext cx="468000"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29" name="文本框 28"/>
            <p:cNvSpPr txBox="1"/>
            <p:nvPr/>
          </p:nvSpPr>
          <p:spPr>
            <a:xfrm>
              <a:off x="6417450" y="2215458"/>
              <a:ext cx="1938272" cy="338554"/>
            </a:xfrm>
            <a:prstGeom prst="rect">
              <a:avLst/>
            </a:prstGeom>
            <a:noFill/>
          </p:spPr>
          <p:txBody>
            <a:bodyPr wrap="square" rtlCol="0">
              <a:spAutoFit/>
            </a:bodyPr>
            <a:lstStyle/>
            <a:p>
              <a:r>
                <a:rPr lang="zh-CN" altLang="en-US" sz="1600">
                  <a:latin typeface="微软雅黑" panose="020B0503020204020204" pitchFamily="34" charset="-122"/>
                  <a:ea typeface="微软雅黑" panose="020B0503020204020204" pitchFamily="34" charset="-122"/>
                </a:rPr>
                <a:t>用户管理者</a:t>
              </a:r>
              <a:endParaRPr lang="zh-CN" altLang="en-US" sz="1600">
                <a:latin typeface="微软雅黑" panose="020B0503020204020204" pitchFamily="34" charset="-122"/>
                <a:ea typeface="微软雅黑" panose="020B0503020204020204" pitchFamily="34" charset="-122"/>
              </a:endParaRPr>
            </a:p>
          </p:txBody>
        </p:sp>
      </p:gr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5:prstTrans prst="peelOff"/>
      </p:transition>
    </mc:Choice>
    <mc:Fallback>
      <p:transition spd="slow">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灯片编号占位符 1"/>
          <p:cNvSpPr>
            <a:spLocks noGrp="1"/>
          </p:cNvSpPr>
          <p:nvPr>
            <p:ph type="sldNum" sz="quarter" idx="4294967295"/>
          </p:nvPr>
        </p:nvSpPr>
        <p:spPr>
          <a:xfrm>
            <a:off x="9162143" y="158750"/>
            <a:ext cx="2743200" cy="365125"/>
          </a:xfrm>
          <a:prstGeom prst="rect">
            <a:avLst/>
          </a:prstGeom>
        </p:spPr>
        <p:txBody>
          <a:bodyPr vert="horz" lIns="91440" tIns="45720" rIns="91440" bIns="45720" rtlCol="0" anchor="ctr"/>
          <a:lstStyle>
            <a:defPPr>
              <a:defRPr lang="zh-CN"/>
            </a:defPPr>
            <a:lvl1pPr marL="0" algn="r" defTabSz="914400" rtl="0" eaLnBrk="1" latinLnBrk="0" hangingPunct="1">
              <a:defRPr sz="1050" b="0" kern="1200">
                <a:solidFill>
                  <a:srgbClr val="002E1A"/>
                </a:solidFill>
                <a:latin typeface="Abadi" panose="020B0604020104020204" pitchFamily="34" charset="0"/>
                <a:ea typeface="微软雅黑" panose="020B0503020204020204" pitchFamily="34" charset="-122"/>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33161F78-D6A4-4A79-93D8-644D6A83810E}" type="slidenum">
              <a:rPr lang="zh-CN" altLang="en-US" smtClean="0"/>
            </a:fld>
            <a:endParaRPr lang="zh-CN" altLang="en-US">
              <a:latin typeface="微软雅黑" panose="020B0503020204020204" pitchFamily="34" charset="-122"/>
              <a:ea typeface="微软雅黑" panose="020B0503020204020204" pitchFamily="34" charset="-122"/>
            </a:endParaRPr>
          </a:p>
        </p:txBody>
      </p:sp>
      <p:sp>
        <p:nvSpPr>
          <p:cNvPr id="4" name="等腰三角形 3"/>
          <p:cNvSpPr/>
          <p:nvPr/>
        </p:nvSpPr>
        <p:spPr>
          <a:xfrm>
            <a:off x="853533" y="1063232"/>
            <a:ext cx="10443492" cy="645068"/>
          </a:xfrm>
          <a:prstGeom prst="triangle">
            <a:avLst>
              <a:gd name="adj" fmla="val 49909"/>
            </a:avLst>
          </a:prstGeom>
          <a:solidFill>
            <a:srgbClr val="795696"/>
          </a:solidFill>
          <a:ln w="15875">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ltLang="zh-CN" sz="1600">
                <a:solidFill>
                  <a:schemeClr val="bg1"/>
                </a:solidFill>
                <a:latin typeface="微软雅黑" panose="020B0503020204020204" pitchFamily="34" charset="-122"/>
                <a:ea typeface="微软雅黑" panose="020B0503020204020204" pitchFamily="34" charset="-122"/>
              </a:rPr>
              <a:t>2024</a:t>
            </a:r>
            <a:r>
              <a:rPr lang="zh-CN" altLang="en-US" sz="1600">
                <a:solidFill>
                  <a:schemeClr val="bg1"/>
                </a:solidFill>
                <a:latin typeface="微软雅黑" panose="020B0503020204020204" pitchFamily="34" charset="-122"/>
                <a:ea typeface="微软雅黑" panose="020B0503020204020204" pitchFamily="34" charset="-122"/>
              </a:rPr>
              <a:t>年企业经营宗旨</a:t>
            </a:r>
            <a:endParaRPr lang="en-US" altLang="zh-CN" sz="1600">
              <a:solidFill>
                <a:schemeClr val="bg1"/>
              </a:solidFill>
              <a:latin typeface="微软雅黑" panose="020B0503020204020204" pitchFamily="34" charset="-122"/>
              <a:ea typeface="微软雅黑" panose="020B0503020204020204" pitchFamily="34" charset="-122"/>
            </a:endParaRPr>
          </a:p>
          <a:p>
            <a:pPr algn="ctr"/>
            <a:endParaRPr lang="zh-CN" altLang="en-US" sz="1600">
              <a:solidFill>
                <a:schemeClr val="bg1"/>
              </a:solidFill>
              <a:latin typeface="微软雅黑" panose="020B0503020204020204" pitchFamily="34" charset="-122"/>
              <a:ea typeface="微软雅黑" panose="020B0503020204020204" pitchFamily="34" charset="-122"/>
            </a:endParaRPr>
          </a:p>
        </p:txBody>
      </p:sp>
      <p:sp>
        <p:nvSpPr>
          <p:cNvPr id="46" name="文本框 45"/>
          <p:cNvSpPr txBox="1"/>
          <p:nvPr/>
        </p:nvSpPr>
        <p:spPr>
          <a:xfrm>
            <a:off x="817949" y="269402"/>
            <a:ext cx="6096000" cy="584775"/>
          </a:xfrm>
          <a:prstGeom prst="rect">
            <a:avLst/>
          </a:prstGeom>
          <a:noFill/>
        </p:spPr>
        <p:txBody>
          <a:bodyPr wrap="square">
            <a:spAutoFit/>
          </a:bodyPr>
          <a:lstStyle/>
          <a:p>
            <a:r>
              <a:rPr lang="zh-CN" altLang="en-US" sz="3200">
                <a:latin typeface="微软雅黑" panose="020B0503020204020204" pitchFamily="34" charset="-122"/>
                <a:ea typeface="微软雅黑" panose="020B0503020204020204" pitchFamily="34" charset="-122"/>
              </a:rPr>
              <a:t>年度战略屋</a:t>
            </a:r>
            <a:r>
              <a:rPr lang="en-US" altLang="zh-CN" sz="3200">
                <a:latin typeface="微软雅黑" panose="020B0503020204020204" pitchFamily="34" charset="-122"/>
                <a:ea typeface="微软雅黑" panose="020B0503020204020204" pitchFamily="34" charset="-122"/>
              </a:rPr>
              <a:t>2</a:t>
            </a:r>
            <a:endParaRPr lang="zh-CN" altLang="en-US" sz="3200">
              <a:latin typeface="微软雅黑" panose="020B0503020204020204" pitchFamily="34" charset="-122"/>
              <a:ea typeface="微软雅黑" panose="020B0503020204020204" pitchFamily="34" charset="-122"/>
            </a:endParaRPr>
          </a:p>
        </p:txBody>
      </p:sp>
      <p:sp>
        <p:nvSpPr>
          <p:cNvPr id="47" name="矩形 46"/>
          <p:cNvSpPr/>
          <p:nvPr/>
        </p:nvSpPr>
        <p:spPr>
          <a:xfrm>
            <a:off x="853533" y="1753348"/>
            <a:ext cx="10443492" cy="454570"/>
          </a:xfrm>
          <a:prstGeom prst="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ltLang="zh-CN" sz="1600">
                <a:latin typeface="微软雅黑" panose="020B0503020204020204" pitchFamily="34" charset="-122"/>
                <a:ea typeface="微软雅黑" panose="020B0503020204020204" pitchFamily="34" charset="-122"/>
              </a:rPr>
              <a:t>2024</a:t>
            </a:r>
            <a:r>
              <a:rPr lang="zh-CN" altLang="en-US" sz="1600">
                <a:latin typeface="微软雅黑" panose="020B0503020204020204" pitchFamily="34" charset="-122"/>
                <a:ea typeface="微软雅黑" panose="020B0503020204020204" pitchFamily="34" charset="-122"/>
              </a:rPr>
              <a:t>年度经营指导思想</a:t>
            </a:r>
            <a:endParaRPr lang="zh-CN" altLang="en-US" sz="1600">
              <a:latin typeface="微软雅黑" panose="020B0503020204020204" pitchFamily="34" charset="-122"/>
              <a:ea typeface="微软雅黑" panose="020B0503020204020204" pitchFamily="34" charset="-122"/>
            </a:endParaRPr>
          </a:p>
        </p:txBody>
      </p:sp>
      <p:sp>
        <p:nvSpPr>
          <p:cNvPr id="48" name="矩形 47"/>
          <p:cNvSpPr/>
          <p:nvPr/>
        </p:nvSpPr>
        <p:spPr>
          <a:xfrm>
            <a:off x="853533" y="2237895"/>
            <a:ext cx="10443492" cy="454570"/>
          </a:xfrm>
          <a:prstGeom prst="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ltLang="zh-CN" sz="1600">
                <a:latin typeface="微软雅黑" panose="020B0503020204020204" pitchFamily="34" charset="-122"/>
                <a:ea typeface="微软雅黑" panose="020B0503020204020204" pitchFamily="34" charset="-122"/>
              </a:rPr>
              <a:t>2</a:t>
            </a:r>
            <a:r>
              <a:rPr lang="zh-CN" altLang="en-US" sz="1600">
                <a:latin typeface="微软雅黑" panose="020B0503020204020204" pitchFamily="34" charset="-122"/>
                <a:ea typeface="微软雅黑" panose="020B0503020204020204" pitchFamily="34" charset="-122"/>
              </a:rPr>
              <a:t>大核心年度战略规划</a:t>
            </a:r>
            <a:endParaRPr lang="zh-CN" altLang="en-US" sz="1600">
              <a:latin typeface="微软雅黑" panose="020B0503020204020204" pitchFamily="34" charset="-122"/>
              <a:ea typeface="微软雅黑" panose="020B0503020204020204" pitchFamily="34" charset="-122"/>
            </a:endParaRPr>
          </a:p>
        </p:txBody>
      </p:sp>
      <p:sp>
        <p:nvSpPr>
          <p:cNvPr id="49" name="矩形 48"/>
          <p:cNvSpPr/>
          <p:nvPr/>
        </p:nvSpPr>
        <p:spPr>
          <a:xfrm>
            <a:off x="853533" y="2732695"/>
            <a:ext cx="5220000" cy="454570"/>
          </a:xfrm>
          <a:prstGeom prst="rect">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zh-CN" altLang="en-US" sz="1600">
                <a:solidFill>
                  <a:schemeClr val="tx1"/>
                </a:solidFill>
                <a:latin typeface="微软雅黑" panose="020B0503020204020204" pitchFamily="34" charset="-122"/>
                <a:ea typeface="微软雅黑" panose="020B0503020204020204" pitchFamily="34" charset="-122"/>
              </a:rPr>
              <a:t>经营目标</a:t>
            </a:r>
            <a:endParaRPr lang="zh-CN" altLang="en-US" sz="1600">
              <a:solidFill>
                <a:schemeClr val="tx1"/>
              </a:solidFill>
              <a:latin typeface="微软雅黑" panose="020B0503020204020204" pitchFamily="34" charset="-122"/>
              <a:ea typeface="微软雅黑" panose="020B0503020204020204" pitchFamily="34" charset="-122"/>
            </a:endParaRPr>
          </a:p>
        </p:txBody>
      </p:sp>
      <p:sp>
        <p:nvSpPr>
          <p:cNvPr id="50" name="矩形 49"/>
          <p:cNvSpPr/>
          <p:nvPr/>
        </p:nvSpPr>
        <p:spPr>
          <a:xfrm>
            <a:off x="6106512" y="2732694"/>
            <a:ext cx="5220000" cy="454570"/>
          </a:xfrm>
          <a:prstGeom prst="rect">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zh-CN" altLang="en-US" sz="1600">
                <a:solidFill>
                  <a:schemeClr val="tx1"/>
                </a:solidFill>
                <a:latin typeface="微软雅黑" panose="020B0503020204020204" pitchFamily="34" charset="-122"/>
                <a:ea typeface="微软雅黑" panose="020B0503020204020204" pitchFamily="34" charset="-122"/>
              </a:rPr>
              <a:t>发展目标</a:t>
            </a:r>
            <a:endParaRPr lang="zh-CN" altLang="en-US" sz="1600">
              <a:solidFill>
                <a:schemeClr val="tx1"/>
              </a:solidFill>
              <a:latin typeface="微软雅黑" panose="020B0503020204020204" pitchFamily="34" charset="-122"/>
              <a:ea typeface="微软雅黑" panose="020B0503020204020204" pitchFamily="34" charset="-122"/>
            </a:endParaRPr>
          </a:p>
        </p:txBody>
      </p:sp>
      <p:sp>
        <p:nvSpPr>
          <p:cNvPr id="51" name="矩形 50"/>
          <p:cNvSpPr/>
          <p:nvPr/>
        </p:nvSpPr>
        <p:spPr>
          <a:xfrm>
            <a:off x="853533" y="3290819"/>
            <a:ext cx="10443492" cy="454570"/>
          </a:xfrm>
          <a:prstGeom prst="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ltLang="zh-CN" sz="1600">
                <a:latin typeface="微软雅黑" panose="020B0503020204020204" pitchFamily="34" charset="-122"/>
                <a:ea typeface="微软雅黑" panose="020B0503020204020204" pitchFamily="34" charset="-122"/>
              </a:rPr>
              <a:t>7</a:t>
            </a:r>
            <a:r>
              <a:rPr lang="zh-CN" altLang="en-US" sz="1600">
                <a:latin typeface="微软雅黑" panose="020B0503020204020204" pitchFamily="34" charset="-122"/>
                <a:ea typeface="微软雅黑" panose="020B0503020204020204" pitchFamily="34" charset="-122"/>
              </a:rPr>
              <a:t>大年度策略方法</a:t>
            </a:r>
            <a:endParaRPr lang="zh-CN" altLang="en-US" sz="1600">
              <a:latin typeface="微软雅黑" panose="020B0503020204020204" pitchFamily="34" charset="-122"/>
              <a:ea typeface="微软雅黑" panose="020B0503020204020204" pitchFamily="34" charset="-122"/>
            </a:endParaRPr>
          </a:p>
        </p:txBody>
      </p:sp>
      <p:sp>
        <p:nvSpPr>
          <p:cNvPr id="52" name="矩形 51"/>
          <p:cNvSpPr/>
          <p:nvPr/>
        </p:nvSpPr>
        <p:spPr>
          <a:xfrm>
            <a:off x="853533" y="3796131"/>
            <a:ext cx="1476000" cy="454570"/>
          </a:xfrm>
          <a:prstGeom prst="rect">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zh-CN" altLang="en-US" sz="1600">
                <a:solidFill>
                  <a:schemeClr val="tx1"/>
                </a:solidFill>
                <a:latin typeface="微软雅黑" panose="020B0503020204020204" pitchFamily="34" charset="-122"/>
                <a:ea typeface="微软雅黑" panose="020B0503020204020204" pitchFamily="34" charset="-122"/>
              </a:rPr>
              <a:t>市场</a:t>
            </a:r>
            <a:endParaRPr lang="zh-CN" altLang="en-US" sz="1600">
              <a:solidFill>
                <a:schemeClr val="tx1"/>
              </a:solidFill>
              <a:latin typeface="微软雅黑" panose="020B0503020204020204" pitchFamily="34" charset="-122"/>
              <a:ea typeface="微软雅黑" panose="020B0503020204020204" pitchFamily="34" charset="-122"/>
            </a:endParaRPr>
          </a:p>
        </p:txBody>
      </p:sp>
      <p:sp>
        <p:nvSpPr>
          <p:cNvPr id="53" name="矩形 52"/>
          <p:cNvSpPr/>
          <p:nvPr/>
        </p:nvSpPr>
        <p:spPr>
          <a:xfrm>
            <a:off x="2366978" y="3796131"/>
            <a:ext cx="1476000" cy="454570"/>
          </a:xfrm>
          <a:prstGeom prst="rect">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zh-CN" altLang="en-US" sz="1600">
                <a:solidFill>
                  <a:schemeClr val="tx1"/>
                </a:solidFill>
                <a:latin typeface="微软雅黑" panose="020B0503020204020204" pitchFamily="34" charset="-122"/>
                <a:ea typeface="微软雅黑" panose="020B0503020204020204" pitchFamily="34" charset="-122"/>
              </a:rPr>
              <a:t>营销</a:t>
            </a:r>
            <a:endParaRPr lang="zh-CN" altLang="en-US" sz="1600">
              <a:solidFill>
                <a:schemeClr val="tx1"/>
              </a:solidFill>
              <a:latin typeface="微软雅黑" panose="020B0503020204020204" pitchFamily="34" charset="-122"/>
              <a:ea typeface="微软雅黑" panose="020B0503020204020204" pitchFamily="34" charset="-122"/>
            </a:endParaRPr>
          </a:p>
        </p:txBody>
      </p:sp>
      <p:sp>
        <p:nvSpPr>
          <p:cNvPr id="54" name="矩形 53"/>
          <p:cNvSpPr/>
          <p:nvPr/>
        </p:nvSpPr>
        <p:spPr>
          <a:xfrm>
            <a:off x="3860940" y="3796131"/>
            <a:ext cx="1476000" cy="454570"/>
          </a:xfrm>
          <a:prstGeom prst="rect">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zh-CN" altLang="en-US" sz="1600">
                <a:solidFill>
                  <a:schemeClr val="tx1"/>
                </a:solidFill>
                <a:latin typeface="微软雅黑" panose="020B0503020204020204" pitchFamily="34" charset="-122"/>
                <a:ea typeface="微软雅黑" panose="020B0503020204020204" pitchFamily="34" charset="-122"/>
              </a:rPr>
              <a:t>管理</a:t>
            </a:r>
            <a:endParaRPr lang="zh-CN" altLang="en-US" sz="1600">
              <a:solidFill>
                <a:schemeClr val="tx1"/>
              </a:solidFill>
              <a:latin typeface="微软雅黑" panose="020B0503020204020204" pitchFamily="34" charset="-122"/>
              <a:ea typeface="微软雅黑" panose="020B0503020204020204" pitchFamily="34" charset="-122"/>
            </a:endParaRPr>
          </a:p>
        </p:txBody>
      </p:sp>
      <p:sp>
        <p:nvSpPr>
          <p:cNvPr id="55" name="矩形 54"/>
          <p:cNvSpPr/>
          <p:nvPr/>
        </p:nvSpPr>
        <p:spPr>
          <a:xfrm>
            <a:off x="5354902" y="3796131"/>
            <a:ext cx="1476000" cy="454570"/>
          </a:xfrm>
          <a:prstGeom prst="rect">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zh-CN" altLang="en-US" sz="1600">
                <a:solidFill>
                  <a:schemeClr val="tx1"/>
                </a:solidFill>
                <a:latin typeface="微软雅黑" panose="020B0503020204020204" pitchFamily="34" charset="-122"/>
                <a:ea typeface="微软雅黑" panose="020B0503020204020204" pitchFamily="34" charset="-122"/>
              </a:rPr>
              <a:t>渠道</a:t>
            </a:r>
            <a:endParaRPr lang="zh-CN" altLang="en-US" sz="1600">
              <a:solidFill>
                <a:schemeClr val="tx1"/>
              </a:solidFill>
              <a:latin typeface="微软雅黑" panose="020B0503020204020204" pitchFamily="34" charset="-122"/>
              <a:ea typeface="微软雅黑" panose="020B0503020204020204" pitchFamily="34" charset="-122"/>
            </a:endParaRPr>
          </a:p>
        </p:txBody>
      </p:sp>
      <p:sp>
        <p:nvSpPr>
          <p:cNvPr id="56" name="矩形 55"/>
          <p:cNvSpPr/>
          <p:nvPr/>
        </p:nvSpPr>
        <p:spPr>
          <a:xfrm>
            <a:off x="6848864" y="3796131"/>
            <a:ext cx="1476000" cy="454570"/>
          </a:xfrm>
          <a:prstGeom prst="rect">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zh-CN" altLang="en-US" sz="1600">
                <a:solidFill>
                  <a:schemeClr val="tx1"/>
                </a:solidFill>
                <a:latin typeface="微软雅黑" panose="020B0503020204020204" pitchFamily="34" charset="-122"/>
                <a:ea typeface="微软雅黑" panose="020B0503020204020204" pitchFamily="34" charset="-122"/>
              </a:rPr>
              <a:t>产品</a:t>
            </a:r>
            <a:endParaRPr lang="zh-CN" altLang="en-US" sz="1600">
              <a:solidFill>
                <a:schemeClr val="tx1"/>
              </a:solidFill>
              <a:latin typeface="微软雅黑" panose="020B0503020204020204" pitchFamily="34" charset="-122"/>
              <a:ea typeface="微软雅黑" panose="020B0503020204020204" pitchFamily="34" charset="-122"/>
            </a:endParaRPr>
          </a:p>
        </p:txBody>
      </p:sp>
      <p:sp>
        <p:nvSpPr>
          <p:cNvPr id="57" name="矩形 56"/>
          <p:cNvSpPr/>
          <p:nvPr/>
        </p:nvSpPr>
        <p:spPr>
          <a:xfrm>
            <a:off x="8342826" y="3796131"/>
            <a:ext cx="1476000" cy="454570"/>
          </a:xfrm>
          <a:prstGeom prst="rect">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zh-CN" altLang="en-US" sz="1600">
                <a:solidFill>
                  <a:schemeClr val="tx1"/>
                </a:solidFill>
                <a:latin typeface="微软雅黑" panose="020B0503020204020204" pitchFamily="34" charset="-122"/>
                <a:ea typeface="微软雅黑" panose="020B0503020204020204" pitchFamily="34" charset="-122"/>
              </a:rPr>
              <a:t>品牌</a:t>
            </a:r>
            <a:endParaRPr lang="zh-CN" altLang="en-US" sz="1600">
              <a:solidFill>
                <a:schemeClr val="tx1"/>
              </a:solidFill>
              <a:latin typeface="微软雅黑" panose="020B0503020204020204" pitchFamily="34" charset="-122"/>
              <a:ea typeface="微软雅黑" panose="020B0503020204020204" pitchFamily="34" charset="-122"/>
            </a:endParaRPr>
          </a:p>
        </p:txBody>
      </p:sp>
      <p:sp>
        <p:nvSpPr>
          <p:cNvPr id="58" name="矩形 57"/>
          <p:cNvSpPr/>
          <p:nvPr/>
        </p:nvSpPr>
        <p:spPr>
          <a:xfrm>
            <a:off x="9836790" y="3796131"/>
            <a:ext cx="1476000" cy="454570"/>
          </a:xfrm>
          <a:prstGeom prst="rect">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zh-CN" altLang="en-US" sz="1600">
                <a:solidFill>
                  <a:schemeClr val="tx1"/>
                </a:solidFill>
                <a:latin typeface="微软雅黑" panose="020B0503020204020204" pitchFamily="34" charset="-122"/>
                <a:ea typeface="微软雅黑" panose="020B0503020204020204" pitchFamily="34" charset="-122"/>
              </a:rPr>
              <a:t>推广</a:t>
            </a:r>
            <a:endParaRPr lang="zh-CN" altLang="en-US" sz="1600">
              <a:solidFill>
                <a:schemeClr val="tx1"/>
              </a:solidFill>
              <a:latin typeface="微软雅黑" panose="020B0503020204020204" pitchFamily="34" charset="-122"/>
              <a:ea typeface="微软雅黑" panose="020B0503020204020204" pitchFamily="34" charset="-122"/>
            </a:endParaRPr>
          </a:p>
        </p:txBody>
      </p:sp>
      <p:sp>
        <p:nvSpPr>
          <p:cNvPr id="60" name="矩形 59"/>
          <p:cNvSpPr/>
          <p:nvPr/>
        </p:nvSpPr>
        <p:spPr>
          <a:xfrm>
            <a:off x="853533" y="4295374"/>
            <a:ext cx="1476000" cy="1054390"/>
          </a:xfrm>
          <a:prstGeom prst="rect">
            <a:avLst/>
          </a:prstGeom>
          <a:solidFill>
            <a:schemeClr val="bg1"/>
          </a:solidFill>
          <a:ln>
            <a:solidFill>
              <a:srgbClr val="79569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zh-CN" altLang="en-US" sz="1600">
                <a:solidFill>
                  <a:schemeClr val="tx1"/>
                </a:solidFill>
                <a:latin typeface="微软雅黑" panose="020B0503020204020204" pitchFamily="34" charset="-122"/>
                <a:ea typeface="微软雅黑" panose="020B0503020204020204" pitchFamily="34" charset="-122"/>
              </a:rPr>
              <a:t>市场策略</a:t>
            </a:r>
            <a:endParaRPr lang="zh-CN" altLang="en-US" sz="1600">
              <a:solidFill>
                <a:schemeClr val="tx1"/>
              </a:solidFill>
              <a:latin typeface="微软雅黑" panose="020B0503020204020204" pitchFamily="34" charset="-122"/>
              <a:ea typeface="微软雅黑" panose="020B0503020204020204" pitchFamily="34" charset="-122"/>
            </a:endParaRPr>
          </a:p>
        </p:txBody>
      </p:sp>
      <p:sp>
        <p:nvSpPr>
          <p:cNvPr id="61" name="矩形 60"/>
          <p:cNvSpPr/>
          <p:nvPr/>
        </p:nvSpPr>
        <p:spPr>
          <a:xfrm>
            <a:off x="2351213" y="4295374"/>
            <a:ext cx="1476000" cy="1054390"/>
          </a:xfrm>
          <a:prstGeom prst="rect">
            <a:avLst/>
          </a:prstGeom>
          <a:solidFill>
            <a:schemeClr val="bg1"/>
          </a:solidFill>
          <a:ln>
            <a:solidFill>
              <a:srgbClr val="79569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zh-CN" altLang="en-US" sz="1600">
                <a:solidFill>
                  <a:schemeClr val="tx1"/>
                </a:solidFill>
                <a:latin typeface="微软雅黑" panose="020B0503020204020204" pitchFamily="34" charset="-122"/>
                <a:ea typeface="微软雅黑" panose="020B0503020204020204" pitchFamily="34" charset="-122"/>
              </a:rPr>
              <a:t>营销策略</a:t>
            </a:r>
            <a:endParaRPr lang="zh-CN" altLang="en-US" sz="1600">
              <a:solidFill>
                <a:schemeClr val="tx1"/>
              </a:solidFill>
              <a:latin typeface="微软雅黑" panose="020B0503020204020204" pitchFamily="34" charset="-122"/>
              <a:ea typeface="微软雅黑" panose="020B0503020204020204" pitchFamily="34" charset="-122"/>
            </a:endParaRPr>
          </a:p>
        </p:txBody>
      </p:sp>
      <p:sp>
        <p:nvSpPr>
          <p:cNvPr id="62" name="矩形 61"/>
          <p:cNvSpPr/>
          <p:nvPr/>
        </p:nvSpPr>
        <p:spPr>
          <a:xfrm>
            <a:off x="3845175" y="4295374"/>
            <a:ext cx="1476000" cy="1054390"/>
          </a:xfrm>
          <a:prstGeom prst="rect">
            <a:avLst/>
          </a:prstGeom>
          <a:solidFill>
            <a:schemeClr val="bg1"/>
          </a:solidFill>
          <a:ln>
            <a:solidFill>
              <a:srgbClr val="79569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zh-CN" altLang="en-US" sz="1600">
                <a:solidFill>
                  <a:schemeClr val="tx1"/>
                </a:solidFill>
                <a:latin typeface="微软雅黑" panose="020B0503020204020204" pitchFamily="34" charset="-122"/>
                <a:ea typeface="微软雅黑" panose="020B0503020204020204" pitchFamily="34" charset="-122"/>
              </a:rPr>
              <a:t>管理策略</a:t>
            </a:r>
            <a:endParaRPr lang="zh-CN" altLang="en-US" sz="1600">
              <a:solidFill>
                <a:schemeClr val="tx1"/>
              </a:solidFill>
              <a:latin typeface="微软雅黑" panose="020B0503020204020204" pitchFamily="34" charset="-122"/>
              <a:ea typeface="微软雅黑" panose="020B0503020204020204" pitchFamily="34" charset="-122"/>
            </a:endParaRPr>
          </a:p>
        </p:txBody>
      </p:sp>
      <p:sp>
        <p:nvSpPr>
          <p:cNvPr id="63" name="矩形 62"/>
          <p:cNvSpPr/>
          <p:nvPr/>
        </p:nvSpPr>
        <p:spPr>
          <a:xfrm>
            <a:off x="5339137" y="4295374"/>
            <a:ext cx="1476000" cy="1054390"/>
          </a:xfrm>
          <a:prstGeom prst="rect">
            <a:avLst/>
          </a:prstGeom>
          <a:solidFill>
            <a:schemeClr val="bg1"/>
          </a:solidFill>
          <a:ln>
            <a:solidFill>
              <a:srgbClr val="79569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zh-CN" altLang="en-US" sz="1600">
                <a:solidFill>
                  <a:schemeClr val="tx1"/>
                </a:solidFill>
                <a:latin typeface="微软雅黑" panose="020B0503020204020204" pitchFamily="34" charset="-122"/>
                <a:ea typeface="微软雅黑" panose="020B0503020204020204" pitchFamily="34" charset="-122"/>
              </a:rPr>
              <a:t>渠道策略</a:t>
            </a:r>
            <a:endParaRPr lang="zh-CN" altLang="en-US" sz="1600">
              <a:solidFill>
                <a:schemeClr val="tx1"/>
              </a:solidFill>
              <a:latin typeface="微软雅黑" panose="020B0503020204020204" pitchFamily="34" charset="-122"/>
              <a:ea typeface="微软雅黑" panose="020B0503020204020204" pitchFamily="34" charset="-122"/>
            </a:endParaRPr>
          </a:p>
        </p:txBody>
      </p:sp>
      <p:sp>
        <p:nvSpPr>
          <p:cNvPr id="64" name="矩形 63"/>
          <p:cNvSpPr/>
          <p:nvPr/>
        </p:nvSpPr>
        <p:spPr>
          <a:xfrm>
            <a:off x="6833099" y="4295374"/>
            <a:ext cx="1476000" cy="1054390"/>
          </a:xfrm>
          <a:prstGeom prst="rect">
            <a:avLst/>
          </a:prstGeom>
          <a:solidFill>
            <a:schemeClr val="bg1"/>
          </a:solidFill>
          <a:ln>
            <a:solidFill>
              <a:srgbClr val="79569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zh-CN" altLang="en-US" sz="1600">
                <a:solidFill>
                  <a:schemeClr val="tx1"/>
                </a:solidFill>
                <a:latin typeface="微软雅黑" panose="020B0503020204020204" pitchFamily="34" charset="-122"/>
                <a:ea typeface="微软雅黑" panose="020B0503020204020204" pitchFamily="34" charset="-122"/>
              </a:rPr>
              <a:t>产品策略</a:t>
            </a:r>
            <a:endParaRPr lang="zh-CN" altLang="en-US" sz="1600">
              <a:solidFill>
                <a:schemeClr val="tx1"/>
              </a:solidFill>
              <a:latin typeface="微软雅黑" panose="020B0503020204020204" pitchFamily="34" charset="-122"/>
              <a:ea typeface="微软雅黑" panose="020B0503020204020204" pitchFamily="34" charset="-122"/>
            </a:endParaRPr>
          </a:p>
        </p:txBody>
      </p:sp>
      <p:sp>
        <p:nvSpPr>
          <p:cNvPr id="65" name="矩形 64"/>
          <p:cNvSpPr/>
          <p:nvPr/>
        </p:nvSpPr>
        <p:spPr>
          <a:xfrm>
            <a:off x="8327061" y="4295374"/>
            <a:ext cx="1476000" cy="1054390"/>
          </a:xfrm>
          <a:prstGeom prst="rect">
            <a:avLst/>
          </a:prstGeom>
          <a:solidFill>
            <a:schemeClr val="bg1"/>
          </a:solidFill>
          <a:ln>
            <a:solidFill>
              <a:srgbClr val="79569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zh-CN" altLang="en-US" sz="1600">
                <a:solidFill>
                  <a:schemeClr val="tx1"/>
                </a:solidFill>
                <a:latin typeface="微软雅黑" panose="020B0503020204020204" pitchFamily="34" charset="-122"/>
                <a:ea typeface="微软雅黑" panose="020B0503020204020204" pitchFamily="34" charset="-122"/>
              </a:rPr>
              <a:t>品牌策略</a:t>
            </a:r>
            <a:endParaRPr lang="zh-CN" altLang="en-US" sz="1600">
              <a:solidFill>
                <a:schemeClr val="tx1"/>
              </a:solidFill>
              <a:latin typeface="微软雅黑" panose="020B0503020204020204" pitchFamily="34" charset="-122"/>
              <a:ea typeface="微软雅黑" panose="020B0503020204020204" pitchFamily="34" charset="-122"/>
            </a:endParaRPr>
          </a:p>
        </p:txBody>
      </p:sp>
      <p:sp>
        <p:nvSpPr>
          <p:cNvPr id="66" name="矩形 65"/>
          <p:cNvSpPr/>
          <p:nvPr/>
        </p:nvSpPr>
        <p:spPr>
          <a:xfrm>
            <a:off x="9821025" y="4295374"/>
            <a:ext cx="1476000" cy="1054390"/>
          </a:xfrm>
          <a:prstGeom prst="rect">
            <a:avLst/>
          </a:prstGeom>
          <a:solidFill>
            <a:schemeClr val="bg1"/>
          </a:solidFill>
          <a:ln>
            <a:solidFill>
              <a:srgbClr val="79569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zh-CN" altLang="en-US" sz="1600">
                <a:solidFill>
                  <a:schemeClr val="tx1"/>
                </a:solidFill>
                <a:latin typeface="微软雅黑" panose="020B0503020204020204" pitchFamily="34" charset="-122"/>
                <a:ea typeface="微软雅黑" panose="020B0503020204020204" pitchFamily="34" charset="-122"/>
              </a:rPr>
              <a:t>推广策略</a:t>
            </a:r>
            <a:endParaRPr lang="zh-CN" altLang="en-US" sz="1600">
              <a:solidFill>
                <a:schemeClr val="tx1"/>
              </a:solidFill>
              <a:latin typeface="微软雅黑" panose="020B0503020204020204" pitchFamily="34" charset="-122"/>
              <a:ea typeface="微软雅黑" panose="020B0503020204020204" pitchFamily="34" charset="-122"/>
            </a:endParaRPr>
          </a:p>
        </p:txBody>
      </p:sp>
      <p:sp>
        <p:nvSpPr>
          <p:cNvPr id="67" name="矩形 66"/>
          <p:cNvSpPr/>
          <p:nvPr/>
        </p:nvSpPr>
        <p:spPr>
          <a:xfrm>
            <a:off x="853533" y="5445178"/>
            <a:ext cx="10443492" cy="571991"/>
          </a:xfrm>
          <a:prstGeom prst="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zh-CN" altLang="en-US" sz="1600">
                <a:latin typeface="微软雅黑" panose="020B0503020204020204" pitchFamily="34" charset="-122"/>
                <a:ea typeface="微软雅黑" panose="020B0503020204020204" pitchFamily="34" charset="-122"/>
              </a:rPr>
              <a:t>有效执行跟踪体系</a:t>
            </a:r>
            <a:endParaRPr lang="zh-CN" altLang="en-US" sz="1600">
              <a:latin typeface="微软雅黑" panose="020B0503020204020204" pitchFamily="34" charset="-122"/>
              <a:ea typeface="微软雅黑" panose="020B0503020204020204" pitchFamily="34" charset="-122"/>
            </a:endParaRPr>
          </a:p>
        </p:txBody>
      </p:sp>
      <p:sp>
        <p:nvSpPr>
          <p:cNvPr id="68" name="矩形 67"/>
          <p:cNvSpPr/>
          <p:nvPr/>
        </p:nvSpPr>
        <p:spPr>
          <a:xfrm>
            <a:off x="853533" y="6080231"/>
            <a:ext cx="5220000" cy="454570"/>
          </a:xfrm>
          <a:prstGeom prst="rect">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zh-CN" altLang="en-US" sz="1600">
                <a:solidFill>
                  <a:schemeClr val="tx1"/>
                </a:solidFill>
                <a:latin typeface="微软雅黑" panose="020B0503020204020204" pitchFamily="34" charset="-122"/>
                <a:ea typeface="微软雅黑" panose="020B0503020204020204" pitchFamily="34" charset="-122"/>
              </a:rPr>
              <a:t>目标、工作分解</a:t>
            </a:r>
            <a:endParaRPr lang="zh-CN" altLang="en-US" sz="1600">
              <a:solidFill>
                <a:schemeClr val="tx1"/>
              </a:solidFill>
              <a:latin typeface="微软雅黑" panose="020B0503020204020204" pitchFamily="34" charset="-122"/>
              <a:ea typeface="微软雅黑" panose="020B0503020204020204" pitchFamily="34" charset="-122"/>
            </a:endParaRPr>
          </a:p>
        </p:txBody>
      </p:sp>
      <p:sp>
        <p:nvSpPr>
          <p:cNvPr id="69" name="矩形 68"/>
          <p:cNvSpPr/>
          <p:nvPr/>
        </p:nvSpPr>
        <p:spPr>
          <a:xfrm>
            <a:off x="6106512" y="6080230"/>
            <a:ext cx="5220000" cy="454570"/>
          </a:xfrm>
          <a:prstGeom prst="rect">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zh-CN" altLang="en-US" sz="1600">
                <a:solidFill>
                  <a:schemeClr val="tx1"/>
                </a:solidFill>
                <a:latin typeface="微软雅黑" panose="020B0503020204020204" pitchFamily="34" charset="-122"/>
                <a:ea typeface="微软雅黑" panose="020B0503020204020204" pitchFamily="34" charset="-122"/>
              </a:rPr>
              <a:t>执行跟踪体系</a:t>
            </a:r>
            <a:endParaRPr lang="zh-CN" altLang="en-US" sz="1600">
              <a:solidFill>
                <a:schemeClr val="tx1"/>
              </a:solidFill>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5:prstTrans prst="peelOff"/>
      </p:transition>
    </mc:Choice>
    <mc:Fallback>
      <p:transition spd="slow">
        <p:fade/>
      </p:transition>
    </mc:Fallback>
  </mc:AlternateContent>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817948" y="269402"/>
            <a:ext cx="7562367" cy="584775"/>
          </a:xfrm>
          <a:prstGeom prst="rect">
            <a:avLst/>
          </a:prstGeom>
          <a:noFill/>
        </p:spPr>
        <p:txBody>
          <a:bodyPr wrap="square">
            <a:spAutoFit/>
          </a:bodyPr>
          <a:lstStyle/>
          <a:p>
            <a:r>
              <a:rPr lang="zh-CN" altLang="en-US" sz="3200">
                <a:latin typeface="微软雅黑" panose="020B0503020204020204" pitchFamily="34" charset="-122"/>
                <a:ea typeface="微软雅黑" panose="020B0503020204020204" pitchFamily="34" charset="-122"/>
              </a:rPr>
              <a:t>用户盘点九宫格模型</a:t>
            </a:r>
            <a:endParaRPr lang="zh-CN" altLang="en-US" sz="3200">
              <a:latin typeface="微软雅黑" panose="020B0503020204020204" pitchFamily="34" charset="-122"/>
              <a:ea typeface="微软雅黑" panose="020B0503020204020204" pitchFamily="34" charset="-122"/>
            </a:endParaRPr>
          </a:p>
        </p:txBody>
      </p:sp>
      <p:grpSp>
        <p:nvGrpSpPr>
          <p:cNvPr id="31" name="组合 30"/>
          <p:cNvGrpSpPr/>
          <p:nvPr/>
        </p:nvGrpSpPr>
        <p:grpSpPr>
          <a:xfrm>
            <a:off x="311656" y="1284650"/>
            <a:ext cx="5784344" cy="5359081"/>
            <a:chOff x="311656" y="1418897"/>
            <a:chExt cx="5784344" cy="5359081"/>
          </a:xfrm>
        </p:grpSpPr>
        <p:sp>
          <p:nvSpPr>
            <p:cNvPr id="3" name="矩形 2"/>
            <p:cNvSpPr/>
            <p:nvPr/>
          </p:nvSpPr>
          <p:spPr>
            <a:xfrm>
              <a:off x="1513490" y="1418897"/>
              <a:ext cx="1368000" cy="1368000"/>
            </a:xfrm>
            <a:prstGeom prst="rect">
              <a:avLst/>
            </a:prstGeom>
            <a:solidFill>
              <a:srgbClr val="4B535D"/>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zh-CN" altLang="en-US">
                  <a:latin typeface="微软雅黑" panose="020B0503020204020204" pitchFamily="34" charset="-122"/>
                  <a:ea typeface="微软雅黑" panose="020B0503020204020204" pitchFamily="34" charset="-122"/>
                </a:rPr>
                <a:t>潜在用户</a:t>
              </a:r>
              <a:endParaRPr lang="zh-CN" altLang="en-US">
                <a:latin typeface="微软雅黑" panose="020B0503020204020204" pitchFamily="34" charset="-122"/>
                <a:ea typeface="微软雅黑" panose="020B0503020204020204" pitchFamily="34" charset="-122"/>
              </a:endParaRPr>
            </a:p>
          </p:txBody>
        </p:sp>
        <p:sp>
          <p:nvSpPr>
            <p:cNvPr id="4" name="矩形 3"/>
            <p:cNvSpPr/>
            <p:nvPr/>
          </p:nvSpPr>
          <p:spPr>
            <a:xfrm>
              <a:off x="2969044" y="1418897"/>
              <a:ext cx="1368000" cy="1368000"/>
            </a:xfrm>
            <a:prstGeom prst="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zh-CN" altLang="en-US">
                  <a:latin typeface="微软雅黑" panose="020B0503020204020204" pitchFamily="34" charset="-122"/>
                  <a:ea typeface="微软雅黑" panose="020B0503020204020204" pitchFamily="34" charset="-122"/>
                </a:rPr>
                <a:t>重要用户</a:t>
              </a:r>
              <a:endParaRPr lang="zh-CN" altLang="en-US">
                <a:latin typeface="微软雅黑" panose="020B0503020204020204" pitchFamily="34" charset="-122"/>
                <a:ea typeface="微软雅黑" panose="020B0503020204020204" pitchFamily="34" charset="-122"/>
              </a:endParaRPr>
            </a:p>
          </p:txBody>
        </p:sp>
        <p:sp>
          <p:nvSpPr>
            <p:cNvPr id="5" name="矩形 4"/>
            <p:cNvSpPr/>
            <p:nvPr/>
          </p:nvSpPr>
          <p:spPr>
            <a:xfrm>
              <a:off x="4424597" y="1418897"/>
              <a:ext cx="1368000" cy="1368000"/>
            </a:xfrm>
            <a:prstGeom prst="rect">
              <a:avLst/>
            </a:prstGeom>
            <a:solidFill>
              <a:srgbClr val="0F417B"/>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zh-CN" altLang="en-US">
                  <a:latin typeface="微软雅黑" panose="020B0503020204020204" pitchFamily="34" charset="-122"/>
                  <a:ea typeface="微软雅黑" panose="020B0503020204020204" pitchFamily="34" charset="-122"/>
                </a:rPr>
                <a:t>核心用户</a:t>
              </a:r>
              <a:endParaRPr lang="zh-CN" altLang="en-US">
                <a:latin typeface="微软雅黑" panose="020B0503020204020204" pitchFamily="34" charset="-122"/>
                <a:ea typeface="微软雅黑" panose="020B0503020204020204" pitchFamily="34" charset="-122"/>
              </a:endParaRPr>
            </a:p>
          </p:txBody>
        </p:sp>
        <p:sp>
          <p:nvSpPr>
            <p:cNvPr id="6" name="矩形 5"/>
            <p:cNvSpPr/>
            <p:nvPr/>
          </p:nvSpPr>
          <p:spPr>
            <a:xfrm>
              <a:off x="1513490" y="2864070"/>
              <a:ext cx="1368000" cy="1368000"/>
            </a:xfrm>
            <a:prstGeom prst="rect">
              <a:avLst/>
            </a:prstGeom>
            <a:solidFill>
              <a:srgbClr val="4B535D"/>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zh-CN" altLang="en-US">
                  <a:latin typeface="微软雅黑" panose="020B0503020204020204" pitchFamily="34" charset="-122"/>
                  <a:ea typeface="微软雅黑" panose="020B0503020204020204" pitchFamily="34" charset="-122"/>
                </a:rPr>
                <a:t>潜在用户</a:t>
              </a:r>
              <a:endParaRPr lang="zh-CN" altLang="en-US">
                <a:latin typeface="微软雅黑" panose="020B0503020204020204" pitchFamily="34" charset="-122"/>
                <a:ea typeface="微软雅黑" panose="020B0503020204020204" pitchFamily="34" charset="-122"/>
              </a:endParaRPr>
            </a:p>
          </p:txBody>
        </p:sp>
        <p:sp>
          <p:nvSpPr>
            <p:cNvPr id="7" name="矩形 6"/>
            <p:cNvSpPr/>
            <p:nvPr/>
          </p:nvSpPr>
          <p:spPr>
            <a:xfrm>
              <a:off x="1513490" y="4309243"/>
              <a:ext cx="1368000" cy="1368000"/>
            </a:xfrm>
            <a:prstGeom prst="rect">
              <a:avLst/>
            </a:prstGeom>
            <a:solidFill>
              <a:srgbClr val="DED1E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zh-CN" altLang="en-US">
                  <a:solidFill>
                    <a:schemeClr val="tx1"/>
                  </a:solidFill>
                  <a:latin typeface="微软雅黑" panose="020B0503020204020204" pitchFamily="34" charset="-122"/>
                  <a:ea typeface="微软雅黑" panose="020B0503020204020204" pitchFamily="34" charset="-122"/>
                </a:rPr>
                <a:t>需开发用户</a:t>
              </a:r>
              <a:endParaRPr lang="zh-CN" altLang="en-US">
                <a:solidFill>
                  <a:schemeClr val="tx1"/>
                </a:solidFill>
                <a:latin typeface="微软雅黑" panose="020B0503020204020204" pitchFamily="34" charset="-122"/>
                <a:ea typeface="微软雅黑" panose="020B0503020204020204" pitchFamily="34" charset="-122"/>
              </a:endParaRPr>
            </a:p>
          </p:txBody>
        </p:sp>
        <p:sp>
          <p:nvSpPr>
            <p:cNvPr id="8" name="矩形 7"/>
            <p:cNvSpPr/>
            <p:nvPr/>
          </p:nvSpPr>
          <p:spPr>
            <a:xfrm>
              <a:off x="2969044" y="2864070"/>
              <a:ext cx="1368000" cy="1368000"/>
            </a:xfrm>
            <a:prstGeom prst="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zh-CN" altLang="en-US">
                  <a:latin typeface="微软雅黑" panose="020B0503020204020204" pitchFamily="34" charset="-122"/>
                  <a:ea typeface="微软雅黑" panose="020B0503020204020204" pitchFamily="34" charset="-122"/>
                </a:rPr>
                <a:t>重要用户</a:t>
              </a:r>
              <a:endParaRPr lang="zh-CN" altLang="en-US">
                <a:latin typeface="微软雅黑" panose="020B0503020204020204" pitchFamily="34" charset="-122"/>
                <a:ea typeface="微软雅黑" panose="020B0503020204020204" pitchFamily="34" charset="-122"/>
              </a:endParaRPr>
            </a:p>
          </p:txBody>
        </p:sp>
        <p:sp>
          <p:nvSpPr>
            <p:cNvPr id="9" name="矩形 8"/>
            <p:cNvSpPr/>
            <p:nvPr/>
          </p:nvSpPr>
          <p:spPr>
            <a:xfrm>
              <a:off x="4424597" y="2864070"/>
              <a:ext cx="1368000" cy="1368000"/>
            </a:xfrm>
            <a:prstGeom prst="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zh-CN" altLang="en-US">
                  <a:latin typeface="微软雅黑" panose="020B0503020204020204" pitchFamily="34" charset="-122"/>
                  <a:ea typeface="微软雅黑" panose="020B0503020204020204" pitchFamily="34" charset="-122"/>
                </a:rPr>
                <a:t>重要用户</a:t>
              </a:r>
              <a:endParaRPr lang="zh-CN" altLang="en-US">
                <a:latin typeface="微软雅黑" panose="020B0503020204020204" pitchFamily="34" charset="-122"/>
                <a:ea typeface="微软雅黑" panose="020B0503020204020204" pitchFamily="34" charset="-122"/>
              </a:endParaRPr>
            </a:p>
          </p:txBody>
        </p:sp>
        <p:sp>
          <p:nvSpPr>
            <p:cNvPr id="10" name="矩形 9"/>
            <p:cNvSpPr/>
            <p:nvPr/>
          </p:nvSpPr>
          <p:spPr>
            <a:xfrm>
              <a:off x="2969044" y="4309243"/>
              <a:ext cx="1368000" cy="1368000"/>
            </a:xfrm>
            <a:prstGeom prst="rect">
              <a:avLst/>
            </a:prstGeom>
            <a:solidFill>
              <a:srgbClr val="5AB6A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zh-CN" altLang="en-US">
                  <a:latin typeface="微软雅黑" panose="020B0503020204020204" pitchFamily="34" charset="-122"/>
                  <a:ea typeface="微软雅黑" panose="020B0503020204020204" pitchFamily="34" charset="-122"/>
                </a:rPr>
                <a:t>易流失用户</a:t>
              </a:r>
              <a:endParaRPr lang="zh-CN" altLang="en-US">
                <a:latin typeface="微软雅黑" panose="020B0503020204020204" pitchFamily="34" charset="-122"/>
                <a:ea typeface="微软雅黑" panose="020B0503020204020204" pitchFamily="34" charset="-122"/>
              </a:endParaRPr>
            </a:p>
          </p:txBody>
        </p:sp>
        <p:sp>
          <p:nvSpPr>
            <p:cNvPr id="11" name="矩形 10"/>
            <p:cNvSpPr/>
            <p:nvPr/>
          </p:nvSpPr>
          <p:spPr>
            <a:xfrm>
              <a:off x="4424597" y="4309243"/>
              <a:ext cx="1368000" cy="1368000"/>
            </a:xfrm>
            <a:prstGeom prst="rect">
              <a:avLst/>
            </a:prstGeom>
            <a:solidFill>
              <a:srgbClr val="5AB6A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zh-CN" altLang="en-US">
                  <a:latin typeface="微软雅黑" panose="020B0503020204020204" pitchFamily="34" charset="-122"/>
                  <a:ea typeface="微软雅黑" panose="020B0503020204020204" pitchFamily="34" charset="-122"/>
                </a:rPr>
                <a:t>易流失用户</a:t>
              </a:r>
              <a:endParaRPr lang="zh-CN" altLang="en-US">
                <a:latin typeface="微软雅黑" panose="020B0503020204020204" pitchFamily="34" charset="-122"/>
                <a:ea typeface="微软雅黑" panose="020B0503020204020204" pitchFamily="34" charset="-122"/>
              </a:endParaRPr>
            </a:p>
          </p:txBody>
        </p:sp>
        <p:cxnSp>
          <p:nvCxnSpPr>
            <p:cNvPr id="13" name="直接箭头连接符 12"/>
            <p:cNvCxnSpPr/>
            <p:nvPr/>
          </p:nvCxnSpPr>
          <p:spPr>
            <a:xfrm flipH="1" flipV="1">
              <a:off x="1177159" y="1418897"/>
              <a:ext cx="0" cy="4497441"/>
            </a:xfrm>
            <a:prstGeom prst="straightConnector1">
              <a:avLst/>
            </a:prstGeom>
            <a:ln w="19050">
              <a:tailEnd type="triangle"/>
            </a:ln>
          </p:spPr>
          <p:style>
            <a:lnRef idx="1">
              <a:schemeClr val="accent1"/>
            </a:lnRef>
            <a:fillRef idx="0">
              <a:schemeClr val="accent1"/>
            </a:fillRef>
            <a:effectRef idx="0">
              <a:schemeClr val="accent1"/>
            </a:effectRef>
            <a:fontRef idx="minor">
              <a:schemeClr val="tx1"/>
            </a:fontRef>
          </p:style>
        </p:cxnSp>
        <p:cxnSp>
          <p:nvCxnSpPr>
            <p:cNvPr id="15" name="直接箭头连接符 14"/>
            <p:cNvCxnSpPr/>
            <p:nvPr/>
          </p:nvCxnSpPr>
          <p:spPr>
            <a:xfrm>
              <a:off x="1177159" y="5916338"/>
              <a:ext cx="4918841" cy="0"/>
            </a:xfrm>
            <a:prstGeom prst="straightConnector1">
              <a:avLst/>
            </a:prstGeom>
            <a:ln w="19050">
              <a:tailEnd type="triangle"/>
            </a:ln>
          </p:spPr>
          <p:style>
            <a:lnRef idx="1">
              <a:schemeClr val="accent1"/>
            </a:lnRef>
            <a:fillRef idx="0">
              <a:schemeClr val="accent1"/>
            </a:fillRef>
            <a:effectRef idx="0">
              <a:schemeClr val="accent1"/>
            </a:effectRef>
            <a:fontRef idx="minor">
              <a:schemeClr val="tx1"/>
            </a:fontRef>
          </p:style>
        </p:cxnSp>
        <p:sp>
          <p:nvSpPr>
            <p:cNvPr id="18" name="文本框 17"/>
            <p:cNvSpPr txBox="1"/>
            <p:nvPr/>
          </p:nvSpPr>
          <p:spPr>
            <a:xfrm>
              <a:off x="311656" y="3031741"/>
              <a:ext cx="315309" cy="1200329"/>
            </a:xfrm>
            <a:prstGeom prst="rect">
              <a:avLst/>
            </a:prstGeom>
            <a:noFill/>
          </p:spPr>
          <p:txBody>
            <a:bodyPr wrap="square" rtlCol="0">
              <a:spAutoFit/>
            </a:bodyPr>
            <a:lstStyle/>
            <a:p>
              <a:r>
                <a:rPr lang="zh-CN" altLang="en-US" b="1">
                  <a:latin typeface="微软雅黑" panose="020B0503020204020204" pitchFamily="34" charset="-122"/>
                  <a:ea typeface="微软雅黑" panose="020B0503020204020204" pitchFamily="34" charset="-122"/>
                </a:rPr>
                <a:t>用户态度</a:t>
              </a:r>
              <a:endParaRPr lang="zh-CN" altLang="en-US" b="1">
                <a:latin typeface="微软雅黑" panose="020B0503020204020204" pitchFamily="34" charset="-122"/>
                <a:ea typeface="微软雅黑" panose="020B0503020204020204" pitchFamily="34" charset="-122"/>
              </a:endParaRPr>
            </a:p>
          </p:txBody>
        </p:sp>
        <p:sp>
          <p:nvSpPr>
            <p:cNvPr id="19" name="文本框 18"/>
            <p:cNvSpPr txBox="1"/>
            <p:nvPr/>
          </p:nvSpPr>
          <p:spPr>
            <a:xfrm>
              <a:off x="2789669" y="6408646"/>
              <a:ext cx="1693820" cy="369332"/>
            </a:xfrm>
            <a:prstGeom prst="rect">
              <a:avLst/>
            </a:prstGeom>
            <a:noFill/>
          </p:spPr>
          <p:txBody>
            <a:bodyPr wrap="square" rtlCol="0">
              <a:spAutoFit/>
            </a:bodyPr>
            <a:lstStyle/>
            <a:p>
              <a:pPr algn="ctr"/>
              <a:r>
                <a:rPr lang="zh-CN" altLang="en-US" b="1">
                  <a:latin typeface="微软雅黑" panose="020B0503020204020204" pitchFamily="34" charset="-122"/>
                  <a:ea typeface="微软雅黑" panose="020B0503020204020204" pitchFamily="34" charset="-122"/>
                </a:rPr>
                <a:t>用户价值</a:t>
              </a:r>
              <a:endParaRPr lang="zh-CN" altLang="en-US" b="1">
                <a:latin typeface="微软雅黑" panose="020B0503020204020204" pitchFamily="34" charset="-122"/>
                <a:ea typeface="微软雅黑" panose="020B0503020204020204" pitchFamily="34" charset="-122"/>
              </a:endParaRPr>
            </a:p>
          </p:txBody>
        </p:sp>
        <p:sp>
          <p:nvSpPr>
            <p:cNvPr id="20" name="文本框 19"/>
            <p:cNvSpPr txBox="1"/>
            <p:nvPr/>
          </p:nvSpPr>
          <p:spPr>
            <a:xfrm>
              <a:off x="753180" y="1779943"/>
              <a:ext cx="311838" cy="584775"/>
            </a:xfrm>
            <a:prstGeom prst="rect">
              <a:avLst/>
            </a:prstGeom>
            <a:noFill/>
          </p:spPr>
          <p:txBody>
            <a:bodyPr wrap="square" rtlCol="0">
              <a:spAutoFit/>
            </a:bodyPr>
            <a:lstStyle/>
            <a:p>
              <a:r>
                <a:rPr lang="zh-CN" altLang="en-US" sz="1600">
                  <a:latin typeface="微软雅黑" panose="020B0503020204020204" pitchFamily="34" charset="-122"/>
                  <a:ea typeface="微软雅黑" panose="020B0503020204020204" pitchFamily="34" charset="-122"/>
                </a:rPr>
                <a:t>喜爱</a:t>
              </a:r>
              <a:endParaRPr lang="zh-CN" altLang="en-US" sz="1600">
                <a:latin typeface="微软雅黑" panose="020B0503020204020204" pitchFamily="34" charset="-122"/>
                <a:ea typeface="微软雅黑" panose="020B0503020204020204" pitchFamily="34" charset="-122"/>
              </a:endParaRPr>
            </a:p>
          </p:txBody>
        </p:sp>
        <p:sp>
          <p:nvSpPr>
            <p:cNvPr id="21" name="文本框 20"/>
            <p:cNvSpPr txBox="1"/>
            <p:nvPr/>
          </p:nvSpPr>
          <p:spPr>
            <a:xfrm>
              <a:off x="753180" y="3224903"/>
              <a:ext cx="311838" cy="584775"/>
            </a:xfrm>
            <a:prstGeom prst="rect">
              <a:avLst/>
            </a:prstGeom>
            <a:noFill/>
          </p:spPr>
          <p:txBody>
            <a:bodyPr wrap="square" rtlCol="0">
              <a:spAutoFit/>
            </a:bodyPr>
            <a:lstStyle/>
            <a:p>
              <a:r>
                <a:rPr lang="zh-CN" altLang="en-US" sz="1600">
                  <a:latin typeface="微软雅黑" panose="020B0503020204020204" pitchFamily="34" charset="-122"/>
                  <a:ea typeface="微软雅黑" panose="020B0503020204020204" pitchFamily="34" charset="-122"/>
                </a:rPr>
                <a:t>中立</a:t>
              </a:r>
              <a:endParaRPr lang="zh-CN" altLang="en-US" sz="1600">
                <a:latin typeface="微软雅黑" panose="020B0503020204020204" pitchFamily="34" charset="-122"/>
                <a:ea typeface="微软雅黑" panose="020B0503020204020204" pitchFamily="34" charset="-122"/>
              </a:endParaRPr>
            </a:p>
          </p:txBody>
        </p:sp>
        <p:sp>
          <p:nvSpPr>
            <p:cNvPr id="22" name="文本框 21"/>
            <p:cNvSpPr txBox="1"/>
            <p:nvPr/>
          </p:nvSpPr>
          <p:spPr>
            <a:xfrm>
              <a:off x="753180" y="4162012"/>
              <a:ext cx="311838" cy="1569660"/>
            </a:xfrm>
            <a:prstGeom prst="rect">
              <a:avLst/>
            </a:prstGeom>
            <a:noFill/>
          </p:spPr>
          <p:txBody>
            <a:bodyPr wrap="square" rtlCol="0">
              <a:spAutoFit/>
            </a:bodyPr>
            <a:lstStyle/>
            <a:p>
              <a:r>
                <a:rPr lang="zh-CN" altLang="en-US" sz="1600">
                  <a:latin typeface="微软雅黑" panose="020B0503020204020204" pitchFamily="34" charset="-122"/>
                  <a:ea typeface="微软雅黑" panose="020B0503020204020204" pitchFamily="34" charset="-122"/>
                </a:rPr>
                <a:t>不知道</a:t>
              </a:r>
              <a:r>
                <a:rPr lang="en-US" altLang="zh-CN" sz="1600">
                  <a:latin typeface="微软雅黑" panose="020B0503020204020204" pitchFamily="34" charset="-122"/>
                  <a:ea typeface="微软雅黑" panose="020B0503020204020204" pitchFamily="34" charset="-122"/>
                </a:rPr>
                <a:t>/</a:t>
              </a:r>
              <a:r>
                <a:rPr lang="zh-CN" altLang="en-US" sz="1600">
                  <a:latin typeface="微软雅黑" panose="020B0503020204020204" pitchFamily="34" charset="-122"/>
                  <a:ea typeface="微软雅黑" panose="020B0503020204020204" pitchFamily="34" charset="-122"/>
                </a:rPr>
                <a:t>反感</a:t>
              </a:r>
              <a:endParaRPr lang="zh-CN" altLang="en-US" sz="1600">
                <a:latin typeface="微软雅黑" panose="020B0503020204020204" pitchFamily="34" charset="-122"/>
                <a:ea typeface="微软雅黑" panose="020B0503020204020204" pitchFamily="34" charset="-122"/>
              </a:endParaRPr>
            </a:p>
          </p:txBody>
        </p:sp>
        <p:sp>
          <p:nvSpPr>
            <p:cNvPr id="27" name="文本框 26"/>
            <p:cNvSpPr txBox="1"/>
            <p:nvPr/>
          </p:nvSpPr>
          <p:spPr>
            <a:xfrm>
              <a:off x="1839310" y="6032938"/>
              <a:ext cx="504497" cy="338554"/>
            </a:xfrm>
            <a:prstGeom prst="rect">
              <a:avLst/>
            </a:prstGeom>
            <a:noFill/>
          </p:spPr>
          <p:txBody>
            <a:bodyPr wrap="square" rtlCol="0">
              <a:spAutoFit/>
            </a:bodyPr>
            <a:lstStyle/>
            <a:p>
              <a:r>
                <a:rPr lang="zh-CN" altLang="en-US" sz="1600">
                  <a:latin typeface="微软雅黑" panose="020B0503020204020204" pitchFamily="34" charset="-122"/>
                  <a:ea typeface="微软雅黑" panose="020B0503020204020204" pitchFamily="34" charset="-122"/>
                </a:rPr>
                <a:t>低</a:t>
              </a:r>
              <a:endParaRPr lang="zh-CN" altLang="en-US" sz="1600">
                <a:latin typeface="微软雅黑" panose="020B0503020204020204" pitchFamily="34" charset="-122"/>
                <a:ea typeface="微软雅黑" panose="020B0503020204020204" pitchFamily="34" charset="-122"/>
              </a:endParaRPr>
            </a:p>
          </p:txBody>
        </p:sp>
        <p:sp>
          <p:nvSpPr>
            <p:cNvPr id="29" name="文本框 28"/>
            <p:cNvSpPr txBox="1"/>
            <p:nvPr/>
          </p:nvSpPr>
          <p:spPr>
            <a:xfrm>
              <a:off x="3400795" y="6032938"/>
              <a:ext cx="504497" cy="338554"/>
            </a:xfrm>
            <a:prstGeom prst="rect">
              <a:avLst/>
            </a:prstGeom>
            <a:noFill/>
          </p:spPr>
          <p:txBody>
            <a:bodyPr wrap="square" rtlCol="0">
              <a:spAutoFit/>
            </a:bodyPr>
            <a:lstStyle/>
            <a:p>
              <a:r>
                <a:rPr lang="zh-CN" altLang="en-US" sz="1600">
                  <a:latin typeface="微软雅黑" panose="020B0503020204020204" pitchFamily="34" charset="-122"/>
                  <a:ea typeface="微软雅黑" panose="020B0503020204020204" pitchFamily="34" charset="-122"/>
                </a:rPr>
                <a:t>中</a:t>
              </a:r>
              <a:endParaRPr lang="zh-CN" altLang="en-US" sz="1600">
                <a:latin typeface="微软雅黑" panose="020B0503020204020204" pitchFamily="34" charset="-122"/>
                <a:ea typeface="微软雅黑" panose="020B0503020204020204" pitchFamily="34" charset="-122"/>
              </a:endParaRPr>
            </a:p>
          </p:txBody>
        </p:sp>
        <p:sp>
          <p:nvSpPr>
            <p:cNvPr id="30" name="文本框 29"/>
            <p:cNvSpPr txBox="1"/>
            <p:nvPr/>
          </p:nvSpPr>
          <p:spPr>
            <a:xfrm>
              <a:off x="4962280" y="6032938"/>
              <a:ext cx="504497" cy="338554"/>
            </a:xfrm>
            <a:prstGeom prst="rect">
              <a:avLst/>
            </a:prstGeom>
            <a:noFill/>
          </p:spPr>
          <p:txBody>
            <a:bodyPr wrap="square" rtlCol="0">
              <a:spAutoFit/>
            </a:bodyPr>
            <a:lstStyle/>
            <a:p>
              <a:r>
                <a:rPr lang="zh-CN" altLang="en-US" sz="1600">
                  <a:latin typeface="微软雅黑" panose="020B0503020204020204" pitchFamily="34" charset="-122"/>
                  <a:ea typeface="微软雅黑" panose="020B0503020204020204" pitchFamily="34" charset="-122"/>
                </a:rPr>
                <a:t>高</a:t>
              </a:r>
              <a:endParaRPr lang="zh-CN" altLang="en-US" sz="1600">
                <a:latin typeface="微软雅黑" panose="020B0503020204020204" pitchFamily="34" charset="-122"/>
                <a:ea typeface="微软雅黑" panose="020B0503020204020204" pitchFamily="34" charset="-122"/>
              </a:endParaRPr>
            </a:p>
          </p:txBody>
        </p:sp>
      </p:grpSp>
      <p:grpSp>
        <p:nvGrpSpPr>
          <p:cNvPr id="53" name="组合 52"/>
          <p:cNvGrpSpPr/>
          <p:nvPr/>
        </p:nvGrpSpPr>
        <p:grpSpPr>
          <a:xfrm>
            <a:off x="6645501" y="1284650"/>
            <a:ext cx="5154909" cy="4479147"/>
            <a:chOff x="6530655" y="1185454"/>
            <a:chExt cx="5154909" cy="4479147"/>
          </a:xfrm>
        </p:grpSpPr>
        <p:sp>
          <p:nvSpPr>
            <p:cNvPr id="32" name="文本框 31"/>
            <p:cNvSpPr txBox="1"/>
            <p:nvPr/>
          </p:nvSpPr>
          <p:spPr>
            <a:xfrm>
              <a:off x="6530655" y="1185454"/>
              <a:ext cx="1545021" cy="369332"/>
            </a:xfrm>
            <a:prstGeom prst="rect">
              <a:avLst/>
            </a:prstGeom>
            <a:noFill/>
          </p:spPr>
          <p:txBody>
            <a:bodyPr wrap="square" rtlCol="0">
              <a:spAutoFit/>
            </a:bodyPr>
            <a:lstStyle/>
            <a:p>
              <a:r>
                <a:rPr lang="zh-CN" altLang="en-US" b="1">
                  <a:latin typeface="微软雅黑" panose="020B0503020204020204" pitchFamily="34" charset="-122"/>
                  <a:ea typeface="微软雅黑" panose="020B0503020204020204" pitchFamily="34" charset="-122"/>
                </a:rPr>
                <a:t>用户策略</a:t>
              </a:r>
              <a:endParaRPr lang="zh-CN" altLang="en-US" b="1">
                <a:latin typeface="微软雅黑" panose="020B0503020204020204" pitchFamily="34" charset="-122"/>
                <a:ea typeface="微软雅黑" panose="020B0503020204020204" pitchFamily="34" charset="-122"/>
              </a:endParaRPr>
            </a:p>
          </p:txBody>
        </p:sp>
        <p:sp>
          <p:nvSpPr>
            <p:cNvPr id="33" name="矩形 32"/>
            <p:cNvSpPr/>
            <p:nvPr/>
          </p:nvSpPr>
          <p:spPr>
            <a:xfrm>
              <a:off x="6609611" y="1726446"/>
              <a:ext cx="576000" cy="576000"/>
            </a:xfrm>
            <a:prstGeom prst="rect">
              <a:avLst/>
            </a:prstGeom>
            <a:solidFill>
              <a:srgbClr val="0F417B"/>
            </a:solidFill>
            <a:ln>
              <a:solidFill>
                <a:srgbClr val="0F417B"/>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4" name="矩形 33"/>
            <p:cNvSpPr/>
            <p:nvPr/>
          </p:nvSpPr>
          <p:spPr>
            <a:xfrm>
              <a:off x="6609611" y="2566985"/>
              <a:ext cx="576000" cy="576000"/>
            </a:xfrm>
            <a:prstGeom prst="rect">
              <a:avLst/>
            </a:prstGeom>
            <a:ln>
              <a:solidFill>
                <a:srgbClr val="79569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5" name="矩形 34"/>
            <p:cNvSpPr/>
            <p:nvPr/>
          </p:nvSpPr>
          <p:spPr>
            <a:xfrm>
              <a:off x="6609611" y="3407524"/>
              <a:ext cx="576000" cy="576000"/>
            </a:xfrm>
            <a:prstGeom prst="rect">
              <a:avLst/>
            </a:prstGeom>
            <a:solidFill>
              <a:srgbClr val="4B535D"/>
            </a:solidFill>
            <a:ln>
              <a:solidFill>
                <a:srgbClr val="4B535D"/>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6" name="矩形 35"/>
            <p:cNvSpPr/>
            <p:nvPr/>
          </p:nvSpPr>
          <p:spPr>
            <a:xfrm>
              <a:off x="6609611" y="4248063"/>
              <a:ext cx="576000" cy="576000"/>
            </a:xfrm>
            <a:prstGeom prst="rect">
              <a:avLst/>
            </a:prstGeom>
            <a:solidFill>
              <a:srgbClr val="5AB6AF"/>
            </a:solidFill>
            <a:ln>
              <a:solidFill>
                <a:srgbClr val="5AB6AF"/>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7" name="矩形 36"/>
            <p:cNvSpPr/>
            <p:nvPr/>
          </p:nvSpPr>
          <p:spPr>
            <a:xfrm>
              <a:off x="6609611" y="5088601"/>
              <a:ext cx="576000" cy="576000"/>
            </a:xfrm>
            <a:prstGeom prst="rect">
              <a:avLst/>
            </a:prstGeom>
            <a:solidFill>
              <a:srgbClr val="DED1E5"/>
            </a:solidFill>
            <a:ln>
              <a:solidFill>
                <a:srgbClr val="DED1E5"/>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9" name="文本框 38"/>
            <p:cNvSpPr txBox="1"/>
            <p:nvPr/>
          </p:nvSpPr>
          <p:spPr>
            <a:xfrm>
              <a:off x="7185611" y="1819325"/>
              <a:ext cx="4155051" cy="338554"/>
            </a:xfrm>
            <a:prstGeom prst="rect">
              <a:avLst/>
            </a:prstGeom>
            <a:noFill/>
          </p:spPr>
          <p:txBody>
            <a:bodyPr wrap="square">
              <a:spAutoFit/>
            </a:bodyPr>
            <a:lstStyle/>
            <a:p>
              <a:r>
                <a:rPr lang="zh-CN" altLang="en-US" sz="1600">
                  <a:latin typeface="微软雅黑" panose="020B0503020204020204" pitchFamily="34" charset="-122"/>
                  <a:ea typeface="微软雅黑" panose="020B0503020204020204" pitchFamily="34" charset="-122"/>
                </a:rPr>
                <a:t>鼓励参与更多的产品设计和价值观分享</a:t>
              </a:r>
              <a:endParaRPr lang="zh-CN" altLang="en-US" sz="1600">
                <a:latin typeface="微软雅黑" panose="020B0503020204020204" pitchFamily="34" charset="-122"/>
                <a:ea typeface="微软雅黑" panose="020B0503020204020204" pitchFamily="34" charset="-122"/>
              </a:endParaRPr>
            </a:p>
          </p:txBody>
        </p:sp>
        <p:sp>
          <p:nvSpPr>
            <p:cNvPr id="41" name="文本框 40"/>
            <p:cNvSpPr txBox="1"/>
            <p:nvPr/>
          </p:nvSpPr>
          <p:spPr>
            <a:xfrm>
              <a:off x="7185611" y="2652700"/>
              <a:ext cx="4499953" cy="338554"/>
            </a:xfrm>
            <a:prstGeom prst="rect">
              <a:avLst/>
            </a:prstGeom>
            <a:noFill/>
          </p:spPr>
          <p:txBody>
            <a:bodyPr wrap="square">
              <a:spAutoFit/>
            </a:bodyPr>
            <a:lstStyle/>
            <a:p>
              <a:r>
                <a:rPr lang="zh-CN" altLang="en-US" sz="1600">
                  <a:latin typeface="微软雅黑" panose="020B0503020204020204" pitchFamily="34" charset="-122"/>
                  <a:ea typeface="微软雅黑" panose="020B0503020204020204" pitchFamily="34" charset="-122"/>
                </a:rPr>
                <a:t>加强互动，促进进一步了解，培养忠诚度</a:t>
              </a:r>
              <a:endParaRPr lang="zh-CN" altLang="en-US" sz="1600">
                <a:latin typeface="微软雅黑" panose="020B0503020204020204" pitchFamily="34" charset="-122"/>
                <a:ea typeface="微软雅黑" panose="020B0503020204020204" pitchFamily="34" charset="-122"/>
              </a:endParaRPr>
            </a:p>
          </p:txBody>
        </p:sp>
        <p:sp>
          <p:nvSpPr>
            <p:cNvPr id="43" name="文本框 42"/>
            <p:cNvSpPr txBox="1"/>
            <p:nvPr/>
          </p:nvSpPr>
          <p:spPr>
            <a:xfrm>
              <a:off x="7185611" y="3486075"/>
              <a:ext cx="4322169" cy="338554"/>
            </a:xfrm>
            <a:prstGeom prst="rect">
              <a:avLst/>
            </a:prstGeom>
            <a:noFill/>
          </p:spPr>
          <p:txBody>
            <a:bodyPr wrap="square">
              <a:spAutoFit/>
            </a:bodyPr>
            <a:lstStyle/>
            <a:p>
              <a:r>
                <a:rPr lang="zh-CN" altLang="en-US" sz="1600">
                  <a:latin typeface="微软雅黑" panose="020B0503020204020204" pitchFamily="34" charset="-122"/>
                  <a:ea typeface="微软雅黑" panose="020B0503020204020204" pitchFamily="34" charset="-122"/>
                </a:rPr>
                <a:t>提供更好的产品性价比和优惠鼓励</a:t>
              </a:r>
              <a:endParaRPr lang="zh-CN" altLang="en-US" sz="1600">
                <a:latin typeface="微软雅黑" panose="020B0503020204020204" pitchFamily="34" charset="-122"/>
                <a:ea typeface="微软雅黑" panose="020B0503020204020204" pitchFamily="34" charset="-122"/>
              </a:endParaRPr>
            </a:p>
          </p:txBody>
        </p:sp>
        <p:sp>
          <p:nvSpPr>
            <p:cNvPr id="45" name="文本框 44"/>
            <p:cNvSpPr txBox="1"/>
            <p:nvPr/>
          </p:nvSpPr>
          <p:spPr>
            <a:xfrm>
              <a:off x="7185611" y="4319450"/>
              <a:ext cx="3476481" cy="338554"/>
            </a:xfrm>
            <a:prstGeom prst="rect">
              <a:avLst/>
            </a:prstGeom>
            <a:noFill/>
          </p:spPr>
          <p:txBody>
            <a:bodyPr wrap="square">
              <a:spAutoFit/>
            </a:bodyPr>
            <a:lstStyle/>
            <a:p>
              <a:r>
                <a:rPr lang="zh-CN" altLang="en-US" sz="1600">
                  <a:latin typeface="微软雅黑" panose="020B0503020204020204" pitchFamily="34" charset="-122"/>
                  <a:ea typeface="微软雅黑" panose="020B0503020204020204" pitchFamily="34" charset="-122"/>
                </a:rPr>
                <a:t>解决用户问题，提高满意度</a:t>
              </a:r>
              <a:endParaRPr lang="zh-CN" altLang="en-US" sz="1600">
                <a:latin typeface="微软雅黑" panose="020B0503020204020204" pitchFamily="34" charset="-122"/>
                <a:ea typeface="微软雅黑" panose="020B0503020204020204" pitchFamily="34" charset="-122"/>
              </a:endParaRPr>
            </a:p>
          </p:txBody>
        </p:sp>
        <p:sp>
          <p:nvSpPr>
            <p:cNvPr id="47" name="文本框 46"/>
            <p:cNvSpPr txBox="1"/>
            <p:nvPr/>
          </p:nvSpPr>
          <p:spPr>
            <a:xfrm>
              <a:off x="7185611" y="5152825"/>
              <a:ext cx="2921876" cy="338554"/>
            </a:xfrm>
            <a:prstGeom prst="rect">
              <a:avLst/>
            </a:prstGeom>
            <a:noFill/>
          </p:spPr>
          <p:txBody>
            <a:bodyPr wrap="square">
              <a:spAutoFit/>
            </a:bodyPr>
            <a:lstStyle/>
            <a:p>
              <a:r>
                <a:rPr lang="zh-CN" altLang="en-US" sz="1600">
                  <a:latin typeface="微软雅黑" panose="020B0503020204020204" pitchFamily="34" charset="-122"/>
                  <a:ea typeface="微软雅黑" panose="020B0503020204020204" pitchFamily="34" charset="-122"/>
                </a:rPr>
                <a:t>更多的品牌影响</a:t>
              </a:r>
              <a:endParaRPr lang="zh-CN" altLang="en-US" sz="1600">
                <a:latin typeface="微软雅黑" panose="020B0503020204020204" pitchFamily="34" charset="-122"/>
                <a:ea typeface="微软雅黑" panose="020B0503020204020204" pitchFamily="34" charset="-122"/>
              </a:endParaRPr>
            </a:p>
          </p:txBody>
        </p:sp>
        <p:sp>
          <p:nvSpPr>
            <p:cNvPr id="48" name="矩形 47"/>
            <p:cNvSpPr/>
            <p:nvPr/>
          </p:nvSpPr>
          <p:spPr>
            <a:xfrm>
              <a:off x="7185610" y="1747466"/>
              <a:ext cx="4253209" cy="540762"/>
            </a:xfrm>
            <a:prstGeom prst="rect">
              <a:avLst/>
            </a:prstGeom>
            <a:noFill/>
            <a:ln w="19050">
              <a:solidFill>
                <a:srgbClr val="0F417B"/>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9" name="矩形 48"/>
            <p:cNvSpPr/>
            <p:nvPr/>
          </p:nvSpPr>
          <p:spPr>
            <a:xfrm>
              <a:off x="7185610" y="2584604"/>
              <a:ext cx="4253209" cy="540762"/>
            </a:xfrm>
            <a:prstGeom prst="rect">
              <a:avLst/>
            </a:prstGeom>
            <a:noFill/>
            <a:ln w="19050">
              <a:solidFill>
                <a:srgbClr val="79569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0" name="矩形 49"/>
            <p:cNvSpPr/>
            <p:nvPr/>
          </p:nvSpPr>
          <p:spPr>
            <a:xfrm>
              <a:off x="7185610" y="3429000"/>
              <a:ext cx="4253209" cy="540762"/>
            </a:xfrm>
            <a:prstGeom prst="rect">
              <a:avLst/>
            </a:prstGeom>
            <a:noFill/>
            <a:ln w="19050">
              <a:solidFill>
                <a:srgbClr val="4B535D"/>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1" name="矩形 50"/>
            <p:cNvSpPr/>
            <p:nvPr/>
          </p:nvSpPr>
          <p:spPr>
            <a:xfrm>
              <a:off x="7185610" y="4248063"/>
              <a:ext cx="4253209" cy="540762"/>
            </a:xfrm>
            <a:prstGeom prst="rect">
              <a:avLst/>
            </a:prstGeom>
            <a:noFill/>
            <a:ln w="19050">
              <a:solidFill>
                <a:srgbClr val="5AB6AF"/>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2" name="矩形 51"/>
            <p:cNvSpPr/>
            <p:nvPr/>
          </p:nvSpPr>
          <p:spPr>
            <a:xfrm>
              <a:off x="7185610" y="5104611"/>
              <a:ext cx="4253209" cy="540762"/>
            </a:xfrm>
            <a:prstGeom prst="rect">
              <a:avLst/>
            </a:prstGeom>
            <a:noFill/>
            <a:ln w="19050">
              <a:solidFill>
                <a:srgbClr val="DED1E5"/>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5:prstTrans prst="peelOff"/>
      </p:transition>
    </mc:Choice>
    <mc:Fallback>
      <p:transition spd="slow">
        <p:fade/>
      </p:transition>
    </mc:Fallback>
  </mc:AlternateContent>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817948" y="269402"/>
            <a:ext cx="7562367" cy="584775"/>
          </a:xfrm>
          <a:prstGeom prst="rect">
            <a:avLst/>
          </a:prstGeom>
          <a:noFill/>
        </p:spPr>
        <p:txBody>
          <a:bodyPr wrap="square">
            <a:spAutoFit/>
          </a:bodyPr>
          <a:lstStyle/>
          <a:p>
            <a:r>
              <a:rPr lang="zh-CN" altLang="en-US" sz="3200">
                <a:latin typeface="微软雅黑" panose="020B0503020204020204" pitchFamily="34" charset="-122"/>
                <a:ea typeface="微软雅黑" panose="020B0503020204020204" pitchFamily="34" charset="-122"/>
              </a:rPr>
              <a:t>用户洞察模型</a:t>
            </a:r>
            <a:endParaRPr lang="zh-CN" altLang="en-US" sz="3200">
              <a:latin typeface="微软雅黑" panose="020B0503020204020204" pitchFamily="34" charset="-122"/>
              <a:ea typeface="微软雅黑" panose="020B0503020204020204" pitchFamily="34" charset="-122"/>
            </a:endParaRPr>
          </a:p>
        </p:txBody>
      </p:sp>
      <p:sp>
        <p:nvSpPr>
          <p:cNvPr id="3" name="文本框 2"/>
          <p:cNvSpPr txBox="1"/>
          <p:nvPr/>
        </p:nvSpPr>
        <p:spPr>
          <a:xfrm>
            <a:off x="838967" y="797183"/>
            <a:ext cx="3344150" cy="369332"/>
          </a:xfrm>
          <a:prstGeom prst="rect">
            <a:avLst/>
          </a:prstGeom>
          <a:noFill/>
        </p:spPr>
        <p:txBody>
          <a:bodyPr wrap="square">
            <a:spAutoFit/>
          </a:bodyPr>
          <a:lstStyle/>
          <a:p>
            <a:r>
              <a:rPr lang="zh-CN" altLang="en-US" b="1">
                <a:latin typeface="微软雅黑" panose="020B0503020204020204" pitchFamily="34" charset="-122"/>
                <a:ea typeface="微软雅黑" panose="020B0503020204020204" pitchFamily="34" charset="-122"/>
              </a:rPr>
              <a:t>通过有效提问来洞察用户需求</a:t>
            </a:r>
            <a:endParaRPr lang="zh-CN" altLang="en-US" b="1">
              <a:latin typeface="微软雅黑" panose="020B0503020204020204" pitchFamily="34" charset="-122"/>
              <a:ea typeface="微软雅黑" panose="020B0503020204020204" pitchFamily="34" charset="-122"/>
            </a:endParaRPr>
          </a:p>
        </p:txBody>
      </p:sp>
      <p:sp>
        <p:nvSpPr>
          <p:cNvPr id="4" name="矩形 3"/>
          <p:cNvSpPr/>
          <p:nvPr/>
        </p:nvSpPr>
        <p:spPr>
          <a:xfrm>
            <a:off x="2049517" y="1533289"/>
            <a:ext cx="1512856" cy="720099"/>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zh-CN" altLang="en-US">
                <a:latin typeface="微软雅黑" panose="020B0503020204020204" pitchFamily="34" charset="-122"/>
                <a:ea typeface="微软雅黑" panose="020B0503020204020204" pitchFamily="34" charset="-122"/>
              </a:rPr>
              <a:t>用户洞察</a:t>
            </a:r>
            <a:endParaRPr lang="zh-CN" altLang="en-US">
              <a:latin typeface="微软雅黑" panose="020B0503020204020204" pitchFamily="34" charset="-122"/>
              <a:ea typeface="微软雅黑" panose="020B0503020204020204" pitchFamily="34" charset="-122"/>
            </a:endParaRPr>
          </a:p>
        </p:txBody>
      </p:sp>
      <p:sp>
        <p:nvSpPr>
          <p:cNvPr id="5" name="菱形 4"/>
          <p:cNvSpPr/>
          <p:nvPr/>
        </p:nvSpPr>
        <p:spPr>
          <a:xfrm>
            <a:off x="1916239" y="2495769"/>
            <a:ext cx="1868458" cy="1090151"/>
          </a:xfrm>
          <a:prstGeom prst="diamond">
            <a:avLst/>
          </a:prstGeom>
          <a:noFill/>
          <a:ln>
            <a:solidFill>
              <a:srgbClr val="985EAA"/>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zh-CN" altLang="en-US" sz="1400">
                <a:solidFill>
                  <a:schemeClr val="tx1"/>
                </a:solidFill>
                <a:latin typeface="微软雅黑" panose="020B0503020204020204" pitchFamily="34" charset="-122"/>
                <a:ea typeface="微软雅黑" panose="020B0503020204020204" pitchFamily="34" charset="-122"/>
              </a:rPr>
              <a:t>是否有明确目的</a:t>
            </a:r>
            <a:endParaRPr lang="zh-CN" altLang="en-US" sz="1400">
              <a:solidFill>
                <a:schemeClr val="tx1"/>
              </a:solidFill>
              <a:latin typeface="微软雅黑" panose="020B0503020204020204" pitchFamily="34" charset="-122"/>
              <a:ea typeface="微软雅黑" panose="020B0503020204020204" pitchFamily="34" charset="-122"/>
            </a:endParaRPr>
          </a:p>
        </p:txBody>
      </p:sp>
      <p:sp>
        <p:nvSpPr>
          <p:cNvPr id="6" name="矩形 5"/>
          <p:cNvSpPr/>
          <p:nvPr/>
        </p:nvSpPr>
        <p:spPr>
          <a:xfrm>
            <a:off x="284872" y="3350885"/>
            <a:ext cx="1369893" cy="720099"/>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zh-CN" altLang="en-US">
                <a:latin typeface="微软雅黑" panose="020B0503020204020204" pitchFamily="34" charset="-122"/>
                <a:ea typeface="微软雅黑" panose="020B0503020204020204" pitchFamily="34" charset="-122"/>
              </a:rPr>
              <a:t>探索性洞察</a:t>
            </a:r>
            <a:endParaRPr lang="zh-CN" altLang="en-US">
              <a:latin typeface="微软雅黑" panose="020B0503020204020204" pitchFamily="34" charset="-122"/>
              <a:ea typeface="微软雅黑" panose="020B0503020204020204" pitchFamily="34" charset="-122"/>
            </a:endParaRPr>
          </a:p>
        </p:txBody>
      </p:sp>
      <p:sp>
        <p:nvSpPr>
          <p:cNvPr id="7" name="矩形 6"/>
          <p:cNvSpPr/>
          <p:nvPr/>
        </p:nvSpPr>
        <p:spPr>
          <a:xfrm>
            <a:off x="3922716" y="3350885"/>
            <a:ext cx="1369893" cy="720099"/>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zh-CN" altLang="en-US">
                <a:latin typeface="微软雅黑" panose="020B0503020204020204" pitchFamily="34" charset="-122"/>
                <a:ea typeface="微软雅黑" panose="020B0503020204020204" pitchFamily="34" charset="-122"/>
              </a:rPr>
              <a:t>问题性洞察</a:t>
            </a:r>
            <a:endParaRPr lang="zh-CN" altLang="en-US">
              <a:latin typeface="微软雅黑" panose="020B0503020204020204" pitchFamily="34" charset="-122"/>
              <a:ea typeface="微软雅黑" panose="020B0503020204020204" pitchFamily="34" charset="-122"/>
            </a:endParaRPr>
          </a:p>
        </p:txBody>
      </p:sp>
      <p:sp>
        <p:nvSpPr>
          <p:cNvPr id="8" name="菱形 7"/>
          <p:cNvSpPr/>
          <p:nvPr/>
        </p:nvSpPr>
        <p:spPr>
          <a:xfrm>
            <a:off x="3844810" y="4301019"/>
            <a:ext cx="1689054" cy="1090151"/>
          </a:xfrm>
          <a:prstGeom prst="diamond">
            <a:avLst/>
          </a:prstGeom>
          <a:noFill/>
          <a:ln>
            <a:solidFill>
              <a:srgbClr val="985EAA"/>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zh-CN" altLang="en-US" sz="1600">
                <a:solidFill>
                  <a:schemeClr val="tx1"/>
                </a:solidFill>
                <a:latin typeface="微软雅黑" panose="020B0503020204020204" pitchFamily="34" charset="-122"/>
                <a:ea typeface="微软雅黑" panose="020B0503020204020204" pitchFamily="34" charset="-122"/>
              </a:rPr>
              <a:t>原因</a:t>
            </a:r>
            <a:endParaRPr lang="zh-CN" altLang="en-US" sz="1600">
              <a:solidFill>
                <a:schemeClr val="tx1"/>
              </a:solidFill>
              <a:latin typeface="微软雅黑" panose="020B0503020204020204" pitchFamily="34" charset="-122"/>
              <a:ea typeface="微软雅黑" panose="020B0503020204020204" pitchFamily="34" charset="-122"/>
            </a:endParaRPr>
          </a:p>
        </p:txBody>
      </p:sp>
      <p:sp>
        <p:nvSpPr>
          <p:cNvPr id="9" name="矩形 8"/>
          <p:cNvSpPr/>
          <p:nvPr/>
        </p:nvSpPr>
        <p:spPr>
          <a:xfrm>
            <a:off x="2328698" y="5356917"/>
            <a:ext cx="1109160" cy="720099"/>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zh-CN" altLang="en-US">
                <a:latin typeface="微软雅黑" panose="020B0503020204020204" pitchFamily="34" charset="-122"/>
                <a:ea typeface="微软雅黑" panose="020B0503020204020204" pitchFamily="34" charset="-122"/>
              </a:rPr>
              <a:t>解惑</a:t>
            </a:r>
            <a:endParaRPr lang="zh-CN" altLang="en-US">
              <a:latin typeface="微软雅黑" panose="020B0503020204020204" pitchFamily="34" charset="-122"/>
              <a:ea typeface="微软雅黑" panose="020B0503020204020204" pitchFamily="34" charset="-122"/>
            </a:endParaRPr>
          </a:p>
        </p:txBody>
      </p:sp>
      <p:sp>
        <p:nvSpPr>
          <p:cNvPr id="10" name="矩形 9"/>
          <p:cNvSpPr/>
          <p:nvPr/>
        </p:nvSpPr>
        <p:spPr>
          <a:xfrm>
            <a:off x="5813918" y="5356916"/>
            <a:ext cx="1118312" cy="720099"/>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zh-CN" altLang="en-US">
                <a:latin typeface="微软雅黑" panose="020B0503020204020204" pitchFamily="34" charset="-122"/>
                <a:ea typeface="微软雅黑" panose="020B0503020204020204" pitchFamily="34" charset="-122"/>
              </a:rPr>
              <a:t>难题</a:t>
            </a:r>
            <a:endParaRPr lang="zh-CN" altLang="en-US">
              <a:latin typeface="微软雅黑" panose="020B0503020204020204" pitchFamily="34" charset="-122"/>
              <a:ea typeface="微软雅黑" panose="020B0503020204020204" pitchFamily="34" charset="-122"/>
            </a:endParaRPr>
          </a:p>
        </p:txBody>
      </p:sp>
      <p:cxnSp>
        <p:nvCxnSpPr>
          <p:cNvPr id="12" name="直接连接符 11"/>
          <p:cNvCxnSpPr>
            <a:endCxn id="5" idx="1"/>
          </p:cNvCxnSpPr>
          <p:nvPr/>
        </p:nvCxnSpPr>
        <p:spPr>
          <a:xfrm>
            <a:off x="1066820" y="3040845"/>
            <a:ext cx="849419"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4" name="直接连接符 13"/>
          <p:cNvCxnSpPr/>
          <p:nvPr/>
        </p:nvCxnSpPr>
        <p:spPr>
          <a:xfrm>
            <a:off x="3784697" y="3040844"/>
            <a:ext cx="849418"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5" name="直接连接符 14"/>
          <p:cNvCxnSpPr/>
          <p:nvPr/>
        </p:nvCxnSpPr>
        <p:spPr>
          <a:xfrm>
            <a:off x="2864631" y="4846094"/>
            <a:ext cx="1037065"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6" name="直接连接符 15"/>
          <p:cNvCxnSpPr/>
          <p:nvPr/>
        </p:nvCxnSpPr>
        <p:spPr>
          <a:xfrm>
            <a:off x="5476979" y="4846094"/>
            <a:ext cx="882504"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20" name="直接箭头连接符 19"/>
          <p:cNvCxnSpPr/>
          <p:nvPr/>
        </p:nvCxnSpPr>
        <p:spPr>
          <a:xfrm flipH="1">
            <a:off x="1066820" y="3025785"/>
            <a:ext cx="0" cy="31004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2" name="直接箭头连接符 21"/>
          <p:cNvCxnSpPr/>
          <p:nvPr/>
        </p:nvCxnSpPr>
        <p:spPr>
          <a:xfrm flipH="1">
            <a:off x="4619328" y="3040843"/>
            <a:ext cx="0" cy="229259"/>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6" name="直接箭头连接符 25"/>
          <p:cNvCxnSpPr>
            <a:endCxn id="8" idx="0"/>
          </p:cNvCxnSpPr>
          <p:nvPr/>
        </p:nvCxnSpPr>
        <p:spPr>
          <a:xfrm flipH="1">
            <a:off x="4689337" y="4070985"/>
            <a:ext cx="0" cy="230034"/>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31" name="直接箭头连接符 30"/>
          <p:cNvCxnSpPr/>
          <p:nvPr/>
        </p:nvCxnSpPr>
        <p:spPr>
          <a:xfrm flipH="1">
            <a:off x="2864631" y="4846094"/>
            <a:ext cx="0" cy="51082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35" name="矩形 34"/>
          <p:cNvSpPr/>
          <p:nvPr/>
        </p:nvSpPr>
        <p:spPr>
          <a:xfrm>
            <a:off x="1328294" y="2860320"/>
            <a:ext cx="411320" cy="351445"/>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zh-CN" altLang="en-US" sz="1600">
                <a:solidFill>
                  <a:schemeClr val="tx1"/>
                </a:solidFill>
                <a:latin typeface="微软雅黑" panose="020B0503020204020204" pitchFamily="34" charset="-122"/>
                <a:ea typeface="微软雅黑" panose="020B0503020204020204" pitchFamily="34" charset="-122"/>
              </a:rPr>
              <a:t>否</a:t>
            </a:r>
            <a:endParaRPr lang="zh-CN" altLang="en-US" sz="1600">
              <a:solidFill>
                <a:schemeClr val="tx1"/>
              </a:solidFill>
              <a:latin typeface="微软雅黑" panose="020B0503020204020204" pitchFamily="34" charset="-122"/>
              <a:ea typeface="微软雅黑" panose="020B0503020204020204" pitchFamily="34" charset="-122"/>
            </a:endParaRPr>
          </a:p>
        </p:txBody>
      </p:sp>
      <p:sp>
        <p:nvSpPr>
          <p:cNvPr id="36" name="矩形 35"/>
          <p:cNvSpPr/>
          <p:nvPr/>
        </p:nvSpPr>
        <p:spPr>
          <a:xfrm>
            <a:off x="3968469" y="2860320"/>
            <a:ext cx="411320" cy="351445"/>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zh-CN" altLang="en-US" sz="1600">
                <a:solidFill>
                  <a:schemeClr val="tx1"/>
                </a:solidFill>
                <a:latin typeface="微软雅黑" panose="020B0503020204020204" pitchFamily="34" charset="-122"/>
                <a:ea typeface="微软雅黑" panose="020B0503020204020204" pitchFamily="34" charset="-122"/>
              </a:rPr>
              <a:t>是</a:t>
            </a:r>
            <a:endParaRPr lang="zh-CN" altLang="en-US" sz="1600">
              <a:solidFill>
                <a:schemeClr val="tx1"/>
              </a:solidFill>
              <a:latin typeface="微软雅黑" panose="020B0503020204020204" pitchFamily="34" charset="-122"/>
              <a:ea typeface="微软雅黑" panose="020B0503020204020204" pitchFamily="34" charset="-122"/>
            </a:endParaRPr>
          </a:p>
        </p:txBody>
      </p:sp>
      <p:sp>
        <p:nvSpPr>
          <p:cNvPr id="37" name="矩形 36"/>
          <p:cNvSpPr/>
          <p:nvPr/>
        </p:nvSpPr>
        <p:spPr>
          <a:xfrm>
            <a:off x="3092174" y="4685764"/>
            <a:ext cx="472582" cy="305384"/>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zh-CN" altLang="en-US" sz="1600">
                <a:solidFill>
                  <a:schemeClr val="tx1"/>
                </a:solidFill>
                <a:latin typeface="微软雅黑" panose="020B0503020204020204" pitchFamily="34" charset="-122"/>
                <a:ea typeface="微软雅黑" panose="020B0503020204020204" pitchFamily="34" charset="-122"/>
              </a:rPr>
              <a:t>原因</a:t>
            </a:r>
            <a:endParaRPr lang="zh-CN" altLang="en-US" sz="1600">
              <a:solidFill>
                <a:schemeClr val="tx1"/>
              </a:solidFill>
              <a:latin typeface="微软雅黑" panose="020B0503020204020204" pitchFamily="34" charset="-122"/>
              <a:ea typeface="微软雅黑" panose="020B0503020204020204" pitchFamily="34" charset="-122"/>
            </a:endParaRPr>
          </a:p>
        </p:txBody>
      </p:sp>
      <p:sp>
        <p:nvSpPr>
          <p:cNvPr id="38" name="矩形 37"/>
          <p:cNvSpPr/>
          <p:nvPr/>
        </p:nvSpPr>
        <p:spPr>
          <a:xfrm>
            <a:off x="5771550" y="4663210"/>
            <a:ext cx="367628" cy="510822"/>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zh-CN" altLang="en-US" sz="1600">
                <a:solidFill>
                  <a:schemeClr val="tx1"/>
                </a:solidFill>
                <a:latin typeface="微软雅黑" panose="020B0503020204020204" pitchFamily="34" charset="-122"/>
                <a:ea typeface="微软雅黑" panose="020B0503020204020204" pitchFamily="34" charset="-122"/>
              </a:rPr>
              <a:t>方案</a:t>
            </a:r>
            <a:endParaRPr lang="zh-CN" altLang="en-US" sz="1600">
              <a:solidFill>
                <a:schemeClr val="tx1"/>
              </a:solidFill>
              <a:latin typeface="微软雅黑" panose="020B0503020204020204" pitchFamily="34" charset="-122"/>
              <a:ea typeface="微软雅黑" panose="020B0503020204020204" pitchFamily="34" charset="-122"/>
            </a:endParaRPr>
          </a:p>
        </p:txBody>
      </p:sp>
      <p:grpSp>
        <p:nvGrpSpPr>
          <p:cNvPr id="65" name="组合 64"/>
          <p:cNvGrpSpPr/>
          <p:nvPr/>
        </p:nvGrpSpPr>
        <p:grpSpPr>
          <a:xfrm>
            <a:off x="7122737" y="1639204"/>
            <a:ext cx="4701401" cy="1712563"/>
            <a:chOff x="6359483" y="1009067"/>
            <a:chExt cx="4701401" cy="1712563"/>
          </a:xfrm>
        </p:grpSpPr>
        <p:sp>
          <p:nvSpPr>
            <p:cNvPr id="40" name="文本框 39"/>
            <p:cNvSpPr txBox="1"/>
            <p:nvPr/>
          </p:nvSpPr>
          <p:spPr>
            <a:xfrm>
              <a:off x="6359483" y="1398191"/>
              <a:ext cx="4701401" cy="1323439"/>
            </a:xfrm>
            <a:prstGeom prst="rect">
              <a:avLst/>
            </a:prstGeom>
            <a:noFill/>
          </p:spPr>
          <p:txBody>
            <a:bodyPr wrap="square">
              <a:spAutoFit/>
            </a:bodyPr>
            <a:lstStyle/>
            <a:p>
              <a:pPr marL="285750" indent="-285750">
                <a:buFont typeface="Arial" panose="020B0604020202020204" pitchFamily="34" charset="0"/>
                <a:buChar char="•"/>
              </a:pPr>
              <a:r>
                <a:rPr lang="zh-CN" altLang="en-US" sz="1600">
                  <a:latin typeface="微软雅黑" panose="020B0503020204020204" pitchFamily="34" charset="-122"/>
                  <a:ea typeface="微软雅黑" panose="020B0503020204020204" pitchFamily="34" charset="-122"/>
                </a:rPr>
                <a:t>第一步，说明一下核心产品是什么</a:t>
              </a:r>
              <a:endParaRPr lang="en-US" altLang="zh-CN" sz="1600">
                <a:latin typeface="微软雅黑" panose="020B0503020204020204" pitchFamily="34" charset="-122"/>
                <a:ea typeface="微软雅黑" panose="020B0503020204020204" pitchFamily="34" charset="-122"/>
              </a:endParaRPr>
            </a:p>
            <a:p>
              <a:pPr marL="285750" indent="-285750">
                <a:buFont typeface="Arial" panose="020B0604020202020204" pitchFamily="34" charset="0"/>
                <a:buChar char="•"/>
              </a:pPr>
              <a:r>
                <a:rPr lang="zh-CN" altLang="en-US" sz="1600">
                  <a:latin typeface="微软雅黑" panose="020B0503020204020204" pitchFamily="34" charset="-122"/>
                  <a:ea typeface="微软雅黑" panose="020B0503020204020204" pitchFamily="34" charset="-122"/>
                </a:rPr>
                <a:t>第二步，在核心产品基础上问一个为什么</a:t>
              </a:r>
              <a:endParaRPr lang="en-US" altLang="zh-CN" sz="1600">
                <a:latin typeface="微软雅黑" panose="020B0503020204020204" pitchFamily="34" charset="-122"/>
                <a:ea typeface="微软雅黑" panose="020B0503020204020204" pitchFamily="34" charset="-122"/>
              </a:endParaRPr>
            </a:p>
            <a:p>
              <a:pPr marL="285750" indent="-285750">
                <a:buFont typeface="Arial" panose="020B0604020202020204" pitchFamily="34" charset="0"/>
                <a:buChar char="•"/>
              </a:pPr>
              <a:r>
                <a:rPr lang="zh-CN" altLang="en-US" sz="1600">
                  <a:latin typeface="微软雅黑" panose="020B0503020204020204" pitchFamily="34" charset="-122"/>
                  <a:ea typeface="微软雅黑" panose="020B0503020204020204" pitchFamily="34" charset="-122"/>
                </a:rPr>
                <a:t>第三步，在第二步的基础上问一个“还有什么”</a:t>
              </a:r>
              <a:endParaRPr lang="en-US" altLang="zh-CN" sz="1600">
                <a:latin typeface="微软雅黑" panose="020B0503020204020204" pitchFamily="34" charset="-122"/>
                <a:ea typeface="微软雅黑" panose="020B0503020204020204" pitchFamily="34" charset="-122"/>
              </a:endParaRPr>
            </a:p>
            <a:p>
              <a:pPr marL="285750" indent="-285750">
                <a:buFont typeface="Arial" panose="020B0604020202020204" pitchFamily="34" charset="0"/>
                <a:buChar char="•"/>
              </a:pPr>
              <a:r>
                <a:rPr lang="zh-CN" altLang="en-US" sz="1600">
                  <a:latin typeface="微软雅黑" panose="020B0503020204020204" pitchFamily="34" charset="-122"/>
                  <a:ea typeface="微软雅黑" panose="020B0503020204020204" pitchFamily="34" charset="-122"/>
                </a:rPr>
                <a:t>第四步，仍然在第二步的基础上问一个“意味着什么”</a:t>
              </a:r>
              <a:endParaRPr lang="zh-CN" altLang="en-US" sz="1600">
                <a:latin typeface="微软雅黑" panose="020B0503020204020204" pitchFamily="34" charset="-122"/>
                <a:ea typeface="微软雅黑" panose="020B0503020204020204" pitchFamily="34" charset="-122"/>
              </a:endParaRPr>
            </a:p>
          </p:txBody>
        </p:sp>
        <p:sp>
          <p:nvSpPr>
            <p:cNvPr id="45" name="文本框 44"/>
            <p:cNvSpPr txBox="1"/>
            <p:nvPr/>
          </p:nvSpPr>
          <p:spPr>
            <a:xfrm>
              <a:off x="6374527" y="1009067"/>
              <a:ext cx="2695901" cy="369332"/>
            </a:xfrm>
            <a:prstGeom prst="rect">
              <a:avLst/>
            </a:prstGeom>
            <a:noFill/>
          </p:spPr>
          <p:txBody>
            <a:bodyPr wrap="square">
              <a:spAutoFit/>
            </a:bodyPr>
            <a:lstStyle/>
            <a:p>
              <a:r>
                <a:rPr lang="zh-CN" altLang="en-US"/>
                <a:t>探索性需求洞察四步法</a:t>
              </a:r>
              <a:r>
                <a:rPr lang="en-US" altLang="zh-CN"/>
                <a:t>:</a:t>
              </a:r>
              <a:endParaRPr lang="zh-CN" altLang="en-US"/>
            </a:p>
          </p:txBody>
        </p:sp>
      </p:grpSp>
      <p:cxnSp>
        <p:nvCxnSpPr>
          <p:cNvPr id="34" name="直接箭头连接符 33"/>
          <p:cNvCxnSpPr/>
          <p:nvPr/>
        </p:nvCxnSpPr>
        <p:spPr>
          <a:xfrm flipH="1">
            <a:off x="6359483" y="4838456"/>
            <a:ext cx="0" cy="51082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42" name="文本框 41"/>
          <p:cNvSpPr txBox="1"/>
          <p:nvPr/>
        </p:nvSpPr>
        <p:spPr>
          <a:xfrm>
            <a:off x="7122736" y="3975044"/>
            <a:ext cx="4784391" cy="1815882"/>
          </a:xfrm>
          <a:prstGeom prst="rect">
            <a:avLst/>
          </a:prstGeom>
          <a:noFill/>
        </p:spPr>
        <p:txBody>
          <a:bodyPr wrap="square">
            <a:spAutoFit/>
          </a:bodyPr>
          <a:lstStyle/>
          <a:p>
            <a:pPr marL="285750" indent="-285750">
              <a:buFont typeface="Arial" panose="020B0604020202020204" pitchFamily="34" charset="0"/>
              <a:buChar char="•"/>
            </a:pPr>
            <a:r>
              <a:rPr lang="zh-CN" altLang="en-US" sz="1600">
                <a:latin typeface="微软雅黑" panose="020B0503020204020204" pitchFamily="34" charset="-122"/>
                <a:ea typeface="微软雅黑" panose="020B0503020204020204" pitchFamily="34" charset="-122"/>
              </a:rPr>
              <a:t>第一步，将问题中涉及的解决方案的部分暂时去掉。过早地明确解决方案不利于需求的洞察。</a:t>
            </a:r>
            <a:endParaRPr lang="en-US" altLang="zh-CN" sz="1600">
              <a:latin typeface="微软雅黑" panose="020B0503020204020204" pitchFamily="34" charset="-122"/>
              <a:ea typeface="微软雅黑" panose="020B0503020204020204" pitchFamily="34" charset="-122"/>
            </a:endParaRPr>
          </a:p>
          <a:p>
            <a:pPr marL="285750" indent="-285750">
              <a:buFont typeface="Arial" panose="020B0604020202020204" pitchFamily="34" charset="0"/>
              <a:buChar char="•"/>
            </a:pPr>
            <a:r>
              <a:rPr lang="zh-CN" altLang="en-US" sz="1600">
                <a:latin typeface="微软雅黑" panose="020B0503020204020204" pitchFamily="34" charset="-122"/>
                <a:ea typeface="微软雅黑" panose="020B0503020204020204" pitchFamily="34" charset="-122"/>
              </a:rPr>
              <a:t>第二步，如果问题是“难题”模式问题，统一改为</a:t>
            </a:r>
            <a:r>
              <a:rPr lang="en-US" altLang="zh-CN" sz="1600">
                <a:latin typeface="微软雅黑" panose="020B0503020204020204" pitchFamily="34" charset="-122"/>
                <a:ea typeface="微软雅黑" panose="020B0503020204020204" pitchFamily="34" charset="-122"/>
              </a:rPr>
              <a:t>"</a:t>
            </a:r>
            <a:r>
              <a:rPr lang="zh-CN" altLang="en-US" sz="1600">
                <a:latin typeface="微软雅黑" panose="020B0503020204020204" pitchFamily="34" charset="-122"/>
                <a:ea typeface="微软雅黑" panose="020B0503020204020204" pitchFamily="34" charset="-122"/>
              </a:rPr>
              <a:t>疑惑”模式问题。即如果问题是询问“怎么办”或者“如何”，统一改为“为什么”。</a:t>
            </a:r>
            <a:endParaRPr lang="en-US" altLang="zh-CN" sz="1600">
              <a:latin typeface="微软雅黑" panose="020B0503020204020204" pitchFamily="34" charset="-122"/>
              <a:ea typeface="微软雅黑" panose="020B0503020204020204" pitchFamily="34" charset="-122"/>
            </a:endParaRPr>
          </a:p>
          <a:p>
            <a:pPr marL="285750" indent="-285750">
              <a:buFont typeface="Arial" panose="020B0604020202020204" pitchFamily="34" charset="0"/>
              <a:buChar char="•"/>
            </a:pPr>
            <a:r>
              <a:rPr lang="zh-CN" altLang="en-US" sz="1600">
                <a:latin typeface="微软雅黑" panose="020B0503020204020204" pitchFamily="34" charset="-122"/>
                <a:ea typeface="微软雅黑" panose="020B0503020204020204" pitchFamily="34" charset="-122"/>
              </a:rPr>
              <a:t>第三步，修改第一步的问题。询问问题的目的，即为什么要这么做。</a:t>
            </a:r>
            <a:endParaRPr lang="zh-CN" altLang="en-US" sz="1600">
              <a:latin typeface="微软雅黑" panose="020B0503020204020204" pitchFamily="34" charset="-122"/>
              <a:ea typeface="微软雅黑" panose="020B0503020204020204" pitchFamily="34" charset="-122"/>
            </a:endParaRPr>
          </a:p>
        </p:txBody>
      </p:sp>
      <p:sp>
        <p:nvSpPr>
          <p:cNvPr id="46" name="文本框 45"/>
          <p:cNvSpPr txBox="1"/>
          <p:nvPr/>
        </p:nvSpPr>
        <p:spPr>
          <a:xfrm>
            <a:off x="7122737" y="3585920"/>
            <a:ext cx="3334602" cy="369332"/>
          </a:xfrm>
          <a:prstGeom prst="rect">
            <a:avLst/>
          </a:prstGeom>
          <a:noFill/>
        </p:spPr>
        <p:txBody>
          <a:bodyPr wrap="square">
            <a:spAutoFit/>
          </a:bodyPr>
          <a:lstStyle/>
          <a:p>
            <a:r>
              <a:rPr lang="zh-CN" altLang="en-US"/>
              <a:t>问题性需求洞察三步法</a:t>
            </a:r>
            <a:r>
              <a:rPr lang="en-US" altLang="zh-CN"/>
              <a:t>:</a:t>
            </a:r>
            <a:endParaRPr lang="zh-CN" altLang="en-US"/>
          </a:p>
        </p:txBody>
      </p:sp>
      <p:cxnSp>
        <p:nvCxnSpPr>
          <p:cNvPr id="64" name="直接箭头连接符 63"/>
          <p:cNvCxnSpPr/>
          <p:nvPr/>
        </p:nvCxnSpPr>
        <p:spPr>
          <a:xfrm flipH="1">
            <a:off x="2816771" y="2253388"/>
            <a:ext cx="0" cy="24238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5:prstTrans prst="peelOff"/>
      </p:transition>
    </mc:Choice>
    <mc:Fallback>
      <p:transition spd="slow">
        <p:fade/>
      </p:transition>
    </mc:Fallback>
  </mc:AlternateContent>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817948" y="269402"/>
            <a:ext cx="7562367" cy="584775"/>
          </a:xfrm>
          <a:prstGeom prst="rect">
            <a:avLst/>
          </a:prstGeom>
          <a:noFill/>
        </p:spPr>
        <p:txBody>
          <a:bodyPr wrap="square">
            <a:spAutoFit/>
          </a:bodyPr>
          <a:lstStyle/>
          <a:p>
            <a:r>
              <a:rPr lang="zh-CN" altLang="en-US" sz="3200">
                <a:latin typeface="微软雅黑" panose="020B0503020204020204" pitchFamily="34" charset="-122"/>
                <a:ea typeface="微软雅黑" panose="020B0503020204020204" pitchFamily="34" charset="-122"/>
              </a:rPr>
              <a:t>用户需求分析模型</a:t>
            </a:r>
            <a:endParaRPr lang="zh-CN" altLang="en-US" sz="3200">
              <a:latin typeface="微软雅黑" panose="020B0503020204020204" pitchFamily="34" charset="-122"/>
              <a:ea typeface="微软雅黑" panose="020B0503020204020204" pitchFamily="34" charset="-122"/>
            </a:endParaRPr>
          </a:p>
        </p:txBody>
      </p:sp>
      <p:sp>
        <p:nvSpPr>
          <p:cNvPr id="4" name="文本框 3"/>
          <p:cNvSpPr txBox="1"/>
          <p:nvPr/>
        </p:nvSpPr>
        <p:spPr>
          <a:xfrm>
            <a:off x="838966" y="797183"/>
            <a:ext cx="3501805" cy="369332"/>
          </a:xfrm>
          <a:prstGeom prst="rect">
            <a:avLst/>
          </a:prstGeom>
          <a:noFill/>
        </p:spPr>
        <p:txBody>
          <a:bodyPr wrap="square">
            <a:spAutoFit/>
          </a:bodyPr>
          <a:lstStyle/>
          <a:p>
            <a:r>
              <a:rPr lang="zh-CN" altLang="en-US" b="1">
                <a:latin typeface="微软雅黑" panose="020B0503020204020204" pitchFamily="34" charset="-122"/>
                <a:ea typeface="微软雅黑" panose="020B0503020204020204" pitchFamily="34" charset="-122"/>
              </a:rPr>
              <a:t>用户需求流程化分析链路</a:t>
            </a:r>
            <a:endParaRPr lang="zh-CN" altLang="en-US" b="1">
              <a:latin typeface="微软雅黑" panose="020B0503020204020204" pitchFamily="34" charset="-122"/>
              <a:ea typeface="微软雅黑" panose="020B0503020204020204" pitchFamily="34" charset="-122"/>
            </a:endParaRPr>
          </a:p>
        </p:txBody>
      </p:sp>
      <p:sp>
        <p:nvSpPr>
          <p:cNvPr id="5" name="矩形 4"/>
          <p:cNvSpPr/>
          <p:nvPr/>
        </p:nvSpPr>
        <p:spPr>
          <a:xfrm>
            <a:off x="729155" y="1858429"/>
            <a:ext cx="1545021" cy="914400"/>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zh-CN" altLang="en-US">
                <a:latin typeface="微软雅黑" panose="020B0503020204020204" pitchFamily="34" charset="-122"/>
                <a:ea typeface="微软雅黑" panose="020B0503020204020204" pitchFamily="34" charset="-122"/>
              </a:rPr>
              <a:t>需求收集</a:t>
            </a:r>
            <a:endParaRPr lang="en-US" altLang="zh-CN">
              <a:latin typeface="微软雅黑" panose="020B0503020204020204" pitchFamily="34" charset="-122"/>
              <a:ea typeface="微软雅黑" panose="020B0503020204020204" pitchFamily="34" charset="-122"/>
            </a:endParaRPr>
          </a:p>
          <a:p>
            <a:pPr algn="ctr"/>
            <a:endParaRPr lang="en-US" altLang="zh-CN" sz="800">
              <a:latin typeface="微软雅黑" panose="020B0503020204020204" pitchFamily="34" charset="-122"/>
              <a:ea typeface="微软雅黑" panose="020B0503020204020204" pitchFamily="34" charset="-122"/>
            </a:endParaRPr>
          </a:p>
          <a:p>
            <a:pPr algn="ctr"/>
            <a:r>
              <a:rPr lang="zh-CN" altLang="en-US" sz="1400">
                <a:latin typeface="微软雅黑" panose="020B0503020204020204" pitchFamily="34" charset="-122"/>
                <a:ea typeface="微软雅黑" panose="020B0503020204020204" pitchFamily="34" charset="-122"/>
              </a:rPr>
              <a:t>全面、深入</a:t>
            </a:r>
            <a:endParaRPr lang="zh-CN" altLang="en-US" sz="1400">
              <a:latin typeface="微软雅黑" panose="020B0503020204020204" pitchFamily="34" charset="-122"/>
              <a:ea typeface="微软雅黑" panose="020B0503020204020204" pitchFamily="34" charset="-122"/>
            </a:endParaRPr>
          </a:p>
        </p:txBody>
      </p:sp>
      <p:sp>
        <p:nvSpPr>
          <p:cNvPr id="6" name="矩形 5"/>
          <p:cNvSpPr/>
          <p:nvPr/>
        </p:nvSpPr>
        <p:spPr>
          <a:xfrm>
            <a:off x="2793453" y="1860331"/>
            <a:ext cx="1545021" cy="914400"/>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zh-CN" altLang="en-US">
                <a:latin typeface="微软雅黑" panose="020B0503020204020204" pitchFamily="34" charset="-122"/>
                <a:ea typeface="微软雅黑" panose="020B0503020204020204" pitchFamily="34" charset="-122"/>
              </a:rPr>
              <a:t>分类梳理</a:t>
            </a:r>
            <a:endParaRPr lang="zh-CN" altLang="en-US">
              <a:latin typeface="微软雅黑" panose="020B0503020204020204" pitchFamily="34" charset="-122"/>
              <a:ea typeface="微软雅黑" panose="020B0503020204020204" pitchFamily="34" charset="-122"/>
            </a:endParaRPr>
          </a:p>
        </p:txBody>
      </p:sp>
      <p:sp>
        <p:nvSpPr>
          <p:cNvPr id="7" name="矩形 6"/>
          <p:cNvSpPr/>
          <p:nvPr/>
        </p:nvSpPr>
        <p:spPr>
          <a:xfrm>
            <a:off x="4857751" y="1860331"/>
            <a:ext cx="2249214" cy="914400"/>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zh-CN" altLang="en-US">
                <a:latin typeface="微软雅黑" panose="020B0503020204020204" pitchFamily="34" charset="-122"/>
                <a:ea typeface="微软雅黑" panose="020B0503020204020204" pitchFamily="34" charset="-122"/>
              </a:rPr>
              <a:t>需求处理</a:t>
            </a:r>
            <a:endParaRPr lang="en-US" altLang="zh-CN">
              <a:latin typeface="微软雅黑" panose="020B0503020204020204" pitchFamily="34" charset="-122"/>
              <a:ea typeface="微软雅黑" panose="020B0503020204020204" pitchFamily="34" charset="-122"/>
            </a:endParaRPr>
          </a:p>
          <a:p>
            <a:pPr algn="ctr"/>
            <a:endParaRPr lang="en-US" altLang="zh-CN" sz="800">
              <a:latin typeface="微软雅黑" panose="020B0503020204020204" pitchFamily="34" charset="-122"/>
              <a:ea typeface="微软雅黑" panose="020B0503020204020204" pitchFamily="34" charset="-122"/>
            </a:endParaRPr>
          </a:p>
          <a:p>
            <a:pPr algn="ctr"/>
            <a:r>
              <a:rPr lang="zh-CN" altLang="en-US" sz="1400">
                <a:latin typeface="微软雅黑" panose="020B0503020204020204" pitchFamily="34" charset="-122"/>
                <a:ea typeface="微软雅黑" panose="020B0503020204020204" pitchFamily="34" charset="-122"/>
              </a:rPr>
              <a:t>角色、场景、流程、动机</a:t>
            </a:r>
            <a:endParaRPr lang="zh-CN" altLang="en-US" sz="1400">
              <a:latin typeface="微软雅黑" panose="020B0503020204020204" pitchFamily="34" charset="-122"/>
              <a:ea typeface="微软雅黑" panose="020B0503020204020204" pitchFamily="34" charset="-122"/>
            </a:endParaRPr>
          </a:p>
        </p:txBody>
      </p:sp>
      <p:sp>
        <p:nvSpPr>
          <p:cNvPr id="8" name="矩形 7"/>
          <p:cNvSpPr/>
          <p:nvPr/>
        </p:nvSpPr>
        <p:spPr>
          <a:xfrm>
            <a:off x="7626242" y="1860331"/>
            <a:ext cx="1545021" cy="914400"/>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zh-CN" altLang="en-US">
                <a:latin typeface="微软雅黑" panose="020B0503020204020204" pitchFamily="34" charset="-122"/>
                <a:ea typeface="微软雅黑" panose="020B0503020204020204" pitchFamily="34" charset="-122"/>
              </a:rPr>
              <a:t>评估影响</a:t>
            </a:r>
            <a:endParaRPr lang="zh-CN" altLang="en-US">
              <a:latin typeface="微软雅黑" panose="020B0503020204020204" pitchFamily="34" charset="-122"/>
              <a:ea typeface="微软雅黑" panose="020B0503020204020204" pitchFamily="34" charset="-122"/>
            </a:endParaRPr>
          </a:p>
        </p:txBody>
      </p:sp>
      <p:sp>
        <p:nvSpPr>
          <p:cNvPr id="9" name="矩形 8"/>
          <p:cNvSpPr/>
          <p:nvPr/>
        </p:nvSpPr>
        <p:spPr>
          <a:xfrm>
            <a:off x="9690540" y="1860331"/>
            <a:ext cx="1545021" cy="914400"/>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zh-CN" altLang="en-US">
                <a:latin typeface="微软雅黑" panose="020B0503020204020204" pitchFamily="34" charset="-122"/>
                <a:ea typeface="微软雅黑" panose="020B0503020204020204" pitchFamily="34" charset="-122"/>
              </a:rPr>
              <a:t>优先级</a:t>
            </a:r>
            <a:endParaRPr lang="zh-CN" altLang="en-US">
              <a:latin typeface="微软雅黑" panose="020B0503020204020204" pitchFamily="34" charset="-122"/>
              <a:ea typeface="微软雅黑" panose="020B0503020204020204" pitchFamily="34" charset="-122"/>
            </a:endParaRPr>
          </a:p>
        </p:txBody>
      </p:sp>
      <p:sp>
        <p:nvSpPr>
          <p:cNvPr id="10" name="矩形 9"/>
          <p:cNvSpPr/>
          <p:nvPr/>
        </p:nvSpPr>
        <p:spPr>
          <a:xfrm>
            <a:off x="5205248" y="3626070"/>
            <a:ext cx="1545021" cy="914400"/>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zh-CN" altLang="en-US">
                <a:latin typeface="微软雅黑" panose="020B0503020204020204" pitchFamily="34" charset="-122"/>
                <a:ea typeface="微软雅黑" panose="020B0503020204020204" pitchFamily="34" charset="-122"/>
              </a:rPr>
              <a:t>伪需求管理</a:t>
            </a:r>
            <a:endParaRPr lang="zh-CN" altLang="en-US">
              <a:latin typeface="微软雅黑" panose="020B0503020204020204" pitchFamily="34" charset="-122"/>
              <a:ea typeface="微软雅黑" panose="020B0503020204020204" pitchFamily="34" charset="-122"/>
            </a:endParaRPr>
          </a:p>
        </p:txBody>
      </p:sp>
      <p:sp>
        <p:nvSpPr>
          <p:cNvPr id="11" name="矩形 10"/>
          <p:cNvSpPr/>
          <p:nvPr/>
        </p:nvSpPr>
        <p:spPr>
          <a:xfrm>
            <a:off x="7522780" y="3626070"/>
            <a:ext cx="1778875" cy="1555530"/>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zh-CN" altLang="en-US">
                <a:latin typeface="微软雅黑" panose="020B0503020204020204" pitchFamily="34" charset="-122"/>
                <a:ea typeface="微软雅黑" panose="020B0503020204020204" pitchFamily="34" charset="-122"/>
              </a:rPr>
              <a:t>判断因素</a:t>
            </a:r>
            <a:endParaRPr lang="en-US" altLang="zh-CN">
              <a:latin typeface="微软雅黑" panose="020B0503020204020204" pitchFamily="34" charset="-122"/>
              <a:ea typeface="微软雅黑" panose="020B0503020204020204" pitchFamily="34" charset="-122"/>
            </a:endParaRPr>
          </a:p>
          <a:p>
            <a:pPr algn="ctr"/>
            <a:endParaRPr lang="en-US" altLang="zh-CN" sz="800">
              <a:latin typeface="微软雅黑" panose="020B0503020204020204" pitchFamily="34" charset="-122"/>
              <a:ea typeface="微软雅黑" panose="020B0503020204020204" pitchFamily="34" charset="-122"/>
            </a:endParaRPr>
          </a:p>
          <a:p>
            <a:pPr marL="285750" indent="-285750">
              <a:buFont typeface="Arial" panose="020B0604020202020204" pitchFamily="34" charset="0"/>
              <a:buChar char="•"/>
            </a:pPr>
            <a:r>
              <a:rPr lang="zh-CN" altLang="en-US" sz="1400">
                <a:latin typeface="微软雅黑" panose="020B0503020204020204" pitchFamily="34" charset="-122"/>
                <a:ea typeface="微软雅黑" panose="020B0503020204020204" pitchFamily="34" charset="-122"/>
              </a:rPr>
              <a:t>产品所属阶段</a:t>
            </a:r>
            <a:endParaRPr lang="en-US" altLang="zh-CN" sz="1400">
              <a:latin typeface="微软雅黑" panose="020B0503020204020204" pitchFamily="34" charset="-122"/>
              <a:ea typeface="微软雅黑" panose="020B0503020204020204" pitchFamily="34" charset="-122"/>
            </a:endParaRPr>
          </a:p>
          <a:p>
            <a:pPr marL="285750" indent="-285750">
              <a:buFont typeface="Arial" panose="020B0604020202020204" pitchFamily="34" charset="0"/>
              <a:buChar char="•"/>
            </a:pPr>
            <a:r>
              <a:rPr lang="zh-CN" altLang="en-US" sz="1400">
                <a:latin typeface="微软雅黑" panose="020B0503020204020204" pitchFamily="34" charset="-122"/>
                <a:ea typeface="微软雅黑" panose="020B0503020204020204" pitchFamily="34" charset="-122"/>
              </a:rPr>
              <a:t>产品定位匹配度</a:t>
            </a:r>
            <a:endParaRPr lang="en-US" altLang="zh-CN" sz="1400">
              <a:latin typeface="微软雅黑" panose="020B0503020204020204" pitchFamily="34" charset="-122"/>
              <a:ea typeface="微软雅黑" panose="020B0503020204020204" pitchFamily="34" charset="-122"/>
            </a:endParaRPr>
          </a:p>
          <a:p>
            <a:pPr marL="285750" indent="-285750">
              <a:buFont typeface="Arial" panose="020B0604020202020204" pitchFamily="34" charset="0"/>
              <a:buChar char="•"/>
            </a:pPr>
            <a:r>
              <a:rPr lang="zh-CN" altLang="en-US" sz="1400">
                <a:latin typeface="微软雅黑" panose="020B0503020204020204" pitchFamily="34" charset="-122"/>
                <a:ea typeface="微软雅黑" panose="020B0503020204020204" pitchFamily="34" charset="-122"/>
              </a:rPr>
              <a:t>产品本身目标符合度</a:t>
            </a:r>
            <a:endParaRPr lang="zh-CN" altLang="en-US" sz="1400">
              <a:latin typeface="微软雅黑" panose="020B0503020204020204" pitchFamily="34" charset="-122"/>
              <a:ea typeface="微软雅黑" panose="020B0503020204020204" pitchFamily="34" charset="-122"/>
            </a:endParaRPr>
          </a:p>
        </p:txBody>
      </p:sp>
      <p:sp>
        <p:nvSpPr>
          <p:cNvPr id="12" name="矩形 11"/>
          <p:cNvSpPr/>
          <p:nvPr/>
        </p:nvSpPr>
        <p:spPr>
          <a:xfrm>
            <a:off x="5977759" y="5391809"/>
            <a:ext cx="1545021" cy="914400"/>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zh-CN" altLang="en-US">
                <a:latin typeface="微软雅黑" panose="020B0503020204020204" pitchFamily="34" charset="-122"/>
                <a:ea typeface="微软雅黑" panose="020B0503020204020204" pitchFamily="34" charset="-122"/>
              </a:rPr>
              <a:t>用户目标</a:t>
            </a:r>
            <a:endParaRPr lang="zh-CN" altLang="en-US">
              <a:latin typeface="微软雅黑" panose="020B0503020204020204" pitchFamily="34" charset="-122"/>
              <a:ea typeface="微软雅黑" panose="020B0503020204020204" pitchFamily="34" charset="-122"/>
            </a:endParaRPr>
          </a:p>
        </p:txBody>
      </p:sp>
      <p:sp>
        <p:nvSpPr>
          <p:cNvPr id="13" name="矩形 12"/>
          <p:cNvSpPr/>
          <p:nvPr/>
        </p:nvSpPr>
        <p:spPr>
          <a:xfrm>
            <a:off x="9301655" y="5391809"/>
            <a:ext cx="1545021" cy="914400"/>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zh-CN" altLang="en-US">
                <a:latin typeface="微软雅黑" panose="020B0503020204020204" pitchFamily="34" charset="-122"/>
                <a:ea typeface="微软雅黑" panose="020B0503020204020204" pitchFamily="34" charset="-122"/>
              </a:rPr>
              <a:t>产品目标</a:t>
            </a:r>
            <a:endParaRPr lang="zh-CN" altLang="en-US">
              <a:latin typeface="微软雅黑" panose="020B0503020204020204" pitchFamily="34" charset="-122"/>
              <a:ea typeface="微软雅黑" panose="020B0503020204020204" pitchFamily="34" charset="-122"/>
            </a:endParaRPr>
          </a:p>
        </p:txBody>
      </p:sp>
      <p:cxnSp>
        <p:nvCxnSpPr>
          <p:cNvPr id="15" name="直接箭头连接符 14"/>
          <p:cNvCxnSpPr>
            <a:stCxn id="5" idx="3"/>
            <a:endCxn id="6" idx="1"/>
          </p:cNvCxnSpPr>
          <p:nvPr/>
        </p:nvCxnSpPr>
        <p:spPr>
          <a:xfrm>
            <a:off x="2274176" y="2315629"/>
            <a:ext cx="519277" cy="1902"/>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cxnSp>
        <p:nvCxnSpPr>
          <p:cNvPr id="17" name="直接箭头连接符 16"/>
          <p:cNvCxnSpPr>
            <a:stCxn id="6" idx="3"/>
            <a:endCxn id="7" idx="1"/>
          </p:cNvCxnSpPr>
          <p:nvPr/>
        </p:nvCxnSpPr>
        <p:spPr>
          <a:xfrm>
            <a:off x="4338474" y="2317531"/>
            <a:ext cx="519277" cy="0"/>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cxnSp>
        <p:nvCxnSpPr>
          <p:cNvPr id="19" name="直接箭头连接符 18"/>
          <p:cNvCxnSpPr>
            <a:stCxn id="7" idx="3"/>
            <a:endCxn id="8" idx="1"/>
          </p:cNvCxnSpPr>
          <p:nvPr/>
        </p:nvCxnSpPr>
        <p:spPr>
          <a:xfrm>
            <a:off x="7106965" y="2317531"/>
            <a:ext cx="519277" cy="0"/>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cxnSp>
        <p:nvCxnSpPr>
          <p:cNvPr id="21" name="直接箭头连接符 20"/>
          <p:cNvCxnSpPr>
            <a:stCxn id="7" idx="2"/>
            <a:endCxn id="10" idx="0"/>
          </p:cNvCxnSpPr>
          <p:nvPr/>
        </p:nvCxnSpPr>
        <p:spPr>
          <a:xfrm flipH="1">
            <a:off x="5977759" y="2774731"/>
            <a:ext cx="4599" cy="851339"/>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cxnSp>
        <p:nvCxnSpPr>
          <p:cNvPr id="23" name="直接箭头连接符 22"/>
          <p:cNvCxnSpPr>
            <a:stCxn id="8" idx="3"/>
            <a:endCxn id="9" idx="1"/>
          </p:cNvCxnSpPr>
          <p:nvPr/>
        </p:nvCxnSpPr>
        <p:spPr>
          <a:xfrm>
            <a:off x="9171263" y="2317531"/>
            <a:ext cx="519277" cy="0"/>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sp>
        <p:nvSpPr>
          <p:cNvPr id="24" name="箭头: 下 23"/>
          <p:cNvSpPr/>
          <p:nvPr/>
        </p:nvSpPr>
        <p:spPr>
          <a:xfrm rot="10800000">
            <a:off x="8303172" y="2772829"/>
            <a:ext cx="254873" cy="851339"/>
          </a:xfrm>
          <a:prstGeom prst="down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5" name="箭头: 右弧形 24"/>
          <p:cNvSpPr/>
          <p:nvPr/>
        </p:nvSpPr>
        <p:spPr>
          <a:xfrm rot="12132197">
            <a:off x="6852297" y="4286648"/>
            <a:ext cx="509336" cy="1070461"/>
          </a:xfrm>
          <a:prstGeom prst="curvedLef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26" name="箭头: 左弧形 25"/>
          <p:cNvSpPr/>
          <p:nvPr/>
        </p:nvSpPr>
        <p:spPr>
          <a:xfrm rot="10303756">
            <a:off x="9398609" y="4305443"/>
            <a:ext cx="519277" cy="1076465"/>
          </a:xfrm>
          <a:prstGeom prst="curved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27" name="文本框 26"/>
          <p:cNvSpPr txBox="1"/>
          <p:nvPr/>
        </p:nvSpPr>
        <p:spPr>
          <a:xfrm>
            <a:off x="6006993" y="2983469"/>
            <a:ext cx="331732" cy="338554"/>
          </a:xfrm>
          <a:prstGeom prst="rect">
            <a:avLst/>
          </a:prstGeom>
          <a:noFill/>
        </p:spPr>
        <p:txBody>
          <a:bodyPr wrap="square" rtlCol="0">
            <a:spAutoFit/>
          </a:bodyPr>
          <a:lstStyle/>
          <a:p>
            <a:r>
              <a:rPr lang="zh-CN" altLang="en-US" sz="1600">
                <a:latin typeface="微软雅黑" panose="020B0503020204020204" pitchFamily="34" charset="-122"/>
                <a:ea typeface="微软雅黑" panose="020B0503020204020204" pitchFamily="34" charset="-122"/>
              </a:rPr>
              <a:t>伪</a:t>
            </a:r>
            <a:endParaRPr lang="zh-CN" altLang="en-US" sz="1600">
              <a:latin typeface="微软雅黑" panose="020B0503020204020204" pitchFamily="34" charset="-122"/>
              <a:ea typeface="微软雅黑" panose="020B0503020204020204" pitchFamily="34" charset="-122"/>
            </a:endParaRPr>
          </a:p>
        </p:txBody>
      </p:sp>
      <p:sp>
        <p:nvSpPr>
          <p:cNvPr id="28" name="文本框 27"/>
          <p:cNvSpPr txBox="1"/>
          <p:nvPr/>
        </p:nvSpPr>
        <p:spPr>
          <a:xfrm>
            <a:off x="7156335" y="1877547"/>
            <a:ext cx="366445" cy="338554"/>
          </a:xfrm>
          <a:prstGeom prst="rect">
            <a:avLst/>
          </a:prstGeom>
          <a:noFill/>
        </p:spPr>
        <p:txBody>
          <a:bodyPr wrap="square" rtlCol="0">
            <a:spAutoFit/>
          </a:bodyPr>
          <a:lstStyle/>
          <a:p>
            <a:r>
              <a:rPr lang="zh-CN" altLang="en-US" sz="1600">
                <a:latin typeface="微软雅黑" panose="020B0503020204020204" pitchFamily="34" charset="-122"/>
                <a:ea typeface="微软雅黑" panose="020B0503020204020204" pitchFamily="34" charset="-122"/>
              </a:rPr>
              <a:t>真</a:t>
            </a:r>
            <a:endParaRPr lang="zh-CN" altLang="en-US" sz="1600">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5:prstTrans prst="peelOff"/>
      </p:transition>
    </mc:Choice>
    <mc:Fallback>
      <p:transition spd="slow">
        <p:fade/>
      </p:transition>
    </mc:Fallback>
  </mc:AlternateContent>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817948" y="269402"/>
            <a:ext cx="7562367" cy="584775"/>
          </a:xfrm>
          <a:prstGeom prst="rect">
            <a:avLst/>
          </a:prstGeom>
          <a:noFill/>
        </p:spPr>
        <p:txBody>
          <a:bodyPr wrap="square">
            <a:spAutoFit/>
          </a:bodyPr>
          <a:lstStyle/>
          <a:p>
            <a:r>
              <a:rPr lang="en-US" altLang="zh-CN" sz="3200">
                <a:latin typeface="微软雅黑" panose="020B0503020204020204" pitchFamily="34" charset="-122"/>
                <a:ea typeface="微软雅黑" panose="020B0503020204020204" pitchFamily="34" charset="-122"/>
              </a:rPr>
              <a:t>KANO</a:t>
            </a:r>
            <a:r>
              <a:rPr lang="zh-CN" altLang="en-US" sz="3200">
                <a:latin typeface="微软雅黑" panose="020B0503020204020204" pitchFamily="34" charset="-122"/>
                <a:ea typeface="微软雅黑" panose="020B0503020204020204" pitchFamily="34" charset="-122"/>
              </a:rPr>
              <a:t>模型</a:t>
            </a:r>
            <a:r>
              <a:rPr lang="en-US" altLang="zh-CN" sz="3200">
                <a:latin typeface="微软雅黑" panose="020B0503020204020204" pitchFamily="34" charset="-122"/>
                <a:ea typeface="微软雅黑" panose="020B0503020204020204" pitchFamily="34" charset="-122"/>
              </a:rPr>
              <a:t>-</a:t>
            </a:r>
            <a:r>
              <a:rPr lang="zh-CN" altLang="en-US" sz="3200">
                <a:latin typeface="微软雅黑" panose="020B0503020204020204" pitchFamily="34" charset="-122"/>
                <a:ea typeface="微软雅黑" panose="020B0503020204020204" pitchFamily="34" charset="-122"/>
              </a:rPr>
              <a:t>用户需求分类和优先排序</a:t>
            </a:r>
            <a:endParaRPr lang="zh-CN" altLang="en-US" sz="3200">
              <a:latin typeface="微软雅黑" panose="020B0503020204020204" pitchFamily="34" charset="-122"/>
              <a:ea typeface="微软雅黑" panose="020B0503020204020204" pitchFamily="34" charset="-122"/>
            </a:endParaRPr>
          </a:p>
        </p:txBody>
      </p:sp>
      <p:grpSp>
        <p:nvGrpSpPr>
          <p:cNvPr id="24" name="组合 23"/>
          <p:cNvGrpSpPr/>
          <p:nvPr/>
        </p:nvGrpSpPr>
        <p:grpSpPr>
          <a:xfrm>
            <a:off x="-1027671" y="-393607"/>
            <a:ext cx="8214653" cy="8162805"/>
            <a:chOff x="-700330" y="-909845"/>
            <a:chExt cx="8214653" cy="8162805"/>
          </a:xfrm>
        </p:grpSpPr>
        <p:cxnSp>
          <p:nvCxnSpPr>
            <p:cNvPr id="4" name="直接箭头连接符 3"/>
            <p:cNvCxnSpPr/>
            <p:nvPr/>
          </p:nvCxnSpPr>
          <p:spPr>
            <a:xfrm>
              <a:off x="525517" y="3429000"/>
              <a:ext cx="4971393" cy="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6" name="直接箭头连接符 5"/>
            <p:cNvCxnSpPr/>
            <p:nvPr/>
          </p:nvCxnSpPr>
          <p:spPr>
            <a:xfrm flipH="1" flipV="1">
              <a:off x="3196157" y="1355834"/>
              <a:ext cx="0" cy="4340773"/>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1" name="直接箭头连接符 10"/>
            <p:cNvCxnSpPr/>
            <p:nvPr/>
          </p:nvCxnSpPr>
          <p:spPr>
            <a:xfrm flipV="1">
              <a:off x="1476260" y="1831956"/>
              <a:ext cx="3481226" cy="3059533"/>
            </a:xfrm>
            <a:prstGeom prst="straightConnector1">
              <a:avLst/>
            </a:prstGeom>
            <a:ln w="38100">
              <a:solidFill>
                <a:srgbClr val="5AB6AF"/>
              </a:solidFill>
              <a:tailEnd type="triangle"/>
            </a:ln>
          </p:spPr>
          <p:style>
            <a:lnRef idx="1">
              <a:schemeClr val="accent1"/>
            </a:lnRef>
            <a:fillRef idx="0">
              <a:schemeClr val="accent1"/>
            </a:fillRef>
            <a:effectRef idx="0">
              <a:schemeClr val="accent1"/>
            </a:effectRef>
            <a:fontRef idx="minor">
              <a:schemeClr val="tx1"/>
            </a:fontRef>
          </p:style>
        </p:cxnSp>
        <p:cxnSp>
          <p:nvCxnSpPr>
            <p:cNvPr id="13" name="直接箭头连接符 12"/>
            <p:cNvCxnSpPr/>
            <p:nvPr/>
          </p:nvCxnSpPr>
          <p:spPr>
            <a:xfrm>
              <a:off x="1476260" y="1831956"/>
              <a:ext cx="3349128" cy="2880181"/>
            </a:xfrm>
            <a:prstGeom prst="straightConnector1">
              <a:avLst/>
            </a:prstGeom>
            <a:ln w="38100">
              <a:solidFill>
                <a:srgbClr val="0F417B"/>
              </a:solidFill>
              <a:tailEnd type="triangle"/>
            </a:ln>
          </p:spPr>
          <p:style>
            <a:lnRef idx="1">
              <a:schemeClr val="accent1"/>
            </a:lnRef>
            <a:fillRef idx="0">
              <a:schemeClr val="accent1"/>
            </a:fillRef>
            <a:effectRef idx="0">
              <a:schemeClr val="accent1"/>
            </a:effectRef>
            <a:fontRef idx="minor">
              <a:schemeClr val="tx1"/>
            </a:fontRef>
          </p:style>
        </p:cxnSp>
        <p:sp>
          <p:nvSpPr>
            <p:cNvPr id="14" name="弧形 13"/>
            <p:cNvSpPr/>
            <p:nvPr/>
          </p:nvSpPr>
          <p:spPr>
            <a:xfrm rot="15622625">
              <a:off x="3067028" y="2805665"/>
              <a:ext cx="4164405" cy="4730185"/>
            </a:xfrm>
            <a:prstGeom prst="arc">
              <a:avLst>
                <a:gd name="adj1" fmla="val 16363124"/>
                <a:gd name="adj2" fmla="val 540538"/>
              </a:avLst>
            </a:prstGeom>
            <a:ln w="38100">
              <a:solidFill>
                <a:srgbClr val="C00000"/>
              </a:solidFill>
              <a:headEnd type="none" w="med" len="med"/>
              <a:tailEnd type="arrow"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15" name="弧形 14"/>
            <p:cNvSpPr/>
            <p:nvPr/>
          </p:nvSpPr>
          <p:spPr>
            <a:xfrm rot="8041104">
              <a:off x="-508887" y="-1101288"/>
              <a:ext cx="4131964" cy="4514850"/>
            </a:xfrm>
            <a:prstGeom prst="arc">
              <a:avLst>
                <a:gd name="adj1" fmla="val 14031029"/>
                <a:gd name="adj2" fmla="val 19170570"/>
              </a:avLst>
            </a:prstGeom>
            <a:ln w="38100">
              <a:solidFill>
                <a:srgbClr val="795696"/>
              </a:solidFill>
              <a:headEnd type="arrow"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cxnSp>
          <p:nvCxnSpPr>
            <p:cNvPr id="21" name="直接箭头连接符 20"/>
            <p:cNvCxnSpPr/>
            <p:nvPr/>
          </p:nvCxnSpPr>
          <p:spPr>
            <a:xfrm>
              <a:off x="2005070" y="3429000"/>
              <a:ext cx="2445744" cy="0"/>
            </a:xfrm>
            <a:prstGeom prst="straightConnector1">
              <a:avLst/>
            </a:prstGeom>
            <a:ln w="38100">
              <a:solidFill>
                <a:srgbClr val="4B535D"/>
              </a:solidFill>
              <a:tailEnd type="triangle"/>
            </a:ln>
          </p:spPr>
          <p:style>
            <a:lnRef idx="1">
              <a:schemeClr val="accent1"/>
            </a:lnRef>
            <a:fillRef idx="0">
              <a:schemeClr val="accent1"/>
            </a:fillRef>
            <a:effectRef idx="0">
              <a:schemeClr val="accent1"/>
            </a:effectRef>
            <a:fontRef idx="minor">
              <a:schemeClr val="tx1"/>
            </a:fontRef>
          </p:style>
        </p:cxnSp>
        <p:sp>
          <p:nvSpPr>
            <p:cNvPr id="22" name="文本框 21"/>
            <p:cNvSpPr txBox="1"/>
            <p:nvPr/>
          </p:nvSpPr>
          <p:spPr>
            <a:xfrm>
              <a:off x="2677099" y="944709"/>
              <a:ext cx="947450" cy="369332"/>
            </a:xfrm>
            <a:prstGeom prst="rect">
              <a:avLst/>
            </a:prstGeom>
            <a:noFill/>
          </p:spPr>
          <p:txBody>
            <a:bodyPr wrap="square" rtlCol="0">
              <a:spAutoFit/>
            </a:bodyPr>
            <a:lstStyle/>
            <a:p>
              <a:pPr algn="ctr"/>
              <a:r>
                <a:rPr lang="zh-CN" altLang="en-US">
                  <a:latin typeface="微软雅黑" panose="020B0503020204020204" pitchFamily="34" charset="-122"/>
                  <a:ea typeface="微软雅黑" panose="020B0503020204020204" pitchFamily="34" charset="-122"/>
                </a:rPr>
                <a:t>满意度</a:t>
              </a:r>
              <a:endParaRPr lang="zh-CN" altLang="en-US">
                <a:latin typeface="微软雅黑" panose="020B0503020204020204" pitchFamily="34" charset="-122"/>
                <a:ea typeface="微软雅黑" panose="020B0503020204020204" pitchFamily="34" charset="-122"/>
              </a:endParaRPr>
            </a:p>
          </p:txBody>
        </p:sp>
        <p:sp>
          <p:nvSpPr>
            <p:cNvPr id="23" name="文本框 22"/>
            <p:cNvSpPr txBox="1"/>
            <p:nvPr/>
          </p:nvSpPr>
          <p:spPr>
            <a:xfrm>
              <a:off x="5490728" y="3244334"/>
              <a:ext cx="947450" cy="369332"/>
            </a:xfrm>
            <a:prstGeom prst="rect">
              <a:avLst/>
            </a:prstGeom>
            <a:noFill/>
          </p:spPr>
          <p:txBody>
            <a:bodyPr wrap="square" rtlCol="0">
              <a:spAutoFit/>
            </a:bodyPr>
            <a:lstStyle/>
            <a:p>
              <a:pPr algn="ctr"/>
              <a:r>
                <a:rPr lang="zh-CN" altLang="en-US">
                  <a:latin typeface="微软雅黑" panose="020B0503020204020204" pitchFamily="34" charset="-122"/>
                  <a:ea typeface="微软雅黑" panose="020B0503020204020204" pitchFamily="34" charset="-122"/>
                </a:rPr>
                <a:t>功能性</a:t>
              </a:r>
              <a:endParaRPr lang="zh-CN" altLang="en-US">
                <a:latin typeface="微软雅黑" panose="020B0503020204020204" pitchFamily="34" charset="-122"/>
                <a:ea typeface="微软雅黑" panose="020B0503020204020204" pitchFamily="34" charset="-122"/>
              </a:endParaRPr>
            </a:p>
          </p:txBody>
        </p:sp>
      </p:grpSp>
      <p:grpSp>
        <p:nvGrpSpPr>
          <p:cNvPr id="41" name="组合 40"/>
          <p:cNvGrpSpPr/>
          <p:nvPr/>
        </p:nvGrpSpPr>
        <p:grpSpPr>
          <a:xfrm>
            <a:off x="6199431" y="1704273"/>
            <a:ext cx="5918997" cy="4399516"/>
            <a:chOff x="6199431" y="1704273"/>
            <a:chExt cx="5918997" cy="4399516"/>
          </a:xfrm>
        </p:grpSpPr>
        <p:sp>
          <p:nvSpPr>
            <p:cNvPr id="27" name="文本框 26"/>
            <p:cNvSpPr txBox="1"/>
            <p:nvPr/>
          </p:nvSpPr>
          <p:spPr>
            <a:xfrm>
              <a:off x="6546637" y="1704273"/>
              <a:ext cx="5571791" cy="615553"/>
            </a:xfrm>
            <a:prstGeom prst="rect">
              <a:avLst/>
            </a:prstGeom>
            <a:noFill/>
          </p:spPr>
          <p:txBody>
            <a:bodyPr wrap="square">
              <a:spAutoFit/>
            </a:bodyPr>
            <a:lstStyle/>
            <a:p>
              <a:r>
                <a:rPr lang="zh-CN" altLang="en-US" b="1">
                  <a:latin typeface="微软雅黑" panose="020B0503020204020204" pitchFamily="34" charset="-122"/>
                  <a:ea typeface="微软雅黑" panose="020B0503020204020204" pitchFamily="34" charset="-122"/>
                </a:rPr>
                <a:t>基本型需求</a:t>
              </a:r>
              <a:endParaRPr lang="en-US" altLang="zh-CN" b="1">
                <a:latin typeface="微软雅黑" panose="020B0503020204020204" pitchFamily="34" charset="-122"/>
                <a:ea typeface="微软雅黑" panose="020B0503020204020204" pitchFamily="34" charset="-122"/>
              </a:endParaRPr>
            </a:p>
            <a:p>
              <a:r>
                <a:rPr lang="zh-CN" altLang="en-US" sz="1600">
                  <a:latin typeface="微软雅黑" panose="020B0503020204020204" pitchFamily="34" charset="-122"/>
                  <a:ea typeface="微软雅黑" panose="020B0503020204020204" pitchFamily="34" charset="-122"/>
                </a:rPr>
                <a:t>不提供需求，用户会极大不满;全力提供，用户不会特别满意</a:t>
              </a:r>
              <a:endParaRPr lang="zh-CN" altLang="en-US" sz="1600">
                <a:latin typeface="微软雅黑" panose="020B0503020204020204" pitchFamily="34" charset="-122"/>
                <a:ea typeface="微软雅黑" panose="020B0503020204020204" pitchFamily="34" charset="-122"/>
              </a:endParaRPr>
            </a:p>
          </p:txBody>
        </p:sp>
        <p:sp>
          <p:nvSpPr>
            <p:cNvPr id="29" name="文本框 28"/>
            <p:cNvSpPr txBox="1"/>
            <p:nvPr/>
          </p:nvSpPr>
          <p:spPr>
            <a:xfrm>
              <a:off x="6546637" y="2650264"/>
              <a:ext cx="5187300" cy="615553"/>
            </a:xfrm>
            <a:prstGeom prst="rect">
              <a:avLst/>
            </a:prstGeom>
            <a:noFill/>
          </p:spPr>
          <p:txBody>
            <a:bodyPr wrap="square">
              <a:spAutoFit/>
            </a:bodyPr>
            <a:lstStyle/>
            <a:p>
              <a:r>
                <a:rPr lang="zh-CN" altLang="en-US" b="1">
                  <a:latin typeface="微软雅黑" panose="020B0503020204020204" pitchFamily="34" charset="-122"/>
                  <a:ea typeface="微软雅黑" panose="020B0503020204020204" pitchFamily="34" charset="-122"/>
                </a:rPr>
                <a:t>期望型需求</a:t>
              </a:r>
              <a:endParaRPr lang="en-US" altLang="zh-CN" b="1">
                <a:latin typeface="微软雅黑" panose="020B0503020204020204" pitchFamily="34" charset="-122"/>
                <a:ea typeface="微软雅黑" panose="020B0503020204020204" pitchFamily="34" charset="-122"/>
              </a:endParaRPr>
            </a:p>
            <a:p>
              <a:r>
                <a:rPr lang="zh-CN" altLang="en-US" sz="1600">
                  <a:latin typeface="微软雅黑" panose="020B0503020204020204" pitchFamily="34" charset="-122"/>
                  <a:ea typeface="微软雅黑" panose="020B0503020204020204" pitchFamily="34" charset="-122"/>
                </a:rPr>
                <a:t>功能上的每一次增加，都会提升用户的满意度</a:t>
              </a:r>
              <a:endParaRPr lang="zh-CN" altLang="en-US" sz="1600">
                <a:latin typeface="微软雅黑" panose="020B0503020204020204" pitchFamily="34" charset="-122"/>
                <a:ea typeface="微软雅黑" panose="020B0503020204020204" pitchFamily="34" charset="-122"/>
              </a:endParaRPr>
            </a:p>
          </p:txBody>
        </p:sp>
        <p:sp>
          <p:nvSpPr>
            <p:cNvPr id="31" name="文本框 30"/>
            <p:cNvSpPr txBox="1"/>
            <p:nvPr/>
          </p:nvSpPr>
          <p:spPr>
            <a:xfrm>
              <a:off x="6546637" y="3596255"/>
              <a:ext cx="5381164" cy="615553"/>
            </a:xfrm>
            <a:prstGeom prst="rect">
              <a:avLst/>
            </a:prstGeom>
            <a:noFill/>
          </p:spPr>
          <p:txBody>
            <a:bodyPr wrap="square">
              <a:spAutoFit/>
            </a:bodyPr>
            <a:lstStyle/>
            <a:p>
              <a:r>
                <a:rPr lang="zh-CN" altLang="en-US" b="1">
                  <a:latin typeface="微软雅黑" panose="020B0503020204020204" pitchFamily="34" charset="-122"/>
                  <a:ea typeface="微软雅黑" panose="020B0503020204020204" pitchFamily="34" charset="-122"/>
                </a:rPr>
                <a:t>魅力型需求</a:t>
              </a:r>
              <a:endParaRPr lang="en-US" altLang="zh-CN" b="1">
                <a:latin typeface="微软雅黑" panose="020B0503020204020204" pitchFamily="34" charset="-122"/>
                <a:ea typeface="微软雅黑" panose="020B0503020204020204" pitchFamily="34" charset="-122"/>
              </a:endParaRPr>
            </a:p>
            <a:p>
              <a:r>
                <a:rPr lang="zh-CN" altLang="en-US" sz="1600">
                  <a:latin typeface="微软雅黑" panose="020B0503020204020204" pitchFamily="34" charset="-122"/>
                  <a:ea typeface="微软雅黑" panose="020B0503020204020204" pitchFamily="34" charset="-122"/>
                </a:rPr>
                <a:t>非常有吸引力，一旦满足用户，用户会非常满意</a:t>
              </a:r>
              <a:endParaRPr lang="zh-CN" altLang="en-US" sz="1600">
                <a:latin typeface="微软雅黑" panose="020B0503020204020204" pitchFamily="34" charset="-122"/>
                <a:ea typeface="微软雅黑" panose="020B0503020204020204" pitchFamily="34" charset="-122"/>
              </a:endParaRPr>
            </a:p>
          </p:txBody>
        </p:sp>
        <p:sp>
          <p:nvSpPr>
            <p:cNvPr id="33" name="文本框 32"/>
            <p:cNvSpPr txBox="1"/>
            <p:nvPr/>
          </p:nvSpPr>
          <p:spPr>
            <a:xfrm>
              <a:off x="6546637" y="4542246"/>
              <a:ext cx="4704456" cy="615553"/>
            </a:xfrm>
            <a:prstGeom prst="rect">
              <a:avLst/>
            </a:prstGeom>
            <a:noFill/>
          </p:spPr>
          <p:txBody>
            <a:bodyPr wrap="square">
              <a:spAutoFit/>
            </a:bodyPr>
            <a:lstStyle/>
            <a:p>
              <a:r>
                <a:rPr lang="zh-CN" altLang="en-US" b="1">
                  <a:latin typeface="微软雅黑" panose="020B0503020204020204" pitchFamily="34" charset="-122"/>
                  <a:ea typeface="微软雅黑" panose="020B0503020204020204" pitchFamily="34" charset="-122"/>
                </a:rPr>
                <a:t>无差异需求</a:t>
              </a:r>
              <a:endParaRPr lang="en-US" altLang="zh-CN" b="1">
                <a:latin typeface="微软雅黑" panose="020B0503020204020204" pitchFamily="34" charset="-122"/>
                <a:ea typeface="微软雅黑" panose="020B0503020204020204" pitchFamily="34" charset="-122"/>
              </a:endParaRPr>
            </a:p>
            <a:p>
              <a:r>
                <a:rPr lang="zh-CN" altLang="en-US" sz="1600">
                  <a:latin typeface="微软雅黑" panose="020B0503020204020204" pitchFamily="34" charset="-122"/>
                  <a:ea typeface="微软雅黑" panose="020B0503020204020204" pitchFamily="34" charset="-122"/>
                </a:rPr>
                <a:t>不管是否提供功能，用户都会无所谓</a:t>
              </a:r>
              <a:endParaRPr lang="zh-CN" altLang="en-US" sz="1600">
                <a:latin typeface="微软雅黑" panose="020B0503020204020204" pitchFamily="34" charset="-122"/>
                <a:ea typeface="微软雅黑" panose="020B0503020204020204" pitchFamily="34" charset="-122"/>
              </a:endParaRPr>
            </a:p>
          </p:txBody>
        </p:sp>
        <p:sp>
          <p:nvSpPr>
            <p:cNvPr id="35" name="文本框 34"/>
            <p:cNvSpPr txBox="1"/>
            <p:nvPr/>
          </p:nvSpPr>
          <p:spPr>
            <a:xfrm>
              <a:off x="6546637" y="5488236"/>
              <a:ext cx="5151374" cy="615553"/>
            </a:xfrm>
            <a:prstGeom prst="rect">
              <a:avLst/>
            </a:prstGeom>
            <a:noFill/>
          </p:spPr>
          <p:txBody>
            <a:bodyPr wrap="square">
              <a:spAutoFit/>
            </a:bodyPr>
            <a:lstStyle/>
            <a:p>
              <a:r>
                <a:rPr lang="zh-CN" altLang="en-US" b="1">
                  <a:latin typeface="微软雅黑" panose="020B0503020204020204" pitchFamily="34" charset="-122"/>
                  <a:ea typeface="微软雅黑" panose="020B0503020204020204" pitchFamily="34" charset="-122"/>
                </a:rPr>
                <a:t>反向型需求</a:t>
              </a:r>
              <a:endParaRPr lang="en-US" altLang="zh-CN" b="1">
                <a:latin typeface="微软雅黑" panose="020B0503020204020204" pitchFamily="34" charset="-122"/>
                <a:ea typeface="微软雅黑" panose="020B0503020204020204" pitchFamily="34" charset="-122"/>
              </a:endParaRPr>
            </a:p>
            <a:p>
              <a:r>
                <a:rPr lang="zh-CN" altLang="en-US" sz="1600">
                  <a:latin typeface="微软雅黑" panose="020B0503020204020204" pitchFamily="34" charset="-122"/>
                  <a:ea typeface="微软雅黑" panose="020B0503020204020204" pitchFamily="34" charset="-122"/>
                </a:rPr>
                <a:t>提供此功能，反而会导致用户强烈不满</a:t>
              </a:r>
              <a:endParaRPr lang="zh-CN" altLang="en-US" sz="1600">
                <a:latin typeface="微软雅黑" panose="020B0503020204020204" pitchFamily="34" charset="-122"/>
                <a:ea typeface="微软雅黑" panose="020B0503020204020204" pitchFamily="34" charset="-122"/>
              </a:endParaRPr>
            </a:p>
          </p:txBody>
        </p:sp>
        <p:sp>
          <p:nvSpPr>
            <p:cNvPr id="36" name="矩形 35"/>
            <p:cNvSpPr/>
            <p:nvPr/>
          </p:nvSpPr>
          <p:spPr>
            <a:xfrm>
              <a:off x="6199431" y="1872072"/>
              <a:ext cx="252249" cy="252000"/>
            </a:xfrm>
            <a:prstGeom prst="rect">
              <a:avLst/>
            </a:prstGeom>
            <a:solidFill>
              <a:srgbClr val="C00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7" name="矩形 36"/>
            <p:cNvSpPr/>
            <p:nvPr/>
          </p:nvSpPr>
          <p:spPr>
            <a:xfrm>
              <a:off x="6199431" y="2818634"/>
              <a:ext cx="252249" cy="252000"/>
            </a:xfrm>
            <a:prstGeom prst="rect">
              <a:avLst/>
            </a:prstGeom>
            <a:solidFill>
              <a:srgbClr val="5AB6A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8" name="矩形 37"/>
            <p:cNvSpPr/>
            <p:nvPr/>
          </p:nvSpPr>
          <p:spPr>
            <a:xfrm>
              <a:off x="6199431" y="3765196"/>
              <a:ext cx="252249" cy="252000"/>
            </a:xfrm>
            <a:prstGeom prst="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9" name="矩形 38"/>
            <p:cNvSpPr/>
            <p:nvPr/>
          </p:nvSpPr>
          <p:spPr>
            <a:xfrm>
              <a:off x="6199431" y="4711758"/>
              <a:ext cx="252249" cy="252000"/>
            </a:xfrm>
            <a:prstGeom prst="rect">
              <a:avLst/>
            </a:prstGeom>
            <a:solidFill>
              <a:srgbClr val="4B535D"/>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0" name="矩形 39"/>
            <p:cNvSpPr/>
            <p:nvPr/>
          </p:nvSpPr>
          <p:spPr>
            <a:xfrm>
              <a:off x="6199431" y="5658319"/>
              <a:ext cx="252249" cy="252000"/>
            </a:xfrm>
            <a:prstGeom prst="rect">
              <a:avLst/>
            </a:prstGeom>
            <a:solidFill>
              <a:srgbClr val="0F417B"/>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5:prstTrans prst="peelOff"/>
      </p:transition>
    </mc:Choice>
    <mc:Fallback>
      <p:transition spd="slow">
        <p:fade/>
      </p:transition>
    </mc:Fallback>
  </mc:AlternateContent>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1392621" y="2160194"/>
            <a:ext cx="1629104" cy="2506760"/>
          </a:xfrm>
          <a:prstGeom prst="rect">
            <a:avLst/>
          </a:prstGeom>
          <a:noFill/>
          <a:ln>
            <a:solidFill>
              <a:srgbClr val="79569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zh-CN" altLang="en-US">
                <a:solidFill>
                  <a:schemeClr val="tx1"/>
                </a:solidFill>
                <a:latin typeface="微软雅黑" panose="020B0503020204020204" pitchFamily="34" charset="-122"/>
                <a:ea typeface="微软雅黑" panose="020B0503020204020204" pitchFamily="34" charset="-122"/>
              </a:rPr>
              <a:t>导入期</a:t>
            </a:r>
            <a:endParaRPr lang="zh-CN" altLang="en-US">
              <a:solidFill>
                <a:schemeClr val="tx1"/>
              </a:solidFill>
              <a:latin typeface="微软雅黑" panose="020B0503020204020204" pitchFamily="34" charset="-122"/>
              <a:ea typeface="微软雅黑" panose="020B0503020204020204" pitchFamily="34" charset="-122"/>
            </a:endParaRPr>
          </a:p>
        </p:txBody>
      </p:sp>
      <p:sp>
        <p:nvSpPr>
          <p:cNvPr id="5" name="矩形 4"/>
          <p:cNvSpPr/>
          <p:nvPr/>
        </p:nvSpPr>
        <p:spPr>
          <a:xfrm>
            <a:off x="3166713" y="2160194"/>
            <a:ext cx="1629104" cy="2506760"/>
          </a:xfrm>
          <a:prstGeom prst="rect">
            <a:avLst/>
          </a:prstGeom>
          <a:solidFill>
            <a:srgbClr val="DED1E5">
              <a:alpha val="76078"/>
            </a:srgbClr>
          </a:solidFill>
          <a:ln>
            <a:solidFill>
              <a:srgbClr val="79569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zh-CN" altLang="en-US">
                <a:solidFill>
                  <a:schemeClr val="tx1"/>
                </a:solidFill>
                <a:latin typeface="微软雅黑" panose="020B0503020204020204" pitchFamily="34" charset="-122"/>
                <a:ea typeface="微软雅黑" panose="020B0503020204020204" pitchFamily="34" charset="-122"/>
              </a:rPr>
              <a:t>成长期</a:t>
            </a:r>
            <a:endParaRPr lang="zh-CN" altLang="en-US">
              <a:solidFill>
                <a:schemeClr val="tx1"/>
              </a:solidFill>
              <a:latin typeface="微软雅黑" panose="020B0503020204020204" pitchFamily="34" charset="-122"/>
              <a:ea typeface="微软雅黑" panose="020B0503020204020204" pitchFamily="34" charset="-122"/>
            </a:endParaRPr>
          </a:p>
        </p:txBody>
      </p:sp>
      <p:sp>
        <p:nvSpPr>
          <p:cNvPr id="6" name="矩形 5"/>
          <p:cNvSpPr/>
          <p:nvPr/>
        </p:nvSpPr>
        <p:spPr>
          <a:xfrm>
            <a:off x="4940805" y="2160194"/>
            <a:ext cx="1629104" cy="2506760"/>
          </a:xfrm>
          <a:prstGeom prst="rect">
            <a:avLst/>
          </a:prstGeom>
          <a:noFill/>
          <a:ln>
            <a:solidFill>
              <a:srgbClr val="79569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zh-CN" altLang="en-US">
                <a:solidFill>
                  <a:schemeClr val="tx1"/>
                </a:solidFill>
                <a:latin typeface="微软雅黑" panose="020B0503020204020204" pitchFamily="34" charset="-122"/>
                <a:ea typeface="微软雅黑" panose="020B0503020204020204" pitchFamily="34" charset="-122"/>
              </a:rPr>
              <a:t>成熟期</a:t>
            </a:r>
            <a:endParaRPr lang="zh-CN" altLang="en-US">
              <a:solidFill>
                <a:schemeClr val="tx1"/>
              </a:solidFill>
              <a:latin typeface="微软雅黑" panose="020B0503020204020204" pitchFamily="34" charset="-122"/>
              <a:ea typeface="微软雅黑" panose="020B0503020204020204" pitchFamily="34" charset="-122"/>
            </a:endParaRPr>
          </a:p>
        </p:txBody>
      </p:sp>
      <p:sp>
        <p:nvSpPr>
          <p:cNvPr id="7" name="矩形 6"/>
          <p:cNvSpPr/>
          <p:nvPr/>
        </p:nvSpPr>
        <p:spPr>
          <a:xfrm>
            <a:off x="6714896" y="2160194"/>
            <a:ext cx="1629104" cy="2506760"/>
          </a:xfrm>
          <a:prstGeom prst="rect">
            <a:avLst/>
          </a:prstGeom>
          <a:noFill/>
          <a:ln>
            <a:solidFill>
              <a:srgbClr val="79569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zh-CN" altLang="en-US">
                <a:solidFill>
                  <a:schemeClr val="tx1"/>
                </a:solidFill>
                <a:latin typeface="微软雅黑" panose="020B0503020204020204" pitchFamily="34" charset="-122"/>
                <a:ea typeface="微软雅黑" panose="020B0503020204020204" pitchFamily="34" charset="-122"/>
              </a:rPr>
              <a:t>休眠期</a:t>
            </a:r>
            <a:endParaRPr lang="zh-CN" altLang="en-US">
              <a:solidFill>
                <a:schemeClr val="tx1"/>
              </a:solidFill>
              <a:latin typeface="微软雅黑" panose="020B0503020204020204" pitchFamily="34" charset="-122"/>
              <a:ea typeface="微软雅黑" panose="020B0503020204020204" pitchFamily="34" charset="-122"/>
            </a:endParaRPr>
          </a:p>
        </p:txBody>
      </p:sp>
      <p:sp>
        <p:nvSpPr>
          <p:cNvPr id="8" name="矩形 7"/>
          <p:cNvSpPr/>
          <p:nvPr/>
        </p:nvSpPr>
        <p:spPr>
          <a:xfrm>
            <a:off x="8488987" y="2160194"/>
            <a:ext cx="1629104" cy="2506760"/>
          </a:xfrm>
          <a:prstGeom prst="rect">
            <a:avLst/>
          </a:prstGeom>
          <a:noFill/>
          <a:ln>
            <a:solidFill>
              <a:srgbClr val="79569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zh-CN" altLang="en-US">
                <a:solidFill>
                  <a:schemeClr val="tx1"/>
                </a:solidFill>
                <a:latin typeface="微软雅黑" panose="020B0503020204020204" pitchFamily="34" charset="-122"/>
                <a:ea typeface="微软雅黑" panose="020B0503020204020204" pitchFamily="34" charset="-122"/>
              </a:rPr>
              <a:t>流失期</a:t>
            </a:r>
            <a:endParaRPr lang="zh-CN" altLang="en-US">
              <a:solidFill>
                <a:schemeClr val="tx1"/>
              </a:solidFill>
              <a:latin typeface="微软雅黑" panose="020B0503020204020204" pitchFamily="34" charset="-122"/>
              <a:ea typeface="微软雅黑" panose="020B0503020204020204" pitchFamily="34" charset="-122"/>
            </a:endParaRPr>
          </a:p>
        </p:txBody>
      </p:sp>
      <p:sp>
        <p:nvSpPr>
          <p:cNvPr id="2" name="文本框 1"/>
          <p:cNvSpPr txBox="1"/>
          <p:nvPr/>
        </p:nvSpPr>
        <p:spPr>
          <a:xfrm>
            <a:off x="817947" y="269402"/>
            <a:ext cx="7562367" cy="584775"/>
          </a:xfrm>
          <a:prstGeom prst="rect">
            <a:avLst/>
          </a:prstGeom>
          <a:noFill/>
        </p:spPr>
        <p:txBody>
          <a:bodyPr wrap="square">
            <a:spAutoFit/>
          </a:bodyPr>
          <a:lstStyle/>
          <a:p>
            <a:r>
              <a:rPr lang="zh-CN" altLang="en-US" sz="3200">
                <a:latin typeface="微软雅黑" panose="020B0503020204020204" pitchFamily="34" charset="-122"/>
                <a:ea typeface="微软雅黑" panose="020B0503020204020204" pitchFamily="34" charset="-122"/>
              </a:rPr>
              <a:t>用户生命周期模型</a:t>
            </a:r>
            <a:endParaRPr lang="zh-CN" altLang="en-US" sz="3200">
              <a:latin typeface="微软雅黑" panose="020B0503020204020204" pitchFamily="34" charset="-122"/>
              <a:ea typeface="微软雅黑" panose="020B0503020204020204" pitchFamily="34" charset="-122"/>
            </a:endParaRPr>
          </a:p>
        </p:txBody>
      </p:sp>
      <p:sp>
        <p:nvSpPr>
          <p:cNvPr id="3" name="Line"/>
          <p:cNvSpPr>
            <a:spLocks noChangeAspect="1"/>
          </p:cNvSpPr>
          <p:nvPr/>
        </p:nvSpPr>
        <p:spPr>
          <a:xfrm>
            <a:off x="1381596" y="2591005"/>
            <a:ext cx="8603231" cy="2075949"/>
          </a:xfrm>
          <a:custGeom>
            <a:avLst/>
            <a:gdLst/>
            <a:ahLst/>
            <a:cxnLst>
              <a:cxn ang="0">
                <a:pos x="wd2" y="hd2"/>
              </a:cxn>
              <a:cxn ang="5400000">
                <a:pos x="wd2" y="hd2"/>
              </a:cxn>
              <a:cxn ang="10800000">
                <a:pos x="wd2" y="hd2"/>
              </a:cxn>
              <a:cxn ang="16200000">
                <a:pos x="wd2" y="hd2"/>
              </a:cxn>
            </a:cxnLst>
            <a:rect l="0" t="0" r="r" b="b"/>
            <a:pathLst>
              <a:path w="21600" h="21355" extrusionOk="0">
                <a:moveTo>
                  <a:pt x="0" y="21332"/>
                </a:moveTo>
                <a:cubicBezTo>
                  <a:pt x="846" y="20583"/>
                  <a:pt x="1661" y="19568"/>
                  <a:pt x="2436" y="18309"/>
                </a:cubicBezTo>
                <a:cubicBezTo>
                  <a:pt x="3245" y="16995"/>
                  <a:pt x="4013" y="15412"/>
                  <a:pt x="4705" y="13512"/>
                </a:cubicBezTo>
                <a:cubicBezTo>
                  <a:pt x="5643" y="10939"/>
                  <a:pt x="6489" y="7678"/>
                  <a:pt x="7415" y="4976"/>
                </a:cubicBezTo>
                <a:cubicBezTo>
                  <a:pt x="8318" y="2342"/>
                  <a:pt x="9306" y="232"/>
                  <a:pt x="10592" y="18"/>
                </a:cubicBezTo>
                <a:cubicBezTo>
                  <a:pt x="12170" y="-245"/>
                  <a:pt x="13361" y="2474"/>
                  <a:pt x="14451" y="5893"/>
                </a:cubicBezTo>
                <a:cubicBezTo>
                  <a:pt x="15002" y="7623"/>
                  <a:pt x="15535" y="9539"/>
                  <a:pt x="16110" y="11309"/>
                </a:cubicBezTo>
                <a:cubicBezTo>
                  <a:pt x="16680" y="13062"/>
                  <a:pt x="17289" y="14667"/>
                  <a:pt x="17918" y="16050"/>
                </a:cubicBezTo>
                <a:cubicBezTo>
                  <a:pt x="19032" y="18504"/>
                  <a:pt x="20277" y="20307"/>
                  <a:pt x="21600" y="21355"/>
                </a:cubicBezTo>
              </a:path>
            </a:pathLst>
          </a:custGeom>
          <a:ln w="38100">
            <a:solidFill>
              <a:srgbClr val="795696"/>
            </a:solidFill>
          </a:ln>
        </p:spPr>
        <p:txBody>
          <a:bodyPr lIns="45718" tIns="45718" rIns="45718" bIns="45718"/>
          <a:lstStyle/>
          <a:p>
            <a:pPr marL="0" marR="0" lvl="0" indent="0" algn="ctr" defTabSz="825500" rtl="0" eaLnBrk="1" fontAlgn="auto" latinLnBrk="0" hangingPunct="0">
              <a:lnSpc>
                <a:spcPct val="100000"/>
              </a:lnSpc>
              <a:spcBef>
                <a:spcPct val="0"/>
              </a:spcBef>
              <a:spcAft>
                <a:spcPct val="0"/>
              </a:spcAft>
              <a:buClrTx/>
              <a:buSzTx/>
              <a:buFontTx/>
              <a:buNone/>
              <a:defRPr/>
            </a:pPr>
            <a:endParaRPr kumimoji="0" sz="3000" b="0" i="0" u="none" strike="noStrike" kern="0" cap="none" spc="0" normalizeH="0" baseline="0" noProof="0">
              <a:ln>
                <a:noFill/>
              </a:ln>
              <a:effectLst/>
              <a:uLnTx/>
              <a:uFillTx/>
              <a:latin typeface="微软雅黑" panose="020B0503020204020204" pitchFamily="34" charset="-122"/>
              <a:ea typeface="微软雅黑" panose="020B0503020204020204" pitchFamily="34" charset="-122"/>
              <a:sym typeface="Helvetica Neue Medium"/>
            </a:endParaRPr>
          </a:p>
        </p:txBody>
      </p:sp>
      <p:cxnSp>
        <p:nvCxnSpPr>
          <p:cNvPr id="10" name="直接箭头连接符 9"/>
          <p:cNvCxnSpPr/>
          <p:nvPr/>
        </p:nvCxnSpPr>
        <p:spPr>
          <a:xfrm flipH="1" flipV="1">
            <a:off x="1040524" y="1990840"/>
            <a:ext cx="0" cy="2845418"/>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cxnSp>
        <p:nvCxnSpPr>
          <p:cNvPr id="13" name="直接箭头连接符 12"/>
          <p:cNvCxnSpPr/>
          <p:nvPr/>
        </p:nvCxnSpPr>
        <p:spPr>
          <a:xfrm>
            <a:off x="1040524" y="4836258"/>
            <a:ext cx="10552386" cy="0"/>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sp>
        <p:nvSpPr>
          <p:cNvPr id="14" name="文本框 13"/>
          <p:cNvSpPr txBox="1"/>
          <p:nvPr/>
        </p:nvSpPr>
        <p:spPr>
          <a:xfrm>
            <a:off x="593810" y="1990840"/>
            <a:ext cx="313450" cy="1200329"/>
          </a:xfrm>
          <a:prstGeom prst="rect">
            <a:avLst/>
          </a:prstGeom>
          <a:noFill/>
        </p:spPr>
        <p:txBody>
          <a:bodyPr wrap="square" rtlCol="0">
            <a:spAutoFit/>
          </a:bodyPr>
          <a:lstStyle/>
          <a:p>
            <a:r>
              <a:rPr lang="zh-CN" altLang="en-US">
                <a:latin typeface="微软雅黑" panose="020B0503020204020204" pitchFamily="34" charset="-122"/>
                <a:ea typeface="微软雅黑" panose="020B0503020204020204" pitchFamily="34" charset="-122"/>
              </a:rPr>
              <a:t>用户价值</a:t>
            </a:r>
            <a:endParaRPr lang="zh-CN" altLang="en-US">
              <a:latin typeface="微软雅黑" panose="020B0503020204020204" pitchFamily="34" charset="-122"/>
              <a:ea typeface="微软雅黑" panose="020B0503020204020204" pitchFamily="34" charset="-122"/>
            </a:endParaRPr>
          </a:p>
        </p:txBody>
      </p:sp>
      <p:sp>
        <p:nvSpPr>
          <p:cNvPr id="15" name="文本框 14"/>
          <p:cNvSpPr txBox="1"/>
          <p:nvPr/>
        </p:nvSpPr>
        <p:spPr>
          <a:xfrm>
            <a:off x="10799379" y="4836258"/>
            <a:ext cx="735724" cy="369332"/>
          </a:xfrm>
          <a:prstGeom prst="rect">
            <a:avLst/>
          </a:prstGeom>
          <a:noFill/>
        </p:spPr>
        <p:txBody>
          <a:bodyPr wrap="square" rtlCol="0">
            <a:spAutoFit/>
          </a:bodyPr>
          <a:lstStyle/>
          <a:p>
            <a:r>
              <a:rPr lang="zh-CN" altLang="en-US">
                <a:latin typeface="微软雅黑" panose="020B0503020204020204" pitchFamily="34" charset="-122"/>
                <a:ea typeface="微软雅黑" panose="020B0503020204020204" pitchFamily="34" charset="-122"/>
              </a:rPr>
              <a:t>时间</a:t>
            </a:r>
            <a:endParaRPr lang="zh-CN" altLang="en-US">
              <a:latin typeface="微软雅黑" panose="020B0503020204020204" pitchFamily="34" charset="-122"/>
              <a:ea typeface="微软雅黑" panose="020B0503020204020204" pitchFamily="34" charset="-122"/>
            </a:endParaRPr>
          </a:p>
        </p:txBody>
      </p:sp>
      <p:sp>
        <p:nvSpPr>
          <p:cNvPr id="16" name="矩形 15"/>
          <p:cNvSpPr/>
          <p:nvPr/>
        </p:nvSpPr>
        <p:spPr>
          <a:xfrm>
            <a:off x="1392621" y="5001997"/>
            <a:ext cx="1629104" cy="1588553"/>
          </a:xfrm>
          <a:prstGeom prst="rect">
            <a:avLst/>
          </a:prstGeom>
          <a:noFill/>
          <a:ln>
            <a:solidFill>
              <a:srgbClr val="79569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zh-CN" altLang="en-US" sz="1600">
                <a:solidFill>
                  <a:schemeClr val="tx1"/>
                </a:solidFill>
                <a:latin typeface="微软雅黑" panose="020B0503020204020204" pitchFamily="34" charset="-122"/>
                <a:ea typeface="微软雅黑" panose="020B0503020204020204" pitchFamily="34" charset="-122"/>
              </a:rPr>
              <a:t>还处于刚刚上手，尝试开始使用产品阶段，目前尚无任何深度使用。</a:t>
            </a:r>
            <a:endParaRPr lang="zh-CN" altLang="en-US" sz="1600">
              <a:solidFill>
                <a:schemeClr val="tx1"/>
              </a:solidFill>
              <a:latin typeface="微软雅黑" panose="020B0503020204020204" pitchFamily="34" charset="-122"/>
              <a:ea typeface="微软雅黑" panose="020B0503020204020204" pitchFamily="34" charset="-122"/>
            </a:endParaRPr>
          </a:p>
        </p:txBody>
      </p:sp>
      <p:sp>
        <p:nvSpPr>
          <p:cNvPr id="17" name="矩形 16"/>
          <p:cNvSpPr/>
          <p:nvPr/>
        </p:nvSpPr>
        <p:spPr>
          <a:xfrm>
            <a:off x="3166712" y="5001997"/>
            <a:ext cx="1629104" cy="1588553"/>
          </a:xfrm>
          <a:prstGeom prst="rect">
            <a:avLst/>
          </a:prstGeom>
          <a:noFill/>
          <a:ln>
            <a:solidFill>
              <a:srgbClr val="79569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zh-CN" altLang="en-US" sz="1600">
                <a:solidFill>
                  <a:schemeClr val="tx1"/>
                </a:solidFill>
                <a:latin typeface="微软雅黑" panose="020B0503020204020204" pitchFamily="34" charset="-122"/>
                <a:ea typeface="微软雅黑" panose="020B0503020204020204" pitchFamily="34" charset="-122"/>
              </a:rPr>
              <a:t>已初步培养起使用习惯和用户忠诚度，认同产品核心价值，会定期使用产品</a:t>
            </a:r>
            <a:endParaRPr lang="zh-CN" altLang="en-US" sz="1600">
              <a:solidFill>
                <a:schemeClr val="tx1"/>
              </a:solidFill>
              <a:latin typeface="微软雅黑" panose="020B0503020204020204" pitchFamily="34" charset="-122"/>
              <a:ea typeface="微软雅黑" panose="020B0503020204020204" pitchFamily="34" charset="-122"/>
            </a:endParaRPr>
          </a:p>
        </p:txBody>
      </p:sp>
      <p:sp>
        <p:nvSpPr>
          <p:cNvPr id="18" name="矩形 17"/>
          <p:cNvSpPr/>
          <p:nvPr/>
        </p:nvSpPr>
        <p:spPr>
          <a:xfrm>
            <a:off x="4940803" y="5001997"/>
            <a:ext cx="1629104" cy="1588553"/>
          </a:xfrm>
          <a:prstGeom prst="rect">
            <a:avLst/>
          </a:prstGeom>
          <a:noFill/>
          <a:ln>
            <a:solidFill>
              <a:srgbClr val="79569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zh-CN" altLang="en-US" sz="1600">
                <a:solidFill>
                  <a:schemeClr val="tx1"/>
                </a:solidFill>
                <a:latin typeface="微软雅黑" panose="020B0503020204020204" pitchFamily="34" charset="-122"/>
                <a:ea typeface="微软雅黑" panose="020B0503020204020204" pitchFamily="34" charset="-122"/>
              </a:rPr>
              <a:t>对产品已形成高度使用习惯和依赖，使用时间和频次都显著更高，能够贡献较高商业价值。</a:t>
            </a:r>
            <a:endParaRPr lang="zh-CN" altLang="en-US" sz="1600">
              <a:solidFill>
                <a:schemeClr val="tx1"/>
              </a:solidFill>
              <a:latin typeface="微软雅黑" panose="020B0503020204020204" pitchFamily="34" charset="-122"/>
              <a:ea typeface="微软雅黑" panose="020B0503020204020204" pitchFamily="34" charset="-122"/>
            </a:endParaRPr>
          </a:p>
        </p:txBody>
      </p:sp>
      <p:sp>
        <p:nvSpPr>
          <p:cNvPr id="19" name="矩形 18"/>
          <p:cNvSpPr/>
          <p:nvPr/>
        </p:nvSpPr>
        <p:spPr>
          <a:xfrm>
            <a:off x="6714895" y="5001997"/>
            <a:ext cx="1629104" cy="1588553"/>
          </a:xfrm>
          <a:prstGeom prst="rect">
            <a:avLst/>
          </a:prstGeom>
          <a:noFill/>
          <a:ln>
            <a:solidFill>
              <a:srgbClr val="79569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zh-CN" altLang="en-US" sz="1600">
                <a:solidFill>
                  <a:schemeClr val="tx1"/>
                </a:solidFill>
                <a:latin typeface="微软雅黑" panose="020B0503020204020204" pitchFamily="34" charset="-122"/>
                <a:ea typeface="微软雅黑" panose="020B0503020204020204" pitchFamily="34" charset="-122"/>
              </a:rPr>
              <a:t>曾经非常活跃，但已经开始不再范文和使用产品</a:t>
            </a:r>
            <a:endParaRPr lang="zh-CN" altLang="en-US" sz="1600">
              <a:solidFill>
                <a:schemeClr val="tx1"/>
              </a:solidFill>
              <a:latin typeface="微软雅黑" panose="020B0503020204020204" pitchFamily="34" charset="-122"/>
              <a:ea typeface="微软雅黑" panose="020B0503020204020204" pitchFamily="34" charset="-122"/>
            </a:endParaRPr>
          </a:p>
        </p:txBody>
      </p:sp>
      <p:sp>
        <p:nvSpPr>
          <p:cNvPr id="20" name="矩形 19"/>
          <p:cNvSpPr/>
          <p:nvPr/>
        </p:nvSpPr>
        <p:spPr>
          <a:xfrm>
            <a:off x="8488987" y="5001997"/>
            <a:ext cx="1629104" cy="1588553"/>
          </a:xfrm>
          <a:prstGeom prst="rect">
            <a:avLst/>
          </a:prstGeom>
          <a:noFill/>
          <a:ln>
            <a:solidFill>
              <a:srgbClr val="79569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zh-CN" altLang="en-US" sz="1600">
                <a:solidFill>
                  <a:schemeClr val="tx1"/>
                </a:solidFill>
                <a:latin typeface="微软雅黑" panose="020B0503020204020204" pitchFamily="34" charset="-122"/>
                <a:ea typeface="微软雅黑" panose="020B0503020204020204" pitchFamily="34" charset="-122"/>
              </a:rPr>
              <a:t>已经长时间未曾访问过产品，甚至卸载了产品，无法再激活。</a:t>
            </a:r>
            <a:endParaRPr lang="zh-CN" altLang="en-US" sz="1600">
              <a:solidFill>
                <a:schemeClr val="tx1"/>
              </a:solidFill>
              <a:latin typeface="微软雅黑" panose="020B0503020204020204" pitchFamily="34" charset="-122"/>
              <a:ea typeface="微软雅黑" panose="020B0503020204020204" pitchFamily="34" charset="-122"/>
            </a:endParaRPr>
          </a:p>
        </p:txBody>
      </p:sp>
      <p:sp>
        <p:nvSpPr>
          <p:cNvPr id="27" name="文本框 26"/>
          <p:cNvSpPr txBox="1"/>
          <p:nvPr/>
        </p:nvSpPr>
        <p:spPr>
          <a:xfrm>
            <a:off x="817947" y="854177"/>
            <a:ext cx="10759223" cy="1077218"/>
          </a:xfrm>
          <a:prstGeom prst="rect">
            <a:avLst/>
          </a:prstGeom>
          <a:noFill/>
        </p:spPr>
        <p:txBody>
          <a:bodyPr wrap="square">
            <a:spAutoFit/>
          </a:bodyPr>
          <a:lstStyle/>
          <a:p>
            <a:r>
              <a:rPr lang="zh-CN" altLang="en-US" sz="1600">
                <a:latin typeface="微软雅黑" panose="020B0503020204020204" pitchFamily="34" charset="-122"/>
                <a:ea typeface="微软雅黑" panose="020B0503020204020204" pitchFamily="34" charset="-122"/>
              </a:rPr>
              <a:t>用户生命周期是指从一个客户开始对企业进行了解或企业欲对某一客户进行开发开始，直到客户与企业的业务关系完全终止且与之相关的事宜完全处理完毕的这段时间。客户的生命周期是企业产品生命周期的演变，但对商业企业来讲，客户的生命周期比企业某个产品的生命周期重要得多。客户生命周期描述的是客户关系从一种状态 </a:t>
            </a:r>
            <a:r>
              <a:rPr lang="en-US" altLang="zh-CN" sz="1600">
                <a:latin typeface="微软雅黑" panose="020B0503020204020204" pitchFamily="34" charset="-122"/>
                <a:ea typeface="微软雅黑" panose="020B0503020204020204" pitchFamily="34" charset="-122"/>
              </a:rPr>
              <a:t>(</a:t>
            </a:r>
            <a:r>
              <a:rPr lang="zh-CN" altLang="en-US" sz="1600">
                <a:latin typeface="微软雅黑" panose="020B0503020204020204" pitchFamily="34" charset="-122"/>
                <a:ea typeface="微软雅黑" panose="020B0503020204020204" pitchFamily="34" charset="-122"/>
              </a:rPr>
              <a:t>一个阶段</a:t>
            </a:r>
            <a:r>
              <a:rPr lang="en-US" altLang="zh-CN" sz="1600">
                <a:latin typeface="微软雅黑" panose="020B0503020204020204" pitchFamily="34" charset="-122"/>
                <a:ea typeface="微软雅黑" panose="020B0503020204020204" pitchFamily="34" charset="-122"/>
              </a:rPr>
              <a:t>) </a:t>
            </a:r>
            <a:r>
              <a:rPr lang="zh-CN" altLang="en-US" sz="1600">
                <a:latin typeface="微软雅黑" panose="020B0503020204020204" pitchFamily="34" charset="-122"/>
                <a:ea typeface="微软雅黑" panose="020B0503020204020204" pitchFamily="34" charset="-122"/>
              </a:rPr>
              <a:t>向另一种状态</a:t>
            </a:r>
            <a:r>
              <a:rPr lang="en-US" altLang="zh-CN" sz="1600">
                <a:latin typeface="微软雅黑" panose="020B0503020204020204" pitchFamily="34" charset="-122"/>
                <a:ea typeface="微软雅黑" panose="020B0503020204020204" pitchFamily="34" charset="-122"/>
              </a:rPr>
              <a:t>(</a:t>
            </a:r>
            <a:r>
              <a:rPr lang="zh-CN" altLang="en-US" sz="1600">
                <a:latin typeface="微软雅黑" panose="020B0503020204020204" pitchFamily="34" charset="-122"/>
                <a:ea typeface="微软雅黑" panose="020B0503020204020204" pitchFamily="34" charset="-122"/>
              </a:rPr>
              <a:t>另一个阶段</a:t>
            </a:r>
            <a:r>
              <a:rPr lang="en-US" altLang="zh-CN" sz="1600">
                <a:latin typeface="微软雅黑" panose="020B0503020204020204" pitchFamily="34" charset="-122"/>
                <a:ea typeface="微软雅黑" panose="020B0503020204020204" pitchFamily="34" charset="-122"/>
              </a:rPr>
              <a:t>) </a:t>
            </a:r>
            <a:r>
              <a:rPr lang="zh-CN" altLang="en-US" sz="1600">
                <a:latin typeface="微软雅黑" panose="020B0503020204020204" pitchFamily="34" charset="-122"/>
                <a:ea typeface="微软雅黑" panose="020B0503020204020204" pitchFamily="34" charset="-122"/>
              </a:rPr>
              <a:t>运动的总体特征</a:t>
            </a:r>
            <a:endParaRPr lang="zh-CN" altLang="en-US" sz="1600">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5:prstTrans prst="peelOff"/>
      </p:transition>
    </mc:Choice>
    <mc:Fallback>
      <p:transition spd="slow">
        <p:fade/>
      </p:transition>
    </mc:Fallback>
  </mc:AlternateContent>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817947" y="269402"/>
            <a:ext cx="7562367" cy="584775"/>
          </a:xfrm>
          <a:prstGeom prst="rect">
            <a:avLst/>
          </a:prstGeom>
          <a:noFill/>
        </p:spPr>
        <p:txBody>
          <a:bodyPr wrap="square">
            <a:spAutoFit/>
          </a:bodyPr>
          <a:lstStyle/>
          <a:p>
            <a:r>
              <a:rPr lang="zh-CN" altLang="en-US" sz="3200">
                <a:latin typeface="微软雅黑" panose="020B0503020204020204" pitchFamily="34" charset="-122"/>
                <a:ea typeface="微软雅黑" panose="020B0503020204020204" pitchFamily="34" charset="-122"/>
              </a:rPr>
              <a:t>用户生命周期运营模型</a:t>
            </a:r>
            <a:endParaRPr lang="zh-CN" altLang="en-US" sz="3200">
              <a:latin typeface="微软雅黑" panose="020B0503020204020204" pitchFamily="34" charset="-122"/>
              <a:ea typeface="微软雅黑" panose="020B0503020204020204" pitchFamily="34" charset="-122"/>
            </a:endParaRPr>
          </a:p>
        </p:txBody>
      </p:sp>
      <p:grpSp>
        <p:nvGrpSpPr>
          <p:cNvPr id="60" name="组合 59"/>
          <p:cNvGrpSpPr>
            <a:grpSpLocks noChangeAspect="1"/>
          </p:cNvGrpSpPr>
          <p:nvPr/>
        </p:nvGrpSpPr>
        <p:grpSpPr>
          <a:xfrm>
            <a:off x="890698" y="797183"/>
            <a:ext cx="10410604" cy="5859181"/>
            <a:chOff x="781565" y="426941"/>
            <a:chExt cx="10844379" cy="6103313"/>
          </a:xfrm>
        </p:grpSpPr>
        <p:sp>
          <p:nvSpPr>
            <p:cNvPr id="11" name="矩形: 圆角 10"/>
            <p:cNvSpPr/>
            <p:nvPr/>
          </p:nvSpPr>
          <p:spPr>
            <a:xfrm>
              <a:off x="5875672" y="816475"/>
              <a:ext cx="2558143" cy="3878317"/>
            </a:xfrm>
            <a:prstGeom prst="roundRect">
              <a:avLst/>
            </a:prstGeom>
            <a:solidFill>
              <a:schemeClr val="tx2">
                <a:lumMod val="10000"/>
                <a:lumOff val="9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panose="020B0503020204020204" pitchFamily="34" charset="-122"/>
                <a:ea typeface="微软雅黑" panose="020B0503020204020204" pitchFamily="34" charset="-122"/>
              </a:endParaRPr>
            </a:p>
          </p:txBody>
        </p:sp>
        <p:sp>
          <p:nvSpPr>
            <p:cNvPr id="10" name="矩形: 圆角 9"/>
            <p:cNvSpPr/>
            <p:nvPr/>
          </p:nvSpPr>
          <p:spPr>
            <a:xfrm>
              <a:off x="8856418" y="2422634"/>
              <a:ext cx="2558143" cy="2286000"/>
            </a:xfrm>
            <a:prstGeom prst="roundRect">
              <a:avLst/>
            </a:prstGeom>
            <a:solidFill>
              <a:srgbClr val="DED1E5"/>
            </a:solidFill>
            <a:ln>
              <a:solidFill>
                <a:srgbClr val="DED1E5"/>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panose="020B0503020204020204" pitchFamily="34" charset="-122"/>
                <a:ea typeface="微软雅黑" panose="020B0503020204020204" pitchFamily="34" charset="-122"/>
              </a:endParaRPr>
            </a:p>
          </p:txBody>
        </p:sp>
        <p:sp>
          <p:nvSpPr>
            <p:cNvPr id="9" name="矩形: 圆角 8"/>
            <p:cNvSpPr/>
            <p:nvPr/>
          </p:nvSpPr>
          <p:spPr>
            <a:xfrm>
              <a:off x="3005161" y="2422634"/>
              <a:ext cx="2558143" cy="2286000"/>
            </a:xfrm>
            <a:prstGeom prst="roundRect">
              <a:avLst/>
            </a:prstGeom>
            <a:solidFill>
              <a:schemeClr val="tx2">
                <a:lumMod val="10000"/>
                <a:lumOff val="90000"/>
              </a:schemeClr>
            </a:solidFill>
            <a:ln>
              <a:solidFill>
                <a:srgbClr val="DED1E5"/>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panose="020B0503020204020204" pitchFamily="34" charset="-122"/>
                <a:ea typeface="微软雅黑" panose="020B0503020204020204" pitchFamily="34" charset="-122"/>
              </a:endParaRPr>
            </a:p>
          </p:txBody>
        </p:sp>
        <p:sp>
          <p:nvSpPr>
            <p:cNvPr id="3" name="椭圆 2"/>
            <p:cNvSpPr/>
            <p:nvPr/>
          </p:nvSpPr>
          <p:spPr>
            <a:xfrm>
              <a:off x="830318" y="2755634"/>
              <a:ext cx="1620000" cy="1620000"/>
            </a:xfrm>
            <a:prstGeom prst="ellipse">
              <a:avLst/>
            </a:prstGeom>
            <a:solidFill>
              <a:schemeClr val="accent3">
                <a:lumMod val="50000"/>
                <a:lumOff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zh-CN" altLang="en-US">
                  <a:latin typeface="微软雅黑" panose="020B0503020204020204" pitchFamily="34" charset="-122"/>
                  <a:ea typeface="微软雅黑" panose="020B0503020204020204" pitchFamily="34" charset="-122"/>
                </a:rPr>
                <a:t>目标受众</a:t>
              </a:r>
              <a:endParaRPr lang="zh-CN" altLang="en-US">
                <a:latin typeface="微软雅黑" panose="020B0503020204020204" pitchFamily="34" charset="-122"/>
                <a:ea typeface="微软雅黑" panose="020B0503020204020204" pitchFamily="34" charset="-122"/>
              </a:endParaRPr>
            </a:p>
          </p:txBody>
        </p:sp>
        <p:sp>
          <p:nvSpPr>
            <p:cNvPr id="4" name="椭圆 3"/>
            <p:cNvSpPr/>
            <p:nvPr/>
          </p:nvSpPr>
          <p:spPr>
            <a:xfrm>
              <a:off x="3445642" y="2755634"/>
              <a:ext cx="1620000" cy="1620000"/>
            </a:xfrm>
            <a:prstGeom prst="ellipse">
              <a:avLst/>
            </a:prstGeom>
            <a:solidFill>
              <a:schemeClr val="accent3">
                <a:lumMod val="50000"/>
                <a:lumOff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zh-CN" altLang="en-US">
                  <a:latin typeface="微软雅黑" panose="020B0503020204020204" pitchFamily="34" charset="-122"/>
                  <a:ea typeface="微软雅黑" panose="020B0503020204020204" pitchFamily="34" charset="-122"/>
                </a:rPr>
                <a:t>新用户</a:t>
              </a:r>
              <a:endParaRPr lang="zh-CN" altLang="en-US">
                <a:latin typeface="微软雅黑" panose="020B0503020204020204" pitchFamily="34" charset="-122"/>
                <a:ea typeface="微软雅黑" panose="020B0503020204020204" pitchFamily="34" charset="-122"/>
              </a:endParaRPr>
            </a:p>
          </p:txBody>
        </p:sp>
        <p:sp>
          <p:nvSpPr>
            <p:cNvPr id="5" name="椭圆 4"/>
            <p:cNvSpPr/>
            <p:nvPr/>
          </p:nvSpPr>
          <p:spPr>
            <a:xfrm>
              <a:off x="6344744" y="2755634"/>
              <a:ext cx="1620000" cy="1620000"/>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zh-CN" altLang="en-US">
                  <a:latin typeface="微软雅黑" panose="020B0503020204020204" pitchFamily="34" charset="-122"/>
                  <a:ea typeface="微软雅黑" panose="020B0503020204020204" pitchFamily="34" charset="-122"/>
                </a:rPr>
                <a:t>活跃用户</a:t>
              </a:r>
              <a:endParaRPr lang="zh-CN" altLang="en-US">
                <a:latin typeface="微软雅黑" panose="020B0503020204020204" pitchFamily="34" charset="-122"/>
                <a:ea typeface="微软雅黑" panose="020B0503020204020204" pitchFamily="34" charset="-122"/>
              </a:endParaRPr>
            </a:p>
          </p:txBody>
        </p:sp>
        <p:sp>
          <p:nvSpPr>
            <p:cNvPr id="6" name="椭圆 5"/>
            <p:cNvSpPr/>
            <p:nvPr/>
          </p:nvSpPr>
          <p:spPr>
            <a:xfrm>
              <a:off x="9327929" y="2755634"/>
              <a:ext cx="1620000" cy="1620000"/>
            </a:xfrm>
            <a:prstGeom prst="ellipse">
              <a:avLst/>
            </a:prstGeom>
            <a:solidFill>
              <a:srgbClr val="4B535D"/>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zh-CN" altLang="en-US">
                  <a:latin typeface="微软雅黑" panose="020B0503020204020204" pitchFamily="34" charset="-122"/>
                  <a:ea typeface="微软雅黑" panose="020B0503020204020204" pitchFamily="34" charset="-122"/>
                </a:rPr>
                <a:t>召回用户</a:t>
              </a:r>
              <a:endParaRPr lang="zh-CN" altLang="en-US">
                <a:latin typeface="微软雅黑" panose="020B0503020204020204" pitchFamily="34" charset="-122"/>
                <a:ea typeface="微软雅黑" panose="020B0503020204020204" pitchFamily="34" charset="-122"/>
              </a:endParaRPr>
            </a:p>
          </p:txBody>
        </p:sp>
        <p:sp>
          <p:nvSpPr>
            <p:cNvPr id="7" name="椭圆 6"/>
            <p:cNvSpPr/>
            <p:nvPr/>
          </p:nvSpPr>
          <p:spPr>
            <a:xfrm>
              <a:off x="6344744" y="4910254"/>
              <a:ext cx="1620000" cy="1620000"/>
            </a:xfrm>
            <a:prstGeom prst="ellipse">
              <a:avLst/>
            </a:prstGeom>
            <a:solidFill>
              <a:srgbClr val="5AB6A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zh-CN" altLang="en-US">
                  <a:latin typeface="微软雅黑" panose="020B0503020204020204" pitchFamily="34" charset="-122"/>
                  <a:ea typeface="微软雅黑" panose="020B0503020204020204" pitchFamily="34" charset="-122"/>
                </a:rPr>
                <a:t>流失用户</a:t>
              </a:r>
              <a:endParaRPr lang="zh-CN" altLang="en-US">
                <a:latin typeface="微软雅黑" panose="020B0503020204020204" pitchFamily="34" charset="-122"/>
                <a:ea typeface="微软雅黑" panose="020B0503020204020204" pitchFamily="34" charset="-122"/>
              </a:endParaRPr>
            </a:p>
          </p:txBody>
        </p:sp>
        <p:sp>
          <p:nvSpPr>
            <p:cNvPr id="8" name="椭圆 7"/>
            <p:cNvSpPr>
              <a:spLocks noChangeAspect="1"/>
            </p:cNvSpPr>
            <p:nvPr/>
          </p:nvSpPr>
          <p:spPr>
            <a:xfrm>
              <a:off x="6522944" y="1055132"/>
              <a:ext cx="1263600" cy="1263600"/>
            </a:xfrm>
            <a:prstGeom prst="ellipse">
              <a:avLst/>
            </a:prstGeom>
            <a:solidFill>
              <a:srgbClr val="0F417B"/>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zh-CN" altLang="en-US">
                  <a:latin typeface="微软雅黑" panose="020B0503020204020204" pitchFamily="34" charset="-122"/>
                  <a:ea typeface="微软雅黑" panose="020B0503020204020204" pitchFamily="34" charset="-122"/>
                </a:rPr>
                <a:t>核心</a:t>
              </a:r>
              <a:endParaRPr lang="en-US" altLang="zh-CN">
                <a:latin typeface="微软雅黑" panose="020B0503020204020204" pitchFamily="34" charset="-122"/>
                <a:ea typeface="微软雅黑" panose="020B0503020204020204" pitchFamily="34" charset="-122"/>
              </a:endParaRPr>
            </a:p>
            <a:p>
              <a:pPr algn="ctr"/>
              <a:r>
                <a:rPr lang="zh-CN" altLang="en-US">
                  <a:latin typeface="微软雅黑" panose="020B0503020204020204" pitchFamily="34" charset="-122"/>
                  <a:ea typeface="微软雅黑" panose="020B0503020204020204" pitchFamily="34" charset="-122"/>
                </a:rPr>
                <a:t>用户</a:t>
              </a:r>
              <a:endParaRPr lang="zh-CN" altLang="en-US">
                <a:latin typeface="微软雅黑" panose="020B0503020204020204" pitchFamily="34" charset="-122"/>
                <a:ea typeface="微软雅黑" panose="020B0503020204020204" pitchFamily="34" charset="-122"/>
              </a:endParaRPr>
            </a:p>
          </p:txBody>
        </p:sp>
        <p:cxnSp>
          <p:nvCxnSpPr>
            <p:cNvPr id="13" name="直接连接符 12"/>
            <p:cNvCxnSpPr/>
            <p:nvPr/>
          </p:nvCxnSpPr>
          <p:spPr>
            <a:xfrm>
              <a:off x="1698695" y="1644890"/>
              <a:ext cx="4824249" cy="0"/>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15" name="直接箭头连接符 14"/>
            <p:cNvCxnSpPr/>
            <p:nvPr/>
          </p:nvCxnSpPr>
          <p:spPr>
            <a:xfrm flipH="1">
              <a:off x="1709910" y="1623870"/>
              <a:ext cx="0" cy="1068701"/>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cxnSp>
          <p:nvCxnSpPr>
            <p:cNvPr id="17" name="直接箭头连接符 16"/>
            <p:cNvCxnSpPr/>
            <p:nvPr/>
          </p:nvCxnSpPr>
          <p:spPr>
            <a:xfrm>
              <a:off x="2450318" y="3565634"/>
              <a:ext cx="995324" cy="0"/>
            </a:xfrm>
            <a:prstGeom prst="straightConnector1">
              <a:avLst/>
            </a:prstGeom>
            <a:ln w="38100">
              <a:solidFill>
                <a:srgbClr val="0F417B"/>
              </a:solidFill>
              <a:tailEnd type="triangle"/>
            </a:ln>
          </p:spPr>
          <p:style>
            <a:lnRef idx="1">
              <a:schemeClr val="accent1"/>
            </a:lnRef>
            <a:fillRef idx="0">
              <a:schemeClr val="accent1"/>
            </a:fillRef>
            <a:effectRef idx="0">
              <a:schemeClr val="accent1"/>
            </a:effectRef>
            <a:fontRef idx="minor">
              <a:schemeClr val="tx1"/>
            </a:fontRef>
          </p:style>
        </p:cxnSp>
        <p:cxnSp>
          <p:nvCxnSpPr>
            <p:cNvPr id="18" name="直接箭头连接符 17"/>
            <p:cNvCxnSpPr/>
            <p:nvPr/>
          </p:nvCxnSpPr>
          <p:spPr>
            <a:xfrm>
              <a:off x="5100676" y="3565634"/>
              <a:ext cx="1244068" cy="0"/>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cxnSp>
          <p:nvCxnSpPr>
            <p:cNvPr id="20" name="直接箭头连接符 19"/>
            <p:cNvCxnSpPr/>
            <p:nvPr/>
          </p:nvCxnSpPr>
          <p:spPr>
            <a:xfrm>
              <a:off x="7964744" y="3565634"/>
              <a:ext cx="1363185" cy="0"/>
            </a:xfrm>
            <a:prstGeom prst="straightConnector1">
              <a:avLst/>
            </a:prstGeom>
            <a:ln w="38100">
              <a:headEnd type="triangl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23" name="直接箭头连接符 22"/>
            <p:cNvCxnSpPr/>
            <p:nvPr/>
          </p:nvCxnSpPr>
          <p:spPr>
            <a:xfrm flipH="1" flipV="1">
              <a:off x="7154743" y="2318732"/>
              <a:ext cx="0" cy="436901"/>
            </a:xfrm>
            <a:prstGeom prst="straightConnector1">
              <a:avLst/>
            </a:prstGeom>
            <a:ln w="38100">
              <a:solidFill>
                <a:srgbClr val="795696"/>
              </a:solidFill>
              <a:tailEnd type="triangle"/>
            </a:ln>
          </p:spPr>
          <p:style>
            <a:lnRef idx="1">
              <a:schemeClr val="accent1"/>
            </a:lnRef>
            <a:fillRef idx="0">
              <a:schemeClr val="accent1"/>
            </a:fillRef>
            <a:effectRef idx="0">
              <a:schemeClr val="accent1"/>
            </a:effectRef>
            <a:fontRef idx="minor">
              <a:schemeClr val="tx1"/>
            </a:fontRef>
          </p:style>
        </p:cxnSp>
        <p:cxnSp>
          <p:nvCxnSpPr>
            <p:cNvPr id="25" name="直接箭头连接符 24"/>
            <p:cNvCxnSpPr>
              <a:endCxn id="7" idx="0"/>
            </p:cNvCxnSpPr>
            <p:nvPr/>
          </p:nvCxnSpPr>
          <p:spPr>
            <a:xfrm>
              <a:off x="7154743" y="4375634"/>
              <a:ext cx="1" cy="534620"/>
            </a:xfrm>
            <a:prstGeom prst="straightConnector1">
              <a:avLst/>
            </a:prstGeom>
            <a:ln w="38100">
              <a:solidFill>
                <a:srgbClr val="C00000"/>
              </a:solidFill>
              <a:tailEnd type="triangle"/>
            </a:ln>
          </p:spPr>
          <p:style>
            <a:lnRef idx="1">
              <a:schemeClr val="accent1"/>
            </a:lnRef>
            <a:fillRef idx="0">
              <a:schemeClr val="accent1"/>
            </a:fillRef>
            <a:effectRef idx="0">
              <a:schemeClr val="accent1"/>
            </a:effectRef>
            <a:fontRef idx="minor">
              <a:schemeClr val="tx1"/>
            </a:fontRef>
          </p:style>
        </p:cxnSp>
        <p:cxnSp>
          <p:nvCxnSpPr>
            <p:cNvPr id="27" name="直接连接符 26"/>
            <p:cNvCxnSpPr/>
            <p:nvPr/>
          </p:nvCxnSpPr>
          <p:spPr>
            <a:xfrm flipH="1">
              <a:off x="4255642" y="4375634"/>
              <a:ext cx="0" cy="1344620"/>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29" name="直接箭头连接符 28"/>
            <p:cNvCxnSpPr>
              <a:endCxn id="7" idx="2"/>
            </p:cNvCxnSpPr>
            <p:nvPr/>
          </p:nvCxnSpPr>
          <p:spPr>
            <a:xfrm>
              <a:off x="4255642" y="5720254"/>
              <a:ext cx="2089102" cy="0"/>
            </a:xfrm>
            <a:prstGeom prst="straightConnector1">
              <a:avLst/>
            </a:prstGeom>
            <a:ln w="38100">
              <a:solidFill>
                <a:srgbClr val="C00000"/>
              </a:solidFill>
              <a:tailEnd type="triangle"/>
            </a:ln>
          </p:spPr>
          <p:style>
            <a:lnRef idx="1">
              <a:schemeClr val="accent1"/>
            </a:lnRef>
            <a:fillRef idx="0">
              <a:schemeClr val="accent1"/>
            </a:fillRef>
            <a:effectRef idx="0">
              <a:schemeClr val="accent1"/>
            </a:effectRef>
            <a:fontRef idx="minor">
              <a:schemeClr val="tx1"/>
            </a:fontRef>
          </p:style>
        </p:cxnSp>
        <p:cxnSp>
          <p:nvCxnSpPr>
            <p:cNvPr id="30" name="直接连接符 29"/>
            <p:cNvCxnSpPr/>
            <p:nvPr/>
          </p:nvCxnSpPr>
          <p:spPr>
            <a:xfrm flipH="1">
              <a:off x="10135489" y="4375634"/>
              <a:ext cx="0" cy="1344620"/>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31" name="直接箭头连接符 30"/>
            <p:cNvCxnSpPr>
              <a:endCxn id="7" idx="6"/>
            </p:cNvCxnSpPr>
            <p:nvPr/>
          </p:nvCxnSpPr>
          <p:spPr>
            <a:xfrm flipH="1">
              <a:off x="7964744" y="5720254"/>
              <a:ext cx="2170745" cy="0"/>
            </a:xfrm>
            <a:prstGeom prst="straightConnector1">
              <a:avLst/>
            </a:prstGeom>
            <a:ln w="38100">
              <a:solidFill>
                <a:srgbClr val="C00000"/>
              </a:solidFill>
              <a:tailEnd type="triangle"/>
            </a:ln>
          </p:spPr>
          <p:style>
            <a:lnRef idx="1">
              <a:schemeClr val="accent1"/>
            </a:lnRef>
            <a:fillRef idx="0">
              <a:schemeClr val="accent1"/>
            </a:fillRef>
            <a:effectRef idx="0">
              <a:schemeClr val="accent1"/>
            </a:effectRef>
            <a:fontRef idx="minor">
              <a:schemeClr val="tx1"/>
            </a:fontRef>
          </p:style>
        </p:cxnSp>
        <p:sp>
          <p:nvSpPr>
            <p:cNvPr id="34" name="文本框 33"/>
            <p:cNvSpPr txBox="1"/>
            <p:nvPr/>
          </p:nvSpPr>
          <p:spPr>
            <a:xfrm>
              <a:off x="7260771" y="2386301"/>
              <a:ext cx="809999" cy="338554"/>
            </a:xfrm>
            <a:prstGeom prst="rect">
              <a:avLst/>
            </a:prstGeom>
            <a:noFill/>
          </p:spPr>
          <p:txBody>
            <a:bodyPr wrap="square" rtlCol="0">
              <a:spAutoFit/>
            </a:bodyPr>
            <a:lstStyle/>
            <a:p>
              <a:pPr algn="ctr"/>
              <a:r>
                <a:rPr lang="zh-CN" altLang="en-US" sz="1600" b="1">
                  <a:latin typeface="微软雅黑" panose="020B0503020204020204" pitchFamily="34" charset="-122"/>
                  <a:ea typeface="微软雅黑" panose="020B0503020204020204" pitchFamily="34" charset="-122"/>
                </a:rPr>
                <a:t>转化</a:t>
              </a:r>
              <a:endParaRPr lang="zh-CN" altLang="en-US" sz="1600" b="1">
                <a:latin typeface="微软雅黑" panose="020B0503020204020204" pitchFamily="34" charset="-122"/>
                <a:ea typeface="微软雅黑" panose="020B0503020204020204" pitchFamily="34" charset="-122"/>
              </a:endParaRPr>
            </a:p>
          </p:txBody>
        </p:sp>
        <p:sp>
          <p:nvSpPr>
            <p:cNvPr id="35" name="文本框 34"/>
            <p:cNvSpPr txBox="1"/>
            <p:nvPr/>
          </p:nvSpPr>
          <p:spPr>
            <a:xfrm>
              <a:off x="8373423" y="3177594"/>
              <a:ext cx="799492" cy="338554"/>
            </a:xfrm>
            <a:prstGeom prst="rect">
              <a:avLst/>
            </a:prstGeom>
            <a:noFill/>
          </p:spPr>
          <p:txBody>
            <a:bodyPr wrap="square" rtlCol="0">
              <a:spAutoFit/>
            </a:bodyPr>
            <a:lstStyle/>
            <a:p>
              <a:pPr algn="ctr"/>
              <a:r>
                <a:rPr lang="zh-CN" altLang="en-US" sz="1600" b="1">
                  <a:latin typeface="微软雅黑" panose="020B0503020204020204" pitchFamily="34" charset="-122"/>
                  <a:ea typeface="微软雅黑" panose="020B0503020204020204" pitchFamily="34" charset="-122"/>
                </a:rPr>
                <a:t>留存</a:t>
              </a:r>
              <a:endParaRPr lang="zh-CN" altLang="en-US" sz="1600" b="1">
                <a:latin typeface="微软雅黑" panose="020B0503020204020204" pitchFamily="34" charset="-122"/>
                <a:ea typeface="微软雅黑" panose="020B0503020204020204" pitchFamily="34" charset="-122"/>
              </a:endParaRPr>
            </a:p>
          </p:txBody>
        </p:sp>
        <p:sp>
          <p:nvSpPr>
            <p:cNvPr id="36" name="文本框 35"/>
            <p:cNvSpPr txBox="1"/>
            <p:nvPr/>
          </p:nvSpPr>
          <p:spPr>
            <a:xfrm>
              <a:off x="8380314" y="5240755"/>
              <a:ext cx="942736" cy="338554"/>
            </a:xfrm>
            <a:prstGeom prst="rect">
              <a:avLst/>
            </a:prstGeom>
            <a:noFill/>
          </p:spPr>
          <p:txBody>
            <a:bodyPr wrap="square" rtlCol="0">
              <a:spAutoFit/>
            </a:bodyPr>
            <a:lstStyle/>
            <a:p>
              <a:pPr algn="ctr"/>
              <a:r>
                <a:rPr lang="zh-CN" altLang="en-US" sz="1600" b="1">
                  <a:latin typeface="微软雅黑" panose="020B0503020204020204" pitchFamily="34" charset="-122"/>
                  <a:ea typeface="微软雅黑" panose="020B0503020204020204" pitchFamily="34" charset="-122"/>
                </a:rPr>
                <a:t>流失</a:t>
              </a:r>
              <a:endParaRPr lang="zh-CN" altLang="en-US" sz="1600" b="1">
                <a:latin typeface="微软雅黑" panose="020B0503020204020204" pitchFamily="34" charset="-122"/>
                <a:ea typeface="微软雅黑" panose="020B0503020204020204" pitchFamily="34" charset="-122"/>
              </a:endParaRPr>
            </a:p>
          </p:txBody>
        </p:sp>
        <p:sp>
          <p:nvSpPr>
            <p:cNvPr id="37" name="文本框 36"/>
            <p:cNvSpPr txBox="1"/>
            <p:nvPr/>
          </p:nvSpPr>
          <p:spPr>
            <a:xfrm>
              <a:off x="7260771" y="4431306"/>
              <a:ext cx="942736" cy="338554"/>
            </a:xfrm>
            <a:prstGeom prst="rect">
              <a:avLst/>
            </a:prstGeom>
            <a:noFill/>
          </p:spPr>
          <p:txBody>
            <a:bodyPr wrap="square" rtlCol="0">
              <a:spAutoFit/>
            </a:bodyPr>
            <a:lstStyle/>
            <a:p>
              <a:pPr algn="ctr"/>
              <a:r>
                <a:rPr lang="zh-CN" altLang="en-US" sz="1600" b="1">
                  <a:latin typeface="微软雅黑" panose="020B0503020204020204" pitchFamily="34" charset="-122"/>
                  <a:ea typeface="微软雅黑" panose="020B0503020204020204" pitchFamily="34" charset="-122"/>
                </a:rPr>
                <a:t>流失</a:t>
              </a:r>
              <a:endParaRPr lang="zh-CN" altLang="en-US" sz="1600" b="1">
                <a:latin typeface="微软雅黑" panose="020B0503020204020204" pitchFamily="34" charset="-122"/>
                <a:ea typeface="微软雅黑" panose="020B0503020204020204" pitchFamily="34" charset="-122"/>
              </a:endParaRPr>
            </a:p>
          </p:txBody>
        </p:sp>
        <p:sp>
          <p:nvSpPr>
            <p:cNvPr id="38" name="文本框 37"/>
            <p:cNvSpPr txBox="1"/>
            <p:nvPr/>
          </p:nvSpPr>
          <p:spPr>
            <a:xfrm>
              <a:off x="2547318" y="3177594"/>
              <a:ext cx="799492" cy="338554"/>
            </a:xfrm>
            <a:prstGeom prst="rect">
              <a:avLst/>
            </a:prstGeom>
            <a:noFill/>
          </p:spPr>
          <p:txBody>
            <a:bodyPr wrap="square" rtlCol="0">
              <a:spAutoFit/>
            </a:bodyPr>
            <a:lstStyle/>
            <a:p>
              <a:pPr algn="ctr"/>
              <a:r>
                <a:rPr lang="zh-CN" altLang="en-US" sz="1600" b="1">
                  <a:latin typeface="微软雅黑" panose="020B0503020204020204" pitchFamily="34" charset="-122"/>
                  <a:ea typeface="微软雅黑" panose="020B0503020204020204" pitchFamily="34" charset="-122"/>
                </a:rPr>
                <a:t>获取</a:t>
              </a:r>
              <a:endParaRPr lang="zh-CN" altLang="en-US" sz="1600" b="1">
                <a:latin typeface="微软雅黑" panose="020B0503020204020204" pitchFamily="34" charset="-122"/>
                <a:ea typeface="微软雅黑" panose="020B0503020204020204" pitchFamily="34" charset="-122"/>
              </a:endParaRPr>
            </a:p>
          </p:txBody>
        </p:sp>
        <p:sp>
          <p:nvSpPr>
            <p:cNvPr id="39" name="文本框 38"/>
            <p:cNvSpPr txBox="1"/>
            <p:nvPr/>
          </p:nvSpPr>
          <p:spPr>
            <a:xfrm>
              <a:off x="5409040" y="3177594"/>
              <a:ext cx="799492" cy="338554"/>
            </a:xfrm>
            <a:prstGeom prst="rect">
              <a:avLst/>
            </a:prstGeom>
            <a:noFill/>
          </p:spPr>
          <p:txBody>
            <a:bodyPr wrap="square" rtlCol="0">
              <a:spAutoFit/>
            </a:bodyPr>
            <a:lstStyle/>
            <a:p>
              <a:pPr algn="ctr"/>
              <a:r>
                <a:rPr lang="zh-CN" altLang="en-US" sz="1600" b="1">
                  <a:latin typeface="微软雅黑" panose="020B0503020204020204" pitchFamily="34" charset="-122"/>
                  <a:ea typeface="微软雅黑" panose="020B0503020204020204" pitchFamily="34" charset="-122"/>
                </a:rPr>
                <a:t>激活</a:t>
              </a:r>
              <a:endParaRPr lang="zh-CN" altLang="en-US" sz="1600" b="1">
                <a:latin typeface="微软雅黑" panose="020B0503020204020204" pitchFamily="34" charset="-122"/>
                <a:ea typeface="微软雅黑" panose="020B0503020204020204" pitchFamily="34" charset="-122"/>
              </a:endParaRPr>
            </a:p>
          </p:txBody>
        </p:sp>
        <p:sp>
          <p:nvSpPr>
            <p:cNvPr id="40" name="文本框 39"/>
            <p:cNvSpPr txBox="1"/>
            <p:nvPr/>
          </p:nvSpPr>
          <p:spPr>
            <a:xfrm>
              <a:off x="5165993" y="5240755"/>
              <a:ext cx="942736" cy="338554"/>
            </a:xfrm>
            <a:prstGeom prst="rect">
              <a:avLst/>
            </a:prstGeom>
            <a:noFill/>
          </p:spPr>
          <p:txBody>
            <a:bodyPr wrap="square" rtlCol="0">
              <a:spAutoFit/>
            </a:bodyPr>
            <a:lstStyle/>
            <a:p>
              <a:pPr algn="ctr"/>
              <a:r>
                <a:rPr lang="zh-CN" altLang="en-US" sz="1600" b="1">
                  <a:latin typeface="微软雅黑" panose="020B0503020204020204" pitchFamily="34" charset="-122"/>
                  <a:ea typeface="微软雅黑" panose="020B0503020204020204" pitchFamily="34" charset="-122"/>
                </a:rPr>
                <a:t>流失</a:t>
              </a:r>
              <a:endParaRPr lang="zh-CN" altLang="en-US" sz="1600" b="1">
                <a:latin typeface="微软雅黑" panose="020B0503020204020204" pitchFamily="34" charset="-122"/>
                <a:ea typeface="微软雅黑" panose="020B0503020204020204" pitchFamily="34" charset="-122"/>
              </a:endParaRPr>
            </a:p>
          </p:txBody>
        </p:sp>
        <p:sp>
          <p:nvSpPr>
            <p:cNvPr id="41" name="文本框 40"/>
            <p:cNvSpPr txBox="1"/>
            <p:nvPr/>
          </p:nvSpPr>
          <p:spPr>
            <a:xfrm>
              <a:off x="3855896" y="1187177"/>
              <a:ext cx="799492" cy="338554"/>
            </a:xfrm>
            <a:prstGeom prst="rect">
              <a:avLst/>
            </a:prstGeom>
            <a:noFill/>
          </p:spPr>
          <p:txBody>
            <a:bodyPr wrap="square" rtlCol="0">
              <a:spAutoFit/>
            </a:bodyPr>
            <a:lstStyle/>
            <a:p>
              <a:pPr algn="ctr"/>
              <a:r>
                <a:rPr lang="zh-CN" altLang="en-US" sz="1600" b="1">
                  <a:latin typeface="微软雅黑" panose="020B0503020204020204" pitchFamily="34" charset="-122"/>
                  <a:ea typeface="微软雅黑" panose="020B0503020204020204" pitchFamily="34" charset="-122"/>
                </a:rPr>
                <a:t>分享</a:t>
              </a:r>
              <a:endParaRPr lang="zh-CN" altLang="en-US" sz="1600" b="1">
                <a:latin typeface="微软雅黑" panose="020B0503020204020204" pitchFamily="34" charset="-122"/>
                <a:ea typeface="微软雅黑" panose="020B0503020204020204" pitchFamily="34" charset="-122"/>
              </a:endParaRPr>
            </a:p>
          </p:txBody>
        </p:sp>
        <p:cxnSp>
          <p:nvCxnSpPr>
            <p:cNvPr id="43" name="直接箭头连接符 42"/>
            <p:cNvCxnSpPr>
              <a:stCxn id="7" idx="7"/>
            </p:cNvCxnSpPr>
            <p:nvPr/>
          </p:nvCxnSpPr>
          <p:spPr>
            <a:xfrm flipV="1">
              <a:off x="7727500" y="4135885"/>
              <a:ext cx="1753957" cy="1011613"/>
            </a:xfrm>
            <a:prstGeom prst="straightConnector1">
              <a:avLst/>
            </a:prstGeom>
            <a:ln w="38100">
              <a:solidFill>
                <a:srgbClr val="4B535D"/>
              </a:solidFill>
              <a:tailEnd type="triangle"/>
            </a:ln>
          </p:spPr>
          <p:style>
            <a:lnRef idx="1">
              <a:schemeClr val="accent1"/>
            </a:lnRef>
            <a:fillRef idx="0">
              <a:schemeClr val="accent1"/>
            </a:fillRef>
            <a:effectRef idx="0">
              <a:schemeClr val="accent1"/>
            </a:effectRef>
            <a:fontRef idx="minor">
              <a:schemeClr val="tx1"/>
            </a:fontRef>
          </p:style>
        </p:cxnSp>
        <p:sp>
          <p:nvSpPr>
            <p:cNvPr id="45" name="文本框 44"/>
            <p:cNvSpPr txBox="1"/>
            <p:nvPr/>
          </p:nvSpPr>
          <p:spPr>
            <a:xfrm>
              <a:off x="2566689" y="1719298"/>
              <a:ext cx="3468854" cy="338554"/>
            </a:xfrm>
            <a:prstGeom prst="rect">
              <a:avLst/>
            </a:prstGeom>
            <a:noFill/>
          </p:spPr>
          <p:txBody>
            <a:bodyPr wrap="square">
              <a:spAutoFit/>
            </a:bodyPr>
            <a:lstStyle/>
            <a:p>
              <a:pPr algn="ctr"/>
              <a:r>
                <a:rPr lang="zh-CN" altLang="en-US" sz="1600">
                  <a:latin typeface="微软雅黑" panose="020B0503020204020204" pitchFamily="34" charset="-122"/>
                  <a:ea typeface="微软雅黑" panose="020B0503020204020204" pitchFamily="34" charset="-122"/>
                </a:rPr>
                <a:t>发现关键行为，用户分层</a:t>
              </a:r>
              <a:r>
                <a:rPr lang="en-US" altLang="zh-CN" sz="1600">
                  <a:latin typeface="微软雅黑" panose="020B0503020204020204" pitchFamily="34" charset="-122"/>
                  <a:ea typeface="微软雅黑" panose="020B0503020204020204" pitchFamily="34" charset="-122"/>
                </a:rPr>
                <a:t>&amp;</a:t>
              </a:r>
              <a:r>
                <a:rPr lang="zh-CN" altLang="en-US" sz="1600">
                  <a:latin typeface="微软雅黑" panose="020B0503020204020204" pitchFamily="34" charset="-122"/>
                  <a:ea typeface="微软雅黑" panose="020B0503020204020204" pitchFamily="34" charset="-122"/>
                </a:rPr>
                <a:t>分群</a:t>
              </a:r>
              <a:endParaRPr lang="zh-CN" altLang="en-US" sz="1600">
                <a:latin typeface="微软雅黑" panose="020B0503020204020204" pitchFamily="34" charset="-122"/>
                <a:ea typeface="微软雅黑" panose="020B0503020204020204" pitchFamily="34" charset="-122"/>
              </a:endParaRPr>
            </a:p>
          </p:txBody>
        </p:sp>
        <p:sp>
          <p:nvSpPr>
            <p:cNvPr id="47" name="文本框 46"/>
            <p:cNvSpPr txBox="1"/>
            <p:nvPr/>
          </p:nvSpPr>
          <p:spPr>
            <a:xfrm>
              <a:off x="5677597" y="426941"/>
              <a:ext cx="3057639" cy="338554"/>
            </a:xfrm>
            <a:prstGeom prst="rect">
              <a:avLst/>
            </a:prstGeom>
            <a:noFill/>
          </p:spPr>
          <p:txBody>
            <a:bodyPr wrap="square">
              <a:spAutoFit/>
            </a:bodyPr>
            <a:lstStyle/>
            <a:p>
              <a:pPr algn="ctr"/>
              <a:r>
                <a:rPr lang="zh-CN" altLang="en-US" sz="1600">
                  <a:latin typeface="微软雅黑" panose="020B0503020204020204" pitchFamily="34" charset="-122"/>
                  <a:ea typeface="微软雅黑" panose="020B0503020204020204" pitchFamily="34" charset="-122"/>
                </a:rPr>
                <a:t>特征分析，识别高价值用户</a:t>
              </a:r>
              <a:endParaRPr lang="zh-CN" altLang="en-US" sz="1600">
                <a:latin typeface="微软雅黑" panose="020B0503020204020204" pitchFamily="34" charset="-122"/>
                <a:ea typeface="微软雅黑" panose="020B0503020204020204" pitchFamily="34" charset="-122"/>
              </a:endParaRPr>
            </a:p>
          </p:txBody>
        </p:sp>
        <p:sp>
          <p:nvSpPr>
            <p:cNvPr id="49" name="文本框 48"/>
            <p:cNvSpPr txBox="1"/>
            <p:nvPr/>
          </p:nvSpPr>
          <p:spPr>
            <a:xfrm>
              <a:off x="7889933" y="1384684"/>
              <a:ext cx="927086" cy="584775"/>
            </a:xfrm>
            <a:prstGeom prst="rect">
              <a:avLst/>
            </a:prstGeom>
            <a:noFill/>
          </p:spPr>
          <p:txBody>
            <a:bodyPr wrap="square">
              <a:spAutoFit/>
            </a:bodyPr>
            <a:lstStyle/>
            <a:p>
              <a:pPr algn="ctr"/>
              <a:r>
                <a:rPr lang="zh-CN" altLang="en-US" sz="1600">
                  <a:latin typeface="微软雅黑" panose="020B0503020204020204" pitchFamily="34" charset="-122"/>
                  <a:ea typeface="微软雅黑" panose="020B0503020204020204" pitchFamily="34" charset="-122"/>
                </a:rPr>
                <a:t>活跃用户分析</a:t>
              </a:r>
              <a:endParaRPr lang="zh-CN" altLang="en-US" sz="1600">
                <a:latin typeface="微软雅黑" panose="020B0503020204020204" pitchFamily="34" charset="-122"/>
                <a:ea typeface="微软雅黑" panose="020B0503020204020204" pitchFamily="34" charset="-122"/>
              </a:endParaRPr>
            </a:p>
          </p:txBody>
        </p:sp>
        <p:sp>
          <p:nvSpPr>
            <p:cNvPr id="51" name="文本框 50"/>
            <p:cNvSpPr txBox="1"/>
            <p:nvPr/>
          </p:nvSpPr>
          <p:spPr>
            <a:xfrm>
              <a:off x="8817020" y="1993831"/>
              <a:ext cx="2808924" cy="338554"/>
            </a:xfrm>
            <a:prstGeom prst="rect">
              <a:avLst/>
            </a:prstGeom>
            <a:noFill/>
          </p:spPr>
          <p:txBody>
            <a:bodyPr wrap="square">
              <a:spAutoFit/>
            </a:bodyPr>
            <a:lstStyle/>
            <a:p>
              <a:pPr algn="ctr"/>
              <a:r>
                <a:rPr lang="zh-CN" altLang="en-US" sz="1600">
                  <a:latin typeface="微软雅黑" panose="020B0503020204020204" pitchFamily="34" charset="-122"/>
                  <a:ea typeface="微软雅黑" panose="020B0503020204020204" pitchFamily="34" charset="-122"/>
                </a:rPr>
                <a:t>提升体验，延长生命周期</a:t>
              </a:r>
              <a:endParaRPr lang="zh-CN" altLang="en-US" sz="1600">
                <a:latin typeface="微软雅黑" panose="020B0503020204020204" pitchFamily="34" charset="-122"/>
                <a:ea typeface="微软雅黑" panose="020B0503020204020204" pitchFamily="34" charset="-122"/>
              </a:endParaRPr>
            </a:p>
          </p:txBody>
        </p:sp>
        <p:sp>
          <p:nvSpPr>
            <p:cNvPr id="53" name="文本框 52"/>
            <p:cNvSpPr txBox="1"/>
            <p:nvPr/>
          </p:nvSpPr>
          <p:spPr>
            <a:xfrm>
              <a:off x="9403503" y="2420092"/>
              <a:ext cx="1635957" cy="338554"/>
            </a:xfrm>
            <a:prstGeom prst="rect">
              <a:avLst/>
            </a:prstGeom>
            <a:noFill/>
          </p:spPr>
          <p:txBody>
            <a:bodyPr wrap="square">
              <a:spAutoFit/>
            </a:bodyPr>
            <a:lstStyle/>
            <a:p>
              <a:pPr algn="ctr"/>
              <a:r>
                <a:rPr lang="zh-CN" altLang="en-US" sz="1600">
                  <a:latin typeface="微软雅黑" panose="020B0503020204020204" pitchFamily="34" charset="-122"/>
                  <a:ea typeface="微软雅黑" panose="020B0503020204020204" pitchFamily="34" charset="-122"/>
                </a:rPr>
                <a:t>召回用户分析</a:t>
              </a:r>
              <a:endParaRPr lang="zh-CN" altLang="en-US" sz="1600">
                <a:latin typeface="微软雅黑" panose="020B0503020204020204" pitchFamily="34" charset="-122"/>
                <a:ea typeface="微软雅黑" panose="020B0503020204020204" pitchFamily="34" charset="-122"/>
              </a:endParaRPr>
            </a:p>
          </p:txBody>
        </p:sp>
        <p:sp>
          <p:nvSpPr>
            <p:cNvPr id="55" name="文本框 54"/>
            <p:cNvSpPr txBox="1"/>
            <p:nvPr/>
          </p:nvSpPr>
          <p:spPr>
            <a:xfrm>
              <a:off x="3632548" y="2395067"/>
              <a:ext cx="1519094" cy="338554"/>
            </a:xfrm>
            <a:prstGeom prst="rect">
              <a:avLst/>
            </a:prstGeom>
            <a:noFill/>
          </p:spPr>
          <p:txBody>
            <a:bodyPr wrap="square">
              <a:spAutoFit/>
            </a:bodyPr>
            <a:lstStyle/>
            <a:p>
              <a:pPr algn="ctr"/>
              <a:r>
                <a:rPr lang="zh-CN" altLang="en-US" sz="1600">
                  <a:latin typeface="微软雅黑" panose="020B0503020204020204" pitchFamily="34" charset="-122"/>
                  <a:ea typeface="微软雅黑" panose="020B0503020204020204" pitchFamily="34" charset="-122"/>
                </a:rPr>
                <a:t>新用户分析</a:t>
              </a:r>
              <a:endParaRPr lang="zh-CN" altLang="en-US" sz="1600">
                <a:latin typeface="微软雅黑" panose="020B0503020204020204" pitchFamily="34" charset="-122"/>
                <a:ea typeface="微软雅黑" panose="020B0503020204020204" pitchFamily="34" charset="-122"/>
              </a:endParaRPr>
            </a:p>
          </p:txBody>
        </p:sp>
        <p:sp>
          <p:nvSpPr>
            <p:cNvPr id="57" name="文本框 56"/>
            <p:cNvSpPr txBox="1"/>
            <p:nvPr/>
          </p:nvSpPr>
          <p:spPr>
            <a:xfrm>
              <a:off x="781565" y="4452606"/>
              <a:ext cx="1569563" cy="830997"/>
            </a:xfrm>
            <a:prstGeom prst="rect">
              <a:avLst/>
            </a:prstGeom>
            <a:noFill/>
          </p:spPr>
          <p:txBody>
            <a:bodyPr wrap="square">
              <a:spAutoFit/>
            </a:bodyPr>
            <a:lstStyle/>
            <a:p>
              <a:pPr algn="ctr"/>
              <a:r>
                <a:rPr lang="zh-CN" altLang="en-US" sz="1600">
                  <a:latin typeface="微软雅黑" panose="020B0503020204020204" pitchFamily="34" charset="-122"/>
                  <a:ea typeface="微软雅黑" panose="020B0503020204020204" pitchFamily="34" charset="-122"/>
                </a:rPr>
                <a:t>营销渠道</a:t>
              </a:r>
              <a:endParaRPr lang="en-US" altLang="zh-CN" sz="1600">
                <a:latin typeface="微软雅黑" panose="020B0503020204020204" pitchFamily="34" charset="-122"/>
                <a:ea typeface="微软雅黑" panose="020B0503020204020204" pitchFamily="34" charset="-122"/>
              </a:endParaRPr>
            </a:p>
            <a:p>
              <a:pPr algn="ctr"/>
              <a:r>
                <a:rPr lang="zh-CN" altLang="en-US" sz="1600">
                  <a:latin typeface="微软雅黑" panose="020B0503020204020204" pitchFamily="34" charset="-122"/>
                  <a:ea typeface="微软雅黑" panose="020B0503020204020204" pitchFamily="34" charset="-122"/>
                </a:rPr>
                <a:t>效果评估</a:t>
              </a:r>
              <a:endParaRPr lang="en-US" altLang="zh-CN" sz="1600">
                <a:latin typeface="微软雅黑" panose="020B0503020204020204" pitchFamily="34" charset="-122"/>
                <a:ea typeface="微软雅黑" panose="020B0503020204020204" pitchFamily="34" charset="-122"/>
              </a:endParaRPr>
            </a:p>
            <a:p>
              <a:pPr algn="ctr"/>
              <a:r>
                <a:rPr lang="zh-CN" altLang="en-US" sz="1600">
                  <a:latin typeface="微软雅黑" panose="020B0503020204020204" pitchFamily="34" charset="-122"/>
                  <a:ea typeface="微软雅黑" panose="020B0503020204020204" pitchFamily="34" charset="-122"/>
                </a:rPr>
                <a:t>帮助提高</a:t>
              </a:r>
              <a:r>
                <a:rPr lang="en-US" altLang="zh-CN" sz="1600">
                  <a:latin typeface="微软雅黑" panose="020B0503020204020204" pitchFamily="34" charset="-122"/>
                  <a:ea typeface="微软雅黑" panose="020B0503020204020204" pitchFamily="34" charset="-122"/>
                </a:rPr>
                <a:t>ROI</a:t>
              </a:r>
              <a:endParaRPr lang="zh-CN" altLang="en-US" sz="1600">
                <a:latin typeface="微软雅黑" panose="020B0503020204020204" pitchFamily="34" charset="-122"/>
                <a:ea typeface="微软雅黑" panose="020B0503020204020204" pitchFamily="34" charset="-122"/>
              </a:endParaRPr>
            </a:p>
          </p:txBody>
        </p:sp>
        <p:sp>
          <p:nvSpPr>
            <p:cNvPr id="59" name="文本框 58"/>
            <p:cNvSpPr txBox="1"/>
            <p:nvPr/>
          </p:nvSpPr>
          <p:spPr>
            <a:xfrm>
              <a:off x="3855896" y="5857271"/>
              <a:ext cx="2531275" cy="338554"/>
            </a:xfrm>
            <a:prstGeom prst="rect">
              <a:avLst/>
            </a:prstGeom>
            <a:noFill/>
          </p:spPr>
          <p:txBody>
            <a:bodyPr wrap="square">
              <a:spAutoFit/>
            </a:bodyPr>
            <a:lstStyle/>
            <a:p>
              <a:pPr algn="ctr"/>
              <a:r>
                <a:rPr lang="zh-CN" altLang="en-US" sz="1600">
                  <a:latin typeface="微软雅黑" panose="020B0503020204020204" pitchFamily="34" charset="-122"/>
                  <a:ea typeface="微软雅黑" panose="020B0503020204020204" pitchFamily="34" charset="-122"/>
                </a:rPr>
                <a:t>流失预警，延长生命周期</a:t>
              </a:r>
              <a:endParaRPr lang="zh-CN" altLang="en-US" sz="1600">
                <a:latin typeface="微软雅黑" panose="020B0503020204020204" pitchFamily="34" charset="-122"/>
                <a:ea typeface="微软雅黑" panose="020B0503020204020204" pitchFamily="34" charset="-122"/>
              </a:endParaRPr>
            </a:p>
          </p:txBody>
        </p:sp>
      </p:grpSp>
      <p:sp>
        <p:nvSpPr>
          <p:cNvPr id="62" name="文本框 61"/>
          <p:cNvSpPr txBox="1"/>
          <p:nvPr/>
        </p:nvSpPr>
        <p:spPr>
          <a:xfrm>
            <a:off x="817947" y="797183"/>
            <a:ext cx="2176266" cy="369332"/>
          </a:xfrm>
          <a:prstGeom prst="rect">
            <a:avLst/>
          </a:prstGeom>
          <a:noFill/>
        </p:spPr>
        <p:txBody>
          <a:bodyPr wrap="square">
            <a:spAutoFit/>
          </a:bodyPr>
          <a:lstStyle/>
          <a:p>
            <a:r>
              <a:rPr lang="zh-CN" altLang="en-US" b="1">
                <a:latin typeface="微软雅黑" panose="020B0503020204020204" pitchFamily="34" charset="-122"/>
                <a:ea typeface="微软雅黑" panose="020B0503020204020204" pitchFamily="34" charset="-122"/>
              </a:rPr>
              <a:t>运营驱动用户流动</a:t>
            </a:r>
            <a:endParaRPr lang="zh-CN" altLang="en-US" b="1">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5:prstTrans prst="peelOff"/>
      </p:transition>
    </mc:Choice>
    <mc:Fallback>
      <p:transition spd="slow">
        <p:fade/>
      </p:transition>
    </mc:Fallback>
  </mc:AlternateContent>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817948" y="269402"/>
            <a:ext cx="7562367" cy="584775"/>
          </a:xfrm>
          <a:prstGeom prst="rect">
            <a:avLst/>
          </a:prstGeom>
          <a:noFill/>
        </p:spPr>
        <p:txBody>
          <a:bodyPr wrap="square">
            <a:spAutoFit/>
          </a:bodyPr>
          <a:lstStyle/>
          <a:p>
            <a:r>
              <a:rPr lang="zh-CN" altLang="en-US" sz="3200">
                <a:latin typeface="微软雅黑" panose="020B0503020204020204" pitchFamily="34" charset="-122"/>
                <a:ea typeface="微软雅黑" panose="020B0503020204020204" pitchFamily="34" charset="-122"/>
              </a:rPr>
              <a:t>用户分析模型</a:t>
            </a:r>
            <a:endParaRPr lang="zh-CN" altLang="en-US" sz="3200">
              <a:latin typeface="微软雅黑" panose="020B0503020204020204" pitchFamily="34" charset="-122"/>
              <a:ea typeface="微软雅黑" panose="020B0503020204020204" pitchFamily="34" charset="-122"/>
            </a:endParaRPr>
          </a:p>
        </p:txBody>
      </p:sp>
      <p:sp>
        <p:nvSpPr>
          <p:cNvPr id="3" name="椭圆 2"/>
          <p:cNvSpPr/>
          <p:nvPr/>
        </p:nvSpPr>
        <p:spPr>
          <a:xfrm>
            <a:off x="2280744" y="1256736"/>
            <a:ext cx="1224000" cy="1224000"/>
          </a:xfrm>
          <a:prstGeom prst="ellipse">
            <a:avLst/>
          </a:prstGeom>
          <a:solidFill>
            <a:srgbClr val="16274B"/>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zh-CN" altLang="en-US">
                <a:latin typeface="微软雅黑" panose="020B0503020204020204" pitchFamily="34" charset="-122"/>
                <a:ea typeface="微软雅黑" panose="020B0503020204020204" pitchFamily="34" charset="-122"/>
              </a:rPr>
              <a:t>谁</a:t>
            </a:r>
            <a:endParaRPr lang="zh-CN" altLang="en-US">
              <a:latin typeface="微软雅黑" panose="020B0503020204020204" pitchFamily="34" charset="-122"/>
              <a:ea typeface="微软雅黑" panose="020B0503020204020204" pitchFamily="34" charset="-122"/>
            </a:endParaRPr>
          </a:p>
        </p:txBody>
      </p:sp>
      <p:sp>
        <p:nvSpPr>
          <p:cNvPr id="4" name="椭圆 3"/>
          <p:cNvSpPr/>
          <p:nvPr/>
        </p:nvSpPr>
        <p:spPr>
          <a:xfrm>
            <a:off x="4808634" y="1256736"/>
            <a:ext cx="1224000" cy="1224000"/>
          </a:xfrm>
          <a:prstGeom prst="ellipse">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zh-CN" altLang="en-US">
                <a:latin typeface="微软雅黑" panose="020B0503020204020204" pitchFamily="34" charset="-122"/>
                <a:ea typeface="微软雅黑" panose="020B0503020204020204" pitchFamily="34" charset="-122"/>
              </a:rPr>
              <a:t>多长时间</a:t>
            </a:r>
            <a:endParaRPr lang="zh-CN" altLang="en-US">
              <a:latin typeface="微软雅黑" panose="020B0503020204020204" pitchFamily="34" charset="-122"/>
              <a:ea typeface="微软雅黑" panose="020B0503020204020204" pitchFamily="34" charset="-122"/>
            </a:endParaRPr>
          </a:p>
        </p:txBody>
      </p:sp>
      <p:sp>
        <p:nvSpPr>
          <p:cNvPr id="5" name="椭圆 4"/>
          <p:cNvSpPr/>
          <p:nvPr/>
        </p:nvSpPr>
        <p:spPr>
          <a:xfrm>
            <a:off x="8834400" y="1256736"/>
            <a:ext cx="1224000" cy="1224000"/>
          </a:xfrm>
          <a:prstGeom prst="ellipse">
            <a:avLst/>
          </a:prstGeom>
          <a:solidFill>
            <a:srgbClr val="16274B"/>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zh-CN" altLang="en-US">
                <a:latin typeface="微软雅黑" panose="020B0503020204020204" pitchFamily="34" charset="-122"/>
                <a:ea typeface="微软雅黑" panose="020B0503020204020204" pitchFamily="34" charset="-122"/>
              </a:rPr>
              <a:t>什么行为</a:t>
            </a:r>
            <a:endParaRPr lang="zh-CN" altLang="en-US">
              <a:latin typeface="微软雅黑" panose="020B0503020204020204" pitchFamily="34" charset="-122"/>
              <a:ea typeface="微软雅黑" panose="020B0503020204020204" pitchFamily="34" charset="-122"/>
            </a:endParaRPr>
          </a:p>
        </p:txBody>
      </p:sp>
      <p:sp>
        <p:nvSpPr>
          <p:cNvPr id="6" name="椭圆 5"/>
          <p:cNvSpPr/>
          <p:nvPr/>
        </p:nvSpPr>
        <p:spPr>
          <a:xfrm>
            <a:off x="7336524" y="1256736"/>
            <a:ext cx="1224000" cy="1224000"/>
          </a:xfrm>
          <a:prstGeom prst="ellipse">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zh-CN" altLang="en-US">
                <a:latin typeface="微软雅黑" panose="020B0503020204020204" pitchFamily="34" charset="-122"/>
                <a:ea typeface="微软雅黑" panose="020B0503020204020204" pitchFamily="34" charset="-122"/>
              </a:rPr>
              <a:t>多少次</a:t>
            </a:r>
            <a:endParaRPr lang="zh-CN" altLang="en-US">
              <a:latin typeface="微软雅黑" panose="020B0503020204020204" pitchFamily="34" charset="-122"/>
              <a:ea typeface="微软雅黑" panose="020B0503020204020204" pitchFamily="34" charset="-122"/>
            </a:endParaRPr>
          </a:p>
        </p:txBody>
      </p:sp>
      <p:sp>
        <p:nvSpPr>
          <p:cNvPr id="7" name="文本框 6"/>
          <p:cNvSpPr txBox="1"/>
          <p:nvPr/>
        </p:nvSpPr>
        <p:spPr>
          <a:xfrm>
            <a:off x="3699641" y="1545570"/>
            <a:ext cx="835117" cy="646331"/>
          </a:xfrm>
          <a:prstGeom prst="rect">
            <a:avLst/>
          </a:prstGeom>
          <a:noFill/>
        </p:spPr>
        <p:txBody>
          <a:bodyPr wrap="square" rtlCol="0">
            <a:spAutoFit/>
          </a:bodyPr>
          <a:lstStyle/>
          <a:p>
            <a:pPr algn="ctr"/>
            <a:r>
              <a:rPr lang="zh-CN" altLang="en-US" sz="3600">
                <a:latin typeface="微软雅黑" panose="020B0503020204020204" pitchFamily="34" charset="-122"/>
                <a:ea typeface="微软雅黑" panose="020B0503020204020204" pitchFamily="34" charset="-122"/>
              </a:rPr>
              <a:t>在</a:t>
            </a:r>
            <a:endParaRPr lang="zh-CN" altLang="en-US" sz="3600">
              <a:latin typeface="微软雅黑" panose="020B0503020204020204" pitchFamily="34" charset="-122"/>
              <a:ea typeface="微软雅黑" panose="020B0503020204020204" pitchFamily="34" charset="-122"/>
            </a:endParaRPr>
          </a:p>
        </p:txBody>
      </p:sp>
      <p:sp>
        <p:nvSpPr>
          <p:cNvPr id="8" name="文本框 7"/>
          <p:cNvSpPr txBox="1"/>
          <p:nvPr/>
        </p:nvSpPr>
        <p:spPr>
          <a:xfrm>
            <a:off x="6306510" y="1545569"/>
            <a:ext cx="835117" cy="646331"/>
          </a:xfrm>
          <a:prstGeom prst="rect">
            <a:avLst/>
          </a:prstGeom>
          <a:noFill/>
        </p:spPr>
        <p:txBody>
          <a:bodyPr wrap="square" rtlCol="0">
            <a:spAutoFit/>
          </a:bodyPr>
          <a:lstStyle/>
          <a:p>
            <a:pPr algn="ctr"/>
            <a:r>
              <a:rPr lang="zh-CN" altLang="en-US" sz="3600">
                <a:latin typeface="微软雅黑" panose="020B0503020204020204" pitchFamily="34" charset="-122"/>
                <a:ea typeface="微软雅黑" panose="020B0503020204020204" pitchFamily="34" charset="-122"/>
              </a:rPr>
              <a:t>做</a:t>
            </a:r>
            <a:endParaRPr lang="zh-CN" altLang="en-US" sz="3600">
              <a:latin typeface="微软雅黑" panose="020B0503020204020204" pitchFamily="34" charset="-122"/>
              <a:ea typeface="微软雅黑" panose="020B0503020204020204" pitchFamily="34" charset="-122"/>
            </a:endParaRPr>
          </a:p>
        </p:txBody>
      </p:sp>
      <p:sp>
        <p:nvSpPr>
          <p:cNvPr id="9" name="文本框 8"/>
          <p:cNvSpPr txBox="1"/>
          <p:nvPr/>
        </p:nvSpPr>
        <p:spPr>
          <a:xfrm>
            <a:off x="704195" y="2816773"/>
            <a:ext cx="2921876" cy="369332"/>
          </a:xfrm>
          <a:prstGeom prst="rect">
            <a:avLst/>
          </a:prstGeom>
          <a:noFill/>
        </p:spPr>
        <p:txBody>
          <a:bodyPr wrap="square" rtlCol="0">
            <a:spAutoFit/>
          </a:bodyPr>
          <a:lstStyle/>
          <a:p>
            <a:pPr algn="ctr"/>
            <a:r>
              <a:rPr lang="zh-CN" altLang="en-US">
                <a:latin typeface="微软雅黑" panose="020B0503020204020204" pitchFamily="34" charset="-122"/>
                <a:ea typeface="微软雅黑" panose="020B0503020204020204" pitchFamily="34" charset="-122"/>
              </a:rPr>
              <a:t>用户属性分析</a:t>
            </a:r>
            <a:endParaRPr lang="zh-CN" altLang="en-US">
              <a:latin typeface="微软雅黑" panose="020B0503020204020204" pitchFamily="34" charset="-122"/>
              <a:ea typeface="微软雅黑" panose="020B0503020204020204" pitchFamily="34" charset="-122"/>
            </a:endParaRPr>
          </a:p>
        </p:txBody>
      </p:sp>
      <p:sp>
        <p:nvSpPr>
          <p:cNvPr id="10" name="文本框 9"/>
          <p:cNvSpPr txBox="1"/>
          <p:nvPr/>
        </p:nvSpPr>
        <p:spPr>
          <a:xfrm>
            <a:off x="6730193" y="2816773"/>
            <a:ext cx="2921876" cy="369332"/>
          </a:xfrm>
          <a:prstGeom prst="rect">
            <a:avLst/>
          </a:prstGeom>
          <a:noFill/>
        </p:spPr>
        <p:txBody>
          <a:bodyPr wrap="square" rtlCol="0">
            <a:spAutoFit/>
          </a:bodyPr>
          <a:lstStyle/>
          <a:p>
            <a:pPr algn="ctr"/>
            <a:r>
              <a:rPr lang="zh-CN" altLang="en-US">
                <a:latin typeface="微软雅黑" panose="020B0503020204020204" pitchFamily="34" charset="-122"/>
                <a:ea typeface="微软雅黑" panose="020B0503020204020204" pitchFamily="34" charset="-122"/>
              </a:rPr>
              <a:t>用户行为分析</a:t>
            </a:r>
            <a:endParaRPr lang="zh-CN" altLang="en-US">
              <a:latin typeface="微软雅黑" panose="020B0503020204020204" pitchFamily="34" charset="-122"/>
              <a:ea typeface="微软雅黑" panose="020B0503020204020204" pitchFamily="34" charset="-122"/>
            </a:endParaRPr>
          </a:p>
        </p:txBody>
      </p:sp>
      <p:sp>
        <p:nvSpPr>
          <p:cNvPr id="12" name="文本框 11"/>
          <p:cNvSpPr txBox="1"/>
          <p:nvPr/>
        </p:nvSpPr>
        <p:spPr>
          <a:xfrm>
            <a:off x="1387368" y="3223314"/>
            <a:ext cx="4561490" cy="338554"/>
          </a:xfrm>
          <a:prstGeom prst="rect">
            <a:avLst/>
          </a:prstGeom>
          <a:noFill/>
        </p:spPr>
        <p:txBody>
          <a:bodyPr wrap="square">
            <a:spAutoFit/>
          </a:bodyPr>
          <a:lstStyle/>
          <a:p>
            <a:r>
              <a:rPr lang="zh-CN" altLang="en-US" sz="1600">
                <a:latin typeface="微软雅黑" panose="020B0503020204020204" pitchFamily="34" charset="-122"/>
                <a:ea typeface="微软雅黑" panose="020B0503020204020204" pitchFamily="34" charset="-122"/>
              </a:rPr>
              <a:t>解决问题</a:t>
            </a:r>
            <a:r>
              <a:rPr lang="en-US" altLang="zh-CN" sz="1600">
                <a:latin typeface="微软雅黑" panose="020B0503020204020204" pitchFamily="34" charset="-122"/>
                <a:ea typeface="微软雅黑" panose="020B0503020204020204" pitchFamily="34" charset="-122"/>
              </a:rPr>
              <a:t>:</a:t>
            </a:r>
            <a:r>
              <a:rPr lang="zh-CN" altLang="en-US" sz="1600">
                <a:latin typeface="微软雅黑" panose="020B0503020204020204" pitchFamily="34" charset="-122"/>
                <a:ea typeface="微软雅黑" panose="020B0503020204020204" pitchFamily="34" charset="-122"/>
              </a:rPr>
              <a:t>用户到底是谁</a:t>
            </a:r>
            <a:r>
              <a:rPr lang="en-US" altLang="zh-CN" sz="1600">
                <a:latin typeface="微软雅黑" panose="020B0503020204020204" pitchFamily="34" charset="-122"/>
                <a:ea typeface="微软雅黑" panose="020B0503020204020204" pitchFamily="34" charset="-122"/>
              </a:rPr>
              <a:t>?</a:t>
            </a:r>
            <a:r>
              <a:rPr lang="zh-CN" altLang="en-US" sz="1600">
                <a:latin typeface="微软雅黑" panose="020B0503020204020204" pitchFamily="34" charset="-122"/>
                <a:ea typeface="微软雅黑" panose="020B0503020204020204" pitchFamily="34" charset="-122"/>
              </a:rPr>
              <a:t>有限资源如何分配</a:t>
            </a:r>
            <a:r>
              <a:rPr lang="en-US" altLang="zh-CN" sz="1600">
                <a:latin typeface="微软雅黑" panose="020B0503020204020204" pitchFamily="34" charset="-122"/>
                <a:ea typeface="微软雅黑" panose="020B0503020204020204" pitchFamily="34" charset="-122"/>
              </a:rPr>
              <a:t>?</a:t>
            </a:r>
            <a:endParaRPr lang="zh-CN" altLang="en-US" sz="1600">
              <a:latin typeface="微软雅黑" panose="020B0503020204020204" pitchFamily="34" charset="-122"/>
              <a:ea typeface="微软雅黑" panose="020B0503020204020204" pitchFamily="34" charset="-122"/>
            </a:endParaRPr>
          </a:p>
        </p:txBody>
      </p:sp>
      <p:sp>
        <p:nvSpPr>
          <p:cNvPr id="14" name="文本框 13"/>
          <p:cNvSpPr txBox="1"/>
          <p:nvPr/>
        </p:nvSpPr>
        <p:spPr>
          <a:xfrm>
            <a:off x="7346734" y="3223314"/>
            <a:ext cx="4035972" cy="338554"/>
          </a:xfrm>
          <a:prstGeom prst="rect">
            <a:avLst/>
          </a:prstGeom>
          <a:noFill/>
        </p:spPr>
        <p:txBody>
          <a:bodyPr wrap="square">
            <a:spAutoFit/>
          </a:bodyPr>
          <a:lstStyle/>
          <a:p>
            <a:r>
              <a:rPr lang="zh-CN" altLang="en-US" sz="1600">
                <a:latin typeface="微软雅黑" panose="020B0503020204020204" pitchFamily="34" charset="-122"/>
                <a:ea typeface="微软雅黑" panose="020B0503020204020204" pitchFamily="34" charset="-122"/>
              </a:rPr>
              <a:t>解决问题</a:t>
            </a:r>
            <a:r>
              <a:rPr lang="en-US" altLang="zh-CN" sz="1600">
                <a:latin typeface="微软雅黑" panose="020B0503020204020204" pitchFamily="34" charset="-122"/>
                <a:ea typeface="微软雅黑" panose="020B0503020204020204" pitchFamily="34" charset="-122"/>
              </a:rPr>
              <a:t>:</a:t>
            </a:r>
            <a:r>
              <a:rPr lang="zh-CN" altLang="en-US" sz="1600">
                <a:latin typeface="微软雅黑" panose="020B0503020204020204" pitchFamily="34" charset="-122"/>
                <a:ea typeface="微软雅黑" panose="020B0503020204020204" pitchFamily="34" charset="-122"/>
              </a:rPr>
              <a:t>用户运营的策略该如何制定</a:t>
            </a:r>
            <a:r>
              <a:rPr lang="en-US" altLang="zh-CN" sz="1600">
                <a:latin typeface="微软雅黑" panose="020B0503020204020204" pitchFamily="34" charset="-122"/>
                <a:ea typeface="微软雅黑" panose="020B0503020204020204" pitchFamily="34" charset="-122"/>
              </a:rPr>
              <a:t>?</a:t>
            </a:r>
            <a:endParaRPr lang="zh-CN" altLang="en-US" sz="1600">
              <a:latin typeface="微软雅黑" panose="020B0503020204020204" pitchFamily="34" charset="-122"/>
              <a:ea typeface="微软雅黑" panose="020B0503020204020204" pitchFamily="34" charset="-122"/>
            </a:endParaRPr>
          </a:p>
        </p:txBody>
      </p:sp>
      <p:graphicFrame>
        <p:nvGraphicFramePr>
          <p:cNvPr id="15" name="表格 14"/>
          <p:cNvGraphicFramePr>
            <a:graphicFrameLocks noGrp="1"/>
          </p:cNvGraphicFramePr>
          <p:nvPr/>
        </p:nvGraphicFramePr>
        <p:xfrm>
          <a:off x="1198030" y="3688639"/>
          <a:ext cx="4856082" cy="2779426"/>
        </p:xfrm>
        <a:graphic>
          <a:graphicData uri="http://schemas.openxmlformats.org/drawingml/2006/table">
            <a:tbl>
              <a:tblPr firstRow="1" bandRow="1">
                <a:tableStyleId>{5C22544A-7EE6-4342-B048-85BDC9FD1C3A}</a:tableStyleId>
              </a:tblPr>
              <a:tblGrid>
                <a:gridCol w="1177158"/>
                <a:gridCol w="2060230"/>
                <a:gridCol w="1618694"/>
              </a:tblGrid>
              <a:tr h="521033">
                <a:tc>
                  <a:txBody>
                    <a:bodyPr wrap="square"/>
                    <a:lstStyle/>
                    <a:p>
                      <a:pPr algn="ctr"/>
                      <a:r>
                        <a:rPr lang="zh-CN" altLang="en-US" sz="1600">
                          <a:latin typeface="微软雅黑" panose="020B0503020204020204" pitchFamily="34" charset="-122"/>
                          <a:ea typeface="微软雅黑" panose="020B0503020204020204" pitchFamily="34" charset="-122"/>
                        </a:rPr>
                        <a:t>分析场景</a:t>
                      </a:r>
                      <a:endParaRPr lang="zh-CN" altLang="en-US" sz="1600">
                        <a:latin typeface="微软雅黑" panose="020B0503020204020204" pitchFamily="34" charset="-122"/>
                        <a:ea typeface="微软雅黑" panose="020B0503020204020204" pitchFamily="34" charset="-122"/>
                      </a:endParaRPr>
                    </a:p>
                  </a:txBody>
                  <a:tcPr vert="horz" anchor="ctr">
                    <a:lnL w="12700" cap="flat" cmpd="sng" algn="ctr">
                      <a:solidFill>
                        <a:srgbClr val="795696"/>
                      </a:solidFill>
                      <a:prstDash val="solid"/>
                      <a:round/>
                      <a:headEnd type="none" w="med" len="med"/>
                      <a:tailEnd type="none" w="med" len="med"/>
                    </a:lnL>
                    <a:lnT w="12700" cap="flat" cmpd="sng" algn="ctr">
                      <a:solidFill>
                        <a:srgbClr val="795696"/>
                      </a:solidFill>
                      <a:prstDash val="solid"/>
                      <a:round/>
                      <a:headEnd type="none" w="med" len="med"/>
                      <a:tailEnd type="none" w="med" len="med"/>
                    </a:lnT>
                    <a:lnB w="12700" cap="flat" cmpd="sng" algn="ctr">
                      <a:solidFill>
                        <a:srgbClr val="795696"/>
                      </a:solidFill>
                      <a:prstDash val="solid"/>
                      <a:round/>
                      <a:headEnd type="none" w="med" len="med"/>
                      <a:tailEnd type="none" w="med" len="med"/>
                    </a:lnB>
                  </a:tcPr>
                </a:tc>
                <a:tc>
                  <a:txBody>
                    <a:bodyPr wrap="square"/>
                    <a:lstStyle/>
                    <a:p>
                      <a:pPr algn="ctr"/>
                      <a:r>
                        <a:rPr lang="zh-CN" altLang="en-US" sz="1600">
                          <a:latin typeface="微软雅黑" panose="020B0503020204020204" pitchFamily="34" charset="-122"/>
                          <a:ea typeface="微软雅黑" panose="020B0503020204020204" pitchFamily="34" charset="-122"/>
                        </a:rPr>
                        <a:t>解决的业务问题</a:t>
                      </a:r>
                      <a:endParaRPr lang="zh-CN" altLang="en-US" sz="1600">
                        <a:latin typeface="微软雅黑" panose="020B0503020204020204" pitchFamily="34" charset="-122"/>
                        <a:ea typeface="微软雅黑" panose="020B0503020204020204" pitchFamily="34" charset="-122"/>
                      </a:endParaRPr>
                    </a:p>
                  </a:txBody>
                  <a:tcPr vert="horz" anchor="ctr">
                    <a:lnT w="12700" cap="flat" cmpd="sng" algn="ctr">
                      <a:solidFill>
                        <a:srgbClr val="795696"/>
                      </a:solidFill>
                      <a:prstDash val="solid"/>
                      <a:round/>
                      <a:headEnd type="none" w="med" len="med"/>
                      <a:tailEnd type="none" w="med" len="med"/>
                    </a:lnT>
                    <a:lnB w="12700" cap="flat" cmpd="sng" algn="ctr">
                      <a:solidFill>
                        <a:srgbClr val="795696"/>
                      </a:solidFill>
                      <a:prstDash val="solid"/>
                      <a:round/>
                      <a:headEnd type="none" w="med" len="med"/>
                      <a:tailEnd type="none" w="med" len="med"/>
                    </a:lnB>
                  </a:tcPr>
                </a:tc>
                <a:tc>
                  <a:txBody>
                    <a:bodyPr wrap="square"/>
                    <a:lstStyle/>
                    <a:p>
                      <a:pPr algn="ctr"/>
                      <a:r>
                        <a:rPr lang="zh-CN" altLang="en-US" sz="1600">
                          <a:latin typeface="微软雅黑" panose="020B0503020204020204" pitchFamily="34" charset="-122"/>
                          <a:ea typeface="微软雅黑" panose="020B0503020204020204" pitchFamily="34" charset="-122"/>
                        </a:rPr>
                        <a:t>分析方法</a:t>
                      </a:r>
                      <a:endParaRPr lang="zh-CN" altLang="en-US" sz="1600">
                        <a:latin typeface="微软雅黑" panose="020B0503020204020204" pitchFamily="34" charset="-122"/>
                        <a:ea typeface="微软雅黑" panose="020B0503020204020204" pitchFamily="34" charset="-122"/>
                      </a:endParaRPr>
                    </a:p>
                  </a:txBody>
                  <a:tcPr vert="horz" anchor="ctr">
                    <a:lnR w="12700" cap="flat" cmpd="sng" algn="ctr">
                      <a:solidFill>
                        <a:srgbClr val="795696"/>
                      </a:solidFill>
                      <a:prstDash val="solid"/>
                      <a:round/>
                      <a:headEnd type="none" w="med" len="med"/>
                      <a:tailEnd type="none" w="med" len="med"/>
                    </a:lnR>
                    <a:lnT w="12700" cap="flat" cmpd="sng" algn="ctr">
                      <a:solidFill>
                        <a:srgbClr val="795696"/>
                      </a:solidFill>
                      <a:prstDash val="solid"/>
                      <a:round/>
                      <a:headEnd type="none" w="med" len="med"/>
                      <a:tailEnd type="none" w="med" len="med"/>
                    </a:lnT>
                    <a:lnB w="12700" cap="flat" cmpd="sng" algn="ctr">
                      <a:solidFill>
                        <a:srgbClr val="795696"/>
                      </a:solidFill>
                      <a:prstDash val="solid"/>
                      <a:round/>
                      <a:headEnd type="none" w="med" len="med"/>
                      <a:tailEnd type="none" w="med" len="med"/>
                    </a:lnB>
                  </a:tcPr>
                </a:tc>
              </a:tr>
              <a:tr h="521033">
                <a:tc>
                  <a:txBody>
                    <a:bodyPr wrap="square"/>
                    <a:lstStyle/>
                    <a:p>
                      <a:pPr algn="ctr"/>
                      <a:r>
                        <a:rPr lang="zh-CN" altLang="en-US" sz="1600">
                          <a:latin typeface="微软雅黑" panose="020B0503020204020204" pitchFamily="34" charset="-122"/>
                          <a:ea typeface="微软雅黑" panose="020B0503020204020204" pitchFamily="34" charset="-122"/>
                        </a:rPr>
                        <a:t>用户特征</a:t>
                      </a:r>
                      <a:endParaRPr lang="zh-CN" altLang="en-US" sz="1600">
                        <a:latin typeface="微软雅黑" panose="020B0503020204020204" pitchFamily="34" charset="-122"/>
                        <a:ea typeface="微软雅黑" panose="020B0503020204020204" pitchFamily="34" charset="-122"/>
                      </a:endParaRPr>
                    </a:p>
                  </a:txBody>
                  <a:tcPr vert="horz" anchor="ctr">
                    <a:lnL w="12700" cap="flat" cmpd="sng" algn="ctr">
                      <a:solidFill>
                        <a:srgbClr val="795696"/>
                      </a:solidFill>
                      <a:prstDash val="solid"/>
                      <a:round/>
                      <a:headEnd type="none" w="med" len="med"/>
                      <a:tailEnd type="none" w="med" len="med"/>
                    </a:lnL>
                    <a:lnR w="12700" cap="flat" cmpd="sng" algn="ctr">
                      <a:solidFill>
                        <a:srgbClr val="795696"/>
                      </a:solidFill>
                      <a:prstDash val="solid"/>
                      <a:round/>
                      <a:headEnd type="none" w="med" len="med"/>
                      <a:tailEnd type="none" w="med" len="med"/>
                    </a:lnR>
                    <a:lnT w="12700" cap="flat" cmpd="sng" algn="ctr">
                      <a:solidFill>
                        <a:srgbClr val="795696"/>
                      </a:solidFill>
                      <a:prstDash val="solid"/>
                      <a:round/>
                      <a:headEnd type="none" w="med" len="med"/>
                      <a:tailEnd type="none" w="med" len="med"/>
                    </a:lnT>
                    <a:lnB w="12700" cap="flat" cmpd="sng" algn="ctr">
                      <a:solidFill>
                        <a:srgbClr val="795696"/>
                      </a:solidFill>
                      <a:prstDash val="solid"/>
                      <a:round/>
                      <a:headEnd type="none" w="med" len="med"/>
                      <a:tailEnd type="none" w="med" len="med"/>
                    </a:lnB>
                    <a:noFill/>
                  </a:tcPr>
                </a:tc>
                <a:tc>
                  <a:txBody>
                    <a:bodyPr wrap="square"/>
                    <a:lstStyle/>
                    <a:p>
                      <a:pPr algn="ctr"/>
                      <a:r>
                        <a:rPr lang="en-US" altLang="zh-CN" sz="1600">
                          <a:latin typeface="微软雅黑" panose="020B0503020204020204" pitchFamily="34" charset="-122"/>
                          <a:ea typeface="微软雅黑" panose="020B0503020204020204" pitchFamily="34" charset="-122"/>
                        </a:rPr>
                        <a:t>XX</a:t>
                      </a:r>
                      <a:r>
                        <a:rPr lang="zh-CN" altLang="en-US" sz="1600">
                          <a:latin typeface="微软雅黑" panose="020B0503020204020204" pitchFamily="34" charset="-122"/>
                          <a:ea typeface="微软雅黑" panose="020B0503020204020204" pitchFamily="34" charset="-122"/>
                        </a:rPr>
                        <a:t>人群有什么特点</a:t>
                      </a:r>
                      <a:endParaRPr lang="zh-CN" altLang="en-US" sz="1600">
                        <a:latin typeface="微软雅黑" panose="020B0503020204020204" pitchFamily="34" charset="-122"/>
                        <a:ea typeface="微软雅黑" panose="020B0503020204020204" pitchFamily="34" charset="-122"/>
                      </a:endParaRPr>
                    </a:p>
                  </a:txBody>
                  <a:tcPr vert="horz" anchor="ctr">
                    <a:lnL w="12700" cap="flat" cmpd="sng" algn="ctr">
                      <a:solidFill>
                        <a:srgbClr val="795696"/>
                      </a:solidFill>
                      <a:prstDash val="solid"/>
                      <a:round/>
                      <a:headEnd type="none" w="med" len="med"/>
                      <a:tailEnd type="none" w="med" len="med"/>
                    </a:lnL>
                    <a:lnR w="12700" cap="flat" cmpd="sng" algn="ctr">
                      <a:solidFill>
                        <a:srgbClr val="795696"/>
                      </a:solidFill>
                      <a:prstDash val="solid"/>
                      <a:round/>
                      <a:headEnd type="none" w="med" len="med"/>
                      <a:tailEnd type="none" w="med" len="med"/>
                    </a:lnR>
                    <a:lnT w="12700" cap="flat" cmpd="sng" algn="ctr">
                      <a:solidFill>
                        <a:srgbClr val="795696"/>
                      </a:solidFill>
                      <a:prstDash val="solid"/>
                      <a:round/>
                      <a:headEnd type="none" w="med" len="med"/>
                      <a:tailEnd type="none" w="med" len="med"/>
                    </a:lnT>
                    <a:lnB w="12700" cap="flat" cmpd="sng" algn="ctr">
                      <a:solidFill>
                        <a:srgbClr val="795696"/>
                      </a:solidFill>
                      <a:prstDash val="solid"/>
                      <a:round/>
                      <a:headEnd type="none" w="med" len="med"/>
                      <a:tailEnd type="none" w="med" len="med"/>
                    </a:lnB>
                    <a:noFill/>
                  </a:tcPr>
                </a:tc>
                <a:tc>
                  <a:txBody>
                    <a:bodyPr wrap="square"/>
                    <a:lstStyle/>
                    <a:p>
                      <a:pPr algn="ctr"/>
                      <a:r>
                        <a:rPr lang="zh-CN" altLang="en-US" sz="1600">
                          <a:latin typeface="微软雅黑" panose="020B0503020204020204" pitchFamily="34" charset="-122"/>
                          <a:ea typeface="微软雅黑" panose="020B0503020204020204" pitchFamily="34" charset="-122"/>
                        </a:rPr>
                        <a:t>对比分析</a:t>
                      </a:r>
                      <a:r>
                        <a:rPr lang="en-US" altLang="zh-CN" sz="1600">
                          <a:latin typeface="微软雅黑" panose="020B0503020204020204" pitchFamily="34" charset="-122"/>
                          <a:ea typeface="微软雅黑" panose="020B0503020204020204" pitchFamily="34" charset="-122"/>
                        </a:rPr>
                        <a:t>&amp;</a:t>
                      </a:r>
                      <a:r>
                        <a:rPr lang="zh-CN" altLang="en-US" sz="1600">
                          <a:latin typeface="微软雅黑" panose="020B0503020204020204" pitchFamily="34" charset="-122"/>
                          <a:ea typeface="微软雅黑" panose="020B0503020204020204" pitchFamily="34" charset="-122"/>
                        </a:rPr>
                        <a:t>可视化决策树</a:t>
                      </a:r>
                      <a:endParaRPr lang="zh-CN" altLang="en-US" sz="1600">
                        <a:latin typeface="微软雅黑" panose="020B0503020204020204" pitchFamily="34" charset="-122"/>
                        <a:ea typeface="微软雅黑" panose="020B0503020204020204" pitchFamily="34" charset="-122"/>
                      </a:endParaRPr>
                    </a:p>
                  </a:txBody>
                  <a:tcPr vert="horz" anchor="ctr">
                    <a:lnL w="12700" cap="flat" cmpd="sng" algn="ctr">
                      <a:solidFill>
                        <a:srgbClr val="795696"/>
                      </a:solidFill>
                      <a:prstDash val="solid"/>
                      <a:round/>
                      <a:headEnd type="none" w="med" len="med"/>
                      <a:tailEnd type="none" w="med" len="med"/>
                    </a:lnL>
                    <a:lnR w="12700" cap="flat" cmpd="sng" algn="ctr">
                      <a:solidFill>
                        <a:srgbClr val="795696"/>
                      </a:solidFill>
                      <a:prstDash val="solid"/>
                      <a:round/>
                      <a:headEnd type="none" w="med" len="med"/>
                      <a:tailEnd type="none" w="med" len="med"/>
                    </a:lnR>
                    <a:lnT w="12700" cap="flat" cmpd="sng" algn="ctr">
                      <a:solidFill>
                        <a:srgbClr val="795696"/>
                      </a:solidFill>
                      <a:prstDash val="solid"/>
                      <a:round/>
                      <a:headEnd type="none" w="med" len="med"/>
                      <a:tailEnd type="none" w="med" len="med"/>
                    </a:lnT>
                    <a:lnB w="12700" cap="flat" cmpd="sng" algn="ctr">
                      <a:solidFill>
                        <a:srgbClr val="795696"/>
                      </a:solidFill>
                      <a:prstDash val="solid"/>
                      <a:round/>
                      <a:headEnd type="none" w="med" len="med"/>
                      <a:tailEnd type="none" w="med" len="med"/>
                    </a:lnB>
                    <a:noFill/>
                  </a:tcPr>
                </a:tc>
              </a:tr>
              <a:tr h="521033">
                <a:tc>
                  <a:txBody>
                    <a:bodyPr wrap="square"/>
                    <a:lstStyle/>
                    <a:p>
                      <a:pPr algn="ctr"/>
                      <a:r>
                        <a:rPr lang="zh-CN" altLang="en-US" sz="1600">
                          <a:latin typeface="微软雅黑" panose="020B0503020204020204" pitchFamily="34" charset="-122"/>
                          <a:ea typeface="微软雅黑" panose="020B0503020204020204" pitchFamily="34" charset="-122"/>
                        </a:rPr>
                        <a:t>用户画像</a:t>
                      </a:r>
                      <a:endParaRPr lang="zh-CN" altLang="en-US" sz="1600">
                        <a:latin typeface="微软雅黑" panose="020B0503020204020204" pitchFamily="34" charset="-122"/>
                        <a:ea typeface="微软雅黑" panose="020B0503020204020204" pitchFamily="34" charset="-122"/>
                      </a:endParaRPr>
                    </a:p>
                  </a:txBody>
                  <a:tcPr vert="horz" anchor="ctr">
                    <a:lnL w="12700" cap="flat" cmpd="sng" algn="ctr">
                      <a:solidFill>
                        <a:srgbClr val="795696"/>
                      </a:solidFill>
                      <a:prstDash val="solid"/>
                      <a:round/>
                      <a:headEnd type="none" w="med" len="med"/>
                      <a:tailEnd type="none" w="med" len="med"/>
                    </a:lnL>
                    <a:lnR w="12700" cap="flat" cmpd="sng" algn="ctr">
                      <a:solidFill>
                        <a:srgbClr val="795696"/>
                      </a:solidFill>
                      <a:prstDash val="solid"/>
                      <a:round/>
                      <a:headEnd type="none" w="med" len="med"/>
                      <a:tailEnd type="none" w="med" len="med"/>
                    </a:lnR>
                    <a:lnT w="12700" cap="flat" cmpd="sng" algn="ctr">
                      <a:solidFill>
                        <a:srgbClr val="795696"/>
                      </a:solidFill>
                      <a:prstDash val="solid"/>
                      <a:round/>
                      <a:headEnd type="none" w="med" len="med"/>
                      <a:tailEnd type="none" w="med" len="med"/>
                    </a:lnT>
                    <a:lnB w="12700" cap="flat" cmpd="sng" algn="ctr">
                      <a:solidFill>
                        <a:srgbClr val="795696"/>
                      </a:solidFill>
                      <a:prstDash val="solid"/>
                      <a:round/>
                      <a:headEnd type="none" w="med" len="med"/>
                      <a:tailEnd type="none" w="med" len="med"/>
                    </a:lnB>
                    <a:noFill/>
                  </a:tcPr>
                </a:tc>
                <a:tc>
                  <a:txBody>
                    <a:bodyPr wrap="square"/>
                    <a:lstStyle/>
                    <a:p>
                      <a:pPr algn="ctr"/>
                      <a:r>
                        <a:rPr lang="zh-CN" altLang="en-US" sz="1600">
                          <a:latin typeface="微软雅黑" panose="020B0503020204020204" pitchFamily="34" charset="-122"/>
                          <a:ea typeface="微软雅黑" panose="020B0503020204020204" pitchFamily="34" charset="-122"/>
                        </a:rPr>
                        <a:t>用我产品的人是谁</a:t>
                      </a:r>
                      <a:endParaRPr lang="zh-CN" altLang="en-US" sz="1600">
                        <a:latin typeface="微软雅黑" panose="020B0503020204020204" pitchFamily="34" charset="-122"/>
                        <a:ea typeface="微软雅黑" panose="020B0503020204020204" pitchFamily="34" charset="-122"/>
                      </a:endParaRPr>
                    </a:p>
                  </a:txBody>
                  <a:tcPr vert="horz" anchor="ctr">
                    <a:lnL w="12700" cap="flat" cmpd="sng" algn="ctr">
                      <a:solidFill>
                        <a:srgbClr val="795696"/>
                      </a:solidFill>
                      <a:prstDash val="solid"/>
                      <a:round/>
                      <a:headEnd type="none" w="med" len="med"/>
                      <a:tailEnd type="none" w="med" len="med"/>
                    </a:lnL>
                    <a:lnR w="12700" cap="flat" cmpd="sng" algn="ctr">
                      <a:solidFill>
                        <a:srgbClr val="795696"/>
                      </a:solidFill>
                      <a:prstDash val="solid"/>
                      <a:round/>
                      <a:headEnd type="none" w="med" len="med"/>
                      <a:tailEnd type="none" w="med" len="med"/>
                    </a:lnR>
                    <a:lnT w="12700" cap="flat" cmpd="sng" algn="ctr">
                      <a:solidFill>
                        <a:srgbClr val="795696"/>
                      </a:solidFill>
                      <a:prstDash val="solid"/>
                      <a:round/>
                      <a:headEnd type="none" w="med" len="med"/>
                      <a:tailEnd type="none" w="med" len="med"/>
                    </a:lnT>
                    <a:lnB w="12700" cap="flat" cmpd="sng" algn="ctr">
                      <a:solidFill>
                        <a:srgbClr val="795696"/>
                      </a:solidFill>
                      <a:prstDash val="solid"/>
                      <a:round/>
                      <a:headEnd type="none" w="med" len="med"/>
                      <a:tailEnd type="none" w="med" len="med"/>
                    </a:lnB>
                    <a:noFill/>
                  </a:tcPr>
                </a:tc>
                <a:tc>
                  <a:txBody>
                    <a:bodyPr wrap="square"/>
                    <a:lstStyle/>
                    <a:p>
                      <a:pPr algn="ctr"/>
                      <a:r>
                        <a:rPr lang="en-US" altLang="zh-CN" sz="1600">
                          <a:latin typeface="微软雅黑" panose="020B0503020204020204" pitchFamily="34" charset="-122"/>
                          <a:ea typeface="微软雅黑" panose="020B0503020204020204" pitchFamily="34" charset="-122"/>
                        </a:rPr>
                        <a:t>TGI</a:t>
                      </a:r>
                      <a:r>
                        <a:rPr lang="zh-CN" altLang="en-US" sz="1600">
                          <a:latin typeface="微软雅黑" panose="020B0503020204020204" pitchFamily="34" charset="-122"/>
                          <a:ea typeface="微软雅黑" panose="020B0503020204020204" pitchFamily="34" charset="-122"/>
                        </a:rPr>
                        <a:t>指标</a:t>
                      </a:r>
                      <a:endParaRPr lang="zh-CN" altLang="en-US" sz="1600">
                        <a:latin typeface="微软雅黑" panose="020B0503020204020204" pitchFamily="34" charset="-122"/>
                        <a:ea typeface="微软雅黑" panose="020B0503020204020204" pitchFamily="34" charset="-122"/>
                      </a:endParaRPr>
                    </a:p>
                  </a:txBody>
                  <a:tcPr vert="horz" anchor="ctr">
                    <a:lnL w="12700" cap="flat" cmpd="sng" algn="ctr">
                      <a:solidFill>
                        <a:srgbClr val="795696"/>
                      </a:solidFill>
                      <a:prstDash val="solid"/>
                      <a:round/>
                      <a:headEnd type="none" w="med" len="med"/>
                      <a:tailEnd type="none" w="med" len="med"/>
                    </a:lnL>
                    <a:lnR w="12700" cap="flat" cmpd="sng" algn="ctr">
                      <a:solidFill>
                        <a:srgbClr val="795696"/>
                      </a:solidFill>
                      <a:prstDash val="solid"/>
                      <a:round/>
                      <a:headEnd type="none" w="med" len="med"/>
                      <a:tailEnd type="none" w="med" len="med"/>
                    </a:lnR>
                    <a:lnT w="12700" cap="flat" cmpd="sng" algn="ctr">
                      <a:solidFill>
                        <a:srgbClr val="795696"/>
                      </a:solidFill>
                      <a:prstDash val="solid"/>
                      <a:round/>
                      <a:headEnd type="none" w="med" len="med"/>
                      <a:tailEnd type="none" w="med" len="med"/>
                    </a:lnT>
                    <a:lnB w="12700" cap="flat" cmpd="sng" algn="ctr">
                      <a:solidFill>
                        <a:srgbClr val="795696"/>
                      </a:solidFill>
                      <a:prstDash val="solid"/>
                      <a:round/>
                      <a:headEnd type="none" w="med" len="med"/>
                      <a:tailEnd type="none" w="med" len="med"/>
                    </a:lnB>
                    <a:noFill/>
                  </a:tcPr>
                </a:tc>
              </a:tr>
              <a:tr h="521033">
                <a:tc>
                  <a:txBody>
                    <a:bodyPr wrap="square"/>
                    <a:lstStyle/>
                    <a:p>
                      <a:pPr algn="ctr"/>
                      <a:r>
                        <a:rPr lang="zh-CN" altLang="en-US" sz="1600">
                          <a:latin typeface="微软雅黑" panose="020B0503020204020204" pitchFamily="34" charset="-122"/>
                          <a:ea typeface="微软雅黑" panose="020B0503020204020204" pitchFamily="34" charset="-122"/>
                        </a:rPr>
                        <a:t>用户分群</a:t>
                      </a:r>
                      <a:endParaRPr lang="zh-CN" altLang="en-US" sz="1600">
                        <a:latin typeface="微软雅黑" panose="020B0503020204020204" pitchFamily="34" charset="-122"/>
                        <a:ea typeface="微软雅黑" panose="020B0503020204020204" pitchFamily="34" charset="-122"/>
                      </a:endParaRPr>
                    </a:p>
                  </a:txBody>
                  <a:tcPr vert="horz" anchor="ctr">
                    <a:lnL w="12700" cap="flat" cmpd="sng" algn="ctr">
                      <a:solidFill>
                        <a:srgbClr val="795696"/>
                      </a:solidFill>
                      <a:prstDash val="solid"/>
                      <a:round/>
                      <a:headEnd type="none" w="med" len="med"/>
                      <a:tailEnd type="none" w="med" len="med"/>
                    </a:lnL>
                    <a:lnR w="12700" cap="flat" cmpd="sng" algn="ctr">
                      <a:solidFill>
                        <a:srgbClr val="795696"/>
                      </a:solidFill>
                      <a:prstDash val="solid"/>
                      <a:round/>
                      <a:headEnd type="none" w="med" len="med"/>
                      <a:tailEnd type="none" w="med" len="med"/>
                    </a:lnR>
                    <a:lnT w="12700" cap="flat" cmpd="sng" algn="ctr">
                      <a:solidFill>
                        <a:srgbClr val="795696"/>
                      </a:solidFill>
                      <a:prstDash val="solid"/>
                      <a:round/>
                      <a:headEnd type="none" w="med" len="med"/>
                      <a:tailEnd type="none" w="med" len="med"/>
                    </a:lnT>
                    <a:lnB w="12700" cap="flat" cmpd="sng" algn="ctr">
                      <a:solidFill>
                        <a:srgbClr val="795696"/>
                      </a:solidFill>
                      <a:prstDash val="solid"/>
                      <a:round/>
                      <a:headEnd type="none" w="med" len="med"/>
                      <a:tailEnd type="none" w="med" len="med"/>
                    </a:lnB>
                    <a:noFill/>
                  </a:tcPr>
                </a:tc>
                <a:tc>
                  <a:txBody>
                    <a:bodyPr wrap="square"/>
                    <a:lstStyle/>
                    <a:p>
                      <a:pPr algn="ctr"/>
                      <a:r>
                        <a:rPr lang="zh-CN" altLang="en-US" sz="1600">
                          <a:latin typeface="微软雅黑" panose="020B0503020204020204" pitchFamily="34" charset="-122"/>
                          <a:ea typeface="微软雅黑" panose="020B0503020204020204" pitchFamily="34" charset="-122"/>
                        </a:rPr>
                        <a:t>促销资源怎么分配</a:t>
                      </a:r>
                      <a:endParaRPr lang="zh-CN" altLang="en-US" sz="1600">
                        <a:latin typeface="微软雅黑" panose="020B0503020204020204" pitchFamily="34" charset="-122"/>
                        <a:ea typeface="微软雅黑" panose="020B0503020204020204" pitchFamily="34" charset="-122"/>
                      </a:endParaRPr>
                    </a:p>
                  </a:txBody>
                  <a:tcPr vert="horz" anchor="ctr">
                    <a:lnL w="12700" cap="flat" cmpd="sng" algn="ctr">
                      <a:solidFill>
                        <a:srgbClr val="795696"/>
                      </a:solidFill>
                      <a:prstDash val="solid"/>
                      <a:round/>
                      <a:headEnd type="none" w="med" len="med"/>
                      <a:tailEnd type="none" w="med" len="med"/>
                    </a:lnL>
                    <a:lnR w="12700" cap="flat" cmpd="sng" algn="ctr">
                      <a:solidFill>
                        <a:srgbClr val="795696"/>
                      </a:solidFill>
                      <a:prstDash val="solid"/>
                      <a:round/>
                      <a:headEnd type="none" w="med" len="med"/>
                      <a:tailEnd type="none" w="med" len="med"/>
                    </a:lnR>
                    <a:lnT w="12700" cap="flat" cmpd="sng" algn="ctr">
                      <a:solidFill>
                        <a:srgbClr val="795696"/>
                      </a:solidFill>
                      <a:prstDash val="solid"/>
                      <a:round/>
                      <a:headEnd type="none" w="med" len="med"/>
                      <a:tailEnd type="none" w="med" len="med"/>
                    </a:lnT>
                    <a:lnB w="12700" cap="flat" cmpd="sng" algn="ctr">
                      <a:solidFill>
                        <a:srgbClr val="795696"/>
                      </a:solidFill>
                      <a:prstDash val="solid"/>
                      <a:round/>
                      <a:headEnd type="none" w="med" len="med"/>
                      <a:tailEnd type="none" w="med" len="med"/>
                    </a:lnB>
                    <a:noFill/>
                  </a:tcPr>
                </a:tc>
                <a:tc>
                  <a:txBody>
                    <a:bodyPr wrap="square"/>
                    <a:lstStyle/>
                    <a:p>
                      <a:pPr algn="ctr"/>
                      <a:r>
                        <a:rPr lang="zh-CN" altLang="en-US" sz="1600">
                          <a:latin typeface="微软雅黑" panose="020B0503020204020204" pitchFamily="34" charset="-122"/>
                          <a:ea typeface="微软雅黑" panose="020B0503020204020204" pitchFamily="34" charset="-122"/>
                        </a:rPr>
                        <a:t>业务逻辑与算法聚类</a:t>
                      </a:r>
                      <a:endParaRPr lang="zh-CN" altLang="en-US" sz="1600">
                        <a:latin typeface="微软雅黑" panose="020B0503020204020204" pitchFamily="34" charset="-122"/>
                        <a:ea typeface="微软雅黑" panose="020B0503020204020204" pitchFamily="34" charset="-122"/>
                      </a:endParaRPr>
                    </a:p>
                  </a:txBody>
                  <a:tcPr vert="horz" anchor="ctr">
                    <a:lnL w="12700" cap="flat" cmpd="sng" algn="ctr">
                      <a:solidFill>
                        <a:srgbClr val="795696"/>
                      </a:solidFill>
                      <a:prstDash val="solid"/>
                      <a:round/>
                      <a:headEnd type="none" w="med" len="med"/>
                      <a:tailEnd type="none" w="med" len="med"/>
                    </a:lnL>
                    <a:lnR w="12700" cap="flat" cmpd="sng" algn="ctr">
                      <a:solidFill>
                        <a:srgbClr val="795696"/>
                      </a:solidFill>
                      <a:prstDash val="solid"/>
                      <a:round/>
                      <a:headEnd type="none" w="med" len="med"/>
                      <a:tailEnd type="none" w="med" len="med"/>
                    </a:lnR>
                    <a:lnT w="12700" cap="flat" cmpd="sng" algn="ctr">
                      <a:solidFill>
                        <a:srgbClr val="795696"/>
                      </a:solidFill>
                      <a:prstDash val="solid"/>
                      <a:round/>
                      <a:headEnd type="none" w="med" len="med"/>
                      <a:tailEnd type="none" w="med" len="med"/>
                    </a:lnT>
                    <a:lnB w="12700" cap="flat" cmpd="sng" algn="ctr">
                      <a:solidFill>
                        <a:srgbClr val="795696"/>
                      </a:solidFill>
                      <a:prstDash val="solid"/>
                      <a:round/>
                      <a:headEnd type="none" w="med" len="med"/>
                      <a:tailEnd type="none" w="med" len="med"/>
                    </a:lnB>
                    <a:noFill/>
                  </a:tcPr>
                </a:tc>
              </a:tr>
              <a:tr h="521033">
                <a:tc>
                  <a:txBody>
                    <a:bodyPr wrap="square"/>
                    <a:lstStyle/>
                    <a:p>
                      <a:pPr algn="ctr"/>
                      <a:r>
                        <a:rPr lang="zh-CN" altLang="en-US" sz="1600">
                          <a:latin typeface="微软雅黑" panose="020B0503020204020204" pitchFamily="34" charset="-122"/>
                          <a:ea typeface="微软雅黑" panose="020B0503020204020204" pitchFamily="34" charset="-122"/>
                        </a:rPr>
                        <a:t>用户分层</a:t>
                      </a:r>
                      <a:endParaRPr lang="zh-CN" altLang="en-US" sz="1600">
                        <a:latin typeface="微软雅黑" panose="020B0503020204020204" pitchFamily="34" charset="-122"/>
                        <a:ea typeface="微软雅黑" panose="020B0503020204020204" pitchFamily="34" charset="-122"/>
                      </a:endParaRPr>
                    </a:p>
                  </a:txBody>
                  <a:tcPr vert="horz" anchor="ctr">
                    <a:lnL w="12700" cap="flat" cmpd="sng" algn="ctr">
                      <a:solidFill>
                        <a:srgbClr val="795696"/>
                      </a:solidFill>
                      <a:prstDash val="solid"/>
                      <a:round/>
                      <a:headEnd type="none" w="med" len="med"/>
                      <a:tailEnd type="none" w="med" len="med"/>
                    </a:lnL>
                    <a:lnR w="12700" cap="flat" cmpd="sng" algn="ctr">
                      <a:solidFill>
                        <a:srgbClr val="795696"/>
                      </a:solidFill>
                      <a:prstDash val="solid"/>
                      <a:round/>
                      <a:headEnd type="none" w="med" len="med"/>
                      <a:tailEnd type="none" w="med" len="med"/>
                    </a:lnR>
                    <a:lnT w="12700" cap="flat" cmpd="sng" algn="ctr">
                      <a:solidFill>
                        <a:srgbClr val="795696"/>
                      </a:solidFill>
                      <a:prstDash val="solid"/>
                      <a:round/>
                      <a:headEnd type="none" w="med" len="med"/>
                      <a:tailEnd type="none" w="med" len="med"/>
                    </a:lnT>
                    <a:lnB w="12700" cap="flat" cmpd="sng" algn="ctr">
                      <a:solidFill>
                        <a:srgbClr val="795696"/>
                      </a:solidFill>
                      <a:prstDash val="solid"/>
                      <a:round/>
                      <a:headEnd type="none" w="med" len="med"/>
                      <a:tailEnd type="none" w="med" len="med"/>
                    </a:lnB>
                    <a:noFill/>
                  </a:tcPr>
                </a:tc>
                <a:tc>
                  <a:txBody>
                    <a:bodyPr wrap="square"/>
                    <a:lstStyle/>
                    <a:p>
                      <a:pPr algn="ctr"/>
                      <a:r>
                        <a:rPr lang="zh-CN" altLang="en-US" sz="1600">
                          <a:latin typeface="微软雅黑" panose="020B0503020204020204" pitchFamily="34" charset="-122"/>
                          <a:ea typeface="微软雅黑" panose="020B0503020204020204" pitchFamily="34" charset="-122"/>
                        </a:rPr>
                        <a:t>哪些用户可以插队</a:t>
                      </a:r>
                      <a:endParaRPr lang="zh-CN" altLang="en-US" sz="1600">
                        <a:latin typeface="微软雅黑" panose="020B0503020204020204" pitchFamily="34" charset="-122"/>
                        <a:ea typeface="微软雅黑" panose="020B0503020204020204" pitchFamily="34" charset="-122"/>
                      </a:endParaRPr>
                    </a:p>
                  </a:txBody>
                  <a:tcPr vert="horz" anchor="ctr">
                    <a:lnL w="12700" cap="flat" cmpd="sng" algn="ctr">
                      <a:solidFill>
                        <a:srgbClr val="795696"/>
                      </a:solidFill>
                      <a:prstDash val="solid"/>
                      <a:round/>
                      <a:headEnd type="none" w="med" len="med"/>
                      <a:tailEnd type="none" w="med" len="med"/>
                    </a:lnL>
                    <a:lnR w="12700" cap="flat" cmpd="sng" algn="ctr">
                      <a:solidFill>
                        <a:srgbClr val="795696"/>
                      </a:solidFill>
                      <a:prstDash val="solid"/>
                      <a:round/>
                      <a:headEnd type="none" w="med" len="med"/>
                      <a:tailEnd type="none" w="med" len="med"/>
                    </a:lnR>
                    <a:lnT w="12700" cap="flat" cmpd="sng" algn="ctr">
                      <a:solidFill>
                        <a:srgbClr val="795696"/>
                      </a:solidFill>
                      <a:prstDash val="solid"/>
                      <a:round/>
                      <a:headEnd type="none" w="med" len="med"/>
                      <a:tailEnd type="none" w="med" len="med"/>
                    </a:lnT>
                    <a:lnB w="12700" cap="flat" cmpd="sng" algn="ctr">
                      <a:solidFill>
                        <a:srgbClr val="795696"/>
                      </a:solidFill>
                      <a:prstDash val="solid"/>
                      <a:round/>
                      <a:headEnd type="none" w="med" len="med"/>
                      <a:tailEnd type="none" w="med" len="med"/>
                    </a:lnB>
                    <a:noFill/>
                  </a:tcPr>
                </a:tc>
                <a:tc>
                  <a:txBody>
                    <a:bodyPr wrap="square"/>
                    <a:lstStyle/>
                    <a:p>
                      <a:pPr algn="ctr"/>
                      <a:r>
                        <a:rPr lang="zh-CN" altLang="en-US" sz="1600">
                          <a:latin typeface="微软雅黑" panose="020B0503020204020204" pitchFamily="34" charset="-122"/>
                          <a:ea typeface="微软雅黑" panose="020B0503020204020204" pitchFamily="34" charset="-122"/>
                        </a:rPr>
                        <a:t>标准思维</a:t>
                      </a:r>
                      <a:r>
                        <a:rPr lang="en-US" altLang="zh-CN" sz="1600">
                          <a:latin typeface="微软雅黑" panose="020B0503020204020204" pitchFamily="34" charset="-122"/>
                          <a:ea typeface="微软雅黑" panose="020B0503020204020204" pitchFamily="34" charset="-122"/>
                        </a:rPr>
                        <a:t>&amp;</a:t>
                      </a:r>
                      <a:r>
                        <a:rPr lang="zh-CN" altLang="en-US" sz="1600">
                          <a:latin typeface="微软雅黑" panose="020B0503020204020204" pitchFamily="34" charset="-122"/>
                          <a:ea typeface="微软雅黑" panose="020B0503020204020204" pitchFamily="34" charset="-122"/>
                        </a:rPr>
                        <a:t>帕累托法则</a:t>
                      </a:r>
                      <a:endParaRPr lang="zh-CN" altLang="en-US" sz="1600">
                        <a:latin typeface="微软雅黑" panose="020B0503020204020204" pitchFamily="34" charset="-122"/>
                        <a:ea typeface="微软雅黑" panose="020B0503020204020204" pitchFamily="34" charset="-122"/>
                      </a:endParaRPr>
                    </a:p>
                  </a:txBody>
                  <a:tcPr vert="horz" anchor="ctr">
                    <a:lnL w="12700" cap="flat" cmpd="sng" algn="ctr">
                      <a:solidFill>
                        <a:srgbClr val="795696"/>
                      </a:solidFill>
                      <a:prstDash val="solid"/>
                      <a:round/>
                      <a:headEnd type="none" w="med" len="med"/>
                      <a:tailEnd type="none" w="med" len="med"/>
                    </a:lnL>
                    <a:lnR w="12700" cap="flat" cmpd="sng" algn="ctr">
                      <a:solidFill>
                        <a:srgbClr val="795696"/>
                      </a:solidFill>
                      <a:prstDash val="solid"/>
                      <a:round/>
                      <a:headEnd type="none" w="med" len="med"/>
                      <a:tailEnd type="none" w="med" len="med"/>
                    </a:lnR>
                    <a:lnT w="12700" cap="flat" cmpd="sng" algn="ctr">
                      <a:solidFill>
                        <a:srgbClr val="795696"/>
                      </a:solidFill>
                      <a:prstDash val="solid"/>
                      <a:round/>
                      <a:headEnd type="none" w="med" len="med"/>
                      <a:tailEnd type="none" w="med" len="med"/>
                    </a:lnT>
                    <a:lnB w="12700" cap="flat" cmpd="sng" algn="ctr">
                      <a:solidFill>
                        <a:srgbClr val="795696"/>
                      </a:solidFill>
                      <a:prstDash val="solid"/>
                      <a:round/>
                      <a:headEnd type="none" w="med" len="med"/>
                      <a:tailEnd type="none" w="med" len="med"/>
                    </a:lnB>
                    <a:noFill/>
                  </a:tcPr>
                </a:tc>
              </a:tr>
            </a:tbl>
          </a:graphicData>
        </a:graphic>
      </p:graphicFrame>
      <p:graphicFrame>
        <p:nvGraphicFramePr>
          <p:cNvPr id="16" name="表格 15"/>
          <p:cNvGraphicFramePr>
            <a:graphicFrameLocks noGrp="1"/>
          </p:cNvGraphicFramePr>
          <p:nvPr/>
        </p:nvGraphicFramePr>
        <p:xfrm>
          <a:off x="6621822" y="3663339"/>
          <a:ext cx="4856082" cy="2779426"/>
        </p:xfrm>
        <a:graphic>
          <a:graphicData uri="http://schemas.openxmlformats.org/drawingml/2006/table">
            <a:tbl>
              <a:tblPr firstRow="1" bandRow="1">
                <a:tableStyleId>{5C22544A-7EE6-4342-B048-85BDC9FD1C3A}</a:tableStyleId>
              </a:tblPr>
              <a:tblGrid>
                <a:gridCol w="1177158"/>
                <a:gridCol w="2060230"/>
                <a:gridCol w="1618694"/>
              </a:tblGrid>
              <a:tr h="521033">
                <a:tc>
                  <a:txBody>
                    <a:bodyPr wrap="square"/>
                    <a:lstStyle/>
                    <a:p>
                      <a:pPr algn="ctr"/>
                      <a:r>
                        <a:rPr lang="zh-CN" altLang="en-US" sz="1600">
                          <a:latin typeface="微软雅黑" panose="020B0503020204020204" pitchFamily="34" charset="-122"/>
                          <a:ea typeface="微软雅黑" panose="020B0503020204020204" pitchFamily="34" charset="-122"/>
                        </a:rPr>
                        <a:t>分析场景</a:t>
                      </a:r>
                      <a:endParaRPr lang="zh-CN" altLang="en-US" sz="1600">
                        <a:latin typeface="微软雅黑" panose="020B0503020204020204" pitchFamily="34" charset="-122"/>
                        <a:ea typeface="微软雅黑" panose="020B0503020204020204" pitchFamily="34" charset="-122"/>
                      </a:endParaRPr>
                    </a:p>
                  </a:txBody>
                  <a:tcPr vert="horz" anchor="ctr">
                    <a:lnL w="12700" cap="flat" cmpd="sng" algn="ctr">
                      <a:solidFill>
                        <a:srgbClr val="795696"/>
                      </a:solidFill>
                      <a:prstDash val="solid"/>
                      <a:round/>
                      <a:headEnd type="none" w="med" len="med"/>
                      <a:tailEnd type="none" w="med" len="med"/>
                    </a:lnL>
                    <a:lnT w="12700" cap="flat" cmpd="sng" algn="ctr">
                      <a:solidFill>
                        <a:srgbClr val="795696"/>
                      </a:solidFill>
                      <a:prstDash val="solid"/>
                      <a:round/>
                      <a:headEnd type="none" w="med" len="med"/>
                      <a:tailEnd type="none" w="med" len="med"/>
                    </a:lnT>
                    <a:lnB w="12700" cap="flat" cmpd="sng" algn="ctr">
                      <a:solidFill>
                        <a:srgbClr val="795696"/>
                      </a:solidFill>
                      <a:prstDash val="solid"/>
                      <a:round/>
                      <a:headEnd type="none" w="med" len="med"/>
                      <a:tailEnd type="none" w="med" len="med"/>
                    </a:lnB>
                  </a:tcPr>
                </a:tc>
                <a:tc>
                  <a:txBody>
                    <a:bodyPr wrap="square"/>
                    <a:lstStyle/>
                    <a:p>
                      <a:pPr algn="ctr"/>
                      <a:r>
                        <a:rPr lang="zh-CN" altLang="en-US" sz="1600">
                          <a:latin typeface="微软雅黑" panose="020B0503020204020204" pitchFamily="34" charset="-122"/>
                          <a:ea typeface="微软雅黑" panose="020B0503020204020204" pitchFamily="34" charset="-122"/>
                        </a:rPr>
                        <a:t>解决的业务问题</a:t>
                      </a:r>
                      <a:endParaRPr lang="zh-CN" altLang="en-US" sz="1600">
                        <a:latin typeface="微软雅黑" panose="020B0503020204020204" pitchFamily="34" charset="-122"/>
                        <a:ea typeface="微软雅黑" panose="020B0503020204020204" pitchFamily="34" charset="-122"/>
                      </a:endParaRPr>
                    </a:p>
                  </a:txBody>
                  <a:tcPr vert="horz" anchor="ctr">
                    <a:lnT w="12700" cap="flat" cmpd="sng" algn="ctr">
                      <a:solidFill>
                        <a:srgbClr val="795696"/>
                      </a:solidFill>
                      <a:prstDash val="solid"/>
                      <a:round/>
                      <a:headEnd type="none" w="med" len="med"/>
                      <a:tailEnd type="none" w="med" len="med"/>
                    </a:lnT>
                    <a:lnB w="12700" cap="flat" cmpd="sng" algn="ctr">
                      <a:solidFill>
                        <a:srgbClr val="795696"/>
                      </a:solidFill>
                      <a:prstDash val="solid"/>
                      <a:round/>
                      <a:headEnd type="none" w="med" len="med"/>
                      <a:tailEnd type="none" w="med" len="med"/>
                    </a:lnB>
                  </a:tcPr>
                </a:tc>
                <a:tc>
                  <a:txBody>
                    <a:bodyPr wrap="square"/>
                    <a:lstStyle/>
                    <a:p>
                      <a:pPr algn="ctr"/>
                      <a:r>
                        <a:rPr lang="zh-CN" altLang="en-US" sz="1600">
                          <a:latin typeface="微软雅黑" panose="020B0503020204020204" pitchFamily="34" charset="-122"/>
                          <a:ea typeface="微软雅黑" panose="020B0503020204020204" pitchFamily="34" charset="-122"/>
                        </a:rPr>
                        <a:t>分析方法</a:t>
                      </a:r>
                      <a:endParaRPr lang="zh-CN" altLang="en-US" sz="1600">
                        <a:latin typeface="微软雅黑" panose="020B0503020204020204" pitchFamily="34" charset="-122"/>
                        <a:ea typeface="微软雅黑" panose="020B0503020204020204" pitchFamily="34" charset="-122"/>
                      </a:endParaRPr>
                    </a:p>
                  </a:txBody>
                  <a:tcPr vert="horz" anchor="ctr">
                    <a:lnR w="12700" cap="flat" cmpd="sng" algn="ctr">
                      <a:solidFill>
                        <a:srgbClr val="795696"/>
                      </a:solidFill>
                      <a:prstDash val="solid"/>
                      <a:round/>
                      <a:headEnd type="none" w="med" len="med"/>
                      <a:tailEnd type="none" w="med" len="med"/>
                    </a:lnR>
                    <a:lnT w="12700" cap="flat" cmpd="sng" algn="ctr">
                      <a:solidFill>
                        <a:srgbClr val="795696"/>
                      </a:solidFill>
                      <a:prstDash val="solid"/>
                      <a:round/>
                      <a:headEnd type="none" w="med" len="med"/>
                      <a:tailEnd type="none" w="med" len="med"/>
                    </a:lnT>
                    <a:lnB w="12700" cap="flat" cmpd="sng" algn="ctr">
                      <a:solidFill>
                        <a:srgbClr val="795696"/>
                      </a:solidFill>
                      <a:prstDash val="solid"/>
                      <a:round/>
                      <a:headEnd type="none" w="med" len="med"/>
                      <a:tailEnd type="none" w="med" len="med"/>
                    </a:lnB>
                  </a:tcPr>
                </a:tc>
              </a:tr>
              <a:tr h="521033">
                <a:tc>
                  <a:txBody>
                    <a:bodyPr wrap="square"/>
                    <a:lstStyle/>
                    <a:p>
                      <a:pPr algn="ctr"/>
                      <a:r>
                        <a:rPr lang="zh-CN" altLang="en-US" sz="1600">
                          <a:latin typeface="微软雅黑" panose="020B0503020204020204" pitchFamily="34" charset="-122"/>
                          <a:ea typeface="微软雅黑" panose="020B0503020204020204" pitchFamily="34" charset="-122"/>
                        </a:rPr>
                        <a:t>用户</a:t>
                      </a:r>
                      <a:r>
                        <a:rPr lang="en-US" altLang="zh-CN" sz="1600">
                          <a:latin typeface="微软雅黑" panose="020B0503020204020204" pitchFamily="34" charset="-122"/>
                          <a:ea typeface="微软雅黑" panose="020B0503020204020204" pitchFamily="34" charset="-122"/>
                        </a:rPr>
                        <a:t>Aha</a:t>
                      </a:r>
                      <a:r>
                        <a:rPr lang="zh-CN" altLang="en-US" sz="1600">
                          <a:latin typeface="微软雅黑" panose="020B0503020204020204" pitchFamily="34" charset="-122"/>
                          <a:ea typeface="微软雅黑" panose="020B0503020204020204" pitchFamily="34" charset="-122"/>
                        </a:rPr>
                        <a:t>时刻</a:t>
                      </a:r>
                      <a:endParaRPr lang="zh-CN" altLang="en-US" sz="1600">
                        <a:latin typeface="微软雅黑" panose="020B0503020204020204" pitchFamily="34" charset="-122"/>
                        <a:ea typeface="微软雅黑" panose="020B0503020204020204" pitchFamily="34" charset="-122"/>
                      </a:endParaRPr>
                    </a:p>
                  </a:txBody>
                  <a:tcPr vert="horz" anchor="ctr">
                    <a:lnL w="12700" cap="flat" cmpd="sng" algn="ctr">
                      <a:solidFill>
                        <a:srgbClr val="795696"/>
                      </a:solidFill>
                      <a:prstDash val="solid"/>
                      <a:round/>
                      <a:headEnd type="none" w="med" len="med"/>
                      <a:tailEnd type="none" w="med" len="med"/>
                    </a:lnL>
                    <a:lnR w="12700" cap="flat" cmpd="sng" algn="ctr">
                      <a:solidFill>
                        <a:srgbClr val="795696"/>
                      </a:solidFill>
                      <a:prstDash val="solid"/>
                      <a:round/>
                      <a:headEnd type="none" w="med" len="med"/>
                      <a:tailEnd type="none" w="med" len="med"/>
                    </a:lnR>
                    <a:lnT w="12700" cap="flat" cmpd="sng" algn="ctr">
                      <a:solidFill>
                        <a:srgbClr val="795696"/>
                      </a:solidFill>
                      <a:prstDash val="solid"/>
                      <a:round/>
                      <a:headEnd type="none" w="med" len="med"/>
                      <a:tailEnd type="none" w="med" len="med"/>
                    </a:lnT>
                    <a:lnB w="12700" cap="flat" cmpd="sng" algn="ctr">
                      <a:solidFill>
                        <a:srgbClr val="795696"/>
                      </a:solidFill>
                      <a:prstDash val="solid"/>
                      <a:round/>
                      <a:headEnd type="none" w="med" len="med"/>
                      <a:tailEnd type="none" w="med" len="med"/>
                    </a:lnB>
                    <a:noFill/>
                  </a:tcPr>
                </a:tc>
                <a:tc>
                  <a:txBody>
                    <a:bodyPr wrap="square"/>
                    <a:lstStyle/>
                    <a:p>
                      <a:pPr algn="ctr"/>
                      <a:r>
                        <a:rPr lang="zh-CN" altLang="en-US" sz="1600">
                          <a:latin typeface="微软雅黑" panose="020B0503020204020204" pitchFamily="34" charset="-122"/>
                          <a:ea typeface="微软雅黑" panose="020B0503020204020204" pitchFamily="34" charset="-122"/>
                        </a:rPr>
                        <a:t>边际效用最大的地方在哪</a:t>
                      </a:r>
                      <a:endParaRPr lang="zh-CN" altLang="en-US" sz="1600">
                        <a:latin typeface="微软雅黑" panose="020B0503020204020204" pitchFamily="34" charset="-122"/>
                        <a:ea typeface="微软雅黑" panose="020B0503020204020204" pitchFamily="34" charset="-122"/>
                      </a:endParaRPr>
                    </a:p>
                  </a:txBody>
                  <a:tcPr vert="horz" anchor="ctr">
                    <a:lnL w="12700" cap="flat" cmpd="sng" algn="ctr">
                      <a:solidFill>
                        <a:srgbClr val="795696"/>
                      </a:solidFill>
                      <a:prstDash val="solid"/>
                      <a:round/>
                      <a:headEnd type="none" w="med" len="med"/>
                      <a:tailEnd type="none" w="med" len="med"/>
                    </a:lnL>
                    <a:lnR w="12700" cap="flat" cmpd="sng" algn="ctr">
                      <a:solidFill>
                        <a:srgbClr val="795696"/>
                      </a:solidFill>
                      <a:prstDash val="solid"/>
                      <a:round/>
                      <a:headEnd type="none" w="med" len="med"/>
                      <a:tailEnd type="none" w="med" len="med"/>
                    </a:lnR>
                    <a:lnT w="12700" cap="flat" cmpd="sng" algn="ctr">
                      <a:solidFill>
                        <a:srgbClr val="795696"/>
                      </a:solidFill>
                      <a:prstDash val="solid"/>
                      <a:round/>
                      <a:headEnd type="none" w="med" len="med"/>
                      <a:tailEnd type="none" w="med" len="med"/>
                    </a:lnT>
                    <a:lnB w="12700" cap="flat" cmpd="sng" algn="ctr">
                      <a:solidFill>
                        <a:srgbClr val="795696"/>
                      </a:solidFill>
                      <a:prstDash val="solid"/>
                      <a:round/>
                      <a:headEnd type="none" w="med" len="med"/>
                      <a:tailEnd type="none" w="med" len="med"/>
                    </a:lnB>
                    <a:noFill/>
                  </a:tcPr>
                </a:tc>
                <a:tc>
                  <a:txBody>
                    <a:bodyPr wrap="square"/>
                    <a:lstStyle/>
                    <a:p>
                      <a:pPr algn="ctr"/>
                      <a:r>
                        <a:rPr lang="zh-CN" altLang="en-US" sz="1600">
                          <a:latin typeface="微软雅黑" panose="020B0503020204020204" pitchFamily="34" charset="-122"/>
                          <a:ea typeface="微软雅黑" panose="020B0503020204020204" pitchFamily="34" charset="-122"/>
                        </a:rPr>
                        <a:t>魔法数学</a:t>
                      </a:r>
                      <a:endParaRPr lang="zh-CN" altLang="en-US" sz="1600">
                        <a:latin typeface="微软雅黑" panose="020B0503020204020204" pitchFamily="34" charset="-122"/>
                        <a:ea typeface="微软雅黑" panose="020B0503020204020204" pitchFamily="34" charset="-122"/>
                      </a:endParaRPr>
                    </a:p>
                  </a:txBody>
                  <a:tcPr vert="horz" anchor="ctr">
                    <a:lnL w="12700" cap="flat" cmpd="sng" algn="ctr">
                      <a:solidFill>
                        <a:srgbClr val="795696"/>
                      </a:solidFill>
                      <a:prstDash val="solid"/>
                      <a:round/>
                      <a:headEnd type="none" w="med" len="med"/>
                      <a:tailEnd type="none" w="med" len="med"/>
                    </a:lnL>
                    <a:lnR w="12700" cap="flat" cmpd="sng" algn="ctr">
                      <a:solidFill>
                        <a:srgbClr val="795696"/>
                      </a:solidFill>
                      <a:prstDash val="solid"/>
                      <a:round/>
                      <a:headEnd type="none" w="med" len="med"/>
                      <a:tailEnd type="none" w="med" len="med"/>
                    </a:lnR>
                    <a:lnT w="12700" cap="flat" cmpd="sng" algn="ctr">
                      <a:solidFill>
                        <a:srgbClr val="795696"/>
                      </a:solidFill>
                      <a:prstDash val="solid"/>
                      <a:round/>
                      <a:headEnd type="none" w="med" len="med"/>
                      <a:tailEnd type="none" w="med" len="med"/>
                    </a:lnT>
                    <a:lnB w="12700" cap="flat" cmpd="sng" algn="ctr">
                      <a:solidFill>
                        <a:srgbClr val="795696"/>
                      </a:solidFill>
                      <a:prstDash val="solid"/>
                      <a:round/>
                      <a:headEnd type="none" w="med" len="med"/>
                      <a:tailEnd type="none" w="med" len="med"/>
                    </a:lnB>
                    <a:noFill/>
                  </a:tcPr>
                </a:tc>
              </a:tr>
              <a:tr h="521033">
                <a:tc>
                  <a:txBody>
                    <a:bodyPr wrap="square"/>
                    <a:lstStyle/>
                    <a:p>
                      <a:pPr algn="ctr"/>
                      <a:r>
                        <a:rPr lang="zh-CN" altLang="en-US" sz="1600">
                          <a:latin typeface="微软雅黑" panose="020B0503020204020204" pitchFamily="34" charset="-122"/>
                          <a:ea typeface="微软雅黑" panose="020B0503020204020204" pitchFamily="34" charset="-122"/>
                        </a:rPr>
                        <a:t>用户留存</a:t>
                      </a:r>
                      <a:endParaRPr lang="zh-CN" altLang="en-US" sz="1600">
                        <a:latin typeface="微软雅黑" panose="020B0503020204020204" pitchFamily="34" charset="-122"/>
                        <a:ea typeface="微软雅黑" panose="020B0503020204020204" pitchFamily="34" charset="-122"/>
                      </a:endParaRPr>
                    </a:p>
                  </a:txBody>
                  <a:tcPr vert="horz" anchor="ctr">
                    <a:lnL w="12700" cap="flat" cmpd="sng" algn="ctr">
                      <a:solidFill>
                        <a:srgbClr val="795696"/>
                      </a:solidFill>
                      <a:prstDash val="solid"/>
                      <a:round/>
                      <a:headEnd type="none" w="med" len="med"/>
                      <a:tailEnd type="none" w="med" len="med"/>
                    </a:lnL>
                    <a:lnR w="12700" cap="flat" cmpd="sng" algn="ctr">
                      <a:solidFill>
                        <a:srgbClr val="795696"/>
                      </a:solidFill>
                      <a:prstDash val="solid"/>
                      <a:round/>
                      <a:headEnd type="none" w="med" len="med"/>
                      <a:tailEnd type="none" w="med" len="med"/>
                    </a:lnR>
                    <a:lnT w="12700" cap="flat" cmpd="sng" algn="ctr">
                      <a:solidFill>
                        <a:srgbClr val="795696"/>
                      </a:solidFill>
                      <a:prstDash val="solid"/>
                      <a:round/>
                      <a:headEnd type="none" w="med" len="med"/>
                      <a:tailEnd type="none" w="med" len="med"/>
                    </a:lnT>
                    <a:lnB w="12700" cap="flat" cmpd="sng" algn="ctr">
                      <a:solidFill>
                        <a:srgbClr val="795696"/>
                      </a:solidFill>
                      <a:prstDash val="solid"/>
                      <a:round/>
                      <a:headEnd type="none" w="med" len="med"/>
                      <a:tailEnd type="none" w="med" len="med"/>
                    </a:lnB>
                    <a:noFill/>
                  </a:tcPr>
                </a:tc>
                <a:tc>
                  <a:txBody>
                    <a:bodyPr wrap="square"/>
                    <a:lstStyle/>
                    <a:p>
                      <a:pPr algn="ctr"/>
                      <a:r>
                        <a:rPr lang="zh-CN" altLang="en-US" sz="1600">
                          <a:latin typeface="微软雅黑" panose="020B0503020204020204" pitchFamily="34" charset="-122"/>
                          <a:ea typeface="微软雅黑" panose="020B0503020204020204" pitchFamily="34" charset="-122"/>
                        </a:rPr>
                        <a:t>新用户留存提升</a:t>
                      </a:r>
                      <a:endParaRPr lang="zh-CN" altLang="en-US" sz="1600">
                        <a:latin typeface="微软雅黑" panose="020B0503020204020204" pitchFamily="34" charset="-122"/>
                        <a:ea typeface="微软雅黑" panose="020B0503020204020204" pitchFamily="34" charset="-122"/>
                      </a:endParaRPr>
                    </a:p>
                  </a:txBody>
                  <a:tcPr vert="horz" anchor="ctr">
                    <a:lnL w="12700" cap="flat" cmpd="sng" algn="ctr">
                      <a:solidFill>
                        <a:srgbClr val="795696"/>
                      </a:solidFill>
                      <a:prstDash val="solid"/>
                      <a:round/>
                      <a:headEnd type="none" w="med" len="med"/>
                      <a:tailEnd type="none" w="med" len="med"/>
                    </a:lnL>
                    <a:lnR w="12700" cap="flat" cmpd="sng" algn="ctr">
                      <a:solidFill>
                        <a:srgbClr val="795696"/>
                      </a:solidFill>
                      <a:prstDash val="solid"/>
                      <a:round/>
                      <a:headEnd type="none" w="med" len="med"/>
                      <a:tailEnd type="none" w="med" len="med"/>
                    </a:lnR>
                    <a:lnT w="12700" cap="flat" cmpd="sng" algn="ctr">
                      <a:solidFill>
                        <a:srgbClr val="795696"/>
                      </a:solidFill>
                      <a:prstDash val="solid"/>
                      <a:round/>
                      <a:headEnd type="none" w="med" len="med"/>
                      <a:tailEnd type="none" w="med" len="med"/>
                    </a:lnT>
                    <a:lnB w="12700" cap="flat" cmpd="sng" algn="ctr">
                      <a:solidFill>
                        <a:srgbClr val="795696"/>
                      </a:solidFill>
                      <a:prstDash val="solid"/>
                      <a:round/>
                      <a:headEnd type="none" w="med" len="med"/>
                      <a:tailEnd type="none" w="med" len="med"/>
                    </a:lnB>
                    <a:noFill/>
                  </a:tcPr>
                </a:tc>
                <a:tc>
                  <a:txBody>
                    <a:bodyPr wrap="square"/>
                    <a:lstStyle/>
                    <a:p>
                      <a:pPr algn="ctr"/>
                      <a:r>
                        <a:rPr lang="zh-CN" altLang="en-US" sz="1600">
                          <a:latin typeface="微软雅黑" panose="020B0503020204020204" pitchFamily="34" charset="-122"/>
                          <a:ea typeface="微软雅黑" panose="020B0503020204020204" pitchFamily="34" charset="-122"/>
                        </a:rPr>
                        <a:t>周期群分析</a:t>
                      </a:r>
                      <a:endParaRPr lang="zh-CN" altLang="en-US" sz="1600">
                        <a:latin typeface="微软雅黑" panose="020B0503020204020204" pitchFamily="34" charset="-122"/>
                        <a:ea typeface="微软雅黑" panose="020B0503020204020204" pitchFamily="34" charset="-122"/>
                      </a:endParaRPr>
                    </a:p>
                  </a:txBody>
                  <a:tcPr vert="horz" anchor="ctr">
                    <a:lnL w="12700" cap="flat" cmpd="sng" algn="ctr">
                      <a:solidFill>
                        <a:srgbClr val="795696"/>
                      </a:solidFill>
                      <a:prstDash val="solid"/>
                      <a:round/>
                      <a:headEnd type="none" w="med" len="med"/>
                      <a:tailEnd type="none" w="med" len="med"/>
                    </a:lnL>
                    <a:lnR w="12700" cap="flat" cmpd="sng" algn="ctr">
                      <a:solidFill>
                        <a:srgbClr val="795696"/>
                      </a:solidFill>
                      <a:prstDash val="solid"/>
                      <a:round/>
                      <a:headEnd type="none" w="med" len="med"/>
                      <a:tailEnd type="none" w="med" len="med"/>
                    </a:lnR>
                    <a:lnT w="12700" cap="flat" cmpd="sng" algn="ctr">
                      <a:solidFill>
                        <a:srgbClr val="795696"/>
                      </a:solidFill>
                      <a:prstDash val="solid"/>
                      <a:round/>
                      <a:headEnd type="none" w="med" len="med"/>
                      <a:tailEnd type="none" w="med" len="med"/>
                    </a:lnT>
                    <a:lnB w="12700" cap="flat" cmpd="sng" algn="ctr">
                      <a:solidFill>
                        <a:srgbClr val="795696"/>
                      </a:solidFill>
                      <a:prstDash val="solid"/>
                      <a:round/>
                      <a:headEnd type="none" w="med" len="med"/>
                      <a:tailEnd type="none" w="med" len="med"/>
                    </a:lnB>
                    <a:noFill/>
                  </a:tcPr>
                </a:tc>
              </a:tr>
              <a:tr h="521033">
                <a:tc>
                  <a:txBody>
                    <a:bodyPr wrap="square"/>
                    <a:lstStyle/>
                    <a:p>
                      <a:pPr algn="ctr"/>
                      <a:r>
                        <a:rPr lang="zh-CN" altLang="en-US" sz="1600">
                          <a:latin typeface="微软雅黑" panose="020B0503020204020204" pitchFamily="34" charset="-122"/>
                          <a:ea typeface="微软雅黑" panose="020B0503020204020204" pitchFamily="34" charset="-122"/>
                        </a:rPr>
                        <a:t>用户流失</a:t>
                      </a:r>
                      <a:endParaRPr lang="zh-CN" altLang="en-US" sz="1600">
                        <a:latin typeface="微软雅黑" panose="020B0503020204020204" pitchFamily="34" charset="-122"/>
                        <a:ea typeface="微软雅黑" panose="020B0503020204020204" pitchFamily="34" charset="-122"/>
                      </a:endParaRPr>
                    </a:p>
                  </a:txBody>
                  <a:tcPr vert="horz" anchor="ctr">
                    <a:lnL w="12700" cap="flat" cmpd="sng" algn="ctr">
                      <a:solidFill>
                        <a:srgbClr val="795696"/>
                      </a:solidFill>
                      <a:prstDash val="solid"/>
                      <a:round/>
                      <a:headEnd type="none" w="med" len="med"/>
                      <a:tailEnd type="none" w="med" len="med"/>
                    </a:lnL>
                    <a:lnR w="12700" cap="flat" cmpd="sng" algn="ctr">
                      <a:solidFill>
                        <a:srgbClr val="795696"/>
                      </a:solidFill>
                      <a:prstDash val="solid"/>
                      <a:round/>
                      <a:headEnd type="none" w="med" len="med"/>
                      <a:tailEnd type="none" w="med" len="med"/>
                    </a:lnR>
                    <a:lnT w="12700" cap="flat" cmpd="sng" algn="ctr">
                      <a:solidFill>
                        <a:srgbClr val="795696"/>
                      </a:solidFill>
                      <a:prstDash val="solid"/>
                      <a:round/>
                      <a:headEnd type="none" w="med" len="med"/>
                      <a:tailEnd type="none" w="med" len="med"/>
                    </a:lnT>
                    <a:lnB w="12700" cap="flat" cmpd="sng" algn="ctr">
                      <a:solidFill>
                        <a:srgbClr val="795696"/>
                      </a:solidFill>
                      <a:prstDash val="solid"/>
                      <a:round/>
                      <a:headEnd type="none" w="med" len="med"/>
                      <a:tailEnd type="none" w="med" len="med"/>
                    </a:lnB>
                    <a:noFill/>
                  </a:tcPr>
                </a:tc>
                <a:tc>
                  <a:txBody>
                    <a:bodyPr wrap="square"/>
                    <a:lstStyle/>
                    <a:p>
                      <a:pPr algn="ctr"/>
                      <a:r>
                        <a:rPr lang="zh-CN" altLang="en-US" sz="1600">
                          <a:latin typeface="微软雅黑" panose="020B0503020204020204" pitchFamily="34" charset="-122"/>
                          <a:ea typeface="微软雅黑" panose="020B0503020204020204" pitchFamily="34" charset="-122"/>
                        </a:rPr>
                        <a:t>老用户流失预测与原因分析、召回</a:t>
                      </a:r>
                      <a:endParaRPr lang="zh-CN" altLang="en-US" sz="1600">
                        <a:latin typeface="微软雅黑" panose="020B0503020204020204" pitchFamily="34" charset="-122"/>
                        <a:ea typeface="微软雅黑" panose="020B0503020204020204" pitchFamily="34" charset="-122"/>
                      </a:endParaRPr>
                    </a:p>
                  </a:txBody>
                  <a:tcPr vert="horz" anchor="ctr">
                    <a:lnL w="12700" cap="flat" cmpd="sng" algn="ctr">
                      <a:solidFill>
                        <a:srgbClr val="795696"/>
                      </a:solidFill>
                      <a:prstDash val="solid"/>
                      <a:round/>
                      <a:headEnd type="none" w="med" len="med"/>
                      <a:tailEnd type="none" w="med" len="med"/>
                    </a:lnL>
                    <a:lnR w="12700" cap="flat" cmpd="sng" algn="ctr">
                      <a:solidFill>
                        <a:srgbClr val="795696"/>
                      </a:solidFill>
                      <a:prstDash val="solid"/>
                      <a:round/>
                      <a:headEnd type="none" w="med" len="med"/>
                      <a:tailEnd type="none" w="med" len="med"/>
                    </a:lnR>
                    <a:lnT w="12700" cap="flat" cmpd="sng" algn="ctr">
                      <a:solidFill>
                        <a:srgbClr val="795696"/>
                      </a:solidFill>
                      <a:prstDash val="solid"/>
                      <a:round/>
                      <a:headEnd type="none" w="med" len="med"/>
                      <a:tailEnd type="none" w="med" len="med"/>
                    </a:lnT>
                    <a:lnB w="12700" cap="flat" cmpd="sng" algn="ctr">
                      <a:solidFill>
                        <a:srgbClr val="795696"/>
                      </a:solidFill>
                      <a:prstDash val="solid"/>
                      <a:round/>
                      <a:headEnd type="none" w="med" len="med"/>
                      <a:tailEnd type="none" w="med" len="med"/>
                    </a:lnB>
                    <a:noFill/>
                  </a:tcPr>
                </a:tc>
                <a:tc>
                  <a:txBody>
                    <a:bodyPr wrap="square"/>
                    <a:lstStyle/>
                    <a:p>
                      <a:pPr algn="ctr"/>
                      <a:r>
                        <a:rPr lang="zh-CN" altLang="en-US" sz="1600">
                          <a:latin typeface="微软雅黑" panose="020B0503020204020204" pitchFamily="34" charset="-122"/>
                          <a:ea typeface="微软雅黑" panose="020B0503020204020204" pitchFamily="34" charset="-122"/>
                        </a:rPr>
                        <a:t>流失率分析</a:t>
                      </a:r>
                      <a:endParaRPr lang="zh-CN" altLang="en-US" sz="1600">
                        <a:latin typeface="微软雅黑" panose="020B0503020204020204" pitchFamily="34" charset="-122"/>
                        <a:ea typeface="微软雅黑" panose="020B0503020204020204" pitchFamily="34" charset="-122"/>
                      </a:endParaRPr>
                    </a:p>
                  </a:txBody>
                  <a:tcPr vert="horz" anchor="ctr">
                    <a:lnL w="12700" cap="flat" cmpd="sng" algn="ctr">
                      <a:solidFill>
                        <a:srgbClr val="795696"/>
                      </a:solidFill>
                      <a:prstDash val="solid"/>
                      <a:round/>
                      <a:headEnd type="none" w="med" len="med"/>
                      <a:tailEnd type="none" w="med" len="med"/>
                    </a:lnL>
                    <a:lnR w="12700" cap="flat" cmpd="sng" algn="ctr">
                      <a:solidFill>
                        <a:srgbClr val="795696"/>
                      </a:solidFill>
                      <a:prstDash val="solid"/>
                      <a:round/>
                      <a:headEnd type="none" w="med" len="med"/>
                      <a:tailEnd type="none" w="med" len="med"/>
                    </a:lnR>
                    <a:lnT w="12700" cap="flat" cmpd="sng" algn="ctr">
                      <a:solidFill>
                        <a:srgbClr val="795696"/>
                      </a:solidFill>
                      <a:prstDash val="solid"/>
                      <a:round/>
                      <a:headEnd type="none" w="med" len="med"/>
                      <a:tailEnd type="none" w="med" len="med"/>
                    </a:lnT>
                    <a:lnB w="12700" cap="flat" cmpd="sng" algn="ctr">
                      <a:solidFill>
                        <a:srgbClr val="795696"/>
                      </a:solidFill>
                      <a:prstDash val="solid"/>
                      <a:round/>
                      <a:headEnd type="none" w="med" len="med"/>
                      <a:tailEnd type="none" w="med" len="med"/>
                    </a:lnB>
                    <a:noFill/>
                  </a:tcPr>
                </a:tc>
              </a:tr>
              <a:tr h="521033">
                <a:tc>
                  <a:txBody>
                    <a:bodyPr wrap="square"/>
                    <a:lstStyle/>
                    <a:p>
                      <a:pPr algn="ctr"/>
                      <a:r>
                        <a:rPr lang="zh-CN" altLang="en-US" sz="1600">
                          <a:latin typeface="微软雅黑" panose="020B0503020204020204" pitchFamily="34" charset="-122"/>
                          <a:ea typeface="微软雅黑" panose="020B0503020204020204" pitchFamily="34" charset="-122"/>
                        </a:rPr>
                        <a:t>用户生命周期</a:t>
                      </a:r>
                      <a:endParaRPr lang="zh-CN" altLang="en-US" sz="1600">
                        <a:latin typeface="微软雅黑" panose="020B0503020204020204" pitchFamily="34" charset="-122"/>
                        <a:ea typeface="微软雅黑" panose="020B0503020204020204" pitchFamily="34" charset="-122"/>
                      </a:endParaRPr>
                    </a:p>
                  </a:txBody>
                  <a:tcPr vert="horz" anchor="ctr">
                    <a:lnL w="12700" cap="flat" cmpd="sng" algn="ctr">
                      <a:solidFill>
                        <a:srgbClr val="795696"/>
                      </a:solidFill>
                      <a:prstDash val="solid"/>
                      <a:round/>
                      <a:headEnd type="none" w="med" len="med"/>
                      <a:tailEnd type="none" w="med" len="med"/>
                    </a:lnL>
                    <a:lnR w="12700" cap="flat" cmpd="sng" algn="ctr">
                      <a:solidFill>
                        <a:srgbClr val="795696"/>
                      </a:solidFill>
                      <a:prstDash val="solid"/>
                      <a:round/>
                      <a:headEnd type="none" w="med" len="med"/>
                      <a:tailEnd type="none" w="med" len="med"/>
                    </a:lnR>
                    <a:lnT w="12700" cap="flat" cmpd="sng" algn="ctr">
                      <a:solidFill>
                        <a:srgbClr val="795696"/>
                      </a:solidFill>
                      <a:prstDash val="solid"/>
                      <a:round/>
                      <a:headEnd type="none" w="med" len="med"/>
                      <a:tailEnd type="none" w="med" len="med"/>
                    </a:lnT>
                    <a:lnB w="12700" cap="flat" cmpd="sng" algn="ctr">
                      <a:solidFill>
                        <a:srgbClr val="795696"/>
                      </a:solidFill>
                      <a:prstDash val="solid"/>
                      <a:round/>
                      <a:headEnd type="none" w="med" len="med"/>
                      <a:tailEnd type="none" w="med" len="med"/>
                    </a:lnB>
                    <a:noFill/>
                  </a:tcPr>
                </a:tc>
                <a:tc>
                  <a:txBody>
                    <a:bodyPr wrap="square"/>
                    <a:lstStyle/>
                    <a:p>
                      <a:pPr algn="ctr"/>
                      <a:r>
                        <a:rPr lang="zh-CN" altLang="en-US" sz="1600">
                          <a:latin typeface="微软雅黑" panose="020B0503020204020204" pitchFamily="34" charset="-122"/>
                          <a:ea typeface="微软雅黑" panose="020B0503020204020204" pitchFamily="34" charset="-122"/>
                        </a:rPr>
                        <a:t>用户接下来还会买多少</a:t>
                      </a:r>
                      <a:endParaRPr lang="zh-CN" altLang="en-US" sz="1600">
                        <a:latin typeface="微软雅黑" panose="020B0503020204020204" pitchFamily="34" charset="-122"/>
                        <a:ea typeface="微软雅黑" panose="020B0503020204020204" pitchFamily="34" charset="-122"/>
                      </a:endParaRPr>
                    </a:p>
                  </a:txBody>
                  <a:tcPr vert="horz" anchor="ctr">
                    <a:lnL w="12700" cap="flat" cmpd="sng" algn="ctr">
                      <a:solidFill>
                        <a:srgbClr val="795696"/>
                      </a:solidFill>
                      <a:prstDash val="solid"/>
                      <a:round/>
                      <a:headEnd type="none" w="med" len="med"/>
                      <a:tailEnd type="none" w="med" len="med"/>
                    </a:lnL>
                    <a:lnR w="12700" cap="flat" cmpd="sng" algn="ctr">
                      <a:solidFill>
                        <a:srgbClr val="795696"/>
                      </a:solidFill>
                      <a:prstDash val="solid"/>
                      <a:round/>
                      <a:headEnd type="none" w="med" len="med"/>
                      <a:tailEnd type="none" w="med" len="med"/>
                    </a:lnR>
                    <a:lnT w="12700" cap="flat" cmpd="sng" algn="ctr">
                      <a:solidFill>
                        <a:srgbClr val="795696"/>
                      </a:solidFill>
                      <a:prstDash val="solid"/>
                      <a:round/>
                      <a:headEnd type="none" w="med" len="med"/>
                      <a:tailEnd type="none" w="med" len="med"/>
                    </a:lnT>
                    <a:lnB w="12700" cap="flat" cmpd="sng" algn="ctr">
                      <a:solidFill>
                        <a:srgbClr val="795696"/>
                      </a:solidFill>
                      <a:prstDash val="solid"/>
                      <a:round/>
                      <a:headEnd type="none" w="med" len="med"/>
                      <a:tailEnd type="none" w="med" len="med"/>
                    </a:lnB>
                    <a:noFill/>
                  </a:tcPr>
                </a:tc>
                <a:tc>
                  <a:txBody>
                    <a:bodyPr wrap="square"/>
                    <a:lstStyle/>
                    <a:p>
                      <a:pPr algn="ctr"/>
                      <a:r>
                        <a:rPr lang="zh-CN" altLang="en-US" sz="1600">
                          <a:latin typeface="微软雅黑" panose="020B0503020204020204" pitchFamily="34" charset="-122"/>
                          <a:ea typeface="微软雅黑" panose="020B0503020204020204" pitchFamily="34" charset="-122"/>
                        </a:rPr>
                        <a:t>用户生命周期模型</a:t>
                      </a:r>
                      <a:endParaRPr lang="zh-CN" altLang="en-US" sz="1600">
                        <a:latin typeface="微软雅黑" panose="020B0503020204020204" pitchFamily="34" charset="-122"/>
                        <a:ea typeface="微软雅黑" panose="020B0503020204020204" pitchFamily="34" charset="-122"/>
                      </a:endParaRPr>
                    </a:p>
                  </a:txBody>
                  <a:tcPr vert="horz" anchor="ctr">
                    <a:lnL w="12700" cap="flat" cmpd="sng" algn="ctr">
                      <a:solidFill>
                        <a:srgbClr val="795696"/>
                      </a:solidFill>
                      <a:prstDash val="solid"/>
                      <a:round/>
                      <a:headEnd type="none" w="med" len="med"/>
                      <a:tailEnd type="none" w="med" len="med"/>
                    </a:lnL>
                    <a:lnR w="12700" cap="flat" cmpd="sng" algn="ctr">
                      <a:solidFill>
                        <a:srgbClr val="795696"/>
                      </a:solidFill>
                      <a:prstDash val="solid"/>
                      <a:round/>
                      <a:headEnd type="none" w="med" len="med"/>
                      <a:tailEnd type="none" w="med" len="med"/>
                    </a:lnR>
                    <a:lnT w="12700" cap="flat" cmpd="sng" algn="ctr">
                      <a:solidFill>
                        <a:srgbClr val="795696"/>
                      </a:solidFill>
                      <a:prstDash val="solid"/>
                      <a:round/>
                      <a:headEnd type="none" w="med" len="med"/>
                      <a:tailEnd type="none" w="med" len="med"/>
                    </a:lnT>
                    <a:lnB w="12700" cap="flat" cmpd="sng" algn="ctr">
                      <a:solidFill>
                        <a:srgbClr val="795696"/>
                      </a:solidFill>
                      <a:prstDash val="solid"/>
                      <a:round/>
                      <a:headEnd type="none" w="med" len="med"/>
                      <a:tailEnd type="none" w="med" len="med"/>
                    </a:lnB>
                    <a:noFill/>
                  </a:tcPr>
                </a:tc>
              </a:tr>
            </a:tbl>
          </a:graphicData>
        </a:graphic>
      </p:graphicFrame>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5:prstTrans prst="peelOff"/>
      </p:transition>
    </mc:Choice>
    <mc:Fallback>
      <p:transition spd="slow">
        <p:fade/>
      </p:transition>
    </mc:Fallback>
  </mc:AlternateContent>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817947" y="269402"/>
            <a:ext cx="7562367" cy="584775"/>
          </a:xfrm>
          <a:prstGeom prst="rect">
            <a:avLst/>
          </a:prstGeom>
          <a:noFill/>
        </p:spPr>
        <p:txBody>
          <a:bodyPr wrap="square">
            <a:spAutoFit/>
          </a:bodyPr>
          <a:lstStyle/>
          <a:p>
            <a:r>
              <a:rPr lang="en-US" altLang="zh-CN" sz="3200">
                <a:latin typeface="微软雅黑" panose="020B0503020204020204" pitchFamily="34" charset="-122"/>
                <a:ea typeface="微软雅黑" panose="020B0503020204020204" pitchFamily="34" charset="-122"/>
              </a:rPr>
              <a:t>6R</a:t>
            </a:r>
            <a:r>
              <a:rPr lang="zh-CN" altLang="en-US" sz="3200">
                <a:latin typeface="微软雅黑" panose="020B0503020204020204" pitchFamily="34" charset="-122"/>
                <a:ea typeface="微软雅黑" panose="020B0503020204020204" pitchFamily="34" charset="-122"/>
              </a:rPr>
              <a:t>增长策略模型</a:t>
            </a:r>
            <a:endParaRPr lang="zh-CN" altLang="en-US" sz="3200">
              <a:latin typeface="微软雅黑" panose="020B0503020204020204" pitchFamily="34" charset="-122"/>
              <a:ea typeface="微软雅黑" panose="020B0503020204020204" pitchFamily="34" charset="-122"/>
            </a:endParaRPr>
          </a:p>
        </p:txBody>
      </p:sp>
      <p:sp>
        <p:nvSpPr>
          <p:cNvPr id="4" name="文本框 3"/>
          <p:cNvSpPr txBox="1"/>
          <p:nvPr/>
        </p:nvSpPr>
        <p:spPr>
          <a:xfrm>
            <a:off x="817947" y="854177"/>
            <a:ext cx="4100894" cy="369332"/>
          </a:xfrm>
          <a:prstGeom prst="rect">
            <a:avLst/>
          </a:prstGeom>
          <a:noFill/>
        </p:spPr>
        <p:txBody>
          <a:bodyPr wrap="square">
            <a:spAutoFit/>
          </a:bodyPr>
          <a:lstStyle/>
          <a:p>
            <a:r>
              <a:rPr lang="zh-CN" altLang="en-US" b="1">
                <a:latin typeface="微软雅黑" panose="020B0503020204020204" pitchFamily="34" charset="-122"/>
                <a:ea typeface="微软雅黑" panose="020B0503020204020204" pitchFamily="34" charset="-122"/>
              </a:rPr>
              <a:t>打造贯穿用户全生命周期的运营闭环</a:t>
            </a:r>
            <a:endParaRPr lang="zh-CN" altLang="en-US" b="1">
              <a:latin typeface="微软雅黑" panose="020B0503020204020204" pitchFamily="34" charset="-122"/>
              <a:ea typeface="微软雅黑" panose="020B0503020204020204" pitchFamily="34" charset="-122"/>
            </a:endParaRPr>
          </a:p>
        </p:txBody>
      </p:sp>
      <p:grpSp>
        <p:nvGrpSpPr>
          <p:cNvPr id="11" name="组合 10"/>
          <p:cNvGrpSpPr/>
          <p:nvPr/>
        </p:nvGrpSpPr>
        <p:grpSpPr>
          <a:xfrm>
            <a:off x="1491573" y="1904999"/>
            <a:ext cx="3574104" cy="3574103"/>
            <a:chOff x="1908187" y="1907863"/>
            <a:chExt cx="3574104" cy="3574103"/>
          </a:xfrm>
        </p:grpSpPr>
        <p:sp>
          <p:nvSpPr>
            <p:cNvPr id="7" name="圆: 空心 6"/>
            <p:cNvSpPr/>
            <p:nvPr/>
          </p:nvSpPr>
          <p:spPr>
            <a:xfrm>
              <a:off x="1908187" y="1907863"/>
              <a:ext cx="3574104" cy="3574103"/>
            </a:xfrm>
            <a:prstGeom prst="donut">
              <a:avLst>
                <a:gd name="adj" fmla="val 8268"/>
              </a:avLst>
            </a:prstGeom>
            <a:solidFill>
              <a:srgbClr val="DED1E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bg1"/>
                </a:solidFill>
                <a:effectLst/>
                <a:uLnTx/>
                <a:uFillTx/>
                <a:latin typeface="微软雅黑" panose="020B0503020204020204" pitchFamily="34" charset="-122"/>
                <a:ea typeface="微软雅黑" panose="020B0503020204020204" pitchFamily="34" charset="-122"/>
              </a:endParaRPr>
            </a:p>
          </p:txBody>
        </p:sp>
        <p:sp>
          <p:nvSpPr>
            <p:cNvPr id="52" name="Freeform 5"/>
            <p:cNvSpPr/>
            <p:nvPr/>
          </p:nvSpPr>
          <p:spPr bwMode="auto">
            <a:xfrm>
              <a:off x="3695240" y="2183215"/>
              <a:ext cx="1323239" cy="1073485"/>
            </a:xfrm>
            <a:custGeom>
              <a:avLst/>
              <a:gdLst>
                <a:gd name="T0" fmla="*/ 0 w 3042"/>
                <a:gd name="T1" fmla="*/ 0 h 2494"/>
                <a:gd name="T2" fmla="*/ 3042 w 3042"/>
                <a:gd name="T3" fmla="*/ 1756 h 2494"/>
                <a:gd name="T4" fmla="*/ 1765 w 3042"/>
                <a:gd name="T5" fmla="*/ 2494 h 2494"/>
                <a:gd name="T6" fmla="*/ 0 w 3042"/>
                <a:gd name="T7" fmla="*/ 1475 h 2494"/>
                <a:gd name="T8" fmla="*/ 0 w 3042"/>
                <a:gd name="T9" fmla="*/ 0 h 2494"/>
              </a:gdLst>
              <a:ahLst/>
              <a:cxnLst>
                <a:cxn ang="0">
                  <a:pos x="T0" y="T1"/>
                </a:cxn>
                <a:cxn ang="0">
                  <a:pos x="T2" y="T3"/>
                </a:cxn>
                <a:cxn ang="0">
                  <a:pos x="T4" y="T5"/>
                </a:cxn>
                <a:cxn ang="0">
                  <a:pos x="T6" y="T7"/>
                </a:cxn>
                <a:cxn ang="0">
                  <a:pos x="T8" y="T9"/>
                </a:cxn>
              </a:cxnLst>
              <a:rect l="0" t="0" r="r" b="b"/>
              <a:pathLst>
                <a:path w="3042" h="2494">
                  <a:moveTo>
                    <a:pt x="0" y="0"/>
                  </a:moveTo>
                  <a:cubicBezTo>
                    <a:pt x="1255" y="0"/>
                    <a:pt x="2415" y="669"/>
                    <a:pt x="3042" y="1756"/>
                  </a:cubicBezTo>
                  <a:lnTo>
                    <a:pt x="1765" y="2494"/>
                  </a:lnTo>
                  <a:cubicBezTo>
                    <a:pt x="1401" y="1864"/>
                    <a:pt x="728" y="1475"/>
                    <a:pt x="0" y="1475"/>
                  </a:cubicBezTo>
                  <a:lnTo>
                    <a:pt x="0" y="0"/>
                  </a:lnTo>
                  <a:close/>
                </a:path>
              </a:pathLst>
            </a:custGeom>
            <a:solidFill>
              <a:srgbClr val="795696"/>
            </a:solidFill>
            <a:ln w="0">
              <a:solidFill>
                <a:schemeClr val="bg1"/>
              </a:solidFill>
              <a:prstDash val="solid"/>
              <a:round/>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bg1"/>
                </a:solidFill>
                <a:effectLst/>
                <a:uLnTx/>
                <a:uFillTx/>
                <a:latin typeface="微软雅黑" panose="020B0503020204020204" pitchFamily="34" charset="-122"/>
                <a:ea typeface="微软雅黑" panose="020B0503020204020204" pitchFamily="34" charset="-122"/>
              </a:endParaRPr>
            </a:p>
          </p:txBody>
        </p:sp>
        <p:sp>
          <p:nvSpPr>
            <p:cNvPr id="53" name="Freeform 7"/>
            <p:cNvSpPr/>
            <p:nvPr/>
          </p:nvSpPr>
          <p:spPr bwMode="auto">
            <a:xfrm>
              <a:off x="4462833" y="2939352"/>
              <a:ext cx="829459" cy="1512273"/>
            </a:xfrm>
            <a:custGeom>
              <a:avLst/>
              <a:gdLst>
                <a:gd name="T0" fmla="*/ 1277 w 1905"/>
                <a:gd name="T1" fmla="*/ 0 h 3513"/>
                <a:gd name="T2" fmla="*/ 1277 w 1905"/>
                <a:gd name="T3" fmla="*/ 3513 h 3513"/>
                <a:gd name="T4" fmla="*/ 0 w 1905"/>
                <a:gd name="T5" fmla="*/ 2775 h 3513"/>
                <a:gd name="T6" fmla="*/ 0 w 1905"/>
                <a:gd name="T7" fmla="*/ 738 h 3513"/>
                <a:gd name="T8" fmla="*/ 1277 w 1905"/>
                <a:gd name="T9" fmla="*/ 0 h 3513"/>
              </a:gdLst>
              <a:ahLst/>
              <a:cxnLst>
                <a:cxn ang="0">
                  <a:pos x="T0" y="T1"/>
                </a:cxn>
                <a:cxn ang="0">
                  <a:pos x="T2" y="T3"/>
                </a:cxn>
                <a:cxn ang="0">
                  <a:pos x="T4" y="T5"/>
                </a:cxn>
                <a:cxn ang="0">
                  <a:pos x="T6" y="T7"/>
                </a:cxn>
                <a:cxn ang="0">
                  <a:pos x="T8" y="T9"/>
                </a:cxn>
              </a:cxnLst>
              <a:rect l="0" t="0" r="r" b="b"/>
              <a:pathLst>
                <a:path w="1905" h="3513">
                  <a:moveTo>
                    <a:pt x="1277" y="0"/>
                  </a:moveTo>
                  <a:cubicBezTo>
                    <a:pt x="1905" y="1087"/>
                    <a:pt x="1905" y="2426"/>
                    <a:pt x="1277" y="3513"/>
                  </a:cubicBezTo>
                  <a:lnTo>
                    <a:pt x="0" y="2775"/>
                  </a:lnTo>
                  <a:cubicBezTo>
                    <a:pt x="364" y="2145"/>
                    <a:pt x="364" y="1368"/>
                    <a:pt x="0" y="738"/>
                  </a:cubicBezTo>
                  <a:lnTo>
                    <a:pt x="1277" y="0"/>
                  </a:lnTo>
                  <a:close/>
                </a:path>
              </a:pathLst>
            </a:custGeom>
            <a:solidFill>
              <a:srgbClr val="795696"/>
            </a:solidFill>
            <a:ln w="0">
              <a:solidFill>
                <a:schemeClr val="bg1"/>
              </a:solidFill>
              <a:prstDash val="solid"/>
              <a:round/>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bg1"/>
                </a:solidFill>
                <a:effectLst/>
                <a:uLnTx/>
                <a:uFillTx/>
                <a:latin typeface="微软雅黑" panose="020B0503020204020204" pitchFamily="34" charset="-122"/>
                <a:ea typeface="微软雅黑" panose="020B0503020204020204" pitchFamily="34" charset="-122"/>
              </a:endParaRPr>
            </a:p>
          </p:txBody>
        </p:sp>
        <p:sp>
          <p:nvSpPr>
            <p:cNvPr id="54" name="Freeform 9"/>
            <p:cNvSpPr/>
            <p:nvPr/>
          </p:nvSpPr>
          <p:spPr bwMode="auto">
            <a:xfrm>
              <a:off x="3695240" y="4134276"/>
              <a:ext cx="1323239" cy="1072339"/>
            </a:xfrm>
            <a:custGeom>
              <a:avLst/>
              <a:gdLst>
                <a:gd name="T0" fmla="*/ 3042 w 3042"/>
                <a:gd name="T1" fmla="*/ 738 h 2494"/>
                <a:gd name="T2" fmla="*/ 0 w 3042"/>
                <a:gd name="T3" fmla="*/ 2494 h 2494"/>
                <a:gd name="T4" fmla="*/ 0 w 3042"/>
                <a:gd name="T5" fmla="*/ 1019 h 2494"/>
                <a:gd name="T6" fmla="*/ 1765 w 3042"/>
                <a:gd name="T7" fmla="*/ 0 h 2494"/>
                <a:gd name="T8" fmla="*/ 3042 w 3042"/>
                <a:gd name="T9" fmla="*/ 738 h 2494"/>
              </a:gdLst>
              <a:ahLst/>
              <a:cxnLst>
                <a:cxn ang="0">
                  <a:pos x="T0" y="T1"/>
                </a:cxn>
                <a:cxn ang="0">
                  <a:pos x="T2" y="T3"/>
                </a:cxn>
                <a:cxn ang="0">
                  <a:pos x="T4" y="T5"/>
                </a:cxn>
                <a:cxn ang="0">
                  <a:pos x="T6" y="T7"/>
                </a:cxn>
                <a:cxn ang="0">
                  <a:pos x="T8" y="T9"/>
                </a:cxn>
              </a:cxnLst>
              <a:rect l="0" t="0" r="r" b="b"/>
              <a:pathLst>
                <a:path w="3042" h="2494">
                  <a:moveTo>
                    <a:pt x="3042" y="738"/>
                  </a:moveTo>
                  <a:cubicBezTo>
                    <a:pt x="2415" y="1824"/>
                    <a:pt x="1255" y="2494"/>
                    <a:pt x="0" y="2494"/>
                  </a:cubicBezTo>
                  <a:lnTo>
                    <a:pt x="0" y="1019"/>
                  </a:lnTo>
                  <a:cubicBezTo>
                    <a:pt x="728" y="1019"/>
                    <a:pt x="1401" y="630"/>
                    <a:pt x="1765" y="0"/>
                  </a:cubicBezTo>
                  <a:lnTo>
                    <a:pt x="3042" y="738"/>
                  </a:lnTo>
                  <a:close/>
                </a:path>
              </a:pathLst>
            </a:custGeom>
            <a:solidFill>
              <a:srgbClr val="795696"/>
            </a:solidFill>
            <a:ln w="0">
              <a:solidFill>
                <a:schemeClr val="bg1"/>
              </a:solidFill>
              <a:prstDash val="solid"/>
              <a:round/>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bg1"/>
                </a:solidFill>
                <a:effectLst/>
                <a:uLnTx/>
                <a:uFillTx/>
                <a:latin typeface="微软雅黑" panose="020B0503020204020204" pitchFamily="34" charset="-122"/>
                <a:ea typeface="微软雅黑" panose="020B0503020204020204" pitchFamily="34" charset="-122"/>
              </a:endParaRPr>
            </a:p>
          </p:txBody>
        </p:sp>
        <p:sp>
          <p:nvSpPr>
            <p:cNvPr id="55" name="Freeform 11"/>
            <p:cNvSpPr/>
            <p:nvPr/>
          </p:nvSpPr>
          <p:spPr bwMode="auto">
            <a:xfrm>
              <a:off x="2370855" y="4134276"/>
              <a:ext cx="1324385" cy="1072339"/>
            </a:xfrm>
            <a:custGeom>
              <a:avLst/>
              <a:gdLst>
                <a:gd name="T0" fmla="*/ 3041 w 3041"/>
                <a:gd name="T1" fmla="*/ 2494 h 2494"/>
                <a:gd name="T2" fmla="*/ 0 w 3041"/>
                <a:gd name="T3" fmla="*/ 738 h 2494"/>
                <a:gd name="T4" fmla="*/ 1277 w 3041"/>
                <a:gd name="T5" fmla="*/ 0 h 2494"/>
                <a:gd name="T6" fmla="*/ 3041 w 3041"/>
                <a:gd name="T7" fmla="*/ 1019 h 2494"/>
                <a:gd name="T8" fmla="*/ 3041 w 3041"/>
                <a:gd name="T9" fmla="*/ 2494 h 2494"/>
              </a:gdLst>
              <a:ahLst/>
              <a:cxnLst>
                <a:cxn ang="0">
                  <a:pos x="T0" y="T1"/>
                </a:cxn>
                <a:cxn ang="0">
                  <a:pos x="T2" y="T3"/>
                </a:cxn>
                <a:cxn ang="0">
                  <a:pos x="T4" y="T5"/>
                </a:cxn>
                <a:cxn ang="0">
                  <a:pos x="T6" y="T7"/>
                </a:cxn>
                <a:cxn ang="0">
                  <a:pos x="T8" y="T9"/>
                </a:cxn>
              </a:cxnLst>
              <a:rect l="0" t="0" r="r" b="b"/>
              <a:pathLst>
                <a:path w="3041" h="2494">
                  <a:moveTo>
                    <a:pt x="3041" y="2494"/>
                  </a:moveTo>
                  <a:cubicBezTo>
                    <a:pt x="1787" y="2494"/>
                    <a:pt x="627" y="1824"/>
                    <a:pt x="0" y="738"/>
                  </a:cubicBezTo>
                  <a:lnTo>
                    <a:pt x="1277" y="0"/>
                  </a:lnTo>
                  <a:cubicBezTo>
                    <a:pt x="1641" y="630"/>
                    <a:pt x="2314" y="1019"/>
                    <a:pt x="3041" y="1019"/>
                  </a:cubicBezTo>
                  <a:lnTo>
                    <a:pt x="3041" y="2494"/>
                  </a:lnTo>
                  <a:close/>
                </a:path>
              </a:pathLst>
            </a:custGeom>
            <a:solidFill>
              <a:srgbClr val="795696"/>
            </a:solidFill>
            <a:ln w="0">
              <a:solidFill>
                <a:schemeClr val="bg1"/>
              </a:solidFill>
              <a:prstDash val="solid"/>
              <a:round/>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bg1"/>
                </a:solidFill>
                <a:effectLst/>
                <a:uLnTx/>
                <a:uFillTx/>
                <a:latin typeface="微软雅黑" panose="020B0503020204020204" pitchFamily="34" charset="-122"/>
                <a:ea typeface="微软雅黑" panose="020B0503020204020204" pitchFamily="34" charset="-122"/>
              </a:endParaRPr>
            </a:p>
          </p:txBody>
        </p:sp>
        <p:sp>
          <p:nvSpPr>
            <p:cNvPr id="56" name="Freeform 13"/>
            <p:cNvSpPr/>
            <p:nvPr/>
          </p:nvSpPr>
          <p:spPr bwMode="auto">
            <a:xfrm>
              <a:off x="2098187" y="2939352"/>
              <a:ext cx="828313" cy="1512273"/>
            </a:xfrm>
            <a:custGeom>
              <a:avLst/>
              <a:gdLst>
                <a:gd name="T0" fmla="*/ 628 w 1905"/>
                <a:gd name="T1" fmla="*/ 3513 h 3513"/>
                <a:gd name="T2" fmla="*/ 628 w 1905"/>
                <a:gd name="T3" fmla="*/ 0 h 3513"/>
                <a:gd name="T4" fmla="*/ 1905 w 1905"/>
                <a:gd name="T5" fmla="*/ 738 h 3513"/>
                <a:gd name="T6" fmla="*/ 1905 w 1905"/>
                <a:gd name="T7" fmla="*/ 2775 h 3513"/>
                <a:gd name="T8" fmla="*/ 628 w 1905"/>
                <a:gd name="T9" fmla="*/ 3513 h 3513"/>
              </a:gdLst>
              <a:ahLst/>
              <a:cxnLst>
                <a:cxn ang="0">
                  <a:pos x="T0" y="T1"/>
                </a:cxn>
                <a:cxn ang="0">
                  <a:pos x="T2" y="T3"/>
                </a:cxn>
                <a:cxn ang="0">
                  <a:pos x="T4" y="T5"/>
                </a:cxn>
                <a:cxn ang="0">
                  <a:pos x="T6" y="T7"/>
                </a:cxn>
                <a:cxn ang="0">
                  <a:pos x="T8" y="T9"/>
                </a:cxn>
              </a:cxnLst>
              <a:rect l="0" t="0" r="r" b="b"/>
              <a:pathLst>
                <a:path w="1905" h="3513">
                  <a:moveTo>
                    <a:pt x="628" y="3513"/>
                  </a:moveTo>
                  <a:cubicBezTo>
                    <a:pt x="0" y="2426"/>
                    <a:pt x="0" y="1087"/>
                    <a:pt x="628" y="0"/>
                  </a:cubicBezTo>
                  <a:lnTo>
                    <a:pt x="1905" y="738"/>
                  </a:lnTo>
                  <a:cubicBezTo>
                    <a:pt x="1541" y="1368"/>
                    <a:pt x="1541" y="2145"/>
                    <a:pt x="1905" y="2775"/>
                  </a:cubicBezTo>
                  <a:lnTo>
                    <a:pt x="628" y="3513"/>
                  </a:lnTo>
                  <a:close/>
                </a:path>
              </a:pathLst>
            </a:custGeom>
            <a:solidFill>
              <a:srgbClr val="795696"/>
            </a:solidFill>
            <a:ln w="0">
              <a:solidFill>
                <a:schemeClr val="bg1"/>
              </a:solidFill>
              <a:prstDash val="solid"/>
              <a:round/>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bg1"/>
                </a:solidFill>
                <a:effectLst/>
                <a:uLnTx/>
                <a:uFillTx/>
                <a:latin typeface="微软雅黑" panose="020B0503020204020204" pitchFamily="34" charset="-122"/>
                <a:ea typeface="微软雅黑" panose="020B0503020204020204" pitchFamily="34" charset="-122"/>
              </a:endParaRPr>
            </a:p>
          </p:txBody>
        </p:sp>
        <p:sp>
          <p:nvSpPr>
            <p:cNvPr id="57" name="Freeform 15"/>
            <p:cNvSpPr/>
            <p:nvPr/>
          </p:nvSpPr>
          <p:spPr bwMode="auto">
            <a:xfrm>
              <a:off x="2370855" y="2183215"/>
              <a:ext cx="1324385" cy="1073485"/>
            </a:xfrm>
            <a:custGeom>
              <a:avLst/>
              <a:gdLst>
                <a:gd name="T0" fmla="*/ 0 w 3041"/>
                <a:gd name="T1" fmla="*/ 1756 h 2494"/>
                <a:gd name="T2" fmla="*/ 3041 w 3041"/>
                <a:gd name="T3" fmla="*/ 0 h 2494"/>
                <a:gd name="T4" fmla="*/ 3041 w 3041"/>
                <a:gd name="T5" fmla="*/ 1475 h 2494"/>
                <a:gd name="T6" fmla="*/ 1277 w 3041"/>
                <a:gd name="T7" fmla="*/ 2494 h 2494"/>
                <a:gd name="T8" fmla="*/ 0 w 3041"/>
                <a:gd name="T9" fmla="*/ 1756 h 2494"/>
              </a:gdLst>
              <a:ahLst/>
              <a:cxnLst>
                <a:cxn ang="0">
                  <a:pos x="T0" y="T1"/>
                </a:cxn>
                <a:cxn ang="0">
                  <a:pos x="T2" y="T3"/>
                </a:cxn>
                <a:cxn ang="0">
                  <a:pos x="T4" y="T5"/>
                </a:cxn>
                <a:cxn ang="0">
                  <a:pos x="T6" y="T7"/>
                </a:cxn>
                <a:cxn ang="0">
                  <a:pos x="T8" y="T9"/>
                </a:cxn>
              </a:cxnLst>
              <a:rect l="0" t="0" r="r" b="b"/>
              <a:pathLst>
                <a:path w="3041" h="2494">
                  <a:moveTo>
                    <a:pt x="0" y="1756"/>
                  </a:moveTo>
                  <a:cubicBezTo>
                    <a:pt x="627" y="669"/>
                    <a:pt x="1787" y="0"/>
                    <a:pt x="3041" y="0"/>
                  </a:cubicBezTo>
                  <a:lnTo>
                    <a:pt x="3041" y="1475"/>
                  </a:lnTo>
                  <a:cubicBezTo>
                    <a:pt x="2314" y="1475"/>
                    <a:pt x="1641" y="1864"/>
                    <a:pt x="1277" y="2494"/>
                  </a:cubicBezTo>
                  <a:lnTo>
                    <a:pt x="0" y="1756"/>
                  </a:lnTo>
                  <a:close/>
                </a:path>
              </a:pathLst>
            </a:custGeom>
            <a:solidFill>
              <a:srgbClr val="795696"/>
            </a:solidFill>
            <a:ln w="0">
              <a:solidFill>
                <a:schemeClr val="bg1"/>
              </a:solidFill>
              <a:prstDash val="solid"/>
              <a:round/>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bg1"/>
                </a:solidFill>
                <a:effectLst/>
                <a:uLnTx/>
                <a:uFillTx/>
                <a:latin typeface="微软雅黑" panose="020B0503020204020204" pitchFamily="34" charset="-122"/>
                <a:ea typeface="微软雅黑" panose="020B0503020204020204" pitchFamily="34" charset="-122"/>
              </a:endParaRPr>
            </a:p>
          </p:txBody>
        </p:sp>
        <p:sp>
          <p:nvSpPr>
            <p:cNvPr id="12" name="椭圆 11"/>
            <p:cNvSpPr/>
            <p:nvPr/>
          </p:nvSpPr>
          <p:spPr>
            <a:xfrm>
              <a:off x="2807329" y="2807005"/>
              <a:ext cx="1775819" cy="1775819"/>
            </a:xfrm>
            <a:prstGeom prst="ellipse">
              <a:avLst/>
            </a:prstGeom>
            <a:gradFill>
              <a:gsLst>
                <a:gs pos="28000">
                  <a:schemeClr val="accent1">
                    <a:lumMod val="20000"/>
                    <a:lumOff val="80000"/>
                  </a:schemeClr>
                </a:gs>
                <a:gs pos="100000">
                  <a:schemeClr val="accent1">
                    <a:lumMod val="20000"/>
                    <a:lumOff val="80000"/>
                    <a:alpha val="0"/>
                  </a:schemeClr>
                </a:gs>
              </a:gsLst>
              <a:lin ang="5400000" scaled="1"/>
            </a:gradFill>
            <a:ln w="12700" cap="flat" cmpd="sng" algn="ctr">
              <a:noFill/>
              <a:prstDash val="solid"/>
              <a:miter lim="800000"/>
            </a:ln>
            <a:effectLst/>
          </p:spPr>
          <p:txBody>
            <a:bodyPr wrap="none" lIns="0" tIns="0" rIns="0" bIns="0" rtlCol="0"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600" b="0" i="0" u="none" strike="noStrike" kern="0" cap="none" spc="0" normalizeH="0" baseline="0" noProof="0">
                <a:ln>
                  <a:noFill/>
                </a:ln>
                <a:solidFill>
                  <a:schemeClr val="bg1"/>
                </a:solidFill>
                <a:effectLst/>
                <a:uLnTx/>
                <a:uFillTx/>
                <a:latin typeface="微软雅黑" panose="020B0503020204020204" pitchFamily="34" charset="-122"/>
                <a:ea typeface="微软雅黑" panose="020B0503020204020204" pitchFamily="34" charset="-122"/>
              </a:endParaRPr>
            </a:p>
          </p:txBody>
        </p:sp>
        <p:sp>
          <p:nvSpPr>
            <p:cNvPr id="14" name="文本框 13"/>
            <p:cNvSpPr txBox="1"/>
            <p:nvPr/>
          </p:nvSpPr>
          <p:spPr>
            <a:xfrm>
              <a:off x="3438186" y="3341410"/>
              <a:ext cx="512961" cy="615553"/>
            </a:xfrm>
            <a:prstGeom prst="rect">
              <a:avLst/>
            </a:prstGeom>
            <a:noFill/>
          </p:spPr>
          <p:txBody>
            <a:bodyPr wrap="none" lIns="0" tIns="0" rIns="0" bIns="0" rtlCol="0">
              <a:spAutoFit/>
            </a:bodyPr>
            <a:lstStyle/>
            <a:p>
              <a:pPr marL="0" marR="0" lvl="0" indent="0" algn="ctr" defTabSz="914400" rtl="0" eaLnBrk="1" fontAlgn="auto" latinLnBrk="0" hangingPunct="1">
                <a:lnSpc>
                  <a:spcPct val="100000"/>
                </a:lnSpc>
                <a:spcBef>
                  <a:spcPct val="0"/>
                </a:spcBef>
                <a:spcAft>
                  <a:spcPct val="0"/>
                </a:spcAft>
                <a:buClrTx/>
                <a:buSzTx/>
                <a:buFontTx/>
                <a:buNone/>
                <a:defRPr/>
              </a:pPr>
              <a:r>
                <a:rPr lang="zh-CN" altLang="en-US" sz="2000" kern="0">
                  <a:latin typeface="微软雅黑" panose="020B0503020204020204" pitchFamily="34" charset="-122"/>
                  <a:ea typeface="微软雅黑" panose="020B0503020204020204" pitchFamily="34" charset="-122"/>
                </a:rPr>
                <a:t>用户</a:t>
              </a:r>
              <a:endParaRPr lang="en-US" altLang="zh-CN" sz="2000" kern="0">
                <a:latin typeface="微软雅黑" panose="020B0503020204020204" pitchFamily="34" charset="-122"/>
                <a:ea typeface="微软雅黑" panose="020B0503020204020204" pitchFamily="34" charset="-122"/>
              </a:endParaRPr>
            </a:p>
            <a:p>
              <a:pPr marL="0" marR="0" lvl="0" indent="0" algn="ctr" defTabSz="914400" rtl="0" eaLnBrk="1" fontAlgn="auto" latinLnBrk="0" hangingPunct="1">
                <a:lnSpc>
                  <a:spcPct val="100000"/>
                </a:lnSpc>
                <a:spcBef>
                  <a:spcPct val="0"/>
                </a:spcBef>
                <a:spcAft>
                  <a:spcPct val="0"/>
                </a:spcAft>
                <a:buClrTx/>
                <a:buSzTx/>
                <a:buFontTx/>
                <a:buNone/>
                <a:defRPr/>
              </a:pPr>
              <a:r>
                <a:rPr lang="zh-CN" altLang="en-US" sz="2000" kern="0">
                  <a:latin typeface="微软雅黑" panose="020B0503020204020204" pitchFamily="34" charset="-122"/>
                  <a:ea typeface="微软雅黑" panose="020B0503020204020204" pitchFamily="34" charset="-122"/>
                </a:rPr>
                <a:t>增长</a:t>
              </a:r>
              <a:endParaRPr kumimoji="0" lang="zh-CN" altLang="en-US" sz="2000" b="0" i="0" u="none" strike="noStrike" kern="0" cap="none" spc="0" normalizeH="0" baseline="0" noProof="0">
                <a:ln>
                  <a:noFill/>
                </a:ln>
                <a:effectLst/>
                <a:uLnTx/>
                <a:uFillTx/>
                <a:latin typeface="微软雅黑" panose="020B0503020204020204" pitchFamily="34" charset="-122"/>
                <a:ea typeface="微软雅黑" panose="020B0503020204020204" pitchFamily="34" charset="-122"/>
              </a:endParaRPr>
            </a:p>
          </p:txBody>
        </p:sp>
        <p:sp>
          <p:nvSpPr>
            <p:cNvPr id="3" name="文本框 2"/>
            <p:cNvSpPr txBox="1"/>
            <p:nvPr/>
          </p:nvSpPr>
          <p:spPr>
            <a:xfrm rot="2014839">
              <a:off x="4101016" y="2520379"/>
              <a:ext cx="511686" cy="369332"/>
            </a:xfrm>
            <a:prstGeom prst="rect">
              <a:avLst/>
            </a:prstGeom>
            <a:noFill/>
          </p:spPr>
          <p:txBody>
            <a:bodyPr wrap="square" rtlCol="0">
              <a:spAutoFit/>
            </a:bodyPr>
            <a:lstStyle/>
            <a:p>
              <a:r>
                <a:rPr lang="zh-CN" altLang="en-US">
                  <a:solidFill>
                    <a:schemeClr val="bg1"/>
                  </a:solidFill>
                  <a:latin typeface="微软雅黑" panose="020B0503020204020204" pitchFamily="34" charset="-122"/>
                  <a:ea typeface="微软雅黑" panose="020B0503020204020204" pitchFamily="34" charset="-122"/>
                </a:rPr>
                <a:t>拉</a:t>
              </a:r>
              <a:endParaRPr lang="zh-CN" altLang="en-US">
                <a:solidFill>
                  <a:schemeClr val="bg1"/>
                </a:solidFill>
                <a:latin typeface="微软雅黑" panose="020B0503020204020204" pitchFamily="34" charset="-122"/>
                <a:ea typeface="微软雅黑" panose="020B0503020204020204" pitchFamily="34" charset="-122"/>
              </a:endParaRPr>
            </a:p>
          </p:txBody>
        </p:sp>
        <p:sp>
          <p:nvSpPr>
            <p:cNvPr id="5" name="文本框 4"/>
            <p:cNvSpPr txBox="1"/>
            <p:nvPr/>
          </p:nvSpPr>
          <p:spPr>
            <a:xfrm>
              <a:off x="4696443" y="3571722"/>
              <a:ext cx="346334" cy="369332"/>
            </a:xfrm>
            <a:prstGeom prst="rect">
              <a:avLst/>
            </a:prstGeom>
            <a:noFill/>
          </p:spPr>
          <p:txBody>
            <a:bodyPr wrap="square" rtlCol="0">
              <a:spAutoFit/>
            </a:bodyPr>
            <a:lstStyle/>
            <a:p>
              <a:r>
                <a:rPr lang="zh-CN" altLang="en-US">
                  <a:solidFill>
                    <a:schemeClr val="bg1"/>
                  </a:solidFill>
                  <a:latin typeface="微软雅黑" panose="020B0503020204020204" pitchFamily="34" charset="-122"/>
                  <a:ea typeface="微软雅黑" panose="020B0503020204020204" pitchFamily="34" charset="-122"/>
                </a:rPr>
                <a:t>推</a:t>
              </a:r>
              <a:endParaRPr lang="zh-CN" altLang="en-US">
                <a:solidFill>
                  <a:schemeClr val="bg1"/>
                </a:solidFill>
                <a:latin typeface="微软雅黑" panose="020B0503020204020204" pitchFamily="34" charset="-122"/>
                <a:ea typeface="微软雅黑" panose="020B0503020204020204" pitchFamily="34" charset="-122"/>
              </a:endParaRPr>
            </a:p>
          </p:txBody>
        </p:sp>
        <p:sp>
          <p:nvSpPr>
            <p:cNvPr id="6" name="文本框 5"/>
            <p:cNvSpPr txBox="1"/>
            <p:nvPr/>
          </p:nvSpPr>
          <p:spPr>
            <a:xfrm rot="19429604">
              <a:off x="4064396" y="4495576"/>
              <a:ext cx="511686" cy="369332"/>
            </a:xfrm>
            <a:prstGeom prst="rect">
              <a:avLst/>
            </a:prstGeom>
            <a:noFill/>
          </p:spPr>
          <p:txBody>
            <a:bodyPr wrap="square" rtlCol="0">
              <a:spAutoFit/>
            </a:bodyPr>
            <a:lstStyle/>
            <a:p>
              <a:r>
                <a:rPr lang="zh-CN" altLang="en-US">
                  <a:solidFill>
                    <a:schemeClr val="bg1"/>
                  </a:solidFill>
                  <a:latin typeface="微软雅黑" panose="020B0503020204020204" pitchFamily="34" charset="-122"/>
                  <a:ea typeface="微软雅黑" panose="020B0503020204020204" pitchFamily="34" charset="-122"/>
                </a:rPr>
                <a:t>回</a:t>
              </a:r>
              <a:endParaRPr lang="zh-CN" altLang="en-US">
                <a:solidFill>
                  <a:schemeClr val="bg1"/>
                </a:solidFill>
                <a:latin typeface="微软雅黑" panose="020B0503020204020204" pitchFamily="34" charset="-122"/>
                <a:ea typeface="微软雅黑" panose="020B0503020204020204" pitchFamily="34" charset="-122"/>
              </a:endParaRPr>
            </a:p>
          </p:txBody>
        </p:sp>
        <p:sp>
          <p:nvSpPr>
            <p:cNvPr id="8" name="文本框 7"/>
            <p:cNvSpPr txBox="1"/>
            <p:nvPr/>
          </p:nvSpPr>
          <p:spPr>
            <a:xfrm rot="1911448">
              <a:off x="2883692" y="4506883"/>
              <a:ext cx="424099" cy="369332"/>
            </a:xfrm>
            <a:prstGeom prst="rect">
              <a:avLst/>
            </a:prstGeom>
            <a:noFill/>
          </p:spPr>
          <p:txBody>
            <a:bodyPr wrap="square" rtlCol="0">
              <a:spAutoFit/>
            </a:bodyPr>
            <a:lstStyle/>
            <a:p>
              <a:r>
                <a:rPr lang="zh-CN" altLang="en-US">
                  <a:solidFill>
                    <a:schemeClr val="bg1"/>
                  </a:solidFill>
                  <a:latin typeface="微软雅黑" panose="020B0503020204020204" pitchFamily="34" charset="-122"/>
                  <a:ea typeface="微软雅黑" panose="020B0503020204020204" pitchFamily="34" charset="-122"/>
                </a:rPr>
                <a:t>忆</a:t>
              </a:r>
              <a:endParaRPr lang="zh-CN" altLang="en-US">
                <a:solidFill>
                  <a:schemeClr val="bg1"/>
                </a:solidFill>
                <a:latin typeface="微软雅黑" panose="020B0503020204020204" pitchFamily="34" charset="-122"/>
                <a:ea typeface="微软雅黑" panose="020B0503020204020204" pitchFamily="34" charset="-122"/>
              </a:endParaRPr>
            </a:p>
          </p:txBody>
        </p:sp>
        <p:sp>
          <p:nvSpPr>
            <p:cNvPr id="9" name="文本框 8"/>
            <p:cNvSpPr txBox="1"/>
            <p:nvPr/>
          </p:nvSpPr>
          <p:spPr>
            <a:xfrm>
              <a:off x="2273520" y="3514105"/>
              <a:ext cx="323179" cy="369332"/>
            </a:xfrm>
            <a:prstGeom prst="rect">
              <a:avLst/>
            </a:prstGeom>
            <a:noFill/>
          </p:spPr>
          <p:txBody>
            <a:bodyPr wrap="square" rtlCol="0">
              <a:spAutoFit/>
            </a:bodyPr>
            <a:lstStyle/>
            <a:p>
              <a:r>
                <a:rPr lang="zh-CN" altLang="en-US">
                  <a:solidFill>
                    <a:schemeClr val="bg1"/>
                  </a:solidFill>
                  <a:latin typeface="微软雅黑" panose="020B0503020204020204" pitchFamily="34" charset="-122"/>
                  <a:ea typeface="微软雅黑" panose="020B0503020204020204" pitchFamily="34" charset="-122"/>
                </a:rPr>
                <a:t>收</a:t>
              </a:r>
              <a:endParaRPr lang="zh-CN" altLang="en-US">
                <a:solidFill>
                  <a:schemeClr val="bg1"/>
                </a:solidFill>
                <a:latin typeface="微软雅黑" panose="020B0503020204020204" pitchFamily="34" charset="-122"/>
                <a:ea typeface="微软雅黑" panose="020B0503020204020204" pitchFamily="34" charset="-122"/>
              </a:endParaRPr>
            </a:p>
          </p:txBody>
        </p:sp>
        <p:sp>
          <p:nvSpPr>
            <p:cNvPr id="10" name="文本框 9"/>
            <p:cNvSpPr txBox="1"/>
            <p:nvPr/>
          </p:nvSpPr>
          <p:spPr>
            <a:xfrm rot="19383740">
              <a:off x="2879130" y="2443793"/>
              <a:ext cx="541212" cy="369332"/>
            </a:xfrm>
            <a:prstGeom prst="rect">
              <a:avLst/>
            </a:prstGeom>
            <a:noFill/>
          </p:spPr>
          <p:txBody>
            <a:bodyPr wrap="square" rtlCol="0">
              <a:spAutoFit/>
            </a:bodyPr>
            <a:lstStyle/>
            <a:p>
              <a:r>
                <a:rPr lang="zh-CN" altLang="en-US">
                  <a:solidFill>
                    <a:schemeClr val="bg1"/>
                  </a:solidFill>
                  <a:latin typeface="微软雅黑" panose="020B0503020204020204" pitchFamily="34" charset="-122"/>
                  <a:ea typeface="微软雅黑" panose="020B0503020204020204" pitchFamily="34" charset="-122"/>
                </a:rPr>
                <a:t>留</a:t>
              </a:r>
              <a:endParaRPr lang="zh-CN" altLang="en-US">
                <a:solidFill>
                  <a:schemeClr val="bg1"/>
                </a:solidFill>
                <a:latin typeface="微软雅黑" panose="020B0503020204020204" pitchFamily="34" charset="-122"/>
                <a:ea typeface="微软雅黑" panose="020B0503020204020204" pitchFamily="34" charset="-122"/>
              </a:endParaRPr>
            </a:p>
          </p:txBody>
        </p:sp>
      </p:grpSp>
      <p:sp>
        <p:nvSpPr>
          <p:cNvPr id="15" name="文本框 14"/>
          <p:cNvSpPr txBox="1"/>
          <p:nvPr/>
        </p:nvSpPr>
        <p:spPr>
          <a:xfrm>
            <a:off x="5995629" y="1831766"/>
            <a:ext cx="5038982" cy="3720570"/>
          </a:xfrm>
          <a:prstGeom prst="rect">
            <a:avLst/>
          </a:prstGeom>
          <a:noFill/>
        </p:spPr>
        <p:txBody>
          <a:bodyPr wrap="square">
            <a:spAutoFit/>
          </a:bodyPr>
          <a:lstStyle/>
          <a:p>
            <a:pPr>
              <a:lnSpc>
                <a:spcPct val="120000"/>
              </a:lnSpc>
            </a:pPr>
            <a:r>
              <a:rPr lang="zh-CN" altLang="en-US" b="1">
                <a:latin typeface="微软雅黑" panose="020B0503020204020204" pitchFamily="34" charset="-122"/>
                <a:ea typeface="微软雅黑" panose="020B0503020204020204" pitchFamily="34" charset="-122"/>
              </a:rPr>
              <a:t>获客</a:t>
            </a:r>
            <a:r>
              <a:rPr lang="en-US" altLang="zh-CN" b="1">
                <a:latin typeface="微软雅黑" panose="020B0503020204020204" pitchFamily="34" charset="-122"/>
                <a:ea typeface="微软雅黑" panose="020B0503020204020204" pitchFamily="34" charset="-122"/>
              </a:rPr>
              <a:t>:</a:t>
            </a:r>
            <a:endParaRPr lang="en-US" altLang="zh-CN" b="1">
              <a:latin typeface="微软雅黑" panose="020B0503020204020204" pitchFamily="34" charset="-122"/>
              <a:ea typeface="微软雅黑" panose="020B0503020204020204" pitchFamily="34" charset="-122"/>
            </a:endParaRPr>
          </a:p>
          <a:p>
            <a:pPr>
              <a:lnSpc>
                <a:spcPct val="120000"/>
              </a:lnSpc>
            </a:pPr>
            <a:r>
              <a:rPr lang="zh-CN" altLang="en-US">
                <a:latin typeface="微软雅黑" panose="020B0503020204020204" pitchFamily="34" charset="-122"/>
                <a:ea typeface="微软雅黑" panose="020B0503020204020204" pitchFamily="34" charset="-122"/>
              </a:rPr>
              <a:t>拉</a:t>
            </a:r>
            <a:r>
              <a:rPr lang="en-US" altLang="zh-CN">
                <a:latin typeface="微软雅黑" panose="020B0503020204020204" pitchFamily="34" charset="-122"/>
                <a:ea typeface="微软雅黑" panose="020B0503020204020204" pitchFamily="34" charset="-122"/>
              </a:rPr>
              <a:t>Recruitment</a:t>
            </a:r>
            <a:r>
              <a:rPr lang="zh-CN" altLang="en-US">
                <a:latin typeface="微软雅黑" panose="020B0503020204020204" pitchFamily="34" charset="-122"/>
                <a:ea typeface="微软雅黑" panose="020B0503020204020204" pitchFamily="34" charset="-122"/>
              </a:rPr>
              <a:t>：全渠道获客、沉淀数据资产</a:t>
            </a:r>
            <a:endParaRPr lang="en-US" altLang="zh-CN">
              <a:latin typeface="微软雅黑" panose="020B0503020204020204" pitchFamily="34" charset="-122"/>
              <a:ea typeface="微软雅黑" panose="020B0503020204020204" pitchFamily="34" charset="-122"/>
            </a:endParaRPr>
          </a:p>
          <a:p>
            <a:pPr>
              <a:lnSpc>
                <a:spcPct val="120000"/>
              </a:lnSpc>
            </a:pPr>
            <a:r>
              <a:rPr lang="zh-CN" altLang="en-US">
                <a:latin typeface="微软雅黑" panose="020B0503020204020204" pitchFamily="34" charset="-122"/>
                <a:ea typeface="微软雅黑" panose="020B0503020204020204" pitchFamily="34" charset="-122"/>
              </a:rPr>
              <a:t>推</a:t>
            </a:r>
            <a:r>
              <a:rPr lang="en-US" altLang="zh-CN">
                <a:latin typeface="微软雅黑" panose="020B0503020204020204" pitchFamily="34" charset="-122"/>
                <a:ea typeface="微软雅黑" panose="020B0503020204020204" pitchFamily="34" charset="-122"/>
              </a:rPr>
              <a:t>Reproduction</a:t>
            </a:r>
            <a:r>
              <a:rPr lang="zh-CN" altLang="en-US">
                <a:latin typeface="微软雅黑" panose="020B0503020204020204" pitchFamily="34" charset="-122"/>
                <a:ea typeface="微软雅黑" panose="020B0503020204020204" pitchFamily="34" charset="-122"/>
              </a:rPr>
              <a:t>：社交传播、受众连漪扩散</a:t>
            </a:r>
            <a:endParaRPr lang="en-US" altLang="zh-CN">
              <a:latin typeface="微软雅黑" panose="020B0503020204020204" pitchFamily="34" charset="-122"/>
              <a:ea typeface="微软雅黑" panose="020B0503020204020204" pitchFamily="34" charset="-122"/>
            </a:endParaRPr>
          </a:p>
          <a:p>
            <a:pPr>
              <a:lnSpc>
                <a:spcPct val="120000"/>
              </a:lnSpc>
            </a:pPr>
            <a:endParaRPr lang="en-US" altLang="zh-CN">
              <a:latin typeface="微软雅黑" panose="020B0503020204020204" pitchFamily="34" charset="-122"/>
              <a:ea typeface="微软雅黑" panose="020B0503020204020204" pitchFamily="34" charset="-122"/>
            </a:endParaRPr>
          </a:p>
          <a:p>
            <a:pPr>
              <a:lnSpc>
                <a:spcPct val="120000"/>
              </a:lnSpc>
            </a:pPr>
            <a:r>
              <a:rPr lang="zh-CN" altLang="en-US" b="1">
                <a:latin typeface="微软雅黑" panose="020B0503020204020204" pitchFamily="34" charset="-122"/>
                <a:ea typeface="微软雅黑" panose="020B0503020204020204" pitchFamily="34" charset="-122"/>
              </a:rPr>
              <a:t>激活：</a:t>
            </a:r>
            <a:endParaRPr lang="en-US" altLang="zh-CN" b="1">
              <a:latin typeface="微软雅黑" panose="020B0503020204020204" pitchFamily="34" charset="-122"/>
              <a:ea typeface="微软雅黑" panose="020B0503020204020204" pitchFamily="34" charset="-122"/>
            </a:endParaRPr>
          </a:p>
          <a:p>
            <a:pPr>
              <a:lnSpc>
                <a:spcPct val="120000"/>
              </a:lnSpc>
            </a:pPr>
            <a:r>
              <a:rPr lang="zh-CN" altLang="en-US">
                <a:latin typeface="微软雅黑" panose="020B0503020204020204" pitchFamily="34" charset="-122"/>
                <a:ea typeface="微软雅黑" panose="020B0503020204020204" pitchFamily="34" charset="-122"/>
              </a:rPr>
              <a:t>回</a:t>
            </a:r>
            <a:r>
              <a:rPr lang="en-US" altLang="zh-CN">
                <a:latin typeface="微软雅黑" panose="020B0503020204020204" pitchFamily="34" charset="-122"/>
                <a:ea typeface="微软雅黑" panose="020B0503020204020204" pitchFamily="34" charset="-122"/>
              </a:rPr>
              <a:t>Retargeting</a:t>
            </a:r>
            <a:r>
              <a:rPr lang="zh-CN" altLang="en-US">
                <a:latin typeface="微软雅黑" panose="020B0503020204020204" pitchFamily="34" charset="-122"/>
                <a:ea typeface="微软雅黑" panose="020B0503020204020204" pitchFamily="34" charset="-122"/>
              </a:rPr>
              <a:t>：沉默唤醒、智慧化再营销</a:t>
            </a:r>
            <a:endParaRPr lang="en-US" altLang="zh-CN">
              <a:latin typeface="微软雅黑" panose="020B0503020204020204" pitchFamily="34" charset="-122"/>
              <a:ea typeface="微软雅黑" panose="020B0503020204020204" pitchFamily="34" charset="-122"/>
            </a:endParaRPr>
          </a:p>
          <a:p>
            <a:pPr>
              <a:lnSpc>
                <a:spcPct val="120000"/>
              </a:lnSpc>
            </a:pPr>
            <a:r>
              <a:rPr lang="zh-CN" altLang="en-US">
                <a:latin typeface="微软雅黑" panose="020B0503020204020204" pitchFamily="34" charset="-122"/>
                <a:ea typeface="微软雅黑" panose="020B0503020204020204" pitchFamily="34" charset="-122"/>
              </a:rPr>
              <a:t>忆</a:t>
            </a:r>
            <a:r>
              <a:rPr lang="en-US" altLang="zh-CN">
                <a:latin typeface="微软雅黑" panose="020B0503020204020204" pitchFamily="34" charset="-122"/>
                <a:ea typeface="微软雅黑" panose="020B0503020204020204" pitchFamily="34" charset="-122"/>
              </a:rPr>
              <a:t>Retention</a:t>
            </a:r>
            <a:r>
              <a:rPr lang="zh-CN" altLang="en-US">
                <a:latin typeface="微软雅黑" panose="020B0503020204020204" pitchFamily="34" charset="-122"/>
                <a:ea typeface="微软雅黑" panose="020B0503020204020204" pitchFamily="34" charset="-122"/>
              </a:rPr>
              <a:t>：精细运营、促进端内活跃</a:t>
            </a:r>
            <a:endParaRPr lang="en-US" altLang="zh-CN">
              <a:latin typeface="微软雅黑" panose="020B0503020204020204" pitchFamily="34" charset="-122"/>
              <a:ea typeface="微软雅黑" panose="020B0503020204020204" pitchFamily="34" charset="-122"/>
            </a:endParaRPr>
          </a:p>
          <a:p>
            <a:pPr>
              <a:lnSpc>
                <a:spcPct val="120000"/>
              </a:lnSpc>
            </a:pPr>
            <a:endParaRPr lang="en-US" altLang="zh-CN">
              <a:latin typeface="微软雅黑" panose="020B0503020204020204" pitchFamily="34" charset="-122"/>
              <a:ea typeface="微软雅黑" panose="020B0503020204020204" pitchFamily="34" charset="-122"/>
            </a:endParaRPr>
          </a:p>
          <a:p>
            <a:pPr>
              <a:lnSpc>
                <a:spcPct val="120000"/>
              </a:lnSpc>
            </a:pPr>
            <a:r>
              <a:rPr lang="zh-CN" altLang="en-US" b="1">
                <a:latin typeface="微软雅黑" panose="020B0503020204020204" pitchFamily="34" charset="-122"/>
                <a:ea typeface="微软雅黑" panose="020B0503020204020204" pitchFamily="34" charset="-122"/>
              </a:rPr>
              <a:t>变现：</a:t>
            </a:r>
            <a:endParaRPr lang="en-US" altLang="zh-CN" b="1">
              <a:latin typeface="微软雅黑" panose="020B0503020204020204" pitchFamily="34" charset="-122"/>
              <a:ea typeface="微软雅黑" panose="020B0503020204020204" pitchFamily="34" charset="-122"/>
            </a:endParaRPr>
          </a:p>
          <a:p>
            <a:pPr>
              <a:lnSpc>
                <a:spcPct val="120000"/>
              </a:lnSpc>
            </a:pPr>
            <a:r>
              <a:rPr lang="zh-CN" altLang="en-US">
                <a:latin typeface="微软雅黑" panose="020B0503020204020204" pitchFamily="34" charset="-122"/>
                <a:ea typeface="微软雅黑" panose="020B0503020204020204" pitchFamily="34" charset="-122"/>
              </a:rPr>
              <a:t>收</a:t>
            </a:r>
            <a:r>
              <a:rPr lang="en-US" altLang="zh-CN">
                <a:latin typeface="微软雅黑" panose="020B0503020204020204" pitchFamily="34" charset="-122"/>
                <a:ea typeface="微软雅黑" panose="020B0503020204020204" pitchFamily="34" charset="-122"/>
              </a:rPr>
              <a:t>Revenue</a:t>
            </a:r>
            <a:r>
              <a:rPr lang="zh-CN" altLang="en-US">
                <a:latin typeface="微软雅黑" panose="020B0503020204020204" pitchFamily="34" charset="-122"/>
                <a:ea typeface="微软雅黑" panose="020B0503020204020204" pitchFamily="34" charset="-122"/>
              </a:rPr>
              <a:t>：精准投放、商业化变现</a:t>
            </a:r>
            <a:endParaRPr lang="en-US" altLang="zh-CN">
              <a:latin typeface="微软雅黑" panose="020B0503020204020204" pitchFamily="34" charset="-122"/>
              <a:ea typeface="微软雅黑" panose="020B0503020204020204" pitchFamily="34" charset="-122"/>
            </a:endParaRPr>
          </a:p>
          <a:p>
            <a:pPr>
              <a:lnSpc>
                <a:spcPct val="120000"/>
              </a:lnSpc>
            </a:pPr>
            <a:r>
              <a:rPr lang="zh-CN" altLang="en-US">
                <a:latin typeface="微软雅黑" panose="020B0503020204020204" pitchFamily="34" charset="-122"/>
                <a:ea typeface="微软雅黑" panose="020B0503020204020204" pitchFamily="34" charset="-122"/>
              </a:rPr>
              <a:t>留</a:t>
            </a:r>
            <a:r>
              <a:rPr lang="en-US" altLang="zh-CN">
                <a:latin typeface="微软雅黑" panose="020B0503020204020204" pitchFamily="34" charset="-122"/>
                <a:ea typeface="微软雅黑" panose="020B0503020204020204" pitchFamily="34" charset="-122"/>
              </a:rPr>
              <a:t>Reproduction</a:t>
            </a:r>
            <a:r>
              <a:rPr lang="zh-CN" altLang="en-US">
                <a:latin typeface="微软雅黑" panose="020B0503020204020204" pitchFamily="34" charset="-122"/>
                <a:ea typeface="微软雅黑" panose="020B0503020204020204" pitchFamily="34" charset="-122"/>
              </a:rPr>
              <a:t>：留存分析、降低流失风险</a:t>
            </a:r>
            <a:endParaRPr lang="zh-CN" altLang="en-US">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5:prstTrans prst="peelOff"/>
      </p:transition>
    </mc:Choice>
    <mc:Fallback>
      <p:transition spd="slow">
        <p:fade/>
      </p:transition>
    </mc:Fallback>
  </mc:AlternateContent>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817947" y="269402"/>
            <a:ext cx="7562367" cy="584775"/>
          </a:xfrm>
          <a:prstGeom prst="rect">
            <a:avLst/>
          </a:prstGeom>
          <a:noFill/>
        </p:spPr>
        <p:txBody>
          <a:bodyPr wrap="square">
            <a:spAutoFit/>
          </a:bodyPr>
          <a:lstStyle/>
          <a:p>
            <a:r>
              <a:rPr lang="zh-CN" altLang="en-US" sz="3200">
                <a:latin typeface="微软雅黑" panose="020B0503020204020204" pitchFamily="34" charset="-122"/>
                <a:ea typeface="微软雅黑" panose="020B0503020204020204" pitchFamily="34" charset="-122"/>
              </a:rPr>
              <a:t>转化漏斗模型</a:t>
            </a:r>
            <a:endParaRPr lang="zh-CN" altLang="en-US" sz="3200">
              <a:latin typeface="微软雅黑" panose="020B0503020204020204" pitchFamily="34" charset="-122"/>
              <a:ea typeface="微软雅黑" panose="020B0503020204020204" pitchFamily="34" charset="-122"/>
            </a:endParaRPr>
          </a:p>
        </p:txBody>
      </p:sp>
      <p:sp>
        <p:nvSpPr>
          <p:cNvPr id="42" name="文本框 41"/>
          <p:cNvSpPr txBox="1"/>
          <p:nvPr/>
        </p:nvSpPr>
        <p:spPr>
          <a:xfrm>
            <a:off x="7406038" y="1735808"/>
            <a:ext cx="4045552" cy="3612912"/>
          </a:xfrm>
          <a:prstGeom prst="rect">
            <a:avLst/>
          </a:prstGeom>
          <a:noFill/>
        </p:spPr>
        <p:txBody>
          <a:bodyPr wrap="square">
            <a:spAutoFit/>
          </a:bodyPr>
          <a:lstStyle/>
          <a:p>
            <a:pPr>
              <a:lnSpc>
                <a:spcPct val="120000"/>
              </a:lnSpc>
            </a:pPr>
            <a:r>
              <a:rPr lang="zh-CN" altLang="en-US" sz="1600">
                <a:latin typeface="微软雅黑" panose="020B0503020204020204" pitchFamily="34" charset="-122"/>
                <a:ea typeface="微软雅黑" panose="020B0503020204020204" pitchFamily="34" charset="-122"/>
              </a:rPr>
              <a:t>转化漏斗模型是指多个自定义事件序列按照指定顺序依次触发的流程中的量化转化模型。通俗的说，从起点到终点的多个环节中，每个环节都会产生用户流失，依次递减，每一步都会有一个转化率。</a:t>
            </a:r>
            <a:endParaRPr lang="en-US" altLang="zh-CN" sz="1600">
              <a:latin typeface="微软雅黑" panose="020B0503020204020204" pitchFamily="34" charset="-122"/>
              <a:ea typeface="微软雅黑" panose="020B0503020204020204" pitchFamily="34" charset="-122"/>
            </a:endParaRPr>
          </a:p>
          <a:p>
            <a:pPr>
              <a:lnSpc>
                <a:spcPct val="120000"/>
              </a:lnSpc>
            </a:pPr>
            <a:endParaRPr lang="en-US" altLang="zh-CN" sz="900">
              <a:latin typeface="微软雅黑" panose="020B0503020204020204" pitchFamily="34" charset="-122"/>
              <a:ea typeface="微软雅黑" panose="020B0503020204020204" pitchFamily="34" charset="-122"/>
            </a:endParaRPr>
          </a:p>
          <a:p>
            <a:pPr>
              <a:lnSpc>
                <a:spcPct val="120000"/>
              </a:lnSpc>
            </a:pPr>
            <a:r>
              <a:rPr lang="en-US" altLang="zh-CN" sz="1600">
                <a:latin typeface="微软雅黑" panose="020B0503020204020204" pitchFamily="34" charset="-122"/>
                <a:ea typeface="微软雅黑" panose="020B0503020204020204" pitchFamily="34" charset="-122"/>
              </a:rPr>
              <a:t>AIDMA</a:t>
            </a:r>
            <a:r>
              <a:rPr lang="zh-CN" altLang="en-US" sz="1600">
                <a:latin typeface="微软雅黑" panose="020B0503020204020204" pitchFamily="34" charset="-122"/>
                <a:ea typeface="微软雅黑" panose="020B0503020204020204" pitchFamily="34" charset="-122"/>
              </a:rPr>
              <a:t>理论是漏斗模型的基础。包括</a:t>
            </a:r>
            <a:r>
              <a:rPr lang="en-US" altLang="zh-CN" sz="1600">
                <a:latin typeface="微软雅黑" panose="020B0503020204020204" pitchFamily="34" charset="-122"/>
                <a:ea typeface="微软雅黑" panose="020B0503020204020204" pitchFamily="34" charset="-122"/>
              </a:rPr>
              <a:t>:</a:t>
            </a:r>
            <a:endParaRPr lang="en-US" altLang="zh-CN" sz="1600">
              <a:latin typeface="微软雅黑" panose="020B0503020204020204" pitchFamily="34" charset="-122"/>
              <a:ea typeface="微软雅黑" panose="020B0503020204020204" pitchFamily="34" charset="-122"/>
            </a:endParaRPr>
          </a:p>
          <a:p>
            <a:pPr marL="342900" indent="-342900">
              <a:lnSpc>
                <a:spcPct val="120000"/>
              </a:lnSpc>
              <a:buAutoNum type="arabicParenBoth"/>
            </a:pPr>
            <a:r>
              <a:rPr lang="en-US" altLang="zh-CN" sz="1600">
                <a:latin typeface="微软雅黑" panose="020B0503020204020204" pitchFamily="34" charset="-122"/>
                <a:ea typeface="微软雅黑" panose="020B0503020204020204" pitchFamily="34" charset="-122"/>
              </a:rPr>
              <a:t>Attention:</a:t>
            </a:r>
            <a:r>
              <a:rPr lang="zh-CN" altLang="en-US" sz="1600">
                <a:latin typeface="微软雅黑" panose="020B0503020204020204" pitchFamily="34" charset="-122"/>
                <a:ea typeface="微软雅黑" panose="020B0503020204020204" pitchFamily="34" charset="-122"/>
              </a:rPr>
              <a:t>关注</a:t>
            </a:r>
            <a:endParaRPr lang="en-US" altLang="zh-CN" sz="1600">
              <a:latin typeface="微软雅黑" panose="020B0503020204020204" pitchFamily="34" charset="-122"/>
              <a:ea typeface="微软雅黑" panose="020B0503020204020204" pitchFamily="34" charset="-122"/>
            </a:endParaRPr>
          </a:p>
          <a:p>
            <a:pPr marL="342900" indent="-342900">
              <a:lnSpc>
                <a:spcPct val="120000"/>
              </a:lnSpc>
              <a:buAutoNum type="arabicParenBoth"/>
            </a:pPr>
            <a:r>
              <a:rPr lang="en-US" altLang="zh-CN" sz="1600">
                <a:latin typeface="微软雅黑" panose="020B0503020204020204" pitchFamily="34" charset="-122"/>
                <a:ea typeface="微软雅黑" panose="020B0503020204020204" pitchFamily="34" charset="-122"/>
              </a:rPr>
              <a:t>Interest:</a:t>
            </a:r>
            <a:r>
              <a:rPr lang="zh-CN" altLang="en-US" sz="1600">
                <a:latin typeface="微软雅黑" panose="020B0503020204020204" pitchFamily="34" charset="-122"/>
                <a:ea typeface="微软雅黑" panose="020B0503020204020204" pitchFamily="34" charset="-122"/>
              </a:rPr>
              <a:t>兴趣</a:t>
            </a:r>
            <a:endParaRPr lang="en-US" altLang="zh-CN" sz="1600">
              <a:latin typeface="微软雅黑" panose="020B0503020204020204" pitchFamily="34" charset="-122"/>
              <a:ea typeface="微软雅黑" panose="020B0503020204020204" pitchFamily="34" charset="-122"/>
            </a:endParaRPr>
          </a:p>
          <a:p>
            <a:pPr marL="342900" indent="-342900">
              <a:lnSpc>
                <a:spcPct val="120000"/>
              </a:lnSpc>
              <a:buAutoNum type="arabicParenBoth"/>
            </a:pPr>
            <a:r>
              <a:rPr lang="en-US" altLang="zh-CN" sz="1600">
                <a:latin typeface="微软雅黑" panose="020B0503020204020204" pitchFamily="34" charset="-122"/>
                <a:ea typeface="微软雅黑" panose="020B0503020204020204" pitchFamily="34" charset="-122"/>
              </a:rPr>
              <a:t>Desire: </a:t>
            </a:r>
            <a:r>
              <a:rPr lang="zh-CN" altLang="en-US" sz="1600">
                <a:latin typeface="微软雅黑" panose="020B0503020204020204" pitchFamily="34" charset="-122"/>
                <a:ea typeface="微软雅黑" panose="020B0503020204020204" pitchFamily="34" charset="-122"/>
              </a:rPr>
              <a:t>渴望</a:t>
            </a:r>
            <a:endParaRPr lang="en-US" altLang="zh-CN" sz="1600">
              <a:latin typeface="微软雅黑" panose="020B0503020204020204" pitchFamily="34" charset="-122"/>
              <a:ea typeface="微软雅黑" panose="020B0503020204020204" pitchFamily="34" charset="-122"/>
            </a:endParaRPr>
          </a:p>
          <a:p>
            <a:pPr marL="342900" indent="-342900">
              <a:lnSpc>
                <a:spcPct val="120000"/>
              </a:lnSpc>
              <a:buAutoNum type="arabicParenBoth"/>
            </a:pPr>
            <a:r>
              <a:rPr lang="en-US" altLang="zh-CN" sz="1600">
                <a:latin typeface="微软雅黑" panose="020B0503020204020204" pitchFamily="34" charset="-122"/>
                <a:ea typeface="微软雅黑" panose="020B0503020204020204" pitchFamily="34" charset="-122"/>
              </a:rPr>
              <a:t>Memory:</a:t>
            </a:r>
            <a:r>
              <a:rPr lang="zh-CN" altLang="en-US" sz="1600">
                <a:latin typeface="微软雅黑" panose="020B0503020204020204" pitchFamily="34" charset="-122"/>
                <a:ea typeface="微软雅黑" panose="020B0503020204020204" pitchFamily="34" charset="-122"/>
              </a:rPr>
              <a:t>记忆</a:t>
            </a:r>
            <a:endParaRPr lang="en-US" altLang="zh-CN" sz="1600">
              <a:latin typeface="微软雅黑" panose="020B0503020204020204" pitchFamily="34" charset="-122"/>
              <a:ea typeface="微软雅黑" panose="020B0503020204020204" pitchFamily="34" charset="-122"/>
            </a:endParaRPr>
          </a:p>
          <a:p>
            <a:pPr marL="342900" indent="-342900">
              <a:lnSpc>
                <a:spcPct val="120000"/>
              </a:lnSpc>
              <a:buAutoNum type="arabicParenBoth"/>
            </a:pPr>
            <a:r>
              <a:rPr lang="en-US" altLang="zh-CN" sz="1600">
                <a:latin typeface="微软雅黑" panose="020B0503020204020204" pitchFamily="34" charset="-122"/>
                <a:ea typeface="微软雅黑" panose="020B0503020204020204" pitchFamily="34" charset="-122"/>
              </a:rPr>
              <a:t>Action:</a:t>
            </a:r>
            <a:r>
              <a:rPr lang="zh-CN" altLang="en-US" sz="1600">
                <a:latin typeface="微软雅黑" panose="020B0503020204020204" pitchFamily="34" charset="-122"/>
                <a:ea typeface="微软雅黑" panose="020B0503020204020204" pitchFamily="34" charset="-122"/>
              </a:rPr>
              <a:t>行动</a:t>
            </a:r>
            <a:r>
              <a:rPr lang="en-US" altLang="zh-CN" sz="1600">
                <a:latin typeface="微软雅黑" panose="020B0503020204020204" pitchFamily="34" charset="-122"/>
                <a:ea typeface="微软雅黑" panose="020B0503020204020204" pitchFamily="34" charset="-122"/>
              </a:rPr>
              <a:t>/</a:t>
            </a:r>
            <a:r>
              <a:rPr lang="zh-CN" altLang="en-US" sz="1600">
                <a:latin typeface="微软雅黑" panose="020B0503020204020204" pitchFamily="34" charset="-122"/>
                <a:ea typeface="微软雅黑" panose="020B0503020204020204" pitchFamily="34" charset="-122"/>
              </a:rPr>
              <a:t>购买</a:t>
            </a:r>
            <a:endParaRPr lang="zh-CN" altLang="en-US" sz="1600">
              <a:latin typeface="微软雅黑" panose="020B0503020204020204" pitchFamily="34" charset="-122"/>
              <a:ea typeface="微软雅黑" panose="020B0503020204020204" pitchFamily="34" charset="-122"/>
            </a:endParaRPr>
          </a:p>
        </p:txBody>
      </p:sp>
      <p:grpSp>
        <p:nvGrpSpPr>
          <p:cNvPr id="73" name="组合 72"/>
          <p:cNvGrpSpPr/>
          <p:nvPr/>
        </p:nvGrpSpPr>
        <p:grpSpPr>
          <a:xfrm>
            <a:off x="509885" y="1342164"/>
            <a:ext cx="7081101" cy="4712007"/>
            <a:chOff x="26410" y="1342164"/>
            <a:chExt cx="7081101" cy="4712007"/>
          </a:xfrm>
        </p:grpSpPr>
        <p:sp>
          <p:nvSpPr>
            <p:cNvPr id="32" name="箭头: 右弧形 31"/>
            <p:cNvSpPr/>
            <p:nvPr/>
          </p:nvSpPr>
          <p:spPr>
            <a:xfrm rot="1219912">
              <a:off x="3776815" y="4567971"/>
              <a:ext cx="527762" cy="748980"/>
            </a:xfrm>
            <a:prstGeom prst="curvedLef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31" name="箭头: 右弧形 30"/>
            <p:cNvSpPr/>
            <p:nvPr/>
          </p:nvSpPr>
          <p:spPr>
            <a:xfrm rot="1219912">
              <a:off x="3994934" y="3833692"/>
              <a:ext cx="527762" cy="748980"/>
            </a:xfrm>
            <a:prstGeom prst="curvedLef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30" name="箭头: 右弧形 29"/>
            <p:cNvSpPr/>
            <p:nvPr/>
          </p:nvSpPr>
          <p:spPr>
            <a:xfrm rot="1219912">
              <a:off x="4331049" y="3137635"/>
              <a:ext cx="527762" cy="748980"/>
            </a:xfrm>
            <a:prstGeom prst="curvedLef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29" name="箭头: 右弧形 28"/>
            <p:cNvSpPr/>
            <p:nvPr/>
          </p:nvSpPr>
          <p:spPr>
            <a:xfrm rot="1219912">
              <a:off x="4706587" y="2426486"/>
              <a:ext cx="527762" cy="748980"/>
            </a:xfrm>
            <a:prstGeom prst="curvedLef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21" name="文本框 20"/>
            <p:cNvSpPr txBox="1"/>
            <p:nvPr/>
          </p:nvSpPr>
          <p:spPr>
            <a:xfrm>
              <a:off x="2471057" y="1489163"/>
              <a:ext cx="1230086" cy="338554"/>
            </a:xfrm>
            <a:prstGeom prst="rect">
              <a:avLst/>
            </a:prstGeom>
            <a:noFill/>
          </p:spPr>
          <p:txBody>
            <a:bodyPr wrap="square" rtlCol="0">
              <a:spAutoFit/>
            </a:bodyPr>
            <a:lstStyle/>
            <a:p>
              <a:pPr algn="ctr"/>
              <a:r>
                <a:rPr lang="zh-CN" altLang="en-US" sz="1600">
                  <a:solidFill>
                    <a:schemeClr val="bg1"/>
                  </a:solidFill>
                  <a:latin typeface="微软雅黑" panose="020B0503020204020204" pitchFamily="34" charset="-122"/>
                  <a:ea typeface="微软雅黑" panose="020B0503020204020204" pitchFamily="34" charset="-122"/>
                </a:rPr>
                <a:t>选购商品</a:t>
              </a:r>
              <a:endParaRPr lang="zh-CN" altLang="en-US" sz="1600">
                <a:solidFill>
                  <a:schemeClr val="bg1"/>
                </a:solidFill>
                <a:latin typeface="微软雅黑" panose="020B0503020204020204" pitchFamily="34" charset="-122"/>
                <a:ea typeface="微软雅黑" panose="020B0503020204020204" pitchFamily="34" charset="-122"/>
              </a:endParaRPr>
            </a:p>
          </p:txBody>
        </p:sp>
        <p:sp>
          <p:nvSpPr>
            <p:cNvPr id="22" name="文本框 21"/>
            <p:cNvSpPr txBox="1"/>
            <p:nvPr/>
          </p:nvSpPr>
          <p:spPr>
            <a:xfrm>
              <a:off x="2471057" y="2165577"/>
              <a:ext cx="1230086" cy="338554"/>
            </a:xfrm>
            <a:prstGeom prst="rect">
              <a:avLst/>
            </a:prstGeom>
            <a:noFill/>
          </p:spPr>
          <p:txBody>
            <a:bodyPr wrap="square" rtlCol="0">
              <a:spAutoFit/>
            </a:bodyPr>
            <a:lstStyle/>
            <a:p>
              <a:pPr algn="ctr"/>
              <a:r>
                <a:rPr lang="zh-CN" altLang="en-US" sz="1600">
                  <a:solidFill>
                    <a:schemeClr val="bg1"/>
                  </a:solidFill>
                  <a:latin typeface="微软雅黑" panose="020B0503020204020204" pitchFamily="34" charset="-122"/>
                  <a:ea typeface="微软雅黑" panose="020B0503020204020204" pitchFamily="34" charset="-122"/>
                </a:rPr>
                <a:t>添加购物车</a:t>
              </a:r>
              <a:endParaRPr lang="zh-CN" altLang="en-US" sz="1600">
                <a:solidFill>
                  <a:schemeClr val="bg1"/>
                </a:solidFill>
                <a:latin typeface="微软雅黑" panose="020B0503020204020204" pitchFamily="34" charset="-122"/>
                <a:ea typeface="微软雅黑" panose="020B0503020204020204" pitchFamily="34" charset="-122"/>
              </a:endParaRPr>
            </a:p>
          </p:txBody>
        </p:sp>
        <p:sp>
          <p:nvSpPr>
            <p:cNvPr id="23" name="文本框 22"/>
            <p:cNvSpPr txBox="1"/>
            <p:nvPr/>
          </p:nvSpPr>
          <p:spPr>
            <a:xfrm>
              <a:off x="2471057" y="2841991"/>
              <a:ext cx="1230086" cy="338554"/>
            </a:xfrm>
            <a:prstGeom prst="rect">
              <a:avLst/>
            </a:prstGeom>
            <a:noFill/>
          </p:spPr>
          <p:txBody>
            <a:bodyPr wrap="square" rtlCol="0">
              <a:spAutoFit/>
            </a:bodyPr>
            <a:lstStyle/>
            <a:p>
              <a:pPr algn="ctr"/>
              <a:r>
                <a:rPr lang="zh-CN" altLang="en-US" sz="1600">
                  <a:solidFill>
                    <a:schemeClr val="bg1"/>
                  </a:solidFill>
                  <a:latin typeface="微软雅黑" panose="020B0503020204020204" pitchFamily="34" charset="-122"/>
                  <a:ea typeface="微软雅黑" panose="020B0503020204020204" pitchFamily="34" charset="-122"/>
                </a:rPr>
                <a:t>购物车结算</a:t>
              </a:r>
              <a:endParaRPr lang="zh-CN" altLang="en-US" sz="1600">
                <a:solidFill>
                  <a:schemeClr val="bg1"/>
                </a:solidFill>
                <a:latin typeface="微软雅黑" panose="020B0503020204020204" pitchFamily="34" charset="-122"/>
                <a:ea typeface="微软雅黑" panose="020B0503020204020204" pitchFamily="34" charset="-122"/>
              </a:endParaRPr>
            </a:p>
          </p:txBody>
        </p:sp>
        <p:sp>
          <p:nvSpPr>
            <p:cNvPr id="24" name="文本框 23"/>
            <p:cNvSpPr txBox="1"/>
            <p:nvPr/>
          </p:nvSpPr>
          <p:spPr>
            <a:xfrm>
              <a:off x="2471057" y="3518405"/>
              <a:ext cx="1230086" cy="338554"/>
            </a:xfrm>
            <a:prstGeom prst="rect">
              <a:avLst/>
            </a:prstGeom>
            <a:noFill/>
          </p:spPr>
          <p:txBody>
            <a:bodyPr wrap="square" rtlCol="0">
              <a:spAutoFit/>
            </a:bodyPr>
            <a:lstStyle/>
            <a:p>
              <a:pPr algn="ctr"/>
              <a:r>
                <a:rPr lang="zh-CN" altLang="en-US" sz="1600">
                  <a:solidFill>
                    <a:schemeClr val="bg1"/>
                  </a:solidFill>
                  <a:latin typeface="微软雅黑" panose="020B0503020204020204" pitchFamily="34" charset="-122"/>
                  <a:ea typeface="微软雅黑" panose="020B0503020204020204" pitchFamily="34" charset="-122"/>
                </a:rPr>
                <a:t>核对订单</a:t>
              </a:r>
              <a:endParaRPr lang="zh-CN" altLang="en-US" sz="1600">
                <a:solidFill>
                  <a:schemeClr val="bg1"/>
                </a:solidFill>
                <a:latin typeface="微软雅黑" panose="020B0503020204020204" pitchFamily="34" charset="-122"/>
                <a:ea typeface="微软雅黑" panose="020B0503020204020204" pitchFamily="34" charset="-122"/>
              </a:endParaRPr>
            </a:p>
          </p:txBody>
        </p:sp>
        <p:sp>
          <p:nvSpPr>
            <p:cNvPr id="25" name="文本框 24"/>
            <p:cNvSpPr txBox="1"/>
            <p:nvPr/>
          </p:nvSpPr>
          <p:spPr>
            <a:xfrm>
              <a:off x="2471057" y="4194819"/>
              <a:ext cx="1230086" cy="338554"/>
            </a:xfrm>
            <a:prstGeom prst="rect">
              <a:avLst/>
            </a:prstGeom>
            <a:noFill/>
          </p:spPr>
          <p:txBody>
            <a:bodyPr wrap="square" rtlCol="0">
              <a:spAutoFit/>
            </a:bodyPr>
            <a:lstStyle/>
            <a:p>
              <a:pPr algn="ctr"/>
              <a:r>
                <a:rPr lang="zh-CN" altLang="en-US" sz="1600">
                  <a:solidFill>
                    <a:schemeClr val="bg1"/>
                  </a:solidFill>
                  <a:latin typeface="微软雅黑" panose="020B0503020204020204" pitchFamily="34" charset="-122"/>
                  <a:ea typeface="微软雅黑" panose="020B0503020204020204" pitchFamily="34" charset="-122"/>
                </a:rPr>
                <a:t>提交订单</a:t>
              </a:r>
              <a:endParaRPr lang="zh-CN" altLang="en-US" sz="1600">
                <a:solidFill>
                  <a:schemeClr val="bg1"/>
                </a:solidFill>
                <a:latin typeface="微软雅黑" panose="020B0503020204020204" pitchFamily="34" charset="-122"/>
                <a:ea typeface="微软雅黑" panose="020B0503020204020204" pitchFamily="34" charset="-122"/>
              </a:endParaRPr>
            </a:p>
          </p:txBody>
        </p:sp>
        <p:sp>
          <p:nvSpPr>
            <p:cNvPr id="26" name="文本框 25"/>
            <p:cNvSpPr txBox="1"/>
            <p:nvPr/>
          </p:nvSpPr>
          <p:spPr>
            <a:xfrm>
              <a:off x="2471057" y="4871233"/>
              <a:ext cx="1230086" cy="338554"/>
            </a:xfrm>
            <a:prstGeom prst="rect">
              <a:avLst/>
            </a:prstGeom>
            <a:noFill/>
          </p:spPr>
          <p:txBody>
            <a:bodyPr wrap="square" rtlCol="0">
              <a:spAutoFit/>
            </a:bodyPr>
            <a:lstStyle/>
            <a:p>
              <a:pPr algn="ctr"/>
              <a:r>
                <a:rPr lang="zh-CN" altLang="en-US" sz="1600">
                  <a:solidFill>
                    <a:schemeClr val="bg1"/>
                  </a:solidFill>
                  <a:latin typeface="微软雅黑" panose="020B0503020204020204" pitchFamily="34" charset="-122"/>
                  <a:ea typeface="微软雅黑" panose="020B0503020204020204" pitchFamily="34" charset="-122"/>
                </a:rPr>
                <a:t>支付方式</a:t>
              </a:r>
              <a:endParaRPr lang="zh-CN" altLang="en-US" sz="1600">
                <a:solidFill>
                  <a:schemeClr val="bg1"/>
                </a:solidFill>
                <a:latin typeface="微软雅黑" panose="020B0503020204020204" pitchFamily="34" charset="-122"/>
                <a:ea typeface="微软雅黑" panose="020B0503020204020204" pitchFamily="34" charset="-122"/>
              </a:endParaRPr>
            </a:p>
          </p:txBody>
        </p:sp>
        <p:sp>
          <p:nvSpPr>
            <p:cNvPr id="27" name="文本框 26"/>
            <p:cNvSpPr txBox="1"/>
            <p:nvPr/>
          </p:nvSpPr>
          <p:spPr>
            <a:xfrm>
              <a:off x="2471057" y="5547647"/>
              <a:ext cx="1230086" cy="338554"/>
            </a:xfrm>
            <a:prstGeom prst="rect">
              <a:avLst/>
            </a:prstGeom>
            <a:noFill/>
          </p:spPr>
          <p:txBody>
            <a:bodyPr wrap="square" rtlCol="0">
              <a:spAutoFit/>
            </a:bodyPr>
            <a:lstStyle/>
            <a:p>
              <a:pPr algn="ctr"/>
              <a:r>
                <a:rPr lang="en-US" altLang="zh-CN" sz="1600">
                  <a:solidFill>
                    <a:schemeClr val="bg1"/>
                  </a:solidFill>
                  <a:latin typeface="微软雅黑" panose="020B0503020204020204" pitchFamily="34" charset="-122"/>
                  <a:ea typeface="微软雅黑" panose="020B0503020204020204" pitchFamily="34" charset="-122"/>
                </a:rPr>
                <a:t>OK</a:t>
              </a:r>
              <a:endParaRPr lang="zh-CN" altLang="en-US" sz="1600">
                <a:solidFill>
                  <a:schemeClr val="bg1"/>
                </a:solidFill>
                <a:latin typeface="微软雅黑" panose="020B0503020204020204" pitchFamily="34" charset="-122"/>
                <a:ea typeface="微软雅黑" panose="020B0503020204020204" pitchFamily="34" charset="-122"/>
              </a:endParaRPr>
            </a:p>
          </p:txBody>
        </p:sp>
        <p:sp>
          <p:nvSpPr>
            <p:cNvPr id="28" name="箭头: 右弧形 27"/>
            <p:cNvSpPr/>
            <p:nvPr/>
          </p:nvSpPr>
          <p:spPr>
            <a:xfrm rot="1219912">
              <a:off x="5131371" y="1711318"/>
              <a:ext cx="527762" cy="748980"/>
            </a:xfrm>
            <a:prstGeom prst="curvedLef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33" name="箭头: 右弧形 32"/>
            <p:cNvSpPr/>
            <p:nvPr/>
          </p:nvSpPr>
          <p:spPr>
            <a:xfrm rot="1219912">
              <a:off x="3548632" y="5305191"/>
              <a:ext cx="527762" cy="748980"/>
            </a:xfrm>
            <a:prstGeom prst="curvedLef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latin typeface="微软雅黑" panose="020B0503020204020204" pitchFamily="34" charset="-122"/>
                <a:ea typeface="微软雅黑" panose="020B0503020204020204" pitchFamily="34" charset="-122"/>
              </a:endParaRPr>
            </a:p>
          </p:txBody>
        </p:sp>
        <p:sp>
          <p:nvSpPr>
            <p:cNvPr id="34" name="文本框 33"/>
            <p:cNvSpPr txBox="1"/>
            <p:nvPr/>
          </p:nvSpPr>
          <p:spPr>
            <a:xfrm>
              <a:off x="5791943" y="1916531"/>
              <a:ext cx="1315568" cy="338554"/>
            </a:xfrm>
            <a:prstGeom prst="rect">
              <a:avLst/>
            </a:prstGeom>
            <a:noFill/>
          </p:spPr>
          <p:txBody>
            <a:bodyPr wrap="square" rtlCol="0">
              <a:spAutoFit/>
            </a:bodyPr>
            <a:lstStyle/>
            <a:p>
              <a:r>
                <a:rPr lang="en-US" altLang="zh-CN" sz="1600">
                  <a:latin typeface="微软雅黑" panose="020B0503020204020204" pitchFamily="34" charset="-122"/>
                  <a:ea typeface="微软雅黑" panose="020B0503020204020204" pitchFamily="34" charset="-122"/>
                </a:rPr>
                <a:t>40%</a:t>
              </a:r>
              <a:r>
                <a:rPr lang="zh-CN" altLang="en-US" sz="1600">
                  <a:latin typeface="微软雅黑" panose="020B0503020204020204" pitchFamily="34" charset="-122"/>
                  <a:ea typeface="微软雅黑" panose="020B0503020204020204" pitchFamily="34" charset="-122"/>
                </a:rPr>
                <a:t>流失</a:t>
              </a:r>
              <a:endParaRPr lang="zh-CN" altLang="en-US" sz="1600">
                <a:latin typeface="微软雅黑" panose="020B0503020204020204" pitchFamily="34" charset="-122"/>
                <a:ea typeface="微软雅黑" panose="020B0503020204020204" pitchFamily="34" charset="-122"/>
              </a:endParaRPr>
            </a:p>
          </p:txBody>
        </p:sp>
        <p:sp>
          <p:nvSpPr>
            <p:cNvPr id="35" name="文本框 34"/>
            <p:cNvSpPr txBox="1"/>
            <p:nvPr/>
          </p:nvSpPr>
          <p:spPr>
            <a:xfrm>
              <a:off x="5548532" y="2659905"/>
              <a:ext cx="1315568" cy="338554"/>
            </a:xfrm>
            <a:prstGeom prst="rect">
              <a:avLst/>
            </a:prstGeom>
            <a:noFill/>
          </p:spPr>
          <p:txBody>
            <a:bodyPr wrap="square" rtlCol="0">
              <a:spAutoFit/>
            </a:bodyPr>
            <a:lstStyle/>
            <a:p>
              <a:r>
                <a:rPr lang="en-US" altLang="zh-CN" sz="1600">
                  <a:latin typeface="微软雅黑" panose="020B0503020204020204" pitchFamily="34" charset="-122"/>
                  <a:ea typeface="微软雅黑" panose="020B0503020204020204" pitchFamily="34" charset="-122"/>
                </a:rPr>
                <a:t>25%</a:t>
              </a:r>
              <a:r>
                <a:rPr lang="zh-CN" altLang="en-US" sz="1600">
                  <a:latin typeface="微软雅黑" panose="020B0503020204020204" pitchFamily="34" charset="-122"/>
                  <a:ea typeface="微软雅黑" panose="020B0503020204020204" pitchFamily="34" charset="-122"/>
                </a:rPr>
                <a:t>流失</a:t>
              </a:r>
              <a:endParaRPr lang="zh-CN" altLang="en-US" sz="1600">
                <a:latin typeface="微软雅黑" panose="020B0503020204020204" pitchFamily="34" charset="-122"/>
                <a:ea typeface="微软雅黑" panose="020B0503020204020204" pitchFamily="34" charset="-122"/>
              </a:endParaRPr>
            </a:p>
          </p:txBody>
        </p:sp>
        <p:sp>
          <p:nvSpPr>
            <p:cNvPr id="36" name="文本框 35"/>
            <p:cNvSpPr txBox="1"/>
            <p:nvPr/>
          </p:nvSpPr>
          <p:spPr>
            <a:xfrm>
              <a:off x="5227087" y="3403279"/>
              <a:ext cx="1315568" cy="338554"/>
            </a:xfrm>
            <a:prstGeom prst="rect">
              <a:avLst/>
            </a:prstGeom>
            <a:noFill/>
          </p:spPr>
          <p:txBody>
            <a:bodyPr wrap="square" rtlCol="0">
              <a:spAutoFit/>
            </a:bodyPr>
            <a:lstStyle/>
            <a:p>
              <a:r>
                <a:rPr lang="en-US" altLang="zh-CN" sz="1600">
                  <a:latin typeface="微软雅黑" panose="020B0503020204020204" pitchFamily="34" charset="-122"/>
                  <a:ea typeface="微软雅黑" panose="020B0503020204020204" pitchFamily="34" charset="-122"/>
                </a:rPr>
                <a:t>50%</a:t>
              </a:r>
              <a:r>
                <a:rPr lang="zh-CN" altLang="en-US" sz="1600">
                  <a:latin typeface="微软雅黑" panose="020B0503020204020204" pitchFamily="34" charset="-122"/>
                  <a:ea typeface="微软雅黑" panose="020B0503020204020204" pitchFamily="34" charset="-122"/>
                </a:rPr>
                <a:t>流失</a:t>
              </a:r>
              <a:endParaRPr lang="zh-CN" altLang="en-US" sz="1600">
                <a:latin typeface="微软雅黑" panose="020B0503020204020204" pitchFamily="34" charset="-122"/>
                <a:ea typeface="微软雅黑" panose="020B0503020204020204" pitchFamily="34" charset="-122"/>
              </a:endParaRPr>
            </a:p>
          </p:txBody>
        </p:sp>
        <p:sp>
          <p:nvSpPr>
            <p:cNvPr id="37" name="文本框 36"/>
            <p:cNvSpPr txBox="1"/>
            <p:nvPr/>
          </p:nvSpPr>
          <p:spPr>
            <a:xfrm>
              <a:off x="4932950" y="4146653"/>
              <a:ext cx="1315568" cy="338554"/>
            </a:xfrm>
            <a:prstGeom prst="rect">
              <a:avLst/>
            </a:prstGeom>
            <a:noFill/>
          </p:spPr>
          <p:txBody>
            <a:bodyPr wrap="square" rtlCol="0">
              <a:spAutoFit/>
            </a:bodyPr>
            <a:lstStyle/>
            <a:p>
              <a:r>
                <a:rPr lang="en-US" altLang="zh-CN" sz="1600">
                  <a:latin typeface="微软雅黑" panose="020B0503020204020204" pitchFamily="34" charset="-122"/>
                  <a:ea typeface="微软雅黑" panose="020B0503020204020204" pitchFamily="34" charset="-122"/>
                </a:rPr>
                <a:t>60%</a:t>
              </a:r>
              <a:r>
                <a:rPr lang="zh-CN" altLang="en-US" sz="1600">
                  <a:latin typeface="微软雅黑" panose="020B0503020204020204" pitchFamily="34" charset="-122"/>
                  <a:ea typeface="微软雅黑" panose="020B0503020204020204" pitchFamily="34" charset="-122"/>
                </a:rPr>
                <a:t>流失</a:t>
              </a:r>
              <a:endParaRPr lang="zh-CN" altLang="en-US" sz="1600">
                <a:latin typeface="微软雅黑" panose="020B0503020204020204" pitchFamily="34" charset="-122"/>
                <a:ea typeface="微软雅黑" panose="020B0503020204020204" pitchFamily="34" charset="-122"/>
              </a:endParaRPr>
            </a:p>
          </p:txBody>
        </p:sp>
        <p:sp>
          <p:nvSpPr>
            <p:cNvPr id="38" name="文本框 37"/>
            <p:cNvSpPr txBox="1"/>
            <p:nvPr/>
          </p:nvSpPr>
          <p:spPr>
            <a:xfrm>
              <a:off x="4556386" y="4890027"/>
              <a:ext cx="1315568" cy="338554"/>
            </a:xfrm>
            <a:prstGeom prst="rect">
              <a:avLst/>
            </a:prstGeom>
            <a:noFill/>
          </p:spPr>
          <p:txBody>
            <a:bodyPr wrap="square" rtlCol="0">
              <a:spAutoFit/>
            </a:bodyPr>
            <a:lstStyle/>
            <a:p>
              <a:r>
                <a:rPr lang="en-US" altLang="zh-CN" sz="1600">
                  <a:latin typeface="微软雅黑" panose="020B0503020204020204" pitchFamily="34" charset="-122"/>
                  <a:ea typeface="微软雅黑" panose="020B0503020204020204" pitchFamily="34" charset="-122"/>
                </a:rPr>
                <a:t>60%</a:t>
              </a:r>
              <a:r>
                <a:rPr lang="zh-CN" altLang="en-US" sz="1600">
                  <a:latin typeface="微软雅黑" panose="020B0503020204020204" pitchFamily="34" charset="-122"/>
                  <a:ea typeface="微软雅黑" panose="020B0503020204020204" pitchFamily="34" charset="-122"/>
                </a:rPr>
                <a:t>流失</a:t>
              </a:r>
              <a:endParaRPr lang="zh-CN" altLang="en-US" sz="1600">
                <a:latin typeface="微软雅黑" panose="020B0503020204020204" pitchFamily="34" charset="-122"/>
                <a:ea typeface="微软雅黑" panose="020B0503020204020204" pitchFamily="34" charset="-122"/>
              </a:endParaRPr>
            </a:p>
          </p:txBody>
        </p:sp>
        <p:sp>
          <p:nvSpPr>
            <p:cNvPr id="39" name="文本框 38"/>
            <p:cNvSpPr txBox="1"/>
            <p:nvPr/>
          </p:nvSpPr>
          <p:spPr>
            <a:xfrm>
              <a:off x="4232964" y="5633402"/>
              <a:ext cx="1315568" cy="338554"/>
            </a:xfrm>
            <a:prstGeom prst="rect">
              <a:avLst/>
            </a:prstGeom>
            <a:noFill/>
          </p:spPr>
          <p:txBody>
            <a:bodyPr wrap="square" rtlCol="0">
              <a:spAutoFit/>
            </a:bodyPr>
            <a:lstStyle/>
            <a:p>
              <a:r>
                <a:rPr lang="en-US" altLang="zh-CN" sz="1600">
                  <a:latin typeface="微软雅黑" panose="020B0503020204020204" pitchFamily="34" charset="-122"/>
                  <a:ea typeface="微软雅黑" panose="020B0503020204020204" pitchFamily="34" charset="-122"/>
                </a:rPr>
                <a:t>20%</a:t>
              </a:r>
              <a:r>
                <a:rPr lang="zh-CN" altLang="en-US" sz="1600">
                  <a:latin typeface="微软雅黑" panose="020B0503020204020204" pitchFamily="34" charset="-122"/>
                  <a:ea typeface="微软雅黑" panose="020B0503020204020204" pitchFamily="34" charset="-122"/>
                </a:rPr>
                <a:t>流失</a:t>
              </a:r>
              <a:endParaRPr lang="zh-CN" altLang="en-US" sz="1600">
                <a:latin typeface="微软雅黑" panose="020B0503020204020204" pitchFamily="34" charset="-122"/>
                <a:ea typeface="微软雅黑" panose="020B0503020204020204" pitchFamily="34" charset="-122"/>
              </a:endParaRPr>
            </a:p>
          </p:txBody>
        </p:sp>
        <p:grpSp>
          <p:nvGrpSpPr>
            <p:cNvPr id="44" name="Group 8"/>
            <p:cNvGrpSpPr/>
            <p:nvPr/>
          </p:nvGrpSpPr>
          <p:grpSpPr>
            <a:xfrm>
              <a:off x="1831375" y="5380097"/>
              <a:ext cx="1597699" cy="653102"/>
              <a:chOff x="2616658" y="5607869"/>
              <a:chExt cx="1318986" cy="445879"/>
            </a:xfrm>
          </p:grpSpPr>
          <p:sp>
            <p:nvSpPr>
              <p:cNvPr id="70" name="Freeform 8"/>
              <p:cNvSpPr/>
              <p:nvPr/>
            </p:nvSpPr>
            <p:spPr bwMode="auto">
              <a:xfrm>
                <a:off x="2616658" y="5724283"/>
                <a:ext cx="1318986" cy="329465"/>
              </a:xfrm>
              <a:custGeom>
                <a:avLst/>
                <a:gdLst>
                  <a:gd name="T0" fmla="*/ 0 w 1173"/>
                  <a:gd name="T1" fmla="*/ 0 h 293"/>
                  <a:gd name="T2" fmla="*/ 4 w 1173"/>
                  <a:gd name="T3" fmla="*/ 0 h 293"/>
                  <a:gd name="T4" fmla="*/ 16 w 1173"/>
                  <a:gd name="T5" fmla="*/ 12 h 293"/>
                  <a:gd name="T6" fmla="*/ 36 w 1173"/>
                  <a:gd name="T7" fmla="*/ 23 h 293"/>
                  <a:gd name="T8" fmla="*/ 65 w 1173"/>
                  <a:gd name="T9" fmla="*/ 35 h 293"/>
                  <a:gd name="T10" fmla="*/ 101 w 1173"/>
                  <a:gd name="T11" fmla="*/ 45 h 293"/>
                  <a:gd name="T12" fmla="*/ 144 w 1173"/>
                  <a:gd name="T13" fmla="*/ 54 h 293"/>
                  <a:gd name="T14" fmla="*/ 193 w 1173"/>
                  <a:gd name="T15" fmla="*/ 63 h 293"/>
                  <a:gd name="T16" fmla="*/ 247 w 1173"/>
                  <a:gd name="T17" fmla="*/ 71 h 293"/>
                  <a:gd name="T18" fmla="*/ 308 w 1173"/>
                  <a:gd name="T19" fmla="*/ 77 h 293"/>
                  <a:gd name="T20" fmla="*/ 372 w 1173"/>
                  <a:gd name="T21" fmla="*/ 82 h 293"/>
                  <a:gd name="T22" fmla="*/ 440 w 1173"/>
                  <a:gd name="T23" fmla="*/ 86 h 293"/>
                  <a:gd name="T24" fmla="*/ 512 w 1173"/>
                  <a:gd name="T25" fmla="*/ 87 h 293"/>
                  <a:gd name="T26" fmla="*/ 587 w 1173"/>
                  <a:gd name="T27" fmla="*/ 89 h 293"/>
                  <a:gd name="T28" fmla="*/ 661 w 1173"/>
                  <a:gd name="T29" fmla="*/ 87 h 293"/>
                  <a:gd name="T30" fmla="*/ 733 w 1173"/>
                  <a:gd name="T31" fmla="*/ 86 h 293"/>
                  <a:gd name="T32" fmla="*/ 801 w 1173"/>
                  <a:gd name="T33" fmla="*/ 82 h 293"/>
                  <a:gd name="T34" fmla="*/ 866 w 1173"/>
                  <a:gd name="T35" fmla="*/ 77 h 293"/>
                  <a:gd name="T36" fmla="*/ 926 w 1173"/>
                  <a:gd name="T37" fmla="*/ 71 h 293"/>
                  <a:gd name="T38" fmla="*/ 981 w 1173"/>
                  <a:gd name="T39" fmla="*/ 63 h 293"/>
                  <a:gd name="T40" fmla="*/ 1030 w 1173"/>
                  <a:gd name="T41" fmla="*/ 54 h 293"/>
                  <a:gd name="T42" fmla="*/ 1072 w 1173"/>
                  <a:gd name="T43" fmla="*/ 45 h 293"/>
                  <a:gd name="T44" fmla="*/ 1108 w 1173"/>
                  <a:gd name="T45" fmla="*/ 35 h 293"/>
                  <a:gd name="T46" fmla="*/ 1137 w 1173"/>
                  <a:gd name="T47" fmla="*/ 23 h 293"/>
                  <a:gd name="T48" fmla="*/ 1157 w 1173"/>
                  <a:gd name="T49" fmla="*/ 12 h 293"/>
                  <a:gd name="T50" fmla="*/ 1170 w 1173"/>
                  <a:gd name="T51" fmla="*/ 0 h 293"/>
                  <a:gd name="T52" fmla="*/ 1173 w 1173"/>
                  <a:gd name="T53" fmla="*/ 0 h 293"/>
                  <a:gd name="T54" fmla="*/ 1173 w 1173"/>
                  <a:gd name="T55" fmla="*/ 193 h 293"/>
                  <a:gd name="T56" fmla="*/ 1169 w 1173"/>
                  <a:gd name="T57" fmla="*/ 206 h 293"/>
                  <a:gd name="T58" fmla="*/ 1155 w 1173"/>
                  <a:gd name="T59" fmla="*/ 217 h 293"/>
                  <a:gd name="T60" fmla="*/ 1133 w 1173"/>
                  <a:gd name="T61" fmla="*/ 229 h 293"/>
                  <a:gd name="T62" fmla="*/ 1105 w 1173"/>
                  <a:gd name="T63" fmla="*/ 240 h 293"/>
                  <a:gd name="T64" fmla="*/ 1067 w 1173"/>
                  <a:gd name="T65" fmla="*/ 249 h 293"/>
                  <a:gd name="T66" fmla="*/ 1025 w 1173"/>
                  <a:gd name="T67" fmla="*/ 260 h 293"/>
                  <a:gd name="T68" fmla="*/ 976 w 1173"/>
                  <a:gd name="T69" fmla="*/ 267 h 293"/>
                  <a:gd name="T70" fmla="*/ 922 w 1173"/>
                  <a:gd name="T71" fmla="*/ 275 h 293"/>
                  <a:gd name="T72" fmla="*/ 863 w 1173"/>
                  <a:gd name="T73" fmla="*/ 281 h 293"/>
                  <a:gd name="T74" fmla="*/ 799 w 1173"/>
                  <a:gd name="T75" fmla="*/ 285 h 293"/>
                  <a:gd name="T76" fmla="*/ 731 w 1173"/>
                  <a:gd name="T77" fmla="*/ 289 h 293"/>
                  <a:gd name="T78" fmla="*/ 660 w 1173"/>
                  <a:gd name="T79" fmla="*/ 292 h 293"/>
                  <a:gd name="T80" fmla="*/ 588 w 1173"/>
                  <a:gd name="T81" fmla="*/ 293 h 293"/>
                  <a:gd name="T82" fmla="*/ 587 w 1173"/>
                  <a:gd name="T83" fmla="*/ 293 h 293"/>
                  <a:gd name="T84" fmla="*/ 513 w 1173"/>
                  <a:gd name="T85" fmla="*/ 292 h 293"/>
                  <a:gd name="T86" fmla="*/ 443 w 1173"/>
                  <a:gd name="T87" fmla="*/ 289 h 293"/>
                  <a:gd name="T88" fmla="*/ 374 w 1173"/>
                  <a:gd name="T89" fmla="*/ 285 h 293"/>
                  <a:gd name="T90" fmla="*/ 311 w 1173"/>
                  <a:gd name="T91" fmla="*/ 281 h 293"/>
                  <a:gd name="T92" fmla="*/ 252 w 1173"/>
                  <a:gd name="T93" fmla="*/ 275 h 293"/>
                  <a:gd name="T94" fmla="*/ 197 w 1173"/>
                  <a:gd name="T95" fmla="*/ 267 h 293"/>
                  <a:gd name="T96" fmla="*/ 148 w 1173"/>
                  <a:gd name="T97" fmla="*/ 260 h 293"/>
                  <a:gd name="T98" fmla="*/ 106 w 1173"/>
                  <a:gd name="T99" fmla="*/ 249 h 293"/>
                  <a:gd name="T100" fmla="*/ 70 w 1173"/>
                  <a:gd name="T101" fmla="*/ 240 h 293"/>
                  <a:gd name="T102" fmla="*/ 40 w 1173"/>
                  <a:gd name="T103" fmla="*/ 229 h 293"/>
                  <a:gd name="T104" fmla="*/ 18 w 1173"/>
                  <a:gd name="T105" fmla="*/ 217 h 293"/>
                  <a:gd name="T106" fmla="*/ 6 w 1173"/>
                  <a:gd name="T107" fmla="*/ 206 h 293"/>
                  <a:gd name="T108" fmla="*/ 0 w 1173"/>
                  <a:gd name="T109" fmla="*/ 193 h 293"/>
                  <a:gd name="T110" fmla="*/ 0 w 1173"/>
                  <a:gd name="T111" fmla="*/ 0 h 2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1173" h="293">
                    <a:moveTo>
                      <a:pt x="0" y="0"/>
                    </a:moveTo>
                    <a:lnTo>
                      <a:pt x="4" y="0"/>
                    </a:lnTo>
                    <a:lnTo>
                      <a:pt x="16" y="12"/>
                    </a:lnTo>
                    <a:lnTo>
                      <a:pt x="36" y="23"/>
                    </a:lnTo>
                    <a:lnTo>
                      <a:pt x="65" y="35"/>
                    </a:lnTo>
                    <a:lnTo>
                      <a:pt x="101" y="45"/>
                    </a:lnTo>
                    <a:lnTo>
                      <a:pt x="144" y="54"/>
                    </a:lnTo>
                    <a:lnTo>
                      <a:pt x="193" y="63"/>
                    </a:lnTo>
                    <a:lnTo>
                      <a:pt x="247" y="71"/>
                    </a:lnTo>
                    <a:lnTo>
                      <a:pt x="308" y="77"/>
                    </a:lnTo>
                    <a:lnTo>
                      <a:pt x="372" y="82"/>
                    </a:lnTo>
                    <a:lnTo>
                      <a:pt x="440" y="86"/>
                    </a:lnTo>
                    <a:lnTo>
                      <a:pt x="512" y="87"/>
                    </a:lnTo>
                    <a:lnTo>
                      <a:pt x="587" y="89"/>
                    </a:lnTo>
                    <a:lnTo>
                      <a:pt x="661" y="87"/>
                    </a:lnTo>
                    <a:lnTo>
                      <a:pt x="733" y="86"/>
                    </a:lnTo>
                    <a:lnTo>
                      <a:pt x="801" y="82"/>
                    </a:lnTo>
                    <a:lnTo>
                      <a:pt x="866" y="77"/>
                    </a:lnTo>
                    <a:lnTo>
                      <a:pt x="926" y="71"/>
                    </a:lnTo>
                    <a:lnTo>
                      <a:pt x="981" y="63"/>
                    </a:lnTo>
                    <a:lnTo>
                      <a:pt x="1030" y="54"/>
                    </a:lnTo>
                    <a:lnTo>
                      <a:pt x="1072" y="45"/>
                    </a:lnTo>
                    <a:lnTo>
                      <a:pt x="1108" y="35"/>
                    </a:lnTo>
                    <a:lnTo>
                      <a:pt x="1137" y="23"/>
                    </a:lnTo>
                    <a:lnTo>
                      <a:pt x="1157" y="12"/>
                    </a:lnTo>
                    <a:lnTo>
                      <a:pt x="1170" y="0"/>
                    </a:lnTo>
                    <a:lnTo>
                      <a:pt x="1173" y="0"/>
                    </a:lnTo>
                    <a:lnTo>
                      <a:pt x="1173" y="193"/>
                    </a:lnTo>
                    <a:lnTo>
                      <a:pt x="1169" y="206"/>
                    </a:lnTo>
                    <a:lnTo>
                      <a:pt x="1155" y="217"/>
                    </a:lnTo>
                    <a:lnTo>
                      <a:pt x="1133" y="229"/>
                    </a:lnTo>
                    <a:lnTo>
                      <a:pt x="1105" y="240"/>
                    </a:lnTo>
                    <a:lnTo>
                      <a:pt x="1067" y="249"/>
                    </a:lnTo>
                    <a:lnTo>
                      <a:pt x="1025" y="260"/>
                    </a:lnTo>
                    <a:lnTo>
                      <a:pt x="976" y="267"/>
                    </a:lnTo>
                    <a:lnTo>
                      <a:pt x="922" y="275"/>
                    </a:lnTo>
                    <a:lnTo>
                      <a:pt x="863" y="281"/>
                    </a:lnTo>
                    <a:lnTo>
                      <a:pt x="799" y="285"/>
                    </a:lnTo>
                    <a:lnTo>
                      <a:pt x="731" y="289"/>
                    </a:lnTo>
                    <a:lnTo>
                      <a:pt x="660" y="292"/>
                    </a:lnTo>
                    <a:lnTo>
                      <a:pt x="588" y="293"/>
                    </a:lnTo>
                    <a:lnTo>
                      <a:pt x="587" y="293"/>
                    </a:lnTo>
                    <a:lnTo>
                      <a:pt x="513" y="292"/>
                    </a:lnTo>
                    <a:lnTo>
                      <a:pt x="443" y="289"/>
                    </a:lnTo>
                    <a:lnTo>
                      <a:pt x="374" y="285"/>
                    </a:lnTo>
                    <a:lnTo>
                      <a:pt x="311" y="281"/>
                    </a:lnTo>
                    <a:lnTo>
                      <a:pt x="252" y="275"/>
                    </a:lnTo>
                    <a:lnTo>
                      <a:pt x="197" y="267"/>
                    </a:lnTo>
                    <a:lnTo>
                      <a:pt x="148" y="260"/>
                    </a:lnTo>
                    <a:lnTo>
                      <a:pt x="106" y="249"/>
                    </a:lnTo>
                    <a:lnTo>
                      <a:pt x="70" y="240"/>
                    </a:lnTo>
                    <a:lnTo>
                      <a:pt x="40" y="229"/>
                    </a:lnTo>
                    <a:lnTo>
                      <a:pt x="18" y="217"/>
                    </a:lnTo>
                    <a:lnTo>
                      <a:pt x="6" y="206"/>
                    </a:lnTo>
                    <a:lnTo>
                      <a:pt x="0" y="193"/>
                    </a:lnTo>
                    <a:lnTo>
                      <a:pt x="0" y="0"/>
                    </a:lnTo>
                    <a:close/>
                  </a:path>
                </a:pathLst>
              </a:custGeom>
              <a:solidFill>
                <a:schemeClr val="accent1">
                  <a:lumMod val="75000"/>
                </a:schemeClr>
              </a:solidFill>
              <a:ln w="0">
                <a:noFill/>
                <a:prstDash val="solid"/>
                <a:round/>
              </a:ln>
            </p:spPr>
            <p:txBody>
              <a:bodyPr vert="horz" wrap="square" lIns="91440" tIns="45720" rIns="91440" bIns="45720" numCol="1" anchor="t" anchorCtr="0" compatLnSpc="1"/>
              <a:lstStyle/>
              <a:p>
                <a:endParaRPr lang="id-ID">
                  <a:latin typeface="微软雅黑" panose="020B0503020204020204" pitchFamily="34" charset="-122"/>
                  <a:ea typeface="微软雅黑" panose="020B0503020204020204" pitchFamily="34" charset="-122"/>
                  <a:cs typeface="+mn-ea"/>
                  <a:sym typeface="思源黑体" panose="020B0500000000000000" pitchFamily="34" charset="-122"/>
                </a:endParaRPr>
              </a:p>
            </p:txBody>
          </p:sp>
          <p:sp>
            <p:nvSpPr>
              <p:cNvPr id="71" name="Freeform 9"/>
              <p:cNvSpPr/>
              <p:nvPr/>
            </p:nvSpPr>
            <p:spPr bwMode="auto">
              <a:xfrm>
                <a:off x="2616658" y="5607869"/>
                <a:ext cx="1318986" cy="223766"/>
              </a:xfrm>
              <a:custGeom>
                <a:avLst/>
                <a:gdLst>
                  <a:gd name="T0" fmla="*/ 587 w 1173"/>
                  <a:gd name="T1" fmla="*/ 0 h 199"/>
                  <a:gd name="T2" fmla="*/ 660 w 1173"/>
                  <a:gd name="T3" fmla="*/ 1 h 199"/>
                  <a:gd name="T4" fmla="*/ 731 w 1173"/>
                  <a:gd name="T5" fmla="*/ 2 h 199"/>
                  <a:gd name="T6" fmla="*/ 799 w 1173"/>
                  <a:gd name="T7" fmla="*/ 6 h 199"/>
                  <a:gd name="T8" fmla="*/ 863 w 1173"/>
                  <a:gd name="T9" fmla="*/ 11 h 199"/>
                  <a:gd name="T10" fmla="*/ 922 w 1173"/>
                  <a:gd name="T11" fmla="*/ 18 h 199"/>
                  <a:gd name="T12" fmla="*/ 976 w 1173"/>
                  <a:gd name="T13" fmla="*/ 25 h 199"/>
                  <a:gd name="T14" fmla="*/ 1025 w 1173"/>
                  <a:gd name="T15" fmla="*/ 33 h 199"/>
                  <a:gd name="T16" fmla="*/ 1067 w 1173"/>
                  <a:gd name="T17" fmla="*/ 42 h 199"/>
                  <a:gd name="T18" fmla="*/ 1105 w 1173"/>
                  <a:gd name="T19" fmla="*/ 52 h 199"/>
                  <a:gd name="T20" fmla="*/ 1133 w 1173"/>
                  <a:gd name="T21" fmla="*/ 64 h 199"/>
                  <a:gd name="T22" fmla="*/ 1155 w 1173"/>
                  <a:gd name="T23" fmla="*/ 74 h 199"/>
                  <a:gd name="T24" fmla="*/ 1169 w 1173"/>
                  <a:gd name="T25" fmla="*/ 87 h 199"/>
                  <a:gd name="T26" fmla="*/ 1173 w 1173"/>
                  <a:gd name="T27" fmla="*/ 100 h 199"/>
                  <a:gd name="T28" fmla="*/ 1173 w 1173"/>
                  <a:gd name="T29" fmla="*/ 105 h 199"/>
                  <a:gd name="T30" fmla="*/ 1170 w 1173"/>
                  <a:gd name="T31" fmla="*/ 110 h 199"/>
                  <a:gd name="T32" fmla="*/ 1157 w 1173"/>
                  <a:gd name="T33" fmla="*/ 122 h 199"/>
                  <a:gd name="T34" fmla="*/ 1137 w 1173"/>
                  <a:gd name="T35" fmla="*/ 133 h 199"/>
                  <a:gd name="T36" fmla="*/ 1108 w 1173"/>
                  <a:gd name="T37" fmla="*/ 145 h 199"/>
                  <a:gd name="T38" fmla="*/ 1072 w 1173"/>
                  <a:gd name="T39" fmla="*/ 155 h 199"/>
                  <a:gd name="T40" fmla="*/ 1030 w 1173"/>
                  <a:gd name="T41" fmla="*/ 164 h 199"/>
                  <a:gd name="T42" fmla="*/ 981 w 1173"/>
                  <a:gd name="T43" fmla="*/ 173 h 199"/>
                  <a:gd name="T44" fmla="*/ 926 w 1173"/>
                  <a:gd name="T45" fmla="*/ 181 h 199"/>
                  <a:gd name="T46" fmla="*/ 866 w 1173"/>
                  <a:gd name="T47" fmla="*/ 187 h 199"/>
                  <a:gd name="T48" fmla="*/ 801 w 1173"/>
                  <a:gd name="T49" fmla="*/ 192 h 199"/>
                  <a:gd name="T50" fmla="*/ 733 w 1173"/>
                  <a:gd name="T51" fmla="*/ 196 h 199"/>
                  <a:gd name="T52" fmla="*/ 661 w 1173"/>
                  <a:gd name="T53" fmla="*/ 197 h 199"/>
                  <a:gd name="T54" fmla="*/ 587 w 1173"/>
                  <a:gd name="T55" fmla="*/ 199 h 199"/>
                  <a:gd name="T56" fmla="*/ 512 w 1173"/>
                  <a:gd name="T57" fmla="*/ 197 h 199"/>
                  <a:gd name="T58" fmla="*/ 440 w 1173"/>
                  <a:gd name="T59" fmla="*/ 196 h 199"/>
                  <a:gd name="T60" fmla="*/ 372 w 1173"/>
                  <a:gd name="T61" fmla="*/ 192 h 199"/>
                  <a:gd name="T62" fmla="*/ 308 w 1173"/>
                  <a:gd name="T63" fmla="*/ 187 h 199"/>
                  <a:gd name="T64" fmla="*/ 247 w 1173"/>
                  <a:gd name="T65" fmla="*/ 181 h 199"/>
                  <a:gd name="T66" fmla="*/ 193 w 1173"/>
                  <a:gd name="T67" fmla="*/ 173 h 199"/>
                  <a:gd name="T68" fmla="*/ 144 w 1173"/>
                  <a:gd name="T69" fmla="*/ 164 h 199"/>
                  <a:gd name="T70" fmla="*/ 101 w 1173"/>
                  <a:gd name="T71" fmla="*/ 155 h 199"/>
                  <a:gd name="T72" fmla="*/ 65 w 1173"/>
                  <a:gd name="T73" fmla="*/ 145 h 199"/>
                  <a:gd name="T74" fmla="*/ 36 w 1173"/>
                  <a:gd name="T75" fmla="*/ 133 h 199"/>
                  <a:gd name="T76" fmla="*/ 16 w 1173"/>
                  <a:gd name="T77" fmla="*/ 122 h 199"/>
                  <a:gd name="T78" fmla="*/ 4 w 1173"/>
                  <a:gd name="T79" fmla="*/ 110 h 199"/>
                  <a:gd name="T80" fmla="*/ 2 w 1173"/>
                  <a:gd name="T81" fmla="*/ 105 h 199"/>
                  <a:gd name="T82" fmla="*/ 0 w 1173"/>
                  <a:gd name="T83" fmla="*/ 100 h 199"/>
                  <a:gd name="T84" fmla="*/ 6 w 1173"/>
                  <a:gd name="T85" fmla="*/ 87 h 199"/>
                  <a:gd name="T86" fmla="*/ 18 w 1173"/>
                  <a:gd name="T87" fmla="*/ 74 h 199"/>
                  <a:gd name="T88" fmla="*/ 40 w 1173"/>
                  <a:gd name="T89" fmla="*/ 64 h 199"/>
                  <a:gd name="T90" fmla="*/ 70 w 1173"/>
                  <a:gd name="T91" fmla="*/ 52 h 199"/>
                  <a:gd name="T92" fmla="*/ 106 w 1173"/>
                  <a:gd name="T93" fmla="*/ 42 h 199"/>
                  <a:gd name="T94" fmla="*/ 148 w 1173"/>
                  <a:gd name="T95" fmla="*/ 33 h 199"/>
                  <a:gd name="T96" fmla="*/ 197 w 1173"/>
                  <a:gd name="T97" fmla="*/ 25 h 199"/>
                  <a:gd name="T98" fmla="*/ 252 w 1173"/>
                  <a:gd name="T99" fmla="*/ 18 h 199"/>
                  <a:gd name="T100" fmla="*/ 311 w 1173"/>
                  <a:gd name="T101" fmla="*/ 11 h 199"/>
                  <a:gd name="T102" fmla="*/ 374 w 1173"/>
                  <a:gd name="T103" fmla="*/ 6 h 199"/>
                  <a:gd name="T104" fmla="*/ 443 w 1173"/>
                  <a:gd name="T105" fmla="*/ 2 h 199"/>
                  <a:gd name="T106" fmla="*/ 513 w 1173"/>
                  <a:gd name="T107" fmla="*/ 1 h 199"/>
                  <a:gd name="T108" fmla="*/ 587 w 1173"/>
                  <a:gd name="T109" fmla="*/ 0 h 1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173" h="199">
                    <a:moveTo>
                      <a:pt x="587" y="0"/>
                    </a:moveTo>
                    <a:lnTo>
                      <a:pt x="660" y="1"/>
                    </a:lnTo>
                    <a:lnTo>
                      <a:pt x="731" y="2"/>
                    </a:lnTo>
                    <a:lnTo>
                      <a:pt x="799" y="6"/>
                    </a:lnTo>
                    <a:lnTo>
                      <a:pt x="863" y="11"/>
                    </a:lnTo>
                    <a:lnTo>
                      <a:pt x="922" y="18"/>
                    </a:lnTo>
                    <a:lnTo>
                      <a:pt x="976" y="25"/>
                    </a:lnTo>
                    <a:lnTo>
                      <a:pt x="1025" y="33"/>
                    </a:lnTo>
                    <a:lnTo>
                      <a:pt x="1067" y="42"/>
                    </a:lnTo>
                    <a:lnTo>
                      <a:pt x="1105" y="52"/>
                    </a:lnTo>
                    <a:lnTo>
                      <a:pt x="1133" y="64"/>
                    </a:lnTo>
                    <a:lnTo>
                      <a:pt x="1155" y="74"/>
                    </a:lnTo>
                    <a:lnTo>
                      <a:pt x="1169" y="87"/>
                    </a:lnTo>
                    <a:lnTo>
                      <a:pt x="1173" y="100"/>
                    </a:lnTo>
                    <a:lnTo>
                      <a:pt x="1173" y="105"/>
                    </a:lnTo>
                    <a:lnTo>
                      <a:pt x="1170" y="110"/>
                    </a:lnTo>
                    <a:lnTo>
                      <a:pt x="1157" y="122"/>
                    </a:lnTo>
                    <a:lnTo>
                      <a:pt x="1137" y="133"/>
                    </a:lnTo>
                    <a:lnTo>
                      <a:pt x="1108" y="145"/>
                    </a:lnTo>
                    <a:lnTo>
                      <a:pt x="1072" y="155"/>
                    </a:lnTo>
                    <a:lnTo>
                      <a:pt x="1030" y="164"/>
                    </a:lnTo>
                    <a:lnTo>
                      <a:pt x="981" y="173"/>
                    </a:lnTo>
                    <a:lnTo>
                      <a:pt x="926" y="181"/>
                    </a:lnTo>
                    <a:lnTo>
                      <a:pt x="866" y="187"/>
                    </a:lnTo>
                    <a:lnTo>
                      <a:pt x="801" y="192"/>
                    </a:lnTo>
                    <a:lnTo>
                      <a:pt x="733" y="196"/>
                    </a:lnTo>
                    <a:lnTo>
                      <a:pt x="661" y="197"/>
                    </a:lnTo>
                    <a:lnTo>
                      <a:pt x="587" y="199"/>
                    </a:lnTo>
                    <a:lnTo>
                      <a:pt x="512" y="197"/>
                    </a:lnTo>
                    <a:lnTo>
                      <a:pt x="440" y="196"/>
                    </a:lnTo>
                    <a:lnTo>
                      <a:pt x="372" y="192"/>
                    </a:lnTo>
                    <a:lnTo>
                      <a:pt x="308" y="187"/>
                    </a:lnTo>
                    <a:lnTo>
                      <a:pt x="247" y="181"/>
                    </a:lnTo>
                    <a:lnTo>
                      <a:pt x="193" y="173"/>
                    </a:lnTo>
                    <a:lnTo>
                      <a:pt x="144" y="164"/>
                    </a:lnTo>
                    <a:lnTo>
                      <a:pt x="101" y="155"/>
                    </a:lnTo>
                    <a:lnTo>
                      <a:pt x="65" y="145"/>
                    </a:lnTo>
                    <a:lnTo>
                      <a:pt x="36" y="133"/>
                    </a:lnTo>
                    <a:lnTo>
                      <a:pt x="16" y="122"/>
                    </a:lnTo>
                    <a:lnTo>
                      <a:pt x="4" y="110"/>
                    </a:lnTo>
                    <a:lnTo>
                      <a:pt x="2" y="105"/>
                    </a:lnTo>
                    <a:lnTo>
                      <a:pt x="0" y="100"/>
                    </a:lnTo>
                    <a:lnTo>
                      <a:pt x="6" y="87"/>
                    </a:lnTo>
                    <a:lnTo>
                      <a:pt x="18" y="74"/>
                    </a:lnTo>
                    <a:lnTo>
                      <a:pt x="40" y="64"/>
                    </a:lnTo>
                    <a:lnTo>
                      <a:pt x="70" y="52"/>
                    </a:lnTo>
                    <a:lnTo>
                      <a:pt x="106" y="42"/>
                    </a:lnTo>
                    <a:lnTo>
                      <a:pt x="148" y="33"/>
                    </a:lnTo>
                    <a:lnTo>
                      <a:pt x="197" y="25"/>
                    </a:lnTo>
                    <a:lnTo>
                      <a:pt x="252" y="18"/>
                    </a:lnTo>
                    <a:lnTo>
                      <a:pt x="311" y="11"/>
                    </a:lnTo>
                    <a:lnTo>
                      <a:pt x="374" y="6"/>
                    </a:lnTo>
                    <a:lnTo>
                      <a:pt x="443" y="2"/>
                    </a:lnTo>
                    <a:lnTo>
                      <a:pt x="513" y="1"/>
                    </a:lnTo>
                    <a:lnTo>
                      <a:pt x="587" y="0"/>
                    </a:lnTo>
                    <a:close/>
                  </a:path>
                </a:pathLst>
              </a:custGeom>
              <a:solidFill>
                <a:schemeClr val="accent1">
                  <a:lumMod val="50000"/>
                </a:schemeClr>
              </a:solidFill>
              <a:ln w="0">
                <a:noFill/>
                <a:prstDash val="solid"/>
                <a:round/>
              </a:ln>
            </p:spPr>
            <p:txBody>
              <a:bodyPr vert="horz" wrap="square" lIns="91440" tIns="45720" rIns="91440" bIns="45720" numCol="1" anchor="t" anchorCtr="0" compatLnSpc="1"/>
              <a:lstStyle/>
              <a:p>
                <a:endParaRPr lang="id-ID">
                  <a:latin typeface="微软雅黑" panose="020B0503020204020204" pitchFamily="34" charset="-122"/>
                  <a:ea typeface="微软雅黑" panose="020B0503020204020204" pitchFamily="34" charset="-122"/>
                  <a:cs typeface="+mn-ea"/>
                  <a:sym typeface="思源黑体" panose="020B0500000000000000" pitchFamily="34" charset="-122"/>
                </a:endParaRPr>
              </a:p>
            </p:txBody>
          </p:sp>
        </p:grpSp>
        <p:grpSp>
          <p:nvGrpSpPr>
            <p:cNvPr id="45" name="Group 7"/>
            <p:cNvGrpSpPr/>
            <p:nvPr/>
          </p:nvGrpSpPr>
          <p:grpSpPr>
            <a:xfrm>
              <a:off x="1599394" y="4746399"/>
              <a:ext cx="2061661" cy="712761"/>
              <a:chOff x="2315304" y="4996517"/>
              <a:chExt cx="1885711" cy="536608"/>
            </a:xfrm>
          </p:grpSpPr>
          <p:sp>
            <p:nvSpPr>
              <p:cNvPr id="68" name="Freeform 6"/>
              <p:cNvSpPr/>
              <p:nvPr/>
            </p:nvSpPr>
            <p:spPr bwMode="auto">
              <a:xfrm>
                <a:off x="2315304" y="5135068"/>
                <a:ext cx="1885711" cy="398057"/>
              </a:xfrm>
              <a:custGeom>
                <a:avLst/>
                <a:gdLst>
                  <a:gd name="T0" fmla="*/ 4 w 1677"/>
                  <a:gd name="T1" fmla="*/ 0 h 354"/>
                  <a:gd name="T2" fmla="*/ 41 w 1677"/>
                  <a:gd name="T3" fmla="*/ 24 h 354"/>
                  <a:gd name="T4" fmla="*/ 113 w 1677"/>
                  <a:gd name="T5" fmla="*/ 47 h 354"/>
                  <a:gd name="T6" fmla="*/ 214 w 1677"/>
                  <a:gd name="T7" fmla="*/ 68 h 354"/>
                  <a:gd name="T8" fmla="*/ 342 w 1677"/>
                  <a:gd name="T9" fmla="*/ 85 h 354"/>
                  <a:gd name="T10" fmla="*/ 491 w 1677"/>
                  <a:gd name="T11" fmla="*/ 96 h 354"/>
                  <a:gd name="T12" fmla="*/ 658 w 1677"/>
                  <a:gd name="T13" fmla="*/ 105 h 354"/>
                  <a:gd name="T14" fmla="*/ 838 w 1677"/>
                  <a:gd name="T15" fmla="*/ 108 h 354"/>
                  <a:gd name="T16" fmla="*/ 1019 w 1677"/>
                  <a:gd name="T17" fmla="*/ 105 h 354"/>
                  <a:gd name="T18" fmla="*/ 1185 w 1677"/>
                  <a:gd name="T19" fmla="*/ 96 h 354"/>
                  <a:gd name="T20" fmla="*/ 1335 w 1677"/>
                  <a:gd name="T21" fmla="*/ 85 h 354"/>
                  <a:gd name="T22" fmla="*/ 1463 w 1677"/>
                  <a:gd name="T23" fmla="*/ 68 h 354"/>
                  <a:gd name="T24" fmla="*/ 1564 w 1677"/>
                  <a:gd name="T25" fmla="*/ 47 h 354"/>
                  <a:gd name="T26" fmla="*/ 1635 w 1677"/>
                  <a:gd name="T27" fmla="*/ 24 h 354"/>
                  <a:gd name="T28" fmla="*/ 1672 w 1677"/>
                  <a:gd name="T29" fmla="*/ 0 h 354"/>
                  <a:gd name="T30" fmla="*/ 1677 w 1677"/>
                  <a:gd name="T31" fmla="*/ 234 h 354"/>
                  <a:gd name="T32" fmla="*/ 1659 w 1677"/>
                  <a:gd name="T33" fmla="*/ 258 h 354"/>
                  <a:gd name="T34" fmla="*/ 1610 w 1677"/>
                  <a:gd name="T35" fmla="*/ 281 h 354"/>
                  <a:gd name="T36" fmla="*/ 1533 w 1677"/>
                  <a:gd name="T37" fmla="*/ 302 h 354"/>
                  <a:gd name="T38" fmla="*/ 1430 w 1677"/>
                  <a:gd name="T39" fmla="*/ 320 h 354"/>
                  <a:gd name="T40" fmla="*/ 1307 w 1677"/>
                  <a:gd name="T41" fmla="*/ 334 h 354"/>
                  <a:gd name="T42" fmla="*/ 1164 w 1677"/>
                  <a:gd name="T43" fmla="*/ 345 h 354"/>
                  <a:gd name="T44" fmla="*/ 1008 w 1677"/>
                  <a:gd name="T45" fmla="*/ 352 h 354"/>
                  <a:gd name="T46" fmla="*/ 838 w 1677"/>
                  <a:gd name="T47" fmla="*/ 354 h 354"/>
                  <a:gd name="T48" fmla="*/ 669 w 1677"/>
                  <a:gd name="T49" fmla="*/ 352 h 354"/>
                  <a:gd name="T50" fmla="*/ 511 w 1677"/>
                  <a:gd name="T51" fmla="*/ 345 h 354"/>
                  <a:gd name="T52" fmla="*/ 369 w 1677"/>
                  <a:gd name="T53" fmla="*/ 334 h 354"/>
                  <a:gd name="T54" fmla="*/ 245 w 1677"/>
                  <a:gd name="T55" fmla="*/ 320 h 354"/>
                  <a:gd name="T56" fmla="*/ 142 w 1677"/>
                  <a:gd name="T57" fmla="*/ 302 h 354"/>
                  <a:gd name="T58" fmla="*/ 65 w 1677"/>
                  <a:gd name="T59" fmla="*/ 281 h 354"/>
                  <a:gd name="T60" fmla="*/ 16 w 1677"/>
                  <a:gd name="T61" fmla="*/ 258 h 354"/>
                  <a:gd name="T62" fmla="*/ 0 w 1677"/>
                  <a:gd name="T63" fmla="*/ 234 h 3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676" h="354">
                    <a:moveTo>
                      <a:pt x="0" y="0"/>
                    </a:moveTo>
                    <a:lnTo>
                      <a:pt x="4" y="0"/>
                    </a:lnTo>
                    <a:lnTo>
                      <a:pt x="18" y="13"/>
                    </a:lnTo>
                    <a:lnTo>
                      <a:pt x="41" y="24"/>
                    </a:lnTo>
                    <a:lnTo>
                      <a:pt x="73" y="36"/>
                    </a:lnTo>
                    <a:lnTo>
                      <a:pt x="113" y="47"/>
                    </a:lnTo>
                    <a:lnTo>
                      <a:pt x="159" y="58"/>
                    </a:lnTo>
                    <a:lnTo>
                      <a:pt x="214" y="68"/>
                    </a:lnTo>
                    <a:lnTo>
                      <a:pt x="275" y="76"/>
                    </a:lnTo>
                    <a:lnTo>
                      <a:pt x="342" y="85"/>
                    </a:lnTo>
                    <a:lnTo>
                      <a:pt x="414" y="91"/>
                    </a:lnTo>
                    <a:lnTo>
                      <a:pt x="491" y="96"/>
                    </a:lnTo>
                    <a:lnTo>
                      <a:pt x="572" y="101"/>
                    </a:lnTo>
                    <a:lnTo>
                      <a:pt x="658" y="105"/>
                    </a:lnTo>
                    <a:lnTo>
                      <a:pt x="747" y="106"/>
                    </a:lnTo>
                    <a:lnTo>
                      <a:pt x="838" y="108"/>
                    </a:lnTo>
                    <a:lnTo>
                      <a:pt x="930" y="106"/>
                    </a:lnTo>
                    <a:lnTo>
                      <a:pt x="1019" y="105"/>
                    </a:lnTo>
                    <a:lnTo>
                      <a:pt x="1104" y="101"/>
                    </a:lnTo>
                    <a:lnTo>
                      <a:pt x="1185" y="96"/>
                    </a:lnTo>
                    <a:lnTo>
                      <a:pt x="1262" y="91"/>
                    </a:lnTo>
                    <a:lnTo>
                      <a:pt x="1335" y="85"/>
                    </a:lnTo>
                    <a:lnTo>
                      <a:pt x="1401" y="76"/>
                    </a:lnTo>
                    <a:lnTo>
                      <a:pt x="1463" y="68"/>
                    </a:lnTo>
                    <a:lnTo>
                      <a:pt x="1517" y="58"/>
                    </a:lnTo>
                    <a:lnTo>
                      <a:pt x="1564" y="47"/>
                    </a:lnTo>
                    <a:lnTo>
                      <a:pt x="1603" y="36"/>
                    </a:lnTo>
                    <a:lnTo>
                      <a:pt x="1635" y="24"/>
                    </a:lnTo>
                    <a:lnTo>
                      <a:pt x="1658" y="13"/>
                    </a:lnTo>
                    <a:lnTo>
                      <a:pt x="1672" y="0"/>
                    </a:lnTo>
                    <a:lnTo>
                      <a:pt x="1677" y="0"/>
                    </a:lnTo>
                    <a:lnTo>
                      <a:pt x="1677" y="234"/>
                    </a:lnTo>
                    <a:lnTo>
                      <a:pt x="1672" y="246"/>
                    </a:lnTo>
                    <a:lnTo>
                      <a:pt x="1659" y="258"/>
                    </a:lnTo>
                    <a:lnTo>
                      <a:pt x="1639" y="270"/>
                    </a:lnTo>
                    <a:lnTo>
                      <a:pt x="1610" y="281"/>
                    </a:lnTo>
                    <a:lnTo>
                      <a:pt x="1576" y="291"/>
                    </a:lnTo>
                    <a:lnTo>
                      <a:pt x="1533" y="302"/>
                    </a:lnTo>
                    <a:lnTo>
                      <a:pt x="1486" y="311"/>
                    </a:lnTo>
                    <a:lnTo>
                      <a:pt x="1430" y="320"/>
                    </a:lnTo>
                    <a:lnTo>
                      <a:pt x="1371" y="327"/>
                    </a:lnTo>
                    <a:lnTo>
                      <a:pt x="1307" y="334"/>
                    </a:lnTo>
                    <a:lnTo>
                      <a:pt x="1238" y="340"/>
                    </a:lnTo>
                    <a:lnTo>
                      <a:pt x="1164" y="345"/>
                    </a:lnTo>
                    <a:lnTo>
                      <a:pt x="1087" y="349"/>
                    </a:lnTo>
                    <a:lnTo>
                      <a:pt x="1008" y="352"/>
                    </a:lnTo>
                    <a:lnTo>
                      <a:pt x="924" y="354"/>
                    </a:lnTo>
                    <a:lnTo>
                      <a:pt x="838" y="354"/>
                    </a:lnTo>
                    <a:lnTo>
                      <a:pt x="752" y="354"/>
                    </a:lnTo>
                    <a:lnTo>
                      <a:pt x="669" y="352"/>
                    </a:lnTo>
                    <a:lnTo>
                      <a:pt x="588" y="349"/>
                    </a:lnTo>
                    <a:lnTo>
                      <a:pt x="511" y="345"/>
                    </a:lnTo>
                    <a:lnTo>
                      <a:pt x="438" y="340"/>
                    </a:lnTo>
                    <a:lnTo>
                      <a:pt x="369" y="334"/>
                    </a:lnTo>
                    <a:lnTo>
                      <a:pt x="304" y="327"/>
                    </a:lnTo>
                    <a:lnTo>
                      <a:pt x="245" y="320"/>
                    </a:lnTo>
                    <a:lnTo>
                      <a:pt x="191" y="311"/>
                    </a:lnTo>
                    <a:lnTo>
                      <a:pt x="142" y="302"/>
                    </a:lnTo>
                    <a:lnTo>
                      <a:pt x="101" y="291"/>
                    </a:lnTo>
                    <a:lnTo>
                      <a:pt x="65" y="281"/>
                    </a:lnTo>
                    <a:lnTo>
                      <a:pt x="37" y="270"/>
                    </a:lnTo>
                    <a:lnTo>
                      <a:pt x="16" y="258"/>
                    </a:lnTo>
                    <a:lnTo>
                      <a:pt x="4" y="246"/>
                    </a:lnTo>
                    <a:lnTo>
                      <a:pt x="0" y="234"/>
                    </a:lnTo>
                    <a:lnTo>
                      <a:pt x="0" y="0"/>
                    </a:lnTo>
                    <a:close/>
                  </a:path>
                </a:pathLst>
              </a:custGeom>
              <a:solidFill>
                <a:schemeClr val="accent6"/>
              </a:solidFill>
              <a:ln w="0">
                <a:noFill/>
                <a:prstDash val="solid"/>
                <a:round/>
              </a:ln>
            </p:spPr>
            <p:txBody>
              <a:bodyPr vert="horz" wrap="square" lIns="91440" tIns="45720" rIns="91440" bIns="45720" numCol="1" anchor="t" anchorCtr="0" compatLnSpc="1"/>
              <a:lstStyle/>
              <a:p>
                <a:endParaRPr lang="id-ID">
                  <a:latin typeface="微软雅黑" panose="020B0503020204020204" pitchFamily="34" charset="-122"/>
                  <a:ea typeface="微软雅黑" panose="020B0503020204020204" pitchFamily="34" charset="-122"/>
                  <a:cs typeface="+mn-ea"/>
                  <a:sym typeface="思源黑体" panose="020B0500000000000000" pitchFamily="34" charset="-122"/>
                </a:endParaRPr>
              </a:p>
            </p:txBody>
          </p:sp>
          <p:sp>
            <p:nvSpPr>
              <p:cNvPr id="69" name="Freeform 7"/>
              <p:cNvSpPr/>
              <p:nvPr/>
            </p:nvSpPr>
            <p:spPr bwMode="auto">
              <a:xfrm>
                <a:off x="2315304" y="4996517"/>
                <a:ext cx="1885711" cy="272118"/>
              </a:xfrm>
              <a:custGeom>
                <a:avLst/>
                <a:gdLst>
                  <a:gd name="T0" fmla="*/ 924 w 1677"/>
                  <a:gd name="T1" fmla="*/ 0 h 242"/>
                  <a:gd name="T2" fmla="*/ 1087 w 1677"/>
                  <a:gd name="T3" fmla="*/ 5 h 242"/>
                  <a:gd name="T4" fmla="*/ 1238 w 1677"/>
                  <a:gd name="T5" fmla="*/ 14 h 242"/>
                  <a:gd name="T6" fmla="*/ 1371 w 1677"/>
                  <a:gd name="T7" fmla="*/ 27 h 242"/>
                  <a:gd name="T8" fmla="*/ 1486 w 1677"/>
                  <a:gd name="T9" fmla="*/ 44 h 242"/>
                  <a:gd name="T10" fmla="*/ 1576 w 1677"/>
                  <a:gd name="T11" fmla="*/ 63 h 242"/>
                  <a:gd name="T12" fmla="*/ 1639 w 1677"/>
                  <a:gd name="T13" fmla="*/ 85 h 242"/>
                  <a:gd name="T14" fmla="*/ 1672 w 1677"/>
                  <a:gd name="T15" fmla="*/ 108 h 242"/>
                  <a:gd name="T16" fmla="*/ 1676 w 1677"/>
                  <a:gd name="T17" fmla="*/ 127 h 242"/>
                  <a:gd name="T18" fmla="*/ 1658 w 1677"/>
                  <a:gd name="T19" fmla="*/ 147 h 242"/>
                  <a:gd name="T20" fmla="*/ 1603 w 1677"/>
                  <a:gd name="T21" fmla="*/ 170 h 242"/>
                  <a:gd name="T22" fmla="*/ 1517 w 1677"/>
                  <a:gd name="T23" fmla="*/ 192 h 242"/>
                  <a:gd name="T24" fmla="*/ 1401 w 1677"/>
                  <a:gd name="T25" fmla="*/ 210 h 242"/>
                  <a:gd name="T26" fmla="*/ 1262 w 1677"/>
                  <a:gd name="T27" fmla="*/ 225 h 242"/>
                  <a:gd name="T28" fmla="*/ 1104 w 1677"/>
                  <a:gd name="T29" fmla="*/ 235 h 242"/>
                  <a:gd name="T30" fmla="*/ 930 w 1677"/>
                  <a:gd name="T31" fmla="*/ 240 h 242"/>
                  <a:gd name="T32" fmla="*/ 747 w 1677"/>
                  <a:gd name="T33" fmla="*/ 240 h 242"/>
                  <a:gd name="T34" fmla="*/ 572 w 1677"/>
                  <a:gd name="T35" fmla="*/ 235 h 242"/>
                  <a:gd name="T36" fmla="*/ 414 w 1677"/>
                  <a:gd name="T37" fmla="*/ 225 h 242"/>
                  <a:gd name="T38" fmla="*/ 275 w 1677"/>
                  <a:gd name="T39" fmla="*/ 210 h 242"/>
                  <a:gd name="T40" fmla="*/ 159 w 1677"/>
                  <a:gd name="T41" fmla="*/ 192 h 242"/>
                  <a:gd name="T42" fmla="*/ 73 w 1677"/>
                  <a:gd name="T43" fmla="*/ 170 h 242"/>
                  <a:gd name="T44" fmla="*/ 18 w 1677"/>
                  <a:gd name="T45" fmla="*/ 147 h 242"/>
                  <a:gd name="T46" fmla="*/ 1 w 1677"/>
                  <a:gd name="T47" fmla="*/ 127 h 242"/>
                  <a:gd name="T48" fmla="*/ 4 w 1677"/>
                  <a:gd name="T49" fmla="*/ 108 h 242"/>
                  <a:gd name="T50" fmla="*/ 37 w 1677"/>
                  <a:gd name="T51" fmla="*/ 85 h 242"/>
                  <a:gd name="T52" fmla="*/ 101 w 1677"/>
                  <a:gd name="T53" fmla="*/ 63 h 242"/>
                  <a:gd name="T54" fmla="*/ 191 w 1677"/>
                  <a:gd name="T55" fmla="*/ 44 h 242"/>
                  <a:gd name="T56" fmla="*/ 304 w 1677"/>
                  <a:gd name="T57" fmla="*/ 27 h 242"/>
                  <a:gd name="T58" fmla="*/ 438 w 1677"/>
                  <a:gd name="T59" fmla="*/ 14 h 242"/>
                  <a:gd name="T60" fmla="*/ 588 w 1677"/>
                  <a:gd name="T61" fmla="*/ 5 h 242"/>
                  <a:gd name="T62" fmla="*/ 752 w 1677"/>
                  <a:gd name="T63" fmla="*/ 0 h 2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676" h="241">
                    <a:moveTo>
                      <a:pt x="838" y="0"/>
                    </a:moveTo>
                    <a:lnTo>
                      <a:pt x="924" y="0"/>
                    </a:lnTo>
                    <a:lnTo>
                      <a:pt x="1008" y="3"/>
                    </a:lnTo>
                    <a:lnTo>
                      <a:pt x="1087" y="5"/>
                    </a:lnTo>
                    <a:lnTo>
                      <a:pt x="1164" y="9"/>
                    </a:lnTo>
                    <a:lnTo>
                      <a:pt x="1238" y="14"/>
                    </a:lnTo>
                    <a:lnTo>
                      <a:pt x="1307" y="21"/>
                    </a:lnTo>
                    <a:lnTo>
                      <a:pt x="1371" y="27"/>
                    </a:lnTo>
                    <a:lnTo>
                      <a:pt x="1430" y="35"/>
                    </a:lnTo>
                    <a:lnTo>
                      <a:pt x="1486" y="44"/>
                    </a:lnTo>
                    <a:lnTo>
                      <a:pt x="1533" y="53"/>
                    </a:lnTo>
                    <a:lnTo>
                      <a:pt x="1576" y="63"/>
                    </a:lnTo>
                    <a:lnTo>
                      <a:pt x="1610" y="73"/>
                    </a:lnTo>
                    <a:lnTo>
                      <a:pt x="1639" y="85"/>
                    </a:lnTo>
                    <a:lnTo>
                      <a:pt x="1659" y="96"/>
                    </a:lnTo>
                    <a:lnTo>
                      <a:pt x="1672" y="108"/>
                    </a:lnTo>
                    <a:lnTo>
                      <a:pt x="1677" y="121"/>
                    </a:lnTo>
                    <a:lnTo>
                      <a:pt x="1676" y="127"/>
                    </a:lnTo>
                    <a:lnTo>
                      <a:pt x="1672" y="134"/>
                    </a:lnTo>
                    <a:lnTo>
                      <a:pt x="1658" y="147"/>
                    </a:lnTo>
                    <a:lnTo>
                      <a:pt x="1635" y="158"/>
                    </a:lnTo>
                    <a:lnTo>
                      <a:pt x="1603" y="170"/>
                    </a:lnTo>
                    <a:lnTo>
                      <a:pt x="1564" y="181"/>
                    </a:lnTo>
                    <a:lnTo>
                      <a:pt x="1517" y="192"/>
                    </a:lnTo>
                    <a:lnTo>
                      <a:pt x="1463" y="202"/>
                    </a:lnTo>
                    <a:lnTo>
                      <a:pt x="1401" y="210"/>
                    </a:lnTo>
                    <a:lnTo>
                      <a:pt x="1335" y="219"/>
                    </a:lnTo>
                    <a:lnTo>
                      <a:pt x="1262" y="225"/>
                    </a:lnTo>
                    <a:lnTo>
                      <a:pt x="1185" y="230"/>
                    </a:lnTo>
                    <a:lnTo>
                      <a:pt x="1104" y="235"/>
                    </a:lnTo>
                    <a:lnTo>
                      <a:pt x="1019" y="239"/>
                    </a:lnTo>
                    <a:lnTo>
                      <a:pt x="930" y="240"/>
                    </a:lnTo>
                    <a:lnTo>
                      <a:pt x="838" y="242"/>
                    </a:lnTo>
                    <a:lnTo>
                      <a:pt x="747" y="240"/>
                    </a:lnTo>
                    <a:lnTo>
                      <a:pt x="658" y="239"/>
                    </a:lnTo>
                    <a:lnTo>
                      <a:pt x="572" y="235"/>
                    </a:lnTo>
                    <a:lnTo>
                      <a:pt x="491" y="230"/>
                    </a:lnTo>
                    <a:lnTo>
                      <a:pt x="414" y="225"/>
                    </a:lnTo>
                    <a:lnTo>
                      <a:pt x="342" y="219"/>
                    </a:lnTo>
                    <a:lnTo>
                      <a:pt x="275" y="210"/>
                    </a:lnTo>
                    <a:lnTo>
                      <a:pt x="214" y="202"/>
                    </a:lnTo>
                    <a:lnTo>
                      <a:pt x="159" y="192"/>
                    </a:lnTo>
                    <a:lnTo>
                      <a:pt x="113" y="181"/>
                    </a:lnTo>
                    <a:lnTo>
                      <a:pt x="73" y="170"/>
                    </a:lnTo>
                    <a:lnTo>
                      <a:pt x="41" y="158"/>
                    </a:lnTo>
                    <a:lnTo>
                      <a:pt x="18" y="147"/>
                    </a:lnTo>
                    <a:lnTo>
                      <a:pt x="4" y="134"/>
                    </a:lnTo>
                    <a:lnTo>
                      <a:pt x="1" y="127"/>
                    </a:lnTo>
                    <a:lnTo>
                      <a:pt x="0" y="121"/>
                    </a:lnTo>
                    <a:lnTo>
                      <a:pt x="4" y="108"/>
                    </a:lnTo>
                    <a:lnTo>
                      <a:pt x="16" y="96"/>
                    </a:lnTo>
                    <a:lnTo>
                      <a:pt x="37" y="85"/>
                    </a:lnTo>
                    <a:lnTo>
                      <a:pt x="65" y="73"/>
                    </a:lnTo>
                    <a:lnTo>
                      <a:pt x="101" y="63"/>
                    </a:lnTo>
                    <a:lnTo>
                      <a:pt x="142" y="53"/>
                    </a:lnTo>
                    <a:lnTo>
                      <a:pt x="191" y="44"/>
                    </a:lnTo>
                    <a:lnTo>
                      <a:pt x="245" y="35"/>
                    </a:lnTo>
                    <a:lnTo>
                      <a:pt x="304" y="27"/>
                    </a:lnTo>
                    <a:lnTo>
                      <a:pt x="369" y="21"/>
                    </a:lnTo>
                    <a:lnTo>
                      <a:pt x="438" y="14"/>
                    </a:lnTo>
                    <a:lnTo>
                      <a:pt x="511" y="9"/>
                    </a:lnTo>
                    <a:lnTo>
                      <a:pt x="588" y="5"/>
                    </a:lnTo>
                    <a:lnTo>
                      <a:pt x="669" y="3"/>
                    </a:lnTo>
                    <a:lnTo>
                      <a:pt x="752" y="0"/>
                    </a:lnTo>
                    <a:lnTo>
                      <a:pt x="838" y="0"/>
                    </a:lnTo>
                    <a:close/>
                  </a:path>
                </a:pathLst>
              </a:custGeom>
              <a:solidFill>
                <a:schemeClr val="accent6">
                  <a:lumMod val="75000"/>
                </a:schemeClr>
              </a:solidFill>
              <a:ln w="0">
                <a:noFill/>
                <a:prstDash val="solid"/>
                <a:round/>
              </a:ln>
            </p:spPr>
            <p:txBody>
              <a:bodyPr vert="horz" wrap="square" lIns="91440" tIns="45720" rIns="91440" bIns="45720" numCol="1" anchor="t" anchorCtr="0" compatLnSpc="1"/>
              <a:lstStyle/>
              <a:p>
                <a:endParaRPr lang="id-ID">
                  <a:latin typeface="微软雅黑" panose="020B0503020204020204" pitchFamily="34" charset="-122"/>
                  <a:ea typeface="微软雅黑" panose="020B0503020204020204" pitchFamily="34" charset="-122"/>
                  <a:cs typeface="+mn-ea"/>
                  <a:sym typeface="思源黑体" panose="020B0500000000000000" pitchFamily="34" charset="-122"/>
                </a:endParaRPr>
              </a:p>
            </p:txBody>
          </p:sp>
        </p:grpSp>
        <p:grpSp>
          <p:nvGrpSpPr>
            <p:cNvPr id="46" name="Group 6"/>
            <p:cNvGrpSpPr/>
            <p:nvPr/>
          </p:nvGrpSpPr>
          <p:grpSpPr>
            <a:xfrm>
              <a:off x="1403309" y="4121161"/>
              <a:ext cx="2453831" cy="694539"/>
              <a:chOff x="2147761" y="4430388"/>
              <a:chExt cx="2244411" cy="474168"/>
            </a:xfrm>
          </p:grpSpPr>
          <p:sp>
            <p:nvSpPr>
              <p:cNvPr id="66" name="Freeform 10"/>
              <p:cNvSpPr/>
              <p:nvPr/>
            </p:nvSpPr>
            <p:spPr bwMode="auto">
              <a:xfrm>
                <a:off x="2147761" y="4554850"/>
                <a:ext cx="2244411" cy="349706"/>
              </a:xfrm>
              <a:custGeom>
                <a:avLst/>
                <a:gdLst>
                  <a:gd name="T0" fmla="*/ 5 w 1996"/>
                  <a:gd name="T1" fmla="*/ 0 h 311"/>
                  <a:gd name="T2" fmla="*/ 45 w 1996"/>
                  <a:gd name="T3" fmla="*/ 21 h 311"/>
                  <a:gd name="T4" fmla="*/ 120 w 1996"/>
                  <a:gd name="T5" fmla="*/ 40 h 311"/>
                  <a:gd name="T6" fmla="*/ 228 w 1996"/>
                  <a:gd name="T7" fmla="*/ 57 h 311"/>
                  <a:gd name="T8" fmla="*/ 363 w 1996"/>
                  <a:gd name="T9" fmla="*/ 71 h 311"/>
                  <a:gd name="T10" fmla="*/ 523 w 1996"/>
                  <a:gd name="T11" fmla="*/ 83 h 311"/>
                  <a:gd name="T12" fmla="*/ 701 w 1996"/>
                  <a:gd name="T13" fmla="*/ 90 h 311"/>
                  <a:gd name="T14" fmla="*/ 896 w 1996"/>
                  <a:gd name="T15" fmla="*/ 94 h 311"/>
                  <a:gd name="T16" fmla="*/ 1100 w 1996"/>
                  <a:gd name="T17" fmla="*/ 94 h 311"/>
                  <a:gd name="T18" fmla="*/ 1294 w 1996"/>
                  <a:gd name="T19" fmla="*/ 90 h 311"/>
                  <a:gd name="T20" fmla="*/ 1474 w 1996"/>
                  <a:gd name="T21" fmla="*/ 83 h 311"/>
                  <a:gd name="T22" fmla="*/ 1632 w 1996"/>
                  <a:gd name="T23" fmla="*/ 71 h 311"/>
                  <a:gd name="T24" fmla="*/ 1768 w 1996"/>
                  <a:gd name="T25" fmla="*/ 57 h 311"/>
                  <a:gd name="T26" fmla="*/ 1875 w 1996"/>
                  <a:gd name="T27" fmla="*/ 40 h 311"/>
                  <a:gd name="T28" fmla="*/ 1951 w 1996"/>
                  <a:gd name="T29" fmla="*/ 21 h 311"/>
                  <a:gd name="T30" fmla="*/ 1991 w 1996"/>
                  <a:gd name="T31" fmla="*/ 0 h 311"/>
                  <a:gd name="T32" fmla="*/ 1996 w 1996"/>
                  <a:gd name="T33" fmla="*/ 206 h 311"/>
                  <a:gd name="T34" fmla="*/ 1978 w 1996"/>
                  <a:gd name="T35" fmla="*/ 225 h 311"/>
                  <a:gd name="T36" fmla="*/ 1927 w 1996"/>
                  <a:gd name="T37" fmla="*/ 245 h 311"/>
                  <a:gd name="T38" fmla="*/ 1844 w 1996"/>
                  <a:gd name="T39" fmla="*/ 261 h 311"/>
                  <a:gd name="T40" fmla="*/ 1735 w 1996"/>
                  <a:gd name="T41" fmla="*/ 277 h 311"/>
                  <a:gd name="T42" fmla="*/ 1603 w 1996"/>
                  <a:gd name="T43" fmla="*/ 290 h 311"/>
                  <a:gd name="T44" fmla="*/ 1448 w 1996"/>
                  <a:gd name="T45" fmla="*/ 300 h 311"/>
                  <a:gd name="T46" fmla="*/ 1279 w 1996"/>
                  <a:gd name="T47" fmla="*/ 308 h 311"/>
                  <a:gd name="T48" fmla="*/ 1094 w 1996"/>
                  <a:gd name="T49" fmla="*/ 310 h 311"/>
                  <a:gd name="T50" fmla="*/ 902 w 1996"/>
                  <a:gd name="T51" fmla="*/ 310 h 311"/>
                  <a:gd name="T52" fmla="*/ 718 w 1996"/>
                  <a:gd name="T53" fmla="*/ 308 h 311"/>
                  <a:gd name="T54" fmla="*/ 547 w 1996"/>
                  <a:gd name="T55" fmla="*/ 300 h 311"/>
                  <a:gd name="T56" fmla="*/ 394 w 1996"/>
                  <a:gd name="T57" fmla="*/ 290 h 311"/>
                  <a:gd name="T58" fmla="*/ 261 w 1996"/>
                  <a:gd name="T59" fmla="*/ 277 h 311"/>
                  <a:gd name="T60" fmla="*/ 151 w 1996"/>
                  <a:gd name="T61" fmla="*/ 261 h 311"/>
                  <a:gd name="T62" fmla="*/ 69 w 1996"/>
                  <a:gd name="T63" fmla="*/ 245 h 311"/>
                  <a:gd name="T64" fmla="*/ 18 w 1996"/>
                  <a:gd name="T65" fmla="*/ 225 h 311"/>
                  <a:gd name="T66" fmla="*/ 0 w 1996"/>
                  <a:gd name="T67" fmla="*/ 206 h 3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996" h="311">
                    <a:moveTo>
                      <a:pt x="0" y="0"/>
                    </a:moveTo>
                    <a:lnTo>
                      <a:pt x="5" y="0"/>
                    </a:lnTo>
                    <a:lnTo>
                      <a:pt x="20" y="12"/>
                    </a:lnTo>
                    <a:lnTo>
                      <a:pt x="45" y="21"/>
                    </a:lnTo>
                    <a:lnTo>
                      <a:pt x="78" y="31"/>
                    </a:lnTo>
                    <a:lnTo>
                      <a:pt x="120" y="40"/>
                    </a:lnTo>
                    <a:lnTo>
                      <a:pt x="171" y="49"/>
                    </a:lnTo>
                    <a:lnTo>
                      <a:pt x="228" y="57"/>
                    </a:lnTo>
                    <a:lnTo>
                      <a:pt x="293" y="65"/>
                    </a:lnTo>
                    <a:lnTo>
                      <a:pt x="363" y="71"/>
                    </a:lnTo>
                    <a:lnTo>
                      <a:pt x="441" y="78"/>
                    </a:lnTo>
                    <a:lnTo>
                      <a:pt x="523" y="83"/>
                    </a:lnTo>
                    <a:lnTo>
                      <a:pt x="609" y="87"/>
                    </a:lnTo>
                    <a:lnTo>
                      <a:pt x="701" y="90"/>
                    </a:lnTo>
                    <a:lnTo>
                      <a:pt x="797" y="93"/>
                    </a:lnTo>
                    <a:lnTo>
                      <a:pt x="896" y="94"/>
                    </a:lnTo>
                    <a:lnTo>
                      <a:pt x="998" y="96"/>
                    </a:lnTo>
                    <a:lnTo>
                      <a:pt x="1100" y="94"/>
                    </a:lnTo>
                    <a:lnTo>
                      <a:pt x="1199" y="93"/>
                    </a:lnTo>
                    <a:lnTo>
                      <a:pt x="1294" y="90"/>
                    </a:lnTo>
                    <a:lnTo>
                      <a:pt x="1387" y="87"/>
                    </a:lnTo>
                    <a:lnTo>
                      <a:pt x="1474" y="83"/>
                    </a:lnTo>
                    <a:lnTo>
                      <a:pt x="1556" y="78"/>
                    </a:lnTo>
                    <a:lnTo>
                      <a:pt x="1632" y="71"/>
                    </a:lnTo>
                    <a:lnTo>
                      <a:pt x="1703" y="65"/>
                    </a:lnTo>
                    <a:lnTo>
                      <a:pt x="1768" y="57"/>
                    </a:lnTo>
                    <a:lnTo>
                      <a:pt x="1825" y="49"/>
                    </a:lnTo>
                    <a:lnTo>
                      <a:pt x="1875" y="40"/>
                    </a:lnTo>
                    <a:lnTo>
                      <a:pt x="1918" y="31"/>
                    </a:lnTo>
                    <a:lnTo>
                      <a:pt x="1951" y="21"/>
                    </a:lnTo>
                    <a:lnTo>
                      <a:pt x="1975" y="12"/>
                    </a:lnTo>
                    <a:lnTo>
                      <a:pt x="1991" y="0"/>
                    </a:lnTo>
                    <a:lnTo>
                      <a:pt x="1996" y="0"/>
                    </a:lnTo>
                    <a:lnTo>
                      <a:pt x="1996" y="206"/>
                    </a:lnTo>
                    <a:lnTo>
                      <a:pt x="1992" y="216"/>
                    </a:lnTo>
                    <a:lnTo>
                      <a:pt x="1978" y="225"/>
                    </a:lnTo>
                    <a:lnTo>
                      <a:pt x="1956" y="236"/>
                    </a:lnTo>
                    <a:lnTo>
                      <a:pt x="1927" y="245"/>
                    </a:lnTo>
                    <a:lnTo>
                      <a:pt x="1889" y="254"/>
                    </a:lnTo>
                    <a:lnTo>
                      <a:pt x="1844" y="261"/>
                    </a:lnTo>
                    <a:lnTo>
                      <a:pt x="1793" y="269"/>
                    </a:lnTo>
                    <a:lnTo>
                      <a:pt x="1735" y="277"/>
                    </a:lnTo>
                    <a:lnTo>
                      <a:pt x="1672" y="283"/>
                    </a:lnTo>
                    <a:lnTo>
                      <a:pt x="1603" y="290"/>
                    </a:lnTo>
                    <a:lnTo>
                      <a:pt x="1528" y="295"/>
                    </a:lnTo>
                    <a:lnTo>
                      <a:pt x="1448" y="300"/>
                    </a:lnTo>
                    <a:lnTo>
                      <a:pt x="1365" y="304"/>
                    </a:lnTo>
                    <a:lnTo>
                      <a:pt x="1279" y="308"/>
                    </a:lnTo>
                    <a:lnTo>
                      <a:pt x="1187" y="309"/>
                    </a:lnTo>
                    <a:lnTo>
                      <a:pt x="1094" y="310"/>
                    </a:lnTo>
                    <a:lnTo>
                      <a:pt x="998" y="311"/>
                    </a:lnTo>
                    <a:lnTo>
                      <a:pt x="902" y="310"/>
                    </a:lnTo>
                    <a:lnTo>
                      <a:pt x="808" y="309"/>
                    </a:lnTo>
                    <a:lnTo>
                      <a:pt x="718" y="308"/>
                    </a:lnTo>
                    <a:lnTo>
                      <a:pt x="631" y="304"/>
                    </a:lnTo>
                    <a:lnTo>
                      <a:pt x="547" y="300"/>
                    </a:lnTo>
                    <a:lnTo>
                      <a:pt x="468" y="295"/>
                    </a:lnTo>
                    <a:lnTo>
                      <a:pt x="394" y="290"/>
                    </a:lnTo>
                    <a:lnTo>
                      <a:pt x="325" y="283"/>
                    </a:lnTo>
                    <a:lnTo>
                      <a:pt x="261" y="277"/>
                    </a:lnTo>
                    <a:lnTo>
                      <a:pt x="203" y="269"/>
                    </a:lnTo>
                    <a:lnTo>
                      <a:pt x="151" y="261"/>
                    </a:lnTo>
                    <a:lnTo>
                      <a:pt x="106" y="254"/>
                    </a:lnTo>
                    <a:lnTo>
                      <a:pt x="69" y="245"/>
                    </a:lnTo>
                    <a:lnTo>
                      <a:pt x="39" y="236"/>
                    </a:lnTo>
                    <a:lnTo>
                      <a:pt x="18" y="225"/>
                    </a:lnTo>
                    <a:lnTo>
                      <a:pt x="3" y="216"/>
                    </a:lnTo>
                    <a:lnTo>
                      <a:pt x="0" y="206"/>
                    </a:lnTo>
                    <a:lnTo>
                      <a:pt x="0" y="0"/>
                    </a:lnTo>
                    <a:close/>
                  </a:path>
                </a:pathLst>
              </a:custGeom>
              <a:solidFill>
                <a:schemeClr val="accent5"/>
              </a:solidFill>
              <a:ln w="0">
                <a:noFill/>
                <a:prstDash val="solid"/>
                <a:round/>
              </a:ln>
            </p:spPr>
            <p:txBody>
              <a:bodyPr vert="horz" wrap="square" lIns="91440" tIns="45720" rIns="91440" bIns="45720" numCol="1" anchor="t" anchorCtr="0" compatLnSpc="1"/>
              <a:lstStyle/>
              <a:p>
                <a:endParaRPr lang="id-ID">
                  <a:latin typeface="微软雅黑" panose="020B0503020204020204" pitchFamily="34" charset="-122"/>
                  <a:ea typeface="微软雅黑" panose="020B0503020204020204" pitchFamily="34" charset="-122"/>
                  <a:cs typeface="+mn-ea"/>
                  <a:sym typeface="思源黑体" panose="020B0500000000000000" pitchFamily="34" charset="-122"/>
                </a:endParaRPr>
              </a:p>
            </p:txBody>
          </p:sp>
          <p:sp>
            <p:nvSpPr>
              <p:cNvPr id="67" name="Freeform 11"/>
              <p:cNvSpPr/>
              <p:nvPr/>
            </p:nvSpPr>
            <p:spPr bwMode="auto">
              <a:xfrm>
                <a:off x="2147761" y="4430388"/>
                <a:ext cx="2244411" cy="237260"/>
              </a:xfrm>
              <a:custGeom>
                <a:avLst/>
                <a:gdLst>
                  <a:gd name="T0" fmla="*/ 1094 w 1996"/>
                  <a:gd name="T1" fmla="*/ 0 h 211"/>
                  <a:gd name="T2" fmla="*/ 1279 w 1996"/>
                  <a:gd name="T3" fmla="*/ 4 h 211"/>
                  <a:gd name="T4" fmla="*/ 1448 w 1996"/>
                  <a:gd name="T5" fmla="*/ 11 h 211"/>
                  <a:gd name="T6" fmla="*/ 1603 w 1996"/>
                  <a:gd name="T7" fmla="*/ 22 h 211"/>
                  <a:gd name="T8" fmla="*/ 1735 w 1996"/>
                  <a:gd name="T9" fmla="*/ 35 h 211"/>
                  <a:gd name="T10" fmla="*/ 1844 w 1996"/>
                  <a:gd name="T11" fmla="*/ 49 h 211"/>
                  <a:gd name="T12" fmla="*/ 1927 w 1996"/>
                  <a:gd name="T13" fmla="*/ 67 h 211"/>
                  <a:gd name="T14" fmla="*/ 1978 w 1996"/>
                  <a:gd name="T15" fmla="*/ 85 h 211"/>
                  <a:gd name="T16" fmla="*/ 1996 w 1996"/>
                  <a:gd name="T17" fmla="*/ 105 h 211"/>
                  <a:gd name="T18" fmla="*/ 1995 w 1996"/>
                  <a:gd name="T19" fmla="*/ 113 h 211"/>
                  <a:gd name="T20" fmla="*/ 1975 w 1996"/>
                  <a:gd name="T21" fmla="*/ 127 h 211"/>
                  <a:gd name="T22" fmla="*/ 1918 w 1996"/>
                  <a:gd name="T23" fmla="*/ 146 h 211"/>
                  <a:gd name="T24" fmla="*/ 1825 w 1996"/>
                  <a:gd name="T25" fmla="*/ 164 h 211"/>
                  <a:gd name="T26" fmla="*/ 1703 w 1996"/>
                  <a:gd name="T27" fmla="*/ 180 h 211"/>
                  <a:gd name="T28" fmla="*/ 1556 w 1996"/>
                  <a:gd name="T29" fmla="*/ 193 h 211"/>
                  <a:gd name="T30" fmla="*/ 1387 w 1996"/>
                  <a:gd name="T31" fmla="*/ 202 h 211"/>
                  <a:gd name="T32" fmla="*/ 1199 w 1996"/>
                  <a:gd name="T33" fmla="*/ 208 h 211"/>
                  <a:gd name="T34" fmla="*/ 998 w 1996"/>
                  <a:gd name="T35" fmla="*/ 211 h 211"/>
                  <a:gd name="T36" fmla="*/ 797 w 1996"/>
                  <a:gd name="T37" fmla="*/ 208 h 211"/>
                  <a:gd name="T38" fmla="*/ 609 w 1996"/>
                  <a:gd name="T39" fmla="*/ 202 h 211"/>
                  <a:gd name="T40" fmla="*/ 441 w 1996"/>
                  <a:gd name="T41" fmla="*/ 193 h 211"/>
                  <a:gd name="T42" fmla="*/ 293 w 1996"/>
                  <a:gd name="T43" fmla="*/ 180 h 211"/>
                  <a:gd name="T44" fmla="*/ 171 w 1996"/>
                  <a:gd name="T45" fmla="*/ 164 h 211"/>
                  <a:gd name="T46" fmla="*/ 78 w 1996"/>
                  <a:gd name="T47" fmla="*/ 146 h 211"/>
                  <a:gd name="T48" fmla="*/ 20 w 1996"/>
                  <a:gd name="T49" fmla="*/ 127 h 211"/>
                  <a:gd name="T50" fmla="*/ 2 w 1996"/>
                  <a:gd name="T51" fmla="*/ 113 h 211"/>
                  <a:gd name="T52" fmla="*/ 0 w 1996"/>
                  <a:gd name="T53" fmla="*/ 105 h 211"/>
                  <a:gd name="T54" fmla="*/ 18 w 1996"/>
                  <a:gd name="T55" fmla="*/ 85 h 211"/>
                  <a:gd name="T56" fmla="*/ 69 w 1996"/>
                  <a:gd name="T57" fmla="*/ 67 h 211"/>
                  <a:gd name="T58" fmla="*/ 151 w 1996"/>
                  <a:gd name="T59" fmla="*/ 49 h 211"/>
                  <a:gd name="T60" fmla="*/ 261 w 1996"/>
                  <a:gd name="T61" fmla="*/ 35 h 211"/>
                  <a:gd name="T62" fmla="*/ 394 w 1996"/>
                  <a:gd name="T63" fmla="*/ 22 h 211"/>
                  <a:gd name="T64" fmla="*/ 547 w 1996"/>
                  <a:gd name="T65" fmla="*/ 11 h 211"/>
                  <a:gd name="T66" fmla="*/ 718 w 1996"/>
                  <a:gd name="T67" fmla="*/ 4 h 211"/>
                  <a:gd name="T68" fmla="*/ 902 w 1996"/>
                  <a:gd name="T69" fmla="*/ 0 h 2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996" h="211">
                    <a:moveTo>
                      <a:pt x="998" y="0"/>
                    </a:moveTo>
                    <a:lnTo>
                      <a:pt x="1094" y="0"/>
                    </a:lnTo>
                    <a:lnTo>
                      <a:pt x="1187" y="1"/>
                    </a:lnTo>
                    <a:lnTo>
                      <a:pt x="1279" y="4"/>
                    </a:lnTo>
                    <a:lnTo>
                      <a:pt x="1365" y="8"/>
                    </a:lnTo>
                    <a:lnTo>
                      <a:pt x="1448" y="11"/>
                    </a:lnTo>
                    <a:lnTo>
                      <a:pt x="1528" y="15"/>
                    </a:lnTo>
                    <a:lnTo>
                      <a:pt x="1603" y="22"/>
                    </a:lnTo>
                    <a:lnTo>
                      <a:pt x="1672" y="27"/>
                    </a:lnTo>
                    <a:lnTo>
                      <a:pt x="1735" y="35"/>
                    </a:lnTo>
                    <a:lnTo>
                      <a:pt x="1793" y="41"/>
                    </a:lnTo>
                    <a:lnTo>
                      <a:pt x="1844" y="49"/>
                    </a:lnTo>
                    <a:lnTo>
                      <a:pt x="1889" y="58"/>
                    </a:lnTo>
                    <a:lnTo>
                      <a:pt x="1927" y="67"/>
                    </a:lnTo>
                    <a:lnTo>
                      <a:pt x="1956" y="76"/>
                    </a:lnTo>
                    <a:lnTo>
                      <a:pt x="1978" y="85"/>
                    </a:lnTo>
                    <a:lnTo>
                      <a:pt x="1992" y="95"/>
                    </a:lnTo>
                    <a:lnTo>
                      <a:pt x="1996" y="105"/>
                    </a:lnTo>
                    <a:lnTo>
                      <a:pt x="1996" y="109"/>
                    </a:lnTo>
                    <a:lnTo>
                      <a:pt x="1995" y="113"/>
                    </a:lnTo>
                    <a:lnTo>
                      <a:pt x="1991" y="115"/>
                    </a:lnTo>
                    <a:lnTo>
                      <a:pt x="1975" y="127"/>
                    </a:lnTo>
                    <a:lnTo>
                      <a:pt x="1951" y="136"/>
                    </a:lnTo>
                    <a:lnTo>
                      <a:pt x="1918" y="146"/>
                    </a:lnTo>
                    <a:lnTo>
                      <a:pt x="1875" y="155"/>
                    </a:lnTo>
                    <a:lnTo>
                      <a:pt x="1825" y="164"/>
                    </a:lnTo>
                    <a:lnTo>
                      <a:pt x="1768" y="172"/>
                    </a:lnTo>
                    <a:lnTo>
                      <a:pt x="1703" y="180"/>
                    </a:lnTo>
                    <a:lnTo>
                      <a:pt x="1632" y="186"/>
                    </a:lnTo>
                    <a:lnTo>
                      <a:pt x="1556" y="193"/>
                    </a:lnTo>
                    <a:lnTo>
                      <a:pt x="1474" y="198"/>
                    </a:lnTo>
                    <a:lnTo>
                      <a:pt x="1387" y="202"/>
                    </a:lnTo>
                    <a:lnTo>
                      <a:pt x="1294" y="205"/>
                    </a:lnTo>
                    <a:lnTo>
                      <a:pt x="1199" y="208"/>
                    </a:lnTo>
                    <a:lnTo>
                      <a:pt x="1100" y="209"/>
                    </a:lnTo>
                    <a:lnTo>
                      <a:pt x="998" y="211"/>
                    </a:lnTo>
                    <a:lnTo>
                      <a:pt x="896" y="209"/>
                    </a:lnTo>
                    <a:lnTo>
                      <a:pt x="797" y="208"/>
                    </a:lnTo>
                    <a:lnTo>
                      <a:pt x="701" y="205"/>
                    </a:lnTo>
                    <a:lnTo>
                      <a:pt x="609" y="202"/>
                    </a:lnTo>
                    <a:lnTo>
                      <a:pt x="523" y="198"/>
                    </a:lnTo>
                    <a:lnTo>
                      <a:pt x="441" y="193"/>
                    </a:lnTo>
                    <a:lnTo>
                      <a:pt x="363" y="186"/>
                    </a:lnTo>
                    <a:lnTo>
                      <a:pt x="293" y="180"/>
                    </a:lnTo>
                    <a:lnTo>
                      <a:pt x="228" y="172"/>
                    </a:lnTo>
                    <a:lnTo>
                      <a:pt x="171" y="164"/>
                    </a:lnTo>
                    <a:lnTo>
                      <a:pt x="120" y="155"/>
                    </a:lnTo>
                    <a:lnTo>
                      <a:pt x="78" y="146"/>
                    </a:lnTo>
                    <a:lnTo>
                      <a:pt x="45" y="136"/>
                    </a:lnTo>
                    <a:lnTo>
                      <a:pt x="20" y="127"/>
                    </a:lnTo>
                    <a:lnTo>
                      <a:pt x="5" y="115"/>
                    </a:lnTo>
                    <a:lnTo>
                      <a:pt x="2" y="113"/>
                    </a:lnTo>
                    <a:lnTo>
                      <a:pt x="0" y="109"/>
                    </a:lnTo>
                    <a:lnTo>
                      <a:pt x="0" y="105"/>
                    </a:lnTo>
                    <a:lnTo>
                      <a:pt x="3" y="95"/>
                    </a:lnTo>
                    <a:lnTo>
                      <a:pt x="18" y="85"/>
                    </a:lnTo>
                    <a:lnTo>
                      <a:pt x="39" y="76"/>
                    </a:lnTo>
                    <a:lnTo>
                      <a:pt x="69" y="67"/>
                    </a:lnTo>
                    <a:lnTo>
                      <a:pt x="106" y="58"/>
                    </a:lnTo>
                    <a:lnTo>
                      <a:pt x="151" y="49"/>
                    </a:lnTo>
                    <a:lnTo>
                      <a:pt x="203" y="41"/>
                    </a:lnTo>
                    <a:lnTo>
                      <a:pt x="261" y="35"/>
                    </a:lnTo>
                    <a:lnTo>
                      <a:pt x="325" y="27"/>
                    </a:lnTo>
                    <a:lnTo>
                      <a:pt x="394" y="22"/>
                    </a:lnTo>
                    <a:lnTo>
                      <a:pt x="468" y="15"/>
                    </a:lnTo>
                    <a:lnTo>
                      <a:pt x="547" y="11"/>
                    </a:lnTo>
                    <a:lnTo>
                      <a:pt x="631" y="8"/>
                    </a:lnTo>
                    <a:lnTo>
                      <a:pt x="718" y="4"/>
                    </a:lnTo>
                    <a:lnTo>
                      <a:pt x="808" y="1"/>
                    </a:lnTo>
                    <a:lnTo>
                      <a:pt x="902" y="0"/>
                    </a:lnTo>
                    <a:lnTo>
                      <a:pt x="998" y="0"/>
                    </a:lnTo>
                    <a:close/>
                  </a:path>
                </a:pathLst>
              </a:custGeom>
              <a:solidFill>
                <a:schemeClr val="accent5">
                  <a:lumMod val="75000"/>
                </a:schemeClr>
              </a:solidFill>
              <a:ln w="0">
                <a:noFill/>
                <a:prstDash val="solid"/>
                <a:round/>
              </a:ln>
            </p:spPr>
            <p:txBody>
              <a:bodyPr vert="horz" wrap="square" lIns="91440" tIns="45720" rIns="91440" bIns="45720" numCol="1" anchor="t" anchorCtr="0" compatLnSpc="1"/>
              <a:lstStyle/>
              <a:p>
                <a:endParaRPr lang="id-ID">
                  <a:latin typeface="微软雅黑" panose="020B0503020204020204" pitchFamily="34" charset="-122"/>
                  <a:ea typeface="微软雅黑" panose="020B0503020204020204" pitchFamily="34" charset="-122"/>
                  <a:cs typeface="+mn-ea"/>
                  <a:sym typeface="思源黑体" panose="020B0500000000000000" pitchFamily="34" charset="-122"/>
                </a:endParaRPr>
              </a:p>
            </p:txBody>
          </p:sp>
        </p:grpSp>
        <p:grpSp>
          <p:nvGrpSpPr>
            <p:cNvPr id="47" name="Group 5"/>
            <p:cNvGrpSpPr/>
            <p:nvPr/>
          </p:nvGrpSpPr>
          <p:grpSpPr>
            <a:xfrm>
              <a:off x="1156819" y="3425157"/>
              <a:ext cx="2946811" cy="754700"/>
              <a:chOff x="1921745" y="3830458"/>
              <a:chExt cx="2695318" cy="515242"/>
            </a:xfrm>
          </p:grpSpPr>
          <p:sp>
            <p:nvSpPr>
              <p:cNvPr id="64" name="Freeform 12"/>
              <p:cNvSpPr/>
              <p:nvPr/>
            </p:nvSpPr>
            <p:spPr bwMode="auto">
              <a:xfrm>
                <a:off x="1921745" y="3963386"/>
                <a:ext cx="2695318" cy="382314"/>
              </a:xfrm>
              <a:custGeom>
                <a:avLst/>
                <a:gdLst>
                  <a:gd name="T0" fmla="*/ 7 w 2397"/>
                  <a:gd name="T1" fmla="*/ 0 h 340"/>
                  <a:gd name="T2" fmla="*/ 46 w 2397"/>
                  <a:gd name="T3" fmla="*/ 19 h 340"/>
                  <a:gd name="T4" fmla="*/ 121 w 2397"/>
                  <a:gd name="T5" fmla="*/ 38 h 340"/>
                  <a:gd name="T6" fmla="*/ 225 w 2397"/>
                  <a:gd name="T7" fmla="*/ 55 h 340"/>
                  <a:gd name="T8" fmla="*/ 356 w 2397"/>
                  <a:gd name="T9" fmla="*/ 69 h 340"/>
                  <a:gd name="T10" fmla="*/ 513 w 2397"/>
                  <a:gd name="T11" fmla="*/ 82 h 340"/>
                  <a:gd name="T12" fmla="*/ 689 w 2397"/>
                  <a:gd name="T13" fmla="*/ 92 h 340"/>
                  <a:gd name="T14" fmla="*/ 883 w 2397"/>
                  <a:gd name="T15" fmla="*/ 99 h 340"/>
                  <a:gd name="T16" fmla="*/ 1090 w 2397"/>
                  <a:gd name="T17" fmla="*/ 102 h 340"/>
                  <a:gd name="T18" fmla="*/ 1307 w 2397"/>
                  <a:gd name="T19" fmla="*/ 102 h 340"/>
                  <a:gd name="T20" fmla="*/ 1516 w 2397"/>
                  <a:gd name="T21" fmla="*/ 99 h 340"/>
                  <a:gd name="T22" fmla="*/ 1708 w 2397"/>
                  <a:gd name="T23" fmla="*/ 92 h 340"/>
                  <a:gd name="T24" fmla="*/ 1886 w 2397"/>
                  <a:gd name="T25" fmla="*/ 82 h 340"/>
                  <a:gd name="T26" fmla="*/ 2041 w 2397"/>
                  <a:gd name="T27" fmla="*/ 69 h 340"/>
                  <a:gd name="T28" fmla="*/ 2173 w 2397"/>
                  <a:gd name="T29" fmla="*/ 55 h 340"/>
                  <a:gd name="T30" fmla="*/ 2278 w 2397"/>
                  <a:gd name="T31" fmla="*/ 38 h 340"/>
                  <a:gd name="T32" fmla="*/ 2351 w 2397"/>
                  <a:gd name="T33" fmla="*/ 19 h 340"/>
                  <a:gd name="T34" fmla="*/ 2391 w 2397"/>
                  <a:gd name="T35" fmla="*/ 0 h 340"/>
                  <a:gd name="T36" fmla="*/ 2397 w 2397"/>
                  <a:gd name="T37" fmla="*/ 225 h 340"/>
                  <a:gd name="T38" fmla="*/ 2378 w 2397"/>
                  <a:gd name="T39" fmla="*/ 245 h 340"/>
                  <a:gd name="T40" fmla="*/ 2323 w 2397"/>
                  <a:gd name="T41" fmla="*/ 264 h 340"/>
                  <a:gd name="T42" fmla="*/ 2234 w 2397"/>
                  <a:gd name="T43" fmla="*/ 282 h 340"/>
                  <a:gd name="T44" fmla="*/ 2116 w 2397"/>
                  <a:gd name="T45" fmla="*/ 299 h 340"/>
                  <a:gd name="T46" fmla="*/ 1971 w 2397"/>
                  <a:gd name="T47" fmla="*/ 313 h 340"/>
                  <a:gd name="T48" fmla="*/ 1804 w 2397"/>
                  <a:gd name="T49" fmla="*/ 325 h 340"/>
                  <a:gd name="T50" fmla="*/ 1617 w 2397"/>
                  <a:gd name="T51" fmla="*/ 332 h 340"/>
                  <a:gd name="T52" fmla="*/ 1414 w 2397"/>
                  <a:gd name="T53" fmla="*/ 338 h 340"/>
                  <a:gd name="T54" fmla="*/ 1199 w 2397"/>
                  <a:gd name="T55" fmla="*/ 340 h 340"/>
                  <a:gd name="T56" fmla="*/ 983 w 2397"/>
                  <a:gd name="T57" fmla="*/ 338 h 340"/>
                  <a:gd name="T58" fmla="*/ 780 w 2397"/>
                  <a:gd name="T59" fmla="*/ 332 h 340"/>
                  <a:gd name="T60" fmla="*/ 594 w 2397"/>
                  <a:gd name="T61" fmla="*/ 325 h 340"/>
                  <a:gd name="T62" fmla="*/ 427 w 2397"/>
                  <a:gd name="T63" fmla="*/ 313 h 340"/>
                  <a:gd name="T64" fmla="*/ 282 w 2397"/>
                  <a:gd name="T65" fmla="*/ 299 h 340"/>
                  <a:gd name="T66" fmla="*/ 163 w 2397"/>
                  <a:gd name="T67" fmla="*/ 282 h 340"/>
                  <a:gd name="T68" fmla="*/ 75 w 2397"/>
                  <a:gd name="T69" fmla="*/ 264 h 340"/>
                  <a:gd name="T70" fmla="*/ 19 w 2397"/>
                  <a:gd name="T71" fmla="*/ 245 h 340"/>
                  <a:gd name="T72" fmla="*/ 0 w 2397"/>
                  <a:gd name="T73" fmla="*/ 225 h 3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2397" h="340">
                    <a:moveTo>
                      <a:pt x="0" y="0"/>
                    </a:moveTo>
                    <a:lnTo>
                      <a:pt x="7" y="0"/>
                    </a:lnTo>
                    <a:lnTo>
                      <a:pt x="22" y="10"/>
                    </a:lnTo>
                    <a:lnTo>
                      <a:pt x="46" y="19"/>
                    </a:lnTo>
                    <a:lnTo>
                      <a:pt x="80" y="29"/>
                    </a:lnTo>
                    <a:lnTo>
                      <a:pt x="121" y="38"/>
                    </a:lnTo>
                    <a:lnTo>
                      <a:pt x="168" y="46"/>
                    </a:lnTo>
                    <a:lnTo>
                      <a:pt x="225" y="55"/>
                    </a:lnTo>
                    <a:lnTo>
                      <a:pt x="288" y="63"/>
                    </a:lnTo>
                    <a:lnTo>
                      <a:pt x="356" y="69"/>
                    </a:lnTo>
                    <a:lnTo>
                      <a:pt x="432" y="77"/>
                    </a:lnTo>
                    <a:lnTo>
                      <a:pt x="513" y="82"/>
                    </a:lnTo>
                    <a:lnTo>
                      <a:pt x="598" y="87"/>
                    </a:lnTo>
                    <a:lnTo>
                      <a:pt x="689" y="92"/>
                    </a:lnTo>
                    <a:lnTo>
                      <a:pt x="784" y="96"/>
                    </a:lnTo>
                    <a:lnTo>
                      <a:pt x="883" y="99"/>
                    </a:lnTo>
                    <a:lnTo>
                      <a:pt x="985" y="101"/>
                    </a:lnTo>
                    <a:lnTo>
                      <a:pt x="1090" y="102"/>
                    </a:lnTo>
                    <a:lnTo>
                      <a:pt x="1199" y="102"/>
                    </a:lnTo>
                    <a:lnTo>
                      <a:pt x="1307" y="102"/>
                    </a:lnTo>
                    <a:lnTo>
                      <a:pt x="1413" y="101"/>
                    </a:lnTo>
                    <a:lnTo>
                      <a:pt x="1516" y="99"/>
                    </a:lnTo>
                    <a:lnTo>
                      <a:pt x="1613" y="96"/>
                    </a:lnTo>
                    <a:lnTo>
                      <a:pt x="1708" y="92"/>
                    </a:lnTo>
                    <a:lnTo>
                      <a:pt x="1800" y="87"/>
                    </a:lnTo>
                    <a:lnTo>
                      <a:pt x="1886" y="82"/>
                    </a:lnTo>
                    <a:lnTo>
                      <a:pt x="1966" y="77"/>
                    </a:lnTo>
                    <a:lnTo>
                      <a:pt x="2041" y="69"/>
                    </a:lnTo>
                    <a:lnTo>
                      <a:pt x="2111" y="63"/>
                    </a:lnTo>
                    <a:lnTo>
                      <a:pt x="2173" y="55"/>
                    </a:lnTo>
                    <a:lnTo>
                      <a:pt x="2229" y="46"/>
                    </a:lnTo>
                    <a:lnTo>
                      <a:pt x="2278" y="38"/>
                    </a:lnTo>
                    <a:lnTo>
                      <a:pt x="2319" y="29"/>
                    </a:lnTo>
                    <a:lnTo>
                      <a:pt x="2351" y="19"/>
                    </a:lnTo>
                    <a:lnTo>
                      <a:pt x="2376" y="10"/>
                    </a:lnTo>
                    <a:lnTo>
                      <a:pt x="2391" y="0"/>
                    </a:lnTo>
                    <a:lnTo>
                      <a:pt x="2397" y="0"/>
                    </a:lnTo>
                    <a:lnTo>
                      <a:pt x="2397" y="225"/>
                    </a:lnTo>
                    <a:lnTo>
                      <a:pt x="2392" y="235"/>
                    </a:lnTo>
                    <a:lnTo>
                      <a:pt x="2378" y="245"/>
                    </a:lnTo>
                    <a:lnTo>
                      <a:pt x="2355" y="255"/>
                    </a:lnTo>
                    <a:lnTo>
                      <a:pt x="2323" y="264"/>
                    </a:lnTo>
                    <a:lnTo>
                      <a:pt x="2282" y="273"/>
                    </a:lnTo>
                    <a:lnTo>
                      <a:pt x="2234" y="282"/>
                    </a:lnTo>
                    <a:lnTo>
                      <a:pt x="2179" y="291"/>
                    </a:lnTo>
                    <a:lnTo>
                      <a:pt x="2116" y="299"/>
                    </a:lnTo>
                    <a:lnTo>
                      <a:pt x="2047" y="307"/>
                    </a:lnTo>
                    <a:lnTo>
                      <a:pt x="1971" y="313"/>
                    </a:lnTo>
                    <a:lnTo>
                      <a:pt x="1890" y="318"/>
                    </a:lnTo>
                    <a:lnTo>
                      <a:pt x="1804" y="325"/>
                    </a:lnTo>
                    <a:lnTo>
                      <a:pt x="1712" y="329"/>
                    </a:lnTo>
                    <a:lnTo>
                      <a:pt x="1617" y="332"/>
                    </a:lnTo>
                    <a:lnTo>
                      <a:pt x="1518" y="336"/>
                    </a:lnTo>
                    <a:lnTo>
                      <a:pt x="1414" y="338"/>
                    </a:lnTo>
                    <a:lnTo>
                      <a:pt x="1307" y="340"/>
                    </a:lnTo>
                    <a:lnTo>
                      <a:pt x="1199" y="340"/>
                    </a:lnTo>
                    <a:lnTo>
                      <a:pt x="1090" y="340"/>
                    </a:lnTo>
                    <a:lnTo>
                      <a:pt x="983" y="338"/>
                    </a:lnTo>
                    <a:lnTo>
                      <a:pt x="881" y="336"/>
                    </a:lnTo>
                    <a:lnTo>
                      <a:pt x="780" y="332"/>
                    </a:lnTo>
                    <a:lnTo>
                      <a:pt x="685" y="329"/>
                    </a:lnTo>
                    <a:lnTo>
                      <a:pt x="594" y="325"/>
                    </a:lnTo>
                    <a:lnTo>
                      <a:pt x="508" y="318"/>
                    </a:lnTo>
                    <a:lnTo>
                      <a:pt x="427" y="313"/>
                    </a:lnTo>
                    <a:lnTo>
                      <a:pt x="351" y="307"/>
                    </a:lnTo>
                    <a:lnTo>
                      <a:pt x="282" y="299"/>
                    </a:lnTo>
                    <a:lnTo>
                      <a:pt x="220" y="291"/>
                    </a:lnTo>
                    <a:lnTo>
                      <a:pt x="163" y="282"/>
                    </a:lnTo>
                    <a:lnTo>
                      <a:pt x="116" y="273"/>
                    </a:lnTo>
                    <a:lnTo>
                      <a:pt x="75" y="264"/>
                    </a:lnTo>
                    <a:lnTo>
                      <a:pt x="43" y="255"/>
                    </a:lnTo>
                    <a:lnTo>
                      <a:pt x="19" y="245"/>
                    </a:lnTo>
                    <a:lnTo>
                      <a:pt x="5" y="235"/>
                    </a:lnTo>
                    <a:lnTo>
                      <a:pt x="0" y="225"/>
                    </a:lnTo>
                    <a:lnTo>
                      <a:pt x="0" y="0"/>
                    </a:lnTo>
                    <a:close/>
                  </a:path>
                </a:pathLst>
              </a:custGeom>
              <a:solidFill>
                <a:schemeClr val="accent4"/>
              </a:solidFill>
              <a:ln w="0">
                <a:noFill/>
                <a:prstDash val="solid"/>
                <a:round/>
              </a:ln>
            </p:spPr>
            <p:txBody>
              <a:bodyPr vert="horz" wrap="square" lIns="91440" tIns="45720" rIns="91440" bIns="45720" numCol="1" anchor="t" anchorCtr="0" compatLnSpc="1"/>
              <a:lstStyle/>
              <a:p>
                <a:endParaRPr lang="id-ID">
                  <a:latin typeface="微软雅黑" panose="020B0503020204020204" pitchFamily="34" charset="-122"/>
                  <a:ea typeface="微软雅黑" panose="020B0503020204020204" pitchFamily="34" charset="-122"/>
                  <a:cs typeface="+mn-ea"/>
                  <a:sym typeface="思源黑体" panose="020B0500000000000000" pitchFamily="34" charset="-122"/>
                </a:endParaRPr>
              </a:p>
            </p:txBody>
          </p:sp>
          <p:sp>
            <p:nvSpPr>
              <p:cNvPr id="65" name="Freeform 13"/>
              <p:cNvSpPr/>
              <p:nvPr/>
            </p:nvSpPr>
            <p:spPr bwMode="auto">
              <a:xfrm>
                <a:off x="1921745" y="3830458"/>
                <a:ext cx="2695318" cy="259749"/>
              </a:xfrm>
              <a:custGeom>
                <a:avLst/>
                <a:gdLst>
                  <a:gd name="T0" fmla="*/ 1307 w 2397"/>
                  <a:gd name="T1" fmla="*/ 1 h 231"/>
                  <a:gd name="T2" fmla="*/ 1518 w 2397"/>
                  <a:gd name="T3" fmla="*/ 4 h 231"/>
                  <a:gd name="T4" fmla="*/ 1712 w 2397"/>
                  <a:gd name="T5" fmla="*/ 12 h 231"/>
                  <a:gd name="T6" fmla="*/ 1890 w 2397"/>
                  <a:gd name="T7" fmla="*/ 22 h 231"/>
                  <a:gd name="T8" fmla="*/ 2047 w 2397"/>
                  <a:gd name="T9" fmla="*/ 35 h 231"/>
                  <a:gd name="T10" fmla="*/ 2179 w 2397"/>
                  <a:gd name="T11" fmla="*/ 49 h 231"/>
                  <a:gd name="T12" fmla="*/ 2282 w 2397"/>
                  <a:gd name="T13" fmla="*/ 67 h 231"/>
                  <a:gd name="T14" fmla="*/ 2355 w 2397"/>
                  <a:gd name="T15" fmla="*/ 85 h 231"/>
                  <a:gd name="T16" fmla="*/ 2392 w 2397"/>
                  <a:gd name="T17" fmla="*/ 106 h 231"/>
                  <a:gd name="T18" fmla="*/ 2397 w 2397"/>
                  <a:gd name="T19" fmla="*/ 120 h 231"/>
                  <a:gd name="T20" fmla="*/ 2391 w 2397"/>
                  <a:gd name="T21" fmla="*/ 129 h 231"/>
                  <a:gd name="T22" fmla="*/ 2351 w 2397"/>
                  <a:gd name="T23" fmla="*/ 148 h 231"/>
                  <a:gd name="T24" fmla="*/ 2278 w 2397"/>
                  <a:gd name="T25" fmla="*/ 167 h 231"/>
                  <a:gd name="T26" fmla="*/ 2173 w 2397"/>
                  <a:gd name="T27" fmla="*/ 184 h 231"/>
                  <a:gd name="T28" fmla="*/ 2041 w 2397"/>
                  <a:gd name="T29" fmla="*/ 198 h 231"/>
                  <a:gd name="T30" fmla="*/ 1886 w 2397"/>
                  <a:gd name="T31" fmla="*/ 211 h 231"/>
                  <a:gd name="T32" fmla="*/ 1708 w 2397"/>
                  <a:gd name="T33" fmla="*/ 221 h 231"/>
                  <a:gd name="T34" fmla="*/ 1516 w 2397"/>
                  <a:gd name="T35" fmla="*/ 228 h 231"/>
                  <a:gd name="T36" fmla="*/ 1307 w 2397"/>
                  <a:gd name="T37" fmla="*/ 231 h 231"/>
                  <a:gd name="T38" fmla="*/ 1090 w 2397"/>
                  <a:gd name="T39" fmla="*/ 231 h 231"/>
                  <a:gd name="T40" fmla="*/ 883 w 2397"/>
                  <a:gd name="T41" fmla="*/ 228 h 231"/>
                  <a:gd name="T42" fmla="*/ 689 w 2397"/>
                  <a:gd name="T43" fmla="*/ 221 h 231"/>
                  <a:gd name="T44" fmla="*/ 513 w 2397"/>
                  <a:gd name="T45" fmla="*/ 211 h 231"/>
                  <a:gd name="T46" fmla="*/ 356 w 2397"/>
                  <a:gd name="T47" fmla="*/ 198 h 231"/>
                  <a:gd name="T48" fmla="*/ 225 w 2397"/>
                  <a:gd name="T49" fmla="*/ 184 h 231"/>
                  <a:gd name="T50" fmla="*/ 121 w 2397"/>
                  <a:gd name="T51" fmla="*/ 167 h 231"/>
                  <a:gd name="T52" fmla="*/ 46 w 2397"/>
                  <a:gd name="T53" fmla="*/ 148 h 231"/>
                  <a:gd name="T54" fmla="*/ 7 w 2397"/>
                  <a:gd name="T55" fmla="*/ 129 h 231"/>
                  <a:gd name="T56" fmla="*/ 1 w 2397"/>
                  <a:gd name="T57" fmla="*/ 120 h 231"/>
                  <a:gd name="T58" fmla="*/ 5 w 2397"/>
                  <a:gd name="T59" fmla="*/ 106 h 231"/>
                  <a:gd name="T60" fmla="*/ 43 w 2397"/>
                  <a:gd name="T61" fmla="*/ 85 h 231"/>
                  <a:gd name="T62" fmla="*/ 116 w 2397"/>
                  <a:gd name="T63" fmla="*/ 67 h 231"/>
                  <a:gd name="T64" fmla="*/ 220 w 2397"/>
                  <a:gd name="T65" fmla="*/ 49 h 231"/>
                  <a:gd name="T66" fmla="*/ 351 w 2397"/>
                  <a:gd name="T67" fmla="*/ 35 h 231"/>
                  <a:gd name="T68" fmla="*/ 508 w 2397"/>
                  <a:gd name="T69" fmla="*/ 22 h 231"/>
                  <a:gd name="T70" fmla="*/ 685 w 2397"/>
                  <a:gd name="T71" fmla="*/ 12 h 231"/>
                  <a:gd name="T72" fmla="*/ 881 w 2397"/>
                  <a:gd name="T73" fmla="*/ 4 h 231"/>
                  <a:gd name="T74" fmla="*/ 1090 w 2397"/>
                  <a:gd name="T75" fmla="*/ 1 h 2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2397" h="231">
                    <a:moveTo>
                      <a:pt x="1199" y="0"/>
                    </a:moveTo>
                    <a:lnTo>
                      <a:pt x="1307" y="1"/>
                    </a:lnTo>
                    <a:lnTo>
                      <a:pt x="1414" y="3"/>
                    </a:lnTo>
                    <a:lnTo>
                      <a:pt x="1518" y="4"/>
                    </a:lnTo>
                    <a:lnTo>
                      <a:pt x="1617" y="8"/>
                    </a:lnTo>
                    <a:lnTo>
                      <a:pt x="1712" y="12"/>
                    </a:lnTo>
                    <a:lnTo>
                      <a:pt x="1804" y="17"/>
                    </a:lnTo>
                    <a:lnTo>
                      <a:pt x="1890" y="22"/>
                    </a:lnTo>
                    <a:lnTo>
                      <a:pt x="1971" y="27"/>
                    </a:lnTo>
                    <a:lnTo>
                      <a:pt x="2047" y="35"/>
                    </a:lnTo>
                    <a:lnTo>
                      <a:pt x="2116" y="41"/>
                    </a:lnTo>
                    <a:lnTo>
                      <a:pt x="2179" y="49"/>
                    </a:lnTo>
                    <a:lnTo>
                      <a:pt x="2234" y="58"/>
                    </a:lnTo>
                    <a:lnTo>
                      <a:pt x="2282" y="67"/>
                    </a:lnTo>
                    <a:lnTo>
                      <a:pt x="2323" y="76"/>
                    </a:lnTo>
                    <a:lnTo>
                      <a:pt x="2355" y="85"/>
                    </a:lnTo>
                    <a:lnTo>
                      <a:pt x="2378" y="95"/>
                    </a:lnTo>
                    <a:lnTo>
                      <a:pt x="2392" y="106"/>
                    </a:lnTo>
                    <a:lnTo>
                      <a:pt x="2397" y="116"/>
                    </a:lnTo>
                    <a:lnTo>
                      <a:pt x="2397" y="120"/>
                    </a:lnTo>
                    <a:lnTo>
                      <a:pt x="2395" y="125"/>
                    </a:lnTo>
                    <a:lnTo>
                      <a:pt x="2391" y="129"/>
                    </a:lnTo>
                    <a:lnTo>
                      <a:pt x="2376" y="139"/>
                    </a:lnTo>
                    <a:lnTo>
                      <a:pt x="2351" y="148"/>
                    </a:lnTo>
                    <a:lnTo>
                      <a:pt x="2319" y="158"/>
                    </a:lnTo>
                    <a:lnTo>
                      <a:pt x="2278" y="167"/>
                    </a:lnTo>
                    <a:lnTo>
                      <a:pt x="2229" y="175"/>
                    </a:lnTo>
                    <a:lnTo>
                      <a:pt x="2173" y="184"/>
                    </a:lnTo>
                    <a:lnTo>
                      <a:pt x="2111" y="192"/>
                    </a:lnTo>
                    <a:lnTo>
                      <a:pt x="2041" y="198"/>
                    </a:lnTo>
                    <a:lnTo>
                      <a:pt x="1966" y="206"/>
                    </a:lnTo>
                    <a:lnTo>
                      <a:pt x="1886" y="211"/>
                    </a:lnTo>
                    <a:lnTo>
                      <a:pt x="1800" y="216"/>
                    </a:lnTo>
                    <a:lnTo>
                      <a:pt x="1708" y="221"/>
                    </a:lnTo>
                    <a:lnTo>
                      <a:pt x="1613" y="225"/>
                    </a:lnTo>
                    <a:lnTo>
                      <a:pt x="1516" y="228"/>
                    </a:lnTo>
                    <a:lnTo>
                      <a:pt x="1413" y="230"/>
                    </a:lnTo>
                    <a:lnTo>
                      <a:pt x="1307" y="231"/>
                    </a:lnTo>
                    <a:lnTo>
                      <a:pt x="1199" y="231"/>
                    </a:lnTo>
                    <a:lnTo>
                      <a:pt x="1090" y="231"/>
                    </a:lnTo>
                    <a:lnTo>
                      <a:pt x="985" y="230"/>
                    </a:lnTo>
                    <a:lnTo>
                      <a:pt x="883" y="228"/>
                    </a:lnTo>
                    <a:lnTo>
                      <a:pt x="784" y="225"/>
                    </a:lnTo>
                    <a:lnTo>
                      <a:pt x="689" y="221"/>
                    </a:lnTo>
                    <a:lnTo>
                      <a:pt x="598" y="216"/>
                    </a:lnTo>
                    <a:lnTo>
                      <a:pt x="513" y="211"/>
                    </a:lnTo>
                    <a:lnTo>
                      <a:pt x="432" y="206"/>
                    </a:lnTo>
                    <a:lnTo>
                      <a:pt x="356" y="198"/>
                    </a:lnTo>
                    <a:lnTo>
                      <a:pt x="288" y="192"/>
                    </a:lnTo>
                    <a:lnTo>
                      <a:pt x="225" y="184"/>
                    </a:lnTo>
                    <a:lnTo>
                      <a:pt x="168" y="175"/>
                    </a:lnTo>
                    <a:lnTo>
                      <a:pt x="121" y="167"/>
                    </a:lnTo>
                    <a:lnTo>
                      <a:pt x="80" y="158"/>
                    </a:lnTo>
                    <a:lnTo>
                      <a:pt x="46" y="148"/>
                    </a:lnTo>
                    <a:lnTo>
                      <a:pt x="22" y="139"/>
                    </a:lnTo>
                    <a:lnTo>
                      <a:pt x="7" y="129"/>
                    </a:lnTo>
                    <a:lnTo>
                      <a:pt x="3" y="125"/>
                    </a:lnTo>
                    <a:lnTo>
                      <a:pt x="1" y="120"/>
                    </a:lnTo>
                    <a:lnTo>
                      <a:pt x="0" y="116"/>
                    </a:lnTo>
                    <a:lnTo>
                      <a:pt x="5" y="106"/>
                    </a:lnTo>
                    <a:lnTo>
                      <a:pt x="19" y="95"/>
                    </a:lnTo>
                    <a:lnTo>
                      <a:pt x="43" y="85"/>
                    </a:lnTo>
                    <a:lnTo>
                      <a:pt x="75" y="76"/>
                    </a:lnTo>
                    <a:lnTo>
                      <a:pt x="116" y="67"/>
                    </a:lnTo>
                    <a:lnTo>
                      <a:pt x="163" y="58"/>
                    </a:lnTo>
                    <a:lnTo>
                      <a:pt x="220" y="49"/>
                    </a:lnTo>
                    <a:lnTo>
                      <a:pt x="282" y="41"/>
                    </a:lnTo>
                    <a:lnTo>
                      <a:pt x="351" y="35"/>
                    </a:lnTo>
                    <a:lnTo>
                      <a:pt x="427" y="27"/>
                    </a:lnTo>
                    <a:lnTo>
                      <a:pt x="508" y="22"/>
                    </a:lnTo>
                    <a:lnTo>
                      <a:pt x="594" y="17"/>
                    </a:lnTo>
                    <a:lnTo>
                      <a:pt x="685" y="12"/>
                    </a:lnTo>
                    <a:lnTo>
                      <a:pt x="780" y="8"/>
                    </a:lnTo>
                    <a:lnTo>
                      <a:pt x="881" y="4"/>
                    </a:lnTo>
                    <a:lnTo>
                      <a:pt x="983" y="3"/>
                    </a:lnTo>
                    <a:lnTo>
                      <a:pt x="1090" y="1"/>
                    </a:lnTo>
                    <a:lnTo>
                      <a:pt x="1199" y="0"/>
                    </a:lnTo>
                    <a:close/>
                  </a:path>
                </a:pathLst>
              </a:custGeom>
              <a:solidFill>
                <a:schemeClr val="accent4">
                  <a:lumMod val="75000"/>
                </a:schemeClr>
              </a:solidFill>
              <a:ln w="0">
                <a:noFill/>
                <a:prstDash val="solid"/>
                <a:round/>
              </a:ln>
            </p:spPr>
            <p:txBody>
              <a:bodyPr vert="horz" wrap="square" lIns="91440" tIns="45720" rIns="91440" bIns="45720" numCol="1" anchor="t" anchorCtr="0" compatLnSpc="1"/>
              <a:lstStyle/>
              <a:p>
                <a:endParaRPr lang="id-ID">
                  <a:latin typeface="微软雅黑" panose="020B0503020204020204" pitchFamily="34" charset="-122"/>
                  <a:ea typeface="微软雅黑" panose="020B0503020204020204" pitchFamily="34" charset="-122"/>
                  <a:cs typeface="+mn-ea"/>
                  <a:sym typeface="思源黑体" panose="020B0500000000000000" pitchFamily="34" charset="-122"/>
                </a:endParaRPr>
              </a:p>
            </p:txBody>
          </p:sp>
        </p:grpSp>
        <p:grpSp>
          <p:nvGrpSpPr>
            <p:cNvPr id="48" name="Group 4"/>
            <p:cNvGrpSpPr/>
            <p:nvPr/>
          </p:nvGrpSpPr>
          <p:grpSpPr>
            <a:xfrm>
              <a:off x="834109" y="2743374"/>
              <a:ext cx="3592230" cy="760262"/>
              <a:chOff x="1623764" y="3199218"/>
              <a:chExt cx="3285655" cy="519038"/>
            </a:xfrm>
          </p:grpSpPr>
          <p:sp>
            <p:nvSpPr>
              <p:cNvPr id="62" name="Freeform 14"/>
              <p:cNvSpPr/>
              <p:nvPr/>
            </p:nvSpPr>
            <p:spPr bwMode="auto">
              <a:xfrm>
                <a:off x="1623764" y="3324697"/>
                <a:ext cx="3285655" cy="393559"/>
              </a:xfrm>
              <a:custGeom>
                <a:avLst/>
                <a:gdLst>
                  <a:gd name="T0" fmla="*/ 8 w 2922"/>
                  <a:gd name="T1" fmla="*/ 0 h 350"/>
                  <a:gd name="T2" fmla="*/ 49 w 2922"/>
                  <a:gd name="T3" fmla="*/ 19 h 350"/>
                  <a:gd name="T4" fmla="*/ 124 w 2922"/>
                  <a:gd name="T5" fmla="*/ 36 h 350"/>
                  <a:gd name="T6" fmla="*/ 230 w 2922"/>
                  <a:gd name="T7" fmla="*/ 52 h 350"/>
                  <a:gd name="T8" fmla="*/ 363 w 2922"/>
                  <a:gd name="T9" fmla="*/ 67 h 350"/>
                  <a:gd name="T10" fmla="*/ 521 w 2922"/>
                  <a:gd name="T11" fmla="*/ 79 h 350"/>
                  <a:gd name="T12" fmla="*/ 701 w 2922"/>
                  <a:gd name="T13" fmla="*/ 90 h 350"/>
                  <a:gd name="T14" fmla="*/ 900 w 2922"/>
                  <a:gd name="T15" fmla="*/ 97 h 350"/>
                  <a:gd name="T16" fmla="*/ 1115 w 2922"/>
                  <a:gd name="T17" fmla="*/ 104 h 350"/>
                  <a:gd name="T18" fmla="*/ 1342 w 2922"/>
                  <a:gd name="T19" fmla="*/ 106 h 350"/>
                  <a:gd name="T20" fmla="*/ 1579 w 2922"/>
                  <a:gd name="T21" fmla="*/ 106 h 350"/>
                  <a:gd name="T22" fmla="*/ 1808 w 2922"/>
                  <a:gd name="T23" fmla="*/ 104 h 350"/>
                  <a:gd name="T24" fmla="*/ 2022 w 2922"/>
                  <a:gd name="T25" fmla="*/ 97 h 350"/>
                  <a:gd name="T26" fmla="*/ 2222 w 2922"/>
                  <a:gd name="T27" fmla="*/ 90 h 350"/>
                  <a:gd name="T28" fmla="*/ 2402 w 2922"/>
                  <a:gd name="T29" fmla="*/ 79 h 350"/>
                  <a:gd name="T30" fmla="*/ 2558 w 2922"/>
                  <a:gd name="T31" fmla="*/ 67 h 350"/>
                  <a:gd name="T32" fmla="*/ 2692 w 2922"/>
                  <a:gd name="T33" fmla="*/ 52 h 350"/>
                  <a:gd name="T34" fmla="*/ 2797 w 2922"/>
                  <a:gd name="T35" fmla="*/ 36 h 350"/>
                  <a:gd name="T36" fmla="*/ 2872 w 2922"/>
                  <a:gd name="T37" fmla="*/ 19 h 350"/>
                  <a:gd name="T38" fmla="*/ 2914 w 2922"/>
                  <a:gd name="T39" fmla="*/ 0 h 350"/>
                  <a:gd name="T40" fmla="*/ 2922 w 2922"/>
                  <a:gd name="T41" fmla="*/ 232 h 350"/>
                  <a:gd name="T42" fmla="*/ 2903 w 2922"/>
                  <a:gd name="T43" fmla="*/ 252 h 350"/>
                  <a:gd name="T44" fmla="*/ 2848 w 2922"/>
                  <a:gd name="T45" fmla="*/ 270 h 350"/>
                  <a:gd name="T46" fmla="*/ 2759 w 2922"/>
                  <a:gd name="T47" fmla="*/ 286 h 350"/>
                  <a:gd name="T48" fmla="*/ 2641 w 2922"/>
                  <a:gd name="T49" fmla="*/ 302 h 350"/>
                  <a:gd name="T50" fmla="*/ 2494 w 2922"/>
                  <a:gd name="T51" fmla="*/ 316 h 350"/>
                  <a:gd name="T52" fmla="*/ 2324 w 2922"/>
                  <a:gd name="T53" fmla="*/ 329 h 350"/>
                  <a:gd name="T54" fmla="*/ 2133 w 2922"/>
                  <a:gd name="T55" fmla="*/ 338 h 350"/>
                  <a:gd name="T56" fmla="*/ 1923 w 2922"/>
                  <a:gd name="T57" fmla="*/ 345 h 350"/>
                  <a:gd name="T58" fmla="*/ 1698 w 2922"/>
                  <a:gd name="T59" fmla="*/ 349 h 350"/>
                  <a:gd name="T60" fmla="*/ 1461 w 2922"/>
                  <a:gd name="T61" fmla="*/ 350 h 350"/>
                  <a:gd name="T62" fmla="*/ 1224 w 2922"/>
                  <a:gd name="T63" fmla="*/ 349 h 350"/>
                  <a:gd name="T64" fmla="*/ 999 w 2922"/>
                  <a:gd name="T65" fmla="*/ 345 h 350"/>
                  <a:gd name="T66" fmla="*/ 790 w 2922"/>
                  <a:gd name="T67" fmla="*/ 338 h 350"/>
                  <a:gd name="T68" fmla="*/ 598 w 2922"/>
                  <a:gd name="T69" fmla="*/ 329 h 350"/>
                  <a:gd name="T70" fmla="*/ 428 w 2922"/>
                  <a:gd name="T71" fmla="*/ 316 h 350"/>
                  <a:gd name="T72" fmla="*/ 282 w 2922"/>
                  <a:gd name="T73" fmla="*/ 302 h 350"/>
                  <a:gd name="T74" fmla="*/ 164 w 2922"/>
                  <a:gd name="T75" fmla="*/ 286 h 350"/>
                  <a:gd name="T76" fmla="*/ 75 w 2922"/>
                  <a:gd name="T77" fmla="*/ 270 h 350"/>
                  <a:gd name="T78" fmla="*/ 20 w 2922"/>
                  <a:gd name="T79" fmla="*/ 252 h 350"/>
                  <a:gd name="T80" fmla="*/ 0 w 2922"/>
                  <a:gd name="T81" fmla="*/ 232 h 3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922" h="350">
                    <a:moveTo>
                      <a:pt x="0" y="0"/>
                    </a:moveTo>
                    <a:lnTo>
                      <a:pt x="8" y="0"/>
                    </a:lnTo>
                    <a:lnTo>
                      <a:pt x="25" y="9"/>
                    </a:lnTo>
                    <a:lnTo>
                      <a:pt x="49" y="19"/>
                    </a:lnTo>
                    <a:lnTo>
                      <a:pt x="83" y="27"/>
                    </a:lnTo>
                    <a:lnTo>
                      <a:pt x="124" y="36"/>
                    </a:lnTo>
                    <a:lnTo>
                      <a:pt x="174" y="43"/>
                    </a:lnTo>
                    <a:lnTo>
                      <a:pt x="230" y="52"/>
                    </a:lnTo>
                    <a:lnTo>
                      <a:pt x="293" y="59"/>
                    </a:lnTo>
                    <a:lnTo>
                      <a:pt x="363" y="67"/>
                    </a:lnTo>
                    <a:lnTo>
                      <a:pt x="439" y="73"/>
                    </a:lnTo>
                    <a:lnTo>
                      <a:pt x="521" y="79"/>
                    </a:lnTo>
                    <a:lnTo>
                      <a:pt x="608" y="84"/>
                    </a:lnTo>
                    <a:lnTo>
                      <a:pt x="701" y="90"/>
                    </a:lnTo>
                    <a:lnTo>
                      <a:pt x="799" y="93"/>
                    </a:lnTo>
                    <a:lnTo>
                      <a:pt x="900" y="97"/>
                    </a:lnTo>
                    <a:lnTo>
                      <a:pt x="1006" y="101"/>
                    </a:lnTo>
                    <a:lnTo>
                      <a:pt x="1115" y="104"/>
                    </a:lnTo>
                    <a:lnTo>
                      <a:pt x="1227" y="105"/>
                    </a:lnTo>
                    <a:lnTo>
                      <a:pt x="1342" y="106"/>
                    </a:lnTo>
                    <a:lnTo>
                      <a:pt x="1461" y="106"/>
                    </a:lnTo>
                    <a:lnTo>
                      <a:pt x="1579" y="106"/>
                    </a:lnTo>
                    <a:lnTo>
                      <a:pt x="1695" y="105"/>
                    </a:lnTo>
                    <a:lnTo>
                      <a:pt x="1808" y="104"/>
                    </a:lnTo>
                    <a:lnTo>
                      <a:pt x="1917" y="101"/>
                    </a:lnTo>
                    <a:lnTo>
                      <a:pt x="2022" y="97"/>
                    </a:lnTo>
                    <a:lnTo>
                      <a:pt x="2124" y="93"/>
                    </a:lnTo>
                    <a:lnTo>
                      <a:pt x="2222" y="90"/>
                    </a:lnTo>
                    <a:lnTo>
                      <a:pt x="2314" y="84"/>
                    </a:lnTo>
                    <a:lnTo>
                      <a:pt x="2402" y="79"/>
                    </a:lnTo>
                    <a:lnTo>
                      <a:pt x="2483" y="73"/>
                    </a:lnTo>
                    <a:lnTo>
                      <a:pt x="2558" y="67"/>
                    </a:lnTo>
                    <a:lnTo>
                      <a:pt x="2629" y="59"/>
                    </a:lnTo>
                    <a:lnTo>
                      <a:pt x="2692" y="52"/>
                    </a:lnTo>
                    <a:lnTo>
                      <a:pt x="2749" y="43"/>
                    </a:lnTo>
                    <a:lnTo>
                      <a:pt x="2797" y="36"/>
                    </a:lnTo>
                    <a:lnTo>
                      <a:pt x="2839" y="27"/>
                    </a:lnTo>
                    <a:lnTo>
                      <a:pt x="2872" y="19"/>
                    </a:lnTo>
                    <a:lnTo>
                      <a:pt x="2898" y="9"/>
                    </a:lnTo>
                    <a:lnTo>
                      <a:pt x="2914" y="0"/>
                    </a:lnTo>
                    <a:lnTo>
                      <a:pt x="2922" y="0"/>
                    </a:lnTo>
                    <a:lnTo>
                      <a:pt x="2922" y="232"/>
                    </a:lnTo>
                    <a:lnTo>
                      <a:pt x="2917" y="241"/>
                    </a:lnTo>
                    <a:lnTo>
                      <a:pt x="2903" y="252"/>
                    </a:lnTo>
                    <a:lnTo>
                      <a:pt x="2880" y="261"/>
                    </a:lnTo>
                    <a:lnTo>
                      <a:pt x="2848" y="270"/>
                    </a:lnTo>
                    <a:lnTo>
                      <a:pt x="2808" y="279"/>
                    </a:lnTo>
                    <a:lnTo>
                      <a:pt x="2759" y="286"/>
                    </a:lnTo>
                    <a:lnTo>
                      <a:pt x="2704" y="295"/>
                    </a:lnTo>
                    <a:lnTo>
                      <a:pt x="2641" y="302"/>
                    </a:lnTo>
                    <a:lnTo>
                      <a:pt x="2570" y="309"/>
                    </a:lnTo>
                    <a:lnTo>
                      <a:pt x="2494" y="316"/>
                    </a:lnTo>
                    <a:lnTo>
                      <a:pt x="2412" y="322"/>
                    </a:lnTo>
                    <a:lnTo>
                      <a:pt x="2324" y="329"/>
                    </a:lnTo>
                    <a:lnTo>
                      <a:pt x="2231" y="334"/>
                    </a:lnTo>
                    <a:lnTo>
                      <a:pt x="2133" y="338"/>
                    </a:lnTo>
                    <a:lnTo>
                      <a:pt x="2030" y="341"/>
                    </a:lnTo>
                    <a:lnTo>
                      <a:pt x="1923" y="345"/>
                    </a:lnTo>
                    <a:lnTo>
                      <a:pt x="1812" y="348"/>
                    </a:lnTo>
                    <a:lnTo>
                      <a:pt x="1698" y="349"/>
                    </a:lnTo>
                    <a:lnTo>
                      <a:pt x="1581" y="350"/>
                    </a:lnTo>
                    <a:lnTo>
                      <a:pt x="1461" y="350"/>
                    </a:lnTo>
                    <a:lnTo>
                      <a:pt x="1341" y="350"/>
                    </a:lnTo>
                    <a:lnTo>
                      <a:pt x="1224" y="349"/>
                    </a:lnTo>
                    <a:lnTo>
                      <a:pt x="1110" y="348"/>
                    </a:lnTo>
                    <a:lnTo>
                      <a:pt x="999" y="345"/>
                    </a:lnTo>
                    <a:lnTo>
                      <a:pt x="892" y="341"/>
                    </a:lnTo>
                    <a:lnTo>
                      <a:pt x="790" y="338"/>
                    </a:lnTo>
                    <a:lnTo>
                      <a:pt x="692" y="334"/>
                    </a:lnTo>
                    <a:lnTo>
                      <a:pt x="598" y="329"/>
                    </a:lnTo>
                    <a:lnTo>
                      <a:pt x="511" y="322"/>
                    </a:lnTo>
                    <a:lnTo>
                      <a:pt x="428" y="316"/>
                    </a:lnTo>
                    <a:lnTo>
                      <a:pt x="351" y="309"/>
                    </a:lnTo>
                    <a:lnTo>
                      <a:pt x="282" y="302"/>
                    </a:lnTo>
                    <a:lnTo>
                      <a:pt x="219" y="295"/>
                    </a:lnTo>
                    <a:lnTo>
                      <a:pt x="164" y="286"/>
                    </a:lnTo>
                    <a:lnTo>
                      <a:pt x="115" y="279"/>
                    </a:lnTo>
                    <a:lnTo>
                      <a:pt x="75" y="270"/>
                    </a:lnTo>
                    <a:lnTo>
                      <a:pt x="43" y="261"/>
                    </a:lnTo>
                    <a:lnTo>
                      <a:pt x="20" y="252"/>
                    </a:lnTo>
                    <a:lnTo>
                      <a:pt x="4" y="241"/>
                    </a:lnTo>
                    <a:lnTo>
                      <a:pt x="0" y="232"/>
                    </a:lnTo>
                    <a:lnTo>
                      <a:pt x="0" y="0"/>
                    </a:lnTo>
                    <a:close/>
                  </a:path>
                </a:pathLst>
              </a:custGeom>
              <a:solidFill>
                <a:schemeClr val="accent3"/>
              </a:solidFill>
              <a:ln w="0">
                <a:noFill/>
                <a:prstDash val="solid"/>
                <a:round/>
              </a:ln>
            </p:spPr>
            <p:txBody>
              <a:bodyPr vert="horz" wrap="square" lIns="91440" tIns="45720" rIns="91440" bIns="45720" numCol="1" anchor="t" anchorCtr="0" compatLnSpc="1"/>
              <a:lstStyle/>
              <a:p>
                <a:endParaRPr lang="id-ID">
                  <a:latin typeface="思源黑体" panose="020B0500000000000000" pitchFamily="34" charset="-122"/>
                  <a:ea typeface="思源黑体" panose="020B0500000000000000" pitchFamily="34" charset="-122"/>
                  <a:cs typeface="+mn-ea"/>
                  <a:sym typeface="思源黑体" panose="020B0500000000000000" pitchFamily="34" charset="-122"/>
                </a:endParaRPr>
              </a:p>
            </p:txBody>
          </p:sp>
          <p:sp>
            <p:nvSpPr>
              <p:cNvPr id="63" name="Freeform 15"/>
              <p:cNvSpPr/>
              <p:nvPr/>
            </p:nvSpPr>
            <p:spPr bwMode="auto">
              <a:xfrm>
                <a:off x="1623764" y="3199218"/>
                <a:ext cx="3285655" cy="266496"/>
              </a:xfrm>
              <a:custGeom>
                <a:avLst/>
                <a:gdLst>
                  <a:gd name="T0" fmla="*/ 1581 w 2922"/>
                  <a:gd name="T1" fmla="*/ 0 h 237"/>
                  <a:gd name="T2" fmla="*/ 1812 w 2922"/>
                  <a:gd name="T3" fmla="*/ 2 h 237"/>
                  <a:gd name="T4" fmla="*/ 2030 w 2922"/>
                  <a:gd name="T5" fmla="*/ 9 h 237"/>
                  <a:gd name="T6" fmla="*/ 2231 w 2922"/>
                  <a:gd name="T7" fmla="*/ 18 h 237"/>
                  <a:gd name="T8" fmla="*/ 2412 w 2922"/>
                  <a:gd name="T9" fmla="*/ 28 h 237"/>
                  <a:gd name="T10" fmla="*/ 2570 w 2922"/>
                  <a:gd name="T11" fmla="*/ 41 h 237"/>
                  <a:gd name="T12" fmla="*/ 2704 w 2922"/>
                  <a:gd name="T13" fmla="*/ 56 h 237"/>
                  <a:gd name="T14" fmla="*/ 2808 w 2922"/>
                  <a:gd name="T15" fmla="*/ 72 h 237"/>
                  <a:gd name="T16" fmla="*/ 2880 w 2922"/>
                  <a:gd name="T17" fmla="*/ 90 h 237"/>
                  <a:gd name="T18" fmla="*/ 2917 w 2922"/>
                  <a:gd name="T19" fmla="*/ 109 h 237"/>
                  <a:gd name="T20" fmla="*/ 2921 w 2922"/>
                  <a:gd name="T21" fmla="*/ 123 h 237"/>
                  <a:gd name="T22" fmla="*/ 2914 w 2922"/>
                  <a:gd name="T23" fmla="*/ 131 h 237"/>
                  <a:gd name="T24" fmla="*/ 2872 w 2922"/>
                  <a:gd name="T25" fmla="*/ 150 h 237"/>
                  <a:gd name="T26" fmla="*/ 2797 w 2922"/>
                  <a:gd name="T27" fmla="*/ 167 h 237"/>
                  <a:gd name="T28" fmla="*/ 2692 w 2922"/>
                  <a:gd name="T29" fmla="*/ 183 h 237"/>
                  <a:gd name="T30" fmla="*/ 2558 w 2922"/>
                  <a:gd name="T31" fmla="*/ 198 h 237"/>
                  <a:gd name="T32" fmla="*/ 2402 w 2922"/>
                  <a:gd name="T33" fmla="*/ 210 h 237"/>
                  <a:gd name="T34" fmla="*/ 2222 w 2922"/>
                  <a:gd name="T35" fmla="*/ 221 h 237"/>
                  <a:gd name="T36" fmla="*/ 2022 w 2922"/>
                  <a:gd name="T37" fmla="*/ 228 h 237"/>
                  <a:gd name="T38" fmla="*/ 1808 w 2922"/>
                  <a:gd name="T39" fmla="*/ 235 h 237"/>
                  <a:gd name="T40" fmla="*/ 1579 w 2922"/>
                  <a:gd name="T41" fmla="*/ 237 h 237"/>
                  <a:gd name="T42" fmla="*/ 1342 w 2922"/>
                  <a:gd name="T43" fmla="*/ 237 h 237"/>
                  <a:gd name="T44" fmla="*/ 1115 w 2922"/>
                  <a:gd name="T45" fmla="*/ 235 h 237"/>
                  <a:gd name="T46" fmla="*/ 900 w 2922"/>
                  <a:gd name="T47" fmla="*/ 228 h 237"/>
                  <a:gd name="T48" fmla="*/ 701 w 2922"/>
                  <a:gd name="T49" fmla="*/ 221 h 237"/>
                  <a:gd name="T50" fmla="*/ 521 w 2922"/>
                  <a:gd name="T51" fmla="*/ 210 h 237"/>
                  <a:gd name="T52" fmla="*/ 363 w 2922"/>
                  <a:gd name="T53" fmla="*/ 198 h 237"/>
                  <a:gd name="T54" fmla="*/ 230 w 2922"/>
                  <a:gd name="T55" fmla="*/ 183 h 237"/>
                  <a:gd name="T56" fmla="*/ 124 w 2922"/>
                  <a:gd name="T57" fmla="*/ 167 h 237"/>
                  <a:gd name="T58" fmla="*/ 49 w 2922"/>
                  <a:gd name="T59" fmla="*/ 150 h 237"/>
                  <a:gd name="T60" fmla="*/ 8 w 2922"/>
                  <a:gd name="T61" fmla="*/ 131 h 237"/>
                  <a:gd name="T62" fmla="*/ 0 w 2922"/>
                  <a:gd name="T63" fmla="*/ 123 h 237"/>
                  <a:gd name="T64" fmla="*/ 4 w 2922"/>
                  <a:gd name="T65" fmla="*/ 109 h 237"/>
                  <a:gd name="T66" fmla="*/ 43 w 2922"/>
                  <a:gd name="T67" fmla="*/ 90 h 237"/>
                  <a:gd name="T68" fmla="*/ 115 w 2922"/>
                  <a:gd name="T69" fmla="*/ 72 h 237"/>
                  <a:gd name="T70" fmla="*/ 219 w 2922"/>
                  <a:gd name="T71" fmla="*/ 56 h 237"/>
                  <a:gd name="T72" fmla="*/ 351 w 2922"/>
                  <a:gd name="T73" fmla="*/ 41 h 237"/>
                  <a:gd name="T74" fmla="*/ 511 w 2922"/>
                  <a:gd name="T75" fmla="*/ 28 h 237"/>
                  <a:gd name="T76" fmla="*/ 692 w 2922"/>
                  <a:gd name="T77" fmla="*/ 18 h 237"/>
                  <a:gd name="T78" fmla="*/ 892 w 2922"/>
                  <a:gd name="T79" fmla="*/ 9 h 237"/>
                  <a:gd name="T80" fmla="*/ 1110 w 2922"/>
                  <a:gd name="T81" fmla="*/ 2 h 237"/>
                  <a:gd name="T82" fmla="*/ 1341 w 2922"/>
                  <a:gd name="T83" fmla="*/ 0 h 2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922" h="236">
                    <a:moveTo>
                      <a:pt x="1461" y="0"/>
                    </a:moveTo>
                    <a:lnTo>
                      <a:pt x="1581" y="0"/>
                    </a:lnTo>
                    <a:lnTo>
                      <a:pt x="1698" y="1"/>
                    </a:lnTo>
                    <a:lnTo>
                      <a:pt x="1812" y="2"/>
                    </a:lnTo>
                    <a:lnTo>
                      <a:pt x="1923" y="5"/>
                    </a:lnTo>
                    <a:lnTo>
                      <a:pt x="2030" y="9"/>
                    </a:lnTo>
                    <a:lnTo>
                      <a:pt x="2133" y="12"/>
                    </a:lnTo>
                    <a:lnTo>
                      <a:pt x="2231" y="18"/>
                    </a:lnTo>
                    <a:lnTo>
                      <a:pt x="2324" y="23"/>
                    </a:lnTo>
                    <a:lnTo>
                      <a:pt x="2412" y="28"/>
                    </a:lnTo>
                    <a:lnTo>
                      <a:pt x="2494" y="34"/>
                    </a:lnTo>
                    <a:lnTo>
                      <a:pt x="2570" y="41"/>
                    </a:lnTo>
                    <a:lnTo>
                      <a:pt x="2641" y="48"/>
                    </a:lnTo>
                    <a:lnTo>
                      <a:pt x="2704" y="56"/>
                    </a:lnTo>
                    <a:lnTo>
                      <a:pt x="2759" y="64"/>
                    </a:lnTo>
                    <a:lnTo>
                      <a:pt x="2808" y="72"/>
                    </a:lnTo>
                    <a:lnTo>
                      <a:pt x="2848" y="81"/>
                    </a:lnTo>
                    <a:lnTo>
                      <a:pt x="2880" y="90"/>
                    </a:lnTo>
                    <a:lnTo>
                      <a:pt x="2903" y="99"/>
                    </a:lnTo>
                    <a:lnTo>
                      <a:pt x="2917" y="109"/>
                    </a:lnTo>
                    <a:lnTo>
                      <a:pt x="2922" y="119"/>
                    </a:lnTo>
                    <a:lnTo>
                      <a:pt x="2921" y="123"/>
                    </a:lnTo>
                    <a:lnTo>
                      <a:pt x="2918" y="127"/>
                    </a:lnTo>
                    <a:lnTo>
                      <a:pt x="2914" y="131"/>
                    </a:lnTo>
                    <a:lnTo>
                      <a:pt x="2898" y="140"/>
                    </a:lnTo>
                    <a:lnTo>
                      <a:pt x="2872" y="150"/>
                    </a:lnTo>
                    <a:lnTo>
                      <a:pt x="2839" y="158"/>
                    </a:lnTo>
                    <a:lnTo>
                      <a:pt x="2797" y="167"/>
                    </a:lnTo>
                    <a:lnTo>
                      <a:pt x="2749" y="174"/>
                    </a:lnTo>
                    <a:lnTo>
                      <a:pt x="2692" y="183"/>
                    </a:lnTo>
                    <a:lnTo>
                      <a:pt x="2629" y="190"/>
                    </a:lnTo>
                    <a:lnTo>
                      <a:pt x="2558" y="198"/>
                    </a:lnTo>
                    <a:lnTo>
                      <a:pt x="2483" y="204"/>
                    </a:lnTo>
                    <a:lnTo>
                      <a:pt x="2402" y="210"/>
                    </a:lnTo>
                    <a:lnTo>
                      <a:pt x="2314" y="215"/>
                    </a:lnTo>
                    <a:lnTo>
                      <a:pt x="2222" y="221"/>
                    </a:lnTo>
                    <a:lnTo>
                      <a:pt x="2124" y="224"/>
                    </a:lnTo>
                    <a:lnTo>
                      <a:pt x="2022" y="228"/>
                    </a:lnTo>
                    <a:lnTo>
                      <a:pt x="1917" y="232"/>
                    </a:lnTo>
                    <a:lnTo>
                      <a:pt x="1808" y="235"/>
                    </a:lnTo>
                    <a:lnTo>
                      <a:pt x="1695" y="236"/>
                    </a:lnTo>
                    <a:lnTo>
                      <a:pt x="1579" y="237"/>
                    </a:lnTo>
                    <a:lnTo>
                      <a:pt x="1461" y="237"/>
                    </a:lnTo>
                    <a:lnTo>
                      <a:pt x="1342" y="237"/>
                    </a:lnTo>
                    <a:lnTo>
                      <a:pt x="1227" y="236"/>
                    </a:lnTo>
                    <a:lnTo>
                      <a:pt x="1115" y="235"/>
                    </a:lnTo>
                    <a:lnTo>
                      <a:pt x="1006" y="232"/>
                    </a:lnTo>
                    <a:lnTo>
                      <a:pt x="900" y="228"/>
                    </a:lnTo>
                    <a:lnTo>
                      <a:pt x="799" y="224"/>
                    </a:lnTo>
                    <a:lnTo>
                      <a:pt x="701" y="221"/>
                    </a:lnTo>
                    <a:lnTo>
                      <a:pt x="608" y="215"/>
                    </a:lnTo>
                    <a:lnTo>
                      <a:pt x="521" y="210"/>
                    </a:lnTo>
                    <a:lnTo>
                      <a:pt x="439" y="204"/>
                    </a:lnTo>
                    <a:lnTo>
                      <a:pt x="363" y="198"/>
                    </a:lnTo>
                    <a:lnTo>
                      <a:pt x="293" y="190"/>
                    </a:lnTo>
                    <a:lnTo>
                      <a:pt x="230" y="183"/>
                    </a:lnTo>
                    <a:lnTo>
                      <a:pt x="174" y="174"/>
                    </a:lnTo>
                    <a:lnTo>
                      <a:pt x="124" y="167"/>
                    </a:lnTo>
                    <a:lnTo>
                      <a:pt x="83" y="158"/>
                    </a:lnTo>
                    <a:lnTo>
                      <a:pt x="49" y="150"/>
                    </a:lnTo>
                    <a:lnTo>
                      <a:pt x="25" y="140"/>
                    </a:lnTo>
                    <a:lnTo>
                      <a:pt x="8" y="131"/>
                    </a:lnTo>
                    <a:lnTo>
                      <a:pt x="3" y="127"/>
                    </a:lnTo>
                    <a:lnTo>
                      <a:pt x="0" y="123"/>
                    </a:lnTo>
                    <a:lnTo>
                      <a:pt x="0" y="119"/>
                    </a:lnTo>
                    <a:lnTo>
                      <a:pt x="4" y="109"/>
                    </a:lnTo>
                    <a:lnTo>
                      <a:pt x="20" y="99"/>
                    </a:lnTo>
                    <a:lnTo>
                      <a:pt x="43" y="90"/>
                    </a:lnTo>
                    <a:lnTo>
                      <a:pt x="75" y="81"/>
                    </a:lnTo>
                    <a:lnTo>
                      <a:pt x="115" y="72"/>
                    </a:lnTo>
                    <a:lnTo>
                      <a:pt x="164" y="64"/>
                    </a:lnTo>
                    <a:lnTo>
                      <a:pt x="219" y="56"/>
                    </a:lnTo>
                    <a:lnTo>
                      <a:pt x="282" y="48"/>
                    </a:lnTo>
                    <a:lnTo>
                      <a:pt x="351" y="41"/>
                    </a:lnTo>
                    <a:lnTo>
                      <a:pt x="428" y="34"/>
                    </a:lnTo>
                    <a:lnTo>
                      <a:pt x="511" y="28"/>
                    </a:lnTo>
                    <a:lnTo>
                      <a:pt x="598" y="23"/>
                    </a:lnTo>
                    <a:lnTo>
                      <a:pt x="692" y="18"/>
                    </a:lnTo>
                    <a:lnTo>
                      <a:pt x="790" y="12"/>
                    </a:lnTo>
                    <a:lnTo>
                      <a:pt x="892" y="9"/>
                    </a:lnTo>
                    <a:lnTo>
                      <a:pt x="999" y="5"/>
                    </a:lnTo>
                    <a:lnTo>
                      <a:pt x="1110" y="2"/>
                    </a:lnTo>
                    <a:lnTo>
                      <a:pt x="1224" y="1"/>
                    </a:lnTo>
                    <a:lnTo>
                      <a:pt x="1341" y="0"/>
                    </a:lnTo>
                    <a:lnTo>
                      <a:pt x="1461" y="0"/>
                    </a:lnTo>
                    <a:close/>
                  </a:path>
                </a:pathLst>
              </a:custGeom>
              <a:solidFill>
                <a:schemeClr val="accent3">
                  <a:lumMod val="75000"/>
                </a:schemeClr>
              </a:solidFill>
              <a:ln w="0">
                <a:noFill/>
                <a:prstDash val="solid"/>
                <a:round/>
              </a:ln>
            </p:spPr>
            <p:txBody>
              <a:bodyPr vert="horz" wrap="square" lIns="91440" tIns="45720" rIns="91440" bIns="45720" numCol="1" anchor="t" anchorCtr="0" compatLnSpc="1"/>
              <a:lstStyle/>
              <a:p>
                <a:endParaRPr lang="id-ID">
                  <a:latin typeface="思源黑体" panose="020B0500000000000000" pitchFamily="34" charset="-122"/>
                  <a:ea typeface="思源黑体" panose="020B0500000000000000" pitchFamily="34" charset="-122"/>
                  <a:cs typeface="+mn-ea"/>
                  <a:sym typeface="思源黑体" panose="020B0500000000000000" pitchFamily="34" charset="-122"/>
                </a:endParaRPr>
              </a:p>
            </p:txBody>
          </p:sp>
        </p:grpSp>
        <p:grpSp>
          <p:nvGrpSpPr>
            <p:cNvPr id="49" name="Group 3"/>
            <p:cNvGrpSpPr/>
            <p:nvPr/>
          </p:nvGrpSpPr>
          <p:grpSpPr>
            <a:xfrm>
              <a:off x="465297" y="2048430"/>
              <a:ext cx="4329855" cy="785999"/>
              <a:chOff x="1293175" y="2546330"/>
              <a:chExt cx="3960328" cy="536609"/>
            </a:xfrm>
          </p:grpSpPr>
          <p:sp>
            <p:nvSpPr>
              <p:cNvPr id="60" name="Freeform 16"/>
              <p:cNvSpPr/>
              <p:nvPr/>
            </p:nvSpPr>
            <p:spPr bwMode="auto">
              <a:xfrm>
                <a:off x="1293175" y="2683757"/>
                <a:ext cx="3960328" cy="399182"/>
              </a:xfrm>
              <a:custGeom>
                <a:avLst/>
                <a:gdLst>
                  <a:gd name="T0" fmla="*/ 9 w 3522"/>
                  <a:gd name="T1" fmla="*/ 0 h 355"/>
                  <a:gd name="T2" fmla="*/ 55 w 3522"/>
                  <a:gd name="T3" fmla="*/ 18 h 355"/>
                  <a:gd name="T4" fmla="*/ 139 w 3522"/>
                  <a:gd name="T5" fmla="*/ 35 h 355"/>
                  <a:gd name="T6" fmla="*/ 256 w 3522"/>
                  <a:gd name="T7" fmla="*/ 51 h 355"/>
                  <a:gd name="T8" fmla="*/ 402 w 3522"/>
                  <a:gd name="T9" fmla="*/ 65 h 355"/>
                  <a:gd name="T10" fmla="*/ 577 w 3522"/>
                  <a:gd name="T11" fmla="*/ 78 h 355"/>
                  <a:gd name="T12" fmla="*/ 776 w 3522"/>
                  <a:gd name="T13" fmla="*/ 88 h 355"/>
                  <a:gd name="T14" fmla="*/ 997 w 3522"/>
                  <a:gd name="T15" fmla="*/ 97 h 355"/>
                  <a:gd name="T16" fmla="*/ 1238 w 3522"/>
                  <a:gd name="T17" fmla="*/ 103 h 355"/>
                  <a:gd name="T18" fmla="*/ 1492 w 3522"/>
                  <a:gd name="T19" fmla="*/ 107 h 355"/>
                  <a:gd name="T20" fmla="*/ 1760 w 3522"/>
                  <a:gd name="T21" fmla="*/ 108 h 355"/>
                  <a:gd name="T22" fmla="*/ 2028 w 3522"/>
                  <a:gd name="T23" fmla="*/ 107 h 355"/>
                  <a:gd name="T24" fmla="*/ 2284 w 3522"/>
                  <a:gd name="T25" fmla="*/ 103 h 355"/>
                  <a:gd name="T26" fmla="*/ 2523 w 3522"/>
                  <a:gd name="T27" fmla="*/ 97 h 355"/>
                  <a:gd name="T28" fmla="*/ 2744 w 3522"/>
                  <a:gd name="T29" fmla="*/ 88 h 355"/>
                  <a:gd name="T30" fmla="*/ 2945 w 3522"/>
                  <a:gd name="T31" fmla="*/ 78 h 355"/>
                  <a:gd name="T32" fmla="*/ 3120 w 3522"/>
                  <a:gd name="T33" fmla="*/ 65 h 355"/>
                  <a:gd name="T34" fmla="*/ 3266 w 3522"/>
                  <a:gd name="T35" fmla="*/ 51 h 355"/>
                  <a:gd name="T36" fmla="*/ 3383 w 3522"/>
                  <a:gd name="T37" fmla="*/ 35 h 355"/>
                  <a:gd name="T38" fmla="*/ 3467 w 3522"/>
                  <a:gd name="T39" fmla="*/ 18 h 355"/>
                  <a:gd name="T40" fmla="*/ 3513 w 3522"/>
                  <a:gd name="T41" fmla="*/ 0 h 355"/>
                  <a:gd name="T42" fmla="*/ 3522 w 3522"/>
                  <a:gd name="T43" fmla="*/ 234 h 355"/>
                  <a:gd name="T44" fmla="*/ 3503 w 3522"/>
                  <a:gd name="T45" fmla="*/ 252 h 355"/>
                  <a:gd name="T46" fmla="*/ 3448 w 3522"/>
                  <a:gd name="T47" fmla="*/ 269 h 355"/>
                  <a:gd name="T48" fmla="*/ 3359 w 3522"/>
                  <a:gd name="T49" fmla="*/ 286 h 355"/>
                  <a:gd name="T50" fmla="*/ 3238 w 3522"/>
                  <a:gd name="T51" fmla="*/ 300 h 355"/>
                  <a:gd name="T52" fmla="*/ 3090 w 3522"/>
                  <a:gd name="T53" fmla="*/ 314 h 355"/>
                  <a:gd name="T54" fmla="*/ 2917 w 3522"/>
                  <a:gd name="T55" fmla="*/ 326 h 355"/>
                  <a:gd name="T56" fmla="*/ 2720 w 3522"/>
                  <a:gd name="T57" fmla="*/ 336 h 355"/>
                  <a:gd name="T58" fmla="*/ 2504 w 3522"/>
                  <a:gd name="T59" fmla="*/ 344 h 355"/>
                  <a:gd name="T60" fmla="*/ 2270 w 3522"/>
                  <a:gd name="T61" fmla="*/ 350 h 355"/>
                  <a:gd name="T62" fmla="*/ 2021 w 3522"/>
                  <a:gd name="T63" fmla="*/ 354 h 355"/>
                  <a:gd name="T64" fmla="*/ 1760 w 3522"/>
                  <a:gd name="T65" fmla="*/ 355 h 355"/>
                  <a:gd name="T66" fmla="*/ 1500 w 3522"/>
                  <a:gd name="T67" fmla="*/ 354 h 355"/>
                  <a:gd name="T68" fmla="*/ 1252 w 3522"/>
                  <a:gd name="T69" fmla="*/ 350 h 355"/>
                  <a:gd name="T70" fmla="*/ 1018 w 3522"/>
                  <a:gd name="T71" fmla="*/ 344 h 355"/>
                  <a:gd name="T72" fmla="*/ 802 w 3522"/>
                  <a:gd name="T73" fmla="*/ 336 h 355"/>
                  <a:gd name="T74" fmla="*/ 605 w 3522"/>
                  <a:gd name="T75" fmla="*/ 326 h 355"/>
                  <a:gd name="T76" fmla="*/ 432 w 3522"/>
                  <a:gd name="T77" fmla="*/ 314 h 355"/>
                  <a:gd name="T78" fmla="*/ 283 w 3522"/>
                  <a:gd name="T79" fmla="*/ 300 h 355"/>
                  <a:gd name="T80" fmla="*/ 163 w 3522"/>
                  <a:gd name="T81" fmla="*/ 286 h 355"/>
                  <a:gd name="T82" fmla="*/ 74 w 3522"/>
                  <a:gd name="T83" fmla="*/ 269 h 355"/>
                  <a:gd name="T84" fmla="*/ 18 w 3522"/>
                  <a:gd name="T85" fmla="*/ 252 h 355"/>
                  <a:gd name="T86" fmla="*/ 0 w 3522"/>
                  <a:gd name="T87" fmla="*/ 234 h 3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3522" h="355">
                    <a:moveTo>
                      <a:pt x="0" y="0"/>
                    </a:moveTo>
                    <a:lnTo>
                      <a:pt x="9" y="0"/>
                    </a:lnTo>
                    <a:lnTo>
                      <a:pt x="27" y="9"/>
                    </a:lnTo>
                    <a:lnTo>
                      <a:pt x="55" y="18"/>
                    </a:lnTo>
                    <a:lnTo>
                      <a:pt x="92" y="26"/>
                    </a:lnTo>
                    <a:lnTo>
                      <a:pt x="139" y="35"/>
                    </a:lnTo>
                    <a:lnTo>
                      <a:pt x="193" y="43"/>
                    </a:lnTo>
                    <a:lnTo>
                      <a:pt x="256" y="51"/>
                    </a:lnTo>
                    <a:lnTo>
                      <a:pt x="325" y="57"/>
                    </a:lnTo>
                    <a:lnTo>
                      <a:pt x="402" y="65"/>
                    </a:lnTo>
                    <a:lnTo>
                      <a:pt x="487" y="71"/>
                    </a:lnTo>
                    <a:lnTo>
                      <a:pt x="577" y="78"/>
                    </a:lnTo>
                    <a:lnTo>
                      <a:pt x="675" y="83"/>
                    </a:lnTo>
                    <a:lnTo>
                      <a:pt x="776" y="88"/>
                    </a:lnTo>
                    <a:lnTo>
                      <a:pt x="884" y="92"/>
                    </a:lnTo>
                    <a:lnTo>
                      <a:pt x="997" y="97"/>
                    </a:lnTo>
                    <a:lnTo>
                      <a:pt x="1116" y="99"/>
                    </a:lnTo>
                    <a:lnTo>
                      <a:pt x="1238" y="103"/>
                    </a:lnTo>
                    <a:lnTo>
                      <a:pt x="1364" y="105"/>
                    </a:lnTo>
                    <a:lnTo>
                      <a:pt x="1492" y="107"/>
                    </a:lnTo>
                    <a:lnTo>
                      <a:pt x="1626" y="108"/>
                    </a:lnTo>
                    <a:lnTo>
                      <a:pt x="1760" y="108"/>
                    </a:lnTo>
                    <a:lnTo>
                      <a:pt x="1896" y="108"/>
                    </a:lnTo>
                    <a:lnTo>
                      <a:pt x="2028" y="107"/>
                    </a:lnTo>
                    <a:lnTo>
                      <a:pt x="2158" y="105"/>
                    </a:lnTo>
                    <a:lnTo>
                      <a:pt x="2284" y="103"/>
                    </a:lnTo>
                    <a:lnTo>
                      <a:pt x="2406" y="99"/>
                    </a:lnTo>
                    <a:lnTo>
                      <a:pt x="2523" y="97"/>
                    </a:lnTo>
                    <a:lnTo>
                      <a:pt x="2636" y="92"/>
                    </a:lnTo>
                    <a:lnTo>
                      <a:pt x="2744" y="88"/>
                    </a:lnTo>
                    <a:lnTo>
                      <a:pt x="2847" y="83"/>
                    </a:lnTo>
                    <a:lnTo>
                      <a:pt x="2945" y="78"/>
                    </a:lnTo>
                    <a:lnTo>
                      <a:pt x="3035" y="71"/>
                    </a:lnTo>
                    <a:lnTo>
                      <a:pt x="3120" y="65"/>
                    </a:lnTo>
                    <a:lnTo>
                      <a:pt x="3197" y="57"/>
                    </a:lnTo>
                    <a:lnTo>
                      <a:pt x="3266" y="51"/>
                    </a:lnTo>
                    <a:lnTo>
                      <a:pt x="3329" y="43"/>
                    </a:lnTo>
                    <a:lnTo>
                      <a:pt x="3383" y="35"/>
                    </a:lnTo>
                    <a:lnTo>
                      <a:pt x="3430" y="26"/>
                    </a:lnTo>
                    <a:lnTo>
                      <a:pt x="3467" y="18"/>
                    </a:lnTo>
                    <a:lnTo>
                      <a:pt x="3494" y="9"/>
                    </a:lnTo>
                    <a:lnTo>
                      <a:pt x="3513" y="0"/>
                    </a:lnTo>
                    <a:lnTo>
                      <a:pt x="3522" y="0"/>
                    </a:lnTo>
                    <a:lnTo>
                      <a:pt x="3522" y="234"/>
                    </a:lnTo>
                    <a:lnTo>
                      <a:pt x="3517" y="243"/>
                    </a:lnTo>
                    <a:lnTo>
                      <a:pt x="3503" y="252"/>
                    </a:lnTo>
                    <a:lnTo>
                      <a:pt x="3480" y="261"/>
                    </a:lnTo>
                    <a:lnTo>
                      <a:pt x="3448" y="269"/>
                    </a:lnTo>
                    <a:lnTo>
                      <a:pt x="3408" y="278"/>
                    </a:lnTo>
                    <a:lnTo>
                      <a:pt x="3359" y="286"/>
                    </a:lnTo>
                    <a:lnTo>
                      <a:pt x="3302" y="293"/>
                    </a:lnTo>
                    <a:lnTo>
                      <a:pt x="3238" y="300"/>
                    </a:lnTo>
                    <a:lnTo>
                      <a:pt x="3167" y="308"/>
                    </a:lnTo>
                    <a:lnTo>
                      <a:pt x="3090" y="314"/>
                    </a:lnTo>
                    <a:lnTo>
                      <a:pt x="3007" y="320"/>
                    </a:lnTo>
                    <a:lnTo>
                      <a:pt x="2917" y="326"/>
                    </a:lnTo>
                    <a:lnTo>
                      <a:pt x="2822" y="331"/>
                    </a:lnTo>
                    <a:lnTo>
                      <a:pt x="2720" y="336"/>
                    </a:lnTo>
                    <a:lnTo>
                      <a:pt x="2615" y="340"/>
                    </a:lnTo>
                    <a:lnTo>
                      <a:pt x="2504" y="344"/>
                    </a:lnTo>
                    <a:lnTo>
                      <a:pt x="2388" y="347"/>
                    </a:lnTo>
                    <a:lnTo>
                      <a:pt x="2270" y="350"/>
                    </a:lnTo>
                    <a:lnTo>
                      <a:pt x="2147" y="353"/>
                    </a:lnTo>
                    <a:lnTo>
                      <a:pt x="2021" y="354"/>
                    </a:lnTo>
                    <a:lnTo>
                      <a:pt x="1892" y="355"/>
                    </a:lnTo>
                    <a:lnTo>
                      <a:pt x="1760" y="355"/>
                    </a:lnTo>
                    <a:lnTo>
                      <a:pt x="1630" y="355"/>
                    </a:lnTo>
                    <a:lnTo>
                      <a:pt x="1500" y="354"/>
                    </a:lnTo>
                    <a:lnTo>
                      <a:pt x="1374" y="353"/>
                    </a:lnTo>
                    <a:lnTo>
                      <a:pt x="1252" y="350"/>
                    </a:lnTo>
                    <a:lnTo>
                      <a:pt x="1134" y="347"/>
                    </a:lnTo>
                    <a:lnTo>
                      <a:pt x="1018" y="344"/>
                    </a:lnTo>
                    <a:lnTo>
                      <a:pt x="907" y="340"/>
                    </a:lnTo>
                    <a:lnTo>
                      <a:pt x="802" y="336"/>
                    </a:lnTo>
                    <a:lnTo>
                      <a:pt x="701" y="331"/>
                    </a:lnTo>
                    <a:lnTo>
                      <a:pt x="605" y="326"/>
                    </a:lnTo>
                    <a:lnTo>
                      <a:pt x="515" y="320"/>
                    </a:lnTo>
                    <a:lnTo>
                      <a:pt x="432" y="314"/>
                    </a:lnTo>
                    <a:lnTo>
                      <a:pt x="353" y="308"/>
                    </a:lnTo>
                    <a:lnTo>
                      <a:pt x="283" y="300"/>
                    </a:lnTo>
                    <a:lnTo>
                      <a:pt x="220" y="293"/>
                    </a:lnTo>
                    <a:lnTo>
                      <a:pt x="163" y="286"/>
                    </a:lnTo>
                    <a:lnTo>
                      <a:pt x="114" y="278"/>
                    </a:lnTo>
                    <a:lnTo>
                      <a:pt x="74" y="269"/>
                    </a:lnTo>
                    <a:lnTo>
                      <a:pt x="42" y="261"/>
                    </a:lnTo>
                    <a:lnTo>
                      <a:pt x="18" y="252"/>
                    </a:lnTo>
                    <a:lnTo>
                      <a:pt x="4" y="243"/>
                    </a:lnTo>
                    <a:lnTo>
                      <a:pt x="0" y="234"/>
                    </a:lnTo>
                    <a:lnTo>
                      <a:pt x="0" y="0"/>
                    </a:lnTo>
                    <a:close/>
                  </a:path>
                </a:pathLst>
              </a:custGeom>
              <a:solidFill>
                <a:schemeClr val="accent2"/>
              </a:solidFill>
              <a:ln w="0">
                <a:noFill/>
                <a:prstDash val="solid"/>
                <a:round/>
              </a:ln>
            </p:spPr>
            <p:txBody>
              <a:bodyPr vert="horz" wrap="square" lIns="91440" tIns="45720" rIns="91440" bIns="45720" numCol="1" anchor="t" anchorCtr="0" compatLnSpc="1"/>
              <a:lstStyle/>
              <a:p>
                <a:endParaRPr lang="id-ID">
                  <a:latin typeface="思源黑体" panose="020B0500000000000000" pitchFamily="34" charset="-122"/>
                  <a:ea typeface="思源黑体" panose="020B0500000000000000" pitchFamily="34" charset="-122"/>
                  <a:cs typeface="+mn-ea"/>
                  <a:sym typeface="思源黑体" panose="020B0500000000000000" pitchFamily="34" charset="-122"/>
                </a:endParaRPr>
              </a:p>
            </p:txBody>
          </p:sp>
          <p:sp>
            <p:nvSpPr>
              <p:cNvPr id="61" name="Freeform 17"/>
              <p:cNvSpPr/>
              <p:nvPr/>
            </p:nvSpPr>
            <p:spPr bwMode="auto">
              <a:xfrm>
                <a:off x="1293175" y="2546330"/>
                <a:ext cx="3960328" cy="270994"/>
              </a:xfrm>
              <a:custGeom>
                <a:avLst/>
                <a:gdLst>
                  <a:gd name="T0" fmla="*/ 1892 w 3522"/>
                  <a:gd name="T1" fmla="*/ 0 h 241"/>
                  <a:gd name="T2" fmla="*/ 2147 w 3522"/>
                  <a:gd name="T3" fmla="*/ 2 h 241"/>
                  <a:gd name="T4" fmla="*/ 2388 w 3522"/>
                  <a:gd name="T5" fmla="*/ 8 h 241"/>
                  <a:gd name="T6" fmla="*/ 2615 w 3522"/>
                  <a:gd name="T7" fmla="*/ 15 h 241"/>
                  <a:gd name="T8" fmla="*/ 2822 w 3522"/>
                  <a:gd name="T9" fmla="*/ 24 h 241"/>
                  <a:gd name="T10" fmla="*/ 3007 w 3522"/>
                  <a:gd name="T11" fmla="*/ 36 h 241"/>
                  <a:gd name="T12" fmla="*/ 3167 w 3522"/>
                  <a:gd name="T13" fmla="*/ 49 h 241"/>
                  <a:gd name="T14" fmla="*/ 3302 w 3522"/>
                  <a:gd name="T15" fmla="*/ 63 h 241"/>
                  <a:gd name="T16" fmla="*/ 3408 w 3522"/>
                  <a:gd name="T17" fmla="*/ 78 h 241"/>
                  <a:gd name="T18" fmla="*/ 3480 w 3522"/>
                  <a:gd name="T19" fmla="*/ 94 h 241"/>
                  <a:gd name="T20" fmla="*/ 3517 w 3522"/>
                  <a:gd name="T21" fmla="*/ 112 h 241"/>
                  <a:gd name="T22" fmla="*/ 3521 w 3522"/>
                  <a:gd name="T23" fmla="*/ 124 h 241"/>
                  <a:gd name="T24" fmla="*/ 3513 w 3522"/>
                  <a:gd name="T25" fmla="*/ 133 h 241"/>
                  <a:gd name="T26" fmla="*/ 3467 w 3522"/>
                  <a:gd name="T27" fmla="*/ 151 h 241"/>
                  <a:gd name="T28" fmla="*/ 3383 w 3522"/>
                  <a:gd name="T29" fmla="*/ 168 h 241"/>
                  <a:gd name="T30" fmla="*/ 3266 w 3522"/>
                  <a:gd name="T31" fmla="*/ 184 h 241"/>
                  <a:gd name="T32" fmla="*/ 3120 w 3522"/>
                  <a:gd name="T33" fmla="*/ 198 h 241"/>
                  <a:gd name="T34" fmla="*/ 2945 w 3522"/>
                  <a:gd name="T35" fmla="*/ 211 h 241"/>
                  <a:gd name="T36" fmla="*/ 2744 w 3522"/>
                  <a:gd name="T37" fmla="*/ 221 h 241"/>
                  <a:gd name="T38" fmla="*/ 2523 w 3522"/>
                  <a:gd name="T39" fmla="*/ 230 h 241"/>
                  <a:gd name="T40" fmla="*/ 2284 w 3522"/>
                  <a:gd name="T41" fmla="*/ 236 h 241"/>
                  <a:gd name="T42" fmla="*/ 2028 w 3522"/>
                  <a:gd name="T43" fmla="*/ 240 h 241"/>
                  <a:gd name="T44" fmla="*/ 1760 w 3522"/>
                  <a:gd name="T45" fmla="*/ 241 h 241"/>
                  <a:gd name="T46" fmla="*/ 1492 w 3522"/>
                  <a:gd name="T47" fmla="*/ 240 h 241"/>
                  <a:gd name="T48" fmla="*/ 1238 w 3522"/>
                  <a:gd name="T49" fmla="*/ 236 h 241"/>
                  <a:gd name="T50" fmla="*/ 997 w 3522"/>
                  <a:gd name="T51" fmla="*/ 230 h 241"/>
                  <a:gd name="T52" fmla="*/ 776 w 3522"/>
                  <a:gd name="T53" fmla="*/ 221 h 241"/>
                  <a:gd name="T54" fmla="*/ 577 w 3522"/>
                  <a:gd name="T55" fmla="*/ 211 h 241"/>
                  <a:gd name="T56" fmla="*/ 402 w 3522"/>
                  <a:gd name="T57" fmla="*/ 198 h 241"/>
                  <a:gd name="T58" fmla="*/ 256 w 3522"/>
                  <a:gd name="T59" fmla="*/ 184 h 241"/>
                  <a:gd name="T60" fmla="*/ 139 w 3522"/>
                  <a:gd name="T61" fmla="*/ 168 h 241"/>
                  <a:gd name="T62" fmla="*/ 55 w 3522"/>
                  <a:gd name="T63" fmla="*/ 151 h 241"/>
                  <a:gd name="T64" fmla="*/ 9 w 3522"/>
                  <a:gd name="T65" fmla="*/ 133 h 241"/>
                  <a:gd name="T66" fmla="*/ 0 w 3522"/>
                  <a:gd name="T67" fmla="*/ 124 h 241"/>
                  <a:gd name="T68" fmla="*/ 4 w 3522"/>
                  <a:gd name="T69" fmla="*/ 112 h 241"/>
                  <a:gd name="T70" fmla="*/ 42 w 3522"/>
                  <a:gd name="T71" fmla="*/ 94 h 241"/>
                  <a:gd name="T72" fmla="*/ 114 w 3522"/>
                  <a:gd name="T73" fmla="*/ 78 h 241"/>
                  <a:gd name="T74" fmla="*/ 220 w 3522"/>
                  <a:gd name="T75" fmla="*/ 63 h 241"/>
                  <a:gd name="T76" fmla="*/ 353 w 3522"/>
                  <a:gd name="T77" fmla="*/ 49 h 241"/>
                  <a:gd name="T78" fmla="*/ 515 w 3522"/>
                  <a:gd name="T79" fmla="*/ 36 h 241"/>
                  <a:gd name="T80" fmla="*/ 701 w 3522"/>
                  <a:gd name="T81" fmla="*/ 24 h 241"/>
                  <a:gd name="T82" fmla="*/ 907 w 3522"/>
                  <a:gd name="T83" fmla="*/ 15 h 241"/>
                  <a:gd name="T84" fmla="*/ 1134 w 3522"/>
                  <a:gd name="T85" fmla="*/ 8 h 241"/>
                  <a:gd name="T86" fmla="*/ 1374 w 3522"/>
                  <a:gd name="T87" fmla="*/ 2 h 241"/>
                  <a:gd name="T88" fmla="*/ 1630 w 3522"/>
                  <a:gd name="T89" fmla="*/ 0 h 2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3522" h="241">
                    <a:moveTo>
                      <a:pt x="1760" y="0"/>
                    </a:moveTo>
                    <a:lnTo>
                      <a:pt x="1892" y="0"/>
                    </a:lnTo>
                    <a:lnTo>
                      <a:pt x="2021" y="1"/>
                    </a:lnTo>
                    <a:lnTo>
                      <a:pt x="2147" y="2"/>
                    </a:lnTo>
                    <a:lnTo>
                      <a:pt x="2270" y="5"/>
                    </a:lnTo>
                    <a:lnTo>
                      <a:pt x="2388" y="8"/>
                    </a:lnTo>
                    <a:lnTo>
                      <a:pt x="2504" y="11"/>
                    </a:lnTo>
                    <a:lnTo>
                      <a:pt x="2615" y="15"/>
                    </a:lnTo>
                    <a:lnTo>
                      <a:pt x="2720" y="19"/>
                    </a:lnTo>
                    <a:lnTo>
                      <a:pt x="2822" y="24"/>
                    </a:lnTo>
                    <a:lnTo>
                      <a:pt x="2917" y="29"/>
                    </a:lnTo>
                    <a:lnTo>
                      <a:pt x="3007" y="36"/>
                    </a:lnTo>
                    <a:lnTo>
                      <a:pt x="3090" y="41"/>
                    </a:lnTo>
                    <a:lnTo>
                      <a:pt x="3167" y="49"/>
                    </a:lnTo>
                    <a:lnTo>
                      <a:pt x="3238" y="55"/>
                    </a:lnTo>
                    <a:lnTo>
                      <a:pt x="3302" y="63"/>
                    </a:lnTo>
                    <a:lnTo>
                      <a:pt x="3359" y="69"/>
                    </a:lnTo>
                    <a:lnTo>
                      <a:pt x="3408" y="78"/>
                    </a:lnTo>
                    <a:lnTo>
                      <a:pt x="3448" y="86"/>
                    </a:lnTo>
                    <a:lnTo>
                      <a:pt x="3480" y="94"/>
                    </a:lnTo>
                    <a:lnTo>
                      <a:pt x="3503" y="103"/>
                    </a:lnTo>
                    <a:lnTo>
                      <a:pt x="3517" y="112"/>
                    </a:lnTo>
                    <a:lnTo>
                      <a:pt x="3522" y="121"/>
                    </a:lnTo>
                    <a:lnTo>
                      <a:pt x="3521" y="124"/>
                    </a:lnTo>
                    <a:lnTo>
                      <a:pt x="3518" y="130"/>
                    </a:lnTo>
                    <a:lnTo>
                      <a:pt x="3513" y="133"/>
                    </a:lnTo>
                    <a:lnTo>
                      <a:pt x="3494" y="142"/>
                    </a:lnTo>
                    <a:lnTo>
                      <a:pt x="3467" y="151"/>
                    </a:lnTo>
                    <a:lnTo>
                      <a:pt x="3430" y="159"/>
                    </a:lnTo>
                    <a:lnTo>
                      <a:pt x="3383" y="168"/>
                    </a:lnTo>
                    <a:lnTo>
                      <a:pt x="3329" y="176"/>
                    </a:lnTo>
                    <a:lnTo>
                      <a:pt x="3266" y="184"/>
                    </a:lnTo>
                    <a:lnTo>
                      <a:pt x="3197" y="190"/>
                    </a:lnTo>
                    <a:lnTo>
                      <a:pt x="3120" y="198"/>
                    </a:lnTo>
                    <a:lnTo>
                      <a:pt x="3035" y="204"/>
                    </a:lnTo>
                    <a:lnTo>
                      <a:pt x="2945" y="211"/>
                    </a:lnTo>
                    <a:lnTo>
                      <a:pt x="2847" y="216"/>
                    </a:lnTo>
                    <a:lnTo>
                      <a:pt x="2744" y="221"/>
                    </a:lnTo>
                    <a:lnTo>
                      <a:pt x="2636" y="225"/>
                    </a:lnTo>
                    <a:lnTo>
                      <a:pt x="2523" y="230"/>
                    </a:lnTo>
                    <a:lnTo>
                      <a:pt x="2406" y="232"/>
                    </a:lnTo>
                    <a:lnTo>
                      <a:pt x="2284" y="236"/>
                    </a:lnTo>
                    <a:lnTo>
                      <a:pt x="2158" y="238"/>
                    </a:lnTo>
                    <a:lnTo>
                      <a:pt x="2028" y="240"/>
                    </a:lnTo>
                    <a:lnTo>
                      <a:pt x="1896" y="241"/>
                    </a:lnTo>
                    <a:lnTo>
                      <a:pt x="1760" y="241"/>
                    </a:lnTo>
                    <a:lnTo>
                      <a:pt x="1626" y="241"/>
                    </a:lnTo>
                    <a:lnTo>
                      <a:pt x="1492" y="240"/>
                    </a:lnTo>
                    <a:lnTo>
                      <a:pt x="1364" y="238"/>
                    </a:lnTo>
                    <a:lnTo>
                      <a:pt x="1238" y="236"/>
                    </a:lnTo>
                    <a:lnTo>
                      <a:pt x="1116" y="232"/>
                    </a:lnTo>
                    <a:lnTo>
                      <a:pt x="997" y="230"/>
                    </a:lnTo>
                    <a:lnTo>
                      <a:pt x="884" y="225"/>
                    </a:lnTo>
                    <a:lnTo>
                      <a:pt x="776" y="221"/>
                    </a:lnTo>
                    <a:lnTo>
                      <a:pt x="675" y="216"/>
                    </a:lnTo>
                    <a:lnTo>
                      <a:pt x="577" y="211"/>
                    </a:lnTo>
                    <a:lnTo>
                      <a:pt x="487" y="204"/>
                    </a:lnTo>
                    <a:lnTo>
                      <a:pt x="402" y="198"/>
                    </a:lnTo>
                    <a:lnTo>
                      <a:pt x="325" y="190"/>
                    </a:lnTo>
                    <a:lnTo>
                      <a:pt x="256" y="184"/>
                    </a:lnTo>
                    <a:lnTo>
                      <a:pt x="193" y="176"/>
                    </a:lnTo>
                    <a:lnTo>
                      <a:pt x="139" y="168"/>
                    </a:lnTo>
                    <a:lnTo>
                      <a:pt x="92" y="159"/>
                    </a:lnTo>
                    <a:lnTo>
                      <a:pt x="55" y="151"/>
                    </a:lnTo>
                    <a:lnTo>
                      <a:pt x="27" y="142"/>
                    </a:lnTo>
                    <a:lnTo>
                      <a:pt x="9" y="133"/>
                    </a:lnTo>
                    <a:lnTo>
                      <a:pt x="4" y="130"/>
                    </a:lnTo>
                    <a:lnTo>
                      <a:pt x="0" y="124"/>
                    </a:lnTo>
                    <a:lnTo>
                      <a:pt x="0" y="121"/>
                    </a:lnTo>
                    <a:lnTo>
                      <a:pt x="4" y="112"/>
                    </a:lnTo>
                    <a:lnTo>
                      <a:pt x="18" y="103"/>
                    </a:lnTo>
                    <a:lnTo>
                      <a:pt x="42" y="94"/>
                    </a:lnTo>
                    <a:lnTo>
                      <a:pt x="74" y="86"/>
                    </a:lnTo>
                    <a:lnTo>
                      <a:pt x="114" y="78"/>
                    </a:lnTo>
                    <a:lnTo>
                      <a:pt x="163" y="69"/>
                    </a:lnTo>
                    <a:lnTo>
                      <a:pt x="220" y="63"/>
                    </a:lnTo>
                    <a:lnTo>
                      <a:pt x="283" y="55"/>
                    </a:lnTo>
                    <a:lnTo>
                      <a:pt x="353" y="49"/>
                    </a:lnTo>
                    <a:lnTo>
                      <a:pt x="432" y="41"/>
                    </a:lnTo>
                    <a:lnTo>
                      <a:pt x="515" y="36"/>
                    </a:lnTo>
                    <a:lnTo>
                      <a:pt x="605" y="29"/>
                    </a:lnTo>
                    <a:lnTo>
                      <a:pt x="701" y="24"/>
                    </a:lnTo>
                    <a:lnTo>
                      <a:pt x="802" y="19"/>
                    </a:lnTo>
                    <a:lnTo>
                      <a:pt x="907" y="15"/>
                    </a:lnTo>
                    <a:lnTo>
                      <a:pt x="1018" y="11"/>
                    </a:lnTo>
                    <a:lnTo>
                      <a:pt x="1134" y="8"/>
                    </a:lnTo>
                    <a:lnTo>
                      <a:pt x="1252" y="5"/>
                    </a:lnTo>
                    <a:lnTo>
                      <a:pt x="1374" y="2"/>
                    </a:lnTo>
                    <a:lnTo>
                      <a:pt x="1500" y="1"/>
                    </a:lnTo>
                    <a:lnTo>
                      <a:pt x="1630" y="0"/>
                    </a:lnTo>
                    <a:lnTo>
                      <a:pt x="1760" y="0"/>
                    </a:lnTo>
                    <a:close/>
                  </a:path>
                </a:pathLst>
              </a:custGeom>
              <a:solidFill>
                <a:schemeClr val="accent2">
                  <a:lumMod val="75000"/>
                </a:schemeClr>
              </a:solidFill>
              <a:ln w="0">
                <a:noFill/>
                <a:prstDash val="solid"/>
                <a:round/>
              </a:ln>
            </p:spPr>
            <p:txBody>
              <a:bodyPr vert="horz" wrap="square" lIns="91440" tIns="45720" rIns="91440" bIns="45720" numCol="1" anchor="t" anchorCtr="0" compatLnSpc="1"/>
              <a:lstStyle/>
              <a:p>
                <a:endParaRPr lang="id-ID">
                  <a:latin typeface="思源黑体" panose="020B0500000000000000" pitchFamily="34" charset="-122"/>
                  <a:ea typeface="思源黑体" panose="020B0500000000000000" pitchFamily="34" charset="-122"/>
                  <a:cs typeface="+mn-ea"/>
                  <a:sym typeface="思源黑体" panose="020B0500000000000000" pitchFamily="34" charset="-122"/>
                </a:endParaRPr>
              </a:p>
            </p:txBody>
          </p:sp>
        </p:grpSp>
        <p:grpSp>
          <p:nvGrpSpPr>
            <p:cNvPr id="50" name="Group 2"/>
            <p:cNvGrpSpPr/>
            <p:nvPr/>
          </p:nvGrpSpPr>
          <p:grpSpPr>
            <a:xfrm>
              <a:off x="26410" y="1342164"/>
              <a:ext cx="5207629" cy="778080"/>
              <a:chOff x="888371" y="1890558"/>
              <a:chExt cx="4763189" cy="531203"/>
            </a:xfrm>
          </p:grpSpPr>
          <p:sp>
            <p:nvSpPr>
              <p:cNvPr id="58" name="Freeform 18"/>
              <p:cNvSpPr/>
              <p:nvPr/>
            </p:nvSpPr>
            <p:spPr bwMode="auto">
              <a:xfrm>
                <a:off x="888371" y="2027077"/>
                <a:ext cx="4763189" cy="394684"/>
              </a:xfrm>
              <a:custGeom>
                <a:avLst/>
                <a:gdLst>
                  <a:gd name="T0" fmla="*/ 12 w 4236"/>
                  <a:gd name="T1" fmla="*/ 0 h 351"/>
                  <a:gd name="T2" fmla="*/ 60 w 4236"/>
                  <a:gd name="T3" fmla="*/ 15 h 351"/>
                  <a:gd name="T4" fmla="*/ 147 w 4236"/>
                  <a:gd name="T5" fmla="*/ 31 h 351"/>
                  <a:gd name="T6" fmla="*/ 266 w 4236"/>
                  <a:gd name="T7" fmla="*/ 45 h 351"/>
                  <a:gd name="T8" fmla="*/ 416 w 4236"/>
                  <a:gd name="T9" fmla="*/ 59 h 351"/>
                  <a:gd name="T10" fmla="*/ 595 w 4236"/>
                  <a:gd name="T11" fmla="*/ 70 h 351"/>
                  <a:gd name="T12" fmla="*/ 801 w 4236"/>
                  <a:gd name="T13" fmla="*/ 81 h 351"/>
                  <a:gd name="T14" fmla="*/ 1028 w 4236"/>
                  <a:gd name="T15" fmla="*/ 90 h 351"/>
                  <a:gd name="T16" fmla="*/ 1276 w 4236"/>
                  <a:gd name="T17" fmla="*/ 96 h 351"/>
                  <a:gd name="T18" fmla="*/ 1544 w 4236"/>
                  <a:gd name="T19" fmla="*/ 103 h 351"/>
                  <a:gd name="T20" fmla="*/ 1824 w 4236"/>
                  <a:gd name="T21" fmla="*/ 105 h 351"/>
                  <a:gd name="T22" fmla="*/ 2118 w 4236"/>
                  <a:gd name="T23" fmla="*/ 106 h 351"/>
                  <a:gd name="T24" fmla="*/ 2412 w 4236"/>
                  <a:gd name="T25" fmla="*/ 105 h 351"/>
                  <a:gd name="T26" fmla="*/ 2693 w 4236"/>
                  <a:gd name="T27" fmla="*/ 103 h 351"/>
                  <a:gd name="T28" fmla="*/ 2959 w 4236"/>
                  <a:gd name="T29" fmla="*/ 96 h 351"/>
                  <a:gd name="T30" fmla="*/ 3207 w 4236"/>
                  <a:gd name="T31" fmla="*/ 90 h 351"/>
                  <a:gd name="T32" fmla="*/ 3435 w 4236"/>
                  <a:gd name="T33" fmla="*/ 81 h 351"/>
                  <a:gd name="T34" fmla="*/ 3640 w 4236"/>
                  <a:gd name="T35" fmla="*/ 70 h 351"/>
                  <a:gd name="T36" fmla="*/ 3819 w 4236"/>
                  <a:gd name="T37" fmla="*/ 59 h 351"/>
                  <a:gd name="T38" fmla="*/ 3971 w 4236"/>
                  <a:gd name="T39" fmla="*/ 45 h 351"/>
                  <a:gd name="T40" fmla="*/ 4090 w 4236"/>
                  <a:gd name="T41" fmla="*/ 31 h 351"/>
                  <a:gd name="T42" fmla="*/ 4175 w 4236"/>
                  <a:gd name="T43" fmla="*/ 15 h 351"/>
                  <a:gd name="T44" fmla="*/ 4224 w 4236"/>
                  <a:gd name="T45" fmla="*/ 0 h 351"/>
                  <a:gd name="T46" fmla="*/ 4236 w 4236"/>
                  <a:gd name="T47" fmla="*/ 231 h 351"/>
                  <a:gd name="T48" fmla="*/ 4216 w 4236"/>
                  <a:gd name="T49" fmla="*/ 248 h 351"/>
                  <a:gd name="T50" fmla="*/ 4160 w 4236"/>
                  <a:gd name="T51" fmla="*/ 263 h 351"/>
                  <a:gd name="T52" fmla="*/ 4070 w 4236"/>
                  <a:gd name="T53" fmla="*/ 279 h 351"/>
                  <a:gd name="T54" fmla="*/ 3946 w 4236"/>
                  <a:gd name="T55" fmla="*/ 291 h 351"/>
                  <a:gd name="T56" fmla="*/ 3795 w 4236"/>
                  <a:gd name="T57" fmla="*/ 304 h 351"/>
                  <a:gd name="T58" fmla="*/ 3616 w 4236"/>
                  <a:gd name="T59" fmla="*/ 316 h 351"/>
                  <a:gd name="T60" fmla="*/ 3412 w 4236"/>
                  <a:gd name="T61" fmla="*/ 326 h 351"/>
                  <a:gd name="T62" fmla="*/ 3187 w 4236"/>
                  <a:gd name="T63" fmla="*/ 335 h 351"/>
                  <a:gd name="T64" fmla="*/ 2942 w 4236"/>
                  <a:gd name="T65" fmla="*/ 342 h 351"/>
                  <a:gd name="T66" fmla="*/ 2681 w 4236"/>
                  <a:gd name="T67" fmla="*/ 347 h 351"/>
                  <a:gd name="T68" fmla="*/ 2405 w 4236"/>
                  <a:gd name="T69" fmla="*/ 349 h 351"/>
                  <a:gd name="T70" fmla="*/ 2118 w 4236"/>
                  <a:gd name="T71" fmla="*/ 351 h 351"/>
                  <a:gd name="T72" fmla="*/ 1830 w 4236"/>
                  <a:gd name="T73" fmla="*/ 349 h 351"/>
                  <a:gd name="T74" fmla="*/ 1555 w 4236"/>
                  <a:gd name="T75" fmla="*/ 347 h 351"/>
                  <a:gd name="T76" fmla="*/ 1293 w 4236"/>
                  <a:gd name="T77" fmla="*/ 342 h 351"/>
                  <a:gd name="T78" fmla="*/ 1049 w 4236"/>
                  <a:gd name="T79" fmla="*/ 335 h 351"/>
                  <a:gd name="T80" fmla="*/ 824 w 4236"/>
                  <a:gd name="T81" fmla="*/ 326 h 351"/>
                  <a:gd name="T82" fmla="*/ 621 w 4236"/>
                  <a:gd name="T83" fmla="*/ 316 h 351"/>
                  <a:gd name="T84" fmla="*/ 441 w 4236"/>
                  <a:gd name="T85" fmla="*/ 304 h 351"/>
                  <a:gd name="T86" fmla="*/ 289 w 4236"/>
                  <a:gd name="T87" fmla="*/ 291 h 351"/>
                  <a:gd name="T88" fmla="*/ 166 w 4236"/>
                  <a:gd name="T89" fmla="*/ 279 h 351"/>
                  <a:gd name="T90" fmla="*/ 76 w 4236"/>
                  <a:gd name="T91" fmla="*/ 263 h 351"/>
                  <a:gd name="T92" fmla="*/ 19 w 4236"/>
                  <a:gd name="T93" fmla="*/ 248 h 351"/>
                  <a:gd name="T94" fmla="*/ 0 w 4236"/>
                  <a:gd name="T95" fmla="*/ 231 h 3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4236" h="351">
                    <a:moveTo>
                      <a:pt x="0" y="0"/>
                    </a:moveTo>
                    <a:lnTo>
                      <a:pt x="12" y="0"/>
                    </a:lnTo>
                    <a:lnTo>
                      <a:pt x="31" y="7"/>
                    </a:lnTo>
                    <a:lnTo>
                      <a:pt x="60" y="15"/>
                    </a:lnTo>
                    <a:lnTo>
                      <a:pt x="99" y="23"/>
                    </a:lnTo>
                    <a:lnTo>
                      <a:pt x="147" y="31"/>
                    </a:lnTo>
                    <a:lnTo>
                      <a:pt x="202" y="38"/>
                    </a:lnTo>
                    <a:lnTo>
                      <a:pt x="266" y="45"/>
                    </a:lnTo>
                    <a:lnTo>
                      <a:pt x="337" y="52"/>
                    </a:lnTo>
                    <a:lnTo>
                      <a:pt x="416" y="59"/>
                    </a:lnTo>
                    <a:lnTo>
                      <a:pt x="503" y="64"/>
                    </a:lnTo>
                    <a:lnTo>
                      <a:pt x="595" y="70"/>
                    </a:lnTo>
                    <a:lnTo>
                      <a:pt x="695" y="76"/>
                    </a:lnTo>
                    <a:lnTo>
                      <a:pt x="801" y="81"/>
                    </a:lnTo>
                    <a:lnTo>
                      <a:pt x="911" y="86"/>
                    </a:lnTo>
                    <a:lnTo>
                      <a:pt x="1028" y="90"/>
                    </a:lnTo>
                    <a:lnTo>
                      <a:pt x="1150" y="94"/>
                    </a:lnTo>
                    <a:lnTo>
                      <a:pt x="1276" y="96"/>
                    </a:lnTo>
                    <a:lnTo>
                      <a:pt x="1408" y="100"/>
                    </a:lnTo>
                    <a:lnTo>
                      <a:pt x="1544" y="103"/>
                    </a:lnTo>
                    <a:lnTo>
                      <a:pt x="1683" y="104"/>
                    </a:lnTo>
                    <a:lnTo>
                      <a:pt x="1824" y="105"/>
                    </a:lnTo>
                    <a:lnTo>
                      <a:pt x="1969" y="106"/>
                    </a:lnTo>
                    <a:lnTo>
                      <a:pt x="2118" y="106"/>
                    </a:lnTo>
                    <a:lnTo>
                      <a:pt x="2266" y="106"/>
                    </a:lnTo>
                    <a:lnTo>
                      <a:pt x="2412" y="105"/>
                    </a:lnTo>
                    <a:lnTo>
                      <a:pt x="2554" y="104"/>
                    </a:lnTo>
                    <a:lnTo>
                      <a:pt x="2693" y="103"/>
                    </a:lnTo>
                    <a:lnTo>
                      <a:pt x="2828" y="100"/>
                    </a:lnTo>
                    <a:lnTo>
                      <a:pt x="2959" y="96"/>
                    </a:lnTo>
                    <a:lnTo>
                      <a:pt x="3085" y="94"/>
                    </a:lnTo>
                    <a:lnTo>
                      <a:pt x="3207" y="90"/>
                    </a:lnTo>
                    <a:lnTo>
                      <a:pt x="3324" y="86"/>
                    </a:lnTo>
                    <a:lnTo>
                      <a:pt x="3435" y="81"/>
                    </a:lnTo>
                    <a:lnTo>
                      <a:pt x="3541" y="76"/>
                    </a:lnTo>
                    <a:lnTo>
                      <a:pt x="3640" y="70"/>
                    </a:lnTo>
                    <a:lnTo>
                      <a:pt x="3733" y="64"/>
                    </a:lnTo>
                    <a:lnTo>
                      <a:pt x="3819" y="59"/>
                    </a:lnTo>
                    <a:lnTo>
                      <a:pt x="3899" y="52"/>
                    </a:lnTo>
                    <a:lnTo>
                      <a:pt x="3971" y="45"/>
                    </a:lnTo>
                    <a:lnTo>
                      <a:pt x="4034" y="38"/>
                    </a:lnTo>
                    <a:lnTo>
                      <a:pt x="4090" y="31"/>
                    </a:lnTo>
                    <a:lnTo>
                      <a:pt x="4137" y="23"/>
                    </a:lnTo>
                    <a:lnTo>
                      <a:pt x="4175" y="15"/>
                    </a:lnTo>
                    <a:lnTo>
                      <a:pt x="4205" y="7"/>
                    </a:lnTo>
                    <a:lnTo>
                      <a:pt x="4224" y="0"/>
                    </a:lnTo>
                    <a:lnTo>
                      <a:pt x="4236" y="0"/>
                    </a:lnTo>
                    <a:lnTo>
                      <a:pt x="4236" y="231"/>
                    </a:lnTo>
                    <a:lnTo>
                      <a:pt x="4230" y="240"/>
                    </a:lnTo>
                    <a:lnTo>
                      <a:pt x="4216" y="248"/>
                    </a:lnTo>
                    <a:lnTo>
                      <a:pt x="4193" y="255"/>
                    </a:lnTo>
                    <a:lnTo>
                      <a:pt x="4160" y="263"/>
                    </a:lnTo>
                    <a:lnTo>
                      <a:pt x="4119" y="271"/>
                    </a:lnTo>
                    <a:lnTo>
                      <a:pt x="4070" y="279"/>
                    </a:lnTo>
                    <a:lnTo>
                      <a:pt x="4012" y="285"/>
                    </a:lnTo>
                    <a:lnTo>
                      <a:pt x="3946" y="291"/>
                    </a:lnTo>
                    <a:lnTo>
                      <a:pt x="3874" y="298"/>
                    </a:lnTo>
                    <a:lnTo>
                      <a:pt x="3795" y="304"/>
                    </a:lnTo>
                    <a:lnTo>
                      <a:pt x="3709" y="311"/>
                    </a:lnTo>
                    <a:lnTo>
                      <a:pt x="3616" y="316"/>
                    </a:lnTo>
                    <a:lnTo>
                      <a:pt x="3517" y="321"/>
                    </a:lnTo>
                    <a:lnTo>
                      <a:pt x="3412" y="326"/>
                    </a:lnTo>
                    <a:lnTo>
                      <a:pt x="3302" y="330"/>
                    </a:lnTo>
                    <a:lnTo>
                      <a:pt x="3187" y="335"/>
                    </a:lnTo>
                    <a:lnTo>
                      <a:pt x="3067" y="338"/>
                    </a:lnTo>
                    <a:lnTo>
                      <a:pt x="2942" y="342"/>
                    </a:lnTo>
                    <a:lnTo>
                      <a:pt x="2814" y="344"/>
                    </a:lnTo>
                    <a:lnTo>
                      <a:pt x="2681" y="347"/>
                    </a:lnTo>
                    <a:lnTo>
                      <a:pt x="2545" y="348"/>
                    </a:lnTo>
                    <a:lnTo>
                      <a:pt x="2405" y="349"/>
                    </a:lnTo>
                    <a:lnTo>
                      <a:pt x="2262" y="351"/>
                    </a:lnTo>
                    <a:lnTo>
                      <a:pt x="2118" y="351"/>
                    </a:lnTo>
                    <a:lnTo>
                      <a:pt x="1973" y="351"/>
                    </a:lnTo>
                    <a:lnTo>
                      <a:pt x="1830" y="349"/>
                    </a:lnTo>
                    <a:lnTo>
                      <a:pt x="1692" y="348"/>
                    </a:lnTo>
                    <a:lnTo>
                      <a:pt x="1555" y="347"/>
                    </a:lnTo>
                    <a:lnTo>
                      <a:pt x="1422" y="344"/>
                    </a:lnTo>
                    <a:lnTo>
                      <a:pt x="1293" y="342"/>
                    </a:lnTo>
                    <a:lnTo>
                      <a:pt x="1168" y="338"/>
                    </a:lnTo>
                    <a:lnTo>
                      <a:pt x="1049" y="335"/>
                    </a:lnTo>
                    <a:lnTo>
                      <a:pt x="933" y="330"/>
                    </a:lnTo>
                    <a:lnTo>
                      <a:pt x="824" y="326"/>
                    </a:lnTo>
                    <a:lnTo>
                      <a:pt x="719" y="321"/>
                    </a:lnTo>
                    <a:lnTo>
                      <a:pt x="621" y="316"/>
                    </a:lnTo>
                    <a:lnTo>
                      <a:pt x="527" y="311"/>
                    </a:lnTo>
                    <a:lnTo>
                      <a:pt x="441" y="304"/>
                    </a:lnTo>
                    <a:lnTo>
                      <a:pt x="361" y="298"/>
                    </a:lnTo>
                    <a:lnTo>
                      <a:pt x="289" y="291"/>
                    </a:lnTo>
                    <a:lnTo>
                      <a:pt x="224" y="285"/>
                    </a:lnTo>
                    <a:lnTo>
                      <a:pt x="166" y="279"/>
                    </a:lnTo>
                    <a:lnTo>
                      <a:pt x="117" y="271"/>
                    </a:lnTo>
                    <a:lnTo>
                      <a:pt x="76" y="263"/>
                    </a:lnTo>
                    <a:lnTo>
                      <a:pt x="42" y="255"/>
                    </a:lnTo>
                    <a:lnTo>
                      <a:pt x="19" y="248"/>
                    </a:lnTo>
                    <a:lnTo>
                      <a:pt x="5" y="240"/>
                    </a:lnTo>
                    <a:lnTo>
                      <a:pt x="0" y="231"/>
                    </a:lnTo>
                    <a:lnTo>
                      <a:pt x="0" y="0"/>
                    </a:lnTo>
                    <a:close/>
                  </a:path>
                </a:pathLst>
              </a:custGeom>
              <a:solidFill>
                <a:schemeClr val="accent1"/>
              </a:solidFill>
              <a:ln w="0">
                <a:noFill/>
                <a:prstDash val="solid"/>
                <a:round/>
              </a:ln>
            </p:spPr>
            <p:txBody>
              <a:bodyPr vert="horz" wrap="square" lIns="91440" tIns="45720" rIns="91440" bIns="45720" numCol="1" anchor="t" anchorCtr="0" compatLnSpc="1"/>
              <a:lstStyle/>
              <a:p>
                <a:endParaRPr lang="id-ID">
                  <a:latin typeface="思源黑体" panose="020B0500000000000000" pitchFamily="34" charset="-122"/>
                  <a:ea typeface="思源黑体" panose="020B0500000000000000" pitchFamily="34" charset="-122"/>
                  <a:cs typeface="+mn-ea"/>
                  <a:sym typeface="思源黑体" panose="020B0500000000000000" pitchFamily="34" charset="-122"/>
                </a:endParaRPr>
              </a:p>
            </p:txBody>
          </p:sp>
          <p:sp>
            <p:nvSpPr>
              <p:cNvPr id="59" name="Freeform 19"/>
              <p:cNvSpPr/>
              <p:nvPr/>
            </p:nvSpPr>
            <p:spPr bwMode="auto">
              <a:xfrm>
                <a:off x="888371" y="1890558"/>
                <a:ext cx="4763189" cy="268745"/>
              </a:xfrm>
              <a:custGeom>
                <a:avLst/>
                <a:gdLst>
                  <a:gd name="T0" fmla="*/ 2118 w 4236"/>
                  <a:gd name="T1" fmla="*/ 0 h 239"/>
                  <a:gd name="T2" fmla="*/ 2405 w 4236"/>
                  <a:gd name="T3" fmla="*/ 2 h 239"/>
                  <a:gd name="T4" fmla="*/ 2681 w 4236"/>
                  <a:gd name="T5" fmla="*/ 6 h 239"/>
                  <a:gd name="T6" fmla="*/ 2942 w 4236"/>
                  <a:gd name="T7" fmla="*/ 11 h 239"/>
                  <a:gd name="T8" fmla="*/ 3187 w 4236"/>
                  <a:gd name="T9" fmla="*/ 17 h 239"/>
                  <a:gd name="T10" fmla="*/ 3412 w 4236"/>
                  <a:gd name="T11" fmla="*/ 26 h 239"/>
                  <a:gd name="T12" fmla="*/ 3616 w 4236"/>
                  <a:gd name="T13" fmla="*/ 36 h 239"/>
                  <a:gd name="T14" fmla="*/ 3795 w 4236"/>
                  <a:gd name="T15" fmla="*/ 48 h 239"/>
                  <a:gd name="T16" fmla="*/ 3946 w 4236"/>
                  <a:gd name="T17" fmla="*/ 60 h 239"/>
                  <a:gd name="T18" fmla="*/ 4070 w 4236"/>
                  <a:gd name="T19" fmla="*/ 74 h 239"/>
                  <a:gd name="T20" fmla="*/ 4160 w 4236"/>
                  <a:gd name="T21" fmla="*/ 89 h 239"/>
                  <a:gd name="T22" fmla="*/ 4216 w 4236"/>
                  <a:gd name="T23" fmla="*/ 105 h 239"/>
                  <a:gd name="T24" fmla="*/ 4236 w 4236"/>
                  <a:gd name="T25" fmla="*/ 120 h 239"/>
                  <a:gd name="T26" fmla="*/ 4233 w 4236"/>
                  <a:gd name="T27" fmla="*/ 126 h 239"/>
                  <a:gd name="T28" fmla="*/ 4224 w 4236"/>
                  <a:gd name="T29" fmla="*/ 133 h 239"/>
                  <a:gd name="T30" fmla="*/ 4175 w 4236"/>
                  <a:gd name="T31" fmla="*/ 148 h 239"/>
                  <a:gd name="T32" fmla="*/ 4090 w 4236"/>
                  <a:gd name="T33" fmla="*/ 164 h 239"/>
                  <a:gd name="T34" fmla="*/ 3971 w 4236"/>
                  <a:gd name="T35" fmla="*/ 178 h 239"/>
                  <a:gd name="T36" fmla="*/ 3819 w 4236"/>
                  <a:gd name="T37" fmla="*/ 192 h 239"/>
                  <a:gd name="T38" fmla="*/ 3640 w 4236"/>
                  <a:gd name="T39" fmla="*/ 203 h 239"/>
                  <a:gd name="T40" fmla="*/ 3435 w 4236"/>
                  <a:gd name="T41" fmla="*/ 214 h 239"/>
                  <a:gd name="T42" fmla="*/ 3207 w 4236"/>
                  <a:gd name="T43" fmla="*/ 223 h 239"/>
                  <a:gd name="T44" fmla="*/ 2959 w 4236"/>
                  <a:gd name="T45" fmla="*/ 229 h 239"/>
                  <a:gd name="T46" fmla="*/ 2693 w 4236"/>
                  <a:gd name="T47" fmla="*/ 236 h 239"/>
                  <a:gd name="T48" fmla="*/ 2412 w 4236"/>
                  <a:gd name="T49" fmla="*/ 238 h 239"/>
                  <a:gd name="T50" fmla="*/ 2118 w 4236"/>
                  <a:gd name="T51" fmla="*/ 239 h 239"/>
                  <a:gd name="T52" fmla="*/ 1824 w 4236"/>
                  <a:gd name="T53" fmla="*/ 238 h 239"/>
                  <a:gd name="T54" fmla="*/ 1544 w 4236"/>
                  <a:gd name="T55" fmla="*/ 236 h 239"/>
                  <a:gd name="T56" fmla="*/ 1276 w 4236"/>
                  <a:gd name="T57" fmla="*/ 229 h 239"/>
                  <a:gd name="T58" fmla="*/ 1028 w 4236"/>
                  <a:gd name="T59" fmla="*/ 223 h 239"/>
                  <a:gd name="T60" fmla="*/ 801 w 4236"/>
                  <a:gd name="T61" fmla="*/ 214 h 239"/>
                  <a:gd name="T62" fmla="*/ 595 w 4236"/>
                  <a:gd name="T63" fmla="*/ 203 h 239"/>
                  <a:gd name="T64" fmla="*/ 416 w 4236"/>
                  <a:gd name="T65" fmla="*/ 192 h 239"/>
                  <a:gd name="T66" fmla="*/ 266 w 4236"/>
                  <a:gd name="T67" fmla="*/ 178 h 239"/>
                  <a:gd name="T68" fmla="*/ 147 w 4236"/>
                  <a:gd name="T69" fmla="*/ 164 h 239"/>
                  <a:gd name="T70" fmla="*/ 60 w 4236"/>
                  <a:gd name="T71" fmla="*/ 148 h 239"/>
                  <a:gd name="T72" fmla="*/ 12 w 4236"/>
                  <a:gd name="T73" fmla="*/ 133 h 239"/>
                  <a:gd name="T74" fmla="*/ 3 w 4236"/>
                  <a:gd name="T75" fmla="*/ 126 h 239"/>
                  <a:gd name="T76" fmla="*/ 0 w 4236"/>
                  <a:gd name="T77" fmla="*/ 120 h 239"/>
                  <a:gd name="T78" fmla="*/ 5 w 4236"/>
                  <a:gd name="T79" fmla="*/ 112 h 239"/>
                  <a:gd name="T80" fmla="*/ 42 w 4236"/>
                  <a:gd name="T81" fmla="*/ 97 h 239"/>
                  <a:gd name="T82" fmla="*/ 117 w 4236"/>
                  <a:gd name="T83" fmla="*/ 81 h 239"/>
                  <a:gd name="T84" fmla="*/ 224 w 4236"/>
                  <a:gd name="T85" fmla="*/ 67 h 239"/>
                  <a:gd name="T86" fmla="*/ 361 w 4236"/>
                  <a:gd name="T87" fmla="*/ 53 h 239"/>
                  <a:gd name="T88" fmla="*/ 527 w 4236"/>
                  <a:gd name="T89" fmla="*/ 42 h 239"/>
                  <a:gd name="T90" fmla="*/ 719 w 4236"/>
                  <a:gd name="T91" fmla="*/ 31 h 239"/>
                  <a:gd name="T92" fmla="*/ 933 w 4236"/>
                  <a:gd name="T93" fmla="*/ 21 h 239"/>
                  <a:gd name="T94" fmla="*/ 1168 w 4236"/>
                  <a:gd name="T95" fmla="*/ 13 h 239"/>
                  <a:gd name="T96" fmla="*/ 1422 w 4236"/>
                  <a:gd name="T97" fmla="*/ 8 h 239"/>
                  <a:gd name="T98" fmla="*/ 1692 w 4236"/>
                  <a:gd name="T99" fmla="*/ 3 h 239"/>
                  <a:gd name="T100" fmla="*/ 1973 w 4236"/>
                  <a:gd name="T101" fmla="*/ 2 h 2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4236" h="239">
                    <a:moveTo>
                      <a:pt x="2117" y="0"/>
                    </a:moveTo>
                    <a:lnTo>
                      <a:pt x="2118" y="0"/>
                    </a:lnTo>
                    <a:lnTo>
                      <a:pt x="2262" y="2"/>
                    </a:lnTo>
                    <a:lnTo>
                      <a:pt x="2405" y="2"/>
                    </a:lnTo>
                    <a:lnTo>
                      <a:pt x="2545" y="3"/>
                    </a:lnTo>
                    <a:lnTo>
                      <a:pt x="2681" y="6"/>
                    </a:lnTo>
                    <a:lnTo>
                      <a:pt x="2814" y="8"/>
                    </a:lnTo>
                    <a:lnTo>
                      <a:pt x="2942" y="11"/>
                    </a:lnTo>
                    <a:lnTo>
                      <a:pt x="3067" y="13"/>
                    </a:lnTo>
                    <a:lnTo>
                      <a:pt x="3187" y="17"/>
                    </a:lnTo>
                    <a:lnTo>
                      <a:pt x="3302" y="21"/>
                    </a:lnTo>
                    <a:lnTo>
                      <a:pt x="3412" y="26"/>
                    </a:lnTo>
                    <a:lnTo>
                      <a:pt x="3517" y="31"/>
                    </a:lnTo>
                    <a:lnTo>
                      <a:pt x="3616" y="36"/>
                    </a:lnTo>
                    <a:lnTo>
                      <a:pt x="3709" y="42"/>
                    </a:lnTo>
                    <a:lnTo>
                      <a:pt x="3795" y="48"/>
                    </a:lnTo>
                    <a:lnTo>
                      <a:pt x="3874" y="53"/>
                    </a:lnTo>
                    <a:lnTo>
                      <a:pt x="3946" y="60"/>
                    </a:lnTo>
                    <a:lnTo>
                      <a:pt x="4012" y="67"/>
                    </a:lnTo>
                    <a:lnTo>
                      <a:pt x="4070" y="74"/>
                    </a:lnTo>
                    <a:lnTo>
                      <a:pt x="4119" y="81"/>
                    </a:lnTo>
                    <a:lnTo>
                      <a:pt x="4160" y="89"/>
                    </a:lnTo>
                    <a:lnTo>
                      <a:pt x="4193" y="97"/>
                    </a:lnTo>
                    <a:lnTo>
                      <a:pt x="4216" y="105"/>
                    </a:lnTo>
                    <a:lnTo>
                      <a:pt x="4230" y="112"/>
                    </a:lnTo>
                    <a:lnTo>
                      <a:pt x="4236" y="120"/>
                    </a:lnTo>
                    <a:lnTo>
                      <a:pt x="4236" y="124"/>
                    </a:lnTo>
                    <a:lnTo>
                      <a:pt x="4233" y="126"/>
                    </a:lnTo>
                    <a:lnTo>
                      <a:pt x="4229" y="129"/>
                    </a:lnTo>
                    <a:lnTo>
                      <a:pt x="4224" y="133"/>
                    </a:lnTo>
                    <a:lnTo>
                      <a:pt x="4205" y="140"/>
                    </a:lnTo>
                    <a:lnTo>
                      <a:pt x="4175" y="148"/>
                    </a:lnTo>
                    <a:lnTo>
                      <a:pt x="4137" y="156"/>
                    </a:lnTo>
                    <a:lnTo>
                      <a:pt x="4090" y="164"/>
                    </a:lnTo>
                    <a:lnTo>
                      <a:pt x="4034" y="171"/>
                    </a:lnTo>
                    <a:lnTo>
                      <a:pt x="3971" y="178"/>
                    </a:lnTo>
                    <a:lnTo>
                      <a:pt x="3899" y="185"/>
                    </a:lnTo>
                    <a:lnTo>
                      <a:pt x="3819" y="192"/>
                    </a:lnTo>
                    <a:lnTo>
                      <a:pt x="3733" y="197"/>
                    </a:lnTo>
                    <a:lnTo>
                      <a:pt x="3640" y="203"/>
                    </a:lnTo>
                    <a:lnTo>
                      <a:pt x="3541" y="209"/>
                    </a:lnTo>
                    <a:lnTo>
                      <a:pt x="3435" y="214"/>
                    </a:lnTo>
                    <a:lnTo>
                      <a:pt x="3324" y="219"/>
                    </a:lnTo>
                    <a:lnTo>
                      <a:pt x="3207" y="223"/>
                    </a:lnTo>
                    <a:lnTo>
                      <a:pt x="3085" y="227"/>
                    </a:lnTo>
                    <a:lnTo>
                      <a:pt x="2959" y="229"/>
                    </a:lnTo>
                    <a:lnTo>
                      <a:pt x="2828" y="233"/>
                    </a:lnTo>
                    <a:lnTo>
                      <a:pt x="2693" y="236"/>
                    </a:lnTo>
                    <a:lnTo>
                      <a:pt x="2554" y="237"/>
                    </a:lnTo>
                    <a:lnTo>
                      <a:pt x="2412" y="238"/>
                    </a:lnTo>
                    <a:lnTo>
                      <a:pt x="2266" y="239"/>
                    </a:lnTo>
                    <a:lnTo>
                      <a:pt x="2118" y="239"/>
                    </a:lnTo>
                    <a:lnTo>
                      <a:pt x="1969" y="239"/>
                    </a:lnTo>
                    <a:lnTo>
                      <a:pt x="1824" y="238"/>
                    </a:lnTo>
                    <a:lnTo>
                      <a:pt x="1683" y="237"/>
                    </a:lnTo>
                    <a:lnTo>
                      <a:pt x="1544" y="236"/>
                    </a:lnTo>
                    <a:lnTo>
                      <a:pt x="1408" y="233"/>
                    </a:lnTo>
                    <a:lnTo>
                      <a:pt x="1276" y="229"/>
                    </a:lnTo>
                    <a:lnTo>
                      <a:pt x="1150" y="227"/>
                    </a:lnTo>
                    <a:lnTo>
                      <a:pt x="1028" y="223"/>
                    </a:lnTo>
                    <a:lnTo>
                      <a:pt x="911" y="219"/>
                    </a:lnTo>
                    <a:lnTo>
                      <a:pt x="801" y="214"/>
                    </a:lnTo>
                    <a:lnTo>
                      <a:pt x="695" y="209"/>
                    </a:lnTo>
                    <a:lnTo>
                      <a:pt x="595" y="203"/>
                    </a:lnTo>
                    <a:lnTo>
                      <a:pt x="503" y="197"/>
                    </a:lnTo>
                    <a:lnTo>
                      <a:pt x="416" y="192"/>
                    </a:lnTo>
                    <a:lnTo>
                      <a:pt x="337" y="185"/>
                    </a:lnTo>
                    <a:lnTo>
                      <a:pt x="266" y="178"/>
                    </a:lnTo>
                    <a:lnTo>
                      <a:pt x="202" y="171"/>
                    </a:lnTo>
                    <a:lnTo>
                      <a:pt x="147" y="164"/>
                    </a:lnTo>
                    <a:lnTo>
                      <a:pt x="99" y="156"/>
                    </a:lnTo>
                    <a:lnTo>
                      <a:pt x="60" y="148"/>
                    </a:lnTo>
                    <a:lnTo>
                      <a:pt x="31" y="140"/>
                    </a:lnTo>
                    <a:lnTo>
                      <a:pt x="12" y="133"/>
                    </a:lnTo>
                    <a:lnTo>
                      <a:pt x="6" y="129"/>
                    </a:lnTo>
                    <a:lnTo>
                      <a:pt x="3" y="126"/>
                    </a:lnTo>
                    <a:lnTo>
                      <a:pt x="1" y="124"/>
                    </a:lnTo>
                    <a:lnTo>
                      <a:pt x="0" y="120"/>
                    </a:lnTo>
                    <a:lnTo>
                      <a:pt x="0" y="120"/>
                    </a:lnTo>
                    <a:lnTo>
                      <a:pt x="5" y="112"/>
                    </a:lnTo>
                    <a:lnTo>
                      <a:pt x="19" y="105"/>
                    </a:lnTo>
                    <a:lnTo>
                      <a:pt x="42" y="97"/>
                    </a:lnTo>
                    <a:lnTo>
                      <a:pt x="76" y="89"/>
                    </a:lnTo>
                    <a:lnTo>
                      <a:pt x="117" y="81"/>
                    </a:lnTo>
                    <a:lnTo>
                      <a:pt x="166" y="74"/>
                    </a:lnTo>
                    <a:lnTo>
                      <a:pt x="224" y="67"/>
                    </a:lnTo>
                    <a:lnTo>
                      <a:pt x="289" y="60"/>
                    </a:lnTo>
                    <a:lnTo>
                      <a:pt x="361" y="53"/>
                    </a:lnTo>
                    <a:lnTo>
                      <a:pt x="441" y="48"/>
                    </a:lnTo>
                    <a:lnTo>
                      <a:pt x="527" y="42"/>
                    </a:lnTo>
                    <a:lnTo>
                      <a:pt x="621" y="36"/>
                    </a:lnTo>
                    <a:lnTo>
                      <a:pt x="719" y="31"/>
                    </a:lnTo>
                    <a:lnTo>
                      <a:pt x="824" y="26"/>
                    </a:lnTo>
                    <a:lnTo>
                      <a:pt x="933" y="21"/>
                    </a:lnTo>
                    <a:lnTo>
                      <a:pt x="1049" y="17"/>
                    </a:lnTo>
                    <a:lnTo>
                      <a:pt x="1168" y="13"/>
                    </a:lnTo>
                    <a:lnTo>
                      <a:pt x="1293" y="11"/>
                    </a:lnTo>
                    <a:lnTo>
                      <a:pt x="1422" y="8"/>
                    </a:lnTo>
                    <a:lnTo>
                      <a:pt x="1555" y="6"/>
                    </a:lnTo>
                    <a:lnTo>
                      <a:pt x="1692" y="3"/>
                    </a:lnTo>
                    <a:lnTo>
                      <a:pt x="1830" y="2"/>
                    </a:lnTo>
                    <a:lnTo>
                      <a:pt x="1973" y="2"/>
                    </a:lnTo>
                    <a:lnTo>
                      <a:pt x="2117" y="0"/>
                    </a:lnTo>
                    <a:close/>
                  </a:path>
                </a:pathLst>
              </a:custGeom>
              <a:solidFill>
                <a:schemeClr val="accent1">
                  <a:lumMod val="75000"/>
                </a:schemeClr>
              </a:solidFill>
              <a:ln w="0">
                <a:noFill/>
                <a:prstDash val="solid"/>
                <a:round/>
              </a:ln>
            </p:spPr>
            <p:txBody>
              <a:bodyPr vert="horz" wrap="square" lIns="91440" tIns="45720" rIns="91440" bIns="45720" numCol="1" anchor="t" anchorCtr="0" compatLnSpc="1"/>
              <a:lstStyle/>
              <a:p>
                <a:endParaRPr lang="id-ID">
                  <a:latin typeface="思源黑体" panose="020B0500000000000000" pitchFamily="34" charset="-122"/>
                  <a:ea typeface="思源黑体" panose="020B0500000000000000" pitchFamily="34" charset="-122"/>
                  <a:cs typeface="+mn-ea"/>
                  <a:sym typeface="思源黑体" panose="020B0500000000000000" pitchFamily="34" charset="-122"/>
                </a:endParaRPr>
              </a:p>
            </p:txBody>
          </p:sp>
        </p:grpSp>
        <p:sp>
          <p:nvSpPr>
            <p:cNvPr id="51" name="TextBox 32"/>
            <p:cNvSpPr txBox="1"/>
            <p:nvPr/>
          </p:nvSpPr>
          <p:spPr>
            <a:xfrm>
              <a:off x="1655599" y="5702416"/>
              <a:ext cx="2051990" cy="307777"/>
            </a:xfrm>
            <a:prstGeom prst="rect">
              <a:avLst/>
            </a:prstGeom>
            <a:noFill/>
          </p:spPr>
          <p:txBody>
            <a:bodyPr wrap="square" rtlCol="0" anchor="ctr">
              <a:spAutoFit/>
            </a:bodyPr>
            <a:lstStyle/>
            <a:p>
              <a:pPr algn="ctr"/>
              <a:r>
                <a:rPr lang="en-US" sz="1400" b="1">
                  <a:solidFill>
                    <a:schemeClr val="bg2"/>
                  </a:solidFill>
                  <a:latin typeface="微软雅黑" panose="020B0503020204020204" pitchFamily="34" charset="-122"/>
                  <a:ea typeface="微软雅黑" panose="020B0503020204020204" pitchFamily="34" charset="-122"/>
                  <a:cs typeface="+mn-ea"/>
                  <a:sym typeface="思源黑体" panose="020B0500000000000000" pitchFamily="34" charset="-122"/>
                </a:rPr>
                <a:t>OK</a:t>
              </a:r>
              <a:endParaRPr lang="en-US" sz="1400" b="1">
                <a:solidFill>
                  <a:schemeClr val="bg2"/>
                </a:solidFill>
                <a:latin typeface="微软雅黑" panose="020B0503020204020204" pitchFamily="34" charset="-122"/>
                <a:ea typeface="微软雅黑" panose="020B0503020204020204" pitchFamily="34" charset="-122"/>
                <a:cs typeface="+mn-ea"/>
                <a:sym typeface="思源黑体" panose="020B0500000000000000" pitchFamily="34" charset="-122"/>
              </a:endParaRPr>
            </a:p>
          </p:txBody>
        </p:sp>
        <p:sp>
          <p:nvSpPr>
            <p:cNvPr id="52" name="TextBox 33"/>
            <p:cNvSpPr txBox="1"/>
            <p:nvPr/>
          </p:nvSpPr>
          <p:spPr>
            <a:xfrm>
              <a:off x="1604229" y="1783014"/>
              <a:ext cx="2051990" cy="307777"/>
            </a:xfrm>
            <a:prstGeom prst="rect">
              <a:avLst/>
            </a:prstGeom>
            <a:noFill/>
          </p:spPr>
          <p:txBody>
            <a:bodyPr wrap="square" rtlCol="0" anchor="ctr">
              <a:spAutoFit/>
            </a:bodyPr>
            <a:lstStyle/>
            <a:p>
              <a:pPr algn="ctr"/>
              <a:r>
                <a:rPr lang="zh-CN" altLang="en-US" sz="1400" b="1">
                  <a:solidFill>
                    <a:schemeClr val="bg2"/>
                  </a:solidFill>
                  <a:latin typeface="微软雅黑" panose="020B0503020204020204" pitchFamily="34" charset="-122"/>
                  <a:ea typeface="微软雅黑" panose="020B0503020204020204" pitchFamily="34" charset="-122"/>
                  <a:cs typeface="+mn-ea"/>
                  <a:sym typeface="思源黑体" panose="020B0500000000000000" pitchFamily="34" charset="-122"/>
                </a:rPr>
                <a:t>选购商品</a:t>
              </a:r>
              <a:endParaRPr lang="en-US" sz="1400" b="1">
                <a:solidFill>
                  <a:schemeClr val="bg2"/>
                </a:solidFill>
                <a:latin typeface="微软雅黑" panose="020B0503020204020204" pitchFamily="34" charset="-122"/>
                <a:ea typeface="微软雅黑" panose="020B0503020204020204" pitchFamily="34" charset="-122"/>
                <a:cs typeface="+mn-ea"/>
                <a:sym typeface="思源黑体" panose="020B0500000000000000" pitchFamily="34" charset="-122"/>
              </a:endParaRPr>
            </a:p>
          </p:txBody>
        </p:sp>
        <p:sp>
          <p:nvSpPr>
            <p:cNvPr id="53" name="TextBox 29"/>
            <p:cNvSpPr txBox="1"/>
            <p:nvPr/>
          </p:nvSpPr>
          <p:spPr>
            <a:xfrm>
              <a:off x="1602519" y="2476705"/>
              <a:ext cx="2051990" cy="307777"/>
            </a:xfrm>
            <a:prstGeom prst="rect">
              <a:avLst/>
            </a:prstGeom>
            <a:noFill/>
          </p:spPr>
          <p:txBody>
            <a:bodyPr wrap="square" rtlCol="0" anchor="ctr">
              <a:spAutoFit/>
            </a:bodyPr>
            <a:lstStyle/>
            <a:p>
              <a:pPr algn="ctr"/>
              <a:r>
                <a:rPr lang="en-US" sz="1400" b="1">
                  <a:solidFill>
                    <a:schemeClr val="bg2"/>
                  </a:solidFill>
                  <a:latin typeface="微软雅黑" panose="020B0503020204020204" pitchFamily="34" charset="-122"/>
                  <a:ea typeface="微软雅黑" panose="020B0503020204020204" pitchFamily="34" charset="-122"/>
                  <a:cs typeface="+mn-ea"/>
                  <a:sym typeface="思源黑体" panose="020B0500000000000000" pitchFamily="34" charset="-122"/>
                </a:rPr>
                <a:t>Description</a:t>
              </a:r>
              <a:endParaRPr lang="en-US" sz="1400" b="1">
                <a:solidFill>
                  <a:schemeClr val="bg2"/>
                </a:solidFill>
                <a:latin typeface="微软雅黑" panose="020B0503020204020204" pitchFamily="34" charset="-122"/>
                <a:ea typeface="微软雅黑" panose="020B0503020204020204" pitchFamily="34" charset="-122"/>
                <a:cs typeface="+mn-ea"/>
                <a:sym typeface="思源黑体" panose="020B0500000000000000" pitchFamily="34" charset="-122"/>
              </a:endParaRPr>
            </a:p>
          </p:txBody>
        </p:sp>
        <p:sp>
          <p:nvSpPr>
            <p:cNvPr id="54" name="TextBox 30"/>
            <p:cNvSpPr txBox="1"/>
            <p:nvPr/>
          </p:nvSpPr>
          <p:spPr>
            <a:xfrm>
              <a:off x="1611083" y="3138298"/>
              <a:ext cx="2051990" cy="307777"/>
            </a:xfrm>
            <a:prstGeom prst="rect">
              <a:avLst/>
            </a:prstGeom>
            <a:noFill/>
          </p:spPr>
          <p:txBody>
            <a:bodyPr wrap="square" rtlCol="0" anchor="ctr">
              <a:spAutoFit/>
            </a:bodyPr>
            <a:lstStyle/>
            <a:p>
              <a:pPr algn="ctr"/>
              <a:r>
                <a:rPr lang="zh-CN" altLang="en-US" sz="1400" b="1">
                  <a:solidFill>
                    <a:schemeClr val="bg2"/>
                  </a:solidFill>
                  <a:latin typeface="微软雅黑" panose="020B0503020204020204" pitchFamily="34" charset="-122"/>
                  <a:ea typeface="微软雅黑" panose="020B0503020204020204" pitchFamily="34" charset="-122"/>
                  <a:cs typeface="+mn-ea"/>
                  <a:sym typeface="思源黑体" panose="020B0500000000000000" pitchFamily="34" charset="-122"/>
                </a:rPr>
                <a:t>购物车结算</a:t>
              </a:r>
              <a:endParaRPr lang="en-US" sz="1400" b="1">
                <a:solidFill>
                  <a:schemeClr val="bg2"/>
                </a:solidFill>
                <a:latin typeface="微软雅黑" panose="020B0503020204020204" pitchFamily="34" charset="-122"/>
                <a:ea typeface="微软雅黑" panose="020B0503020204020204" pitchFamily="34" charset="-122"/>
                <a:cs typeface="+mn-ea"/>
                <a:sym typeface="思源黑体" panose="020B0500000000000000" pitchFamily="34" charset="-122"/>
              </a:endParaRPr>
            </a:p>
          </p:txBody>
        </p:sp>
        <p:sp>
          <p:nvSpPr>
            <p:cNvPr id="55" name="TextBox 31"/>
            <p:cNvSpPr txBox="1"/>
            <p:nvPr/>
          </p:nvSpPr>
          <p:spPr>
            <a:xfrm>
              <a:off x="1629921" y="3821290"/>
              <a:ext cx="2051990" cy="307777"/>
            </a:xfrm>
            <a:prstGeom prst="rect">
              <a:avLst/>
            </a:prstGeom>
            <a:noFill/>
          </p:spPr>
          <p:txBody>
            <a:bodyPr wrap="square" rtlCol="0" anchor="ctr">
              <a:spAutoFit/>
            </a:bodyPr>
            <a:lstStyle/>
            <a:p>
              <a:pPr algn="ctr"/>
              <a:r>
                <a:rPr lang="zh-CN" altLang="en-US" sz="1400" b="1">
                  <a:solidFill>
                    <a:schemeClr val="bg2"/>
                  </a:solidFill>
                  <a:latin typeface="微软雅黑" panose="020B0503020204020204" pitchFamily="34" charset="-122"/>
                  <a:ea typeface="微软雅黑" panose="020B0503020204020204" pitchFamily="34" charset="-122"/>
                  <a:cs typeface="+mn-ea"/>
                  <a:sym typeface="思源黑体" panose="020B0500000000000000" pitchFamily="34" charset="-122"/>
                </a:rPr>
                <a:t>核对订单</a:t>
              </a:r>
              <a:endParaRPr lang="en-US" sz="1400" b="1">
                <a:solidFill>
                  <a:schemeClr val="bg2"/>
                </a:solidFill>
                <a:latin typeface="微软雅黑" panose="020B0503020204020204" pitchFamily="34" charset="-122"/>
                <a:ea typeface="微软雅黑" panose="020B0503020204020204" pitchFamily="34" charset="-122"/>
                <a:cs typeface="+mn-ea"/>
                <a:sym typeface="思源黑体" panose="020B0500000000000000" pitchFamily="34" charset="-122"/>
              </a:endParaRPr>
            </a:p>
          </p:txBody>
        </p:sp>
        <p:sp>
          <p:nvSpPr>
            <p:cNvPr id="56" name="TextBox 34"/>
            <p:cNvSpPr txBox="1"/>
            <p:nvPr/>
          </p:nvSpPr>
          <p:spPr>
            <a:xfrm>
              <a:off x="1638485" y="4482882"/>
              <a:ext cx="2051990" cy="307777"/>
            </a:xfrm>
            <a:prstGeom prst="rect">
              <a:avLst/>
            </a:prstGeom>
            <a:noFill/>
          </p:spPr>
          <p:txBody>
            <a:bodyPr wrap="square" rtlCol="0" anchor="ctr">
              <a:spAutoFit/>
            </a:bodyPr>
            <a:lstStyle/>
            <a:p>
              <a:pPr algn="ctr"/>
              <a:r>
                <a:rPr lang="zh-CN" altLang="en-US" sz="1400" b="1">
                  <a:solidFill>
                    <a:schemeClr val="bg2"/>
                  </a:solidFill>
                  <a:latin typeface="微软雅黑" panose="020B0503020204020204" pitchFamily="34" charset="-122"/>
                  <a:ea typeface="微软雅黑" panose="020B0503020204020204" pitchFamily="34" charset="-122"/>
                  <a:cs typeface="+mn-ea"/>
                  <a:sym typeface="思源黑体" panose="020B0500000000000000" pitchFamily="34" charset="-122"/>
                </a:rPr>
                <a:t>提交订单</a:t>
              </a:r>
              <a:endParaRPr lang="en-US" sz="1400" b="1">
                <a:solidFill>
                  <a:schemeClr val="bg2"/>
                </a:solidFill>
                <a:latin typeface="微软雅黑" panose="020B0503020204020204" pitchFamily="34" charset="-122"/>
                <a:ea typeface="微软雅黑" panose="020B0503020204020204" pitchFamily="34" charset="-122"/>
                <a:cs typeface="+mn-ea"/>
                <a:sym typeface="思源黑体" panose="020B0500000000000000" pitchFamily="34" charset="-122"/>
              </a:endParaRPr>
            </a:p>
          </p:txBody>
        </p:sp>
        <p:sp>
          <p:nvSpPr>
            <p:cNvPr id="57" name="TextBox 39"/>
            <p:cNvSpPr txBox="1"/>
            <p:nvPr/>
          </p:nvSpPr>
          <p:spPr>
            <a:xfrm>
              <a:off x="1647049" y="5112376"/>
              <a:ext cx="2051990" cy="307777"/>
            </a:xfrm>
            <a:prstGeom prst="rect">
              <a:avLst/>
            </a:prstGeom>
            <a:noFill/>
          </p:spPr>
          <p:txBody>
            <a:bodyPr wrap="square" rtlCol="0" anchor="ctr">
              <a:spAutoFit/>
            </a:bodyPr>
            <a:lstStyle/>
            <a:p>
              <a:pPr algn="ctr"/>
              <a:r>
                <a:rPr lang="zh-CN" altLang="en-US" sz="1400" b="1">
                  <a:latin typeface="微软雅黑" panose="020B0503020204020204" pitchFamily="34" charset="-122"/>
                  <a:ea typeface="微软雅黑" panose="020B0503020204020204" pitchFamily="34" charset="-122"/>
                  <a:cs typeface="+mn-ea"/>
                  <a:sym typeface="思源黑体" panose="020B0500000000000000" pitchFamily="34" charset="-122"/>
                </a:rPr>
                <a:t>支付方式</a:t>
              </a:r>
              <a:endParaRPr lang="en-US" sz="1400" b="1">
                <a:latin typeface="微软雅黑" panose="020B0503020204020204" pitchFamily="34" charset="-122"/>
                <a:ea typeface="微软雅黑" panose="020B0503020204020204" pitchFamily="34" charset="-122"/>
                <a:cs typeface="+mn-ea"/>
                <a:sym typeface="思源黑体" panose="020B0500000000000000" pitchFamily="34" charset="-122"/>
              </a:endParaRPr>
            </a:p>
          </p:txBody>
        </p:sp>
        <p:sp>
          <p:nvSpPr>
            <p:cNvPr id="72" name="TextBox 33"/>
            <p:cNvSpPr txBox="1"/>
            <p:nvPr/>
          </p:nvSpPr>
          <p:spPr>
            <a:xfrm>
              <a:off x="1587793" y="2471123"/>
              <a:ext cx="2051990" cy="307777"/>
            </a:xfrm>
            <a:prstGeom prst="rect">
              <a:avLst/>
            </a:prstGeom>
            <a:noFill/>
          </p:spPr>
          <p:txBody>
            <a:bodyPr wrap="square" rtlCol="0" anchor="ctr">
              <a:spAutoFit/>
            </a:bodyPr>
            <a:lstStyle/>
            <a:p>
              <a:pPr algn="ctr"/>
              <a:r>
                <a:rPr lang="zh-CN" altLang="en-US" sz="1400" b="1">
                  <a:latin typeface="微软雅黑" panose="020B0503020204020204" pitchFamily="34" charset="-122"/>
                  <a:ea typeface="微软雅黑" panose="020B0503020204020204" pitchFamily="34" charset="-122"/>
                  <a:cs typeface="+mn-ea"/>
                  <a:sym typeface="思源黑体" panose="020B0500000000000000" pitchFamily="34" charset="-122"/>
                </a:rPr>
                <a:t>添加购物车</a:t>
              </a:r>
              <a:endParaRPr lang="en-US" sz="1400" b="1">
                <a:latin typeface="微软雅黑" panose="020B0503020204020204" pitchFamily="34" charset="-122"/>
                <a:ea typeface="微软雅黑" panose="020B0503020204020204" pitchFamily="34" charset="-122"/>
                <a:cs typeface="+mn-ea"/>
                <a:sym typeface="思源黑体" panose="020B0500000000000000" pitchFamily="34" charset="-122"/>
              </a:endParaRPr>
            </a:p>
          </p:txBody>
        </p:sp>
      </p:gr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5:prstTrans prst="peelOff"/>
      </p:transition>
    </mc:Choice>
    <mc:Fallback>
      <p:transition spd="slow">
        <p:fade/>
      </p:transition>
    </mc:Fallback>
  </mc:AlternateContent>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817947" y="269402"/>
            <a:ext cx="7562367" cy="584775"/>
          </a:xfrm>
          <a:prstGeom prst="rect">
            <a:avLst/>
          </a:prstGeom>
          <a:noFill/>
        </p:spPr>
        <p:txBody>
          <a:bodyPr wrap="square">
            <a:spAutoFit/>
          </a:bodyPr>
          <a:lstStyle/>
          <a:p>
            <a:r>
              <a:rPr lang="en-US" altLang="zh-CN" sz="3200">
                <a:latin typeface="微软雅黑" panose="020B0503020204020204" pitchFamily="34" charset="-122"/>
                <a:ea typeface="微软雅黑" panose="020B0503020204020204" pitchFamily="34" charset="-122"/>
              </a:rPr>
              <a:t>Cohort</a:t>
            </a:r>
            <a:r>
              <a:rPr lang="zh-CN" altLang="en-US" sz="3200">
                <a:latin typeface="微软雅黑" panose="020B0503020204020204" pitchFamily="34" charset="-122"/>
                <a:ea typeface="微软雅黑" panose="020B0503020204020204" pitchFamily="34" charset="-122"/>
              </a:rPr>
              <a:t>模型</a:t>
            </a:r>
            <a:endParaRPr lang="zh-CN" altLang="en-US" sz="3200">
              <a:latin typeface="微软雅黑" panose="020B0503020204020204" pitchFamily="34" charset="-122"/>
              <a:ea typeface="微软雅黑" panose="020B0503020204020204" pitchFamily="34" charset="-122"/>
            </a:endParaRPr>
          </a:p>
        </p:txBody>
      </p:sp>
      <p:sp>
        <p:nvSpPr>
          <p:cNvPr id="4" name="文本框 3"/>
          <p:cNvSpPr txBox="1"/>
          <p:nvPr/>
        </p:nvSpPr>
        <p:spPr>
          <a:xfrm>
            <a:off x="817947" y="854177"/>
            <a:ext cx="10669860" cy="830997"/>
          </a:xfrm>
          <a:prstGeom prst="rect">
            <a:avLst/>
          </a:prstGeom>
          <a:noFill/>
        </p:spPr>
        <p:txBody>
          <a:bodyPr wrap="square">
            <a:spAutoFit/>
          </a:bodyPr>
          <a:lstStyle/>
          <a:p>
            <a:r>
              <a:rPr lang="en-US" altLang="zh-CN" sz="1600">
                <a:latin typeface="微软雅黑" panose="020B0503020204020204" pitchFamily="34" charset="-122"/>
                <a:ea typeface="微软雅黑" panose="020B0503020204020204" pitchFamily="34" charset="-122"/>
              </a:rPr>
              <a:t>Cohort</a:t>
            </a:r>
            <a:r>
              <a:rPr lang="zh-CN" altLang="en-US" sz="1600">
                <a:latin typeface="微软雅黑" panose="020B0503020204020204" pitchFamily="34" charset="-122"/>
                <a:ea typeface="微软雅黑" panose="020B0503020204020204" pitchFamily="34" charset="-122"/>
              </a:rPr>
              <a:t>即分组、同期。</a:t>
            </a:r>
            <a:r>
              <a:rPr lang="en-US" altLang="zh-CN" sz="1600">
                <a:latin typeface="微软雅黑" panose="020B0503020204020204" pitchFamily="34" charset="-122"/>
                <a:ea typeface="微软雅黑" panose="020B0503020204020204" pitchFamily="34" charset="-122"/>
              </a:rPr>
              <a:t>Cohort</a:t>
            </a:r>
            <a:r>
              <a:rPr lang="zh-CN" altLang="en-US" sz="1600">
                <a:latin typeface="微软雅黑" panose="020B0503020204020204" pitchFamily="34" charset="-122"/>
                <a:ea typeface="微软雅黑" panose="020B0503020204020204" pitchFamily="34" charset="-122"/>
              </a:rPr>
              <a:t>模型通过对性质完全一样的可对比群体的留存情况的比较，来发现哪些因素影响短、中长期的留存。优点简单，直观。相较与比较繁琐的损失分析，</a:t>
            </a:r>
            <a:r>
              <a:rPr lang="en-US" altLang="zh-CN" sz="1600">
                <a:latin typeface="微软雅黑" panose="020B0503020204020204" pitchFamily="34" charset="-122"/>
                <a:ea typeface="微软雅黑" panose="020B0503020204020204" pitchFamily="34" charset="-122"/>
              </a:rPr>
              <a:t>RFM</a:t>
            </a:r>
            <a:r>
              <a:rPr lang="zh-CN" altLang="en-US" sz="1600">
                <a:latin typeface="微软雅黑" panose="020B0503020204020204" pitchFamily="34" charset="-122"/>
                <a:ea typeface="微软雅黑" panose="020B0503020204020204" pitchFamily="34" charset="-122"/>
              </a:rPr>
              <a:t>或者用户聚类等，</a:t>
            </a:r>
            <a:r>
              <a:rPr lang="en-US" altLang="zh-CN" sz="1600">
                <a:latin typeface="微软雅黑" panose="020B0503020204020204" pitchFamily="34" charset="-122"/>
                <a:ea typeface="微软雅黑" panose="020B0503020204020204" pitchFamily="34" charset="-122"/>
              </a:rPr>
              <a:t>Cohort</a:t>
            </a:r>
            <a:r>
              <a:rPr lang="zh-CN" altLang="en-US" sz="1600">
                <a:latin typeface="微软雅黑" panose="020B0503020204020204" pitchFamily="34" charset="-122"/>
                <a:ea typeface="微软雅黑" panose="020B0503020204020204" pitchFamily="34" charset="-122"/>
              </a:rPr>
              <a:t>只用简单的一个图表，就直接描述了用户在</a:t>
            </a:r>
            <a:r>
              <a:rPr lang="en-US" altLang="zh-CN" sz="1600">
                <a:latin typeface="微软雅黑" panose="020B0503020204020204" pitchFamily="34" charset="-122"/>
                <a:ea typeface="微软雅黑" panose="020B0503020204020204" pitchFamily="34" charset="-122"/>
              </a:rPr>
              <a:t>-</a:t>
            </a:r>
            <a:r>
              <a:rPr lang="zh-CN" altLang="en-US" sz="1600">
                <a:latin typeface="微软雅黑" panose="020B0503020204020204" pitchFamily="34" charset="-122"/>
                <a:ea typeface="微软雅黑" panose="020B0503020204020204" pitchFamily="34" charset="-122"/>
              </a:rPr>
              <a:t>段时间周期 </a:t>
            </a:r>
            <a:r>
              <a:rPr lang="en-US" altLang="zh-CN" sz="1600">
                <a:latin typeface="微软雅黑" panose="020B0503020204020204" pitchFamily="34" charset="-122"/>
                <a:ea typeface="微软雅黑" panose="020B0503020204020204" pitchFamily="34" charset="-122"/>
              </a:rPr>
              <a:t>(</a:t>
            </a:r>
            <a:r>
              <a:rPr lang="zh-CN" altLang="en-US" sz="1600">
                <a:latin typeface="微软雅黑" panose="020B0503020204020204" pitchFamily="34" charset="-122"/>
                <a:ea typeface="微软雅黑" panose="020B0503020204020204" pitchFamily="34" charset="-122"/>
              </a:rPr>
              <a:t>甚至是整个</a:t>
            </a:r>
            <a:r>
              <a:rPr lang="en-US" altLang="zh-CN" sz="1600">
                <a:latin typeface="微软雅黑" panose="020B0503020204020204" pitchFamily="34" charset="-122"/>
                <a:ea typeface="微软雅黑" panose="020B0503020204020204" pitchFamily="34" charset="-122"/>
              </a:rPr>
              <a:t>LTV) </a:t>
            </a:r>
            <a:r>
              <a:rPr lang="zh-CN" altLang="en-US" sz="1600">
                <a:latin typeface="微软雅黑" panose="020B0503020204020204" pitchFamily="34" charset="-122"/>
                <a:ea typeface="微软雅黑" panose="020B0503020204020204" pitchFamily="34" charset="-122"/>
              </a:rPr>
              <a:t>的留存</a:t>
            </a:r>
            <a:r>
              <a:rPr lang="en-US" altLang="zh-CN" sz="1600">
                <a:latin typeface="微软雅黑" panose="020B0503020204020204" pitchFamily="34" charset="-122"/>
                <a:ea typeface="微软雅黑" panose="020B0503020204020204" pitchFamily="34" charset="-122"/>
              </a:rPr>
              <a:t>(</a:t>
            </a:r>
            <a:r>
              <a:rPr lang="zh-CN" altLang="en-US" sz="1600">
                <a:latin typeface="微软雅黑" panose="020B0503020204020204" pitchFamily="34" charset="-122"/>
                <a:ea typeface="微软雅黑" panose="020B0503020204020204" pitchFamily="34" charset="-122"/>
              </a:rPr>
              <a:t>或流失</a:t>
            </a:r>
            <a:r>
              <a:rPr lang="en-US" altLang="zh-CN" sz="1600">
                <a:latin typeface="微软雅黑" panose="020B0503020204020204" pitchFamily="34" charset="-122"/>
                <a:ea typeface="微软雅黑" panose="020B0503020204020204" pitchFamily="34" charset="-122"/>
              </a:rPr>
              <a:t>)</a:t>
            </a:r>
            <a:r>
              <a:rPr lang="zh-CN" altLang="en-US" sz="1600">
                <a:latin typeface="微软雅黑" panose="020B0503020204020204" pitchFamily="34" charset="-122"/>
                <a:ea typeface="微软雅黑" panose="020B0503020204020204" pitchFamily="34" charset="-122"/>
              </a:rPr>
              <a:t>变化情况</a:t>
            </a:r>
            <a:endParaRPr lang="zh-CN" altLang="en-US" sz="1600">
              <a:latin typeface="微软雅黑" panose="020B0503020204020204" pitchFamily="34" charset="-122"/>
              <a:ea typeface="微软雅黑" panose="020B0503020204020204" pitchFamily="34" charset="-122"/>
            </a:endParaRPr>
          </a:p>
        </p:txBody>
      </p:sp>
      <p:grpSp>
        <p:nvGrpSpPr>
          <p:cNvPr id="32" name="组合 31"/>
          <p:cNvGrpSpPr/>
          <p:nvPr/>
        </p:nvGrpSpPr>
        <p:grpSpPr>
          <a:xfrm>
            <a:off x="1481070" y="1978737"/>
            <a:ext cx="8965362" cy="4385156"/>
            <a:chOff x="1481070" y="1737000"/>
            <a:chExt cx="8965362" cy="4385156"/>
          </a:xfrm>
        </p:grpSpPr>
        <p:sp>
          <p:nvSpPr>
            <p:cNvPr id="5" name="椭圆 4"/>
            <p:cNvSpPr>
              <a:spLocks noChangeAspect="1"/>
            </p:cNvSpPr>
            <p:nvPr/>
          </p:nvSpPr>
          <p:spPr>
            <a:xfrm>
              <a:off x="5855189" y="1737000"/>
              <a:ext cx="1692000" cy="1692000"/>
            </a:xfrm>
            <a:prstGeom prst="ellipse">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zh-CN" altLang="en-US"/>
                <a:t>现有</a:t>
              </a:r>
              <a:endParaRPr lang="en-US" altLang="zh-CN"/>
            </a:p>
            <a:p>
              <a:pPr algn="ctr"/>
              <a:r>
                <a:rPr lang="zh-CN" altLang="en-US"/>
                <a:t>用户</a:t>
              </a:r>
              <a:endParaRPr lang="zh-CN" altLang="en-US"/>
            </a:p>
          </p:txBody>
        </p:sp>
        <p:sp>
          <p:nvSpPr>
            <p:cNvPr id="6" name="椭圆 5"/>
            <p:cNvSpPr>
              <a:spLocks noChangeAspect="1"/>
            </p:cNvSpPr>
            <p:nvPr/>
          </p:nvSpPr>
          <p:spPr>
            <a:xfrm>
              <a:off x="9006432" y="3242156"/>
              <a:ext cx="1440000" cy="1440000"/>
            </a:xfrm>
            <a:prstGeom prst="ellipse">
              <a:avLst/>
            </a:prstGeom>
            <a:solidFill>
              <a:srgbClr val="0E204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zh-CN" altLang="en-US"/>
                <a:t>复活</a:t>
              </a:r>
              <a:endParaRPr lang="en-US" altLang="zh-CN"/>
            </a:p>
            <a:p>
              <a:pPr algn="ctr"/>
              <a:r>
                <a:rPr lang="zh-CN" altLang="en-US"/>
                <a:t>用户</a:t>
              </a:r>
              <a:endParaRPr lang="zh-CN" altLang="en-US"/>
            </a:p>
          </p:txBody>
        </p:sp>
        <p:sp>
          <p:nvSpPr>
            <p:cNvPr id="7" name="椭圆 6"/>
            <p:cNvSpPr>
              <a:spLocks noChangeAspect="1"/>
            </p:cNvSpPr>
            <p:nvPr/>
          </p:nvSpPr>
          <p:spPr>
            <a:xfrm>
              <a:off x="3089108" y="3242156"/>
              <a:ext cx="1440000" cy="1440000"/>
            </a:xfrm>
            <a:prstGeom prst="ellipse">
              <a:avLst/>
            </a:prstGeom>
            <a:solidFill>
              <a:srgbClr val="DED1E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zh-CN" altLang="en-US">
                  <a:solidFill>
                    <a:schemeClr val="tx1"/>
                  </a:solidFill>
                </a:rPr>
                <a:t>新用户</a:t>
              </a:r>
              <a:endParaRPr lang="zh-CN" altLang="en-US">
                <a:solidFill>
                  <a:schemeClr val="tx1"/>
                </a:solidFill>
              </a:endParaRPr>
            </a:p>
          </p:txBody>
        </p:sp>
        <p:sp>
          <p:nvSpPr>
            <p:cNvPr id="8" name="椭圆 7"/>
            <p:cNvSpPr>
              <a:spLocks noChangeAspect="1"/>
            </p:cNvSpPr>
            <p:nvPr/>
          </p:nvSpPr>
          <p:spPr>
            <a:xfrm>
              <a:off x="6046964" y="4682156"/>
              <a:ext cx="1440000" cy="1440000"/>
            </a:xfrm>
            <a:prstGeom prst="ellipse">
              <a:avLst/>
            </a:prstGeom>
            <a:solidFill>
              <a:srgbClr val="4B535D"/>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zh-CN" altLang="en-US"/>
                <a:t>流失</a:t>
              </a:r>
              <a:endParaRPr lang="en-US" altLang="zh-CN"/>
            </a:p>
            <a:p>
              <a:pPr algn="ctr"/>
              <a:r>
                <a:rPr lang="zh-CN" altLang="en-US"/>
                <a:t>用户</a:t>
              </a:r>
              <a:endParaRPr lang="zh-CN" altLang="en-US"/>
            </a:p>
          </p:txBody>
        </p:sp>
        <p:sp>
          <p:nvSpPr>
            <p:cNvPr id="9" name="文本框 8"/>
            <p:cNvSpPr txBox="1"/>
            <p:nvPr/>
          </p:nvSpPr>
          <p:spPr>
            <a:xfrm>
              <a:off x="1481070" y="3549256"/>
              <a:ext cx="1641474" cy="369332"/>
            </a:xfrm>
            <a:prstGeom prst="rect">
              <a:avLst/>
            </a:prstGeom>
            <a:noFill/>
          </p:spPr>
          <p:txBody>
            <a:bodyPr wrap="square" rtlCol="0">
              <a:spAutoFit/>
            </a:bodyPr>
            <a:lstStyle/>
            <a:p>
              <a:pPr algn="ctr"/>
              <a:r>
                <a:rPr lang="zh-CN" altLang="en-US">
                  <a:latin typeface="微软雅黑" panose="020B0503020204020204" pitchFamily="34" charset="-122"/>
                  <a:ea typeface="微软雅黑" panose="020B0503020204020204" pitchFamily="34" charset="-122"/>
                </a:rPr>
                <a:t>用户获取</a:t>
              </a:r>
              <a:endParaRPr lang="zh-CN" altLang="en-US">
                <a:latin typeface="微软雅黑" panose="020B0503020204020204" pitchFamily="34" charset="-122"/>
                <a:ea typeface="微软雅黑" panose="020B0503020204020204" pitchFamily="34" charset="-122"/>
              </a:endParaRPr>
            </a:p>
          </p:txBody>
        </p:sp>
        <p:sp>
          <p:nvSpPr>
            <p:cNvPr id="10" name="文本框 9"/>
            <p:cNvSpPr txBox="1"/>
            <p:nvPr/>
          </p:nvSpPr>
          <p:spPr>
            <a:xfrm rot="19625290">
              <a:off x="4233099" y="2777572"/>
              <a:ext cx="1641474" cy="369332"/>
            </a:xfrm>
            <a:prstGeom prst="rect">
              <a:avLst/>
            </a:prstGeom>
            <a:noFill/>
          </p:spPr>
          <p:txBody>
            <a:bodyPr wrap="square" rtlCol="0">
              <a:spAutoFit/>
            </a:bodyPr>
            <a:lstStyle/>
            <a:p>
              <a:pPr algn="ctr"/>
              <a:r>
                <a:rPr lang="zh-CN" altLang="en-US">
                  <a:latin typeface="微软雅黑" panose="020B0503020204020204" pitchFamily="34" charset="-122"/>
                  <a:ea typeface="微软雅黑" panose="020B0503020204020204" pitchFamily="34" charset="-122"/>
                </a:rPr>
                <a:t>激活</a:t>
              </a:r>
              <a:endParaRPr lang="zh-CN" altLang="en-US">
                <a:latin typeface="微软雅黑" panose="020B0503020204020204" pitchFamily="34" charset="-122"/>
                <a:ea typeface="微软雅黑" panose="020B0503020204020204" pitchFamily="34" charset="-122"/>
              </a:endParaRPr>
            </a:p>
          </p:txBody>
        </p:sp>
        <p:sp>
          <p:nvSpPr>
            <p:cNvPr id="11" name="文本框 10"/>
            <p:cNvSpPr txBox="1"/>
            <p:nvPr/>
          </p:nvSpPr>
          <p:spPr>
            <a:xfrm rot="1740315">
              <a:off x="4251086" y="4892736"/>
              <a:ext cx="1641474" cy="369332"/>
            </a:xfrm>
            <a:prstGeom prst="rect">
              <a:avLst/>
            </a:prstGeom>
            <a:noFill/>
          </p:spPr>
          <p:txBody>
            <a:bodyPr wrap="square" rtlCol="0">
              <a:spAutoFit/>
            </a:bodyPr>
            <a:lstStyle/>
            <a:p>
              <a:pPr algn="ctr"/>
              <a:r>
                <a:rPr lang="zh-CN" altLang="en-US">
                  <a:latin typeface="微软雅黑" panose="020B0503020204020204" pitchFamily="34" charset="-122"/>
                  <a:ea typeface="微软雅黑" panose="020B0503020204020204" pitchFamily="34" charset="-122"/>
                </a:rPr>
                <a:t>流失</a:t>
              </a:r>
              <a:endParaRPr lang="zh-CN" altLang="en-US">
                <a:latin typeface="微软雅黑" panose="020B0503020204020204" pitchFamily="34" charset="-122"/>
                <a:ea typeface="微软雅黑" panose="020B0503020204020204" pitchFamily="34" charset="-122"/>
              </a:endParaRPr>
            </a:p>
          </p:txBody>
        </p:sp>
        <p:sp>
          <p:nvSpPr>
            <p:cNvPr id="12" name="文本框 11"/>
            <p:cNvSpPr txBox="1"/>
            <p:nvPr/>
          </p:nvSpPr>
          <p:spPr>
            <a:xfrm rot="1964652">
              <a:off x="7710170" y="2767475"/>
              <a:ext cx="1641474" cy="369332"/>
            </a:xfrm>
            <a:prstGeom prst="rect">
              <a:avLst/>
            </a:prstGeom>
            <a:noFill/>
          </p:spPr>
          <p:txBody>
            <a:bodyPr wrap="square" rtlCol="0">
              <a:spAutoFit/>
            </a:bodyPr>
            <a:lstStyle/>
            <a:p>
              <a:pPr algn="ctr"/>
              <a:r>
                <a:rPr lang="zh-CN" altLang="en-US">
                  <a:latin typeface="微软雅黑" panose="020B0503020204020204" pitchFamily="34" charset="-122"/>
                  <a:ea typeface="微软雅黑" panose="020B0503020204020204" pitchFamily="34" charset="-122"/>
                </a:rPr>
                <a:t>再激活</a:t>
              </a:r>
              <a:endParaRPr lang="zh-CN" altLang="en-US">
                <a:latin typeface="微软雅黑" panose="020B0503020204020204" pitchFamily="34" charset="-122"/>
                <a:ea typeface="微软雅黑" panose="020B0503020204020204" pitchFamily="34" charset="-122"/>
              </a:endParaRPr>
            </a:p>
          </p:txBody>
        </p:sp>
        <p:sp>
          <p:nvSpPr>
            <p:cNvPr id="13" name="文本框 12"/>
            <p:cNvSpPr txBox="1"/>
            <p:nvPr/>
          </p:nvSpPr>
          <p:spPr>
            <a:xfrm rot="5400000">
              <a:off x="6167767" y="3870912"/>
              <a:ext cx="1641474" cy="369332"/>
            </a:xfrm>
            <a:prstGeom prst="rect">
              <a:avLst/>
            </a:prstGeom>
            <a:noFill/>
          </p:spPr>
          <p:txBody>
            <a:bodyPr wrap="square" rtlCol="0">
              <a:spAutoFit/>
            </a:bodyPr>
            <a:lstStyle/>
            <a:p>
              <a:pPr algn="ctr"/>
              <a:r>
                <a:rPr lang="zh-CN" altLang="en-US">
                  <a:latin typeface="微软雅黑" panose="020B0503020204020204" pitchFamily="34" charset="-122"/>
                  <a:ea typeface="微软雅黑" panose="020B0503020204020204" pitchFamily="34" charset="-122"/>
                </a:rPr>
                <a:t>流失</a:t>
              </a:r>
              <a:endParaRPr lang="zh-CN" altLang="en-US">
                <a:latin typeface="微软雅黑" panose="020B0503020204020204" pitchFamily="34" charset="-122"/>
                <a:ea typeface="微软雅黑" panose="020B0503020204020204" pitchFamily="34" charset="-122"/>
              </a:endParaRPr>
            </a:p>
          </p:txBody>
        </p:sp>
        <p:sp>
          <p:nvSpPr>
            <p:cNvPr id="14" name="文本框 13"/>
            <p:cNvSpPr txBox="1"/>
            <p:nvPr/>
          </p:nvSpPr>
          <p:spPr>
            <a:xfrm rot="20184844">
              <a:off x="7371564" y="4269223"/>
              <a:ext cx="1641474" cy="369332"/>
            </a:xfrm>
            <a:prstGeom prst="rect">
              <a:avLst/>
            </a:prstGeom>
            <a:noFill/>
          </p:spPr>
          <p:txBody>
            <a:bodyPr wrap="square" rtlCol="0">
              <a:spAutoFit/>
            </a:bodyPr>
            <a:lstStyle/>
            <a:p>
              <a:pPr algn="ctr"/>
              <a:r>
                <a:rPr lang="zh-CN" altLang="en-US">
                  <a:latin typeface="微软雅黑" panose="020B0503020204020204" pitchFamily="34" charset="-122"/>
                  <a:ea typeface="微软雅黑" panose="020B0503020204020204" pitchFamily="34" charset="-122"/>
                </a:rPr>
                <a:t>流失</a:t>
              </a:r>
              <a:endParaRPr lang="zh-CN" altLang="en-US">
                <a:latin typeface="微软雅黑" panose="020B0503020204020204" pitchFamily="34" charset="-122"/>
                <a:ea typeface="微软雅黑" panose="020B0503020204020204" pitchFamily="34" charset="-122"/>
              </a:endParaRPr>
            </a:p>
          </p:txBody>
        </p:sp>
        <p:sp>
          <p:nvSpPr>
            <p:cNvPr id="15" name="文本框 14"/>
            <p:cNvSpPr txBox="1"/>
            <p:nvPr/>
          </p:nvSpPr>
          <p:spPr>
            <a:xfrm rot="20111938">
              <a:off x="7710170" y="5152856"/>
              <a:ext cx="1641474" cy="369332"/>
            </a:xfrm>
            <a:prstGeom prst="rect">
              <a:avLst/>
            </a:prstGeom>
            <a:noFill/>
          </p:spPr>
          <p:txBody>
            <a:bodyPr wrap="square" rtlCol="0">
              <a:spAutoFit/>
            </a:bodyPr>
            <a:lstStyle/>
            <a:p>
              <a:pPr algn="ctr"/>
              <a:r>
                <a:rPr lang="zh-CN" altLang="en-US">
                  <a:latin typeface="微软雅黑" panose="020B0503020204020204" pitchFamily="34" charset="-122"/>
                  <a:ea typeface="微软雅黑" panose="020B0503020204020204" pitchFamily="34" charset="-122"/>
                </a:rPr>
                <a:t>复活</a:t>
              </a:r>
              <a:endParaRPr lang="zh-CN" altLang="en-US">
                <a:latin typeface="微软雅黑" panose="020B0503020204020204" pitchFamily="34" charset="-122"/>
                <a:ea typeface="微软雅黑" panose="020B0503020204020204" pitchFamily="34" charset="-122"/>
              </a:endParaRPr>
            </a:p>
          </p:txBody>
        </p:sp>
        <p:cxnSp>
          <p:nvCxnSpPr>
            <p:cNvPr id="17" name="直接箭头连接符 16"/>
            <p:cNvCxnSpPr/>
            <p:nvPr/>
          </p:nvCxnSpPr>
          <p:spPr>
            <a:xfrm flipV="1">
              <a:off x="4513053" y="2776866"/>
              <a:ext cx="1326081" cy="930579"/>
            </a:xfrm>
            <a:prstGeom prst="straightConnector1">
              <a:avLst/>
            </a:prstGeom>
            <a:ln w="19050">
              <a:tailEnd type="triangle"/>
            </a:ln>
          </p:spPr>
          <p:style>
            <a:lnRef idx="1">
              <a:schemeClr val="accent1"/>
            </a:lnRef>
            <a:fillRef idx="0">
              <a:schemeClr val="accent1"/>
            </a:fillRef>
            <a:effectRef idx="0">
              <a:schemeClr val="accent1"/>
            </a:effectRef>
            <a:fontRef idx="minor">
              <a:schemeClr val="tx1"/>
            </a:fontRef>
          </p:style>
        </p:cxnSp>
        <p:cxnSp>
          <p:nvCxnSpPr>
            <p:cNvPr id="19" name="直接箭头连接符 18"/>
            <p:cNvCxnSpPr/>
            <p:nvPr/>
          </p:nvCxnSpPr>
          <p:spPr>
            <a:xfrm>
              <a:off x="1587062" y="3962156"/>
              <a:ext cx="1502046" cy="0"/>
            </a:xfrm>
            <a:prstGeom prst="straightConnector1">
              <a:avLst/>
            </a:prstGeom>
            <a:ln w="19050">
              <a:tailEnd type="triangle"/>
            </a:ln>
          </p:spPr>
          <p:style>
            <a:lnRef idx="1">
              <a:schemeClr val="accent1"/>
            </a:lnRef>
            <a:fillRef idx="0">
              <a:schemeClr val="accent1"/>
            </a:fillRef>
            <a:effectRef idx="0">
              <a:schemeClr val="accent1"/>
            </a:effectRef>
            <a:fontRef idx="minor">
              <a:schemeClr val="tx1"/>
            </a:fontRef>
          </p:style>
        </p:cxnSp>
        <p:cxnSp>
          <p:nvCxnSpPr>
            <p:cNvPr id="21" name="直接箭头连接符 20"/>
            <p:cNvCxnSpPr/>
            <p:nvPr/>
          </p:nvCxnSpPr>
          <p:spPr>
            <a:xfrm>
              <a:off x="4450456" y="4347819"/>
              <a:ext cx="1596508" cy="914248"/>
            </a:xfrm>
            <a:prstGeom prst="straightConnector1">
              <a:avLst/>
            </a:prstGeom>
            <a:ln w="19050">
              <a:tailEnd type="triangle"/>
            </a:ln>
          </p:spPr>
          <p:style>
            <a:lnRef idx="1">
              <a:schemeClr val="accent1"/>
            </a:lnRef>
            <a:fillRef idx="0">
              <a:schemeClr val="accent1"/>
            </a:fillRef>
            <a:effectRef idx="0">
              <a:schemeClr val="accent1"/>
            </a:effectRef>
            <a:fontRef idx="minor">
              <a:schemeClr val="tx1"/>
            </a:fontRef>
          </p:style>
        </p:cxnSp>
        <p:cxnSp>
          <p:nvCxnSpPr>
            <p:cNvPr id="24" name="直接箭头连接符 23"/>
            <p:cNvCxnSpPr/>
            <p:nvPr/>
          </p:nvCxnSpPr>
          <p:spPr>
            <a:xfrm flipH="1" flipV="1">
              <a:off x="7547189" y="2776866"/>
              <a:ext cx="1459243" cy="957056"/>
            </a:xfrm>
            <a:prstGeom prst="straightConnector1">
              <a:avLst/>
            </a:prstGeom>
            <a:ln w="19050">
              <a:tailEnd type="triangle"/>
            </a:ln>
          </p:spPr>
          <p:style>
            <a:lnRef idx="1">
              <a:schemeClr val="accent1"/>
            </a:lnRef>
            <a:fillRef idx="0">
              <a:schemeClr val="accent1"/>
            </a:fillRef>
            <a:effectRef idx="0">
              <a:schemeClr val="accent1"/>
            </a:effectRef>
            <a:fontRef idx="minor">
              <a:schemeClr val="tx1"/>
            </a:fontRef>
          </p:style>
        </p:cxnSp>
        <p:cxnSp>
          <p:nvCxnSpPr>
            <p:cNvPr id="26" name="直接箭头连接符 25"/>
            <p:cNvCxnSpPr/>
            <p:nvPr/>
          </p:nvCxnSpPr>
          <p:spPr>
            <a:xfrm flipH="1">
              <a:off x="7486964" y="4347819"/>
              <a:ext cx="1614995" cy="729582"/>
            </a:xfrm>
            <a:prstGeom prst="straightConnector1">
              <a:avLst/>
            </a:prstGeom>
            <a:ln w="19050">
              <a:tailEnd type="triangle"/>
            </a:ln>
          </p:spPr>
          <p:style>
            <a:lnRef idx="1">
              <a:schemeClr val="accent1"/>
            </a:lnRef>
            <a:fillRef idx="0">
              <a:schemeClr val="accent1"/>
            </a:fillRef>
            <a:effectRef idx="0">
              <a:schemeClr val="accent1"/>
            </a:effectRef>
            <a:fontRef idx="minor">
              <a:schemeClr val="tx1"/>
            </a:fontRef>
          </p:style>
        </p:cxnSp>
        <p:cxnSp>
          <p:nvCxnSpPr>
            <p:cNvPr id="28" name="直接箭头连接符 27"/>
            <p:cNvCxnSpPr/>
            <p:nvPr/>
          </p:nvCxnSpPr>
          <p:spPr>
            <a:xfrm flipV="1">
              <a:off x="7566432" y="4682156"/>
              <a:ext cx="1783447" cy="780908"/>
            </a:xfrm>
            <a:prstGeom prst="straightConnector1">
              <a:avLst/>
            </a:prstGeom>
            <a:ln w="19050">
              <a:tailEnd type="triangle"/>
            </a:ln>
          </p:spPr>
          <p:style>
            <a:lnRef idx="1">
              <a:schemeClr val="accent1"/>
            </a:lnRef>
            <a:fillRef idx="0">
              <a:schemeClr val="accent1"/>
            </a:fillRef>
            <a:effectRef idx="0">
              <a:schemeClr val="accent1"/>
            </a:effectRef>
            <a:fontRef idx="minor">
              <a:schemeClr val="tx1"/>
            </a:fontRef>
          </p:style>
        </p:cxnSp>
        <p:cxnSp>
          <p:nvCxnSpPr>
            <p:cNvPr id="30" name="直接箭头连接符 29"/>
            <p:cNvCxnSpPr>
              <a:endCxn id="8" idx="0"/>
            </p:cNvCxnSpPr>
            <p:nvPr/>
          </p:nvCxnSpPr>
          <p:spPr>
            <a:xfrm flipH="1">
              <a:off x="6766964" y="3429000"/>
              <a:ext cx="0" cy="1253156"/>
            </a:xfrm>
            <a:prstGeom prst="straightConnector1">
              <a:avLst/>
            </a:prstGeom>
            <a:ln w="19050">
              <a:tailEnd type="triangle"/>
            </a:ln>
          </p:spPr>
          <p:style>
            <a:lnRef idx="1">
              <a:schemeClr val="accent1"/>
            </a:lnRef>
            <a:fillRef idx="0">
              <a:schemeClr val="accent1"/>
            </a:fillRef>
            <a:effectRef idx="0">
              <a:schemeClr val="accent1"/>
            </a:effectRef>
            <a:fontRef idx="minor">
              <a:schemeClr val="tx1"/>
            </a:fontRef>
          </p:style>
        </p:cxnSp>
      </p:gr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5:prstTrans prst="peelOff"/>
      </p:transition>
    </mc:Choice>
    <mc:Fallback>
      <p:transition spd="slow">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817949" y="269402"/>
            <a:ext cx="8000230" cy="584775"/>
          </a:xfrm>
          <a:prstGeom prst="rect">
            <a:avLst/>
          </a:prstGeom>
          <a:noFill/>
        </p:spPr>
        <p:txBody>
          <a:bodyPr wrap="square">
            <a:spAutoFit/>
          </a:bodyPr>
          <a:lstStyle/>
          <a:p>
            <a:r>
              <a:rPr lang="zh-CN" altLang="en-US" sz="3200">
                <a:latin typeface="微软雅黑" panose="020B0503020204020204" pitchFamily="34" charset="-122"/>
                <a:ea typeface="微软雅黑" panose="020B0503020204020204" pitchFamily="34" charset="-122"/>
              </a:rPr>
              <a:t>消费品行业数字化营销及运营策略屋</a:t>
            </a:r>
            <a:endParaRPr lang="zh-CN" altLang="en-US" sz="3200">
              <a:latin typeface="微软雅黑" panose="020B0503020204020204" pitchFamily="34" charset="-122"/>
              <a:ea typeface="微软雅黑" panose="020B0503020204020204" pitchFamily="34" charset="-122"/>
            </a:endParaRPr>
          </a:p>
        </p:txBody>
      </p:sp>
      <p:sp>
        <p:nvSpPr>
          <p:cNvPr id="3" name="等腰三角形 2"/>
          <p:cNvSpPr/>
          <p:nvPr/>
        </p:nvSpPr>
        <p:spPr>
          <a:xfrm>
            <a:off x="679750" y="854177"/>
            <a:ext cx="10766015" cy="584775"/>
          </a:xfrm>
          <a:prstGeom prst="triangl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zh-CN" altLang="en-US" sz="1400">
                <a:latin typeface="微软雅黑" panose="020B0503020204020204" pitchFamily="34" charset="-122"/>
                <a:ea typeface="微软雅黑" panose="020B0503020204020204" pitchFamily="34" charset="-122"/>
              </a:rPr>
              <a:t>消费品行业数字化营销及运营体系</a:t>
            </a:r>
            <a:endParaRPr lang="en-US" altLang="zh-CN" sz="1400">
              <a:latin typeface="微软雅黑" panose="020B0503020204020204" pitchFamily="34" charset="-122"/>
              <a:ea typeface="微软雅黑" panose="020B0503020204020204" pitchFamily="34" charset="-122"/>
            </a:endParaRPr>
          </a:p>
          <a:p>
            <a:pPr algn="ctr"/>
            <a:endParaRPr lang="zh-CN" altLang="en-US" sz="1400">
              <a:latin typeface="微软雅黑" panose="020B0503020204020204" pitchFamily="34" charset="-122"/>
              <a:ea typeface="微软雅黑" panose="020B0503020204020204" pitchFamily="34" charset="-122"/>
            </a:endParaRPr>
          </a:p>
        </p:txBody>
      </p:sp>
      <p:sp>
        <p:nvSpPr>
          <p:cNvPr id="4" name="矩形 3"/>
          <p:cNvSpPr/>
          <p:nvPr/>
        </p:nvSpPr>
        <p:spPr>
          <a:xfrm>
            <a:off x="1368043" y="2014669"/>
            <a:ext cx="3104108" cy="360669"/>
          </a:xfrm>
          <a:prstGeom prst="rect">
            <a:avLst/>
          </a:prstGeom>
          <a:noFill/>
          <a:ln>
            <a:solidFill>
              <a:srgbClr val="79569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zh-CN" altLang="en-US" sz="1400">
                <a:solidFill>
                  <a:schemeClr val="tx1"/>
                </a:solidFill>
                <a:latin typeface="微软雅黑" panose="020B0503020204020204" pitchFamily="34" charset="-122"/>
                <a:ea typeface="微软雅黑" panose="020B0503020204020204" pitchFamily="34" charset="-122"/>
              </a:rPr>
              <a:t>识别用户群体</a:t>
            </a:r>
            <a:endParaRPr lang="zh-CN" altLang="en-US" sz="1400">
              <a:solidFill>
                <a:schemeClr val="tx1"/>
              </a:solidFill>
              <a:latin typeface="微软雅黑" panose="020B0503020204020204" pitchFamily="34" charset="-122"/>
              <a:ea typeface="微软雅黑" panose="020B0503020204020204" pitchFamily="34" charset="-122"/>
            </a:endParaRPr>
          </a:p>
        </p:txBody>
      </p:sp>
      <p:sp>
        <p:nvSpPr>
          <p:cNvPr id="5" name="矩形 4"/>
          <p:cNvSpPr/>
          <p:nvPr/>
        </p:nvSpPr>
        <p:spPr>
          <a:xfrm>
            <a:off x="679750" y="1480991"/>
            <a:ext cx="3792401" cy="463423"/>
          </a:xfrm>
          <a:prstGeom prst="rect">
            <a:avLst/>
          </a:prstGeom>
          <a:ln>
            <a:solidFill>
              <a:srgbClr val="79569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zh-CN" altLang="en-US" sz="1400">
                <a:latin typeface="微软雅黑" panose="020B0503020204020204" pitchFamily="34" charset="-122"/>
                <a:ea typeface="微软雅黑" panose="020B0503020204020204" pitchFamily="34" charset="-122"/>
              </a:rPr>
              <a:t>目标：破圈纳新（示例）</a:t>
            </a:r>
            <a:endParaRPr lang="zh-CN" altLang="en-US" sz="1400">
              <a:latin typeface="微软雅黑" panose="020B0503020204020204" pitchFamily="34" charset="-122"/>
              <a:ea typeface="微软雅黑" panose="020B0503020204020204" pitchFamily="34" charset="-122"/>
            </a:endParaRPr>
          </a:p>
        </p:txBody>
      </p:sp>
      <p:sp>
        <p:nvSpPr>
          <p:cNvPr id="6" name="矩形 5"/>
          <p:cNvSpPr/>
          <p:nvPr/>
        </p:nvSpPr>
        <p:spPr>
          <a:xfrm>
            <a:off x="4504452" y="1480991"/>
            <a:ext cx="3454506" cy="463423"/>
          </a:xfrm>
          <a:prstGeom prst="rect">
            <a:avLst/>
          </a:prstGeom>
          <a:ln>
            <a:solidFill>
              <a:srgbClr val="79569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zh-CN" altLang="en-US" sz="1400">
                <a:latin typeface="微软雅黑" panose="020B0503020204020204" pitchFamily="34" charset="-122"/>
                <a:ea typeface="微软雅黑" panose="020B0503020204020204" pitchFamily="34" charset="-122"/>
              </a:rPr>
              <a:t>目标：破圈纳新（示例）</a:t>
            </a:r>
            <a:endParaRPr lang="zh-CN" altLang="en-US" sz="1400">
              <a:latin typeface="微软雅黑" panose="020B0503020204020204" pitchFamily="34" charset="-122"/>
              <a:ea typeface="微软雅黑" panose="020B0503020204020204" pitchFamily="34" charset="-122"/>
            </a:endParaRPr>
          </a:p>
        </p:txBody>
      </p:sp>
      <p:sp>
        <p:nvSpPr>
          <p:cNvPr id="7" name="矩形 6"/>
          <p:cNvSpPr/>
          <p:nvPr/>
        </p:nvSpPr>
        <p:spPr>
          <a:xfrm>
            <a:off x="7991258" y="1480991"/>
            <a:ext cx="3520992" cy="463423"/>
          </a:xfrm>
          <a:prstGeom prst="rect">
            <a:avLst/>
          </a:prstGeom>
          <a:ln>
            <a:solidFill>
              <a:srgbClr val="79569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zh-CN" altLang="en-US" sz="1400">
                <a:latin typeface="微软雅黑" panose="020B0503020204020204" pitchFamily="34" charset="-122"/>
                <a:ea typeface="微软雅黑" panose="020B0503020204020204" pitchFamily="34" charset="-122"/>
              </a:rPr>
              <a:t>目标：破圈纳新（示例）</a:t>
            </a:r>
            <a:endParaRPr lang="zh-CN" altLang="en-US" sz="1400">
              <a:latin typeface="微软雅黑" panose="020B0503020204020204" pitchFamily="34" charset="-122"/>
              <a:ea typeface="微软雅黑" panose="020B0503020204020204" pitchFamily="34" charset="-122"/>
            </a:endParaRPr>
          </a:p>
        </p:txBody>
      </p:sp>
      <p:sp>
        <p:nvSpPr>
          <p:cNvPr id="8" name="矩形 7"/>
          <p:cNvSpPr/>
          <p:nvPr/>
        </p:nvSpPr>
        <p:spPr>
          <a:xfrm>
            <a:off x="4481817" y="2014669"/>
            <a:ext cx="3520800" cy="360669"/>
          </a:xfrm>
          <a:prstGeom prst="rect">
            <a:avLst/>
          </a:prstGeom>
          <a:noFill/>
          <a:ln>
            <a:solidFill>
              <a:srgbClr val="79569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zh-CN" altLang="en-US" sz="1400">
                <a:solidFill>
                  <a:schemeClr val="tx1"/>
                </a:solidFill>
                <a:latin typeface="微软雅黑" panose="020B0503020204020204" pitchFamily="34" charset="-122"/>
                <a:ea typeface="微软雅黑" panose="020B0503020204020204" pitchFamily="34" charset="-122"/>
              </a:rPr>
              <a:t>设计供应链及其差异化特征</a:t>
            </a:r>
            <a:endParaRPr lang="zh-CN" altLang="en-US" sz="1400">
              <a:solidFill>
                <a:schemeClr val="tx1"/>
              </a:solidFill>
              <a:latin typeface="微软雅黑" panose="020B0503020204020204" pitchFamily="34" charset="-122"/>
              <a:ea typeface="微软雅黑" panose="020B0503020204020204" pitchFamily="34" charset="-122"/>
            </a:endParaRPr>
          </a:p>
        </p:txBody>
      </p:sp>
      <p:sp>
        <p:nvSpPr>
          <p:cNvPr id="9" name="矩形 8"/>
          <p:cNvSpPr/>
          <p:nvPr/>
        </p:nvSpPr>
        <p:spPr>
          <a:xfrm>
            <a:off x="8012284" y="2014669"/>
            <a:ext cx="3520800" cy="360669"/>
          </a:xfrm>
          <a:prstGeom prst="rect">
            <a:avLst/>
          </a:prstGeom>
          <a:noFill/>
          <a:ln>
            <a:solidFill>
              <a:srgbClr val="79569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zh-CN" altLang="en-US" sz="1400">
                <a:solidFill>
                  <a:schemeClr val="tx1"/>
                </a:solidFill>
                <a:latin typeface="微软雅黑" panose="020B0503020204020204" pitchFamily="34" charset="-122"/>
                <a:ea typeface="微软雅黑" panose="020B0503020204020204" pitchFamily="34" charset="-122"/>
              </a:rPr>
              <a:t>布局营销触点渠道与场景</a:t>
            </a:r>
            <a:endParaRPr lang="zh-CN" altLang="en-US" sz="1400">
              <a:solidFill>
                <a:schemeClr val="tx1"/>
              </a:solidFill>
              <a:latin typeface="微软雅黑" panose="020B0503020204020204" pitchFamily="34" charset="-122"/>
              <a:ea typeface="微软雅黑" panose="020B0503020204020204" pitchFamily="34" charset="-122"/>
            </a:endParaRPr>
          </a:p>
        </p:txBody>
      </p:sp>
      <p:sp>
        <p:nvSpPr>
          <p:cNvPr id="10" name="矩形 9"/>
          <p:cNvSpPr/>
          <p:nvPr/>
        </p:nvSpPr>
        <p:spPr>
          <a:xfrm>
            <a:off x="1368043" y="2408804"/>
            <a:ext cx="3104108" cy="584775"/>
          </a:xfrm>
          <a:prstGeom prst="rect">
            <a:avLst/>
          </a:prstGeom>
          <a:noFill/>
          <a:ln>
            <a:solidFill>
              <a:srgbClr val="79569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zh-CN" altLang="en-US" sz="1200">
                <a:solidFill>
                  <a:schemeClr val="tx1"/>
                </a:solidFill>
                <a:latin typeface="微软雅黑" panose="020B0503020204020204" pitchFamily="34" charset="-122"/>
                <a:ea typeface="微软雅黑" panose="020B0503020204020204" pitchFamily="34" charset="-122"/>
              </a:rPr>
              <a:t>识别目标细分市场</a:t>
            </a:r>
            <a:r>
              <a:rPr lang="en-US" altLang="zh-CN" sz="1200">
                <a:solidFill>
                  <a:schemeClr val="tx1"/>
                </a:solidFill>
                <a:latin typeface="微软雅黑" panose="020B0503020204020204" pitchFamily="34" charset="-122"/>
                <a:ea typeface="微软雅黑" panose="020B0503020204020204" pitchFamily="34" charset="-122"/>
              </a:rPr>
              <a:t>(</a:t>
            </a:r>
            <a:r>
              <a:rPr lang="zh-CN" altLang="en-US" sz="1200">
                <a:solidFill>
                  <a:schemeClr val="tx1"/>
                </a:solidFill>
                <a:latin typeface="微软雅黑" panose="020B0503020204020204" pitchFamily="34" charset="-122"/>
                <a:ea typeface="微软雅黑" panose="020B0503020204020204" pitchFamily="34" charset="-122"/>
              </a:rPr>
              <a:t>细分客群</a:t>
            </a:r>
            <a:r>
              <a:rPr lang="en-US" altLang="zh-CN" sz="1200">
                <a:solidFill>
                  <a:schemeClr val="tx1"/>
                </a:solidFill>
                <a:latin typeface="微软雅黑" panose="020B0503020204020204" pitchFamily="34" charset="-122"/>
                <a:ea typeface="微软雅黑" panose="020B0503020204020204" pitchFamily="34" charset="-122"/>
              </a:rPr>
              <a:t>/</a:t>
            </a:r>
            <a:r>
              <a:rPr lang="zh-CN" altLang="en-US" sz="1200">
                <a:solidFill>
                  <a:schemeClr val="tx1"/>
                </a:solidFill>
                <a:latin typeface="微软雅黑" panose="020B0503020204020204" pitchFamily="34" charset="-122"/>
                <a:ea typeface="微软雅黑" panose="020B0503020204020204" pitchFamily="34" charset="-122"/>
              </a:rPr>
              <a:t>品类</a:t>
            </a:r>
            <a:r>
              <a:rPr lang="en-US" altLang="zh-CN" sz="1200">
                <a:solidFill>
                  <a:schemeClr val="tx1"/>
                </a:solidFill>
                <a:latin typeface="微软雅黑" panose="020B0503020204020204" pitchFamily="34" charset="-122"/>
                <a:ea typeface="微软雅黑" panose="020B0503020204020204" pitchFamily="34" charset="-122"/>
              </a:rPr>
              <a:t>)-</a:t>
            </a:r>
            <a:r>
              <a:rPr lang="zh-CN" altLang="en-US" sz="1200">
                <a:solidFill>
                  <a:schemeClr val="tx1"/>
                </a:solidFill>
                <a:latin typeface="微软雅黑" panose="020B0503020204020204" pitchFamily="34" charset="-122"/>
                <a:ea typeface="微软雅黑" panose="020B0503020204020204" pitchFamily="34" charset="-122"/>
              </a:rPr>
              <a:t>定义核心价值主张</a:t>
            </a:r>
            <a:r>
              <a:rPr lang="en-US" altLang="zh-CN" sz="1200">
                <a:solidFill>
                  <a:schemeClr val="tx1"/>
                </a:solidFill>
                <a:latin typeface="微软雅黑" panose="020B0503020204020204" pitchFamily="34" charset="-122"/>
                <a:ea typeface="微软雅黑" panose="020B0503020204020204" pitchFamily="34" charset="-122"/>
              </a:rPr>
              <a:t>-</a:t>
            </a:r>
            <a:r>
              <a:rPr lang="zh-CN" altLang="en-US" sz="1200">
                <a:solidFill>
                  <a:schemeClr val="tx1"/>
                </a:solidFill>
                <a:latin typeface="微软雅黑" panose="020B0503020204020204" pitchFamily="34" charset="-122"/>
                <a:ea typeface="微软雅黑" panose="020B0503020204020204" pitchFamily="34" charset="-122"/>
              </a:rPr>
              <a:t>以共性需求分类客群</a:t>
            </a:r>
            <a:endParaRPr lang="zh-CN" altLang="en-US" sz="1200">
              <a:solidFill>
                <a:schemeClr val="tx1"/>
              </a:solidFill>
              <a:latin typeface="微软雅黑" panose="020B0503020204020204" pitchFamily="34" charset="-122"/>
              <a:ea typeface="微软雅黑" panose="020B0503020204020204" pitchFamily="34" charset="-122"/>
            </a:endParaRPr>
          </a:p>
        </p:txBody>
      </p:sp>
      <p:sp>
        <p:nvSpPr>
          <p:cNvPr id="11" name="矩形 10"/>
          <p:cNvSpPr/>
          <p:nvPr/>
        </p:nvSpPr>
        <p:spPr>
          <a:xfrm>
            <a:off x="4481817" y="2408804"/>
            <a:ext cx="3520800" cy="584775"/>
          </a:xfrm>
          <a:prstGeom prst="rect">
            <a:avLst/>
          </a:prstGeom>
          <a:noFill/>
          <a:ln>
            <a:solidFill>
              <a:srgbClr val="79569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zh-CN" altLang="en-US" sz="1200">
                <a:solidFill>
                  <a:schemeClr val="tx1"/>
                </a:solidFill>
                <a:latin typeface="微软雅黑" panose="020B0503020204020204" pitchFamily="34" charset="-122"/>
                <a:ea typeface="微软雅黑" panose="020B0503020204020204" pitchFamily="34" charset="-122"/>
              </a:rPr>
              <a:t>为目标市场设计产品、服务、与体验，并使其组合的特征可实现核心价值主张</a:t>
            </a:r>
            <a:endParaRPr lang="zh-CN" altLang="en-US" sz="1200">
              <a:solidFill>
                <a:schemeClr val="tx1"/>
              </a:solidFill>
              <a:latin typeface="微软雅黑" panose="020B0503020204020204" pitchFamily="34" charset="-122"/>
              <a:ea typeface="微软雅黑" panose="020B0503020204020204" pitchFamily="34" charset="-122"/>
            </a:endParaRPr>
          </a:p>
        </p:txBody>
      </p:sp>
      <p:sp>
        <p:nvSpPr>
          <p:cNvPr id="12" name="矩形 11"/>
          <p:cNvSpPr/>
          <p:nvPr/>
        </p:nvSpPr>
        <p:spPr>
          <a:xfrm>
            <a:off x="8012284" y="2408804"/>
            <a:ext cx="3520800" cy="584775"/>
          </a:xfrm>
          <a:prstGeom prst="rect">
            <a:avLst/>
          </a:prstGeom>
          <a:noFill/>
          <a:ln>
            <a:solidFill>
              <a:srgbClr val="79569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zh-CN" altLang="en-US" sz="1200">
                <a:solidFill>
                  <a:schemeClr val="tx1"/>
                </a:solidFill>
                <a:latin typeface="微软雅黑" panose="020B0503020204020204" pitchFamily="34" charset="-122"/>
                <a:ea typeface="微软雅黑" panose="020B0503020204020204" pitchFamily="34" charset="-122"/>
              </a:rPr>
              <a:t>设计渠道组合与营销场景来触达目标市场</a:t>
            </a:r>
            <a:r>
              <a:rPr lang="en-US" altLang="zh-CN" sz="1200">
                <a:solidFill>
                  <a:schemeClr val="tx1"/>
                </a:solidFill>
                <a:latin typeface="微软雅黑" panose="020B0503020204020204" pitchFamily="34" charset="-122"/>
                <a:ea typeface="微软雅黑" panose="020B0503020204020204" pitchFamily="34" charset="-122"/>
              </a:rPr>
              <a:t>:</a:t>
            </a:r>
            <a:r>
              <a:rPr lang="zh-CN" altLang="en-US" sz="1200">
                <a:solidFill>
                  <a:schemeClr val="tx1"/>
                </a:solidFill>
                <a:latin typeface="微软雅黑" panose="020B0503020204020204" pitchFamily="34" charset="-122"/>
                <a:ea typeface="微软雅黑" panose="020B0503020204020204" pitchFamily="34" charset="-122"/>
              </a:rPr>
              <a:t>传播渠道、销售渠道、服务渠道的组合链路</a:t>
            </a:r>
            <a:endParaRPr lang="zh-CN" altLang="en-US" sz="1200">
              <a:solidFill>
                <a:schemeClr val="tx1"/>
              </a:solidFill>
              <a:latin typeface="微软雅黑" panose="020B0503020204020204" pitchFamily="34" charset="-122"/>
              <a:ea typeface="微软雅黑" panose="020B0503020204020204" pitchFamily="34" charset="-122"/>
            </a:endParaRPr>
          </a:p>
        </p:txBody>
      </p:sp>
      <p:sp>
        <p:nvSpPr>
          <p:cNvPr id="13" name="矩形 12"/>
          <p:cNvSpPr/>
          <p:nvPr/>
        </p:nvSpPr>
        <p:spPr>
          <a:xfrm>
            <a:off x="1368043" y="3034167"/>
            <a:ext cx="3104108" cy="584775"/>
          </a:xfrm>
          <a:prstGeom prst="rect">
            <a:avLst/>
          </a:prstGeom>
          <a:noFill/>
          <a:ln>
            <a:solidFill>
              <a:srgbClr val="79569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zh-CN" altLang="en-US" sz="1200">
                <a:solidFill>
                  <a:schemeClr val="tx1"/>
                </a:solidFill>
                <a:latin typeface="微软雅黑" panose="020B0503020204020204" pitchFamily="34" charset="-122"/>
                <a:ea typeface="微软雅黑" panose="020B0503020204020204" pitchFamily="34" charset="-122"/>
              </a:rPr>
              <a:t>挖掘用户需求</a:t>
            </a:r>
            <a:endParaRPr lang="en-US" altLang="zh-CN" sz="1200">
              <a:solidFill>
                <a:schemeClr val="tx1"/>
              </a:solidFill>
              <a:latin typeface="微软雅黑" panose="020B0503020204020204" pitchFamily="34" charset="-122"/>
              <a:ea typeface="微软雅黑" panose="020B0503020204020204" pitchFamily="34" charset="-122"/>
            </a:endParaRPr>
          </a:p>
          <a:p>
            <a:pPr algn="ctr"/>
            <a:r>
              <a:rPr lang="zh-CN" altLang="en-US" sz="1200">
                <a:solidFill>
                  <a:schemeClr val="tx1"/>
                </a:solidFill>
                <a:latin typeface="微软雅黑" panose="020B0503020204020204" pitchFamily="34" charset="-122"/>
                <a:ea typeface="微软雅黑" panose="020B0503020204020204" pitchFamily="34" charset="-122"/>
              </a:rPr>
              <a:t>从功能</a:t>
            </a:r>
            <a:r>
              <a:rPr lang="en-US" altLang="zh-CN" sz="1200">
                <a:solidFill>
                  <a:schemeClr val="tx1"/>
                </a:solidFill>
                <a:latin typeface="微软雅黑" panose="020B0503020204020204" pitchFamily="34" charset="-122"/>
                <a:ea typeface="微软雅黑" panose="020B0503020204020204" pitchFamily="34" charset="-122"/>
              </a:rPr>
              <a:t>-</a:t>
            </a:r>
            <a:r>
              <a:rPr lang="zh-CN" altLang="en-US" sz="1200">
                <a:solidFill>
                  <a:schemeClr val="tx1"/>
                </a:solidFill>
                <a:latin typeface="微软雅黑" panose="020B0503020204020204" pitchFamily="34" charset="-122"/>
                <a:ea typeface="微软雅黑" panose="020B0503020204020204" pitchFamily="34" charset="-122"/>
              </a:rPr>
              <a:t>情感</a:t>
            </a:r>
            <a:r>
              <a:rPr lang="en-US" altLang="zh-CN" sz="1200">
                <a:solidFill>
                  <a:schemeClr val="tx1"/>
                </a:solidFill>
                <a:latin typeface="微软雅黑" panose="020B0503020204020204" pitchFamily="34" charset="-122"/>
                <a:ea typeface="微软雅黑" panose="020B0503020204020204" pitchFamily="34" charset="-122"/>
              </a:rPr>
              <a:t>-</a:t>
            </a:r>
            <a:r>
              <a:rPr lang="zh-CN" altLang="en-US" sz="1200">
                <a:solidFill>
                  <a:schemeClr val="tx1"/>
                </a:solidFill>
                <a:latin typeface="微软雅黑" panose="020B0503020204020204" pitchFamily="34" charset="-122"/>
                <a:ea typeface="微软雅黑" panose="020B0503020204020204" pitchFamily="34" charset="-122"/>
              </a:rPr>
              <a:t>到价值观</a:t>
            </a:r>
            <a:endParaRPr lang="zh-CN" altLang="en-US" sz="1200">
              <a:solidFill>
                <a:schemeClr val="tx1"/>
              </a:solidFill>
              <a:latin typeface="微软雅黑" panose="020B0503020204020204" pitchFamily="34" charset="-122"/>
              <a:ea typeface="微软雅黑" panose="020B0503020204020204" pitchFamily="34" charset="-122"/>
            </a:endParaRPr>
          </a:p>
        </p:txBody>
      </p:sp>
      <p:sp>
        <p:nvSpPr>
          <p:cNvPr id="14" name="矩形 13"/>
          <p:cNvSpPr/>
          <p:nvPr/>
        </p:nvSpPr>
        <p:spPr>
          <a:xfrm>
            <a:off x="4481817" y="3034167"/>
            <a:ext cx="3520800" cy="584775"/>
          </a:xfrm>
          <a:prstGeom prst="rect">
            <a:avLst/>
          </a:prstGeom>
          <a:noFill/>
          <a:ln>
            <a:solidFill>
              <a:srgbClr val="79569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zh-CN" altLang="en-US" sz="1200">
                <a:solidFill>
                  <a:schemeClr val="tx1"/>
                </a:solidFill>
                <a:latin typeface="微软雅黑" panose="020B0503020204020204" pitchFamily="34" charset="-122"/>
                <a:ea typeface="微软雅黑" panose="020B0503020204020204" pitchFamily="34" charset="-122"/>
              </a:rPr>
              <a:t>设计竞争性卖点</a:t>
            </a:r>
            <a:endParaRPr lang="en-US" altLang="zh-CN" sz="1200">
              <a:solidFill>
                <a:schemeClr val="tx1"/>
              </a:solidFill>
              <a:latin typeface="微软雅黑" panose="020B0503020204020204" pitchFamily="34" charset="-122"/>
              <a:ea typeface="微软雅黑" panose="020B0503020204020204" pitchFamily="34" charset="-122"/>
            </a:endParaRPr>
          </a:p>
          <a:p>
            <a:pPr algn="ctr"/>
            <a:r>
              <a:rPr lang="zh-CN" altLang="en-US" sz="1200">
                <a:solidFill>
                  <a:schemeClr val="tx1"/>
                </a:solidFill>
                <a:latin typeface="微软雅黑" panose="020B0503020204020204" pitchFamily="34" charset="-122"/>
                <a:ea typeface="微软雅黑" panose="020B0503020204020204" pitchFamily="34" charset="-122"/>
              </a:rPr>
              <a:t>从产品性能</a:t>
            </a:r>
            <a:r>
              <a:rPr lang="en-US" altLang="zh-CN" sz="1200">
                <a:solidFill>
                  <a:schemeClr val="tx1"/>
                </a:solidFill>
                <a:latin typeface="微软雅黑" panose="020B0503020204020204" pitchFamily="34" charset="-122"/>
                <a:ea typeface="微软雅黑" panose="020B0503020204020204" pitchFamily="34" charset="-122"/>
              </a:rPr>
              <a:t>-</a:t>
            </a:r>
            <a:r>
              <a:rPr lang="zh-CN" altLang="en-US" sz="1200">
                <a:solidFill>
                  <a:schemeClr val="tx1"/>
                </a:solidFill>
                <a:latin typeface="微软雅黑" panose="020B0503020204020204" pitchFamily="34" charset="-122"/>
                <a:ea typeface="微软雅黑" panose="020B0503020204020204" pitchFamily="34" charset="-122"/>
              </a:rPr>
              <a:t>产品服务</a:t>
            </a:r>
            <a:r>
              <a:rPr lang="en-US" altLang="zh-CN" sz="1200">
                <a:solidFill>
                  <a:schemeClr val="tx1"/>
                </a:solidFill>
                <a:latin typeface="微软雅黑" panose="020B0503020204020204" pitchFamily="34" charset="-122"/>
                <a:ea typeface="微软雅黑" panose="020B0503020204020204" pitchFamily="34" charset="-122"/>
              </a:rPr>
              <a:t>-</a:t>
            </a:r>
            <a:r>
              <a:rPr lang="zh-CN" altLang="en-US" sz="1200">
                <a:solidFill>
                  <a:schemeClr val="tx1"/>
                </a:solidFill>
                <a:latin typeface="微软雅黑" panose="020B0503020204020204" pitchFamily="34" charset="-122"/>
                <a:ea typeface="微软雅黑" panose="020B0503020204020204" pitchFamily="34" charset="-122"/>
              </a:rPr>
              <a:t>到产品体验</a:t>
            </a:r>
            <a:endParaRPr lang="zh-CN" altLang="en-US" sz="1200">
              <a:solidFill>
                <a:schemeClr val="tx1"/>
              </a:solidFill>
              <a:latin typeface="微软雅黑" panose="020B0503020204020204" pitchFamily="34" charset="-122"/>
              <a:ea typeface="微软雅黑" panose="020B0503020204020204" pitchFamily="34" charset="-122"/>
            </a:endParaRPr>
          </a:p>
        </p:txBody>
      </p:sp>
      <p:sp>
        <p:nvSpPr>
          <p:cNvPr id="15" name="矩形 14"/>
          <p:cNvSpPr/>
          <p:nvPr/>
        </p:nvSpPr>
        <p:spPr>
          <a:xfrm>
            <a:off x="8012284" y="3034167"/>
            <a:ext cx="3520800" cy="584775"/>
          </a:xfrm>
          <a:prstGeom prst="rect">
            <a:avLst/>
          </a:prstGeom>
          <a:noFill/>
          <a:ln>
            <a:solidFill>
              <a:srgbClr val="79569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zh-CN" altLang="en-US" sz="1200">
                <a:solidFill>
                  <a:schemeClr val="tx1"/>
                </a:solidFill>
                <a:latin typeface="微软雅黑" panose="020B0503020204020204" pitchFamily="34" charset="-122"/>
                <a:ea typeface="微软雅黑" panose="020B0503020204020204" pitchFamily="34" charset="-122"/>
              </a:rPr>
              <a:t>设计营销互动路径</a:t>
            </a:r>
            <a:endParaRPr lang="en-US" altLang="zh-CN" sz="1200">
              <a:solidFill>
                <a:schemeClr val="tx1"/>
              </a:solidFill>
              <a:latin typeface="微软雅黑" panose="020B0503020204020204" pitchFamily="34" charset="-122"/>
              <a:ea typeface="微软雅黑" panose="020B0503020204020204" pitchFamily="34" charset="-122"/>
            </a:endParaRPr>
          </a:p>
          <a:p>
            <a:pPr algn="ctr"/>
            <a:r>
              <a:rPr lang="zh-CN" altLang="en-US" sz="1200">
                <a:solidFill>
                  <a:schemeClr val="tx1"/>
                </a:solidFill>
                <a:latin typeface="微软雅黑" panose="020B0503020204020204" pitchFamily="34" charset="-122"/>
                <a:ea typeface="微软雅黑" panose="020B0503020204020204" pitchFamily="34" charset="-122"/>
              </a:rPr>
              <a:t>完整用户体验的触点、形成的场景、流量闭环及其触发机制</a:t>
            </a:r>
            <a:endParaRPr lang="zh-CN" altLang="en-US" sz="1200">
              <a:solidFill>
                <a:schemeClr val="tx1"/>
              </a:solidFill>
              <a:latin typeface="微软雅黑" panose="020B0503020204020204" pitchFamily="34" charset="-122"/>
              <a:ea typeface="微软雅黑" panose="020B0503020204020204" pitchFamily="34" charset="-122"/>
            </a:endParaRPr>
          </a:p>
        </p:txBody>
      </p:sp>
      <p:sp>
        <p:nvSpPr>
          <p:cNvPr id="16" name="矩形 15"/>
          <p:cNvSpPr/>
          <p:nvPr/>
        </p:nvSpPr>
        <p:spPr>
          <a:xfrm>
            <a:off x="1368043" y="3680549"/>
            <a:ext cx="1008000" cy="360669"/>
          </a:xfrm>
          <a:prstGeom prst="rect">
            <a:avLst/>
          </a:prstGeom>
          <a:solidFill>
            <a:srgbClr val="DED1E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zh-CN" altLang="en-US" sz="1050">
                <a:solidFill>
                  <a:schemeClr val="tx1"/>
                </a:solidFill>
                <a:latin typeface="微软雅黑" panose="020B0503020204020204" pitchFamily="34" charset="-122"/>
                <a:ea typeface="微软雅黑" panose="020B0503020204020204" pitchFamily="34" charset="-122"/>
              </a:rPr>
              <a:t>人口属性分析</a:t>
            </a:r>
            <a:endParaRPr lang="zh-CN" altLang="en-US" sz="1050">
              <a:solidFill>
                <a:schemeClr val="tx1"/>
              </a:solidFill>
              <a:latin typeface="微软雅黑" panose="020B0503020204020204" pitchFamily="34" charset="-122"/>
              <a:ea typeface="微软雅黑" panose="020B0503020204020204" pitchFamily="34" charset="-122"/>
            </a:endParaRPr>
          </a:p>
        </p:txBody>
      </p:sp>
      <p:sp>
        <p:nvSpPr>
          <p:cNvPr id="17" name="矩形 16"/>
          <p:cNvSpPr/>
          <p:nvPr/>
        </p:nvSpPr>
        <p:spPr>
          <a:xfrm>
            <a:off x="2407816" y="3680549"/>
            <a:ext cx="1008000" cy="360669"/>
          </a:xfrm>
          <a:prstGeom prst="rect">
            <a:avLst/>
          </a:prstGeom>
          <a:solidFill>
            <a:srgbClr val="DED1E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zh-CN" altLang="en-US" sz="900">
                <a:solidFill>
                  <a:schemeClr val="tx1"/>
                </a:solidFill>
                <a:latin typeface="微软雅黑" panose="020B0503020204020204" pitchFamily="34" charset="-122"/>
                <a:ea typeface="微软雅黑" panose="020B0503020204020204" pitchFamily="34" charset="-122"/>
              </a:rPr>
              <a:t>差异化需求识别</a:t>
            </a:r>
            <a:endParaRPr lang="zh-CN" altLang="en-US" sz="900">
              <a:solidFill>
                <a:schemeClr val="tx1"/>
              </a:solidFill>
              <a:latin typeface="微软雅黑" panose="020B0503020204020204" pitchFamily="34" charset="-122"/>
              <a:ea typeface="微软雅黑" panose="020B0503020204020204" pitchFamily="34" charset="-122"/>
            </a:endParaRPr>
          </a:p>
        </p:txBody>
      </p:sp>
      <p:sp>
        <p:nvSpPr>
          <p:cNvPr id="18" name="矩形 17"/>
          <p:cNvSpPr/>
          <p:nvPr/>
        </p:nvSpPr>
        <p:spPr>
          <a:xfrm>
            <a:off x="3447590" y="3680549"/>
            <a:ext cx="1008000" cy="360669"/>
          </a:xfrm>
          <a:prstGeom prst="rect">
            <a:avLst/>
          </a:prstGeom>
          <a:solidFill>
            <a:srgbClr val="DED1E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zh-CN" altLang="en-US" sz="1050">
                <a:solidFill>
                  <a:schemeClr val="tx1"/>
                </a:solidFill>
                <a:latin typeface="微软雅黑" panose="020B0503020204020204" pitchFamily="34" charset="-122"/>
                <a:ea typeface="微软雅黑" panose="020B0503020204020204" pitchFamily="34" charset="-122"/>
              </a:rPr>
              <a:t>用户标签画像</a:t>
            </a:r>
            <a:endParaRPr lang="zh-CN" altLang="en-US" sz="1050">
              <a:solidFill>
                <a:schemeClr val="tx1"/>
              </a:solidFill>
              <a:latin typeface="微软雅黑" panose="020B0503020204020204" pitchFamily="34" charset="-122"/>
              <a:ea typeface="微软雅黑" panose="020B0503020204020204" pitchFamily="34" charset="-122"/>
            </a:endParaRPr>
          </a:p>
        </p:txBody>
      </p:sp>
      <p:sp>
        <p:nvSpPr>
          <p:cNvPr id="19" name="矩形 18"/>
          <p:cNvSpPr/>
          <p:nvPr/>
        </p:nvSpPr>
        <p:spPr>
          <a:xfrm>
            <a:off x="4514589" y="3680549"/>
            <a:ext cx="1152000" cy="360669"/>
          </a:xfrm>
          <a:prstGeom prst="rect">
            <a:avLst/>
          </a:prstGeom>
          <a:solidFill>
            <a:srgbClr val="DED1E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zh-CN" altLang="en-US" sz="1050">
                <a:solidFill>
                  <a:schemeClr val="tx1"/>
                </a:solidFill>
                <a:latin typeface="微软雅黑" panose="020B0503020204020204" pitchFamily="34" charset="-122"/>
                <a:ea typeface="微软雅黑" panose="020B0503020204020204" pitchFamily="34" charset="-122"/>
              </a:rPr>
              <a:t>产品特征</a:t>
            </a:r>
            <a:endParaRPr lang="zh-CN" altLang="en-US" sz="1050">
              <a:solidFill>
                <a:schemeClr val="tx1"/>
              </a:solidFill>
              <a:latin typeface="微软雅黑" panose="020B0503020204020204" pitchFamily="34" charset="-122"/>
              <a:ea typeface="微软雅黑" panose="020B0503020204020204" pitchFamily="34" charset="-122"/>
            </a:endParaRPr>
          </a:p>
        </p:txBody>
      </p:sp>
      <p:sp>
        <p:nvSpPr>
          <p:cNvPr id="20" name="矩形 19"/>
          <p:cNvSpPr/>
          <p:nvPr/>
        </p:nvSpPr>
        <p:spPr>
          <a:xfrm>
            <a:off x="5694563" y="3680549"/>
            <a:ext cx="1152000" cy="360669"/>
          </a:xfrm>
          <a:prstGeom prst="rect">
            <a:avLst/>
          </a:prstGeom>
          <a:solidFill>
            <a:srgbClr val="DED1E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zh-CN" altLang="en-US" sz="1050">
                <a:solidFill>
                  <a:schemeClr val="tx1"/>
                </a:solidFill>
                <a:latin typeface="微软雅黑" panose="020B0503020204020204" pitchFamily="34" charset="-122"/>
                <a:ea typeface="微软雅黑" panose="020B0503020204020204" pitchFamily="34" charset="-122"/>
              </a:rPr>
              <a:t>服务特征</a:t>
            </a:r>
            <a:endParaRPr lang="zh-CN" altLang="en-US" sz="1050">
              <a:solidFill>
                <a:schemeClr val="tx1"/>
              </a:solidFill>
              <a:latin typeface="微软雅黑" panose="020B0503020204020204" pitchFamily="34" charset="-122"/>
              <a:ea typeface="微软雅黑" panose="020B0503020204020204" pitchFamily="34" charset="-122"/>
            </a:endParaRPr>
          </a:p>
        </p:txBody>
      </p:sp>
      <p:sp>
        <p:nvSpPr>
          <p:cNvPr id="21" name="矩形 20"/>
          <p:cNvSpPr/>
          <p:nvPr/>
        </p:nvSpPr>
        <p:spPr>
          <a:xfrm>
            <a:off x="6874537" y="3680549"/>
            <a:ext cx="1152000" cy="360669"/>
          </a:xfrm>
          <a:prstGeom prst="rect">
            <a:avLst/>
          </a:prstGeom>
          <a:solidFill>
            <a:srgbClr val="DED1E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zh-CN" altLang="en-US" sz="1050">
                <a:solidFill>
                  <a:schemeClr val="tx1"/>
                </a:solidFill>
                <a:latin typeface="微软雅黑" panose="020B0503020204020204" pitchFamily="34" charset="-122"/>
                <a:ea typeface="微软雅黑" panose="020B0503020204020204" pitchFamily="34" charset="-122"/>
              </a:rPr>
              <a:t>体验特征</a:t>
            </a:r>
            <a:endParaRPr lang="zh-CN" altLang="en-US" sz="1050">
              <a:solidFill>
                <a:schemeClr val="tx1"/>
              </a:solidFill>
              <a:latin typeface="微软雅黑" panose="020B0503020204020204" pitchFamily="34" charset="-122"/>
              <a:ea typeface="微软雅黑" panose="020B0503020204020204" pitchFamily="34" charset="-122"/>
            </a:endParaRPr>
          </a:p>
        </p:txBody>
      </p:sp>
      <p:sp>
        <p:nvSpPr>
          <p:cNvPr id="22" name="矩形 21"/>
          <p:cNvSpPr/>
          <p:nvPr/>
        </p:nvSpPr>
        <p:spPr>
          <a:xfrm>
            <a:off x="8095988" y="3680549"/>
            <a:ext cx="1116000" cy="360669"/>
          </a:xfrm>
          <a:prstGeom prst="rect">
            <a:avLst/>
          </a:prstGeom>
          <a:solidFill>
            <a:srgbClr val="DED1E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zh-CN" altLang="en-US" sz="1050">
                <a:solidFill>
                  <a:schemeClr val="tx1"/>
                </a:solidFill>
                <a:latin typeface="微软雅黑" panose="020B0503020204020204" pitchFamily="34" charset="-122"/>
                <a:ea typeface="微软雅黑" panose="020B0503020204020204" pitchFamily="34" charset="-122"/>
              </a:rPr>
              <a:t>线上线下触点</a:t>
            </a:r>
            <a:endParaRPr lang="zh-CN" altLang="en-US" sz="1050">
              <a:solidFill>
                <a:schemeClr val="tx1"/>
              </a:solidFill>
              <a:latin typeface="微软雅黑" panose="020B0503020204020204" pitchFamily="34" charset="-122"/>
              <a:ea typeface="微软雅黑" panose="020B0503020204020204" pitchFamily="34" charset="-122"/>
            </a:endParaRPr>
          </a:p>
        </p:txBody>
      </p:sp>
      <p:sp>
        <p:nvSpPr>
          <p:cNvPr id="23" name="矩形 22"/>
          <p:cNvSpPr/>
          <p:nvPr/>
        </p:nvSpPr>
        <p:spPr>
          <a:xfrm>
            <a:off x="9248747" y="3680549"/>
            <a:ext cx="1116000" cy="360669"/>
          </a:xfrm>
          <a:prstGeom prst="rect">
            <a:avLst/>
          </a:prstGeom>
          <a:solidFill>
            <a:srgbClr val="DED1E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zh-CN" altLang="en-US" sz="1050">
                <a:solidFill>
                  <a:schemeClr val="tx1"/>
                </a:solidFill>
                <a:latin typeface="微软雅黑" panose="020B0503020204020204" pitchFamily="34" charset="-122"/>
                <a:ea typeface="微软雅黑" panose="020B0503020204020204" pitchFamily="34" charset="-122"/>
              </a:rPr>
              <a:t>流量链路</a:t>
            </a:r>
            <a:endParaRPr lang="zh-CN" altLang="en-US" sz="1050">
              <a:solidFill>
                <a:schemeClr val="tx1"/>
              </a:solidFill>
              <a:latin typeface="微软雅黑" panose="020B0503020204020204" pitchFamily="34" charset="-122"/>
              <a:ea typeface="微软雅黑" panose="020B0503020204020204" pitchFamily="34" charset="-122"/>
            </a:endParaRPr>
          </a:p>
        </p:txBody>
      </p:sp>
      <p:sp>
        <p:nvSpPr>
          <p:cNvPr id="24" name="矩形 23"/>
          <p:cNvSpPr/>
          <p:nvPr/>
        </p:nvSpPr>
        <p:spPr>
          <a:xfrm>
            <a:off x="10401506" y="3680549"/>
            <a:ext cx="1116000" cy="360669"/>
          </a:xfrm>
          <a:prstGeom prst="rect">
            <a:avLst/>
          </a:prstGeom>
          <a:solidFill>
            <a:srgbClr val="DED1E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zh-CN" altLang="en-US" sz="1050">
                <a:solidFill>
                  <a:schemeClr val="tx1"/>
                </a:solidFill>
                <a:latin typeface="微软雅黑" panose="020B0503020204020204" pitchFamily="34" charset="-122"/>
                <a:ea typeface="微软雅黑" panose="020B0503020204020204" pitchFamily="34" charset="-122"/>
              </a:rPr>
              <a:t>互动机制</a:t>
            </a:r>
            <a:endParaRPr lang="zh-CN" altLang="en-US" sz="1050">
              <a:solidFill>
                <a:schemeClr val="tx1"/>
              </a:solidFill>
              <a:latin typeface="微软雅黑" panose="020B0503020204020204" pitchFamily="34" charset="-122"/>
              <a:ea typeface="微软雅黑" panose="020B0503020204020204" pitchFamily="34" charset="-122"/>
            </a:endParaRPr>
          </a:p>
        </p:txBody>
      </p:sp>
      <p:sp>
        <p:nvSpPr>
          <p:cNvPr id="25" name="矩形 24"/>
          <p:cNvSpPr/>
          <p:nvPr/>
        </p:nvSpPr>
        <p:spPr>
          <a:xfrm>
            <a:off x="658725" y="2003783"/>
            <a:ext cx="660894" cy="2026549"/>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zh-CN" altLang="en-US" sz="1100">
                <a:latin typeface="微软雅黑" panose="020B0503020204020204" pitchFamily="34" charset="-122"/>
                <a:ea typeface="微软雅黑" panose="020B0503020204020204" pitchFamily="34" charset="-122"/>
              </a:rPr>
              <a:t>策略</a:t>
            </a:r>
            <a:endParaRPr lang="zh-CN" altLang="en-US" sz="1100">
              <a:latin typeface="微软雅黑" panose="020B0503020204020204" pitchFamily="34" charset="-122"/>
              <a:ea typeface="微软雅黑" panose="020B0503020204020204" pitchFamily="34" charset="-122"/>
            </a:endParaRPr>
          </a:p>
        </p:txBody>
      </p:sp>
      <p:sp>
        <p:nvSpPr>
          <p:cNvPr id="26" name="矩形 25"/>
          <p:cNvSpPr/>
          <p:nvPr/>
        </p:nvSpPr>
        <p:spPr>
          <a:xfrm>
            <a:off x="683280" y="4089701"/>
            <a:ext cx="636339" cy="463423"/>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zh-CN" altLang="en-US" sz="1100">
                <a:latin typeface="微软雅黑" panose="020B0503020204020204" pitchFamily="34" charset="-122"/>
                <a:ea typeface="微软雅黑" panose="020B0503020204020204" pitchFamily="34" charset="-122"/>
              </a:rPr>
              <a:t>营销运营阶段</a:t>
            </a:r>
            <a:endParaRPr lang="zh-CN" altLang="en-US" sz="1100">
              <a:latin typeface="微软雅黑" panose="020B0503020204020204" pitchFamily="34" charset="-122"/>
              <a:ea typeface="微软雅黑" panose="020B0503020204020204" pitchFamily="34" charset="-122"/>
            </a:endParaRPr>
          </a:p>
        </p:txBody>
      </p:sp>
      <p:sp>
        <p:nvSpPr>
          <p:cNvPr id="27" name="矩形 26"/>
          <p:cNvSpPr/>
          <p:nvPr/>
        </p:nvSpPr>
        <p:spPr>
          <a:xfrm>
            <a:off x="683280" y="4603407"/>
            <a:ext cx="636339" cy="463423"/>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zh-CN" altLang="en-US" sz="1100">
                <a:latin typeface="微软雅黑" panose="020B0503020204020204" pitchFamily="34" charset="-122"/>
                <a:ea typeface="微软雅黑" panose="020B0503020204020204" pitchFamily="34" charset="-122"/>
              </a:rPr>
              <a:t>营销概念设计</a:t>
            </a:r>
            <a:endParaRPr lang="zh-CN" altLang="en-US" sz="1100">
              <a:latin typeface="微软雅黑" panose="020B0503020204020204" pitchFamily="34" charset="-122"/>
              <a:ea typeface="微软雅黑" panose="020B0503020204020204" pitchFamily="34" charset="-122"/>
            </a:endParaRPr>
          </a:p>
        </p:txBody>
      </p:sp>
      <p:sp>
        <p:nvSpPr>
          <p:cNvPr id="28" name="矩形 27"/>
          <p:cNvSpPr/>
          <p:nvPr/>
        </p:nvSpPr>
        <p:spPr>
          <a:xfrm>
            <a:off x="683280" y="5117113"/>
            <a:ext cx="636339" cy="1005151"/>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zh-CN" altLang="en-US" sz="1100">
                <a:latin typeface="微软雅黑" panose="020B0503020204020204" pitchFamily="34" charset="-122"/>
                <a:ea typeface="微软雅黑" panose="020B0503020204020204" pitchFamily="34" charset="-122"/>
              </a:rPr>
              <a:t>营销</a:t>
            </a:r>
            <a:endParaRPr lang="en-US" altLang="zh-CN" sz="1100">
              <a:latin typeface="微软雅黑" panose="020B0503020204020204" pitchFamily="34" charset="-122"/>
              <a:ea typeface="微软雅黑" panose="020B0503020204020204" pitchFamily="34" charset="-122"/>
            </a:endParaRPr>
          </a:p>
          <a:p>
            <a:pPr algn="ctr"/>
            <a:r>
              <a:rPr lang="zh-CN" altLang="en-US" sz="1100">
                <a:latin typeface="微软雅黑" panose="020B0503020204020204" pitchFamily="34" charset="-122"/>
                <a:ea typeface="微软雅黑" panose="020B0503020204020204" pitchFamily="34" charset="-122"/>
              </a:rPr>
              <a:t>价值链设计</a:t>
            </a:r>
            <a:endParaRPr lang="zh-CN" altLang="en-US" sz="1100">
              <a:latin typeface="微软雅黑" panose="020B0503020204020204" pitchFamily="34" charset="-122"/>
              <a:ea typeface="微软雅黑" panose="020B0503020204020204" pitchFamily="34" charset="-122"/>
            </a:endParaRPr>
          </a:p>
        </p:txBody>
      </p:sp>
      <p:sp>
        <p:nvSpPr>
          <p:cNvPr id="29" name="矩形 28"/>
          <p:cNvSpPr/>
          <p:nvPr/>
        </p:nvSpPr>
        <p:spPr>
          <a:xfrm>
            <a:off x="683280" y="6172546"/>
            <a:ext cx="636339" cy="463423"/>
          </a:xfrm>
          <a:prstGeom prst="rect">
            <a:avLst/>
          </a:prstGeom>
          <a:solidFill>
            <a:srgbClr val="16274B"/>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zh-CN" altLang="en-US" sz="1100">
                <a:latin typeface="微软雅黑" panose="020B0503020204020204" pitchFamily="34" charset="-122"/>
                <a:ea typeface="微软雅黑" panose="020B0503020204020204" pitchFamily="34" charset="-122"/>
              </a:rPr>
              <a:t>数字</a:t>
            </a:r>
            <a:endParaRPr lang="en-US" altLang="zh-CN" sz="1100">
              <a:latin typeface="微软雅黑" panose="020B0503020204020204" pitchFamily="34" charset="-122"/>
              <a:ea typeface="微软雅黑" panose="020B0503020204020204" pitchFamily="34" charset="-122"/>
            </a:endParaRPr>
          </a:p>
          <a:p>
            <a:pPr algn="ctr"/>
            <a:r>
              <a:rPr lang="zh-CN" altLang="en-US" sz="1100">
                <a:latin typeface="微软雅黑" panose="020B0503020204020204" pitchFamily="34" charset="-122"/>
                <a:ea typeface="微软雅黑" panose="020B0503020204020204" pitchFamily="34" charset="-122"/>
              </a:rPr>
              <a:t>支撑</a:t>
            </a:r>
            <a:endParaRPr lang="zh-CN" altLang="en-US" sz="1100">
              <a:latin typeface="微软雅黑" panose="020B0503020204020204" pitchFamily="34" charset="-122"/>
              <a:ea typeface="微软雅黑" panose="020B0503020204020204" pitchFamily="34" charset="-122"/>
            </a:endParaRPr>
          </a:p>
        </p:txBody>
      </p:sp>
      <p:sp>
        <p:nvSpPr>
          <p:cNvPr id="30" name="箭头: V 形 29"/>
          <p:cNvSpPr/>
          <p:nvPr/>
        </p:nvSpPr>
        <p:spPr>
          <a:xfrm>
            <a:off x="1389069" y="4077587"/>
            <a:ext cx="3115382" cy="463423"/>
          </a:xfrm>
          <a:prstGeom prst="chevron">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zh-CN" altLang="en-US" sz="1400">
                <a:solidFill>
                  <a:schemeClr val="bg1"/>
                </a:solidFill>
                <a:latin typeface="微软雅黑" panose="020B0503020204020204" pitchFamily="34" charset="-122"/>
                <a:ea typeface="微软雅黑" panose="020B0503020204020204" pitchFamily="34" charset="-122"/>
              </a:rPr>
              <a:t>引流</a:t>
            </a:r>
            <a:endParaRPr lang="zh-CN" altLang="en-US" sz="1400">
              <a:solidFill>
                <a:schemeClr val="bg1"/>
              </a:solidFill>
              <a:latin typeface="微软雅黑" panose="020B0503020204020204" pitchFamily="34" charset="-122"/>
              <a:ea typeface="微软雅黑" panose="020B0503020204020204" pitchFamily="34" charset="-122"/>
            </a:endParaRPr>
          </a:p>
        </p:txBody>
      </p:sp>
      <p:sp>
        <p:nvSpPr>
          <p:cNvPr id="31" name="箭头: V 形 30"/>
          <p:cNvSpPr/>
          <p:nvPr/>
        </p:nvSpPr>
        <p:spPr>
          <a:xfrm>
            <a:off x="4539428" y="4077587"/>
            <a:ext cx="3488228" cy="463423"/>
          </a:xfrm>
          <a:prstGeom prst="chevron">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zh-CN" altLang="en-US" sz="1400">
                <a:solidFill>
                  <a:schemeClr val="bg1"/>
                </a:solidFill>
                <a:latin typeface="微软雅黑" panose="020B0503020204020204" pitchFamily="34" charset="-122"/>
                <a:ea typeface="微软雅黑" panose="020B0503020204020204" pitchFamily="34" charset="-122"/>
              </a:rPr>
              <a:t>变现</a:t>
            </a:r>
            <a:endParaRPr lang="zh-CN" altLang="en-US" sz="1400">
              <a:solidFill>
                <a:schemeClr val="bg1"/>
              </a:solidFill>
              <a:latin typeface="微软雅黑" panose="020B0503020204020204" pitchFamily="34" charset="-122"/>
              <a:ea typeface="微软雅黑" panose="020B0503020204020204" pitchFamily="34" charset="-122"/>
            </a:endParaRPr>
          </a:p>
        </p:txBody>
      </p:sp>
      <p:sp>
        <p:nvSpPr>
          <p:cNvPr id="32" name="箭头: V 形 31"/>
          <p:cNvSpPr/>
          <p:nvPr/>
        </p:nvSpPr>
        <p:spPr>
          <a:xfrm>
            <a:off x="8062633" y="4077587"/>
            <a:ext cx="3488228" cy="463423"/>
          </a:xfrm>
          <a:prstGeom prst="chevron">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zh-CN" altLang="en-US" sz="1400">
                <a:solidFill>
                  <a:schemeClr val="bg1"/>
                </a:solidFill>
                <a:latin typeface="微软雅黑" panose="020B0503020204020204" pitchFamily="34" charset="-122"/>
                <a:ea typeface="微软雅黑" panose="020B0503020204020204" pitchFamily="34" charset="-122"/>
              </a:rPr>
              <a:t>留存</a:t>
            </a:r>
            <a:endParaRPr lang="zh-CN" altLang="en-US" sz="1400">
              <a:solidFill>
                <a:schemeClr val="bg1"/>
              </a:solidFill>
              <a:latin typeface="微软雅黑" panose="020B0503020204020204" pitchFamily="34" charset="-122"/>
              <a:ea typeface="微软雅黑" panose="020B0503020204020204" pitchFamily="34" charset="-122"/>
            </a:endParaRPr>
          </a:p>
        </p:txBody>
      </p:sp>
      <p:sp>
        <p:nvSpPr>
          <p:cNvPr id="33" name="矩形 32"/>
          <p:cNvSpPr/>
          <p:nvPr/>
        </p:nvSpPr>
        <p:spPr>
          <a:xfrm>
            <a:off x="1368042" y="4579187"/>
            <a:ext cx="2484000" cy="463423"/>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zh-CN" altLang="en-US" sz="1100">
                <a:latin typeface="微软雅黑" panose="020B0503020204020204" pitchFamily="34" charset="-122"/>
                <a:ea typeface="微软雅黑" panose="020B0503020204020204" pitchFamily="34" charset="-122"/>
              </a:rPr>
              <a:t>营销对象</a:t>
            </a:r>
            <a:endParaRPr lang="zh-CN" altLang="en-US" sz="1100">
              <a:latin typeface="微软雅黑" panose="020B0503020204020204" pitchFamily="34" charset="-122"/>
              <a:ea typeface="微软雅黑" panose="020B0503020204020204" pitchFamily="34" charset="-122"/>
            </a:endParaRPr>
          </a:p>
        </p:txBody>
      </p:sp>
      <p:sp>
        <p:nvSpPr>
          <p:cNvPr id="34" name="矩形 33"/>
          <p:cNvSpPr/>
          <p:nvPr/>
        </p:nvSpPr>
        <p:spPr>
          <a:xfrm>
            <a:off x="3908268" y="4579187"/>
            <a:ext cx="2484000" cy="463423"/>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zh-CN" altLang="en-US" sz="1100">
                <a:latin typeface="微软雅黑" panose="020B0503020204020204" pitchFamily="34" charset="-122"/>
                <a:ea typeface="微软雅黑" panose="020B0503020204020204" pitchFamily="34" charset="-122"/>
              </a:rPr>
              <a:t>营销内容</a:t>
            </a:r>
            <a:endParaRPr lang="zh-CN" altLang="en-US" sz="1100">
              <a:latin typeface="微软雅黑" panose="020B0503020204020204" pitchFamily="34" charset="-122"/>
              <a:ea typeface="微软雅黑" panose="020B0503020204020204" pitchFamily="34" charset="-122"/>
            </a:endParaRPr>
          </a:p>
        </p:txBody>
      </p:sp>
      <p:sp>
        <p:nvSpPr>
          <p:cNvPr id="35" name="矩形 34"/>
          <p:cNvSpPr/>
          <p:nvPr/>
        </p:nvSpPr>
        <p:spPr>
          <a:xfrm>
            <a:off x="6448494" y="4579187"/>
            <a:ext cx="2484000" cy="463423"/>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zh-CN" altLang="en-US" sz="1100">
                <a:latin typeface="微软雅黑" panose="020B0503020204020204" pitchFamily="34" charset="-122"/>
                <a:ea typeface="微软雅黑" panose="020B0503020204020204" pitchFamily="34" charset="-122"/>
              </a:rPr>
              <a:t>营销渠道</a:t>
            </a:r>
            <a:endParaRPr lang="zh-CN" altLang="en-US" sz="1100">
              <a:latin typeface="微软雅黑" panose="020B0503020204020204" pitchFamily="34" charset="-122"/>
              <a:ea typeface="微软雅黑" panose="020B0503020204020204" pitchFamily="34" charset="-122"/>
            </a:endParaRPr>
          </a:p>
        </p:txBody>
      </p:sp>
      <p:sp>
        <p:nvSpPr>
          <p:cNvPr id="36" name="矩形 35"/>
          <p:cNvSpPr/>
          <p:nvPr/>
        </p:nvSpPr>
        <p:spPr>
          <a:xfrm>
            <a:off x="8988720" y="4579187"/>
            <a:ext cx="2484000" cy="463423"/>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zh-CN" altLang="en-US" sz="1100">
                <a:latin typeface="微软雅黑" panose="020B0503020204020204" pitchFamily="34" charset="-122"/>
                <a:ea typeface="微软雅黑" panose="020B0503020204020204" pitchFamily="34" charset="-122"/>
              </a:rPr>
              <a:t>营销机制</a:t>
            </a:r>
            <a:endParaRPr lang="zh-CN" altLang="en-US" sz="1100">
              <a:latin typeface="微软雅黑" panose="020B0503020204020204" pitchFamily="34" charset="-122"/>
              <a:ea typeface="微软雅黑" panose="020B0503020204020204" pitchFamily="34" charset="-122"/>
            </a:endParaRPr>
          </a:p>
        </p:txBody>
      </p:sp>
      <p:sp>
        <p:nvSpPr>
          <p:cNvPr id="37" name="矩形 36"/>
          <p:cNvSpPr/>
          <p:nvPr/>
        </p:nvSpPr>
        <p:spPr>
          <a:xfrm>
            <a:off x="1383808" y="5088936"/>
            <a:ext cx="2484000" cy="1005151"/>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zh-CN" altLang="en-US" sz="1100">
                <a:latin typeface="微软雅黑" panose="020B0503020204020204" pitchFamily="34" charset="-122"/>
                <a:ea typeface="微软雅黑" panose="020B0503020204020204" pitchFamily="34" charset="-122"/>
              </a:rPr>
              <a:t>品牌商</a:t>
            </a:r>
            <a:endParaRPr lang="en-US" altLang="zh-CN" sz="1100">
              <a:latin typeface="微软雅黑" panose="020B0503020204020204" pitchFamily="34" charset="-122"/>
              <a:ea typeface="微软雅黑" panose="020B0503020204020204" pitchFamily="34" charset="-122"/>
            </a:endParaRPr>
          </a:p>
          <a:p>
            <a:pPr algn="ctr"/>
            <a:r>
              <a:rPr lang="zh-CN" altLang="en-US" sz="1100">
                <a:latin typeface="微软雅黑" panose="020B0503020204020204" pitchFamily="34" charset="-122"/>
                <a:ea typeface="微软雅黑" panose="020B0503020204020204" pitchFamily="34" charset="-122"/>
              </a:rPr>
              <a:t>通过消费者生命周期管理用户画像及标签能力等聚合营销资源，兼容品牌差异化运营，形成更智能的决策能力与市场响应能力</a:t>
            </a:r>
            <a:endParaRPr lang="zh-CN" altLang="en-US" sz="1100">
              <a:latin typeface="微软雅黑" panose="020B0503020204020204" pitchFamily="34" charset="-122"/>
              <a:ea typeface="微软雅黑" panose="020B0503020204020204" pitchFamily="34" charset="-122"/>
            </a:endParaRPr>
          </a:p>
        </p:txBody>
      </p:sp>
      <p:sp>
        <p:nvSpPr>
          <p:cNvPr id="38" name="矩形 37"/>
          <p:cNvSpPr/>
          <p:nvPr/>
        </p:nvSpPr>
        <p:spPr>
          <a:xfrm>
            <a:off x="3924034" y="5088936"/>
            <a:ext cx="2484000" cy="1005151"/>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zh-CN" altLang="en-US" sz="1100">
                <a:latin typeface="微软雅黑" panose="020B0503020204020204" pitchFamily="34" charset="-122"/>
                <a:ea typeface="微软雅黑" panose="020B0503020204020204" pitchFamily="34" charset="-122"/>
              </a:rPr>
              <a:t>经销商（渠道）</a:t>
            </a:r>
            <a:endParaRPr lang="en-US" altLang="zh-CN" sz="1100">
              <a:latin typeface="微软雅黑" panose="020B0503020204020204" pitchFamily="34" charset="-122"/>
              <a:ea typeface="微软雅黑" panose="020B0503020204020204" pitchFamily="34" charset="-122"/>
            </a:endParaRPr>
          </a:p>
          <a:p>
            <a:pPr algn="ctr"/>
            <a:r>
              <a:rPr lang="zh-CN" altLang="en-US" sz="1100">
                <a:latin typeface="微软雅黑" panose="020B0503020204020204" pitchFamily="34" charset="-122"/>
                <a:ea typeface="微软雅黑" panose="020B0503020204020204" pitchFamily="34" charset="-122"/>
              </a:rPr>
              <a:t>通过系统的平台化赋能经销商</a:t>
            </a:r>
            <a:r>
              <a:rPr lang="en-US" altLang="zh-CN" sz="1100">
                <a:latin typeface="微软雅黑" panose="020B0503020204020204" pitchFamily="34" charset="-122"/>
                <a:ea typeface="微软雅黑" panose="020B0503020204020204" pitchFamily="34" charset="-122"/>
              </a:rPr>
              <a:t>/</a:t>
            </a:r>
            <a:r>
              <a:rPr lang="zh-CN" altLang="en-US" sz="1100">
                <a:latin typeface="微软雅黑" panose="020B0503020204020204" pitchFamily="34" charset="-122"/>
                <a:ea typeface="微软雅黑" panose="020B0503020204020204" pitchFamily="34" charset="-122"/>
              </a:rPr>
              <a:t>渠道，包括营销策略营销内容、营销成本支持营销工具资源、营销渠道等，辅助经销商形成销售增量</a:t>
            </a:r>
            <a:endParaRPr lang="zh-CN" altLang="en-US" sz="1100">
              <a:latin typeface="微软雅黑" panose="020B0503020204020204" pitchFamily="34" charset="-122"/>
              <a:ea typeface="微软雅黑" panose="020B0503020204020204" pitchFamily="34" charset="-122"/>
            </a:endParaRPr>
          </a:p>
        </p:txBody>
      </p:sp>
      <p:sp>
        <p:nvSpPr>
          <p:cNvPr id="39" name="矩形 38"/>
          <p:cNvSpPr/>
          <p:nvPr/>
        </p:nvSpPr>
        <p:spPr>
          <a:xfrm>
            <a:off x="6464260" y="5088936"/>
            <a:ext cx="2484000" cy="1005151"/>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zh-CN" altLang="en-US" sz="1100">
                <a:latin typeface="微软雅黑" panose="020B0503020204020204" pitchFamily="34" charset="-122"/>
                <a:ea typeface="微软雅黑" panose="020B0503020204020204" pitchFamily="34" charset="-122"/>
              </a:rPr>
              <a:t>零售终端</a:t>
            </a:r>
            <a:endParaRPr lang="en-US" altLang="zh-CN" sz="1100">
              <a:latin typeface="微软雅黑" panose="020B0503020204020204" pitchFamily="34" charset="-122"/>
              <a:ea typeface="微软雅黑" panose="020B0503020204020204" pitchFamily="34" charset="-122"/>
            </a:endParaRPr>
          </a:p>
          <a:p>
            <a:pPr algn="ctr"/>
            <a:r>
              <a:rPr lang="zh-CN" altLang="en-US" sz="1100">
                <a:latin typeface="微软雅黑" panose="020B0503020204020204" pitchFamily="34" charset="-122"/>
                <a:ea typeface="微软雅黑" panose="020B0503020204020204" pitchFamily="34" charset="-122"/>
              </a:rPr>
              <a:t>通过数据分析服务、统一素材服务、营促销服务等赋能终端</a:t>
            </a:r>
            <a:r>
              <a:rPr lang="en-US" altLang="zh-CN" sz="1100">
                <a:latin typeface="微软雅黑" panose="020B0503020204020204" pitchFamily="34" charset="-122"/>
                <a:ea typeface="微软雅黑" panose="020B0503020204020204" pitchFamily="34" charset="-122"/>
              </a:rPr>
              <a:t>/</a:t>
            </a:r>
            <a:r>
              <a:rPr lang="zh-CN" altLang="en-US" sz="1100">
                <a:latin typeface="微软雅黑" panose="020B0503020204020204" pitchFamily="34" charset="-122"/>
                <a:ea typeface="微软雅黑" panose="020B0503020204020204" pitchFamily="34" charset="-122"/>
              </a:rPr>
              <a:t>线下销售人员，提供便捷化操作、高效分享等社群化销售引流能力</a:t>
            </a:r>
            <a:endParaRPr lang="zh-CN" altLang="en-US" sz="1100">
              <a:latin typeface="微软雅黑" panose="020B0503020204020204" pitchFamily="34" charset="-122"/>
              <a:ea typeface="微软雅黑" panose="020B0503020204020204" pitchFamily="34" charset="-122"/>
            </a:endParaRPr>
          </a:p>
        </p:txBody>
      </p:sp>
      <p:sp>
        <p:nvSpPr>
          <p:cNvPr id="40" name="矩形 39"/>
          <p:cNvSpPr/>
          <p:nvPr/>
        </p:nvSpPr>
        <p:spPr>
          <a:xfrm>
            <a:off x="9004486" y="5088936"/>
            <a:ext cx="2484000" cy="1005151"/>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zh-CN" altLang="en-US" sz="1100">
                <a:latin typeface="微软雅黑" panose="020B0503020204020204" pitchFamily="34" charset="-122"/>
                <a:ea typeface="微软雅黑" panose="020B0503020204020204" pitchFamily="34" charset="-122"/>
              </a:rPr>
              <a:t>消费者</a:t>
            </a:r>
            <a:endParaRPr lang="en-US" altLang="zh-CN" sz="1100">
              <a:latin typeface="微软雅黑" panose="020B0503020204020204" pitchFamily="34" charset="-122"/>
              <a:ea typeface="微软雅黑" panose="020B0503020204020204" pitchFamily="34" charset="-122"/>
            </a:endParaRPr>
          </a:p>
          <a:p>
            <a:pPr algn="ctr"/>
            <a:r>
              <a:rPr lang="zh-CN" altLang="en-US" sz="1100">
                <a:latin typeface="微软雅黑" panose="020B0503020204020204" pitchFamily="34" charset="-122"/>
                <a:ea typeface="微软雅黑" panose="020B0503020204020204" pitchFamily="34" charset="-122"/>
              </a:rPr>
              <a:t>通过品牌统一身份识别用户的统一权益感知、体验与互动等，通过深度用户洞察形成用户导向思维，实现消费者对于品牌的认同与总诚度</a:t>
            </a:r>
            <a:endParaRPr lang="zh-CN" altLang="en-US" sz="1100">
              <a:latin typeface="微软雅黑" panose="020B0503020204020204" pitchFamily="34" charset="-122"/>
              <a:ea typeface="微软雅黑" panose="020B0503020204020204" pitchFamily="34" charset="-122"/>
            </a:endParaRPr>
          </a:p>
        </p:txBody>
      </p:sp>
      <p:sp>
        <p:nvSpPr>
          <p:cNvPr id="41" name="矩形 40"/>
          <p:cNvSpPr/>
          <p:nvPr/>
        </p:nvSpPr>
        <p:spPr>
          <a:xfrm>
            <a:off x="1385108" y="6167205"/>
            <a:ext cx="1980000" cy="463423"/>
          </a:xfrm>
          <a:prstGeom prst="rect">
            <a:avLst/>
          </a:prstGeom>
          <a:solidFill>
            <a:srgbClr val="16274B"/>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zh-CN" altLang="en-US" sz="1100">
                <a:latin typeface="微软雅黑" panose="020B0503020204020204" pitchFamily="34" charset="-122"/>
                <a:ea typeface="微软雅黑" panose="020B0503020204020204" pitchFamily="34" charset="-122"/>
              </a:rPr>
              <a:t>用户统一身份识别</a:t>
            </a:r>
            <a:endParaRPr lang="zh-CN" altLang="en-US" sz="1100">
              <a:latin typeface="微软雅黑" panose="020B0503020204020204" pitchFamily="34" charset="-122"/>
              <a:ea typeface="微软雅黑" panose="020B0503020204020204" pitchFamily="34" charset="-122"/>
            </a:endParaRPr>
          </a:p>
        </p:txBody>
      </p:sp>
      <p:sp>
        <p:nvSpPr>
          <p:cNvPr id="42" name="矩形 41"/>
          <p:cNvSpPr/>
          <p:nvPr/>
        </p:nvSpPr>
        <p:spPr>
          <a:xfrm>
            <a:off x="3418766" y="6167205"/>
            <a:ext cx="1980000" cy="463423"/>
          </a:xfrm>
          <a:prstGeom prst="rect">
            <a:avLst/>
          </a:prstGeom>
          <a:solidFill>
            <a:srgbClr val="16274B"/>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zh-CN" altLang="en-US" sz="1100">
                <a:latin typeface="微软雅黑" panose="020B0503020204020204" pitchFamily="34" charset="-122"/>
                <a:ea typeface="微软雅黑" panose="020B0503020204020204" pitchFamily="34" charset="-122"/>
              </a:rPr>
              <a:t>用户画像与标签体系</a:t>
            </a:r>
            <a:endParaRPr lang="zh-CN" altLang="en-US" sz="1100">
              <a:latin typeface="微软雅黑" panose="020B0503020204020204" pitchFamily="34" charset="-122"/>
              <a:ea typeface="微软雅黑" panose="020B0503020204020204" pitchFamily="34" charset="-122"/>
            </a:endParaRPr>
          </a:p>
        </p:txBody>
      </p:sp>
      <p:sp>
        <p:nvSpPr>
          <p:cNvPr id="43" name="矩形 42"/>
          <p:cNvSpPr/>
          <p:nvPr/>
        </p:nvSpPr>
        <p:spPr>
          <a:xfrm>
            <a:off x="5452424" y="6167205"/>
            <a:ext cx="1980000" cy="463423"/>
          </a:xfrm>
          <a:prstGeom prst="rect">
            <a:avLst/>
          </a:prstGeom>
          <a:solidFill>
            <a:srgbClr val="16274B"/>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zh-CN" altLang="en-US" sz="1100">
                <a:latin typeface="微软雅黑" panose="020B0503020204020204" pitchFamily="34" charset="-122"/>
                <a:ea typeface="微软雅黑" panose="020B0503020204020204" pitchFamily="34" charset="-122"/>
              </a:rPr>
              <a:t>线上线下触点</a:t>
            </a:r>
            <a:endParaRPr lang="zh-CN" altLang="en-US" sz="1100">
              <a:latin typeface="微软雅黑" panose="020B0503020204020204" pitchFamily="34" charset="-122"/>
              <a:ea typeface="微软雅黑" panose="020B0503020204020204" pitchFamily="34" charset="-122"/>
            </a:endParaRPr>
          </a:p>
        </p:txBody>
      </p:sp>
      <p:sp>
        <p:nvSpPr>
          <p:cNvPr id="44" name="矩形 43"/>
          <p:cNvSpPr/>
          <p:nvPr/>
        </p:nvSpPr>
        <p:spPr>
          <a:xfrm>
            <a:off x="7486082" y="6167205"/>
            <a:ext cx="1980000" cy="463423"/>
          </a:xfrm>
          <a:prstGeom prst="rect">
            <a:avLst/>
          </a:prstGeom>
          <a:solidFill>
            <a:srgbClr val="16274B"/>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zh-CN" altLang="en-US" sz="1100">
                <a:latin typeface="微软雅黑" panose="020B0503020204020204" pitchFamily="34" charset="-122"/>
                <a:ea typeface="微软雅黑" panose="020B0503020204020204" pitchFamily="34" charset="-122"/>
              </a:rPr>
              <a:t>激活营销渠道：线上</a:t>
            </a:r>
            <a:r>
              <a:rPr lang="en-US" altLang="zh-CN" sz="1100">
                <a:latin typeface="微软雅黑" panose="020B0503020204020204" pitchFamily="34" charset="-122"/>
                <a:ea typeface="微软雅黑" panose="020B0503020204020204" pitchFamily="34" charset="-122"/>
              </a:rPr>
              <a:t>/</a:t>
            </a:r>
            <a:r>
              <a:rPr lang="zh-CN" altLang="en-US" sz="1100">
                <a:latin typeface="微软雅黑" panose="020B0503020204020204" pitchFamily="34" charset="-122"/>
                <a:ea typeface="微软雅黑" panose="020B0503020204020204" pitchFamily="34" charset="-122"/>
              </a:rPr>
              <a:t>线下</a:t>
            </a:r>
            <a:endParaRPr lang="zh-CN" altLang="en-US" sz="1100">
              <a:latin typeface="微软雅黑" panose="020B0503020204020204" pitchFamily="34" charset="-122"/>
              <a:ea typeface="微软雅黑" panose="020B0503020204020204" pitchFamily="34" charset="-122"/>
            </a:endParaRPr>
          </a:p>
        </p:txBody>
      </p:sp>
      <p:sp>
        <p:nvSpPr>
          <p:cNvPr id="45" name="矩形 44"/>
          <p:cNvSpPr/>
          <p:nvPr/>
        </p:nvSpPr>
        <p:spPr>
          <a:xfrm>
            <a:off x="9519739" y="6167205"/>
            <a:ext cx="1980000" cy="463423"/>
          </a:xfrm>
          <a:prstGeom prst="rect">
            <a:avLst/>
          </a:prstGeom>
          <a:solidFill>
            <a:srgbClr val="16274B"/>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zh-CN" altLang="en-US" sz="1100">
                <a:latin typeface="微软雅黑" panose="020B0503020204020204" pitchFamily="34" charset="-122"/>
                <a:ea typeface="微软雅黑" panose="020B0503020204020204" pitchFamily="34" charset="-122"/>
              </a:rPr>
              <a:t>数据智能分析</a:t>
            </a:r>
            <a:endParaRPr lang="zh-CN" altLang="en-US" sz="1100">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5:prstTrans prst="peelOff"/>
      </p:transition>
    </mc:Choice>
    <mc:Fallback>
      <p:transition spd="slow">
        <p:fade/>
      </p:transition>
    </mc:Fallback>
  </mc:AlternateContent>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本框 3"/>
          <p:cNvSpPr txBox="1"/>
          <p:nvPr/>
        </p:nvSpPr>
        <p:spPr>
          <a:xfrm>
            <a:off x="817948" y="269402"/>
            <a:ext cx="9629335" cy="584775"/>
          </a:xfrm>
          <a:prstGeom prst="rect">
            <a:avLst/>
          </a:prstGeom>
          <a:noFill/>
        </p:spPr>
        <p:txBody>
          <a:bodyPr wrap="square">
            <a:spAutoFit/>
          </a:bodyPr>
          <a:lstStyle/>
          <a:p>
            <a:r>
              <a:rPr lang="zh-CN" altLang="en-US" sz="3200">
                <a:latin typeface="微软雅黑" panose="020B0503020204020204" pitchFamily="34" charset="-122"/>
                <a:ea typeface="微软雅黑" panose="020B0503020204020204" pitchFamily="34" charset="-122"/>
              </a:rPr>
              <a:t>小红书从品类到定位到卖点到达人全链路投放模型</a:t>
            </a:r>
            <a:endParaRPr lang="zh-CN" altLang="en-US" sz="3200">
              <a:latin typeface="微软雅黑" panose="020B0503020204020204" pitchFamily="34" charset="-122"/>
              <a:ea typeface="微软雅黑" panose="020B0503020204020204" pitchFamily="34" charset="-122"/>
            </a:endParaRPr>
          </a:p>
        </p:txBody>
      </p:sp>
      <p:grpSp>
        <p:nvGrpSpPr>
          <p:cNvPr id="37" name="组合 36"/>
          <p:cNvGrpSpPr/>
          <p:nvPr/>
        </p:nvGrpSpPr>
        <p:grpSpPr>
          <a:xfrm>
            <a:off x="935421" y="1155175"/>
            <a:ext cx="9890234" cy="5348283"/>
            <a:chOff x="935421" y="1155175"/>
            <a:chExt cx="9890234" cy="5348283"/>
          </a:xfrm>
        </p:grpSpPr>
        <p:sp>
          <p:nvSpPr>
            <p:cNvPr id="5" name="等腰三角形 4"/>
            <p:cNvSpPr/>
            <p:nvPr/>
          </p:nvSpPr>
          <p:spPr>
            <a:xfrm>
              <a:off x="935421" y="1155175"/>
              <a:ext cx="9890234" cy="714198"/>
            </a:xfrm>
            <a:prstGeom prst="triangle">
              <a:avLst/>
            </a:prstGeom>
            <a:solidFill>
              <a:srgbClr val="79569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zh-CN" altLang="en-US" sz="1600">
                  <a:latin typeface="微软雅黑" panose="020B0503020204020204" pitchFamily="34" charset="-122"/>
                  <a:ea typeface="微软雅黑" panose="020B0503020204020204" pitchFamily="34" charset="-122"/>
                </a:rPr>
                <a:t>品类洞察</a:t>
              </a:r>
              <a:endParaRPr lang="en-US" altLang="zh-CN" sz="1600">
                <a:latin typeface="微软雅黑" panose="020B0503020204020204" pitchFamily="34" charset="-122"/>
                <a:ea typeface="微软雅黑" panose="020B0503020204020204" pitchFamily="34" charset="-122"/>
              </a:endParaRPr>
            </a:p>
            <a:p>
              <a:pPr algn="ctr"/>
              <a:endParaRPr lang="zh-CN" altLang="en-US" sz="1600">
                <a:latin typeface="微软雅黑" panose="020B0503020204020204" pitchFamily="34" charset="-122"/>
                <a:ea typeface="微软雅黑" panose="020B0503020204020204" pitchFamily="34" charset="-122"/>
              </a:endParaRPr>
            </a:p>
          </p:txBody>
        </p:sp>
        <p:sp>
          <p:nvSpPr>
            <p:cNvPr id="7" name="矩形 6"/>
            <p:cNvSpPr/>
            <p:nvPr/>
          </p:nvSpPr>
          <p:spPr>
            <a:xfrm>
              <a:off x="935421" y="2036785"/>
              <a:ext cx="9890234" cy="1026033"/>
            </a:xfrm>
            <a:prstGeom prst="rect">
              <a:avLst/>
            </a:prstGeom>
            <a:solidFill>
              <a:srgbClr val="DED1E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sz="1600">
                <a:latin typeface="微软雅黑" panose="020B0503020204020204" pitchFamily="34" charset="-122"/>
                <a:ea typeface="微软雅黑" panose="020B0503020204020204" pitchFamily="34" charset="-122"/>
              </a:endParaRPr>
            </a:p>
          </p:txBody>
        </p:sp>
        <p:sp>
          <p:nvSpPr>
            <p:cNvPr id="8" name="文本框 7"/>
            <p:cNvSpPr txBox="1"/>
            <p:nvPr/>
          </p:nvSpPr>
          <p:spPr>
            <a:xfrm>
              <a:off x="4393323" y="2092927"/>
              <a:ext cx="2690648" cy="338554"/>
            </a:xfrm>
            <a:prstGeom prst="rect">
              <a:avLst/>
            </a:prstGeom>
            <a:noFill/>
          </p:spPr>
          <p:txBody>
            <a:bodyPr wrap="square" rtlCol="0">
              <a:spAutoFit/>
            </a:bodyPr>
            <a:lstStyle/>
            <a:p>
              <a:pPr algn="ctr"/>
              <a:r>
                <a:rPr lang="zh-CN" altLang="en-US" sz="1600">
                  <a:latin typeface="微软雅黑" panose="020B0503020204020204" pitchFamily="34" charset="-122"/>
                  <a:ea typeface="微软雅黑" panose="020B0503020204020204" pitchFamily="34" charset="-122"/>
                </a:rPr>
                <a:t>品牌定位          卖点细分</a:t>
              </a:r>
              <a:endParaRPr lang="zh-CN" altLang="en-US" sz="1600">
                <a:latin typeface="微软雅黑" panose="020B0503020204020204" pitchFamily="34" charset="-122"/>
                <a:ea typeface="微软雅黑" panose="020B0503020204020204" pitchFamily="34" charset="-122"/>
              </a:endParaRPr>
            </a:p>
          </p:txBody>
        </p:sp>
        <p:sp>
          <p:nvSpPr>
            <p:cNvPr id="9" name="矩形 8"/>
            <p:cNvSpPr/>
            <p:nvPr/>
          </p:nvSpPr>
          <p:spPr>
            <a:xfrm>
              <a:off x="1366344" y="2459422"/>
              <a:ext cx="2385849" cy="451945"/>
            </a:xfrm>
            <a:prstGeom prst="rect">
              <a:avLst/>
            </a:prstGeom>
            <a:solidFill>
              <a:schemeClr val="bg1"/>
            </a:solidFill>
            <a:ln>
              <a:solidFill>
                <a:srgbClr val="79569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zh-CN" altLang="en-US" sz="1600">
                  <a:solidFill>
                    <a:schemeClr val="tx1"/>
                  </a:solidFill>
                  <a:latin typeface="微软雅黑" panose="020B0503020204020204" pitchFamily="34" charset="-122"/>
                  <a:ea typeface="微软雅黑" panose="020B0503020204020204" pitchFamily="34" charset="-122"/>
                </a:rPr>
                <a:t>兴趣型卖点</a:t>
              </a:r>
              <a:endParaRPr lang="zh-CN" altLang="en-US" sz="1600">
                <a:solidFill>
                  <a:schemeClr val="tx1"/>
                </a:solidFill>
                <a:latin typeface="微软雅黑" panose="020B0503020204020204" pitchFamily="34" charset="-122"/>
                <a:ea typeface="微软雅黑" panose="020B0503020204020204" pitchFamily="34" charset="-122"/>
              </a:endParaRPr>
            </a:p>
          </p:txBody>
        </p:sp>
        <p:sp>
          <p:nvSpPr>
            <p:cNvPr id="11" name="矩形 10"/>
            <p:cNvSpPr/>
            <p:nvPr/>
          </p:nvSpPr>
          <p:spPr>
            <a:xfrm>
              <a:off x="4545723" y="2459422"/>
              <a:ext cx="2385849" cy="451945"/>
            </a:xfrm>
            <a:prstGeom prst="rect">
              <a:avLst/>
            </a:prstGeom>
            <a:solidFill>
              <a:schemeClr val="bg1"/>
            </a:solidFill>
            <a:ln>
              <a:solidFill>
                <a:srgbClr val="79569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zh-CN" altLang="en-US" sz="1600">
                  <a:solidFill>
                    <a:schemeClr val="tx1"/>
                  </a:solidFill>
                  <a:latin typeface="微软雅黑" panose="020B0503020204020204" pitchFamily="34" charset="-122"/>
                  <a:ea typeface="微软雅黑" panose="020B0503020204020204" pitchFamily="34" charset="-122"/>
                </a:rPr>
                <a:t>功能型卖点</a:t>
              </a:r>
              <a:endParaRPr lang="zh-CN" altLang="en-US" sz="1600">
                <a:solidFill>
                  <a:schemeClr val="tx1"/>
                </a:solidFill>
                <a:latin typeface="微软雅黑" panose="020B0503020204020204" pitchFamily="34" charset="-122"/>
                <a:ea typeface="微软雅黑" panose="020B0503020204020204" pitchFamily="34" charset="-122"/>
              </a:endParaRPr>
            </a:p>
          </p:txBody>
        </p:sp>
        <p:sp>
          <p:nvSpPr>
            <p:cNvPr id="12" name="矩形 11"/>
            <p:cNvSpPr/>
            <p:nvPr/>
          </p:nvSpPr>
          <p:spPr>
            <a:xfrm>
              <a:off x="7725102" y="2459422"/>
              <a:ext cx="2385849" cy="451945"/>
            </a:xfrm>
            <a:prstGeom prst="rect">
              <a:avLst/>
            </a:prstGeom>
            <a:solidFill>
              <a:schemeClr val="bg1"/>
            </a:solidFill>
            <a:ln>
              <a:solidFill>
                <a:srgbClr val="79569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zh-CN" altLang="en-US" sz="1600">
                  <a:solidFill>
                    <a:schemeClr val="tx1"/>
                  </a:solidFill>
                  <a:latin typeface="微软雅黑" panose="020B0503020204020204" pitchFamily="34" charset="-122"/>
                  <a:ea typeface="微软雅黑" panose="020B0503020204020204" pitchFamily="34" charset="-122"/>
                </a:rPr>
                <a:t>场景型卖点</a:t>
              </a:r>
              <a:endParaRPr lang="zh-CN" altLang="en-US" sz="1600">
                <a:solidFill>
                  <a:schemeClr val="tx1"/>
                </a:solidFill>
                <a:latin typeface="微软雅黑" panose="020B0503020204020204" pitchFamily="34" charset="-122"/>
                <a:ea typeface="微软雅黑" panose="020B0503020204020204" pitchFamily="34" charset="-122"/>
              </a:endParaRPr>
            </a:p>
          </p:txBody>
        </p:sp>
        <p:sp>
          <p:nvSpPr>
            <p:cNvPr id="16" name="矩形 15"/>
            <p:cNvSpPr/>
            <p:nvPr/>
          </p:nvSpPr>
          <p:spPr>
            <a:xfrm>
              <a:off x="935421" y="3189658"/>
              <a:ext cx="9890234" cy="1026033"/>
            </a:xfrm>
            <a:prstGeom prst="rect">
              <a:avLst/>
            </a:prstGeom>
            <a:solidFill>
              <a:schemeClr val="accent5">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sz="1600">
                <a:latin typeface="微软雅黑" panose="020B0503020204020204" pitchFamily="34" charset="-122"/>
                <a:ea typeface="微软雅黑" panose="020B0503020204020204" pitchFamily="34" charset="-122"/>
              </a:endParaRPr>
            </a:p>
          </p:txBody>
        </p:sp>
        <p:sp>
          <p:nvSpPr>
            <p:cNvPr id="13" name="文本框 12"/>
            <p:cNvSpPr txBox="1"/>
            <p:nvPr/>
          </p:nvSpPr>
          <p:spPr>
            <a:xfrm>
              <a:off x="4393323" y="3214697"/>
              <a:ext cx="2690648" cy="338554"/>
            </a:xfrm>
            <a:prstGeom prst="rect">
              <a:avLst/>
            </a:prstGeom>
            <a:noFill/>
          </p:spPr>
          <p:txBody>
            <a:bodyPr wrap="square" rtlCol="0">
              <a:spAutoFit/>
            </a:bodyPr>
            <a:lstStyle/>
            <a:p>
              <a:pPr algn="ctr"/>
              <a:r>
                <a:rPr lang="zh-CN" altLang="en-US" sz="1600">
                  <a:latin typeface="微软雅黑" panose="020B0503020204020204" pitchFamily="34" charset="-122"/>
                  <a:ea typeface="微软雅黑" panose="020B0503020204020204" pitchFamily="34" charset="-122"/>
                </a:rPr>
                <a:t>人群</a:t>
              </a:r>
              <a:r>
                <a:rPr lang="en-US" altLang="zh-CN" sz="1600">
                  <a:latin typeface="微软雅黑" panose="020B0503020204020204" pitchFamily="34" charset="-122"/>
                  <a:ea typeface="微软雅黑" panose="020B0503020204020204" pitchFamily="34" charset="-122"/>
                </a:rPr>
                <a:t>/</a:t>
              </a:r>
              <a:r>
                <a:rPr lang="zh-CN" altLang="en-US" sz="1600">
                  <a:latin typeface="微软雅黑" panose="020B0503020204020204" pitchFamily="34" charset="-122"/>
                  <a:ea typeface="微软雅黑" panose="020B0503020204020204" pitchFamily="34" charset="-122"/>
                </a:rPr>
                <a:t>场景</a:t>
              </a:r>
              <a:endParaRPr lang="zh-CN" altLang="en-US" sz="1600">
                <a:latin typeface="微软雅黑" panose="020B0503020204020204" pitchFamily="34" charset="-122"/>
                <a:ea typeface="微软雅黑" panose="020B0503020204020204" pitchFamily="34" charset="-122"/>
              </a:endParaRPr>
            </a:p>
          </p:txBody>
        </p:sp>
        <p:sp>
          <p:nvSpPr>
            <p:cNvPr id="14" name="矩形 13"/>
            <p:cNvSpPr/>
            <p:nvPr/>
          </p:nvSpPr>
          <p:spPr>
            <a:xfrm>
              <a:off x="1366344" y="3626070"/>
              <a:ext cx="4214649" cy="451945"/>
            </a:xfrm>
            <a:prstGeom prst="rect">
              <a:avLst/>
            </a:prstGeom>
            <a:solidFill>
              <a:schemeClr val="bg1"/>
            </a:solidFill>
            <a:ln>
              <a:solidFill>
                <a:srgbClr val="79569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zh-CN" altLang="en-US" sz="1600">
                  <a:solidFill>
                    <a:schemeClr val="tx1"/>
                  </a:solidFill>
                  <a:latin typeface="微软雅黑" panose="020B0503020204020204" pitchFamily="34" charset="-122"/>
                  <a:ea typeface="微软雅黑" panose="020B0503020204020204" pitchFamily="34" charset="-122"/>
                </a:rPr>
                <a:t>核心人群</a:t>
              </a:r>
              <a:r>
                <a:rPr lang="en-US" altLang="zh-CN" sz="1600">
                  <a:solidFill>
                    <a:schemeClr val="tx1"/>
                  </a:solidFill>
                  <a:latin typeface="微软雅黑" panose="020B0503020204020204" pitchFamily="34" charset="-122"/>
                  <a:ea typeface="微软雅黑" panose="020B0503020204020204" pitchFamily="34" charset="-122"/>
                </a:rPr>
                <a:t>/</a:t>
              </a:r>
              <a:r>
                <a:rPr lang="zh-CN" altLang="en-US" sz="1600">
                  <a:solidFill>
                    <a:schemeClr val="tx1"/>
                  </a:solidFill>
                  <a:latin typeface="微软雅黑" panose="020B0503020204020204" pitchFamily="34" charset="-122"/>
                  <a:ea typeface="微软雅黑" panose="020B0503020204020204" pitchFamily="34" charset="-122"/>
                </a:rPr>
                <a:t>竞品</a:t>
              </a:r>
              <a:r>
                <a:rPr lang="en-US" altLang="zh-CN" sz="1600">
                  <a:solidFill>
                    <a:schemeClr val="tx1"/>
                  </a:solidFill>
                  <a:latin typeface="微软雅黑" panose="020B0503020204020204" pitchFamily="34" charset="-122"/>
                  <a:ea typeface="微软雅黑" panose="020B0503020204020204" pitchFamily="34" charset="-122"/>
                </a:rPr>
                <a:t>/</a:t>
              </a:r>
              <a:r>
                <a:rPr lang="zh-CN" altLang="en-US" sz="1600">
                  <a:solidFill>
                    <a:schemeClr val="tx1"/>
                  </a:solidFill>
                  <a:latin typeface="微软雅黑" panose="020B0503020204020204" pitchFamily="34" charset="-122"/>
                  <a:ea typeface="微软雅黑" panose="020B0503020204020204" pitchFamily="34" charset="-122"/>
                </a:rPr>
                <a:t>品类</a:t>
              </a:r>
              <a:r>
                <a:rPr lang="en-US" altLang="zh-CN" sz="1600">
                  <a:solidFill>
                    <a:schemeClr val="tx1"/>
                  </a:solidFill>
                  <a:latin typeface="微软雅黑" panose="020B0503020204020204" pitchFamily="34" charset="-122"/>
                  <a:ea typeface="微软雅黑" panose="020B0503020204020204" pitchFamily="34" charset="-122"/>
                </a:rPr>
                <a:t>/</a:t>
              </a:r>
              <a:r>
                <a:rPr lang="zh-CN" altLang="en-US" sz="1600">
                  <a:solidFill>
                    <a:schemeClr val="tx1"/>
                  </a:solidFill>
                  <a:latin typeface="微软雅黑" panose="020B0503020204020204" pitchFamily="34" charset="-122"/>
                  <a:ea typeface="微软雅黑" panose="020B0503020204020204" pitchFamily="34" charset="-122"/>
                </a:rPr>
                <a:t>场景</a:t>
              </a:r>
              <a:endParaRPr lang="zh-CN" altLang="en-US" sz="1600">
                <a:solidFill>
                  <a:schemeClr val="tx1"/>
                </a:solidFill>
                <a:latin typeface="微软雅黑" panose="020B0503020204020204" pitchFamily="34" charset="-122"/>
                <a:ea typeface="微软雅黑" panose="020B0503020204020204" pitchFamily="34" charset="-122"/>
              </a:endParaRPr>
            </a:p>
          </p:txBody>
        </p:sp>
        <p:sp>
          <p:nvSpPr>
            <p:cNvPr id="15" name="矩形 14"/>
            <p:cNvSpPr/>
            <p:nvPr/>
          </p:nvSpPr>
          <p:spPr>
            <a:xfrm>
              <a:off x="6096000" y="3626070"/>
              <a:ext cx="4099034" cy="451945"/>
            </a:xfrm>
            <a:prstGeom prst="rect">
              <a:avLst/>
            </a:prstGeom>
            <a:solidFill>
              <a:schemeClr val="bg1"/>
            </a:solidFill>
            <a:ln>
              <a:solidFill>
                <a:srgbClr val="79569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zh-CN" altLang="en-US" sz="1600">
                  <a:solidFill>
                    <a:schemeClr val="tx1"/>
                  </a:solidFill>
                  <a:latin typeface="微软雅黑" panose="020B0503020204020204" pitchFamily="34" charset="-122"/>
                  <a:ea typeface="微软雅黑" panose="020B0503020204020204" pitchFamily="34" charset="-122"/>
                </a:rPr>
                <a:t>垂直场景</a:t>
              </a:r>
              <a:r>
                <a:rPr lang="en-US" altLang="zh-CN" sz="1600">
                  <a:solidFill>
                    <a:schemeClr val="tx1"/>
                  </a:solidFill>
                  <a:latin typeface="微软雅黑" panose="020B0503020204020204" pitchFamily="34" charset="-122"/>
                  <a:ea typeface="微软雅黑" panose="020B0503020204020204" pitchFamily="34" charset="-122"/>
                </a:rPr>
                <a:t>/</a:t>
              </a:r>
              <a:r>
                <a:rPr lang="zh-CN" altLang="en-US" sz="1600">
                  <a:solidFill>
                    <a:schemeClr val="tx1"/>
                  </a:solidFill>
                  <a:latin typeface="微软雅黑" panose="020B0503020204020204" pitchFamily="34" charset="-122"/>
                  <a:ea typeface="微软雅黑" panose="020B0503020204020204" pitchFamily="34" charset="-122"/>
                </a:rPr>
                <a:t>泛使用场景</a:t>
              </a:r>
              <a:endParaRPr lang="zh-CN" altLang="en-US" sz="1600">
                <a:solidFill>
                  <a:schemeClr val="tx1"/>
                </a:solidFill>
                <a:latin typeface="微软雅黑" panose="020B0503020204020204" pitchFamily="34" charset="-122"/>
                <a:ea typeface="微软雅黑" panose="020B0503020204020204" pitchFamily="34" charset="-122"/>
              </a:endParaRPr>
            </a:p>
          </p:txBody>
        </p:sp>
        <p:sp>
          <p:nvSpPr>
            <p:cNvPr id="19" name="矩形 18"/>
            <p:cNvSpPr/>
            <p:nvPr/>
          </p:nvSpPr>
          <p:spPr>
            <a:xfrm>
              <a:off x="935421" y="4348025"/>
              <a:ext cx="9890234" cy="1026033"/>
            </a:xfrm>
            <a:prstGeom prst="rect">
              <a:avLst/>
            </a:prstGeom>
            <a:solidFill>
              <a:schemeClr val="accent5">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sz="1600">
                <a:latin typeface="微软雅黑" panose="020B0503020204020204" pitchFamily="34" charset="-122"/>
                <a:ea typeface="微软雅黑" panose="020B0503020204020204" pitchFamily="34" charset="-122"/>
              </a:endParaRPr>
            </a:p>
          </p:txBody>
        </p:sp>
        <p:sp>
          <p:nvSpPr>
            <p:cNvPr id="20" name="文本框 19"/>
            <p:cNvSpPr txBox="1"/>
            <p:nvPr/>
          </p:nvSpPr>
          <p:spPr>
            <a:xfrm>
              <a:off x="4393323" y="4373064"/>
              <a:ext cx="2690648" cy="338554"/>
            </a:xfrm>
            <a:prstGeom prst="rect">
              <a:avLst/>
            </a:prstGeom>
            <a:noFill/>
          </p:spPr>
          <p:txBody>
            <a:bodyPr wrap="square" rtlCol="0">
              <a:spAutoFit/>
            </a:bodyPr>
            <a:lstStyle/>
            <a:p>
              <a:pPr algn="ctr"/>
              <a:r>
                <a:rPr lang="zh-CN" altLang="en-US" sz="1600">
                  <a:latin typeface="微软雅黑" panose="020B0503020204020204" pitchFamily="34" charset="-122"/>
                  <a:ea typeface="微软雅黑" panose="020B0503020204020204" pitchFamily="34" charset="-122"/>
                </a:rPr>
                <a:t>形式</a:t>
              </a:r>
              <a:r>
                <a:rPr lang="en-US" altLang="zh-CN" sz="1600">
                  <a:latin typeface="微软雅黑" panose="020B0503020204020204" pitchFamily="34" charset="-122"/>
                  <a:ea typeface="微软雅黑" panose="020B0503020204020204" pitchFamily="34" charset="-122"/>
                </a:rPr>
                <a:t>/</a:t>
              </a:r>
              <a:r>
                <a:rPr lang="zh-CN" altLang="en-US" sz="1600">
                  <a:latin typeface="微软雅黑" panose="020B0503020204020204" pitchFamily="34" charset="-122"/>
                  <a:ea typeface="微软雅黑" panose="020B0503020204020204" pitchFamily="34" charset="-122"/>
                </a:rPr>
                <a:t>达人</a:t>
              </a:r>
              <a:endParaRPr lang="zh-CN" altLang="en-US" sz="1600">
                <a:latin typeface="微软雅黑" panose="020B0503020204020204" pitchFamily="34" charset="-122"/>
                <a:ea typeface="微软雅黑" panose="020B0503020204020204" pitchFamily="34" charset="-122"/>
              </a:endParaRPr>
            </a:p>
          </p:txBody>
        </p:sp>
        <p:sp>
          <p:nvSpPr>
            <p:cNvPr id="21" name="矩形 20"/>
            <p:cNvSpPr/>
            <p:nvPr/>
          </p:nvSpPr>
          <p:spPr>
            <a:xfrm>
              <a:off x="1366344" y="4784437"/>
              <a:ext cx="4214649" cy="451945"/>
            </a:xfrm>
            <a:prstGeom prst="rect">
              <a:avLst/>
            </a:prstGeom>
            <a:solidFill>
              <a:schemeClr val="bg1"/>
            </a:solidFill>
            <a:ln>
              <a:solidFill>
                <a:srgbClr val="79569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zh-CN" altLang="en-US" sz="1600">
                  <a:solidFill>
                    <a:schemeClr val="tx1"/>
                  </a:solidFill>
                  <a:latin typeface="微软雅黑" panose="020B0503020204020204" pitchFamily="34" charset="-122"/>
                  <a:ea typeface="微软雅黑" panose="020B0503020204020204" pitchFamily="34" charset="-122"/>
                </a:rPr>
                <a:t>热点型内容</a:t>
              </a:r>
              <a:r>
                <a:rPr lang="en-US" altLang="zh-CN" sz="1600">
                  <a:solidFill>
                    <a:schemeClr val="tx1"/>
                  </a:solidFill>
                  <a:latin typeface="微软雅黑" panose="020B0503020204020204" pitchFamily="34" charset="-122"/>
                  <a:ea typeface="微软雅黑" panose="020B0503020204020204" pitchFamily="34" charset="-122"/>
                </a:rPr>
                <a:t>/</a:t>
              </a:r>
              <a:r>
                <a:rPr lang="zh-CN" altLang="en-US" sz="1600">
                  <a:solidFill>
                    <a:schemeClr val="tx1"/>
                  </a:solidFill>
                  <a:latin typeface="微软雅黑" panose="020B0503020204020204" pitchFamily="34" charset="-122"/>
                  <a:ea typeface="微软雅黑" panose="020B0503020204020204" pitchFamily="34" charset="-122"/>
                </a:rPr>
                <a:t>吸引性内容</a:t>
              </a:r>
              <a:r>
                <a:rPr lang="en-US" altLang="zh-CN" sz="1600">
                  <a:solidFill>
                    <a:schemeClr val="tx1"/>
                  </a:solidFill>
                  <a:latin typeface="微软雅黑" panose="020B0503020204020204" pitchFamily="34" charset="-122"/>
                  <a:ea typeface="微软雅黑" panose="020B0503020204020204" pitchFamily="34" charset="-122"/>
                </a:rPr>
                <a:t>/</a:t>
              </a:r>
              <a:r>
                <a:rPr lang="zh-CN" altLang="en-US" sz="1600">
                  <a:solidFill>
                    <a:schemeClr val="tx1"/>
                  </a:solidFill>
                  <a:latin typeface="微软雅黑" panose="020B0503020204020204" pitchFamily="34" charset="-122"/>
                  <a:ea typeface="微软雅黑" panose="020B0503020204020204" pitchFamily="34" charset="-122"/>
                </a:rPr>
                <a:t>导购型内容</a:t>
              </a:r>
              <a:endParaRPr lang="zh-CN" altLang="en-US" sz="1600">
                <a:solidFill>
                  <a:schemeClr val="tx1"/>
                </a:solidFill>
                <a:latin typeface="微软雅黑" panose="020B0503020204020204" pitchFamily="34" charset="-122"/>
                <a:ea typeface="微软雅黑" panose="020B0503020204020204" pitchFamily="34" charset="-122"/>
              </a:endParaRPr>
            </a:p>
          </p:txBody>
        </p:sp>
        <p:sp>
          <p:nvSpPr>
            <p:cNvPr id="22" name="矩形 21"/>
            <p:cNvSpPr/>
            <p:nvPr/>
          </p:nvSpPr>
          <p:spPr>
            <a:xfrm>
              <a:off x="6096000" y="4784437"/>
              <a:ext cx="4099034" cy="451945"/>
            </a:xfrm>
            <a:prstGeom prst="rect">
              <a:avLst/>
            </a:prstGeom>
            <a:solidFill>
              <a:schemeClr val="bg1"/>
            </a:solidFill>
            <a:ln>
              <a:solidFill>
                <a:srgbClr val="79569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zh-CN" altLang="en-US" sz="1600">
                  <a:solidFill>
                    <a:schemeClr val="tx1"/>
                  </a:solidFill>
                  <a:latin typeface="微软雅黑" panose="020B0503020204020204" pitchFamily="34" charset="-122"/>
                  <a:ea typeface="微软雅黑" panose="020B0503020204020204" pitchFamily="34" charset="-122"/>
                </a:rPr>
                <a:t>核心达人</a:t>
              </a:r>
              <a:r>
                <a:rPr lang="en-US" altLang="zh-CN" sz="1600">
                  <a:solidFill>
                    <a:schemeClr val="tx1"/>
                  </a:solidFill>
                  <a:latin typeface="微软雅黑" panose="020B0503020204020204" pitchFamily="34" charset="-122"/>
                  <a:ea typeface="微软雅黑" panose="020B0503020204020204" pitchFamily="34" charset="-122"/>
                </a:rPr>
                <a:t>/</a:t>
              </a:r>
              <a:r>
                <a:rPr lang="zh-CN" altLang="en-US" sz="1600">
                  <a:solidFill>
                    <a:schemeClr val="tx1"/>
                  </a:solidFill>
                  <a:latin typeface="微软雅黑" panose="020B0503020204020204" pitchFamily="34" charset="-122"/>
                  <a:ea typeface="微软雅黑" panose="020B0503020204020204" pitchFamily="34" charset="-122"/>
                </a:rPr>
                <a:t>兴趣达人</a:t>
              </a:r>
              <a:r>
                <a:rPr lang="en-US" altLang="zh-CN" sz="1600">
                  <a:solidFill>
                    <a:schemeClr val="tx1"/>
                  </a:solidFill>
                  <a:latin typeface="微软雅黑" panose="020B0503020204020204" pitchFamily="34" charset="-122"/>
                  <a:ea typeface="微软雅黑" panose="020B0503020204020204" pitchFamily="34" charset="-122"/>
                </a:rPr>
                <a:t>/</a:t>
              </a:r>
              <a:r>
                <a:rPr lang="zh-CN" altLang="en-US" sz="1600">
                  <a:solidFill>
                    <a:schemeClr val="tx1"/>
                  </a:solidFill>
                  <a:latin typeface="微软雅黑" panose="020B0503020204020204" pitchFamily="34" charset="-122"/>
                  <a:ea typeface="微软雅黑" panose="020B0503020204020204" pitchFamily="34" charset="-122"/>
                </a:rPr>
                <a:t>相关达人</a:t>
              </a:r>
              <a:endParaRPr lang="zh-CN" altLang="en-US" sz="1600">
                <a:solidFill>
                  <a:schemeClr val="tx1"/>
                </a:solidFill>
                <a:latin typeface="微软雅黑" panose="020B0503020204020204" pitchFamily="34" charset="-122"/>
                <a:ea typeface="微软雅黑" panose="020B0503020204020204" pitchFamily="34" charset="-122"/>
              </a:endParaRPr>
            </a:p>
          </p:txBody>
        </p:sp>
        <p:sp>
          <p:nvSpPr>
            <p:cNvPr id="30" name="矩形 29"/>
            <p:cNvSpPr/>
            <p:nvPr/>
          </p:nvSpPr>
          <p:spPr>
            <a:xfrm>
              <a:off x="935421" y="5477425"/>
              <a:ext cx="9890234" cy="1026033"/>
            </a:xfrm>
            <a:prstGeom prst="rect">
              <a:avLst/>
            </a:prstGeom>
            <a:solidFill>
              <a:schemeClr val="accent5">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sz="1600">
                <a:latin typeface="微软雅黑" panose="020B0503020204020204" pitchFamily="34" charset="-122"/>
                <a:ea typeface="微软雅黑" panose="020B0503020204020204" pitchFamily="34" charset="-122"/>
              </a:endParaRPr>
            </a:p>
          </p:txBody>
        </p:sp>
        <p:sp>
          <p:nvSpPr>
            <p:cNvPr id="31" name="文本框 30"/>
            <p:cNvSpPr txBox="1"/>
            <p:nvPr/>
          </p:nvSpPr>
          <p:spPr>
            <a:xfrm>
              <a:off x="4393323" y="5533567"/>
              <a:ext cx="2690648" cy="338554"/>
            </a:xfrm>
            <a:prstGeom prst="rect">
              <a:avLst/>
            </a:prstGeom>
            <a:noFill/>
          </p:spPr>
          <p:txBody>
            <a:bodyPr wrap="square" rtlCol="0">
              <a:spAutoFit/>
            </a:bodyPr>
            <a:lstStyle/>
            <a:p>
              <a:pPr algn="ctr"/>
              <a:r>
                <a:rPr lang="zh-CN" altLang="en-US" sz="1600">
                  <a:latin typeface="微软雅黑" panose="020B0503020204020204" pitchFamily="34" charset="-122"/>
                  <a:ea typeface="微软雅黑" panose="020B0503020204020204" pitchFamily="34" charset="-122"/>
                </a:rPr>
                <a:t>放大流量</a:t>
              </a:r>
              <a:endParaRPr lang="zh-CN" altLang="en-US" sz="1600">
                <a:latin typeface="微软雅黑" panose="020B0503020204020204" pitchFamily="34" charset="-122"/>
                <a:ea typeface="微软雅黑" panose="020B0503020204020204" pitchFamily="34" charset="-122"/>
              </a:endParaRPr>
            </a:p>
          </p:txBody>
        </p:sp>
        <p:sp>
          <p:nvSpPr>
            <p:cNvPr id="32" name="矩形 31"/>
            <p:cNvSpPr/>
            <p:nvPr/>
          </p:nvSpPr>
          <p:spPr>
            <a:xfrm>
              <a:off x="1366344" y="5900062"/>
              <a:ext cx="2385849" cy="451945"/>
            </a:xfrm>
            <a:prstGeom prst="rect">
              <a:avLst/>
            </a:prstGeom>
            <a:solidFill>
              <a:schemeClr val="bg1"/>
            </a:solidFill>
            <a:ln>
              <a:solidFill>
                <a:srgbClr val="79569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zh-CN" altLang="en-US" sz="1600">
                  <a:solidFill>
                    <a:schemeClr val="tx1"/>
                  </a:solidFill>
                  <a:latin typeface="微软雅黑" panose="020B0503020204020204" pitchFamily="34" charset="-122"/>
                  <a:ea typeface="微软雅黑" panose="020B0503020204020204" pitchFamily="34" charset="-122"/>
                </a:rPr>
                <a:t>专业号</a:t>
              </a:r>
              <a:r>
                <a:rPr lang="en-US" altLang="zh-CN" sz="1600">
                  <a:solidFill>
                    <a:schemeClr val="tx1"/>
                  </a:solidFill>
                  <a:latin typeface="微软雅黑" panose="020B0503020204020204" pitchFamily="34" charset="-122"/>
                  <a:ea typeface="微软雅黑" panose="020B0503020204020204" pitchFamily="34" charset="-122"/>
                </a:rPr>
                <a:t>&amp;</a:t>
              </a:r>
              <a:r>
                <a:rPr lang="zh-CN" altLang="en-US" sz="1600">
                  <a:solidFill>
                    <a:schemeClr val="tx1"/>
                  </a:solidFill>
                  <a:latin typeface="微软雅黑" panose="020B0503020204020204" pitchFamily="34" charset="-122"/>
                  <a:ea typeface="微软雅黑" panose="020B0503020204020204" pitchFamily="34" charset="-122"/>
                </a:rPr>
                <a:t>蒲公英</a:t>
              </a:r>
              <a:endParaRPr lang="zh-CN" altLang="en-US" sz="1600">
                <a:solidFill>
                  <a:schemeClr val="tx1"/>
                </a:solidFill>
                <a:latin typeface="微软雅黑" panose="020B0503020204020204" pitchFamily="34" charset="-122"/>
                <a:ea typeface="微软雅黑" panose="020B0503020204020204" pitchFamily="34" charset="-122"/>
              </a:endParaRPr>
            </a:p>
          </p:txBody>
        </p:sp>
        <p:sp>
          <p:nvSpPr>
            <p:cNvPr id="33" name="矩形 32"/>
            <p:cNvSpPr/>
            <p:nvPr/>
          </p:nvSpPr>
          <p:spPr>
            <a:xfrm>
              <a:off x="4545723" y="5900062"/>
              <a:ext cx="2385849" cy="451945"/>
            </a:xfrm>
            <a:prstGeom prst="rect">
              <a:avLst/>
            </a:prstGeom>
            <a:solidFill>
              <a:schemeClr val="bg1"/>
            </a:solidFill>
            <a:ln>
              <a:solidFill>
                <a:srgbClr val="79569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zh-CN" altLang="en-US" sz="1600">
                  <a:solidFill>
                    <a:schemeClr val="tx1"/>
                  </a:solidFill>
                  <a:latin typeface="微软雅黑" panose="020B0503020204020204" pitchFamily="34" charset="-122"/>
                  <a:ea typeface="微软雅黑" panose="020B0503020204020204" pitchFamily="34" charset="-122"/>
                </a:rPr>
                <a:t>薯条</a:t>
              </a:r>
              <a:r>
                <a:rPr lang="en-US" altLang="zh-CN" sz="1600">
                  <a:solidFill>
                    <a:schemeClr val="tx1"/>
                  </a:solidFill>
                  <a:latin typeface="微软雅黑" panose="020B0503020204020204" pitchFamily="34" charset="-122"/>
                  <a:ea typeface="微软雅黑" panose="020B0503020204020204" pitchFamily="34" charset="-122"/>
                </a:rPr>
                <a:t>&amp;</a:t>
              </a:r>
              <a:r>
                <a:rPr lang="zh-CN" altLang="en-US" sz="1600">
                  <a:solidFill>
                    <a:schemeClr val="tx1"/>
                  </a:solidFill>
                  <a:latin typeface="微软雅黑" panose="020B0503020204020204" pitchFamily="34" charset="-122"/>
                  <a:ea typeface="微软雅黑" panose="020B0503020204020204" pitchFamily="34" charset="-122"/>
                </a:rPr>
                <a:t>效果广告</a:t>
              </a:r>
              <a:endParaRPr lang="zh-CN" altLang="en-US" sz="1600">
                <a:solidFill>
                  <a:schemeClr val="tx1"/>
                </a:solidFill>
                <a:latin typeface="微软雅黑" panose="020B0503020204020204" pitchFamily="34" charset="-122"/>
                <a:ea typeface="微软雅黑" panose="020B0503020204020204" pitchFamily="34" charset="-122"/>
              </a:endParaRPr>
            </a:p>
          </p:txBody>
        </p:sp>
        <p:sp>
          <p:nvSpPr>
            <p:cNvPr id="34" name="矩形 33"/>
            <p:cNvSpPr/>
            <p:nvPr/>
          </p:nvSpPr>
          <p:spPr>
            <a:xfrm>
              <a:off x="7725102" y="5900062"/>
              <a:ext cx="2385849" cy="451945"/>
            </a:xfrm>
            <a:prstGeom prst="rect">
              <a:avLst/>
            </a:prstGeom>
            <a:solidFill>
              <a:schemeClr val="bg1"/>
            </a:solidFill>
            <a:ln>
              <a:solidFill>
                <a:srgbClr val="79569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zh-CN" altLang="en-US" sz="1600">
                  <a:solidFill>
                    <a:schemeClr val="tx1"/>
                  </a:solidFill>
                  <a:latin typeface="微软雅黑" panose="020B0503020204020204" pitchFamily="34" charset="-122"/>
                  <a:ea typeface="微软雅黑" panose="020B0503020204020204" pitchFamily="34" charset="-122"/>
                </a:rPr>
                <a:t>品牌广告</a:t>
              </a:r>
              <a:r>
                <a:rPr lang="en-US" altLang="zh-CN" sz="1600">
                  <a:solidFill>
                    <a:schemeClr val="tx1"/>
                  </a:solidFill>
                  <a:latin typeface="微软雅黑" panose="020B0503020204020204" pitchFamily="34" charset="-122"/>
                  <a:ea typeface="微软雅黑" panose="020B0503020204020204" pitchFamily="34" charset="-122"/>
                </a:rPr>
                <a:t>&amp;IP</a:t>
              </a:r>
              <a:r>
                <a:rPr lang="zh-CN" altLang="en-US" sz="1600">
                  <a:solidFill>
                    <a:schemeClr val="tx1"/>
                  </a:solidFill>
                  <a:latin typeface="微软雅黑" panose="020B0503020204020204" pitchFamily="34" charset="-122"/>
                  <a:ea typeface="微软雅黑" panose="020B0503020204020204" pitchFamily="34" charset="-122"/>
                </a:rPr>
                <a:t>合作</a:t>
              </a:r>
              <a:endParaRPr lang="zh-CN" altLang="en-US" sz="1600">
                <a:solidFill>
                  <a:schemeClr val="tx1"/>
                </a:solidFill>
                <a:latin typeface="微软雅黑" panose="020B0503020204020204" pitchFamily="34" charset="-122"/>
                <a:ea typeface="微软雅黑" panose="020B0503020204020204" pitchFamily="34" charset="-122"/>
              </a:endParaRPr>
            </a:p>
          </p:txBody>
        </p:sp>
        <p:cxnSp>
          <p:nvCxnSpPr>
            <p:cNvPr id="36" name="直接箭头连接符 35"/>
            <p:cNvCxnSpPr/>
            <p:nvPr/>
          </p:nvCxnSpPr>
          <p:spPr>
            <a:xfrm>
              <a:off x="5475890" y="2262204"/>
              <a:ext cx="525517" cy="0"/>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gr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5:prstTrans prst="peelOff"/>
      </p:transition>
    </mc:Choice>
    <mc:Fallback>
      <p:transition spd="slow">
        <p:fade/>
      </p:transition>
    </mc:Fallback>
  </mc:AlternateContent>
</p:sld>
</file>

<file path=ppt/slides/slide1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本框 3"/>
          <p:cNvSpPr txBox="1"/>
          <p:nvPr/>
        </p:nvSpPr>
        <p:spPr>
          <a:xfrm>
            <a:off x="817948" y="269402"/>
            <a:ext cx="7562367" cy="584775"/>
          </a:xfrm>
          <a:prstGeom prst="rect">
            <a:avLst/>
          </a:prstGeom>
          <a:noFill/>
        </p:spPr>
        <p:txBody>
          <a:bodyPr wrap="square">
            <a:spAutoFit/>
          </a:bodyPr>
          <a:lstStyle/>
          <a:p>
            <a:r>
              <a:rPr lang="zh-CN" altLang="en-US" sz="3200">
                <a:latin typeface="微软雅黑" panose="020B0503020204020204" pitchFamily="34" charset="-122"/>
                <a:ea typeface="微软雅黑" panose="020B0503020204020204" pitchFamily="34" charset="-122"/>
              </a:rPr>
              <a:t>小红书</a:t>
            </a:r>
            <a:r>
              <a:rPr lang="en-US" altLang="zh-CN" sz="3200">
                <a:latin typeface="微软雅黑" panose="020B0503020204020204" pitchFamily="34" charset="-122"/>
                <a:ea typeface="微软雅黑" panose="020B0503020204020204" pitchFamily="34" charset="-122"/>
              </a:rPr>
              <a:t>IDEA</a:t>
            </a:r>
            <a:r>
              <a:rPr lang="zh-CN" altLang="en-US" sz="3200">
                <a:latin typeface="微软雅黑" panose="020B0503020204020204" pitchFamily="34" charset="-122"/>
                <a:ea typeface="微软雅黑" panose="020B0503020204020204" pitchFamily="34" charset="-122"/>
              </a:rPr>
              <a:t>模型</a:t>
            </a:r>
            <a:endParaRPr lang="zh-CN" altLang="en-US" sz="3200">
              <a:latin typeface="微软雅黑" panose="020B0503020204020204" pitchFamily="34" charset="-122"/>
              <a:ea typeface="微软雅黑" panose="020B0503020204020204" pitchFamily="34" charset="-122"/>
            </a:endParaRPr>
          </a:p>
        </p:txBody>
      </p:sp>
      <p:grpSp>
        <p:nvGrpSpPr>
          <p:cNvPr id="86" name="组合 85"/>
          <p:cNvGrpSpPr/>
          <p:nvPr/>
        </p:nvGrpSpPr>
        <p:grpSpPr>
          <a:xfrm>
            <a:off x="1906149" y="1502929"/>
            <a:ext cx="8379702" cy="5085669"/>
            <a:chOff x="1538287" y="1139702"/>
            <a:chExt cx="8379702" cy="5085669"/>
          </a:xfrm>
        </p:grpSpPr>
        <p:grpSp>
          <p:nvGrpSpPr>
            <p:cNvPr id="6" name="Group 66"/>
            <p:cNvGrpSpPr/>
            <p:nvPr/>
          </p:nvGrpSpPr>
          <p:grpSpPr>
            <a:xfrm>
              <a:off x="2115973" y="2425475"/>
              <a:ext cx="2104706" cy="1052353"/>
              <a:chOff x="2483836" y="4138661"/>
              <a:chExt cx="2104706" cy="1052353"/>
            </a:xfrm>
          </p:grpSpPr>
          <p:sp>
            <p:nvSpPr>
              <p:cNvPr id="52" name="Freeform 5"/>
              <p:cNvSpPr/>
              <p:nvPr/>
            </p:nvSpPr>
            <p:spPr bwMode="auto">
              <a:xfrm>
                <a:off x="2850268" y="4138661"/>
                <a:ext cx="1371840" cy="684616"/>
              </a:xfrm>
              <a:custGeom>
                <a:avLst/>
                <a:gdLst>
                  <a:gd name="T0" fmla="*/ 0 w 494"/>
                  <a:gd name="T1" fmla="*/ 0 h 246"/>
                  <a:gd name="T2" fmla="*/ 247 w 494"/>
                  <a:gd name="T3" fmla="*/ 246 h 246"/>
                  <a:gd name="T4" fmla="*/ 494 w 494"/>
                  <a:gd name="T5" fmla="*/ 0 h 246"/>
                  <a:gd name="T6" fmla="*/ 483 w 494"/>
                  <a:gd name="T7" fmla="*/ 0 h 246"/>
                  <a:gd name="T8" fmla="*/ 247 w 494"/>
                  <a:gd name="T9" fmla="*/ 236 h 246"/>
                  <a:gd name="T10" fmla="*/ 11 w 494"/>
                  <a:gd name="T11" fmla="*/ 0 h 246"/>
                  <a:gd name="T12" fmla="*/ 0 w 494"/>
                  <a:gd name="T13" fmla="*/ 0 h 246"/>
                </a:gdLst>
                <a:ahLst/>
                <a:cxnLst>
                  <a:cxn ang="0">
                    <a:pos x="T0" y="T1"/>
                  </a:cxn>
                  <a:cxn ang="0">
                    <a:pos x="T2" y="T3"/>
                  </a:cxn>
                  <a:cxn ang="0">
                    <a:pos x="T4" y="T5"/>
                  </a:cxn>
                  <a:cxn ang="0">
                    <a:pos x="T6" y="T7"/>
                  </a:cxn>
                  <a:cxn ang="0">
                    <a:pos x="T8" y="T9"/>
                  </a:cxn>
                  <a:cxn ang="0">
                    <a:pos x="T10" y="T11"/>
                  </a:cxn>
                  <a:cxn ang="0">
                    <a:pos x="T12" y="T13"/>
                  </a:cxn>
                </a:cxnLst>
                <a:rect l="0" t="0" r="r" b="b"/>
                <a:pathLst>
                  <a:path w="492" h="246">
                    <a:moveTo>
                      <a:pt x="0" y="0"/>
                    </a:moveTo>
                    <a:cubicBezTo>
                      <a:pt x="0" y="136"/>
                      <a:pt x="111" y="246"/>
                      <a:pt x="247" y="246"/>
                    </a:cubicBezTo>
                    <a:cubicBezTo>
                      <a:pt x="383" y="246"/>
                      <a:pt x="494" y="136"/>
                      <a:pt x="494" y="0"/>
                    </a:cubicBezTo>
                    <a:cubicBezTo>
                      <a:pt x="483" y="0"/>
                      <a:pt x="483" y="0"/>
                      <a:pt x="483" y="0"/>
                    </a:cubicBezTo>
                    <a:cubicBezTo>
                      <a:pt x="483" y="130"/>
                      <a:pt x="377" y="236"/>
                      <a:pt x="247" y="236"/>
                    </a:cubicBezTo>
                    <a:cubicBezTo>
                      <a:pt x="117" y="236"/>
                      <a:pt x="11" y="130"/>
                      <a:pt x="11" y="0"/>
                    </a:cubicBezTo>
                    <a:cubicBezTo>
                      <a:pt x="0" y="0"/>
                      <a:pt x="0" y="0"/>
                      <a:pt x="0" y="0"/>
                    </a:cubicBezTo>
                    <a:close/>
                  </a:path>
                </a:pathLst>
              </a:custGeom>
              <a:solidFill>
                <a:schemeClr val="accent1"/>
              </a:solidFill>
              <a:ln>
                <a:noFill/>
              </a:ln>
            </p:spPr>
            <p:txBody>
              <a:bodyPr vert="horz" wrap="square" lIns="91440" tIns="45720" rIns="91440" bIns="45720" numCol="1" anchor="t" anchorCtr="0" compatLnSpc="1"/>
              <a:lstStyle/>
              <a:p>
                <a:endParaRPr lang="en-US">
                  <a:latin typeface="思源黑体" panose="020B0500000000000000" pitchFamily="34" charset="-122"/>
                  <a:ea typeface="思源黑体" panose="020B0500000000000000" pitchFamily="34" charset="-122"/>
                  <a:sym typeface="思源黑体" panose="020B0500000000000000" pitchFamily="34" charset="-122"/>
                </a:endParaRPr>
              </a:p>
            </p:txBody>
          </p:sp>
          <p:sp>
            <p:nvSpPr>
              <p:cNvPr id="53" name="Freeform 6"/>
              <p:cNvSpPr/>
              <p:nvPr/>
            </p:nvSpPr>
            <p:spPr bwMode="auto">
              <a:xfrm>
                <a:off x="2483836" y="4138661"/>
                <a:ext cx="2104706" cy="1052353"/>
              </a:xfrm>
              <a:custGeom>
                <a:avLst/>
                <a:gdLst>
                  <a:gd name="T0" fmla="*/ 379 w 758"/>
                  <a:gd name="T1" fmla="*/ 378 h 378"/>
                  <a:gd name="T2" fmla="*/ 758 w 758"/>
                  <a:gd name="T3" fmla="*/ 0 h 378"/>
                  <a:gd name="T4" fmla="*/ 747 w 758"/>
                  <a:gd name="T5" fmla="*/ 0 h 378"/>
                  <a:gd name="T6" fmla="*/ 379 w 758"/>
                  <a:gd name="T7" fmla="*/ 368 h 378"/>
                  <a:gd name="T8" fmla="*/ 11 w 758"/>
                  <a:gd name="T9" fmla="*/ 0 h 378"/>
                  <a:gd name="T10" fmla="*/ 0 w 758"/>
                  <a:gd name="T11" fmla="*/ 0 h 378"/>
                  <a:gd name="T12" fmla="*/ 379 w 758"/>
                  <a:gd name="T13" fmla="*/ 378 h 378"/>
                </a:gdLst>
                <a:ahLst/>
                <a:cxnLst>
                  <a:cxn ang="0">
                    <a:pos x="T0" y="T1"/>
                  </a:cxn>
                  <a:cxn ang="0">
                    <a:pos x="T2" y="T3"/>
                  </a:cxn>
                  <a:cxn ang="0">
                    <a:pos x="T4" y="T5"/>
                  </a:cxn>
                  <a:cxn ang="0">
                    <a:pos x="T6" y="T7"/>
                  </a:cxn>
                  <a:cxn ang="0">
                    <a:pos x="T8" y="T9"/>
                  </a:cxn>
                  <a:cxn ang="0">
                    <a:pos x="T10" y="T11"/>
                  </a:cxn>
                  <a:cxn ang="0">
                    <a:pos x="T12" y="T13"/>
                  </a:cxn>
                </a:cxnLst>
                <a:rect l="0" t="0" r="r" b="b"/>
                <a:pathLst>
                  <a:path w="758" h="378">
                    <a:moveTo>
                      <a:pt x="379" y="378"/>
                    </a:moveTo>
                    <a:cubicBezTo>
                      <a:pt x="588" y="378"/>
                      <a:pt x="758" y="209"/>
                      <a:pt x="758" y="0"/>
                    </a:cubicBezTo>
                    <a:cubicBezTo>
                      <a:pt x="747" y="0"/>
                      <a:pt x="747" y="0"/>
                      <a:pt x="747" y="0"/>
                    </a:cubicBezTo>
                    <a:cubicBezTo>
                      <a:pt x="747" y="203"/>
                      <a:pt x="582" y="368"/>
                      <a:pt x="379" y="368"/>
                    </a:cubicBezTo>
                    <a:cubicBezTo>
                      <a:pt x="176" y="368"/>
                      <a:pt x="11" y="203"/>
                      <a:pt x="11" y="0"/>
                    </a:cubicBezTo>
                    <a:cubicBezTo>
                      <a:pt x="0" y="0"/>
                      <a:pt x="0" y="0"/>
                      <a:pt x="0" y="0"/>
                    </a:cubicBezTo>
                    <a:cubicBezTo>
                      <a:pt x="1" y="209"/>
                      <a:pt x="170" y="378"/>
                      <a:pt x="379" y="378"/>
                    </a:cubicBezTo>
                    <a:close/>
                  </a:path>
                </a:pathLst>
              </a:custGeom>
              <a:solidFill>
                <a:schemeClr val="accent1"/>
              </a:solidFill>
              <a:ln>
                <a:noFill/>
              </a:ln>
            </p:spPr>
            <p:txBody>
              <a:bodyPr vert="horz" wrap="square" lIns="91440" tIns="45720" rIns="91440" bIns="45720" numCol="1" anchor="t" anchorCtr="0" compatLnSpc="1"/>
              <a:lstStyle/>
              <a:p>
                <a:endParaRPr lang="en-US">
                  <a:latin typeface="思源黑体" panose="020B0500000000000000" pitchFamily="34" charset="-122"/>
                  <a:ea typeface="思源黑体" panose="020B0500000000000000" pitchFamily="34" charset="-122"/>
                  <a:sym typeface="思源黑体" panose="020B0500000000000000" pitchFamily="34" charset="-122"/>
                </a:endParaRPr>
              </a:p>
            </p:txBody>
          </p:sp>
          <p:sp>
            <p:nvSpPr>
              <p:cNvPr id="54" name="Freeform 7"/>
              <p:cNvSpPr/>
              <p:nvPr/>
            </p:nvSpPr>
            <p:spPr bwMode="auto">
              <a:xfrm>
                <a:off x="2597286" y="4138661"/>
                <a:ext cx="1877804" cy="937598"/>
              </a:xfrm>
              <a:custGeom>
                <a:avLst/>
                <a:gdLst>
                  <a:gd name="T0" fmla="*/ 0 w 676"/>
                  <a:gd name="T1" fmla="*/ 0 h 337"/>
                  <a:gd name="T2" fmla="*/ 338 w 676"/>
                  <a:gd name="T3" fmla="*/ 337 h 337"/>
                  <a:gd name="T4" fmla="*/ 676 w 676"/>
                  <a:gd name="T5" fmla="*/ 0 h 337"/>
                  <a:gd name="T6" fmla="*/ 619 w 676"/>
                  <a:gd name="T7" fmla="*/ 0 h 337"/>
                  <a:gd name="T8" fmla="*/ 338 w 676"/>
                  <a:gd name="T9" fmla="*/ 280 h 337"/>
                  <a:gd name="T10" fmla="*/ 57 w 676"/>
                  <a:gd name="T11" fmla="*/ 0 h 337"/>
                  <a:gd name="T12" fmla="*/ 0 w 676"/>
                  <a:gd name="T13" fmla="*/ 0 h 337"/>
                </a:gdLst>
                <a:ahLst/>
                <a:cxnLst>
                  <a:cxn ang="0">
                    <a:pos x="T0" y="T1"/>
                  </a:cxn>
                  <a:cxn ang="0">
                    <a:pos x="T2" y="T3"/>
                  </a:cxn>
                  <a:cxn ang="0">
                    <a:pos x="T4" y="T5"/>
                  </a:cxn>
                  <a:cxn ang="0">
                    <a:pos x="T6" y="T7"/>
                  </a:cxn>
                  <a:cxn ang="0">
                    <a:pos x="T8" y="T9"/>
                  </a:cxn>
                  <a:cxn ang="0">
                    <a:pos x="T10" y="T11"/>
                  </a:cxn>
                  <a:cxn ang="0">
                    <a:pos x="T12" y="T13"/>
                  </a:cxn>
                </a:cxnLst>
                <a:rect l="0" t="0" r="r" b="b"/>
                <a:pathLst>
                  <a:path w="676" h="337">
                    <a:moveTo>
                      <a:pt x="0" y="0"/>
                    </a:moveTo>
                    <a:cubicBezTo>
                      <a:pt x="0" y="186"/>
                      <a:pt x="152" y="337"/>
                      <a:pt x="338" y="337"/>
                    </a:cubicBezTo>
                    <a:cubicBezTo>
                      <a:pt x="525" y="337"/>
                      <a:pt x="676" y="186"/>
                      <a:pt x="676" y="0"/>
                    </a:cubicBezTo>
                    <a:cubicBezTo>
                      <a:pt x="619" y="0"/>
                      <a:pt x="619" y="0"/>
                      <a:pt x="619" y="0"/>
                    </a:cubicBezTo>
                    <a:cubicBezTo>
                      <a:pt x="619" y="155"/>
                      <a:pt x="493" y="280"/>
                      <a:pt x="338" y="280"/>
                    </a:cubicBezTo>
                    <a:cubicBezTo>
                      <a:pt x="183" y="280"/>
                      <a:pt x="58" y="155"/>
                      <a:pt x="57" y="0"/>
                    </a:cubicBezTo>
                    <a:cubicBezTo>
                      <a:pt x="0" y="0"/>
                      <a:pt x="0" y="0"/>
                      <a:pt x="0" y="0"/>
                    </a:cubicBezTo>
                    <a:close/>
                  </a:path>
                </a:pathLst>
              </a:custGeom>
              <a:solidFill>
                <a:schemeClr val="accent1"/>
              </a:solidFill>
              <a:ln>
                <a:noFill/>
              </a:ln>
            </p:spPr>
            <p:txBody>
              <a:bodyPr vert="horz" wrap="square" lIns="91440" tIns="45720" rIns="91440" bIns="45720" numCol="1" anchor="t" anchorCtr="0" compatLnSpc="1"/>
              <a:lstStyle/>
              <a:p>
                <a:endParaRPr lang="en-US">
                  <a:latin typeface="思源黑体" panose="020B0500000000000000" pitchFamily="34" charset="-122"/>
                  <a:ea typeface="思源黑体" panose="020B0500000000000000" pitchFamily="34" charset="-122"/>
                  <a:sym typeface="思源黑体" panose="020B0500000000000000" pitchFamily="34" charset="-122"/>
                </a:endParaRPr>
              </a:p>
            </p:txBody>
          </p:sp>
        </p:grpSp>
        <p:grpSp>
          <p:nvGrpSpPr>
            <p:cNvPr id="7" name="Group 67"/>
            <p:cNvGrpSpPr/>
            <p:nvPr/>
          </p:nvGrpSpPr>
          <p:grpSpPr>
            <a:xfrm>
              <a:off x="3826861" y="1370515"/>
              <a:ext cx="2102098" cy="1054961"/>
              <a:chOff x="4194724" y="3083701"/>
              <a:chExt cx="2102098" cy="1054961"/>
            </a:xfrm>
          </p:grpSpPr>
          <p:sp>
            <p:nvSpPr>
              <p:cNvPr id="48" name="Freeform 10"/>
              <p:cNvSpPr/>
              <p:nvPr/>
            </p:nvSpPr>
            <p:spPr bwMode="auto">
              <a:xfrm>
                <a:off x="4561157" y="3451437"/>
                <a:ext cx="1371840" cy="687224"/>
              </a:xfrm>
              <a:custGeom>
                <a:avLst/>
                <a:gdLst>
                  <a:gd name="T0" fmla="*/ 0 w 494"/>
                  <a:gd name="T1" fmla="*/ 247 h 247"/>
                  <a:gd name="T2" fmla="*/ 247 w 494"/>
                  <a:gd name="T3" fmla="*/ 0 h 247"/>
                  <a:gd name="T4" fmla="*/ 494 w 494"/>
                  <a:gd name="T5" fmla="*/ 247 h 247"/>
                  <a:gd name="T6" fmla="*/ 483 w 494"/>
                  <a:gd name="T7" fmla="*/ 247 h 247"/>
                  <a:gd name="T8" fmla="*/ 247 w 494"/>
                  <a:gd name="T9" fmla="*/ 11 h 247"/>
                  <a:gd name="T10" fmla="*/ 10 w 494"/>
                  <a:gd name="T11" fmla="*/ 247 h 247"/>
                  <a:gd name="T12" fmla="*/ 0 w 494"/>
                  <a:gd name="T13" fmla="*/ 247 h 247"/>
                </a:gdLst>
                <a:ahLst/>
                <a:cxnLst>
                  <a:cxn ang="0">
                    <a:pos x="T0" y="T1"/>
                  </a:cxn>
                  <a:cxn ang="0">
                    <a:pos x="T2" y="T3"/>
                  </a:cxn>
                  <a:cxn ang="0">
                    <a:pos x="T4" y="T5"/>
                  </a:cxn>
                  <a:cxn ang="0">
                    <a:pos x="T6" y="T7"/>
                  </a:cxn>
                  <a:cxn ang="0">
                    <a:pos x="T8" y="T9"/>
                  </a:cxn>
                  <a:cxn ang="0">
                    <a:pos x="T10" y="T11"/>
                  </a:cxn>
                  <a:cxn ang="0">
                    <a:pos x="T12" y="T13"/>
                  </a:cxn>
                </a:cxnLst>
                <a:rect l="0" t="0" r="r" b="b"/>
                <a:pathLst>
                  <a:path w="492" h="246">
                    <a:moveTo>
                      <a:pt x="0" y="247"/>
                    </a:moveTo>
                    <a:cubicBezTo>
                      <a:pt x="0" y="111"/>
                      <a:pt x="110" y="0"/>
                      <a:pt x="247" y="0"/>
                    </a:cubicBezTo>
                    <a:cubicBezTo>
                      <a:pt x="383" y="0"/>
                      <a:pt x="493" y="111"/>
                      <a:pt x="494" y="247"/>
                    </a:cubicBezTo>
                    <a:cubicBezTo>
                      <a:pt x="483" y="247"/>
                      <a:pt x="483" y="247"/>
                      <a:pt x="483" y="247"/>
                    </a:cubicBezTo>
                    <a:cubicBezTo>
                      <a:pt x="483" y="117"/>
                      <a:pt x="377" y="11"/>
                      <a:pt x="247" y="11"/>
                    </a:cubicBezTo>
                    <a:cubicBezTo>
                      <a:pt x="116" y="11"/>
                      <a:pt x="11" y="117"/>
                      <a:pt x="10" y="247"/>
                    </a:cubicBezTo>
                    <a:cubicBezTo>
                      <a:pt x="0" y="247"/>
                      <a:pt x="0" y="247"/>
                      <a:pt x="0" y="247"/>
                    </a:cubicBezTo>
                    <a:close/>
                  </a:path>
                </a:pathLst>
              </a:custGeom>
              <a:solidFill>
                <a:schemeClr val="accent2"/>
              </a:solidFill>
              <a:ln>
                <a:noFill/>
              </a:ln>
            </p:spPr>
            <p:txBody>
              <a:bodyPr vert="horz" wrap="square" lIns="91440" tIns="45720" rIns="91440" bIns="45720" numCol="1" anchor="t" anchorCtr="0" compatLnSpc="1"/>
              <a:lstStyle/>
              <a:p>
                <a:endParaRPr lang="en-US">
                  <a:latin typeface="思源黑体" panose="020B0500000000000000" pitchFamily="34" charset="-122"/>
                  <a:ea typeface="思源黑体" panose="020B0500000000000000" pitchFamily="34" charset="-122"/>
                  <a:sym typeface="思源黑体" panose="020B0500000000000000" pitchFamily="34" charset="-122"/>
                </a:endParaRPr>
              </a:p>
            </p:txBody>
          </p:sp>
          <p:sp>
            <p:nvSpPr>
              <p:cNvPr id="49" name="Freeform 11"/>
              <p:cNvSpPr/>
              <p:nvPr/>
            </p:nvSpPr>
            <p:spPr bwMode="auto">
              <a:xfrm>
                <a:off x="4194724" y="3083701"/>
                <a:ext cx="2102098" cy="1054961"/>
              </a:xfrm>
              <a:custGeom>
                <a:avLst/>
                <a:gdLst>
                  <a:gd name="T0" fmla="*/ 379 w 757"/>
                  <a:gd name="T1" fmla="*/ 0 h 379"/>
                  <a:gd name="T2" fmla="*/ 757 w 757"/>
                  <a:gd name="T3" fmla="*/ 379 h 379"/>
                  <a:gd name="T4" fmla="*/ 747 w 757"/>
                  <a:gd name="T5" fmla="*/ 379 h 379"/>
                  <a:gd name="T6" fmla="*/ 379 w 757"/>
                  <a:gd name="T7" fmla="*/ 11 h 379"/>
                  <a:gd name="T8" fmla="*/ 10 w 757"/>
                  <a:gd name="T9" fmla="*/ 379 h 379"/>
                  <a:gd name="T10" fmla="*/ 0 w 757"/>
                  <a:gd name="T11" fmla="*/ 379 h 379"/>
                  <a:gd name="T12" fmla="*/ 379 w 757"/>
                  <a:gd name="T13" fmla="*/ 0 h 379"/>
                </a:gdLst>
                <a:ahLst/>
                <a:cxnLst>
                  <a:cxn ang="0">
                    <a:pos x="T0" y="T1"/>
                  </a:cxn>
                  <a:cxn ang="0">
                    <a:pos x="T2" y="T3"/>
                  </a:cxn>
                  <a:cxn ang="0">
                    <a:pos x="T4" y="T5"/>
                  </a:cxn>
                  <a:cxn ang="0">
                    <a:pos x="T6" y="T7"/>
                  </a:cxn>
                  <a:cxn ang="0">
                    <a:pos x="T8" y="T9"/>
                  </a:cxn>
                  <a:cxn ang="0">
                    <a:pos x="T10" y="T11"/>
                  </a:cxn>
                  <a:cxn ang="0">
                    <a:pos x="T12" y="T13"/>
                  </a:cxn>
                </a:cxnLst>
                <a:rect l="0" t="0" r="r" b="b"/>
                <a:pathLst>
                  <a:path w="757" h="379">
                    <a:moveTo>
                      <a:pt x="379" y="0"/>
                    </a:moveTo>
                    <a:cubicBezTo>
                      <a:pt x="588" y="0"/>
                      <a:pt x="757" y="170"/>
                      <a:pt x="757" y="379"/>
                    </a:cubicBezTo>
                    <a:cubicBezTo>
                      <a:pt x="747" y="379"/>
                      <a:pt x="747" y="379"/>
                      <a:pt x="747" y="379"/>
                    </a:cubicBezTo>
                    <a:cubicBezTo>
                      <a:pt x="746" y="176"/>
                      <a:pt x="582" y="11"/>
                      <a:pt x="379" y="11"/>
                    </a:cubicBezTo>
                    <a:cubicBezTo>
                      <a:pt x="175" y="11"/>
                      <a:pt x="11" y="176"/>
                      <a:pt x="10" y="379"/>
                    </a:cubicBezTo>
                    <a:cubicBezTo>
                      <a:pt x="0" y="379"/>
                      <a:pt x="0" y="379"/>
                      <a:pt x="0" y="379"/>
                    </a:cubicBezTo>
                    <a:cubicBezTo>
                      <a:pt x="0" y="170"/>
                      <a:pt x="170" y="0"/>
                      <a:pt x="379" y="0"/>
                    </a:cubicBezTo>
                    <a:close/>
                  </a:path>
                </a:pathLst>
              </a:custGeom>
              <a:solidFill>
                <a:schemeClr val="accent2"/>
              </a:solidFill>
              <a:ln>
                <a:noFill/>
              </a:ln>
            </p:spPr>
            <p:txBody>
              <a:bodyPr vert="horz" wrap="square" lIns="91440" tIns="45720" rIns="91440" bIns="45720" numCol="1" anchor="t" anchorCtr="0" compatLnSpc="1"/>
              <a:lstStyle/>
              <a:p>
                <a:endParaRPr lang="en-US">
                  <a:latin typeface="思源黑体" panose="020B0500000000000000" pitchFamily="34" charset="-122"/>
                  <a:ea typeface="思源黑体" panose="020B0500000000000000" pitchFamily="34" charset="-122"/>
                  <a:sym typeface="思源黑体" panose="020B0500000000000000" pitchFamily="34" charset="-122"/>
                </a:endParaRPr>
              </a:p>
            </p:txBody>
          </p:sp>
          <p:sp>
            <p:nvSpPr>
              <p:cNvPr id="50" name="Freeform 12"/>
              <p:cNvSpPr/>
              <p:nvPr/>
            </p:nvSpPr>
            <p:spPr bwMode="auto">
              <a:xfrm>
                <a:off x="4308175" y="3197152"/>
                <a:ext cx="1877804" cy="941510"/>
              </a:xfrm>
              <a:custGeom>
                <a:avLst/>
                <a:gdLst>
                  <a:gd name="T0" fmla="*/ 0 w 676"/>
                  <a:gd name="T1" fmla="*/ 338 h 338"/>
                  <a:gd name="T2" fmla="*/ 338 w 676"/>
                  <a:gd name="T3" fmla="*/ 0 h 338"/>
                  <a:gd name="T4" fmla="*/ 676 w 676"/>
                  <a:gd name="T5" fmla="*/ 338 h 338"/>
                  <a:gd name="T6" fmla="*/ 619 w 676"/>
                  <a:gd name="T7" fmla="*/ 338 h 338"/>
                  <a:gd name="T8" fmla="*/ 338 w 676"/>
                  <a:gd name="T9" fmla="*/ 57 h 338"/>
                  <a:gd name="T10" fmla="*/ 57 w 676"/>
                  <a:gd name="T11" fmla="*/ 338 h 338"/>
                  <a:gd name="T12" fmla="*/ 0 w 676"/>
                  <a:gd name="T13" fmla="*/ 338 h 338"/>
                </a:gdLst>
                <a:ahLst/>
                <a:cxnLst>
                  <a:cxn ang="0">
                    <a:pos x="T0" y="T1"/>
                  </a:cxn>
                  <a:cxn ang="0">
                    <a:pos x="T2" y="T3"/>
                  </a:cxn>
                  <a:cxn ang="0">
                    <a:pos x="T4" y="T5"/>
                  </a:cxn>
                  <a:cxn ang="0">
                    <a:pos x="T6" y="T7"/>
                  </a:cxn>
                  <a:cxn ang="0">
                    <a:pos x="T8" y="T9"/>
                  </a:cxn>
                  <a:cxn ang="0">
                    <a:pos x="T10" y="T11"/>
                  </a:cxn>
                  <a:cxn ang="0">
                    <a:pos x="T12" y="T13"/>
                  </a:cxn>
                </a:cxnLst>
                <a:rect l="0" t="0" r="r" b="b"/>
                <a:pathLst>
                  <a:path w="676" h="338">
                    <a:moveTo>
                      <a:pt x="0" y="338"/>
                    </a:moveTo>
                    <a:cubicBezTo>
                      <a:pt x="0" y="151"/>
                      <a:pt x="151" y="0"/>
                      <a:pt x="338" y="0"/>
                    </a:cubicBezTo>
                    <a:cubicBezTo>
                      <a:pt x="524" y="0"/>
                      <a:pt x="675" y="151"/>
                      <a:pt x="676" y="338"/>
                    </a:cubicBezTo>
                    <a:cubicBezTo>
                      <a:pt x="619" y="338"/>
                      <a:pt x="619" y="338"/>
                      <a:pt x="619" y="338"/>
                    </a:cubicBezTo>
                    <a:cubicBezTo>
                      <a:pt x="618" y="183"/>
                      <a:pt x="493" y="57"/>
                      <a:pt x="338" y="57"/>
                    </a:cubicBezTo>
                    <a:cubicBezTo>
                      <a:pt x="183" y="57"/>
                      <a:pt x="57" y="183"/>
                      <a:pt x="57" y="338"/>
                    </a:cubicBezTo>
                    <a:cubicBezTo>
                      <a:pt x="0" y="338"/>
                      <a:pt x="0" y="338"/>
                      <a:pt x="0" y="338"/>
                    </a:cubicBezTo>
                    <a:close/>
                  </a:path>
                </a:pathLst>
              </a:custGeom>
              <a:solidFill>
                <a:schemeClr val="accent2"/>
              </a:solidFill>
              <a:ln>
                <a:noFill/>
              </a:ln>
            </p:spPr>
            <p:txBody>
              <a:bodyPr vert="horz" wrap="square" lIns="91440" tIns="45720" rIns="91440" bIns="45720" numCol="1" anchor="t" anchorCtr="0" compatLnSpc="1"/>
              <a:lstStyle/>
              <a:p>
                <a:endParaRPr lang="en-US">
                  <a:latin typeface="思源黑体" panose="020B0500000000000000" pitchFamily="34" charset="-122"/>
                  <a:ea typeface="思源黑体" panose="020B0500000000000000" pitchFamily="34" charset="-122"/>
                  <a:sym typeface="思源黑体" panose="020B0500000000000000" pitchFamily="34" charset="-122"/>
                </a:endParaRPr>
              </a:p>
            </p:txBody>
          </p:sp>
        </p:grpSp>
        <p:grpSp>
          <p:nvGrpSpPr>
            <p:cNvPr id="8" name="Group 68"/>
            <p:cNvGrpSpPr/>
            <p:nvPr/>
          </p:nvGrpSpPr>
          <p:grpSpPr>
            <a:xfrm>
              <a:off x="5537750" y="2425475"/>
              <a:ext cx="2102098" cy="1052353"/>
              <a:chOff x="5905613" y="4138661"/>
              <a:chExt cx="2102098" cy="1052353"/>
            </a:xfrm>
          </p:grpSpPr>
          <p:sp>
            <p:nvSpPr>
              <p:cNvPr id="44" name="Freeform 15"/>
              <p:cNvSpPr/>
              <p:nvPr/>
            </p:nvSpPr>
            <p:spPr bwMode="auto">
              <a:xfrm>
                <a:off x="6272045" y="4138661"/>
                <a:ext cx="1369232" cy="684616"/>
              </a:xfrm>
              <a:custGeom>
                <a:avLst/>
                <a:gdLst>
                  <a:gd name="T0" fmla="*/ 0 w 493"/>
                  <a:gd name="T1" fmla="*/ 0 h 246"/>
                  <a:gd name="T2" fmla="*/ 246 w 493"/>
                  <a:gd name="T3" fmla="*/ 246 h 246"/>
                  <a:gd name="T4" fmla="*/ 493 w 493"/>
                  <a:gd name="T5" fmla="*/ 0 h 246"/>
                  <a:gd name="T6" fmla="*/ 483 w 493"/>
                  <a:gd name="T7" fmla="*/ 0 h 246"/>
                  <a:gd name="T8" fmla="*/ 246 w 493"/>
                  <a:gd name="T9" fmla="*/ 236 h 246"/>
                  <a:gd name="T10" fmla="*/ 10 w 493"/>
                  <a:gd name="T11" fmla="*/ 0 h 246"/>
                  <a:gd name="T12" fmla="*/ 0 w 493"/>
                  <a:gd name="T13" fmla="*/ 0 h 246"/>
                </a:gdLst>
                <a:ahLst/>
                <a:cxnLst>
                  <a:cxn ang="0">
                    <a:pos x="T0" y="T1"/>
                  </a:cxn>
                  <a:cxn ang="0">
                    <a:pos x="T2" y="T3"/>
                  </a:cxn>
                  <a:cxn ang="0">
                    <a:pos x="T4" y="T5"/>
                  </a:cxn>
                  <a:cxn ang="0">
                    <a:pos x="T6" y="T7"/>
                  </a:cxn>
                  <a:cxn ang="0">
                    <a:pos x="T8" y="T9"/>
                  </a:cxn>
                  <a:cxn ang="0">
                    <a:pos x="T10" y="T11"/>
                  </a:cxn>
                  <a:cxn ang="0">
                    <a:pos x="T12" y="T13"/>
                  </a:cxn>
                </a:cxnLst>
                <a:rect l="0" t="0" r="r" b="b"/>
                <a:pathLst>
                  <a:path w="492" h="246">
                    <a:moveTo>
                      <a:pt x="0" y="0"/>
                    </a:moveTo>
                    <a:cubicBezTo>
                      <a:pt x="0" y="136"/>
                      <a:pt x="110" y="246"/>
                      <a:pt x="246" y="246"/>
                    </a:cubicBezTo>
                    <a:cubicBezTo>
                      <a:pt x="383" y="246"/>
                      <a:pt x="493" y="136"/>
                      <a:pt x="493" y="0"/>
                    </a:cubicBezTo>
                    <a:cubicBezTo>
                      <a:pt x="483" y="0"/>
                      <a:pt x="483" y="0"/>
                      <a:pt x="483" y="0"/>
                    </a:cubicBezTo>
                    <a:cubicBezTo>
                      <a:pt x="482" y="130"/>
                      <a:pt x="377" y="236"/>
                      <a:pt x="246" y="236"/>
                    </a:cubicBezTo>
                    <a:cubicBezTo>
                      <a:pt x="116" y="236"/>
                      <a:pt x="11" y="130"/>
                      <a:pt x="10" y="0"/>
                    </a:cubicBezTo>
                    <a:cubicBezTo>
                      <a:pt x="0" y="0"/>
                      <a:pt x="0" y="0"/>
                      <a:pt x="0" y="0"/>
                    </a:cubicBezTo>
                    <a:close/>
                  </a:path>
                </a:pathLst>
              </a:custGeom>
              <a:solidFill>
                <a:schemeClr val="accent3"/>
              </a:solidFill>
              <a:ln>
                <a:noFill/>
              </a:ln>
            </p:spPr>
            <p:txBody>
              <a:bodyPr vert="horz" wrap="square" lIns="91440" tIns="45720" rIns="91440" bIns="45720" numCol="1" anchor="t" anchorCtr="0" compatLnSpc="1"/>
              <a:lstStyle/>
              <a:p>
                <a:endParaRPr lang="en-US">
                  <a:latin typeface="思源黑体" panose="020B0500000000000000" pitchFamily="34" charset="-122"/>
                  <a:ea typeface="思源黑体" panose="020B0500000000000000" pitchFamily="34" charset="-122"/>
                  <a:sym typeface="思源黑体" panose="020B0500000000000000" pitchFamily="34" charset="-122"/>
                </a:endParaRPr>
              </a:p>
            </p:txBody>
          </p:sp>
          <p:sp>
            <p:nvSpPr>
              <p:cNvPr id="45" name="Freeform 16"/>
              <p:cNvSpPr/>
              <p:nvPr/>
            </p:nvSpPr>
            <p:spPr bwMode="auto">
              <a:xfrm>
                <a:off x="5905613" y="4138661"/>
                <a:ext cx="2102098" cy="1052353"/>
              </a:xfrm>
              <a:custGeom>
                <a:avLst/>
                <a:gdLst>
                  <a:gd name="T0" fmla="*/ 378 w 757"/>
                  <a:gd name="T1" fmla="*/ 378 h 378"/>
                  <a:gd name="T2" fmla="*/ 757 w 757"/>
                  <a:gd name="T3" fmla="*/ 0 h 378"/>
                  <a:gd name="T4" fmla="*/ 747 w 757"/>
                  <a:gd name="T5" fmla="*/ 0 h 378"/>
                  <a:gd name="T6" fmla="*/ 378 w 757"/>
                  <a:gd name="T7" fmla="*/ 368 h 378"/>
                  <a:gd name="T8" fmla="*/ 10 w 757"/>
                  <a:gd name="T9" fmla="*/ 0 h 378"/>
                  <a:gd name="T10" fmla="*/ 0 w 757"/>
                  <a:gd name="T11" fmla="*/ 0 h 378"/>
                  <a:gd name="T12" fmla="*/ 378 w 757"/>
                  <a:gd name="T13" fmla="*/ 378 h 378"/>
                </a:gdLst>
                <a:ahLst/>
                <a:cxnLst>
                  <a:cxn ang="0">
                    <a:pos x="T0" y="T1"/>
                  </a:cxn>
                  <a:cxn ang="0">
                    <a:pos x="T2" y="T3"/>
                  </a:cxn>
                  <a:cxn ang="0">
                    <a:pos x="T4" y="T5"/>
                  </a:cxn>
                  <a:cxn ang="0">
                    <a:pos x="T6" y="T7"/>
                  </a:cxn>
                  <a:cxn ang="0">
                    <a:pos x="T8" y="T9"/>
                  </a:cxn>
                  <a:cxn ang="0">
                    <a:pos x="T10" y="T11"/>
                  </a:cxn>
                  <a:cxn ang="0">
                    <a:pos x="T12" y="T13"/>
                  </a:cxn>
                </a:cxnLst>
                <a:rect l="0" t="0" r="r" b="b"/>
                <a:pathLst>
                  <a:path w="757" h="378">
                    <a:moveTo>
                      <a:pt x="378" y="378"/>
                    </a:moveTo>
                    <a:cubicBezTo>
                      <a:pt x="588" y="378"/>
                      <a:pt x="757" y="209"/>
                      <a:pt x="757" y="0"/>
                    </a:cubicBezTo>
                    <a:cubicBezTo>
                      <a:pt x="747" y="0"/>
                      <a:pt x="747" y="0"/>
                      <a:pt x="747" y="0"/>
                    </a:cubicBezTo>
                    <a:cubicBezTo>
                      <a:pt x="746" y="203"/>
                      <a:pt x="582" y="368"/>
                      <a:pt x="378" y="368"/>
                    </a:cubicBezTo>
                    <a:cubicBezTo>
                      <a:pt x="175" y="368"/>
                      <a:pt x="11" y="203"/>
                      <a:pt x="10" y="0"/>
                    </a:cubicBezTo>
                    <a:cubicBezTo>
                      <a:pt x="0" y="0"/>
                      <a:pt x="0" y="0"/>
                      <a:pt x="0" y="0"/>
                    </a:cubicBezTo>
                    <a:cubicBezTo>
                      <a:pt x="0" y="209"/>
                      <a:pt x="169" y="378"/>
                      <a:pt x="378" y="378"/>
                    </a:cubicBezTo>
                    <a:close/>
                  </a:path>
                </a:pathLst>
              </a:custGeom>
              <a:solidFill>
                <a:schemeClr val="accent3"/>
              </a:solidFill>
              <a:ln>
                <a:noFill/>
              </a:ln>
            </p:spPr>
            <p:txBody>
              <a:bodyPr vert="horz" wrap="square" lIns="91440" tIns="45720" rIns="91440" bIns="45720" numCol="1" anchor="t" anchorCtr="0" compatLnSpc="1"/>
              <a:lstStyle/>
              <a:p>
                <a:endParaRPr lang="en-US">
                  <a:latin typeface="思源黑体" panose="020B0500000000000000" pitchFamily="34" charset="-122"/>
                  <a:ea typeface="思源黑体" panose="020B0500000000000000" pitchFamily="34" charset="-122"/>
                  <a:sym typeface="思源黑体" panose="020B0500000000000000" pitchFamily="34" charset="-122"/>
                </a:endParaRPr>
              </a:p>
            </p:txBody>
          </p:sp>
          <p:sp>
            <p:nvSpPr>
              <p:cNvPr id="46" name="Freeform 17"/>
              <p:cNvSpPr/>
              <p:nvPr/>
            </p:nvSpPr>
            <p:spPr bwMode="auto">
              <a:xfrm>
                <a:off x="6019063" y="4138661"/>
                <a:ext cx="1875196" cy="937598"/>
              </a:xfrm>
              <a:custGeom>
                <a:avLst/>
                <a:gdLst>
                  <a:gd name="T0" fmla="*/ 0 w 675"/>
                  <a:gd name="T1" fmla="*/ 0 h 337"/>
                  <a:gd name="T2" fmla="*/ 337 w 675"/>
                  <a:gd name="T3" fmla="*/ 337 h 337"/>
                  <a:gd name="T4" fmla="*/ 675 w 675"/>
                  <a:gd name="T5" fmla="*/ 0 h 337"/>
                  <a:gd name="T6" fmla="*/ 618 w 675"/>
                  <a:gd name="T7" fmla="*/ 0 h 337"/>
                  <a:gd name="T8" fmla="*/ 337 w 675"/>
                  <a:gd name="T9" fmla="*/ 280 h 337"/>
                  <a:gd name="T10" fmla="*/ 57 w 675"/>
                  <a:gd name="T11" fmla="*/ 0 h 337"/>
                  <a:gd name="T12" fmla="*/ 0 w 675"/>
                  <a:gd name="T13" fmla="*/ 0 h 337"/>
                </a:gdLst>
                <a:ahLst/>
                <a:cxnLst>
                  <a:cxn ang="0">
                    <a:pos x="T0" y="T1"/>
                  </a:cxn>
                  <a:cxn ang="0">
                    <a:pos x="T2" y="T3"/>
                  </a:cxn>
                  <a:cxn ang="0">
                    <a:pos x="T4" y="T5"/>
                  </a:cxn>
                  <a:cxn ang="0">
                    <a:pos x="T6" y="T7"/>
                  </a:cxn>
                  <a:cxn ang="0">
                    <a:pos x="T8" y="T9"/>
                  </a:cxn>
                  <a:cxn ang="0">
                    <a:pos x="T10" y="T11"/>
                  </a:cxn>
                  <a:cxn ang="0">
                    <a:pos x="T12" y="T13"/>
                  </a:cxn>
                </a:cxnLst>
                <a:rect l="0" t="0" r="r" b="b"/>
                <a:pathLst>
                  <a:path w="675" h="337">
                    <a:moveTo>
                      <a:pt x="0" y="0"/>
                    </a:moveTo>
                    <a:cubicBezTo>
                      <a:pt x="0" y="186"/>
                      <a:pt x="151" y="337"/>
                      <a:pt x="337" y="337"/>
                    </a:cubicBezTo>
                    <a:cubicBezTo>
                      <a:pt x="524" y="337"/>
                      <a:pt x="675" y="186"/>
                      <a:pt x="675" y="0"/>
                    </a:cubicBezTo>
                    <a:cubicBezTo>
                      <a:pt x="618" y="0"/>
                      <a:pt x="618" y="0"/>
                      <a:pt x="618" y="0"/>
                    </a:cubicBezTo>
                    <a:cubicBezTo>
                      <a:pt x="618" y="155"/>
                      <a:pt x="492" y="280"/>
                      <a:pt x="337" y="280"/>
                    </a:cubicBezTo>
                    <a:cubicBezTo>
                      <a:pt x="183" y="280"/>
                      <a:pt x="57" y="155"/>
                      <a:pt x="57" y="0"/>
                    </a:cubicBezTo>
                    <a:cubicBezTo>
                      <a:pt x="0" y="0"/>
                      <a:pt x="0" y="0"/>
                      <a:pt x="0" y="0"/>
                    </a:cubicBezTo>
                    <a:close/>
                  </a:path>
                </a:pathLst>
              </a:custGeom>
              <a:solidFill>
                <a:schemeClr val="accent3"/>
              </a:solidFill>
              <a:ln>
                <a:noFill/>
              </a:ln>
            </p:spPr>
            <p:txBody>
              <a:bodyPr vert="horz" wrap="square" lIns="91440" tIns="45720" rIns="91440" bIns="45720" numCol="1" anchor="t" anchorCtr="0" compatLnSpc="1"/>
              <a:lstStyle/>
              <a:p>
                <a:endParaRPr lang="en-US">
                  <a:latin typeface="思源黑体" panose="020B0500000000000000" pitchFamily="34" charset="-122"/>
                  <a:ea typeface="思源黑体" panose="020B0500000000000000" pitchFamily="34" charset="-122"/>
                  <a:sym typeface="思源黑体" panose="020B0500000000000000" pitchFamily="34" charset="-122"/>
                </a:endParaRPr>
              </a:p>
            </p:txBody>
          </p:sp>
        </p:grpSp>
        <p:grpSp>
          <p:nvGrpSpPr>
            <p:cNvPr id="9" name="Group 69"/>
            <p:cNvGrpSpPr/>
            <p:nvPr/>
          </p:nvGrpSpPr>
          <p:grpSpPr>
            <a:xfrm>
              <a:off x="7246030" y="1370515"/>
              <a:ext cx="2106010" cy="1054961"/>
              <a:chOff x="7613893" y="3083701"/>
              <a:chExt cx="2106010" cy="1054961"/>
            </a:xfrm>
          </p:grpSpPr>
          <p:sp>
            <p:nvSpPr>
              <p:cNvPr id="40" name="Freeform 20"/>
              <p:cNvSpPr/>
              <p:nvPr/>
            </p:nvSpPr>
            <p:spPr bwMode="auto">
              <a:xfrm>
                <a:off x="7980326" y="3451437"/>
                <a:ext cx="1371840" cy="687224"/>
              </a:xfrm>
              <a:custGeom>
                <a:avLst/>
                <a:gdLst>
                  <a:gd name="T0" fmla="*/ 0 w 494"/>
                  <a:gd name="T1" fmla="*/ 247 h 247"/>
                  <a:gd name="T2" fmla="*/ 247 w 494"/>
                  <a:gd name="T3" fmla="*/ 0 h 247"/>
                  <a:gd name="T4" fmla="*/ 494 w 494"/>
                  <a:gd name="T5" fmla="*/ 247 h 247"/>
                  <a:gd name="T6" fmla="*/ 483 w 494"/>
                  <a:gd name="T7" fmla="*/ 247 h 247"/>
                  <a:gd name="T8" fmla="*/ 247 w 494"/>
                  <a:gd name="T9" fmla="*/ 11 h 247"/>
                  <a:gd name="T10" fmla="*/ 11 w 494"/>
                  <a:gd name="T11" fmla="*/ 247 h 247"/>
                  <a:gd name="T12" fmla="*/ 0 w 494"/>
                  <a:gd name="T13" fmla="*/ 247 h 247"/>
                </a:gdLst>
                <a:ahLst/>
                <a:cxnLst>
                  <a:cxn ang="0">
                    <a:pos x="T0" y="T1"/>
                  </a:cxn>
                  <a:cxn ang="0">
                    <a:pos x="T2" y="T3"/>
                  </a:cxn>
                  <a:cxn ang="0">
                    <a:pos x="T4" y="T5"/>
                  </a:cxn>
                  <a:cxn ang="0">
                    <a:pos x="T6" y="T7"/>
                  </a:cxn>
                  <a:cxn ang="0">
                    <a:pos x="T8" y="T9"/>
                  </a:cxn>
                  <a:cxn ang="0">
                    <a:pos x="T10" y="T11"/>
                  </a:cxn>
                  <a:cxn ang="0">
                    <a:pos x="T12" y="T13"/>
                  </a:cxn>
                </a:cxnLst>
                <a:rect l="0" t="0" r="r" b="b"/>
                <a:pathLst>
                  <a:path w="492" h="246">
                    <a:moveTo>
                      <a:pt x="0" y="247"/>
                    </a:moveTo>
                    <a:cubicBezTo>
                      <a:pt x="0" y="111"/>
                      <a:pt x="111" y="0"/>
                      <a:pt x="247" y="0"/>
                    </a:cubicBezTo>
                    <a:cubicBezTo>
                      <a:pt x="383" y="0"/>
                      <a:pt x="494" y="111"/>
                      <a:pt x="494" y="247"/>
                    </a:cubicBezTo>
                    <a:cubicBezTo>
                      <a:pt x="483" y="247"/>
                      <a:pt x="483" y="247"/>
                      <a:pt x="483" y="247"/>
                    </a:cubicBezTo>
                    <a:cubicBezTo>
                      <a:pt x="483" y="117"/>
                      <a:pt x="377" y="11"/>
                      <a:pt x="247" y="11"/>
                    </a:cubicBezTo>
                    <a:cubicBezTo>
                      <a:pt x="117" y="11"/>
                      <a:pt x="11" y="117"/>
                      <a:pt x="11" y="247"/>
                    </a:cubicBezTo>
                    <a:cubicBezTo>
                      <a:pt x="0" y="247"/>
                      <a:pt x="0" y="247"/>
                      <a:pt x="0" y="247"/>
                    </a:cubicBezTo>
                    <a:close/>
                  </a:path>
                </a:pathLst>
              </a:custGeom>
              <a:solidFill>
                <a:schemeClr val="accent4"/>
              </a:solidFill>
              <a:ln>
                <a:noFill/>
              </a:ln>
            </p:spPr>
            <p:txBody>
              <a:bodyPr vert="horz" wrap="square" lIns="91440" tIns="45720" rIns="91440" bIns="45720" numCol="1" anchor="t" anchorCtr="0" compatLnSpc="1"/>
              <a:lstStyle/>
              <a:p>
                <a:endParaRPr lang="en-US">
                  <a:latin typeface="思源黑体" panose="020B0500000000000000" pitchFamily="34" charset="-122"/>
                  <a:ea typeface="思源黑体" panose="020B0500000000000000" pitchFamily="34" charset="-122"/>
                  <a:sym typeface="思源黑体" panose="020B0500000000000000" pitchFamily="34" charset="-122"/>
                </a:endParaRPr>
              </a:p>
            </p:txBody>
          </p:sp>
          <p:sp>
            <p:nvSpPr>
              <p:cNvPr id="41" name="Freeform 21"/>
              <p:cNvSpPr/>
              <p:nvPr/>
            </p:nvSpPr>
            <p:spPr bwMode="auto">
              <a:xfrm>
                <a:off x="7613893" y="3083701"/>
                <a:ext cx="2106010" cy="1054961"/>
              </a:xfrm>
              <a:custGeom>
                <a:avLst/>
                <a:gdLst>
                  <a:gd name="T0" fmla="*/ 379 w 758"/>
                  <a:gd name="T1" fmla="*/ 0 h 379"/>
                  <a:gd name="T2" fmla="*/ 758 w 758"/>
                  <a:gd name="T3" fmla="*/ 379 h 379"/>
                  <a:gd name="T4" fmla="*/ 747 w 758"/>
                  <a:gd name="T5" fmla="*/ 379 h 379"/>
                  <a:gd name="T6" fmla="*/ 379 w 758"/>
                  <a:gd name="T7" fmla="*/ 11 h 379"/>
                  <a:gd name="T8" fmla="*/ 11 w 758"/>
                  <a:gd name="T9" fmla="*/ 379 h 379"/>
                  <a:gd name="T10" fmla="*/ 0 w 758"/>
                  <a:gd name="T11" fmla="*/ 379 h 379"/>
                  <a:gd name="T12" fmla="*/ 379 w 758"/>
                  <a:gd name="T13" fmla="*/ 0 h 379"/>
                </a:gdLst>
                <a:ahLst/>
                <a:cxnLst>
                  <a:cxn ang="0">
                    <a:pos x="T0" y="T1"/>
                  </a:cxn>
                  <a:cxn ang="0">
                    <a:pos x="T2" y="T3"/>
                  </a:cxn>
                  <a:cxn ang="0">
                    <a:pos x="T4" y="T5"/>
                  </a:cxn>
                  <a:cxn ang="0">
                    <a:pos x="T6" y="T7"/>
                  </a:cxn>
                  <a:cxn ang="0">
                    <a:pos x="T8" y="T9"/>
                  </a:cxn>
                  <a:cxn ang="0">
                    <a:pos x="T10" y="T11"/>
                  </a:cxn>
                  <a:cxn ang="0">
                    <a:pos x="T12" y="T13"/>
                  </a:cxn>
                </a:cxnLst>
                <a:rect l="0" t="0" r="r" b="b"/>
                <a:pathLst>
                  <a:path w="758" h="379">
                    <a:moveTo>
                      <a:pt x="379" y="0"/>
                    </a:moveTo>
                    <a:cubicBezTo>
                      <a:pt x="588" y="0"/>
                      <a:pt x="758" y="170"/>
                      <a:pt x="758" y="379"/>
                    </a:cubicBezTo>
                    <a:cubicBezTo>
                      <a:pt x="747" y="379"/>
                      <a:pt x="747" y="379"/>
                      <a:pt x="747" y="379"/>
                    </a:cubicBezTo>
                    <a:cubicBezTo>
                      <a:pt x="747" y="176"/>
                      <a:pt x="582" y="11"/>
                      <a:pt x="379" y="11"/>
                    </a:cubicBezTo>
                    <a:cubicBezTo>
                      <a:pt x="176" y="11"/>
                      <a:pt x="11" y="176"/>
                      <a:pt x="11" y="379"/>
                    </a:cubicBezTo>
                    <a:cubicBezTo>
                      <a:pt x="0" y="379"/>
                      <a:pt x="0" y="379"/>
                      <a:pt x="0" y="379"/>
                    </a:cubicBezTo>
                    <a:cubicBezTo>
                      <a:pt x="0" y="170"/>
                      <a:pt x="170" y="0"/>
                      <a:pt x="379" y="0"/>
                    </a:cubicBezTo>
                    <a:close/>
                  </a:path>
                </a:pathLst>
              </a:custGeom>
              <a:solidFill>
                <a:schemeClr val="accent4"/>
              </a:solidFill>
              <a:ln>
                <a:noFill/>
              </a:ln>
            </p:spPr>
            <p:txBody>
              <a:bodyPr vert="horz" wrap="square" lIns="91440" tIns="45720" rIns="91440" bIns="45720" numCol="1" anchor="t" anchorCtr="0" compatLnSpc="1"/>
              <a:lstStyle/>
              <a:p>
                <a:endParaRPr lang="en-US">
                  <a:latin typeface="思源黑体" panose="020B0500000000000000" pitchFamily="34" charset="-122"/>
                  <a:ea typeface="思源黑体" panose="020B0500000000000000" pitchFamily="34" charset="-122"/>
                  <a:sym typeface="思源黑体" panose="020B0500000000000000" pitchFamily="34" charset="-122"/>
                </a:endParaRPr>
              </a:p>
            </p:txBody>
          </p:sp>
          <p:sp>
            <p:nvSpPr>
              <p:cNvPr id="42" name="Freeform 22"/>
              <p:cNvSpPr/>
              <p:nvPr/>
            </p:nvSpPr>
            <p:spPr bwMode="auto">
              <a:xfrm>
                <a:off x="7727344" y="3197152"/>
                <a:ext cx="1877804" cy="941510"/>
              </a:xfrm>
              <a:custGeom>
                <a:avLst/>
                <a:gdLst>
                  <a:gd name="T0" fmla="*/ 0 w 676"/>
                  <a:gd name="T1" fmla="*/ 338 h 338"/>
                  <a:gd name="T2" fmla="*/ 338 w 676"/>
                  <a:gd name="T3" fmla="*/ 0 h 338"/>
                  <a:gd name="T4" fmla="*/ 676 w 676"/>
                  <a:gd name="T5" fmla="*/ 338 h 338"/>
                  <a:gd name="T6" fmla="*/ 619 w 676"/>
                  <a:gd name="T7" fmla="*/ 338 h 338"/>
                  <a:gd name="T8" fmla="*/ 338 w 676"/>
                  <a:gd name="T9" fmla="*/ 57 h 338"/>
                  <a:gd name="T10" fmla="*/ 57 w 676"/>
                  <a:gd name="T11" fmla="*/ 338 h 338"/>
                  <a:gd name="T12" fmla="*/ 0 w 676"/>
                  <a:gd name="T13" fmla="*/ 338 h 338"/>
                </a:gdLst>
                <a:ahLst/>
                <a:cxnLst>
                  <a:cxn ang="0">
                    <a:pos x="T0" y="T1"/>
                  </a:cxn>
                  <a:cxn ang="0">
                    <a:pos x="T2" y="T3"/>
                  </a:cxn>
                  <a:cxn ang="0">
                    <a:pos x="T4" y="T5"/>
                  </a:cxn>
                  <a:cxn ang="0">
                    <a:pos x="T6" y="T7"/>
                  </a:cxn>
                  <a:cxn ang="0">
                    <a:pos x="T8" y="T9"/>
                  </a:cxn>
                  <a:cxn ang="0">
                    <a:pos x="T10" y="T11"/>
                  </a:cxn>
                  <a:cxn ang="0">
                    <a:pos x="T12" y="T13"/>
                  </a:cxn>
                </a:cxnLst>
                <a:rect l="0" t="0" r="r" b="b"/>
                <a:pathLst>
                  <a:path w="676" h="338">
                    <a:moveTo>
                      <a:pt x="0" y="338"/>
                    </a:moveTo>
                    <a:cubicBezTo>
                      <a:pt x="0" y="151"/>
                      <a:pt x="152" y="0"/>
                      <a:pt x="338" y="0"/>
                    </a:cubicBezTo>
                    <a:cubicBezTo>
                      <a:pt x="524" y="0"/>
                      <a:pt x="676" y="151"/>
                      <a:pt x="676" y="338"/>
                    </a:cubicBezTo>
                    <a:cubicBezTo>
                      <a:pt x="619" y="338"/>
                      <a:pt x="619" y="338"/>
                      <a:pt x="619" y="338"/>
                    </a:cubicBezTo>
                    <a:cubicBezTo>
                      <a:pt x="619" y="183"/>
                      <a:pt x="493" y="57"/>
                      <a:pt x="338" y="57"/>
                    </a:cubicBezTo>
                    <a:cubicBezTo>
                      <a:pt x="183" y="57"/>
                      <a:pt x="57" y="183"/>
                      <a:pt x="57" y="338"/>
                    </a:cubicBezTo>
                    <a:cubicBezTo>
                      <a:pt x="0" y="338"/>
                      <a:pt x="0" y="338"/>
                      <a:pt x="0" y="338"/>
                    </a:cubicBezTo>
                    <a:close/>
                  </a:path>
                </a:pathLst>
              </a:custGeom>
              <a:solidFill>
                <a:schemeClr val="accent4"/>
              </a:solidFill>
              <a:ln>
                <a:noFill/>
              </a:ln>
            </p:spPr>
            <p:txBody>
              <a:bodyPr vert="horz" wrap="square" lIns="91440" tIns="45720" rIns="91440" bIns="45720" numCol="1" anchor="t" anchorCtr="0" compatLnSpc="1"/>
              <a:lstStyle/>
              <a:p>
                <a:endParaRPr lang="en-US">
                  <a:latin typeface="思源黑体" panose="020B0500000000000000" pitchFamily="34" charset="-122"/>
                  <a:ea typeface="思源黑体" panose="020B0500000000000000" pitchFamily="34" charset="-122"/>
                  <a:sym typeface="思源黑体" panose="020B0500000000000000" pitchFamily="34" charset="-122"/>
                </a:endParaRPr>
              </a:p>
            </p:txBody>
          </p:sp>
        </p:grpSp>
        <p:sp>
          <p:nvSpPr>
            <p:cNvPr id="10" name="Freeform 25"/>
            <p:cNvSpPr/>
            <p:nvPr/>
          </p:nvSpPr>
          <p:spPr bwMode="auto">
            <a:xfrm>
              <a:off x="2115973" y="1370515"/>
              <a:ext cx="2104706" cy="1054961"/>
            </a:xfrm>
            <a:custGeom>
              <a:avLst/>
              <a:gdLst>
                <a:gd name="T0" fmla="*/ 758 w 758"/>
                <a:gd name="T1" fmla="*/ 379 h 379"/>
                <a:gd name="T2" fmla="*/ 379 w 758"/>
                <a:gd name="T3" fmla="*/ 0 h 379"/>
                <a:gd name="T4" fmla="*/ 0 w 758"/>
                <a:gd name="T5" fmla="*/ 379 h 379"/>
                <a:gd name="T6" fmla="*/ 143 w 758"/>
                <a:gd name="T7" fmla="*/ 379 h 379"/>
                <a:gd name="T8" fmla="*/ 379 w 758"/>
                <a:gd name="T9" fmla="*/ 143 h 379"/>
                <a:gd name="T10" fmla="*/ 615 w 758"/>
                <a:gd name="T11" fmla="*/ 379 h 379"/>
                <a:gd name="T12" fmla="*/ 758 w 758"/>
                <a:gd name="T13" fmla="*/ 379 h 379"/>
              </a:gdLst>
              <a:ahLst/>
              <a:cxnLst>
                <a:cxn ang="0">
                  <a:pos x="T0" y="T1"/>
                </a:cxn>
                <a:cxn ang="0">
                  <a:pos x="T2" y="T3"/>
                </a:cxn>
                <a:cxn ang="0">
                  <a:pos x="T4" y="T5"/>
                </a:cxn>
                <a:cxn ang="0">
                  <a:pos x="T6" y="T7"/>
                </a:cxn>
                <a:cxn ang="0">
                  <a:pos x="T8" y="T9"/>
                </a:cxn>
                <a:cxn ang="0">
                  <a:pos x="T10" y="T11"/>
                </a:cxn>
                <a:cxn ang="0">
                  <a:pos x="T12" y="T13"/>
                </a:cxn>
              </a:cxnLst>
              <a:rect l="0" t="0" r="r" b="b"/>
              <a:pathLst>
                <a:path w="758" h="379">
                  <a:moveTo>
                    <a:pt x="758" y="379"/>
                  </a:moveTo>
                  <a:cubicBezTo>
                    <a:pt x="758" y="170"/>
                    <a:pt x="588" y="0"/>
                    <a:pt x="379" y="0"/>
                  </a:cubicBezTo>
                  <a:cubicBezTo>
                    <a:pt x="170" y="0"/>
                    <a:pt x="0" y="170"/>
                    <a:pt x="0" y="379"/>
                  </a:cubicBezTo>
                  <a:cubicBezTo>
                    <a:pt x="143" y="379"/>
                    <a:pt x="143" y="379"/>
                    <a:pt x="143" y="379"/>
                  </a:cubicBezTo>
                  <a:cubicBezTo>
                    <a:pt x="143" y="249"/>
                    <a:pt x="249" y="143"/>
                    <a:pt x="379" y="143"/>
                  </a:cubicBezTo>
                  <a:cubicBezTo>
                    <a:pt x="510" y="143"/>
                    <a:pt x="615" y="249"/>
                    <a:pt x="615" y="379"/>
                  </a:cubicBezTo>
                  <a:cubicBezTo>
                    <a:pt x="758" y="379"/>
                    <a:pt x="758" y="379"/>
                    <a:pt x="758" y="379"/>
                  </a:cubicBezTo>
                  <a:close/>
                </a:path>
              </a:pathLst>
            </a:custGeom>
            <a:solidFill>
              <a:schemeClr val="accent1"/>
            </a:solidFill>
            <a:ln>
              <a:noFill/>
            </a:ln>
          </p:spPr>
          <p:txBody>
            <a:bodyPr vert="horz" wrap="square" lIns="91440" tIns="45720" rIns="91440" bIns="45720" numCol="1" anchor="t" anchorCtr="0" compatLnSpc="1"/>
            <a:lstStyle/>
            <a:p>
              <a:endParaRPr lang="en-US">
                <a:latin typeface="思源黑体" panose="020B0500000000000000" pitchFamily="34" charset="-122"/>
                <a:ea typeface="思源黑体" panose="020B0500000000000000" pitchFamily="34" charset="-122"/>
                <a:sym typeface="思源黑体" panose="020B0500000000000000" pitchFamily="34" charset="-122"/>
              </a:endParaRPr>
            </a:p>
          </p:txBody>
        </p:sp>
        <p:sp>
          <p:nvSpPr>
            <p:cNvPr id="11" name="Freeform 26"/>
            <p:cNvSpPr/>
            <p:nvPr/>
          </p:nvSpPr>
          <p:spPr bwMode="auto">
            <a:xfrm>
              <a:off x="7246030" y="2425475"/>
              <a:ext cx="2106010" cy="1054961"/>
            </a:xfrm>
            <a:custGeom>
              <a:avLst/>
              <a:gdLst>
                <a:gd name="T0" fmla="*/ 758 w 758"/>
                <a:gd name="T1" fmla="*/ 0 h 379"/>
                <a:gd name="T2" fmla="*/ 379 w 758"/>
                <a:gd name="T3" fmla="*/ 379 h 379"/>
                <a:gd name="T4" fmla="*/ 0 w 758"/>
                <a:gd name="T5" fmla="*/ 0 h 379"/>
                <a:gd name="T6" fmla="*/ 143 w 758"/>
                <a:gd name="T7" fmla="*/ 0 h 379"/>
                <a:gd name="T8" fmla="*/ 379 w 758"/>
                <a:gd name="T9" fmla="*/ 236 h 379"/>
                <a:gd name="T10" fmla="*/ 615 w 758"/>
                <a:gd name="T11" fmla="*/ 0 h 379"/>
                <a:gd name="T12" fmla="*/ 758 w 758"/>
                <a:gd name="T13" fmla="*/ 0 h 379"/>
              </a:gdLst>
              <a:ahLst/>
              <a:cxnLst>
                <a:cxn ang="0">
                  <a:pos x="T0" y="T1"/>
                </a:cxn>
                <a:cxn ang="0">
                  <a:pos x="T2" y="T3"/>
                </a:cxn>
                <a:cxn ang="0">
                  <a:pos x="T4" y="T5"/>
                </a:cxn>
                <a:cxn ang="0">
                  <a:pos x="T6" y="T7"/>
                </a:cxn>
                <a:cxn ang="0">
                  <a:pos x="T8" y="T9"/>
                </a:cxn>
                <a:cxn ang="0">
                  <a:pos x="T10" y="T11"/>
                </a:cxn>
                <a:cxn ang="0">
                  <a:pos x="T12" y="T13"/>
                </a:cxn>
              </a:cxnLst>
              <a:rect l="0" t="0" r="r" b="b"/>
              <a:pathLst>
                <a:path w="758" h="379">
                  <a:moveTo>
                    <a:pt x="758" y="0"/>
                  </a:moveTo>
                  <a:cubicBezTo>
                    <a:pt x="758" y="209"/>
                    <a:pt x="588" y="379"/>
                    <a:pt x="379" y="379"/>
                  </a:cubicBezTo>
                  <a:cubicBezTo>
                    <a:pt x="170" y="379"/>
                    <a:pt x="0" y="209"/>
                    <a:pt x="0" y="0"/>
                  </a:cubicBezTo>
                  <a:cubicBezTo>
                    <a:pt x="143" y="0"/>
                    <a:pt x="143" y="0"/>
                    <a:pt x="143" y="0"/>
                  </a:cubicBezTo>
                  <a:cubicBezTo>
                    <a:pt x="143" y="130"/>
                    <a:pt x="248" y="236"/>
                    <a:pt x="379" y="236"/>
                  </a:cubicBezTo>
                  <a:cubicBezTo>
                    <a:pt x="509" y="236"/>
                    <a:pt x="615" y="130"/>
                    <a:pt x="615" y="0"/>
                  </a:cubicBezTo>
                  <a:cubicBezTo>
                    <a:pt x="758" y="0"/>
                    <a:pt x="758" y="0"/>
                    <a:pt x="758" y="0"/>
                  </a:cubicBezTo>
                  <a:close/>
                </a:path>
              </a:pathLst>
            </a:custGeom>
            <a:solidFill>
              <a:schemeClr val="accent4"/>
            </a:solidFill>
            <a:ln>
              <a:noFill/>
            </a:ln>
          </p:spPr>
          <p:txBody>
            <a:bodyPr vert="horz" wrap="square" lIns="91440" tIns="45720" rIns="91440" bIns="45720" numCol="1" anchor="t" anchorCtr="0" compatLnSpc="1"/>
            <a:lstStyle/>
            <a:p>
              <a:endParaRPr lang="en-US">
                <a:latin typeface="思源黑体" panose="020B0500000000000000" pitchFamily="34" charset="-122"/>
                <a:ea typeface="思源黑体" panose="020B0500000000000000" pitchFamily="34" charset="-122"/>
                <a:sym typeface="思源黑体" panose="020B0500000000000000" pitchFamily="34" charset="-122"/>
              </a:endParaRPr>
            </a:p>
          </p:txBody>
        </p:sp>
        <p:sp>
          <p:nvSpPr>
            <p:cNvPr id="12" name="Freeform 27"/>
            <p:cNvSpPr/>
            <p:nvPr/>
          </p:nvSpPr>
          <p:spPr bwMode="auto">
            <a:xfrm>
              <a:off x="5537750" y="1370515"/>
              <a:ext cx="2102098" cy="1054961"/>
            </a:xfrm>
            <a:custGeom>
              <a:avLst/>
              <a:gdLst>
                <a:gd name="T0" fmla="*/ 757 w 757"/>
                <a:gd name="T1" fmla="*/ 379 h 379"/>
                <a:gd name="T2" fmla="*/ 378 w 757"/>
                <a:gd name="T3" fmla="*/ 0 h 379"/>
                <a:gd name="T4" fmla="*/ 0 w 757"/>
                <a:gd name="T5" fmla="*/ 379 h 379"/>
                <a:gd name="T6" fmla="*/ 142 w 757"/>
                <a:gd name="T7" fmla="*/ 379 h 379"/>
                <a:gd name="T8" fmla="*/ 378 w 757"/>
                <a:gd name="T9" fmla="*/ 143 h 379"/>
                <a:gd name="T10" fmla="*/ 615 w 757"/>
                <a:gd name="T11" fmla="*/ 379 h 379"/>
                <a:gd name="T12" fmla="*/ 757 w 757"/>
                <a:gd name="T13" fmla="*/ 379 h 379"/>
              </a:gdLst>
              <a:ahLst/>
              <a:cxnLst>
                <a:cxn ang="0">
                  <a:pos x="T0" y="T1"/>
                </a:cxn>
                <a:cxn ang="0">
                  <a:pos x="T2" y="T3"/>
                </a:cxn>
                <a:cxn ang="0">
                  <a:pos x="T4" y="T5"/>
                </a:cxn>
                <a:cxn ang="0">
                  <a:pos x="T6" y="T7"/>
                </a:cxn>
                <a:cxn ang="0">
                  <a:pos x="T8" y="T9"/>
                </a:cxn>
                <a:cxn ang="0">
                  <a:pos x="T10" y="T11"/>
                </a:cxn>
                <a:cxn ang="0">
                  <a:pos x="T12" y="T13"/>
                </a:cxn>
              </a:cxnLst>
              <a:rect l="0" t="0" r="r" b="b"/>
              <a:pathLst>
                <a:path w="757" h="379">
                  <a:moveTo>
                    <a:pt x="757" y="379"/>
                  </a:moveTo>
                  <a:cubicBezTo>
                    <a:pt x="757" y="170"/>
                    <a:pt x="588" y="0"/>
                    <a:pt x="378" y="0"/>
                  </a:cubicBezTo>
                  <a:cubicBezTo>
                    <a:pt x="169" y="0"/>
                    <a:pt x="0" y="170"/>
                    <a:pt x="0" y="379"/>
                  </a:cubicBezTo>
                  <a:cubicBezTo>
                    <a:pt x="142" y="379"/>
                    <a:pt x="142" y="379"/>
                    <a:pt x="142" y="379"/>
                  </a:cubicBezTo>
                  <a:cubicBezTo>
                    <a:pt x="142" y="249"/>
                    <a:pt x="248" y="143"/>
                    <a:pt x="378" y="143"/>
                  </a:cubicBezTo>
                  <a:cubicBezTo>
                    <a:pt x="509" y="143"/>
                    <a:pt x="615" y="249"/>
                    <a:pt x="615" y="379"/>
                  </a:cubicBezTo>
                  <a:cubicBezTo>
                    <a:pt x="757" y="379"/>
                    <a:pt x="757" y="379"/>
                    <a:pt x="757" y="379"/>
                  </a:cubicBezTo>
                  <a:close/>
                </a:path>
              </a:pathLst>
            </a:custGeom>
            <a:solidFill>
              <a:schemeClr val="accent3"/>
            </a:solidFill>
            <a:ln>
              <a:noFill/>
            </a:ln>
          </p:spPr>
          <p:txBody>
            <a:bodyPr vert="horz" wrap="square" lIns="91440" tIns="45720" rIns="91440" bIns="45720" numCol="1" anchor="t" anchorCtr="0" compatLnSpc="1"/>
            <a:lstStyle/>
            <a:p>
              <a:endParaRPr lang="en-US">
                <a:latin typeface="思源黑体" panose="020B0500000000000000" pitchFamily="34" charset="-122"/>
                <a:ea typeface="思源黑体" panose="020B0500000000000000" pitchFamily="34" charset="-122"/>
                <a:sym typeface="思源黑体" panose="020B0500000000000000" pitchFamily="34" charset="-122"/>
              </a:endParaRPr>
            </a:p>
          </p:txBody>
        </p:sp>
        <p:sp>
          <p:nvSpPr>
            <p:cNvPr id="13" name="Freeform 28"/>
            <p:cNvSpPr/>
            <p:nvPr/>
          </p:nvSpPr>
          <p:spPr bwMode="auto">
            <a:xfrm>
              <a:off x="3826861" y="2425475"/>
              <a:ext cx="2104706" cy="1054961"/>
            </a:xfrm>
            <a:custGeom>
              <a:avLst/>
              <a:gdLst>
                <a:gd name="T0" fmla="*/ 758 w 758"/>
                <a:gd name="T1" fmla="*/ 0 h 379"/>
                <a:gd name="T2" fmla="*/ 379 w 758"/>
                <a:gd name="T3" fmla="*/ 379 h 379"/>
                <a:gd name="T4" fmla="*/ 0 w 758"/>
                <a:gd name="T5" fmla="*/ 0 h 379"/>
                <a:gd name="T6" fmla="*/ 142 w 758"/>
                <a:gd name="T7" fmla="*/ 0 h 379"/>
                <a:gd name="T8" fmla="*/ 379 w 758"/>
                <a:gd name="T9" fmla="*/ 236 h 379"/>
                <a:gd name="T10" fmla="*/ 615 w 758"/>
                <a:gd name="T11" fmla="*/ 0 h 379"/>
                <a:gd name="T12" fmla="*/ 758 w 758"/>
                <a:gd name="T13" fmla="*/ 0 h 379"/>
              </a:gdLst>
              <a:ahLst/>
              <a:cxnLst>
                <a:cxn ang="0">
                  <a:pos x="T0" y="T1"/>
                </a:cxn>
                <a:cxn ang="0">
                  <a:pos x="T2" y="T3"/>
                </a:cxn>
                <a:cxn ang="0">
                  <a:pos x="T4" y="T5"/>
                </a:cxn>
                <a:cxn ang="0">
                  <a:pos x="T6" y="T7"/>
                </a:cxn>
                <a:cxn ang="0">
                  <a:pos x="T8" y="T9"/>
                </a:cxn>
                <a:cxn ang="0">
                  <a:pos x="T10" y="T11"/>
                </a:cxn>
                <a:cxn ang="0">
                  <a:pos x="T12" y="T13"/>
                </a:cxn>
              </a:cxnLst>
              <a:rect l="0" t="0" r="r" b="b"/>
              <a:pathLst>
                <a:path w="758" h="379">
                  <a:moveTo>
                    <a:pt x="758" y="0"/>
                  </a:moveTo>
                  <a:cubicBezTo>
                    <a:pt x="758" y="209"/>
                    <a:pt x="588" y="379"/>
                    <a:pt x="379" y="379"/>
                  </a:cubicBezTo>
                  <a:cubicBezTo>
                    <a:pt x="169" y="379"/>
                    <a:pt x="0" y="209"/>
                    <a:pt x="0" y="0"/>
                  </a:cubicBezTo>
                  <a:cubicBezTo>
                    <a:pt x="142" y="0"/>
                    <a:pt x="142" y="0"/>
                    <a:pt x="142" y="0"/>
                  </a:cubicBezTo>
                  <a:cubicBezTo>
                    <a:pt x="142" y="130"/>
                    <a:pt x="248" y="236"/>
                    <a:pt x="379" y="236"/>
                  </a:cubicBezTo>
                  <a:cubicBezTo>
                    <a:pt x="509" y="236"/>
                    <a:pt x="615" y="130"/>
                    <a:pt x="615" y="0"/>
                  </a:cubicBezTo>
                  <a:cubicBezTo>
                    <a:pt x="758" y="0"/>
                    <a:pt x="758" y="0"/>
                    <a:pt x="758" y="0"/>
                  </a:cubicBezTo>
                  <a:close/>
                </a:path>
              </a:pathLst>
            </a:custGeom>
            <a:solidFill>
              <a:schemeClr val="accent2"/>
            </a:solidFill>
            <a:ln>
              <a:solidFill>
                <a:srgbClr val="BFBFBF"/>
              </a:solidFill>
            </a:ln>
          </p:spPr>
          <p:txBody>
            <a:bodyPr vert="horz" wrap="square" lIns="91440" tIns="45720" rIns="91440" bIns="45720" numCol="1" anchor="t" anchorCtr="0" compatLnSpc="1"/>
            <a:lstStyle/>
            <a:p>
              <a:endParaRPr lang="en-US">
                <a:latin typeface="思源黑体" panose="020B0500000000000000" pitchFamily="34" charset="-122"/>
                <a:ea typeface="思源黑体" panose="020B0500000000000000" pitchFamily="34" charset="-122"/>
                <a:sym typeface="思源黑体" panose="020B0500000000000000" pitchFamily="34" charset="-122"/>
              </a:endParaRPr>
            </a:p>
          </p:txBody>
        </p:sp>
        <p:grpSp>
          <p:nvGrpSpPr>
            <p:cNvPr id="14" name="Group 70"/>
            <p:cNvGrpSpPr/>
            <p:nvPr/>
          </p:nvGrpSpPr>
          <p:grpSpPr>
            <a:xfrm>
              <a:off x="8979087" y="1139702"/>
              <a:ext cx="938902" cy="2563723"/>
              <a:chOff x="9346950" y="2852888"/>
              <a:chExt cx="938902" cy="2563723"/>
            </a:xfrm>
          </p:grpSpPr>
          <p:sp>
            <p:nvSpPr>
              <p:cNvPr id="38" name="Freeform 29"/>
              <p:cNvSpPr/>
              <p:nvPr/>
            </p:nvSpPr>
            <p:spPr bwMode="auto">
              <a:xfrm>
                <a:off x="9346950" y="2852888"/>
                <a:ext cx="938902" cy="2563723"/>
              </a:xfrm>
              <a:custGeom>
                <a:avLst/>
                <a:gdLst>
                  <a:gd name="T0" fmla="*/ 54 w 338"/>
                  <a:gd name="T1" fmla="*/ 37 h 921"/>
                  <a:gd name="T2" fmla="*/ 54 w 338"/>
                  <a:gd name="T3" fmla="*/ 884 h 921"/>
                  <a:gd name="T4" fmla="*/ 56 w 338"/>
                  <a:gd name="T5" fmla="*/ 894 h 921"/>
                  <a:gd name="T6" fmla="*/ 28 w 338"/>
                  <a:gd name="T7" fmla="*/ 921 h 921"/>
                  <a:gd name="T8" fmla="*/ 0 w 338"/>
                  <a:gd name="T9" fmla="*/ 894 h 921"/>
                  <a:gd name="T10" fmla="*/ 28 w 338"/>
                  <a:gd name="T11" fmla="*/ 866 h 921"/>
                  <a:gd name="T12" fmla="*/ 51 w 338"/>
                  <a:gd name="T13" fmla="*/ 877 h 921"/>
                  <a:gd name="T14" fmla="*/ 51 w 338"/>
                  <a:gd name="T15" fmla="*/ 43 h 921"/>
                  <a:gd name="T16" fmla="*/ 28 w 338"/>
                  <a:gd name="T17" fmla="*/ 55 h 921"/>
                  <a:gd name="T18" fmla="*/ 0 w 338"/>
                  <a:gd name="T19" fmla="*/ 27 h 921"/>
                  <a:gd name="T20" fmla="*/ 28 w 338"/>
                  <a:gd name="T21" fmla="*/ 0 h 921"/>
                  <a:gd name="T22" fmla="*/ 56 w 338"/>
                  <a:gd name="T23" fmla="*/ 27 h 921"/>
                  <a:gd name="T24" fmla="*/ 54 w 338"/>
                  <a:gd name="T25" fmla="*/ 37 h 9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38" h="921">
                    <a:moveTo>
                      <a:pt x="54" y="37"/>
                    </a:moveTo>
                    <a:cubicBezTo>
                      <a:pt x="336" y="244"/>
                      <a:pt x="338" y="676"/>
                      <a:pt x="54" y="884"/>
                    </a:cubicBezTo>
                    <a:cubicBezTo>
                      <a:pt x="55" y="887"/>
                      <a:pt x="56" y="890"/>
                      <a:pt x="56" y="894"/>
                    </a:cubicBezTo>
                    <a:cubicBezTo>
                      <a:pt x="56" y="909"/>
                      <a:pt x="43" y="921"/>
                      <a:pt x="28" y="921"/>
                    </a:cubicBezTo>
                    <a:cubicBezTo>
                      <a:pt x="12" y="921"/>
                      <a:pt x="0" y="909"/>
                      <a:pt x="0" y="894"/>
                    </a:cubicBezTo>
                    <a:cubicBezTo>
                      <a:pt x="0" y="878"/>
                      <a:pt x="12" y="866"/>
                      <a:pt x="28" y="866"/>
                    </a:cubicBezTo>
                    <a:cubicBezTo>
                      <a:pt x="37" y="866"/>
                      <a:pt x="46" y="870"/>
                      <a:pt x="51" y="877"/>
                    </a:cubicBezTo>
                    <a:cubicBezTo>
                      <a:pt x="329" y="672"/>
                      <a:pt x="328" y="248"/>
                      <a:pt x="51" y="43"/>
                    </a:cubicBezTo>
                    <a:cubicBezTo>
                      <a:pt x="46" y="51"/>
                      <a:pt x="37" y="55"/>
                      <a:pt x="28" y="55"/>
                    </a:cubicBezTo>
                    <a:cubicBezTo>
                      <a:pt x="12" y="55"/>
                      <a:pt x="0" y="43"/>
                      <a:pt x="0" y="27"/>
                    </a:cubicBezTo>
                    <a:cubicBezTo>
                      <a:pt x="0" y="12"/>
                      <a:pt x="12" y="0"/>
                      <a:pt x="28" y="0"/>
                    </a:cubicBezTo>
                    <a:cubicBezTo>
                      <a:pt x="43" y="0"/>
                      <a:pt x="56" y="12"/>
                      <a:pt x="56" y="27"/>
                    </a:cubicBezTo>
                    <a:cubicBezTo>
                      <a:pt x="56" y="31"/>
                      <a:pt x="55" y="34"/>
                      <a:pt x="54" y="37"/>
                    </a:cubicBezTo>
                    <a:close/>
                  </a:path>
                </a:pathLst>
              </a:custGeom>
              <a:solidFill>
                <a:schemeClr val="bg1">
                  <a:lumMod val="85000"/>
                </a:schemeClr>
              </a:solidFill>
              <a:ln>
                <a:noFill/>
              </a:ln>
            </p:spPr>
            <p:txBody>
              <a:bodyPr vert="horz" wrap="square" lIns="91440" tIns="45720" rIns="91440" bIns="45720" numCol="1" anchor="t" anchorCtr="0" compatLnSpc="1"/>
              <a:lstStyle/>
              <a:p>
                <a:endParaRPr lang="en-US">
                  <a:latin typeface="思源黑体" panose="020B0500000000000000" pitchFamily="34" charset="-122"/>
                  <a:ea typeface="思源黑体" panose="020B0500000000000000" pitchFamily="34" charset="-122"/>
                  <a:sym typeface="思源黑体" panose="020B0500000000000000" pitchFamily="34" charset="-122"/>
                </a:endParaRPr>
              </a:p>
            </p:txBody>
          </p:sp>
          <p:sp>
            <p:nvSpPr>
              <p:cNvPr id="39" name="Oval 30"/>
              <p:cNvSpPr>
                <a:spLocks noChangeArrowheads="1"/>
              </p:cNvSpPr>
              <p:nvPr/>
            </p:nvSpPr>
            <p:spPr bwMode="auto">
              <a:xfrm>
                <a:off x="10000270" y="4057812"/>
                <a:ext cx="155180" cy="155180"/>
              </a:xfrm>
              <a:prstGeom prst="ellipse">
                <a:avLst/>
              </a:prstGeom>
              <a:solidFill>
                <a:schemeClr val="bg1">
                  <a:lumMod val="85000"/>
                </a:schemeClr>
              </a:solidFill>
              <a:ln>
                <a:noFill/>
              </a:ln>
            </p:spPr>
            <p:txBody>
              <a:bodyPr vert="horz" wrap="square" lIns="91440" tIns="45720" rIns="91440" bIns="45720" numCol="1" anchor="t" anchorCtr="0" compatLnSpc="1"/>
              <a:lstStyle/>
              <a:p>
                <a:endParaRPr lang="en-US">
                  <a:latin typeface="思源黑体" panose="020B0500000000000000" pitchFamily="34" charset="-122"/>
                  <a:ea typeface="思源黑体" panose="020B0500000000000000" pitchFamily="34" charset="-122"/>
                  <a:sym typeface="思源黑体" panose="020B0500000000000000" pitchFamily="34" charset="-122"/>
                </a:endParaRPr>
              </a:p>
            </p:txBody>
          </p:sp>
        </p:grpSp>
        <p:grpSp>
          <p:nvGrpSpPr>
            <p:cNvPr id="15" name="Group 71"/>
            <p:cNvGrpSpPr/>
            <p:nvPr/>
          </p:nvGrpSpPr>
          <p:grpSpPr>
            <a:xfrm>
              <a:off x="1538287" y="1139702"/>
              <a:ext cx="938902" cy="2563723"/>
              <a:chOff x="1906150" y="2852888"/>
              <a:chExt cx="938902" cy="2563723"/>
            </a:xfrm>
          </p:grpSpPr>
          <p:sp>
            <p:nvSpPr>
              <p:cNvPr id="36" name="Freeform 32"/>
              <p:cNvSpPr/>
              <p:nvPr/>
            </p:nvSpPr>
            <p:spPr bwMode="auto">
              <a:xfrm>
                <a:off x="1906150" y="2852888"/>
                <a:ext cx="938902" cy="2563723"/>
              </a:xfrm>
              <a:custGeom>
                <a:avLst/>
                <a:gdLst>
                  <a:gd name="T0" fmla="*/ 284 w 338"/>
                  <a:gd name="T1" fmla="*/ 37 h 921"/>
                  <a:gd name="T2" fmla="*/ 284 w 338"/>
                  <a:gd name="T3" fmla="*/ 884 h 921"/>
                  <a:gd name="T4" fmla="*/ 282 w 338"/>
                  <a:gd name="T5" fmla="*/ 894 h 921"/>
                  <a:gd name="T6" fmla="*/ 310 w 338"/>
                  <a:gd name="T7" fmla="*/ 921 h 921"/>
                  <a:gd name="T8" fmla="*/ 338 w 338"/>
                  <a:gd name="T9" fmla="*/ 894 h 921"/>
                  <a:gd name="T10" fmla="*/ 310 w 338"/>
                  <a:gd name="T11" fmla="*/ 866 h 921"/>
                  <a:gd name="T12" fmla="*/ 287 w 338"/>
                  <a:gd name="T13" fmla="*/ 877 h 921"/>
                  <a:gd name="T14" fmla="*/ 287 w 338"/>
                  <a:gd name="T15" fmla="*/ 43 h 921"/>
                  <a:gd name="T16" fmla="*/ 310 w 338"/>
                  <a:gd name="T17" fmla="*/ 55 h 921"/>
                  <a:gd name="T18" fmla="*/ 338 w 338"/>
                  <a:gd name="T19" fmla="*/ 27 h 921"/>
                  <a:gd name="T20" fmla="*/ 310 w 338"/>
                  <a:gd name="T21" fmla="*/ 0 h 921"/>
                  <a:gd name="T22" fmla="*/ 282 w 338"/>
                  <a:gd name="T23" fmla="*/ 27 h 921"/>
                  <a:gd name="T24" fmla="*/ 284 w 338"/>
                  <a:gd name="T25" fmla="*/ 37 h 9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38" h="921">
                    <a:moveTo>
                      <a:pt x="284" y="37"/>
                    </a:moveTo>
                    <a:cubicBezTo>
                      <a:pt x="2" y="244"/>
                      <a:pt x="0" y="676"/>
                      <a:pt x="284" y="884"/>
                    </a:cubicBezTo>
                    <a:cubicBezTo>
                      <a:pt x="283" y="887"/>
                      <a:pt x="282" y="890"/>
                      <a:pt x="282" y="894"/>
                    </a:cubicBezTo>
                    <a:cubicBezTo>
                      <a:pt x="282" y="909"/>
                      <a:pt x="295" y="921"/>
                      <a:pt x="310" y="921"/>
                    </a:cubicBezTo>
                    <a:cubicBezTo>
                      <a:pt x="325" y="921"/>
                      <a:pt x="338" y="909"/>
                      <a:pt x="338" y="894"/>
                    </a:cubicBezTo>
                    <a:cubicBezTo>
                      <a:pt x="338" y="878"/>
                      <a:pt x="325" y="866"/>
                      <a:pt x="310" y="866"/>
                    </a:cubicBezTo>
                    <a:cubicBezTo>
                      <a:pt x="301" y="866"/>
                      <a:pt x="292" y="870"/>
                      <a:pt x="287" y="877"/>
                    </a:cubicBezTo>
                    <a:cubicBezTo>
                      <a:pt x="9" y="672"/>
                      <a:pt x="10" y="248"/>
                      <a:pt x="287" y="43"/>
                    </a:cubicBezTo>
                    <a:cubicBezTo>
                      <a:pt x="292" y="51"/>
                      <a:pt x="301" y="55"/>
                      <a:pt x="310" y="55"/>
                    </a:cubicBezTo>
                    <a:cubicBezTo>
                      <a:pt x="325" y="55"/>
                      <a:pt x="338" y="43"/>
                      <a:pt x="338" y="27"/>
                    </a:cubicBezTo>
                    <a:cubicBezTo>
                      <a:pt x="338" y="12"/>
                      <a:pt x="325" y="0"/>
                      <a:pt x="310" y="0"/>
                    </a:cubicBezTo>
                    <a:cubicBezTo>
                      <a:pt x="295" y="0"/>
                      <a:pt x="282" y="12"/>
                      <a:pt x="282" y="27"/>
                    </a:cubicBezTo>
                    <a:cubicBezTo>
                      <a:pt x="282" y="31"/>
                      <a:pt x="283" y="34"/>
                      <a:pt x="284" y="37"/>
                    </a:cubicBezTo>
                    <a:close/>
                  </a:path>
                </a:pathLst>
              </a:custGeom>
              <a:solidFill>
                <a:schemeClr val="bg1">
                  <a:lumMod val="85000"/>
                </a:schemeClr>
              </a:solidFill>
              <a:ln>
                <a:noFill/>
              </a:ln>
            </p:spPr>
            <p:txBody>
              <a:bodyPr vert="horz" wrap="square" lIns="91440" tIns="45720" rIns="91440" bIns="45720" numCol="1" anchor="t" anchorCtr="0" compatLnSpc="1"/>
              <a:lstStyle/>
              <a:p>
                <a:endParaRPr lang="en-US">
                  <a:latin typeface="思源黑体" panose="020B0500000000000000" pitchFamily="34" charset="-122"/>
                  <a:ea typeface="思源黑体" panose="020B0500000000000000" pitchFamily="34" charset="-122"/>
                  <a:sym typeface="思源黑体" panose="020B0500000000000000" pitchFamily="34" charset="-122"/>
                </a:endParaRPr>
              </a:p>
            </p:txBody>
          </p:sp>
          <p:sp>
            <p:nvSpPr>
              <p:cNvPr id="37" name="Oval 33"/>
              <p:cNvSpPr>
                <a:spLocks noChangeArrowheads="1"/>
              </p:cNvSpPr>
              <p:nvPr/>
            </p:nvSpPr>
            <p:spPr bwMode="auto">
              <a:xfrm>
                <a:off x="2036553" y="4057812"/>
                <a:ext cx="152572" cy="155180"/>
              </a:xfrm>
              <a:prstGeom prst="ellipse">
                <a:avLst/>
              </a:prstGeom>
              <a:solidFill>
                <a:schemeClr val="bg1">
                  <a:lumMod val="85000"/>
                </a:schemeClr>
              </a:solidFill>
              <a:ln>
                <a:noFill/>
              </a:ln>
            </p:spPr>
            <p:txBody>
              <a:bodyPr vert="horz" wrap="square" lIns="91440" tIns="45720" rIns="91440" bIns="45720" numCol="1" anchor="t" anchorCtr="0" compatLnSpc="1"/>
              <a:lstStyle/>
              <a:p>
                <a:endParaRPr lang="en-US">
                  <a:latin typeface="思源黑体" panose="020B0500000000000000" pitchFamily="34" charset="-122"/>
                  <a:ea typeface="思源黑体" panose="020B0500000000000000" pitchFamily="34" charset="-122"/>
                  <a:sym typeface="思源黑体" panose="020B0500000000000000" pitchFamily="34" charset="-122"/>
                </a:endParaRPr>
              </a:p>
            </p:txBody>
          </p:sp>
        </p:grpSp>
        <p:sp>
          <p:nvSpPr>
            <p:cNvPr id="56" name="文本框 55"/>
            <p:cNvSpPr txBox="1"/>
            <p:nvPr/>
          </p:nvSpPr>
          <p:spPr>
            <a:xfrm>
              <a:off x="2891301" y="1832782"/>
              <a:ext cx="554048" cy="1200329"/>
            </a:xfrm>
            <a:prstGeom prst="rect">
              <a:avLst/>
            </a:prstGeom>
            <a:noFill/>
          </p:spPr>
          <p:txBody>
            <a:bodyPr wrap="square" rtlCol="0">
              <a:spAutoFit/>
            </a:bodyPr>
            <a:lstStyle/>
            <a:p>
              <a:r>
                <a:rPr lang="en-US" altLang="zh-CN" sz="7200" b="1">
                  <a:solidFill>
                    <a:srgbClr val="795696"/>
                  </a:solidFill>
                  <a:latin typeface="微软雅黑" panose="020B0503020204020204" pitchFamily="34" charset="-122"/>
                  <a:ea typeface="微软雅黑" panose="020B0503020204020204" pitchFamily="34" charset="-122"/>
                </a:rPr>
                <a:t>I</a:t>
              </a:r>
              <a:endParaRPr lang="zh-CN" altLang="en-US" sz="7200" b="1">
                <a:solidFill>
                  <a:srgbClr val="795696"/>
                </a:solidFill>
                <a:latin typeface="微软雅黑" panose="020B0503020204020204" pitchFamily="34" charset="-122"/>
                <a:ea typeface="微软雅黑" panose="020B0503020204020204" pitchFamily="34" charset="-122"/>
              </a:endParaRPr>
            </a:p>
          </p:txBody>
        </p:sp>
        <p:sp>
          <p:nvSpPr>
            <p:cNvPr id="57" name="文本框 56"/>
            <p:cNvSpPr txBox="1"/>
            <p:nvPr/>
          </p:nvSpPr>
          <p:spPr>
            <a:xfrm>
              <a:off x="4453086" y="1825311"/>
              <a:ext cx="782220" cy="1200329"/>
            </a:xfrm>
            <a:prstGeom prst="rect">
              <a:avLst/>
            </a:prstGeom>
            <a:noFill/>
          </p:spPr>
          <p:txBody>
            <a:bodyPr wrap="square" rtlCol="0">
              <a:spAutoFit/>
            </a:bodyPr>
            <a:lstStyle/>
            <a:p>
              <a:r>
                <a:rPr lang="en-US" altLang="zh-CN" sz="7200" b="1">
                  <a:solidFill>
                    <a:srgbClr val="795696"/>
                  </a:solidFill>
                  <a:latin typeface="微软雅黑" panose="020B0503020204020204" pitchFamily="34" charset="-122"/>
                  <a:ea typeface="微软雅黑" panose="020B0503020204020204" pitchFamily="34" charset="-122"/>
                </a:rPr>
                <a:t>D</a:t>
              </a:r>
              <a:endParaRPr lang="zh-CN" altLang="en-US" sz="7200" b="1">
                <a:solidFill>
                  <a:srgbClr val="795696"/>
                </a:solidFill>
                <a:latin typeface="微软雅黑" panose="020B0503020204020204" pitchFamily="34" charset="-122"/>
                <a:ea typeface="微软雅黑" panose="020B0503020204020204" pitchFamily="34" charset="-122"/>
              </a:endParaRPr>
            </a:p>
          </p:txBody>
        </p:sp>
        <p:sp>
          <p:nvSpPr>
            <p:cNvPr id="58" name="文本框 57"/>
            <p:cNvSpPr txBox="1"/>
            <p:nvPr/>
          </p:nvSpPr>
          <p:spPr>
            <a:xfrm>
              <a:off x="6238993" y="1832782"/>
              <a:ext cx="696050" cy="1200329"/>
            </a:xfrm>
            <a:prstGeom prst="rect">
              <a:avLst/>
            </a:prstGeom>
            <a:noFill/>
          </p:spPr>
          <p:txBody>
            <a:bodyPr wrap="square" rtlCol="0">
              <a:spAutoFit/>
            </a:bodyPr>
            <a:lstStyle/>
            <a:p>
              <a:r>
                <a:rPr lang="en-US" altLang="zh-CN" sz="7200" b="1">
                  <a:solidFill>
                    <a:srgbClr val="795696"/>
                  </a:solidFill>
                  <a:latin typeface="微软雅黑" panose="020B0503020204020204" pitchFamily="34" charset="-122"/>
                  <a:ea typeface="微软雅黑" panose="020B0503020204020204" pitchFamily="34" charset="-122"/>
                </a:rPr>
                <a:t>E</a:t>
              </a:r>
              <a:endParaRPr lang="zh-CN" altLang="en-US" sz="7200" b="1">
                <a:solidFill>
                  <a:srgbClr val="795696"/>
                </a:solidFill>
                <a:latin typeface="微软雅黑" panose="020B0503020204020204" pitchFamily="34" charset="-122"/>
                <a:ea typeface="微软雅黑" panose="020B0503020204020204" pitchFamily="34" charset="-122"/>
              </a:endParaRPr>
            </a:p>
          </p:txBody>
        </p:sp>
        <p:sp>
          <p:nvSpPr>
            <p:cNvPr id="59" name="文本框 58"/>
            <p:cNvSpPr txBox="1"/>
            <p:nvPr/>
          </p:nvSpPr>
          <p:spPr>
            <a:xfrm>
              <a:off x="7909784" y="1821398"/>
              <a:ext cx="938901" cy="1200329"/>
            </a:xfrm>
            <a:prstGeom prst="rect">
              <a:avLst/>
            </a:prstGeom>
            <a:noFill/>
          </p:spPr>
          <p:txBody>
            <a:bodyPr wrap="square" rtlCol="0">
              <a:spAutoFit/>
            </a:bodyPr>
            <a:lstStyle/>
            <a:p>
              <a:r>
                <a:rPr lang="en-US" altLang="zh-CN" sz="7200" b="1">
                  <a:solidFill>
                    <a:srgbClr val="795696"/>
                  </a:solidFill>
                  <a:latin typeface="微软雅黑" panose="020B0503020204020204" pitchFamily="34" charset="-122"/>
                  <a:ea typeface="微软雅黑" panose="020B0503020204020204" pitchFamily="34" charset="-122"/>
                </a:rPr>
                <a:t>A</a:t>
              </a:r>
              <a:endParaRPr lang="zh-CN" altLang="en-US" sz="7200" b="1">
                <a:solidFill>
                  <a:srgbClr val="795696"/>
                </a:solidFill>
                <a:latin typeface="微软雅黑" panose="020B0503020204020204" pitchFamily="34" charset="-122"/>
                <a:ea typeface="微软雅黑" panose="020B0503020204020204" pitchFamily="34" charset="-122"/>
              </a:endParaRPr>
            </a:p>
          </p:txBody>
        </p:sp>
        <p:sp>
          <p:nvSpPr>
            <p:cNvPr id="61" name="文本框 60"/>
            <p:cNvSpPr txBox="1"/>
            <p:nvPr/>
          </p:nvSpPr>
          <p:spPr>
            <a:xfrm>
              <a:off x="2516750" y="3733860"/>
              <a:ext cx="1050165" cy="369332"/>
            </a:xfrm>
            <a:prstGeom prst="rect">
              <a:avLst/>
            </a:prstGeom>
            <a:noFill/>
          </p:spPr>
          <p:txBody>
            <a:bodyPr wrap="square">
              <a:spAutoFit/>
            </a:bodyPr>
            <a:lstStyle/>
            <a:p>
              <a:pPr algn="ctr"/>
              <a:r>
                <a:rPr lang="en-US" altLang="zh-CN" b="1">
                  <a:solidFill>
                    <a:srgbClr val="795696"/>
                  </a:solidFill>
                  <a:latin typeface="微软雅黑" panose="020B0503020204020204" pitchFamily="34" charset="-122"/>
                  <a:ea typeface="微软雅黑" panose="020B0503020204020204" pitchFamily="34" charset="-122"/>
                </a:rPr>
                <a:t>I</a:t>
              </a:r>
              <a:r>
                <a:rPr lang="en-US" altLang="zh-CN">
                  <a:latin typeface="微软雅黑" panose="020B0503020204020204" pitchFamily="34" charset="-122"/>
                  <a:ea typeface="微软雅黑" panose="020B0503020204020204" pitchFamily="34" charset="-122"/>
                </a:rPr>
                <a:t>nsight</a:t>
              </a:r>
              <a:endParaRPr lang="zh-CN" altLang="en-US">
                <a:latin typeface="微软雅黑" panose="020B0503020204020204" pitchFamily="34" charset="-122"/>
                <a:ea typeface="微软雅黑" panose="020B0503020204020204" pitchFamily="34" charset="-122"/>
              </a:endParaRPr>
            </a:p>
          </p:txBody>
        </p:sp>
        <p:sp>
          <p:nvSpPr>
            <p:cNvPr id="63" name="文本框 62"/>
            <p:cNvSpPr txBox="1"/>
            <p:nvPr/>
          </p:nvSpPr>
          <p:spPr>
            <a:xfrm>
              <a:off x="4453086" y="3733860"/>
              <a:ext cx="938902" cy="369332"/>
            </a:xfrm>
            <a:prstGeom prst="rect">
              <a:avLst/>
            </a:prstGeom>
            <a:noFill/>
          </p:spPr>
          <p:txBody>
            <a:bodyPr wrap="square">
              <a:spAutoFit/>
            </a:bodyPr>
            <a:lstStyle/>
            <a:p>
              <a:pPr algn="ctr"/>
              <a:r>
                <a:rPr lang="en-US" altLang="zh-CN" b="1">
                  <a:solidFill>
                    <a:srgbClr val="795696"/>
                  </a:solidFill>
                  <a:latin typeface="微软雅黑" panose="020B0503020204020204" pitchFamily="34" charset="-122"/>
                  <a:ea typeface="微软雅黑" panose="020B0503020204020204" pitchFamily="34" charset="-122"/>
                </a:rPr>
                <a:t>D</a:t>
              </a:r>
              <a:r>
                <a:rPr lang="en-US" altLang="zh-CN">
                  <a:latin typeface="微软雅黑" panose="020B0503020204020204" pitchFamily="34" charset="-122"/>
                  <a:ea typeface="微软雅黑" panose="020B0503020204020204" pitchFamily="34" charset="-122"/>
                </a:rPr>
                <a:t>efine</a:t>
              </a:r>
              <a:endParaRPr lang="zh-CN" altLang="en-US">
                <a:latin typeface="微软雅黑" panose="020B0503020204020204" pitchFamily="34" charset="-122"/>
                <a:ea typeface="微软雅黑" panose="020B0503020204020204" pitchFamily="34" charset="-122"/>
              </a:endParaRPr>
            </a:p>
          </p:txBody>
        </p:sp>
        <p:sp>
          <p:nvSpPr>
            <p:cNvPr id="65" name="文本框 64"/>
            <p:cNvSpPr txBox="1"/>
            <p:nvPr/>
          </p:nvSpPr>
          <p:spPr>
            <a:xfrm>
              <a:off x="6092603" y="3749293"/>
              <a:ext cx="1280912" cy="369332"/>
            </a:xfrm>
            <a:prstGeom prst="rect">
              <a:avLst/>
            </a:prstGeom>
            <a:noFill/>
          </p:spPr>
          <p:txBody>
            <a:bodyPr wrap="square">
              <a:spAutoFit/>
            </a:bodyPr>
            <a:lstStyle/>
            <a:p>
              <a:pPr algn="ctr"/>
              <a:r>
                <a:rPr lang="en-US" altLang="zh-CN" b="1">
                  <a:solidFill>
                    <a:srgbClr val="795696"/>
                  </a:solidFill>
                  <a:latin typeface="微软雅黑" panose="020B0503020204020204" pitchFamily="34" charset="-122"/>
                  <a:ea typeface="微软雅黑" panose="020B0503020204020204" pitchFamily="34" charset="-122"/>
                </a:rPr>
                <a:t>E</a:t>
              </a:r>
              <a:r>
                <a:rPr lang="en-US" altLang="zh-CN">
                  <a:latin typeface="微软雅黑" panose="020B0503020204020204" pitchFamily="34" charset="-122"/>
                  <a:ea typeface="微软雅黑" panose="020B0503020204020204" pitchFamily="34" charset="-122"/>
                </a:rPr>
                <a:t>xpand</a:t>
              </a:r>
              <a:endParaRPr lang="zh-CN" altLang="en-US">
                <a:latin typeface="微软雅黑" panose="020B0503020204020204" pitchFamily="34" charset="-122"/>
                <a:ea typeface="微软雅黑" panose="020B0503020204020204" pitchFamily="34" charset="-122"/>
              </a:endParaRPr>
            </a:p>
          </p:txBody>
        </p:sp>
        <p:sp>
          <p:nvSpPr>
            <p:cNvPr id="67" name="文本框 66"/>
            <p:cNvSpPr txBox="1"/>
            <p:nvPr/>
          </p:nvSpPr>
          <p:spPr>
            <a:xfrm>
              <a:off x="7995670" y="3733860"/>
              <a:ext cx="1258745" cy="369332"/>
            </a:xfrm>
            <a:prstGeom prst="rect">
              <a:avLst/>
            </a:prstGeom>
            <a:noFill/>
          </p:spPr>
          <p:txBody>
            <a:bodyPr wrap="square">
              <a:spAutoFit/>
            </a:bodyPr>
            <a:lstStyle/>
            <a:p>
              <a:pPr algn="ctr"/>
              <a:r>
                <a:rPr lang="en-US" altLang="zh-CN" b="1">
                  <a:solidFill>
                    <a:srgbClr val="795696"/>
                  </a:solidFill>
                  <a:latin typeface="微软雅黑" panose="020B0503020204020204" pitchFamily="34" charset="-122"/>
                  <a:ea typeface="微软雅黑" panose="020B0503020204020204" pitchFamily="34" charset="-122"/>
                </a:rPr>
                <a:t>A</a:t>
              </a:r>
              <a:r>
                <a:rPr lang="en-US" altLang="zh-CN">
                  <a:latin typeface="微软雅黑" panose="020B0503020204020204" pitchFamily="34" charset="-122"/>
                  <a:ea typeface="微软雅黑" panose="020B0503020204020204" pitchFamily="34" charset="-122"/>
                </a:rPr>
                <a:t>dvocate</a:t>
              </a:r>
              <a:endParaRPr lang="zh-CN" altLang="en-US">
                <a:latin typeface="微软雅黑" panose="020B0503020204020204" pitchFamily="34" charset="-122"/>
                <a:ea typeface="微软雅黑" panose="020B0503020204020204" pitchFamily="34" charset="-122"/>
              </a:endParaRPr>
            </a:p>
          </p:txBody>
        </p:sp>
        <p:sp>
          <p:nvSpPr>
            <p:cNvPr id="69" name="文本框 68"/>
            <p:cNvSpPr txBox="1"/>
            <p:nvPr/>
          </p:nvSpPr>
          <p:spPr>
            <a:xfrm>
              <a:off x="2129664" y="4328789"/>
              <a:ext cx="1824339" cy="369332"/>
            </a:xfrm>
            <a:prstGeom prst="rect">
              <a:avLst/>
            </a:prstGeom>
            <a:noFill/>
          </p:spPr>
          <p:txBody>
            <a:bodyPr wrap="square">
              <a:spAutoFit/>
            </a:bodyPr>
            <a:lstStyle/>
            <a:p>
              <a:pPr algn="ctr"/>
              <a:r>
                <a:rPr lang="zh-CN" altLang="en-US" b="1">
                  <a:solidFill>
                    <a:srgbClr val="795696"/>
                  </a:solidFill>
                  <a:latin typeface="微软雅黑" panose="020B0503020204020204" pitchFamily="34" charset="-122"/>
                  <a:ea typeface="微软雅黑" panose="020B0503020204020204" pitchFamily="34" charset="-122"/>
                </a:rPr>
                <a:t>洞察产品机会</a:t>
              </a:r>
              <a:endParaRPr lang="zh-CN" altLang="en-US" b="1">
                <a:solidFill>
                  <a:srgbClr val="795696"/>
                </a:solidFill>
                <a:latin typeface="微软雅黑" panose="020B0503020204020204" pitchFamily="34" charset="-122"/>
                <a:ea typeface="微软雅黑" panose="020B0503020204020204" pitchFamily="34" charset="-122"/>
              </a:endParaRPr>
            </a:p>
          </p:txBody>
        </p:sp>
        <p:sp>
          <p:nvSpPr>
            <p:cNvPr id="71" name="文本框 70"/>
            <p:cNvSpPr txBox="1"/>
            <p:nvPr/>
          </p:nvSpPr>
          <p:spPr>
            <a:xfrm>
              <a:off x="4330348" y="4204138"/>
              <a:ext cx="1457906" cy="646331"/>
            </a:xfrm>
            <a:prstGeom prst="rect">
              <a:avLst/>
            </a:prstGeom>
            <a:noFill/>
          </p:spPr>
          <p:txBody>
            <a:bodyPr wrap="square">
              <a:spAutoFit/>
            </a:bodyPr>
            <a:lstStyle/>
            <a:p>
              <a:pPr algn="ctr"/>
              <a:r>
                <a:rPr lang="zh-CN" altLang="en-US" b="1">
                  <a:solidFill>
                    <a:srgbClr val="795696"/>
                  </a:solidFill>
                  <a:latin typeface="微软雅黑" panose="020B0503020204020204" pitchFamily="34" charset="-122"/>
                  <a:ea typeface="微软雅黑" panose="020B0503020204020204" pitchFamily="34" charset="-122"/>
                </a:rPr>
                <a:t>定义产品与营销策略</a:t>
              </a:r>
              <a:endParaRPr lang="zh-CN" altLang="en-US" b="1">
                <a:solidFill>
                  <a:srgbClr val="795696"/>
                </a:solidFill>
                <a:latin typeface="微软雅黑" panose="020B0503020204020204" pitchFamily="34" charset="-122"/>
                <a:ea typeface="微软雅黑" panose="020B0503020204020204" pitchFamily="34" charset="-122"/>
              </a:endParaRPr>
            </a:p>
          </p:txBody>
        </p:sp>
        <p:sp>
          <p:nvSpPr>
            <p:cNvPr id="73" name="文本框 72"/>
            <p:cNvSpPr txBox="1"/>
            <p:nvPr/>
          </p:nvSpPr>
          <p:spPr>
            <a:xfrm>
              <a:off x="6164599" y="4328789"/>
              <a:ext cx="1208916" cy="369332"/>
            </a:xfrm>
            <a:prstGeom prst="rect">
              <a:avLst/>
            </a:prstGeom>
            <a:noFill/>
          </p:spPr>
          <p:txBody>
            <a:bodyPr wrap="square">
              <a:spAutoFit/>
            </a:bodyPr>
            <a:lstStyle/>
            <a:p>
              <a:pPr algn="ctr"/>
              <a:r>
                <a:rPr lang="zh-CN" altLang="en-US" b="1">
                  <a:solidFill>
                    <a:srgbClr val="795696"/>
                  </a:solidFill>
                  <a:latin typeface="微软雅黑" panose="020B0503020204020204" pitchFamily="34" charset="-122"/>
                  <a:ea typeface="微软雅黑" panose="020B0503020204020204" pitchFamily="34" charset="-122"/>
                </a:rPr>
                <a:t>击穿赛道</a:t>
              </a:r>
              <a:endParaRPr lang="zh-CN" altLang="en-US" b="1">
                <a:solidFill>
                  <a:srgbClr val="795696"/>
                </a:solidFill>
                <a:latin typeface="微软雅黑" panose="020B0503020204020204" pitchFamily="34" charset="-122"/>
                <a:ea typeface="微软雅黑" panose="020B0503020204020204" pitchFamily="34" charset="-122"/>
              </a:endParaRPr>
            </a:p>
          </p:txBody>
        </p:sp>
        <p:sp>
          <p:nvSpPr>
            <p:cNvPr id="75" name="文本框 74"/>
            <p:cNvSpPr txBox="1"/>
            <p:nvPr/>
          </p:nvSpPr>
          <p:spPr>
            <a:xfrm>
              <a:off x="7749861" y="4328789"/>
              <a:ext cx="1750365" cy="369332"/>
            </a:xfrm>
            <a:prstGeom prst="rect">
              <a:avLst/>
            </a:prstGeom>
            <a:noFill/>
          </p:spPr>
          <p:txBody>
            <a:bodyPr wrap="square">
              <a:spAutoFit/>
            </a:bodyPr>
            <a:lstStyle/>
            <a:p>
              <a:pPr algn="ctr"/>
              <a:r>
                <a:rPr lang="zh-CN" altLang="en-US" b="1">
                  <a:solidFill>
                    <a:srgbClr val="795696"/>
                  </a:solidFill>
                  <a:latin typeface="微软雅黑" panose="020B0503020204020204" pitchFamily="34" charset="-122"/>
                  <a:ea typeface="微软雅黑" panose="020B0503020204020204" pitchFamily="34" charset="-122"/>
                </a:rPr>
                <a:t>聚拢品牌心智</a:t>
              </a:r>
              <a:endParaRPr lang="zh-CN" altLang="en-US" b="1">
                <a:solidFill>
                  <a:srgbClr val="795696"/>
                </a:solidFill>
                <a:latin typeface="微软雅黑" panose="020B0503020204020204" pitchFamily="34" charset="-122"/>
                <a:ea typeface="微软雅黑" panose="020B0503020204020204" pitchFamily="34" charset="-122"/>
              </a:endParaRPr>
            </a:p>
          </p:txBody>
        </p:sp>
        <p:sp>
          <p:nvSpPr>
            <p:cNvPr id="77" name="文本框 76"/>
            <p:cNvSpPr txBox="1"/>
            <p:nvPr/>
          </p:nvSpPr>
          <p:spPr>
            <a:xfrm>
              <a:off x="2229423" y="4901932"/>
              <a:ext cx="1624822" cy="1077218"/>
            </a:xfrm>
            <a:prstGeom prst="rect">
              <a:avLst/>
            </a:prstGeom>
            <a:noFill/>
          </p:spPr>
          <p:txBody>
            <a:bodyPr wrap="square">
              <a:spAutoFit/>
            </a:bodyPr>
            <a:lstStyle/>
            <a:p>
              <a:r>
                <a:rPr lang="zh-CN" altLang="en-US" sz="1600">
                  <a:latin typeface="微软雅黑" panose="020B0503020204020204" pitchFamily="34" charset="-122"/>
                  <a:ea typeface="微软雅黑" panose="020B0503020204020204" pitchFamily="34" charset="-122"/>
                </a:rPr>
                <a:t>基于大数据工具帮助客户洞察产品机会诊断营销问题</a:t>
              </a:r>
              <a:endParaRPr lang="zh-CN" altLang="en-US" sz="1600">
                <a:latin typeface="微软雅黑" panose="020B0503020204020204" pitchFamily="34" charset="-122"/>
                <a:ea typeface="微软雅黑" panose="020B0503020204020204" pitchFamily="34" charset="-122"/>
              </a:endParaRPr>
            </a:p>
          </p:txBody>
        </p:sp>
        <p:sp>
          <p:nvSpPr>
            <p:cNvPr id="79" name="文本框 78"/>
            <p:cNvSpPr txBox="1"/>
            <p:nvPr/>
          </p:nvSpPr>
          <p:spPr>
            <a:xfrm>
              <a:off x="4228138" y="4901932"/>
              <a:ext cx="1624822" cy="1323439"/>
            </a:xfrm>
            <a:prstGeom prst="rect">
              <a:avLst/>
            </a:prstGeom>
            <a:noFill/>
          </p:spPr>
          <p:txBody>
            <a:bodyPr wrap="square">
              <a:spAutoFit/>
            </a:bodyPr>
            <a:lstStyle/>
            <a:p>
              <a:r>
                <a:rPr lang="zh-CN" altLang="en-US" sz="1600">
                  <a:latin typeface="微软雅黑" panose="020B0503020204020204" pitchFamily="34" charset="-122"/>
                  <a:ea typeface="微软雅黑" panose="020B0503020204020204" pitchFamily="34" charset="-122"/>
                </a:rPr>
                <a:t>基于问题定位和真实反馈辅助选品、确认卖点、营销策略、营销场景</a:t>
              </a:r>
              <a:endParaRPr lang="zh-CN" altLang="en-US" sz="1600">
                <a:latin typeface="微软雅黑" panose="020B0503020204020204" pitchFamily="34" charset="-122"/>
                <a:ea typeface="微软雅黑" panose="020B0503020204020204" pitchFamily="34" charset="-122"/>
              </a:endParaRPr>
            </a:p>
          </p:txBody>
        </p:sp>
        <p:sp>
          <p:nvSpPr>
            <p:cNvPr id="81" name="文本框 80"/>
            <p:cNvSpPr txBox="1"/>
            <p:nvPr/>
          </p:nvSpPr>
          <p:spPr>
            <a:xfrm>
              <a:off x="6061110" y="4901932"/>
              <a:ext cx="1624822" cy="1323439"/>
            </a:xfrm>
            <a:prstGeom prst="rect">
              <a:avLst/>
            </a:prstGeom>
            <a:noFill/>
          </p:spPr>
          <p:txBody>
            <a:bodyPr wrap="square">
              <a:spAutoFit/>
            </a:bodyPr>
            <a:lstStyle/>
            <a:p>
              <a:r>
                <a:rPr lang="zh-CN" altLang="en-US" sz="1600">
                  <a:latin typeface="微软雅黑" panose="020B0503020204020204" pitchFamily="34" charset="-122"/>
                  <a:ea typeface="微软雅黑" panose="020B0503020204020204" pitchFamily="34" charset="-122"/>
                </a:rPr>
                <a:t>基于不同商业产品组合高效投放与用户沟通抢占差异化赛道用户心智</a:t>
              </a:r>
              <a:endParaRPr lang="zh-CN" altLang="en-US" sz="1600">
                <a:latin typeface="微软雅黑" panose="020B0503020204020204" pitchFamily="34" charset="-122"/>
                <a:ea typeface="微软雅黑" panose="020B0503020204020204" pitchFamily="34" charset="-122"/>
              </a:endParaRPr>
            </a:p>
          </p:txBody>
        </p:sp>
        <p:sp>
          <p:nvSpPr>
            <p:cNvPr id="83" name="文本框 82"/>
            <p:cNvSpPr txBox="1"/>
            <p:nvPr/>
          </p:nvSpPr>
          <p:spPr>
            <a:xfrm>
              <a:off x="7749861" y="4901932"/>
              <a:ext cx="1882546" cy="1077218"/>
            </a:xfrm>
            <a:prstGeom prst="rect">
              <a:avLst/>
            </a:prstGeom>
            <a:noFill/>
          </p:spPr>
          <p:txBody>
            <a:bodyPr wrap="square">
              <a:spAutoFit/>
            </a:bodyPr>
            <a:lstStyle/>
            <a:p>
              <a:r>
                <a:rPr lang="zh-CN" altLang="en-US" sz="1600">
                  <a:latin typeface="微软雅黑" panose="020B0503020204020204" pitchFamily="34" charset="-122"/>
                  <a:ea typeface="微软雅黑" panose="020B0503020204020204" pitchFamily="34" charset="-122"/>
                </a:rPr>
                <a:t>“从品到品牌”通过单品带动拉升整体品牌力唤起用户与品牌互动</a:t>
              </a:r>
              <a:endParaRPr lang="zh-CN" altLang="en-US" sz="1600">
                <a:latin typeface="微软雅黑" panose="020B0503020204020204" pitchFamily="34" charset="-122"/>
                <a:ea typeface="微软雅黑" panose="020B0503020204020204" pitchFamily="34" charset="-122"/>
              </a:endParaRPr>
            </a:p>
          </p:txBody>
        </p:sp>
      </p:grpSp>
      <p:sp>
        <p:nvSpPr>
          <p:cNvPr id="85" name="文本框 84"/>
          <p:cNvSpPr txBox="1"/>
          <p:nvPr/>
        </p:nvSpPr>
        <p:spPr>
          <a:xfrm>
            <a:off x="817948" y="848482"/>
            <a:ext cx="10091790" cy="338554"/>
          </a:xfrm>
          <a:prstGeom prst="rect">
            <a:avLst/>
          </a:prstGeom>
          <a:noFill/>
        </p:spPr>
        <p:txBody>
          <a:bodyPr wrap="square">
            <a:spAutoFit/>
          </a:bodyPr>
          <a:lstStyle/>
          <a:p>
            <a:r>
              <a:rPr lang="en-US" altLang="zh-CN" sz="1600">
                <a:latin typeface="微软雅黑" panose="020B0503020204020204" pitchFamily="34" charset="-122"/>
                <a:ea typeface="微软雅黑" panose="020B0503020204020204" pitchFamily="34" charset="-122"/>
              </a:rPr>
              <a:t>IDEA</a:t>
            </a:r>
            <a:r>
              <a:rPr lang="zh-CN" altLang="en-US" sz="1600">
                <a:latin typeface="微软雅黑" panose="020B0503020204020204" pitchFamily="34" charset="-122"/>
                <a:ea typeface="微软雅黑" panose="020B0503020204020204" pitchFamily="34" charset="-122"/>
              </a:rPr>
              <a:t>模型是小红书</a:t>
            </a:r>
            <a:r>
              <a:rPr lang="en-US" altLang="zh-CN" sz="1600">
                <a:latin typeface="微软雅黑" panose="020B0503020204020204" pitchFamily="34" charset="-122"/>
                <a:ea typeface="微软雅黑" panose="020B0503020204020204" pitchFamily="34" charset="-122"/>
              </a:rPr>
              <a:t>2021</a:t>
            </a:r>
            <a:r>
              <a:rPr lang="zh-CN" altLang="en-US" sz="1600">
                <a:latin typeface="微软雅黑" panose="020B0503020204020204" pitchFamily="34" charset="-122"/>
                <a:ea typeface="微软雅黑" panose="020B0503020204020204" pitchFamily="34" charset="-122"/>
              </a:rPr>
              <a:t>年提出的营销工具，通过对营销各个环节的系统性拆解，帮助品牌完成迭代式增长。</a:t>
            </a:r>
            <a:endParaRPr lang="zh-CN" altLang="en-US" sz="1600">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5:prstTrans prst="peelOff"/>
      </p:transition>
    </mc:Choice>
    <mc:Fallback>
      <p:transition spd="slow">
        <p:fade/>
      </p:transition>
    </mc:Fallback>
  </mc:AlternateContent>
</p:sld>
</file>

<file path=ppt/slides/slide1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本框 3"/>
          <p:cNvSpPr txBox="1"/>
          <p:nvPr/>
        </p:nvSpPr>
        <p:spPr>
          <a:xfrm>
            <a:off x="817948" y="269402"/>
            <a:ext cx="7562367" cy="584775"/>
          </a:xfrm>
          <a:prstGeom prst="rect">
            <a:avLst/>
          </a:prstGeom>
          <a:noFill/>
        </p:spPr>
        <p:txBody>
          <a:bodyPr wrap="square">
            <a:spAutoFit/>
          </a:bodyPr>
          <a:lstStyle/>
          <a:p>
            <a:r>
              <a:rPr lang="zh-CN" altLang="en-US" sz="3200">
                <a:latin typeface="微软雅黑" panose="020B0503020204020204" pitchFamily="34" charset="-122"/>
                <a:ea typeface="微软雅黑" panose="020B0503020204020204" pitchFamily="34" charset="-122"/>
              </a:rPr>
              <a:t>小红书流量分发模型</a:t>
            </a:r>
            <a:endParaRPr lang="zh-CN" altLang="en-US" sz="3200">
              <a:latin typeface="微软雅黑" panose="020B0503020204020204" pitchFamily="34" charset="-122"/>
              <a:ea typeface="微软雅黑" panose="020B0503020204020204" pitchFamily="34" charset="-122"/>
            </a:endParaRPr>
          </a:p>
        </p:txBody>
      </p:sp>
      <p:sp>
        <p:nvSpPr>
          <p:cNvPr id="14" name="文本框 13"/>
          <p:cNvSpPr txBox="1"/>
          <p:nvPr/>
        </p:nvSpPr>
        <p:spPr>
          <a:xfrm>
            <a:off x="8128436" y="1439466"/>
            <a:ext cx="3552496" cy="2264851"/>
          </a:xfrm>
          <a:prstGeom prst="rect">
            <a:avLst/>
          </a:prstGeom>
          <a:noFill/>
        </p:spPr>
        <p:txBody>
          <a:bodyPr wrap="square">
            <a:spAutoFit/>
          </a:bodyPr>
          <a:lstStyle/>
          <a:p>
            <a:pPr>
              <a:lnSpc>
                <a:spcPct val="150000"/>
              </a:lnSpc>
            </a:pPr>
            <a:r>
              <a:rPr lang="zh-CN" altLang="en-US" sz="1600">
                <a:latin typeface="微软雅黑" panose="020B0503020204020204" pitchFamily="34" charset="-122"/>
                <a:ea typeface="微软雅黑" panose="020B0503020204020204" pitchFamily="34" charset="-122"/>
              </a:rPr>
              <a:t>发布笔记后，系统首先会进行审核，看是否有违规然后进行标签分类。会给到相同标签的用户进行匹配推荐。紧接着会将笔记投放到一个初级流量池进行曝光，能否进入到一下流量池很大程度取决于笔记评分。</a:t>
            </a:r>
            <a:endParaRPr lang="zh-CN" altLang="en-US" sz="1600">
              <a:latin typeface="微软雅黑" panose="020B0503020204020204" pitchFamily="34" charset="-122"/>
              <a:ea typeface="微软雅黑" panose="020B0503020204020204" pitchFamily="34" charset="-122"/>
            </a:endParaRPr>
          </a:p>
        </p:txBody>
      </p:sp>
      <p:grpSp>
        <p:nvGrpSpPr>
          <p:cNvPr id="62" name="组合 61"/>
          <p:cNvGrpSpPr/>
          <p:nvPr/>
        </p:nvGrpSpPr>
        <p:grpSpPr>
          <a:xfrm>
            <a:off x="1072055" y="1296087"/>
            <a:ext cx="6684579" cy="2801499"/>
            <a:chOff x="1072055" y="1422211"/>
            <a:chExt cx="6684579" cy="2801499"/>
          </a:xfrm>
        </p:grpSpPr>
        <p:sp>
          <p:nvSpPr>
            <p:cNvPr id="5" name="矩形 4"/>
            <p:cNvSpPr/>
            <p:nvPr/>
          </p:nvSpPr>
          <p:spPr>
            <a:xfrm>
              <a:off x="1072055" y="1481959"/>
              <a:ext cx="1513490" cy="584775"/>
            </a:xfrm>
            <a:prstGeom prst="rect">
              <a:avLst/>
            </a:prstGeom>
            <a:noFill/>
            <a:ln>
              <a:solidFill>
                <a:srgbClr val="79569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zh-CN" altLang="en-US">
                  <a:solidFill>
                    <a:schemeClr val="tx1"/>
                  </a:solidFill>
                  <a:latin typeface="微软雅黑" panose="020B0503020204020204" pitchFamily="34" charset="-122"/>
                  <a:ea typeface="微软雅黑" panose="020B0503020204020204" pitchFamily="34" charset="-122"/>
                </a:rPr>
                <a:t>笔记分布</a:t>
              </a:r>
              <a:endParaRPr lang="zh-CN" altLang="en-US">
                <a:solidFill>
                  <a:schemeClr val="tx1"/>
                </a:solidFill>
                <a:latin typeface="微软雅黑" panose="020B0503020204020204" pitchFamily="34" charset="-122"/>
                <a:ea typeface="微软雅黑" panose="020B0503020204020204" pitchFamily="34" charset="-122"/>
              </a:endParaRPr>
            </a:p>
          </p:txBody>
        </p:sp>
        <p:sp>
          <p:nvSpPr>
            <p:cNvPr id="6" name="矩形 5"/>
            <p:cNvSpPr/>
            <p:nvPr/>
          </p:nvSpPr>
          <p:spPr>
            <a:xfrm>
              <a:off x="3584028" y="1481959"/>
              <a:ext cx="1513490" cy="584775"/>
            </a:xfrm>
            <a:prstGeom prst="rect">
              <a:avLst/>
            </a:prstGeom>
            <a:noFill/>
            <a:ln>
              <a:solidFill>
                <a:srgbClr val="79569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zh-CN" altLang="en-US">
                  <a:solidFill>
                    <a:schemeClr val="tx1"/>
                  </a:solidFill>
                  <a:latin typeface="微软雅黑" panose="020B0503020204020204" pitchFamily="34" charset="-122"/>
                  <a:ea typeface="微软雅黑" panose="020B0503020204020204" pitchFamily="34" charset="-122"/>
                </a:rPr>
                <a:t>收录</a:t>
              </a:r>
              <a:endParaRPr lang="zh-CN" altLang="en-US">
                <a:solidFill>
                  <a:schemeClr val="tx1"/>
                </a:solidFill>
                <a:latin typeface="微软雅黑" panose="020B0503020204020204" pitchFamily="34" charset="-122"/>
                <a:ea typeface="微软雅黑" panose="020B0503020204020204" pitchFamily="34" charset="-122"/>
              </a:endParaRPr>
            </a:p>
          </p:txBody>
        </p:sp>
        <p:sp>
          <p:nvSpPr>
            <p:cNvPr id="7" name="矩形 6"/>
            <p:cNvSpPr/>
            <p:nvPr/>
          </p:nvSpPr>
          <p:spPr>
            <a:xfrm>
              <a:off x="6096000" y="1481959"/>
              <a:ext cx="1513490" cy="584775"/>
            </a:xfrm>
            <a:prstGeom prst="rect">
              <a:avLst/>
            </a:prstGeom>
            <a:noFill/>
            <a:ln>
              <a:solidFill>
                <a:srgbClr val="79569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zh-CN" altLang="en-US">
                  <a:solidFill>
                    <a:schemeClr val="tx1"/>
                  </a:solidFill>
                  <a:latin typeface="微软雅黑" panose="020B0503020204020204" pitchFamily="34" charset="-122"/>
                  <a:ea typeface="微软雅黑" panose="020B0503020204020204" pitchFamily="34" charset="-122"/>
                </a:rPr>
                <a:t>标签分类</a:t>
              </a:r>
              <a:endParaRPr lang="zh-CN" altLang="en-US">
                <a:solidFill>
                  <a:schemeClr val="tx1"/>
                </a:solidFill>
                <a:latin typeface="微软雅黑" panose="020B0503020204020204" pitchFamily="34" charset="-122"/>
                <a:ea typeface="微软雅黑" panose="020B0503020204020204" pitchFamily="34" charset="-122"/>
              </a:endParaRPr>
            </a:p>
          </p:txBody>
        </p:sp>
        <p:sp>
          <p:nvSpPr>
            <p:cNvPr id="8" name="矩形 7"/>
            <p:cNvSpPr/>
            <p:nvPr/>
          </p:nvSpPr>
          <p:spPr>
            <a:xfrm>
              <a:off x="6096000" y="2663646"/>
              <a:ext cx="1513490" cy="584775"/>
            </a:xfrm>
            <a:prstGeom prst="rect">
              <a:avLst/>
            </a:prstGeom>
            <a:noFill/>
            <a:ln>
              <a:solidFill>
                <a:srgbClr val="79569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zh-CN" altLang="en-US">
                  <a:solidFill>
                    <a:schemeClr val="tx1"/>
                  </a:solidFill>
                  <a:latin typeface="微软雅黑" panose="020B0503020204020204" pitchFamily="34" charset="-122"/>
                  <a:ea typeface="微软雅黑" panose="020B0503020204020204" pitchFamily="34" charset="-122"/>
                </a:rPr>
                <a:t>第一轮推荐</a:t>
              </a:r>
              <a:endParaRPr lang="zh-CN" altLang="en-US">
                <a:solidFill>
                  <a:schemeClr val="tx1"/>
                </a:solidFill>
                <a:latin typeface="微软雅黑" panose="020B0503020204020204" pitchFamily="34" charset="-122"/>
                <a:ea typeface="微软雅黑" panose="020B0503020204020204" pitchFamily="34" charset="-122"/>
              </a:endParaRPr>
            </a:p>
          </p:txBody>
        </p:sp>
        <p:sp>
          <p:nvSpPr>
            <p:cNvPr id="9" name="矩形 8"/>
            <p:cNvSpPr/>
            <p:nvPr/>
          </p:nvSpPr>
          <p:spPr>
            <a:xfrm>
              <a:off x="2998076" y="3801909"/>
              <a:ext cx="961697" cy="421801"/>
            </a:xfrm>
            <a:prstGeom prst="rect">
              <a:avLst/>
            </a:prstGeom>
            <a:noFill/>
            <a:ln>
              <a:solidFill>
                <a:srgbClr val="79569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zh-CN" altLang="en-US" sz="1600">
                  <a:solidFill>
                    <a:schemeClr val="tx1"/>
                  </a:solidFill>
                  <a:latin typeface="微软雅黑" panose="020B0503020204020204" pitchFamily="34" charset="-122"/>
                  <a:ea typeface="微软雅黑" panose="020B0503020204020204" pitchFamily="34" charset="-122"/>
                </a:rPr>
                <a:t>高得分</a:t>
              </a:r>
              <a:endParaRPr lang="zh-CN" altLang="en-US" sz="1600">
                <a:solidFill>
                  <a:schemeClr val="tx1"/>
                </a:solidFill>
                <a:latin typeface="微软雅黑" panose="020B0503020204020204" pitchFamily="34" charset="-122"/>
                <a:ea typeface="微软雅黑" panose="020B0503020204020204" pitchFamily="34" charset="-122"/>
              </a:endParaRPr>
            </a:p>
          </p:txBody>
        </p:sp>
        <p:sp>
          <p:nvSpPr>
            <p:cNvPr id="10" name="矩形 9"/>
            <p:cNvSpPr/>
            <p:nvPr/>
          </p:nvSpPr>
          <p:spPr>
            <a:xfrm>
              <a:off x="4967450" y="3801909"/>
              <a:ext cx="961697" cy="421801"/>
            </a:xfrm>
            <a:prstGeom prst="rect">
              <a:avLst/>
            </a:prstGeom>
            <a:noFill/>
            <a:ln>
              <a:solidFill>
                <a:srgbClr val="79569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zh-CN" altLang="en-US" sz="1600">
                  <a:solidFill>
                    <a:schemeClr val="tx1"/>
                  </a:solidFill>
                  <a:latin typeface="微软雅黑" panose="020B0503020204020204" pitchFamily="34" charset="-122"/>
                  <a:ea typeface="微软雅黑" panose="020B0503020204020204" pitchFamily="34" charset="-122"/>
                </a:rPr>
                <a:t>低得分</a:t>
              </a:r>
              <a:endParaRPr lang="zh-CN" altLang="en-US" sz="1600">
                <a:solidFill>
                  <a:schemeClr val="tx1"/>
                </a:solidFill>
                <a:latin typeface="微软雅黑" panose="020B0503020204020204" pitchFamily="34" charset="-122"/>
                <a:ea typeface="微软雅黑" panose="020B0503020204020204" pitchFamily="34" charset="-122"/>
              </a:endParaRPr>
            </a:p>
          </p:txBody>
        </p:sp>
        <p:sp>
          <p:nvSpPr>
            <p:cNvPr id="11" name="矩形 10"/>
            <p:cNvSpPr/>
            <p:nvPr/>
          </p:nvSpPr>
          <p:spPr>
            <a:xfrm>
              <a:off x="1072055" y="2663646"/>
              <a:ext cx="1513490" cy="584775"/>
            </a:xfrm>
            <a:prstGeom prst="rect">
              <a:avLst/>
            </a:prstGeom>
            <a:noFill/>
            <a:ln>
              <a:solidFill>
                <a:srgbClr val="79569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zh-CN" altLang="en-US">
                  <a:solidFill>
                    <a:schemeClr val="tx1"/>
                  </a:solidFill>
                  <a:latin typeface="微软雅黑" panose="020B0503020204020204" pitchFamily="34" charset="-122"/>
                  <a:ea typeface="微软雅黑" panose="020B0503020204020204" pitchFamily="34" charset="-122"/>
                </a:rPr>
                <a:t>剔除</a:t>
              </a:r>
              <a:endParaRPr lang="zh-CN" altLang="en-US">
                <a:solidFill>
                  <a:schemeClr val="tx1"/>
                </a:solidFill>
                <a:latin typeface="微软雅黑" panose="020B0503020204020204" pitchFamily="34" charset="-122"/>
                <a:ea typeface="微软雅黑" panose="020B0503020204020204" pitchFamily="34" charset="-122"/>
              </a:endParaRPr>
            </a:p>
          </p:txBody>
        </p:sp>
        <p:sp>
          <p:nvSpPr>
            <p:cNvPr id="12" name="矩形 11"/>
            <p:cNvSpPr/>
            <p:nvPr/>
          </p:nvSpPr>
          <p:spPr>
            <a:xfrm>
              <a:off x="3478925" y="2483069"/>
              <a:ext cx="1860331" cy="945931"/>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zh-CN" altLang="en-US">
                  <a:latin typeface="微软雅黑" panose="020B0503020204020204" pitchFamily="34" charset="-122"/>
                  <a:ea typeface="微软雅黑" panose="020B0503020204020204" pitchFamily="34" charset="-122"/>
                </a:rPr>
                <a:t>系统根据互动效果评分</a:t>
              </a:r>
              <a:r>
                <a:rPr lang="en-US" altLang="zh-CN">
                  <a:latin typeface="微软雅黑" panose="020B0503020204020204" pitchFamily="34" charset="-122"/>
                  <a:ea typeface="微软雅黑" panose="020B0503020204020204" pitchFamily="34" charset="-122"/>
                </a:rPr>
                <a:t>(CES)</a:t>
              </a:r>
              <a:endParaRPr lang="zh-CN" altLang="en-US">
                <a:latin typeface="微软雅黑" panose="020B0503020204020204" pitchFamily="34" charset="-122"/>
                <a:ea typeface="微软雅黑" panose="020B0503020204020204" pitchFamily="34" charset="-122"/>
              </a:endParaRPr>
            </a:p>
          </p:txBody>
        </p:sp>
        <p:cxnSp>
          <p:nvCxnSpPr>
            <p:cNvPr id="16" name="直接箭头连接符 15"/>
            <p:cNvCxnSpPr>
              <a:stCxn id="5" idx="2"/>
              <a:endCxn id="11" idx="0"/>
            </p:cNvCxnSpPr>
            <p:nvPr/>
          </p:nvCxnSpPr>
          <p:spPr>
            <a:xfrm flipH="1">
              <a:off x="1828800" y="2066734"/>
              <a:ext cx="0" cy="59691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8" name="直接箭头连接符 17"/>
            <p:cNvCxnSpPr>
              <a:stCxn id="5" idx="3"/>
              <a:endCxn id="6" idx="1"/>
            </p:cNvCxnSpPr>
            <p:nvPr/>
          </p:nvCxnSpPr>
          <p:spPr>
            <a:xfrm>
              <a:off x="2585545" y="1774347"/>
              <a:ext cx="998483"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0" name="直接箭头连接符 19"/>
            <p:cNvCxnSpPr>
              <a:stCxn id="6" idx="3"/>
              <a:endCxn id="7" idx="1"/>
            </p:cNvCxnSpPr>
            <p:nvPr/>
          </p:nvCxnSpPr>
          <p:spPr>
            <a:xfrm>
              <a:off x="5097518" y="1774347"/>
              <a:ext cx="998482"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2" name="直接箭头连接符 21"/>
            <p:cNvCxnSpPr>
              <a:stCxn id="7" idx="2"/>
              <a:endCxn id="8" idx="0"/>
            </p:cNvCxnSpPr>
            <p:nvPr/>
          </p:nvCxnSpPr>
          <p:spPr>
            <a:xfrm flipH="1">
              <a:off x="6852745" y="2066734"/>
              <a:ext cx="0" cy="59691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4" name="直接连接符 23"/>
            <p:cNvCxnSpPr>
              <a:stCxn id="12" idx="3"/>
              <a:endCxn id="8" idx="1"/>
            </p:cNvCxnSpPr>
            <p:nvPr/>
          </p:nvCxnSpPr>
          <p:spPr>
            <a:xfrm flipV="1">
              <a:off x="5339256" y="2956034"/>
              <a:ext cx="756744" cy="1"/>
            </a:xfrm>
            <a:prstGeom prst="line">
              <a:avLst/>
            </a:prstGeom>
          </p:spPr>
          <p:style>
            <a:lnRef idx="1">
              <a:schemeClr val="accent1"/>
            </a:lnRef>
            <a:fillRef idx="0">
              <a:schemeClr val="accent1"/>
            </a:fillRef>
            <a:effectRef idx="0">
              <a:schemeClr val="accent1"/>
            </a:effectRef>
            <a:fontRef idx="minor">
              <a:schemeClr val="tx1"/>
            </a:fontRef>
          </p:style>
        </p:cxnSp>
        <p:cxnSp>
          <p:nvCxnSpPr>
            <p:cNvPr id="26" name="直接箭头连接符 25"/>
            <p:cNvCxnSpPr>
              <a:stCxn id="9" idx="1"/>
            </p:cNvCxnSpPr>
            <p:nvPr/>
          </p:nvCxnSpPr>
          <p:spPr>
            <a:xfrm flipH="1">
              <a:off x="2217683" y="4012810"/>
              <a:ext cx="780393" cy="12653"/>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30" name="直接连接符 29"/>
            <p:cNvCxnSpPr>
              <a:stCxn id="10" idx="3"/>
            </p:cNvCxnSpPr>
            <p:nvPr/>
          </p:nvCxnSpPr>
          <p:spPr>
            <a:xfrm>
              <a:off x="5929147" y="4012810"/>
              <a:ext cx="965638" cy="12653"/>
            </a:xfrm>
            <a:prstGeom prst="line">
              <a:avLst/>
            </a:prstGeom>
          </p:spPr>
          <p:style>
            <a:lnRef idx="1">
              <a:schemeClr val="accent1"/>
            </a:lnRef>
            <a:fillRef idx="0">
              <a:schemeClr val="accent1"/>
            </a:fillRef>
            <a:effectRef idx="0">
              <a:schemeClr val="accent1"/>
            </a:effectRef>
            <a:fontRef idx="minor">
              <a:schemeClr val="tx1"/>
            </a:fontRef>
          </p:style>
        </p:cxnSp>
        <p:cxnSp>
          <p:nvCxnSpPr>
            <p:cNvPr id="32" name="直接箭头连接符 31"/>
            <p:cNvCxnSpPr/>
            <p:nvPr/>
          </p:nvCxnSpPr>
          <p:spPr>
            <a:xfrm flipH="1" flipV="1">
              <a:off x="6852745" y="3344918"/>
              <a:ext cx="0" cy="68054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38" name="直接连接符 37"/>
            <p:cNvCxnSpPr>
              <a:stCxn id="12" idx="2"/>
            </p:cNvCxnSpPr>
            <p:nvPr/>
          </p:nvCxnSpPr>
          <p:spPr>
            <a:xfrm>
              <a:off x="4409091" y="3429000"/>
              <a:ext cx="5254" cy="155028"/>
            </a:xfrm>
            <a:prstGeom prst="line">
              <a:avLst/>
            </a:prstGeom>
          </p:spPr>
          <p:style>
            <a:lnRef idx="1">
              <a:schemeClr val="accent1"/>
            </a:lnRef>
            <a:fillRef idx="0">
              <a:schemeClr val="accent1"/>
            </a:fillRef>
            <a:effectRef idx="0">
              <a:schemeClr val="accent1"/>
            </a:effectRef>
            <a:fontRef idx="minor">
              <a:schemeClr val="tx1"/>
            </a:fontRef>
          </p:style>
        </p:cxnSp>
        <p:cxnSp>
          <p:nvCxnSpPr>
            <p:cNvPr id="42" name="直接连接符 41"/>
            <p:cNvCxnSpPr/>
            <p:nvPr/>
          </p:nvCxnSpPr>
          <p:spPr>
            <a:xfrm>
              <a:off x="3478925" y="3541987"/>
              <a:ext cx="1965434"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48" name="直接箭头连接符 47"/>
            <p:cNvCxnSpPr>
              <a:endCxn id="9" idx="0"/>
            </p:cNvCxnSpPr>
            <p:nvPr/>
          </p:nvCxnSpPr>
          <p:spPr>
            <a:xfrm flipH="1">
              <a:off x="3478925" y="3584028"/>
              <a:ext cx="0" cy="21788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56" name="直接箭头连接符 55"/>
            <p:cNvCxnSpPr>
              <a:endCxn id="10" idx="0"/>
            </p:cNvCxnSpPr>
            <p:nvPr/>
          </p:nvCxnSpPr>
          <p:spPr>
            <a:xfrm>
              <a:off x="5444359" y="3541987"/>
              <a:ext cx="3940" cy="25992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57" name="文本框 56"/>
            <p:cNvSpPr txBox="1"/>
            <p:nvPr/>
          </p:nvSpPr>
          <p:spPr>
            <a:xfrm>
              <a:off x="1849820" y="2203606"/>
              <a:ext cx="735725" cy="307777"/>
            </a:xfrm>
            <a:prstGeom prst="rect">
              <a:avLst/>
            </a:prstGeom>
            <a:noFill/>
          </p:spPr>
          <p:txBody>
            <a:bodyPr wrap="square" rtlCol="0">
              <a:spAutoFit/>
            </a:bodyPr>
            <a:lstStyle/>
            <a:p>
              <a:r>
                <a:rPr lang="zh-CN" altLang="en-US" sz="1400">
                  <a:latin typeface="微软雅黑" panose="020B0503020204020204" pitchFamily="34" charset="-122"/>
                  <a:ea typeface="微软雅黑" panose="020B0503020204020204" pitchFamily="34" charset="-122"/>
                </a:rPr>
                <a:t>不合规</a:t>
              </a:r>
              <a:endParaRPr lang="zh-CN" altLang="en-US" sz="1400">
                <a:latin typeface="微软雅黑" panose="020B0503020204020204" pitchFamily="34" charset="-122"/>
                <a:ea typeface="微软雅黑" panose="020B0503020204020204" pitchFamily="34" charset="-122"/>
              </a:endParaRPr>
            </a:p>
          </p:txBody>
        </p:sp>
        <p:sp>
          <p:nvSpPr>
            <p:cNvPr id="58" name="文本框 57"/>
            <p:cNvSpPr txBox="1"/>
            <p:nvPr/>
          </p:nvSpPr>
          <p:spPr>
            <a:xfrm>
              <a:off x="2748454" y="1422211"/>
              <a:ext cx="735725" cy="307777"/>
            </a:xfrm>
            <a:prstGeom prst="rect">
              <a:avLst/>
            </a:prstGeom>
            <a:noFill/>
          </p:spPr>
          <p:txBody>
            <a:bodyPr wrap="square" rtlCol="0">
              <a:spAutoFit/>
            </a:bodyPr>
            <a:lstStyle/>
            <a:p>
              <a:r>
                <a:rPr lang="zh-CN" altLang="en-US" sz="1400">
                  <a:latin typeface="微软雅黑" panose="020B0503020204020204" pitchFamily="34" charset="-122"/>
                  <a:ea typeface="微软雅黑" panose="020B0503020204020204" pitchFamily="34" charset="-122"/>
                </a:rPr>
                <a:t>合规</a:t>
              </a:r>
              <a:endParaRPr lang="zh-CN" altLang="en-US" sz="1400">
                <a:latin typeface="微软雅黑" panose="020B0503020204020204" pitchFamily="34" charset="-122"/>
                <a:ea typeface="微软雅黑" panose="020B0503020204020204" pitchFamily="34" charset="-122"/>
              </a:endParaRPr>
            </a:p>
          </p:txBody>
        </p:sp>
        <p:sp>
          <p:nvSpPr>
            <p:cNvPr id="59" name="文本框 58"/>
            <p:cNvSpPr txBox="1"/>
            <p:nvPr/>
          </p:nvSpPr>
          <p:spPr>
            <a:xfrm>
              <a:off x="6852744" y="2128289"/>
              <a:ext cx="903890" cy="523220"/>
            </a:xfrm>
            <a:prstGeom prst="rect">
              <a:avLst/>
            </a:prstGeom>
            <a:noFill/>
          </p:spPr>
          <p:txBody>
            <a:bodyPr wrap="square" rtlCol="0">
              <a:spAutoFit/>
            </a:bodyPr>
            <a:lstStyle/>
            <a:p>
              <a:pPr algn="ctr"/>
              <a:r>
                <a:rPr lang="zh-CN" altLang="en-US" sz="1400">
                  <a:latin typeface="微软雅黑" panose="020B0503020204020204" pitchFamily="34" charset="-122"/>
                  <a:ea typeface="微软雅黑" panose="020B0503020204020204" pitchFamily="34" charset="-122"/>
                </a:rPr>
                <a:t>匹配兴趣用户</a:t>
              </a:r>
              <a:endParaRPr lang="zh-CN" altLang="en-US" sz="1400">
                <a:latin typeface="微软雅黑" panose="020B0503020204020204" pitchFamily="34" charset="-122"/>
                <a:ea typeface="微软雅黑" panose="020B0503020204020204" pitchFamily="34" charset="-122"/>
              </a:endParaRPr>
            </a:p>
          </p:txBody>
        </p:sp>
        <p:sp>
          <p:nvSpPr>
            <p:cNvPr id="60" name="文本框 59"/>
            <p:cNvSpPr txBox="1"/>
            <p:nvPr/>
          </p:nvSpPr>
          <p:spPr>
            <a:xfrm>
              <a:off x="5971193" y="3662921"/>
              <a:ext cx="961692" cy="307777"/>
            </a:xfrm>
            <a:prstGeom prst="rect">
              <a:avLst/>
            </a:prstGeom>
            <a:noFill/>
          </p:spPr>
          <p:txBody>
            <a:bodyPr wrap="square" rtlCol="0">
              <a:spAutoFit/>
            </a:bodyPr>
            <a:lstStyle/>
            <a:p>
              <a:r>
                <a:rPr lang="zh-CN" altLang="en-US" sz="1400">
                  <a:latin typeface="微软雅黑" panose="020B0503020204020204" pitchFamily="34" charset="-122"/>
                  <a:ea typeface="微软雅黑" panose="020B0503020204020204" pitchFamily="34" charset="-122"/>
                </a:rPr>
                <a:t>继续推荐</a:t>
              </a:r>
              <a:endParaRPr lang="zh-CN" altLang="en-US" sz="1400">
                <a:latin typeface="微软雅黑" panose="020B0503020204020204" pitchFamily="34" charset="-122"/>
                <a:ea typeface="微软雅黑" panose="020B0503020204020204" pitchFamily="34" charset="-122"/>
              </a:endParaRPr>
            </a:p>
          </p:txBody>
        </p:sp>
        <p:sp>
          <p:nvSpPr>
            <p:cNvPr id="61" name="文本框 60"/>
            <p:cNvSpPr txBox="1"/>
            <p:nvPr/>
          </p:nvSpPr>
          <p:spPr>
            <a:xfrm>
              <a:off x="2121779" y="3662921"/>
              <a:ext cx="961692" cy="307777"/>
            </a:xfrm>
            <a:prstGeom prst="rect">
              <a:avLst/>
            </a:prstGeom>
            <a:noFill/>
          </p:spPr>
          <p:txBody>
            <a:bodyPr wrap="square" rtlCol="0">
              <a:spAutoFit/>
            </a:bodyPr>
            <a:lstStyle/>
            <a:p>
              <a:r>
                <a:rPr lang="zh-CN" altLang="en-US" sz="1400">
                  <a:latin typeface="微软雅黑" panose="020B0503020204020204" pitchFamily="34" charset="-122"/>
                  <a:ea typeface="微软雅黑" panose="020B0503020204020204" pitchFamily="34" charset="-122"/>
                </a:rPr>
                <a:t>减少推荐</a:t>
              </a:r>
              <a:endParaRPr lang="zh-CN" altLang="en-US" sz="1400">
                <a:latin typeface="微软雅黑" panose="020B0503020204020204" pitchFamily="34" charset="-122"/>
                <a:ea typeface="微软雅黑" panose="020B0503020204020204" pitchFamily="34" charset="-122"/>
              </a:endParaRPr>
            </a:p>
          </p:txBody>
        </p:sp>
      </p:grpSp>
      <p:grpSp>
        <p:nvGrpSpPr>
          <p:cNvPr id="70" name="组合 69"/>
          <p:cNvGrpSpPr/>
          <p:nvPr/>
        </p:nvGrpSpPr>
        <p:grpSpPr>
          <a:xfrm>
            <a:off x="1072055" y="4625002"/>
            <a:ext cx="7178568" cy="1378818"/>
            <a:chOff x="1072055" y="4625002"/>
            <a:chExt cx="7178568" cy="1378818"/>
          </a:xfrm>
        </p:grpSpPr>
        <p:sp>
          <p:nvSpPr>
            <p:cNvPr id="66" name="矩形 65"/>
            <p:cNvSpPr/>
            <p:nvPr/>
          </p:nvSpPr>
          <p:spPr>
            <a:xfrm>
              <a:off x="1102275" y="4625002"/>
              <a:ext cx="1767597" cy="584775"/>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ltLang="zh-CN">
                  <a:latin typeface="微软雅黑" panose="020B0503020204020204" pitchFamily="34" charset="-122"/>
                  <a:ea typeface="微软雅黑" panose="020B0503020204020204" pitchFamily="34" charset="-122"/>
                </a:rPr>
                <a:t>CES</a:t>
              </a:r>
              <a:r>
                <a:rPr lang="zh-CN" altLang="en-US">
                  <a:latin typeface="微软雅黑" panose="020B0503020204020204" pitchFamily="34" charset="-122"/>
                  <a:ea typeface="微软雅黑" panose="020B0503020204020204" pitchFamily="34" charset="-122"/>
                </a:rPr>
                <a:t>评分标准</a:t>
              </a:r>
              <a:endParaRPr lang="zh-CN" altLang="en-US">
                <a:latin typeface="微软雅黑" panose="020B0503020204020204" pitchFamily="34" charset="-122"/>
                <a:ea typeface="微软雅黑" panose="020B0503020204020204" pitchFamily="34" charset="-122"/>
              </a:endParaRPr>
            </a:p>
          </p:txBody>
        </p:sp>
        <p:sp>
          <p:nvSpPr>
            <p:cNvPr id="68" name="文本框 67"/>
            <p:cNvSpPr txBox="1"/>
            <p:nvPr/>
          </p:nvSpPr>
          <p:spPr>
            <a:xfrm>
              <a:off x="1072055" y="5337915"/>
              <a:ext cx="7056381" cy="338554"/>
            </a:xfrm>
            <a:prstGeom prst="rect">
              <a:avLst/>
            </a:prstGeom>
            <a:noFill/>
          </p:spPr>
          <p:txBody>
            <a:bodyPr wrap="square">
              <a:spAutoFit/>
            </a:bodyPr>
            <a:lstStyle/>
            <a:p>
              <a:r>
                <a:rPr lang="en-US" altLang="zh-CN" sz="1600">
                  <a:latin typeface="微软雅黑" panose="020B0503020204020204" pitchFamily="34" charset="-122"/>
                  <a:ea typeface="微软雅黑" panose="020B0503020204020204" pitchFamily="34" charset="-122"/>
                </a:rPr>
                <a:t>CES</a:t>
              </a:r>
              <a:r>
                <a:rPr lang="zh-CN" altLang="en-US" sz="1600">
                  <a:latin typeface="微软雅黑" panose="020B0503020204020204" pitchFamily="34" charset="-122"/>
                  <a:ea typeface="微软雅黑" panose="020B0503020204020204" pitchFamily="34" charset="-122"/>
                </a:rPr>
                <a:t>评分</a:t>
              </a:r>
              <a:r>
                <a:rPr lang="en-US" altLang="zh-CN" sz="1600">
                  <a:latin typeface="微软雅黑" panose="020B0503020204020204" pitchFamily="34" charset="-122"/>
                  <a:ea typeface="微软雅黑" panose="020B0503020204020204" pitchFamily="34" charset="-122"/>
                </a:rPr>
                <a:t>=</a:t>
              </a:r>
              <a:r>
                <a:rPr lang="zh-CN" altLang="en-US" sz="1600">
                  <a:latin typeface="微软雅黑" panose="020B0503020204020204" pitchFamily="34" charset="-122"/>
                  <a:ea typeface="微软雅黑" panose="020B0503020204020204" pitchFamily="34" charset="-122"/>
                </a:rPr>
                <a:t>点赞数</a:t>
              </a:r>
              <a:r>
                <a:rPr lang="en-US" altLang="zh-CN" sz="1600">
                  <a:latin typeface="微软雅黑" panose="020B0503020204020204" pitchFamily="34" charset="-122"/>
                  <a:ea typeface="微软雅黑" panose="020B0503020204020204" pitchFamily="34" charset="-122"/>
                </a:rPr>
                <a:t>x1</a:t>
              </a:r>
              <a:r>
                <a:rPr lang="zh-CN" altLang="en-US" sz="1600">
                  <a:latin typeface="微软雅黑" panose="020B0503020204020204" pitchFamily="34" charset="-122"/>
                  <a:ea typeface="微软雅黑" panose="020B0503020204020204" pitchFamily="34" charset="-122"/>
                </a:rPr>
                <a:t>分</a:t>
              </a:r>
              <a:r>
                <a:rPr lang="en-US" altLang="zh-CN" sz="1600">
                  <a:latin typeface="微软雅黑" panose="020B0503020204020204" pitchFamily="34" charset="-122"/>
                  <a:ea typeface="微软雅黑" panose="020B0503020204020204" pitchFamily="34" charset="-122"/>
                </a:rPr>
                <a:t>+</a:t>
              </a:r>
              <a:r>
                <a:rPr lang="zh-CN" altLang="en-US" sz="1600">
                  <a:latin typeface="微软雅黑" panose="020B0503020204020204" pitchFamily="34" charset="-122"/>
                  <a:ea typeface="微软雅黑" panose="020B0503020204020204" pitchFamily="34" charset="-122"/>
                </a:rPr>
                <a:t>收藏数</a:t>
              </a:r>
              <a:r>
                <a:rPr lang="en-US" altLang="zh-CN" sz="1600">
                  <a:latin typeface="微软雅黑" panose="020B0503020204020204" pitchFamily="34" charset="-122"/>
                  <a:ea typeface="微软雅黑" panose="020B0503020204020204" pitchFamily="34" charset="-122"/>
                </a:rPr>
                <a:t>x1</a:t>
              </a:r>
              <a:r>
                <a:rPr lang="zh-CN" altLang="en-US" sz="1600">
                  <a:latin typeface="微软雅黑" panose="020B0503020204020204" pitchFamily="34" charset="-122"/>
                  <a:ea typeface="微软雅黑" panose="020B0503020204020204" pitchFamily="34" charset="-122"/>
                </a:rPr>
                <a:t>分</a:t>
              </a:r>
              <a:r>
                <a:rPr lang="en-US" altLang="zh-CN" sz="1600">
                  <a:latin typeface="微软雅黑" panose="020B0503020204020204" pitchFamily="34" charset="-122"/>
                  <a:ea typeface="微软雅黑" panose="020B0503020204020204" pitchFamily="34" charset="-122"/>
                </a:rPr>
                <a:t>+</a:t>
              </a:r>
              <a:r>
                <a:rPr lang="zh-CN" altLang="en-US" sz="1600">
                  <a:latin typeface="微软雅黑" panose="020B0503020204020204" pitchFamily="34" charset="-122"/>
                  <a:ea typeface="微软雅黑" panose="020B0503020204020204" pitchFamily="34" charset="-122"/>
                </a:rPr>
                <a:t>评论数</a:t>
              </a:r>
              <a:r>
                <a:rPr lang="en-US" altLang="zh-CN" sz="1600">
                  <a:latin typeface="微软雅黑" panose="020B0503020204020204" pitchFamily="34" charset="-122"/>
                  <a:ea typeface="微软雅黑" panose="020B0503020204020204" pitchFamily="34" charset="-122"/>
                </a:rPr>
                <a:t>X4</a:t>
              </a:r>
              <a:r>
                <a:rPr lang="zh-CN" altLang="en-US" sz="1600">
                  <a:latin typeface="微软雅黑" panose="020B0503020204020204" pitchFamily="34" charset="-122"/>
                  <a:ea typeface="微软雅黑" panose="020B0503020204020204" pitchFamily="34" charset="-122"/>
                </a:rPr>
                <a:t>分</a:t>
              </a:r>
              <a:r>
                <a:rPr lang="en-US" altLang="zh-CN" sz="1600">
                  <a:latin typeface="微软雅黑" panose="020B0503020204020204" pitchFamily="34" charset="-122"/>
                  <a:ea typeface="微软雅黑" panose="020B0503020204020204" pitchFamily="34" charset="-122"/>
                </a:rPr>
                <a:t>+</a:t>
              </a:r>
              <a:r>
                <a:rPr lang="zh-CN" altLang="en-US" sz="1600">
                  <a:latin typeface="微软雅黑" panose="020B0503020204020204" pitchFamily="34" charset="-122"/>
                  <a:ea typeface="微软雅黑" panose="020B0503020204020204" pitchFamily="34" charset="-122"/>
                </a:rPr>
                <a:t>转发数</a:t>
              </a:r>
              <a:r>
                <a:rPr lang="en-US" altLang="zh-CN" sz="1600">
                  <a:latin typeface="微软雅黑" panose="020B0503020204020204" pitchFamily="34" charset="-122"/>
                  <a:ea typeface="微软雅黑" panose="020B0503020204020204" pitchFamily="34" charset="-122"/>
                </a:rPr>
                <a:t>X4</a:t>
              </a:r>
              <a:r>
                <a:rPr lang="zh-CN" altLang="en-US" sz="1600">
                  <a:latin typeface="微软雅黑" panose="020B0503020204020204" pitchFamily="34" charset="-122"/>
                  <a:ea typeface="微软雅黑" panose="020B0503020204020204" pitchFamily="34" charset="-122"/>
                </a:rPr>
                <a:t>分</a:t>
              </a:r>
              <a:r>
                <a:rPr lang="en-US" altLang="zh-CN" sz="1600">
                  <a:latin typeface="微软雅黑" panose="020B0503020204020204" pitchFamily="34" charset="-122"/>
                  <a:ea typeface="微软雅黑" panose="020B0503020204020204" pitchFamily="34" charset="-122"/>
                </a:rPr>
                <a:t>+</a:t>
              </a:r>
              <a:r>
                <a:rPr lang="zh-CN" altLang="en-US" sz="1600">
                  <a:latin typeface="微软雅黑" panose="020B0503020204020204" pitchFamily="34" charset="-122"/>
                  <a:ea typeface="微软雅黑" panose="020B0503020204020204" pitchFamily="34" charset="-122"/>
                </a:rPr>
                <a:t>关注数</a:t>
              </a:r>
              <a:r>
                <a:rPr lang="en-US" altLang="zh-CN" sz="1600">
                  <a:latin typeface="微软雅黑" panose="020B0503020204020204" pitchFamily="34" charset="-122"/>
                  <a:ea typeface="微软雅黑" panose="020B0503020204020204" pitchFamily="34" charset="-122"/>
                </a:rPr>
                <a:t>x8</a:t>
              </a:r>
              <a:r>
                <a:rPr lang="zh-CN" altLang="en-US" sz="1600">
                  <a:latin typeface="微软雅黑" panose="020B0503020204020204" pitchFamily="34" charset="-122"/>
                  <a:ea typeface="微软雅黑" panose="020B0503020204020204" pitchFamily="34" charset="-122"/>
                </a:rPr>
                <a:t>分</a:t>
              </a:r>
              <a:endParaRPr lang="zh-CN" altLang="en-US" sz="1600">
                <a:latin typeface="微软雅黑" panose="020B0503020204020204" pitchFamily="34" charset="-122"/>
                <a:ea typeface="微软雅黑" panose="020B0503020204020204" pitchFamily="34" charset="-122"/>
              </a:endParaRPr>
            </a:p>
          </p:txBody>
        </p:sp>
        <p:sp>
          <p:nvSpPr>
            <p:cNvPr id="69" name="矩形 68"/>
            <p:cNvSpPr/>
            <p:nvPr/>
          </p:nvSpPr>
          <p:spPr>
            <a:xfrm>
              <a:off x="1102275" y="4917389"/>
              <a:ext cx="7148348" cy="1086431"/>
            </a:xfrm>
            <a:prstGeom prst="rect">
              <a:avLst/>
            </a:prstGeom>
            <a:noFill/>
            <a:ln w="28575">
              <a:solidFill>
                <a:srgbClr val="79569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5:prstTrans prst="peelOff"/>
      </p:transition>
    </mc:Choice>
    <mc:Fallback>
      <p:transition spd="slow">
        <p:fade/>
      </p:transition>
    </mc:Fallback>
  </mc:AlternateContent>
</p:sld>
</file>

<file path=ppt/slides/slide1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本框 3"/>
          <p:cNvSpPr txBox="1"/>
          <p:nvPr/>
        </p:nvSpPr>
        <p:spPr>
          <a:xfrm>
            <a:off x="817948" y="269402"/>
            <a:ext cx="7562367" cy="584775"/>
          </a:xfrm>
          <a:prstGeom prst="rect">
            <a:avLst/>
          </a:prstGeom>
          <a:noFill/>
        </p:spPr>
        <p:txBody>
          <a:bodyPr wrap="square">
            <a:spAutoFit/>
          </a:bodyPr>
          <a:lstStyle/>
          <a:p>
            <a:r>
              <a:rPr lang="zh-CN" altLang="en-US" sz="3200">
                <a:latin typeface="微软雅黑" panose="020B0503020204020204" pitchFamily="34" charset="-122"/>
                <a:ea typeface="微软雅黑" panose="020B0503020204020204" pitchFamily="34" charset="-122"/>
              </a:rPr>
              <a:t>小红书</a:t>
            </a:r>
            <a:r>
              <a:rPr lang="en-US" altLang="zh-CN" sz="3200">
                <a:latin typeface="微软雅黑" panose="020B0503020204020204" pitchFamily="34" charset="-122"/>
                <a:ea typeface="微软雅黑" panose="020B0503020204020204" pitchFamily="34" charset="-122"/>
              </a:rPr>
              <a:t>531</a:t>
            </a:r>
            <a:r>
              <a:rPr lang="zh-CN" altLang="en-US" sz="3200">
                <a:latin typeface="微软雅黑" panose="020B0503020204020204" pitchFamily="34" charset="-122"/>
                <a:ea typeface="微软雅黑" panose="020B0503020204020204" pitchFamily="34" charset="-122"/>
              </a:rPr>
              <a:t>信息流爆文打造模型</a:t>
            </a:r>
            <a:endParaRPr lang="zh-CN" altLang="en-US" sz="3200">
              <a:latin typeface="微软雅黑" panose="020B0503020204020204" pitchFamily="34" charset="-122"/>
              <a:ea typeface="微软雅黑" panose="020B0503020204020204" pitchFamily="34" charset="-122"/>
            </a:endParaRPr>
          </a:p>
        </p:txBody>
      </p:sp>
      <p:sp>
        <p:nvSpPr>
          <p:cNvPr id="85" name="文本框 84"/>
          <p:cNvSpPr txBox="1"/>
          <p:nvPr/>
        </p:nvSpPr>
        <p:spPr>
          <a:xfrm>
            <a:off x="817948" y="848482"/>
            <a:ext cx="10091790" cy="584775"/>
          </a:xfrm>
          <a:prstGeom prst="rect">
            <a:avLst/>
          </a:prstGeom>
          <a:noFill/>
        </p:spPr>
        <p:txBody>
          <a:bodyPr wrap="square">
            <a:spAutoFit/>
          </a:bodyPr>
          <a:lstStyle/>
          <a:p>
            <a:r>
              <a:rPr lang="zh-CN" altLang="en-US" sz="1600">
                <a:latin typeface="微软雅黑" panose="020B0503020204020204" pitchFamily="34" charset="-122"/>
                <a:ea typeface="微软雅黑" panose="020B0503020204020204" pitchFamily="34" charset="-122"/>
              </a:rPr>
              <a:t>通过</a:t>
            </a:r>
            <a:r>
              <a:rPr lang="en-US" altLang="zh-CN" sz="1600">
                <a:latin typeface="微软雅黑" panose="020B0503020204020204" pitchFamily="34" charset="-122"/>
                <a:ea typeface="微软雅黑" panose="020B0503020204020204" pitchFamily="34" charset="-122"/>
              </a:rPr>
              <a:t>5</a:t>
            </a:r>
            <a:r>
              <a:rPr lang="zh-CN" altLang="en-US" sz="1600">
                <a:latin typeface="微软雅黑" panose="020B0503020204020204" pitchFamily="34" charset="-122"/>
                <a:ea typeface="微软雅黑" panose="020B0503020204020204" pitchFamily="34" charset="-122"/>
              </a:rPr>
              <a:t>种以上笔记类型，上信息流，快速测出笔记风格类型，然后通过</a:t>
            </a:r>
            <a:r>
              <a:rPr lang="en-US" altLang="zh-CN" sz="1600">
                <a:latin typeface="微软雅黑" panose="020B0503020204020204" pitchFamily="34" charset="-122"/>
                <a:ea typeface="微软雅黑" panose="020B0503020204020204" pitchFamily="34" charset="-122"/>
              </a:rPr>
              <a:t>30%</a:t>
            </a:r>
            <a:r>
              <a:rPr lang="zh-CN" altLang="en-US" sz="1600">
                <a:latin typeface="微软雅黑" panose="020B0503020204020204" pitchFamily="34" charset="-122"/>
                <a:ea typeface="微软雅黑" panose="020B0503020204020204" pitchFamily="34" charset="-122"/>
              </a:rPr>
              <a:t>精力打造潜力爆文，</a:t>
            </a:r>
            <a:r>
              <a:rPr lang="en-US" altLang="zh-CN" sz="1600">
                <a:latin typeface="微软雅黑" panose="020B0503020204020204" pitchFamily="34" charset="-122"/>
                <a:ea typeface="微软雅黑" panose="020B0503020204020204" pitchFamily="34" charset="-122"/>
              </a:rPr>
              <a:t>10%</a:t>
            </a:r>
            <a:r>
              <a:rPr lang="zh-CN" altLang="en-US" sz="1600">
                <a:latin typeface="微软雅黑" panose="020B0503020204020204" pitchFamily="34" charset="-122"/>
                <a:ea typeface="微软雅黑" panose="020B0503020204020204" pitchFamily="34" charset="-122"/>
              </a:rPr>
              <a:t>针对加推笔记的爆文笔记，找到回搜率高且能够为站外引流的笔记</a:t>
            </a:r>
            <a:r>
              <a:rPr lang="en-US" altLang="zh-CN" sz="1600">
                <a:latin typeface="微软雅黑" panose="020B0503020204020204" pitchFamily="34" charset="-122"/>
                <a:ea typeface="微软雅黑" panose="020B0503020204020204" pitchFamily="34" charset="-122"/>
              </a:rPr>
              <a:t>531</a:t>
            </a:r>
            <a:r>
              <a:rPr lang="zh-CN" altLang="en-US" sz="1600">
                <a:latin typeface="微软雅黑" panose="020B0503020204020204" pitchFamily="34" charset="-122"/>
                <a:ea typeface="微软雅黑" panose="020B0503020204020204" pitchFamily="34" charset="-122"/>
              </a:rPr>
              <a:t>爆文</a:t>
            </a:r>
            <a:endParaRPr lang="zh-CN" altLang="en-US" sz="1600">
              <a:latin typeface="微软雅黑" panose="020B0503020204020204" pitchFamily="34" charset="-122"/>
              <a:ea typeface="微软雅黑" panose="020B0503020204020204" pitchFamily="34" charset="-122"/>
            </a:endParaRPr>
          </a:p>
        </p:txBody>
      </p:sp>
      <p:sp>
        <p:nvSpPr>
          <p:cNvPr id="3" name="Shape"/>
          <p:cNvSpPr/>
          <p:nvPr/>
        </p:nvSpPr>
        <p:spPr>
          <a:xfrm>
            <a:off x="580224" y="2012337"/>
            <a:ext cx="4613272" cy="1382565"/>
          </a:xfrm>
          <a:custGeom>
            <a:avLst/>
            <a:gdLst/>
            <a:ahLst/>
            <a:cxnLst>
              <a:cxn ang="0">
                <a:pos x="wd2" y="hd2"/>
              </a:cxn>
              <a:cxn ang="5400000">
                <a:pos x="wd2" y="hd2"/>
              </a:cxn>
              <a:cxn ang="10800000">
                <a:pos x="wd2" y="hd2"/>
              </a:cxn>
              <a:cxn ang="16200000">
                <a:pos x="wd2" y="hd2"/>
              </a:cxn>
            </a:cxnLst>
            <a:rect l="0" t="0" r="r" b="b"/>
            <a:pathLst>
              <a:path w="21571" h="21578" extrusionOk="0">
                <a:moveTo>
                  <a:pt x="322" y="2"/>
                </a:moveTo>
                <a:lnTo>
                  <a:pt x="21203" y="0"/>
                </a:lnTo>
                <a:cubicBezTo>
                  <a:pt x="21336" y="-10"/>
                  <a:pt x="21461" y="227"/>
                  <a:pt x="21526" y="616"/>
                </a:cubicBezTo>
                <a:cubicBezTo>
                  <a:pt x="21583" y="959"/>
                  <a:pt x="21586" y="1374"/>
                  <a:pt x="21534" y="1726"/>
                </a:cubicBezTo>
                <a:lnTo>
                  <a:pt x="18693" y="20654"/>
                </a:lnTo>
                <a:cubicBezTo>
                  <a:pt x="18660" y="20921"/>
                  <a:pt x="18605" y="21151"/>
                  <a:pt x="18534" y="21315"/>
                </a:cubicBezTo>
                <a:cubicBezTo>
                  <a:pt x="18460" y="21486"/>
                  <a:pt x="18372" y="21578"/>
                  <a:pt x="18282" y="21578"/>
                </a:cubicBezTo>
                <a:lnTo>
                  <a:pt x="3333" y="21573"/>
                </a:lnTo>
                <a:cubicBezTo>
                  <a:pt x="3245" y="21590"/>
                  <a:pt x="3157" y="21520"/>
                  <a:pt x="3080" y="21371"/>
                </a:cubicBezTo>
                <a:cubicBezTo>
                  <a:pt x="3004" y="21224"/>
                  <a:pt x="2943" y="21007"/>
                  <a:pt x="2904" y="20747"/>
                </a:cubicBezTo>
                <a:lnTo>
                  <a:pt x="36" y="1721"/>
                </a:lnTo>
                <a:cubicBezTo>
                  <a:pt x="-14" y="1375"/>
                  <a:pt x="-11" y="969"/>
                  <a:pt x="43" y="629"/>
                </a:cubicBezTo>
                <a:cubicBezTo>
                  <a:pt x="99" y="279"/>
                  <a:pt x="204" y="45"/>
                  <a:pt x="322" y="2"/>
                </a:cubicBezTo>
                <a:close/>
              </a:path>
            </a:pathLst>
          </a:custGeom>
          <a:solidFill>
            <a:schemeClr val="accent1"/>
          </a:solidFill>
          <a:ln w="12700">
            <a:miter lim="400000"/>
          </a:ln>
        </p:spPr>
        <p:txBody>
          <a:bodyPr lIns="22859" tIns="22859" rIns="22859" bIns="22859"/>
          <a:lstStyle/>
          <a:p>
            <a:pPr algn="ctr" defTabSz="412750" hangingPunct="0"/>
            <a:endParaRPr sz="1500" kern="0">
              <a:solidFill>
                <a:srgbClr val="525455"/>
              </a:solidFill>
              <a:latin typeface="Arial" panose="020B0604020202020204" pitchFamily="34" charset="0"/>
              <a:cs typeface="Arial" panose="020B0604020202020204" pitchFamily="34" charset="0"/>
              <a:sym typeface="Helvetica Neue Medium"/>
            </a:endParaRPr>
          </a:p>
        </p:txBody>
      </p:sp>
      <p:sp>
        <p:nvSpPr>
          <p:cNvPr id="5" name="Shape"/>
          <p:cNvSpPr/>
          <p:nvPr/>
        </p:nvSpPr>
        <p:spPr>
          <a:xfrm>
            <a:off x="1327284" y="3501951"/>
            <a:ext cx="3122164" cy="1382565"/>
          </a:xfrm>
          <a:custGeom>
            <a:avLst/>
            <a:gdLst/>
            <a:ahLst/>
            <a:cxnLst>
              <a:cxn ang="0">
                <a:pos x="wd2" y="hd2"/>
              </a:cxn>
              <a:cxn ang="5400000">
                <a:pos x="wd2" y="hd2"/>
              </a:cxn>
              <a:cxn ang="10800000">
                <a:pos x="wd2" y="hd2"/>
              </a:cxn>
              <a:cxn ang="16200000">
                <a:pos x="wd2" y="hd2"/>
              </a:cxn>
            </a:cxnLst>
            <a:rect l="0" t="0" r="r" b="b"/>
            <a:pathLst>
              <a:path w="21557" h="21578" extrusionOk="0">
                <a:moveTo>
                  <a:pt x="475" y="2"/>
                </a:moveTo>
                <a:lnTo>
                  <a:pt x="21013" y="0"/>
                </a:lnTo>
                <a:cubicBezTo>
                  <a:pt x="21210" y="-10"/>
                  <a:pt x="21394" y="227"/>
                  <a:pt x="21490" y="616"/>
                </a:cubicBezTo>
                <a:cubicBezTo>
                  <a:pt x="21575" y="959"/>
                  <a:pt x="21579" y="1374"/>
                  <a:pt x="21502" y="1726"/>
                </a:cubicBezTo>
                <a:lnTo>
                  <a:pt x="17307" y="20654"/>
                </a:lnTo>
                <a:cubicBezTo>
                  <a:pt x="17259" y="20921"/>
                  <a:pt x="17177" y="21151"/>
                  <a:pt x="17072" y="21315"/>
                </a:cubicBezTo>
                <a:cubicBezTo>
                  <a:pt x="16963" y="21486"/>
                  <a:pt x="16833" y="21578"/>
                  <a:pt x="16700" y="21578"/>
                </a:cubicBezTo>
                <a:lnTo>
                  <a:pt x="4922" y="21573"/>
                </a:lnTo>
                <a:cubicBezTo>
                  <a:pt x="4791" y="21590"/>
                  <a:pt x="4661" y="21520"/>
                  <a:pt x="4547" y="21371"/>
                </a:cubicBezTo>
                <a:cubicBezTo>
                  <a:pt x="4436" y="21224"/>
                  <a:pt x="4345" y="21007"/>
                  <a:pt x="4287" y="20747"/>
                </a:cubicBezTo>
                <a:lnTo>
                  <a:pt x="53" y="1721"/>
                </a:lnTo>
                <a:cubicBezTo>
                  <a:pt x="-21" y="1375"/>
                  <a:pt x="-17" y="969"/>
                  <a:pt x="63" y="629"/>
                </a:cubicBezTo>
                <a:cubicBezTo>
                  <a:pt x="146" y="279"/>
                  <a:pt x="300" y="45"/>
                  <a:pt x="475" y="2"/>
                </a:cubicBezTo>
                <a:close/>
              </a:path>
            </a:pathLst>
          </a:custGeom>
          <a:solidFill>
            <a:schemeClr val="accent2"/>
          </a:solidFill>
          <a:ln w="12700">
            <a:miter lim="400000"/>
          </a:ln>
        </p:spPr>
        <p:txBody>
          <a:bodyPr lIns="22859" tIns="22859" rIns="22859" bIns="22859"/>
          <a:lstStyle/>
          <a:p>
            <a:pPr algn="ctr" defTabSz="412750" hangingPunct="0"/>
            <a:endParaRPr sz="1500" kern="0">
              <a:solidFill>
                <a:srgbClr val="525455"/>
              </a:solidFill>
              <a:latin typeface="Arial" panose="020B0604020202020204" pitchFamily="34" charset="0"/>
              <a:cs typeface="Arial" panose="020B0604020202020204" pitchFamily="34" charset="0"/>
              <a:sym typeface="Helvetica Neue Medium"/>
            </a:endParaRPr>
          </a:p>
        </p:txBody>
      </p:sp>
      <p:sp>
        <p:nvSpPr>
          <p:cNvPr id="16" name="Shape"/>
          <p:cNvSpPr/>
          <p:nvPr/>
        </p:nvSpPr>
        <p:spPr>
          <a:xfrm>
            <a:off x="2074344" y="4991565"/>
            <a:ext cx="1631056" cy="1382565"/>
          </a:xfrm>
          <a:custGeom>
            <a:avLst/>
            <a:gdLst/>
            <a:ahLst/>
            <a:cxnLst>
              <a:cxn ang="0">
                <a:pos x="wd2" y="hd2"/>
              </a:cxn>
              <a:cxn ang="5400000">
                <a:pos x="wd2" y="hd2"/>
              </a:cxn>
              <a:cxn ang="10800000">
                <a:pos x="wd2" y="hd2"/>
              </a:cxn>
              <a:cxn ang="16200000">
                <a:pos x="wd2" y="hd2"/>
              </a:cxn>
            </a:cxnLst>
            <a:rect l="0" t="0" r="r" b="b"/>
            <a:pathLst>
              <a:path w="21517" h="21578" extrusionOk="0">
                <a:moveTo>
                  <a:pt x="907" y="2"/>
                </a:moveTo>
                <a:lnTo>
                  <a:pt x="20479" y="0"/>
                </a:lnTo>
                <a:cubicBezTo>
                  <a:pt x="20856" y="-10"/>
                  <a:pt x="21206" y="227"/>
                  <a:pt x="21390" y="616"/>
                </a:cubicBezTo>
                <a:cubicBezTo>
                  <a:pt x="21552" y="959"/>
                  <a:pt x="21560" y="1374"/>
                  <a:pt x="21412" y="1726"/>
                </a:cubicBezTo>
                <a:lnTo>
                  <a:pt x="13398" y="20654"/>
                </a:lnTo>
                <a:cubicBezTo>
                  <a:pt x="13306" y="20921"/>
                  <a:pt x="13150" y="21151"/>
                  <a:pt x="12949" y="21315"/>
                </a:cubicBezTo>
                <a:cubicBezTo>
                  <a:pt x="12740" y="21486"/>
                  <a:pt x="12491" y="21578"/>
                  <a:pt x="12237" y="21578"/>
                </a:cubicBezTo>
                <a:lnTo>
                  <a:pt x="9404" y="21573"/>
                </a:lnTo>
                <a:cubicBezTo>
                  <a:pt x="9154" y="21590"/>
                  <a:pt x="8905" y="21520"/>
                  <a:pt x="8689" y="21371"/>
                </a:cubicBezTo>
                <a:cubicBezTo>
                  <a:pt x="8476" y="21224"/>
                  <a:pt x="8303" y="21007"/>
                  <a:pt x="8191" y="20747"/>
                </a:cubicBezTo>
                <a:lnTo>
                  <a:pt x="102" y="1721"/>
                </a:lnTo>
                <a:cubicBezTo>
                  <a:pt x="-40" y="1375"/>
                  <a:pt x="-33" y="969"/>
                  <a:pt x="121" y="629"/>
                </a:cubicBezTo>
                <a:cubicBezTo>
                  <a:pt x="280" y="279"/>
                  <a:pt x="574" y="45"/>
                  <a:pt x="907" y="2"/>
                </a:cubicBezTo>
                <a:close/>
              </a:path>
            </a:pathLst>
          </a:custGeom>
          <a:solidFill>
            <a:schemeClr val="accent3"/>
          </a:solidFill>
          <a:ln w="12700">
            <a:miter lim="400000"/>
          </a:ln>
        </p:spPr>
        <p:txBody>
          <a:bodyPr lIns="22859" tIns="22859" rIns="22859" bIns="22859"/>
          <a:lstStyle/>
          <a:p>
            <a:pPr algn="ctr" defTabSz="412750" hangingPunct="0"/>
            <a:endParaRPr sz="1500" kern="0">
              <a:solidFill>
                <a:srgbClr val="525455"/>
              </a:solidFill>
              <a:latin typeface="Arial" panose="020B0604020202020204" pitchFamily="34" charset="0"/>
              <a:cs typeface="Arial" panose="020B0604020202020204" pitchFamily="34" charset="0"/>
              <a:sym typeface="Helvetica Neue Medium"/>
            </a:endParaRPr>
          </a:p>
        </p:txBody>
      </p:sp>
      <p:sp>
        <p:nvSpPr>
          <p:cNvPr id="26" name="Circle"/>
          <p:cNvSpPr/>
          <p:nvPr/>
        </p:nvSpPr>
        <p:spPr>
          <a:xfrm>
            <a:off x="2677183" y="2503628"/>
            <a:ext cx="399983" cy="399983"/>
          </a:xfrm>
          <a:prstGeom prst="ellipse">
            <a:avLst/>
          </a:prstGeom>
          <a:solidFill>
            <a:srgbClr val="F6F6F7"/>
          </a:solidFill>
          <a:ln w="12700" cap="flat">
            <a:noFill/>
            <a:miter lim="400000"/>
          </a:ln>
          <a:effectLst/>
        </p:spPr>
        <p:txBody>
          <a:bodyPr wrap="square" lIns="0" tIns="0" rIns="0" bIns="0" numCol="1" anchor="ctr">
            <a:noAutofit/>
          </a:bodyPr>
          <a:lstStyle/>
          <a:p>
            <a:pPr algn="ctr" defTabSz="412750" hangingPunct="0">
              <a:defRPr sz="3200">
                <a:solidFill>
                  <a:srgbClr val="FFFFFF"/>
                </a:solidFill>
              </a:defRPr>
            </a:pPr>
            <a:endParaRPr sz="1600" kern="0">
              <a:solidFill>
                <a:srgbClr val="FFFFFF"/>
              </a:solidFill>
              <a:latin typeface="Arial" panose="020B0604020202020204" pitchFamily="34" charset="0"/>
              <a:cs typeface="Arial" panose="020B0604020202020204" pitchFamily="34" charset="0"/>
              <a:sym typeface="Helvetica Neue Medium"/>
            </a:endParaRPr>
          </a:p>
        </p:txBody>
      </p:sp>
      <p:sp>
        <p:nvSpPr>
          <p:cNvPr id="27" name="Shape"/>
          <p:cNvSpPr/>
          <p:nvPr/>
        </p:nvSpPr>
        <p:spPr>
          <a:xfrm>
            <a:off x="2845546" y="2621444"/>
            <a:ext cx="215359" cy="257360"/>
          </a:xfrm>
          <a:custGeom>
            <a:avLst/>
            <a:gdLst/>
            <a:ahLst/>
            <a:cxnLst>
              <a:cxn ang="0">
                <a:pos x="wd2" y="hd2"/>
              </a:cxn>
              <a:cxn ang="5400000">
                <a:pos x="wd2" y="hd2"/>
              </a:cxn>
              <a:cxn ang="10800000">
                <a:pos x="wd2" y="hd2"/>
              </a:cxn>
              <a:cxn ang="16200000">
                <a:pos x="wd2" y="hd2"/>
              </a:cxn>
            </a:cxnLst>
            <a:rect l="0" t="0" r="r" b="b"/>
            <a:pathLst>
              <a:path w="21600" h="21600" extrusionOk="0">
                <a:moveTo>
                  <a:pt x="21600" y="13450"/>
                </a:moveTo>
                <a:lnTo>
                  <a:pt x="5480" y="0"/>
                </a:lnTo>
                <a:lnTo>
                  <a:pt x="0" y="2690"/>
                </a:lnTo>
                <a:lnTo>
                  <a:pt x="2959" y="5156"/>
                </a:lnTo>
                <a:lnTo>
                  <a:pt x="2623" y="13045"/>
                </a:lnTo>
                <a:lnTo>
                  <a:pt x="12823" y="21600"/>
                </a:lnTo>
                <a:cubicBezTo>
                  <a:pt x="14999" y="20620"/>
                  <a:pt x="16932" y="19301"/>
                  <a:pt x="18520" y="17716"/>
                </a:cubicBezTo>
                <a:cubicBezTo>
                  <a:pt x="19802" y="16435"/>
                  <a:pt x="20841" y="14996"/>
                  <a:pt x="21600" y="13450"/>
                </a:cubicBezTo>
                <a:close/>
              </a:path>
            </a:pathLst>
          </a:custGeom>
          <a:solidFill>
            <a:srgbClr val="545454">
              <a:alpha val="10708"/>
            </a:srgbClr>
          </a:solidFill>
          <a:ln w="12700" cap="flat">
            <a:noFill/>
            <a:miter lim="400000"/>
          </a:ln>
          <a:effectLst/>
        </p:spPr>
        <p:txBody>
          <a:bodyPr wrap="square" lIns="0" tIns="0" rIns="0" bIns="0" numCol="1" anchor="ctr">
            <a:noAutofit/>
          </a:bodyPr>
          <a:lstStyle/>
          <a:p>
            <a:pPr algn="ctr" defTabSz="412750" hangingPunct="0">
              <a:defRPr sz="3200">
                <a:solidFill>
                  <a:srgbClr val="FFFFFF"/>
                </a:solidFill>
              </a:defRPr>
            </a:pPr>
            <a:endParaRPr sz="1600" kern="0">
              <a:solidFill>
                <a:srgbClr val="FFFFFF"/>
              </a:solidFill>
              <a:latin typeface="Arial" panose="020B0604020202020204" pitchFamily="34" charset="0"/>
              <a:cs typeface="Arial" panose="020B0604020202020204" pitchFamily="34" charset="0"/>
              <a:sym typeface="Helvetica Neue Medium"/>
            </a:endParaRPr>
          </a:p>
        </p:txBody>
      </p:sp>
      <p:sp>
        <p:nvSpPr>
          <p:cNvPr id="23" name="Circle"/>
          <p:cNvSpPr/>
          <p:nvPr/>
        </p:nvSpPr>
        <p:spPr>
          <a:xfrm>
            <a:off x="2677183" y="4003165"/>
            <a:ext cx="399983" cy="399983"/>
          </a:xfrm>
          <a:prstGeom prst="ellipse">
            <a:avLst/>
          </a:prstGeom>
          <a:solidFill>
            <a:srgbClr val="F6F6F7"/>
          </a:solidFill>
          <a:ln w="12700" cap="flat">
            <a:noFill/>
            <a:miter lim="400000"/>
          </a:ln>
          <a:effectLst/>
        </p:spPr>
        <p:txBody>
          <a:bodyPr wrap="square" lIns="0" tIns="0" rIns="0" bIns="0" numCol="1" anchor="ctr">
            <a:noAutofit/>
          </a:bodyPr>
          <a:lstStyle/>
          <a:p>
            <a:pPr algn="ctr" defTabSz="412750" hangingPunct="0">
              <a:defRPr sz="3200">
                <a:solidFill>
                  <a:srgbClr val="FFFFFF"/>
                </a:solidFill>
              </a:defRPr>
            </a:pPr>
            <a:endParaRPr sz="1600" kern="0">
              <a:solidFill>
                <a:srgbClr val="FFFFFF"/>
              </a:solidFill>
              <a:latin typeface="Arial" panose="020B0604020202020204" pitchFamily="34" charset="0"/>
              <a:cs typeface="Arial" panose="020B0604020202020204" pitchFamily="34" charset="0"/>
              <a:sym typeface="Helvetica Neue Medium"/>
            </a:endParaRPr>
          </a:p>
        </p:txBody>
      </p:sp>
      <p:sp>
        <p:nvSpPr>
          <p:cNvPr id="24" name="Shape"/>
          <p:cNvSpPr/>
          <p:nvPr/>
        </p:nvSpPr>
        <p:spPr>
          <a:xfrm>
            <a:off x="2828364" y="4126451"/>
            <a:ext cx="236695" cy="263505"/>
          </a:xfrm>
          <a:custGeom>
            <a:avLst/>
            <a:gdLst/>
            <a:ahLst/>
            <a:cxnLst>
              <a:cxn ang="0">
                <a:pos x="wd2" y="hd2"/>
              </a:cxn>
              <a:cxn ang="5400000">
                <a:pos x="wd2" y="hd2"/>
              </a:cxn>
              <a:cxn ang="10800000">
                <a:pos x="wd2" y="hd2"/>
              </a:cxn>
              <a:cxn ang="16200000">
                <a:pos x="wd2" y="hd2"/>
              </a:cxn>
            </a:cxnLst>
            <a:rect l="0" t="0" r="r" b="b"/>
            <a:pathLst>
              <a:path w="21600" h="21600" extrusionOk="0">
                <a:moveTo>
                  <a:pt x="21600" y="11901"/>
                </a:moveTo>
                <a:lnTo>
                  <a:pt x="8288" y="0"/>
                </a:lnTo>
                <a:lnTo>
                  <a:pt x="2509" y="135"/>
                </a:lnTo>
                <a:lnTo>
                  <a:pt x="0" y="3119"/>
                </a:lnTo>
                <a:lnTo>
                  <a:pt x="4283" y="7078"/>
                </a:lnTo>
                <a:lnTo>
                  <a:pt x="102" y="11743"/>
                </a:lnTo>
                <a:lnTo>
                  <a:pt x="11001" y="21600"/>
                </a:lnTo>
                <a:cubicBezTo>
                  <a:pt x="13575" y="20713"/>
                  <a:pt x="15892" y="19313"/>
                  <a:pt x="17776" y="17505"/>
                </a:cubicBezTo>
                <a:cubicBezTo>
                  <a:pt x="19460" y="15889"/>
                  <a:pt x="20761" y="13982"/>
                  <a:pt x="21600" y="11901"/>
                </a:cubicBezTo>
                <a:close/>
              </a:path>
            </a:pathLst>
          </a:custGeom>
          <a:solidFill>
            <a:srgbClr val="545454">
              <a:alpha val="10708"/>
            </a:srgbClr>
          </a:solidFill>
          <a:ln w="12700" cap="flat">
            <a:noFill/>
            <a:miter lim="400000"/>
          </a:ln>
          <a:effectLst/>
        </p:spPr>
        <p:txBody>
          <a:bodyPr wrap="square" lIns="0" tIns="0" rIns="0" bIns="0" numCol="1" anchor="ctr">
            <a:noAutofit/>
          </a:bodyPr>
          <a:lstStyle/>
          <a:p>
            <a:pPr algn="ctr" defTabSz="412750" hangingPunct="0">
              <a:defRPr sz="3200">
                <a:solidFill>
                  <a:srgbClr val="FFFFFF"/>
                </a:solidFill>
              </a:defRPr>
            </a:pPr>
            <a:endParaRPr sz="1600" kern="0">
              <a:solidFill>
                <a:srgbClr val="FFFFFF"/>
              </a:solidFill>
              <a:latin typeface="Arial" panose="020B0604020202020204" pitchFamily="34" charset="0"/>
              <a:cs typeface="Arial" panose="020B0604020202020204" pitchFamily="34" charset="0"/>
              <a:sym typeface="Helvetica Neue Medium"/>
            </a:endParaRPr>
          </a:p>
        </p:txBody>
      </p:sp>
      <p:sp>
        <p:nvSpPr>
          <p:cNvPr id="20" name="Circle"/>
          <p:cNvSpPr/>
          <p:nvPr/>
        </p:nvSpPr>
        <p:spPr>
          <a:xfrm>
            <a:off x="2686868" y="5348504"/>
            <a:ext cx="399982" cy="399983"/>
          </a:xfrm>
          <a:prstGeom prst="ellipse">
            <a:avLst/>
          </a:prstGeom>
          <a:solidFill>
            <a:srgbClr val="F6F6F7"/>
          </a:solidFill>
          <a:ln w="12700" cap="flat">
            <a:noFill/>
            <a:miter lim="400000"/>
          </a:ln>
          <a:effectLst/>
        </p:spPr>
        <p:txBody>
          <a:bodyPr wrap="square" lIns="0" tIns="0" rIns="0" bIns="0" numCol="1" anchor="ctr">
            <a:noAutofit/>
          </a:bodyPr>
          <a:lstStyle/>
          <a:p>
            <a:pPr algn="ctr" defTabSz="412750" hangingPunct="0">
              <a:defRPr sz="3200">
                <a:solidFill>
                  <a:srgbClr val="FFFFFF"/>
                </a:solidFill>
              </a:defRPr>
            </a:pPr>
            <a:endParaRPr sz="1600" kern="0">
              <a:solidFill>
                <a:srgbClr val="FFFFFF"/>
              </a:solidFill>
              <a:latin typeface="Arial" panose="020B0604020202020204" pitchFamily="34" charset="0"/>
              <a:cs typeface="Arial" panose="020B0604020202020204" pitchFamily="34" charset="0"/>
              <a:sym typeface="Helvetica Neue Medium"/>
            </a:endParaRPr>
          </a:p>
        </p:txBody>
      </p:sp>
      <p:sp>
        <p:nvSpPr>
          <p:cNvPr id="21" name="Shape"/>
          <p:cNvSpPr/>
          <p:nvPr/>
        </p:nvSpPr>
        <p:spPr>
          <a:xfrm>
            <a:off x="2843210" y="5469690"/>
            <a:ext cx="234758" cy="260808"/>
          </a:xfrm>
          <a:custGeom>
            <a:avLst/>
            <a:gdLst/>
            <a:ahLst/>
            <a:cxnLst>
              <a:cxn ang="0">
                <a:pos x="wd2" y="hd2"/>
              </a:cxn>
              <a:cxn ang="5400000">
                <a:pos x="wd2" y="hd2"/>
              </a:cxn>
              <a:cxn ang="10800000">
                <a:pos x="wd2" y="hd2"/>
              </a:cxn>
              <a:cxn ang="16200000">
                <a:pos x="wd2" y="hd2"/>
              </a:cxn>
            </a:cxnLst>
            <a:rect l="0" t="0" r="r" b="b"/>
            <a:pathLst>
              <a:path w="21600" h="21600" extrusionOk="0">
                <a:moveTo>
                  <a:pt x="21600" y="11436"/>
                </a:moveTo>
                <a:lnTo>
                  <a:pt x="8875" y="0"/>
                </a:lnTo>
                <a:lnTo>
                  <a:pt x="0" y="2059"/>
                </a:lnTo>
                <a:lnTo>
                  <a:pt x="3454" y="5169"/>
                </a:lnTo>
                <a:lnTo>
                  <a:pt x="3192" y="6850"/>
                </a:lnTo>
                <a:lnTo>
                  <a:pt x="6750" y="10052"/>
                </a:lnTo>
                <a:lnTo>
                  <a:pt x="5490" y="11512"/>
                </a:lnTo>
                <a:lnTo>
                  <a:pt x="2410" y="8864"/>
                </a:lnTo>
                <a:lnTo>
                  <a:pt x="953" y="11886"/>
                </a:lnTo>
                <a:lnTo>
                  <a:pt x="11639" y="21600"/>
                </a:lnTo>
                <a:cubicBezTo>
                  <a:pt x="14159" y="20558"/>
                  <a:pt x="16388" y="19022"/>
                  <a:pt x="18162" y="17104"/>
                </a:cubicBezTo>
                <a:cubicBezTo>
                  <a:pt x="19707" y="15434"/>
                  <a:pt x="20875" y="13509"/>
                  <a:pt x="21600" y="11436"/>
                </a:cubicBezTo>
                <a:close/>
              </a:path>
            </a:pathLst>
          </a:custGeom>
          <a:solidFill>
            <a:srgbClr val="545454">
              <a:alpha val="10708"/>
            </a:srgbClr>
          </a:solidFill>
          <a:ln w="12700" cap="flat">
            <a:noFill/>
            <a:miter lim="400000"/>
          </a:ln>
          <a:effectLst/>
        </p:spPr>
        <p:txBody>
          <a:bodyPr wrap="square" lIns="0" tIns="0" rIns="0" bIns="0" numCol="1" anchor="ctr">
            <a:noAutofit/>
          </a:bodyPr>
          <a:lstStyle/>
          <a:p>
            <a:pPr algn="ctr" defTabSz="412750" hangingPunct="0">
              <a:defRPr sz="3200">
                <a:solidFill>
                  <a:srgbClr val="FFFFFF"/>
                </a:solidFill>
              </a:defRPr>
            </a:pPr>
            <a:endParaRPr sz="1600" kern="0">
              <a:solidFill>
                <a:srgbClr val="FFFFFF"/>
              </a:solidFill>
              <a:latin typeface="Arial" panose="020B0604020202020204" pitchFamily="34" charset="0"/>
              <a:cs typeface="Arial" panose="020B0604020202020204" pitchFamily="34" charset="0"/>
              <a:sym typeface="Helvetica Neue Medium"/>
            </a:endParaRPr>
          </a:p>
        </p:txBody>
      </p:sp>
      <p:sp>
        <p:nvSpPr>
          <p:cNvPr id="29" name="文本框 28"/>
          <p:cNvSpPr txBox="1"/>
          <p:nvPr/>
        </p:nvSpPr>
        <p:spPr>
          <a:xfrm>
            <a:off x="2761972" y="2506976"/>
            <a:ext cx="215359" cy="369332"/>
          </a:xfrm>
          <a:prstGeom prst="rect">
            <a:avLst/>
          </a:prstGeom>
          <a:noFill/>
        </p:spPr>
        <p:txBody>
          <a:bodyPr wrap="square" rtlCol="0">
            <a:spAutoFit/>
          </a:bodyPr>
          <a:lstStyle/>
          <a:p>
            <a:pPr algn="ctr"/>
            <a:r>
              <a:rPr lang="en-US" altLang="zh-CN" b="1">
                <a:latin typeface="微软雅黑" panose="020B0503020204020204" pitchFamily="34" charset="-122"/>
                <a:ea typeface="微软雅黑" panose="020B0503020204020204" pitchFamily="34" charset="-122"/>
              </a:rPr>
              <a:t>5</a:t>
            </a:r>
            <a:endParaRPr lang="zh-CN" altLang="en-US" b="1">
              <a:latin typeface="微软雅黑" panose="020B0503020204020204" pitchFamily="34" charset="-122"/>
              <a:ea typeface="微软雅黑" panose="020B0503020204020204" pitchFamily="34" charset="-122"/>
            </a:endParaRPr>
          </a:p>
        </p:txBody>
      </p:sp>
      <p:sp>
        <p:nvSpPr>
          <p:cNvPr id="30" name="文本框 29"/>
          <p:cNvSpPr txBox="1"/>
          <p:nvPr/>
        </p:nvSpPr>
        <p:spPr>
          <a:xfrm>
            <a:off x="2761972" y="4020624"/>
            <a:ext cx="215359" cy="369332"/>
          </a:xfrm>
          <a:prstGeom prst="rect">
            <a:avLst/>
          </a:prstGeom>
          <a:noFill/>
        </p:spPr>
        <p:txBody>
          <a:bodyPr wrap="square" rtlCol="0">
            <a:spAutoFit/>
          </a:bodyPr>
          <a:lstStyle/>
          <a:p>
            <a:pPr algn="ctr"/>
            <a:r>
              <a:rPr lang="en-US" altLang="zh-CN" b="1">
                <a:latin typeface="微软雅黑" panose="020B0503020204020204" pitchFamily="34" charset="-122"/>
                <a:ea typeface="微软雅黑" panose="020B0503020204020204" pitchFamily="34" charset="-122"/>
              </a:rPr>
              <a:t>3</a:t>
            </a:r>
            <a:endParaRPr lang="zh-CN" altLang="en-US" b="1">
              <a:latin typeface="微软雅黑" panose="020B0503020204020204" pitchFamily="34" charset="-122"/>
              <a:ea typeface="微软雅黑" panose="020B0503020204020204" pitchFamily="34" charset="-122"/>
            </a:endParaRPr>
          </a:p>
        </p:txBody>
      </p:sp>
      <p:sp>
        <p:nvSpPr>
          <p:cNvPr id="31" name="文本框 30"/>
          <p:cNvSpPr txBox="1"/>
          <p:nvPr/>
        </p:nvSpPr>
        <p:spPr>
          <a:xfrm>
            <a:off x="2761972" y="5366065"/>
            <a:ext cx="215359" cy="369332"/>
          </a:xfrm>
          <a:prstGeom prst="rect">
            <a:avLst/>
          </a:prstGeom>
          <a:noFill/>
        </p:spPr>
        <p:txBody>
          <a:bodyPr wrap="square" rtlCol="0">
            <a:spAutoFit/>
          </a:bodyPr>
          <a:lstStyle/>
          <a:p>
            <a:pPr algn="ctr"/>
            <a:r>
              <a:rPr lang="en-US" altLang="zh-CN" b="1">
                <a:latin typeface="微软雅黑" panose="020B0503020204020204" pitchFamily="34" charset="-122"/>
                <a:ea typeface="微软雅黑" panose="020B0503020204020204" pitchFamily="34" charset="-122"/>
              </a:rPr>
              <a:t>1</a:t>
            </a:r>
            <a:endParaRPr lang="zh-CN" altLang="en-US" b="1">
              <a:latin typeface="微软雅黑" panose="020B0503020204020204" pitchFamily="34" charset="-122"/>
              <a:ea typeface="微软雅黑" panose="020B0503020204020204" pitchFamily="34" charset="-122"/>
            </a:endParaRPr>
          </a:p>
        </p:txBody>
      </p:sp>
      <p:sp>
        <p:nvSpPr>
          <p:cNvPr id="33" name="文本框 32"/>
          <p:cNvSpPr txBox="1"/>
          <p:nvPr/>
        </p:nvSpPr>
        <p:spPr>
          <a:xfrm>
            <a:off x="5193762" y="2021279"/>
            <a:ext cx="5520254" cy="990656"/>
          </a:xfrm>
          <a:prstGeom prst="rect">
            <a:avLst/>
          </a:prstGeom>
          <a:noFill/>
        </p:spPr>
        <p:txBody>
          <a:bodyPr wrap="square">
            <a:spAutoFit/>
          </a:bodyPr>
          <a:lstStyle/>
          <a:p>
            <a:pPr>
              <a:lnSpc>
                <a:spcPct val="120000"/>
              </a:lnSpc>
            </a:pPr>
            <a:r>
              <a:rPr lang="en-US" altLang="zh-CN" b="1">
                <a:solidFill>
                  <a:srgbClr val="795696"/>
                </a:solidFill>
                <a:latin typeface="微软雅黑" panose="020B0503020204020204" pitchFamily="34" charset="-122"/>
                <a:ea typeface="微软雅黑" panose="020B0503020204020204" pitchFamily="34" charset="-122"/>
              </a:rPr>
              <a:t>5</a:t>
            </a:r>
            <a:r>
              <a:rPr lang="zh-CN" altLang="en-US" b="1">
                <a:solidFill>
                  <a:srgbClr val="795696"/>
                </a:solidFill>
                <a:latin typeface="微软雅黑" panose="020B0503020204020204" pitchFamily="34" charset="-122"/>
                <a:ea typeface="微软雅黑" panose="020B0503020204020204" pitchFamily="34" charset="-122"/>
              </a:rPr>
              <a:t>种</a:t>
            </a:r>
            <a:r>
              <a:rPr lang="en-US" altLang="zh-CN" b="1" baseline="30000">
                <a:solidFill>
                  <a:srgbClr val="795696"/>
                </a:solidFill>
                <a:latin typeface="微软雅黑" panose="020B0503020204020204" pitchFamily="34" charset="-122"/>
                <a:ea typeface="微软雅黑" panose="020B0503020204020204" pitchFamily="34" charset="-122"/>
              </a:rPr>
              <a:t>+</a:t>
            </a:r>
            <a:r>
              <a:rPr lang="zh-CN" altLang="en-US" b="1">
                <a:solidFill>
                  <a:srgbClr val="795696"/>
                </a:solidFill>
                <a:latin typeface="微软雅黑" panose="020B0503020204020204" pitchFamily="34" charset="-122"/>
                <a:ea typeface="微软雅黑" panose="020B0503020204020204" pitchFamily="34" charset="-122"/>
              </a:rPr>
              <a:t>种子笔记</a:t>
            </a:r>
            <a:endParaRPr lang="en-US" altLang="zh-CN" b="1">
              <a:solidFill>
                <a:srgbClr val="795696"/>
              </a:solidFill>
              <a:latin typeface="微软雅黑" panose="020B0503020204020204" pitchFamily="34" charset="-122"/>
              <a:ea typeface="微软雅黑" panose="020B0503020204020204" pitchFamily="34" charset="-122"/>
            </a:endParaRPr>
          </a:p>
          <a:p>
            <a:pPr>
              <a:lnSpc>
                <a:spcPct val="120000"/>
              </a:lnSpc>
            </a:pPr>
            <a:r>
              <a:rPr lang="zh-CN" altLang="en-US" sz="1600">
                <a:latin typeface="微软雅黑" panose="020B0503020204020204" pitchFamily="34" charset="-122"/>
                <a:ea typeface="微软雅黑" panose="020B0503020204020204" pitchFamily="34" charset="-122"/>
              </a:rPr>
              <a:t>结合笔记质量及达人历史爆文情况等进行潜力笔记筛选</a:t>
            </a:r>
            <a:r>
              <a:rPr lang="en-US" altLang="zh-CN" sz="1600">
                <a:latin typeface="微软雅黑" panose="020B0503020204020204" pitchFamily="34" charset="-122"/>
                <a:ea typeface="微软雅黑" panose="020B0503020204020204" pitchFamily="34" charset="-122"/>
              </a:rPr>
              <a:t>,</a:t>
            </a:r>
            <a:r>
              <a:rPr lang="zh-CN" altLang="en-US" sz="1600">
                <a:latin typeface="微软雅黑" panose="020B0503020204020204" pitchFamily="34" charset="-122"/>
                <a:ea typeface="微软雅黑" panose="020B0503020204020204" pitchFamily="34" charset="-122"/>
              </a:rPr>
              <a:t>注重素材类型的丰富性</a:t>
            </a:r>
            <a:r>
              <a:rPr lang="en-US" altLang="zh-CN" sz="1600">
                <a:latin typeface="微软雅黑" panose="020B0503020204020204" pitchFamily="34" charset="-122"/>
                <a:ea typeface="微软雅黑" panose="020B0503020204020204" pitchFamily="34" charset="-122"/>
              </a:rPr>
              <a:t>(</a:t>
            </a:r>
            <a:r>
              <a:rPr lang="zh-CN" altLang="en-US" sz="1600">
                <a:latin typeface="微软雅黑" panose="020B0503020204020204" pitchFamily="34" charset="-122"/>
                <a:ea typeface="微软雅黑" panose="020B0503020204020204" pitchFamily="34" charset="-122"/>
              </a:rPr>
              <a:t>建议</a:t>
            </a:r>
            <a:r>
              <a:rPr lang="en-US" altLang="zh-CN" sz="1600">
                <a:latin typeface="微软雅黑" panose="020B0503020204020204" pitchFamily="34" charset="-122"/>
                <a:ea typeface="微软雅黑" panose="020B0503020204020204" pitchFamily="34" charset="-122"/>
              </a:rPr>
              <a:t>5</a:t>
            </a:r>
            <a:r>
              <a:rPr lang="zh-CN" altLang="en-US" sz="1600">
                <a:latin typeface="微软雅黑" panose="020B0503020204020204" pitchFamily="34" charset="-122"/>
                <a:ea typeface="微软雅黑" panose="020B0503020204020204" pitchFamily="34" charset="-122"/>
              </a:rPr>
              <a:t>种以上</a:t>
            </a:r>
            <a:r>
              <a:rPr lang="en-US" altLang="zh-CN" sz="1600">
                <a:latin typeface="微软雅黑" panose="020B0503020204020204" pitchFamily="34" charset="-122"/>
                <a:ea typeface="微软雅黑" panose="020B0503020204020204" pitchFamily="34" charset="-122"/>
              </a:rPr>
              <a:t>)</a:t>
            </a:r>
            <a:r>
              <a:rPr lang="zh-CN" altLang="en-US" sz="1600">
                <a:latin typeface="微软雅黑" panose="020B0503020204020204" pitchFamily="34" charset="-122"/>
                <a:ea typeface="微软雅黑" panose="020B0503020204020204" pitchFamily="34" charset="-122"/>
              </a:rPr>
              <a:t>，上信息流测试</a:t>
            </a:r>
            <a:endParaRPr lang="zh-CN" altLang="en-US" sz="1600">
              <a:latin typeface="微软雅黑" panose="020B0503020204020204" pitchFamily="34" charset="-122"/>
              <a:ea typeface="微软雅黑" panose="020B0503020204020204" pitchFamily="34" charset="-122"/>
            </a:endParaRPr>
          </a:p>
        </p:txBody>
      </p:sp>
      <p:sp>
        <p:nvSpPr>
          <p:cNvPr id="35" name="文本框 34"/>
          <p:cNvSpPr txBox="1"/>
          <p:nvPr/>
        </p:nvSpPr>
        <p:spPr>
          <a:xfrm>
            <a:off x="5193762" y="3555172"/>
            <a:ext cx="6096000" cy="1286121"/>
          </a:xfrm>
          <a:prstGeom prst="rect">
            <a:avLst/>
          </a:prstGeom>
          <a:noFill/>
        </p:spPr>
        <p:txBody>
          <a:bodyPr wrap="square">
            <a:spAutoFit/>
          </a:bodyPr>
          <a:lstStyle/>
          <a:p>
            <a:pPr>
              <a:lnSpc>
                <a:spcPct val="120000"/>
              </a:lnSpc>
            </a:pPr>
            <a:r>
              <a:rPr lang="en-US" altLang="zh-CN" b="1">
                <a:solidFill>
                  <a:srgbClr val="795696"/>
                </a:solidFill>
                <a:latin typeface="微软雅黑" panose="020B0503020204020204" pitchFamily="34" charset="-122"/>
                <a:ea typeface="微软雅黑" panose="020B0503020204020204" pitchFamily="34" charset="-122"/>
              </a:rPr>
              <a:t>30%</a:t>
            </a:r>
            <a:r>
              <a:rPr lang="zh-CN" altLang="en-US" b="1">
                <a:solidFill>
                  <a:srgbClr val="795696"/>
                </a:solidFill>
                <a:latin typeface="微软雅黑" panose="020B0503020204020204" pitchFamily="34" charset="-122"/>
                <a:ea typeface="微软雅黑" panose="020B0503020204020204" pitchFamily="34" charset="-122"/>
              </a:rPr>
              <a:t>潜力爆文</a:t>
            </a:r>
            <a:endParaRPr lang="en-US" altLang="zh-CN" b="1">
              <a:solidFill>
                <a:srgbClr val="795696"/>
              </a:solidFill>
              <a:latin typeface="微软雅黑" panose="020B0503020204020204" pitchFamily="34" charset="-122"/>
              <a:ea typeface="微软雅黑" panose="020B0503020204020204" pitchFamily="34" charset="-122"/>
            </a:endParaRPr>
          </a:p>
          <a:p>
            <a:pPr>
              <a:lnSpc>
                <a:spcPct val="120000"/>
              </a:lnSpc>
            </a:pPr>
            <a:r>
              <a:rPr lang="zh-CN" altLang="en-US" sz="1600">
                <a:latin typeface="微软雅黑" panose="020B0503020204020204" pitchFamily="34" charset="-122"/>
                <a:ea typeface="微软雅黑" panose="020B0503020204020204" pitchFamily="34" charset="-122"/>
              </a:rPr>
              <a:t>参考点击、互动、回搜等数据，筛选出测试表现</a:t>
            </a:r>
            <a:r>
              <a:rPr lang="en-US" altLang="zh-CN" sz="1600">
                <a:latin typeface="微软雅黑" panose="020B0503020204020204" pitchFamily="34" charset="-122"/>
                <a:ea typeface="微软雅黑" panose="020B0503020204020204" pitchFamily="34" charset="-122"/>
              </a:rPr>
              <a:t>top30%</a:t>
            </a:r>
            <a:r>
              <a:rPr lang="zh-CN" altLang="en-US" sz="1600">
                <a:latin typeface="微软雅黑" panose="020B0503020204020204" pitchFamily="34" charset="-122"/>
                <a:ea typeface="微软雅黑" panose="020B0503020204020204" pitchFamily="34" charset="-122"/>
              </a:rPr>
              <a:t>的优质笔记</a:t>
            </a:r>
            <a:r>
              <a:rPr lang="en-US" altLang="zh-CN" sz="1600">
                <a:latin typeface="微软雅黑" panose="020B0503020204020204" pitchFamily="34" charset="-122"/>
                <a:ea typeface="微软雅黑" panose="020B0503020204020204" pitchFamily="34" charset="-122"/>
              </a:rPr>
              <a:t>,</a:t>
            </a:r>
            <a:r>
              <a:rPr lang="zh-CN" altLang="en-US" sz="1600">
                <a:latin typeface="微软雅黑" panose="020B0503020204020204" pitchFamily="34" charset="-122"/>
                <a:ea typeface="微软雅黑" panose="020B0503020204020204" pitchFamily="34" charset="-122"/>
              </a:rPr>
              <a:t>搭配信息流和搜索等多种工具，序加推打爆。同步，总结优质笔记</a:t>
            </a:r>
            <a:r>
              <a:rPr lang="en-US" altLang="zh-CN" sz="1600">
                <a:latin typeface="微软雅黑" panose="020B0503020204020204" pitchFamily="34" charset="-122"/>
                <a:ea typeface="微软雅黑" panose="020B0503020204020204" pitchFamily="34" charset="-122"/>
              </a:rPr>
              <a:t>8</a:t>
            </a:r>
            <a:r>
              <a:rPr lang="zh-CN" altLang="en-US" sz="1600">
                <a:latin typeface="微软雅黑" panose="020B0503020204020204" pitchFamily="34" charset="-122"/>
                <a:ea typeface="微软雅黑" panose="020B0503020204020204" pitchFamily="34" charset="-122"/>
              </a:rPr>
              <a:t>卖点类型，继续扩充类似笔记作为后备军</a:t>
            </a:r>
            <a:endParaRPr lang="zh-CN" altLang="en-US" sz="1600">
              <a:latin typeface="微软雅黑" panose="020B0503020204020204" pitchFamily="34" charset="-122"/>
              <a:ea typeface="微软雅黑" panose="020B0503020204020204" pitchFamily="34" charset="-122"/>
            </a:endParaRPr>
          </a:p>
        </p:txBody>
      </p:sp>
      <p:sp>
        <p:nvSpPr>
          <p:cNvPr id="47" name="文本框 46"/>
          <p:cNvSpPr txBox="1"/>
          <p:nvPr/>
        </p:nvSpPr>
        <p:spPr>
          <a:xfrm>
            <a:off x="5193762" y="5366065"/>
            <a:ext cx="6096000" cy="990656"/>
          </a:xfrm>
          <a:prstGeom prst="rect">
            <a:avLst/>
          </a:prstGeom>
          <a:noFill/>
        </p:spPr>
        <p:txBody>
          <a:bodyPr wrap="square">
            <a:spAutoFit/>
          </a:bodyPr>
          <a:lstStyle/>
          <a:p>
            <a:pPr>
              <a:lnSpc>
                <a:spcPct val="120000"/>
              </a:lnSpc>
            </a:pPr>
            <a:r>
              <a:rPr lang="en-US" altLang="zh-CN" b="1">
                <a:solidFill>
                  <a:srgbClr val="795696"/>
                </a:solidFill>
                <a:latin typeface="微软雅黑" panose="020B0503020204020204" pitchFamily="34" charset="-122"/>
                <a:ea typeface="微软雅黑" panose="020B0503020204020204" pitchFamily="34" charset="-122"/>
              </a:rPr>
              <a:t>10%</a:t>
            </a:r>
            <a:r>
              <a:rPr lang="zh-CN" altLang="en-US" b="1">
                <a:solidFill>
                  <a:srgbClr val="795696"/>
                </a:solidFill>
                <a:latin typeface="微软雅黑" panose="020B0503020204020204" pitchFamily="34" charset="-122"/>
                <a:ea typeface="微软雅黑" panose="020B0503020204020204" pitchFamily="34" charset="-122"/>
              </a:rPr>
              <a:t>爆文</a:t>
            </a:r>
            <a:endParaRPr lang="en-US" altLang="zh-CN" b="1">
              <a:solidFill>
                <a:srgbClr val="795696"/>
              </a:solidFill>
              <a:latin typeface="微软雅黑" panose="020B0503020204020204" pitchFamily="34" charset="-122"/>
              <a:ea typeface="微软雅黑" panose="020B0503020204020204" pitchFamily="34" charset="-122"/>
            </a:endParaRPr>
          </a:p>
          <a:p>
            <a:pPr>
              <a:lnSpc>
                <a:spcPct val="120000"/>
              </a:lnSpc>
            </a:pPr>
            <a:r>
              <a:rPr lang="zh-CN" altLang="en-US" sz="1600">
                <a:latin typeface="微软雅黑" panose="020B0503020204020204" pitchFamily="34" charset="-122"/>
                <a:ea typeface="微软雅黑" panose="020B0503020204020204" pitchFamily="34" charset="-122"/>
              </a:rPr>
              <a:t>针对加推笔记中的爆文笔记，持续保持投放，最大化发挥爆文价值，带动品牌声量销量全面提升</a:t>
            </a:r>
            <a:endParaRPr lang="zh-CN" altLang="en-US" sz="1600">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5:prstTrans prst="peelOff"/>
      </p:transition>
    </mc:Choice>
    <mc:Fallback>
      <p:transition spd="slow">
        <p:fade/>
      </p:transition>
    </mc:Fallback>
  </mc:AlternateContent>
</p:sld>
</file>

<file path=ppt/slides/slide1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0" name="直接连接符 29"/>
          <p:cNvCxnSpPr/>
          <p:nvPr/>
        </p:nvCxnSpPr>
        <p:spPr>
          <a:xfrm>
            <a:off x="0" y="4557414"/>
            <a:ext cx="11834648" cy="0"/>
          </a:xfrm>
          <a:prstGeom prst="line">
            <a:avLst/>
          </a:prstGeom>
          <a:ln w="76200">
            <a:prstDash val="dash"/>
          </a:ln>
        </p:spPr>
        <p:style>
          <a:lnRef idx="1">
            <a:schemeClr val="accent1"/>
          </a:lnRef>
          <a:fillRef idx="0">
            <a:schemeClr val="accent1"/>
          </a:fillRef>
          <a:effectRef idx="0">
            <a:schemeClr val="accent1"/>
          </a:effectRef>
          <a:fontRef idx="minor">
            <a:schemeClr val="tx1"/>
          </a:fontRef>
        </p:style>
      </p:cxnSp>
      <p:grpSp>
        <p:nvGrpSpPr>
          <p:cNvPr id="33" name="组合 32"/>
          <p:cNvGrpSpPr/>
          <p:nvPr/>
        </p:nvGrpSpPr>
        <p:grpSpPr>
          <a:xfrm>
            <a:off x="8185031" y="3649105"/>
            <a:ext cx="1800000" cy="1813933"/>
            <a:chOff x="1797268" y="4056885"/>
            <a:chExt cx="1800000" cy="1813933"/>
          </a:xfrm>
        </p:grpSpPr>
        <p:sp>
          <p:nvSpPr>
            <p:cNvPr id="34" name="椭圆 33"/>
            <p:cNvSpPr/>
            <p:nvPr/>
          </p:nvSpPr>
          <p:spPr>
            <a:xfrm>
              <a:off x="1797268" y="4056885"/>
              <a:ext cx="1800000" cy="1813933"/>
            </a:xfrm>
            <a:prstGeom prst="ellipse">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5" name="椭圆 34"/>
            <p:cNvSpPr/>
            <p:nvPr/>
          </p:nvSpPr>
          <p:spPr>
            <a:xfrm>
              <a:off x="1995268" y="4290975"/>
              <a:ext cx="1404000" cy="1404000"/>
            </a:xfrm>
            <a:prstGeom prst="ellipse">
              <a:avLst/>
            </a:prstGeom>
            <a:solidFill>
              <a:schemeClr val="bg1"/>
            </a:solidFill>
            <a:ln>
              <a:solidFill>
                <a:srgbClr val="79569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13" name="Block Arc 1"/>
          <p:cNvSpPr>
            <a:spLocks noChangeAspect="1"/>
          </p:cNvSpPr>
          <p:nvPr/>
        </p:nvSpPr>
        <p:spPr>
          <a:xfrm rot="8038536" flipV="1">
            <a:off x="8185031" y="3670627"/>
            <a:ext cx="1800000" cy="1800002"/>
          </a:xfrm>
          <a:prstGeom prst="blockArc">
            <a:avLst>
              <a:gd name="adj1" fmla="val 36077"/>
              <a:gd name="adj2" fmla="val 21598674"/>
              <a:gd name="adj3" fmla="val 14803"/>
            </a:avLst>
          </a:prstGeom>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en-US">
              <a:solidFill>
                <a:schemeClr val="tx1"/>
              </a:solidFill>
              <a:latin typeface="思源黑体" panose="020B0500000000000000" pitchFamily="34" charset="-122"/>
              <a:ea typeface="思源黑体" panose="020B0500000000000000" pitchFamily="34" charset="-122"/>
              <a:sym typeface="思源黑体" panose="020B0500000000000000" pitchFamily="34" charset="-122"/>
            </a:endParaRPr>
          </a:p>
        </p:txBody>
      </p:sp>
      <p:sp>
        <p:nvSpPr>
          <p:cNvPr id="4" name="文本框 3"/>
          <p:cNvSpPr txBox="1"/>
          <p:nvPr/>
        </p:nvSpPr>
        <p:spPr>
          <a:xfrm>
            <a:off x="817948" y="269402"/>
            <a:ext cx="7562367" cy="584775"/>
          </a:xfrm>
          <a:prstGeom prst="rect">
            <a:avLst/>
          </a:prstGeom>
          <a:noFill/>
        </p:spPr>
        <p:txBody>
          <a:bodyPr wrap="square">
            <a:spAutoFit/>
          </a:bodyPr>
          <a:lstStyle/>
          <a:p>
            <a:r>
              <a:rPr lang="zh-CN" altLang="en-US" sz="3200">
                <a:latin typeface="微软雅黑" panose="020B0503020204020204" pitchFamily="34" charset="-122"/>
                <a:ea typeface="微软雅黑" panose="020B0503020204020204" pitchFamily="34" charset="-122"/>
              </a:rPr>
              <a:t>小红书</a:t>
            </a:r>
            <a:r>
              <a:rPr lang="en-US" altLang="zh-CN" sz="3200">
                <a:latin typeface="微软雅黑" panose="020B0503020204020204" pitchFamily="34" charset="-122"/>
                <a:ea typeface="微软雅黑" panose="020B0503020204020204" pitchFamily="34" charset="-122"/>
              </a:rPr>
              <a:t>KFS</a:t>
            </a:r>
            <a:r>
              <a:rPr lang="zh-CN" altLang="en-US" sz="3200">
                <a:latin typeface="微软雅黑" panose="020B0503020204020204" pitchFamily="34" charset="-122"/>
                <a:ea typeface="微软雅黑" panose="020B0503020204020204" pitchFamily="34" charset="-122"/>
              </a:rPr>
              <a:t>模型</a:t>
            </a:r>
            <a:endParaRPr lang="zh-CN" altLang="en-US" sz="3200">
              <a:latin typeface="微软雅黑" panose="020B0503020204020204" pitchFamily="34" charset="-122"/>
              <a:ea typeface="微软雅黑" panose="020B0503020204020204" pitchFamily="34" charset="-122"/>
            </a:endParaRPr>
          </a:p>
        </p:txBody>
      </p:sp>
      <p:sp>
        <p:nvSpPr>
          <p:cNvPr id="5" name="椭圆 4"/>
          <p:cNvSpPr/>
          <p:nvPr/>
        </p:nvSpPr>
        <p:spPr>
          <a:xfrm>
            <a:off x="1797268" y="1072057"/>
            <a:ext cx="1800000" cy="1800000"/>
          </a:xfrm>
          <a:prstGeom prst="ellipse">
            <a:avLst/>
          </a:prstGeom>
          <a:ln>
            <a:solidFill>
              <a:srgbClr val="79569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ltLang="zh-CN" sz="7200" b="1">
                <a:latin typeface="微软雅黑" panose="020B0503020204020204" pitchFamily="34" charset="-122"/>
                <a:ea typeface="微软雅黑" panose="020B0503020204020204" pitchFamily="34" charset="-122"/>
              </a:rPr>
              <a:t>K</a:t>
            </a:r>
            <a:endParaRPr lang="zh-CN" altLang="en-US" sz="7200" b="1">
              <a:latin typeface="微软雅黑" panose="020B0503020204020204" pitchFamily="34" charset="-122"/>
              <a:ea typeface="微软雅黑" panose="020B0503020204020204" pitchFamily="34" charset="-122"/>
            </a:endParaRPr>
          </a:p>
        </p:txBody>
      </p:sp>
      <p:sp>
        <p:nvSpPr>
          <p:cNvPr id="6" name="椭圆 5"/>
          <p:cNvSpPr/>
          <p:nvPr/>
        </p:nvSpPr>
        <p:spPr>
          <a:xfrm>
            <a:off x="4982584" y="1072057"/>
            <a:ext cx="1800000" cy="1800000"/>
          </a:xfrm>
          <a:prstGeom prst="ellipse">
            <a:avLst/>
          </a:prstGeom>
          <a:ln>
            <a:solidFill>
              <a:srgbClr val="79569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ltLang="zh-CN" sz="7200" b="1">
                <a:latin typeface="微软雅黑" panose="020B0503020204020204" pitchFamily="34" charset="-122"/>
                <a:ea typeface="微软雅黑" panose="020B0503020204020204" pitchFamily="34" charset="-122"/>
              </a:rPr>
              <a:t>F</a:t>
            </a:r>
            <a:endParaRPr lang="zh-CN" altLang="en-US" sz="7200" b="1">
              <a:latin typeface="微软雅黑" panose="020B0503020204020204" pitchFamily="34" charset="-122"/>
              <a:ea typeface="微软雅黑" panose="020B0503020204020204" pitchFamily="34" charset="-122"/>
            </a:endParaRPr>
          </a:p>
        </p:txBody>
      </p:sp>
      <p:sp>
        <p:nvSpPr>
          <p:cNvPr id="7" name="椭圆 6"/>
          <p:cNvSpPr/>
          <p:nvPr/>
        </p:nvSpPr>
        <p:spPr>
          <a:xfrm>
            <a:off x="8167900" y="1072057"/>
            <a:ext cx="1800000" cy="1800000"/>
          </a:xfrm>
          <a:prstGeom prst="ellipse">
            <a:avLst/>
          </a:prstGeom>
          <a:ln>
            <a:solidFill>
              <a:srgbClr val="79569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ltLang="zh-CN" sz="7200" b="1">
                <a:latin typeface="微软雅黑" panose="020B0503020204020204" pitchFamily="34" charset="-122"/>
                <a:ea typeface="微软雅黑" panose="020B0503020204020204" pitchFamily="34" charset="-122"/>
              </a:rPr>
              <a:t>S</a:t>
            </a:r>
            <a:endParaRPr lang="zh-CN" altLang="en-US" sz="7200" b="1">
              <a:latin typeface="微软雅黑" panose="020B0503020204020204" pitchFamily="34" charset="-122"/>
              <a:ea typeface="微软雅黑" panose="020B0503020204020204" pitchFamily="34" charset="-122"/>
            </a:endParaRPr>
          </a:p>
        </p:txBody>
      </p:sp>
      <p:sp>
        <p:nvSpPr>
          <p:cNvPr id="8" name="文本框 7"/>
          <p:cNvSpPr txBox="1"/>
          <p:nvPr/>
        </p:nvSpPr>
        <p:spPr>
          <a:xfrm>
            <a:off x="2049517" y="2913677"/>
            <a:ext cx="1156138" cy="369332"/>
          </a:xfrm>
          <a:prstGeom prst="rect">
            <a:avLst/>
          </a:prstGeom>
          <a:noFill/>
        </p:spPr>
        <p:txBody>
          <a:bodyPr wrap="square" rtlCol="0">
            <a:spAutoFit/>
          </a:bodyPr>
          <a:lstStyle/>
          <a:p>
            <a:pPr algn="ctr"/>
            <a:r>
              <a:rPr lang="en-US" altLang="zh-CN">
                <a:latin typeface="微软雅黑" panose="020B0503020204020204" pitchFamily="34" charset="-122"/>
                <a:ea typeface="微软雅黑" panose="020B0503020204020204" pitchFamily="34" charset="-122"/>
              </a:rPr>
              <a:t>KOL</a:t>
            </a:r>
            <a:endParaRPr lang="zh-CN" altLang="en-US">
              <a:latin typeface="微软雅黑" panose="020B0503020204020204" pitchFamily="34" charset="-122"/>
              <a:ea typeface="微软雅黑" panose="020B0503020204020204" pitchFamily="34" charset="-122"/>
            </a:endParaRPr>
          </a:p>
        </p:txBody>
      </p:sp>
      <p:sp>
        <p:nvSpPr>
          <p:cNvPr id="9" name="文本框 8"/>
          <p:cNvSpPr txBox="1"/>
          <p:nvPr/>
        </p:nvSpPr>
        <p:spPr>
          <a:xfrm>
            <a:off x="5304515" y="2913677"/>
            <a:ext cx="1156138" cy="369332"/>
          </a:xfrm>
          <a:prstGeom prst="rect">
            <a:avLst/>
          </a:prstGeom>
          <a:noFill/>
        </p:spPr>
        <p:txBody>
          <a:bodyPr wrap="square" rtlCol="0">
            <a:spAutoFit/>
          </a:bodyPr>
          <a:lstStyle/>
          <a:p>
            <a:pPr algn="ctr"/>
            <a:r>
              <a:rPr lang="en-US" altLang="zh-CN">
                <a:latin typeface="微软雅黑" panose="020B0503020204020204" pitchFamily="34" charset="-122"/>
                <a:ea typeface="微软雅黑" panose="020B0503020204020204" pitchFamily="34" charset="-122"/>
              </a:rPr>
              <a:t>FEEDS</a:t>
            </a:r>
            <a:endParaRPr lang="zh-CN" altLang="en-US">
              <a:latin typeface="微软雅黑" panose="020B0503020204020204" pitchFamily="34" charset="-122"/>
              <a:ea typeface="微软雅黑" panose="020B0503020204020204" pitchFamily="34" charset="-122"/>
            </a:endParaRPr>
          </a:p>
        </p:txBody>
      </p:sp>
      <p:sp>
        <p:nvSpPr>
          <p:cNvPr id="10" name="文本框 9"/>
          <p:cNvSpPr txBox="1"/>
          <p:nvPr/>
        </p:nvSpPr>
        <p:spPr>
          <a:xfrm>
            <a:off x="8559513" y="2913677"/>
            <a:ext cx="1156138" cy="369332"/>
          </a:xfrm>
          <a:prstGeom prst="rect">
            <a:avLst/>
          </a:prstGeom>
          <a:noFill/>
        </p:spPr>
        <p:txBody>
          <a:bodyPr wrap="square" rtlCol="0">
            <a:spAutoFit/>
          </a:bodyPr>
          <a:lstStyle/>
          <a:p>
            <a:pPr algn="ctr"/>
            <a:r>
              <a:rPr lang="en-US" altLang="zh-CN">
                <a:latin typeface="微软雅黑" panose="020B0503020204020204" pitchFamily="34" charset="-122"/>
                <a:ea typeface="微软雅黑" panose="020B0503020204020204" pitchFamily="34" charset="-122"/>
              </a:rPr>
              <a:t>SEARCH</a:t>
            </a:r>
            <a:endParaRPr lang="zh-CN" altLang="en-US">
              <a:latin typeface="微软雅黑" panose="020B0503020204020204" pitchFamily="34" charset="-122"/>
              <a:ea typeface="微软雅黑" panose="020B0503020204020204" pitchFamily="34" charset="-122"/>
            </a:endParaRPr>
          </a:p>
        </p:txBody>
      </p:sp>
      <p:sp>
        <p:nvSpPr>
          <p:cNvPr id="11" name="Block Arc 1"/>
          <p:cNvSpPr>
            <a:spLocks noChangeAspect="1"/>
          </p:cNvSpPr>
          <p:nvPr/>
        </p:nvSpPr>
        <p:spPr>
          <a:xfrm rot="8038536" flipV="1">
            <a:off x="1797268" y="3670627"/>
            <a:ext cx="1800000" cy="1800002"/>
          </a:xfrm>
          <a:prstGeom prst="blockArc">
            <a:avLst>
              <a:gd name="adj1" fmla="val 7912106"/>
              <a:gd name="adj2" fmla="val 18858338"/>
              <a:gd name="adj3" fmla="val 13289"/>
            </a:avLst>
          </a:prstGeom>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en-US">
              <a:solidFill>
                <a:schemeClr val="tx1"/>
              </a:solidFill>
              <a:latin typeface="思源黑体" panose="020B0500000000000000" pitchFamily="34" charset="-122"/>
              <a:ea typeface="思源黑体" panose="020B0500000000000000" pitchFamily="34" charset="-122"/>
              <a:sym typeface="思源黑体" panose="020B0500000000000000" pitchFamily="34" charset="-122"/>
            </a:endParaRPr>
          </a:p>
        </p:txBody>
      </p:sp>
      <p:sp>
        <p:nvSpPr>
          <p:cNvPr id="12" name="Block Arc 1"/>
          <p:cNvSpPr>
            <a:spLocks noChangeAspect="1"/>
          </p:cNvSpPr>
          <p:nvPr/>
        </p:nvSpPr>
        <p:spPr>
          <a:xfrm rot="18861368" flipV="1">
            <a:off x="5106774" y="3670503"/>
            <a:ext cx="1800000" cy="1800002"/>
          </a:xfrm>
          <a:prstGeom prst="blockArc">
            <a:avLst>
              <a:gd name="adj1" fmla="val 7969076"/>
              <a:gd name="adj2" fmla="val 19076515"/>
              <a:gd name="adj3" fmla="val 11879"/>
            </a:avLst>
          </a:prstGeom>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en-US">
              <a:solidFill>
                <a:schemeClr val="tx1"/>
              </a:solidFill>
              <a:latin typeface="思源黑体" panose="020B0500000000000000" pitchFamily="34" charset="-122"/>
              <a:ea typeface="思源黑体" panose="020B0500000000000000" pitchFamily="34" charset="-122"/>
              <a:sym typeface="思源黑体" panose="020B0500000000000000" pitchFamily="34" charset="-122"/>
            </a:endParaRPr>
          </a:p>
        </p:txBody>
      </p:sp>
      <p:sp>
        <p:nvSpPr>
          <p:cNvPr id="15" name="文本框 14"/>
          <p:cNvSpPr txBox="1"/>
          <p:nvPr/>
        </p:nvSpPr>
        <p:spPr>
          <a:xfrm>
            <a:off x="1949573" y="5492447"/>
            <a:ext cx="1495390" cy="830997"/>
          </a:xfrm>
          <a:prstGeom prst="rect">
            <a:avLst/>
          </a:prstGeom>
          <a:noFill/>
        </p:spPr>
        <p:txBody>
          <a:bodyPr wrap="square">
            <a:spAutoFit/>
          </a:bodyPr>
          <a:lstStyle/>
          <a:p>
            <a:pPr algn="ctr"/>
            <a:r>
              <a:rPr lang="zh-CN" altLang="en-US" sz="1600">
                <a:latin typeface="微软雅黑" panose="020B0503020204020204" pitchFamily="34" charset="-122"/>
                <a:ea typeface="微软雅黑" panose="020B0503020204020204" pitchFamily="34" charset="-122"/>
              </a:rPr>
              <a:t>用户的</a:t>
            </a:r>
            <a:endParaRPr lang="en-US" altLang="zh-CN" sz="1600">
              <a:latin typeface="微软雅黑" panose="020B0503020204020204" pitchFamily="34" charset="-122"/>
              <a:ea typeface="微软雅黑" panose="020B0503020204020204" pitchFamily="34" charset="-122"/>
            </a:endParaRPr>
          </a:p>
          <a:p>
            <a:pPr algn="ctr"/>
            <a:r>
              <a:rPr lang="zh-CN" altLang="en-US" sz="1600">
                <a:solidFill>
                  <a:srgbClr val="795696"/>
                </a:solidFill>
                <a:latin typeface="微软雅黑" panose="020B0503020204020204" pitchFamily="34" charset="-122"/>
                <a:ea typeface="微软雅黑" panose="020B0503020204020204" pitchFamily="34" charset="-122"/>
              </a:rPr>
              <a:t>心智影响</a:t>
            </a:r>
            <a:endParaRPr lang="en-US" altLang="zh-CN" sz="1600">
              <a:solidFill>
                <a:srgbClr val="795696"/>
              </a:solidFill>
              <a:latin typeface="微软雅黑" panose="020B0503020204020204" pitchFamily="34" charset="-122"/>
              <a:ea typeface="微软雅黑" panose="020B0503020204020204" pitchFamily="34" charset="-122"/>
            </a:endParaRPr>
          </a:p>
          <a:p>
            <a:pPr algn="ctr"/>
            <a:r>
              <a:rPr lang="zh-CN" altLang="en-US" sz="1600">
                <a:latin typeface="微软雅黑" panose="020B0503020204020204" pitchFamily="34" charset="-122"/>
                <a:ea typeface="微软雅黑" panose="020B0503020204020204" pitchFamily="34" charset="-122"/>
              </a:rPr>
              <a:t>衡量数据</a:t>
            </a:r>
            <a:endParaRPr lang="zh-CN" altLang="en-US" sz="1600">
              <a:latin typeface="微软雅黑" panose="020B0503020204020204" pitchFamily="34" charset="-122"/>
              <a:ea typeface="微软雅黑" panose="020B0503020204020204" pitchFamily="34" charset="-122"/>
            </a:endParaRPr>
          </a:p>
        </p:txBody>
      </p:sp>
      <p:sp>
        <p:nvSpPr>
          <p:cNvPr id="17" name="文本框 16"/>
          <p:cNvSpPr txBox="1"/>
          <p:nvPr/>
        </p:nvSpPr>
        <p:spPr>
          <a:xfrm>
            <a:off x="5196912" y="5492447"/>
            <a:ext cx="1619723" cy="830997"/>
          </a:xfrm>
          <a:prstGeom prst="rect">
            <a:avLst/>
          </a:prstGeom>
          <a:noFill/>
        </p:spPr>
        <p:txBody>
          <a:bodyPr wrap="square">
            <a:spAutoFit/>
          </a:bodyPr>
          <a:lstStyle/>
          <a:p>
            <a:pPr algn="ctr"/>
            <a:r>
              <a:rPr lang="zh-CN" altLang="en-US" sz="1600">
                <a:latin typeface="微软雅黑" panose="020B0503020204020204" pitchFamily="34" charset="-122"/>
                <a:ea typeface="微软雅黑" panose="020B0503020204020204" pitchFamily="34" charset="-122"/>
              </a:rPr>
              <a:t>用户的</a:t>
            </a:r>
            <a:endParaRPr lang="en-US" altLang="zh-CN" sz="1600">
              <a:latin typeface="微软雅黑" panose="020B0503020204020204" pitchFamily="34" charset="-122"/>
              <a:ea typeface="微软雅黑" panose="020B0503020204020204" pitchFamily="34" charset="-122"/>
            </a:endParaRPr>
          </a:p>
          <a:p>
            <a:pPr algn="ctr"/>
            <a:r>
              <a:rPr lang="zh-CN" altLang="en-US" sz="1600">
                <a:solidFill>
                  <a:srgbClr val="795696"/>
                </a:solidFill>
                <a:latin typeface="微软雅黑" panose="020B0503020204020204" pitchFamily="34" charset="-122"/>
                <a:ea typeface="微软雅黑" panose="020B0503020204020204" pitchFamily="34" charset="-122"/>
              </a:rPr>
              <a:t>种草行为</a:t>
            </a:r>
            <a:endParaRPr lang="en-US" altLang="zh-CN" sz="1600">
              <a:solidFill>
                <a:srgbClr val="795696"/>
              </a:solidFill>
              <a:latin typeface="微软雅黑" panose="020B0503020204020204" pitchFamily="34" charset="-122"/>
              <a:ea typeface="微软雅黑" panose="020B0503020204020204" pitchFamily="34" charset="-122"/>
            </a:endParaRPr>
          </a:p>
          <a:p>
            <a:pPr algn="ctr"/>
            <a:r>
              <a:rPr lang="zh-CN" altLang="en-US" sz="1600">
                <a:latin typeface="微软雅黑" panose="020B0503020204020204" pitchFamily="34" charset="-122"/>
                <a:ea typeface="微软雅黑" panose="020B0503020204020204" pitchFamily="34" charset="-122"/>
              </a:rPr>
              <a:t>衡量数据</a:t>
            </a:r>
            <a:endParaRPr lang="zh-CN" altLang="en-US" sz="1600">
              <a:latin typeface="微软雅黑" panose="020B0503020204020204" pitchFamily="34" charset="-122"/>
              <a:ea typeface="微软雅黑" panose="020B0503020204020204" pitchFamily="34" charset="-122"/>
            </a:endParaRPr>
          </a:p>
        </p:txBody>
      </p:sp>
      <p:sp>
        <p:nvSpPr>
          <p:cNvPr id="19" name="文本框 18"/>
          <p:cNvSpPr txBox="1"/>
          <p:nvPr/>
        </p:nvSpPr>
        <p:spPr>
          <a:xfrm>
            <a:off x="8258038" y="5492447"/>
            <a:ext cx="1619723" cy="830997"/>
          </a:xfrm>
          <a:prstGeom prst="rect">
            <a:avLst/>
          </a:prstGeom>
          <a:noFill/>
        </p:spPr>
        <p:txBody>
          <a:bodyPr wrap="square">
            <a:spAutoFit/>
          </a:bodyPr>
          <a:lstStyle/>
          <a:p>
            <a:pPr algn="ctr"/>
            <a:r>
              <a:rPr lang="zh-CN" altLang="en-US" sz="1600">
                <a:latin typeface="微软雅黑" panose="020B0503020204020204" pitchFamily="34" charset="-122"/>
                <a:ea typeface="微软雅黑" panose="020B0503020204020204" pitchFamily="34" charset="-122"/>
              </a:rPr>
              <a:t>用户的</a:t>
            </a:r>
            <a:endParaRPr lang="en-US" altLang="zh-CN" sz="1600">
              <a:latin typeface="微软雅黑" panose="020B0503020204020204" pitchFamily="34" charset="-122"/>
              <a:ea typeface="微软雅黑" panose="020B0503020204020204" pitchFamily="34" charset="-122"/>
            </a:endParaRPr>
          </a:p>
          <a:p>
            <a:pPr algn="ctr"/>
            <a:r>
              <a:rPr lang="zh-CN" altLang="en-US" sz="1600">
                <a:solidFill>
                  <a:srgbClr val="795696"/>
                </a:solidFill>
                <a:latin typeface="微软雅黑" panose="020B0503020204020204" pitchFamily="34" charset="-122"/>
                <a:ea typeface="微软雅黑" panose="020B0503020204020204" pitchFamily="34" charset="-122"/>
              </a:rPr>
              <a:t>购买行为</a:t>
            </a:r>
            <a:endParaRPr lang="en-US" altLang="zh-CN" sz="1600">
              <a:solidFill>
                <a:srgbClr val="795696"/>
              </a:solidFill>
              <a:latin typeface="微软雅黑" panose="020B0503020204020204" pitchFamily="34" charset="-122"/>
              <a:ea typeface="微软雅黑" panose="020B0503020204020204" pitchFamily="34" charset="-122"/>
            </a:endParaRPr>
          </a:p>
          <a:p>
            <a:pPr algn="ctr"/>
            <a:r>
              <a:rPr lang="zh-CN" altLang="en-US" sz="1600">
                <a:latin typeface="微软雅黑" panose="020B0503020204020204" pitchFamily="34" charset="-122"/>
                <a:ea typeface="微软雅黑" panose="020B0503020204020204" pitchFamily="34" charset="-122"/>
              </a:rPr>
              <a:t>衡量数据</a:t>
            </a:r>
            <a:endParaRPr lang="zh-CN" altLang="en-US" sz="1600">
              <a:latin typeface="微软雅黑" panose="020B0503020204020204" pitchFamily="34" charset="-122"/>
              <a:ea typeface="微软雅黑" panose="020B0503020204020204" pitchFamily="34" charset="-122"/>
            </a:endParaRPr>
          </a:p>
        </p:txBody>
      </p:sp>
      <p:grpSp>
        <p:nvGrpSpPr>
          <p:cNvPr id="22" name="组合 21"/>
          <p:cNvGrpSpPr/>
          <p:nvPr/>
        </p:nvGrpSpPr>
        <p:grpSpPr>
          <a:xfrm>
            <a:off x="1797268" y="3678514"/>
            <a:ext cx="1800000" cy="1813933"/>
            <a:chOff x="1797268" y="4056885"/>
            <a:chExt cx="1800000" cy="1813933"/>
          </a:xfrm>
        </p:grpSpPr>
        <p:sp>
          <p:nvSpPr>
            <p:cNvPr id="20" name="椭圆 19"/>
            <p:cNvSpPr/>
            <p:nvPr/>
          </p:nvSpPr>
          <p:spPr>
            <a:xfrm>
              <a:off x="1797268" y="4056885"/>
              <a:ext cx="1800000" cy="1813933"/>
            </a:xfrm>
            <a:prstGeom prst="ellipse">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1" name="椭圆 20"/>
            <p:cNvSpPr/>
            <p:nvPr/>
          </p:nvSpPr>
          <p:spPr>
            <a:xfrm>
              <a:off x="1995268" y="4290975"/>
              <a:ext cx="1404000" cy="1404000"/>
            </a:xfrm>
            <a:prstGeom prst="ellipse">
              <a:avLst/>
            </a:prstGeom>
            <a:solidFill>
              <a:schemeClr val="bg1"/>
            </a:solidFill>
            <a:ln>
              <a:solidFill>
                <a:srgbClr val="79569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23" name="组合 22"/>
          <p:cNvGrpSpPr/>
          <p:nvPr/>
        </p:nvGrpSpPr>
        <p:grpSpPr>
          <a:xfrm>
            <a:off x="5096263" y="3650448"/>
            <a:ext cx="1800000" cy="1813933"/>
            <a:chOff x="1797268" y="4056885"/>
            <a:chExt cx="1800000" cy="1813933"/>
          </a:xfrm>
        </p:grpSpPr>
        <p:sp>
          <p:nvSpPr>
            <p:cNvPr id="24" name="椭圆 23"/>
            <p:cNvSpPr/>
            <p:nvPr/>
          </p:nvSpPr>
          <p:spPr>
            <a:xfrm>
              <a:off x="1797268" y="4056885"/>
              <a:ext cx="1800000" cy="1813933"/>
            </a:xfrm>
            <a:prstGeom prst="ellipse">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5" name="椭圆 24"/>
            <p:cNvSpPr/>
            <p:nvPr/>
          </p:nvSpPr>
          <p:spPr>
            <a:xfrm>
              <a:off x="1995268" y="4290975"/>
              <a:ext cx="1404000" cy="1404000"/>
            </a:xfrm>
            <a:prstGeom prst="ellipse">
              <a:avLst/>
            </a:prstGeom>
            <a:solidFill>
              <a:schemeClr val="bg1"/>
            </a:solidFill>
            <a:ln>
              <a:solidFill>
                <a:srgbClr val="79569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26" name="文本框 25"/>
          <p:cNvSpPr txBox="1"/>
          <p:nvPr/>
        </p:nvSpPr>
        <p:spPr>
          <a:xfrm>
            <a:off x="2224302" y="4372748"/>
            <a:ext cx="945931" cy="369332"/>
          </a:xfrm>
          <a:prstGeom prst="rect">
            <a:avLst/>
          </a:prstGeom>
          <a:noFill/>
        </p:spPr>
        <p:txBody>
          <a:bodyPr wrap="square" rtlCol="0">
            <a:spAutoFit/>
          </a:bodyPr>
          <a:lstStyle/>
          <a:p>
            <a:pPr algn="ctr"/>
            <a:r>
              <a:rPr lang="zh-CN" altLang="en-US">
                <a:latin typeface="微软雅黑" panose="020B0503020204020204" pitchFamily="34" charset="-122"/>
                <a:ea typeface="微软雅黑" panose="020B0503020204020204" pitchFamily="34" charset="-122"/>
              </a:rPr>
              <a:t>浏览场</a:t>
            </a:r>
            <a:endParaRPr lang="zh-CN" altLang="en-US">
              <a:latin typeface="微软雅黑" panose="020B0503020204020204" pitchFamily="34" charset="-122"/>
              <a:ea typeface="微软雅黑" panose="020B0503020204020204" pitchFamily="34" charset="-122"/>
            </a:endParaRPr>
          </a:p>
        </p:txBody>
      </p:sp>
      <p:sp>
        <p:nvSpPr>
          <p:cNvPr id="27" name="文本框 26"/>
          <p:cNvSpPr txBox="1"/>
          <p:nvPr/>
        </p:nvSpPr>
        <p:spPr>
          <a:xfrm>
            <a:off x="5547626" y="4372748"/>
            <a:ext cx="945931" cy="369332"/>
          </a:xfrm>
          <a:prstGeom prst="rect">
            <a:avLst/>
          </a:prstGeom>
          <a:noFill/>
        </p:spPr>
        <p:txBody>
          <a:bodyPr wrap="square" rtlCol="0">
            <a:spAutoFit/>
          </a:bodyPr>
          <a:lstStyle/>
          <a:p>
            <a:pPr algn="ctr"/>
            <a:r>
              <a:rPr lang="zh-CN" altLang="en-US">
                <a:latin typeface="微软雅黑" panose="020B0503020204020204" pitchFamily="34" charset="-122"/>
                <a:ea typeface="微软雅黑" panose="020B0503020204020204" pitchFamily="34" charset="-122"/>
              </a:rPr>
              <a:t>搜索场</a:t>
            </a:r>
            <a:endParaRPr lang="zh-CN" altLang="en-US">
              <a:latin typeface="微软雅黑" panose="020B0503020204020204" pitchFamily="34" charset="-122"/>
              <a:ea typeface="微软雅黑" panose="020B0503020204020204" pitchFamily="34" charset="-122"/>
            </a:endParaRPr>
          </a:p>
        </p:txBody>
      </p:sp>
      <p:sp>
        <p:nvSpPr>
          <p:cNvPr id="28" name="文本框 27"/>
          <p:cNvSpPr txBox="1"/>
          <p:nvPr/>
        </p:nvSpPr>
        <p:spPr>
          <a:xfrm>
            <a:off x="8612066" y="4372748"/>
            <a:ext cx="945931" cy="369332"/>
          </a:xfrm>
          <a:prstGeom prst="rect">
            <a:avLst/>
          </a:prstGeom>
          <a:noFill/>
        </p:spPr>
        <p:txBody>
          <a:bodyPr wrap="square" rtlCol="0">
            <a:spAutoFit/>
          </a:bodyPr>
          <a:lstStyle/>
          <a:p>
            <a:pPr algn="ctr"/>
            <a:r>
              <a:rPr lang="zh-CN" altLang="en-US">
                <a:latin typeface="微软雅黑" panose="020B0503020204020204" pitchFamily="34" charset="-122"/>
                <a:ea typeface="微软雅黑" panose="020B0503020204020204" pitchFamily="34" charset="-122"/>
              </a:rPr>
              <a:t>消费场</a:t>
            </a:r>
            <a:endParaRPr lang="zh-CN" altLang="en-US">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5:prstTrans prst="peelOff"/>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fade">
                                      <p:cBhvr>
                                        <p:cTn id="11" dur="500"/>
                                        <p:tgtEl>
                                          <p:spTgt spid="12"/>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13"/>
                                        </p:tgtEl>
                                        <p:attrNameLst>
                                          <p:attrName>style.visibility</p:attrName>
                                        </p:attrNameLst>
                                      </p:cBhvr>
                                      <p:to>
                                        <p:strVal val="visible"/>
                                      </p:to>
                                    </p:set>
                                    <p:animEffect transition="in" filter="fade">
                                      <p:cBhvr>
                                        <p:cTn id="15"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1" grpId="0" animBg="1"/>
      <p:bldP spid="12" grpId="0" animBg="1"/>
    </p:bldLst>
  </p:timing>
</p:sld>
</file>

<file path=ppt/slides/slide1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本框 3"/>
          <p:cNvSpPr txBox="1"/>
          <p:nvPr/>
        </p:nvSpPr>
        <p:spPr>
          <a:xfrm>
            <a:off x="817948" y="269402"/>
            <a:ext cx="7562367" cy="584775"/>
          </a:xfrm>
          <a:prstGeom prst="rect">
            <a:avLst/>
          </a:prstGeom>
          <a:noFill/>
        </p:spPr>
        <p:txBody>
          <a:bodyPr wrap="square">
            <a:spAutoFit/>
          </a:bodyPr>
          <a:lstStyle/>
          <a:p>
            <a:r>
              <a:rPr lang="zh-CN" altLang="en-US" sz="3200">
                <a:latin typeface="微软雅黑" panose="020B0503020204020204" pitchFamily="34" charset="-122"/>
                <a:ea typeface="微软雅黑" panose="020B0503020204020204" pitchFamily="34" charset="-122"/>
              </a:rPr>
              <a:t>小红书不同阶段投放模型</a:t>
            </a:r>
            <a:endParaRPr lang="zh-CN" altLang="en-US" sz="3200">
              <a:latin typeface="微软雅黑" panose="020B0503020204020204" pitchFamily="34" charset="-122"/>
              <a:ea typeface="微软雅黑" panose="020B0503020204020204" pitchFamily="34" charset="-122"/>
            </a:endParaRPr>
          </a:p>
        </p:txBody>
      </p:sp>
      <p:grpSp>
        <p:nvGrpSpPr>
          <p:cNvPr id="49" name="组合 48"/>
          <p:cNvGrpSpPr/>
          <p:nvPr/>
        </p:nvGrpSpPr>
        <p:grpSpPr>
          <a:xfrm>
            <a:off x="1412587" y="1625425"/>
            <a:ext cx="9843705" cy="4717044"/>
            <a:chOff x="1412587" y="1856652"/>
            <a:chExt cx="9843705" cy="4717044"/>
          </a:xfrm>
        </p:grpSpPr>
        <p:sp>
          <p:nvSpPr>
            <p:cNvPr id="33" name="椭圆 32"/>
            <p:cNvSpPr>
              <a:spLocks noChangeAspect="1"/>
            </p:cNvSpPr>
            <p:nvPr/>
          </p:nvSpPr>
          <p:spPr>
            <a:xfrm>
              <a:off x="1412587" y="1856652"/>
              <a:ext cx="4717044" cy="4717044"/>
            </a:xfrm>
            <a:prstGeom prst="ellipse">
              <a:avLst/>
            </a:prstGeom>
            <a:solidFill>
              <a:srgbClr val="DED1E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panose="020B0503020204020204" pitchFamily="34" charset="-122"/>
                <a:ea typeface="微软雅黑" panose="020B0503020204020204" pitchFamily="34" charset="-122"/>
              </a:endParaRPr>
            </a:p>
          </p:txBody>
        </p:sp>
        <p:sp>
          <p:nvSpPr>
            <p:cNvPr id="32" name="椭圆 31"/>
            <p:cNvSpPr>
              <a:spLocks noChangeAspect="1"/>
            </p:cNvSpPr>
            <p:nvPr/>
          </p:nvSpPr>
          <p:spPr>
            <a:xfrm>
              <a:off x="1884291" y="2791126"/>
              <a:ext cx="3773635" cy="3773635"/>
            </a:xfrm>
            <a:prstGeom prst="ellipse">
              <a:avLst/>
            </a:prstGeom>
            <a:solidFill>
              <a:srgbClr val="4B535D"/>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panose="020B0503020204020204" pitchFamily="34" charset="-122"/>
                <a:ea typeface="微软雅黑" panose="020B0503020204020204" pitchFamily="34" charset="-122"/>
              </a:endParaRPr>
            </a:p>
          </p:txBody>
        </p:sp>
        <p:sp>
          <p:nvSpPr>
            <p:cNvPr id="31" name="椭圆 30"/>
            <p:cNvSpPr>
              <a:spLocks noChangeAspect="1"/>
            </p:cNvSpPr>
            <p:nvPr/>
          </p:nvSpPr>
          <p:spPr>
            <a:xfrm>
              <a:off x="2355995" y="3734535"/>
              <a:ext cx="2830226" cy="2830226"/>
            </a:xfrm>
            <a:prstGeom prst="ellipse">
              <a:avLst/>
            </a:prstGeom>
            <a:solidFill>
              <a:srgbClr val="0F417B"/>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panose="020B0503020204020204" pitchFamily="34" charset="-122"/>
                <a:ea typeface="微软雅黑" panose="020B0503020204020204" pitchFamily="34" charset="-122"/>
              </a:endParaRPr>
            </a:p>
          </p:txBody>
        </p:sp>
        <p:sp>
          <p:nvSpPr>
            <p:cNvPr id="27" name="文本框 26"/>
            <p:cNvSpPr txBox="1"/>
            <p:nvPr/>
          </p:nvSpPr>
          <p:spPr>
            <a:xfrm>
              <a:off x="6758075" y="3123057"/>
              <a:ext cx="2776311" cy="695190"/>
            </a:xfrm>
            <a:prstGeom prst="rect">
              <a:avLst/>
            </a:prstGeom>
            <a:noFill/>
          </p:spPr>
          <p:txBody>
            <a:bodyPr wrap="square">
              <a:spAutoFit/>
            </a:bodyPr>
            <a:lstStyle/>
            <a:p>
              <a:pPr>
                <a:lnSpc>
                  <a:spcPct val="120000"/>
                </a:lnSpc>
              </a:pPr>
              <a:r>
                <a:rPr lang="zh-CN" altLang="en-US">
                  <a:latin typeface="微软雅黑" panose="020B0503020204020204" pitchFamily="34" charset="-122"/>
                  <a:ea typeface="微软雅黑" panose="020B0503020204020204" pitchFamily="34" charset="-122"/>
                </a:rPr>
                <a:t>阶段</a:t>
              </a:r>
              <a:r>
                <a:rPr lang="en-US" altLang="zh-CN">
                  <a:latin typeface="微软雅黑" panose="020B0503020204020204" pitchFamily="34" charset="-122"/>
                  <a:ea typeface="微软雅黑" panose="020B0503020204020204" pitchFamily="34" charset="-122"/>
                </a:rPr>
                <a:t>3: </a:t>
              </a:r>
              <a:r>
                <a:rPr lang="zh-CN" altLang="en-US">
                  <a:latin typeface="微软雅黑" panose="020B0503020204020204" pitchFamily="34" charset="-122"/>
                  <a:ea typeface="微软雅黑" panose="020B0503020204020204" pitchFamily="34" charset="-122"/>
                </a:rPr>
                <a:t>新品</a:t>
              </a:r>
              <a:r>
                <a:rPr lang="en-US" altLang="zh-CN">
                  <a:latin typeface="微软雅黑" panose="020B0503020204020204" pitchFamily="34" charset="-122"/>
                  <a:ea typeface="微软雅黑" panose="020B0503020204020204" pitchFamily="34" charset="-122"/>
                </a:rPr>
                <a:t>1</a:t>
              </a:r>
              <a:r>
                <a:rPr lang="zh-CN" altLang="en-US">
                  <a:latin typeface="微软雅黑" panose="020B0503020204020204" pitchFamily="34" charset="-122"/>
                  <a:ea typeface="微软雅黑" panose="020B0503020204020204" pitchFamily="34" charset="-122"/>
                </a:rPr>
                <a:t>到</a:t>
              </a:r>
              <a:r>
                <a:rPr lang="en-US" altLang="zh-CN">
                  <a:latin typeface="微软雅黑" panose="020B0503020204020204" pitchFamily="34" charset="-122"/>
                  <a:ea typeface="微软雅黑" panose="020B0503020204020204" pitchFamily="34" charset="-122"/>
                </a:rPr>
                <a:t>10</a:t>
              </a:r>
              <a:r>
                <a:rPr lang="zh-CN" altLang="en-US">
                  <a:latin typeface="微软雅黑" panose="020B0503020204020204" pitchFamily="34" charset="-122"/>
                  <a:ea typeface="微软雅黑" panose="020B0503020204020204" pitchFamily="34" charset="-122"/>
                </a:rPr>
                <a:t>阶段</a:t>
              </a:r>
              <a:endParaRPr lang="en-US" altLang="zh-CN">
                <a:latin typeface="微软雅黑" panose="020B0503020204020204" pitchFamily="34" charset="-122"/>
                <a:ea typeface="微软雅黑" panose="020B0503020204020204" pitchFamily="34" charset="-122"/>
              </a:endParaRPr>
            </a:p>
            <a:p>
              <a:pPr>
                <a:lnSpc>
                  <a:spcPct val="120000"/>
                </a:lnSpc>
              </a:pPr>
              <a:r>
                <a:rPr lang="zh-CN" altLang="en-US" sz="1600">
                  <a:latin typeface="微软雅黑" panose="020B0503020204020204" pitchFamily="34" charset="-122"/>
                  <a:ea typeface="微软雅黑" panose="020B0503020204020204" pitchFamily="34" charset="-122"/>
                </a:rPr>
                <a:t>人群渗透，心智快速打造；</a:t>
              </a:r>
              <a:endParaRPr lang="en-US" altLang="zh-CN" sz="1600">
                <a:latin typeface="微软雅黑" panose="020B0503020204020204" pitchFamily="34" charset="-122"/>
                <a:ea typeface="微软雅黑" panose="020B0503020204020204" pitchFamily="34" charset="-122"/>
              </a:endParaRPr>
            </a:p>
          </p:txBody>
        </p:sp>
        <p:sp>
          <p:nvSpPr>
            <p:cNvPr id="30" name="椭圆 29"/>
            <p:cNvSpPr>
              <a:spLocks noChangeAspect="1"/>
            </p:cNvSpPr>
            <p:nvPr/>
          </p:nvSpPr>
          <p:spPr>
            <a:xfrm>
              <a:off x="2827699" y="4677943"/>
              <a:ext cx="1886818" cy="1886818"/>
            </a:xfrm>
            <a:prstGeom prst="ellipse">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panose="020B0503020204020204" pitchFamily="34" charset="-122"/>
                <a:ea typeface="微软雅黑" panose="020B0503020204020204" pitchFamily="34" charset="-122"/>
              </a:endParaRPr>
            </a:p>
          </p:txBody>
        </p:sp>
        <p:sp>
          <p:nvSpPr>
            <p:cNvPr id="34" name="文本框 33"/>
            <p:cNvSpPr txBox="1"/>
            <p:nvPr/>
          </p:nvSpPr>
          <p:spPr>
            <a:xfrm>
              <a:off x="3093191" y="5270792"/>
              <a:ext cx="1355834" cy="695190"/>
            </a:xfrm>
            <a:prstGeom prst="rect">
              <a:avLst/>
            </a:prstGeom>
            <a:noFill/>
          </p:spPr>
          <p:txBody>
            <a:bodyPr wrap="square" rtlCol="0">
              <a:spAutoFit/>
            </a:bodyPr>
            <a:lstStyle/>
            <a:p>
              <a:pPr algn="ctr">
                <a:lnSpc>
                  <a:spcPct val="120000"/>
                </a:lnSpc>
              </a:pPr>
              <a:r>
                <a:rPr lang="zh-CN" altLang="en-US">
                  <a:solidFill>
                    <a:schemeClr val="bg1"/>
                  </a:solidFill>
                  <a:latin typeface="微软雅黑" panose="020B0503020204020204" pitchFamily="34" charset="-122"/>
                  <a:ea typeface="微软雅黑" panose="020B0503020204020204" pitchFamily="34" charset="-122"/>
                </a:rPr>
                <a:t>阶段</a:t>
              </a:r>
              <a:r>
                <a:rPr lang="en-US" altLang="zh-CN">
                  <a:solidFill>
                    <a:schemeClr val="bg1"/>
                  </a:solidFill>
                  <a:latin typeface="微软雅黑" panose="020B0503020204020204" pitchFamily="34" charset="-122"/>
                  <a:ea typeface="微软雅黑" panose="020B0503020204020204" pitchFamily="34" charset="-122"/>
                </a:rPr>
                <a:t>1</a:t>
              </a:r>
              <a:endParaRPr lang="en-US" altLang="zh-CN">
                <a:solidFill>
                  <a:schemeClr val="bg1"/>
                </a:solidFill>
                <a:latin typeface="微软雅黑" panose="020B0503020204020204" pitchFamily="34" charset="-122"/>
                <a:ea typeface="微软雅黑" panose="020B0503020204020204" pitchFamily="34" charset="-122"/>
              </a:endParaRPr>
            </a:p>
            <a:p>
              <a:pPr algn="ctr">
                <a:lnSpc>
                  <a:spcPct val="120000"/>
                </a:lnSpc>
              </a:pPr>
              <a:r>
                <a:rPr lang="zh-CN" altLang="en-US" sz="1600">
                  <a:solidFill>
                    <a:schemeClr val="bg1"/>
                  </a:solidFill>
                  <a:latin typeface="微软雅黑" panose="020B0503020204020204" pitchFamily="34" charset="-122"/>
                  <a:ea typeface="微软雅黑" panose="020B0503020204020204" pitchFamily="34" charset="-122"/>
                </a:rPr>
                <a:t>无品牌心智</a:t>
              </a:r>
              <a:endParaRPr lang="zh-CN" altLang="en-US" sz="1600">
                <a:solidFill>
                  <a:schemeClr val="bg1"/>
                </a:solidFill>
                <a:latin typeface="微软雅黑" panose="020B0503020204020204" pitchFamily="34" charset="-122"/>
                <a:ea typeface="微软雅黑" panose="020B0503020204020204" pitchFamily="34" charset="-122"/>
              </a:endParaRPr>
            </a:p>
          </p:txBody>
        </p:sp>
        <p:sp>
          <p:nvSpPr>
            <p:cNvPr id="35" name="文本框 34"/>
            <p:cNvSpPr txBox="1"/>
            <p:nvPr/>
          </p:nvSpPr>
          <p:spPr>
            <a:xfrm>
              <a:off x="3093191" y="2977314"/>
              <a:ext cx="1355834" cy="695190"/>
            </a:xfrm>
            <a:prstGeom prst="rect">
              <a:avLst/>
            </a:prstGeom>
            <a:noFill/>
          </p:spPr>
          <p:txBody>
            <a:bodyPr wrap="square" rtlCol="0">
              <a:spAutoFit/>
            </a:bodyPr>
            <a:lstStyle/>
            <a:p>
              <a:pPr algn="ctr">
                <a:lnSpc>
                  <a:spcPct val="120000"/>
                </a:lnSpc>
              </a:pPr>
              <a:r>
                <a:rPr lang="zh-CN" altLang="en-US">
                  <a:solidFill>
                    <a:schemeClr val="bg1"/>
                  </a:solidFill>
                  <a:latin typeface="微软雅黑" panose="020B0503020204020204" pitchFamily="34" charset="-122"/>
                  <a:ea typeface="微软雅黑" panose="020B0503020204020204" pitchFamily="34" charset="-122"/>
                </a:rPr>
                <a:t>阶段</a:t>
              </a:r>
              <a:r>
                <a:rPr lang="en-US" altLang="zh-CN">
                  <a:solidFill>
                    <a:schemeClr val="bg1"/>
                  </a:solidFill>
                  <a:latin typeface="微软雅黑" panose="020B0503020204020204" pitchFamily="34" charset="-122"/>
                  <a:ea typeface="微软雅黑" panose="020B0503020204020204" pitchFamily="34" charset="-122"/>
                </a:rPr>
                <a:t>3</a:t>
              </a:r>
              <a:endParaRPr lang="en-US" altLang="zh-CN">
                <a:solidFill>
                  <a:schemeClr val="bg1"/>
                </a:solidFill>
                <a:latin typeface="微软雅黑" panose="020B0503020204020204" pitchFamily="34" charset="-122"/>
                <a:ea typeface="微软雅黑" panose="020B0503020204020204" pitchFamily="34" charset="-122"/>
              </a:endParaRPr>
            </a:p>
            <a:p>
              <a:pPr algn="ctr">
                <a:lnSpc>
                  <a:spcPct val="120000"/>
                </a:lnSpc>
              </a:pPr>
              <a:r>
                <a:rPr lang="zh-CN" altLang="en-US" sz="1600">
                  <a:solidFill>
                    <a:schemeClr val="bg1"/>
                  </a:solidFill>
                  <a:latin typeface="微软雅黑" panose="020B0503020204020204" pitchFamily="34" charset="-122"/>
                  <a:ea typeface="微软雅黑" panose="020B0503020204020204" pitchFamily="34" charset="-122"/>
                </a:rPr>
                <a:t>新品</a:t>
              </a:r>
              <a:r>
                <a:rPr lang="en-US" altLang="zh-CN" sz="1600">
                  <a:solidFill>
                    <a:schemeClr val="bg1"/>
                  </a:solidFill>
                  <a:latin typeface="微软雅黑" panose="020B0503020204020204" pitchFamily="34" charset="-122"/>
                  <a:ea typeface="微软雅黑" panose="020B0503020204020204" pitchFamily="34" charset="-122"/>
                </a:rPr>
                <a:t>1-10</a:t>
              </a:r>
              <a:endParaRPr lang="zh-CN" altLang="en-US" sz="1600">
                <a:solidFill>
                  <a:schemeClr val="bg1"/>
                </a:solidFill>
                <a:latin typeface="微软雅黑" panose="020B0503020204020204" pitchFamily="34" charset="-122"/>
                <a:ea typeface="微软雅黑" panose="020B0503020204020204" pitchFamily="34" charset="-122"/>
              </a:endParaRPr>
            </a:p>
          </p:txBody>
        </p:sp>
        <p:sp>
          <p:nvSpPr>
            <p:cNvPr id="36" name="文本框 35"/>
            <p:cNvSpPr txBox="1"/>
            <p:nvPr/>
          </p:nvSpPr>
          <p:spPr>
            <a:xfrm>
              <a:off x="3093191" y="3920722"/>
              <a:ext cx="1355834" cy="695190"/>
            </a:xfrm>
            <a:prstGeom prst="rect">
              <a:avLst/>
            </a:prstGeom>
            <a:noFill/>
          </p:spPr>
          <p:txBody>
            <a:bodyPr wrap="square" rtlCol="0">
              <a:spAutoFit/>
            </a:bodyPr>
            <a:lstStyle/>
            <a:p>
              <a:pPr algn="ctr">
                <a:lnSpc>
                  <a:spcPct val="120000"/>
                </a:lnSpc>
              </a:pPr>
              <a:r>
                <a:rPr lang="zh-CN" altLang="en-US">
                  <a:solidFill>
                    <a:schemeClr val="bg1"/>
                  </a:solidFill>
                  <a:latin typeface="微软雅黑" panose="020B0503020204020204" pitchFamily="34" charset="-122"/>
                  <a:ea typeface="微软雅黑" panose="020B0503020204020204" pitchFamily="34" charset="-122"/>
                </a:rPr>
                <a:t>阶段</a:t>
              </a:r>
              <a:r>
                <a:rPr lang="en-US" altLang="zh-CN">
                  <a:solidFill>
                    <a:schemeClr val="bg1"/>
                  </a:solidFill>
                  <a:latin typeface="微软雅黑" panose="020B0503020204020204" pitchFamily="34" charset="-122"/>
                  <a:ea typeface="微软雅黑" panose="020B0503020204020204" pitchFamily="34" charset="-122"/>
                </a:rPr>
                <a:t>2</a:t>
              </a:r>
              <a:endParaRPr lang="en-US" altLang="zh-CN">
                <a:solidFill>
                  <a:schemeClr val="bg1"/>
                </a:solidFill>
                <a:latin typeface="微软雅黑" panose="020B0503020204020204" pitchFamily="34" charset="-122"/>
                <a:ea typeface="微软雅黑" panose="020B0503020204020204" pitchFamily="34" charset="-122"/>
              </a:endParaRPr>
            </a:p>
            <a:p>
              <a:pPr algn="ctr">
                <a:lnSpc>
                  <a:spcPct val="120000"/>
                </a:lnSpc>
              </a:pPr>
              <a:r>
                <a:rPr lang="zh-CN" altLang="en-US" sz="1600">
                  <a:solidFill>
                    <a:schemeClr val="bg1"/>
                  </a:solidFill>
                  <a:latin typeface="微软雅黑" panose="020B0503020204020204" pitchFamily="34" charset="-122"/>
                  <a:ea typeface="微软雅黑" panose="020B0503020204020204" pitchFamily="34" charset="-122"/>
                </a:rPr>
                <a:t>新品</a:t>
              </a:r>
              <a:r>
                <a:rPr lang="en-US" altLang="zh-CN" sz="1600">
                  <a:solidFill>
                    <a:schemeClr val="bg1"/>
                  </a:solidFill>
                  <a:latin typeface="微软雅黑" panose="020B0503020204020204" pitchFamily="34" charset="-122"/>
                  <a:ea typeface="微软雅黑" panose="020B0503020204020204" pitchFamily="34" charset="-122"/>
                </a:rPr>
                <a:t>0-1</a:t>
              </a:r>
              <a:endParaRPr lang="zh-CN" altLang="en-US" sz="1600">
                <a:solidFill>
                  <a:schemeClr val="bg1"/>
                </a:solidFill>
                <a:latin typeface="微软雅黑" panose="020B0503020204020204" pitchFamily="34" charset="-122"/>
                <a:ea typeface="微软雅黑" panose="020B0503020204020204" pitchFamily="34" charset="-122"/>
              </a:endParaRPr>
            </a:p>
          </p:txBody>
        </p:sp>
        <p:sp>
          <p:nvSpPr>
            <p:cNvPr id="37" name="文本框 36"/>
            <p:cNvSpPr txBox="1"/>
            <p:nvPr/>
          </p:nvSpPr>
          <p:spPr>
            <a:xfrm>
              <a:off x="3093191" y="2059104"/>
              <a:ext cx="1355834" cy="695190"/>
            </a:xfrm>
            <a:prstGeom prst="rect">
              <a:avLst/>
            </a:prstGeom>
            <a:noFill/>
          </p:spPr>
          <p:txBody>
            <a:bodyPr wrap="square" rtlCol="0">
              <a:spAutoFit/>
            </a:bodyPr>
            <a:lstStyle/>
            <a:p>
              <a:pPr algn="ctr">
                <a:lnSpc>
                  <a:spcPct val="120000"/>
                </a:lnSpc>
              </a:pPr>
              <a:r>
                <a:rPr lang="zh-CN" altLang="en-US">
                  <a:latin typeface="微软雅黑" panose="020B0503020204020204" pitchFamily="34" charset="-122"/>
                  <a:ea typeface="微软雅黑" panose="020B0503020204020204" pitchFamily="34" charset="-122"/>
                </a:rPr>
                <a:t>阶段</a:t>
              </a:r>
              <a:r>
                <a:rPr lang="en-US" altLang="zh-CN">
                  <a:latin typeface="微软雅黑" panose="020B0503020204020204" pitchFamily="34" charset="-122"/>
                  <a:ea typeface="微软雅黑" panose="020B0503020204020204" pitchFamily="34" charset="-122"/>
                </a:rPr>
                <a:t>4</a:t>
              </a:r>
              <a:endParaRPr lang="en-US" altLang="zh-CN" sz="800">
                <a:latin typeface="微软雅黑" panose="020B0503020204020204" pitchFamily="34" charset="-122"/>
                <a:ea typeface="微软雅黑" panose="020B0503020204020204" pitchFamily="34" charset="-122"/>
              </a:endParaRPr>
            </a:p>
            <a:p>
              <a:pPr algn="ctr">
                <a:lnSpc>
                  <a:spcPct val="120000"/>
                </a:lnSpc>
              </a:pPr>
              <a:r>
                <a:rPr lang="zh-CN" altLang="en-US" sz="1600">
                  <a:latin typeface="微软雅黑" panose="020B0503020204020204" pitchFamily="34" charset="-122"/>
                  <a:ea typeface="微软雅黑" panose="020B0503020204020204" pitchFamily="34" charset="-122"/>
                </a:rPr>
                <a:t>成熟品牌</a:t>
              </a:r>
              <a:endParaRPr lang="en-US" altLang="zh-CN" sz="1600">
                <a:latin typeface="微软雅黑" panose="020B0503020204020204" pitchFamily="34" charset="-122"/>
                <a:ea typeface="微软雅黑" panose="020B0503020204020204" pitchFamily="34" charset="-122"/>
              </a:endParaRPr>
            </a:p>
          </p:txBody>
        </p:sp>
        <p:sp>
          <p:nvSpPr>
            <p:cNvPr id="39" name="文本框 38"/>
            <p:cNvSpPr txBox="1"/>
            <p:nvPr/>
          </p:nvSpPr>
          <p:spPr>
            <a:xfrm>
              <a:off x="6758075" y="5171609"/>
              <a:ext cx="2413179" cy="695190"/>
            </a:xfrm>
            <a:prstGeom prst="rect">
              <a:avLst/>
            </a:prstGeom>
            <a:noFill/>
          </p:spPr>
          <p:txBody>
            <a:bodyPr wrap="square">
              <a:spAutoFit/>
            </a:bodyPr>
            <a:lstStyle/>
            <a:p>
              <a:pPr>
                <a:lnSpc>
                  <a:spcPct val="120000"/>
                </a:lnSpc>
              </a:pPr>
              <a:r>
                <a:rPr lang="zh-CN" altLang="en-US">
                  <a:latin typeface="微软雅黑" panose="020B0503020204020204" pitchFamily="34" charset="-122"/>
                  <a:ea typeface="微软雅黑" panose="020B0503020204020204" pitchFamily="34" charset="-122"/>
                </a:rPr>
                <a:t>阶段</a:t>
              </a:r>
              <a:r>
                <a:rPr lang="en-US" altLang="zh-CN">
                  <a:latin typeface="微软雅黑" panose="020B0503020204020204" pitchFamily="34" charset="-122"/>
                  <a:ea typeface="微软雅黑" panose="020B0503020204020204" pitchFamily="34" charset="-122"/>
                </a:rPr>
                <a:t>1: </a:t>
              </a:r>
              <a:r>
                <a:rPr lang="zh-CN" altLang="en-US">
                  <a:latin typeface="微软雅黑" panose="020B0503020204020204" pitchFamily="34" charset="-122"/>
                  <a:ea typeface="微软雅黑" panose="020B0503020204020204" pitchFamily="34" charset="-122"/>
                </a:rPr>
                <a:t>无品牌心智</a:t>
              </a:r>
              <a:endParaRPr lang="en-US" altLang="zh-CN">
                <a:latin typeface="微软雅黑" panose="020B0503020204020204" pitchFamily="34" charset="-122"/>
                <a:ea typeface="微软雅黑" panose="020B0503020204020204" pitchFamily="34" charset="-122"/>
              </a:endParaRPr>
            </a:p>
            <a:p>
              <a:pPr>
                <a:lnSpc>
                  <a:spcPct val="120000"/>
                </a:lnSpc>
              </a:pPr>
              <a:r>
                <a:rPr lang="zh-CN" altLang="en-US" sz="1600">
                  <a:latin typeface="微软雅黑" panose="020B0503020204020204" pitchFamily="34" charset="-122"/>
                  <a:ea typeface="微软雅黑" panose="020B0503020204020204" pitchFamily="34" charset="-122"/>
                </a:rPr>
                <a:t>核心是带货</a:t>
              </a:r>
              <a:endParaRPr lang="en-US" altLang="zh-CN" sz="1600">
                <a:latin typeface="微软雅黑" panose="020B0503020204020204" pitchFamily="34" charset="-122"/>
                <a:ea typeface="微软雅黑" panose="020B0503020204020204" pitchFamily="34" charset="-122"/>
              </a:endParaRPr>
            </a:p>
          </p:txBody>
        </p:sp>
        <p:sp>
          <p:nvSpPr>
            <p:cNvPr id="41" name="文本框 40"/>
            <p:cNvSpPr txBox="1"/>
            <p:nvPr/>
          </p:nvSpPr>
          <p:spPr>
            <a:xfrm>
              <a:off x="6758075" y="4147333"/>
              <a:ext cx="2792182" cy="695190"/>
            </a:xfrm>
            <a:prstGeom prst="rect">
              <a:avLst/>
            </a:prstGeom>
            <a:noFill/>
          </p:spPr>
          <p:txBody>
            <a:bodyPr wrap="square">
              <a:spAutoFit/>
            </a:bodyPr>
            <a:lstStyle/>
            <a:p>
              <a:pPr>
                <a:lnSpc>
                  <a:spcPct val="120000"/>
                </a:lnSpc>
              </a:pPr>
              <a:r>
                <a:rPr lang="zh-CN" altLang="en-US">
                  <a:latin typeface="微软雅黑" panose="020B0503020204020204" pitchFamily="34" charset="-122"/>
                  <a:ea typeface="微软雅黑" panose="020B0503020204020204" pitchFamily="34" charset="-122"/>
                </a:rPr>
                <a:t>阶段</a:t>
              </a:r>
              <a:r>
                <a:rPr lang="en-US" altLang="zh-CN">
                  <a:latin typeface="微软雅黑" panose="020B0503020204020204" pitchFamily="34" charset="-122"/>
                  <a:ea typeface="微软雅黑" panose="020B0503020204020204" pitchFamily="34" charset="-122"/>
                </a:rPr>
                <a:t>2: </a:t>
              </a:r>
              <a:r>
                <a:rPr lang="zh-CN" altLang="en-US">
                  <a:latin typeface="微软雅黑" panose="020B0503020204020204" pitchFamily="34" charset="-122"/>
                  <a:ea typeface="微软雅黑" panose="020B0503020204020204" pitchFamily="34" charset="-122"/>
                </a:rPr>
                <a:t>通过新品</a:t>
              </a:r>
              <a:r>
                <a:rPr lang="en-US" altLang="zh-CN">
                  <a:latin typeface="微软雅黑" panose="020B0503020204020204" pitchFamily="34" charset="-122"/>
                  <a:ea typeface="微软雅黑" panose="020B0503020204020204" pitchFamily="34" charset="-122"/>
                </a:rPr>
                <a:t>0</a:t>
              </a:r>
              <a:r>
                <a:rPr lang="zh-CN" altLang="en-US">
                  <a:latin typeface="微软雅黑" panose="020B0503020204020204" pitchFamily="34" charset="-122"/>
                  <a:ea typeface="微软雅黑" panose="020B0503020204020204" pitchFamily="34" charset="-122"/>
                </a:rPr>
                <a:t>到</a:t>
              </a:r>
              <a:r>
                <a:rPr lang="en-US" altLang="zh-CN">
                  <a:latin typeface="微软雅黑" panose="020B0503020204020204" pitchFamily="34" charset="-122"/>
                  <a:ea typeface="微软雅黑" panose="020B0503020204020204" pitchFamily="34" charset="-122"/>
                </a:rPr>
                <a:t>1</a:t>
              </a:r>
              <a:endParaRPr lang="en-US" altLang="zh-CN">
                <a:latin typeface="微软雅黑" panose="020B0503020204020204" pitchFamily="34" charset="-122"/>
                <a:ea typeface="微软雅黑" panose="020B0503020204020204" pitchFamily="34" charset="-122"/>
              </a:endParaRPr>
            </a:p>
            <a:p>
              <a:pPr>
                <a:lnSpc>
                  <a:spcPct val="120000"/>
                </a:lnSpc>
              </a:pPr>
              <a:r>
                <a:rPr lang="zh-CN" altLang="en-US" sz="1600">
                  <a:latin typeface="微软雅黑" panose="020B0503020204020204" pitchFamily="34" charset="-122"/>
                  <a:ea typeface="微软雅黑" panose="020B0503020204020204" pitchFamily="34" charset="-122"/>
                </a:rPr>
                <a:t>完成初始口碑积累；</a:t>
              </a:r>
              <a:endParaRPr lang="en-US" altLang="zh-CN" sz="1600">
                <a:latin typeface="微软雅黑" panose="020B0503020204020204" pitchFamily="34" charset="-122"/>
                <a:ea typeface="微软雅黑" panose="020B0503020204020204" pitchFamily="34" charset="-122"/>
              </a:endParaRPr>
            </a:p>
          </p:txBody>
        </p:sp>
        <p:sp>
          <p:nvSpPr>
            <p:cNvPr id="43" name="文本框 42"/>
            <p:cNvSpPr txBox="1"/>
            <p:nvPr/>
          </p:nvSpPr>
          <p:spPr>
            <a:xfrm>
              <a:off x="6758075" y="2049098"/>
              <a:ext cx="4498217" cy="990656"/>
            </a:xfrm>
            <a:prstGeom prst="rect">
              <a:avLst/>
            </a:prstGeom>
            <a:noFill/>
          </p:spPr>
          <p:txBody>
            <a:bodyPr wrap="square">
              <a:spAutoFit/>
            </a:bodyPr>
            <a:lstStyle/>
            <a:p>
              <a:pPr>
                <a:lnSpc>
                  <a:spcPct val="120000"/>
                </a:lnSpc>
              </a:pPr>
              <a:r>
                <a:rPr lang="zh-CN" altLang="en-US">
                  <a:latin typeface="微软雅黑" panose="020B0503020204020204" pitchFamily="34" charset="-122"/>
                  <a:ea typeface="微软雅黑" panose="020B0503020204020204" pitchFamily="34" charset="-122"/>
                </a:rPr>
                <a:t>阶段</a:t>
              </a:r>
              <a:r>
                <a:rPr lang="en-US" altLang="zh-CN">
                  <a:latin typeface="微软雅黑" panose="020B0503020204020204" pitchFamily="34" charset="-122"/>
                  <a:ea typeface="微软雅黑" panose="020B0503020204020204" pitchFamily="34" charset="-122"/>
                </a:rPr>
                <a:t>4: :</a:t>
              </a:r>
              <a:r>
                <a:rPr lang="zh-CN" altLang="en-US">
                  <a:latin typeface="微软雅黑" panose="020B0503020204020204" pitchFamily="34" charset="-122"/>
                  <a:ea typeface="微软雅黑" panose="020B0503020204020204" pitchFamily="34" charset="-122"/>
                </a:rPr>
                <a:t>成熟品牌</a:t>
              </a:r>
              <a:endParaRPr lang="en-US" altLang="zh-CN">
                <a:latin typeface="微软雅黑" panose="020B0503020204020204" pitchFamily="34" charset="-122"/>
                <a:ea typeface="微软雅黑" panose="020B0503020204020204" pitchFamily="34" charset="-122"/>
              </a:endParaRPr>
            </a:p>
            <a:p>
              <a:pPr>
                <a:lnSpc>
                  <a:spcPct val="120000"/>
                </a:lnSpc>
              </a:pPr>
              <a:r>
                <a:rPr lang="zh-CN" altLang="en-US" sz="1600">
                  <a:latin typeface="微软雅黑" panose="020B0503020204020204" pitchFamily="34" charset="-122"/>
                  <a:ea typeface="微软雅黑" panose="020B0503020204020204" pitchFamily="34" charset="-122"/>
                </a:rPr>
                <a:t>成熟单品口碑维护，心智巩固同时做好舆情控制</a:t>
              </a:r>
              <a:endParaRPr lang="en-US" altLang="zh-CN" sz="1600">
                <a:latin typeface="微软雅黑" panose="020B0503020204020204" pitchFamily="34" charset="-122"/>
                <a:ea typeface="微软雅黑" panose="020B0503020204020204" pitchFamily="34" charset="-122"/>
              </a:endParaRPr>
            </a:p>
            <a:p>
              <a:pPr>
                <a:lnSpc>
                  <a:spcPct val="120000"/>
                </a:lnSpc>
              </a:pPr>
              <a:r>
                <a:rPr lang="zh-CN" altLang="en-US" sz="1600">
                  <a:latin typeface="微软雅黑" panose="020B0503020204020204" pitchFamily="34" charset="-122"/>
                  <a:ea typeface="微软雅黑" panose="020B0503020204020204" pitchFamily="34" charset="-122"/>
                </a:rPr>
                <a:t>品牌宣传</a:t>
              </a:r>
              <a:endParaRPr lang="zh-CN" altLang="en-US" sz="1600">
                <a:latin typeface="微软雅黑" panose="020B0503020204020204" pitchFamily="34" charset="-122"/>
                <a:ea typeface="微软雅黑" panose="020B0503020204020204" pitchFamily="34" charset="-122"/>
              </a:endParaRPr>
            </a:p>
          </p:txBody>
        </p:sp>
        <p:cxnSp>
          <p:nvCxnSpPr>
            <p:cNvPr id="45" name="直接箭头连接符 44"/>
            <p:cNvCxnSpPr/>
            <p:nvPr/>
          </p:nvCxnSpPr>
          <p:spPr>
            <a:xfrm>
              <a:off x="3914507" y="2259724"/>
              <a:ext cx="2543427"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46" name="直接箭头连接符 45"/>
            <p:cNvCxnSpPr/>
            <p:nvPr/>
          </p:nvCxnSpPr>
          <p:spPr>
            <a:xfrm>
              <a:off x="3914507" y="3309182"/>
              <a:ext cx="2543427"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47" name="直接箭头连接符 46"/>
            <p:cNvCxnSpPr/>
            <p:nvPr/>
          </p:nvCxnSpPr>
          <p:spPr>
            <a:xfrm>
              <a:off x="3914507" y="4358640"/>
              <a:ext cx="2543427"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48" name="直接箭头连接符 47"/>
            <p:cNvCxnSpPr/>
            <p:nvPr/>
          </p:nvCxnSpPr>
          <p:spPr>
            <a:xfrm>
              <a:off x="3914507" y="5408098"/>
              <a:ext cx="2543427"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gr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5:prstTrans prst="peelOff"/>
      </p:transition>
    </mc:Choice>
    <mc:Fallback>
      <p:transition spd="slow">
        <p:fade/>
      </p:transition>
    </mc:Fallback>
  </mc:AlternateContent>
</p:sld>
</file>

<file path=ppt/slides/slide1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68" name="直接箭头连接符 67"/>
          <p:cNvCxnSpPr/>
          <p:nvPr/>
        </p:nvCxnSpPr>
        <p:spPr>
          <a:xfrm>
            <a:off x="1313793" y="1258091"/>
            <a:ext cx="9212314"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4" name="文本框 3"/>
          <p:cNvSpPr txBox="1"/>
          <p:nvPr/>
        </p:nvSpPr>
        <p:spPr>
          <a:xfrm>
            <a:off x="817948" y="269402"/>
            <a:ext cx="7562367" cy="584775"/>
          </a:xfrm>
          <a:prstGeom prst="rect">
            <a:avLst/>
          </a:prstGeom>
          <a:noFill/>
        </p:spPr>
        <p:txBody>
          <a:bodyPr wrap="square">
            <a:spAutoFit/>
          </a:bodyPr>
          <a:lstStyle/>
          <a:p>
            <a:r>
              <a:rPr lang="zh-CN" altLang="en-US" sz="3200">
                <a:latin typeface="微软雅黑" panose="020B0503020204020204" pitchFamily="34" charset="-122"/>
                <a:ea typeface="微软雅黑" panose="020B0503020204020204" pitchFamily="34" charset="-122"/>
              </a:rPr>
              <a:t>小红书不同阶段达人投放模型</a:t>
            </a:r>
            <a:endParaRPr lang="zh-CN" altLang="en-US" sz="3200">
              <a:latin typeface="微软雅黑" panose="020B0503020204020204" pitchFamily="34" charset="-122"/>
              <a:ea typeface="微软雅黑" panose="020B0503020204020204" pitchFamily="34" charset="-122"/>
            </a:endParaRPr>
          </a:p>
        </p:txBody>
      </p:sp>
      <p:sp>
        <p:nvSpPr>
          <p:cNvPr id="2" name="矩形 1"/>
          <p:cNvSpPr/>
          <p:nvPr/>
        </p:nvSpPr>
        <p:spPr>
          <a:xfrm>
            <a:off x="1802522" y="1597573"/>
            <a:ext cx="1008993" cy="746234"/>
          </a:xfrm>
          <a:prstGeom prst="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zh-CN" altLang="en-US" sz="1600">
                <a:latin typeface="微软雅黑" panose="020B0503020204020204" pitchFamily="34" charset="-122"/>
                <a:ea typeface="微软雅黑" panose="020B0503020204020204" pitchFamily="34" charset="-122"/>
              </a:rPr>
              <a:t>头部</a:t>
            </a:r>
            <a:r>
              <a:rPr lang="en-US" altLang="zh-CN" sz="1600">
                <a:latin typeface="微软雅黑" panose="020B0503020204020204" pitchFamily="34" charset="-122"/>
                <a:ea typeface="微软雅黑" panose="020B0503020204020204" pitchFamily="34" charset="-122"/>
              </a:rPr>
              <a:t>KOL</a:t>
            </a:r>
            <a:endParaRPr lang="zh-CN" altLang="en-US" sz="1600">
              <a:latin typeface="微软雅黑" panose="020B0503020204020204" pitchFamily="34" charset="-122"/>
              <a:ea typeface="微软雅黑" panose="020B0503020204020204" pitchFamily="34" charset="-122"/>
            </a:endParaRPr>
          </a:p>
        </p:txBody>
      </p:sp>
      <p:sp>
        <p:nvSpPr>
          <p:cNvPr id="3" name="矩形 2"/>
          <p:cNvSpPr/>
          <p:nvPr/>
        </p:nvSpPr>
        <p:spPr>
          <a:xfrm>
            <a:off x="2007475" y="2741782"/>
            <a:ext cx="648000" cy="746234"/>
          </a:xfrm>
          <a:prstGeom prst="rect">
            <a:avLst/>
          </a:prstGeom>
          <a:solidFill>
            <a:srgbClr val="0F417B"/>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zh-CN" altLang="en-US" sz="1600">
                <a:latin typeface="微软雅黑" panose="020B0503020204020204" pitchFamily="34" charset="-122"/>
                <a:ea typeface="微软雅黑" panose="020B0503020204020204" pitchFamily="34" charset="-122"/>
              </a:rPr>
              <a:t>腰部</a:t>
            </a:r>
            <a:r>
              <a:rPr lang="en-US" altLang="zh-CN" sz="1600">
                <a:latin typeface="微软雅黑" panose="020B0503020204020204" pitchFamily="34" charset="-122"/>
                <a:ea typeface="微软雅黑" panose="020B0503020204020204" pitchFamily="34" charset="-122"/>
              </a:rPr>
              <a:t>KOL</a:t>
            </a:r>
            <a:endParaRPr lang="zh-CN" altLang="en-US" sz="1600">
              <a:latin typeface="微软雅黑" panose="020B0503020204020204" pitchFamily="34" charset="-122"/>
              <a:ea typeface="微软雅黑" panose="020B0503020204020204" pitchFamily="34" charset="-122"/>
            </a:endParaRPr>
          </a:p>
        </p:txBody>
      </p:sp>
      <p:sp>
        <p:nvSpPr>
          <p:cNvPr id="5" name="矩形 4"/>
          <p:cNvSpPr/>
          <p:nvPr/>
        </p:nvSpPr>
        <p:spPr>
          <a:xfrm>
            <a:off x="1408387" y="3885991"/>
            <a:ext cx="1944413" cy="746234"/>
          </a:xfrm>
          <a:prstGeom prst="rect">
            <a:avLst/>
          </a:prstGeom>
          <a:solidFill>
            <a:srgbClr val="4B535D"/>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zh-CN" altLang="en-US" sz="1600">
                <a:latin typeface="微软雅黑" panose="020B0503020204020204" pitchFamily="34" charset="-122"/>
                <a:ea typeface="微软雅黑" panose="020B0503020204020204" pitchFamily="34" charset="-122"/>
              </a:rPr>
              <a:t>尾部</a:t>
            </a:r>
            <a:r>
              <a:rPr lang="en-US" altLang="zh-CN" sz="1600">
                <a:latin typeface="微软雅黑" panose="020B0503020204020204" pitchFamily="34" charset="-122"/>
                <a:ea typeface="微软雅黑" panose="020B0503020204020204" pitchFamily="34" charset="-122"/>
              </a:rPr>
              <a:t>KOL</a:t>
            </a:r>
            <a:endParaRPr lang="zh-CN" altLang="en-US" sz="1600">
              <a:latin typeface="微软雅黑" panose="020B0503020204020204" pitchFamily="34" charset="-122"/>
              <a:ea typeface="微软雅黑" panose="020B0503020204020204" pitchFamily="34" charset="-122"/>
            </a:endParaRPr>
          </a:p>
        </p:txBody>
      </p:sp>
      <p:sp>
        <p:nvSpPr>
          <p:cNvPr id="15" name="文本框 14"/>
          <p:cNvSpPr txBox="1"/>
          <p:nvPr/>
        </p:nvSpPr>
        <p:spPr>
          <a:xfrm>
            <a:off x="567559" y="1782239"/>
            <a:ext cx="840828" cy="369332"/>
          </a:xfrm>
          <a:prstGeom prst="rect">
            <a:avLst/>
          </a:prstGeom>
          <a:noFill/>
        </p:spPr>
        <p:txBody>
          <a:bodyPr wrap="square" rtlCol="0">
            <a:spAutoFit/>
          </a:bodyPr>
          <a:lstStyle/>
          <a:p>
            <a:pPr algn="ctr"/>
            <a:r>
              <a:rPr lang="en-US" altLang="zh-CN">
                <a:latin typeface="微软雅黑" panose="020B0503020204020204" pitchFamily="34" charset="-122"/>
                <a:ea typeface="微软雅黑" panose="020B0503020204020204" pitchFamily="34" charset="-122"/>
              </a:rPr>
              <a:t>30%</a:t>
            </a:r>
            <a:endParaRPr lang="zh-CN" altLang="en-US">
              <a:latin typeface="微软雅黑" panose="020B0503020204020204" pitchFamily="34" charset="-122"/>
              <a:ea typeface="微软雅黑" panose="020B0503020204020204" pitchFamily="34" charset="-122"/>
            </a:endParaRPr>
          </a:p>
        </p:txBody>
      </p:sp>
      <p:sp>
        <p:nvSpPr>
          <p:cNvPr id="16" name="文本框 15"/>
          <p:cNvSpPr txBox="1"/>
          <p:nvPr/>
        </p:nvSpPr>
        <p:spPr>
          <a:xfrm>
            <a:off x="567559" y="2928341"/>
            <a:ext cx="840828" cy="369332"/>
          </a:xfrm>
          <a:prstGeom prst="rect">
            <a:avLst/>
          </a:prstGeom>
          <a:noFill/>
        </p:spPr>
        <p:txBody>
          <a:bodyPr wrap="square" rtlCol="0">
            <a:spAutoFit/>
          </a:bodyPr>
          <a:lstStyle/>
          <a:p>
            <a:pPr algn="ctr"/>
            <a:r>
              <a:rPr lang="en-US" altLang="zh-CN">
                <a:latin typeface="微软雅黑" panose="020B0503020204020204" pitchFamily="34" charset="-122"/>
                <a:ea typeface="微软雅黑" panose="020B0503020204020204" pitchFamily="34" charset="-122"/>
              </a:rPr>
              <a:t>10%</a:t>
            </a:r>
            <a:endParaRPr lang="zh-CN" altLang="en-US">
              <a:latin typeface="微软雅黑" panose="020B0503020204020204" pitchFamily="34" charset="-122"/>
              <a:ea typeface="微软雅黑" panose="020B0503020204020204" pitchFamily="34" charset="-122"/>
            </a:endParaRPr>
          </a:p>
        </p:txBody>
      </p:sp>
      <p:sp>
        <p:nvSpPr>
          <p:cNvPr id="17" name="文本框 16"/>
          <p:cNvSpPr txBox="1"/>
          <p:nvPr/>
        </p:nvSpPr>
        <p:spPr>
          <a:xfrm>
            <a:off x="567559" y="4074442"/>
            <a:ext cx="840828" cy="369332"/>
          </a:xfrm>
          <a:prstGeom prst="rect">
            <a:avLst/>
          </a:prstGeom>
          <a:noFill/>
        </p:spPr>
        <p:txBody>
          <a:bodyPr wrap="square" rtlCol="0">
            <a:spAutoFit/>
          </a:bodyPr>
          <a:lstStyle/>
          <a:p>
            <a:pPr algn="ctr"/>
            <a:r>
              <a:rPr lang="en-US" altLang="zh-CN">
                <a:latin typeface="微软雅黑" panose="020B0503020204020204" pitchFamily="34" charset="-122"/>
                <a:ea typeface="微软雅黑" panose="020B0503020204020204" pitchFamily="34" charset="-122"/>
              </a:rPr>
              <a:t>60%</a:t>
            </a:r>
            <a:endParaRPr lang="zh-CN" altLang="en-US">
              <a:latin typeface="微软雅黑" panose="020B0503020204020204" pitchFamily="34" charset="-122"/>
              <a:ea typeface="微软雅黑" panose="020B0503020204020204" pitchFamily="34" charset="-122"/>
            </a:endParaRPr>
          </a:p>
        </p:txBody>
      </p:sp>
      <p:sp>
        <p:nvSpPr>
          <p:cNvPr id="26" name="矩形 25"/>
          <p:cNvSpPr/>
          <p:nvPr/>
        </p:nvSpPr>
        <p:spPr>
          <a:xfrm>
            <a:off x="5525811" y="1597573"/>
            <a:ext cx="1008000" cy="746234"/>
          </a:xfrm>
          <a:prstGeom prst="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zh-CN" altLang="en-US" sz="1600">
                <a:latin typeface="微软雅黑" panose="020B0503020204020204" pitchFamily="34" charset="-122"/>
                <a:ea typeface="微软雅黑" panose="020B0503020204020204" pitchFamily="34" charset="-122"/>
              </a:rPr>
              <a:t>头部</a:t>
            </a:r>
            <a:r>
              <a:rPr lang="en-US" altLang="zh-CN" sz="1600">
                <a:latin typeface="微软雅黑" panose="020B0503020204020204" pitchFamily="34" charset="-122"/>
                <a:ea typeface="微软雅黑" panose="020B0503020204020204" pitchFamily="34" charset="-122"/>
              </a:rPr>
              <a:t>KOL</a:t>
            </a:r>
            <a:endParaRPr lang="zh-CN" altLang="en-US" sz="1600">
              <a:latin typeface="微软雅黑" panose="020B0503020204020204" pitchFamily="34" charset="-122"/>
              <a:ea typeface="微软雅黑" panose="020B0503020204020204" pitchFamily="34" charset="-122"/>
            </a:endParaRPr>
          </a:p>
        </p:txBody>
      </p:sp>
      <p:sp>
        <p:nvSpPr>
          <p:cNvPr id="28" name="矩形 27"/>
          <p:cNvSpPr/>
          <p:nvPr/>
        </p:nvSpPr>
        <p:spPr>
          <a:xfrm>
            <a:off x="5620445" y="2741782"/>
            <a:ext cx="828000" cy="746234"/>
          </a:xfrm>
          <a:prstGeom prst="rect">
            <a:avLst/>
          </a:prstGeom>
          <a:solidFill>
            <a:srgbClr val="0F417B"/>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zh-CN" altLang="en-US" sz="1600">
                <a:latin typeface="微软雅黑" panose="020B0503020204020204" pitchFamily="34" charset="-122"/>
                <a:ea typeface="微软雅黑" panose="020B0503020204020204" pitchFamily="34" charset="-122"/>
              </a:rPr>
              <a:t>腰部</a:t>
            </a:r>
            <a:r>
              <a:rPr lang="en-US" altLang="zh-CN" sz="1600">
                <a:latin typeface="微软雅黑" panose="020B0503020204020204" pitchFamily="34" charset="-122"/>
                <a:ea typeface="微软雅黑" panose="020B0503020204020204" pitchFamily="34" charset="-122"/>
              </a:rPr>
              <a:t>KOL</a:t>
            </a:r>
            <a:endParaRPr lang="zh-CN" altLang="en-US" sz="1600">
              <a:latin typeface="微软雅黑" panose="020B0503020204020204" pitchFamily="34" charset="-122"/>
              <a:ea typeface="微软雅黑" panose="020B0503020204020204" pitchFamily="34" charset="-122"/>
            </a:endParaRPr>
          </a:p>
        </p:txBody>
      </p:sp>
      <p:sp>
        <p:nvSpPr>
          <p:cNvPr id="29" name="矩形 28"/>
          <p:cNvSpPr/>
          <p:nvPr/>
        </p:nvSpPr>
        <p:spPr>
          <a:xfrm>
            <a:off x="5310349" y="3885991"/>
            <a:ext cx="1548000" cy="746234"/>
          </a:xfrm>
          <a:prstGeom prst="rect">
            <a:avLst/>
          </a:prstGeom>
          <a:solidFill>
            <a:srgbClr val="4B535D"/>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zh-CN" altLang="en-US" sz="1600">
                <a:latin typeface="微软雅黑" panose="020B0503020204020204" pitchFamily="34" charset="-122"/>
                <a:ea typeface="微软雅黑" panose="020B0503020204020204" pitchFamily="34" charset="-122"/>
              </a:rPr>
              <a:t>尾部</a:t>
            </a:r>
            <a:r>
              <a:rPr lang="en-US" altLang="zh-CN" sz="1600">
                <a:latin typeface="微软雅黑" panose="020B0503020204020204" pitchFamily="34" charset="-122"/>
                <a:ea typeface="微软雅黑" panose="020B0503020204020204" pitchFamily="34" charset="-122"/>
              </a:rPr>
              <a:t>KOL</a:t>
            </a:r>
            <a:endParaRPr lang="zh-CN" altLang="en-US" sz="1600">
              <a:latin typeface="微软雅黑" panose="020B0503020204020204" pitchFamily="34" charset="-122"/>
              <a:ea typeface="微软雅黑" panose="020B0503020204020204" pitchFamily="34" charset="-122"/>
            </a:endParaRPr>
          </a:p>
        </p:txBody>
      </p:sp>
      <p:sp>
        <p:nvSpPr>
          <p:cNvPr id="23" name="文本框 22"/>
          <p:cNvSpPr txBox="1"/>
          <p:nvPr/>
        </p:nvSpPr>
        <p:spPr>
          <a:xfrm>
            <a:off x="4290848" y="1782239"/>
            <a:ext cx="840828" cy="369332"/>
          </a:xfrm>
          <a:prstGeom prst="rect">
            <a:avLst/>
          </a:prstGeom>
          <a:noFill/>
        </p:spPr>
        <p:txBody>
          <a:bodyPr wrap="square" rtlCol="0">
            <a:spAutoFit/>
          </a:bodyPr>
          <a:lstStyle/>
          <a:p>
            <a:pPr algn="ctr"/>
            <a:r>
              <a:rPr lang="en-US" altLang="zh-CN">
                <a:latin typeface="微软雅黑" panose="020B0503020204020204" pitchFamily="34" charset="-122"/>
                <a:ea typeface="微软雅黑" panose="020B0503020204020204" pitchFamily="34" charset="-122"/>
              </a:rPr>
              <a:t>30%</a:t>
            </a:r>
            <a:endParaRPr lang="zh-CN" altLang="en-US">
              <a:latin typeface="微软雅黑" panose="020B0503020204020204" pitchFamily="34" charset="-122"/>
              <a:ea typeface="微软雅黑" panose="020B0503020204020204" pitchFamily="34" charset="-122"/>
            </a:endParaRPr>
          </a:p>
        </p:txBody>
      </p:sp>
      <p:sp>
        <p:nvSpPr>
          <p:cNvPr id="24" name="文本框 23"/>
          <p:cNvSpPr txBox="1"/>
          <p:nvPr/>
        </p:nvSpPr>
        <p:spPr>
          <a:xfrm>
            <a:off x="4290848" y="2928341"/>
            <a:ext cx="840828" cy="369332"/>
          </a:xfrm>
          <a:prstGeom prst="rect">
            <a:avLst/>
          </a:prstGeom>
          <a:noFill/>
        </p:spPr>
        <p:txBody>
          <a:bodyPr wrap="square" rtlCol="0">
            <a:spAutoFit/>
          </a:bodyPr>
          <a:lstStyle/>
          <a:p>
            <a:pPr algn="ctr"/>
            <a:r>
              <a:rPr lang="en-US" altLang="zh-CN">
                <a:latin typeface="微软雅黑" panose="020B0503020204020204" pitchFamily="34" charset="-122"/>
                <a:ea typeface="微软雅黑" panose="020B0503020204020204" pitchFamily="34" charset="-122"/>
              </a:rPr>
              <a:t>20%</a:t>
            </a:r>
            <a:endParaRPr lang="zh-CN" altLang="en-US">
              <a:latin typeface="微软雅黑" panose="020B0503020204020204" pitchFamily="34" charset="-122"/>
              <a:ea typeface="微软雅黑" panose="020B0503020204020204" pitchFamily="34" charset="-122"/>
            </a:endParaRPr>
          </a:p>
        </p:txBody>
      </p:sp>
      <p:sp>
        <p:nvSpPr>
          <p:cNvPr id="25" name="文本框 24"/>
          <p:cNvSpPr txBox="1"/>
          <p:nvPr/>
        </p:nvSpPr>
        <p:spPr>
          <a:xfrm>
            <a:off x="4290848" y="4074442"/>
            <a:ext cx="840828" cy="369332"/>
          </a:xfrm>
          <a:prstGeom prst="rect">
            <a:avLst/>
          </a:prstGeom>
          <a:noFill/>
        </p:spPr>
        <p:txBody>
          <a:bodyPr wrap="square" rtlCol="0">
            <a:spAutoFit/>
          </a:bodyPr>
          <a:lstStyle/>
          <a:p>
            <a:pPr algn="ctr"/>
            <a:r>
              <a:rPr lang="en-US" altLang="zh-CN">
                <a:latin typeface="微软雅黑" panose="020B0503020204020204" pitchFamily="34" charset="-122"/>
                <a:ea typeface="微软雅黑" panose="020B0503020204020204" pitchFamily="34" charset="-122"/>
              </a:rPr>
              <a:t>50%</a:t>
            </a:r>
            <a:endParaRPr lang="zh-CN" altLang="en-US">
              <a:latin typeface="微软雅黑" panose="020B0503020204020204" pitchFamily="34" charset="-122"/>
              <a:ea typeface="微软雅黑" panose="020B0503020204020204" pitchFamily="34" charset="-122"/>
            </a:endParaRPr>
          </a:p>
        </p:txBody>
      </p:sp>
      <p:sp>
        <p:nvSpPr>
          <p:cNvPr id="52" name="矩形 51"/>
          <p:cNvSpPr/>
          <p:nvPr/>
        </p:nvSpPr>
        <p:spPr>
          <a:xfrm>
            <a:off x="9248107" y="1597573"/>
            <a:ext cx="1008000" cy="746234"/>
          </a:xfrm>
          <a:prstGeom prst="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zh-CN" altLang="en-US" sz="1600">
                <a:latin typeface="微软雅黑" panose="020B0503020204020204" pitchFamily="34" charset="-122"/>
                <a:ea typeface="微软雅黑" panose="020B0503020204020204" pitchFamily="34" charset="-122"/>
              </a:rPr>
              <a:t>头部</a:t>
            </a:r>
            <a:r>
              <a:rPr lang="en-US" altLang="zh-CN" sz="1600">
                <a:latin typeface="微软雅黑" panose="020B0503020204020204" pitchFamily="34" charset="-122"/>
                <a:ea typeface="微软雅黑" panose="020B0503020204020204" pitchFamily="34" charset="-122"/>
              </a:rPr>
              <a:t>KOL</a:t>
            </a:r>
            <a:endParaRPr lang="zh-CN" altLang="en-US" sz="1600">
              <a:latin typeface="微软雅黑" panose="020B0503020204020204" pitchFamily="34" charset="-122"/>
              <a:ea typeface="微软雅黑" panose="020B0503020204020204" pitchFamily="34" charset="-122"/>
            </a:endParaRPr>
          </a:p>
        </p:txBody>
      </p:sp>
      <p:sp>
        <p:nvSpPr>
          <p:cNvPr id="53" name="矩形 52"/>
          <p:cNvSpPr/>
          <p:nvPr/>
        </p:nvSpPr>
        <p:spPr>
          <a:xfrm>
            <a:off x="8978107" y="2741782"/>
            <a:ext cx="1548000" cy="746234"/>
          </a:xfrm>
          <a:prstGeom prst="rect">
            <a:avLst/>
          </a:prstGeom>
          <a:solidFill>
            <a:srgbClr val="0F417B"/>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zh-CN" altLang="en-US" sz="1600">
                <a:latin typeface="微软雅黑" panose="020B0503020204020204" pitchFamily="34" charset="-122"/>
                <a:ea typeface="微软雅黑" panose="020B0503020204020204" pitchFamily="34" charset="-122"/>
              </a:rPr>
              <a:t>腰部</a:t>
            </a:r>
            <a:r>
              <a:rPr lang="en-US" altLang="zh-CN" sz="1600">
                <a:latin typeface="微软雅黑" panose="020B0503020204020204" pitchFamily="34" charset="-122"/>
                <a:ea typeface="微软雅黑" panose="020B0503020204020204" pitchFamily="34" charset="-122"/>
              </a:rPr>
              <a:t>KOL</a:t>
            </a:r>
            <a:endParaRPr lang="zh-CN" altLang="en-US" sz="1600">
              <a:latin typeface="微软雅黑" panose="020B0503020204020204" pitchFamily="34" charset="-122"/>
              <a:ea typeface="微软雅黑" panose="020B0503020204020204" pitchFamily="34" charset="-122"/>
            </a:endParaRPr>
          </a:p>
        </p:txBody>
      </p:sp>
      <p:sp>
        <p:nvSpPr>
          <p:cNvPr id="54" name="矩形 53"/>
          <p:cNvSpPr/>
          <p:nvPr/>
        </p:nvSpPr>
        <p:spPr>
          <a:xfrm>
            <a:off x="9343110" y="3885991"/>
            <a:ext cx="828000" cy="746234"/>
          </a:xfrm>
          <a:prstGeom prst="rect">
            <a:avLst/>
          </a:prstGeom>
          <a:solidFill>
            <a:srgbClr val="4B535D"/>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zh-CN" altLang="en-US" sz="1600">
                <a:latin typeface="微软雅黑" panose="020B0503020204020204" pitchFamily="34" charset="-122"/>
                <a:ea typeface="微软雅黑" panose="020B0503020204020204" pitchFamily="34" charset="-122"/>
              </a:rPr>
              <a:t>尾部</a:t>
            </a:r>
            <a:r>
              <a:rPr lang="en-US" altLang="zh-CN" sz="1600">
                <a:latin typeface="微软雅黑" panose="020B0503020204020204" pitchFamily="34" charset="-122"/>
                <a:ea typeface="微软雅黑" panose="020B0503020204020204" pitchFamily="34" charset="-122"/>
              </a:rPr>
              <a:t>KOL</a:t>
            </a:r>
            <a:endParaRPr lang="zh-CN" altLang="en-US" sz="1600">
              <a:latin typeface="微软雅黑" panose="020B0503020204020204" pitchFamily="34" charset="-122"/>
              <a:ea typeface="微软雅黑" panose="020B0503020204020204" pitchFamily="34" charset="-122"/>
            </a:endParaRPr>
          </a:p>
        </p:txBody>
      </p:sp>
      <p:sp>
        <p:nvSpPr>
          <p:cNvPr id="44" name="文本框 43"/>
          <p:cNvSpPr txBox="1"/>
          <p:nvPr/>
        </p:nvSpPr>
        <p:spPr>
          <a:xfrm>
            <a:off x="8014138" y="1782239"/>
            <a:ext cx="840828" cy="369332"/>
          </a:xfrm>
          <a:prstGeom prst="rect">
            <a:avLst/>
          </a:prstGeom>
          <a:noFill/>
        </p:spPr>
        <p:txBody>
          <a:bodyPr wrap="square" rtlCol="0">
            <a:spAutoFit/>
          </a:bodyPr>
          <a:lstStyle/>
          <a:p>
            <a:pPr algn="ctr"/>
            <a:r>
              <a:rPr lang="en-US" altLang="zh-CN">
                <a:latin typeface="微软雅黑" panose="020B0503020204020204" pitchFamily="34" charset="-122"/>
                <a:ea typeface="微软雅黑" panose="020B0503020204020204" pitchFamily="34" charset="-122"/>
              </a:rPr>
              <a:t>30%</a:t>
            </a:r>
            <a:endParaRPr lang="zh-CN" altLang="en-US">
              <a:latin typeface="微软雅黑" panose="020B0503020204020204" pitchFamily="34" charset="-122"/>
              <a:ea typeface="微软雅黑" panose="020B0503020204020204" pitchFamily="34" charset="-122"/>
            </a:endParaRPr>
          </a:p>
        </p:txBody>
      </p:sp>
      <p:sp>
        <p:nvSpPr>
          <p:cNvPr id="50" name="文本框 49"/>
          <p:cNvSpPr txBox="1"/>
          <p:nvPr/>
        </p:nvSpPr>
        <p:spPr>
          <a:xfrm>
            <a:off x="8014138" y="2928341"/>
            <a:ext cx="840828" cy="369332"/>
          </a:xfrm>
          <a:prstGeom prst="rect">
            <a:avLst/>
          </a:prstGeom>
          <a:noFill/>
        </p:spPr>
        <p:txBody>
          <a:bodyPr wrap="square" rtlCol="0">
            <a:spAutoFit/>
          </a:bodyPr>
          <a:lstStyle/>
          <a:p>
            <a:pPr algn="ctr"/>
            <a:r>
              <a:rPr lang="en-US" altLang="zh-CN">
                <a:latin typeface="微软雅黑" panose="020B0503020204020204" pitchFamily="34" charset="-122"/>
                <a:ea typeface="微软雅黑" panose="020B0503020204020204" pitchFamily="34" charset="-122"/>
              </a:rPr>
              <a:t>50%</a:t>
            </a:r>
            <a:endParaRPr lang="zh-CN" altLang="en-US">
              <a:latin typeface="微软雅黑" panose="020B0503020204020204" pitchFamily="34" charset="-122"/>
              <a:ea typeface="微软雅黑" panose="020B0503020204020204" pitchFamily="34" charset="-122"/>
            </a:endParaRPr>
          </a:p>
        </p:txBody>
      </p:sp>
      <p:sp>
        <p:nvSpPr>
          <p:cNvPr id="51" name="文本框 50"/>
          <p:cNvSpPr txBox="1"/>
          <p:nvPr/>
        </p:nvSpPr>
        <p:spPr>
          <a:xfrm>
            <a:off x="8014138" y="4074442"/>
            <a:ext cx="840828" cy="369332"/>
          </a:xfrm>
          <a:prstGeom prst="rect">
            <a:avLst/>
          </a:prstGeom>
          <a:noFill/>
        </p:spPr>
        <p:txBody>
          <a:bodyPr wrap="square" rtlCol="0">
            <a:spAutoFit/>
          </a:bodyPr>
          <a:lstStyle/>
          <a:p>
            <a:pPr algn="ctr"/>
            <a:r>
              <a:rPr lang="en-US" altLang="zh-CN">
                <a:latin typeface="微软雅黑" panose="020B0503020204020204" pitchFamily="34" charset="-122"/>
                <a:ea typeface="微软雅黑" panose="020B0503020204020204" pitchFamily="34" charset="-122"/>
              </a:rPr>
              <a:t>20%</a:t>
            </a:r>
            <a:endParaRPr lang="zh-CN" altLang="en-US">
              <a:latin typeface="微软雅黑" panose="020B0503020204020204" pitchFamily="34" charset="-122"/>
              <a:ea typeface="微软雅黑" panose="020B0503020204020204" pitchFamily="34" charset="-122"/>
            </a:endParaRPr>
          </a:p>
        </p:txBody>
      </p:sp>
      <p:sp>
        <p:nvSpPr>
          <p:cNvPr id="56" name="文本框 55"/>
          <p:cNvSpPr txBox="1"/>
          <p:nvPr/>
        </p:nvSpPr>
        <p:spPr>
          <a:xfrm>
            <a:off x="1156138" y="5811486"/>
            <a:ext cx="2501462" cy="584775"/>
          </a:xfrm>
          <a:prstGeom prst="rect">
            <a:avLst/>
          </a:prstGeom>
          <a:noFill/>
        </p:spPr>
        <p:txBody>
          <a:bodyPr wrap="square">
            <a:spAutoFit/>
          </a:bodyPr>
          <a:lstStyle/>
          <a:p>
            <a:r>
              <a:rPr lang="zh-CN" altLang="en-US" sz="1600">
                <a:solidFill>
                  <a:srgbClr val="795696"/>
                </a:solidFill>
                <a:latin typeface="微软雅黑" panose="020B0503020204020204" pitchFamily="34" charset="-122"/>
                <a:ea typeface="微软雅黑" panose="020B0503020204020204" pitchFamily="34" charset="-122"/>
              </a:rPr>
              <a:t>工字型：两头重中间轻</a:t>
            </a:r>
            <a:endParaRPr lang="en-US" altLang="zh-CN" sz="1600">
              <a:solidFill>
                <a:srgbClr val="795696"/>
              </a:solidFill>
              <a:latin typeface="微软雅黑" panose="020B0503020204020204" pitchFamily="34" charset="-122"/>
              <a:ea typeface="微软雅黑" panose="020B0503020204020204" pitchFamily="34" charset="-122"/>
            </a:endParaRPr>
          </a:p>
          <a:p>
            <a:r>
              <a:rPr lang="zh-CN" altLang="en-US" sz="1600">
                <a:latin typeface="微软雅黑" panose="020B0503020204020204" pitchFamily="34" charset="-122"/>
                <a:ea typeface="微软雅黑" panose="020B0503020204020204" pitchFamily="34" charset="-122"/>
              </a:rPr>
              <a:t>真实信任感</a:t>
            </a:r>
            <a:r>
              <a:rPr lang="en-US" altLang="zh-CN" sz="1600">
                <a:latin typeface="微软雅黑" panose="020B0503020204020204" pitchFamily="34" charset="-122"/>
                <a:ea typeface="微软雅黑" panose="020B0503020204020204" pitchFamily="34" charset="-122"/>
              </a:rPr>
              <a:t>+</a:t>
            </a:r>
            <a:r>
              <a:rPr lang="zh-CN" altLang="en-US" sz="1600">
                <a:latin typeface="微软雅黑" panose="020B0503020204020204" pitchFamily="34" charset="-122"/>
                <a:ea typeface="微软雅黑" panose="020B0503020204020204" pitchFamily="34" charset="-122"/>
              </a:rPr>
              <a:t>头部模仿欲</a:t>
            </a:r>
            <a:endParaRPr lang="zh-CN" altLang="en-US" sz="1600">
              <a:latin typeface="微软雅黑" panose="020B0503020204020204" pitchFamily="34" charset="-122"/>
              <a:ea typeface="微软雅黑" panose="020B0503020204020204" pitchFamily="34" charset="-122"/>
            </a:endParaRPr>
          </a:p>
        </p:txBody>
      </p:sp>
      <p:sp>
        <p:nvSpPr>
          <p:cNvPr id="58" name="文本框 57"/>
          <p:cNvSpPr txBox="1"/>
          <p:nvPr/>
        </p:nvSpPr>
        <p:spPr>
          <a:xfrm>
            <a:off x="4939861" y="5811486"/>
            <a:ext cx="2333297" cy="584775"/>
          </a:xfrm>
          <a:prstGeom prst="rect">
            <a:avLst/>
          </a:prstGeom>
          <a:noFill/>
        </p:spPr>
        <p:txBody>
          <a:bodyPr wrap="square">
            <a:spAutoFit/>
          </a:bodyPr>
          <a:lstStyle/>
          <a:p>
            <a:r>
              <a:rPr lang="zh-CN" altLang="en-US" sz="1600">
                <a:latin typeface="微软雅黑" panose="020B0503020204020204" pitchFamily="34" charset="-122"/>
                <a:ea typeface="微软雅黑" panose="020B0503020204020204" pitchFamily="34" charset="-122"/>
              </a:rPr>
              <a:t>适当增加腰部达人比例</a:t>
            </a:r>
            <a:endParaRPr lang="en-US" altLang="zh-CN" sz="1600">
              <a:latin typeface="微软雅黑" panose="020B0503020204020204" pitchFamily="34" charset="-122"/>
              <a:ea typeface="微软雅黑" panose="020B0503020204020204" pitchFamily="34" charset="-122"/>
            </a:endParaRPr>
          </a:p>
          <a:p>
            <a:r>
              <a:rPr lang="zh-CN" altLang="en-US" sz="1600">
                <a:latin typeface="微软雅黑" panose="020B0503020204020204" pitchFamily="34" charset="-122"/>
                <a:ea typeface="微软雅黑" panose="020B0503020204020204" pitchFamily="34" charset="-122"/>
              </a:rPr>
              <a:t>扩大产品种草影响力</a:t>
            </a:r>
            <a:endParaRPr lang="zh-CN" altLang="en-US" sz="1600">
              <a:latin typeface="微软雅黑" panose="020B0503020204020204" pitchFamily="34" charset="-122"/>
              <a:ea typeface="微软雅黑" panose="020B0503020204020204" pitchFamily="34" charset="-122"/>
            </a:endParaRPr>
          </a:p>
        </p:txBody>
      </p:sp>
      <p:sp>
        <p:nvSpPr>
          <p:cNvPr id="60" name="文本框 59"/>
          <p:cNvSpPr txBox="1"/>
          <p:nvPr/>
        </p:nvSpPr>
        <p:spPr>
          <a:xfrm>
            <a:off x="8434552" y="5811486"/>
            <a:ext cx="2853558" cy="584775"/>
          </a:xfrm>
          <a:prstGeom prst="rect">
            <a:avLst/>
          </a:prstGeom>
          <a:noFill/>
        </p:spPr>
        <p:txBody>
          <a:bodyPr wrap="square">
            <a:spAutoFit/>
          </a:bodyPr>
          <a:lstStyle/>
          <a:p>
            <a:r>
              <a:rPr lang="zh-CN" altLang="en-US" sz="1600">
                <a:solidFill>
                  <a:srgbClr val="795696"/>
                </a:solidFill>
                <a:latin typeface="微软雅黑" panose="020B0503020204020204" pitchFamily="34" charset="-122"/>
                <a:ea typeface="微软雅黑" panose="020B0503020204020204" pitchFamily="34" charset="-122"/>
              </a:rPr>
              <a:t>倒锥型：侧重影响力</a:t>
            </a:r>
            <a:r>
              <a:rPr lang="en-US" altLang="zh-CN" sz="1600">
                <a:solidFill>
                  <a:srgbClr val="795696"/>
                </a:solidFill>
                <a:latin typeface="微软雅黑" panose="020B0503020204020204" pitchFamily="34" charset="-122"/>
                <a:ea typeface="微软雅黑" panose="020B0503020204020204" pitchFamily="34" charset="-122"/>
              </a:rPr>
              <a:t>+</a:t>
            </a:r>
            <a:r>
              <a:rPr lang="zh-CN" altLang="en-US" sz="1600">
                <a:solidFill>
                  <a:srgbClr val="795696"/>
                </a:solidFill>
                <a:latin typeface="微软雅黑" panose="020B0503020204020204" pitchFamily="34" charset="-122"/>
                <a:ea typeface="微软雅黑" panose="020B0503020204020204" pitchFamily="34" charset="-122"/>
              </a:rPr>
              <a:t>破圈力</a:t>
            </a:r>
            <a:endParaRPr lang="en-US" altLang="zh-CN" sz="1600">
              <a:solidFill>
                <a:srgbClr val="795696"/>
              </a:solidFill>
              <a:latin typeface="微软雅黑" panose="020B0503020204020204" pitchFamily="34" charset="-122"/>
              <a:ea typeface="微软雅黑" panose="020B0503020204020204" pitchFamily="34" charset="-122"/>
            </a:endParaRPr>
          </a:p>
          <a:p>
            <a:r>
              <a:rPr lang="zh-CN" altLang="en-US" sz="1600">
                <a:latin typeface="微软雅黑" panose="020B0503020204020204" pitchFamily="34" charset="-122"/>
                <a:ea typeface="微软雅黑" panose="020B0503020204020204" pitchFamily="34" charset="-122"/>
              </a:rPr>
              <a:t>从上至下争夺高势能资源</a:t>
            </a:r>
            <a:endParaRPr lang="zh-CN" altLang="en-US" sz="1600">
              <a:latin typeface="微软雅黑" panose="020B0503020204020204" pitchFamily="34" charset="-122"/>
              <a:ea typeface="微软雅黑" panose="020B0503020204020204" pitchFamily="34" charset="-122"/>
            </a:endParaRPr>
          </a:p>
        </p:txBody>
      </p:sp>
      <p:sp>
        <p:nvSpPr>
          <p:cNvPr id="61" name="文本框 60"/>
          <p:cNvSpPr txBox="1"/>
          <p:nvPr/>
        </p:nvSpPr>
        <p:spPr>
          <a:xfrm>
            <a:off x="1802522" y="1073425"/>
            <a:ext cx="1008993" cy="369332"/>
          </a:xfrm>
          <a:prstGeom prst="rect">
            <a:avLst/>
          </a:prstGeom>
          <a:noFill/>
        </p:spPr>
        <p:txBody>
          <a:bodyPr wrap="square" rtlCol="0">
            <a:spAutoFit/>
          </a:bodyPr>
          <a:lstStyle/>
          <a:p>
            <a:pPr algn="ctr"/>
            <a:r>
              <a:rPr lang="zh-CN" altLang="en-US">
                <a:latin typeface="微软雅黑" panose="020B0503020204020204" pitchFamily="34" charset="-122"/>
                <a:ea typeface="微软雅黑" panose="020B0503020204020204" pitchFamily="34" charset="-122"/>
              </a:rPr>
              <a:t>新品期</a:t>
            </a:r>
            <a:endParaRPr lang="zh-CN" altLang="en-US">
              <a:latin typeface="微软雅黑" panose="020B0503020204020204" pitchFamily="34" charset="-122"/>
              <a:ea typeface="微软雅黑" panose="020B0503020204020204" pitchFamily="34" charset="-122"/>
            </a:endParaRPr>
          </a:p>
        </p:txBody>
      </p:sp>
      <p:sp>
        <p:nvSpPr>
          <p:cNvPr id="62" name="文本框 61"/>
          <p:cNvSpPr txBox="1"/>
          <p:nvPr/>
        </p:nvSpPr>
        <p:spPr>
          <a:xfrm>
            <a:off x="5525811" y="1073425"/>
            <a:ext cx="1008993" cy="369332"/>
          </a:xfrm>
          <a:prstGeom prst="rect">
            <a:avLst/>
          </a:prstGeom>
          <a:noFill/>
        </p:spPr>
        <p:txBody>
          <a:bodyPr wrap="square" rtlCol="0">
            <a:spAutoFit/>
          </a:bodyPr>
          <a:lstStyle/>
          <a:p>
            <a:pPr algn="ctr"/>
            <a:r>
              <a:rPr lang="zh-CN" altLang="en-US">
                <a:latin typeface="微软雅黑" panose="020B0503020204020204" pitchFamily="34" charset="-122"/>
                <a:ea typeface="微软雅黑" panose="020B0503020204020204" pitchFamily="34" charset="-122"/>
              </a:rPr>
              <a:t>成长期</a:t>
            </a:r>
            <a:endParaRPr lang="zh-CN" altLang="en-US">
              <a:latin typeface="微软雅黑" panose="020B0503020204020204" pitchFamily="34" charset="-122"/>
              <a:ea typeface="微软雅黑" panose="020B0503020204020204" pitchFamily="34" charset="-122"/>
            </a:endParaRPr>
          </a:p>
        </p:txBody>
      </p:sp>
      <p:sp>
        <p:nvSpPr>
          <p:cNvPr id="63" name="文本框 62"/>
          <p:cNvSpPr txBox="1"/>
          <p:nvPr/>
        </p:nvSpPr>
        <p:spPr>
          <a:xfrm>
            <a:off x="9249100" y="1073425"/>
            <a:ext cx="1008993" cy="369332"/>
          </a:xfrm>
          <a:prstGeom prst="rect">
            <a:avLst/>
          </a:prstGeom>
          <a:noFill/>
        </p:spPr>
        <p:txBody>
          <a:bodyPr wrap="square" rtlCol="0">
            <a:spAutoFit/>
          </a:bodyPr>
          <a:lstStyle/>
          <a:p>
            <a:pPr algn="ctr"/>
            <a:r>
              <a:rPr lang="zh-CN" altLang="en-US">
                <a:latin typeface="微软雅黑" panose="020B0503020204020204" pitchFamily="34" charset="-122"/>
                <a:ea typeface="微软雅黑" panose="020B0503020204020204" pitchFamily="34" charset="-122"/>
              </a:rPr>
              <a:t>成熟期</a:t>
            </a:r>
            <a:endParaRPr lang="zh-CN" altLang="en-US">
              <a:latin typeface="微软雅黑" panose="020B0503020204020204" pitchFamily="34" charset="-122"/>
              <a:ea typeface="微软雅黑" panose="020B0503020204020204" pitchFamily="34" charset="-122"/>
            </a:endParaRPr>
          </a:p>
        </p:txBody>
      </p:sp>
      <p:sp>
        <p:nvSpPr>
          <p:cNvPr id="64" name="矩形 63"/>
          <p:cNvSpPr/>
          <p:nvPr/>
        </p:nvSpPr>
        <p:spPr>
          <a:xfrm>
            <a:off x="1891862" y="4632225"/>
            <a:ext cx="964908" cy="864685"/>
          </a:xfrm>
          <a:prstGeom prst="rect">
            <a:avLst/>
          </a:prstGeom>
          <a:noFill/>
          <a:ln>
            <a:solidFill>
              <a:srgbClr val="79569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ltLang="zh-CN" sz="1600">
                <a:solidFill>
                  <a:schemeClr val="tx1"/>
                </a:solidFill>
                <a:latin typeface="微软雅黑" panose="020B0503020204020204" pitchFamily="34" charset="-122"/>
                <a:ea typeface="微软雅黑" panose="020B0503020204020204" pitchFamily="34" charset="-122"/>
              </a:rPr>
              <a:t>UGC</a:t>
            </a:r>
            <a:endParaRPr lang="en-US" altLang="zh-CN" sz="1600">
              <a:solidFill>
                <a:schemeClr val="tx1"/>
              </a:solidFill>
              <a:latin typeface="微软雅黑" panose="020B0503020204020204" pitchFamily="34" charset="-122"/>
              <a:ea typeface="微软雅黑" panose="020B0503020204020204" pitchFamily="34" charset="-122"/>
            </a:endParaRPr>
          </a:p>
          <a:p>
            <a:pPr algn="ctr"/>
            <a:r>
              <a:rPr lang="zh-CN" altLang="en-US" sz="1600">
                <a:solidFill>
                  <a:schemeClr val="tx1"/>
                </a:solidFill>
                <a:latin typeface="微软雅黑" panose="020B0503020204020204" pitchFamily="34" charset="-122"/>
                <a:ea typeface="微软雅黑" panose="020B0503020204020204" pitchFamily="34" charset="-122"/>
              </a:rPr>
              <a:t>存量少</a:t>
            </a:r>
            <a:endParaRPr lang="zh-CN" altLang="en-US" sz="1600">
              <a:solidFill>
                <a:schemeClr val="tx1"/>
              </a:solidFill>
              <a:latin typeface="微软雅黑" panose="020B0503020204020204" pitchFamily="34" charset="-122"/>
              <a:ea typeface="微软雅黑" panose="020B0503020204020204" pitchFamily="34" charset="-122"/>
            </a:endParaRPr>
          </a:p>
        </p:txBody>
      </p:sp>
      <p:sp>
        <p:nvSpPr>
          <p:cNvPr id="65" name="矩形 64"/>
          <p:cNvSpPr/>
          <p:nvPr/>
        </p:nvSpPr>
        <p:spPr>
          <a:xfrm>
            <a:off x="5525811" y="4632225"/>
            <a:ext cx="1148258" cy="864685"/>
          </a:xfrm>
          <a:prstGeom prst="rect">
            <a:avLst/>
          </a:prstGeom>
          <a:noFill/>
          <a:ln>
            <a:solidFill>
              <a:srgbClr val="79569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ltLang="zh-CN" sz="1600">
                <a:solidFill>
                  <a:schemeClr val="tx1"/>
                </a:solidFill>
                <a:latin typeface="微软雅黑" panose="020B0503020204020204" pitchFamily="34" charset="-122"/>
                <a:ea typeface="微软雅黑" panose="020B0503020204020204" pitchFamily="34" charset="-122"/>
              </a:rPr>
              <a:t>UGC</a:t>
            </a:r>
            <a:endParaRPr lang="en-US" altLang="zh-CN" sz="1600">
              <a:solidFill>
                <a:schemeClr val="tx1"/>
              </a:solidFill>
              <a:latin typeface="微软雅黑" panose="020B0503020204020204" pitchFamily="34" charset="-122"/>
              <a:ea typeface="微软雅黑" panose="020B0503020204020204" pitchFamily="34" charset="-122"/>
            </a:endParaRPr>
          </a:p>
          <a:p>
            <a:pPr algn="ctr"/>
            <a:r>
              <a:rPr lang="zh-CN" altLang="en-US" sz="1600">
                <a:solidFill>
                  <a:schemeClr val="tx1"/>
                </a:solidFill>
                <a:latin typeface="微软雅黑" panose="020B0503020204020204" pitchFamily="34" charset="-122"/>
                <a:ea typeface="微软雅黑" panose="020B0503020204020204" pitchFamily="34" charset="-122"/>
              </a:rPr>
              <a:t>存量增长</a:t>
            </a:r>
            <a:endParaRPr lang="zh-CN" altLang="en-US" sz="1600">
              <a:solidFill>
                <a:schemeClr val="tx1"/>
              </a:solidFill>
              <a:latin typeface="微软雅黑" panose="020B0503020204020204" pitchFamily="34" charset="-122"/>
              <a:ea typeface="微软雅黑" panose="020B0503020204020204" pitchFamily="34" charset="-122"/>
            </a:endParaRPr>
          </a:p>
        </p:txBody>
      </p:sp>
      <p:sp>
        <p:nvSpPr>
          <p:cNvPr id="66" name="矩形 65"/>
          <p:cNvSpPr/>
          <p:nvPr/>
        </p:nvSpPr>
        <p:spPr>
          <a:xfrm>
            <a:off x="8787784" y="4632224"/>
            <a:ext cx="1928646" cy="864685"/>
          </a:xfrm>
          <a:prstGeom prst="rect">
            <a:avLst/>
          </a:prstGeom>
          <a:noFill/>
          <a:ln>
            <a:solidFill>
              <a:srgbClr val="79569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ltLang="zh-CN" sz="1600">
                <a:solidFill>
                  <a:schemeClr val="tx1"/>
                </a:solidFill>
                <a:latin typeface="微软雅黑" panose="020B0503020204020204" pitchFamily="34" charset="-122"/>
                <a:ea typeface="微软雅黑" panose="020B0503020204020204" pitchFamily="34" charset="-122"/>
              </a:rPr>
              <a:t>UGC</a:t>
            </a:r>
            <a:endParaRPr lang="en-US" altLang="zh-CN" sz="1600">
              <a:solidFill>
                <a:schemeClr val="tx1"/>
              </a:solidFill>
              <a:latin typeface="微软雅黑" panose="020B0503020204020204" pitchFamily="34" charset="-122"/>
              <a:ea typeface="微软雅黑" panose="020B0503020204020204" pitchFamily="34" charset="-122"/>
            </a:endParaRPr>
          </a:p>
          <a:p>
            <a:pPr algn="ctr"/>
            <a:r>
              <a:rPr lang="zh-CN" altLang="en-US" sz="1600">
                <a:solidFill>
                  <a:schemeClr val="tx1"/>
                </a:solidFill>
                <a:latin typeface="微软雅黑" panose="020B0503020204020204" pitchFamily="34" charset="-122"/>
                <a:ea typeface="微软雅黑" panose="020B0503020204020204" pitchFamily="34" charset="-122"/>
              </a:rPr>
              <a:t>存量大</a:t>
            </a:r>
            <a:endParaRPr lang="zh-CN" altLang="en-US" sz="1600">
              <a:solidFill>
                <a:schemeClr val="tx1"/>
              </a:solidFill>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5:prstTrans prst="peelOff"/>
      </p:transition>
    </mc:Choice>
    <mc:Fallback>
      <p:transition spd="slow">
        <p:fade/>
      </p:transition>
    </mc:Fallback>
  </mc:AlternateContent>
</p:sld>
</file>

<file path=ppt/slides/slide1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圆角 1"/>
          <p:cNvSpPr/>
          <p:nvPr/>
        </p:nvSpPr>
        <p:spPr>
          <a:xfrm>
            <a:off x="613675" y="1519727"/>
            <a:ext cx="1814021" cy="486440"/>
          </a:xfrm>
          <a:prstGeom prst="roundRect">
            <a:avLst/>
          </a:prstGeom>
          <a:solidFill>
            <a:srgbClr val="795696"/>
          </a:solidFill>
          <a:ln>
            <a:solidFill>
              <a:srgbClr val="79569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zh-CN" altLang="en-US" sz="1400">
                <a:latin typeface="微软雅黑" panose="020B0503020204020204" pitchFamily="34" charset="-122"/>
                <a:ea typeface="微软雅黑" panose="020B0503020204020204" pitchFamily="34" charset="-122"/>
              </a:rPr>
              <a:t>营销目标</a:t>
            </a:r>
            <a:endParaRPr lang="zh-CN" altLang="en-US" sz="1400">
              <a:latin typeface="微软雅黑" panose="020B0503020204020204" pitchFamily="34" charset="-122"/>
              <a:ea typeface="微软雅黑" panose="020B0503020204020204" pitchFamily="34" charset="-122"/>
            </a:endParaRPr>
          </a:p>
        </p:txBody>
      </p:sp>
      <p:sp>
        <p:nvSpPr>
          <p:cNvPr id="5" name="矩形: 圆角 4"/>
          <p:cNvSpPr/>
          <p:nvPr/>
        </p:nvSpPr>
        <p:spPr>
          <a:xfrm>
            <a:off x="613675" y="2118769"/>
            <a:ext cx="1814021" cy="720196"/>
          </a:xfrm>
          <a:prstGeom prst="roundRect">
            <a:avLst/>
          </a:prstGeom>
          <a:solidFill>
            <a:srgbClr val="795696"/>
          </a:solidFill>
          <a:ln>
            <a:solidFill>
              <a:srgbClr val="79569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zh-CN" altLang="en-US" sz="1400">
                <a:latin typeface="微软雅黑" panose="020B0503020204020204" pitchFamily="34" charset="-122"/>
                <a:ea typeface="微软雅黑" panose="020B0503020204020204" pitchFamily="34" charset="-122"/>
              </a:rPr>
              <a:t>内容策略</a:t>
            </a:r>
            <a:endParaRPr lang="zh-CN" altLang="en-US" sz="1400">
              <a:latin typeface="微软雅黑" panose="020B0503020204020204" pitchFamily="34" charset="-122"/>
              <a:ea typeface="微软雅黑" panose="020B0503020204020204" pitchFamily="34" charset="-122"/>
            </a:endParaRPr>
          </a:p>
        </p:txBody>
      </p:sp>
      <p:sp>
        <p:nvSpPr>
          <p:cNvPr id="7" name="矩形: 圆角 6"/>
          <p:cNvSpPr/>
          <p:nvPr/>
        </p:nvSpPr>
        <p:spPr>
          <a:xfrm>
            <a:off x="613676" y="2951567"/>
            <a:ext cx="544666" cy="2785501"/>
          </a:xfrm>
          <a:prstGeom prst="roundRect">
            <a:avLst/>
          </a:prstGeom>
          <a:solidFill>
            <a:srgbClr val="795696"/>
          </a:solidFill>
          <a:ln>
            <a:solidFill>
              <a:srgbClr val="79569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zh-CN" altLang="en-US" sz="1400">
                <a:latin typeface="微软雅黑" panose="020B0503020204020204" pitchFamily="34" charset="-122"/>
                <a:ea typeface="微软雅黑" panose="020B0503020204020204" pitchFamily="34" charset="-122"/>
              </a:rPr>
              <a:t>投放策略</a:t>
            </a:r>
            <a:endParaRPr lang="zh-CN" altLang="en-US" sz="1400">
              <a:latin typeface="微软雅黑" panose="020B0503020204020204" pitchFamily="34" charset="-122"/>
              <a:ea typeface="微软雅黑" panose="020B0503020204020204" pitchFamily="34" charset="-122"/>
            </a:endParaRPr>
          </a:p>
        </p:txBody>
      </p:sp>
      <p:sp>
        <p:nvSpPr>
          <p:cNvPr id="20" name="矩形: 圆角 19"/>
          <p:cNvSpPr/>
          <p:nvPr/>
        </p:nvSpPr>
        <p:spPr>
          <a:xfrm>
            <a:off x="1199438" y="2966209"/>
            <a:ext cx="1228258" cy="1500571"/>
          </a:xfrm>
          <a:prstGeom prst="roundRect">
            <a:avLst/>
          </a:prstGeom>
          <a:solidFill>
            <a:srgbClr val="795696"/>
          </a:solidFill>
          <a:ln>
            <a:solidFill>
              <a:srgbClr val="79569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zh-CN" altLang="en-US" sz="1400">
                <a:latin typeface="微软雅黑" panose="020B0503020204020204" pitchFamily="34" charset="-122"/>
                <a:ea typeface="微软雅黑" panose="020B0503020204020204" pitchFamily="34" charset="-122"/>
              </a:rPr>
              <a:t>信息流</a:t>
            </a:r>
            <a:endParaRPr lang="en-US" altLang="zh-CN" sz="1400">
              <a:latin typeface="微软雅黑" panose="020B0503020204020204" pitchFamily="34" charset="-122"/>
              <a:ea typeface="微软雅黑" panose="020B0503020204020204" pitchFamily="34" charset="-122"/>
            </a:endParaRPr>
          </a:p>
          <a:p>
            <a:pPr algn="ctr"/>
            <a:r>
              <a:rPr lang="zh-CN" altLang="en-US" sz="1400">
                <a:latin typeface="微软雅黑" panose="020B0503020204020204" pitchFamily="34" charset="-122"/>
                <a:ea typeface="微软雅黑" panose="020B0503020204020204" pitchFamily="34" charset="-122"/>
              </a:rPr>
              <a:t>入口</a:t>
            </a:r>
            <a:endParaRPr lang="zh-CN" altLang="en-US" sz="1400">
              <a:latin typeface="微软雅黑" panose="020B0503020204020204" pitchFamily="34" charset="-122"/>
              <a:ea typeface="微软雅黑" panose="020B0503020204020204" pitchFamily="34" charset="-122"/>
            </a:endParaRPr>
          </a:p>
        </p:txBody>
      </p:sp>
      <p:sp>
        <p:nvSpPr>
          <p:cNvPr id="29" name="矩形: 圆角 28"/>
          <p:cNvSpPr/>
          <p:nvPr/>
        </p:nvSpPr>
        <p:spPr>
          <a:xfrm>
            <a:off x="1219847" y="4555617"/>
            <a:ext cx="1207849" cy="1181452"/>
          </a:xfrm>
          <a:prstGeom prst="roundRect">
            <a:avLst/>
          </a:prstGeom>
          <a:solidFill>
            <a:srgbClr val="795696"/>
          </a:solidFill>
          <a:ln>
            <a:solidFill>
              <a:srgbClr val="79569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zh-CN" altLang="en-US" sz="1400">
                <a:latin typeface="微软雅黑" panose="020B0503020204020204" pitchFamily="34" charset="-122"/>
                <a:ea typeface="微软雅黑" panose="020B0503020204020204" pitchFamily="34" charset="-122"/>
              </a:rPr>
              <a:t>关键词</a:t>
            </a:r>
            <a:endParaRPr lang="en-US" altLang="zh-CN" sz="1400">
              <a:latin typeface="微软雅黑" panose="020B0503020204020204" pitchFamily="34" charset="-122"/>
              <a:ea typeface="微软雅黑" panose="020B0503020204020204" pitchFamily="34" charset="-122"/>
            </a:endParaRPr>
          </a:p>
          <a:p>
            <a:pPr algn="ctr"/>
            <a:r>
              <a:rPr lang="zh-CN" altLang="en-US" sz="1400">
                <a:latin typeface="微软雅黑" panose="020B0503020204020204" pitchFamily="34" charset="-122"/>
                <a:ea typeface="微软雅黑" panose="020B0503020204020204" pitchFamily="34" charset="-122"/>
              </a:rPr>
              <a:t>词类</a:t>
            </a:r>
            <a:endParaRPr lang="zh-CN" altLang="en-US" sz="1400">
              <a:latin typeface="微软雅黑" panose="020B0503020204020204" pitchFamily="34" charset="-122"/>
              <a:ea typeface="微软雅黑" panose="020B0503020204020204" pitchFamily="34" charset="-122"/>
            </a:endParaRPr>
          </a:p>
        </p:txBody>
      </p:sp>
      <p:sp>
        <p:nvSpPr>
          <p:cNvPr id="30" name="矩形: 圆角 29"/>
          <p:cNvSpPr/>
          <p:nvPr/>
        </p:nvSpPr>
        <p:spPr>
          <a:xfrm>
            <a:off x="613675" y="5973375"/>
            <a:ext cx="1814021" cy="612360"/>
          </a:xfrm>
          <a:prstGeom prst="roundRect">
            <a:avLst/>
          </a:prstGeom>
          <a:solidFill>
            <a:srgbClr val="795696"/>
          </a:solidFill>
          <a:ln>
            <a:solidFill>
              <a:srgbClr val="79569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zh-CN" altLang="en-US" sz="1400">
                <a:latin typeface="微软雅黑" panose="020B0503020204020204" pitchFamily="34" charset="-122"/>
                <a:ea typeface="微软雅黑" panose="020B0503020204020204" pitchFamily="34" charset="-122"/>
              </a:rPr>
              <a:t>预算建议</a:t>
            </a:r>
            <a:endParaRPr lang="zh-CN" altLang="en-US" sz="1400">
              <a:latin typeface="微软雅黑" panose="020B0503020204020204" pitchFamily="34" charset="-122"/>
              <a:ea typeface="微软雅黑" panose="020B0503020204020204" pitchFamily="34" charset="-122"/>
            </a:endParaRPr>
          </a:p>
        </p:txBody>
      </p:sp>
      <p:sp>
        <p:nvSpPr>
          <p:cNvPr id="32" name="文本框 31"/>
          <p:cNvSpPr txBox="1"/>
          <p:nvPr/>
        </p:nvSpPr>
        <p:spPr>
          <a:xfrm>
            <a:off x="3624913" y="1082080"/>
            <a:ext cx="1099335" cy="369332"/>
          </a:xfrm>
          <a:prstGeom prst="rect">
            <a:avLst/>
          </a:prstGeom>
          <a:noFill/>
        </p:spPr>
        <p:txBody>
          <a:bodyPr wrap="square" rtlCol="0">
            <a:spAutoFit/>
          </a:bodyPr>
          <a:lstStyle/>
          <a:p>
            <a:pPr algn="ctr"/>
            <a:r>
              <a:rPr lang="zh-CN" altLang="en-US" b="1">
                <a:solidFill>
                  <a:srgbClr val="795696"/>
                </a:solidFill>
                <a:latin typeface="微软雅黑" panose="020B0503020204020204" pitchFamily="34" charset="-122"/>
                <a:ea typeface="微软雅黑" panose="020B0503020204020204" pitchFamily="34" charset="-122"/>
              </a:rPr>
              <a:t>直播前</a:t>
            </a:r>
            <a:endParaRPr lang="zh-CN" altLang="en-US" b="1">
              <a:solidFill>
                <a:srgbClr val="795696"/>
              </a:solidFill>
              <a:latin typeface="微软雅黑" panose="020B0503020204020204" pitchFamily="34" charset="-122"/>
              <a:ea typeface="微软雅黑" panose="020B0503020204020204" pitchFamily="34" charset="-122"/>
            </a:endParaRPr>
          </a:p>
        </p:txBody>
      </p:sp>
      <p:sp>
        <p:nvSpPr>
          <p:cNvPr id="33" name="文本框 32"/>
          <p:cNvSpPr txBox="1"/>
          <p:nvPr/>
        </p:nvSpPr>
        <p:spPr>
          <a:xfrm>
            <a:off x="6611193" y="1082080"/>
            <a:ext cx="1099335" cy="369332"/>
          </a:xfrm>
          <a:prstGeom prst="rect">
            <a:avLst/>
          </a:prstGeom>
          <a:noFill/>
        </p:spPr>
        <p:txBody>
          <a:bodyPr wrap="square" rtlCol="0">
            <a:spAutoFit/>
          </a:bodyPr>
          <a:lstStyle/>
          <a:p>
            <a:pPr algn="ctr"/>
            <a:r>
              <a:rPr lang="zh-CN" altLang="en-US" b="1">
                <a:solidFill>
                  <a:srgbClr val="795696"/>
                </a:solidFill>
                <a:latin typeface="微软雅黑" panose="020B0503020204020204" pitchFamily="34" charset="-122"/>
                <a:ea typeface="微软雅黑" panose="020B0503020204020204" pitchFamily="34" charset="-122"/>
              </a:rPr>
              <a:t>直播中</a:t>
            </a:r>
            <a:endParaRPr lang="zh-CN" altLang="en-US" b="1">
              <a:solidFill>
                <a:srgbClr val="795696"/>
              </a:solidFill>
              <a:latin typeface="微软雅黑" panose="020B0503020204020204" pitchFamily="34" charset="-122"/>
              <a:ea typeface="微软雅黑" panose="020B0503020204020204" pitchFamily="34" charset="-122"/>
            </a:endParaRPr>
          </a:p>
        </p:txBody>
      </p:sp>
      <p:sp>
        <p:nvSpPr>
          <p:cNvPr id="34" name="文本框 33"/>
          <p:cNvSpPr txBox="1"/>
          <p:nvPr/>
        </p:nvSpPr>
        <p:spPr>
          <a:xfrm>
            <a:off x="9597473" y="1082080"/>
            <a:ext cx="1099335" cy="369332"/>
          </a:xfrm>
          <a:prstGeom prst="rect">
            <a:avLst/>
          </a:prstGeom>
          <a:noFill/>
        </p:spPr>
        <p:txBody>
          <a:bodyPr wrap="square" rtlCol="0">
            <a:spAutoFit/>
          </a:bodyPr>
          <a:lstStyle/>
          <a:p>
            <a:pPr algn="ctr"/>
            <a:r>
              <a:rPr lang="zh-CN" altLang="en-US" b="1">
                <a:solidFill>
                  <a:srgbClr val="795696"/>
                </a:solidFill>
                <a:latin typeface="微软雅黑" panose="020B0503020204020204" pitchFamily="34" charset="-122"/>
                <a:ea typeface="微软雅黑" panose="020B0503020204020204" pitchFamily="34" charset="-122"/>
              </a:rPr>
              <a:t>直播后</a:t>
            </a:r>
            <a:endParaRPr lang="zh-CN" altLang="en-US" b="1">
              <a:solidFill>
                <a:srgbClr val="795696"/>
              </a:solidFill>
              <a:latin typeface="微软雅黑" panose="020B0503020204020204" pitchFamily="34" charset="-122"/>
              <a:ea typeface="微软雅黑" panose="020B0503020204020204" pitchFamily="34" charset="-122"/>
            </a:endParaRPr>
          </a:p>
        </p:txBody>
      </p:sp>
      <p:sp>
        <p:nvSpPr>
          <p:cNvPr id="35" name="矩形 34"/>
          <p:cNvSpPr/>
          <p:nvPr/>
        </p:nvSpPr>
        <p:spPr>
          <a:xfrm>
            <a:off x="2795781" y="1519727"/>
            <a:ext cx="2757600" cy="493159"/>
          </a:xfrm>
          <a:prstGeom prst="rect">
            <a:avLst/>
          </a:prstGeom>
          <a:noFill/>
          <a:ln>
            <a:solidFill>
              <a:srgbClr val="79569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zh-CN" altLang="en-US" sz="1400">
                <a:solidFill>
                  <a:srgbClr val="795696"/>
                </a:solidFill>
                <a:latin typeface="微软雅黑" panose="020B0503020204020204" pitchFamily="34" charset="-122"/>
                <a:ea typeface="微软雅黑" panose="020B0503020204020204" pitchFamily="34" charset="-122"/>
              </a:rPr>
              <a:t>官方预告，蓄水预热</a:t>
            </a:r>
            <a:endParaRPr lang="zh-CN" altLang="en-US" sz="1400">
              <a:solidFill>
                <a:srgbClr val="795696"/>
              </a:solidFill>
              <a:latin typeface="微软雅黑" panose="020B0503020204020204" pitchFamily="34" charset="-122"/>
              <a:ea typeface="微软雅黑" panose="020B0503020204020204" pitchFamily="34" charset="-122"/>
            </a:endParaRPr>
          </a:p>
        </p:txBody>
      </p:sp>
      <p:sp>
        <p:nvSpPr>
          <p:cNvPr id="37" name="矩形 36"/>
          <p:cNvSpPr/>
          <p:nvPr/>
        </p:nvSpPr>
        <p:spPr>
          <a:xfrm>
            <a:off x="5782061" y="1519727"/>
            <a:ext cx="2757600" cy="493159"/>
          </a:xfrm>
          <a:prstGeom prst="rect">
            <a:avLst/>
          </a:prstGeom>
          <a:noFill/>
          <a:ln>
            <a:solidFill>
              <a:srgbClr val="79569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zh-CN" altLang="en-US" sz="1400">
                <a:solidFill>
                  <a:srgbClr val="795696"/>
                </a:solidFill>
                <a:latin typeface="微软雅黑" panose="020B0503020204020204" pitchFamily="34" charset="-122"/>
                <a:ea typeface="微软雅黑" panose="020B0503020204020204" pitchFamily="34" charset="-122"/>
              </a:rPr>
              <a:t>直播引流，搜索卡位</a:t>
            </a:r>
            <a:endParaRPr lang="zh-CN" altLang="en-US" sz="1400">
              <a:solidFill>
                <a:srgbClr val="795696"/>
              </a:solidFill>
              <a:latin typeface="微软雅黑" panose="020B0503020204020204" pitchFamily="34" charset="-122"/>
              <a:ea typeface="微软雅黑" panose="020B0503020204020204" pitchFamily="34" charset="-122"/>
            </a:endParaRPr>
          </a:p>
        </p:txBody>
      </p:sp>
      <p:sp>
        <p:nvSpPr>
          <p:cNvPr id="38" name="矩形 37"/>
          <p:cNvSpPr/>
          <p:nvPr/>
        </p:nvSpPr>
        <p:spPr>
          <a:xfrm>
            <a:off x="8768341" y="1519727"/>
            <a:ext cx="2757600" cy="493159"/>
          </a:xfrm>
          <a:prstGeom prst="rect">
            <a:avLst/>
          </a:prstGeom>
          <a:noFill/>
          <a:ln>
            <a:solidFill>
              <a:srgbClr val="79569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zh-CN" altLang="en-US" sz="1400">
                <a:solidFill>
                  <a:srgbClr val="795696"/>
                </a:solidFill>
                <a:latin typeface="微软雅黑" panose="020B0503020204020204" pitchFamily="34" charset="-122"/>
                <a:ea typeface="微软雅黑" panose="020B0503020204020204" pitchFamily="34" charset="-122"/>
              </a:rPr>
              <a:t>嗨点发酵，严防舆情</a:t>
            </a:r>
            <a:endParaRPr lang="zh-CN" altLang="en-US" sz="1400">
              <a:solidFill>
                <a:srgbClr val="795696"/>
              </a:solidFill>
              <a:latin typeface="微软雅黑" panose="020B0503020204020204" pitchFamily="34" charset="-122"/>
              <a:ea typeface="微软雅黑" panose="020B0503020204020204" pitchFamily="34" charset="-122"/>
            </a:endParaRPr>
          </a:p>
        </p:txBody>
      </p:sp>
      <p:sp>
        <p:nvSpPr>
          <p:cNvPr id="39" name="矩形 38"/>
          <p:cNvSpPr/>
          <p:nvPr/>
        </p:nvSpPr>
        <p:spPr>
          <a:xfrm>
            <a:off x="2795781" y="2118769"/>
            <a:ext cx="2757600" cy="720198"/>
          </a:xfrm>
          <a:prstGeom prst="rect">
            <a:avLst/>
          </a:prstGeom>
          <a:solidFill>
            <a:srgbClr val="795696"/>
          </a:solidFill>
          <a:ln>
            <a:solidFill>
              <a:srgbClr val="79569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zh-CN" altLang="en-US" sz="1200">
                <a:latin typeface="微软雅黑" panose="020B0503020204020204" pitchFamily="34" charset="-122"/>
                <a:ea typeface="微软雅黑" panose="020B0503020204020204" pitchFamily="34" charset="-122"/>
              </a:rPr>
              <a:t>官号笔记</a:t>
            </a:r>
            <a:r>
              <a:rPr lang="en-US" altLang="zh-CN" sz="1200">
                <a:latin typeface="微软雅黑" panose="020B0503020204020204" pitchFamily="34" charset="-122"/>
                <a:ea typeface="微软雅黑" panose="020B0503020204020204" pitchFamily="34" charset="-122"/>
              </a:rPr>
              <a:t>+K</a:t>
            </a:r>
            <a:r>
              <a:rPr lang="zh-CN" altLang="en-US" sz="1200">
                <a:latin typeface="微软雅黑" panose="020B0503020204020204" pitchFamily="34" charset="-122"/>
                <a:ea typeface="微软雅黑" panose="020B0503020204020204" pitchFamily="34" charset="-122"/>
              </a:rPr>
              <a:t>播账号</a:t>
            </a:r>
            <a:endParaRPr lang="en-US" altLang="zh-CN" sz="1200">
              <a:latin typeface="微软雅黑" panose="020B0503020204020204" pitchFamily="34" charset="-122"/>
              <a:ea typeface="微软雅黑" panose="020B0503020204020204" pitchFamily="34" charset="-122"/>
            </a:endParaRPr>
          </a:p>
          <a:p>
            <a:pPr algn="ctr"/>
            <a:r>
              <a:rPr lang="zh-CN" altLang="en-US" sz="1200">
                <a:latin typeface="微软雅黑" panose="020B0503020204020204" pitchFamily="34" charset="-122"/>
                <a:ea typeface="微软雅黑" panose="020B0503020204020204" pitchFamily="34" charset="-122"/>
              </a:rPr>
              <a:t>直播预告笔记</a:t>
            </a:r>
            <a:r>
              <a:rPr lang="en-US" altLang="zh-CN" sz="1200">
                <a:latin typeface="微软雅黑" panose="020B0503020204020204" pitchFamily="34" charset="-122"/>
                <a:ea typeface="微软雅黑" panose="020B0503020204020204" pitchFamily="34" charset="-122"/>
              </a:rPr>
              <a:t>+</a:t>
            </a:r>
            <a:r>
              <a:rPr lang="zh-CN" altLang="en-US" sz="1200">
                <a:latin typeface="微软雅黑" panose="020B0503020204020204" pitchFamily="34" charset="-122"/>
                <a:ea typeface="微软雅黑" panose="020B0503020204020204" pitchFamily="34" charset="-122"/>
              </a:rPr>
              <a:t>种草产品</a:t>
            </a:r>
            <a:r>
              <a:rPr lang="en-US" altLang="zh-CN" sz="1200">
                <a:latin typeface="微软雅黑" panose="020B0503020204020204" pitchFamily="34" charset="-122"/>
                <a:ea typeface="微软雅黑" panose="020B0503020204020204" pitchFamily="34" charset="-122"/>
              </a:rPr>
              <a:t>( </a:t>
            </a:r>
            <a:r>
              <a:rPr lang="zh-CN" altLang="en-US" sz="1200">
                <a:latin typeface="微软雅黑" panose="020B0503020204020204" pitchFamily="34" charset="-122"/>
                <a:ea typeface="微软雅黑" panose="020B0503020204020204" pitchFamily="34" charset="-122"/>
              </a:rPr>
              <a:t>评论区引导直播预告 </a:t>
            </a:r>
            <a:r>
              <a:rPr lang="en-US" altLang="zh-CN" sz="1200">
                <a:latin typeface="微软雅黑" panose="020B0503020204020204" pitchFamily="34" charset="-122"/>
                <a:ea typeface="微软雅黑" panose="020B0503020204020204" pitchFamily="34" charset="-122"/>
              </a:rPr>
              <a:t>)</a:t>
            </a:r>
            <a:endParaRPr lang="zh-CN" altLang="en-US" sz="1200">
              <a:latin typeface="微软雅黑" panose="020B0503020204020204" pitchFamily="34" charset="-122"/>
              <a:ea typeface="微软雅黑" panose="020B0503020204020204" pitchFamily="34" charset="-122"/>
            </a:endParaRPr>
          </a:p>
        </p:txBody>
      </p:sp>
      <p:sp>
        <p:nvSpPr>
          <p:cNvPr id="40" name="矩形 39"/>
          <p:cNvSpPr/>
          <p:nvPr/>
        </p:nvSpPr>
        <p:spPr>
          <a:xfrm>
            <a:off x="5782061" y="2118769"/>
            <a:ext cx="2757600" cy="720198"/>
          </a:xfrm>
          <a:prstGeom prst="rect">
            <a:avLst/>
          </a:prstGeom>
          <a:solidFill>
            <a:srgbClr val="795696"/>
          </a:solidFill>
          <a:ln>
            <a:solidFill>
              <a:srgbClr val="79569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zh-CN" altLang="en-US" sz="1200">
                <a:latin typeface="微软雅黑" panose="020B0503020204020204" pitchFamily="34" charset="-122"/>
                <a:ea typeface="微软雅黑" panose="020B0503020204020204" pitchFamily="34" charset="-122"/>
              </a:rPr>
              <a:t>官号历史高互动笔记</a:t>
            </a:r>
            <a:endParaRPr lang="en-US" altLang="zh-CN" sz="1200">
              <a:latin typeface="微软雅黑" panose="020B0503020204020204" pitchFamily="34" charset="-122"/>
              <a:ea typeface="微软雅黑" panose="020B0503020204020204" pitchFamily="34" charset="-122"/>
            </a:endParaRPr>
          </a:p>
          <a:p>
            <a:pPr algn="ctr"/>
            <a:r>
              <a:rPr lang="en-US" altLang="zh-CN" sz="1200">
                <a:latin typeface="微软雅黑" panose="020B0503020204020204" pitchFamily="34" charset="-122"/>
                <a:ea typeface="微软雅黑" panose="020B0503020204020204" pitchFamily="34" charset="-122"/>
              </a:rPr>
              <a:t>+</a:t>
            </a:r>
            <a:r>
              <a:rPr lang="zh-CN" altLang="en-US" sz="1200">
                <a:latin typeface="微软雅黑" panose="020B0503020204020204" pitchFamily="34" charset="-122"/>
                <a:ea typeface="微软雅黑" panose="020B0503020204020204" pitchFamily="34" charset="-122"/>
              </a:rPr>
              <a:t>博主卖点详解笔记</a:t>
            </a:r>
            <a:endParaRPr lang="en-US" altLang="zh-CN" sz="1200">
              <a:latin typeface="微软雅黑" panose="020B0503020204020204" pitchFamily="34" charset="-122"/>
              <a:ea typeface="微软雅黑" panose="020B0503020204020204" pitchFamily="34" charset="-122"/>
            </a:endParaRPr>
          </a:p>
          <a:p>
            <a:pPr algn="ctr"/>
            <a:r>
              <a:rPr lang="zh-CN" altLang="en-US" sz="1200">
                <a:latin typeface="微软雅黑" panose="020B0503020204020204" pitchFamily="34" charset="-122"/>
                <a:ea typeface="微软雅黑" panose="020B0503020204020204" pitchFamily="34" charset="-122"/>
              </a:rPr>
              <a:t>帮助用户决策</a:t>
            </a:r>
            <a:endParaRPr lang="zh-CN" altLang="en-US" sz="1200">
              <a:latin typeface="微软雅黑" panose="020B0503020204020204" pitchFamily="34" charset="-122"/>
              <a:ea typeface="微软雅黑" panose="020B0503020204020204" pitchFamily="34" charset="-122"/>
            </a:endParaRPr>
          </a:p>
        </p:txBody>
      </p:sp>
      <p:sp>
        <p:nvSpPr>
          <p:cNvPr id="41" name="矩形 40"/>
          <p:cNvSpPr/>
          <p:nvPr/>
        </p:nvSpPr>
        <p:spPr>
          <a:xfrm>
            <a:off x="8768341" y="2118769"/>
            <a:ext cx="2757600" cy="720198"/>
          </a:xfrm>
          <a:prstGeom prst="rect">
            <a:avLst/>
          </a:prstGeom>
          <a:solidFill>
            <a:srgbClr val="795696"/>
          </a:solidFill>
          <a:ln>
            <a:solidFill>
              <a:srgbClr val="79569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zh-CN" altLang="en-US" sz="1200">
                <a:latin typeface="微软雅黑" panose="020B0503020204020204" pitchFamily="34" charset="-122"/>
                <a:ea typeface="微软雅黑" panose="020B0503020204020204" pitchFamily="34" charset="-122"/>
              </a:rPr>
              <a:t>博主直播二剪笔记</a:t>
            </a:r>
            <a:endParaRPr lang="en-US" altLang="zh-CN" sz="1200">
              <a:latin typeface="微软雅黑" panose="020B0503020204020204" pitchFamily="34" charset="-122"/>
              <a:ea typeface="微软雅黑" panose="020B0503020204020204" pitchFamily="34" charset="-122"/>
            </a:endParaRPr>
          </a:p>
          <a:p>
            <a:pPr algn="ctr"/>
            <a:r>
              <a:rPr lang="en-US" altLang="zh-CN" sz="1200">
                <a:latin typeface="微软雅黑" panose="020B0503020204020204" pitchFamily="34" charset="-122"/>
                <a:ea typeface="微软雅黑" panose="020B0503020204020204" pitchFamily="34" charset="-122"/>
              </a:rPr>
              <a:t>+</a:t>
            </a:r>
            <a:r>
              <a:rPr lang="zh-CN" altLang="en-US" sz="1200">
                <a:latin typeface="微软雅黑" panose="020B0503020204020204" pitchFamily="34" charset="-122"/>
                <a:ea typeface="微软雅黑" panose="020B0503020204020204" pitchFamily="34" charset="-122"/>
              </a:rPr>
              <a:t>嗨点二次发酵</a:t>
            </a:r>
            <a:endParaRPr lang="en-US" altLang="zh-CN" sz="1200">
              <a:latin typeface="微软雅黑" panose="020B0503020204020204" pitchFamily="34" charset="-122"/>
              <a:ea typeface="微软雅黑" panose="020B0503020204020204" pitchFamily="34" charset="-122"/>
            </a:endParaRPr>
          </a:p>
          <a:p>
            <a:pPr algn="ctr"/>
            <a:r>
              <a:rPr lang="en-US" altLang="zh-CN" sz="1200">
                <a:latin typeface="微软雅黑" panose="020B0503020204020204" pitchFamily="34" charset="-122"/>
                <a:ea typeface="微软雅黑" panose="020B0503020204020204" pitchFamily="34" charset="-122"/>
              </a:rPr>
              <a:t>+</a:t>
            </a:r>
            <a:r>
              <a:rPr lang="zh-CN" altLang="en-US" sz="1200">
                <a:latin typeface="微软雅黑" panose="020B0503020204020204" pitchFamily="34" charset="-122"/>
                <a:ea typeface="微软雅黑" panose="020B0503020204020204" pitchFamily="34" charset="-122"/>
              </a:rPr>
              <a:t>腰尾部博主开箱一声誉管理</a:t>
            </a:r>
            <a:endParaRPr lang="zh-CN" altLang="en-US" sz="1200">
              <a:latin typeface="微软雅黑" panose="020B0503020204020204" pitchFamily="34" charset="-122"/>
              <a:ea typeface="微软雅黑" panose="020B0503020204020204" pitchFamily="34" charset="-122"/>
            </a:endParaRPr>
          </a:p>
        </p:txBody>
      </p:sp>
      <p:sp>
        <p:nvSpPr>
          <p:cNvPr id="43" name="矩形 42"/>
          <p:cNvSpPr/>
          <p:nvPr/>
        </p:nvSpPr>
        <p:spPr>
          <a:xfrm>
            <a:off x="2795781" y="3000504"/>
            <a:ext cx="2757600" cy="428495"/>
          </a:xfrm>
          <a:prstGeom prst="rect">
            <a:avLst/>
          </a:prstGeom>
          <a:noFill/>
          <a:ln>
            <a:solidFill>
              <a:srgbClr val="79569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zh-CN" altLang="en-US" sz="1400">
                <a:solidFill>
                  <a:srgbClr val="795696"/>
                </a:solidFill>
                <a:latin typeface="微软雅黑" panose="020B0503020204020204" pitchFamily="34" charset="-122"/>
                <a:ea typeface="微软雅黑" panose="020B0503020204020204" pitchFamily="34" charset="-122"/>
              </a:rPr>
              <a:t>直播</a:t>
            </a:r>
            <a:r>
              <a:rPr lang="en-US" altLang="zh-CN" sz="1400">
                <a:solidFill>
                  <a:srgbClr val="795696"/>
                </a:solidFill>
                <a:latin typeface="微软雅黑" panose="020B0503020204020204" pitchFamily="34" charset="-122"/>
                <a:ea typeface="微软雅黑" panose="020B0503020204020204" pitchFamily="34" charset="-122"/>
              </a:rPr>
              <a:t>&amp;</a:t>
            </a:r>
            <a:r>
              <a:rPr lang="zh-CN" altLang="en-US" sz="1400">
                <a:solidFill>
                  <a:srgbClr val="795696"/>
                </a:solidFill>
                <a:latin typeface="微软雅黑" panose="020B0503020204020204" pitchFamily="34" charset="-122"/>
                <a:ea typeface="微软雅黑" panose="020B0503020204020204" pitchFamily="34" charset="-122"/>
              </a:rPr>
              <a:t>博主粉丝人群强覆盖</a:t>
            </a:r>
            <a:endParaRPr lang="zh-CN" altLang="en-US" sz="1400">
              <a:solidFill>
                <a:srgbClr val="795696"/>
              </a:solidFill>
              <a:latin typeface="微软雅黑" panose="020B0503020204020204" pitchFamily="34" charset="-122"/>
              <a:ea typeface="微软雅黑" panose="020B0503020204020204" pitchFamily="34" charset="-122"/>
            </a:endParaRPr>
          </a:p>
        </p:txBody>
      </p:sp>
      <p:sp>
        <p:nvSpPr>
          <p:cNvPr id="44" name="矩形 43"/>
          <p:cNvSpPr/>
          <p:nvPr/>
        </p:nvSpPr>
        <p:spPr>
          <a:xfrm>
            <a:off x="5782061" y="3000504"/>
            <a:ext cx="2757600" cy="428495"/>
          </a:xfrm>
          <a:prstGeom prst="rect">
            <a:avLst/>
          </a:prstGeom>
          <a:noFill/>
          <a:ln>
            <a:solidFill>
              <a:srgbClr val="79569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zh-CN" altLang="en-US" sz="1400">
                <a:solidFill>
                  <a:srgbClr val="795696"/>
                </a:solidFill>
                <a:latin typeface="微软雅黑" panose="020B0503020204020204" pitchFamily="34" charset="-122"/>
                <a:ea typeface="微软雅黑" panose="020B0503020204020204" pitchFamily="34" charset="-122"/>
              </a:rPr>
              <a:t>信息流</a:t>
            </a:r>
            <a:r>
              <a:rPr lang="en-US" altLang="zh-CN" sz="1400">
                <a:solidFill>
                  <a:srgbClr val="795696"/>
                </a:solidFill>
                <a:latin typeface="微软雅黑" panose="020B0503020204020204" pitchFamily="34" charset="-122"/>
                <a:ea typeface="微软雅黑" panose="020B0503020204020204" pitchFamily="34" charset="-122"/>
              </a:rPr>
              <a:t>Retargeting</a:t>
            </a:r>
            <a:r>
              <a:rPr lang="zh-CN" altLang="en-US" sz="1400">
                <a:solidFill>
                  <a:srgbClr val="795696"/>
                </a:solidFill>
                <a:latin typeface="微软雅黑" panose="020B0503020204020204" pitchFamily="34" charset="-122"/>
                <a:ea typeface="微软雅黑" panose="020B0503020204020204" pitchFamily="34" charset="-122"/>
              </a:rPr>
              <a:t>追投放大</a:t>
            </a:r>
            <a:endParaRPr lang="zh-CN" altLang="en-US" sz="1400">
              <a:solidFill>
                <a:srgbClr val="795696"/>
              </a:solidFill>
              <a:latin typeface="微软雅黑" panose="020B0503020204020204" pitchFamily="34" charset="-122"/>
              <a:ea typeface="微软雅黑" panose="020B0503020204020204" pitchFamily="34" charset="-122"/>
            </a:endParaRPr>
          </a:p>
        </p:txBody>
      </p:sp>
      <p:sp>
        <p:nvSpPr>
          <p:cNvPr id="45" name="矩形 44"/>
          <p:cNvSpPr/>
          <p:nvPr/>
        </p:nvSpPr>
        <p:spPr>
          <a:xfrm>
            <a:off x="8768341" y="3000504"/>
            <a:ext cx="2757600" cy="428495"/>
          </a:xfrm>
          <a:prstGeom prst="rect">
            <a:avLst/>
          </a:prstGeom>
          <a:noFill/>
          <a:ln>
            <a:solidFill>
              <a:srgbClr val="79569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zh-CN" altLang="en-US" sz="1400">
                <a:solidFill>
                  <a:srgbClr val="795696"/>
                </a:solidFill>
                <a:latin typeface="微软雅黑" panose="020B0503020204020204" pitchFamily="34" charset="-122"/>
                <a:ea typeface="微软雅黑" panose="020B0503020204020204" pitchFamily="34" charset="-122"/>
              </a:rPr>
              <a:t>舆情人群、一方人群精准触达</a:t>
            </a:r>
            <a:endParaRPr lang="zh-CN" altLang="en-US" sz="1400">
              <a:solidFill>
                <a:srgbClr val="795696"/>
              </a:solidFill>
              <a:latin typeface="微软雅黑" panose="020B0503020204020204" pitchFamily="34" charset="-122"/>
              <a:ea typeface="微软雅黑" panose="020B0503020204020204" pitchFamily="34" charset="-122"/>
            </a:endParaRPr>
          </a:p>
        </p:txBody>
      </p:sp>
      <p:sp>
        <p:nvSpPr>
          <p:cNvPr id="46" name="矩形 45"/>
          <p:cNvSpPr/>
          <p:nvPr/>
        </p:nvSpPr>
        <p:spPr>
          <a:xfrm>
            <a:off x="2795780" y="3503425"/>
            <a:ext cx="5681463" cy="295200"/>
          </a:xfrm>
          <a:prstGeom prst="rect">
            <a:avLst/>
          </a:prstGeom>
          <a:solidFill>
            <a:srgbClr val="0E2044"/>
          </a:solidFill>
          <a:ln>
            <a:solidFill>
              <a:srgbClr val="0E2044"/>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zh-CN" altLang="en-US" sz="1200">
                <a:latin typeface="微软雅黑" panose="020B0503020204020204" pitchFamily="34" charset="-122"/>
                <a:ea typeface="微软雅黑" panose="020B0503020204020204" pitchFamily="34" charset="-122"/>
              </a:rPr>
              <a:t>智能定向</a:t>
            </a:r>
            <a:r>
              <a:rPr lang="en-US" altLang="zh-CN" sz="1200">
                <a:latin typeface="微软雅黑" panose="020B0503020204020204" pitchFamily="34" charset="-122"/>
                <a:ea typeface="微软雅黑" panose="020B0503020204020204" pitchFamily="34" charset="-122"/>
              </a:rPr>
              <a:t>/</a:t>
            </a:r>
            <a:r>
              <a:rPr lang="zh-CN" altLang="en-US" sz="1200">
                <a:latin typeface="微软雅黑" panose="020B0503020204020204" pitchFamily="34" charset="-122"/>
                <a:ea typeface="微软雅黑" panose="020B0503020204020204" pitchFamily="34" charset="-122"/>
              </a:rPr>
              <a:t>行业人群</a:t>
            </a:r>
            <a:r>
              <a:rPr lang="en-US" altLang="zh-CN" sz="1200">
                <a:latin typeface="微软雅黑" panose="020B0503020204020204" pitchFamily="34" charset="-122"/>
                <a:ea typeface="微软雅黑" panose="020B0503020204020204" pitchFamily="34" charset="-122"/>
              </a:rPr>
              <a:t>/</a:t>
            </a:r>
            <a:r>
              <a:rPr lang="zh-CN" altLang="en-US" sz="1200">
                <a:latin typeface="微软雅黑" panose="020B0503020204020204" pitchFamily="34" charset="-122"/>
                <a:ea typeface="微软雅黑" panose="020B0503020204020204" pitchFamily="34" charset="-122"/>
              </a:rPr>
              <a:t>高意向人群（品类互动）</a:t>
            </a:r>
            <a:r>
              <a:rPr lang="en-US" altLang="zh-CN" sz="1200">
                <a:latin typeface="微软雅黑" panose="020B0503020204020204" pitchFamily="34" charset="-122"/>
                <a:ea typeface="微软雅黑" panose="020B0503020204020204" pitchFamily="34" charset="-122"/>
              </a:rPr>
              <a:t>/</a:t>
            </a:r>
            <a:r>
              <a:rPr lang="zh-CN" altLang="en-US" sz="1200" b="1">
                <a:solidFill>
                  <a:srgbClr val="FFFF00"/>
                </a:solidFill>
                <a:latin typeface="微软雅黑" panose="020B0503020204020204" pitchFamily="34" charset="-122"/>
                <a:ea typeface="微软雅黑" panose="020B0503020204020204" pitchFamily="34" charset="-122"/>
              </a:rPr>
              <a:t>泛需求（尝新）人群</a:t>
            </a:r>
            <a:endParaRPr lang="zh-CN" altLang="en-US" sz="1200" b="1">
              <a:solidFill>
                <a:srgbClr val="FFFF00"/>
              </a:solidFill>
              <a:latin typeface="微软雅黑" panose="020B0503020204020204" pitchFamily="34" charset="-122"/>
              <a:ea typeface="微软雅黑" panose="020B0503020204020204" pitchFamily="34" charset="-122"/>
            </a:endParaRPr>
          </a:p>
        </p:txBody>
      </p:sp>
      <p:sp>
        <p:nvSpPr>
          <p:cNvPr id="47" name="矩形 46"/>
          <p:cNvSpPr/>
          <p:nvPr/>
        </p:nvSpPr>
        <p:spPr>
          <a:xfrm>
            <a:off x="2795781" y="3839323"/>
            <a:ext cx="8730160" cy="295200"/>
          </a:xfrm>
          <a:prstGeom prst="rect">
            <a:avLst/>
          </a:prstGeom>
          <a:solidFill>
            <a:srgbClr val="0E2044"/>
          </a:solidFill>
          <a:ln>
            <a:solidFill>
              <a:srgbClr val="0E2044"/>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zh-CN" altLang="en-US" sz="1200">
                <a:latin typeface="微软雅黑" panose="020B0503020204020204" pitchFamily="34" charset="-122"/>
                <a:ea typeface="微软雅黑" panose="020B0503020204020204" pitchFamily="34" charset="-122"/>
              </a:rPr>
              <a:t>电商类目人群</a:t>
            </a:r>
            <a:r>
              <a:rPr lang="en-US" altLang="zh-CN" sz="1200">
                <a:latin typeface="微软雅黑" panose="020B0503020204020204" pitchFamily="34" charset="-122"/>
                <a:ea typeface="微软雅黑" panose="020B0503020204020204" pitchFamily="34" charset="-122"/>
              </a:rPr>
              <a:t>/</a:t>
            </a:r>
            <a:r>
              <a:rPr lang="zh-CN" altLang="en-US" sz="1200">
                <a:latin typeface="微软雅黑" panose="020B0503020204020204" pitchFamily="34" charset="-122"/>
                <a:ea typeface="微软雅黑" panose="020B0503020204020204" pitchFamily="34" charset="-122"/>
              </a:rPr>
              <a:t>价格敏感人群</a:t>
            </a:r>
            <a:r>
              <a:rPr lang="en-US" altLang="zh-CN" sz="1200">
                <a:latin typeface="微软雅黑" panose="020B0503020204020204" pitchFamily="34" charset="-122"/>
                <a:ea typeface="微软雅黑" panose="020B0503020204020204" pitchFamily="34" charset="-122"/>
              </a:rPr>
              <a:t>/</a:t>
            </a:r>
            <a:r>
              <a:rPr lang="zh-CN" altLang="en-US" sz="1200">
                <a:solidFill>
                  <a:srgbClr val="FFFF00"/>
                </a:solidFill>
                <a:latin typeface="微软雅黑" panose="020B0503020204020204" pitchFamily="34" charset="-122"/>
                <a:ea typeface="微软雅黑" panose="020B0503020204020204" pitchFamily="34" charset="-122"/>
              </a:rPr>
              <a:t>电商直播人群</a:t>
            </a:r>
            <a:r>
              <a:rPr lang="en-US" altLang="zh-CN" sz="1200">
                <a:solidFill>
                  <a:srgbClr val="FFFF00"/>
                </a:solidFill>
                <a:latin typeface="微软雅黑" panose="020B0503020204020204" pitchFamily="34" charset="-122"/>
                <a:ea typeface="微软雅黑" panose="020B0503020204020204" pitchFamily="34" charset="-122"/>
              </a:rPr>
              <a:t>/</a:t>
            </a:r>
            <a:r>
              <a:rPr lang="zh-CN" altLang="en-US" sz="1200">
                <a:solidFill>
                  <a:srgbClr val="FFFF00"/>
                </a:solidFill>
                <a:latin typeface="微软雅黑" panose="020B0503020204020204" pitchFamily="34" charset="-122"/>
                <a:ea typeface="微软雅黑" panose="020B0503020204020204" pitchFamily="34" charset="-122"/>
              </a:rPr>
              <a:t>博主粉丝人群</a:t>
            </a:r>
            <a:r>
              <a:rPr lang="en-US" altLang="zh-CN" sz="1200">
                <a:solidFill>
                  <a:srgbClr val="FFFF00"/>
                </a:solidFill>
                <a:latin typeface="微软雅黑" panose="020B0503020204020204" pitchFamily="34" charset="-122"/>
                <a:ea typeface="微软雅黑" panose="020B0503020204020204" pitchFamily="34" charset="-122"/>
              </a:rPr>
              <a:t>/</a:t>
            </a:r>
            <a:r>
              <a:rPr lang="zh-CN" altLang="en-US" sz="1200">
                <a:solidFill>
                  <a:srgbClr val="FFFF00"/>
                </a:solidFill>
                <a:latin typeface="微软雅黑" panose="020B0503020204020204" pitchFamily="34" charset="-122"/>
                <a:ea typeface="微软雅黑" panose="020B0503020204020204" pitchFamily="34" charset="-122"/>
              </a:rPr>
              <a:t>品牌人群</a:t>
            </a:r>
            <a:endParaRPr lang="zh-CN" altLang="en-US" sz="1200">
              <a:solidFill>
                <a:srgbClr val="FFFF00"/>
              </a:solidFill>
              <a:latin typeface="微软雅黑" panose="020B0503020204020204" pitchFamily="34" charset="-122"/>
              <a:ea typeface="微软雅黑" panose="020B0503020204020204" pitchFamily="34" charset="-122"/>
            </a:endParaRPr>
          </a:p>
        </p:txBody>
      </p:sp>
      <p:sp>
        <p:nvSpPr>
          <p:cNvPr id="48" name="矩形 47"/>
          <p:cNvSpPr/>
          <p:nvPr/>
        </p:nvSpPr>
        <p:spPr>
          <a:xfrm>
            <a:off x="5782061" y="4172246"/>
            <a:ext cx="2757600" cy="295200"/>
          </a:xfrm>
          <a:prstGeom prst="rect">
            <a:avLst/>
          </a:prstGeom>
          <a:solidFill>
            <a:srgbClr val="0E2044"/>
          </a:solidFill>
          <a:ln>
            <a:solidFill>
              <a:srgbClr val="0E2044"/>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ltLang="zh-CN" sz="1200">
                <a:latin typeface="微软雅黑" panose="020B0503020204020204" pitchFamily="34" charset="-122"/>
                <a:ea typeface="微软雅黑" panose="020B0503020204020204" pitchFamily="34" charset="-122"/>
              </a:rPr>
              <a:t>Retargeting</a:t>
            </a:r>
            <a:r>
              <a:rPr lang="zh-CN" altLang="en-US" sz="1200">
                <a:latin typeface="微软雅黑" panose="020B0503020204020204" pitchFamily="34" charset="-122"/>
                <a:ea typeface="微软雅黑" panose="020B0503020204020204" pitchFamily="34" charset="-122"/>
              </a:rPr>
              <a:t>追投</a:t>
            </a:r>
            <a:endParaRPr lang="zh-CN" altLang="en-US" sz="1200">
              <a:latin typeface="微软雅黑" panose="020B0503020204020204" pitchFamily="34" charset="-122"/>
              <a:ea typeface="微软雅黑" panose="020B0503020204020204" pitchFamily="34" charset="-122"/>
            </a:endParaRPr>
          </a:p>
        </p:txBody>
      </p:sp>
      <p:sp>
        <p:nvSpPr>
          <p:cNvPr id="49" name="矩形 48"/>
          <p:cNvSpPr/>
          <p:nvPr/>
        </p:nvSpPr>
        <p:spPr>
          <a:xfrm>
            <a:off x="8768341" y="4172244"/>
            <a:ext cx="2757600" cy="295200"/>
          </a:xfrm>
          <a:prstGeom prst="rect">
            <a:avLst/>
          </a:prstGeom>
          <a:solidFill>
            <a:srgbClr val="0E2044"/>
          </a:solidFill>
          <a:ln>
            <a:solidFill>
              <a:srgbClr val="0E2044"/>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zh-CN" altLang="en-US" sz="1200">
                <a:solidFill>
                  <a:srgbClr val="FFFF00"/>
                </a:solidFill>
                <a:latin typeface="微软雅黑" panose="020B0503020204020204" pitchFamily="34" charset="-122"/>
                <a:ea typeface="微软雅黑" panose="020B0503020204020204" pitchFamily="34" charset="-122"/>
              </a:rPr>
              <a:t>一方人群上传</a:t>
            </a:r>
            <a:r>
              <a:rPr lang="en-US" altLang="zh-CN" sz="1200">
                <a:solidFill>
                  <a:srgbClr val="FFFF00"/>
                </a:solidFill>
                <a:latin typeface="微软雅黑" panose="020B0503020204020204" pitchFamily="34" charset="-122"/>
                <a:ea typeface="微软雅黑" panose="020B0503020204020204" pitchFamily="34" charset="-122"/>
              </a:rPr>
              <a:t>/</a:t>
            </a:r>
            <a:r>
              <a:rPr lang="zh-CN" altLang="en-US" sz="1200">
                <a:solidFill>
                  <a:srgbClr val="FFFF00"/>
                </a:solidFill>
                <a:latin typeface="微软雅黑" panose="020B0503020204020204" pitchFamily="34" charset="-122"/>
                <a:ea typeface="微软雅黑" panose="020B0503020204020204" pitchFamily="34" charset="-122"/>
              </a:rPr>
              <a:t>品牌负面舆情人群</a:t>
            </a:r>
            <a:endParaRPr lang="zh-CN" altLang="en-US" sz="1200">
              <a:solidFill>
                <a:srgbClr val="FFFF00"/>
              </a:solidFill>
              <a:latin typeface="微软雅黑" panose="020B0503020204020204" pitchFamily="34" charset="-122"/>
              <a:ea typeface="微软雅黑" panose="020B0503020204020204" pitchFamily="34" charset="-122"/>
            </a:endParaRPr>
          </a:p>
        </p:txBody>
      </p:sp>
      <p:sp>
        <p:nvSpPr>
          <p:cNvPr id="50" name="矩形 49"/>
          <p:cNvSpPr/>
          <p:nvPr/>
        </p:nvSpPr>
        <p:spPr>
          <a:xfrm>
            <a:off x="2795781" y="4560462"/>
            <a:ext cx="2757600" cy="493159"/>
          </a:xfrm>
          <a:prstGeom prst="rect">
            <a:avLst/>
          </a:prstGeom>
          <a:noFill/>
          <a:ln>
            <a:solidFill>
              <a:srgbClr val="79569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zh-CN" altLang="en-US" sz="1400">
                <a:solidFill>
                  <a:srgbClr val="795696"/>
                </a:solidFill>
                <a:latin typeface="微软雅黑" panose="020B0503020204020204" pitchFamily="34" charset="-122"/>
                <a:ea typeface="微软雅黑" panose="020B0503020204020204" pitchFamily="34" charset="-122"/>
              </a:rPr>
              <a:t>搜索攻守兼备</a:t>
            </a:r>
            <a:endParaRPr lang="en-US" altLang="zh-CN" sz="1400">
              <a:solidFill>
                <a:srgbClr val="795696"/>
              </a:solidFill>
              <a:latin typeface="微软雅黑" panose="020B0503020204020204" pitchFamily="34" charset="-122"/>
              <a:ea typeface="微软雅黑" panose="020B0503020204020204" pitchFamily="34" charset="-122"/>
            </a:endParaRPr>
          </a:p>
          <a:p>
            <a:pPr algn="ctr"/>
            <a:r>
              <a:rPr lang="zh-CN" altLang="en-US" sz="1400">
                <a:solidFill>
                  <a:srgbClr val="795696"/>
                </a:solidFill>
                <a:latin typeface="微软雅黑" panose="020B0503020204020204" pitchFamily="34" charset="-122"/>
                <a:ea typeface="微软雅黑" panose="020B0503020204020204" pitchFamily="34" charset="-122"/>
              </a:rPr>
              <a:t>品牌</a:t>
            </a:r>
            <a:r>
              <a:rPr lang="en-US" altLang="zh-CN" sz="1400">
                <a:solidFill>
                  <a:srgbClr val="795696"/>
                </a:solidFill>
                <a:latin typeface="微软雅黑" panose="020B0503020204020204" pitchFamily="34" charset="-122"/>
                <a:ea typeface="微软雅黑" panose="020B0503020204020204" pitchFamily="34" charset="-122"/>
              </a:rPr>
              <a:t>/</a:t>
            </a:r>
            <a:r>
              <a:rPr lang="zh-CN" altLang="en-US" sz="1400">
                <a:solidFill>
                  <a:srgbClr val="795696"/>
                </a:solidFill>
                <a:latin typeface="微软雅黑" panose="020B0503020204020204" pitchFamily="34" charset="-122"/>
                <a:ea typeface="微软雅黑" panose="020B0503020204020204" pitchFamily="34" charset="-122"/>
              </a:rPr>
              <a:t>品类</a:t>
            </a:r>
            <a:r>
              <a:rPr lang="en-US" altLang="zh-CN" sz="1400">
                <a:solidFill>
                  <a:srgbClr val="795696"/>
                </a:solidFill>
                <a:latin typeface="微软雅黑" panose="020B0503020204020204" pitchFamily="34" charset="-122"/>
                <a:ea typeface="微软雅黑" panose="020B0503020204020204" pitchFamily="34" charset="-122"/>
              </a:rPr>
              <a:t>/</a:t>
            </a:r>
            <a:r>
              <a:rPr lang="zh-CN" altLang="en-US" sz="1400">
                <a:solidFill>
                  <a:srgbClr val="795696"/>
                </a:solidFill>
                <a:latin typeface="微软雅黑" panose="020B0503020204020204" pitchFamily="34" charset="-122"/>
                <a:ea typeface="微软雅黑" panose="020B0503020204020204" pitchFamily="34" charset="-122"/>
              </a:rPr>
              <a:t>功效</a:t>
            </a:r>
            <a:r>
              <a:rPr lang="en-US" altLang="zh-CN" sz="1400">
                <a:solidFill>
                  <a:srgbClr val="795696"/>
                </a:solidFill>
                <a:latin typeface="微软雅黑" panose="020B0503020204020204" pitchFamily="34" charset="-122"/>
                <a:ea typeface="微软雅黑" panose="020B0503020204020204" pitchFamily="34" charset="-122"/>
              </a:rPr>
              <a:t>/</a:t>
            </a:r>
            <a:r>
              <a:rPr lang="zh-CN" altLang="en-US" sz="1400">
                <a:solidFill>
                  <a:srgbClr val="795696"/>
                </a:solidFill>
                <a:latin typeface="微软雅黑" panose="020B0503020204020204" pitchFamily="34" charset="-122"/>
                <a:ea typeface="微软雅黑" panose="020B0503020204020204" pitchFamily="34" charset="-122"/>
              </a:rPr>
              <a:t>场景</a:t>
            </a:r>
            <a:endParaRPr lang="zh-CN" altLang="en-US" sz="1400">
              <a:solidFill>
                <a:srgbClr val="795696"/>
              </a:solidFill>
              <a:latin typeface="微软雅黑" panose="020B0503020204020204" pitchFamily="34" charset="-122"/>
              <a:ea typeface="微软雅黑" panose="020B0503020204020204" pitchFamily="34" charset="-122"/>
            </a:endParaRPr>
          </a:p>
        </p:txBody>
      </p:sp>
      <p:sp>
        <p:nvSpPr>
          <p:cNvPr id="52" name="矩形 51"/>
          <p:cNvSpPr/>
          <p:nvPr/>
        </p:nvSpPr>
        <p:spPr>
          <a:xfrm>
            <a:off x="5783018" y="4560462"/>
            <a:ext cx="2755686" cy="493159"/>
          </a:xfrm>
          <a:prstGeom prst="rect">
            <a:avLst/>
          </a:prstGeom>
          <a:noFill/>
          <a:ln>
            <a:solidFill>
              <a:srgbClr val="79569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zh-CN" altLang="en-US" sz="1400">
                <a:solidFill>
                  <a:srgbClr val="795696"/>
                </a:solidFill>
                <a:latin typeface="微软雅黑" panose="020B0503020204020204" pitchFamily="34" charset="-122"/>
                <a:ea typeface="微软雅黑" panose="020B0503020204020204" pitchFamily="34" charset="-122"/>
              </a:rPr>
              <a:t>品牌词</a:t>
            </a:r>
            <a:r>
              <a:rPr lang="en-US" altLang="zh-CN" sz="1400">
                <a:solidFill>
                  <a:srgbClr val="795696"/>
                </a:solidFill>
                <a:latin typeface="微软雅黑" panose="020B0503020204020204" pitchFamily="34" charset="-122"/>
                <a:ea typeface="微软雅黑" panose="020B0503020204020204" pitchFamily="34" charset="-122"/>
              </a:rPr>
              <a:t>/</a:t>
            </a:r>
            <a:r>
              <a:rPr lang="zh-CN" altLang="en-US" sz="1400">
                <a:solidFill>
                  <a:srgbClr val="795696"/>
                </a:solidFill>
                <a:latin typeface="微软雅黑" panose="020B0503020204020204" pitchFamily="34" charset="-122"/>
                <a:ea typeface="微软雅黑" panose="020B0503020204020204" pitchFamily="34" charset="-122"/>
              </a:rPr>
              <a:t>直播词</a:t>
            </a:r>
            <a:r>
              <a:rPr lang="en-US" altLang="zh-CN" sz="1400">
                <a:solidFill>
                  <a:srgbClr val="795696"/>
                </a:solidFill>
                <a:latin typeface="微软雅黑" panose="020B0503020204020204" pitchFamily="34" charset="-122"/>
                <a:ea typeface="微软雅黑" panose="020B0503020204020204" pitchFamily="34" charset="-122"/>
              </a:rPr>
              <a:t>/</a:t>
            </a:r>
            <a:r>
              <a:rPr lang="zh-CN" altLang="en-US" sz="1400">
                <a:solidFill>
                  <a:srgbClr val="795696"/>
                </a:solidFill>
                <a:latin typeface="微软雅黑" panose="020B0503020204020204" pitchFamily="34" charset="-122"/>
                <a:ea typeface="微软雅黑" panose="020B0503020204020204" pitchFamily="34" charset="-122"/>
              </a:rPr>
              <a:t>博主词强势占位</a:t>
            </a:r>
            <a:endParaRPr lang="en-US" altLang="zh-CN" sz="1400">
              <a:solidFill>
                <a:srgbClr val="795696"/>
              </a:solidFill>
              <a:latin typeface="微软雅黑" panose="020B0503020204020204" pitchFamily="34" charset="-122"/>
              <a:ea typeface="微软雅黑" panose="020B0503020204020204" pitchFamily="34" charset="-122"/>
            </a:endParaRPr>
          </a:p>
          <a:p>
            <a:pPr algn="ctr"/>
            <a:r>
              <a:rPr lang="zh-CN" altLang="en-US" sz="1400">
                <a:solidFill>
                  <a:srgbClr val="795696"/>
                </a:solidFill>
                <a:latin typeface="微软雅黑" panose="020B0503020204020204" pitchFamily="34" charset="-122"/>
                <a:ea typeface="微软雅黑" panose="020B0503020204020204" pitchFamily="34" charset="-122"/>
              </a:rPr>
              <a:t>实时监测保证流量</a:t>
            </a:r>
            <a:r>
              <a:rPr lang="en-US" altLang="zh-CN" sz="1400">
                <a:solidFill>
                  <a:srgbClr val="795696"/>
                </a:solidFill>
                <a:latin typeface="微软雅黑" panose="020B0503020204020204" pitchFamily="34" charset="-122"/>
                <a:ea typeface="微软雅黑" panose="020B0503020204020204" pitchFamily="34" charset="-122"/>
              </a:rPr>
              <a:t>100%</a:t>
            </a:r>
            <a:r>
              <a:rPr lang="zh-CN" altLang="en-US" sz="1400">
                <a:solidFill>
                  <a:srgbClr val="795696"/>
                </a:solidFill>
                <a:latin typeface="微软雅黑" panose="020B0503020204020204" pitchFamily="34" charset="-122"/>
                <a:ea typeface="微软雅黑" panose="020B0503020204020204" pitchFamily="34" charset="-122"/>
              </a:rPr>
              <a:t>承接</a:t>
            </a:r>
            <a:endParaRPr lang="zh-CN" altLang="en-US" sz="1400">
              <a:solidFill>
                <a:srgbClr val="795696"/>
              </a:solidFill>
              <a:latin typeface="微软雅黑" panose="020B0503020204020204" pitchFamily="34" charset="-122"/>
              <a:ea typeface="微软雅黑" panose="020B0503020204020204" pitchFamily="34" charset="-122"/>
            </a:endParaRPr>
          </a:p>
        </p:txBody>
      </p:sp>
      <p:sp>
        <p:nvSpPr>
          <p:cNvPr id="53" name="矩形 52"/>
          <p:cNvSpPr/>
          <p:nvPr/>
        </p:nvSpPr>
        <p:spPr>
          <a:xfrm>
            <a:off x="8768341" y="4560462"/>
            <a:ext cx="2757600" cy="493159"/>
          </a:xfrm>
          <a:prstGeom prst="rect">
            <a:avLst/>
          </a:prstGeom>
          <a:noFill/>
          <a:ln>
            <a:solidFill>
              <a:srgbClr val="79569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zh-CN" altLang="en-US" sz="1400">
                <a:solidFill>
                  <a:srgbClr val="795696"/>
                </a:solidFill>
                <a:latin typeface="微软雅黑" panose="020B0503020204020204" pitchFamily="34" charset="-122"/>
                <a:ea typeface="微软雅黑" panose="020B0503020204020204" pitchFamily="34" charset="-122"/>
              </a:rPr>
              <a:t>搜索精准触达核心词类</a:t>
            </a:r>
            <a:endParaRPr lang="zh-CN" altLang="en-US" sz="1400">
              <a:solidFill>
                <a:srgbClr val="795696"/>
              </a:solidFill>
              <a:latin typeface="微软雅黑" panose="020B0503020204020204" pitchFamily="34" charset="-122"/>
              <a:ea typeface="微软雅黑" panose="020B0503020204020204" pitchFamily="34" charset="-122"/>
            </a:endParaRPr>
          </a:p>
        </p:txBody>
      </p:sp>
      <p:sp>
        <p:nvSpPr>
          <p:cNvPr id="54" name="矩形 53"/>
          <p:cNvSpPr/>
          <p:nvPr/>
        </p:nvSpPr>
        <p:spPr>
          <a:xfrm>
            <a:off x="2795781" y="5108946"/>
            <a:ext cx="8730160" cy="295200"/>
          </a:xfrm>
          <a:prstGeom prst="rect">
            <a:avLst/>
          </a:prstGeom>
          <a:solidFill>
            <a:srgbClr val="4B535D"/>
          </a:solidFill>
          <a:ln>
            <a:solidFill>
              <a:srgbClr val="4B535D"/>
            </a:solidFill>
          </a:ln>
        </p:spPr>
        <p:style>
          <a:lnRef idx="2">
            <a:schemeClr val="dk1">
              <a:shade val="15000"/>
            </a:schemeClr>
          </a:lnRef>
          <a:fillRef idx="1">
            <a:schemeClr val="dk1"/>
          </a:fillRef>
          <a:effectRef idx="0">
            <a:schemeClr val="dk1"/>
          </a:effectRef>
          <a:fontRef idx="minor">
            <a:schemeClr val="lt1"/>
          </a:fontRef>
        </p:style>
        <p:txBody>
          <a:bodyPr rtlCol="0" anchor="ctr"/>
          <a:lstStyle/>
          <a:p>
            <a:pPr algn="ctr"/>
            <a:r>
              <a:rPr lang="zh-CN" altLang="en-US" sz="1200">
                <a:latin typeface="微软雅黑" panose="020B0503020204020204" pitchFamily="34" charset="-122"/>
                <a:ea typeface="微软雅黑" panose="020B0503020204020204" pitchFamily="34" charset="-122"/>
              </a:rPr>
              <a:t>品牌词</a:t>
            </a:r>
            <a:r>
              <a:rPr lang="en-US" altLang="zh-CN" sz="1200">
                <a:latin typeface="微软雅黑" panose="020B0503020204020204" pitchFamily="34" charset="-122"/>
                <a:ea typeface="微软雅黑" panose="020B0503020204020204" pitchFamily="34" charset="-122"/>
              </a:rPr>
              <a:t>/</a:t>
            </a:r>
            <a:r>
              <a:rPr lang="zh-CN" altLang="en-US" sz="1200">
                <a:latin typeface="微软雅黑" panose="020B0503020204020204" pitchFamily="34" charset="-122"/>
                <a:ea typeface="微软雅黑" panose="020B0503020204020204" pitchFamily="34" charset="-122"/>
              </a:rPr>
              <a:t>品类词</a:t>
            </a:r>
            <a:r>
              <a:rPr lang="en-US" altLang="zh-CN" sz="1200">
                <a:latin typeface="微软雅黑" panose="020B0503020204020204" pitchFamily="34" charset="-122"/>
                <a:ea typeface="微软雅黑" panose="020B0503020204020204" pitchFamily="34" charset="-122"/>
              </a:rPr>
              <a:t>/</a:t>
            </a:r>
            <a:r>
              <a:rPr lang="zh-CN" altLang="en-US" sz="1200">
                <a:latin typeface="微软雅黑" panose="020B0503020204020204" pitchFamily="34" charset="-122"/>
                <a:ea typeface="微软雅黑" panose="020B0503020204020204" pitchFamily="34" charset="-122"/>
              </a:rPr>
              <a:t>功效词</a:t>
            </a:r>
            <a:r>
              <a:rPr lang="en-US" altLang="zh-CN" sz="1200">
                <a:latin typeface="微软雅黑" panose="020B0503020204020204" pitchFamily="34" charset="-122"/>
                <a:ea typeface="微软雅黑" panose="020B0503020204020204" pitchFamily="34" charset="-122"/>
              </a:rPr>
              <a:t>/</a:t>
            </a:r>
            <a:r>
              <a:rPr lang="zh-CN" altLang="en-US" sz="1200">
                <a:latin typeface="微软雅黑" panose="020B0503020204020204" pitchFamily="34" charset="-122"/>
                <a:ea typeface="微软雅黑" panose="020B0503020204020204" pitchFamily="34" charset="-122"/>
              </a:rPr>
              <a:t>同类品词</a:t>
            </a:r>
            <a:r>
              <a:rPr lang="en-US" altLang="zh-CN" sz="1200">
                <a:latin typeface="微软雅黑" panose="020B0503020204020204" pitchFamily="34" charset="-122"/>
                <a:ea typeface="微软雅黑" panose="020B0503020204020204" pitchFamily="34" charset="-122"/>
              </a:rPr>
              <a:t>/</a:t>
            </a:r>
            <a:r>
              <a:rPr lang="zh-CN" altLang="en-US" sz="1200">
                <a:latin typeface="微软雅黑" panose="020B0503020204020204" pitchFamily="34" charset="-122"/>
                <a:ea typeface="微软雅黑" panose="020B0503020204020204" pitchFamily="34" charset="-122"/>
              </a:rPr>
              <a:t>场景词</a:t>
            </a:r>
            <a:endParaRPr lang="zh-CN" altLang="en-US" sz="1200">
              <a:latin typeface="微软雅黑" panose="020B0503020204020204" pitchFamily="34" charset="-122"/>
              <a:ea typeface="微软雅黑" panose="020B0503020204020204" pitchFamily="34" charset="-122"/>
            </a:endParaRPr>
          </a:p>
        </p:txBody>
      </p:sp>
      <p:sp>
        <p:nvSpPr>
          <p:cNvPr id="55" name="矩形 54"/>
          <p:cNvSpPr/>
          <p:nvPr/>
        </p:nvSpPr>
        <p:spPr>
          <a:xfrm>
            <a:off x="4547122" y="5441869"/>
            <a:ext cx="4914861" cy="295200"/>
          </a:xfrm>
          <a:prstGeom prst="rect">
            <a:avLst/>
          </a:prstGeom>
          <a:solidFill>
            <a:srgbClr val="4B535D"/>
          </a:solidFill>
          <a:ln>
            <a:solidFill>
              <a:srgbClr val="4B535D"/>
            </a:solidFill>
          </a:ln>
        </p:spPr>
        <p:style>
          <a:lnRef idx="2">
            <a:schemeClr val="dk1">
              <a:shade val="15000"/>
            </a:schemeClr>
          </a:lnRef>
          <a:fillRef idx="1">
            <a:schemeClr val="dk1"/>
          </a:fillRef>
          <a:effectRef idx="0">
            <a:schemeClr val="dk1"/>
          </a:effectRef>
          <a:fontRef idx="minor">
            <a:schemeClr val="lt1"/>
          </a:fontRef>
        </p:style>
        <p:txBody>
          <a:bodyPr rtlCol="0" anchor="ctr"/>
          <a:lstStyle/>
          <a:p>
            <a:pPr algn="ctr"/>
            <a:r>
              <a:rPr lang="zh-CN" altLang="en-US" sz="1200">
                <a:latin typeface="微软雅黑" panose="020B0503020204020204" pitchFamily="34" charset="-122"/>
                <a:ea typeface="微软雅黑" panose="020B0503020204020204" pitchFamily="34" charset="-122"/>
              </a:rPr>
              <a:t>品牌词</a:t>
            </a:r>
            <a:r>
              <a:rPr lang="en-US" altLang="zh-CN" sz="1200">
                <a:latin typeface="微软雅黑" panose="020B0503020204020204" pitchFamily="34" charset="-122"/>
                <a:ea typeface="微软雅黑" panose="020B0503020204020204" pitchFamily="34" charset="-122"/>
              </a:rPr>
              <a:t>/</a:t>
            </a:r>
            <a:r>
              <a:rPr lang="zh-CN" altLang="en-US" sz="1200">
                <a:latin typeface="微软雅黑" panose="020B0503020204020204" pitchFamily="34" charset="-122"/>
                <a:ea typeface="微软雅黑" panose="020B0503020204020204" pitchFamily="34" charset="-122"/>
              </a:rPr>
              <a:t>直播调</a:t>
            </a:r>
            <a:r>
              <a:rPr lang="en-US" altLang="zh-CN" sz="1200">
                <a:latin typeface="微软雅黑" panose="020B0503020204020204" pitchFamily="34" charset="-122"/>
                <a:ea typeface="微软雅黑" panose="020B0503020204020204" pitchFamily="34" charset="-122"/>
              </a:rPr>
              <a:t>/</a:t>
            </a:r>
            <a:r>
              <a:rPr lang="zh-CN" altLang="en-US" sz="1200">
                <a:latin typeface="微软雅黑" panose="020B0503020204020204" pitchFamily="34" charset="-122"/>
                <a:ea typeface="微软雅黑" panose="020B0503020204020204" pitchFamily="34" charset="-122"/>
              </a:rPr>
              <a:t>博主调强势占位，保证流量</a:t>
            </a:r>
            <a:r>
              <a:rPr lang="en-US" altLang="zh-CN" sz="1200">
                <a:latin typeface="微软雅黑" panose="020B0503020204020204" pitchFamily="34" charset="-122"/>
                <a:ea typeface="微软雅黑" panose="020B0503020204020204" pitchFamily="34" charset="-122"/>
              </a:rPr>
              <a:t>100%</a:t>
            </a:r>
            <a:r>
              <a:rPr lang="zh-CN" altLang="en-US" sz="1200">
                <a:latin typeface="微软雅黑" panose="020B0503020204020204" pitchFamily="34" charset="-122"/>
                <a:ea typeface="微软雅黑" panose="020B0503020204020204" pitchFamily="34" charset="-122"/>
              </a:rPr>
              <a:t>承接</a:t>
            </a:r>
            <a:endParaRPr lang="zh-CN" altLang="en-US" sz="1200">
              <a:latin typeface="微软雅黑" panose="020B0503020204020204" pitchFamily="34" charset="-122"/>
              <a:ea typeface="微软雅黑" panose="020B0503020204020204" pitchFamily="34" charset="-122"/>
            </a:endParaRPr>
          </a:p>
        </p:txBody>
      </p:sp>
      <p:grpSp>
        <p:nvGrpSpPr>
          <p:cNvPr id="59" name="组合 58"/>
          <p:cNvGrpSpPr/>
          <p:nvPr/>
        </p:nvGrpSpPr>
        <p:grpSpPr>
          <a:xfrm>
            <a:off x="2795781" y="6028044"/>
            <a:ext cx="2757600" cy="534583"/>
            <a:chOff x="2795781" y="6051152"/>
            <a:chExt cx="2757600" cy="534583"/>
          </a:xfrm>
        </p:grpSpPr>
        <p:sp>
          <p:nvSpPr>
            <p:cNvPr id="56" name="矩形 55"/>
            <p:cNvSpPr/>
            <p:nvPr/>
          </p:nvSpPr>
          <p:spPr>
            <a:xfrm>
              <a:off x="2795781" y="6051152"/>
              <a:ext cx="2757600" cy="493159"/>
            </a:xfrm>
            <a:prstGeom prst="rect">
              <a:avLst/>
            </a:prstGeom>
            <a:noFill/>
            <a:ln>
              <a:solidFill>
                <a:srgbClr val="79569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zh-CN" altLang="en-US" sz="1400">
                  <a:solidFill>
                    <a:srgbClr val="795696"/>
                  </a:solidFill>
                  <a:latin typeface="微软雅黑" panose="020B0503020204020204" pitchFamily="34" charset="-122"/>
                  <a:ea typeface="微软雅黑" panose="020B0503020204020204" pitchFamily="34" charset="-122"/>
                </a:rPr>
                <a:t>   搜索              信息流</a:t>
              </a:r>
              <a:endParaRPr lang="en-US" altLang="zh-CN" sz="1400">
                <a:solidFill>
                  <a:srgbClr val="795696"/>
                </a:solidFill>
                <a:latin typeface="微软雅黑" panose="020B0503020204020204" pitchFamily="34" charset="-122"/>
                <a:ea typeface="微软雅黑" panose="020B0503020204020204" pitchFamily="34" charset="-122"/>
              </a:endParaRPr>
            </a:p>
            <a:p>
              <a:r>
                <a:rPr lang="zh-CN" altLang="en-US" sz="1400">
                  <a:solidFill>
                    <a:srgbClr val="795696"/>
                  </a:solidFill>
                  <a:latin typeface="微软雅黑" panose="020B0503020204020204" pitchFamily="34" charset="-122"/>
                  <a:ea typeface="微软雅黑" panose="020B0503020204020204" pitchFamily="34" charset="-122"/>
                </a:rPr>
                <a:t>   </a:t>
              </a:r>
              <a:r>
                <a:rPr lang="en-US" altLang="zh-CN" sz="1400">
                  <a:solidFill>
                    <a:srgbClr val="795696"/>
                  </a:solidFill>
                  <a:latin typeface="微软雅黑" panose="020B0503020204020204" pitchFamily="34" charset="-122"/>
                  <a:ea typeface="微软雅黑" panose="020B0503020204020204" pitchFamily="34" charset="-122"/>
                </a:rPr>
                <a:t>30%              70%</a:t>
              </a:r>
              <a:endParaRPr lang="zh-CN" altLang="en-US" sz="1400">
                <a:solidFill>
                  <a:srgbClr val="795696"/>
                </a:solidFill>
                <a:latin typeface="微软雅黑" panose="020B0503020204020204" pitchFamily="34" charset="-122"/>
                <a:ea typeface="微软雅黑" panose="020B0503020204020204" pitchFamily="34" charset="-122"/>
              </a:endParaRPr>
            </a:p>
          </p:txBody>
        </p:sp>
        <p:cxnSp>
          <p:nvCxnSpPr>
            <p:cNvPr id="58" name="直接连接符 57"/>
            <p:cNvCxnSpPr/>
            <p:nvPr/>
          </p:nvCxnSpPr>
          <p:spPr>
            <a:xfrm flipH="1">
              <a:off x="3729519" y="6051152"/>
              <a:ext cx="0" cy="534583"/>
            </a:xfrm>
            <a:prstGeom prst="line">
              <a:avLst/>
            </a:prstGeom>
            <a:ln>
              <a:solidFill>
                <a:srgbClr val="795696"/>
              </a:solidFill>
            </a:ln>
          </p:spPr>
          <p:style>
            <a:lnRef idx="1">
              <a:schemeClr val="accent2"/>
            </a:lnRef>
            <a:fillRef idx="0">
              <a:schemeClr val="accent2"/>
            </a:fillRef>
            <a:effectRef idx="0">
              <a:schemeClr val="accent2"/>
            </a:effectRef>
            <a:fontRef idx="minor">
              <a:schemeClr val="tx1"/>
            </a:fontRef>
          </p:style>
        </p:cxnSp>
      </p:grpSp>
      <p:grpSp>
        <p:nvGrpSpPr>
          <p:cNvPr id="61" name="组合 60"/>
          <p:cNvGrpSpPr/>
          <p:nvPr/>
        </p:nvGrpSpPr>
        <p:grpSpPr>
          <a:xfrm>
            <a:off x="5782061" y="6028044"/>
            <a:ext cx="2757600" cy="534583"/>
            <a:chOff x="2795781" y="6051152"/>
            <a:chExt cx="2757600" cy="534583"/>
          </a:xfrm>
        </p:grpSpPr>
        <p:sp>
          <p:nvSpPr>
            <p:cNvPr id="62" name="矩形 61"/>
            <p:cNvSpPr/>
            <p:nvPr/>
          </p:nvSpPr>
          <p:spPr>
            <a:xfrm>
              <a:off x="2795781" y="6051152"/>
              <a:ext cx="2757600" cy="493159"/>
            </a:xfrm>
            <a:prstGeom prst="rect">
              <a:avLst/>
            </a:prstGeom>
            <a:noFill/>
            <a:ln>
              <a:solidFill>
                <a:srgbClr val="79569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zh-CN" altLang="en-US" sz="1400">
                  <a:solidFill>
                    <a:srgbClr val="795696"/>
                  </a:solidFill>
                  <a:latin typeface="微软雅黑" panose="020B0503020204020204" pitchFamily="34" charset="-122"/>
                  <a:ea typeface="微软雅黑" panose="020B0503020204020204" pitchFamily="34" charset="-122"/>
                </a:rPr>
                <a:t>   搜索                  信息流</a:t>
              </a:r>
              <a:endParaRPr lang="en-US" altLang="zh-CN" sz="1400">
                <a:solidFill>
                  <a:srgbClr val="795696"/>
                </a:solidFill>
                <a:latin typeface="微软雅黑" panose="020B0503020204020204" pitchFamily="34" charset="-122"/>
                <a:ea typeface="微软雅黑" panose="020B0503020204020204" pitchFamily="34" charset="-122"/>
              </a:endParaRPr>
            </a:p>
            <a:p>
              <a:pPr algn="ctr"/>
              <a:r>
                <a:rPr lang="en-US" altLang="zh-CN" sz="1400">
                  <a:solidFill>
                    <a:srgbClr val="795696"/>
                  </a:solidFill>
                  <a:latin typeface="微软雅黑" panose="020B0503020204020204" pitchFamily="34" charset="-122"/>
                  <a:ea typeface="微软雅黑" panose="020B0503020204020204" pitchFamily="34" charset="-122"/>
                </a:rPr>
                <a:t>50%                   50%</a:t>
              </a:r>
              <a:endParaRPr lang="zh-CN" altLang="en-US" sz="1400">
                <a:solidFill>
                  <a:srgbClr val="795696"/>
                </a:solidFill>
                <a:latin typeface="微软雅黑" panose="020B0503020204020204" pitchFamily="34" charset="-122"/>
                <a:ea typeface="微软雅黑" panose="020B0503020204020204" pitchFamily="34" charset="-122"/>
              </a:endParaRPr>
            </a:p>
          </p:txBody>
        </p:sp>
        <p:cxnSp>
          <p:nvCxnSpPr>
            <p:cNvPr id="73" name="直接连接符 72"/>
            <p:cNvCxnSpPr/>
            <p:nvPr/>
          </p:nvCxnSpPr>
          <p:spPr>
            <a:xfrm flipH="1">
              <a:off x="4174581" y="6051152"/>
              <a:ext cx="0" cy="534583"/>
            </a:xfrm>
            <a:prstGeom prst="line">
              <a:avLst/>
            </a:prstGeom>
            <a:ln>
              <a:solidFill>
                <a:srgbClr val="795696"/>
              </a:solidFill>
            </a:ln>
          </p:spPr>
          <p:style>
            <a:lnRef idx="1">
              <a:schemeClr val="accent2"/>
            </a:lnRef>
            <a:fillRef idx="0">
              <a:schemeClr val="accent2"/>
            </a:fillRef>
            <a:effectRef idx="0">
              <a:schemeClr val="accent2"/>
            </a:effectRef>
            <a:fontRef idx="minor">
              <a:schemeClr val="tx1"/>
            </a:fontRef>
          </p:style>
        </p:cxnSp>
      </p:grpSp>
      <p:grpSp>
        <p:nvGrpSpPr>
          <p:cNvPr id="75" name="组合 74"/>
          <p:cNvGrpSpPr/>
          <p:nvPr/>
        </p:nvGrpSpPr>
        <p:grpSpPr>
          <a:xfrm>
            <a:off x="8768341" y="6028044"/>
            <a:ext cx="2757600" cy="534583"/>
            <a:chOff x="2795781" y="6051152"/>
            <a:chExt cx="2757600" cy="534583"/>
          </a:xfrm>
        </p:grpSpPr>
        <p:sp>
          <p:nvSpPr>
            <p:cNvPr id="79" name="矩形 78"/>
            <p:cNvSpPr/>
            <p:nvPr/>
          </p:nvSpPr>
          <p:spPr>
            <a:xfrm>
              <a:off x="2795781" y="6051152"/>
              <a:ext cx="2757600" cy="493159"/>
            </a:xfrm>
            <a:prstGeom prst="rect">
              <a:avLst/>
            </a:prstGeom>
            <a:noFill/>
            <a:ln>
              <a:solidFill>
                <a:srgbClr val="79569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zh-CN" altLang="en-US" sz="1400">
                  <a:solidFill>
                    <a:srgbClr val="795696"/>
                  </a:solidFill>
                  <a:latin typeface="微软雅黑" panose="020B0503020204020204" pitchFamily="34" charset="-122"/>
                  <a:ea typeface="微软雅黑" panose="020B0503020204020204" pitchFamily="34" charset="-122"/>
                </a:rPr>
                <a:t>     搜索              信息流</a:t>
              </a:r>
              <a:endParaRPr lang="en-US" altLang="zh-CN" sz="1400">
                <a:solidFill>
                  <a:srgbClr val="795696"/>
                </a:solidFill>
                <a:latin typeface="微软雅黑" panose="020B0503020204020204" pitchFamily="34" charset="-122"/>
                <a:ea typeface="微软雅黑" panose="020B0503020204020204" pitchFamily="34" charset="-122"/>
              </a:endParaRPr>
            </a:p>
            <a:p>
              <a:r>
                <a:rPr lang="zh-CN" altLang="en-US" sz="1400">
                  <a:solidFill>
                    <a:srgbClr val="795696"/>
                  </a:solidFill>
                  <a:latin typeface="微软雅黑" panose="020B0503020204020204" pitchFamily="34" charset="-122"/>
                  <a:ea typeface="微软雅黑" panose="020B0503020204020204" pitchFamily="34" charset="-122"/>
                </a:rPr>
                <a:t>     </a:t>
              </a:r>
              <a:r>
                <a:rPr lang="en-US" altLang="zh-CN" sz="1400">
                  <a:solidFill>
                    <a:srgbClr val="795696"/>
                  </a:solidFill>
                  <a:latin typeface="微软雅黑" panose="020B0503020204020204" pitchFamily="34" charset="-122"/>
                  <a:ea typeface="微软雅黑" panose="020B0503020204020204" pitchFamily="34" charset="-122"/>
                </a:rPr>
                <a:t>40%              60%</a:t>
              </a:r>
              <a:endParaRPr lang="zh-CN" altLang="en-US" sz="1400">
                <a:solidFill>
                  <a:srgbClr val="795696"/>
                </a:solidFill>
                <a:latin typeface="微软雅黑" panose="020B0503020204020204" pitchFamily="34" charset="-122"/>
                <a:ea typeface="微软雅黑" panose="020B0503020204020204" pitchFamily="34" charset="-122"/>
              </a:endParaRPr>
            </a:p>
          </p:txBody>
        </p:sp>
        <p:cxnSp>
          <p:nvCxnSpPr>
            <p:cNvPr id="80" name="直接连接符 79"/>
            <p:cNvCxnSpPr/>
            <p:nvPr/>
          </p:nvCxnSpPr>
          <p:spPr>
            <a:xfrm flipH="1">
              <a:off x="3893905" y="6051152"/>
              <a:ext cx="0" cy="534583"/>
            </a:xfrm>
            <a:prstGeom prst="line">
              <a:avLst/>
            </a:prstGeom>
            <a:ln>
              <a:solidFill>
                <a:srgbClr val="795696"/>
              </a:solidFill>
            </a:ln>
          </p:spPr>
          <p:style>
            <a:lnRef idx="1">
              <a:schemeClr val="accent2"/>
            </a:lnRef>
            <a:fillRef idx="0">
              <a:schemeClr val="accent2"/>
            </a:fillRef>
            <a:effectRef idx="0">
              <a:schemeClr val="accent2"/>
            </a:effectRef>
            <a:fontRef idx="minor">
              <a:schemeClr val="tx1"/>
            </a:fontRef>
          </p:style>
        </p:cxnSp>
      </p:grpSp>
      <p:sp>
        <p:nvSpPr>
          <p:cNvPr id="82" name="箭头: 五边形 81"/>
          <p:cNvSpPr/>
          <p:nvPr/>
        </p:nvSpPr>
        <p:spPr>
          <a:xfrm>
            <a:off x="5515660" y="1180442"/>
            <a:ext cx="315482" cy="229874"/>
          </a:xfrm>
          <a:prstGeom prst="homePlate">
            <a:avLst/>
          </a:prstGeom>
          <a:solidFill>
            <a:srgbClr val="DED1E5"/>
          </a:solidFill>
          <a:ln>
            <a:solidFill>
              <a:srgbClr val="DED1E5"/>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3" name="箭头: 五边形 82"/>
          <p:cNvSpPr/>
          <p:nvPr/>
        </p:nvSpPr>
        <p:spPr>
          <a:xfrm>
            <a:off x="8538704" y="1180442"/>
            <a:ext cx="315482" cy="229874"/>
          </a:xfrm>
          <a:prstGeom prst="homePlate">
            <a:avLst/>
          </a:prstGeom>
          <a:solidFill>
            <a:srgbClr val="DED1E5"/>
          </a:solidFill>
          <a:ln>
            <a:solidFill>
              <a:srgbClr val="DED1E5"/>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文本框 2"/>
          <p:cNvSpPr txBox="1"/>
          <p:nvPr/>
        </p:nvSpPr>
        <p:spPr>
          <a:xfrm>
            <a:off x="817948" y="269402"/>
            <a:ext cx="7562367" cy="584775"/>
          </a:xfrm>
          <a:prstGeom prst="rect">
            <a:avLst/>
          </a:prstGeom>
          <a:noFill/>
        </p:spPr>
        <p:txBody>
          <a:bodyPr wrap="square">
            <a:spAutoFit/>
          </a:bodyPr>
          <a:lstStyle/>
          <a:p>
            <a:r>
              <a:rPr lang="zh-CN" altLang="en-US" sz="3200">
                <a:latin typeface="微软雅黑" panose="020B0503020204020204" pitchFamily="34" charset="-122"/>
                <a:ea typeface="微软雅黑" panose="020B0503020204020204" pitchFamily="34" charset="-122"/>
              </a:rPr>
              <a:t>小红书营销规划模型</a:t>
            </a:r>
            <a:endParaRPr lang="zh-CN" altLang="en-US" sz="3200">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5:prstTrans prst="peelOff"/>
      </p:transition>
    </mc:Choice>
    <mc:Fallback>
      <p:transition spd="slow">
        <p:fade/>
      </p:transition>
    </mc:Fallback>
  </mc:AlternateContent>
</p:sld>
</file>

<file path=ppt/slides/slide1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7" name="组合 26"/>
          <p:cNvGrpSpPr>
            <a:grpSpLocks noChangeAspect="1"/>
          </p:cNvGrpSpPr>
          <p:nvPr/>
        </p:nvGrpSpPr>
        <p:grpSpPr>
          <a:xfrm>
            <a:off x="1245720" y="733538"/>
            <a:ext cx="9517752" cy="6062619"/>
            <a:chOff x="996593" y="881374"/>
            <a:chExt cx="7855155" cy="5003578"/>
          </a:xfrm>
        </p:grpSpPr>
        <p:sp>
          <p:nvSpPr>
            <p:cNvPr id="2" name="弧 56"/>
            <p:cNvSpPr/>
            <p:nvPr/>
          </p:nvSpPr>
          <p:spPr>
            <a:xfrm>
              <a:off x="2944803" y="1571153"/>
              <a:ext cx="5792968" cy="4222123"/>
            </a:xfrm>
            <a:prstGeom prst="arc">
              <a:avLst>
                <a:gd name="adj1" fmla="val 12150071"/>
                <a:gd name="adj2" fmla="val 20438252"/>
              </a:avLst>
            </a:prstGeom>
            <a:ln w="19050">
              <a:solidFill>
                <a:srgbClr val="C00000"/>
              </a:solidFill>
              <a:prstDash val="solid"/>
              <a:headEnd type="triangl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zh-CN" altLang="en-US"/>
            </a:p>
          </p:txBody>
        </p:sp>
        <p:sp>
          <p:nvSpPr>
            <p:cNvPr id="3" name="矩形: 圆角 2"/>
            <p:cNvSpPr/>
            <p:nvPr/>
          </p:nvSpPr>
          <p:spPr>
            <a:xfrm>
              <a:off x="996593" y="2630186"/>
              <a:ext cx="1818526" cy="390418"/>
            </a:xfrm>
            <a:prstGeom prst="roundRect">
              <a:avLst/>
            </a:prstGeom>
            <a:noFill/>
            <a:ln>
              <a:solidFill>
                <a:srgbClr val="79569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zh-CN" altLang="en-US">
                  <a:solidFill>
                    <a:schemeClr val="tx2"/>
                  </a:solidFill>
                  <a:latin typeface="微软雅黑" panose="020B0503020204020204" pitchFamily="34" charset="-122"/>
                  <a:ea typeface="微软雅黑" panose="020B0503020204020204" pitchFamily="34" charset="-122"/>
                </a:rPr>
                <a:t>站外电商商城</a:t>
              </a:r>
              <a:endParaRPr lang="zh-CN" altLang="en-US">
                <a:solidFill>
                  <a:schemeClr val="tx2"/>
                </a:solidFill>
                <a:latin typeface="微软雅黑" panose="020B0503020204020204" pitchFamily="34" charset="-122"/>
                <a:ea typeface="微软雅黑" panose="020B0503020204020204" pitchFamily="34" charset="-122"/>
              </a:endParaRPr>
            </a:p>
          </p:txBody>
        </p:sp>
        <p:sp>
          <p:nvSpPr>
            <p:cNvPr id="5" name="矩形: 圆角 4"/>
            <p:cNvSpPr/>
            <p:nvPr/>
          </p:nvSpPr>
          <p:spPr>
            <a:xfrm>
              <a:off x="996593" y="3567568"/>
              <a:ext cx="1818526" cy="390418"/>
            </a:xfrm>
            <a:prstGeom prst="roundRect">
              <a:avLst/>
            </a:prstGeom>
            <a:noFill/>
            <a:ln>
              <a:solidFill>
                <a:srgbClr val="79569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zh-CN" altLang="en-US">
                  <a:solidFill>
                    <a:schemeClr val="tx2"/>
                  </a:solidFill>
                  <a:latin typeface="微软雅黑" panose="020B0503020204020204" pitchFamily="34" charset="-122"/>
                  <a:ea typeface="微软雅黑" panose="020B0503020204020204" pitchFamily="34" charset="-122"/>
                </a:rPr>
                <a:t>站外电商直播</a:t>
              </a:r>
              <a:endParaRPr lang="zh-CN" altLang="en-US">
                <a:solidFill>
                  <a:schemeClr val="tx2"/>
                </a:solidFill>
                <a:latin typeface="微软雅黑" panose="020B0503020204020204" pitchFamily="34" charset="-122"/>
                <a:ea typeface="微软雅黑" panose="020B0503020204020204" pitchFamily="34" charset="-122"/>
              </a:endParaRPr>
            </a:p>
          </p:txBody>
        </p:sp>
        <p:sp>
          <p:nvSpPr>
            <p:cNvPr id="6" name="矩形: 圆角 5"/>
            <p:cNvSpPr/>
            <p:nvPr/>
          </p:nvSpPr>
          <p:spPr>
            <a:xfrm>
              <a:off x="2944803" y="2630186"/>
              <a:ext cx="1818526" cy="390418"/>
            </a:xfrm>
            <a:prstGeom prst="roundRect">
              <a:avLst/>
            </a:prstGeom>
            <a:solidFill>
              <a:srgbClr val="795696"/>
            </a:solidFill>
            <a:ln>
              <a:solidFill>
                <a:srgbClr val="79569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zh-CN" altLang="en-US">
                  <a:solidFill>
                    <a:schemeClr val="bg1"/>
                  </a:solidFill>
                  <a:latin typeface="微软雅黑" panose="020B0503020204020204" pitchFamily="34" charset="-122"/>
                  <a:ea typeface="微软雅黑" panose="020B0503020204020204" pitchFamily="34" charset="-122"/>
                </a:rPr>
                <a:t>小红书商城</a:t>
              </a:r>
              <a:endParaRPr lang="zh-CN" altLang="en-US">
                <a:solidFill>
                  <a:schemeClr val="bg1"/>
                </a:solidFill>
                <a:latin typeface="微软雅黑" panose="020B0503020204020204" pitchFamily="34" charset="-122"/>
                <a:ea typeface="微软雅黑" panose="020B0503020204020204" pitchFamily="34" charset="-122"/>
              </a:endParaRPr>
            </a:p>
          </p:txBody>
        </p:sp>
        <p:sp>
          <p:nvSpPr>
            <p:cNvPr id="7" name="矩形: 圆角 6"/>
            <p:cNvSpPr/>
            <p:nvPr/>
          </p:nvSpPr>
          <p:spPr>
            <a:xfrm>
              <a:off x="2944803" y="3578682"/>
              <a:ext cx="1818526" cy="390418"/>
            </a:xfrm>
            <a:prstGeom prst="roundRect">
              <a:avLst/>
            </a:prstGeom>
            <a:solidFill>
              <a:srgbClr val="795696"/>
            </a:solidFill>
            <a:ln>
              <a:solidFill>
                <a:srgbClr val="79569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zh-CN" altLang="en-US">
                  <a:solidFill>
                    <a:schemeClr val="bg1"/>
                  </a:solidFill>
                  <a:latin typeface="微软雅黑" panose="020B0503020204020204" pitchFamily="34" charset="-122"/>
                  <a:ea typeface="微软雅黑" panose="020B0503020204020204" pitchFamily="34" charset="-122"/>
                </a:rPr>
                <a:t>小红书直播</a:t>
              </a:r>
              <a:endParaRPr lang="zh-CN" altLang="en-US">
                <a:solidFill>
                  <a:schemeClr val="bg1"/>
                </a:solidFill>
                <a:latin typeface="微软雅黑" panose="020B0503020204020204" pitchFamily="34" charset="-122"/>
                <a:ea typeface="微软雅黑" panose="020B0503020204020204" pitchFamily="34" charset="-122"/>
              </a:endParaRPr>
            </a:p>
          </p:txBody>
        </p:sp>
        <p:sp>
          <p:nvSpPr>
            <p:cNvPr id="10" name="文本框 9"/>
            <p:cNvSpPr txBox="1"/>
            <p:nvPr/>
          </p:nvSpPr>
          <p:spPr>
            <a:xfrm>
              <a:off x="7472442" y="3855243"/>
              <a:ext cx="1379306" cy="304816"/>
            </a:xfrm>
            <a:prstGeom prst="rect">
              <a:avLst/>
            </a:prstGeom>
            <a:noFill/>
          </p:spPr>
          <p:txBody>
            <a:bodyPr wrap="square">
              <a:spAutoFit/>
            </a:bodyPr>
            <a:lstStyle/>
            <a:p>
              <a:pPr algn="ctr"/>
              <a:r>
                <a:rPr lang="zh-CN" altLang="en-US" b="1">
                  <a:latin typeface="微软雅黑" panose="020B0503020204020204" pitchFamily="34" charset="-122"/>
                  <a:ea typeface="微软雅黑" panose="020B0503020204020204" pitchFamily="34" charset="-122"/>
                </a:rPr>
                <a:t>内容种草</a:t>
              </a:r>
              <a:endParaRPr lang="zh-CN" altLang="en-US" b="1">
                <a:latin typeface="微软雅黑" panose="020B0503020204020204" pitchFamily="34" charset="-122"/>
                <a:ea typeface="微软雅黑" panose="020B0503020204020204" pitchFamily="34" charset="-122"/>
              </a:endParaRPr>
            </a:p>
          </p:txBody>
        </p:sp>
        <p:sp>
          <p:nvSpPr>
            <p:cNvPr id="12" name="弧 56"/>
            <p:cNvSpPr/>
            <p:nvPr/>
          </p:nvSpPr>
          <p:spPr>
            <a:xfrm>
              <a:off x="2110838" y="1479479"/>
              <a:ext cx="5954330" cy="4405473"/>
            </a:xfrm>
            <a:prstGeom prst="arc">
              <a:avLst>
                <a:gd name="adj1" fmla="val 12151624"/>
                <a:gd name="adj2" fmla="val 20405703"/>
              </a:avLst>
            </a:prstGeom>
            <a:ln w="19050">
              <a:solidFill>
                <a:srgbClr val="795696"/>
              </a:solidFill>
              <a:prstDash val="solid"/>
              <a:headEnd type="triangl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zh-CN" altLang="en-US"/>
            </a:p>
          </p:txBody>
        </p:sp>
        <p:sp>
          <p:nvSpPr>
            <p:cNvPr id="13" name="弧 56"/>
            <p:cNvSpPr/>
            <p:nvPr/>
          </p:nvSpPr>
          <p:spPr>
            <a:xfrm rot="10800000">
              <a:off x="3154165" y="947359"/>
              <a:ext cx="5157627" cy="4431161"/>
            </a:xfrm>
            <a:prstGeom prst="arc">
              <a:avLst>
                <a:gd name="adj1" fmla="val 12151624"/>
                <a:gd name="adj2" fmla="val 20405703"/>
              </a:avLst>
            </a:prstGeom>
            <a:ln w="19050">
              <a:solidFill>
                <a:srgbClr val="C00000"/>
              </a:solidFill>
              <a:prstDash val="solid"/>
              <a:headEnd type="triangl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zh-CN" altLang="en-US"/>
            </a:p>
          </p:txBody>
        </p:sp>
        <p:sp>
          <p:nvSpPr>
            <p:cNvPr id="14" name="弧 56"/>
            <p:cNvSpPr/>
            <p:nvPr/>
          </p:nvSpPr>
          <p:spPr>
            <a:xfrm rot="10800000">
              <a:off x="1978235" y="881374"/>
              <a:ext cx="5954330" cy="4405473"/>
            </a:xfrm>
            <a:prstGeom prst="arc">
              <a:avLst>
                <a:gd name="adj1" fmla="val 11818715"/>
                <a:gd name="adj2" fmla="val 20405703"/>
              </a:avLst>
            </a:prstGeom>
            <a:ln w="19050">
              <a:solidFill>
                <a:srgbClr val="795696"/>
              </a:solidFill>
              <a:prstDash val="solid"/>
              <a:headEnd type="triangl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zh-CN" altLang="en-US"/>
            </a:p>
          </p:txBody>
        </p:sp>
        <p:cxnSp>
          <p:nvCxnSpPr>
            <p:cNvPr id="16" name="直接箭头连接符 15"/>
            <p:cNvCxnSpPr/>
            <p:nvPr/>
          </p:nvCxnSpPr>
          <p:spPr>
            <a:xfrm flipH="1" flipV="1">
              <a:off x="4880225" y="2825395"/>
              <a:ext cx="2644943" cy="10274"/>
            </a:xfrm>
            <a:prstGeom prst="straightConnector1">
              <a:avLst/>
            </a:prstGeom>
            <a:ln w="12700">
              <a:tailEnd type="triangle"/>
            </a:ln>
          </p:spPr>
          <p:style>
            <a:lnRef idx="1">
              <a:schemeClr val="accent1"/>
            </a:lnRef>
            <a:fillRef idx="0">
              <a:schemeClr val="accent1"/>
            </a:fillRef>
            <a:effectRef idx="0">
              <a:schemeClr val="accent1"/>
            </a:effectRef>
            <a:fontRef idx="minor">
              <a:schemeClr val="tx1"/>
            </a:fontRef>
          </p:style>
        </p:cxnSp>
        <p:pic>
          <p:nvPicPr>
            <p:cNvPr id="8" name="图片 7"/>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7505765" y="2641136"/>
              <a:ext cx="1232006" cy="1232006"/>
            </a:xfrm>
            <a:prstGeom prst="rect">
              <a:avLst/>
            </a:prstGeom>
          </p:spPr>
        </p:pic>
        <p:cxnSp>
          <p:nvCxnSpPr>
            <p:cNvPr id="19" name="直接箭头连接符 18"/>
            <p:cNvCxnSpPr/>
            <p:nvPr/>
          </p:nvCxnSpPr>
          <p:spPr>
            <a:xfrm rot="10800000" flipH="1" flipV="1">
              <a:off x="4783730" y="3740727"/>
              <a:ext cx="2644943" cy="10274"/>
            </a:xfrm>
            <a:prstGeom prst="straightConnector1">
              <a:avLst/>
            </a:prstGeom>
            <a:ln w="12700">
              <a:tailEnd type="triangle"/>
            </a:ln>
          </p:spPr>
          <p:style>
            <a:lnRef idx="1">
              <a:schemeClr val="accent1"/>
            </a:lnRef>
            <a:fillRef idx="0">
              <a:schemeClr val="accent1"/>
            </a:fillRef>
            <a:effectRef idx="0">
              <a:schemeClr val="accent1"/>
            </a:effectRef>
            <a:fontRef idx="minor">
              <a:schemeClr val="tx1"/>
            </a:fontRef>
          </p:style>
        </p:cxnSp>
        <p:sp>
          <p:nvSpPr>
            <p:cNvPr id="21" name="文本框 20"/>
            <p:cNvSpPr txBox="1"/>
            <p:nvPr/>
          </p:nvSpPr>
          <p:spPr>
            <a:xfrm>
              <a:off x="4782361" y="3419802"/>
              <a:ext cx="2761839" cy="279414"/>
            </a:xfrm>
            <a:prstGeom prst="rect">
              <a:avLst/>
            </a:prstGeom>
            <a:noFill/>
          </p:spPr>
          <p:txBody>
            <a:bodyPr wrap="square">
              <a:spAutoFit/>
            </a:bodyPr>
            <a:lstStyle/>
            <a:p>
              <a:pPr algn="ctr"/>
              <a:r>
                <a:rPr lang="zh-CN" altLang="en-US" sz="1600">
                  <a:solidFill>
                    <a:srgbClr val="795696"/>
                  </a:solidFill>
                  <a:latin typeface="微软雅黑" panose="020B0503020204020204" pitchFamily="34" charset="-122"/>
                  <a:ea typeface="微软雅黑" panose="020B0503020204020204" pitchFamily="34" charset="-122"/>
                </a:rPr>
                <a:t>反哺小红书更多种草内容产出</a:t>
              </a:r>
              <a:endParaRPr lang="zh-CN" altLang="en-US" sz="1600">
                <a:solidFill>
                  <a:srgbClr val="795696"/>
                </a:solidFill>
                <a:latin typeface="微软雅黑" panose="020B0503020204020204" pitchFamily="34" charset="-122"/>
                <a:ea typeface="微软雅黑" panose="020B0503020204020204" pitchFamily="34" charset="-122"/>
              </a:endParaRPr>
            </a:p>
          </p:txBody>
        </p:sp>
        <p:sp>
          <p:nvSpPr>
            <p:cNvPr id="22" name="文本框 21"/>
            <p:cNvSpPr txBox="1"/>
            <p:nvPr/>
          </p:nvSpPr>
          <p:spPr>
            <a:xfrm>
              <a:off x="4725281" y="2509659"/>
              <a:ext cx="2761839" cy="279414"/>
            </a:xfrm>
            <a:prstGeom prst="rect">
              <a:avLst/>
            </a:prstGeom>
            <a:noFill/>
          </p:spPr>
          <p:txBody>
            <a:bodyPr wrap="square">
              <a:spAutoFit/>
            </a:bodyPr>
            <a:lstStyle/>
            <a:p>
              <a:pPr algn="ctr"/>
              <a:r>
                <a:rPr lang="zh-CN" altLang="en-US" sz="1600">
                  <a:solidFill>
                    <a:srgbClr val="795696"/>
                  </a:solidFill>
                  <a:latin typeface="微软雅黑" panose="020B0503020204020204" pitchFamily="34" charset="-122"/>
                  <a:ea typeface="微软雅黑" panose="020B0503020204020204" pitchFamily="34" charset="-122"/>
                </a:rPr>
                <a:t>搜索场域</a:t>
              </a:r>
              <a:r>
                <a:rPr lang="en-US" altLang="zh-CN" sz="1600">
                  <a:solidFill>
                    <a:srgbClr val="795696"/>
                  </a:solidFill>
                  <a:latin typeface="微软雅黑" panose="020B0503020204020204" pitchFamily="34" charset="-122"/>
                  <a:ea typeface="微软雅黑" panose="020B0503020204020204" pitchFamily="34" charset="-122"/>
                </a:rPr>
                <a:t>+</a:t>
              </a:r>
              <a:r>
                <a:rPr lang="zh-CN" altLang="en-US" sz="1600">
                  <a:solidFill>
                    <a:srgbClr val="795696"/>
                  </a:solidFill>
                  <a:latin typeface="微软雅黑" panose="020B0503020204020204" pitchFamily="34" charset="-122"/>
                  <a:ea typeface="微软雅黑" panose="020B0503020204020204" pitchFamily="34" charset="-122"/>
                </a:rPr>
                <a:t>信息流场域</a:t>
              </a:r>
              <a:endParaRPr lang="zh-CN" altLang="en-US" sz="1600">
                <a:solidFill>
                  <a:srgbClr val="795696"/>
                </a:solidFill>
                <a:latin typeface="微软雅黑" panose="020B0503020204020204" pitchFamily="34" charset="-122"/>
                <a:ea typeface="微软雅黑" panose="020B0503020204020204" pitchFamily="34" charset="-122"/>
              </a:endParaRPr>
            </a:p>
          </p:txBody>
        </p:sp>
        <p:sp>
          <p:nvSpPr>
            <p:cNvPr id="23" name="文本框 22"/>
            <p:cNvSpPr txBox="1"/>
            <p:nvPr/>
          </p:nvSpPr>
          <p:spPr>
            <a:xfrm>
              <a:off x="2558265" y="1509988"/>
              <a:ext cx="1500027" cy="400110"/>
            </a:xfrm>
            <a:prstGeom prst="rect">
              <a:avLst/>
            </a:prstGeom>
            <a:noFill/>
          </p:spPr>
          <p:txBody>
            <a:bodyPr wrap="square">
              <a:spAutoFit/>
            </a:bodyPr>
            <a:lstStyle/>
            <a:p>
              <a:pPr algn="ctr"/>
              <a:r>
                <a:rPr lang="zh-CN" altLang="en-US" sz="2000">
                  <a:latin typeface="微软雅黑" panose="020B0503020204020204" pitchFamily="34" charset="-122"/>
                  <a:ea typeface="微软雅黑" panose="020B0503020204020204" pitchFamily="34" charset="-122"/>
                </a:rPr>
                <a:t>口碑验证</a:t>
              </a:r>
              <a:endParaRPr lang="zh-CN" altLang="en-US" sz="2000">
                <a:latin typeface="微软雅黑" panose="020B0503020204020204" pitchFamily="34" charset="-122"/>
                <a:ea typeface="微软雅黑" panose="020B0503020204020204" pitchFamily="34" charset="-122"/>
              </a:endParaRPr>
            </a:p>
          </p:txBody>
        </p:sp>
        <p:sp>
          <p:nvSpPr>
            <p:cNvPr id="24" name="文本框 23"/>
            <p:cNvSpPr txBox="1"/>
            <p:nvPr/>
          </p:nvSpPr>
          <p:spPr>
            <a:xfrm>
              <a:off x="3970379" y="1693693"/>
              <a:ext cx="1500027" cy="400110"/>
            </a:xfrm>
            <a:prstGeom prst="rect">
              <a:avLst/>
            </a:prstGeom>
            <a:noFill/>
          </p:spPr>
          <p:txBody>
            <a:bodyPr wrap="square">
              <a:spAutoFit/>
            </a:bodyPr>
            <a:lstStyle/>
            <a:p>
              <a:pPr algn="ctr"/>
              <a:r>
                <a:rPr lang="zh-CN" altLang="en-US" sz="2000">
                  <a:latin typeface="微软雅黑" panose="020B0503020204020204" pitchFamily="34" charset="-122"/>
                  <a:ea typeface="微软雅黑" panose="020B0503020204020204" pitchFamily="34" charset="-122"/>
                </a:rPr>
                <a:t>直接转化</a:t>
              </a:r>
              <a:endParaRPr lang="zh-CN" altLang="en-US" sz="2000">
                <a:latin typeface="微软雅黑" panose="020B0503020204020204" pitchFamily="34" charset="-122"/>
                <a:ea typeface="微软雅黑" panose="020B0503020204020204" pitchFamily="34" charset="-122"/>
              </a:endParaRPr>
            </a:p>
          </p:txBody>
        </p:sp>
        <p:sp>
          <p:nvSpPr>
            <p:cNvPr id="25" name="文本框 24"/>
            <p:cNvSpPr txBox="1"/>
            <p:nvPr/>
          </p:nvSpPr>
          <p:spPr>
            <a:xfrm>
              <a:off x="6471364" y="1741531"/>
              <a:ext cx="1500027" cy="707886"/>
            </a:xfrm>
            <a:prstGeom prst="rect">
              <a:avLst/>
            </a:prstGeom>
            <a:noFill/>
          </p:spPr>
          <p:txBody>
            <a:bodyPr wrap="square">
              <a:spAutoFit/>
            </a:bodyPr>
            <a:lstStyle/>
            <a:p>
              <a:pPr algn="ctr"/>
              <a:r>
                <a:rPr lang="zh-CN" altLang="en-US" sz="2000">
                  <a:latin typeface="微软雅黑" panose="020B0503020204020204" pitchFamily="34" charset="-122"/>
                  <a:ea typeface="微软雅黑" panose="020B0503020204020204" pitchFamily="34" charset="-122"/>
                </a:rPr>
                <a:t>种草产生</a:t>
              </a:r>
              <a:endParaRPr lang="en-US" altLang="zh-CN" sz="2000">
                <a:latin typeface="微软雅黑" panose="020B0503020204020204" pitchFamily="34" charset="-122"/>
                <a:ea typeface="微软雅黑" panose="020B0503020204020204" pitchFamily="34" charset="-122"/>
              </a:endParaRPr>
            </a:p>
            <a:p>
              <a:pPr algn="ctr"/>
              <a:r>
                <a:rPr lang="zh-CN" altLang="en-US" sz="2000">
                  <a:latin typeface="微软雅黑" panose="020B0503020204020204" pitchFamily="34" charset="-122"/>
                  <a:ea typeface="微软雅黑" panose="020B0503020204020204" pitchFamily="34" charset="-122"/>
                </a:rPr>
                <a:t>转化意图</a:t>
              </a:r>
              <a:endParaRPr lang="zh-CN" altLang="en-US" sz="2000">
                <a:latin typeface="微软雅黑" panose="020B0503020204020204" pitchFamily="34" charset="-122"/>
                <a:ea typeface="微软雅黑" panose="020B0503020204020204" pitchFamily="34" charset="-122"/>
              </a:endParaRPr>
            </a:p>
          </p:txBody>
        </p:sp>
        <p:sp>
          <p:nvSpPr>
            <p:cNvPr id="26" name="文本框 25"/>
            <p:cNvSpPr txBox="1"/>
            <p:nvPr/>
          </p:nvSpPr>
          <p:spPr>
            <a:xfrm>
              <a:off x="4504569" y="5185788"/>
              <a:ext cx="1500027" cy="400110"/>
            </a:xfrm>
            <a:prstGeom prst="rect">
              <a:avLst/>
            </a:prstGeom>
            <a:noFill/>
          </p:spPr>
          <p:txBody>
            <a:bodyPr wrap="square">
              <a:spAutoFit/>
            </a:bodyPr>
            <a:lstStyle/>
            <a:p>
              <a:pPr algn="ctr"/>
              <a:r>
                <a:rPr lang="zh-CN" altLang="en-US" sz="2000">
                  <a:latin typeface="微软雅黑" panose="020B0503020204020204" pitchFamily="34" charset="-122"/>
                  <a:ea typeface="微软雅黑" panose="020B0503020204020204" pitchFamily="34" charset="-122"/>
                </a:rPr>
                <a:t>正向反馈</a:t>
              </a:r>
              <a:endParaRPr lang="zh-CN" altLang="en-US" sz="2000">
                <a:latin typeface="微软雅黑" panose="020B0503020204020204" pitchFamily="34" charset="-122"/>
                <a:ea typeface="微软雅黑" panose="020B0503020204020204" pitchFamily="34" charset="-122"/>
              </a:endParaRPr>
            </a:p>
          </p:txBody>
        </p:sp>
      </p:grpSp>
      <p:sp>
        <p:nvSpPr>
          <p:cNvPr id="9" name="文本框 8"/>
          <p:cNvSpPr txBox="1"/>
          <p:nvPr/>
        </p:nvSpPr>
        <p:spPr>
          <a:xfrm>
            <a:off x="817948" y="269402"/>
            <a:ext cx="7562367" cy="584775"/>
          </a:xfrm>
          <a:prstGeom prst="rect">
            <a:avLst/>
          </a:prstGeom>
          <a:noFill/>
        </p:spPr>
        <p:txBody>
          <a:bodyPr wrap="square">
            <a:spAutoFit/>
          </a:bodyPr>
          <a:lstStyle/>
          <a:p>
            <a:r>
              <a:rPr lang="zh-CN" altLang="en-US" sz="3200">
                <a:latin typeface="微软雅黑" panose="020B0503020204020204" pitchFamily="34" charset="-122"/>
                <a:ea typeface="微软雅黑" panose="020B0503020204020204" pitchFamily="34" charset="-122"/>
              </a:rPr>
              <a:t>小红书营销闭环模型</a:t>
            </a:r>
            <a:endParaRPr lang="zh-CN" altLang="en-US" sz="3200">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5:prstTrans prst="peelOff"/>
      </p:transition>
    </mc:Choice>
    <mc:Fallback>
      <p:transition spd="slow">
        <p:fade/>
      </p:transition>
    </mc:Fallback>
  </mc:AlternateContent>
</p:sld>
</file>

<file path=ppt/slides/slide1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 name="箭头: 右 94"/>
          <p:cNvSpPr/>
          <p:nvPr/>
        </p:nvSpPr>
        <p:spPr>
          <a:xfrm rot="19278248">
            <a:off x="2198021" y="4771764"/>
            <a:ext cx="411934" cy="415807"/>
          </a:xfrm>
          <a:prstGeom prst="rightArrow">
            <a:avLst/>
          </a:prstGeom>
          <a:ln>
            <a:solidFill>
              <a:schemeClr val="tx1"/>
            </a:solidFill>
          </a:ln>
        </p:spPr>
        <p:style>
          <a:lnRef idx="2">
            <a:schemeClr val="dk1">
              <a:shade val="15000"/>
            </a:schemeClr>
          </a:lnRef>
          <a:fillRef idx="1">
            <a:schemeClr val="dk1"/>
          </a:fillRef>
          <a:effectRef idx="0">
            <a:schemeClr val="dk1"/>
          </a:effectRef>
          <a:fontRef idx="minor">
            <a:schemeClr val="lt1"/>
          </a:fontRef>
        </p:style>
        <p:txBody>
          <a:bodyPr rtlCol="0" anchor="ctr"/>
          <a:lstStyle/>
          <a:p>
            <a:pPr algn="ctr"/>
            <a:endParaRPr lang="zh-CN" altLang="en-US"/>
          </a:p>
        </p:txBody>
      </p:sp>
      <p:sp>
        <p:nvSpPr>
          <p:cNvPr id="94" name="箭头: 右 93"/>
          <p:cNvSpPr/>
          <p:nvPr/>
        </p:nvSpPr>
        <p:spPr>
          <a:xfrm rot="1113899">
            <a:off x="2206568" y="2507919"/>
            <a:ext cx="411934" cy="415807"/>
          </a:xfrm>
          <a:prstGeom prst="rightArrow">
            <a:avLst/>
          </a:prstGeom>
          <a:ln>
            <a:solidFill>
              <a:schemeClr val="tx1"/>
            </a:solidFill>
          </a:ln>
        </p:spPr>
        <p:style>
          <a:lnRef idx="2">
            <a:schemeClr val="dk1">
              <a:shade val="15000"/>
            </a:schemeClr>
          </a:lnRef>
          <a:fillRef idx="1">
            <a:schemeClr val="dk1"/>
          </a:fillRef>
          <a:effectRef idx="0">
            <a:schemeClr val="dk1"/>
          </a:effectRef>
          <a:fontRef idx="minor">
            <a:schemeClr val="lt1"/>
          </a:fontRef>
        </p:style>
        <p:txBody>
          <a:bodyPr rtlCol="0" anchor="ctr"/>
          <a:lstStyle/>
          <a:p>
            <a:pPr algn="ctr"/>
            <a:endParaRPr lang="zh-CN" altLang="en-US"/>
          </a:p>
        </p:txBody>
      </p:sp>
      <p:sp>
        <p:nvSpPr>
          <p:cNvPr id="11" name="矩形 10"/>
          <p:cNvSpPr/>
          <p:nvPr/>
        </p:nvSpPr>
        <p:spPr>
          <a:xfrm>
            <a:off x="231419" y="1192155"/>
            <a:ext cx="1982910" cy="2404152"/>
          </a:xfrm>
          <a:prstGeom prst="rect">
            <a:avLst/>
          </a:prstGeom>
          <a:solidFill>
            <a:schemeClr val="accent2">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文本框 5"/>
          <p:cNvSpPr txBox="1"/>
          <p:nvPr/>
        </p:nvSpPr>
        <p:spPr>
          <a:xfrm>
            <a:off x="231420" y="1325987"/>
            <a:ext cx="1982909" cy="307777"/>
          </a:xfrm>
          <a:prstGeom prst="rect">
            <a:avLst/>
          </a:prstGeom>
          <a:noFill/>
        </p:spPr>
        <p:txBody>
          <a:bodyPr wrap="square">
            <a:spAutoFit/>
          </a:bodyPr>
          <a:lstStyle/>
          <a:p>
            <a:pPr algn="ctr"/>
            <a:r>
              <a:rPr lang="zh-CN" altLang="en-US" sz="1400" b="1">
                <a:latin typeface="微软雅黑" panose="020B0503020204020204" pitchFamily="34" charset="-122"/>
                <a:ea typeface="微软雅黑" panose="020B0503020204020204" pitchFamily="34" charset="-122"/>
              </a:rPr>
              <a:t>行业商户特点</a:t>
            </a:r>
            <a:endParaRPr lang="zh-CN" altLang="en-US" sz="1400" b="1">
              <a:latin typeface="微软雅黑" panose="020B0503020204020204" pitchFamily="34" charset="-122"/>
              <a:ea typeface="微软雅黑" panose="020B0503020204020204" pitchFamily="34" charset="-122"/>
            </a:endParaRPr>
          </a:p>
        </p:txBody>
      </p:sp>
      <p:sp>
        <p:nvSpPr>
          <p:cNvPr id="7" name="矩形 6"/>
          <p:cNvSpPr/>
          <p:nvPr/>
        </p:nvSpPr>
        <p:spPr>
          <a:xfrm>
            <a:off x="360139" y="1742359"/>
            <a:ext cx="1722591" cy="359596"/>
          </a:xfrm>
          <a:prstGeom prst="rect">
            <a:avLst/>
          </a:prstGeom>
          <a:solidFill>
            <a:srgbClr val="795696"/>
          </a:solidFill>
          <a:ln>
            <a:solidFill>
              <a:srgbClr val="79569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zh-CN" altLang="en-US" sz="1400">
                <a:latin typeface="微软雅黑" panose="020B0503020204020204" pitchFamily="34" charset="-122"/>
                <a:ea typeface="微软雅黑" panose="020B0503020204020204" pitchFamily="34" charset="-122"/>
              </a:rPr>
              <a:t>客单价较低</a:t>
            </a:r>
            <a:endParaRPr lang="zh-CN" altLang="en-US" sz="1400">
              <a:latin typeface="微软雅黑" panose="020B0503020204020204" pitchFamily="34" charset="-122"/>
              <a:ea typeface="微软雅黑" panose="020B0503020204020204" pitchFamily="34" charset="-122"/>
            </a:endParaRPr>
          </a:p>
        </p:txBody>
      </p:sp>
      <p:sp>
        <p:nvSpPr>
          <p:cNvPr id="8" name="矩形 7"/>
          <p:cNvSpPr/>
          <p:nvPr/>
        </p:nvSpPr>
        <p:spPr>
          <a:xfrm>
            <a:off x="360139" y="2164675"/>
            <a:ext cx="1722591" cy="359596"/>
          </a:xfrm>
          <a:prstGeom prst="rect">
            <a:avLst/>
          </a:prstGeom>
          <a:solidFill>
            <a:srgbClr val="795696"/>
          </a:solidFill>
          <a:ln>
            <a:solidFill>
              <a:srgbClr val="79569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zh-CN" altLang="en-US" sz="1400">
                <a:latin typeface="微软雅黑" panose="020B0503020204020204" pitchFamily="34" charset="-122"/>
                <a:ea typeface="微软雅黑" panose="020B0503020204020204" pitchFamily="34" charset="-122"/>
              </a:rPr>
              <a:t>线上化程度高</a:t>
            </a:r>
            <a:endParaRPr lang="zh-CN" altLang="en-US" sz="1400">
              <a:latin typeface="微软雅黑" panose="020B0503020204020204" pitchFamily="34" charset="-122"/>
              <a:ea typeface="微软雅黑" panose="020B0503020204020204" pitchFamily="34" charset="-122"/>
            </a:endParaRPr>
          </a:p>
        </p:txBody>
      </p:sp>
      <p:sp>
        <p:nvSpPr>
          <p:cNvPr id="9" name="矩形 8"/>
          <p:cNvSpPr/>
          <p:nvPr/>
        </p:nvSpPr>
        <p:spPr>
          <a:xfrm>
            <a:off x="360138" y="2586991"/>
            <a:ext cx="1722591" cy="359596"/>
          </a:xfrm>
          <a:prstGeom prst="rect">
            <a:avLst/>
          </a:prstGeom>
          <a:solidFill>
            <a:srgbClr val="795696"/>
          </a:solidFill>
          <a:ln>
            <a:solidFill>
              <a:srgbClr val="79569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zh-CN" altLang="en-US" sz="1400">
                <a:latin typeface="微软雅黑" panose="020B0503020204020204" pitchFamily="34" charset="-122"/>
                <a:ea typeface="微软雅黑" panose="020B0503020204020204" pitchFamily="34" charset="-122"/>
              </a:rPr>
              <a:t>复购频次高</a:t>
            </a:r>
            <a:endParaRPr lang="zh-CN" altLang="en-US" sz="1400">
              <a:latin typeface="微软雅黑" panose="020B0503020204020204" pitchFamily="34" charset="-122"/>
              <a:ea typeface="微软雅黑" panose="020B0503020204020204" pitchFamily="34" charset="-122"/>
            </a:endParaRPr>
          </a:p>
        </p:txBody>
      </p:sp>
      <p:sp>
        <p:nvSpPr>
          <p:cNvPr id="10" name="矩形 9"/>
          <p:cNvSpPr/>
          <p:nvPr/>
        </p:nvSpPr>
        <p:spPr>
          <a:xfrm>
            <a:off x="360138" y="3009307"/>
            <a:ext cx="1722591" cy="359596"/>
          </a:xfrm>
          <a:prstGeom prst="rect">
            <a:avLst/>
          </a:prstGeom>
          <a:solidFill>
            <a:srgbClr val="795696"/>
          </a:solidFill>
          <a:ln>
            <a:solidFill>
              <a:srgbClr val="79569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zh-CN" altLang="en-US" sz="1400">
                <a:latin typeface="微软雅黑" panose="020B0503020204020204" pitchFamily="34" charset="-122"/>
                <a:ea typeface="微软雅黑" panose="020B0503020204020204" pitchFamily="34" charset="-122"/>
              </a:rPr>
              <a:t>决策成本低</a:t>
            </a:r>
            <a:endParaRPr lang="zh-CN" altLang="en-US" sz="1400">
              <a:latin typeface="微软雅黑" panose="020B0503020204020204" pitchFamily="34" charset="-122"/>
              <a:ea typeface="微软雅黑" panose="020B0503020204020204" pitchFamily="34" charset="-122"/>
            </a:endParaRPr>
          </a:p>
        </p:txBody>
      </p:sp>
      <p:sp>
        <p:nvSpPr>
          <p:cNvPr id="14" name="矩形 13"/>
          <p:cNvSpPr/>
          <p:nvPr/>
        </p:nvSpPr>
        <p:spPr>
          <a:xfrm>
            <a:off x="231419" y="3947254"/>
            <a:ext cx="1982910" cy="2404152"/>
          </a:xfrm>
          <a:prstGeom prst="rect">
            <a:avLst/>
          </a:prstGeom>
          <a:solidFill>
            <a:schemeClr val="accent2">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 name="文本框 14"/>
          <p:cNvSpPr txBox="1"/>
          <p:nvPr/>
        </p:nvSpPr>
        <p:spPr>
          <a:xfrm>
            <a:off x="231420" y="4081086"/>
            <a:ext cx="1982909" cy="307777"/>
          </a:xfrm>
          <a:prstGeom prst="rect">
            <a:avLst/>
          </a:prstGeom>
          <a:noFill/>
        </p:spPr>
        <p:txBody>
          <a:bodyPr wrap="square">
            <a:spAutoFit/>
          </a:bodyPr>
          <a:lstStyle/>
          <a:p>
            <a:pPr algn="ctr"/>
            <a:r>
              <a:rPr lang="zh-CN" altLang="en-US" sz="1400" b="1">
                <a:latin typeface="微软雅黑" panose="020B0503020204020204" pitchFamily="34" charset="-122"/>
                <a:ea typeface="微软雅黑" panose="020B0503020204020204" pitchFamily="34" charset="-122"/>
              </a:rPr>
              <a:t>行业用户特点</a:t>
            </a:r>
            <a:endParaRPr lang="zh-CN" altLang="en-US" sz="1400" b="1">
              <a:latin typeface="微软雅黑" panose="020B0503020204020204" pitchFamily="34" charset="-122"/>
              <a:ea typeface="微软雅黑" panose="020B0503020204020204" pitchFamily="34" charset="-122"/>
            </a:endParaRPr>
          </a:p>
        </p:txBody>
      </p:sp>
      <p:sp>
        <p:nvSpPr>
          <p:cNvPr id="16" name="矩形 15"/>
          <p:cNvSpPr/>
          <p:nvPr/>
        </p:nvSpPr>
        <p:spPr>
          <a:xfrm>
            <a:off x="360139" y="4497458"/>
            <a:ext cx="1722591" cy="359596"/>
          </a:xfrm>
          <a:prstGeom prst="rect">
            <a:avLst/>
          </a:prstGeom>
          <a:solidFill>
            <a:srgbClr val="795696"/>
          </a:solidFill>
          <a:ln>
            <a:solidFill>
              <a:srgbClr val="79569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zh-CN" altLang="en-US" sz="1400">
                <a:latin typeface="微软雅黑" panose="020B0503020204020204" pitchFamily="34" charset="-122"/>
                <a:ea typeface="微软雅黑" panose="020B0503020204020204" pitchFamily="34" charset="-122"/>
              </a:rPr>
              <a:t>价格敏感度高</a:t>
            </a:r>
            <a:endParaRPr lang="zh-CN" altLang="en-US" sz="1400">
              <a:latin typeface="微软雅黑" panose="020B0503020204020204" pitchFamily="34" charset="-122"/>
              <a:ea typeface="微软雅黑" panose="020B0503020204020204" pitchFamily="34" charset="-122"/>
            </a:endParaRPr>
          </a:p>
        </p:txBody>
      </p:sp>
      <p:sp>
        <p:nvSpPr>
          <p:cNvPr id="17" name="矩形 16"/>
          <p:cNvSpPr/>
          <p:nvPr/>
        </p:nvSpPr>
        <p:spPr>
          <a:xfrm>
            <a:off x="360139" y="4919774"/>
            <a:ext cx="1722591" cy="359596"/>
          </a:xfrm>
          <a:prstGeom prst="rect">
            <a:avLst/>
          </a:prstGeom>
          <a:solidFill>
            <a:srgbClr val="795696"/>
          </a:solidFill>
          <a:ln>
            <a:solidFill>
              <a:srgbClr val="79569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zh-CN" altLang="en-US" sz="1400">
                <a:latin typeface="微软雅黑" panose="020B0503020204020204" pitchFamily="34" charset="-122"/>
                <a:ea typeface="微软雅黑" panose="020B0503020204020204" pitchFamily="34" charset="-122"/>
              </a:rPr>
              <a:t>线上种草短链转化</a:t>
            </a:r>
            <a:endParaRPr lang="zh-CN" altLang="en-US" sz="1400">
              <a:latin typeface="微软雅黑" panose="020B0503020204020204" pitchFamily="34" charset="-122"/>
              <a:ea typeface="微软雅黑" panose="020B0503020204020204" pitchFamily="34" charset="-122"/>
            </a:endParaRPr>
          </a:p>
        </p:txBody>
      </p:sp>
      <p:sp>
        <p:nvSpPr>
          <p:cNvPr id="18" name="矩形 17"/>
          <p:cNvSpPr/>
          <p:nvPr/>
        </p:nvSpPr>
        <p:spPr>
          <a:xfrm>
            <a:off x="360138" y="5342090"/>
            <a:ext cx="1722591" cy="359596"/>
          </a:xfrm>
          <a:prstGeom prst="rect">
            <a:avLst/>
          </a:prstGeom>
          <a:solidFill>
            <a:srgbClr val="795696"/>
          </a:solidFill>
          <a:ln>
            <a:solidFill>
              <a:srgbClr val="79569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zh-CN" altLang="en-US" sz="1400">
                <a:latin typeface="微软雅黑" panose="020B0503020204020204" pitchFamily="34" charset="-122"/>
                <a:ea typeface="微软雅黑" panose="020B0503020204020204" pitchFamily="34" charset="-122"/>
              </a:rPr>
              <a:t>品牌忠诚度低</a:t>
            </a:r>
            <a:endParaRPr lang="zh-CN" altLang="en-US" sz="1400">
              <a:latin typeface="微软雅黑" panose="020B0503020204020204" pitchFamily="34" charset="-122"/>
              <a:ea typeface="微软雅黑" panose="020B0503020204020204" pitchFamily="34" charset="-122"/>
            </a:endParaRPr>
          </a:p>
        </p:txBody>
      </p:sp>
      <p:sp>
        <p:nvSpPr>
          <p:cNvPr id="19" name="矩形 18"/>
          <p:cNvSpPr/>
          <p:nvPr/>
        </p:nvSpPr>
        <p:spPr>
          <a:xfrm>
            <a:off x="360138" y="5764406"/>
            <a:ext cx="1722591" cy="359596"/>
          </a:xfrm>
          <a:prstGeom prst="rect">
            <a:avLst/>
          </a:prstGeom>
          <a:solidFill>
            <a:srgbClr val="795696"/>
          </a:solidFill>
          <a:ln>
            <a:solidFill>
              <a:srgbClr val="79569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zh-CN" altLang="en-US" sz="1400">
                <a:latin typeface="微软雅黑" panose="020B0503020204020204" pitchFamily="34" charset="-122"/>
                <a:ea typeface="微软雅黑" panose="020B0503020204020204" pitchFamily="34" charset="-122"/>
              </a:rPr>
              <a:t>购买决策迅速</a:t>
            </a:r>
            <a:endParaRPr lang="zh-CN" altLang="en-US" sz="1400">
              <a:latin typeface="微软雅黑" panose="020B0503020204020204" pitchFamily="34" charset="-122"/>
              <a:ea typeface="微软雅黑" panose="020B0503020204020204" pitchFamily="34" charset="-122"/>
            </a:endParaRPr>
          </a:p>
        </p:txBody>
      </p:sp>
      <p:sp>
        <p:nvSpPr>
          <p:cNvPr id="20" name="矩形 19"/>
          <p:cNvSpPr/>
          <p:nvPr/>
        </p:nvSpPr>
        <p:spPr>
          <a:xfrm>
            <a:off x="3074533" y="1075759"/>
            <a:ext cx="329889" cy="5354145"/>
          </a:xfrm>
          <a:prstGeom prst="rect">
            <a:avLst/>
          </a:prstGeom>
          <a:solidFill>
            <a:srgbClr val="795696"/>
          </a:solidFill>
          <a:ln>
            <a:solidFill>
              <a:srgbClr val="79569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zh-CN" altLang="en-US" sz="1600">
                <a:latin typeface="微软雅黑" panose="020B0503020204020204" pitchFamily="34" charset="-122"/>
                <a:ea typeface="微软雅黑" panose="020B0503020204020204" pitchFamily="34" charset="-122"/>
              </a:rPr>
              <a:t>私域运营链路</a:t>
            </a:r>
            <a:endParaRPr lang="zh-CN" altLang="en-US" sz="1600">
              <a:latin typeface="微软雅黑" panose="020B0503020204020204" pitchFamily="34" charset="-122"/>
              <a:ea typeface="微软雅黑" panose="020B0503020204020204" pitchFamily="34" charset="-122"/>
            </a:endParaRPr>
          </a:p>
        </p:txBody>
      </p:sp>
      <p:sp>
        <p:nvSpPr>
          <p:cNvPr id="26" name="矩形 25"/>
          <p:cNvSpPr/>
          <p:nvPr/>
        </p:nvSpPr>
        <p:spPr>
          <a:xfrm>
            <a:off x="3526006" y="3377630"/>
            <a:ext cx="1354226" cy="439908"/>
          </a:xfrm>
          <a:prstGeom prst="rect">
            <a:avLst/>
          </a:prstGeom>
          <a:solidFill>
            <a:srgbClr val="795696"/>
          </a:solidFill>
          <a:ln>
            <a:solidFill>
              <a:srgbClr val="79569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ltLang="zh-CN" sz="1200">
                <a:latin typeface="微软雅黑" panose="020B0503020204020204" pitchFamily="34" charset="-122"/>
                <a:ea typeface="微软雅黑" panose="020B0503020204020204" pitchFamily="34" charset="-122"/>
              </a:rPr>
              <a:t>AD</a:t>
            </a:r>
            <a:r>
              <a:rPr lang="zh-CN" altLang="en-US" sz="1200">
                <a:latin typeface="微软雅黑" panose="020B0503020204020204" pitchFamily="34" charset="-122"/>
                <a:ea typeface="微软雅黑" panose="020B0503020204020204" pitchFamily="34" charset="-122"/>
              </a:rPr>
              <a:t>广告平台</a:t>
            </a:r>
            <a:endParaRPr lang="zh-CN" altLang="en-US" sz="1200">
              <a:latin typeface="微软雅黑" panose="020B0503020204020204" pitchFamily="34" charset="-122"/>
              <a:ea typeface="微软雅黑" panose="020B0503020204020204" pitchFamily="34" charset="-122"/>
            </a:endParaRPr>
          </a:p>
        </p:txBody>
      </p:sp>
      <p:sp>
        <p:nvSpPr>
          <p:cNvPr id="27" name="矩形 26"/>
          <p:cNvSpPr/>
          <p:nvPr/>
        </p:nvSpPr>
        <p:spPr>
          <a:xfrm>
            <a:off x="3526006" y="3908622"/>
            <a:ext cx="1354226" cy="439908"/>
          </a:xfrm>
          <a:prstGeom prst="rect">
            <a:avLst/>
          </a:prstGeom>
          <a:solidFill>
            <a:srgbClr val="795696"/>
          </a:solidFill>
          <a:ln>
            <a:solidFill>
              <a:srgbClr val="79569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zh-CN" altLang="en-US" sz="1200">
                <a:latin typeface="微软雅黑" panose="020B0503020204020204" pitchFamily="34" charset="-122"/>
                <a:ea typeface="微软雅黑" panose="020B0503020204020204" pitchFamily="34" charset="-122"/>
              </a:rPr>
              <a:t>千川广告平台</a:t>
            </a:r>
            <a:endParaRPr lang="zh-CN" altLang="en-US" sz="1200">
              <a:latin typeface="微软雅黑" panose="020B0503020204020204" pitchFamily="34" charset="-122"/>
              <a:ea typeface="微软雅黑" panose="020B0503020204020204" pitchFamily="34" charset="-122"/>
            </a:endParaRPr>
          </a:p>
        </p:txBody>
      </p:sp>
      <p:sp>
        <p:nvSpPr>
          <p:cNvPr id="28" name="矩形 27"/>
          <p:cNvSpPr/>
          <p:nvPr/>
        </p:nvSpPr>
        <p:spPr>
          <a:xfrm>
            <a:off x="3526006" y="4439613"/>
            <a:ext cx="1354226" cy="439908"/>
          </a:xfrm>
          <a:prstGeom prst="rect">
            <a:avLst/>
          </a:prstGeom>
          <a:solidFill>
            <a:srgbClr val="795696"/>
          </a:solidFill>
          <a:ln>
            <a:solidFill>
              <a:srgbClr val="79569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ltLang="zh-CN" sz="1200">
                <a:latin typeface="微软雅黑" panose="020B0503020204020204" pitchFamily="34" charset="-122"/>
                <a:ea typeface="微软雅黑" panose="020B0503020204020204" pitchFamily="34" charset="-122"/>
              </a:rPr>
              <a:t>DOU+</a:t>
            </a:r>
            <a:r>
              <a:rPr lang="zh-CN" altLang="en-US" sz="1200">
                <a:latin typeface="微软雅黑" panose="020B0503020204020204" pitchFamily="34" charset="-122"/>
                <a:ea typeface="微软雅黑" panose="020B0503020204020204" pitchFamily="34" charset="-122"/>
              </a:rPr>
              <a:t>投放</a:t>
            </a:r>
            <a:endParaRPr lang="zh-CN" altLang="en-US" sz="1200">
              <a:latin typeface="微软雅黑" panose="020B0503020204020204" pitchFamily="34" charset="-122"/>
              <a:ea typeface="微软雅黑" panose="020B0503020204020204" pitchFamily="34" charset="-122"/>
            </a:endParaRPr>
          </a:p>
        </p:txBody>
      </p:sp>
      <p:sp>
        <p:nvSpPr>
          <p:cNvPr id="29" name="矩形 28"/>
          <p:cNvSpPr/>
          <p:nvPr/>
        </p:nvSpPr>
        <p:spPr>
          <a:xfrm>
            <a:off x="3526006" y="1940927"/>
            <a:ext cx="1354226" cy="439908"/>
          </a:xfrm>
          <a:prstGeom prst="rect">
            <a:avLst/>
          </a:prstGeom>
          <a:solidFill>
            <a:srgbClr val="795696"/>
          </a:solidFill>
          <a:ln>
            <a:solidFill>
              <a:srgbClr val="79569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zh-CN" altLang="en-US" sz="1200">
                <a:latin typeface="微软雅黑" panose="020B0503020204020204" pitchFamily="34" charset="-122"/>
                <a:ea typeface="微软雅黑" panose="020B0503020204020204" pitchFamily="34" charset="-122"/>
              </a:rPr>
              <a:t>短视频</a:t>
            </a:r>
            <a:endParaRPr lang="zh-CN" altLang="en-US" sz="1200">
              <a:latin typeface="微软雅黑" panose="020B0503020204020204" pitchFamily="34" charset="-122"/>
              <a:ea typeface="微软雅黑" panose="020B0503020204020204" pitchFamily="34" charset="-122"/>
            </a:endParaRPr>
          </a:p>
        </p:txBody>
      </p:sp>
      <p:sp>
        <p:nvSpPr>
          <p:cNvPr id="30" name="矩形 29"/>
          <p:cNvSpPr/>
          <p:nvPr/>
        </p:nvSpPr>
        <p:spPr>
          <a:xfrm>
            <a:off x="3526006" y="2455309"/>
            <a:ext cx="1354226" cy="439908"/>
          </a:xfrm>
          <a:prstGeom prst="rect">
            <a:avLst/>
          </a:prstGeom>
          <a:solidFill>
            <a:srgbClr val="795696"/>
          </a:solidFill>
          <a:ln>
            <a:solidFill>
              <a:srgbClr val="79569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zh-CN" altLang="en-US" sz="1200">
                <a:latin typeface="微软雅黑" panose="020B0503020204020204" pitchFamily="34" charset="-122"/>
                <a:ea typeface="微软雅黑" panose="020B0503020204020204" pitchFamily="34" charset="-122"/>
              </a:rPr>
              <a:t>直播</a:t>
            </a:r>
            <a:endParaRPr lang="zh-CN" altLang="en-US" sz="1200">
              <a:latin typeface="微软雅黑" panose="020B0503020204020204" pitchFamily="34" charset="-122"/>
              <a:ea typeface="微软雅黑" panose="020B0503020204020204" pitchFamily="34" charset="-122"/>
            </a:endParaRPr>
          </a:p>
        </p:txBody>
      </p:sp>
      <p:sp>
        <p:nvSpPr>
          <p:cNvPr id="31" name="矩形 30"/>
          <p:cNvSpPr/>
          <p:nvPr/>
        </p:nvSpPr>
        <p:spPr>
          <a:xfrm>
            <a:off x="3526006" y="5345286"/>
            <a:ext cx="1354226" cy="439908"/>
          </a:xfrm>
          <a:prstGeom prst="rect">
            <a:avLst/>
          </a:prstGeom>
          <a:solidFill>
            <a:srgbClr val="795696"/>
          </a:solidFill>
          <a:ln>
            <a:solidFill>
              <a:srgbClr val="79569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zh-CN" altLang="en-US" sz="1200">
                <a:latin typeface="微软雅黑" panose="020B0503020204020204" pitchFamily="34" charset="-122"/>
                <a:ea typeface="微软雅黑" panose="020B0503020204020204" pitchFamily="34" charset="-122"/>
              </a:rPr>
              <a:t>线下导流</a:t>
            </a:r>
            <a:endParaRPr lang="zh-CN" altLang="en-US" sz="1200">
              <a:latin typeface="微软雅黑" panose="020B0503020204020204" pitchFamily="34" charset="-122"/>
              <a:ea typeface="微软雅黑" panose="020B0503020204020204" pitchFamily="34" charset="-122"/>
            </a:endParaRPr>
          </a:p>
        </p:txBody>
      </p:sp>
      <p:sp>
        <p:nvSpPr>
          <p:cNvPr id="32" name="矩形 31"/>
          <p:cNvSpPr/>
          <p:nvPr/>
        </p:nvSpPr>
        <p:spPr>
          <a:xfrm>
            <a:off x="3526006" y="5845457"/>
            <a:ext cx="1354226" cy="439908"/>
          </a:xfrm>
          <a:prstGeom prst="rect">
            <a:avLst/>
          </a:prstGeom>
          <a:solidFill>
            <a:srgbClr val="795696"/>
          </a:solidFill>
          <a:ln>
            <a:solidFill>
              <a:srgbClr val="79569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zh-CN" altLang="en-US" sz="1200">
                <a:latin typeface="微软雅黑" panose="020B0503020204020204" pitchFamily="34" charset="-122"/>
                <a:ea typeface="微软雅黑" panose="020B0503020204020204" pitchFamily="34" charset="-122"/>
              </a:rPr>
              <a:t>其他平台导流</a:t>
            </a:r>
            <a:endParaRPr lang="zh-CN" altLang="en-US" sz="1200">
              <a:latin typeface="微软雅黑" panose="020B0503020204020204" pitchFamily="34" charset="-122"/>
              <a:ea typeface="微软雅黑" panose="020B0503020204020204" pitchFamily="34" charset="-122"/>
            </a:endParaRPr>
          </a:p>
        </p:txBody>
      </p:sp>
      <p:sp>
        <p:nvSpPr>
          <p:cNvPr id="33" name="矩形 32"/>
          <p:cNvSpPr/>
          <p:nvPr/>
        </p:nvSpPr>
        <p:spPr>
          <a:xfrm>
            <a:off x="5762103" y="1852858"/>
            <a:ext cx="2186117" cy="394680"/>
          </a:xfrm>
          <a:prstGeom prst="rect">
            <a:avLst/>
          </a:prstGeom>
          <a:noFill/>
          <a:ln>
            <a:solidFill>
              <a:srgbClr val="79569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zh-CN" altLang="en-US" sz="1100">
                <a:solidFill>
                  <a:srgbClr val="111111"/>
                </a:solidFill>
                <a:latin typeface="微软雅黑" panose="020B0503020204020204" pitchFamily="34" charset="-122"/>
                <a:ea typeface="微软雅黑" panose="020B0503020204020204" pitchFamily="34" charset="-122"/>
              </a:rPr>
              <a:t>主页</a:t>
            </a:r>
            <a:r>
              <a:rPr lang="en-US" altLang="zh-CN" sz="1100">
                <a:solidFill>
                  <a:srgbClr val="111111"/>
                </a:solidFill>
                <a:latin typeface="微软雅黑" panose="020B0503020204020204" pitchFamily="34" charset="-122"/>
                <a:ea typeface="微软雅黑" panose="020B0503020204020204" pitchFamily="34" charset="-122"/>
              </a:rPr>
              <a:t>/</a:t>
            </a:r>
            <a:r>
              <a:rPr lang="zh-CN" altLang="en-US" sz="1100">
                <a:solidFill>
                  <a:srgbClr val="111111"/>
                </a:solidFill>
                <a:latin typeface="微软雅黑" panose="020B0503020204020204" pitchFamily="34" charset="-122"/>
                <a:ea typeface="微软雅黑" panose="020B0503020204020204" pitchFamily="34" charset="-122"/>
              </a:rPr>
              <a:t>旗舰店展示</a:t>
            </a:r>
            <a:endParaRPr lang="en-US" altLang="zh-CN" sz="1100">
              <a:solidFill>
                <a:srgbClr val="111111"/>
              </a:solidFill>
              <a:latin typeface="微软雅黑" panose="020B0503020204020204" pitchFamily="34" charset="-122"/>
              <a:ea typeface="微软雅黑" panose="020B0503020204020204" pitchFamily="34" charset="-122"/>
            </a:endParaRPr>
          </a:p>
          <a:p>
            <a:pPr algn="ctr"/>
            <a:r>
              <a:rPr lang="zh-CN" altLang="en-US" sz="1100">
                <a:solidFill>
                  <a:srgbClr val="111111"/>
                </a:solidFill>
                <a:latin typeface="微软雅黑" panose="020B0503020204020204" pitchFamily="34" charset="-122"/>
                <a:ea typeface="微软雅黑" panose="020B0503020204020204" pitchFamily="34" charset="-122"/>
              </a:rPr>
              <a:t>行业定制、平台用户千人千面</a:t>
            </a:r>
            <a:endParaRPr lang="zh-CN" altLang="en-US" sz="1100">
              <a:solidFill>
                <a:srgbClr val="111111"/>
              </a:solidFill>
              <a:latin typeface="微软雅黑" panose="020B0503020204020204" pitchFamily="34" charset="-122"/>
              <a:ea typeface="微软雅黑" panose="020B0503020204020204" pitchFamily="34" charset="-122"/>
            </a:endParaRPr>
          </a:p>
        </p:txBody>
      </p:sp>
      <p:sp>
        <p:nvSpPr>
          <p:cNvPr id="34" name="矩形 33"/>
          <p:cNvSpPr/>
          <p:nvPr/>
        </p:nvSpPr>
        <p:spPr>
          <a:xfrm>
            <a:off x="5762103" y="2405700"/>
            <a:ext cx="2186117" cy="394680"/>
          </a:xfrm>
          <a:prstGeom prst="rect">
            <a:avLst/>
          </a:prstGeom>
          <a:noFill/>
          <a:ln>
            <a:solidFill>
              <a:srgbClr val="79569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zh-CN" altLang="en-US" sz="1100">
                <a:solidFill>
                  <a:srgbClr val="111111"/>
                </a:solidFill>
                <a:latin typeface="微软雅黑" panose="020B0503020204020204" pitchFamily="34" charset="-122"/>
                <a:ea typeface="微软雅黑" panose="020B0503020204020204" pitchFamily="34" charset="-122"/>
              </a:rPr>
              <a:t>私信</a:t>
            </a:r>
            <a:r>
              <a:rPr lang="en-US" altLang="zh-CN" sz="1100">
                <a:solidFill>
                  <a:srgbClr val="111111"/>
                </a:solidFill>
                <a:latin typeface="微软雅黑" panose="020B0503020204020204" pitchFamily="34" charset="-122"/>
                <a:ea typeface="微软雅黑" panose="020B0503020204020204" pitchFamily="34" charset="-122"/>
              </a:rPr>
              <a:t>1V1</a:t>
            </a:r>
            <a:endParaRPr lang="en-US" altLang="zh-CN" sz="1100">
              <a:solidFill>
                <a:srgbClr val="111111"/>
              </a:solidFill>
              <a:latin typeface="微软雅黑" panose="020B0503020204020204" pitchFamily="34" charset="-122"/>
              <a:ea typeface="微软雅黑" panose="020B0503020204020204" pitchFamily="34" charset="-122"/>
            </a:endParaRPr>
          </a:p>
          <a:p>
            <a:pPr algn="ctr"/>
            <a:r>
              <a:rPr lang="zh-CN" altLang="en-US" sz="1100">
                <a:solidFill>
                  <a:srgbClr val="111111"/>
                </a:solidFill>
                <a:latin typeface="微软雅黑" panose="020B0503020204020204" pitchFamily="34" charset="-122"/>
                <a:ea typeface="微软雅黑" panose="020B0503020204020204" pitchFamily="34" charset="-122"/>
              </a:rPr>
              <a:t>自动回复、专属服务</a:t>
            </a:r>
            <a:endParaRPr lang="zh-CN" altLang="en-US" sz="1100">
              <a:solidFill>
                <a:srgbClr val="111111"/>
              </a:solidFill>
              <a:latin typeface="微软雅黑" panose="020B0503020204020204" pitchFamily="34" charset="-122"/>
              <a:ea typeface="微软雅黑" panose="020B0503020204020204" pitchFamily="34" charset="-122"/>
            </a:endParaRPr>
          </a:p>
        </p:txBody>
      </p:sp>
      <p:sp>
        <p:nvSpPr>
          <p:cNvPr id="35" name="矩形 34"/>
          <p:cNvSpPr/>
          <p:nvPr/>
        </p:nvSpPr>
        <p:spPr>
          <a:xfrm>
            <a:off x="5762103" y="2958542"/>
            <a:ext cx="2157573" cy="394680"/>
          </a:xfrm>
          <a:prstGeom prst="rect">
            <a:avLst/>
          </a:prstGeom>
          <a:noFill/>
          <a:ln>
            <a:solidFill>
              <a:srgbClr val="79569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zh-CN" altLang="en-US" sz="1100">
                <a:solidFill>
                  <a:srgbClr val="111111"/>
                </a:solidFill>
                <a:latin typeface="微软雅黑" panose="020B0503020204020204" pitchFamily="34" charset="-122"/>
                <a:ea typeface="微软雅黑" panose="020B0503020204020204" pitchFamily="34" charset="-122"/>
              </a:rPr>
              <a:t>订单号</a:t>
            </a:r>
            <a:r>
              <a:rPr lang="en-US" altLang="zh-CN" sz="1100">
                <a:solidFill>
                  <a:srgbClr val="111111"/>
                </a:solidFill>
                <a:latin typeface="微软雅黑" panose="020B0503020204020204" pitchFamily="34" charset="-122"/>
                <a:ea typeface="微软雅黑" panose="020B0503020204020204" pitchFamily="34" charset="-122"/>
              </a:rPr>
              <a:t>1V</a:t>
            </a:r>
            <a:r>
              <a:rPr lang="zh-CN" altLang="en-US" sz="1100">
                <a:solidFill>
                  <a:srgbClr val="111111"/>
                </a:solidFill>
                <a:latin typeface="微软雅黑" panose="020B0503020204020204" pitchFamily="34" charset="-122"/>
                <a:ea typeface="微软雅黑" panose="020B0503020204020204" pitchFamily="34" charset="-122"/>
              </a:rPr>
              <a:t>多</a:t>
            </a:r>
            <a:endParaRPr lang="en-US" altLang="zh-CN" sz="1100">
              <a:solidFill>
                <a:srgbClr val="111111"/>
              </a:solidFill>
              <a:latin typeface="微软雅黑" panose="020B0503020204020204" pitchFamily="34" charset="-122"/>
              <a:ea typeface="微软雅黑" panose="020B0503020204020204" pitchFamily="34" charset="-122"/>
            </a:endParaRPr>
          </a:p>
          <a:p>
            <a:pPr algn="ctr"/>
            <a:r>
              <a:rPr lang="zh-CN" altLang="en-US" sz="1100">
                <a:solidFill>
                  <a:srgbClr val="111111"/>
                </a:solidFill>
                <a:latin typeface="微软雅黑" panose="020B0503020204020204" pitchFamily="34" charset="-122"/>
                <a:ea typeface="微软雅黑" panose="020B0503020204020204" pitchFamily="34" charset="-122"/>
              </a:rPr>
              <a:t>图文、短视频、直播等直接触达</a:t>
            </a:r>
            <a:endParaRPr lang="zh-CN" altLang="en-US" sz="1100">
              <a:solidFill>
                <a:srgbClr val="111111"/>
              </a:solidFill>
              <a:latin typeface="微软雅黑" panose="020B0503020204020204" pitchFamily="34" charset="-122"/>
              <a:ea typeface="微软雅黑" panose="020B0503020204020204" pitchFamily="34" charset="-122"/>
            </a:endParaRPr>
          </a:p>
        </p:txBody>
      </p:sp>
      <p:sp>
        <p:nvSpPr>
          <p:cNvPr id="36" name="矩形 35"/>
          <p:cNvSpPr/>
          <p:nvPr/>
        </p:nvSpPr>
        <p:spPr>
          <a:xfrm>
            <a:off x="5762103" y="3511384"/>
            <a:ext cx="2157573" cy="394680"/>
          </a:xfrm>
          <a:prstGeom prst="rect">
            <a:avLst/>
          </a:prstGeom>
          <a:noFill/>
          <a:ln>
            <a:solidFill>
              <a:srgbClr val="79569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zh-CN" altLang="en-US" sz="1100">
                <a:solidFill>
                  <a:srgbClr val="111111"/>
                </a:solidFill>
                <a:latin typeface="微软雅黑" panose="020B0503020204020204" pitchFamily="34" charset="-122"/>
                <a:ea typeface="微软雅黑" panose="020B0503020204020204" pitchFamily="34" charset="-122"/>
              </a:rPr>
              <a:t>社群多</a:t>
            </a:r>
            <a:r>
              <a:rPr lang="en-US" altLang="zh-CN" sz="1100">
                <a:solidFill>
                  <a:srgbClr val="111111"/>
                </a:solidFill>
                <a:latin typeface="微软雅黑" panose="020B0503020204020204" pitchFamily="34" charset="-122"/>
                <a:ea typeface="微软雅黑" panose="020B0503020204020204" pitchFamily="34" charset="-122"/>
              </a:rPr>
              <a:t>V</a:t>
            </a:r>
            <a:r>
              <a:rPr lang="zh-CN" altLang="en-US" sz="1100">
                <a:solidFill>
                  <a:srgbClr val="111111"/>
                </a:solidFill>
                <a:latin typeface="微软雅黑" panose="020B0503020204020204" pitchFamily="34" charset="-122"/>
                <a:ea typeface="微软雅黑" panose="020B0503020204020204" pitchFamily="34" charset="-122"/>
              </a:rPr>
              <a:t>多</a:t>
            </a:r>
            <a:endParaRPr lang="en-US" altLang="zh-CN" sz="1100">
              <a:solidFill>
                <a:srgbClr val="111111"/>
              </a:solidFill>
              <a:latin typeface="微软雅黑" panose="020B0503020204020204" pitchFamily="34" charset="-122"/>
              <a:ea typeface="微软雅黑" panose="020B0503020204020204" pitchFamily="34" charset="-122"/>
            </a:endParaRPr>
          </a:p>
          <a:p>
            <a:pPr algn="ctr"/>
            <a:r>
              <a:rPr lang="zh-CN" altLang="en-US" sz="1100">
                <a:solidFill>
                  <a:srgbClr val="111111"/>
                </a:solidFill>
                <a:latin typeface="微软雅黑" panose="020B0503020204020204" pitchFamily="34" charset="-122"/>
                <a:ea typeface="微软雅黑" panose="020B0503020204020204" pitchFamily="34" charset="-122"/>
              </a:rPr>
              <a:t>定向种草、专属福利</a:t>
            </a:r>
            <a:endParaRPr lang="zh-CN" altLang="en-US" sz="1100">
              <a:solidFill>
                <a:srgbClr val="111111"/>
              </a:solidFill>
              <a:latin typeface="微软雅黑" panose="020B0503020204020204" pitchFamily="34" charset="-122"/>
              <a:ea typeface="微软雅黑" panose="020B0503020204020204" pitchFamily="34" charset="-122"/>
            </a:endParaRPr>
          </a:p>
        </p:txBody>
      </p:sp>
      <p:sp>
        <p:nvSpPr>
          <p:cNvPr id="37" name="矩形 36"/>
          <p:cNvSpPr/>
          <p:nvPr/>
        </p:nvSpPr>
        <p:spPr>
          <a:xfrm>
            <a:off x="5762103" y="4064226"/>
            <a:ext cx="2157573" cy="394680"/>
          </a:xfrm>
          <a:prstGeom prst="rect">
            <a:avLst/>
          </a:prstGeom>
          <a:noFill/>
          <a:ln>
            <a:solidFill>
              <a:srgbClr val="79569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ltLang="zh-CN" sz="1100">
                <a:solidFill>
                  <a:srgbClr val="111111"/>
                </a:solidFill>
                <a:latin typeface="微软雅黑" panose="020B0503020204020204" pitchFamily="34" charset="-122"/>
                <a:ea typeface="微软雅黑" panose="020B0503020204020204" pitchFamily="34" charset="-122"/>
              </a:rPr>
              <a:t>DCC</a:t>
            </a:r>
            <a:r>
              <a:rPr lang="zh-CN" altLang="en-US" sz="1100">
                <a:solidFill>
                  <a:srgbClr val="111111"/>
                </a:solidFill>
                <a:latin typeface="微软雅黑" panose="020B0503020204020204" pitchFamily="34" charset="-122"/>
                <a:ea typeface="微软雅黑" panose="020B0503020204020204" pitchFamily="34" charset="-122"/>
              </a:rPr>
              <a:t>之恶能电话</a:t>
            </a:r>
            <a:r>
              <a:rPr lang="en-US" altLang="zh-CN" sz="1100">
                <a:solidFill>
                  <a:srgbClr val="111111"/>
                </a:solidFill>
                <a:latin typeface="微软雅黑" panose="020B0503020204020204" pitchFamily="34" charset="-122"/>
                <a:ea typeface="微软雅黑" panose="020B0503020204020204" pitchFamily="34" charset="-122"/>
              </a:rPr>
              <a:t>1V1</a:t>
            </a:r>
            <a:endParaRPr lang="zh-CN" altLang="en-US" sz="1100">
              <a:solidFill>
                <a:srgbClr val="111111"/>
              </a:solidFill>
              <a:latin typeface="微软雅黑" panose="020B0503020204020204" pitchFamily="34" charset="-122"/>
              <a:ea typeface="微软雅黑" panose="020B0503020204020204" pitchFamily="34" charset="-122"/>
            </a:endParaRPr>
          </a:p>
        </p:txBody>
      </p:sp>
      <p:sp>
        <p:nvSpPr>
          <p:cNvPr id="38" name="矩形 37"/>
          <p:cNvSpPr/>
          <p:nvPr/>
        </p:nvSpPr>
        <p:spPr>
          <a:xfrm>
            <a:off x="5762103" y="4617067"/>
            <a:ext cx="2157573" cy="394680"/>
          </a:xfrm>
          <a:prstGeom prst="rect">
            <a:avLst/>
          </a:prstGeom>
          <a:noFill/>
          <a:ln>
            <a:solidFill>
              <a:srgbClr val="79569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ltLang="zh-CN" sz="1100">
                <a:solidFill>
                  <a:srgbClr val="111111"/>
                </a:solidFill>
                <a:latin typeface="微软雅黑" panose="020B0503020204020204" pitchFamily="34" charset="-122"/>
                <a:ea typeface="微软雅黑" panose="020B0503020204020204" pitchFamily="34" charset="-122"/>
              </a:rPr>
              <a:t>DMP</a:t>
            </a:r>
            <a:r>
              <a:rPr lang="zh-CN" altLang="en-US" sz="1100">
                <a:solidFill>
                  <a:srgbClr val="111111"/>
                </a:solidFill>
                <a:latin typeface="微软雅黑" panose="020B0503020204020204" pitchFamily="34" charset="-122"/>
                <a:ea typeface="微软雅黑" panose="020B0503020204020204" pitchFamily="34" charset="-122"/>
              </a:rPr>
              <a:t>打标溯店</a:t>
            </a:r>
            <a:r>
              <a:rPr lang="en-US" altLang="zh-CN" sz="1100">
                <a:solidFill>
                  <a:srgbClr val="111111"/>
                </a:solidFill>
                <a:latin typeface="微软雅黑" panose="020B0503020204020204" pitchFamily="34" charset="-122"/>
                <a:ea typeface="微软雅黑" panose="020B0503020204020204" pitchFamily="34" charset="-122"/>
              </a:rPr>
              <a:t>1V</a:t>
            </a:r>
            <a:r>
              <a:rPr lang="zh-CN" altLang="en-US" sz="1100">
                <a:solidFill>
                  <a:srgbClr val="111111"/>
                </a:solidFill>
                <a:latin typeface="微软雅黑" panose="020B0503020204020204" pitchFamily="34" charset="-122"/>
                <a:ea typeface="微软雅黑" panose="020B0503020204020204" pitchFamily="34" charset="-122"/>
              </a:rPr>
              <a:t>多</a:t>
            </a:r>
            <a:endParaRPr lang="en-US" altLang="zh-CN" sz="1100">
              <a:solidFill>
                <a:srgbClr val="111111"/>
              </a:solidFill>
              <a:latin typeface="微软雅黑" panose="020B0503020204020204" pitchFamily="34" charset="-122"/>
              <a:ea typeface="微软雅黑" panose="020B0503020204020204" pitchFamily="34" charset="-122"/>
            </a:endParaRPr>
          </a:p>
          <a:p>
            <a:pPr algn="ctr"/>
            <a:r>
              <a:rPr lang="en-US" altLang="zh-CN" sz="1100">
                <a:solidFill>
                  <a:srgbClr val="111111"/>
                </a:solidFill>
                <a:latin typeface="微软雅黑" panose="020B0503020204020204" pitchFamily="34" charset="-122"/>
                <a:ea typeface="微软雅黑" panose="020B0503020204020204" pitchFamily="34" charset="-122"/>
              </a:rPr>
              <a:t>DOU+</a:t>
            </a:r>
            <a:r>
              <a:rPr lang="zh-CN" altLang="en-US" sz="1100">
                <a:solidFill>
                  <a:srgbClr val="111111"/>
                </a:solidFill>
                <a:latin typeface="微软雅黑" panose="020B0503020204020204" pitchFamily="34" charset="-122"/>
                <a:ea typeface="微软雅黑" panose="020B0503020204020204" pitchFamily="34" charset="-122"/>
              </a:rPr>
              <a:t>投放（付费）</a:t>
            </a:r>
            <a:endParaRPr lang="zh-CN" altLang="en-US" sz="1100">
              <a:solidFill>
                <a:srgbClr val="111111"/>
              </a:solidFill>
              <a:latin typeface="微软雅黑" panose="020B0503020204020204" pitchFamily="34" charset="-122"/>
              <a:ea typeface="微软雅黑" panose="020B0503020204020204" pitchFamily="34" charset="-122"/>
            </a:endParaRPr>
          </a:p>
        </p:txBody>
      </p:sp>
      <p:sp>
        <p:nvSpPr>
          <p:cNvPr id="39" name="矩形 38"/>
          <p:cNvSpPr/>
          <p:nvPr/>
        </p:nvSpPr>
        <p:spPr>
          <a:xfrm>
            <a:off x="5632760" y="5317485"/>
            <a:ext cx="900150" cy="320847"/>
          </a:xfrm>
          <a:prstGeom prst="rect">
            <a:avLst/>
          </a:prstGeom>
          <a:solidFill>
            <a:schemeClr val="bg2"/>
          </a:solidFill>
          <a:ln>
            <a:solidFill>
              <a:srgbClr val="DED1E5"/>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zh-CN" altLang="en-US" sz="1000">
                <a:solidFill>
                  <a:schemeClr val="tx1"/>
                </a:solidFill>
                <a:latin typeface="微软雅黑" panose="020B0503020204020204" pitchFamily="34" charset="-122"/>
                <a:ea typeface="微软雅黑" panose="020B0503020204020204" pitchFamily="34" charset="-122"/>
              </a:rPr>
              <a:t>新客立减</a:t>
            </a:r>
            <a:endParaRPr lang="zh-CN" altLang="en-US" sz="1000">
              <a:solidFill>
                <a:schemeClr val="tx1"/>
              </a:solidFill>
              <a:latin typeface="微软雅黑" panose="020B0503020204020204" pitchFamily="34" charset="-122"/>
              <a:ea typeface="微软雅黑" panose="020B0503020204020204" pitchFamily="34" charset="-122"/>
            </a:endParaRPr>
          </a:p>
        </p:txBody>
      </p:sp>
      <p:sp>
        <p:nvSpPr>
          <p:cNvPr id="40" name="矩形 39"/>
          <p:cNvSpPr/>
          <p:nvPr/>
        </p:nvSpPr>
        <p:spPr>
          <a:xfrm>
            <a:off x="6579695" y="5317485"/>
            <a:ext cx="900150" cy="320847"/>
          </a:xfrm>
          <a:prstGeom prst="rect">
            <a:avLst/>
          </a:prstGeom>
          <a:solidFill>
            <a:schemeClr val="bg2"/>
          </a:solidFill>
          <a:ln>
            <a:solidFill>
              <a:srgbClr val="DED1E5"/>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zh-CN" altLang="en-US" sz="1000">
                <a:solidFill>
                  <a:schemeClr val="tx1"/>
                </a:solidFill>
                <a:latin typeface="微软雅黑" panose="020B0503020204020204" pitchFamily="34" charset="-122"/>
                <a:ea typeface="微软雅黑" panose="020B0503020204020204" pitchFamily="34" charset="-122"/>
              </a:rPr>
              <a:t>节日大促</a:t>
            </a:r>
            <a:endParaRPr lang="zh-CN" altLang="en-US" sz="1000">
              <a:solidFill>
                <a:schemeClr val="tx1"/>
              </a:solidFill>
              <a:latin typeface="微软雅黑" panose="020B0503020204020204" pitchFamily="34" charset="-122"/>
              <a:ea typeface="微软雅黑" panose="020B0503020204020204" pitchFamily="34" charset="-122"/>
            </a:endParaRPr>
          </a:p>
        </p:txBody>
      </p:sp>
      <p:sp>
        <p:nvSpPr>
          <p:cNvPr id="41" name="矩形 40"/>
          <p:cNvSpPr/>
          <p:nvPr/>
        </p:nvSpPr>
        <p:spPr>
          <a:xfrm>
            <a:off x="5632760" y="5701051"/>
            <a:ext cx="900150" cy="320847"/>
          </a:xfrm>
          <a:prstGeom prst="rect">
            <a:avLst/>
          </a:prstGeom>
          <a:solidFill>
            <a:schemeClr val="bg2"/>
          </a:solidFill>
          <a:ln>
            <a:solidFill>
              <a:srgbClr val="DED1E5"/>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zh-CN" altLang="en-US" sz="1000">
                <a:solidFill>
                  <a:schemeClr val="tx1"/>
                </a:solidFill>
                <a:latin typeface="微软雅黑" panose="020B0503020204020204" pitchFamily="34" charset="-122"/>
                <a:ea typeface="微软雅黑" panose="020B0503020204020204" pitchFamily="34" charset="-122"/>
              </a:rPr>
              <a:t>新品特惠</a:t>
            </a:r>
            <a:endParaRPr lang="zh-CN" altLang="en-US" sz="1000">
              <a:solidFill>
                <a:schemeClr val="tx1"/>
              </a:solidFill>
              <a:latin typeface="微软雅黑" panose="020B0503020204020204" pitchFamily="34" charset="-122"/>
              <a:ea typeface="微软雅黑" panose="020B0503020204020204" pitchFamily="34" charset="-122"/>
            </a:endParaRPr>
          </a:p>
        </p:txBody>
      </p:sp>
      <p:sp>
        <p:nvSpPr>
          <p:cNvPr id="42" name="矩形 41"/>
          <p:cNvSpPr/>
          <p:nvPr/>
        </p:nvSpPr>
        <p:spPr>
          <a:xfrm>
            <a:off x="6579695" y="5701051"/>
            <a:ext cx="900150" cy="320847"/>
          </a:xfrm>
          <a:prstGeom prst="rect">
            <a:avLst/>
          </a:prstGeom>
          <a:solidFill>
            <a:schemeClr val="bg2"/>
          </a:solidFill>
          <a:ln>
            <a:solidFill>
              <a:srgbClr val="DED1E5"/>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zh-CN" altLang="en-US" sz="1000">
                <a:solidFill>
                  <a:schemeClr val="tx1"/>
                </a:solidFill>
                <a:latin typeface="微软雅黑" panose="020B0503020204020204" pitchFamily="34" charset="-122"/>
                <a:ea typeface="微软雅黑" panose="020B0503020204020204" pitchFamily="34" charset="-122"/>
              </a:rPr>
              <a:t>拼单满减</a:t>
            </a:r>
            <a:endParaRPr lang="zh-CN" altLang="en-US" sz="1000">
              <a:solidFill>
                <a:schemeClr val="tx1"/>
              </a:solidFill>
              <a:latin typeface="微软雅黑" panose="020B0503020204020204" pitchFamily="34" charset="-122"/>
              <a:ea typeface="微软雅黑" panose="020B0503020204020204" pitchFamily="34" charset="-122"/>
            </a:endParaRPr>
          </a:p>
        </p:txBody>
      </p:sp>
      <p:sp>
        <p:nvSpPr>
          <p:cNvPr id="43" name="矩形 42"/>
          <p:cNvSpPr/>
          <p:nvPr/>
        </p:nvSpPr>
        <p:spPr>
          <a:xfrm>
            <a:off x="5632760" y="6074342"/>
            <a:ext cx="900150" cy="320847"/>
          </a:xfrm>
          <a:prstGeom prst="rect">
            <a:avLst/>
          </a:prstGeom>
          <a:solidFill>
            <a:schemeClr val="bg2"/>
          </a:solidFill>
          <a:ln>
            <a:solidFill>
              <a:srgbClr val="DED1E5"/>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zh-CN" altLang="en-US" sz="1000">
                <a:solidFill>
                  <a:schemeClr val="tx1"/>
                </a:solidFill>
                <a:latin typeface="微软雅黑" panose="020B0503020204020204" pitchFamily="34" charset="-122"/>
                <a:ea typeface="微软雅黑" panose="020B0503020204020204" pitchFamily="34" charset="-122"/>
              </a:rPr>
              <a:t>老客福利</a:t>
            </a:r>
            <a:endParaRPr lang="zh-CN" altLang="en-US" sz="1000">
              <a:solidFill>
                <a:schemeClr val="tx1"/>
              </a:solidFill>
              <a:latin typeface="微软雅黑" panose="020B0503020204020204" pitchFamily="34" charset="-122"/>
              <a:ea typeface="微软雅黑" panose="020B0503020204020204" pitchFamily="34" charset="-122"/>
            </a:endParaRPr>
          </a:p>
        </p:txBody>
      </p:sp>
      <p:sp>
        <p:nvSpPr>
          <p:cNvPr id="44" name="矩形 43"/>
          <p:cNvSpPr/>
          <p:nvPr/>
        </p:nvSpPr>
        <p:spPr>
          <a:xfrm>
            <a:off x="6579695" y="6074342"/>
            <a:ext cx="900150" cy="320847"/>
          </a:xfrm>
          <a:prstGeom prst="rect">
            <a:avLst/>
          </a:prstGeom>
          <a:solidFill>
            <a:schemeClr val="bg2"/>
          </a:solidFill>
          <a:ln>
            <a:solidFill>
              <a:srgbClr val="DED1E5"/>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zh-CN" altLang="en-US" sz="1000">
                <a:solidFill>
                  <a:schemeClr val="tx1"/>
                </a:solidFill>
                <a:latin typeface="微软雅黑" panose="020B0503020204020204" pitchFamily="34" charset="-122"/>
                <a:ea typeface="微软雅黑" panose="020B0503020204020204" pitchFamily="34" charset="-122"/>
              </a:rPr>
              <a:t>品牌联动</a:t>
            </a:r>
            <a:endParaRPr lang="zh-CN" altLang="en-US" sz="1000">
              <a:solidFill>
                <a:schemeClr val="tx1"/>
              </a:solidFill>
              <a:latin typeface="微软雅黑" panose="020B0503020204020204" pitchFamily="34" charset="-122"/>
              <a:ea typeface="微软雅黑" panose="020B0503020204020204" pitchFamily="34" charset="-122"/>
            </a:endParaRPr>
          </a:p>
        </p:txBody>
      </p:sp>
      <p:sp>
        <p:nvSpPr>
          <p:cNvPr id="45" name="矩形 44"/>
          <p:cNvSpPr/>
          <p:nvPr/>
        </p:nvSpPr>
        <p:spPr>
          <a:xfrm>
            <a:off x="7881090" y="5305501"/>
            <a:ext cx="900150" cy="320847"/>
          </a:xfrm>
          <a:prstGeom prst="rect">
            <a:avLst/>
          </a:prstGeom>
          <a:solidFill>
            <a:schemeClr val="bg2"/>
          </a:solidFill>
          <a:ln>
            <a:solidFill>
              <a:srgbClr val="DED1E5"/>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zh-CN" altLang="en-US" sz="800">
                <a:solidFill>
                  <a:schemeClr val="tx1"/>
                </a:solidFill>
                <a:latin typeface="微软雅黑" panose="020B0503020204020204" pitchFamily="34" charset="-122"/>
                <a:ea typeface="微软雅黑" panose="020B0503020204020204" pitchFamily="34" charset="-122"/>
              </a:rPr>
              <a:t>明星</a:t>
            </a:r>
            <a:r>
              <a:rPr lang="en-US" altLang="zh-CN" sz="800">
                <a:solidFill>
                  <a:schemeClr val="tx1"/>
                </a:solidFill>
                <a:latin typeface="微软雅黑" panose="020B0503020204020204" pitchFamily="34" charset="-122"/>
                <a:ea typeface="微软雅黑" panose="020B0503020204020204" pitchFamily="34" charset="-122"/>
              </a:rPr>
              <a:t>KOL</a:t>
            </a:r>
            <a:r>
              <a:rPr lang="zh-CN" altLang="en-US" sz="800">
                <a:solidFill>
                  <a:schemeClr val="tx1"/>
                </a:solidFill>
                <a:latin typeface="微软雅黑" panose="020B0503020204020204" pitchFamily="34" charset="-122"/>
                <a:ea typeface="微软雅黑" panose="020B0503020204020204" pitchFamily="34" charset="-122"/>
              </a:rPr>
              <a:t>背书</a:t>
            </a:r>
            <a:endParaRPr lang="zh-CN" altLang="en-US" sz="800">
              <a:solidFill>
                <a:schemeClr val="tx1"/>
              </a:solidFill>
              <a:latin typeface="微软雅黑" panose="020B0503020204020204" pitchFamily="34" charset="-122"/>
              <a:ea typeface="微软雅黑" panose="020B0503020204020204" pitchFamily="34" charset="-122"/>
            </a:endParaRPr>
          </a:p>
        </p:txBody>
      </p:sp>
      <p:sp>
        <p:nvSpPr>
          <p:cNvPr id="46" name="矩形 45"/>
          <p:cNvSpPr/>
          <p:nvPr/>
        </p:nvSpPr>
        <p:spPr>
          <a:xfrm>
            <a:off x="9187615" y="5305501"/>
            <a:ext cx="900150" cy="320847"/>
          </a:xfrm>
          <a:prstGeom prst="rect">
            <a:avLst/>
          </a:prstGeom>
          <a:solidFill>
            <a:schemeClr val="bg2"/>
          </a:solidFill>
          <a:ln>
            <a:solidFill>
              <a:srgbClr val="DED1E5"/>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zh-CN" altLang="en-US" sz="1000">
                <a:solidFill>
                  <a:schemeClr val="tx1"/>
                </a:solidFill>
                <a:latin typeface="微软雅黑" panose="020B0503020204020204" pitchFamily="34" charset="-122"/>
                <a:ea typeface="微软雅黑" panose="020B0503020204020204" pitchFamily="34" charset="-122"/>
              </a:rPr>
              <a:t>客服答疑</a:t>
            </a:r>
            <a:endParaRPr lang="zh-CN" altLang="en-US" sz="1000">
              <a:solidFill>
                <a:schemeClr val="tx1"/>
              </a:solidFill>
              <a:latin typeface="微软雅黑" panose="020B0503020204020204" pitchFamily="34" charset="-122"/>
              <a:ea typeface="微软雅黑" panose="020B0503020204020204" pitchFamily="34" charset="-122"/>
            </a:endParaRPr>
          </a:p>
        </p:txBody>
      </p:sp>
      <p:sp>
        <p:nvSpPr>
          <p:cNvPr id="47" name="矩形 46"/>
          <p:cNvSpPr/>
          <p:nvPr/>
        </p:nvSpPr>
        <p:spPr>
          <a:xfrm>
            <a:off x="7881090" y="5689067"/>
            <a:ext cx="900150" cy="320847"/>
          </a:xfrm>
          <a:prstGeom prst="rect">
            <a:avLst/>
          </a:prstGeom>
          <a:solidFill>
            <a:schemeClr val="bg2"/>
          </a:solidFill>
          <a:ln>
            <a:solidFill>
              <a:srgbClr val="DED1E5"/>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zh-CN" altLang="en-US" sz="1000">
                <a:solidFill>
                  <a:schemeClr val="tx1"/>
                </a:solidFill>
                <a:latin typeface="微软雅黑" panose="020B0503020204020204" pitchFamily="34" charset="-122"/>
                <a:ea typeface="微软雅黑" panose="020B0503020204020204" pitchFamily="34" charset="-122"/>
              </a:rPr>
              <a:t>爆品打造</a:t>
            </a:r>
            <a:endParaRPr lang="zh-CN" altLang="en-US" sz="1000">
              <a:solidFill>
                <a:schemeClr val="tx1"/>
              </a:solidFill>
              <a:latin typeface="微软雅黑" panose="020B0503020204020204" pitchFamily="34" charset="-122"/>
              <a:ea typeface="微软雅黑" panose="020B0503020204020204" pitchFamily="34" charset="-122"/>
            </a:endParaRPr>
          </a:p>
        </p:txBody>
      </p:sp>
      <p:sp>
        <p:nvSpPr>
          <p:cNvPr id="48" name="矩形 47"/>
          <p:cNvSpPr/>
          <p:nvPr/>
        </p:nvSpPr>
        <p:spPr>
          <a:xfrm>
            <a:off x="9187615" y="5683929"/>
            <a:ext cx="900150" cy="320847"/>
          </a:xfrm>
          <a:prstGeom prst="rect">
            <a:avLst/>
          </a:prstGeom>
          <a:solidFill>
            <a:schemeClr val="bg2"/>
          </a:solidFill>
          <a:ln>
            <a:solidFill>
              <a:srgbClr val="DED1E5"/>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zh-CN" altLang="en-US" sz="1000">
                <a:solidFill>
                  <a:schemeClr val="tx1"/>
                </a:solidFill>
                <a:latin typeface="微软雅黑" panose="020B0503020204020204" pitchFamily="34" charset="-122"/>
                <a:ea typeface="微软雅黑" panose="020B0503020204020204" pitchFamily="34" charset="-122"/>
              </a:rPr>
              <a:t>活动通知</a:t>
            </a:r>
            <a:endParaRPr lang="zh-CN" altLang="en-US" sz="1000">
              <a:solidFill>
                <a:schemeClr val="tx1"/>
              </a:solidFill>
              <a:latin typeface="微软雅黑" panose="020B0503020204020204" pitchFamily="34" charset="-122"/>
              <a:ea typeface="微软雅黑" panose="020B0503020204020204" pitchFamily="34" charset="-122"/>
            </a:endParaRPr>
          </a:p>
        </p:txBody>
      </p:sp>
      <p:sp>
        <p:nvSpPr>
          <p:cNvPr id="49" name="矩形 48"/>
          <p:cNvSpPr/>
          <p:nvPr/>
        </p:nvSpPr>
        <p:spPr>
          <a:xfrm>
            <a:off x="7881090" y="6062358"/>
            <a:ext cx="900150" cy="320847"/>
          </a:xfrm>
          <a:prstGeom prst="rect">
            <a:avLst/>
          </a:prstGeom>
          <a:solidFill>
            <a:schemeClr val="bg2"/>
          </a:solidFill>
          <a:ln>
            <a:solidFill>
              <a:srgbClr val="DED1E5"/>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zh-CN" altLang="en-US" sz="800">
                <a:solidFill>
                  <a:schemeClr val="tx1"/>
                </a:solidFill>
                <a:latin typeface="微软雅黑" panose="020B0503020204020204" pitchFamily="34" charset="-122"/>
                <a:ea typeface="微软雅黑" panose="020B0503020204020204" pitchFamily="34" charset="-122"/>
              </a:rPr>
              <a:t>商品信息科普</a:t>
            </a:r>
            <a:endParaRPr lang="zh-CN" altLang="en-US" sz="800">
              <a:solidFill>
                <a:schemeClr val="tx1"/>
              </a:solidFill>
              <a:latin typeface="微软雅黑" panose="020B0503020204020204" pitchFamily="34" charset="-122"/>
              <a:ea typeface="微软雅黑" panose="020B0503020204020204" pitchFamily="34" charset="-122"/>
            </a:endParaRPr>
          </a:p>
        </p:txBody>
      </p:sp>
      <p:sp>
        <p:nvSpPr>
          <p:cNvPr id="50" name="矩形 49"/>
          <p:cNvSpPr/>
          <p:nvPr/>
        </p:nvSpPr>
        <p:spPr>
          <a:xfrm>
            <a:off x="9187615" y="6062358"/>
            <a:ext cx="900150" cy="320847"/>
          </a:xfrm>
          <a:prstGeom prst="rect">
            <a:avLst/>
          </a:prstGeom>
          <a:solidFill>
            <a:schemeClr val="bg2"/>
          </a:solidFill>
          <a:ln>
            <a:solidFill>
              <a:srgbClr val="DED1E5"/>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zh-CN" altLang="en-US" sz="800">
                <a:solidFill>
                  <a:schemeClr val="tx1"/>
                </a:solidFill>
                <a:latin typeface="微软雅黑" panose="020B0503020204020204" pitchFamily="34" charset="-122"/>
                <a:ea typeface="微软雅黑" panose="020B0503020204020204" pitchFamily="34" charset="-122"/>
              </a:rPr>
              <a:t>推销话术设计</a:t>
            </a:r>
            <a:endParaRPr lang="zh-CN" altLang="en-US" sz="800">
              <a:solidFill>
                <a:schemeClr val="tx1"/>
              </a:solidFill>
              <a:latin typeface="微软雅黑" panose="020B0503020204020204" pitchFamily="34" charset="-122"/>
              <a:ea typeface="微软雅黑" panose="020B0503020204020204" pitchFamily="34" charset="-122"/>
            </a:endParaRPr>
          </a:p>
        </p:txBody>
      </p:sp>
      <p:grpSp>
        <p:nvGrpSpPr>
          <p:cNvPr id="56" name="组合 55"/>
          <p:cNvGrpSpPr/>
          <p:nvPr/>
        </p:nvGrpSpPr>
        <p:grpSpPr>
          <a:xfrm>
            <a:off x="5094687" y="2978484"/>
            <a:ext cx="497713" cy="880166"/>
            <a:chOff x="2303371" y="3366018"/>
            <a:chExt cx="811664" cy="1253134"/>
          </a:xfrm>
          <a:noFill/>
        </p:grpSpPr>
        <p:sp>
          <p:nvSpPr>
            <p:cNvPr id="57" name="椭圆 56"/>
            <p:cNvSpPr/>
            <p:nvPr/>
          </p:nvSpPr>
          <p:spPr>
            <a:xfrm>
              <a:off x="2303371" y="3366018"/>
              <a:ext cx="801387" cy="1253134"/>
            </a:xfrm>
            <a:prstGeom prst="ellipse">
              <a:avLst/>
            </a:prstGeom>
            <a:grpFill/>
            <a:ln>
              <a:solidFill>
                <a:srgbClr val="79569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sz="1400">
                <a:latin typeface="微软雅黑" panose="020B0503020204020204" pitchFamily="34" charset="-122"/>
                <a:ea typeface="微软雅黑" panose="020B0503020204020204" pitchFamily="34" charset="-122"/>
              </a:endParaRPr>
            </a:p>
          </p:txBody>
        </p:sp>
        <p:sp>
          <p:nvSpPr>
            <p:cNvPr id="58" name="文本框 57"/>
            <p:cNvSpPr txBox="1"/>
            <p:nvPr/>
          </p:nvSpPr>
          <p:spPr>
            <a:xfrm>
              <a:off x="2313647" y="3680707"/>
              <a:ext cx="801388" cy="461665"/>
            </a:xfrm>
            <a:prstGeom prst="rect">
              <a:avLst/>
            </a:prstGeom>
            <a:grpFill/>
          </p:spPr>
          <p:txBody>
            <a:bodyPr wrap="square">
              <a:spAutoFit/>
            </a:bodyPr>
            <a:lstStyle/>
            <a:p>
              <a:pPr algn="ctr"/>
              <a:r>
                <a:rPr lang="zh-CN" altLang="en-US" sz="1200">
                  <a:latin typeface="微软雅黑" panose="020B0503020204020204" pitchFamily="34" charset="-122"/>
                  <a:ea typeface="微软雅黑" panose="020B0503020204020204" pitchFamily="34" charset="-122"/>
                </a:rPr>
                <a:t>关注</a:t>
              </a:r>
              <a:endParaRPr lang="en-US" altLang="zh-CN" sz="1200">
                <a:latin typeface="微软雅黑" panose="020B0503020204020204" pitchFamily="34" charset="-122"/>
                <a:ea typeface="微软雅黑" panose="020B0503020204020204" pitchFamily="34" charset="-122"/>
              </a:endParaRPr>
            </a:p>
            <a:p>
              <a:pPr algn="ctr"/>
              <a:r>
                <a:rPr lang="zh-CN" altLang="en-US" sz="1200">
                  <a:latin typeface="微软雅黑" panose="020B0503020204020204" pitchFamily="34" charset="-122"/>
                  <a:ea typeface="微软雅黑" panose="020B0503020204020204" pitchFamily="34" charset="-122"/>
                </a:rPr>
                <a:t>粉丝</a:t>
              </a:r>
              <a:endParaRPr lang="zh-CN" altLang="en-US" sz="1200">
                <a:latin typeface="微软雅黑" panose="020B0503020204020204" pitchFamily="34" charset="-122"/>
                <a:ea typeface="微软雅黑" panose="020B0503020204020204" pitchFamily="34" charset="-122"/>
              </a:endParaRPr>
            </a:p>
          </p:txBody>
        </p:sp>
      </p:grpSp>
      <p:grpSp>
        <p:nvGrpSpPr>
          <p:cNvPr id="59" name="组合 58"/>
          <p:cNvGrpSpPr/>
          <p:nvPr/>
        </p:nvGrpSpPr>
        <p:grpSpPr>
          <a:xfrm>
            <a:off x="5095911" y="4133564"/>
            <a:ext cx="497713" cy="880166"/>
            <a:chOff x="2303371" y="3366018"/>
            <a:chExt cx="811664" cy="1253134"/>
          </a:xfrm>
          <a:noFill/>
        </p:grpSpPr>
        <p:sp>
          <p:nvSpPr>
            <p:cNvPr id="60" name="椭圆 59"/>
            <p:cNvSpPr/>
            <p:nvPr/>
          </p:nvSpPr>
          <p:spPr>
            <a:xfrm>
              <a:off x="2303371" y="3366018"/>
              <a:ext cx="801387" cy="1253134"/>
            </a:xfrm>
            <a:prstGeom prst="ellipse">
              <a:avLst/>
            </a:prstGeom>
            <a:grpFill/>
            <a:ln>
              <a:solidFill>
                <a:srgbClr val="79569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sz="1400">
                <a:latin typeface="微软雅黑" panose="020B0503020204020204" pitchFamily="34" charset="-122"/>
                <a:ea typeface="微软雅黑" panose="020B0503020204020204" pitchFamily="34" charset="-122"/>
              </a:endParaRPr>
            </a:p>
          </p:txBody>
        </p:sp>
        <p:sp>
          <p:nvSpPr>
            <p:cNvPr id="61" name="文本框 60"/>
            <p:cNvSpPr txBox="1"/>
            <p:nvPr/>
          </p:nvSpPr>
          <p:spPr>
            <a:xfrm>
              <a:off x="2313647" y="3680707"/>
              <a:ext cx="801388" cy="657294"/>
            </a:xfrm>
            <a:prstGeom prst="rect">
              <a:avLst/>
            </a:prstGeom>
            <a:grpFill/>
          </p:spPr>
          <p:txBody>
            <a:bodyPr wrap="square">
              <a:spAutoFit/>
            </a:bodyPr>
            <a:lstStyle/>
            <a:p>
              <a:pPr algn="ctr"/>
              <a:r>
                <a:rPr lang="zh-CN" altLang="en-US" sz="1200">
                  <a:latin typeface="微软雅黑" panose="020B0503020204020204" pitchFamily="34" charset="-122"/>
                  <a:ea typeface="微软雅黑" panose="020B0503020204020204" pitchFamily="34" charset="-122"/>
                </a:rPr>
                <a:t>潜在粉丝</a:t>
              </a:r>
              <a:endParaRPr lang="zh-CN" altLang="en-US" sz="1200">
                <a:latin typeface="微软雅黑" panose="020B0503020204020204" pitchFamily="34" charset="-122"/>
                <a:ea typeface="微软雅黑" panose="020B0503020204020204" pitchFamily="34" charset="-122"/>
              </a:endParaRPr>
            </a:p>
          </p:txBody>
        </p:sp>
      </p:grpSp>
      <p:sp>
        <p:nvSpPr>
          <p:cNvPr id="62" name="文本框 61"/>
          <p:cNvSpPr txBox="1"/>
          <p:nvPr/>
        </p:nvSpPr>
        <p:spPr>
          <a:xfrm>
            <a:off x="3765610" y="1582394"/>
            <a:ext cx="803092" cy="307777"/>
          </a:xfrm>
          <a:prstGeom prst="rect">
            <a:avLst/>
          </a:prstGeom>
          <a:noFill/>
        </p:spPr>
        <p:txBody>
          <a:bodyPr wrap="square" rtlCol="0">
            <a:spAutoFit/>
          </a:bodyPr>
          <a:lstStyle/>
          <a:p>
            <a:pPr algn="ctr"/>
            <a:r>
              <a:rPr lang="zh-CN" altLang="en-US" sz="1400">
                <a:latin typeface="微软雅黑" panose="020B0503020204020204" pitchFamily="34" charset="-122"/>
                <a:ea typeface="微软雅黑" panose="020B0503020204020204" pitchFamily="34" charset="-122"/>
              </a:rPr>
              <a:t>公域</a:t>
            </a:r>
            <a:endParaRPr lang="zh-CN" altLang="en-US" sz="1400">
              <a:latin typeface="微软雅黑" panose="020B0503020204020204" pitchFamily="34" charset="-122"/>
              <a:ea typeface="微软雅黑" panose="020B0503020204020204" pitchFamily="34" charset="-122"/>
            </a:endParaRPr>
          </a:p>
        </p:txBody>
      </p:sp>
      <p:sp>
        <p:nvSpPr>
          <p:cNvPr id="63" name="文本框 62"/>
          <p:cNvSpPr txBox="1"/>
          <p:nvPr/>
        </p:nvSpPr>
        <p:spPr>
          <a:xfrm>
            <a:off x="3765610" y="3022428"/>
            <a:ext cx="803092" cy="307777"/>
          </a:xfrm>
          <a:prstGeom prst="rect">
            <a:avLst/>
          </a:prstGeom>
          <a:noFill/>
        </p:spPr>
        <p:txBody>
          <a:bodyPr wrap="square" rtlCol="0">
            <a:spAutoFit/>
          </a:bodyPr>
          <a:lstStyle/>
          <a:p>
            <a:pPr algn="ctr"/>
            <a:r>
              <a:rPr lang="zh-CN" altLang="en-US" sz="1400">
                <a:latin typeface="微软雅黑" panose="020B0503020204020204" pitchFamily="34" charset="-122"/>
                <a:ea typeface="微软雅黑" panose="020B0503020204020204" pitchFamily="34" charset="-122"/>
              </a:rPr>
              <a:t>商城</a:t>
            </a:r>
            <a:endParaRPr lang="zh-CN" altLang="en-US" sz="1400">
              <a:latin typeface="微软雅黑" panose="020B0503020204020204" pitchFamily="34" charset="-122"/>
              <a:ea typeface="微软雅黑" panose="020B0503020204020204" pitchFamily="34" charset="-122"/>
            </a:endParaRPr>
          </a:p>
        </p:txBody>
      </p:sp>
      <p:sp>
        <p:nvSpPr>
          <p:cNvPr id="64" name="文本框 63"/>
          <p:cNvSpPr txBox="1"/>
          <p:nvPr/>
        </p:nvSpPr>
        <p:spPr>
          <a:xfrm>
            <a:off x="3765610" y="5003589"/>
            <a:ext cx="803092" cy="307777"/>
          </a:xfrm>
          <a:prstGeom prst="rect">
            <a:avLst/>
          </a:prstGeom>
          <a:noFill/>
        </p:spPr>
        <p:txBody>
          <a:bodyPr wrap="square" rtlCol="0">
            <a:spAutoFit/>
          </a:bodyPr>
          <a:lstStyle/>
          <a:p>
            <a:pPr algn="ctr"/>
            <a:r>
              <a:rPr lang="zh-CN" altLang="en-US" sz="1400">
                <a:latin typeface="微软雅黑" panose="020B0503020204020204" pitchFamily="34" charset="-122"/>
                <a:ea typeface="微软雅黑" panose="020B0503020204020204" pitchFamily="34" charset="-122"/>
              </a:rPr>
              <a:t>外域</a:t>
            </a:r>
            <a:endParaRPr lang="zh-CN" altLang="en-US" sz="1400">
              <a:latin typeface="微软雅黑" panose="020B0503020204020204" pitchFamily="34" charset="-122"/>
              <a:ea typeface="微软雅黑" panose="020B0503020204020204" pitchFamily="34" charset="-122"/>
            </a:endParaRPr>
          </a:p>
        </p:txBody>
      </p:sp>
      <p:sp>
        <p:nvSpPr>
          <p:cNvPr id="65" name="矩形 64"/>
          <p:cNvSpPr/>
          <p:nvPr/>
        </p:nvSpPr>
        <p:spPr>
          <a:xfrm>
            <a:off x="3470832" y="1524680"/>
            <a:ext cx="1488073" cy="1489424"/>
          </a:xfrm>
          <a:prstGeom prst="rect">
            <a:avLst/>
          </a:prstGeom>
          <a:noFill/>
          <a:ln w="28575">
            <a:solidFill>
              <a:srgbClr val="795696"/>
            </a:solidFill>
            <a:prstDash val="sys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6" name="矩形 65"/>
          <p:cNvSpPr/>
          <p:nvPr/>
        </p:nvSpPr>
        <p:spPr>
          <a:xfrm>
            <a:off x="3470832" y="3067300"/>
            <a:ext cx="1488073" cy="1876026"/>
          </a:xfrm>
          <a:prstGeom prst="rect">
            <a:avLst/>
          </a:prstGeom>
          <a:noFill/>
          <a:ln w="28575">
            <a:solidFill>
              <a:srgbClr val="795696"/>
            </a:solidFill>
            <a:prstDash val="sys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7" name="矩形 66"/>
          <p:cNvSpPr/>
          <p:nvPr/>
        </p:nvSpPr>
        <p:spPr>
          <a:xfrm>
            <a:off x="3470832" y="4993315"/>
            <a:ext cx="1488073" cy="1429601"/>
          </a:xfrm>
          <a:prstGeom prst="rect">
            <a:avLst/>
          </a:prstGeom>
          <a:noFill/>
          <a:ln w="28575">
            <a:solidFill>
              <a:srgbClr val="795696"/>
            </a:solidFill>
            <a:prstDash val="sys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8" name="文本框 67"/>
          <p:cNvSpPr txBox="1"/>
          <p:nvPr/>
        </p:nvSpPr>
        <p:spPr>
          <a:xfrm>
            <a:off x="5819176" y="1527937"/>
            <a:ext cx="2043429" cy="307777"/>
          </a:xfrm>
          <a:prstGeom prst="rect">
            <a:avLst/>
          </a:prstGeom>
          <a:noFill/>
        </p:spPr>
        <p:txBody>
          <a:bodyPr wrap="square" rtlCol="0">
            <a:spAutoFit/>
          </a:bodyPr>
          <a:lstStyle/>
          <a:p>
            <a:pPr algn="ctr"/>
            <a:r>
              <a:rPr lang="zh-CN" altLang="en-US" sz="1400">
                <a:latin typeface="微软雅黑" panose="020B0503020204020204" pitchFamily="34" charset="-122"/>
                <a:ea typeface="微软雅黑" panose="020B0503020204020204" pitchFamily="34" charset="-122"/>
              </a:rPr>
              <a:t>多场景触达激活用户</a:t>
            </a:r>
            <a:endParaRPr lang="zh-CN" altLang="en-US" sz="1400">
              <a:latin typeface="微软雅黑" panose="020B0503020204020204" pitchFamily="34" charset="-122"/>
              <a:ea typeface="微软雅黑" panose="020B0503020204020204" pitchFamily="34" charset="-122"/>
            </a:endParaRPr>
          </a:p>
        </p:txBody>
      </p:sp>
      <p:sp>
        <p:nvSpPr>
          <p:cNvPr id="69" name="矩形 68"/>
          <p:cNvSpPr/>
          <p:nvPr/>
        </p:nvSpPr>
        <p:spPr>
          <a:xfrm>
            <a:off x="5653307" y="1502826"/>
            <a:ext cx="2411909" cy="3609572"/>
          </a:xfrm>
          <a:prstGeom prst="rect">
            <a:avLst/>
          </a:prstGeom>
          <a:noFill/>
          <a:ln w="28575">
            <a:solidFill>
              <a:srgbClr val="795696"/>
            </a:solidFill>
            <a:prstDash val="sys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0" name="矩形 69"/>
          <p:cNvSpPr/>
          <p:nvPr/>
        </p:nvSpPr>
        <p:spPr>
          <a:xfrm>
            <a:off x="5261193" y="5280446"/>
            <a:ext cx="323145" cy="1149458"/>
          </a:xfrm>
          <a:prstGeom prst="rect">
            <a:avLst/>
          </a:prstGeom>
          <a:solidFill>
            <a:srgbClr val="795696"/>
          </a:solidFill>
          <a:ln>
            <a:solidFill>
              <a:srgbClr val="389F6F"/>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zh-CN" altLang="en-US" sz="1200">
                <a:latin typeface="微软雅黑" panose="020B0503020204020204" pitchFamily="34" charset="-122"/>
                <a:ea typeface="微软雅黑" panose="020B0503020204020204" pitchFamily="34" charset="-122"/>
              </a:rPr>
              <a:t>导购活动</a:t>
            </a:r>
            <a:endParaRPr lang="zh-CN" altLang="en-US" sz="1200">
              <a:latin typeface="微软雅黑" panose="020B0503020204020204" pitchFamily="34" charset="-122"/>
              <a:ea typeface="微软雅黑" panose="020B0503020204020204" pitchFamily="34" charset="-122"/>
            </a:endParaRPr>
          </a:p>
        </p:txBody>
      </p:sp>
      <p:sp>
        <p:nvSpPr>
          <p:cNvPr id="71" name="矩形 70"/>
          <p:cNvSpPr/>
          <p:nvPr/>
        </p:nvSpPr>
        <p:spPr>
          <a:xfrm>
            <a:off x="7517627" y="5280446"/>
            <a:ext cx="323145" cy="1149458"/>
          </a:xfrm>
          <a:prstGeom prst="rect">
            <a:avLst/>
          </a:prstGeom>
          <a:solidFill>
            <a:srgbClr val="795696"/>
          </a:solidFill>
          <a:ln>
            <a:solidFill>
              <a:srgbClr val="79569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zh-CN" altLang="en-US" sz="1200">
                <a:latin typeface="微软雅黑" panose="020B0503020204020204" pitchFamily="34" charset="-122"/>
                <a:ea typeface="微软雅黑" panose="020B0503020204020204" pitchFamily="34" charset="-122"/>
              </a:rPr>
              <a:t>内容设计</a:t>
            </a:r>
            <a:endParaRPr lang="zh-CN" altLang="en-US" sz="1200">
              <a:latin typeface="微软雅黑" panose="020B0503020204020204" pitchFamily="34" charset="-122"/>
              <a:ea typeface="微软雅黑" panose="020B0503020204020204" pitchFamily="34" charset="-122"/>
            </a:endParaRPr>
          </a:p>
        </p:txBody>
      </p:sp>
      <p:sp>
        <p:nvSpPr>
          <p:cNvPr id="72" name="矩形 71"/>
          <p:cNvSpPr/>
          <p:nvPr/>
        </p:nvSpPr>
        <p:spPr>
          <a:xfrm>
            <a:off x="8827789" y="5271094"/>
            <a:ext cx="323145" cy="1149458"/>
          </a:xfrm>
          <a:prstGeom prst="rect">
            <a:avLst/>
          </a:prstGeom>
          <a:solidFill>
            <a:srgbClr val="795696"/>
          </a:solidFill>
          <a:ln>
            <a:solidFill>
              <a:srgbClr val="79569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zh-CN" altLang="en-US" sz="1200">
                <a:latin typeface="微软雅黑" panose="020B0503020204020204" pitchFamily="34" charset="-122"/>
                <a:ea typeface="微软雅黑" panose="020B0503020204020204" pitchFamily="34" charset="-122"/>
              </a:rPr>
              <a:t>服务建设</a:t>
            </a:r>
            <a:r>
              <a:rPr lang="en-US" altLang="zh-CN" sz="1200">
                <a:latin typeface="微软雅黑" panose="020B0503020204020204" pitchFamily="34" charset="-122"/>
                <a:ea typeface="微软雅黑" panose="020B0503020204020204" pitchFamily="34" charset="-122"/>
              </a:rPr>
              <a:t> </a:t>
            </a:r>
            <a:endParaRPr lang="zh-CN" altLang="en-US" sz="1200">
              <a:latin typeface="微软雅黑" panose="020B0503020204020204" pitchFamily="34" charset="-122"/>
              <a:ea typeface="微软雅黑" panose="020B0503020204020204" pitchFamily="34" charset="-122"/>
            </a:endParaRPr>
          </a:p>
        </p:txBody>
      </p:sp>
      <p:sp>
        <p:nvSpPr>
          <p:cNvPr id="73" name="文本框 72"/>
          <p:cNvSpPr txBox="1"/>
          <p:nvPr/>
        </p:nvSpPr>
        <p:spPr>
          <a:xfrm>
            <a:off x="8114089" y="1528784"/>
            <a:ext cx="2043429" cy="307777"/>
          </a:xfrm>
          <a:prstGeom prst="rect">
            <a:avLst/>
          </a:prstGeom>
          <a:noFill/>
        </p:spPr>
        <p:txBody>
          <a:bodyPr wrap="square" rtlCol="0">
            <a:spAutoFit/>
          </a:bodyPr>
          <a:lstStyle/>
          <a:p>
            <a:pPr algn="ctr"/>
            <a:r>
              <a:rPr lang="zh-CN" altLang="en-US" sz="1400">
                <a:latin typeface="微软雅黑" panose="020B0503020204020204" pitchFamily="34" charset="-122"/>
                <a:ea typeface="微软雅黑" panose="020B0503020204020204" pitchFamily="34" charset="-122"/>
              </a:rPr>
              <a:t>转化工具链路畅通</a:t>
            </a:r>
            <a:endParaRPr lang="zh-CN" altLang="en-US" sz="1400">
              <a:latin typeface="微软雅黑" panose="020B0503020204020204" pitchFamily="34" charset="-122"/>
              <a:ea typeface="微软雅黑" panose="020B0503020204020204" pitchFamily="34" charset="-122"/>
            </a:endParaRPr>
          </a:p>
        </p:txBody>
      </p:sp>
      <p:grpSp>
        <p:nvGrpSpPr>
          <p:cNvPr id="76" name="组合 75"/>
          <p:cNvGrpSpPr/>
          <p:nvPr/>
        </p:nvGrpSpPr>
        <p:grpSpPr>
          <a:xfrm>
            <a:off x="10159683" y="1510501"/>
            <a:ext cx="1872815" cy="4872704"/>
            <a:chOff x="10159683" y="1572145"/>
            <a:chExt cx="1872815" cy="4872704"/>
          </a:xfrm>
        </p:grpSpPr>
        <p:sp>
          <p:nvSpPr>
            <p:cNvPr id="51" name="矩形 50"/>
            <p:cNvSpPr/>
            <p:nvPr/>
          </p:nvSpPr>
          <p:spPr>
            <a:xfrm>
              <a:off x="10354888" y="2023001"/>
              <a:ext cx="1354226" cy="439908"/>
            </a:xfrm>
            <a:prstGeom prst="rect">
              <a:avLst/>
            </a:prstGeom>
            <a:solidFill>
              <a:srgbClr val="795696"/>
            </a:solidFill>
            <a:ln>
              <a:solidFill>
                <a:srgbClr val="79569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zh-CN" altLang="en-US" sz="1400">
                  <a:latin typeface="微软雅黑" panose="020B0503020204020204" pitchFamily="34" charset="-122"/>
                  <a:ea typeface="微软雅黑" panose="020B0503020204020204" pitchFamily="34" charset="-122"/>
                </a:rPr>
                <a:t>会晕体系</a:t>
              </a:r>
              <a:r>
                <a:rPr lang="en-US" altLang="zh-CN" sz="1400">
                  <a:latin typeface="微软雅黑" panose="020B0503020204020204" pitchFamily="34" charset="-122"/>
                  <a:ea typeface="微软雅黑" panose="020B0503020204020204" pitchFamily="34" charset="-122"/>
                </a:rPr>
                <a:t>/</a:t>
              </a:r>
              <a:r>
                <a:rPr lang="zh-CN" altLang="en-US" sz="1400">
                  <a:latin typeface="微软雅黑" panose="020B0503020204020204" pitchFamily="34" charset="-122"/>
                  <a:ea typeface="微软雅黑" panose="020B0503020204020204" pitchFamily="34" charset="-122"/>
                </a:rPr>
                <a:t>铁粉专属福利</a:t>
              </a:r>
              <a:endParaRPr lang="zh-CN" altLang="en-US" sz="1400">
                <a:latin typeface="微软雅黑" panose="020B0503020204020204" pitchFamily="34" charset="-122"/>
                <a:ea typeface="微软雅黑" panose="020B0503020204020204" pitchFamily="34" charset="-122"/>
              </a:endParaRPr>
            </a:p>
          </p:txBody>
        </p:sp>
        <p:sp>
          <p:nvSpPr>
            <p:cNvPr id="52" name="矩形 51"/>
            <p:cNvSpPr/>
            <p:nvPr/>
          </p:nvSpPr>
          <p:spPr>
            <a:xfrm>
              <a:off x="10354888" y="2955356"/>
              <a:ext cx="1354226" cy="439908"/>
            </a:xfrm>
            <a:prstGeom prst="rect">
              <a:avLst/>
            </a:prstGeom>
            <a:solidFill>
              <a:srgbClr val="795696"/>
            </a:solidFill>
            <a:ln>
              <a:solidFill>
                <a:srgbClr val="79569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zh-CN" altLang="en-US" sz="1400">
                  <a:latin typeface="微软雅黑" panose="020B0503020204020204" pitchFamily="34" charset="-122"/>
                  <a:ea typeface="微软雅黑" panose="020B0503020204020204" pitchFamily="34" charset="-122"/>
                </a:rPr>
                <a:t>品牌</a:t>
              </a:r>
              <a:r>
                <a:rPr lang="en-US" altLang="zh-CN" sz="1400">
                  <a:latin typeface="微软雅黑" panose="020B0503020204020204" pitchFamily="34" charset="-122"/>
                  <a:ea typeface="微软雅黑" panose="020B0503020204020204" pitchFamily="34" charset="-122"/>
                </a:rPr>
                <a:t>IP</a:t>
              </a:r>
              <a:r>
                <a:rPr lang="zh-CN" altLang="en-US" sz="1400">
                  <a:latin typeface="微软雅黑" panose="020B0503020204020204" pitchFamily="34" charset="-122"/>
                  <a:ea typeface="微软雅黑" panose="020B0503020204020204" pitchFamily="34" charset="-122"/>
                </a:rPr>
                <a:t>打造</a:t>
              </a:r>
              <a:endParaRPr lang="zh-CN" altLang="en-US" sz="1400">
                <a:latin typeface="微软雅黑" panose="020B0503020204020204" pitchFamily="34" charset="-122"/>
                <a:ea typeface="微软雅黑" panose="020B0503020204020204" pitchFamily="34" charset="-122"/>
              </a:endParaRPr>
            </a:p>
          </p:txBody>
        </p:sp>
        <p:sp>
          <p:nvSpPr>
            <p:cNvPr id="53" name="矩形 52"/>
            <p:cNvSpPr/>
            <p:nvPr/>
          </p:nvSpPr>
          <p:spPr>
            <a:xfrm>
              <a:off x="10354888" y="3887711"/>
              <a:ext cx="1354226" cy="439908"/>
            </a:xfrm>
            <a:prstGeom prst="rect">
              <a:avLst/>
            </a:prstGeom>
            <a:solidFill>
              <a:srgbClr val="795696"/>
            </a:solidFill>
            <a:ln>
              <a:solidFill>
                <a:srgbClr val="79569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zh-CN" altLang="en-US" sz="1400">
                  <a:latin typeface="微软雅黑" panose="020B0503020204020204" pitchFamily="34" charset="-122"/>
                  <a:ea typeface="微软雅黑" panose="020B0503020204020204" pitchFamily="34" charset="-122"/>
                </a:rPr>
                <a:t>重视品牌情感温度</a:t>
              </a:r>
              <a:endParaRPr lang="zh-CN" altLang="en-US" sz="1400">
                <a:latin typeface="微软雅黑" panose="020B0503020204020204" pitchFamily="34" charset="-122"/>
                <a:ea typeface="微软雅黑" panose="020B0503020204020204" pitchFamily="34" charset="-122"/>
              </a:endParaRPr>
            </a:p>
          </p:txBody>
        </p:sp>
        <p:sp>
          <p:nvSpPr>
            <p:cNvPr id="54" name="矩形 53"/>
            <p:cNvSpPr/>
            <p:nvPr/>
          </p:nvSpPr>
          <p:spPr>
            <a:xfrm>
              <a:off x="10354888" y="4820066"/>
              <a:ext cx="1354226" cy="439908"/>
            </a:xfrm>
            <a:prstGeom prst="rect">
              <a:avLst/>
            </a:prstGeom>
            <a:solidFill>
              <a:srgbClr val="795696"/>
            </a:solidFill>
            <a:ln>
              <a:solidFill>
                <a:srgbClr val="79569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zh-CN" altLang="en-US" sz="1400">
                  <a:latin typeface="微软雅黑" panose="020B0503020204020204" pitchFamily="34" charset="-122"/>
                  <a:ea typeface="微软雅黑" panose="020B0503020204020204" pitchFamily="34" charset="-122"/>
                </a:rPr>
                <a:t>新品尝鲜</a:t>
              </a:r>
              <a:r>
                <a:rPr lang="en-US" altLang="zh-CN" sz="1400">
                  <a:latin typeface="微软雅黑" panose="020B0503020204020204" pitchFamily="34" charset="-122"/>
                  <a:ea typeface="微软雅黑" panose="020B0503020204020204" pitchFamily="34" charset="-122"/>
                </a:rPr>
                <a:t>/</a:t>
              </a:r>
              <a:r>
                <a:rPr lang="zh-CN" altLang="en-US" sz="1400">
                  <a:latin typeface="微软雅黑" panose="020B0503020204020204" pitchFamily="34" charset="-122"/>
                  <a:ea typeface="微软雅黑" panose="020B0503020204020204" pitchFamily="34" charset="-122"/>
                </a:rPr>
                <a:t>小样领取</a:t>
              </a:r>
              <a:endParaRPr lang="zh-CN" altLang="en-US" sz="1400">
                <a:latin typeface="微软雅黑" panose="020B0503020204020204" pitchFamily="34" charset="-122"/>
                <a:ea typeface="微软雅黑" panose="020B0503020204020204" pitchFamily="34" charset="-122"/>
              </a:endParaRPr>
            </a:p>
          </p:txBody>
        </p:sp>
        <p:sp>
          <p:nvSpPr>
            <p:cNvPr id="55" name="矩形 54"/>
            <p:cNvSpPr/>
            <p:nvPr/>
          </p:nvSpPr>
          <p:spPr>
            <a:xfrm>
              <a:off x="10354888" y="5752421"/>
              <a:ext cx="1354226" cy="439908"/>
            </a:xfrm>
            <a:prstGeom prst="rect">
              <a:avLst/>
            </a:prstGeom>
            <a:solidFill>
              <a:srgbClr val="795696"/>
            </a:solidFill>
            <a:ln>
              <a:solidFill>
                <a:srgbClr val="79569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zh-CN" altLang="en-US" sz="1400">
                  <a:latin typeface="微软雅黑" panose="020B0503020204020204" pitchFamily="34" charset="-122"/>
                  <a:ea typeface="微软雅黑" panose="020B0503020204020204" pitchFamily="34" charset="-122"/>
                </a:rPr>
                <a:t>线下</a:t>
              </a:r>
              <a:r>
                <a:rPr lang="en-US" altLang="zh-CN" sz="1400">
                  <a:latin typeface="微软雅黑" panose="020B0503020204020204" pitchFamily="34" charset="-122"/>
                  <a:ea typeface="微软雅黑" panose="020B0503020204020204" pitchFamily="34" charset="-122"/>
                </a:rPr>
                <a:t>VIP</a:t>
              </a:r>
              <a:r>
                <a:rPr lang="zh-CN" altLang="en-US" sz="1400">
                  <a:latin typeface="微软雅黑" panose="020B0503020204020204" pitchFamily="34" charset="-122"/>
                  <a:ea typeface="微软雅黑" panose="020B0503020204020204" pitchFamily="34" charset="-122"/>
                </a:rPr>
                <a:t>活动</a:t>
              </a:r>
              <a:endParaRPr lang="zh-CN" altLang="en-US" sz="1400">
                <a:latin typeface="微软雅黑" panose="020B0503020204020204" pitchFamily="34" charset="-122"/>
                <a:ea typeface="微软雅黑" panose="020B0503020204020204" pitchFamily="34" charset="-122"/>
              </a:endParaRPr>
            </a:p>
          </p:txBody>
        </p:sp>
        <p:sp>
          <p:nvSpPr>
            <p:cNvPr id="74" name="文本框 73"/>
            <p:cNvSpPr txBox="1"/>
            <p:nvPr/>
          </p:nvSpPr>
          <p:spPr>
            <a:xfrm>
              <a:off x="10159683" y="1580155"/>
              <a:ext cx="1872815" cy="307777"/>
            </a:xfrm>
            <a:prstGeom prst="rect">
              <a:avLst/>
            </a:prstGeom>
            <a:noFill/>
          </p:spPr>
          <p:txBody>
            <a:bodyPr wrap="square" rtlCol="0">
              <a:spAutoFit/>
            </a:bodyPr>
            <a:lstStyle/>
            <a:p>
              <a:pPr algn="ctr"/>
              <a:r>
                <a:rPr lang="zh-CN" altLang="en-US" sz="1400">
                  <a:latin typeface="微软雅黑" panose="020B0503020204020204" pitchFamily="34" charset="-122"/>
                  <a:ea typeface="微软雅黑" panose="020B0503020204020204" pitchFamily="34" charset="-122"/>
                </a:rPr>
                <a:t>粉丝经营，提升忠诚</a:t>
              </a:r>
              <a:endParaRPr lang="zh-CN" altLang="en-US" sz="1400">
                <a:latin typeface="微软雅黑" panose="020B0503020204020204" pitchFamily="34" charset="-122"/>
                <a:ea typeface="微软雅黑" panose="020B0503020204020204" pitchFamily="34" charset="-122"/>
              </a:endParaRPr>
            </a:p>
          </p:txBody>
        </p:sp>
        <p:sp>
          <p:nvSpPr>
            <p:cNvPr id="75" name="矩形 74"/>
            <p:cNvSpPr/>
            <p:nvPr/>
          </p:nvSpPr>
          <p:spPr>
            <a:xfrm>
              <a:off x="10204067" y="1572145"/>
              <a:ext cx="1756514" cy="4872704"/>
            </a:xfrm>
            <a:prstGeom prst="rect">
              <a:avLst/>
            </a:prstGeom>
            <a:noFill/>
            <a:ln w="28575">
              <a:solidFill>
                <a:srgbClr val="795696"/>
              </a:solidFill>
              <a:prstDash val="sys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77" name="矩形 76"/>
          <p:cNvSpPr/>
          <p:nvPr/>
        </p:nvSpPr>
        <p:spPr>
          <a:xfrm>
            <a:off x="5209859" y="5242160"/>
            <a:ext cx="4903836" cy="1187744"/>
          </a:xfrm>
          <a:prstGeom prst="rect">
            <a:avLst/>
          </a:prstGeom>
          <a:noFill/>
          <a:ln w="28575">
            <a:solidFill>
              <a:srgbClr val="795696"/>
            </a:solidFill>
            <a:prstDash val="sys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8" name="文本框 77"/>
          <p:cNvSpPr txBox="1"/>
          <p:nvPr/>
        </p:nvSpPr>
        <p:spPr>
          <a:xfrm>
            <a:off x="8090735" y="4331589"/>
            <a:ext cx="2043429" cy="307777"/>
          </a:xfrm>
          <a:prstGeom prst="rect">
            <a:avLst/>
          </a:prstGeom>
          <a:noFill/>
        </p:spPr>
        <p:txBody>
          <a:bodyPr wrap="square" rtlCol="0">
            <a:spAutoFit/>
          </a:bodyPr>
          <a:lstStyle/>
          <a:p>
            <a:pPr algn="ctr"/>
            <a:r>
              <a:rPr lang="zh-CN" altLang="en-US" sz="1400">
                <a:latin typeface="微软雅黑" panose="020B0503020204020204" pitchFamily="34" charset="-122"/>
                <a:ea typeface="微软雅黑" panose="020B0503020204020204" pitchFamily="34" charset="-122"/>
              </a:rPr>
              <a:t>互动工具链路畅通</a:t>
            </a:r>
            <a:endParaRPr lang="zh-CN" altLang="en-US" sz="1400">
              <a:latin typeface="微软雅黑" panose="020B0503020204020204" pitchFamily="34" charset="-122"/>
              <a:ea typeface="微软雅黑" panose="020B0503020204020204" pitchFamily="34" charset="-122"/>
            </a:endParaRPr>
          </a:p>
        </p:txBody>
      </p:sp>
      <p:sp>
        <p:nvSpPr>
          <p:cNvPr id="79" name="矩形 78"/>
          <p:cNvSpPr/>
          <p:nvPr/>
        </p:nvSpPr>
        <p:spPr>
          <a:xfrm>
            <a:off x="8322066" y="1839505"/>
            <a:ext cx="1630533" cy="336115"/>
          </a:xfrm>
          <a:prstGeom prst="rect">
            <a:avLst/>
          </a:prstGeom>
          <a:solidFill>
            <a:srgbClr val="795696"/>
          </a:solidFill>
          <a:ln>
            <a:solidFill>
              <a:srgbClr val="389F6F"/>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ltLang="zh-CN" sz="1200">
                <a:latin typeface="微软雅黑" panose="020B0503020204020204" pitchFamily="34" charset="-122"/>
                <a:ea typeface="微软雅黑" panose="020B0503020204020204" pitchFamily="34" charset="-122"/>
              </a:rPr>
              <a:t>DOU</a:t>
            </a:r>
            <a:r>
              <a:rPr lang="zh-CN" altLang="en-US" sz="1200">
                <a:latin typeface="微软雅黑" panose="020B0503020204020204" pitchFamily="34" charset="-122"/>
                <a:ea typeface="微软雅黑" panose="020B0503020204020204" pitchFamily="34" charset="-122"/>
              </a:rPr>
              <a:t>音小店商品</a:t>
            </a:r>
            <a:endParaRPr lang="zh-CN" altLang="en-US" sz="1200">
              <a:latin typeface="微软雅黑" panose="020B0503020204020204" pitchFamily="34" charset="-122"/>
              <a:ea typeface="微软雅黑" panose="020B0503020204020204" pitchFamily="34" charset="-122"/>
            </a:endParaRPr>
          </a:p>
        </p:txBody>
      </p:sp>
      <p:sp>
        <p:nvSpPr>
          <p:cNvPr id="80" name="矩形 79"/>
          <p:cNvSpPr/>
          <p:nvPr/>
        </p:nvSpPr>
        <p:spPr>
          <a:xfrm>
            <a:off x="8334554" y="2355611"/>
            <a:ext cx="1630533" cy="336115"/>
          </a:xfrm>
          <a:prstGeom prst="rect">
            <a:avLst/>
          </a:prstGeom>
          <a:solidFill>
            <a:srgbClr val="795696"/>
          </a:solidFill>
          <a:ln>
            <a:solidFill>
              <a:srgbClr val="389F6F"/>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ltLang="zh-CN" sz="1200">
                <a:latin typeface="微软雅黑" panose="020B0503020204020204" pitchFamily="34" charset="-122"/>
                <a:ea typeface="微软雅黑" panose="020B0503020204020204" pitchFamily="34" charset="-122"/>
              </a:rPr>
              <a:t>DOU</a:t>
            </a:r>
            <a:r>
              <a:rPr lang="zh-CN" altLang="en-US" sz="1200">
                <a:latin typeface="微软雅黑" panose="020B0503020204020204" pitchFamily="34" charset="-122"/>
                <a:ea typeface="微软雅黑" panose="020B0503020204020204" pitchFamily="34" charset="-122"/>
              </a:rPr>
              <a:t>音小店卡券</a:t>
            </a:r>
            <a:endParaRPr lang="zh-CN" altLang="en-US" sz="1200">
              <a:latin typeface="微软雅黑" panose="020B0503020204020204" pitchFamily="34" charset="-122"/>
              <a:ea typeface="微软雅黑" panose="020B0503020204020204" pitchFamily="34" charset="-122"/>
            </a:endParaRPr>
          </a:p>
        </p:txBody>
      </p:sp>
      <p:sp>
        <p:nvSpPr>
          <p:cNvPr id="81" name="矩形 80"/>
          <p:cNvSpPr/>
          <p:nvPr/>
        </p:nvSpPr>
        <p:spPr>
          <a:xfrm>
            <a:off x="8334554" y="2871717"/>
            <a:ext cx="1630533" cy="522760"/>
          </a:xfrm>
          <a:prstGeom prst="rect">
            <a:avLst/>
          </a:prstGeom>
          <a:solidFill>
            <a:srgbClr val="795696"/>
          </a:solidFill>
          <a:ln>
            <a:solidFill>
              <a:srgbClr val="389F6F"/>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zh-CN" altLang="en-US" sz="1200">
                <a:latin typeface="微软雅黑" panose="020B0503020204020204" pitchFamily="34" charset="-122"/>
                <a:ea typeface="微软雅黑" panose="020B0503020204020204" pitchFamily="34" charset="-122"/>
              </a:rPr>
              <a:t>小程序</a:t>
            </a:r>
            <a:endParaRPr lang="en-US" altLang="zh-CN" sz="1200">
              <a:latin typeface="微软雅黑" panose="020B0503020204020204" pitchFamily="34" charset="-122"/>
              <a:ea typeface="微软雅黑" panose="020B0503020204020204" pitchFamily="34" charset="-122"/>
            </a:endParaRPr>
          </a:p>
          <a:p>
            <a:pPr algn="ctr"/>
            <a:r>
              <a:rPr lang="zh-CN" altLang="en-US" sz="1200">
                <a:latin typeface="微软雅黑" panose="020B0503020204020204" pitchFamily="34" charset="-122"/>
                <a:ea typeface="微软雅黑" panose="020B0503020204020204" pitchFamily="34" charset="-122"/>
              </a:rPr>
              <a:t>（仅</a:t>
            </a:r>
            <a:r>
              <a:rPr lang="en-US" altLang="zh-CN" sz="1200">
                <a:latin typeface="微软雅黑" panose="020B0503020204020204" pitchFamily="34" charset="-122"/>
                <a:ea typeface="微软雅黑" panose="020B0503020204020204" pitchFamily="34" charset="-122"/>
              </a:rPr>
              <a:t>KA</a:t>
            </a:r>
            <a:r>
              <a:rPr lang="zh-CN" altLang="en-US" sz="1200">
                <a:latin typeface="微软雅黑" panose="020B0503020204020204" pitchFamily="34" charset="-122"/>
                <a:ea typeface="微软雅黑" panose="020B0503020204020204" pitchFamily="34" charset="-122"/>
              </a:rPr>
              <a:t>及加白客户）</a:t>
            </a:r>
            <a:endParaRPr lang="zh-CN" altLang="en-US" sz="1200">
              <a:latin typeface="微软雅黑" panose="020B0503020204020204" pitchFamily="34" charset="-122"/>
              <a:ea typeface="微软雅黑" panose="020B0503020204020204" pitchFamily="34" charset="-122"/>
            </a:endParaRPr>
          </a:p>
        </p:txBody>
      </p:sp>
      <p:sp>
        <p:nvSpPr>
          <p:cNvPr id="82" name="矩形 81"/>
          <p:cNvSpPr/>
          <p:nvPr/>
        </p:nvSpPr>
        <p:spPr>
          <a:xfrm>
            <a:off x="8341664" y="3574467"/>
            <a:ext cx="1630533" cy="590896"/>
          </a:xfrm>
          <a:prstGeom prst="rect">
            <a:avLst/>
          </a:prstGeom>
          <a:solidFill>
            <a:srgbClr val="795696"/>
          </a:solidFill>
          <a:ln>
            <a:solidFill>
              <a:srgbClr val="389F6F"/>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zh-CN" altLang="en-US" sz="1200">
                <a:latin typeface="微软雅黑" panose="020B0503020204020204" pitchFamily="34" charset="-122"/>
                <a:ea typeface="微软雅黑" panose="020B0503020204020204" pitchFamily="34" charset="-122"/>
              </a:rPr>
              <a:t>电商行业锚点</a:t>
            </a:r>
            <a:endParaRPr lang="en-US" altLang="zh-CN" sz="1200">
              <a:latin typeface="微软雅黑" panose="020B0503020204020204" pitchFamily="34" charset="-122"/>
              <a:ea typeface="微软雅黑" panose="020B0503020204020204" pitchFamily="34" charset="-122"/>
            </a:endParaRPr>
          </a:p>
          <a:p>
            <a:pPr algn="ctr"/>
            <a:r>
              <a:rPr lang="zh-CN" altLang="en-US" sz="1200">
                <a:latin typeface="微软雅黑" panose="020B0503020204020204" pitchFamily="34" charset="-122"/>
                <a:ea typeface="微软雅黑" panose="020B0503020204020204" pitchFamily="34" charset="-122"/>
              </a:rPr>
              <a:t>（加白头都电商平台）</a:t>
            </a:r>
            <a:endParaRPr lang="zh-CN" altLang="en-US" sz="1200">
              <a:latin typeface="微软雅黑" panose="020B0503020204020204" pitchFamily="34" charset="-122"/>
              <a:ea typeface="微软雅黑" panose="020B0503020204020204" pitchFamily="34" charset="-122"/>
            </a:endParaRPr>
          </a:p>
        </p:txBody>
      </p:sp>
      <p:sp>
        <p:nvSpPr>
          <p:cNvPr id="83" name="矩形 82"/>
          <p:cNvSpPr/>
          <p:nvPr/>
        </p:nvSpPr>
        <p:spPr>
          <a:xfrm>
            <a:off x="8331165" y="4648718"/>
            <a:ext cx="1630533" cy="336115"/>
          </a:xfrm>
          <a:prstGeom prst="rect">
            <a:avLst/>
          </a:prstGeom>
          <a:solidFill>
            <a:srgbClr val="795696"/>
          </a:solidFill>
          <a:ln>
            <a:solidFill>
              <a:srgbClr val="389F6F"/>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zh-CN" altLang="en-US" sz="1200">
                <a:latin typeface="微软雅黑" panose="020B0503020204020204" pitchFamily="34" charset="-122"/>
                <a:ea typeface="微软雅黑" panose="020B0503020204020204" pitchFamily="34" charset="-122"/>
              </a:rPr>
              <a:t>互动红包</a:t>
            </a:r>
            <a:r>
              <a:rPr lang="en-US" altLang="zh-CN" sz="1200">
                <a:latin typeface="微软雅黑" panose="020B0503020204020204" pitchFamily="34" charset="-122"/>
                <a:ea typeface="微软雅黑" panose="020B0503020204020204" pitchFamily="34" charset="-122"/>
              </a:rPr>
              <a:t>/</a:t>
            </a:r>
            <a:r>
              <a:rPr lang="zh-CN" altLang="en-US" sz="1200">
                <a:latin typeface="微软雅黑" panose="020B0503020204020204" pitchFamily="34" charset="-122"/>
                <a:ea typeface="微软雅黑" panose="020B0503020204020204" pitchFamily="34" charset="-122"/>
              </a:rPr>
              <a:t>抽奖</a:t>
            </a:r>
            <a:endParaRPr lang="zh-CN" altLang="en-US" sz="1200">
              <a:latin typeface="微软雅黑" panose="020B0503020204020204" pitchFamily="34" charset="-122"/>
              <a:ea typeface="微软雅黑" panose="020B0503020204020204" pitchFamily="34" charset="-122"/>
            </a:endParaRPr>
          </a:p>
        </p:txBody>
      </p:sp>
      <p:sp>
        <p:nvSpPr>
          <p:cNvPr id="84" name="矩形 83"/>
          <p:cNvSpPr/>
          <p:nvPr/>
        </p:nvSpPr>
        <p:spPr>
          <a:xfrm>
            <a:off x="8206731" y="1499183"/>
            <a:ext cx="1880340" cy="2764549"/>
          </a:xfrm>
          <a:prstGeom prst="rect">
            <a:avLst/>
          </a:prstGeom>
          <a:noFill/>
          <a:ln w="28575">
            <a:solidFill>
              <a:srgbClr val="795696"/>
            </a:solidFill>
            <a:prstDash val="sys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5" name="矩形 84"/>
          <p:cNvSpPr/>
          <p:nvPr/>
        </p:nvSpPr>
        <p:spPr>
          <a:xfrm>
            <a:off x="8204361" y="4313226"/>
            <a:ext cx="1880340" cy="799172"/>
          </a:xfrm>
          <a:prstGeom prst="rect">
            <a:avLst/>
          </a:prstGeom>
          <a:noFill/>
          <a:ln w="28575">
            <a:solidFill>
              <a:srgbClr val="795696"/>
            </a:solidFill>
            <a:prstDash val="sys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6" name="矩形 85"/>
          <p:cNvSpPr/>
          <p:nvPr/>
        </p:nvSpPr>
        <p:spPr>
          <a:xfrm>
            <a:off x="3470832" y="1055211"/>
            <a:ext cx="8489748" cy="425608"/>
          </a:xfrm>
          <a:prstGeom prst="rect">
            <a:avLst/>
          </a:prstGeom>
          <a:solidFill>
            <a:srgbClr val="795696"/>
          </a:solidFill>
          <a:ln>
            <a:solidFill>
              <a:srgbClr val="79569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795696"/>
              </a:solidFill>
            </a:endParaRPr>
          </a:p>
        </p:txBody>
      </p:sp>
      <p:sp>
        <p:nvSpPr>
          <p:cNvPr id="87" name="矩形 86"/>
          <p:cNvSpPr/>
          <p:nvPr/>
        </p:nvSpPr>
        <p:spPr>
          <a:xfrm>
            <a:off x="3511928" y="1104985"/>
            <a:ext cx="1488073" cy="316800"/>
          </a:xfrm>
          <a:prstGeom prst="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zh-CN" altLang="en-US" sz="1200">
                <a:solidFill>
                  <a:srgbClr val="795696"/>
                </a:solidFill>
                <a:latin typeface="微软雅黑" panose="020B0503020204020204" pitchFamily="34" charset="-122"/>
                <a:ea typeface="微软雅黑" panose="020B0503020204020204" pitchFamily="34" charset="-122"/>
              </a:rPr>
              <a:t>私域增长流量来源</a:t>
            </a:r>
            <a:endParaRPr lang="zh-CN" altLang="en-US" sz="1200">
              <a:solidFill>
                <a:srgbClr val="795696"/>
              </a:solidFill>
              <a:latin typeface="微软雅黑" panose="020B0503020204020204" pitchFamily="34" charset="-122"/>
              <a:ea typeface="微软雅黑" panose="020B0503020204020204" pitchFamily="34" charset="-122"/>
            </a:endParaRPr>
          </a:p>
        </p:txBody>
      </p:sp>
      <p:sp>
        <p:nvSpPr>
          <p:cNvPr id="88" name="矩形 87"/>
          <p:cNvSpPr/>
          <p:nvPr/>
        </p:nvSpPr>
        <p:spPr>
          <a:xfrm>
            <a:off x="5612502" y="1104985"/>
            <a:ext cx="2154761" cy="316800"/>
          </a:xfrm>
          <a:prstGeom prst="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zh-CN" altLang="en-US" sz="1200">
                <a:solidFill>
                  <a:srgbClr val="795696"/>
                </a:solidFill>
                <a:latin typeface="微软雅黑" panose="020B0503020204020204" pitchFamily="34" charset="-122"/>
                <a:ea typeface="微软雅黑" panose="020B0503020204020204" pitchFamily="34" charset="-122"/>
              </a:rPr>
              <a:t>私域沉淀、活跃、留存</a:t>
            </a:r>
            <a:endParaRPr lang="zh-CN" altLang="en-US" sz="1200">
              <a:solidFill>
                <a:srgbClr val="795696"/>
              </a:solidFill>
              <a:latin typeface="微软雅黑" panose="020B0503020204020204" pitchFamily="34" charset="-122"/>
              <a:ea typeface="微软雅黑" panose="020B0503020204020204" pitchFamily="34" charset="-122"/>
            </a:endParaRPr>
          </a:p>
        </p:txBody>
      </p:sp>
      <p:sp>
        <p:nvSpPr>
          <p:cNvPr id="89" name="矩形 88"/>
          <p:cNvSpPr/>
          <p:nvPr/>
        </p:nvSpPr>
        <p:spPr>
          <a:xfrm>
            <a:off x="8322066" y="1104985"/>
            <a:ext cx="1608817" cy="316800"/>
          </a:xfrm>
          <a:prstGeom prst="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zh-CN" altLang="en-US" sz="1200">
                <a:solidFill>
                  <a:srgbClr val="795696"/>
                </a:solidFill>
                <a:latin typeface="微软雅黑" panose="020B0503020204020204" pitchFamily="34" charset="-122"/>
                <a:ea typeface="微软雅黑" panose="020B0503020204020204" pitchFamily="34" charset="-122"/>
              </a:rPr>
              <a:t>下单购买、交易转化</a:t>
            </a:r>
            <a:endParaRPr lang="zh-CN" altLang="en-US" sz="1200">
              <a:solidFill>
                <a:srgbClr val="795696"/>
              </a:solidFill>
              <a:latin typeface="微软雅黑" panose="020B0503020204020204" pitchFamily="34" charset="-122"/>
              <a:ea typeface="微软雅黑" panose="020B0503020204020204" pitchFamily="34" charset="-122"/>
            </a:endParaRPr>
          </a:p>
        </p:txBody>
      </p:sp>
      <p:sp>
        <p:nvSpPr>
          <p:cNvPr id="90" name="矩形 89"/>
          <p:cNvSpPr/>
          <p:nvPr/>
        </p:nvSpPr>
        <p:spPr>
          <a:xfrm>
            <a:off x="10204067" y="1104985"/>
            <a:ext cx="1608817" cy="316800"/>
          </a:xfrm>
          <a:prstGeom prst="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zh-CN" altLang="en-US" sz="1200">
                <a:solidFill>
                  <a:srgbClr val="795696"/>
                </a:solidFill>
                <a:latin typeface="微软雅黑" panose="020B0503020204020204" pitchFamily="34" charset="-122"/>
                <a:ea typeface="微软雅黑" panose="020B0503020204020204" pitchFamily="34" charset="-122"/>
              </a:rPr>
              <a:t>持续复购、拉新裂变</a:t>
            </a:r>
            <a:endParaRPr lang="zh-CN" altLang="en-US" sz="1200">
              <a:solidFill>
                <a:srgbClr val="795696"/>
              </a:solidFill>
              <a:latin typeface="微软雅黑" panose="020B0503020204020204" pitchFamily="34" charset="-122"/>
              <a:ea typeface="微软雅黑" panose="020B0503020204020204" pitchFamily="34" charset="-122"/>
            </a:endParaRPr>
          </a:p>
        </p:txBody>
      </p:sp>
      <p:sp>
        <p:nvSpPr>
          <p:cNvPr id="91" name="箭头: 右 90"/>
          <p:cNvSpPr/>
          <p:nvPr/>
        </p:nvSpPr>
        <p:spPr>
          <a:xfrm>
            <a:off x="5066411" y="1153728"/>
            <a:ext cx="448548" cy="221002"/>
          </a:xfrm>
          <a:prstGeom prst="rightArrow">
            <a:avLst/>
          </a:prstGeom>
          <a:solidFill>
            <a:schemeClr val="bg1"/>
          </a:solidFill>
          <a:ln>
            <a:solidFill>
              <a:srgbClr val="389F6F"/>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795696"/>
              </a:solidFill>
            </a:endParaRPr>
          </a:p>
        </p:txBody>
      </p:sp>
      <p:sp>
        <p:nvSpPr>
          <p:cNvPr id="92" name="箭头: 右 91"/>
          <p:cNvSpPr/>
          <p:nvPr/>
        </p:nvSpPr>
        <p:spPr>
          <a:xfrm>
            <a:off x="7813887" y="1153728"/>
            <a:ext cx="448548" cy="221002"/>
          </a:xfrm>
          <a:prstGeom prst="rightArrow">
            <a:avLst/>
          </a:prstGeom>
          <a:solidFill>
            <a:schemeClr val="bg1"/>
          </a:solidFill>
          <a:ln>
            <a:solidFill>
              <a:srgbClr val="389F6F"/>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795696"/>
              </a:solidFill>
            </a:endParaRPr>
          </a:p>
        </p:txBody>
      </p:sp>
      <p:sp>
        <p:nvSpPr>
          <p:cNvPr id="93" name="箭头: 右 92"/>
          <p:cNvSpPr/>
          <p:nvPr/>
        </p:nvSpPr>
        <p:spPr>
          <a:xfrm>
            <a:off x="9930883" y="1153728"/>
            <a:ext cx="273184" cy="249521"/>
          </a:xfrm>
          <a:prstGeom prst="rightArrow">
            <a:avLst/>
          </a:prstGeom>
          <a:solidFill>
            <a:schemeClr val="bg1"/>
          </a:solidFill>
          <a:ln>
            <a:solidFill>
              <a:srgbClr val="389F6F"/>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795696"/>
              </a:solidFill>
            </a:endParaRPr>
          </a:p>
        </p:txBody>
      </p:sp>
      <p:sp>
        <p:nvSpPr>
          <p:cNvPr id="96" name="箭头: 右 95"/>
          <p:cNvSpPr/>
          <p:nvPr/>
        </p:nvSpPr>
        <p:spPr>
          <a:xfrm rot="183147">
            <a:off x="2889132" y="3579929"/>
            <a:ext cx="214787" cy="361864"/>
          </a:xfrm>
          <a:prstGeom prst="rightArrow">
            <a:avLst/>
          </a:prstGeom>
          <a:ln>
            <a:solidFill>
              <a:schemeClr val="tx1"/>
            </a:solidFill>
          </a:ln>
        </p:spPr>
        <p:style>
          <a:lnRef idx="2">
            <a:schemeClr val="dk1">
              <a:shade val="15000"/>
            </a:schemeClr>
          </a:lnRef>
          <a:fillRef idx="1">
            <a:schemeClr val="dk1"/>
          </a:fillRef>
          <a:effectRef idx="0">
            <a:schemeClr val="dk1"/>
          </a:effectRef>
          <a:fontRef idx="minor">
            <a:schemeClr val="lt1"/>
          </a:fontRef>
        </p:style>
        <p:txBody>
          <a:bodyPr rtlCol="0" anchor="ctr"/>
          <a:lstStyle/>
          <a:p>
            <a:pPr algn="ctr"/>
            <a:endParaRPr lang="zh-CN" altLang="en-US"/>
          </a:p>
        </p:txBody>
      </p:sp>
      <p:grpSp>
        <p:nvGrpSpPr>
          <p:cNvPr id="24" name="组合 23"/>
          <p:cNvGrpSpPr/>
          <p:nvPr/>
        </p:nvGrpSpPr>
        <p:grpSpPr>
          <a:xfrm>
            <a:off x="2106442" y="3110199"/>
            <a:ext cx="811664" cy="1253134"/>
            <a:chOff x="2303371" y="3366018"/>
            <a:chExt cx="811664" cy="1253134"/>
          </a:xfrm>
        </p:grpSpPr>
        <p:sp>
          <p:nvSpPr>
            <p:cNvPr id="21" name="椭圆 20"/>
            <p:cNvSpPr/>
            <p:nvPr/>
          </p:nvSpPr>
          <p:spPr>
            <a:xfrm>
              <a:off x="2303371" y="3366018"/>
              <a:ext cx="801387" cy="1253134"/>
            </a:xfrm>
            <a:prstGeom prst="ellipse">
              <a:avLst/>
            </a:prstGeom>
            <a:noFill/>
            <a:ln>
              <a:solidFill>
                <a:srgbClr val="79569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sz="1400">
                <a:latin typeface="微软雅黑" panose="020B0503020204020204" pitchFamily="34" charset="-122"/>
                <a:ea typeface="微软雅黑" panose="020B0503020204020204" pitchFamily="34" charset="-122"/>
              </a:endParaRPr>
            </a:p>
          </p:txBody>
        </p:sp>
        <p:sp>
          <p:nvSpPr>
            <p:cNvPr id="23" name="文本框 22"/>
            <p:cNvSpPr txBox="1"/>
            <p:nvPr/>
          </p:nvSpPr>
          <p:spPr>
            <a:xfrm>
              <a:off x="2313647" y="3680707"/>
              <a:ext cx="801388" cy="646331"/>
            </a:xfrm>
            <a:prstGeom prst="rect">
              <a:avLst/>
            </a:prstGeom>
            <a:noFill/>
            <a:ln>
              <a:noFill/>
            </a:ln>
          </p:spPr>
          <p:txBody>
            <a:bodyPr wrap="square">
              <a:spAutoFit/>
            </a:bodyPr>
            <a:lstStyle/>
            <a:p>
              <a:pPr algn="ctr"/>
              <a:r>
                <a:rPr lang="zh-CN" altLang="en-US" sz="1200">
                  <a:latin typeface="微软雅黑" panose="020B0503020204020204" pitchFamily="34" charset="-122"/>
                  <a:ea typeface="微软雅黑" panose="020B0503020204020204" pitchFamily="34" charset="-122"/>
                </a:rPr>
                <a:t>快速种草</a:t>
              </a:r>
              <a:endParaRPr lang="en-US" altLang="zh-CN" sz="1200">
                <a:latin typeface="微软雅黑" panose="020B0503020204020204" pitchFamily="34" charset="-122"/>
                <a:ea typeface="微软雅黑" panose="020B0503020204020204" pitchFamily="34" charset="-122"/>
              </a:endParaRPr>
            </a:p>
            <a:p>
              <a:pPr algn="ctr"/>
              <a:r>
                <a:rPr lang="zh-CN" altLang="en-US" sz="1200">
                  <a:latin typeface="微软雅黑" panose="020B0503020204020204" pitchFamily="34" charset="-122"/>
                  <a:ea typeface="微软雅黑" panose="020B0503020204020204" pitchFamily="34" charset="-122"/>
                </a:rPr>
                <a:t>直接转化</a:t>
              </a:r>
              <a:endParaRPr lang="en-US" altLang="zh-CN" sz="1200">
                <a:latin typeface="微软雅黑" panose="020B0503020204020204" pitchFamily="34" charset="-122"/>
                <a:ea typeface="微软雅黑" panose="020B0503020204020204" pitchFamily="34" charset="-122"/>
              </a:endParaRPr>
            </a:p>
            <a:p>
              <a:pPr algn="ctr"/>
              <a:r>
                <a:rPr lang="zh-CN" altLang="en-US" sz="1200">
                  <a:latin typeface="微软雅黑" panose="020B0503020204020204" pitchFamily="34" charset="-122"/>
                  <a:ea typeface="微软雅黑" panose="020B0503020204020204" pitchFamily="34" charset="-122"/>
                </a:rPr>
                <a:t>裂变拉新</a:t>
              </a:r>
              <a:endParaRPr lang="zh-CN" altLang="en-US" sz="1200">
                <a:latin typeface="微软雅黑" panose="020B0503020204020204" pitchFamily="34" charset="-122"/>
                <a:ea typeface="微软雅黑" panose="020B0503020204020204" pitchFamily="34" charset="-122"/>
              </a:endParaRPr>
            </a:p>
          </p:txBody>
        </p:sp>
      </p:grpSp>
      <p:sp>
        <p:nvSpPr>
          <p:cNvPr id="97" name="箭头: 右 96"/>
          <p:cNvSpPr/>
          <p:nvPr/>
        </p:nvSpPr>
        <p:spPr>
          <a:xfrm rot="183147">
            <a:off x="4971457" y="2240554"/>
            <a:ext cx="214787" cy="361864"/>
          </a:xfrm>
          <a:prstGeom prst="rightArrow">
            <a:avLst/>
          </a:prstGeom>
          <a:ln>
            <a:solidFill>
              <a:schemeClr val="tx1"/>
            </a:solidFill>
          </a:ln>
        </p:spPr>
        <p:style>
          <a:lnRef idx="2">
            <a:schemeClr val="dk1">
              <a:shade val="15000"/>
            </a:schemeClr>
          </a:lnRef>
          <a:fillRef idx="1">
            <a:schemeClr val="dk1"/>
          </a:fillRef>
          <a:effectRef idx="0">
            <a:schemeClr val="dk1"/>
          </a:effectRef>
          <a:fontRef idx="minor">
            <a:schemeClr val="lt1"/>
          </a:fontRef>
        </p:style>
        <p:txBody>
          <a:bodyPr rtlCol="0" anchor="ctr"/>
          <a:lstStyle/>
          <a:p>
            <a:pPr algn="ctr"/>
            <a:endParaRPr lang="zh-CN" altLang="en-US"/>
          </a:p>
        </p:txBody>
      </p:sp>
      <p:sp>
        <p:nvSpPr>
          <p:cNvPr id="98" name="箭头: 右 97"/>
          <p:cNvSpPr/>
          <p:nvPr/>
        </p:nvSpPr>
        <p:spPr>
          <a:xfrm rot="183147">
            <a:off x="4971457" y="3806554"/>
            <a:ext cx="214787" cy="361864"/>
          </a:xfrm>
          <a:prstGeom prst="rightArrow">
            <a:avLst/>
          </a:prstGeom>
          <a:ln>
            <a:solidFill>
              <a:schemeClr val="tx1"/>
            </a:solidFill>
          </a:ln>
        </p:spPr>
        <p:style>
          <a:lnRef idx="2">
            <a:schemeClr val="dk1">
              <a:shade val="15000"/>
            </a:schemeClr>
          </a:lnRef>
          <a:fillRef idx="1">
            <a:schemeClr val="dk1"/>
          </a:fillRef>
          <a:effectRef idx="0">
            <a:schemeClr val="dk1"/>
          </a:effectRef>
          <a:fontRef idx="minor">
            <a:schemeClr val="lt1"/>
          </a:fontRef>
        </p:style>
        <p:txBody>
          <a:bodyPr rtlCol="0" anchor="ctr"/>
          <a:lstStyle/>
          <a:p>
            <a:pPr algn="ctr"/>
            <a:endParaRPr lang="zh-CN" altLang="en-US"/>
          </a:p>
        </p:txBody>
      </p:sp>
      <p:sp>
        <p:nvSpPr>
          <p:cNvPr id="99" name="箭头: 右 98"/>
          <p:cNvSpPr/>
          <p:nvPr/>
        </p:nvSpPr>
        <p:spPr>
          <a:xfrm rot="183147">
            <a:off x="4971457" y="5622072"/>
            <a:ext cx="214787" cy="361864"/>
          </a:xfrm>
          <a:prstGeom prst="rightArrow">
            <a:avLst/>
          </a:prstGeom>
          <a:ln>
            <a:solidFill>
              <a:schemeClr val="tx1"/>
            </a:solidFill>
          </a:ln>
        </p:spPr>
        <p:style>
          <a:lnRef idx="2">
            <a:schemeClr val="dk1">
              <a:shade val="15000"/>
            </a:schemeClr>
          </a:lnRef>
          <a:fillRef idx="1">
            <a:schemeClr val="dk1"/>
          </a:fillRef>
          <a:effectRef idx="0">
            <a:schemeClr val="dk1"/>
          </a:effectRef>
          <a:fontRef idx="minor">
            <a:schemeClr val="lt1"/>
          </a:fontRef>
        </p:style>
        <p:txBody>
          <a:bodyPr rtlCol="0" anchor="ctr"/>
          <a:lstStyle/>
          <a:p>
            <a:pPr algn="ctr"/>
            <a:endParaRPr lang="zh-CN" altLang="en-US"/>
          </a:p>
        </p:txBody>
      </p:sp>
      <p:sp>
        <p:nvSpPr>
          <p:cNvPr id="100" name="文本框 99"/>
          <p:cNvSpPr txBox="1"/>
          <p:nvPr/>
        </p:nvSpPr>
        <p:spPr>
          <a:xfrm>
            <a:off x="5045224" y="3623936"/>
            <a:ext cx="297908" cy="707886"/>
          </a:xfrm>
          <a:prstGeom prst="rect">
            <a:avLst/>
          </a:prstGeom>
          <a:noFill/>
        </p:spPr>
        <p:txBody>
          <a:bodyPr wrap="square" rtlCol="0">
            <a:spAutoFit/>
          </a:bodyPr>
          <a:lstStyle/>
          <a:p>
            <a:r>
              <a:rPr lang="en-US" altLang="zh-CN" sz="4000" b="1">
                <a:solidFill>
                  <a:srgbClr val="795696"/>
                </a:solidFill>
                <a:latin typeface="微软雅黑" panose="020B0503020204020204" pitchFamily="34" charset="-122"/>
                <a:ea typeface="微软雅黑" panose="020B0503020204020204" pitchFamily="34" charset="-122"/>
              </a:rPr>
              <a:t>+</a:t>
            </a:r>
            <a:endParaRPr lang="zh-CN" altLang="en-US" sz="4000" b="1">
              <a:solidFill>
                <a:srgbClr val="795696"/>
              </a:solidFill>
              <a:latin typeface="微软雅黑" panose="020B0503020204020204" pitchFamily="34" charset="-122"/>
              <a:ea typeface="微软雅黑" panose="020B0503020204020204" pitchFamily="34" charset="-122"/>
            </a:endParaRPr>
          </a:p>
        </p:txBody>
      </p:sp>
      <p:sp>
        <p:nvSpPr>
          <p:cNvPr id="101" name="箭头: 右 100"/>
          <p:cNvSpPr/>
          <p:nvPr/>
        </p:nvSpPr>
        <p:spPr>
          <a:xfrm rot="183147">
            <a:off x="8092861" y="2742808"/>
            <a:ext cx="214787" cy="361864"/>
          </a:xfrm>
          <a:prstGeom prst="rightArrow">
            <a:avLst/>
          </a:prstGeom>
          <a:ln>
            <a:solidFill>
              <a:schemeClr val="tx1"/>
            </a:solidFill>
          </a:ln>
        </p:spPr>
        <p:style>
          <a:lnRef idx="2">
            <a:schemeClr val="dk1">
              <a:shade val="15000"/>
            </a:schemeClr>
          </a:lnRef>
          <a:fillRef idx="1">
            <a:schemeClr val="dk1"/>
          </a:fillRef>
          <a:effectRef idx="0">
            <a:schemeClr val="dk1"/>
          </a:effectRef>
          <a:fontRef idx="minor">
            <a:schemeClr val="lt1"/>
          </a:fontRef>
        </p:style>
        <p:txBody>
          <a:bodyPr rtlCol="0" anchor="ctr"/>
          <a:lstStyle/>
          <a:p>
            <a:pPr algn="ctr"/>
            <a:endParaRPr lang="zh-CN" altLang="en-US"/>
          </a:p>
        </p:txBody>
      </p:sp>
      <p:sp>
        <p:nvSpPr>
          <p:cNvPr id="102" name="箭头: 右 101"/>
          <p:cNvSpPr/>
          <p:nvPr/>
        </p:nvSpPr>
        <p:spPr>
          <a:xfrm rot="183147">
            <a:off x="8092861" y="4554856"/>
            <a:ext cx="214787" cy="361864"/>
          </a:xfrm>
          <a:prstGeom prst="rightArrow">
            <a:avLst/>
          </a:prstGeom>
          <a:ln>
            <a:solidFill>
              <a:schemeClr val="tx1"/>
            </a:solidFill>
          </a:ln>
        </p:spPr>
        <p:style>
          <a:lnRef idx="2">
            <a:schemeClr val="dk1">
              <a:shade val="15000"/>
            </a:schemeClr>
          </a:lnRef>
          <a:fillRef idx="1">
            <a:schemeClr val="dk1"/>
          </a:fillRef>
          <a:effectRef idx="0">
            <a:schemeClr val="dk1"/>
          </a:effectRef>
          <a:fontRef idx="minor">
            <a:schemeClr val="lt1"/>
          </a:fontRef>
        </p:style>
        <p:txBody>
          <a:bodyPr rtlCol="0" anchor="ctr"/>
          <a:lstStyle/>
          <a:p>
            <a:pPr algn="ctr"/>
            <a:endParaRPr lang="zh-CN" altLang="en-US"/>
          </a:p>
        </p:txBody>
      </p:sp>
      <p:sp>
        <p:nvSpPr>
          <p:cNvPr id="103" name="箭头: 右 102"/>
          <p:cNvSpPr/>
          <p:nvPr/>
        </p:nvSpPr>
        <p:spPr>
          <a:xfrm rot="183147">
            <a:off x="10096557" y="2249118"/>
            <a:ext cx="214787" cy="361864"/>
          </a:xfrm>
          <a:prstGeom prst="rightArrow">
            <a:avLst/>
          </a:prstGeom>
          <a:ln>
            <a:solidFill>
              <a:schemeClr val="tx1"/>
            </a:solidFill>
          </a:ln>
        </p:spPr>
        <p:style>
          <a:lnRef idx="2">
            <a:schemeClr val="dk1">
              <a:shade val="15000"/>
            </a:schemeClr>
          </a:lnRef>
          <a:fillRef idx="1">
            <a:schemeClr val="dk1"/>
          </a:fillRef>
          <a:effectRef idx="0">
            <a:schemeClr val="dk1"/>
          </a:effectRef>
          <a:fontRef idx="minor">
            <a:schemeClr val="lt1"/>
          </a:fontRef>
        </p:style>
        <p:txBody>
          <a:bodyPr rtlCol="0" anchor="ctr"/>
          <a:lstStyle/>
          <a:p>
            <a:pPr algn="ctr"/>
            <a:endParaRPr lang="zh-CN" altLang="en-US"/>
          </a:p>
        </p:txBody>
      </p:sp>
      <p:sp>
        <p:nvSpPr>
          <p:cNvPr id="104" name="箭头: 右 103"/>
          <p:cNvSpPr/>
          <p:nvPr/>
        </p:nvSpPr>
        <p:spPr>
          <a:xfrm rot="183147">
            <a:off x="10096557" y="4554856"/>
            <a:ext cx="214787" cy="361864"/>
          </a:xfrm>
          <a:prstGeom prst="rightArrow">
            <a:avLst/>
          </a:prstGeom>
          <a:ln>
            <a:solidFill>
              <a:schemeClr val="tx1"/>
            </a:solidFill>
          </a:ln>
        </p:spPr>
        <p:style>
          <a:lnRef idx="2">
            <a:schemeClr val="dk1">
              <a:shade val="15000"/>
            </a:schemeClr>
          </a:lnRef>
          <a:fillRef idx="1">
            <a:schemeClr val="dk1"/>
          </a:fillRef>
          <a:effectRef idx="0">
            <a:schemeClr val="dk1"/>
          </a:effectRef>
          <a:fontRef idx="minor">
            <a:schemeClr val="lt1"/>
          </a:fontRef>
        </p:style>
        <p:txBody>
          <a:bodyPr rtlCol="0" anchor="ctr"/>
          <a:lstStyle/>
          <a:p>
            <a:pPr algn="ctr"/>
            <a:endParaRPr lang="zh-CN" altLang="en-US"/>
          </a:p>
        </p:txBody>
      </p:sp>
      <p:sp>
        <p:nvSpPr>
          <p:cNvPr id="105" name="箭头: 右 104"/>
          <p:cNvSpPr/>
          <p:nvPr/>
        </p:nvSpPr>
        <p:spPr>
          <a:xfrm rot="183147">
            <a:off x="10096557" y="5622072"/>
            <a:ext cx="214787" cy="361864"/>
          </a:xfrm>
          <a:prstGeom prst="rightArrow">
            <a:avLst/>
          </a:prstGeom>
          <a:ln>
            <a:solidFill>
              <a:schemeClr val="tx1"/>
            </a:solidFill>
          </a:ln>
        </p:spPr>
        <p:style>
          <a:lnRef idx="2">
            <a:schemeClr val="dk1">
              <a:shade val="15000"/>
            </a:schemeClr>
          </a:lnRef>
          <a:fillRef idx="1">
            <a:schemeClr val="dk1"/>
          </a:fillRef>
          <a:effectRef idx="0">
            <a:schemeClr val="dk1"/>
          </a:effectRef>
          <a:fontRef idx="minor">
            <a:schemeClr val="lt1"/>
          </a:fontRef>
        </p:style>
        <p:txBody>
          <a:bodyPr rtlCol="0" anchor="ctr"/>
          <a:lstStyle/>
          <a:p>
            <a:pPr algn="ctr"/>
            <a:endParaRPr lang="zh-CN" altLang="en-US"/>
          </a:p>
        </p:txBody>
      </p:sp>
      <p:sp>
        <p:nvSpPr>
          <p:cNvPr id="107" name="文本框 106"/>
          <p:cNvSpPr txBox="1"/>
          <p:nvPr/>
        </p:nvSpPr>
        <p:spPr>
          <a:xfrm>
            <a:off x="237027" y="6491943"/>
            <a:ext cx="11723553" cy="276999"/>
          </a:xfrm>
          <a:prstGeom prst="rect">
            <a:avLst/>
          </a:prstGeom>
          <a:solidFill>
            <a:schemeClr val="tx1"/>
          </a:solidFill>
        </p:spPr>
        <p:txBody>
          <a:bodyPr wrap="square">
            <a:spAutoFit/>
          </a:bodyPr>
          <a:lstStyle/>
          <a:p>
            <a:pPr algn="ctr"/>
            <a:r>
              <a:rPr lang="zh-CN" altLang="en-US" sz="1200">
                <a:solidFill>
                  <a:schemeClr val="bg1"/>
                </a:solidFill>
                <a:latin typeface="微软雅黑" panose="020B0503020204020204" pitchFamily="34" charset="-122"/>
                <a:ea typeface="微软雅黑" panose="020B0503020204020204" pitchFamily="34" charset="-122"/>
              </a:rPr>
              <a:t>行业特点</a:t>
            </a:r>
            <a:r>
              <a:rPr lang="en-US" altLang="zh-CN" sz="1200">
                <a:solidFill>
                  <a:schemeClr val="bg1"/>
                </a:solidFill>
                <a:latin typeface="微软雅黑" panose="020B0503020204020204" pitchFamily="34" charset="-122"/>
                <a:ea typeface="微软雅黑" panose="020B0503020204020204" pitchFamily="34" charset="-122"/>
              </a:rPr>
              <a:t>:</a:t>
            </a:r>
            <a:r>
              <a:rPr lang="zh-CN" altLang="en-US" sz="1200">
                <a:solidFill>
                  <a:schemeClr val="bg1"/>
                </a:solidFill>
                <a:latin typeface="微软雅黑" panose="020B0503020204020204" pitchFamily="34" charset="-122"/>
                <a:ea typeface="微软雅黑" panose="020B0503020204020204" pitchFamily="34" charset="-122"/>
              </a:rPr>
              <a:t>低客单价，用户决策周期短，价格制感度高，需要与粉丝建立情感联系提升消费频次，内容活动导购属性强，线上种草立即转化</a:t>
            </a:r>
            <a:endParaRPr lang="zh-CN" altLang="en-US" sz="1200">
              <a:solidFill>
                <a:schemeClr val="bg1"/>
              </a:solidFill>
              <a:latin typeface="微软雅黑" panose="020B0503020204020204" pitchFamily="34" charset="-122"/>
              <a:ea typeface="微软雅黑" panose="020B0503020204020204" pitchFamily="34" charset="-122"/>
            </a:endParaRPr>
          </a:p>
        </p:txBody>
      </p:sp>
      <p:sp>
        <p:nvSpPr>
          <p:cNvPr id="2" name="文本框 1"/>
          <p:cNvSpPr txBox="1"/>
          <p:nvPr/>
        </p:nvSpPr>
        <p:spPr>
          <a:xfrm>
            <a:off x="817948" y="269402"/>
            <a:ext cx="7562367" cy="584775"/>
          </a:xfrm>
          <a:prstGeom prst="rect">
            <a:avLst/>
          </a:prstGeom>
          <a:noFill/>
        </p:spPr>
        <p:txBody>
          <a:bodyPr wrap="square">
            <a:spAutoFit/>
          </a:bodyPr>
          <a:lstStyle/>
          <a:p>
            <a:r>
              <a:rPr lang="zh-CN" altLang="en-US" sz="3200">
                <a:latin typeface="微软雅黑" panose="020B0503020204020204" pitchFamily="34" charset="-122"/>
                <a:ea typeface="微软雅黑" panose="020B0503020204020204" pitchFamily="34" charset="-122"/>
              </a:rPr>
              <a:t>抖音</a:t>
            </a:r>
            <a:r>
              <a:rPr lang="en-US" altLang="zh-CN" sz="3200">
                <a:latin typeface="微软雅黑" panose="020B0503020204020204" pitchFamily="34" charset="-122"/>
                <a:ea typeface="微软雅黑" panose="020B0503020204020204" pitchFamily="34" charset="-122"/>
              </a:rPr>
              <a:t>+</a:t>
            </a:r>
            <a:r>
              <a:rPr lang="zh-CN" altLang="en-US" sz="3200">
                <a:latin typeface="微软雅黑" panose="020B0503020204020204" pitchFamily="34" charset="-122"/>
                <a:ea typeface="微软雅黑" panose="020B0503020204020204" pitchFamily="34" charset="-122"/>
              </a:rPr>
              <a:t>私域闭环模型</a:t>
            </a:r>
            <a:endParaRPr lang="zh-CN" altLang="en-US" sz="3200">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5:prstTrans prst="peelOff"/>
      </p:transition>
    </mc:Choice>
    <mc:Fallback>
      <p:transition spd="slow">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16"/>
          <p:cNvSpPr txBox="1"/>
          <p:nvPr/>
        </p:nvSpPr>
        <p:spPr>
          <a:xfrm>
            <a:off x="334962" y="1964038"/>
            <a:ext cx="3063838" cy="369332"/>
          </a:xfrm>
          <a:prstGeom prst="rect">
            <a:avLst/>
          </a:prstGeom>
          <a:solidFill>
            <a:schemeClr val="bg1"/>
          </a:solidFill>
        </p:spPr>
        <p:txBody>
          <a:bodyPr wrap="square" rtlCol="0">
            <a:spAutoFit/>
          </a:bodyPr>
          <a:lstStyle/>
          <a:p>
            <a:pPr marL="0" marR="0" lvl="0" indent="0" algn="ctr" defTabSz="502285" rtl="0" eaLnBrk="1" fontAlgn="auto" latinLnBrk="0" hangingPunct="1">
              <a:lnSpc>
                <a:spcPct val="100000"/>
              </a:lnSpc>
              <a:spcBef>
                <a:spcPct val="0"/>
              </a:spcBef>
              <a:spcAft>
                <a:spcPct val="0"/>
              </a:spcAft>
              <a:buClrTx/>
              <a:buSzTx/>
              <a:buFontTx/>
              <a:buNone/>
              <a:defRPr/>
            </a:pPr>
            <a:r>
              <a:rPr lang="zh-CN" altLang="en-US" b="1">
                <a:effectLst>
                  <a:glow rad="114300">
                    <a:prstClr val="white">
                      <a:alpha val="99000"/>
                    </a:prstClr>
                  </a:glow>
                  <a:outerShdw blurRad="863600" dist="38100" dir="2700000" algn="tl" rotWithShape="0">
                    <a:prstClr val="white">
                      <a:alpha val="25000"/>
                    </a:prstClr>
                  </a:outerShdw>
                </a:effectLst>
                <a:latin typeface="微软雅黑" panose="020B0503020204020204" pitchFamily="34" charset="-122"/>
                <a:ea typeface="微软雅黑" panose="020B0503020204020204" pitchFamily="34" charset="-122"/>
                <a:cs typeface="Calibri" panose="020F0502020204030204" charset="0"/>
              </a:rPr>
              <a:t>招募</a:t>
            </a:r>
            <a:endParaRPr kumimoji="0" lang="en-US" b="1" i="0" u="none" strike="noStrike" kern="1200" cap="none" spc="0" normalizeH="0" baseline="0" noProof="0">
              <a:ln>
                <a:noFill/>
              </a:ln>
              <a:effectLst>
                <a:glow rad="114300">
                  <a:prstClr val="white">
                    <a:alpha val="99000"/>
                  </a:prstClr>
                </a:glow>
                <a:outerShdw blurRad="863600" dist="38100" dir="2700000" algn="tl" rotWithShape="0">
                  <a:prstClr val="white">
                    <a:alpha val="25000"/>
                  </a:prstClr>
                </a:outerShdw>
              </a:effectLst>
              <a:uLnTx/>
              <a:uFillTx/>
              <a:latin typeface="微软雅黑" panose="020B0503020204020204" pitchFamily="34" charset="-122"/>
              <a:ea typeface="微软雅黑" panose="020B0503020204020204" pitchFamily="34" charset="-122"/>
              <a:cs typeface="Calibri" panose="020F0502020204030204" charset="0"/>
            </a:endParaRPr>
          </a:p>
        </p:txBody>
      </p:sp>
      <p:sp>
        <p:nvSpPr>
          <p:cNvPr id="2" name="灯片编号占位符 1"/>
          <p:cNvSpPr>
            <a:spLocks noGrp="1"/>
          </p:cNvSpPr>
          <p:nvPr>
            <p:ph type="sldNum" sz="quarter" idx="4294967295"/>
          </p:nvPr>
        </p:nvSpPr>
        <p:spPr>
          <a:xfrm>
            <a:off x="9162143" y="158750"/>
            <a:ext cx="2743200" cy="365125"/>
          </a:xfrm>
          <a:prstGeom prst="rect">
            <a:avLst/>
          </a:prstGeom>
        </p:spPr>
        <p:txBody>
          <a:bodyPr vert="horz" lIns="91440" tIns="45720" rIns="91440" bIns="45720" rtlCol="0" anchor="ctr"/>
          <a:lstStyle>
            <a:defPPr>
              <a:defRPr lang="zh-CN"/>
            </a:defPPr>
            <a:lvl1pPr marL="0" algn="r" defTabSz="914400" rtl="0" eaLnBrk="1" latinLnBrk="0" hangingPunct="1">
              <a:defRPr sz="1050" b="0" kern="1200">
                <a:solidFill>
                  <a:srgbClr val="002E1A"/>
                </a:solidFill>
                <a:latin typeface="Abadi" panose="020B0604020104020204" pitchFamily="34" charset="0"/>
                <a:ea typeface="微软雅黑" panose="020B0503020204020204" pitchFamily="34" charset="-122"/>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33161F78-D6A4-4A79-93D8-644D6A83810E}" type="slidenum">
              <a:rPr lang="zh-CN" altLang="en-US" smtClean="0"/>
            </a:fld>
            <a:endParaRPr lang="zh-CN" altLang="en-US">
              <a:latin typeface="微软雅黑" panose="020B0503020204020204" pitchFamily="34" charset="-122"/>
              <a:ea typeface="微软雅黑" panose="020B0503020204020204" pitchFamily="34" charset="-122"/>
            </a:endParaRPr>
          </a:p>
        </p:txBody>
      </p:sp>
      <p:sp>
        <p:nvSpPr>
          <p:cNvPr id="3" name="灯片编号占位符 3"/>
          <p:cNvSpPr txBox="1"/>
          <p:nvPr/>
        </p:nvSpPr>
        <p:spPr>
          <a:xfrm>
            <a:off x="11760001" y="6521898"/>
            <a:ext cx="213736" cy="211203"/>
          </a:xfrm>
          <a:prstGeom prst="rect">
            <a:avLst/>
          </a:prstGeom>
        </p:spPr>
        <p:txBody>
          <a:bodyPr vert="horz" wrap="square" lIns="36000" tIns="36000" rIns="36000" bIns="36000" rtlCol="0" anchor="ctr">
            <a:spAutoFit/>
          </a:bodyPr>
          <a:lstStyle>
            <a:defPPr>
              <a:defRPr lang="en-US"/>
            </a:defPPr>
            <a:lvl1pPr marL="0" algn="r" defTabSz="914400" rtl="0" eaLnBrk="1" latinLnBrk="0" hangingPunct="1">
              <a:defRPr sz="9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CFE55BAE-D408-40D9-B800-280A2BF7F317}" type="slidenum">
              <a:rPr lang="en-AU" smtClean="0">
                <a:latin typeface="微软雅黑" panose="020B0503020204020204" pitchFamily="34" charset="-122"/>
                <a:ea typeface="微软雅黑" panose="020B0503020204020204" pitchFamily="34" charset="-122"/>
              </a:rPr>
            </a:fld>
            <a:endParaRPr lang="en-AU">
              <a:latin typeface="微软雅黑" panose="020B0503020204020204" pitchFamily="34" charset="-122"/>
              <a:ea typeface="微软雅黑" panose="020B0503020204020204" pitchFamily="34" charset="-122"/>
            </a:endParaRPr>
          </a:p>
        </p:txBody>
      </p:sp>
      <p:sp>
        <p:nvSpPr>
          <p:cNvPr id="4" name="Slide Number Placeholder 2"/>
          <p:cNvSpPr txBox="1"/>
          <p:nvPr/>
        </p:nvSpPr>
        <p:spPr>
          <a:xfrm>
            <a:off x="11380333" y="6476820"/>
            <a:ext cx="213736" cy="198361"/>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AU">
              <a:latin typeface="微软雅黑" panose="020B0503020204020204" pitchFamily="34" charset="-122"/>
              <a:ea typeface="微软雅黑" panose="020B0503020204020204" pitchFamily="34" charset="-122"/>
            </a:endParaRPr>
          </a:p>
        </p:txBody>
      </p:sp>
      <p:sp>
        <p:nvSpPr>
          <p:cNvPr id="5" name="Isosceles Triangle 13"/>
          <p:cNvSpPr/>
          <p:nvPr/>
        </p:nvSpPr>
        <p:spPr>
          <a:xfrm>
            <a:off x="432964" y="1126917"/>
            <a:ext cx="11368502" cy="803922"/>
          </a:xfrm>
          <a:prstGeom prst="triangle">
            <a:avLst/>
          </a:prstGeom>
          <a:solidFill>
            <a:srgbClr val="795696"/>
          </a:solidFill>
          <a:ln w="76200">
            <a:solidFill>
              <a:srgbClr val="795696"/>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sz="2800">
              <a:solidFill>
                <a:schemeClr val="bg1"/>
              </a:solidFill>
              <a:latin typeface="微软雅黑" panose="020B0503020204020204" pitchFamily="34" charset="-122"/>
              <a:ea typeface="微软雅黑" panose="020B0503020204020204" pitchFamily="34" charset="-122"/>
              <a:cs typeface="Calibri" panose="020F0502020204030204" charset="0"/>
            </a:endParaRPr>
          </a:p>
        </p:txBody>
      </p:sp>
      <p:sp>
        <p:nvSpPr>
          <p:cNvPr id="6" name="TextBox 14"/>
          <p:cNvSpPr txBox="1"/>
          <p:nvPr/>
        </p:nvSpPr>
        <p:spPr>
          <a:xfrm>
            <a:off x="3933175" y="1334163"/>
            <a:ext cx="4383367" cy="380480"/>
          </a:xfrm>
          <a:prstGeom prst="rect">
            <a:avLst/>
          </a:prstGeom>
          <a:noFill/>
        </p:spPr>
        <p:txBody>
          <a:bodyPr wrap="square" lIns="36000" tIns="36000" rIns="36000" bIns="36000" rtlCol="0">
            <a:spAutoFit/>
          </a:bodyPr>
          <a:lstStyle/>
          <a:p>
            <a:pPr algn="ctr"/>
            <a:r>
              <a:rPr lang="zh-CN" altLang="en-US" sz="2000">
                <a:solidFill>
                  <a:schemeClr val="bg1"/>
                </a:solidFill>
                <a:latin typeface="微软雅黑" panose="020B0503020204020204" pitchFamily="34" charset="-122"/>
                <a:ea typeface="微软雅黑" panose="020B0503020204020204" pitchFamily="34" charset="-122"/>
                <a:cs typeface="Calibri" panose="020F0502020204030204" charset="0"/>
              </a:rPr>
              <a:t>全域消费者运营体系</a:t>
            </a:r>
            <a:endParaRPr lang="en-US" sz="2000" err="1">
              <a:solidFill>
                <a:schemeClr val="bg1"/>
              </a:solidFill>
              <a:latin typeface="微软雅黑" panose="020B0503020204020204" pitchFamily="34" charset="-122"/>
              <a:ea typeface="微软雅黑" panose="020B0503020204020204" pitchFamily="34" charset="-122"/>
            </a:endParaRPr>
          </a:p>
        </p:txBody>
      </p:sp>
      <p:sp>
        <p:nvSpPr>
          <p:cNvPr id="7" name="Rectangle: Rounded Corners 15"/>
          <p:cNvSpPr/>
          <p:nvPr/>
        </p:nvSpPr>
        <p:spPr>
          <a:xfrm>
            <a:off x="432965" y="2288788"/>
            <a:ext cx="2818478" cy="2940031"/>
          </a:xfrm>
          <a:prstGeom prst="roundRect">
            <a:avLst>
              <a:gd name="adj" fmla="val 8811"/>
            </a:avLst>
          </a:prstGeom>
          <a:solidFill>
            <a:schemeClr val="bg1">
              <a:lumMod val="95000"/>
            </a:schemeClr>
          </a:solidFill>
          <a:ln w="3175">
            <a:solidFill>
              <a:srgbClr val="79569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defTabSz="502285">
              <a:defRPr/>
            </a:pPr>
            <a:endParaRPr lang="en-US" altLang="zh-CN" sz="1200">
              <a:solidFill>
                <a:schemeClr val="tx1">
                  <a:lumMod val="85000"/>
                  <a:lumOff val="15000"/>
                </a:schemeClr>
              </a:solidFill>
              <a:latin typeface="微软雅黑" panose="020B0503020204020204" pitchFamily="34" charset="-122"/>
              <a:ea typeface="微软雅黑" panose="020B0503020204020204" pitchFamily="34" charset="-122"/>
            </a:endParaRPr>
          </a:p>
          <a:p>
            <a:pPr lvl="0" defTabSz="502285">
              <a:defRPr/>
            </a:pPr>
            <a:endParaRPr lang="zh-CN" altLang="en-US" sz="1100">
              <a:solidFill>
                <a:schemeClr val="tx1">
                  <a:lumMod val="85000"/>
                  <a:lumOff val="15000"/>
                </a:schemeClr>
              </a:solidFill>
              <a:latin typeface="微软雅黑" panose="020B0503020204020204" pitchFamily="34" charset="-122"/>
              <a:ea typeface="微软雅黑" panose="020B0503020204020204" pitchFamily="34" charset="-122"/>
            </a:endParaRPr>
          </a:p>
        </p:txBody>
      </p:sp>
      <p:sp>
        <p:nvSpPr>
          <p:cNvPr id="9" name="Rectangle 12"/>
          <p:cNvSpPr/>
          <p:nvPr/>
        </p:nvSpPr>
        <p:spPr>
          <a:xfrm>
            <a:off x="432965" y="5437471"/>
            <a:ext cx="11368502" cy="1238410"/>
          </a:xfrm>
          <a:prstGeom prst="roundRect">
            <a:avLst/>
          </a:prstGeom>
          <a:solidFill>
            <a:srgbClr val="F6F2F1"/>
          </a:solidFill>
          <a:ln w="3175">
            <a:solidFill>
              <a:srgbClr val="79569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502285" rtl="0" eaLnBrk="1" fontAlgn="auto" latinLnBrk="0" hangingPunct="1">
              <a:lnSpc>
                <a:spcPct val="100000"/>
              </a:lnSpc>
              <a:spcBef>
                <a:spcPct val="0"/>
              </a:spcBef>
              <a:spcAft>
                <a:spcPct val="0"/>
              </a:spcAft>
              <a:buClrTx/>
              <a:buSzTx/>
              <a:buFontTx/>
              <a:buNone/>
              <a:defRPr/>
            </a:pPr>
            <a:endParaRPr kumimoji="0" lang="en-US" sz="2400" b="0" i="0" u="none" strike="noStrike" kern="1200" cap="none" spc="0" normalizeH="0" baseline="0" noProof="0">
              <a:ln>
                <a:noFill/>
              </a:ln>
              <a:solidFill>
                <a:srgbClr val="1C82CD"/>
              </a:solidFill>
              <a:effectLst/>
              <a:uLnTx/>
              <a:uFillTx/>
              <a:latin typeface="微软雅黑" panose="020B0503020204020204" pitchFamily="34" charset="-122"/>
              <a:ea typeface="微软雅黑" panose="020B0503020204020204" pitchFamily="34" charset="-122"/>
            </a:endParaRPr>
          </a:p>
        </p:txBody>
      </p:sp>
      <p:sp>
        <p:nvSpPr>
          <p:cNvPr id="10" name="Flowchart: Terminator 16"/>
          <p:cNvSpPr/>
          <p:nvPr/>
        </p:nvSpPr>
        <p:spPr>
          <a:xfrm>
            <a:off x="9504252" y="5709512"/>
            <a:ext cx="1619028" cy="355294"/>
          </a:xfrm>
          <a:prstGeom prst="roundRect">
            <a:avLst>
              <a:gd name="adj" fmla="val 50000"/>
            </a:avLst>
          </a:prstGeom>
          <a:solidFill>
            <a:srgbClr val="795696"/>
          </a:solidFill>
          <a:ln>
            <a:solidFill>
              <a:srgbClr val="795696"/>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r>
              <a:rPr lang="zh-CN" altLang="en-US" sz="1200" b="1" kern="0">
                <a:solidFill>
                  <a:schemeClr val="bg1"/>
                </a:solidFill>
                <a:latin typeface="微软雅黑" panose="020B0503020204020204" pitchFamily="34" charset="-122"/>
                <a:ea typeface="微软雅黑" panose="020B0503020204020204" pitchFamily="34" charset="-122"/>
                <a:cs typeface="Calibri" panose="020F0502020204030204" charset="0"/>
              </a:rPr>
              <a:t>正品溯源查询体系</a:t>
            </a:r>
            <a:endParaRPr lang="en-US" sz="1200" b="1" kern="0">
              <a:solidFill>
                <a:schemeClr val="bg1"/>
              </a:solidFill>
              <a:latin typeface="微软雅黑" panose="020B0503020204020204" pitchFamily="34" charset="-122"/>
              <a:ea typeface="微软雅黑" panose="020B0503020204020204" pitchFamily="34" charset="-122"/>
              <a:cs typeface="Calibri" panose="020F0502020204030204" charset="0"/>
            </a:endParaRPr>
          </a:p>
        </p:txBody>
      </p:sp>
      <p:sp>
        <p:nvSpPr>
          <p:cNvPr id="11" name="Flowchart: Terminator 17"/>
          <p:cNvSpPr/>
          <p:nvPr/>
        </p:nvSpPr>
        <p:spPr>
          <a:xfrm>
            <a:off x="901967" y="6156086"/>
            <a:ext cx="10380370" cy="415262"/>
          </a:xfrm>
          <a:prstGeom prst="roundRect">
            <a:avLst>
              <a:gd name="adj" fmla="val 50000"/>
            </a:avLst>
          </a:prstGeom>
          <a:solidFill>
            <a:srgbClr val="795696"/>
          </a:solidFill>
          <a:ln w="76200">
            <a:solidFill>
              <a:srgbClr val="795696"/>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zh-CN" altLang="en-US" sz="1600">
                <a:solidFill>
                  <a:prstClr val="white"/>
                </a:solidFill>
                <a:latin typeface="微软雅黑" panose="020B0503020204020204" pitchFamily="34" charset="-122"/>
                <a:ea typeface="微软雅黑" panose="020B0503020204020204" pitchFamily="34" charset="-122"/>
                <a:cs typeface="Calibri" panose="020F0502020204030204" charset="0"/>
              </a:rPr>
              <a:t>消费者大数据库（</a:t>
            </a:r>
            <a:r>
              <a:rPr lang="en-US" altLang="zh-CN" sz="1600">
                <a:solidFill>
                  <a:prstClr val="white"/>
                </a:solidFill>
                <a:latin typeface="微软雅黑" panose="020B0503020204020204" pitchFamily="34" charset="-122"/>
                <a:ea typeface="微软雅黑" panose="020B0503020204020204" pitchFamily="34" charset="-122"/>
                <a:cs typeface="Calibri" panose="020F0502020204030204" charset="0"/>
              </a:rPr>
              <a:t>CDP)</a:t>
            </a:r>
            <a:r>
              <a:rPr lang="zh-CN" altLang="en-US" sz="1600">
                <a:solidFill>
                  <a:prstClr val="white"/>
                </a:solidFill>
                <a:latin typeface="微软雅黑" panose="020B0503020204020204" pitchFamily="34" charset="-122"/>
                <a:ea typeface="微软雅黑" panose="020B0503020204020204" pitchFamily="34" charset="-122"/>
                <a:cs typeface="Calibri" panose="020F0502020204030204" charset="0"/>
              </a:rPr>
              <a:t> ： 数据收集</a:t>
            </a:r>
            <a:r>
              <a:rPr lang="en-US" altLang="zh-CN" sz="1600">
                <a:solidFill>
                  <a:prstClr val="white"/>
                </a:solidFill>
                <a:latin typeface="微软雅黑" panose="020B0503020204020204" pitchFamily="34" charset="-122"/>
                <a:ea typeface="微软雅黑" panose="020B0503020204020204" pitchFamily="34" charset="-122"/>
                <a:cs typeface="Calibri" panose="020F0502020204030204" charset="0"/>
              </a:rPr>
              <a:t>/</a:t>
            </a:r>
            <a:r>
              <a:rPr lang="zh-CN" altLang="en-US" sz="1600">
                <a:solidFill>
                  <a:prstClr val="white"/>
                </a:solidFill>
                <a:latin typeface="微软雅黑" panose="020B0503020204020204" pitchFamily="34" charset="-122"/>
                <a:ea typeface="微软雅黑" panose="020B0503020204020204" pitchFamily="34" charset="-122"/>
                <a:cs typeface="Calibri" panose="020F0502020204030204" charset="0"/>
              </a:rPr>
              <a:t>打标</a:t>
            </a:r>
            <a:r>
              <a:rPr lang="en-US" altLang="zh-CN" sz="1600">
                <a:solidFill>
                  <a:prstClr val="white"/>
                </a:solidFill>
                <a:latin typeface="微软雅黑" panose="020B0503020204020204" pitchFamily="34" charset="-122"/>
                <a:ea typeface="微软雅黑" panose="020B0503020204020204" pitchFamily="34" charset="-122"/>
                <a:cs typeface="Calibri" panose="020F0502020204030204" charset="0"/>
              </a:rPr>
              <a:t>/</a:t>
            </a:r>
            <a:r>
              <a:rPr lang="zh-CN" altLang="en-US" sz="1600">
                <a:solidFill>
                  <a:prstClr val="white"/>
                </a:solidFill>
                <a:latin typeface="微软雅黑" panose="020B0503020204020204" pitchFamily="34" charset="-122"/>
                <a:ea typeface="微软雅黑" panose="020B0503020204020204" pitchFamily="34" charset="-122"/>
                <a:cs typeface="Calibri" panose="020F0502020204030204" charset="0"/>
              </a:rPr>
              <a:t>追踪</a:t>
            </a:r>
            <a:r>
              <a:rPr lang="en-US" altLang="zh-CN" sz="1600">
                <a:solidFill>
                  <a:prstClr val="white"/>
                </a:solidFill>
                <a:latin typeface="微软雅黑" panose="020B0503020204020204" pitchFamily="34" charset="-122"/>
                <a:ea typeface="微软雅黑" panose="020B0503020204020204" pitchFamily="34" charset="-122"/>
                <a:cs typeface="Calibri" panose="020F0502020204030204" charset="0"/>
              </a:rPr>
              <a:t>/</a:t>
            </a:r>
            <a:r>
              <a:rPr lang="zh-CN" altLang="en-US" sz="1600">
                <a:solidFill>
                  <a:prstClr val="white"/>
                </a:solidFill>
                <a:latin typeface="微软雅黑" panose="020B0503020204020204" pitchFamily="34" charset="-122"/>
                <a:ea typeface="微软雅黑" panose="020B0503020204020204" pitchFamily="34" charset="-122"/>
                <a:cs typeface="Calibri" panose="020F0502020204030204" charset="0"/>
              </a:rPr>
              <a:t>分析</a:t>
            </a:r>
            <a:endParaRPr lang="en-US" sz="1600">
              <a:solidFill>
                <a:prstClr val="white"/>
              </a:solidFill>
              <a:latin typeface="微软雅黑" panose="020B0503020204020204" pitchFamily="34" charset="-122"/>
              <a:ea typeface="微软雅黑" panose="020B0503020204020204" pitchFamily="34" charset="-122"/>
              <a:cs typeface="Calibri" panose="020F0502020204030204" charset="0"/>
            </a:endParaRPr>
          </a:p>
        </p:txBody>
      </p:sp>
      <p:sp>
        <p:nvSpPr>
          <p:cNvPr id="12" name="Flowchart: Terminator 18"/>
          <p:cNvSpPr/>
          <p:nvPr/>
        </p:nvSpPr>
        <p:spPr>
          <a:xfrm>
            <a:off x="7902871" y="5709512"/>
            <a:ext cx="1561805" cy="377958"/>
          </a:xfrm>
          <a:prstGeom prst="roundRect">
            <a:avLst>
              <a:gd name="adj" fmla="val 50000"/>
            </a:avLst>
          </a:prstGeom>
          <a:solidFill>
            <a:srgbClr val="795696"/>
          </a:solidFill>
          <a:ln>
            <a:solidFill>
              <a:srgbClr val="795696"/>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r>
              <a:rPr lang="zh-CN" altLang="en-US" sz="1200" b="1" kern="0">
                <a:solidFill>
                  <a:schemeClr val="bg1"/>
                </a:solidFill>
                <a:latin typeface="微软雅黑" panose="020B0503020204020204" pitchFamily="34" charset="-122"/>
                <a:ea typeface="微软雅黑" panose="020B0503020204020204" pitchFamily="34" charset="-122"/>
                <a:cs typeface="Calibri" panose="020F0502020204030204" charset="0"/>
              </a:rPr>
              <a:t>品牌素材库</a:t>
            </a:r>
            <a:endParaRPr lang="en-US" sz="1200" b="1" kern="0">
              <a:solidFill>
                <a:schemeClr val="bg1"/>
              </a:solidFill>
              <a:latin typeface="微软雅黑" panose="020B0503020204020204" pitchFamily="34" charset="-122"/>
              <a:ea typeface="微软雅黑" panose="020B0503020204020204" pitchFamily="34" charset="-122"/>
              <a:cs typeface="Calibri" panose="020F0502020204030204" charset="0"/>
            </a:endParaRPr>
          </a:p>
        </p:txBody>
      </p:sp>
      <p:sp>
        <p:nvSpPr>
          <p:cNvPr id="13" name="圆角矩形 28"/>
          <p:cNvSpPr/>
          <p:nvPr/>
        </p:nvSpPr>
        <p:spPr>
          <a:xfrm>
            <a:off x="1090756" y="5626974"/>
            <a:ext cx="6772540" cy="412884"/>
          </a:xfrm>
          <a:prstGeom prst="roundRect">
            <a:avLst/>
          </a:prstGeom>
          <a:noFill/>
          <a:ln>
            <a:solidFill>
              <a:srgbClr val="795696"/>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502285" rtl="0" eaLnBrk="1" fontAlgn="auto" latinLnBrk="0" hangingPunct="1">
              <a:lnSpc>
                <a:spcPct val="100000"/>
              </a:lnSpc>
              <a:spcBef>
                <a:spcPct val="0"/>
              </a:spcBef>
              <a:spcAft>
                <a:spcPct val="0"/>
              </a:spcAft>
              <a:buClrTx/>
              <a:buSzTx/>
              <a:buFontTx/>
              <a:buNone/>
              <a:defRPr/>
            </a:pPr>
            <a:endParaRPr kumimoji="1" lang="zh-CN" altLang="en-US" sz="2800" b="1" i="0" u="none" strike="noStrike" kern="1200" cap="none" spc="600" normalizeH="0" baseline="0" noProof="0">
              <a:ln>
                <a:solidFill>
                  <a:srgbClr val="FFFFFF"/>
                </a:solidFill>
              </a:ln>
              <a:solidFill>
                <a:schemeClr val="bg1"/>
              </a:solidFill>
              <a:uLnTx/>
              <a:uFillTx/>
              <a:latin typeface="微软雅黑" panose="020B0503020204020204" pitchFamily="34" charset="-122"/>
              <a:ea typeface="微软雅黑" panose="020B0503020204020204" pitchFamily="34" charset="-122"/>
            </a:endParaRPr>
          </a:p>
        </p:txBody>
      </p:sp>
      <p:sp>
        <p:nvSpPr>
          <p:cNvPr id="14" name="Flowchart: Terminator 19"/>
          <p:cNvSpPr/>
          <p:nvPr/>
        </p:nvSpPr>
        <p:spPr>
          <a:xfrm>
            <a:off x="3751869" y="5776977"/>
            <a:ext cx="1352712" cy="327132"/>
          </a:xfrm>
          <a:prstGeom prst="roundRect">
            <a:avLst>
              <a:gd name="adj" fmla="val 50000"/>
            </a:avLst>
          </a:prstGeom>
          <a:solidFill>
            <a:srgbClr val="795696"/>
          </a:solidFill>
          <a:ln>
            <a:solidFill>
              <a:srgbClr val="795696"/>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r>
              <a:rPr lang="zh-CN" altLang="en-US" sz="1200" b="1" kern="0">
                <a:solidFill>
                  <a:schemeClr val="bg1"/>
                </a:solidFill>
                <a:latin typeface="微软雅黑" panose="020B0503020204020204" pitchFamily="34" charset="-122"/>
                <a:ea typeface="微软雅黑" panose="020B0503020204020204" pitchFamily="34" charset="-122"/>
                <a:cs typeface="Calibri" panose="020F0502020204030204" charset="0"/>
              </a:rPr>
              <a:t>会员小程序</a:t>
            </a:r>
            <a:endParaRPr lang="en-US" sz="1200" b="1" kern="0">
              <a:solidFill>
                <a:schemeClr val="bg1"/>
              </a:solidFill>
              <a:latin typeface="微软雅黑" panose="020B0503020204020204" pitchFamily="34" charset="-122"/>
              <a:ea typeface="微软雅黑" panose="020B0503020204020204" pitchFamily="34" charset="-122"/>
              <a:cs typeface="Calibri" panose="020F0502020204030204" charset="0"/>
            </a:endParaRPr>
          </a:p>
        </p:txBody>
      </p:sp>
      <p:sp>
        <p:nvSpPr>
          <p:cNvPr id="15" name="Flowchart: Terminator 18"/>
          <p:cNvSpPr/>
          <p:nvPr/>
        </p:nvSpPr>
        <p:spPr>
          <a:xfrm>
            <a:off x="2511078" y="5764818"/>
            <a:ext cx="1210521" cy="339292"/>
          </a:xfrm>
          <a:prstGeom prst="roundRect">
            <a:avLst>
              <a:gd name="adj" fmla="val 50000"/>
            </a:avLst>
          </a:prstGeom>
          <a:solidFill>
            <a:srgbClr val="795696"/>
          </a:solidFill>
          <a:ln>
            <a:solidFill>
              <a:srgbClr val="795696"/>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r>
              <a:rPr lang="zh-CN" altLang="en-US" sz="1200" b="1" kern="0">
                <a:solidFill>
                  <a:schemeClr val="bg1"/>
                </a:solidFill>
                <a:latin typeface="微软雅黑" panose="020B0503020204020204" pitchFamily="34" charset="-122"/>
                <a:ea typeface="微软雅黑" panose="020B0503020204020204" pitchFamily="34" charset="-122"/>
                <a:cs typeface="Calibri" panose="020F0502020204030204" charset="0"/>
              </a:rPr>
              <a:t>企业微信</a:t>
            </a:r>
            <a:endParaRPr lang="en-US" sz="1200" b="1" kern="0">
              <a:solidFill>
                <a:schemeClr val="bg1"/>
              </a:solidFill>
              <a:latin typeface="微软雅黑" panose="020B0503020204020204" pitchFamily="34" charset="-122"/>
              <a:ea typeface="微软雅黑" panose="020B0503020204020204" pitchFamily="34" charset="-122"/>
              <a:cs typeface="Calibri" panose="020F0502020204030204" charset="0"/>
            </a:endParaRPr>
          </a:p>
        </p:txBody>
      </p:sp>
      <p:sp>
        <p:nvSpPr>
          <p:cNvPr id="16" name="Flowchart: Terminator 20"/>
          <p:cNvSpPr/>
          <p:nvPr/>
        </p:nvSpPr>
        <p:spPr>
          <a:xfrm>
            <a:off x="5140884" y="5749475"/>
            <a:ext cx="1157059" cy="354842"/>
          </a:xfrm>
          <a:prstGeom prst="roundRect">
            <a:avLst>
              <a:gd name="adj" fmla="val 50000"/>
            </a:avLst>
          </a:prstGeom>
          <a:solidFill>
            <a:srgbClr val="795696"/>
          </a:solidFill>
          <a:ln>
            <a:solidFill>
              <a:srgbClr val="795696"/>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r>
              <a:rPr lang="zh-CN" altLang="en-US" sz="1200" b="1" kern="0">
                <a:solidFill>
                  <a:schemeClr val="bg1"/>
                </a:solidFill>
                <a:latin typeface="微软雅黑" panose="020B0503020204020204" pitchFamily="34" charset="-122"/>
                <a:ea typeface="微软雅黑" panose="020B0503020204020204" pitchFamily="34" charset="-122"/>
                <a:cs typeface="Calibri" panose="020F0502020204030204" charset="0"/>
              </a:rPr>
              <a:t>微商城</a:t>
            </a:r>
            <a:endParaRPr lang="en-US" sz="1200" b="1" kern="0">
              <a:solidFill>
                <a:schemeClr val="bg1"/>
              </a:solidFill>
              <a:latin typeface="微软雅黑" panose="020B0503020204020204" pitchFamily="34" charset="-122"/>
              <a:ea typeface="微软雅黑" panose="020B0503020204020204" pitchFamily="34" charset="-122"/>
              <a:cs typeface="Calibri" panose="020F0502020204030204" charset="0"/>
            </a:endParaRPr>
          </a:p>
        </p:txBody>
      </p:sp>
      <p:sp>
        <p:nvSpPr>
          <p:cNvPr id="17" name="Flowchart: Terminator 21"/>
          <p:cNvSpPr/>
          <p:nvPr/>
        </p:nvSpPr>
        <p:spPr>
          <a:xfrm>
            <a:off x="1052794" y="5754831"/>
            <a:ext cx="1417925" cy="345308"/>
          </a:xfrm>
          <a:prstGeom prst="roundRect">
            <a:avLst>
              <a:gd name="adj" fmla="val 50000"/>
            </a:avLst>
          </a:prstGeom>
          <a:solidFill>
            <a:srgbClr val="795696"/>
          </a:solidFill>
          <a:ln>
            <a:solidFill>
              <a:srgbClr val="795696"/>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r>
              <a:rPr lang="zh-CN" altLang="en-US" sz="1200" b="1" kern="0">
                <a:solidFill>
                  <a:schemeClr val="bg1"/>
                </a:solidFill>
                <a:latin typeface="微软雅黑" panose="020B0503020204020204" pitchFamily="34" charset="-122"/>
                <a:ea typeface="微软雅黑" panose="020B0503020204020204" pitchFamily="34" charset="-122"/>
                <a:cs typeface="Calibri" panose="020F0502020204030204" charset="0"/>
              </a:rPr>
              <a:t>微信公众号</a:t>
            </a:r>
            <a:endParaRPr lang="en-US" sz="1200" b="1" kern="0">
              <a:solidFill>
                <a:schemeClr val="bg1"/>
              </a:solidFill>
              <a:latin typeface="微软雅黑" panose="020B0503020204020204" pitchFamily="34" charset="-122"/>
              <a:ea typeface="微软雅黑" panose="020B0503020204020204" pitchFamily="34" charset="-122"/>
              <a:cs typeface="Calibri" panose="020F0502020204030204" charset="0"/>
            </a:endParaRPr>
          </a:p>
        </p:txBody>
      </p:sp>
      <p:sp>
        <p:nvSpPr>
          <p:cNvPr id="18" name="Flowchart: Terminator 20"/>
          <p:cNvSpPr/>
          <p:nvPr/>
        </p:nvSpPr>
        <p:spPr>
          <a:xfrm>
            <a:off x="6319505" y="5744881"/>
            <a:ext cx="1561804" cy="342116"/>
          </a:xfrm>
          <a:prstGeom prst="roundRect">
            <a:avLst>
              <a:gd name="adj" fmla="val 50000"/>
            </a:avLst>
          </a:prstGeom>
          <a:solidFill>
            <a:srgbClr val="795696"/>
          </a:solidFill>
          <a:ln>
            <a:solidFill>
              <a:srgbClr val="795696"/>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r>
              <a:rPr lang="zh-CN" altLang="en-US" sz="1200" b="1" kern="0">
                <a:solidFill>
                  <a:schemeClr val="bg1"/>
                </a:solidFill>
                <a:latin typeface="微软雅黑" panose="020B0503020204020204" pitchFamily="34" charset="-122"/>
                <a:ea typeface="微软雅黑" panose="020B0503020204020204" pitchFamily="34" charset="-122"/>
                <a:cs typeface="Calibri" panose="020F0502020204030204" charset="0"/>
              </a:rPr>
              <a:t>微社群工具</a:t>
            </a:r>
            <a:endParaRPr lang="en-US" sz="1200" b="1" kern="0">
              <a:solidFill>
                <a:schemeClr val="bg1"/>
              </a:solidFill>
              <a:latin typeface="微软雅黑" panose="020B0503020204020204" pitchFamily="34" charset="-122"/>
              <a:ea typeface="微软雅黑" panose="020B0503020204020204" pitchFamily="34" charset="-122"/>
              <a:cs typeface="Calibri" panose="020F0502020204030204" charset="0"/>
            </a:endParaRPr>
          </a:p>
        </p:txBody>
      </p:sp>
      <p:sp>
        <p:nvSpPr>
          <p:cNvPr id="19" name="TextBox 30"/>
          <p:cNvSpPr txBox="1"/>
          <p:nvPr/>
        </p:nvSpPr>
        <p:spPr>
          <a:xfrm>
            <a:off x="4453531" y="5242777"/>
            <a:ext cx="3346511" cy="338554"/>
          </a:xfrm>
          <a:prstGeom prst="rect">
            <a:avLst/>
          </a:prstGeom>
          <a:solidFill>
            <a:srgbClr val="F6F2F1"/>
          </a:solidFill>
        </p:spPr>
        <p:txBody>
          <a:bodyPr wrap="square" rtlCol="0">
            <a:spAutoFit/>
          </a:bodyPr>
          <a:lstStyle>
            <a:defPPr>
              <a:defRPr lang="en-US"/>
            </a:defPPr>
            <a:lvl1pPr marR="0" lvl="0" indent="0" algn="ctr" defTabSz="502285" fontAlgn="auto">
              <a:lnSpc>
                <a:spcPct val="100000"/>
              </a:lnSpc>
              <a:spcBef>
                <a:spcPct val="0"/>
              </a:spcBef>
              <a:spcAft>
                <a:spcPct val="0"/>
              </a:spcAft>
              <a:buClrTx/>
              <a:buSzTx/>
              <a:buFontTx/>
              <a:buNone/>
              <a:defRPr sz="1600" b="1">
                <a:gradFill>
                  <a:gsLst>
                    <a:gs pos="57000">
                      <a:srgbClr val="053680"/>
                    </a:gs>
                    <a:gs pos="74000">
                      <a:srgbClr val="00B0F0"/>
                    </a:gs>
                    <a:gs pos="11000">
                      <a:srgbClr val="0160B8"/>
                    </a:gs>
                    <a:gs pos="90000">
                      <a:srgbClr val="0160B8"/>
                    </a:gs>
                  </a:gsLst>
                  <a:lin ang="1800000" scaled="0"/>
                </a:gradFill>
                <a:effectLst>
                  <a:glow rad="114300">
                    <a:prstClr val="white">
                      <a:alpha val="99000"/>
                    </a:prstClr>
                  </a:glow>
                  <a:outerShdw blurRad="863600" dist="38100" dir="2700000" algn="tl" rotWithShape="0">
                    <a:prstClr val="white">
                      <a:alpha val="25000"/>
                    </a:prstClr>
                  </a:outerShdw>
                </a:effectLst>
                <a:latin typeface="Calibri" panose="020F0502020204030204"/>
                <a:ea typeface="Lantinghei SC Heavy" charset="-122"/>
                <a:cs typeface="Calibri" panose="020F0502020204030204" charset="0"/>
              </a:defRPr>
            </a:lvl1pPr>
          </a:lstStyle>
          <a:p>
            <a:r>
              <a:rPr lang="zh-CN" altLang="en-US">
                <a:solidFill>
                  <a:schemeClr val="tx1"/>
                </a:solidFill>
                <a:effectLst>
                  <a:glow rad="114300">
                    <a:prstClr val="white">
                      <a:alpha val="99000"/>
                    </a:prstClr>
                  </a:glow>
                </a:effectLst>
                <a:latin typeface="微软雅黑" panose="020B0503020204020204" pitchFamily="34" charset="-122"/>
                <a:ea typeface="微软雅黑" panose="020B0503020204020204" pitchFamily="34" charset="-122"/>
              </a:rPr>
              <a:t>数据中台</a:t>
            </a:r>
            <a:endParaRPr lang="en-US">
              <a:solidFill>
                <a:schemeClr val="tx1"/>
              </a:solidFill>
              <a:effectLst>
                <a:glow rad="114300">
                  <a:prstClr val="white">
                    <a:alpha val="99000"/>
                  </a:prstClr>
                </a:glow>
              </a:effectLst>
              <a:latin typeface="微软雅黑" panose="020B0503020204020204" pitchFamily="34" charset="-122"/>
              <a:ea typeface="微软雅黑" panose="020B0503020204020204" pitchFamily="34" charset="-122"/>
            </a:endParaRPr>
          </a:p>
        </p:txBody>
      </p:sp>
      <p:sp>
        <p:nvSpPr>
          <p:cNvPr id="20" name="TextBox 131"/>
          <p:cNvSpPr txBox="1"/>
          <p:nvPr/>
        </p:nvSpPr>
        <p:spPr>
          <a:xfrm>
            <a:off x="8816470" y="1981912"/>
            <a:ext cx="3063838" cy="369332"/>
          </a:xfrm>
          <a:prstGeom prst="rect">
            <a:avLst/>
          </a:prstGeom>
          <a:solidFill>
            <a:schemeClr val="bg1"/>
          </a:solidFill>
        </p:spPr>
        <p:txBody>
          <a:bodyPr wrap="square" rtlCol="0">
            <a:spAutoFit/>
          </a:bodyPr>
          <a:lstStyle>
            <a:defPPr>
              <a:defRPr lang="en-US"/>
            </a:defPPr>
            <a:lvl1pPr marR="0" lvl="0" indent="0" algn="ctr" defTabSz="502285" fontAlgn="auto">
              <a:lnSpc>
                <a:spcPct val="100000"/>
              </a:lnSpc>
              <a:spcBef>
                <a:spcPct val="0"/>
              </a:spcBef>
              <a:spcAft>
                <a:spcPct val="0"/>
              </a:spcAft>
              <a:buClrTx/>
              <a:buSzTx/>
              <a:buFontTx/>
              <a:buNone/>
              <a:defRPr sz="1600" b="1">
                <a:gradFill>
                  <a:gsLst>
                    <a:gs pos="57000">
                      <a:srgbClr val="053680"/>
                    </a:gs>
                    <a:gs pos="74000">
                      <a:srgbClr val="00B0F0"/>
                    </a:gs>
                    <a:gs pos="11000">
                      <a:srgbClr val="0160B8"/>
                    </a:gs>
                    <a:gs pos="90000">
                      <a:srgbClr val="0160B8"/>
                    </a:gs>
                  </a:gsLst>
                  <a:lin ang="1800000" scaled="0"/>
                </a:gradFill>
                <a:effectLst>
                  <a:glow rad="114300">
                    <a:prstClr val="white">
                      <a:alpha val="99000"/>
                    </a:prstClr>
                  </a:glow>
                  <a:outerShdw blurRad="863600" dist="38100" dir="2700000" algn="tl" rotWithShape="0">
                    <a:prstClr val="white">
                      <a:alpha val="25000"/>
                    </a:prstClr>
                  </a:outerShdw>
                </a:effectLst>
                <a:latin typeface="Calibri" panose="020F0502020204030204"/>
                <a:ea typeface="Lantinghei SC Heavy" charset="-122"/>
                <a:cs typeface="Calibri" panose="020F0502020204030204" charset="0"/>
              </a:defRPr>
            </a:lvl1pPr>
          </a:lstStyle>
          <a:p>
            <a:r>
              <a:rPr lang="zh-CN" altLang="en-US" sz="1800">
                <a:solidFill>
                  <a:schemeClr val="tx1"/>
                </a:solidFill>
                <a:latin typeface="微软雅黑" panose="020B0503020204020204" pitchFamily="34" charset="-122"/>
                <a:ea typeface="微软雅黑" panose="020B0503020204020204" pitchFamily="34" charset="-122"/>
              </a:rPr>
              <a:t>转化</a:t>
            </a:r>
            <a:endParaRPr lang="en-US" sz="1800">
              <a:solidFill>
                <a:schemeClr val="tx1"/>
              </a:solidFill>
              <a:latin typeface="微软雅黑" panose="020B0503020204020204" pitchFamily="34" charset="-122"/>
              <a:ea typeface="微软雅黑" panose="020B0503020204020204" pitchFamily="34" charset="-122"/>
            </a:endParaRPr>
          </a:p>
        </p:txBody>
      </p:sp>
      <p:sp>
        <p:nvSpPr>
          <p:cNvPr id="21" name="Rectangle: Rounded Corners 132"/>
          <p:cNvSpPr/>
          <p:nvPr/>
        </p:nvSpPr>
        <p:spPr>
          <a:xfrm>
            <a:off x="8982988" y="2320944"/>
            <a:ext cx="2818478" cy="2907875"/>
          </a:xfrm>
          <a:prstGeom prst="roundRect">
            <a:avLst>
              <a:gd name="adj" fmla="val 8811"/>
            </a:avLst>
          </a:prstGeom>
          <a:solidFill>
            <a:srgbClr val="F6F2F1"/>
          </a:solidFill>
          <a:ln w="3175">
            <a:solidFill>
              <a:srgbClr val="79569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defTabSz="502285">
              <a:defRPr/>
            </a:pPr>
            <a:endParaRPr lang="en-US" altLang="zh-CN" sz="1200">
              <a:solidFill>
                <a:schemeClr val="tx1"/>
              </a:solidFill>
              <a:latin typeface="微软雅黑" panose="020B0503020204020204" pitchFamily="34" charset="-122"/>
              <a:ea typeface="微软雅黑" panose="020B0503020204020204" pitchFamily="34" charset="-122"/>
            </a:endParaRPr>
          </a:p>
          <a:p>
            <a:pPr lvl="0" defTabSz="502285">
              <a:defRPr/>
            </a:pPr>
            <a:endParaRPr lang="zh-CN" altLang="en-US" sz="1100">
              <a:solidFill>
                <a:schemeClr val="tx1"/>
              </a:solidFill>
              <a:latin typeface="微软雅黑" panose="020B0503020204020204" pitchFamily="34" charset="-122"/>
              <a:ea typeface="微软雅黑" panose="020B0503020204020204" pitchFamily="34" charset="-122"/>
            </a:endParaRPr>
          </a:p>
        </p:txBody>
      </p:sp>
      <p:grpSp>
        <p:nvGrpSpPr>
          <p:cNvPr id="22" name="Group 133"/>
          <p:cNvGrpSpPr/>
          <p:nvPr/>
        </p:nvGrpSpPr>
        <p:grpSpPr>
          <a:xfrm>
            <a:off x="10024784" y="2392704"/>
            <a:ext cx="1258222" cy="719301"/>
            <a:chOff x="10353117" y="3566128"/>
            <a:chExt cx="1375715" cy="895716"/>
          </a:xfrm>
        </p:grpSpPr>
        <p:pic>
          <p:nvPicPr>
            <p:cNvPr id="23" name="Picture 4"/>
            <p:cNvPicPr>
              <a:picLocks noChangeAspect="1" noChangeArrowheads="1"/>
            </p:cNvPicPr>
            <p:nvPr/>
          </p:nvPicPr>
          <p:blipFill>
            <a:blip r:embed="rId1">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bwMode="auto">
            <a:xfrm>
              <a:off x="10770250" y="3566128"/>
              <a:ext cx="437339" cy="488301"/>
            </a:xfrm>
            <a:prstGeom prst="rect">
              <a:avLst/>
            </a:prstGeom>
            <a:solidFill>
              <a:srgbClr val="795696"/>
            </a:solidFill>
            <a:ln>
              <a:solidFill>
                <a:schemeClr val="bg1"/>
              </a:solidFill>
            </a:ln>
          </p:spPr>
        </p:pic>
        <p:sp>
          <p:nvSpPr>
            <p:cNvPr id="24" name="Rectangle 135"/>
            <p:cNvSpPr/>
            <p:nvPr/>
          </p:nvSpPr>
          <p:spPr>
            <a:xfrm>
              <a:off x="10353117" y="4052964"/>
              <a:ext cx="1375715" cy="408880"/>
            </a:xfrm>
            <a:prstGeom prst="rect">
              <a:avLst/>
            </a:prstGeom>
            <a:noFill/>
            <a:ln>
              <a:solidFill>
                <a:schemeClr val="bg1"/>
              </a:solidFill>
            </a:ln>
            <a:effectLst>
              <a:softEdge rad="63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502285" rtl="0" eaLnBrk="1" fontAlgn="auto" latinLnBrk="0" hangingPunct="1">
                <a:lnSpc>
                  <a:spcPct val="100000"/>
                </a:lnSpc>
                <a:spcBef>
                  <a:spcPct val="0"/>
                </a:spcBef>
                <a:spcAft>
                  <a:spcPct val="0"/>
                </a:spcAft>
                <a:buClrTx/>
                <a:buSzTx/>
                <a:buFontTx/>
                <a:buNone/>
                <a:defRPr/>
              </a:pPr>
              <a:r>
                <a:rPr lang="zh-CN" altLang="en-US" sz="1100" b="1">
                  <a:solidFill>
                    <a:schemeClr val="tx1"/>
                  </a:solidFill>
                  <a:effectLst>
                    <a:glow rad="114300">
                      <a:prstClr val="white">
                        <a:alpha val="99000"/>
                      </a:prstClr>
                    </a:glow>
                    <a:outerShdw blurRad="863600" dist="38100" dir="2700000" algn="tl" rotWithShape="0">
                      <a:prstClr val="white">
                        <a:alpha val="25000"/>
                      </a:prstClr>
                    </a:outerShdw>
                  </a:effectLst>
                  <a:latin typeface="微软雅黑" panose="020B0503020204020204" pitchFamily="34" charset="-122"/>
                  <a:ea typeface="微软雅黑" panose="020B0503020204020204" pitchFamily="34" charset="-122"/>
                  <a:cs typeface="Calibri" panose="020F0502020204030204" charset="0"/>
                </a:rPr>
                <a:t>微商城</a:t>
              </a:r>
              <a:endParaRPr lang="en-US" sz="1100" b="1">
                <a:solidFill>
                  <a:schemeClr val="tx1"/>
                </a:solidFill>
                <a:effectLst>
                  <a:glow rad="114300">
                    <a:prstClr val="white">
                      <a:alpha val="99000"/>
                    </a:prstClr>
                  </a:glow>
                  <a:outerShdw blurRad="863600" dist="38100" dir="2700000" algn="tl" rotWithShape="0">
                    <a:prstClr val="white">
                      <a:alpha val="25000"/>
                    </a:prstClr>
                  </a:outerShdw>
                </a:effectLst>
                <a:latin typeface="微软雅黑" panose="020B0503020204020204" pitchFamily="34" charset="-122"/>
                <a:ea typeface="微软雅黑" panose="020B0503020204020204" pitchFamily="34" charset="-122"/>
                <a:cs typeface="Calibri" panose="020F0502020204030204" charset="0"/>
              </a:endParaRPr>
            </a:p>
          </p:txBody>
        </p:sp>
      </p:grpSp>
      <p:grpSp>
        <p:nvGrpSpPr>
          <p:cNvPr id="25" name="Group 136"/>
          <p:cNvGrpSpPr/>
          <p:nvPr/>
        </p:nvGrpSpPr>
        <p:grpSpPr>
          <a:xfrm>
            <a:off x="9248910" y="3068191"/>
            <a:ext cx="2355412" cy="701569"/>
            <a:chOff x="9543756" y="1189576"/>
            <a:chExt cx="2111260" cy="634563"/>
          </a:xfrm>
        </p:grpSpPr>
        <p:sp>
          <p:nvSpPr>
            <p:cNvPr id="26" name="Rectangle: Rounded Corners 137"/>
            <p:cNvSpPr/>
            <p:nvPr/>
          </p:nvSpPr>
          <p:spPr>
            <a:xfrm>
              <a:off x="9543756" y="1449186"/>
              <a:ext cx="2111260" cy="374953"/>
            </a:xfrm>
            <a:prstGeom prst="roundRect">
              <a:avLst>
                <a:gd name="adj" fmla="val 8811"/>
              </a:avLst>
            </a:prstGeom>
            <a:solidFill>
              <a:srgbClr val="795696"/>
            </a:solidFill>
            <a:ln w="31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defTabSz="502285">
                <a:defRPr/>
              </a:pPr>
              <a:endParaRPr lang="en-US" altLang="zh-CN" sz="1000">
                <a:solidFill>
                  <a:schemeClr val="bg1"/>
                </a:solidFill>
                <a:latin typeface="微软雅黑" panose="020B0503020204020204" pitchFamily="34" charset="-122"/>
                <a:ea typeface="微软雅黑" panose="020B0503020204020204" pitchFamily="34" charset="-122"/>
              </a:endParaRPr>
            </a:p>
            <a:p>
              <a:pPr marL="342900" lvl="0" indent="-342900" defTabSz="502285">
                <a:buFont typeface="Arial" panose="020B0604020202020204" pitchFamily="34" charset="0"/>
                <a:buChar char="•"/>
                <a:defRPr/>
              </a:pPr>
              <a:r>
                <a:rPr lang="zh-CN" altLang="en-US" sz="1000">
                  <a:solidFill>
                    <a:schemeClr val="bg1"/>
                  </a:solidFill>
                  <a:latin typeface="微软雅黑" panose="020B0503020204020204" pitchFamily="34" charset="-122"/>
                  <a:ea typeface="微软雅黑" panose="020B0503020204020204" pitchFamily="34" charset="-122"/>
                </a:rPr>
                <a:t>小样招新</a:t>
              </a:r>
              <a:endParaRPr lang="en-US" altLang="zh-CN" sz="1000">
                <a:solidFill>
                  <a:schemeClr val="bg1"/>
                </a:solidFill>
                <a:latin typeface="微软雅黑" panose="020B0503020204020204" pitchFamily="34" charset="-122"/>
                <a:ea typeface="微软雅黑" panose="020B0503020204020204" pitchFamily="34" charset="-122"/>
              </a:endParaRPr>
            </a:p>
            <a:p>
              <a:pPr marL="342900" lvl="0" indent="-342900" defTabSz="502285">
                <a:buFont typeface="Arial" panose="020B0604020202020204" pitchFamily="34" charset="0"/>
                <a:buChar char="•"/>
                <a:defRPr/>
              </a:pPr>
              <a:r>
                <a:rPr lang="zh-CN" altLang="en-US" sz="1000">
                  <a:solidFill>
                    <a:schemeClr val="bg1"/>
                  </a:solidFill>
                  <a:latin typeface="微软雅黑" panose="020B0503020204020204" pitchFamily="34" charset="-122"/>
                  <a:ea typeface="微软雅黑" panose="020B0503020204020204" pitchFamily="34" charset="-122"/>
                </a:rPr>
                <a:t>新客礼包</a:t>
              </a:r>
              <a:endParaRPr lang="en-US" altLang="zh-CN" sz="1000">
                <a:solidFill>
                  <a:schemeClr val="bg1"/>
                </a:solidFill>
                <a:latin typeface="微软雅黑" panose="020B0503020204020204" pitchFamily="34" charset="-122"/>
                <a:ea typeface="微软雅黑" panose="020B0503020204020204" pitchFamily="34" charset="-122"/>
              </a:endParaRPr>
            </a:p>
            <a:p>
              <a:pPr marL="342900" lvl="0" indent="-342900" defTabSz="502285">
                <a:buFont typeface="Arial" panose="020B0604020202020204" pitchFamily="34" charset="0"/>
                <a:buChar char="•"/>
                <a:defRPr/>
              </a:pPr>
              <a:endParaRPr kumimoji="0" lang="zh-CN" altLang="en-US" sz="1050" b="0" i="0" u="none" strike="noStrike" kern="1200" cap="none" spc="0" normalizeH="0" baseline="0" noProof="0">
                <a:ln>
                  <a:noFill/>
                </a:ln>
                <a:solidFill>
                  <a:schemeClr val="bg1"/>
                </a:solidFill>
                <a:effectLst/>
                <a:uLnTx/>
                <a:uFillTx/>
                <a:latin typeface="微软雅黑" panose="020B0503020204020204" pitchFamily="34" charset="-122"/>
                <a:ea typeface="微软雅黑" panose="020B0503020204020204" pitchFamily="34" charset="-122"/>
              </a:endParaRPr>
            </a:p>
          </p:txBody>
        </p:sp>
        <p:sp>
          <p:nvSpPr>
            <p:cNvPr id="27" name="TextBox 138"/>
            <p:cNvSpPr txBox="1"/>
            <p:nvPr/>
          </p:nvSpPr>
          <p:spPr>
            <a:xfrm>
              <a:off x="9645813" y="1189576"/>
              <a:ext cx="1908479" cy="250543"/>
            </a:xfrm>
            <a:prstGeom prst="rect">
              <a:avLst/>
            </a:prstGeom>
            <a:noFill/>
          </p:spPr>
          <p:txBody>
            <a:bodyPr wrap="square" rtlCol="0">
              <a:spAutoFit/>
            </a:bodyPr>
            <a:lstStyle/>
            <a:p>
              <a:pPr marL="0" marR="0" lvl="0" indent="0" algn="ctr" defTabSz="502285" rtl="0" eaLnBrk="1" fontAlgn="auto" latinLnBrk="0" hangingPunct="1">
                <a:lnSpc>
                  <a:spcPct val="100000"/>
                </a:lnSpc>
                <a:spcBef>
                  <a:spcPct val="0"/>
                </a:spcBef>
                <a:spcAft>
                  <a:spcPct val="0"/>
                </a:spcAft>
                <a:buClrTx/>
                <a:buSzTx/>
                <a:buFontTx/>
                <a:buNone/>
                <a:defRPr/>
              </a:pPr>
              <a:r>
                <a:rPr kumimoji="0" lang="zh-CN" altLang="en-US" sz="1200" b="1" i="0" u="none" strike="noStrike" kern="1200" cap="none" spc="0" normalizeH="0" baseline="0" noProof="0">
                  <a:ln>
                    <a:noFill/>
                  </a:ln>
                  <a:effectLst>
                    <a:glow rad="114300">
                      <a:prstClr val="white">
                        <a:alpha val="99000"/>
                      </a:prstClr>
                    </a:glow>
                    <a:outerShdw blurRad="863600" dist="38100" dir="2700000" algn="tl" rotWithShape="0">
                      <a:prstClr val="white">
                        <a:alpha val="25000"/>
                      </a:prstClr>
                    </a:outerShdw>
                  </a:effectLst>
                  <a:uLnTx/>
                  <a:uFillTx/>
                  <a:latin typeface="微软雅黑" panose="020B0503020204020204" pitchFamily="34" charset="-122"/>
                  <a:ea typeface="微软雅黑" panose="020B0503020204020204" pitchFamily="34" charset="-122"/>
                </a:rPr>
                <a:t>新客转化</a:t>
              </a:r>
              <a:endParaRPr kumimoji="0" lang="en-US" sz="1200" b="1" i="0" u="none" strike="noStrike" kern="1200" cap="none" spc="0" normalizeH="0" baseline="0" noProof="0">
                <a:ln>
                  <a:noFill/>
                </a:ln>
                <a:effectLst>
                  <a:glow rad="114300">
                    <a:prstClr val="white">
                      <a:alpha val="99000"/>
                    </a:prstClr>
                  </a:glow>
                  <a:outerShdw blurRad="863600" dist="38100" dir="2700000" algn="tl" rotWithShape="0">
                    <a:prstClr val="white">
                      <a:alpha val="25000"/>
                    </a:prstClr>
                  </a:outerShdw>
                </a:effectLst>
                <a:uLnTx/>
                <a:uFillTx/>
                <a:latin typeface="微软雅黑" panose="020B0503020204020204" pitchFamily="34" charset="-122"/>
                <a:ea typeface="微软雅黑" panose="020B0503020204020204" pitchFamily="34" charset="-122"/>
              </a:endParaRPr>
            </a:p>
          </p:txBody>
        </p:sp>
      </p:grpSp>
      <p:grpSp>
        <p:nvGrpSpPr>
          <p:cNvPr id="28" name="Group 139"/>
          <p:cNvGrpSpPr/>
          <p:nvPr/>
        </p:nvGrpSpPr>
        <p:grpSpPr>
          <a:xfrm>
            <a:off x="9245899" y="3746339"/>
            <a:ext cx="2348170" cy="749918"/>
            <a:chOff x="9526523" y="920852"/>
            <a:chExt cx="2111260" cy="631801"/>
          </a:xfrm>
          <a:solidFill>
            <a:srgbClr val="795696"/>
          </a:solidFill>
        </p:grpSpPr>
        <p:sp>
          <p:nvSpPr>
            <p:cNvPr id="29" name="Rectangle: Rounded Corners 140"/>
            <p:cNvSpPr/>
            <p:nvPr/>
          </p:nvSpPr>
          <p:spPr>
            <a:xfrm>
              <a:off x="9526523" y="1118346"/>
              <a:ext cx="2111260" cy="434307"/>
            </a:xfrm>
            <a:prstGeom prst="roundRect">
              <a:avLst>
                <a:gd name="adj" fmla="val 8811"/>
              </a:avLst>
            </a:prstGeom>
            <a:grpFill/>
            <a:ln w="31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42900" indent="-342900" defTabSz="502285">
                <a:buFont typeface="Arial" panose="020B0604020202020204" pitchFamily="34" charset="0"/>
                <a:buChar char="•"/>
                <a:defRPr/>
              </a:pPr>
              <a:r>
                <a:rPr lang="zh-CN" altLang="en-US" sz="1000">
                  <a:solidFill>
                    <a:schemeClr val="bg1"/>
                  </a:solidFill>
                  <a:latin typeface="微软雅黑" panose="020B0503020204020204" pitchFamily="34" charset="-122"/>
                  <a:ea typeface="微软雅黑" panose="020B0503020204020204" pitchFamily="34" charset="-122"/>
                </a:rPr>
                <a:t>复购券</a:t>
              </a:r>
              <a:endParaRPr lang="en-US" altLang="zh-CN" sz="1000">
                <a:solidFill>
                  <a:schemeClr val="bg1"/>
                </a:solidFill>
                <a:latin typeface="微软雅黑" panose="020B0503020204020204" pitchFamily="34" charset="-122"/>
                <a:ea typeface="微软雅黑" panose="020B0503020204020204" pitchFamily="34" charset="-122"/>
              </a:endParaRPr>
            </a:p>
            <a:p>
              <a:pPr marL="342900" indent="-342900" defTabSz="502285">
                <a:buFont typeface="Arial" panose="020B0604020202020204" pitchFamily="34" charset="0"/>
                <a:buChar char="•"/>
                <a:defRPr/>
              </a:pPr>
              <a:r>
                <a:rPr lang="zh-CN" altLang="en-US" sz="1000">
                  <a:solidFill>
                    <a:schemeClr val="bg1"/>
                  </a:solidFill>
                  <a:latin typeface="微软雅黑" panose="020B0503020204020204" pitchFamily="34" charset="-122"/>
                  <a:ea typeface="微软雅黑" panose="020B0503020204020204" pitchFamily="34" charset="-122"/>
                </a:rPr>
                <a:t>促销套餐</a:t>
              </a:r>
              <a:endParaRPr lang="en-US" altLang="zh-CN" sz="1000">
                <a:solidFill>
                  <a:schemeClr val="bg1"/>
                </a:solidFill>
                <a:latin typeface="微软雅黑" panose="020B0503020204020204" pitchFamily="34" charset="-122"/>
                <a:ea typeface="微软雅黑" panose="020B0503020204020204" pitchFamily="34" charset="-122"/>
              </a:endParaRPr>
            </a:p>
            <a:p>
              <a:pPr marL="342900" indent="-342900" defTabSz="502285">
                <a:buFont typeface="Arial" panose="020B0604020202020204" pitchFamily="34" charset="0"/>
                <a:buChar char="•"/>
                <a:defRPr/>
              </a:pPr>
              <a:r>
                <a:rPr lang="zh-CN" altLang="en-US" sz="1000">
                  <a:solidFill>
                    <a:schemeClr val="bg1"/>
                  </a:solidFill>
                  <a:latin typeface="微软雅黑" panose="020B0503020204020204" pitchFamily="34" charset="-122"/>
                  <a:ea typeface="微软雅黑" panose="020B0503020204020204" pitchFamily="34" charset="-122"/>
                </a:rPr>
                <a:t>会员积分</a:t>
              </a:r>
              <a:endParaRPr lang="zh-CN" altLang="en-US" sz="1000">
                <a:solidFill>
                  <a:schemeClr val="bg1"/>
                </a:solidFill>
                <a:latin typeface="微软雅黑" panose="020B0503020204020204" pitchFamily="34" charset="-122"/>
                <a:ea typeface="微软雅黑" panose="020B0503020204020204" pitchFamily="34" charset="-122"/>
              </a:endParaRPr>
            </a:p>
          </p:txBody>
        </p:sp>
        <p:sp>
          <p:nvSpPr>
            <p:cNvPr id="30" name="TextBox 141"/>
            <p:cNvSpPr txBox="1"/>
            <p:nvPr/>
          </p:nvSpPr>
          <p:spPr>
            <a:xfrm>
              <a:off x="9650954" y="920852"/>
              <a:ext cx="1908479" cy="233370"/>
            </a:xfrm>
            <a:prstGeom prst="rect">
              <a:avLst/>
            </a:prstGeom>
            <a:noFill/>
            <a:ln>
              <a:solidFill>
                <a:schemeClr val="bg1"/>
              </a:solidFill>
            </a:ln>
          </p:spPr>
          <p:txBody>
            <a:bodyPr wrap="square" rtlCol="0">
              <a:spAutoFit/>
            </a:bodyPr>
            <a:lstStyle/>
            <a:p>
              <a:pPr marL="0" marR="0" lvl="0" indent="0" algn="ctr" defTabSz="502285" rtl="0" eaLnBrk="1" fontAlgn="auto" latinLnBrk="0" hangingPunct="1">
                <a:lnSpc>
                  <a:spcPct val="100000"/>
                </a:lnSpc>
                <a:spcBef>
                  <a:spcPct val="0"/>
                </a:spcBef>
                <a:spcAft>
                  <a:spcPct val="0"/>
                </a:spcAft>
                <a:buClrTx/>
                <a:buSzTx/>
                <a:buFontTx/>
                <a:buNone/>
                <a:defRPr/>
              </a:pPr>
              <a:r>
                <a:rPr kumimoji="0" lang="zh-CN" altLang="en-US" sz="1200" b="1" i="0" u="none" strike="noStrike" kern="1200" cap="none" spc="0" normalizeH="0" baseline="0" noProof="0">
                  <a:ln>
                    <a:noFill/>
                  </a:ln>
                  <a:effectLst>
                    <a:glow rad="114300">
                      <a:prstClr val="white">
                        <a:alpha val="99000"/>
                      </a:prstClr>
                    </a:glow>
                    <a:outerShdw blurRad="863600" dist="38100" dir="2700000" algn="tl" rotWithShape="0">
                      <a:prstClr val="white">
                        <a:alpha val="25000"/>
                      </a:prstClr>
                    </a:outerShdw>
                  </a:effectLst>
                  <a:uLnTx/>
                  <a:uFillTx/>
                  <a:latin typeface="微软雅黑" panose="020B0503020204020204" pitchFamily="34" charset="-122"/>
                  <a:ea typeface="微软雅黑" panose="020B0503020204020204" pitchFamily="34" charset="-122"/>
                </a:rPr>
                <a:t>老客复购</a:t>
              </a:r>
              <a:endParaRPr kumimoji="0" lang="en-US" sz="1200" b="1" i="0" u="none" strike="noStrike" kern="1200" cap="none" spc="0" normalizeH="0" baseline="0" noProof="0">
                <a:ln>
                  <a:noFill/>
                </a:ln>
                <a:effectLst>
                  <a:glow rad="114300">
                    <a:prstClr val="white">
                      <a:alpha val="99000"/>
                    </a:prstClr>
                  </a:glow>
                  <a:outerShdw blurRad="863600" dist="38100" dir="2700000" algn="tl" rotWithShape="0">
                    <a:prstClr val="white">
                      <a:alpha val="25000"/>
                    </a:prstClr>
                  </a:outerShdw>
                </a:effectLst>
                <a:uLnTx/>
                <a:uFillTx/>
                <a:latin typeface="微软雅黑" panose="020B0503020204020204" pitchFamily="34" charset="-122"/>
                <a:ea typeface="微软雅黑" panose="020B0503020204020204" pitchFamily="34" charset="-122"/>
              </a:endParaRPr>
            </a:p>
          </p:txBody>
        </p:sp>
      </p:grpSp>
      <p:pic>
        <p:nvPicPr>
          <p:cNvPr id="31" name="Graphic 142" descr="Store"/>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9081323" y="2347489"/>
            <a:ext cx="531434" cy="526022"/>
          </a:xfrm>
          <a:prstGeom prst="rect">
            <a:avLst/>
          </a:prstGeom>
        </p:spPr>
      </p:pic>
      <p:pic>
        <p:nvPicPr>
          <p:cNvPr id="32" name="Graphic 143" descr="Social network"/>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9761787" y="2335391"/>
            <a:ext cx="505013" cy="499870"/>
          </a:xfrm>
          <a:prstGeom prst="rect">
            <a:avLst/>
          </a:prstGeom>
        </p:spPr>
      </p:pic>
      <p:sp>
        <p:nvSpPr>
          <p:cNvPr id="33" name="Rectangle 144"/>
          <p:cNvSpPr/>
          <p:nvPr/>
        </p:nvSpPr>
        <p:spPr>
          <a:xfrm>
            <a:off x="8723842" y="2781651"/>
            <a:ext cx="1258222" cy="328350"/>
          </a:xfrm>
          <a:prstGeom prst="rect">
            <a:avLst/>
          </a:prstGeom>
          <a:noFill/>
          <a:ln>
            <a:solidFill>
              <a:schemeClr val="bg1"/>
            </a:solidFill>
          </a:ln>
          <a:effectLst>
            <a:softEdge rad="63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502285" rtl="0" eaLnBrk="1" fontAlgn="auto" latinLnBrk="0" hangingPunct="1">
              <a:lnSpc>
                <a:spcPct val="100000"/>
              </a:lnSpc>
              <a:spcBef>
                <a:spcPct val="0"/>
              </a:spcBef>
              <a:spcAft>
                <a:spcPct val="0"/>
              </a:spcAft>
              <a:buClrTx/>
              <a:buSzTx/>
              <a:buFontTx/>
              <a:buNone/>
              <a:defRPr/>
            </a:pPr>
            <a:r>
              <a:rPr lang="zh-CN" altLang="en-US" sz="1100" b="1">
                <a:solidFill>
                  <a:schemeClr val="tx1"/>
                </a:solidFill>
                <a:effectLst>
                  <a:glow rad="114300">
                    <a:prstClr val="white">
                      <a:alpha val="99000"/>
                    </a:prstClr>
                  </a:glow>
                  <a:outerShdw blurRad="863600" dist="38100" dir="2700000" algn="tl" rotWithShape="0">
                    <a:prstClr val="white">
                      <a:alpha val="25000"/>
                    </a:prstClr>
                  </a:outerShdw>
                </a:effectLst>
                <a:latin typeface="微软雅黑" panose="020B0503020204020204" pitchFamily="34" charset="-122"/>
                <a:ea typeface="微软雅黑" panose="020B0503020204020204" pitchFamily="34" charset="-122"/>
                <a:cs typeface="Calibri" panose="020F0502020204030204" charset="0"/>
              </a:rPr>
              <a:t>门店</a:t>
            </a:r>
            <a:endParaRPr lang="en-US" sz="1100" b="1">
              <a:solidFill>
                <a:schemeClr val="tx1"/>
              </a:solidFill>
              <a:effectLst>
                <a:glow rad="114300">
                  <a:prstClr val="white">
                    <a:alpha val="99000"/>
                  </a:prstClr>
                </a:glow>
                <a:outerShdw blurRad="863600" dist="38100" dir="2700000" algn="tl" rotWithShape="0">
                  <a:prstClr val="white">
                    <a:alpha val="25000"/>
                  </a:prstClr>
                </a:outerShdw>
              </a:effectLst>
              <a:latin typeface="微软雅黑" panose="020B0503020204020204" pitchFamily="34" charset="-122"/>
              <a:ea typeface="微软雅黑" panose="020B0503020204020204" pitchFamily="34" charset="-122"/>
              <a:cs typeface="Calibri" panose="020F0502020204030204" charset="0"/>
            </a:endParaRPr>
          </a:p>
        </p:txBody>
      </p:sp>
      <p:sp>
        <p:nvSpPr>
          <p:cNvPr id="34" name="Rectangle 145"/>
          <p:cNvSpPr/>
          <p:nvPr/>
        </p:nvSpPr>
        <p:spPr>
          <a:xfrm>
            <a:off x="9404438" y="2781651"/>
            <a:ext cx="1258222" cy="328350"/>
          </a:xfrm>
          <a:prstGeom prst="rect">
            <a:avLst/>
          </a:prstGeom>
          <a:noFill/>
          <a:ln>
            <a:solidFill>
              <a:schemeClr val="bg1"/>
            </a:solidFill>
          </a:ln>
          <a:effectLst>
            <a:softEdge rad="63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502285" rtl="0" eaLnBrk="1" fontAlgn="auto" latinLnBrk="0" hangingPunct="1">
              <a:lnSpc>
                <a:spcPct val="100000"/>
              </a:lnSpc>
              <a:spcBef>
                <a:spcPct val="0"/>
              </a:spcBef>
              <a:spcAft>
                <a:spcPct val="0"/>
              </a:spcAft>
              <a:buClrTx/>
              <a:buSzTx/>
              <a:buFontTx/>
              <a:buNone/>
              <a:defRPr/>
            </a:pPr>
            <a:r>
              <a:rPr lang="zh-CN" altLang="en-US" sz="1100" b="1">
                <a:solidFill>
                  <a:schemeClr val="tx1"/>
                </a:solidFill>
                <a:effectLst>
                  <a:glow rad="114300">
                    <a:prstClr val="white">
                      <a:alpha val="99000"/>
                    </a:prstClr>
                  </a:glow>
                  <a:outerShdw blurRad="863600" dist="38100" dir="2700000" algn="tl" rotWithShape="0">
                    <a:prstClr val="white">
                      <a:alpha val="25000"/>
                    </a:prstClr>
                  </a:outerShdw>
                </a:effectLst>
                <a:latin typeface="微软雅黑" panose="020B0503020204020204" pitchFamily="34" charset="-122"/>
                <a:ea typeface="微软雅黑" panose="020B0503020204020204" pitchFamily="34" charset="-122"/>
                <a:cs typeface="Calibri" panose="020F0502020204030204" charset="0"/>
              </a:rPr>
              <a:t>社交电商</a:t>
            </a:r>
            <a:endParaRPr lang="en-US" sz="1100" b="1">
              <a:solidFill>
                <a:schemeClr val="tx1"/>
              </a:solidFill>
              <a:effectLst>
                <a:glow rad="114300">
                  <a:prstClr val="white">
                    <a:alpha val="99000"/>
                  </a:prstClr>
                </a:glow>
                <a:outerShdw blurRad="863600" dist="38100" dir="2700000" algn="tl" rotWithShape="0">
                  <a:prstClr val="white">
                    <a:alpha val="25000"/>
                  </a:prstClr>
                </a:outerShdw>
              </a:effectLst>
              <a:latin typeface="微软雅黑" panose="020B0503020204020204" pitchFamily="34" charset="-122"/>
              <a:ea typeface="微软雅黑" panose="020B0503020204020204" pitchFamily="34" charset="-122"/>
              <a:cs typeface="Calibri" panose="020F0502020204030204" charset="0"/>
            </a:endParaRPr>
          </a:p>
        </p:txBody>
      </p:sp>
      <p:grpSp>
        <p:nvGrpSpPr>
          <p:cNvPr id="35" name="组合 51"/>
          <p:cNvGrpSpPr/>
          <p:nvPr/>
        </p:nvGrpSpPr>
        <p:grpSpPr>
          <a:xfrm rot="1109481" flipH="1">
            <a:off x="8366146" y="2777597"/>
            <a:ext cx="967856" cy="368603"/>
            <a:chOff x="2056467" y="2424058"/>
            <a:chExt cx="1449123" cy="670839"/>
          </a:xfrm>
        </p:grpSpPr>
        <p:sp>
          <p:nvSpPr>
            <p:cNvPr id="36" name="燕尾形箭头 8"/>
            <p:cNvSpPr/>
            <p:nvPr/>
          </p:nvSpPr>
          <p:spPr>
            <a:xfrm rot="21338076">
              <a:off x="2056467" y="2424058"/>
              <a:ext cx="1449123" cy="424467"/>
            </a:xfrm>
            <a:prstGeom prst="rightArrow">
              <a:avLst>
                <a:gd name="adj1" fmla="val 72739"/>
                <a:gd name="adj2" fmla="val 50000"/>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Ins="0" rtlCol="0" anchor="ctr"/>
            <a:lstStyle/>
            <a:p>
              <a:pPr marL="0" marR="0" lvl="0" indent="0" algn="l" defTabSz="914400" rtl="0" eaLnBrk="1" fontAlgn="auto" latinLnBrk="0" hangingPunct="1">
                <a:lnSpc>
                  <a:spcPct val="100000"/>
                </a:lnSpc>
                <a:spcBef>
                  <a:spcPct val="0"/>
                </a:spcBef>
                <a:spcAft>
                  <a:spcPct val="0"/>
                </a:spcAft>
                <a:buClrTx/>
                <a:buSzTx/>
                <a:buFontTx/>
                <a:buNone/>
                <a:defRPr/>
              </a:pPr>
              <a:r>
                <a:rPr kumimoji="0" lang="zh-CN" altLang="en-US" sz="800" b="0" i="0" u="none" strike="noStrike" kern="0" cap="none" spc="300" normalizeH="0" baseline="0" noProof="0">
                  <a:ln>
                    <a:noFill/>
                  </a:ln>
                  <a:solidFill>
                    <a:schemeClr val="tx1"/>
                  </a:solidFill>
                  <a:effectLst/>
                  <a:uLnTx/>
                  <a:uFillTx/>
                  <a:latin typeface="微软雅黑" panose="020B0503020204020204" pitchFamily="34" charset="-122"/>
                  <a:ea typeface="微软雅黑" panose="020B0503020204020204" pitchFamily="34" charset="-122"/>
                </a:rPr>
                <a:t>消费者</a:t>
              </a:r>
              <a:endParaRPr kumimoji="0" lang="en-US" altLang="zh-CN" sz="800" b="0" i="0" u="none" strike="noStrike" kern="0" cap="none" spc="300" normalizeH="0" baseline="0" noProof="0">
                <a:ln>
                  <a:noFill/>
                </a:ln>
                <a:solidFill>
                  <a:schemeClr val="tx1"/>
                </a:solidFill>
                <a:effectLst/>
                <a:uLnTx/>
                <a:uFillTx/>
                <a:latin typeface="微软雅黑" panose="020B0503020204020204" pitchFamily="34" charset="-122"/>
                <a:ea typeface="微软雅黑" panose="020B0503020204020204" pitchFamily="34" charset="-122"/>
              </a:endParaRPr>
            </a:p>
          </p:txBody>
        </p:sp>
        <p:cxnSp>
          <p:nvCxnSpPr>
            <p:cNvPr id="37" name="直接箭头连接符 53"/>
            <p:cNvCxnSpPr/>
            <p:nvPr/>
          </p:nvCxnSpPr>
          <p:spPr>
            <a:xfrm rot="20393040" flipH="1" flipV="1">
              <a:off x="2428361" y="2884000"/>
              <a:ext cx="843883" cy="210897"/>
            </a:xfrm>
            <a:prstGeom prst="straightConnector1">
              <a:avLst/>
            </a:prstGeom>
            <a:ln w="38100">
              <a:solidFill>
                <a:srgbClr val="795696"/>
              </a:solidFill>
              <a:tailEnd type="triangle"/>
            </a:ln>
            <a:effectLst/>
          </p:spPr>
          <p:style>
            <a:lnRef idx="1">
              <a:schemeClr val="accent1"/>
            </a:lnRef>
            <a:fillRef idx="0">
              <a:schemeClr val="accent1"/>
            </a:fillRef>
            <a:effectRef idx="0">
              <a:schemeClr val="accent1"/>
            </a:effectRef>
            <a:fontRef idx="minor">
              <a:schemeClr val="tx1"/>
            </a:fontRef>
          </p:style>
        </p:cxnSp>
      </p:grpSp>
      <p:grpSp>
        <p:nvGrpSpPr>
          <p:cNvPr id="41" name="组合 40"/>
          <p:cNvGrpSpPr/>
          <p:nvPr/>
        </p:nvGrpSpPr>
        <p:grpSpPr>
          <a:xfrm>
            <a:off x="3073131" y="2668472"/>
            <a:ext cx="975620" cy="414179"/>
            <a:chOff x="3073131" y="2546552"/>
            <a:chExt cx="975620" cy="414179"/>
          </a:xfrm>
        </p:grpSpPr>
        <p:sp>
          <p:nvSpPr>
            <p:cNvPr id="42" name="燕尾形箭头 8"/>
            <p:cNvSpPr/>
            <p:nvPr/>
          </p:nvSpPr>
          <p:spPr>
            <a:xfrm rot="20654966" flipH="1">
              <a:off x="3073131" y="2546552"/>
              <a:ext cx="975620" cy="259855"/>
            </a:xfrm>
            <a:prstGeom prst="rightArrow">
              <a:avLst>
                <a:gd name="adj1" fmla="val 72739"/>
                <a:gd name="adj2" fmla="val 50000"/>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Ins="0" rtlCol="0" anchor="ctr"/>
            <a:lstStyle/>
            <a:p>
              <a:pPr marL="0" marR="0" lvl="0" indent="0" algn="l" defTabSz="914400" rtl="0" eaLnBrk="1" fontAlgn="auto" latinLnBrk="0" hangingPunct="1">
                <a:lnSpc>
                  <a:spcPct val="100000"/>
                </a:lnSpc>
                <a:spcBef>
                  <a:spcPct val="0"/>
                </a:spcBef>
                <a:spcAft>
                  <a:spcPct val="0"/>
                </a:spcAft>
                <a:buClrTx/>
                <a:buSzTx/>
                <a:buFontTx/>
                <a:buNone/>
                <a:defRPr/>
              </a:pPr>
              <a:r>
                <a:rPr lang="zh-CN" altLang="en-US" sz="800" kern="0" spc="300">
                  <a:solidFill>
                    <a:prstClr val="black">
                      <a:lumMod val="75000"/>
                      <a:lumOff val="25000"/>
                    </a:prstClr>
                  </a:solidFill>
                  <a:latin typeface="微软雅黑" panose="020B0503020204020204" pitchFamily="34" charset="-122"/>
                  <a:ea typeface="微软雅黑" panose="020B0503020204020204" pitchFamily="34" charset="-122"/>
                </a:rPr>
                <a:t>消费者</a:t>
              </a:r>
              <a:endParaRPr kumimoji="0" lang="en-US" altLang="zh-CN" sz="800" i="0" u="none" strike="noStrike" kern="0" cap="none" spc="300" normalizeH="0" baseline="0" noProof="0">
                <a:ln>
                  <a:noFill/>
                </a:ln>
                <a:solidFill>
                  <a:prstClr val="black">
                    <a:lumMod val="75000"/>
                    <a:lumOff val="25000"/>
                  </a:prstClr>
                </a:solidFill>
                <a:effectLst/>
                <a:uLnTx/>
                <a:uFillTx/>
                <a:latin typeface="微软雅黑" panose="020B0503020204020204" pitchFamily="34" charset="-122"/>
                <a:ea typeface="微软雅黑" panose="020B0503020204020204" pitchFamily="34" charset="-122"/>
              </a:endParaRPr>
            </a:p>
          </p:txBody>
        </p:sp>
        <p:cxnSp>
          <p:nvCxnSpPr>
            <p:cNvPr id="43" name="直接箭头连接符 53"/>
            <p:cNvCxnSpPr/>
            <p:nvPr/>
          </p:nvCxnSpPr>
          <p:spPr>
            <a:xfrm flipV="1">
              <a:off x="3181471" y="2831622"/>
              <a:ext cx="568143" cy="129109"/>
            </a:xfrm>
            <a:prstGeom prst="straightConnector1">
              <a:avLst/>
            </a:prstGeom>
            <a:ln w="38100">
              <a:solidFill>
                <a:srgbClr val="795696"/>
              </a:solidFill>
              <a:tailEnd type="triangle"/>
            </a:ln>
            <a:effectLst/>
          </p:spPr>
          <p:style>
            <a:lnRef idx="1">
              <a:schemeClr val="accent1"/>
            </a:lnRef>
            <a:fillRef idx="0">
              <a:schemeClr val="accent1"/>
            </a:fillRef>
            <a:effectRef idx="0">
              <a:schemeClr val="accent1"/>
            </a:effectRef>
            <a:fontRef idx="minor">
              <a:schemeClr val="tx1"/>
            </a:fontRef>
          </p:style>
        </p:cxnSp>
      </p:grpSp>
      <p:grpSp>
        <p:nvGrpSpPr>
          <p:cNvPr id="44" name="组合 49"/>
          <p:cNvGrpSpPr/>
          <p:nvPr/>
        </p:nvGrpSpPr>
        <p:grpSpPr>
          <a:xfrm rot="20561050">
            <a:off x="2726758" y="4411304"/>
            <a:ext cx="1231602" cy="440342"/>
            <a:chOff x="2053872" y="2684585"/>
            <a:chExt cx="1314236" cy="424467"/>
          </a:xfrm>
        </p:grpSpPr>
        <p:sp>
          <p:nvSpPr>
            <p:cNvPr id="45" name="燕尾形箭头 8"/>
            <p:cNvSpPr/>
            <p:nvPr/>
          </p:nvSpPr>
          <p:spPr>
            <a:xfrm rot="241981">
              <a:off x="2053872" y="2684585"/>
              <a:ext cx="1314236" cy="424467"/>
            </a:xfrm>
            <a:prstGeom prst="rightArrow">
              <a:avLst>
                <a:gd name="adj1" fmla="val 72739"/>
                <a:gd name="adj2" fmla="val 57393"/>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Ins="0" rtlCol="0" anchor="ctr"/>
            <a:lstStyle/>
            <a:p>
              <a:pPr marL="0" marR="0" lvl="0" indent="0" algn="r" defTabSz="914400" rtl="0" eaLnBrk="1" fontAlgn="auto" latinLnBrk="0" hangingPunct="1">
                <a:lnSpc>
                  <a:spcPct val="100000"/>
                </a:lnSpc>
                <a:spcBef>
                  <a:spcPct val="0"/>
                </a:spcBef>
                <a:spcAft>
                  <a:spcPct val="0"/>
                </a:spcAft>
                <a:buClrTx/>
                <a:buSzTx/>
                <a:buFontTx/>
                <a:buNone/>
                <a:defRPr/>
              </a:pPr>
              <a:r>
                <a:rPr kumimoji="0" lang="zh-CN" altLang="en-US" sz="800" b="0" i="0" u="none" strike="noStrike" kern="0" cap="none" spc="300" normalizeH="0" baseline="0" noProof="0">
                  <a:ln>
                    <a:noFill/>
                  </a:ln>
                  <a:solidFill>
                    <a:prstClr val="black">
                      <a:lumMod val="75000"/>
                      <a:lumOff val="25000"/>
                    </a:prstClr>
                  </a:solidFill>
                  <a:effectLst/>
                  <a:uLnTx/>
                  <a:uFillTx/>
                  <a:latin typeface="微软雅黑" panose="020B0503020204020204" pitchFamily="34" charset="-122"/>
                  <a:ea typeface="微软雅黑" panose="020B0503020204020204" pitchFamily="34" charset="-122"/>
                </a:rPr>
                <a:t>消费者</a:t>
              </a:r>
              <a:endParaRPr kumimoji="0" lang="en-US" altLang="zh-CN" sz="800" b="0" i="0" u="none" strike="noStrike" kern="0" cap="none" spc="300" normalizeH="0" baseline="0" noProof="0">
                <a:ln>
                  <a:noFill/>
                </a:ln>
                <a:solidFill>
                  <a:prstClr val="black">
                    <a:lumMod val="75000"/>
                    <a:lumOff val="25000"/>
                  </a:prstClr>
                </a:solidFill>
                <a:effectLst/>
                <a:uLnTx/>
                <a:uFillTx/>
                <a:latin typeface="微软雅黑" panose="020B0503020204020204" pitchFamily="34" charset="-122"/>
                <a:ea typeface="微软雅黑" panose="020B0503020204020204" pitchFamily="34" charset="-122"/>
              </a:endParaRPr>
            </a:p>
          </p:txBody>
        </p:sp>
        <p:cxnSp>
          <p:nvCxnSpPr>
            <p:cNvPr id="46" name="直接箭头连接符 48"/>
            <p:cNvCxnSpPr/>
            <p:nvPr/>
          </p:nvCxnSpPr>
          <p:spPr>
            <a:xfrm rot="1038950" flipH="1">
              <a:off x="2557691" y="2702016"/>
              <a:ext cx="642664" cy="144884"/>
            </a:xfrm>
            <a:prstGeom prst="straightConnector1">
              <a:avLst/>
            </a:prstGeom>
            <a:ln w="38100">
              <a:solidFill>
                <a:srgbClr val="795696"/>
              </a:solidFill>
              <a:tailEnd type="triangle"/>
            </a:ln>
            <a:effectLst/>
          </p:spPr>
          <p:style>
            <a:lnRef idx="1">
              <a:schemeClr val="accent1"/>
            </a:lnRef>
            <a:fillRef idx="0">
              <a:schemeClr val="accent1"/>
            </a:fillRef>
            <a:effectRef idx="0">
              <a:schemeClr val="accent1"/>
            </a:effectRef>
            <a:fontRef idx="minor">
              <a:schemeClr val="tx1"/>
            </a:fontRef>
          </p:style>
        </p:cxnSp>
      </p:grpSp>
      <p:sp>
        <p:nvSpPr>
          <p:cNvPr id="47" name="TextBox 158"/>
          <p:cNvSpPr txBox="1"/>
          <p:nvPr/>
        </p:nvSpPr>
        <p:spPr>
          <a:xfrm>
            <a:off x="4513326" y="1958578"/>
            <a:ext cx="3063838" cy="369332"/>
          </a:xfrm>
          <a:prstGeom prst="rect">
            <a:avLst/>
          </a:prstGeom>
          <a:solidFill>
            <a:schemeClr val="bg1"/>
          </a:solidFill>
        </p:spPr>
        <p:txBody>
          <a:bodyPr wrap="square" rtlCol="0">
            <a:spAutoFit/>
          </a:bodyPr>
          <a:lstStyle>
            <a:defPPr>
              <a:defRPr lang="en-US"/>
            </a:defPPr>
            <a:lvl1pPr marR="0" lvl="0" indent="0" algn="ctr" defTabSz="502285" fontAlgn="auto">
              <a:lnSpc>
                <a:spcPct val="100000"/>
              </a:lnSpc>
              <a:spcBef>
                <a:spcPct val="0"/>
              </a:spcBef>
              <a:spcAft>
                <a:spcPct val="0"/>
              </a:spcAft>
              <a:buClrTx/>
              <a:buSzTx/>
              <a:buFontTx/>
              <a:buNone/>
              <a:defRPr sz="1600" b="1">
                <a:gradFill>
                  <a:gsLst>
                    <a:gs pos="57000">
                      <a:srgbClr val="053680"/>
                    </a:gs>
                    <a:gs pos="74000">
                      <a:srgbClr val="00B0F0"/>
                    </a:gs>
                    <a:gs pos="11000">
                      <a:srgbClr val="0160B8"/>
                    </a:gs>
                    <a:gs pos="90000">
                      <a:srgbClr val="0160B8"/>
                    </a:gs>
                  </a:gsLst>
                  <a:lin ang="1800000" scaled="0"/>
                </a:gradFill>
                <a:effectLst>
                  <a:glow rad="114300">
                    <a:prstClr val="white">
                      <a:alpha val="99000"/>
                    </a:prstClr>
                  </a:glow>
                  <a:outerShdw blurRad="863600" dist="38100" dir="2700000" algn="tl" rotWithShape="0">
                    <a:prstClr val="white">
                      <a:alpha val="25000"/>
                    </a:prstClr>
                  </a:outerShdw>
                </a:effectLst>
                <a:latin typeface="Calibri" panose="020F0502020204030204"/>
                <a:ea typeface="Lantinghei SC Heavy" charset="-122"/>
                <a:cs typeface="Calibri" panose="020F0502020204030204" charset="0"/>
              </a:defRPr>
            </a:lvl1pPr>
          </a:lstStyle>
          <a:p>
            <a:r>
              <a:rPr lang="en-US" altLang="zh-CN" sz="1800">
                <a:solidFill>
                  <a:schemeClr val="tx1"/>
                </a:solidFill>
                <a:latin typeface="微软雅黑" panose="020B0503020204020204" pitchFamily="34" charset="-122"/>
                <a:ea typeface="微软雅黑" panose="020B0503020204020204" pitchFamily="34" charset="-122"/>
              </a:rPr>
              <a:t>CRM</a:t>
            </a:r>
            <a:r>
              <a:rPr lang="zh-CN" altLang="en-US" sz="1800">
                <a:solidFill>
                  <a:schemeClr val="tx1"/>
                </a:solidFill>
                <a:latin typeface="微软雅黑" panose="020B0503020204020204" pitchFamily="34" charset="-122"/>
                <a:ea typeface="微软雅黑" panose="020B0503020204020204" pitchFamily="34" charset="-122"/>
              </a:rPr>
              <a:t>中央引擎</a:t>
            </a:r>
            <a:endParaRPr lang="en-US" sz="1800">
              <a:solidFill>
                <a:schemeClr val="tx1"/>
              </a:solidFill>
              <a:latin typeface="微软雅黑" panose="020B0503020204020204" pitchFamily="34" charset="-122"/>
              <a:ea typeface="微软雅黑" panose="020B0503020204020204" pitchFamily="34" charset="-122"/>
            </a:endParaRPr>
          </a:p>
        </p:txBody>
      </p:sp>
      <p:grpSp>
        <p:nvGrpSpPr>
          <p:cNvPr id="48" name="Group 159"/>
          <p:cNvGrpSpPr/>
          <p:nvPr/>
        </p:nvGrpSpPr>
        <p:grpSpPr>
          <a:xfrm>
            <a:off x="9238873" y="4480415"/>
            <a:ext cx="2348170" cy="689086"/>
            <a:chOff x="9528221" y="975295"/>
            <a:chExt cx="2111260" cy="580550"/>
          </a:xfrm>
          <a:solidFill>
            <a:srgbClr val="795696"/>
          </a:solidFill>
        </p:grpSpPr>
        <p:sp>
          <p:nvSpPr>
            <p:cNvPr id="49" name="Rectangle: Rounded Corners 160"/>
            <p:cNvSpPr/>
            <p:nvPr/>
          </p:nvSpPr>
          <p:spPr>
            <a:xfrm>
              <a:off x="9528221" y="1192462"/>
              <a:ext cx="2111260" cy="363383"/>
            </a:xfrm>
            <a:prstGeom prst="roundRect">
              <a:avLst>
                <a:gd name="adj" fmla="val 8811"/>
              </a:avLst>
            </a:prstGeom>
            <a:grpFill/>
            <a:ln w="31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42900" indent="-342900" defTabSz="502285">
                <a:buFont typeface="Arial" panose="020B0604020202020204" pitchFamily="34" charset="0"/>
                <a:buChar char="•"/>
                <a:defRPr/>
              </a:pPr>
              <a:r>
                <a:rPr lang="en-US" altLang="zh-CN" sz="1000">
                  <a:solidFill>
                    <a:schemeClr val="bg1"/>
                  </a:solidFill>
                  <a:latin typeface="微软雅黑" panose="020B0503020204020204" pitchFamily="34" charset="-122"/>
                  <a:ea typeface="微软雅黑" panose="020B0503020204020204" pitchFamily="34" charset="-122"/>
                </a:rPr>
                <a:t>MGM</a:t>
              </a:r>
              <a:r>
                <a:rPr lang="zh-CN" altLang="en-US" sz="1000">
                  <a:solidFill>
                    <a:schemeClr val="bg1"/>
                  </a:solidFill>
                  <a:latin typeface="微软雅黑" panose="020B0503020204020204" pitchFamily="34" charset="-122"/>
                  <a:ea typeface="微软雅黑" panose="020B0503020204020204" pitchFamily="34" charset="-122"/>
                </a:rPr>
                <a:t>老带新机制</a:t>
              </a:r>
              <a:endParaRPr lang="en-US" altLang="zh-CN" sz="1000">
                <a:solidFill>
                  <a:schemeClr val="bg1"/>
                </a:solidFill>
                <a:latin typeface="微软雅黑" panose="020B0503020204020204" pitchFamily="34" charset="-122"/>
                <a:ea typeface="微软雅黑" panose="020B0503020204020204" pitchFamily="34" charset="-122"/>
              </a:endParaRPr>
            </a:p>
          </p:txBody>
        </p:sp>
        <p:sp>
          <p:nvSpPr>
            <p:cNvPr id="50" name="TextBox 161"/>
            <p:cNvSpPr txBox="1"/>
            <p:nvPr/>
          </p:nvSpPr>
          <p:spPr>
            <a:xfrm>
              <a:off x="9694365" y="975295"/>
              <a:ext cx="1908479" cy="233370"/>
            </a:xfrm>
            <a:prstGeom prst="rect">
              <a:avLst/>
            </a:prstGeom>
            <a:noFill/>
            <a:ln>
              <a:solidFill>
                <a:schemeClr val="bg1"/>
              </a:solidFill>
            </a:ln>
          </p:spPr>
          <p:txBody>
            <a:bodyPr wrap="square" rtlCol="0">
              <a:spAutoFit/>
            </a:bodyPr>
            <a:lstStyle/>
            <a:p>
              <a:pPr marL="0" marR="0" lvl="0" indent="0" algn="ctr" defTabSz="502285" rtl="0" eaLnBrk="1" fontAlgn="auto" latinLnBrk="0" hangingPunct="1">
                <a:lnSpc>
                  <a:spcPct val="100000"/>
                </a:lnSpc>
                <a:spcBef>
                  <a:spcPct val="0"/>
                </a:spcBef>
                <a:spcAft>
                  <a:spcPct val="0"/>
                </a:spcAft>
                <a:buClrTx/>
                <a:buSzTx/>
                <a:buFontTx/>
                <a:buNone/>
                <a:defRPr/>
              </a:pPr>
              <a:r>
                <a:rPr kumimoji="0" lang="en-US" altLang="zh-CN" sz="1200" b="1" i="0" u="none" strike="noStrike" kern="1200" cap="none" spc="0" normalizeH="0" baseline="0" noProof="0">
                  <a:ln>
                    <a:noFill/>
                  </a:ln>
                  <a:effectLst>
                    <a:glow rad="114300">
                      <a:prstClr val="white">
                        <a:alpha val="99000"/>
                      </a:prstClr>
                    </a:glow>
                    <a:outerShdw blurRad="863600" dist="38100" dir="2700000" algn="tl" rotWithShape="0">
                      <a:prstClr val="white">
                        <a:alpha val="25000"/>
                      </a:prstClr>
                    </a:outerShdw>
                  </a:effectLst>
                  <a:uLnTx/>
                  <a:uFillTx/>
                  <a:latin typeface="微软雅黑" panose="020B0503020204020204" pitchFamily="34" charset="-122"/>
                  <a:ea typeface="微软雅黑" panose="020B0503020204020204" pitchFamily="34" charset="-122"/>
                </a:rPr>
                <a:t>KOC</a:t>
              </a:r>
              <a:r>
                <a:rPr kumimoji="0" lang="zh-CN" altLang="en-US" sz="1200" b="1" i="0" u="none" strike="noStrike" kern="1200" cap="none" spc="0" normalizeH="0" baseline="0" noProof="0">
                  <a:ln>
                    <a:noFill/>
                  </a:ln>
                  <a:effectLst>
                    <a:glow rad="114300">
                      <a:prstClr val="white">
                        <a:alpha val="99000"/>
                      </a:prstClr>
                    </a:glow>
                    <a:outerShdw blurRad="863600" dist="38100" dir="2700000" algn="tl" rotWithShape="0">
                      <a:prstClr val="white">
                        <a:alpha val="25000"/>
                      </a:prstClr>
                    </a:outerShdw>
                  </a:effectLst>
                  <a:uLnTx/>
                  <a:uFillTx/>
                  <a:latin typeface="微软雅黑" panose="020B0503020204020204" pitchFamily="34" charset="-122"/>
                  <a:ea typeface="微软雅黑" panose="020B0503020204020204" pitchFamily="34" charset="-122"/>
                </a:rPr>
                <a:t>分销</a:t>
              </a:r>
              <a:endParaRPr kumimoji="0" lang="en-US" sz="1200" b="1" i="0" u="none" strike="noStrike" kern="1200" cap="none" spc="0" normalizeH="0" baseline="0" noProof="0">
                <a:ln>
                  <a:noFill/>
                </a:ln>
                <a:effectLst>
                  <a:glow rad="114300">
                    <a:prstClr val="white">
                      <a:alpha val="99000"/>
                    </a:prstClr>
                  </a:glow>
                  <a:outerShdw blurRad="863600" dist="38100" dir="2700000" algn="tl" rotWithShape="0">
                    <a:prstClr val="white">
                      <a:alpha val="25000"/>
                    </a:prstClr>
                  </a:outerShdw>
                </a:effectLst>
                <a:uLnTx/>
                <a:uFillTx/>
                <a:latin typeface="微软雅黑" panose="020B0503020204020204" pitchFamily="34" charset="-122"/>
                <a:ea typeface="微软雅黑" panose="020B0503020204020204" pitchFamily="34" charset="-122"/>
              </a:endParaRPr>
            </a:p>
          </p:txBody>
        </p:sp>
      </p:grpSp>
      <p:sp>
        <p:nvSpPr>
          <p:cNvPr id="52" name="TextBox 163"/>
          <p:cNvSpPr txBox="1"/>
          <p:nvPr/>
        </p:nvSpPr>
        <p:spPr>
          <a:xfrm>
            <a:off x="877035" y="2333113"/>
            <a:ext cx="1862718" cy="467902"/>
          </a:xfrm>
          <a:prstGeom prst="rect">
            <a:avLst/>
          </a:prstGeom>
          <a:solidFill>
            <a:srgbClr val="795696"/>
          </a:solidFill>
          <a:ln>
            <a:solidFill>
              <a:srgbClr val="0F417B"/>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defPPr>
              <a:defRPr lang="en-US"/>
            </a:defPPr>
            <a:lvl1pPr marR="0" lvl="0" indent="0" algn="ctr" fontAlgn="auto">
              <a:lnSpc>
                <a:spcPct val="100000"/>
              </a:lnSpc>
              <a:spcBef>
                <a:spcPct val="0"/>
              </a:spcBef>
              <a:spcAft>
                <a:spcPct val="0"/>
              </a:spcAft>
              <a:buClrTx/>
              <a:buSzTx/>
              <a:buFontTx/>
              <a:buNone/>
              <a:defRPr kumimoji="0" sz="1200" b="1" i="0" u="none" strike="noStrike" kern="0" cap="none" spc="0" normalizeH="0" baseline="0">
                <a:ln>
                  <a:noFill/>
                </a:ln>
                <a:solidFill>
                  <a:schemeClr val="bg1"/>
                </a:solidFill>
                <a:effectLst>
                  <a:outerShdw blurRad="50800" dist="38100" dir="5400000" sx="103000" sy="103000" algn="t" rotWithShape="0">
                    <a:srgbClr val="005AC3"/>
                  </a:outerShdw>
                </a:effectLst>
                <a:uLnTx/>
                <a:uFillTx/>
                <a:latin typeface="Calibri" panose="020F0502020204030204"/>
                <a:ea typeface="微软雅黑" panose="020B0503020204020204" pitchFamily="34" charset="-122"/>
                <a:cs typeface="Calibri" panose="020F0502020204030204" charset="0"/>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r>
              <a:rPr lang="zh-CN" altLang="en-US" sz="1400">
                <a:effectLst/>
                <a:latin typeface="微软雅黑" panose="020B0503020204020204" pitchFamily="34" charset="-122"/>
                <a:ea typeface="微软雅黑" panose="020B0503020204020204" pitchFamily="34" charset="-122"/>
              </a:rPr>
              <a:t>门店主</a:t>
            </a:r>
            <a:endParaRPr lang="en-US" sz="1400">
              <a:effectLst/>
              <a:latin typeface="微软雅黑" panose="020B0503020204020204" pitchFamily="34" charset="-122"/>
              <a:ea typeface="微软雅黑" panose="020B0503020204020204" pitchFamily="34" charset="-122"/>
            </a:endParaRPr>
          </a:p>
        </p:txBody>
      </p:sp>
      <p:sp>
        <p:nvSpPr>
          <p:cNvPr id="53" name="TextBox 164"/>
          <p:cNvSpPr txBox="1"/>
          <p:nvPr/>
        </p:nvSpPr>
        <p:spPr>
          <a:xfrm>
            <a:off x="877035" y="2821623"/>
            <a:ext cx="1862717" cy="467902"/>
          </a:xfrm>
          <a:prstGeom prst="rect">
            <a:avLst/>
          </a:prstGeom>
          <a:solidFill>
            <a:srgbClr val="795696"/>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defPPr>
              <a:defRPr lang="en-US"/>
            </a:defPPr>
            <a:lvl1pPr marR="0" lvl="0" indent="0" algn="ctr" fontAlgn="auto">
              <a:lnSpc>
                <a:spcPct val="100000"/>
              </a:lnSpc>
              <a:spcBef>
                <a:spcPct val="0"/>
              </a:spcBef>
              <a:spcAft>
                <a:spcPct val="0"/>
              </a:spcAft>
              <a:buClrTx/>
              <a:buSzTx/>
              <a:buFontTx/>
              <a:buNone/>
              <a:defRPr kumimoji="0" sz="1200" b="1" i="0" u="none" strike="noStrike" kern="0" cap="none" spc="0" normalizeH="0" baseline="0">
                <a:ln>
                  <a:noFill/>
                </a:ln>
                <a:solidFill>
                  <a:schemeClr val="bg1"/>
                </a:solidFill>
                <a:effectLst>
                  <a:outerShdw blurRad="50800" dist="38100" dir="5400000" sx="103000" sy="103000" algn="t" rotWithShape="0">
                    <a:srgbClr val="005AC3"/>
                  </a:outerShdw>
                </a:effectLst>
                <a:uLnTx/>
                <a:uFillTx/>
                <a:latin typeface="Calibri" panose="020F0502020204030204"/>
                <a:ea typeface="微软雅黑" panose="020B0503020204020204" pitchFamily="34" charset="-122"/>
                <a:cs typeface="Calibri" panose="020F0502020204030204" charset="0"/>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r>
              <a:rPr lang="zh-CN" altLang="en-US" sz="1400">
                <a:effectLst/>
                <a:latin typeface="微软雅黑" panose="020B0503020204020204" pitchFamily="34" charset="-122"/>
                <a:ea typeface="微软雅黑" panose="020B0503020204020204" pitchFamily="34" charset="-122"/>
              </a:rPr>
              <a:t>店员</a:t>
            </a:r>
            <a:r>
              <a:rPr lang="en-US" altLang="zh-CN" sz="1400">
                <a:effectLst/>
                <a:latin typeface="微软雅黑" panose="020B0503020204020204" pitchFamily="34" charset="-122"/>
                <a:ea typeface="微软雅黑" panose="020B0503020204020204" pitchFamily="34" charset="-122"/>
              </a:rPr>
              <a:t>/</a:t>
            </a:r>
            <a:r>
              <a:rPr lang="zh-CN" altLang="en-US" sz="1400">
                <a:effectLst/>
                <a:latin typeface="微软雅黑" panose="020B0503020204020204" pitchFamily="34" charset="-122"/>
                <a:ea typeface="微软雅黑" panose="020B0503020204020204" pitchFamily="34" charset="-122"/>
              </a:rPr>
              <a:t>导购</a:t>
            </a:r>
            <a:endParaRPr lang="en-US" sz="1400">
              <a:effectLst/>
              <a:latin typeface="微软雅黑" panose="020B0503020204020204" pitchFamily="34" charset="-122"/>
              <a:ea typeface="微软雅黑" panose="020B0503020204020204" pitchFamily="34" charset="-122"/>
            </a:endParaRPr>
          </a:p>
        </p:txBody>
      </p:sp>
      <p:sp>
        <p:nvSpPr>
          <p:cNvPr id="54" name="TextBox 165"/>
          <p:cNvSpPr txBox="1"/>
          <p:nvPr/>
        </p:nvSpPr>
        <p:spPr>
          <a:xfrm>
            <a:off x="877035" y="3310133"/>
            <a:ext cx="1862717" cy="467902"/>
          </a:xfrm>
          <a:prstGeom prst="rect">
            <a:avLst/>
          </a:prstGeom>
          <a:solidFill>
            <a:srgbClr val="795696"/>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defPPr>
              <a:defRPr lang="en-US"/>
            </a:defPPr>
            <a:lvl1pPr marR="0" lvl="0" indent="0" algn="ctr" fontAlgn="auto">
              <a:lnSpc>
                <a:spcPct val="100000"/>
              </a:lnSpc>
              <a:spcBef>
                <a:spcPct val="0"/>
              </a:spcBef>
              <a:spcAft>
                <a:spcPct val="0"/>
              </a:spcAft>
              <a:buClrTx/>
              <a:buSzTx/>
              <a:buFontTx/>
              <a:buNone/>
              <a:defRPr kumimoji="0" sz="1200" b="1" i="0" u="none" strike="noStrike" kern="0" cap="none" spc="0" normalizeH="0" baseline="0">
                <a:ln>
                  <a:noFill/>
                </a:ln>
                <a:solidFill>
                  <a:schemeClr val="bg1"/>
                </a:solidFill>
                <a:effectLst>
                  <a:outerShdw blurRad="50800" dist="38100" dir="5400000" sx="103000" sy="103000" algn="t" rotWithShape="0">
                    <a:srgbClr val="005AC3"/>
                  </a:outerShdw>
                </a:effectLst>
                <a:uLnTx/>
                <a:uFillTx/>
                <a:latin typeface="Calibri" panose="020F0502020204030204"/>
                <a:ea typeface="微软雅黑" panose="020B0503020204020204" pitchFamily="34" charset="-122"/>
                <a:cs typeface="Calibri" panose="020F0502020204030204" charset="0"/>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r>
              <a:rPr lang="zh-CN" altLang="en-US" sz="1400">
                <a:effectLst/>
                <a:latin typeface="微软雅黑" panose="020B0503020204020204" pitchFamily="34" charset="-122"/>
                <a:ea typeface="微软雅黑" panose="020B0503020204020204" pitchFamily="34" charset="-122"/>
              </a:rPr>
              <a:t>体验馆</a:t>
            </a:r>
            <a:r>
              <a:rPr lang="en-US" altLang="zh-CN" sz="1400">
                <a:effectLst/>
                <a:latin typeface="微软雅黑" panose="020B0503020204020204" pitchFamily="34" charset="-122"/>
                <a:ea typeface="微软雅黑" panose="020B0503020204020204" pitchFamily="34" charset="-122"/>
              </a:rPr>
              <a:t>/</a:t>
            </a:r>
            <a:r>
              <a:rPr lang="zh-CN" altLang="en-US" sz="1400">
                <a:effectLst/>
                <a:latin typeface="微软雅黑" panose="020B0503020204020204" pitchFamily="34" charset="-122"/>
                <a:ea typeface="微软雅黑" panose="020B0503020204020204" pitchFamily="34" charset="-122"/>
              </a:rPr>
              <a:t>妈妈班</a:t>
            </a:r>
            <a:endParaRPr lang="en-US" sz="1400">
              <a:effectLst/>
              <a:latin typeface="微软雅黑" panose="020B0503020204020204" pitchFamily="34" charset="-122"/>
              <a:ea typeface="微软雅黑" panose="020B0503020204020204" pitchFamily="34" charset="-122"/>
            </a:endParaRPr>
          </a:p>
        </p:txBody>
      </p:sp>
      <p:sp>
        <p:nvSpPr>
          <p:cNvPr id="55" name="TextBox 166"/>
          <p:cNvSpPr txBox="1"/>
          <p:nvPr/>
        </p:nvSpPr>
        <p:spPr>
          <a:xfrm>
            <a:off x="877035" y="3798643"/>
            <a:ext cx="1862717" cy="430975"/>
          </a:xfrm>
          <a:prstGeom prst="rect">
            <a:avLst/>
          </a:prstGeom>
          <a:solidFill>
            <a:srgbClr val="795696"/>
          </a:solidFill>
          <a:ln>
            <a:solidFill>
              <a:srgbClr val="0F417B"/>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defPPr>
              <a:defRPr lang="en-US"/>
            </a:defPPr>
            <a:lvl1pPr marR="0" lvl="0" indent="0" algn="ctr" fontAlgn="auto">
              <a:lnSpc>
                <a:spcPct val="100000"/>
              </a:lnSpc>
              <a:spcBef>
                <a:spcPct val="0"/>
              </a:spcBef>
              <a:spcAft>
                <a:spcPct val="0"/>
              </a:spcAft>
              <a:buClrTx/>
              <a:buSzTx/>
              <a:buFontTx/>
              <a:buNone/>
              <a:defRPr kumimoji="0" sz="1200" b="1" i="0" u="none" strike="noStrike" kern="0" cap="none" spc="0" normalizeH="0" baseline="0">
                <a:ln>
                  <a:noFill/>
                </a:ln>
                <a:solidFill>
                  <a:schemeClr val="bg1"/>
                </a:solidFill>
                <a:effectLst>
                  <a:outerShdw blurRad="50800" dist="38100" dir="5400000" sx="103000" sy="103000" algn="t" rotWithShape="0">
                    <a:srgbClr val="005AC3"/>
                  </a:outerShdw>
                </a:effectLst>
                <a:uLnTx/>
                <a:uFillTx/>
                <a:latin typeface="Calibri" panose="020F0502020204030204"/>
                <a:ea typeface="微软雅黑" panose="020B0503020204020204" pitchFamily="34" charset="-122"/>
                <a:cs typeface="Calibri" panose="020F0502020204030204" charset="0"/>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r>
              <a:rPr lang="zh-CN" altLang="en-US" sz="1400">
                <a:effectLst/>
                <a:latin typeface="微软雅黑" panose="020B0503020204020204" pitchFamily="34" charset="-122"/>
                <a:ea typeface="微软雅黑" panose="020B0503020204020204" pitchFamily="34" charset="-122"/>
              </a:rPr>
              <a:t>展会</a:t>
            </a:r>
            <a:r>
              <a:rPr lang="en-US" altLang="zh-CN" sz="1400">
                <a:effectLst/>
                <a:latin typeface="微软雅黑" panose="020B0503020204020204" pitchFamily="34" charset="-122"/>
                <a:ea typeface="微软雅黑" panose="020B0503020204020204" pitchFamily="34" charset="-122"/>
              </a:rPr>
              <a:t>/</a:t>
            </a:r>
            <a:r>
              <a:rPr lang="zh-CN" altLang="en-US" sz="1400">
                <a:effectLst/>
                <a:latin typeface="微软雅黑" panose="020B0503020204020204" pitchFamily="34" charset="-122"/>
                <a:ea typeface="微软雅黑" panose="020B0503020204020204" pitchFamily="34" charset="-122"/>
              </a:rPr>
              <a:t>路演</a:t>
            </a:r>
            <a:r>
              <a:rPr lang="en-US" altLang="zh-CN" sz="1400">
                <a:effectLst/>
                <a:latin typeface="微软雅黑" panose="020B0503020204020204" pitchFamily="34" charset="-122"/>
                <a:ea typeface="微软雅黑" panose="020B0503020204020204" pitchFamily="34" charset="-122"/>
              </a:rPr>
              <a:t>/</a:t>
            </a:r>
            <a:endParaRPr lang="en-US" altLang="zh-CN" sz="1400">
              <a:effectLst/>
              <a:latin typeface="微软雅黑" panose="020B0503020204020204" pitchFamily="34" charset="-122"/>
              <a:ea typeface="微软雅黑" panose="020B0503020204020204" pitchFamily="34" charset="-122"/>
            </a:endParaRPr>
          </a:p>
          <a:p>
            <a:r>
              <a:rPr lang="zh-CN" altLang="en-US" sz="1400">
                <a:effectLst/>
                <a:latin typeface="微软雅黑" panose="020B0503020204020204" pitchFamily="34" charset="-122"/>
                <a:ea typeface="微软雅黑" panose="020B0503020204020204" pitchFamily="34" charset="-122"/>
              </a:rPr>
              <a:t>跨品类场景</a:t>
            </a:r>
            <a:endParaRPr lang="en-US" sz="1400">
              <a:effectLst/>
              <a:latin typeface="微软雅黑" panose="020B0503020204020204" pitchFamily="34" charset="-122"/>
              <a:ea typeface="微软雅黑" panose="020B0503020204020204" pitchFamily="34" charset="-122"/>
            </a:endParaRPr>
          </a:p>
        </p:txBody>
      </p:sp>
      <p:sp>
        <p:nvSpPr>
          <p:cNvPr id="56" name="TextBox 167"/>
          <p:cNvSpPr txBox="1"/>
          <p:nvPr/>
        </p:nvSpPr>
        <p:spPr>
          <a:xfrm>
            <a:off x="877035" y="4250226"/>
            <a:ext cx="1862717" cy="467902"/>
          </a:xfrm>
          <a:prstGeom prst="rect">
            <a:avLst/>
          </a:prstGeom>
          <a:solidFill>
            <a:srgbClr val="795696"/>
          </a:solidFill>
          <a:ln>
            <a:solidFill>
              <a:srgbClr val="0F417B"/>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defPPr>
              <a:defRPr lang="en-US"/>
            </a:defPPr>
            <a:lvl1pPr marR="0" lvl="0" indent="0" algn="ctr" fontAlgn="auto">
              <a:lnSpc>
                <a:spcPct val="100000"/>
              </a:lnSpc>
              <a:spcBef>
                <a:spcPct val="0"/>
              </a:spcBef>
              <a:spcAft>
                <a:spcPct val="0"/>
              </a:spcAft>
              <a:buClrTx/>
              <a:buSzTx/>
              <a:buFontTx/>
              <a:buNone/>
              <a:defRPr kumimoji="0" sz="1200" b="1" i="0" u="none" strike="noStrike" kern="0" cap="none" spc="0" normalizeH="0" baseline="0">
                <a:ln>
                  <a:noFill/>
                </a:ln>
                <a:solidFill>
                  <a:schemeClr val="bg1"/>
                </a:solidFill>
                <a:effectLst>
                  <a:outerShdw blurRad="50800" dist="38100" dir="5400000" sx="103000" sy="103000" algn="t" rotWithShape="0">
                    <a:srgbClr val="005AC3"/>
                  </a:outerShdw>
                </a:effectLst>
                <a:uLnTx/>
                <a:uFillTx/>
                <a:latin typeface="Calibri" panose="020F0502020204030204"/>
                <a:ea typeface="微软雅黑" panose="020B0503020204020204" pitchFamily="34" charset="-122"/>
                <a:cs typeface="Calibri" panose="020F0502020204030204" charset="0"/>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r>
              <a:rPr lang="zh-CN" altLang="en-US" sz="1400">
                <a:effectLst/>
                <a:latin typeface="微软雅黑" panose="020B0503020204020204" pitchFamily="34" charset="-122"/>
                <a:ea typeface="微软雅黑" panose="020B0503020204020204" pitchFamily="34" charset="-122"/>
              </a:rPr>
              <a:t>数字化社交媒体</a:t>
            </a:r>
            <a:endParaRPr lang="en-US" sz="1400">
              <a:effectLst/>
              <a:latin typeface="微软雅黑" panose="020B0503020204020204" pitchFamily="34" charset="-122"/>
              <a:ea typeface="微软雅黑" panose="020B0503020204020204" pitchFamily="34" charset="-122"/>
            </a:endParaRPr>
          </a:p>
        </p:txBody>
      </p:sp>
      <p:sp>
        <p:nvSpPr>
          <p:cNvPr id="57" name="TextBox 167"/>
          <p:cNvSpPr txBox="1"/>
          <p:nvPr/>
        </p:nvSpPr>
        <p:spPr>
          <a:xfrm>
            <a:off x="877035" y="4738735"/>
            <a:ext cx="1862716" cy="467902"/>
          </a:xfrm>
          <a:prstGeom prst="rect">
            <a:avLst/>
          </a:prstGeom>
          <a:solidFill>
            <a:srgbClr val="795696"/>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defPPr>
              <a:defRPr lang="en-US"/>
            </a:defPPr>
            <a:lvl1pPr marR="0" lvl="0" indent="0" algn="ctr" fontAlgn="auto">
              <a:lnSpc>
                <a:spcPct val="100000"/>
              </a:lnSpc>
              <a:spcBef>
                <a:spcPct val="0"/>
              </a:spcBef>
              <a:spcAft>
                <a:spcPct val="0"/>
              </a:spcAft>
              <a:buClrTx/>
              <a:buSzTx/>
              <a:buFontTx/>
              <a:buNone/>
              <a:defRPr kumimoji="0" sz="1200" b="1" i="0" u="none" strike="noStrike" kern="0" cap="none" spc="0" normalizeH="0" baseline="0">
                <a:ln>
                  <a:noFill/>
                </a:ln>
                <a:solidFill>
                  <a:schemeClr val="bg1"/>
                </a:solidFill>
                <a:effectLst>
                  <a:outerShdw blurRad="50800" dist="38100" dir="5400000" sx="103000" sy="103000" algn="t" rotWithShape="0">
                    <a:srgbClr val="005AC3"/>
                  </a:outerShdw>
                </a:effectLst>
                <a:uLnTx/>
                <a:uFillTx/>
                <a:latin typeface="Calibri" panose="020F0502020204030204"/>
                <a:ea typeface="微软雅黑" panose="020B0503020204020204" pitchFamily="34" charset="-122"/>
                <a:cs typeface="Calibri" panose="020F0502020204030204" charset="0"/>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r>
              <a:rPr lang="zh-CN" altLang="en-US" sz="1400">
                <a:effectLst/>
                <a:latin typeface="微软雅黑" panose="020B0503020204020204" pitchFamily="34" charset="-122"/>
                <a:ea typeface="微软雅黑" panose="020B0503020204020204" pitchFamily="34" charset="-122"/>
              </a:rPr>
              <a:t>电商平台</a:t>
            </a:r>
            <a:endParaRPr lang="en-US" sz="1400">
              <a:effectLst/>
              <a:latin typeface="微软雅黑" panose="020B0503020204020204" pitchFamily="34" charset="-122"/>
              <a:ea typeface="微软雅黑" panose="020B0503020204020204" pitchFamily="34" charset="-122"/>
            </a:endParaRPr>
          </a:p>
        </p:txBody>
      </p:sp>
      <p:sp>
        <p:nvSpPr>
          <p:cNvPr id="58" name="Rectangle 135"/>
          <p:cNvSpPr/>
          <p:nvPr/>
        </p:nvSpPr>
        <p:spPr>
          <a:xfrm>
            <a:off x="10610959" y="2772008"/>
            <a:ext cx="1258222" cy="328349"/>
          </a:xfrm>
          <a:prstGeom prst="rect">
            <a:avLst/>
          </a:prstGeom>
          <a:noFill/>
          <a:ln>
            <a:solidFill>
              <a:schemeClr val="bg1"/>
            </a:solidFill>
          </a:ln>
          <a:effectLst>
            <a:softEdge rad="63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502285" rtl="0" eaLnBrk="1" fontAlgn="auto" latinLnBrk="0" hangingPunct="1">
              <a:lnSpc>
                <a:spcPct val="100000"/>
              </a:lnSpc>
              <a:spcBef>
                <a:spcPct val="0"/>
              </a:spcBef>
              <a:spcAft>
                <a:spcPct val="0"/>
              </a:spcAft>
              <a:buClrTx/>
              <a:buSzTx/>
              <a:buFontTx/>
              <a:buNone/>
              <a:defRPr/>
            </a:pPr>
            <a:r>
              <a:rPr lang="zh-CN" altLang="en-US" sz="1100" b="1">
                <a:solidFill>
                  <a:schemeClr val="tx1"/>
                </a:solidFill>
                <a:effectLst>
                  <a:glow rad="114300">
                    <a:prstClr val="white">
                      <a:alpha val="99000"/>
                    </a:prstClr>
                  </a:glow>
                  <a:outerShdw blurRad="863600" dist="38100" dir="2700000" algn="tl" rotWithShape="0">
                    <a:prstClr val="white">
                      <a:alpha val="25000"/>
                    </a:prstClr>
                  </a:outerShdw>
                </a:effectLst>
                <a:latin typeface="微软雅黑" panose="020B0503020204020204" pitchFamily="34" charset="-122"/>
                <a:ea typeface="微软雅黑" panose="020B0503020204020204" pitchFamily="34" charset="-122"/>
                <a:cs typeface="Calibri" panose="020F0502020204030204" charset="0"/>
              </a:rPr>
              <a:t>电商平台</a:t>
            </a:r>
            <a:endParaRPr lang="en-US" sz="1100" b="1">
              <a:solidFill>
                <a:schemeClr val="tx1"/>
              </a:solidFill>
              <a:effectLst>
                <a:glow rad="114300">
                  <a:prstClr val="white">
                    <a:alpha val="99000"/>
                  </a:prstClr>
                </a:glow>
                <a:outerShdw blurRad="863600" dist="38100" dir="2700000" algn="tl" rotWithShape="0">
                  <a:prstClr val="white">
                    <a:alpha val="25000"/>
                  </a:prstClr>
                </a:outerShdw>
              </a:effectLst>
              <a:latin typeface="微软雅黑" panose="020B0503020204020204" pitchFamily="34" charset="-122"/>
              <a:ea typeface="微软雅黑" panose="020B0503020204020204" pitchFamily="34" charset="-122"/>
              <a:cs typeface="Calibri" panose="020F0502020204030204" charset="0"/>
            </a:endParaRPr>
          </a:p>
        </p:txBody>
      </p:sp>
      <p:pic>
        <p:nvPicPr>
          <p:cNvPr id="59" name="图形 58" descr="网上银行 纯色填充"/>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10930098" y="2348085"/>
            <a:ext cx="485674" cy="485674"/>
          </a:xfrm>
          <a:prstGeom prst="rect">
            <a:avLst/>
          </a:prstGeom>
        </p:spPr>
      </p:pic>
      <p:grpSp>
        <p:nvGrpSpPr>
          <p:cNvPr id="60" name="组合 59"/>
          <p:cNvGrpSpPr/>
          <p:nvPr/>
        </p:nvGrpSpPr>
        <p:grpSpPr>
          <a:xfrm>
            <a:off x="3751233" y="2321308"/>
            <a:ext cx="4896432" cy="2868842"/>
            <a:chOff x="3751233" y="2199388"/>
            <a:chExt cx="4896432" cy="2868842"/>
          </a:xfrm>
        </p:grpSpPr>
        <p:sp>
          <p:nvSpPr>
            <p:cNvPr id="61" name="Rectangle: Rounded Corners 43"/>
            <p:cNvSpPr/>
            <p:nvPr/>
          </p:nvSpPr>
          <p:spPr>
            <a:xfrm>
              <a:off x="3751233" y="2199388"/>
              <a:ext cx="4786091" cy="2868842"/>
            </a:xfrm>
            <a:prstGeom prst="roundRect">
              <a:avLst>
                <a:gd name="adj" fmla="val 8249"/>
              </a:avLst>
            </a:prstGeom>
            <a:solidFill>
              <a:schemeClr val="bg1">
                <a:lumMod val="95000"/>
              </a:schemeClr>
            </a:solidFill>
            <a:ln w="3175">
              <a:solidFill>
                <a:srgbClr val="E5BDB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502285" rtl="0" eaLnBrk="1" fontAlgn="auto" latinLnBrk="0" hangingPunct="1">
                <a:lnSpc>
                  <a:spcPct val="100000"/>
                </a:lnSpc>
                <a:spcBef>
                  <a:spcPct val="0"/>
                </a:spcBef>
                <a:spcAft>
                  <a:spcPct val="0"/>
                </a:spcAft>
                <a:buClrTx/>
                <a:buSzTx/>
                <a:buFontTx/>
                <a:buNone/>
                <a:defRPr/>
              </a:pPr>
              <a:endParaRPr kumimoji="0" lang="en-US" b="0" i="0" u="none" strike="noStrike" kern="1200" cap="none" spc="0" normalizeH="0" baseline="0" noProof="0">
                <a:ln>
                  <a:noFill/>
                </a:ln>
                <a:solidFill>
                  <a:schemeClr val="tx1"/>
                </a:solidFill>
                <a:effectLst/>
                <a:uLnTx/>
                <a:uFillTx/>
                <a:latin typeface="微软雅黑" panose="020B0503020204020204" pitchFamily="34" charset="-122"/>
                <a:ea typeface="微软雅黑" panose="020B0503020204020204" pitchFamily="34" charset="-122"/>
              </a:endParaRPr>
            </a:p>
          </p:txBody>
        </p:sp>
        <p:sp>
          <p:nvSpPr>
            <p:cNvPr id="62" name="椭圆 99"/>
            <p:cNvSpPr/>
            <p:nvPr/>
          </p:nvSpPr>
          <p:spPr>
            <a:xfrm>
              <a:off x="5540679" y="3852687"/>
              <a:ext cx="1230852" cy="1134884"/>
            </a:xfrm>
            <a:prstGeom prst="ellipse">
              <a:avLst/>
            </a:prstGeom>
            <a:solidFill>
              <a:srgbClr val="795696"/>
            </a:solidFill>
            <a:ln w="76200">
              <a:solidFill>
                <a:srgbClr val="795696"/>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050" b="0" i="0" u="none" strike="noStrike" kern="1200" cap="none" spc="0" normalizeH="0" baseline="0" noProof="0">
                <a:ln>
                  <a:noFill/>
                </a:ln>
                <a:solidFill>
                  <a:schemeClr val="tx1"/>
                </a:solidFill>
                <a:effectLst/>
                <a:uLnTx/>
                <a:uFillTx/>
                <a:latin typeface="微软雅黑" panose="020B0503020204020204" pitchFamily="34" charset="-122"/>
                <a:ea typeface="微软雅黑" panose="020B0503020204020204" pitchFamily="34" charset="-122"/>
              </a:endParaRPr>
            </a:p>
          </p:txBody>
        </p:sp>
        <p:pic>
          <p:nvPicPr>
            <p:cNvPr id="63" name="image148.png"/>
            <p:cNvPicPr>
              <a:picLocks noChangeAspect="1"/>
            </p:cNvPicPr>
            <p:nvPr/>
          </p:nvPicPr>
          <p:blipFill>
            <a:blip r:embed="rId8">
              <a:duotone>
                <a:schemeClr val="accent5">
                  <a:shade val="45000"/>
                  <a:satMod val="135000"/>
                </a:schemeClr>
                <a:prstClr val="white"/>
              </a:duotone>
            </a:blip>
            <a:stretch>
              <a:fillRect/>
            </a:stretch>
          </p:blipFill>
          <p:spPr>
            <a:xfrm>
              <a:off x="7054982" y="4261455"/>
              <a:ext cx="175923" cy="170693"/>
            </a:xfrm>
            <a:prstGeom prst="rect">
              <a:avLst/>
            </a:prstGeom>
            <a:ln w="12700">
              <a:miter lim="400000"/>
              <a:headEnd/>
              <a:tailEnd/>
            </a:ln>
          </p:spPr>
        </p:pic>
        <p:pic>
          <p:nvPicPr>
            <p:cNvPr id="64" name="image148.png"/>
            <p:cNvPicPr>
              <a:picLocks noChangeAspect="1"/>
            </p:cNvPicPr>
            <p:nvPr/>
          </p:nvPicPr>
          <p:blipFill>
            <a:blip r:embed="rId8">
              <a:duotone>
                <a:schemeClr val="accent5">
                  <a:shade val="45000"/>
                  <a:satMod val="135000"/>
                </a:schemeClr>
                <a:prstClr val="white"/>
              </a:duotone>
            </a:blip>
            <a:stretch>
              <a:fillRect/>
            </a:stretch>
          </p:blipFill>
          <p:spPr>
            <a:xfrm>
              <a:off x="6458962" y="3529956"/>
              <a:ext cx="175923" cy="170693"/>
            </a:xfrm>
            <a:prstGeom prst="rect">
              <a:avLst/>
            </a:prstGeom>
            <a:ln w="12700">
              <a:miter lim="400000"/>
              <a:headEnd/>
              <a:tailEnd/>
            </a:ln>
          </p:spPr>
        </p:pic>
        <p:pic>
          <p:nvPicPr>
            <p:cNvPr id="65" name="image148.png"/>
            <p:cNvPicPr>
              <a:picLocks noChangeAspect="1"/>
            </p:cNvPicPr>
            <p:nvPr/>
          </p:nvPicPr>
          <p:blipFill>
            <a:blip r:embed="rId8">
              <a:duotone>
                <a:schemeClr val="accent5">
                  <a:shade val="45000"/>
                  <a:satMod val="135000"/>
                </a:schemeClr>
                <a:prstClr val="white"/>
              </a:duotone>
            </a:blip>
            <a:stretch>
              <a:fillRect/>
            </a:stretch>
          </p:blipFill>
          <p:spPr>
            <a:xfrm>
              <a:off x="5556590" y="3535080"/>
              <a:ext cx="175923" cy="170693"/>
            </a:xfrm>
            <a:prstGeom prst="rect">
              <a:avLst/>
            </a:prstGeom>
            <a:ln w="12700">
              <a:miter lim="400000"/>
              <a:headEnd/>
              <a:tailEnd/>
            </a:ln>
          </p:spPr>
        </p:pic>
        <p:pic>
          <p:nvPicPr>
            <p:cNvPr id="66" name="image148.png"/>
            <p:cNvPicPr>
              <a:picLocks noChangeAspect="1"/>
            </p:cNvPicPr>
            <p:nvPr/>
          </p:nvPicPr>
          <p:blipFill>
            <a:blip r:embed="rId8">
              <a:duotone>
                <a:schemeClr val="accent5">
                  <a:shade val="45000"/>
                  <a:satMod val="135000"/>
                </a:schemeClr>
                <a:prstClr val="white"/>
              </a:duotone>
            </a:blip>
            <a:stretch>
              <a:fillRect/>
            </a:stretch>
          </p:blipFill>
          <p:spPr>
            <a:xfrm>
              <a:off x="5105035" y="4237191"/>
              <a:ext cx="175923" cy="170693"/>
            </a:xfrm>
            <a:prstGeom prst="rect">
              <a:avLst/>
            </a:prstGeom>
            <a:ln w="12700">
              <a:miter lim="400000"/>
              <a:headEnd/>
              <a:tailEnd/>
            </a:ln>
          </p:spPr>
        </p:pic>
        <p:pic>
          <p:nvPicPr>
            <p:cNvPr id="67" name="image148.png"/>
            <p:cNvPicPr>
              <a:picLocks noChangeAspect="1"/>
            </p:cNvPicPr>
            <p:nvPr/>
          </p:nvPicPr>
          <p:blipFill>
            <a:blip r:embed="rId8">
              <a:duotone>
                <a:schemeClr val="accent5">
                  <a:shade val="45000"/>
                  <a:satMod val="135000"/>
                </a:schemeClr>
                <a:prstClr val="white"/>
              </a:duotone>
            </a:blip>
            <a:stretch>
              <a:fillRect/>
            </a:stretch>
          </p:blipFill>
          <p:spPr>
            <a:xfrm>
              <a:off x="4657501" y="3697727"/>
              <a:ext cx="175923" cy="170693"/>
            </a:xfrm>
            <a:prstGeom prst="rect">
              <a:avLst/>
            </a:prstGeom>
            <a:ln w="12700">
              <a:miter lim="400000"/>
              <a:headEnd/>
              <a:tailEnd/>
            </a:ln>
          </p:spPr>
        </p:pic>
        <p:pic>
          <p:nvPicPr>
            <p:cNvPr id="68" name="image148.png"/>
            <p:cNvPicPr>
              <a:picLocks noChangeAspect="1"/>
            </p:cNvPicPr>
            <p:nvPr/>
          </p:nvPicPr>
          <p:blipFill>
            <a:blip r:embed="rId8">
              <a:duotone>
                <a:schemeClr val="accent5">
                  <a:shade val="45000"/>
                  <a:satMod val="135000"/>
                </a:schemeClr>
                <a:prstClr val="white"/>
              </a:duotone>
            </a:blip>
            <a:stretch>
              <a:fillRect/>
            </a:stretch>
          </p:blipFill>
          <p:spPr>
            <a:xfrm>
              <a:off x="7408045" y="3746443"/>
              <a:ext cx="175923" cy="170693"/>
            </a:xfrm>
            <a:prstGeom prst="rect">
              <a:avLst/>
            </a:prstGeom>
            <a:ln w="12700">
              <a:miter lim="400000"/>
              <a:headEnd/>
              <a:tailEnd/>
            </a:ln>
          </p:spPr>
        </p:pic>
        <p:pic>
          <p:nvPicPr>
            <p:cNvPr id="69" name="image148.png"/>
            <p:cNvPicPr>
              <a:picLocks noChangeAspect="1"/>
            </p:cNvPicPr>
            <p:nvPr/>
          </p:nvPicPr>
          <p:blipFill>
            <a:blip r:embed="rId8">
              <a:duotone>
                <a:schemeClr val="accent5">
                  <a:shade val="45000"/>
                  <a:satMod val="135000"/>
                </a:schemeClr>
                <a:prstClr val="white"/>
              </a:duotone>
            </a:blip>
            <a:stretch>
              <a:fillRect/>
            </a:stretch>
          </p:blipFill>
          <p:spPr>
            <a:xfrm>
              <a:off x="6742881" y="2827322"/>
              <a:ext cx="175923" cy="170693"/>
            </a:xfrm>
            <a:prstGeom prst="rect">
              <a:avLst/>
            </a:prstGeom>
            <a:ln w="12700">
              <a:miter lim="400000"/>
              <a:headEnd/>
              <a:tailEnd/>
            </a:ln>
          </p:spPr>
        </p:pic>
        <p:pic>
          <p:nvPicPr>
            <p:cNvPr id="70" name="image148.png"/>
            <p:cNvPicPr>
              <a:picLocks noChangeAspect="1"/>
            </p:cNvPicPr>
            <p:nvPr/>
          </p:nvPicPr>
          <p:blipFill>
            <a:blip r:embed="rId8">
              <a:duotone>
                <a:schemeClr val="accent5">
                  <a:shade val="45000"/>
                  <a:satMod val="135000"/>
                </a:schemeClr>
                <a:prstClr val="white"/>
              </a:duotone>
            </a:blip>
            <a:stretch>
              <a:fillRect/>
            </a:stretch>
          </p:blipFill>
          <p:spPr>
            <a:xfrm>
              <a:off x="5291039" y="2879282"/>
              <a:ext cx="175923" cy="170693"/>
            </a:xfrm>
            <a:prstGeom prst="rect">
              <a:avLst/>
            </a:prstGeom>
            <a:ln w="12700">
              <a:miter lim="400000"/>
              <a:headEnd/>
              <a:tailEnd/>
            </a:ln>
          </p:spPr>
        </p:pic>
        <p:cxnSp>
          <p:nvCxnSpPr>
            <p:cNvPr id="71" name="Straight Connector 118"/>
            <p:cNvCxnSpPr/>
            <p:nvPr/>
          </p:nvCxnSpPr>
          <p:spPr>
            <a:xfrm flipH="1">
              <a:off x="6124859" y="3098965"/>
              <a:ext cx="0" cy="163511"/>
            </a:xfrm>
            <a:prstGeom prst="line">
              <a:avLst/>
            </a:prstGeom>
            <a:ln w="9525">
              <a:solidFill>
                <a:srgbClr val="E5BDBD"/>
              </a:solidFill>
            </a:ln>
          </p:spPr>
          <p:style>
            <a:lnRef idx="1">
              <a:schemeClr val="accent1"/>
            </a:lnRef>
            <a:fillRef idx="0">
              <a:schemeClr val="accent1"/>
            </a:fillRef>
            <a:effectRef idx="0">
              <a:schemeClr val="accent1"/>
            </a:effectRef>
            <a:fontRef idx="minor">
              <a:schemeClr val="tx1"/>
            </a:fontRef>
          </p:style>
        </p:cxnSp>
        <p:cxnSp>
          <p:nvCxnSpPr>
            <p:cNvPr id="72" name="Straight Connector 119"/>
            <p:cNvCxnSpPr/>
            <p:nvPr/>
          </p:nvCxnSpPr>
          <p:spPr>
            <a:xfrm flipV="1">
              <a:off x="6358681" y="2800079"/>
              <a:ext cx="184768" cy="35504"/>
            </a:xfrm>
            <a:prstGeom prst="line">
              <a:avLst/>
            </a:prstGeom>
            <a:ln w="9525">
              <a:solidFill>
                <a:srgbClr val="E5BDBD"/>
              </a:solidFill>
            </a:ln>
          </p:spPr>
          <p:style>
            <a:lnRef idx="1">
              <a:schemeClr val="accent1"/>
            </a:lnRef>
            <a:fillRef idx="0">
              <a:schemeClr val="accent1"/>
            </a:fillRef>
            <a:effectRef idx="0">
              <a:schemeClr val="accent1"/>
            </a:effectRef>
            <a:fontRef idx="minor">
              <a:schemeClr val="tx1"/>
            </a:fontRef>
          </p:style>
        </p:cxnSp>
        <p:cxnSp>
          <p:nvCxnSpPr>
            <p:cNvPr id="73" name="Straight Connector 120"/>
            <p:cNvCxnSpPr/>
            <p:nvPr/>
          </p:nvCxnSpPr>
          <p:spPr>
            <a:xfrm>
              <a:off x="5735143" y="2721416"/>
              <a:ext cx="294233" cy="114167"/>
            </a:xfrm>
            <a:prstGeom prst="line">
              <a:avLst/>
            </a:prstGeom>
            <a:ln w="9525">
              <a:solidFill>
                <a:srgbClr val="E5BDBD"/>
              </a:solidFill>
            </a:ln>
          </p:spPr>
          <p:style>
            <a:lnRef idx="1">
              <a:schemeClr val="accent1"/>
            </a:lnRef>
            <a:fillRef idx="0">
              <a:schemeClr val="accent1"/>
            </a:fillRef>
            <a:effectRef idx="0">
              <a:schemeClr val="accent1"/>
            </a:effectRef>
            <a:fontRef idx="minor">
              <a:schemeClr val="tx1"/>
            </a:fontRef>
          </p:style>
        </p:cxnSp>
        <p:grpSp>
          <p:nvGrpSpPr>
            <p:cNvPr id="74" name="Group 121"/>
            <p:cNvGrpSpPr/>
            <p:nvPr/>
          </p:nvGrpSpPr>
          <p:grpSpPr>
            <a:xfrm>
              <a:off x="5698525" y="2231489"/>
              <a:ext cx="1046888" cy="1073814"/>
              <a:chOff x="9738291" y="2991260"/>
              <a:chExt cx="1103314" cy="1143336"/>
            </a:xfrm>
          </p:grpSpPr>
          <p:grpSp>
            <p:nvGrpSpPr>
              <p:cNvPr id="130" name="组合 105"/>
              <p:cNvGrpSpPr/>
              <p:nvPr/>
            </p:nvGrpSpPr>
            <p:grpSpPr>
              <a:xfrm>
                <a:off x="9738291" y="2991260"/>
                <a:ext cx="965390" cy="1143336"/>
                <a:chOff x="1873036" y="2519135"/>
                <a:chExt cx="2572051" cy="3107503"/>
              </a:xfrm>
            </p:grpSpPr>
            <p:sp>
              <p:nvSpPr>
                <p:cNvPr id="132" name="椭圆 106"/>
                <p:cNvSpPr/>
                <p:nvPr/>
              </p:nvSpPr>
              <p:spPr>
                <a:xfrm>
                  <a:off x="2395101" y="3707862"/>
                  <a:ext cx="1382316" cy="1347395"/>
                </a:xfrm>
                <a:prstGeom prst="ellipse">
                  <a:avLst/>
                </a:prstGeom>
                <a:solidFill>
                  <a:srgbClr val="795696">
                    <a:alpha val="96000"/>
                  </a:srgbClr>
                </a:solidFill>
                <a:ln w="12700" cap="flat" cmpd="sng" algn="ctr">
                  <a:solidFill>
                    <a:srgbClr val="795696"/>
                  </a:solidFill>
                  <a:prstDash val="solid"/>
                  <a:miter lim="800000"/>
                </a:ln>
                <a:effectLst/>
              </p:spPr>
              <p:txBody>
                <a:bodyPr rtlCol="0"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1" lang="zh-CN" altLang="en-US" sz="1050" b="0" i="0" u="none" strike="noStrike" kern="0" cap="none" spc="0" normalizeH="0" baseline="0" noProof="0">
                    <a:ln>
                      <a:noFill/>
                    </a:ln>
                    <a:effectLst/>
                    <a:uLnTx/>
                    <a:uFillTx/>
                    <a:latin typeface="微软雅黑" panose="020B0503020204020204" pitchFamily="34" charset="-122"/>
                    <a:ea typeface="微软雅黑" panose="020B0503020204020204" pitchFamily="34" charset="-122"/>
                  </a:endParaRPr>
                </a:p>
              </p:txBody>
            </p:sp>
            <p:sp>
              <p:nvSpPr>
                <p:cNvPr id="133" name="矩形 107"/>
                <p:cNvSpPr/>
                <p:nvPr/>
              </p:nvSpPr>
              <p:spPr>
                <a:xfrm>
                  <a:off x="2005264" y="2519135"/>
                  <a:ext cx="2246905" cy="801606"/>
                </a:xfrm>
                <a:prstGeom prst="rect">
                  <a:avLst/>
                </a:prstGeom>
              </p:spPr>
              <p:txBody>
                <a:bodyPr wrap="none">
                  <a:spAutoFit/>
                </a:bodyPr>
                <a:lstStyle/>
                <a:p>
                  <a:pPr marL="0" marR="0" lvl="0" indent="0" algn="ctr" defTabSz="914400" rtl="0" eaLnBrk="1" fontAlgn="auto" latinLnBrk="0" hangingPunct="1">
                    <a:lnSpc>
                      <a:spcPct val="100000"/>
                    </a:lnSpc>
                    <a:spcBef>
                      <a:spcPct val="0"/>
                    </a:spcBef>
                    <a:spcAft>
                      <a:spcPct val="0"/>
                    </a:spcAft>
                    <a:buClrTx/>
                    <a:buSzTx/>
                    <a:buFontTx/>
                    <a:buNone/>
                    <a:defRPr/>
                  </a:pPr>
                  <a:r>
                    <a:rPr lang="zh-CN" altLang="en-US" sz="1200" b="1">
                      <a:effectLst>
                        <a:glow rad="114300">
                          <a:prstClr val="white">
                            <a:alpha val="99000"/>
                          </a:prstClr>
                        </a:glow>
                        <a:outerShdw blurRad="863600" dist="38100" dir="2700000" algn="tl" rotWithShape="0">
                          <a:prstClr val="white">
                            <a:alpha val="25000"/>
                          </a:prstClr>
                        </a:outerShdw>
                      </a:effectLst>
                      <a:latin typeface="微软雅黑" panose="020B0503020204020204" pitchFamily="34" charset="-122"/>
                      <a:ea typeface="微软雅黑" panose="020B0503020204020204" pitchFamily="34" charset="-122"/>
                      <a:cs typeface="Calibri" panose="020F0502020204030204" charset="0"/>
                    </a:rPr>
                    <a:t>美颜顾问</a:t>
                  </a:r>
                  <a:endParaRPr lang="zh-CN" altLang="en-US" sz="1200" b="1">
                    <a:effectLst>
                      <a:glow rad="114300">
                        <a:prstClr val="white">
                          <a:alpha val="99000"/>
                        </a:prstClr>
                      </a:glow>
                      <a:outerShdw blurRad="863600" dist="38100" dir="2700000" algn="tl" rotWithShape="0">
                        <a:prstClr val="white">
                          <a:alpha val="25000"/>
                        </a:prstClr>
                      </a:outerShdw>
                    </a:effectLst>
                    <a:latin typeface="微软雅黑" panose="020B0503020204020204" pitchFamily="34" charset="-122"/>
                    <a:ea typeface="微软雅黑" panose="020B0503020204020204" pitchFamily="34" charset="-122"/>
                    <a:cs typeface="Calibri" panose="020F0502020204030204" charset="0"/>
                  </a:endParaRPr>
                </a:p>
              </p:txBody>
            </p:sp>
            <p:sp>
              <p:nvSpPr>
                <p:cNvPr id="134" name="空心弧 108"/>
                <p:cNvSpPr/>
                <p:nvPr/>
              </p:nvSpPr>
              <p:spPr>
                <a:xfrm rot="5400000">
                  <a:off x="1873036" y="3203455"/>
                  <a:ext cx="2423183" cy="2423183"/>
                </a:xfrm>
                <a:prstGeom prst="blockArc">
                  <a:avLst>
                    <a:gd name="adj1" fmla="val 12894987"/>
                    <a:gd name="adj2" fmla="val 8853212"/>
                    <a:gd name="adj3" fmla="val 4839"/>
                  </a:avLst>
                </a:prstGeom>
                <a:solidFill>
                  <a:srgbClr val="795696">
                    <a:alpha val="89000"/>
                  </a:srgbClr>
                </a:solidFill>
                <a:ln w="12700" cap="flat" cmpd="sng" algn="ctr">
                  <a:solidFill>
                    <a:srgbClr val="795696"/>
                  </a:solidFill>
                  <a:prstDash val="solid"/>
                  <a:miter lim="800000"/>
                </a:ln>
                <a:effectLst/>
              </p:spPr>
              <p:txBody>
                <a:bodyPr rtlCol="0"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1" lang="zh-CN" altLang="en-US" sz="1050" b="0" i="0" u="none" strike="noStrike" kern="0" cap="none" spc="0" normalizeH="0" baseline="0" noProof="0">
                    <a:ln>
                      <a:noFill/>
                    </a:ln>
                    <a:effectLst/>
                    <a:uLnTx/>
                    <a:uFillTx/>
                    <a:latin typeface="微软雅黑" panose="020B0503020204020204" pitchFamily="34" charset="-122"/>
                    <a:ea typeface="微软雅黑" panose="020B0503020204020204" pitchFamily="34" charset="-122"/>
                  </a:endParaRPr>
                </a:p>
              </p:txBody>
            </p:sp>
            <p:sp>
              <p:nvSpPr>
                <p:cNvPr id="135" name="矩形 114"/>
                <p:cNvSpPr/>
                <p:nvPr/>
              </p:nvSpPr>
              <p:spPr>
                <a:xfrm>
                  <a:off x="2578413" y="3108204"/>
                  <a:ext cx="1094646" cy="623472"/>
                </a:xfrm>
                <a:prstGeom prst="rect">
                  <a:avLst/>
                </a:prstGeom>
              </p:spPr>
              <p:txBody>
                <a:bodyPr wrap="none">
                  <a:spAutoFit/>
                </a:bodyPr>
                <a:lstStyle/>
                <a:p>
                  <a:pPr marL="0" marR="0" lvl="0" indent="0" algn="l" defTabSz="914400" rtl="0" eaLnBrk="1" fontAlgn="auto" latinLnBrk="0" hangingPunct="1">
                    <a:lnSpc>
                      <a:spcPct val="100000"/>
                    </a:lnSpc>
                    <a:spcBef>
                      <a:spcPct val="0"/>
                    </a:spcBef>
                    <a:spcAft>
                      <a:spcPct val="0"/>
                    </a:spcAft>
                    <a:buClrTx/>
                    <a:buSzTx/>
                    <a:buFontTx/>
                    <a:buNone/>
                    <a:defRPr/>
                  </a:pPr>
                  <a:r>
                    <a:rPr kumimoji="1" lang="zh-CN" altLang="en-US" sz="800" b="0" i="0" u="none" strike="noStrike" kern="1200" cap="none" spc="0" normalizeH="0" baseline="0" noProof="0">
                      <a:ln>
                        <a:noFill/>
                      </a:ln>
                      <a:effectLst/>
                      <a:uLnTx/>
                      <a:uFillTx/>
                      <a:latin typeface="微软雅黑" panose="020B0503020204020204" pitchFamily="34" charset="-122"/>
                      <a:ea typeface="微软雅黑" panose="020B0503020204020204" pitchFamily="34" charset="-122"/>
                    </a:rPr>
                    <a:t>关怀</a:t>
                  </a:r>
                  <a:endParaRPr kumimoji="1" lang="en-US" altLang="zh-CN" sz="800" b="0" i="0" u="none" strike="noStrike" kern="1200" cap="none" spc="0" normalizeH="0" baseline="0" noProof="0">
                    <a:ln>
                      <a:noFill/>
                    </a:ln>
                    <a:effectLst/>
                    <a:uLnTx/>
                    <a:uFillTx/>
                    <a:latin typeface="微软雅黑" panose="020B0503020204020204" pitchFamily="34" charset="-122"/>
                    <a:ea typeface="微软雅黑" panose="020B0503020204020204" pitchFamily="34" charset="-122"/>
                  </a:endParaRPr>
                </a:p>
              </p:txBody>
            </p:sp>
            <p:sp>
              <p:nvSpPr>
                <p:cNvPr id="136" name="矩形 115"/>
                <p:cNvSpPr/>
                <p:nvPr/>
              </p:nvSpPr>
              <p:spPr>
                <a:xfrm rot="2456136">
                  <a:off x="1962989" y="4671234"/>
                  <a:ext cx="1022629" cy="578938"/>
                </a:xfrm>
                <a:prstGeom prst="rect">
                  <a:avLst/>
                </a:prstGeom>
              </p:spPr>
              <p:txBody>
                <a:bodyPr wrap="none">
                  <a:spAutoFit/>
                </a:bodyPr>
                <a:lstStyle/>
                <a:p>
                  <a:pPr marL="0" marR="0" lvl="0" indent="0" algn="l" defTabSz="914400" rtl="0" eaLnBrk="1" fontAlgn="auto" latinLnBrk="0" hangingPunct="1">
                    <a:lnSpc>
                      <a:spcPct val="100000"/>
                    </a:lnSpc>
                    <a:spcBef>
                      <a:spcPct val="0"/>
                    </a:spcBef>
                    <a:spcAft>
                      <a:spcPct val="0"/>
                    </a:spcAft>
                    <a:buClrTx/>
                    <a:buSzTx/>
                    <a:buFontTx/>
                    <a:buNone/>
                    <a:defRPr/>
                  </a:pPr>
                  <a:r>
                    <a:rPr kumimoji="1" lang="zh-CN" altLang="en-US" sz="700">
                      <a:latin typeface="微软雅黑" panose="020B0503020204020204" pitchFamily="34" charset="-122"/>
                      <a:ea typeface="微软雅黑" panose="020B0503020204020204" pitchFamily="34" charset="-122"/>
                    </a:rPr>
                    <a:t>咨询</a:t>
                  </a:r>
                  <a:endParaRPr kumimoji="1" lang="en-US" altLang="zh-CN" sz="700" b="0" i="0" u="none" strike="noStrike" kern="1200" cap="none" spc="0" normalizeH="0" baseline="0" noProof="0">
                    <a:ln>
                      <a:noFill/>
                    </a:ln>
                    <a:effectLst/>
                    <a:uLnTx/>
                    <a:uFillTx/>
                    <a:latin typeface="微软雅黑" panose="020B0503020204020204" pitchFamily="34" charset="-122"/>
                    <a:ea typeface="微软雅黑" panose="020B0503020204020204" pitchFamily="34" charset="-122"/>
                  </a:endParaRPr>
                </a:p>
              </p:txBody>
            </p:sp>
            <p:sp>
              <p:nvSpPr>
                <p:cNvPr id="137" name="矩形 116"/>
                <p:cNvSpPr/>
                <p:nvPr/>
              </p:nvSpPr>
              <p:spPr>
                <a:xfrm rot="19431348">
                  <a:off x="2918342" y="4686444"/>
                  <a:ext cx="1526745" cy="578938"/>
                </a:xfrm>
                <a:prstGeom prst="rect">
                  <a:avLst/>
                </a:prstGeom>
              </p:spPr>
              <p:txBody>
                <a:bodyPr wrap="none">
                  <a:spAutoFit/>
                </a:bodyPr>
                <a:lstStyle/>
                <a:p>
                  <a:pPr marL="0" marR="0" lvl="0" indent="0" algn="l" defTabSz="914400" rtl="0" eaLnBrk="1" fontAlgn="auto" latinLnBrk="0" hangingPunct="1">
                    <a:lnSpc>
                      <a:spcPct val="100000"/>
                    </a:lnSpc>
                    <a:spcBef>
                      <a:spcPct val="0"/>
                    </a:spcBef>
                    <a:spcAft>
                      <a:spcPct val="0"/>
                    </a:spcAft>
                    <a:buClrTx/>
                    <a:buSzTx/>
                    <a:buFontTx/>
                    <a:buNone/>
                    <a:defRPr/>
                  </a:pPr>
                  <a:r>
                    <a:rPr kumimoji="1" lang="zh-CN" altLang="en-US" sz="700">
                      <a:latin typeface="微软雅黑" panose="020B0503020204020204" pitchFamily="34" charset="-122"/>
                      <a:ea typeface="微软雅黑" panose="020B0503020204020204" pitchFamily="34" charset="-122"/>
                    </a:rPr>
                    <a:t>活动跟进</a:t>
                  </a:r>
                  <a:endParaRPr kumimoji="1" lang="en-US" altLang="zh-CN" sz="700">
                    <a:latin typeface="微软雅黑" panose="020B0503020204020204" pitchFamily="34" charset="-122"/>
                    <a:ea typeface="微软雅黑" panose="020B0503020204020204" pitchFamily="34" charset="-122"/>
                  </a:endParaRPr>
                </a:p>
              </p:txBody>
            </p:sp>
          </p:grpSp>
          <p:sp>
            <p:nvSpPr>
              <p:cNvPr id="131" name="TextBox 123"/>
              <p:cNvSpPr txBox="1"/>
              <p:nvPr/>
            </p:nvSpPr>
            <p:spPr>
              <a:xfrm>
                <a:off x="10029587" y="3533522"/>
                <a:ext cx="812018" cy="274032"/>
              </a:xfrm>
              <a:prstGeom prst="rect">
                <a:avLst/>
              </a:prstGeom>
              <a:noFill/>
            </p:spPr>
            <p:txBody>
              <a:bodyPr wrap="square" lIns="36000" tIns="36000" rIns="36000" bIns="36000" rtlCol="0">
                <a:spAutoFit/>
              </a:bodyPr>
              <a:lstStyle/>
              <a:p>
                <a:pPr algn="l"/>
                <a:r>
                  <a:rPr lang="zh-CN" altLang="en-US" sz="1200">
                    <a:solidFill>
                      <a:schemeClr val="bg1"/>
                    </a:solidFill>
                    <a:latin typeface="微软雅黑" panose="020B0503020204020204" pitchFamily="34" charset="-122"/>
                    <a:ea typeface="微软雅黑" panose="020B0503020204020204" pitchFamily="34" charset="-122"/>
                    <a:cs typeface="Calibri" panose="020F0502020204030204" charset="0"/>
                  </a:rPr>
                  <a:t>服务</a:t>
                </a:r>
                <a:endParaRPr lang="en-US" sz="1200">
                  <a:solidFill>
                    <a:schemeClr val="bg1"/>
                  </a:solidFill>
                  <a:latin typeface="微软雅黑" panose="020B0503020204020204" pitchFamily="34" charset="-122"/>
                  <a:ea typeface="微软雅黑" panose="020B0503020204020204" pitchFamily="34" charset="-122"/>
                  <a:cs typeface="Calibri" panose="020F0502020204030204" charset="0"/>
                </a:endParaRPr>
              </a:p>
            </p:txBody>
          </p:sp>
        </p:grpSp>
        <p:cxnSp>
          <p:nvCxnSpPr>
            <p:cNvPr id="75" name="Straight Connector 105"/>
            <p:cNvCxnSpPr/>
            <p:nvPr/>
          </p:nvCxnSpPr>
          <p:spPr>
            <a:xfrm flipH="1">
              <a:off x="7552420" y="3402758"/>
              <a:ext cx="0" cy="163511"/>
            </a:xfrm>
            <a:prstGeom prst="line">
              <a:avLst/>
            </a:prstGeom>
            <a:ln w="9525">
              <a:solidFill>
                <a:srgbClr val="E5BDBD"/>
              </a:solidFill>
            </a:ln>
          </p:spPr>
          <p:style>
            <a:lnRef idx="1">
              <a:schemeClr val="accent1"/>
            </a:lnRef>
            <a:fillRef idx="0">
              <a:schemeClr val="accent1"/>
            </a:fillRef>
            <a:effectRef idx="0">
              <a:schemeClr val="accent1"/>
            </a:effectRef>
            <a:fontRef idx="minor">
              <a:schemeClr val="tx1"/>
            </a:fontRef>
          </p:style>
        </p:cxnSp>
        <p:cxnSp>
          <p:nvCxnSpPr>
            <p:cNvPr id="76" name="Straight Connector 106"/>
            <p:cNvCxnSpPr/>
            <p:nvPr/>
          </p:nvCxnSpPr>
          <p:spPr>
            <a:xfrm flipV="1">
              <a:off x="7786242" y="3103872"/>
              <a:ext cx="184768" cy="35504"/>
            </a:xfrm>
            <a:prstGeom prst="line">
              <a:avLst/>
            </a:prstGeom>
            <a:ln w="9525">
              <a:solidFill>
                <a:srgbClr val="E5BDBD"/>
              </a:solidFill>
            </a:ln>
          </p:spPr>
          <p:style>
            <a:lnRef idx="1">
              <a:schemeClr val="accent1"/>
            </a:lnRef>
            <a:fillRef idx="0">
              <a:schemeClr val="accent1"/>
            </a:fillRef>
            <a:effectRef idx="0">
              <a:schemeClr val="accent1"/>
            </a:effectRef>
            <a:fontRef idx="minor">
              <a:schemeClr val="tx1"/>
            </a:fontRef>
          </p:style>
        </p:cxnSp>
        <p:cxnSp>
          <p:nvCxnSpPr>
            <p:cNvPr id="77" name="Straight Connector 107"/>
            <p:cNvCxnSpPr/>
            <p:nvPr/>
          </p:nvCxnSpPr>
          <p:spPr>
            <a:xfrm>
              <a:off x="7162704" y="3025209"/>
              <a:ext cx="294233" cy="114167"/>
            </a:xfrm>
            <a:prstGeom prst="line">
              <a:avLst/>
            </a:prstGeom>
            <a:ln w="9525">
              <a:solidFill>
                <a:srgbClr val="E5BDBD"/>
              </a:solidFill>
            </a:ln>
          </p:spPr>
          <p:style>
            <a:lnRef idx="1">
              <a:schemeClr val="accent1"/>
            </a:lnRef>
            <a:fillRef idx="0">
              <a:schemeClr val="accent1"/>
            </a:fillRef>
            <a:effectRef idx="0">
              <a:schemeClr val="accent1"/>
            </a:effectRef>
            <a:fontRef idx="minor">
              <a:schemeClr val="tx1"/>
            </a:fontRef>
          </p:style>
        </p:cxnSp>
        <p:grpSp>
          <p:nvGrpSpPr>
            <p:cNvPr id="78" name="组合 105"/>
            <p:cNvGrpSpPr/>
            <p:nvPr/>
          </p:nvGrpSpPr>
          <p:grpSpPr>
            <a:xfrm>
              <a:off x="7126087" y="2470082"/>
              <a:ext cx="1521578" cy="1139014"/>
              <a:chOff x="1873036" y="2330452"/>
              <a:chExt cx="4272384" cy="3296186"/>
            </a:xfrm>
          </p:grpSpPr>
          <p:sp>
            <p:nvSpPr>
              <p:cNvPr id="123" name="椭圆 106"/>
              <p:cNvSpPr/>
              <p:nvPr/>
            </p:nvSpPr>
            <p:spPr>
              <a:xfrm>
                <a:off x="2395101" y="3707862"/>
                <a:ext cx="1382316" cy="1347395"/>
              </a:xfrm>
              <a:prstGeom prst="ellipse">
                <a:avLst/>
              </a:prstGeom>
              <a:solidFill>
                <a:srgbClr val="795696">
                  <a:alpha val="96000"/>
                </a:srgbClr>
              </a:solidFill>
              <a:ln w="12700" cap="flat" cmpd="sng" algn="ctr">
                <a:solidFill>
                  <a:srgbClr val="795696"/>
                </a:solidFill>
                <a:prstDash val="solid"/>
                <a:miter lim="800000"/>
              </a:ln>
              <a:effectLst/>
            </p:spPr>
            <p:txBody>
              <a:bodyPr rtlCol="0"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1" lang="zh-CN" altLang="en-US" sz="1050" b="0" i="0" u="none" strike="noStrike" kern="0" cap="none" spc="0" normalizeH="0" baseline="0" noProof="0">
                  <a:ln>
                    <a:noFill/>
                  </a:ln>
                  <a:effectLst/>
                  <a:uLnTx/>
                  <a:uFillTx/>
                  <a:latin typeface="微软雅黑" panose="020B0503020204020204" pitchFamily="34" charset="-122"/>
                  <a:ea typeface="微软雅黑" panose="020B0503020204020204" pitchFamily="34" charset="-122"/>
                </a:endParaRPr>
              </a:p>
            </p:txBody>
          </p:sp>
          <p:sp>
            <p:nvSpPr>
              <p:cNvPr id="124" name="矩形 107"/>
              <p:cNvSpPr/>
              <p:nvPr/>
            </p:nvSpPr>
            <p:spPr>
              <a:xfrm>
                <a:off x="2302210" y="2330452"/>
                <a:ext cx="1814809" cy="801606"/>
              </a:xfrm>
              <a:prstGeom prst="rect">
                <a:avLst/>
              </a:prstGeom>
            </p:spPr>
            <p:txBody>
              <a:bodyPr wrap="none">
                <a:spAutoFit/>
              </a:bodyPr>
              <a:lstStyle/>
              <a:p>
                <a:pPr marL="0" marR="0" lvl="0" indent="0" algn="ctr" defTabSz="914400" rtl="0" eaLnBrk="1" fontAlgn="auto" latinLnBrk="0" hangingPunct="1">
                  <a:lnSpc>
                    <a:spcPct val="100000"/>
                  </a:lnSpc>
                  <a:spcBef>
                    <a:spcPct val="0"/>
                  </a:spcBef>
                  <a:spcAft>
                    <a:spcPct val="0"/>
                  </a:spcAft>
                  <a:buClrTx/>
                  <a:buSzTx/>
                  <a:buFontTx/>
                  <a:buNone/>
                  <a:defRPr/>
                </a:pPr>
                <a:r>
                  <a:rPr lang="zh-CN" altLang="en-US" sz="1200" b="1">
                    <a:effectLst>
                      <a:glow rad="114300">
                        <a:prstClr val="white">
                          <a:alpha val="99000"/>
                        </a:prstClr>
                      </a:glow>
                      <a:outerShdw blurRad="863600" dist="38100" dir="2700000" algn="tl" rotWithShape="0">
                        <a:prstClr val="white">
                          <a:alpha val="25000"/>
                        </a:prstClr>
                      </a:outerShdw>
                    </a:effectLst>
                    <a:latin typeface="微软雅黑" panose="020B0503020204020204" pitchFamily="34" charset="-122"/>
                    <a:ea typeface="微软雅黑" panose="020B0503020204020204" pitchFamily="34" charset="-122"/>
                    <a:cs typeface="Calibri" panose="020F0502020204030204" charset="0"/>
                  </a:rPr>
                  <a:t>生活馆</a:t>
                </a:r>
                <a:endParaRPr lang="zh-CN" altLang="en-US" sz="1200" b="1">
                  <a:effectLst>
                    <a:glow rad="114300">
                      <a:prstClr val="white">
                        <a:alpha val="99000"/>
                      </a:prstClr>
                    </a:glow>
                    <a:outerShdw blurRad="863600" dist="38100" dir="2700000" algn="tl" rotWithShape="0">
                      <a:prstClr val="white">
                        <a:alpha val="25000"/>
                      </a:prstClr>
                    </a:outerShdw>
                  </a:effectLst>
                  <a:latin typeface="微软雅黑" panose="020B0503020204020204" pitchFamily="34" charset="-122"/>
                  <a:ea typeface="微软雅黑" panose="020B0503020204020204" pitchFamily="34" charset="-122"/>
                  <a:cs typeface="Calibri" panose="020F0502020204030204" charset="0"/>
                </a:endParaRPr>
              </a:p>
            </p:txBody>
          </p:sp>
          <p:sp>
            <p:nvSpPr>
              <p:cNvPr id="125" name="空心弧 108"/>
              <p:cNvSpPr/>
              <p:nvPr/>
            </p:nvSpPr>
            <p:spPr>
              <a:xfrm rot="5400000">
                <a:off x="1873036" y="3203455"/>
                <a:ext cx="2423183" cy="2423183"/>
              </a:xfrm>
              <a:prstGeom prst="blockArc">
                <a:avLst>
                  <a:gd name="adj1" fmla="val 12894987"/>
                  <a:gd name="adj2" fmla="val 8853212"/>
                  <a:gd name="adj3" fmla="val 4839"/>
                </a:avLst>
              </a:prstGeom>
              <a:solidFill>
                <a:srgbClr val="795696">
                  <a:alpha val="89000"/>
                </a:srgbClr>
              </a:solidFill>
              <a:ln w="12700" cap="flat" cmpd="sng" algn="ctr">
                <a:solidFill>
                  <a:srgbClr val="795696"/>
                </a:solidFill>
                <a:prstDash val="solid"/>
                <a:miter lim="800000"/>
              </a:ln>
              <a:effectLst/>
            </p:spPr>
            <p:txBody>
              <a:bodyPr rtlCol="0"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1" lang="zh-CN" altLang="en-US" sz="1050" b="0" i="0" u="none" strike="noStrike" kern="0" cap="none" spc="0" normalizeH="0" baseline="0" noProof="0">
                  <a:ln>
                    <a:noFill/>
                  </a:ln>
                  <a:effectLst/>
                  <a:uLnTx/>
                  <a:uFillTx/>
                  <a:latin typeface="微软雅黑" panose="020B0503020204020204" pitchFamily="34" charset="-122"/>
                  <a:ea typeface="微软雅黑" panose="020B0503020204020204" pitchFamily="34" charset="-122"/>
                </a:endParaRPr>
              </a:p>
            </p:txBody>
          </p:sp>
          <p:sp>
            <p:nvSpPr>
              <p:cNvPr id="126" name="矩形 109"/>
              <p:cNvSpPr/>
              <p:nvPr/>
            </p:nvSpPr>
            <p:spPr>
              <a:xfrm>
                <a:off x="4483645" y="4267318"/>
                <a:ext cx="1661775" cy="623472"/>
              </a:xfrm>
              <a:prstGeom prst="rect">
                <a:avLst/>
              </a:prstGeom>
            </p:spPr>
            <p:txBody>
              <a:bodyPr wrap="none">
                <a:spAutoFit/>
              </a:bodyPr>
              <a:lstStyle/>
              <a:p>
                <a:pPr marL="0" marR="0" lvl="0" indent="0" algn="ctr" defTabSz="412750" rtl="0" eaLnBrk="1" fontAlgn="auto" latinLnBrk="0" hangingPunct="0">
                  <a:lnSpc>
                    <a:spcPct val="100000"/>
                  </a:lnSpc>
                  <a:spcBef>
                    <a:spcPct val="0"/>
                  </a:spcBef>
                  <a:spcAft>
                    <a:spcPct val="0"/>
                  </a:spcAft>
                  <a:buClrTx/>
                  <a:buSzTx/>
                  <a:buFontTx/>
                  <a:buNone/>
                  <a:defRPr/>
                </a:pPr>
                <a:r>
                  <a:rPr lang="en-US" altLang="zh-CN" sz="800" kern="0" cap="all">
                    <a:latin typeface="微软雅黑" panose="020B0503020204020204" pitchFamily="34" charset="-122"/>
                    <a:ea typeface="微软雅黑" panose="020B0503020204020204" pitchFamily="34" charset="-122"/>
                    <a:cs typeface="Calibri" panose="020F0502020204030204" charset="0"/>
                    <a:sym typeface="Gill Sans Light"/>
                  </a:rPr>
                  <a:t>Service</a:t>
                </a:r>
                <a:endParaRPr kumimoji="0" lang="zh-CN" altLang="en-US" sz="800" b="0" i="0" u="none" strike="noStrike" kern="0" cap="all" spc="0" normalizeH="0" baseline="0" noProof="0">
                  <a:ln>
                    <a:noFill/>
                  </a:ln>
                  <a:effectLst/>
                  <a:uLnTx/>
                  <a:uFillTx/>
                  <a:latin typeface="微软雅黑" panose="020B0503020204020204" pitchFamily="34" charset="-122"/>
                  <a:ea typeface="微软雅黑" panose="020B0503020204020204" pitchFamily="34" charset="-122"/>
                  <a:cs typeface="Calibri" panose="020F0502020204030204" charset="0"/>
                  <a:sym typeface="Gill Sans Light"/>
                </a:endParaRPr>
              </a:p>
            </p:txBody>
          </p:sp>
          <p:sp>
            <p:nvSpPr>
              <p:cNvPr id="127" name="矩形 114"/>
              <p:cNvSpPr/>
              <p:nvPr/>
            </p:nvSpPr>
            <p:spPr>
              <a:xfrm>
                <a:off x="2566913" y="3108120"/>
                <a:ext cx="1094646" cy="623472"/>
              </a:xfrm>
              <a:prstGeom prst="rect">
                <a:avLst/>
              </a:prstGeom>
            </p:spPr>
            <p:txBody>
              <a:bodyPr wrap="none">
                <a:spAutoFit/>
              </a:bodyPr>
              <a:lstStyle/>
              <a:p>
                <a:pPr marL="0" marR="0" lvl="0" indent="0" algn="ctr" defTabSz="914400" rtl="0" eaLnBrk="1" fontAlgn="auto" latinLnBrk="0" hangingPunct="1">
                  <a:lnSpc>
                    <a:spcPct val="100000"/>
                  </a:lnSpc>
                  <a:spcBef>
                    <a:spcPct val="0"/>
                  </a:spcBef>
                  <a:spcAft>
                    <a:spcPct val="0"/>
                  </a:spcAft>
                  <a:buClrTx/>
                  <a:buSzTx/>
                  <a:buFontTx/>
                  <a:buNone/>
                  <a:defRPr/>
                </a:pPr>
                <a:r>
                  <a:rPr kumimoji="1" lang="zh-CN" altLang="en-US" sz="800">
                    <a:latin typeface="微软雅黑" panose="020B0503020204020204" pitchFamily="34" charset="-122"/>
                    <a:ea typeface="微软雅黑" panose="020B0503020204020204" pitchFamily="34" charset="-122"/>
                  </a:rPr>
                  <a:t>旅游</a:t>
                </a:r>
                <a:endParaRPr kumimoji="1" lang="en-US" altLang="zh-CN" sz="800" b="0" i="0" u="none" strike="noStrike" kern="1200" cap="none" spc="0" normalizeH="0" baseline="0" noProof="0">
                  <a:ln>
                    <a:noFill/>
                  </a:ln>
                  <a:effectLst/>
                  <a:uLnTx/>
                  <a:uFillTx/>
                  <a:latin typeface="微软雅黑" panose="020B0503020204020204" pitchFamily="34" charset="-122"/>
                  <a:ea typeface="微软雅黑" panose="020B0503020204020204" pitchFamily="34" charset="-122"/>
                </a:endParaRPr>
              </a:p>
            </p:txBody>
          </p:sp>
          <p:sp>
            <p:nvSpPr>
              <p:cNvPr id="128" name="矩形 115"/>
              <p:cNvSpPr/>
              <p:nvPr/>
            </p:nvSpPr>
            <p:spPr>
              <a:xfrm rot="2456136">
                <a:off x="1962992" y="4671233"/>
                <a:ext cx="1022630" cy="578938"/>
              </a:xfrm>
              <a:prstGeom prst="rect">
                <a:avLst/>
              </a:prstGeom>
            </p:spPr>
            <p:txBody>
              <a:bodyPr wrap="none">
                <a:spAutoFit/>
              </a:bodyPr>
              <a:lstStyle/>
              <a:p>
                <a:pPr marL="0" marR="0" lvl="0" indent="0" algn="l" defTabSz="914400" rtl="0" eaLnBrk="1" fontAlgn="auto" latinLnBrk="0" hangingPunct="1">
                  <a:lnSpc>
                    <a:spcPct val="100000"/>
                  </a:lnSpc>
                  <a:spcBef>
                    <a:spcPct val="0"/>
                  </a:spcBef>
                  <a:spcAft>
                    <a:spcPct val="0"/>
                  </a:spcAft>
                  <a:buClrTx/>
                  <a:buSzTx/>
                  <a:buFontTx/>
                  <a:buNone/>
                  <a:defRPr/>
                </a:pPr>
                <a:r>
                  <a:rPr kumimoji="1" lang="zh-CN" altLang="en-US" sz="700">
                    <a:latin typeface="微软雅黑" panose="020B0503020204020204" pitchFamily="34" charset="-122"/>
                    <a:ea typeface="微软雅黑" panose="020B0503020204020204" pitchFamily="34" charset="-122"/>
                  </a:rPr>
                  <a:t>运动</a:t>
                </a:r>
                <a:endParaRPr kumimoji="1" lang="en-US" altLang="zh-CN" sz="700" b="0" i="0" u="none" strike="noStrike" kern="1200" cap="none" spc="0" normalizeH="0" baseline="0" noProof="0">
                  <a:ln>
                    <a:noFill/>
                  </a:ln>
                  <a:effectLst/>
                  <a:uLnTx/>
                  <a:uFillTx/>
                  <a:latin typeface="微软雅黑" panose="020B0503020204020204" pitchFamily="34" charset="-122"/>
                  <a:ea typeface="微软雅黑" panose="020B0503020204020204" pitchFamily="34" charset="-122"/>
                </a:endParaRPr>
              </a:p>
            </p:txBody>
          </p:sp>
          <p:sp>
            <p:nvSpPr>
              <p:cNvPr id="129" name="矩形 116"/>
              <p:cNvSpPr/>
              <p:nvPr/>
            </p:nvSpPr>
            <p:spPr>
              <a:xfrm rot="19431348">
                <a:off x="3170395" y="4764110"/>
                <a:ext cx="1022630" cy="578938"/>
              </a:xfrm>
              <a:prstGeom prst="rect">
                <a:avLst/>
              </a:prstGeom>
            </p:spPr>
            <p:txBody>
              <a:bodyPr wrap="none">
                <a:spAutoFit/>
              </a:bodyPr>
              <a:lstStyle/>
              <a:p>
                <a:pPr marL="0" marR="0" lvl="0" indent="0" algn="l" defTabSz="914400" rtl="0" eaLnBrk="1" fontAlgn="auto" latinLnBrk="0" hangingPunct="1">
                  <a:lnSpc>
                    <a:spcPct val="100000"/>
                  </a:lnSpc>
                  <a:spcBef>
                    <a:spcPct val="0"/>
                  </a:spcBef>
                  <a:spcAft>
                    <a:spcPct val="0"/>
                  </a:spcAft>
                  <a:buClrTx/>
                  <a:buSzTx/>
                  <a:buFontTx/>
                  <a:buNone/>
                  <a:defRPr/>
                </a:pPr>
                <a:r>
                  <a:rPr kumimoji="1" lang="zh-CN" altLang="en-US" sz="700">
                    <a:latin typeface="微软雅黑" panose="020B0503020204020204" pitchFamily="34" charset="-122"/>
                    <a:ea typeface="微软雅黑" panose="020B0503020204020204" pitchFamily="34" charset="-122"/>
                  </a:rPr>
                  <a:t>室内</a:t>
                </a:r>
                <a:endParaRPr kumimoji="1" lang="en-US" altLang="zh-CN" sz="700">
                  <a:latin typeface="微软雅黑" panose="020B0503020204020204" pitchFamily="34" charset="-122"/>
                  <a:ea typeface="微软雅黑" panose="020B0503020204020204" pitchFamily="34" charset="-122"/>
                </a:endParaRPr>
              </a:p>
            </p:txBody>
          </p:sp>
        </p:grpSp>
        <p:sp>
          <p:nvSpPr>
            <p:cNvPr id="79" name="TextBox 110"/>
            <p:cNvSpPr txBox="1"/>
            <p:nvPr/>
          </p:nvSpPr>
          <p:spPr>
            <a:xfrm>
              <a:off x="7302054" y="3059730"/>
              <a:ext cx="492301" cy="234286"/>
            </a:xfrm>
            <a:prstGeom prst="rect">
              <a:avLst/>
            </a:prstGeom>
            <a:noFill/>
          </p:spPr>
          <p:txBody>
            <a:bodyPr wrap="square" lIns="36000" tIns="36000" rIns="36000" bIns="36000" rtlCol="0">
              <a:spAutoFit/>
            </a:bodyPr>
            <a:lstStyle/>
            <a:p>
              <a:pPr algn="ctr"/>
              <a:r>
                <a:rPr lang="zh-CN" altLang="en-US" sz="1050">
                  <a:solidFill>
                    <a:schemeClr val="bg1"/>
                  </a:solidFill>
                  <a:latin typeface="微软雅黑" panose="020B0503020204020204" pitchFamily="34" charset="-122"/>
                  <a:ea typeface="微软雅黑" panose="020B0503020204020204" pitchFamily="34" charset="-122"/>
                  <a:cs typeface="Calibri" panose="020F0502020204030204" charset="0"/>
                </a:rPr>
                <a:t>体验</a:t>
              </a:r>
              <a:endParaRPr lang="en-US" sz="1050">
                <a:solidFill>
                  <a:schemeClr val="bg1"/>
                </a:solidFill>
                <a:latin typeface="微软雅黑" panose="020B0503020204020204" pitchFamily="34" charset="-122"/>
                <a:ea typeface="微软雅黑" panose="020B0503020204020204" pitchFamily="34" charset="-122"/>
                <a:cs typeface="Calibri" panose="020F0502020204030204" charset="0"/>
              </a:endParaRPr>
            </a:p>
          </p:txBody>
        </p:sp>
        <p:cxnSp>
          <p:nvCxnSpPr>
            <p:cNvPr id="80" name="Straight Connector 92"/>
            <p:cNvCxnSpPr/>
            <p:nvPr/>
          </p:nvCxnSpPr>
          <p:spPr>
            <a:xfrm flipH="1">
              <a:off x="4662239" y="3412701"/>
              <a:ext cx="0" cy="163511"/>
            </a:xfrm>
            <a:prstGeom prst="line">
              <a:avLst/>
            </a:prstGeom>
            <a:ln w="9525">
              <a:solidFill>
                <a:srgbClr val="E5BDBD"/>
              </a:solidFill>
            </a:ln>
          </p:spPr>
          <p:style>
            <a:lnRef idx="1">
              <a:schemeClr val="accent1"/>
            </a:lnRef>
            <a:fillRef idx="0">
              <a:schemeClr val="accent1"/>
            </a:fillRef>
            <a:effectRef idx="0">
              <a:schemeClr val="accent1"/>
            </a:effectRef>
            <a:fontRef idx="minor">
              <a:schemeClr val="tx1"/>
            </a:fontRef>
          </p:style>
        </p:cxnSp>
        <p:cxnSp>
          <p:nvCxnSpPr>
            <p:cNvPr id="81" name="Straight Connector 93"/>
            <p:cNvCxnSpPr/>
            <p:nvPr/>
          </p:nvCxnSpPr>
          <p:spPr>
            <a:xfrm flipV="1">
              <a:off x="4896061" y="3113814"/>
              <a:ext cx="184768" cy="35504"/>
            </a:xfrm>
            <a:prstGeom prst="line">
              <a:avLst/>
            </a:prstGeom>
            <a:ln w="9525">
              <a:solidFill>
                <a:srgbClr val="E5BDBD"/>
              </a:solidFill>
            </a:ln>
          </p:spPr>
          <p:style>
            <a:lnRef idx="1">
              <a:schemeClr val="accent1"/>
            </a:lnRef>
            <a:fillRef idx="0">
              <a:schemeClr val="accent1"/>
            </a:fillRef>
            <a:effectRef idx="0">
              <a:schemeClr val="accent1"/>
            </a:effectRef>
            <a:fontRef idx="minor">
              <a:schemeClr val="tx1"/>
            </a:fontRef>
          </p:style>
        </p:cxnSp>
        <p:cxnSp>
          <p:nvCxnSpPr>
            <p:cNvPr id="82" name="Straight Connector 94"/>
            <p:cNvCxnSpPr/>
            <p:nvPr/>
          </p:nvCxnSpPr>
          <p:spPr>
            <a:xfrm>
              <a:off x="4272523" y="3035151"/>
              <a:ext cx="294233" cy="114168"/>
            </a:xfrm>
            <a:prstGeom prst="line">
              <a:avLst/>
            </a:prstGeom>
            <a:ln w="9525">
              <a:solidFill>
                <a:srgbClr val="E5BDBD"/>
              </a:solidFill>
            </a:ln>
          </p:spPr>
          <p:style>
            <a:lnRef idx="1">
              <a:schemeClr val="accent1"/>
            </a:lnRef>
            <a:fillRef idx="0">
              <a:schemeClr val="accent1"/>
            </a:fillRef>
            <a:effectRef idx="0">
              <a:schemeClr val="accent1"/>
            </a:effectRef>
            <a:fontRef idx="minor">
              <a:schemeClr val="tx1"/>
            </a:fontRef>
          </p:style>
        </p:cxnSp>
        <p:sp>
          <p:nvSpPr>
            <p:cNvPr id="83" name="椭圆 106"/>
            <p:cNvSpPr/>
            <p:nvPr/>
          </p:nvSpPr>
          <p:spPr>
            <a:xfrm>
              <a:off x="4421835" y="2955995"/>
              <a:ext cx="492302" cy="465600"/>
            </a:xfrm>
            <a:prstGeom prst="ellipse">
              <a:avLst/>
            </a:prstGeom>
            <a:solidFill>
              <a:srgbClr val="795696">
                <a:alpha val="96000"/>
              </a:srgbClr>
            </a:solidFill>
            <a:ln w="12700" cap="flat" cmpd="sng" algn="ctr">
              <a:solidFill>
                <a:srgbClr val="795696"/>
              </a:solidFill>
              <a:prstDash val="solid"/>
              <a:miter lim="800000"/>
            </a:ln>
            <a:effectLst/>
          </p:spPr>
          <p:txBody>
            <a:bodyPr rtlCol="0"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1" lang="zh-CN" altLang="en-US" sz="1050" b="0" i="0" u="none" strike="noStrike" kern="0" cap="none" spc="0" normalizeH="0" baseline="0" noProof="0">
                <a:ln>
                  <a:noFill/>
                </a:ln>
                <a:solidFill>
                  <a:schemeClr val="bg1"/>
                </a:solidFill>
                <a:effectLst/>
                <a:uLnTx/>
                <a:uFillTx/>
                <a:latin typeface="微软雅黑" panose="020B0503020204020204" pitchFamily="34" charset="-122"/>
                <a:ea typeface="微软雅黑" panose="020B0503020204020204" pitchFamily="34" charset="-122"/>
              </a:endParaRPr>
            </a:p>
          </p:txBody>
        </p:sp>
        <p:sp>
          <p:nvSpPr>
            <p:cNvPr id="84" name="矩形 107"/>
            <p:cNvSpPr/>
            <p:nvPr/>
          </p:nvSpPr>
          <p:spPr>
            <a:xfrm>
              <a:off x="4179397" y="2466549"/>
              <a:ext cx="979756" cy="276999"/>
            </a:xfrm>
            <a:prstGeom prst="rect">
              <a:avLst/>
            </a:prstGeom>
          </p:spPr>
          <p:txBody>
            <a:bodyPr wrap="none">
              <a:spAutoFit/>
            </a:bodyPr>
            <a:lstStyle/>
            <a:p>
              <a:pPr marL="0" marR="0" lvl="0" indent="0" algn="ctr" defTabSz="914400" rtl="0" eaLnBrk="1" fontAlgn="auto" latinLnBrk="0" hangingPunct="1">
                <a:lnSpc>
                  <a:spcPct val="100000"/>
                </a:lnSpc>
                <a:spcBef>
                  <a:spcPct val="0"/>
                </a:spcBef>
                <a:spcAft>
                  <a:spcPct val="0"/>
                </a:spcAft>
                <a:buClrTx/>
                <a:buSzTx/>
                <a:buFontTx/>
                <a:buNone/>
                <a:defRPr/>
              </a:pPr>
              <a:r>
                <a:rPr lang="zh-CN" altLang="en-US" sz="1200" b="1">
                  <a:effectLst>
                    <a:glow rad="114300">
                      <a:prstClr val="white">
                        <a:alpha val="99000"/>
                      </a:prstClr>
                    </a:glow>
                    <a:outerShdw blurRad="863600" dist="38100" dir="2700000" algn="tl" rotWithShape="0">
                      <a:prstClr val="white">
                        <a:alpha val="25000"/>
                      </a:prstClr>
                    </a:outerShdw>
                  </a:effectLst>
                  <a:latin typeface="微软雅黑" panose="020B0503020204020204" pitchFamily="34" charset="-122"/>
                  <a:ea typeface="微软雅黑" panose="020B0503020204020204" pitchFamily="34" charset="-122"/>
                  <a:cs typeface="Calibri" panose="020F0502020204030204" charset="0"/>
                </a:rPr>
                <a:t>护肤研究院</a:t>
              </a:r>
              <a:endParaRPr lang="zh-CN" altLang="en-US" sz="1200" b="1">
                <a:effectLst>
                  <a:glow rad="114300">
                    <a:prstClr val="white">
                      <a:alpha val="99000"/>
                    </a:prstClr>
                  </a:glow>
                  <a:outerShdw blurRad="863600" dist="38100" dir="2700000" algn="tl" rotWithShape="0">
                    <a:prstClr val="white">
                      <a:alpha val="25000"/>
                    </a:prstClr>
                  </a:outerShdw>
                </a:effectLst>
                <a:latin typeface="微软雅黑" panose="020B0503020204020204" pitchFamily="34" charset="-122"/>
                <a:ea typeface="微软雅黑" panose="020B0503020204020204" pitchFamily="34" charset="-122"/>
                <a:cs typeface="Calibri" panose="020F0502020204030204" charset="0"/>
              </a:endParaRPr>
            </a:p>
          </p:txBody>
        </p:sp>
        <p:sp>
          <p:nvSpPr>
            <p:cNvPr id="85" name="空心弧 108"/>
            <p:cNvSpPr/>
            <p:nvPr/>
          </p:nvSpPr>
          <p:spPr>
            <a:xfrm rot="5400000">
              <a:off x="4248733" y="2768867"/>
              <a:ext cx="837344" cy="862999"/>
            </a:xfrm>
            <a:prstGeom prst="blockArc">
              <a:avLst>
                <a:gd name="adj1" fmla="val 12894987"/>
                <a:gd name="adj2" fmla="val 8853212"/>
                <a:gd name="adj3" fmla="val 4839"/>
              </a:avLst>
            </a:prstGeom>
            <a:solidFill>
              <a:srgbClr val="795696">
                <a:alpha val="89000"/>
              </a:srgbClr>
            </a:solidFill>
            <a:ln w="12700" cap="flat" cmpd="sng" algn="ctr">
              <a:solidFill>
                <a:srgbClr val="795696"/>
              </a:solidFill>
              <a:prstDash val="solid"/>
              <a:miter lim="800000"/>
            </a:ln>
            <a:effectLst/>
          </p:spPr>
          <p:txBody>
            <a:bodyPr rtlCol="0"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1" lang="zh-CN" altLang="en-US" sz="1050" b="0" i="0" u="none" strike="noStrike" kern="0" cap="none" spc="0" normalizeH="0" baseline="0" noProof="0">
                <a:ln>
                  <a:noFill/>
                </a:ln>
                <a:effectLst/>
                <a:uLnTx/>
                <a:uFillTx/>
                <a:latin typeface="微软雅黑" panose="020B0503020204020204" pitchFamily="34" charset="-122"/>
                <a:ea typeface="微软雅黑" panose="020B0503020204020204" pitchFamily="34" charset="-122"/>
              </a:endParaRPr>
            </a:p>
          </p:txBody>
        </p:sp>
        <p:sp>
          <p:nvSpPr>
            <p:cNvPr id="86" name="矩形 109"/>
            <p:cNvSpPr/>
            <p:nvPr/>
          </p:nvSpPr>
          <p:spPr>
            <a:xfrm>
              <a:off x="5165655" y="3149319"/>
              <a:ext cx="591829" cy="215444"/>
            </a:xfrm>
            <a:prstGeom prst="rect">
              <a:avLst/>
            </a:prstGeom>
          </p:spPr>
          <p:txBody>
            <a:bodyPr wrap="none">
              <a:spAutoFit/>
            </a:bodyPr>
            <a:lstStyle/>
            <a:p>
              <a:pPr marL="0" marR="0" lvl="0" indent="0" algn="ctr" defTabSz="412750" rtl="0" eaLnBrk="1" fontAlgn="auto" latinLnBrk="0" hangingPunct="0">
                <a:lnSpc>
                  <a:spcPct val="100000"/>
                </a:lnSpc>
                <a:spcBef>
                  <a:spcPct val="0"/>
                </a:spcBef>
                <a:spcAft>
                  <a:spcPct val="0"/>
                </a:spcAft>
                <a:buClrTx/>
                <a:buSzTx/>
                <a:buFontTx/>
                <a:buNone/>
                <a:defRPr/>
              </a:pPr>
              <a:r>
                <a:rPr lang="en-US" altLang="zh-CN" sz="800" kern="0" cap="all">
                  <a:latin typeface="微软雅黑" panose="020B0503020204020204" pitchFamily="34" charset="-122"/>
                  <a:ea typeface="微软雅黑" panose="020B0503020204020204" pitchFamily="34" charset="-122"/>
                  <a:cs typeface="Calibri" panose="020F0502020204030204" charset="0"/>
                  <a:sym typeface="Gill Sans Light"/>
                </a:rPr>
                <a:t>Service</a:t>
              </a:r>
              <a:endParaRPr kumimoji="0" lang="zh-CN" altLang="en-US" sz="800" b="0" i="0" u="none" strike="noStrike" kern="0" cap="all" spc="0" normalizeH="0" baseline="0" noProof="0">
                <a:ln>
                  <a:noFill/>
                </a:ln>
                <a:effectLst/>
                <a:uLnTx/>
                <a:uFillTx/>
                <a:latin typeface="微软雅黑" panose="020B0503020204020204" pitchFamily="34" charset="-122"/>
                <a:ea typeface="微软雅黑" panose="020B0503020204020204" pitchFamily="34" charset="-122"/>
                <a:cs typeface="Calibri" panose="020F0502020204030204" charset="0"/>
                <a:sym typeface="Gill Sans Light"/>
              </a:endParaRPr>
            </a:p>
          </p:txBody>
        </p:sp>
        <p:sp>
          <p:nvSpPr>
            <p:cNvPr id="87" name="矩形 114"/>
            <p:cNvSpPr/>
            <p:nvPr/>
          </p:nvSpPr>
          <p:spPr>
            <a:xfrm>
              <a:off x="4423057" y="2694124"/>
              <a:ext cx="492443" cy="215444"/>
            </a:xfrm>
            <a:prstGeom prst="rect">
              <a:avLst/>
            </a:prstGeom>
          </p:spPr>
          <p:txBody>
            <a:bodyPr wrap="none">
              <a:spAutoFit/>
            </a:bodyPr>
            <a:lstStyle/>
            <a:p>
              <a:pPr marL="0" marR="0" lvl="0" indent="0" algn="ctr" defTabSz="914400" rtl="0" eaLnBrk="1" fontAlgn="auto" latinLnBrk="0" hangingPunct="1">
                <a:lnSpc>
                  <a:spcPct val="100000"/>
                </a:lnSpc>
                <a:spcBef>
                  <a:spcPct val="0"/>
                </a:spcBef>
                <a:spcAft>
                  <a:spcPct val="0"/>
                </a:spcAft>
                <a:buClrTx/>
                <a:buSzTx/>
                <a:buFontTx/>
                <a:buNone/>
                <a:defRPr/>
              </a:pPr>
              <a:r>
                <a:rPr kumimoji="1" lang="zh-CN" altLang="en-US" sz="800">
                  <a:latin typeface="微软雅黑" panose="020B0503020204020204" pitchFamily="34" charset="-122"/>
                  <a:ea typeface="微软雅黑" panose="020B0503020204020204" pitchFamily="34" charset="-122"/>
                </a:rPr>
                <a:t>专家说</a:t>
              </a:r>
              <a:endParaRPr kumimoji="1" lang="en-US" altLang="zh-CN" sz="800" b="0" i="0" u="none" strike="noStrike" kern="1200" cap="none" spc="0" normalizeH="0" baseline="0" noProof="0">
                <a:ln>
                  <a:noFill/>
                </a:ln>
                <a:effectLst/>
                <a:uLnTx/>
                <a:uFillTx/>
                <a:latin typeface="微软雅黑" panose="020B0503020204020204" pitchFamily="34" charset="-122"/>
                <a:ea typeface="微软雅黑" panose="020B0503020204020204" pitchFamily="34" charset="-122"/>
              </a:endParaRPr>
            </a:p>
          </p:txBody>
        </p:sp>
        <p:sp>
          <p:nvSpPr>
            <p:cNvPr id="88" name="矩形 115"/>
            <p:cNvSpPr/>
            <p:nvPr/>
          </p:nvSpPr>
          <p:spPr>
            <a:xfrm rot="2803302">
              <a:off x="4196251" y="3279948"/>
              <a:ext cx="543739" cy="200055"/>
            </a:xfrm>
            <a:prstGeom prst="rect">
              <a:avLst/>
            </a:prstGeom>
          </p:spPr>
          <p:txBody>
            <a:bodyPr wrap="none">
              <a:spAutoFit/>
            </a:bodyPr>
            <a:lstStyle/>
            <a:p>
              <a:pPr marL="0" marR="0" lvl="0" indent="0" algn="l" defTabSz="914400" rtl="0" eaLnBrk="1" fontAlgn="auto" latinLnBrk="0" hangingPunct="1">
                <a:lnSpc>
                  <a:spcPct val="100000"/>
                </a:lnSpc>
                <a:spcBef>
                  <a:spcPct val="0"/>
                </a:spcBef>
                <a:spcAft>
                  <a:spcPct val="0"/>
                </a:spcAft>
                <a:buClrTx/>
                <a:buSzTx/>
                <a:buFontTx/>
                <a:buNone/>
                <a:defRPr/>
              </a:pPr>
              <a:r>
                <a:rPr kumimoji="1" lang="zh-CN" altLang="en-US" sz="700">
                  <a:latin typeface="微软雅黑" panose="020B0503020204020204" pitchFamily="34" charset="-122"/>
                  <a:ea typeface="微软雅黑" panose="020B0503020204020204" pitchFamily="34" charset="-122"/>
                </a:rPr>
                <a:t>线上课程</a:t>
              </a:r>
              <a:endParaRPr kumimoji="1" lang="en-US" altLang="zh-CN" sz="700" b="0" i="0" u="none" strike="noStrike" kern="1200" cap="none" spc="0" normalizeH="0" baseline="0" noProof="0">
                <a:ln>
                  <a:noFill/>
                </a:ln>
                <a:effectLst/>
                <a:uLnTx/>
                <a:uFillTx/>
                <a:latin typeface="微软雅黑" panose="020B0503020204020204" pitchFamily="34" charset="-122"/>
                <a:ea typeface="微软雅黑" panose="020B0503020204020204" pitchFamily="34" charset="-122"/>
              </a:endParaRPr>
            </a:p>
          </p:txBody>
        </p:sp>
        <p:sp>
          <p:nvSpPr>
            <p:cNvPr id="89" name="矩形 116"/>
            <p:cNvSpPr/>
            <p:nvPr/>
          </p:nvSpPr>
          <p:spPr>
            <a:xfrm rot="19103476">
              <a:off x="4697951" y="3294150"/>
              <a:ext cx="364202" cy="200055"/>
            </a:xfrm>
            <a:prstGeom prst="rect">
              <a:avLst/>
            </a:prstGeom>
          </p:spPr>
          <p:txBody>
            <a:bodyPr wrap="none">
              <a:spAutoFit/>
            </a:bodyPr>
            <a:lstStyle/>
            <a:p>
              <a:pPr marL="0" marR="0" lvl="0" indent="0" algn="l" defTabSz="914400" rtl="0" eaLnBrk="1" fontAlgn="auto" latinLnBrk="0" hangingPunct="1">
                <a:lnSpc>
                  <a:spcPct val="100000"/>
                </a:lnSpc>
                <a:spcBef>
                  <a:spcPct val="0"/>
                </a:spcBef>
                <a:spcAft>
                  <a:spcPct val="0"/>
                </a:spcAft>
                <a:buClrTx/>
                <a:buSzTx/>
                <a:buFontTx/>
                <a:buNone/>
                <a:defRPr/>
              </a:pPr>
              <a:r>
                <a:rPr kumimoji="1" lang="zh-CN" altLang="en-US" sz="700">
                  <a:latin typeface="微软雅黑" panose="020B0503020204020204" pitchFamily="34" charset="-122"/>
                  <a:ea typeface="微软雅黑" panose="020B0503020204020204" pitchFamily="34" charset="-122"/>
                </a:rPr>
                <a:t>直播</a:t>
              </a:r>
              <a:endParaRPr kumimoji="1" lang="en-US" altLang="zh-CN" sz="700">
                <a:latin typeface="微软雅黑" panose="020B0503020204020204" pitchFamily="34" charset="-122"/>
                <a:ea typeface="微软雅黑" panose="020B0503020204020204" pitchFamily="34" charset="-122"/>
              </a:endParaRPr>
            </a:p>
          </p:txBody>
        </p:sp>
        <p:sp>
          <p:nvSpPr>
            <p:cNvPr id="90" name="TextBox 97"/>
            <p:cNvSpPr txBox="1"/>
            <p:nvPr/>
          </p:nvSpPr>
          <p:spPr>
            <a:xfrm>
              <a:off x="4511843" y="3070726"/>
              <a:ext cx="460967" cy="234286"/>
            </a:xfrm>
            <a:prstGeom prst="rect">
              <a:avLst/>
            </a:prstGeom>
            <a:noFill/>
          </p:spPr>
          <p:txBody>
            <a:bodyPr wrap="square" lIns="36000" tIns="36000" rIns="36000" bIns="36000" rtlCol="0">
              <a:spAutoFit/>
            </a:bodyPr>
            <a:lstStyle/>
            <a:p>
              <a:pPr algn="l"/>
              <a:r>
                <a:rPr lang="zh-CN" altLang="en-US" sz="1050">
                  <a:solidFill>
                    <a:schemeClr val="bg1"/>
                  </a:solidFill>
                  <a:latin typeface="微软雅黑" panose="020B0503020204020204" pitchFamily="34" charset="-122"/>
                  <a:ea typeface="微软雅黑" panose="020B0503020204020204" pitchFamily="34" charset="-122"/>
                  <a:cs typeface="Calibri" panose="020F0502020204030204" charset="0"/>
                </a:rPr>
                <a:t>教育</a:t>
              </a:r>
              <a:endParaRPr lang="en-US" sz="1050">
                <a:solidFill>
                  <a:schemeClr val="bg1"/>
                </a:solidFill>
                <a:latin typeface="微软雅黑" panose="020B0503020204020204" pitchFamily="34" charset="-122"/>
                <a:ea typeface="微软雅黑" panose="020B0503020204020204" pitchFamily="34" charset="-122"/>
                <a:cs typeface="Calibri" panose="020F0502020204030204" charset="0"/>
              </a:endParaRPr>
            </a:p>
          </p:txBody>
        </p:sp>
        <p:cxnSp>
          <p:nvCxnSpPr>
            <p:cNvPr id="91" name="Straight Connector 80"/>
            <p:cNvCxnSpPr/>
            <p:nvPr/>
          </p:nvCxnSpPr>
          <p:spPr>
            <a:xfrm flipH="1">
              <a:off x="4539527" y="4772586"/>
              <a:ext cx="0" cy="163511"/>
            </a:xfrm>
            <a:prstGeom prst="line">
              <a:avLst/>
            </a:prstGeom>
            <a:ln w="9525">
              <a:solidFill>
                <a:srgbClr val="E5BDBD"/>
              </a:solidFill>
            </a:ln>
          </p:spPr>
          <p:style>
            <a:lnRef idx="1">
              <a:schemeClr val="accent1"/>
            </a:lnRef>
            <a:fillRef idx="0">
              <a:schemeClr val="accent1"/>
            </a:fillRef>
            <a:effectRef idx="0">
              <a:schemeClr val="accent1"/>
            </a:effectRef>
            <a:fontRef idx="minor">
              <a:schemeClr val="tx1"/>
            </a:fontRef>
          </p:style>
        </p:cxnSp>
        <p:cxnSp>
          <p:nvCxnSpPr>
            <p:cNvPr id="92" name="Straight Connector 81"/>
            <p:cNvCxnSpPr/>
            <p:nvPr/>
          </p:nvCxnSpPr>
          <p:spPr>
            <a:xfrm flipV="1">
              <a:off x="4773349" y="4473700"/>
              <a:ext cx="184768" cy="35504"/>
            </a:xfrm>
            <a:prstGeom prst="line">
              <a:avLst/>
            </a:prstGeom>
            <a:ln w="9525">
              <a:solidFill>
                <a:srgbClr val="E5BDBD"/>
              </a:solidFill>
            </a:ln>
          </p:spPr>
          <p:style>
            <a:lnRef idx="1">
              <a:schemeClr val="accent1"/>
            </a:lnRef>
            <a:fillRef idx="0">
              <a:schemeClr val="accent1"/>
            </a:fillRef>
            <a:effectRef idx="0">
              <a:schemeClr val="accent1"/>
            </a:effectRef>
            <a:fontRef idx="minor">
              <a:schemeClr val="tx1"/>
            </a:fontRef>
          </p:style>
        </p:cxnSp>
        <p:cxnSp>
          <p:nvCxnSpPr>
            <p:cNvPr id="93" name="Straight Connector 82"/>
            <p:cNvCxnSpPr/>
            <p:nvPr/>
          </p:nvCxnSpPr>
          <p:spPr>
            <a:xfrm>
              <a:off x="4149811" y="4395036"/>
              <a:ext cx="294233" cy="114167"/>
            </a:xfrm>
            <a:prstGeom prst="line">
              <a:avLst/>
            </a:prstGeom>
            <a:ln w="9525">
              <a:solidFill>
                <a:srgbClr val="E5BDBD"/>
              </a:solidFill>
            </a:ln>
          </p:spPr>
          <p:style>
            <a:lnRef idx="1">
              <a:schemeClr val="accent1"/>
            </a:lnRef>
            <a:fillRef idx="0">
              <a:schemeClr val="accent1"/>
            </a:fillRef>
            <a:effectRef idx="0">
              <a:schemeClr val="accent1"/>
            </a:effectRef>
            <a:fontRef idx="minor">
              <a:schemeClr val="tx1"/>
            </a:fontRef>
          </p:style>
        </p:cxnSp>
        <p:grpSp>
          <p:nvGrpSpPr>
            <p:cNvPr id="94" name="组合 93"/>
            <p:cNvGrpSpPr/>
            <p:nvPr/>
          </p:nvGrpSpPr>
          <p:grpSpPr>
            <a:xfrm>
              <a:off x="4072021" y="3914155"/>
              <a:ext cx="904173" cy="1064769"/>
              <a:chOff x="1757426" y="2545312"/>
              <a:chExt cx="2538793" cy="3081326"/>
            </a:xfrm>
          </p:grpSpPr>
          <p:sp>
            <p:nvSpPr>
              <p:cNvPr id="117" name="椭圆 116"/>
              <p:cNvSpPr/>
              <p:nvPr/>
            </p:nvSpPr>
            <p:spPr>
              <a:xfrm>
                <a:off x="2395101" y="3707862"/>
                <a:ext cx="1382316" cy="1347395"/>
              </a:xfrm>
              <a:prstGeom prst="ellipse">
                <a:avLst/>
              </a:prstGeom>
              <a:solidFill>
                <a:srgbClr val="795696">
                  <a:alpha val="96000"/>
                </a:srgbClr>
              </a:solidFill>
              <a:ln w="12700" cap="flat" cmpd="sng" algn="ctr">
                <a:solidFill>
                  <a:srgbClr val="795696"/>
                </a:solidFill>
                <a:prstDash val="solid"/>
                <a:miter lim="800000"/>
              </a:ln>
              <a:effectLst/>
            </p:spPr>
            <p:txBody>
              <a:bodyPr rtlCol="0"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1" lang="zh-CN" altLang="en-US" sz="1050" b="0" i="0" u="none" strike="noStrike" kern="0" cap="none" spc="0" normalizeH="0" baseline="0" noProof="0">
                  <a:ln>
                    <a:noFill/>
                  </a:ln>
                  <a:effectLst/>
                  <a:uLnTx/>
                  <a:uFillTx/>
                  <a:latin typeface="微软雅黑" panose="020B0503020204020204" pitchFamily="34" charset="-122"/>
                  <a:ea typeface="微软雅黑" panose="020B0503020204020204" pitchFamily="34" charset="-122"/>
                </a:endParaRPr>
              </a:p>
            </p:txBody>
          </p:sp>
          <p:sp>
            <p:nvSpPr>
              <p:cNvPr id="118" name="矩形 117"/>
              <p:cNvSpPr/>
              <p:nvPr/>
            </p:nvSpPr>
            <p:spPr>
              <a:xfrm>
                <a:off x="2177839" y="2545312"/>
                <a:ext cx="1814808" cy="801605"/>
              </a:xfrm>
              <a:prstGeom prst="rect">
                <a:avLst/>
              </a:prstGeom>
            </p:spPr>
            <p:txBody>
              <a:bodyPr wrap="none">
                <a:spAutoFit/>
              </a:bodyPr>
              <a:lstStyle/>
              <a:p>
                <a:pPr marL="0" marR="0" lvl="0" indent="0" algn="ctr" defTabSz="914400" rtl="0" eaLnBrk="1" fontAlgn="auto" latinLnBrk="0" hangingPunct="1">
                  <a:lnSpc>
                    <a:spcPct val="100000"/>
                  </a:lnSpc>
                  <a:spcBef>
                    <a:spcPct val="0"/>
                  </a:spcBef>
                  <a:spcAft>
                    <a:spcPct val="0"/>
                  </a:spcAft>
                  <a:buClrTx/>
                  <a:buSzTx/>
                  <a:buFontTx/>
                  <a:buNone/>
                  <a:defRPr/>
                </a:pPr>
                <a:r>
                  <a:rPr lang="zh-CN" altLang="en-US" sz="1200" b="1">
                    <a:effectLst>
                      <a:glow rad="114300">
                        <a:prstClr val="white">
                          <a:alpha val="99000"/>
                        </a:prstClr>
                      </a:glow>
                      <a:outerShdw blurRad="863600" dist="38100" dir="2700000" algn="tl" rotWithShape="0">
                        <a:prstClr val="white">
                          <a:alpha val="25000"/>
                        </a:prstClr>
                      </a:outerShdw>
                    </a:effectLst>
                    <a:latin typeface="微软雅黑" panose="020B0503020204020204" pitchFamily="34" charset="-122"/>
                    <a:ea typeface="微软雅黑" panose="020B0503020204020204" pitchFamily="34" charset="-122"/>
                    <a:cs typeface="Calibri" panose="020F0502020204030204" charset="0"/>
                  </a:rPr>
                  <a:t>品牌馆</a:t>
                </a:r>
                <a:endParaRPr lang="zh-CN" altLang="en-US" sz="1200" b="1">
                  <a:effectLst>
                    <a:glow rad="114300">
                      <a:prstClr val="white">
                        <a:alpha val="99000"/>
                      </a:prstClr>
                    </a:glow>
                    <a:outerShdw blurRad="863600" dist="38100" dir="2700000" algn="tl" rotWithShape="0">
                      <a:prstClr val="white">
                        <a:alpha val="25000"/>
                      </a:prstClr>
                    </a:outerShdw>
                  </a:effectLst>
                  <a:latin typeface="微软雅黑" panose="020B0503020204020204" pitchFamily="34" charset="-122"/>
                  <a:ea typeface="微软雅黑" panose="020B0503020204020204" pitchFamily="34" charset="-122"/>
                  <a:cs typeface="Calibri" panose="020F0502020204030204" charset="0"/>
                </a:endParaRPr>
              </a:p>
            </p:txBody>
          </p:sp>
          <p:sp>
            <p:nvSpPr>
              <p:cNvPr id="119" name="空心弧 118"/>
              <p:cNvSpPr/>
              <p:nvPr/>
            </p:nvSpPr>
            <p:spPr>
              <a:xfrm rot="5400000">
                <a:off x="1873036" y="3203455"/>
                <a:ext cx="2423183" cy="2423183"/>
              </a:xfrm>
              <a:prstGeom prst="blockArc">
                <a:avLst>
                  <a:gd name="adj1" fmla="val 12894987"/>
                  <a:gd name="adj2" fmla="val 8853212"/>
                  <a:gd name="adj3" fmla="val 4839"/>
                </a:avLst>
              </a:prstGeom>
              <a:solidFill>
                <a:srgbClr val="795696">
                  <a:alpha val="89000"/>
                </a:srgbClr>
              </a:solidFill>
              <a:ln w="12700" cap="flat" cmpd="sng" algn="ctr">
                <a:solidFill>
                  <a:srgbClr val="795696"/>
                </a:solidFill>
                <a:prstDash val="solid"/>
                <a:miter lim="800000"/>
              </a:ln>
              <a:effectLst/>
            </p:spPr>
            <p:txBody>
              <a:bodyPr rtlCol="0"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1" lang="zh-CN" altLang="en-US" sz="1050" b="0" i="0" u="none" strike="noStrike" kern="0" cap="none" spc="0" normalizeH="0" baseline="0" noProof="0">
                  <a:ln>
                    <a:noFill/>
                  </a:ln>
                  <a:effectLst/>
                  <a:uLnTx/>
                  <a:uFillTx/>
                  <a:latin typeface="微软雅黑" panose="020B0503020204020204" pitchFamily="34" charset="-122"/>
                  <a:ea typeface="微软雅黑" panose="020B0503020204020204" pitchFamily="34" charset="-122"/>
                </a:endParaRPr>
              </a:p>
            </p:txBody>
          </p:sp>
          <p:sp>
            <p:nvSpPr>
              <p:cNvPr id="120" name="矩形 114"/>
              <p:cNvSpPr/>
              <p:nvPr/>
            </p:nvSpPr>
            <p:spPr>
              <a:xfrm>
                <a:off x="2476907" y="3108206"/>
                <a:ext cx="1094645" cy="623472"/>
              </a:xfrm>
              <a:prstGeom prst="rect">
                <a:avLst/>
              </a:prstGeom>
            </p:spPr>
            <p:txBody>
              <a:bodyPr wrap="none">
                <a:spAutoFit/>
              </a:bodyPr>
              <a:lstStyle/>
              <a:p>
                <a:pPr marL="0" marR="0" lvl="0" indent="0" algn="l" defTabSz="914400" rtl="0" eaLnBrk="1" fontAlgn="auto" latinLnBrk="0" hangingPunct="1">
                  <a:lnSpc>
                    <a:spcPct val="100000"/>
                  </a:lnSpc>
                  <a:spcBef>
                    <a:spcPct val="0"/>
                  </a:spcBef>
                  <a:spcAft>
                    <a:spcPct val="0"/>
                  </a:spcAft>
                  <a:buClrTx/>
                  <a:buSzTx/>
                  <a:buFontTx/>
                  <a:buNone/>
                  <a:defRPr/>
                </a:pPr>
                <a:r>
                  <a:rPr kumimoji="1" lang="zh-CN" altLang="en-US" sz="800">
                    <a:latin typeface="微软雅黑" panose="020B0503020204020204" pitchFamily="34" charset="-122"/>
                    <a:ea typeface="微软雅黑" panose="020B0503020204020204" pitchFamily="34" charset="-122"/>
                  </a:rPr>
                  <a:t>品牌</a:t>
                </a:r>
                <a:endParaRPr kumimoji="1" lang="en-US" altLang="zh-CN" sz="800" b="0" i="0" u="none" strike="noStrike" kern="1200" cap="none" spc="0" normalizeH="0" baseline="0" noProof="0">
                  <a:ln>
                    <a:noFill/>
                  </a:ln>
                  <a:effectLst/>
                  <a:uLnTx/>
                  <a:uFillTx/>
                  <a:latin typeface="微软雅黑" panose="020B0503020204020204" pitchFamily="34" charset="-122"/>
                  <a:ea typeface="微软雅黑" panose="020B0503020204020204" pitchFamily="34" charset="-122"/>
                </a:endParaRPr>
              </a:p>
            </p:txBody>
          </p:sp>
          <p:sp>
            <p:nvSpPr>
              <p:cNvPr id="121" name="矩形 115"/>
              <p:cNvSpPr/>
              <p:nvPr/>
            </p:nvSpPr>
            <p:spPr>
              <a:xfrm rot="2456136">
                <a:off x="1757426" y="4765786"/>
                <a:ext cx="1621672" cy="578937"/>
              </a:xfrm>
              <a:prstGeom prst="rect">
                <a:avLst/>
              </a:prstGeom>
            </p:spPr>
            <p:txBody>
              <a:bodyPr wrap="square">
                <a:spAutoFit/>
              </a:bodyPr>
              <a:lstStyle/>
              <a:p>
                <a:pPr marL="0" marR="0" lvl="0" indent="0" algn="l" defTabSz="914400" rtl="0" eaLnBrk="1" fontAlgn="auto" latinLnBrk="0" hangingPunct="1">
                  <a:lnSpc>
                    <a:spcPct val="100000"/>
                  </a:lnSpc>
                  <a:spcBef>
                    <a:spcPct val="0"/>
                  </a:spcBef>
                  <a:spcAft>
                    <a:spcPct val="0"/>
                  </a:spcAft>
                  <a:buClrTx/>
                  <a:buSzTx/>
                  <a:buFontTx/>
                  <a:buNone/>
                  <a:defRPr/>
                </a:pPr>
                <a:r>
                  <a:rPr kumimoji="1" lang="zh-CN" altLang="en-US" sz="700" b="0" i="0" u="none" strike="noStrike" kern="1200" cap="none" spc="0" normalizeH="0" baseline="0" noProof="0">
                    <a:ln>
                      <a:noFill/>
                    </a:ln>
                    <a:effectLst/>
                    <a:uLnTx/>
                    <a:uFillTx/>
                    <a:latin typeface="微软雅黑" panose="020B0503020204020204" pitchFamily="34" charset="-122"/>
                    <a:ea typeface="微软雅黑" panose="020B0503020204020204" pitchFamily="34" charset="-122"/>
                  </a:rPr>
                  <a:t>产品</a:t>
                </a:r>
                <a:endParaRPr kumimoji="1" lang="en-US" altLang="zh-CN" sz="700" b="0" i="0" u="none" strike="noStrike" kern="1200" cap="none" spc="0" normalizeH="0" baseline="0" noProof="0">
                  <a:ln>
                    <a:noFill/>
                  </a:ln>
                  <a:effectLst/>
                  <a:uLnTx/>
                  <a:uFillTx/>
                  <a:latin typeface="微软雅黑" panose="020B0503020204020204" pitchFamily="34" charset="-122"/>
                  <a:ea typeface="微软雅黑" panose="020B0503020204020204" pitchFamily="34" charset="-122"/>
                </a:endParaRPr>
              </a:p>
            </p:txBody>
          </p:sp>
          <p:sp>
            <p:nvSpPr>
              <p:cNvPr id="122" name="矩形 116"/>
              <p:cNvSpPr/>
              <p:nvPr/>
            </p:nvSpPr>
            <p:spPr>
              <a:xfrm rot="19431348">
                <a:off x="3183899" y="4686444"/>
                <a:ext cx="995623" cy="578937"/>
              </a:xfrm>
              <a:prstGeom prst="rect">
                <a:avLst/>
              </a:prstGeom>
            </p:spPr>
            <p:txBody>
              <a:bodyPr wrap="none">
                <a:spAutoFit/>
              </a:bodyPr>
              <a:lstStyle/>
              <a:p>
                <a:pPr marL="0" marR="0" lvl="0" indent="0" algn="l" defTabSz="914400" rtl="0" eaLnBrk="1" fontAlgn="auto" latinLnBrk="0" hangingPunct="1">
                  <a:lnSpc>
                    <a:spcPct val="100000"/>
                  </a:lnSpc>
                  <a:spcBef>
                    <a:spcPct val="0"/>
                  </a:spcBef>
                  <a:spcAft>
                    <a:spcPct val="0"/>
                  </a:spcAft>
                  <a:buClrTx/>
                  <a:buSzTx/>
                  <a:buFontTx/>
                  <a:buNone/>
                  <a:defRPr/>
                </a:pPr>
                <a:r>
                  <a:rPr kumimoji="1" lang="en-US" altLang="zh-CN" sz="700">
                    <a:latin typeface="微软雅黑" panose="020B0503020204020204" pitchFamily="34" charset="-122"/>
                    <a:ea typeface="微软雅黑" panose="020B0503020204020204" pitchFamily="34" charset="-122"/>
                  </a:rPr>
                  <a:t>CSR</a:t>
                </a:r>
                <a:endParaRPr kumimoji="1" lang="en-US" altLang="zh-CN" sz="700">
                  <a:latin typeface="微软雅黑" panose="020B0503020204020204" pitchFamily="34" charset="-122"/>
                  <a:ea typeface="微软雅黑" panose="020B0503020204020204" pitchFamily="34" charset="-122"/>
                </a:endParaRPr>
              </a:p>
            </p:txBody>
          </p:sp>
        </p:grpSp>
        <p:sp>
          <p:nvSpPr>
            <p:cNvPr id="95" name="TextBox 85"/>
            <p:cNvSpPr txBox="1"/>
            <p:nvPr/>
          </p:nvSpPr>
          <p:spPr>
            <a:xfrm>
              <a:off x="4146710" y="4470060"/>
              <a:ext cx="770490" cy="257369"/>
            </a:xfrm>
            <a:prstGeom prst="rect">
              <a:avLst/>
            </a:prstGeom>
            <a:noFill/>
          </p:spPr>
          <p:txBody>
            <a:bodyPr wrap="square" lIns="36000" tIns="36000" rIns="36000" bIns="36000" rtlCol="0">
              <a:spAutoFit/>
            </a:bodyPr>
            <a:lstStyle/>
            <a:p>
              <a:pPr algn="ctr"/>
              <a:r>
                <a:rPr lang="zh-CN" altLang="en-US" sz="1200">
                  <a:solidFill>
                    <a:schemeClr val="bg1"/>
                  </a:solidFill>
                  <a:latin typeface="微软雅黑" panose="020B0503020204020204" pitchFamily="34" charset="-122"/>
                  <a:ea typeface="微软雅黑" panose="020B0503020204020204" pitchFamily="34" charset="-122"/>
                  <a:cs typeface="Calibri" panose="020F0502020204030204" charset="0"/>
                </a:rPr>
                <a:t>品宣</a:t>
              </a:r>
              <a:endParaRPr lang="en-US" sz="1200">
                <a:solidFill>
                  <a:schemeClr val="bg1"/>
                </a:solidFill>
                <a:latin typeface="微软雅黑" panose="020B0503020204020204" pitchFamily="34" charset="-122"/>
                <a:ea typeface="微软雅黑" panose="020B0503020204020204" pitchFamily="34" charset="-122"/>
                <a:cs typeface="Calibri" panose="020F0502020204030204" charset="0"/>
              </a:endParaRPr>
            </a:p>
          </p:txBody>
        </p:sp>
        <p:cxnSp>
          <p:nvCxnSpPr>
            <p:cNvPr id="96" name="Straight Connector 68"/>
            <p:cNvCxnSpPr/>
            <p:nvPr/>
          </p:nvCxnSpPr>
          <p:spPr>
            <a:xfrm flipH="1">
              <a:off x="7806510" y="4773155"/>
              <a:ext cx="0" cy="163511"/>
            </a:xfrm>
            <a:prstGeom prst="line">
              <a:avLst/>
            </a:prstGeom>
            <a:ln w="9525">
              <a:solidFill>
                <a:srgbClr val="E5BDBD"/>
              </a:solidFill>
            </a:ln>
          </p:spPr>
          <p:style>
            <a:lnRef idx="1">
              <a:schemeClr val="accent1"/>
            </a:lnRef>
            <a:fillRef idx="0">
              <a:schemeClr val="accent1"/>
            </a:fillRef>
            <a:effectRef idx="0">
              <a:schemeClr val="accent1"/>
            </a:effectRef>
            <a:fontRef idx="minor">
              <a:schemeClr val="tx1"/>
            </a:fontRef>
          </p:style>
        </p:cxnSp>
        <p:cxnSp>
          <p:nvCxnSpPr>
            <p:cNvPr id="97" name="Straight Connector 69"/>
            <p:cNvCxnSpPr/>
            <p:nvPr/>
          </p:nvCxnSpPr>
          <p:spPr>
            <a:xfrm flipV="1">
              <a:off x="8040332" y="4474269"/>
              <a:ext cx="184768" cy="35504"/>
            </a:xfrm>
            <a:prstGeom prst="line">
              <a:avLst/>
            </a:prstGeom>
            <a:ln w="9525">
              <a:solidFill>
                <a:srgbClr val="E5BDBD"/>
              </a:solidFill>
            </a:ln>
          </p:spPr>
          <p:style>
            <a:lnRef idx="1">
              <a:schemeClr val="accent1"/>
            </a:lnRef>
            <a:fillRef idx="0">
              <a:schemeClr val="accent1"/>
            </a:fillRef>
            <a:effectRef idx="0">
              <a:schemeClr val="accent1"/>
            </a:effectRef>
            <a:fontRef idx="minor">
              <a:schemeClr val="tx1"/>
            </a:fontRef>
          </p:style>
        </p:cxnSp>
        <p:cxnSp>
          <p:nvCxnSpPr>
            <p:cNvPr id="98" name="Straight Connector 70"/>
            <p:cNvCxnSpPr/>
            <p:nvPr/>
          </p:nvCxnSpPr>
          <p:spPr>
            <a:xfrm>
              <a:off x="7416794" y="4395606"/>
              <a:ext cx="294233" cy="114167"/>
            </a:xfrm>
            <a:prstGeom prst="line">
              <a:avLst/>
            </a:prstGeom>
            <a:ln w="9525">
              <a:solidFill>
                <a:srgbClr val="E5BDBD"/>
              </a:solidFill>
            </a:ln>
          </p:spPr>
          <p:style>
            <a:lnRef idx="1">
              <a:schemeClr val="accent1"/>
            </a:lnRef>
            <a:fillRef idx="0">
              <a:schemeClr val="accent1"/>
            </a:fillRef>
            <a:effectRef idx="0">
              <a:schemeClr val="accent1"/>
            </a:effectRef>
            <a:fontRef idx="minor">
              <a:schemeClr val="tx1"/>
            </a:fontRef>
          </p:style>
        </p:cxnSp>
        <p:grpSp>
          <p:nvGrpSpPr>
            <p:cNvPr id="99" name="组合 105"/>
            <p:cNvGrpSpPr/>
            <p:nvPr/>
          </p:nvGrpSpPr>
          <p:grpSpPr>
            <a:xfrm>
              <a:off x="7339004" y="3932633"/>
              <a:ext cx="904172" cy="1046860"/>
              <a:chOff x="1757426" y="2597138"/>
              <a:chExt cx="2538793" cy="3029500"/>
            </a:xfrm>
          </p:grpSpPr>
          <p:sp>
            <p:nvSpPr>
              <p:cNvPr id="111" name="椭圆 106"/>
              <p:cNvSpPr/>
              <p:nvPr/>
            </p:nvSpPr>
            <p:spPr>
              <a:xfrm>
                <a:off x="2395101" y="3707862"/>
                <a:ext cx="1382316" cy="1347395"/>
              </a:xfrm>
              <a:prstGeom prst="ellipse">
                <a:avLst/>
              </a:prstGeom>
              <a:solidFill>
                <a:srgbClr val="795696">
                  <a:alpha val="96000"/>
                </a:srgbClr>
              </a:solidFill>
              <a:ln w="12700" cap="flat" cmpd="sng" algn="ctr">
                <a:solidFill>
                  <a:srgbClr val="795696"/>
                </a:solidFill>
                <a:prstDash val="solid"/>
                <a:miter lim="800000"/>
              </a:ln>
              <a:effectLst/>
            </p:spPr>
            <p:txBody>
              <a:bodyPr rtlCol="0"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1" lang="zh-CN" altLang="en-US" sz="1050" b="0" i="0" u="none" strike="noStrike" kern="0" cap="none" spc="0" normalizeH="0" baseline="0" noProof="0">
                  <a:ln>
                    <a:noFill/>
                  </a:ln>
                  <a:effectLst/>
                  <a:uLnTx/>
                  <a:uFillTx/>
                  <a:latin typeface="微软雅黑" panose="020B0503020204020204" pitchFamily="34" charset="-122"/>
                  <a:ea typeface="微软雅黑" panose="020B0503020204020204" pitchFamily="34" charset="-122"/>
                </a:endParaRPr>
              </a:p>
            </p:txBody>
          </p:sp>
          <p:sp>
            <p:nvSpPr>
              <p:cNvPr id="112" name="矩形 107"/>
              <p:cNvSpPr/>
              <p:nvPr/>
            </p:nvSpPr>
            <p:spPr>
              <a:xfrm>
                <a:off x="1989347" y="2597138"/>
                <a:ext cx="2246906" cy="801605"/>
              </a:xfrm>
              <a:prstGeom prst="rect">
                <a:avLst/>
              </a:prstGeom>
            </p:spPr>
            <p:txBody>
              <a:bodyPr wrap="none">
                <a:spAutoFit/>
              </a:bodyPr>
              <a:lstStyle/>
              <a:p>
                <a:pPr marL="0" marR="0" lvl="0" indent="0" algn="ctr" defTabSz="914400" rtl="0" eaLnBrk="1" fontAlgn="auto" latinLnBrk="0" hangingPunct="1">
                  <a:lnSpc>
                    <a:spcPct val="100000"/>
                  </a:lnSpc>
                  <a:spcBef>
                    <a:spcPct val="0"/>
                  </a:spcBef>
                  <a:spcAft>
                    <a:spcPct val="0"/>
                  </a:spcAft>
                  <a:buClrTx/>
                  <a:buSzTx/>
                  <a:buFontTx/>
                  <a:buNone/>
                  <a:defRPr/>
                </a:pPr>
                <a:r>
                  <a:rPr lang="zh-CN" altLang="en-US" sz="1200" b="1">
                    <a:effectLst>
                      <a:glow rad="114300">
                        <a:prstClr val="white">
                          <a:alpha val="99000"/>
                        </a:prstClr>
                      </a:glow>
                      <a:outerShdw blurRad="863600" dist="38100" dir="2700000" algn="tl" rotWithShape="0">
                        <a:prstClr val="white">
                          <a:alpha val="25000"/>
                        </a:prstClr>
                      </a:outerShdw>
                    </a:effectLst>
                    <a:latin typeface="微软雅黑" panose="020B0503020204020204" pitchFamily="34" charset="-122"/>
                    <a:ea typeface="微软雅黑" panose="020B0503020204020204" pitchFamily="34" charset="-122"/>
                    <a:cs typeface="Calibri" panose="020F0502020204030204" charset="0"/>
                  </a:rPr>
                  <a:t>会员体系</a:t>
                </a:r>
                <a:endParaRPr lang="zh-CN" altLang="en-US" sz="1200" b="1">
                  <a:effectLst>
                    <a:glow rad="114300">
                      <a:prstClr val="white">
                        <a:alpha val="99000"/>
                      </a:prstClr>
                    </a:glow>
                    <a:outerShdw blurRad="863600" dist="38100" dir="2700000" algn="tl" rotWithShape="0">
                      <a:prstClr val="white">
                        <a:alpha val="25000"/>
                      </a:prstClr>
                    </a:outerShdw>
                  </a:effectLst>
                  <a:latin typeface="微软雅黑" panose="020B0503020204020204" pitchFamily="34" charset="-122"/>
                  <a:ea typeface="微软雅黑" panose="020B0503020204020204" pitchFamily="34" charset="-122"/>
                  <a:cs typeface="Calibri" panose="020F0502020204030204" charset="0"/>
                </a:endParaRPr>
              </a:p>
            </p:txBody>
          </p:sp>
          <p:sp>
            <p:nvSpPr>
              <p:cNvPr id="113" name="空心弧 108"/>
              <p:cNvSpPr/>
              <p:nvPr/>
            </p:nvSpPr>
            <p:spPr>
              <a:xfrm rot="5400000">
                <a:off x="1873036" y="3203455"/>
                <a:ext cx="2423183" cy="2423183"/>
              </a:xfrm>
              <a:prstGeom prst="blockArc">
                <a:avLst>
                  <a:gd name="adj1" fmla="val 12894987"/>
                  <a:gd name="adj2" fmla="val 8853212"/>
                  <a:gd name="adj3" fmla="val 4839"/>
                </a:avLst>
              </a:prstGeom>
              <a:solidFill>
                <a:srgbClr val="795696">
                  <a:alpha val="89000"/>
                </a:srgbClr>
              </a:solidFill>
              <a:ln w="12700" cap="flat" cmpd="sng" algn="ctr">
                <a:solidFill>
                  <a:srgbClr val="795696"/>
                </a:solidFill>
                <a:prstDash val="solid"/>
                <a:miter lim="800000"/>
              </a:ln>
              <a:effectLst/>
            </p:spPr>
            <p:txBody>
              <a:bodyPr rtlCol="0"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1" lang="zh-CN" altLang="en-US" sz="1050" b="0" i="0" u="none" strike="noStrike" kern="0" cap="none" spc="0" normalizeH="0" baseline="0" noProof="0">
                  <a:ln>
                    <a:noFill/>
                  </a:ln>
                  <a:effectLst/>
                  <a:uLnTx/>
                  <a:uFillTx/>
                  <a:latin typeface="微软雅黑" panose="020B0503020204020204" pitchFamily="34" charset="-122"/>
                  <a:ea typeface="微软雅黑" panose="020B0503020204020204" pitchFamily="34" charset="-122"/>
                </a:endParaRPr>
              </a:p>
            </p:txBody>
          </p:sp>
          <p:sp>
            <p:nvSpPr>
              <p:cNvPr id="114" name="矩形 114"/>
              <p:cNvSpPr/>
              <p:nvPr/>
            </p:nvSpPr>
            <p:spPr>
              <a:xfrm>
                <a:off x="2583483" y="3131952"/>
                <a:ext cx="1094646" cy="623472"/>
              </a:xfrm>
              <a:prstGeom prst="rect">
                <a:avLst/>
              </a:prstGeom>
            </p:spPr>
            <p:txBody>
              <a:bodyPr wrap="none">
                <a:spAutoFit/>
              </a:bodyPr>
              <a:lstStyle/>
              <a:p>
                <a:pPr marL="0" marR="0" lvl="0" indent="0" algn="l" defTabSz="914400" rtl="0" eaLnBrk="1" fontAlgn="auto" latinLnBrk="0" hangingPunct="1">
                  <a:lnSpc>
                    <a:spcPct val="100000"/>
                  </a:lnSpc>
                  <a:spcBef>
                    <a:spcPct val="0"/>
                  </a:spcBef>
                  <a:spcAft>
                    <a:spcPct val="0"/>
                  </a:spcAft>
                  <a:buClrTx/>
                  <a:buSzTx/>
                  <a:buFontTx/>
                  <a:buNone/>
                  <a:defRPr/>
                </a:pPr>
                <a:r>
                  <a:rPr kumimoji="1" lang="zh-CN" altLang="en-US" sz="800">
                    <a:latin typeface="微软雅黑" panose="020B0503020204020204" pitchFamily="34" charset="-122"/>
                    <a:ea typeface="微软雅黑" panose="020B0503020204020204" pitchFamily="34" charset="-122"/>
                  </a:rPr>
                  <a:t>积分</a:t>
                </a:r>
                <a:endParaRPr kumimoji="1" lang="en-US" altLang="zh-CN" sz="800" b="0" i="0" u="none" strike="noStrike" kern="1200" cap="none" spc="0" normalizeH="0" baseline="0" noProof="0">
                  <a:ln>
                    <a:noFill/>
                  </a:ln>
                  <a:effectLst/>
                  <a:uLnTx/>
                  <a:uFillTx/>
                  <a:latin typeface="微软雅黑" panose="020B0503020204020204" pitchFamily="34" charset="-122"/>
                  <a:ea typeface="微软雅黑" panose="020B0503020204020204" pitchFamily="34" charset="-122"/>
                </a:endParaRPr>
              </a:p>
            </p:txBody>
          </p:sp>
          <p:sp>
            <p:nvSpPr>
              <p:cNvPr id="115" name="矩形 115"/>
              <p:cNvSpPr/>
              <p:nvPr/>
            </p:nvSpPr>
            <p:spPr>
              <a:xfrm rot="2456136">
                <a:off x="1757426" y="4765786"/>
                <a:ext cx="1621671" cy="578938"/>
              </a:xfrm>
              <a:prstGeom prst="rect">
                <a:avLst/>
              </a:prstGeom>
            </p:spPr>
            <p:txBody>
              <a:bodyPr wrap="square">
                <a:spAutoFit/>
              </a:bodyPr>
              <a:lstStyle/>
              <a:p>
                <a:pPr marL="0" marR="0" lvl="0" indent="0" algn="l" defTabSz="914400" rtl="0" eaLnBrk="1" fontAlgn="auto" latinLnBrk="0" hangingPunct="1">
                  <a:lnSpc>
                    <a:spcPct val="100000"/>
                  </a:lnSpc>
                  <a:spcBef>
                    <a:spcPct val="0"/>
                  </a:spcBef>
                  <a:spcAft>
                    <a:spcPct val="0"/>
                  </a:spcAft>
                  <a:buClrTx/>
                  <a:buSzTx/>
                  <a:buFontTx/>
                  <a:buNone/>
                  <a:defRPr/>
                </a:pPr>
                <a:r>
                  <a:rPr kumimoji="1" lang="en-US" altLang="zh-CN" sz="700" b="0" i="0" u="none" strike="noStrike" kern="1200" cap="none" spc="0" normalizeH="0" baseline="0" noProof="0">
                    <a:ln>
                      <a:noFill/>
                    </a:ln>
                    <a:effectLst/>
                    <a:uLnTx/>
                    <a:uFillTx/>
                    <a:latin typeface="微软雅黑" panose="020B0503020204020204" pitchFamily="34" charset="-122"/>
                    <a:ea typeface="微软雅黑" panose="020B0503020204020204" pitchFamily="34" charset="-122"/>
                  </a:rPr>
                  <a:t>MGM</a:t>
                </a:r>
                <a:endParaRPr kumimoji="1" lang="en-US" altLang="zh-CN" sz="700" b="0" i="0" u="none" strike="noStrike" kern="1200" cap="none" spc="0" normalizeH="0" baseline="0" noProof="0">
                  <a:ln>
                    <a:noFill/>
                  </a:ln>
                  <a:effectLst/>
                  <a:uLnTx/>
                  <a:uFillTx/>
                  <a:latin typeface="微软雅黑" panose="020B0503020204020204" pitchFamily="34" charset="-122"/>
                  <a:ea typeface="微软雅黑" panose="020B0503020204020204" pitchFamily="34" charset="-122"/>
                </a:endParaRPr>
              </a:p>
            </p:txBody>
          </p:sp>
          <p:sp>
            <p:nvSpPr>
              <p:cNvPr id="116" name="矩形 116"/>
              <p:cNvSpPr/>
              <p:nvPr/>
            </p:nvSpPr>
            <p:spPr>
              <a:xfrm rot="19431348">
                <a:off x="3154639" y="4789999"/>
                <a:ext cx="1054140" cy="578938"/>
              </a:xfrm>
              <a:prstGeom prst="rect">
                <a:avLst/>
              </a:prstGeom>
            </p:spPr>
            <p:txBody>
              <a:bodyPr wrap="none">
                <a:spAutoFit/>
              </a:bodyPr>
              <a:lstStyle/>
              <a:p>
                <a:pPr marL="0" marR="0" lvl="0" indent="0" algn="l" defTabSz="914400" rtl="0" eaLnBrk="1" fontAlgn="auto" latinLnBrk="0" hangingPunct="1">
                  <a:lnSpc>
                    <a:spcPct val="100000"/>
                  </a:lnSpc>
                  <a:spcBef>
                    <a:spcPct val="0"/>
                  </a:spcBef>
                  <a:spcAft>
                    <a:spcPct val="0"/>
                  </a:spcAft>
                  <a:buClrTx/>
                  <a:buSzTx/>
                  <a:buFontTx/>
                  <a:buNone/>
                  <a:defRPr/>
                </a:pPr>
                <a:r>
                  <a:rPr kumimoji="1" lang="en-US" altLang="zh-CN" sz="700">
                    <a:latin typeface="微软雅黑" panose="020B0503020204020204" pitchFamily="34" charset="-122"/>
                    <a:ea typeface="微软雅黑" panose="020B0503020204020204" pitchFamily="34" charset="-122"/>
                  </a:rPr>
                  <a:t>KOC</a:t>
                </a:r>
                <a:endParaRPr kumimoji="1" lang="en-US" altLang="zh-CN" sz="700">
                  <a:latin typeface="微软雅黑" panose="020B0503020204020204" pitchFamily="34" charset="-122"/>
                  <a:ea typeface="微软雅黑" panose="020B0503020204020204" pitchFamily="34" charset="-122"/>
                </a:endParaRPr>
              </a:p>
            </p:txBody>
          </p:sp>
        </p:grpSp>
        <p:sp>
          <p:nvSpPr>
            <p:cNvPr id="100" name="TextBox 73"/>
            <p:cNvSpPr txBox="1"/>
            <p:nvPr/>
          </p:nvSpPr>
          <p:spPr>
            <a:xfrm>
              <a:off x="7428449" y="4432406"/>
              <a:ext cx="770490" cy="257369"/>
            </a:xfrm>
            <a:prstGeom prst="rect">
              <a:avLst/>
            </a:prstGeom>
            <a:noFill/>
          </p:spPr>
          <p:txBody>
            <a:bodyPr wrap="square" lIns="36000" tIns="36000" rIns="36000" bIns="36000" rtlCol="0">
              <a:spAutoFit/>
            </a:bodyPr>
            <a:lstStyle/>
            <a:p>
              <a:pPr algn="ctr"/>
              <a:r>
                <a:rPr lang="zh-CN" altLang="en-US" sz="1200">
                  <a:solidFill>
                    <a:schemeClr val="bg1"/>
                  </a:solidFill>
                  <a:latin typeface="微软雅黑" panose="020B0503020204020204" pitchFamily="34" charset="-122"/>
                  <a:ea typeface="微软雅黑" panose="020B0503020204020204" pitchFamily="34" charset="-122"/>
                  <a:cs typeface="Calibri" panose="020F0502020204030204" charset="0"/>
                </a:rPr>
                <a:t>福利</a:t>
              </a:r>
              <a:endParaRPr lang="en-US" sz="1200">
                <a:solidFill>
                  <a:schemeClr val="bg1"/>
                </a:solidFill>
                <a:latin typeface="微软雅黑" panose="020B0503020204020204" pitchFamily="34" charset="-122"/>
                <a:ea typeface="微软雅黑" panose="020B0503020204020204" pitchFamily="34" charset="-122"/>
                <a:cs typeface="Calibri" panose="020F0502020204030204" charset="0"/>
              </a:endParaRPr>
            </a:p>
          </p:txBody>
        </p:sp>
        <p:cxnSp>
          <p:nvCxnSpPr>
            <p:cNvPr id="101" name="Straight Connector 60"/>
            <p:cNvCxnSpPr/>
            <p:nvPr/>
          </p:nvCxnSpPr>
          <p:spPr>
            <a:xfrm>
              <a:off x="6587056" y="2988812"/>
              <a:ext cx="475766" cy="210117"/>
            </a:xfrm>
            <a:prstGeom prst="line">
              <a:avLst/>
            </a:prstGeom>
            <a:gradFill>
              <a:gsLst>
                <a:gs pos="73000">
                  <a:srgbClr val="E0EEF8">
                    <a:lumMod val="93000"/>
                    <a:lumOff val="7000"/>
                  </a:srgbClr>
                </a:gs>
                <a:gs pos="30000">
                  <a:schemeClr val="bg1"/>
                </a:gs>
                <a:gs pos="100000">
                  <a:srgbClr val="ADD2ED"/>
                </a:gs>
              </a:gsLst>
              <a:lin ang="5400000" scaled="0"/>
            </a:gradFill>
            <a:ln w="3175">
              <a:solidFill>
                <a:srgbClr val="E5BDBD"/>
              </a:solidFill>
            </a:ln>
          </p:spPr>
          <p:style>
            <a:lnRef idx="2">
              <a:schemeClr val="accent1">
                <a:shade val="50000"/>
              </a:schemeClr>
            </a:lnRef>
            <a:fillRef idx="1">
              <a:schemeClr val="accent1"/>
            </a:fillRef>
            <a:effectRef idx="0">
              <a:schemeClr val="accent1"/>
            </a:effectRef>
            <a:fontRef idx="minor">
              <a:schemeClr val="lt1"/>
            </a:fontRef>
          </p:style>
        </p:cxnSp>
        <p:cxnSp>
          <p:nvCxnSpPr>
            <p:cNvPr id="102" name="Straight Connector 61"/>
            <p:cNvCxnSpPr/>
            <p:nvPr/>
          </p:nvCxnSpPr>
          <p:spPr>
            <a:xfrm flipH="1">
              <a:off x="5175136" y="3002642"/>
              <a:ext cx="450860" cy="273128"/>
            </a:xfrm>
            <a:prstGeom prst="line">
              <a:avLst/>
            </a:prstGeom>
            <a:gradFill>
              <a:gsLst>
                <a:gs pos="73000">
                  <a:srgbClr val="E0EEF8">
                    <a:lumMod val="93000"/>
                    <a:lumOff val="7000"/>
                  </a:srgbClr>
                </a:gs>
                <a:gs pos="30000">
                  <a:schemeClr val="bg1"/>
                </a:gs>
                <a:gs pos="100000">
                  <a:srgbClr val="ADD2ED"/>
                </a:gs>
              </a:gsLst>
              <a:lin ang="5400000" scaled="0"/>
            </a:gradFill>
            <a:ln w="3175">
              <a:solidFill>
                <a:srgbClr val="E5BDBD"/>
              </a:solidFill>
            </a:ln>
          </p:spPr>
          <p:style>
            <a:lnRef idx="2">
              <a:schemeClr val="accent1">
                <a:shade val="50000"/>
              </a:schemeClr>
            </a:lnRef>
            <a:fillRef idx="1">
              <a:schemeClr val="accent1"/>
            </a:fillRef>
            <a:effectRef idx="0">
              <a:schemeClr val="accent1"/>
            </a:effectRef>
            <a:fontRef idx="minor">
              <a:schemeClr val="lt1"/>
            </a:fontRef>
          </p:style>
        </p:cxnSp>
        <p:cxnSp>
          <p:nvCxnSpPr>
            <p:cNvPr id="103" name="Straight Connector 62"/>
            <p:cNvCxnSpPr/>
            <p:nvPr/>
          </p:nvCxnSpPr>
          <p:spPr>
            <a:xfrm flipH="1">
              <a:off x="6736713" y="3498756"/>
              <a:ext cx="483711" cy="501941"/>
            </a:xfrm>
            <a:prstGeom prst="line">
              <a:avLst/>
            </a:prstGeom>
            <a:gradFill>
              <a:gsLst>
                <a:gs pos="73000">
                  <a:srgbClr val="E0EEF8">
                    <a:lumMod val="93000"/>
                    <a:lumOff val="7000"/>
                  </a:srgbClr>
                </a:gs>
                <a:gs pos="30000">
                  <a:schemeClr val="bg1"/>
                </a:gs>
                <a:gs pos="100000">
                  <a:srgbClr val="ADD2ED"/>
                </a:gs>
              </a:gsLst>
              <a:lin ang="5400000" scaled="0"/>
            </a:gradFill>
            <a:ln w="3175">
              <a:solidFill>
                <a:srgbClr val="E5BDBD"/>
              </a:solidFill>
            </a:ln>
          </p:spPr>
          <p:style>
            <a:lnRef idx="2">
              <a:schemeClr val="accent1">
                <a:shade val="50000"/>
              </a:schemeClr>
            </a:lnRef>
            <a:fillRef idx="1">
              <a:schemeClr val="accent1"/>
            </a:fillRef>
            <a:effectRef idx="0">
              <a:schemeClr val="accent1"/>
            </a:effectRef>
            <a:fontRef idx="minor">
              <a:schemeClr val="lt1"/>
            </a:fontRef>
          </p:style>
        </p:cxnSp>
        <p:cxnSp>
          <p:nvCxnSpPr>
            <p:cNvPr id="104" name="Straight Connector 63"/>
            <p:cNvCxnSpPr/>
            <p:nvPr/>
          </p:nvCxnSpPr>
          <p:spPr>
            <a:xfrm>
              <a:off x="4997916" y="3553824"/>
              <a:ext cx="549620" cy="418990"/>
            </a:xfrm>
            <a:prstGeom prst="line">
              <a:avLst/>
            </a:prstGeom>
            <a:gradFill>
              <a:gsLst>
                <a:gs pos="73000">
                  <a:srgbClr val="E0EEF8">
                    <a:lumMod val="93000"/>
                    <a:lumOff val="7000"/>
                  </a:srgbClr>
                </a:gs>
                <a:gs pos="30000">
                  <a:schemeClr val="bg1"/>
                </a:gs>
                <a:gs pos="100000">
                  <a:srgbClr val="ADD2ED"/>
                </a:gs>
              </a:gsLst>
              <a:lin ang="5400000" scaled="0"/>
            </a:gradFill>
            <a:ln w="3175">
              <a:solidFill>
                <a:srgbClr val="E5BDBD"/>
              </a:solidFill>
            </a:ln>
          </p:spPr>
          <p:style>
            <a:lnRef idx="2">
              <a:schemeClr val="accent1">
                <a:shade val="50000"/>
              </a:schemeClr>
            </a:lnRef>
            <a:fillRef idx="1">
              <a:schemeClr val="accent1"/>
            </a:fillRef>
            <a:effectRef idx="0">
              <a:schemeClr val="accent1"/>
            </a:effectRef>
            <a:fontRef idx="minor">
              <a:schemeClr val="lt1"/>
            </a:fontRef>
          </p:style>
        </p:cxnSp>
        <p:cxnSp>
          <p:nvCxnSpPr>
            <p:cNvPr id="105" name="Straight Connector 64"/>
            <p:cNvCxnSpPr/>
            <p:nvPr/>
          </p:nvCxnSpPr>
          <p:spPr>
            <a:xfrm flipH="1" flipV="1">
              <a:off x="6865747" y="4566572"/>
              <a:ext cx="438902" cy="4587"/>
            </a:xfrm>
            <a:prstGeom prst="line">
              <a:avLst/>
            </a:prstGeom>
            <a:gradFill>
              <a:gsLst>
                <a:gs pos="73000">
                  <a:srgbClr val="E0EEF8">
                    <a:lumMod val="93000"/>
                    <a:lumOff val="7000"/>
                  </a:srgbClr>
                </a:gs>
                <a:gs pos="30000">
                  <a:schemeClr val="bg1"/>
                </a:gs>
                <a:gs pos="100000">
                  <a:srgbClr val="ADD2ED"/>
                </a:gs>
              </a:gsLst>
              <a:lin ang="5400000" scaled="0"/>
            </a:gradFill>
            <a:ln w="3175">
              <a:solidFill>
                <a:srgbClr val="E5BDBD"/>
              </a:solidFill>
            </a:ln>
          </p:spPr>
          <p:style>
            <a:lnRef idx="2">
              <a:schemeClr val="accent1">
                <a:shade val="50000"/>
              </a:schemeClr>
            </a:lnRef>
            <a:fillRef idx="1">
              <a:schemeClr val="accent1"/>
            </a:fillRef>
            <a:effectRef idx="0">
              <a:schemeClr val="accent1"/>
            </a:effectRef>
            <a:fontRef idx="minor">
              <a:schemeClr val="lt1"/>
            </a:fontRef>
          </p:style>
        </p:cxnSp>
        <p:cxnSp>
          <p:nvCxnSpPr>
            <p:cNvPr id="106" name="Straight Connector 65"/>
            <p:cNvCxnSpPr/>
            <p:nvPr/>
          </p:nvCxnSpPr>
          <p:spPr>
            <a:xfrm>
              <a:off x="5049794" y="4559257"/>
              <a:ext cx="373342" cy="6704"/>
            </a:xfrm>
            <a:prstGeom prst="line">
              <a:avLst/>
            </a:prstGeom>
            <a:gradFill>
              <a:gsLst>
                <a:gs pos="73000">
                  <a:srgbClr val="E0EEF8">
                    <a:lumMod val="93000"/>
                    <a:lumOff val="7000"/>
                  </a:srgbClr>
                </a:gs>
                <a:gs pos="30000">
                  <a:schemeClr val="bg1"/>
                </a:gs>
                <a:gs pos="100000">
                  <a:srgbClr val="ADD2ED"/>
                </a:gs>
              </a:gsLst>
              <a:lin ang="5400000" scaled="0"/>
            </a:gradFill>
            <a:ln w="3175">
              <a:solidFill>
                <a:srgbClr val="E5BDBD"/>
              </a:solidFill>
            </a:ln>
          </p:spPr>
          <p:style>
            <a:lnRef idx="2">
              <a:schemeClr val="accent1">
                <a:shade val="50000"/>
              </a:schemeClr>
            </a:lnRef>
            <a:fillRef idx="1">
              <a:schemeClr val="accent1"/>
            </a:fillRef>
            <a:effectRef idx="0">
              <a:schemeClr val="accent1"/>
            </a:effectRef>
            <a:fontRef idx="minor">
              <a:schemeClr val="lt1"/>
            </a:fontRef>
          </p:style>
        </p:cxnSp>
        <p:cxnSp>
          <p:nvCxnSpPr>
            <p:cNvPr id="107" name="Straight Connector 66"/>
            <p:cNvCxnSpPr/>
            <p:nvPr/>
          </p:nvCxnSpPr>
          <p:spPr>
            <a:xfrm>
              <a:off x="7661901" y="3626713"/>
              <a:ext cx="124341" cy="318886"/>
            </a:xfrm>
            <a:prstGeom prst="line">
              <a:avLst/>
            </a:prstGeom>
            <a:gradFill>
              <a:gsLst>
                <a:gs pos="73000">
                  <a:srgbClr val="E0EEF8">
                    <a:lumMod val="93000"/>
                    <a:lumOff val="7000"/>
                  </a:srgbClr>
                </a:gs>
                <a:gs pos="30000">
                  <a:schemeClr val="bg1"/>
                </a:gs>
                <a:gs pos="100000">
                  <a:srgbClr val="ADD2ED"/>
                </a:gs>
              </a:gsLst>
              <a:lin ang="5400000" scaled="0"/>
            </a:gradFill>
            <a:ln w="3175">
              <a:solidFill>
                <a:srgbClr val="E5BDBD"/>
              </a:solidFill>
            </a:ln>
          </p:spPr>
          <p:style>
            <a:lnRef idx="2">
              <a:schemeClr val="accent1">
                <a:shade val="50000"/>
              </a:schemeClr>
            </a:lnRef>
            <a:fillRef idx="1">
              <a:schemeClr val="accent1"/>
            </a:fillRef>
            <a:effectRef idx="0">
              <a:schemeClr val="accent1"/>
            </a:effectRef>
            <a:fontRef idx="minor">
              <a:schemeClr val="lt1"/>
            </a:fontRef>
          </p:style>
        </p:cxnSp>
        <p:cxnSp>
          <p:nvCxnSpPr>
            <p:cNvPr id="108" name="Straight Connector 67"/>
            <p:cNvCxnSpPr/>
            <p:nvPr/>
          </p:nvCxnSpPr>
          <p:spPr>
            <a:xfrm flipH="1">
              <a:off x="4428914" y="3646392"/>
              <a:ext cx="101440" cy="274952"/>
            </a:xfrm>
            <a:prstGeom prst="line">
              <a:avLst/>
            </a:prstGeom>
            <a:gradFill>
              <a:gsLst>
                <a:gs pos="73000">
                  <a:srgbClr val="E0EEF8">
                    <a:lumMod val="93000"/>
                    <a:lumOff val="7000"/>
                  </a:srgbClr>
                </a:gs>
                <a:gs pos="30000">
                  <a:schemeClr val="bg1"/>
                </a:gs>
                <a:gs pos="100000">
                  <a:srgbClr val="ADD2ED"/>
                </a:gs>
              </a:gsLst>
              <a:lin ang="5400000" scaled="0"/>
            </a:gradFill>
            <a:ln w="3175">
              <a:solidFill>
                <a:srgbClr val="E5BDBD"/>
              </a:solidFill>
            </a:ln>
          </p:spPr>
          <p:style>
            <a:lnRef idx="2">
              <a:schemeClr val="accent1">
                <a:shade val="50000"/>
              </a:schemeClr>
            </a:lnRef>
            <a:fillRef idx="1">
              <a:schemeClr val="accent1"/>
            </a:fillRef>
            <a:effectRef idx="0">
              <a:schemeClr val="accent1"/>
            </a:effectRef>
            <a:fontRef idx="minor">
              <a:schemeClr val="lt1"/>
            </a:fontRef>
          </p:style>
        </p:cxnSp>
        <p:cxnSp>
          <p:nvCxnSpPr>
            <p:cNvPr id="109" name="Straight Connector 130"/>
            <p:cNvCxnSpPr/>
            <p:nvPr/>
          </p:nvCxnSpPr>
          <p:spPr>
            <a:xfrm flipH="1">
              <a:off x="6144148" y="3342883"/>
              <a:ext cx="7737" cy="406886"/>
            </a:xfrm>
            <a:prstGeom prst="line">
              <a:avLst/>
            </a:prstGeom>
            <a:gradFill>
              <a:gsLst>
                <a:gs pos="73000">
                  <a:srgbClr val="E0EEF8">
                    <a:lumMod val="93000"/>
                    <a:lumOff val="7000"/>
                  </a:srgbClr>
                </a:gs>
                <a:gs pos="30000">
                  <a:schemeClr val="bg1"/>
                </a:gs>
                <a:gs pos="100000">
                  <a:srgbClr val="ADD2ED"/>
                </a:gs>
              </a:gsLst>
              <a:lin ang="5400000" scaled="0"/>
            </a:gradFill>
            <a:ln w="3175">
              <a:solidFill>
                <a:srgbClr val="E5BDBD"/>
              </a:solidFill>
            </a:ln>
          </p:spPr>
          <p:style>
            <a:lnRef idx="2">
              <a:schemeClr val="accent1">
                <a:shade val="50000"/>
              </a:schemeClr>
            </a:lnRef>
            <a:fillRef idx="1">
              <a:schemeClr val="accent1"/>
            </a:fillRef>
            <a:effectRef idx="0">
              <a:schemeClr val="accent1"/>
            </a:effectRef>
            <a:fontRef idx="minor">
              <a:schemeClr val="lt1"/>
            </a:fontRef>
          </p:style>
        </p:cxnSp>
        <p:sp>
          <p:nvSpPr>
            <p:cNvPr id="110" name="文本框 109"/>
            <p:cNvSpPr txBox="1"/>
            <p:nvPr/>
          </p:nvSpPr>
          <p:spPr>
            <a:xfrm>
              <a:off x="5656500" y="4162283"/>
              <a:ext cx="983031" cy="565146"/>
            </a:xfrm>
            <a:prstGeom prst="rect">
              <a:avLst/>
            </a:prstGeom>
            <a:noFill/>
          </p:spPr>
          <p:txBody>
            <a:bodyPr wrap="square" lIns="36000" tIns="36000" rIns="36000" bIns="36000" rtlCol="0">
              <a:spAutoFit/>
            </a:bodyPr>
            <a:lstStyle/>
            <a:p>
              <a:pPr algn="ctr"/>
              <a:r>
                <a:rPr lang="zh-CN" altLang="en-US" sz="1600">
                  <a:solidFill>
                    <a:schemeClr val="bg1"/>
                  </a:solidFill>
                  <a:latin typeface="微软雅黑" panose="020B0503020204020204" pitchFamily="34" charset="-122"/>
                  <a:ea typeface="微软雅黑" panose="020B0503020204020204" pitchFamily="34" charset="-122"/>
                </a:rPr>
                <a:t>会员</a:t>
              </a:r>
              <a:endParaRPr lang="en-US" altLang="zh-CN" sz="1600">
                <a:solidFill>
                  <a:schemeClr val="bg1"/>
                </a:solidFill>
                <a:latin typeface="微软雅黑" panose="020B0503020204020204" pitchFamily="34" charset="-122"/>
                <a:ea typeface="微软雅黑" panose="020B0503020204020204" pitchFamily="34" charset="-122"/>
              </a:endParaRPr>
            </a:p>
            <a:p>
              <a:pPr algn="ctr"/>
              <a:r>
                <a:rPr lang="zh-CN" altLang="en-US" sz="1600">
                  <a:solidFill>
                    <a:schemeClr val="bg1"/>
                  </a:solidFill>
                  <a:latin typeface="微软雅黑" panose="020B0503020204020204" pitchFamily="34" charset="-122"/>
                  <a:ea typeface="微软雅黑" panose="020B0503020204020204" pitchFamily="34" charset="-122"/>
                </a:rPr>
                <a:t>俱乐部</a:t>
              </a:r>
              <a:endParaRPr lang="zh-CN" altLang="en-US" sz="1600">
                <a:solidFill>
                  <a:schemeClr val="bg1"/>
                </a:solidFill>
                <a:latin typeface="微软雅黑" panose="020B0503020204020204" pitchFamily="34" charset="-122"/>
                <a:ea typeface="微软雅黑" panose="020B0503020204020204" pitchFamily="34" charset="-122"/>
              </a:endParaRPr>
            </a:p>
          </p:txBody>
        </p:sp>
      </p:grpSp>
      <p:grpSp>
        <p:nvGrpSpPr>
          <p:cNvPr id="38" name="组合 49"/>
          <p:cNvGrpSpPr/>
          <p:nvPr/>
        </p:nvGrpSpPr>
        <p:grpSpPr>
          <a:xfrm rot="898513">
            <a:off x="7908055" y="4406249"/>
            <a:ext cx="1231602" cy="440342"/>
            <a:chOff x="2009076" y="2699082"/>
            <a:chExt cx="1314236" cy="424467"/>
          </a:xfrm>
        </p:grpSpPr>
        <p:sp>
          <p:nvSpPr>
            <p:cNvPr id="39" name="燕尾形箭头 8"/>
            <p:cNvSpPr/>
            <p:nvPr/>
          </p:nvSpPr>
          <p:spPr>
            <a:xfrm rot="241981">
              <a:off x="2009076" y="2699082"/>
              <a:ext cx="1314236" cy="424467"/>
            </a:xfrm>
            <a:prstGeom prst="rightArrow">
              <a:avLst>
                <a:gd name="adj1" fmla="val 72739"/>
                <a:gd name="adj2" fmla="val 57393"/>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Ins="0" rtlCol="0" anchor="ctr"/>
            <a:lstStyle/>
            <a:p>
              <a:pPr marL="0" marR="0" lvl="0" indent="0" algn="r" defTabSz="914400" rtl="0" eaLnBrk="1" fontAlgn="auto" latinLnBrk="0" hangingPunct="1">
                <a:lnSpc>
                  <a:spcPct val="100000"/>
                </a:lnSpc>
                <a:spcBef>
                  <a:spcPct val="0"/>
                </a:spcBef>
                <a:spcAft>
                  <a:spcPct val="0"/>
                </a:spcAft>
                <a:buClrTx/>
                <a:buSzTx/>
                <a:buFontTx/>
                <a:buNone/>
                <a:defRPr/>
              </a:pPr>
              <a:r>
                <a:rPr kumimoji="0" lang="zh-CN" altLang="en-US" sz="800" b="0" i="0" u="none" strike="noStrike" kern="0" cap="none" spc="300" normalizeH="0" baseline="0" noProof="0">
                  <a:ln>
                    <a:noFill/>
                  </a:ln>
                  <a:solidFill>
                    <a:prstClr val="black">
                      <a:lumMod val="75000"/>
                      <a:lumOff val="25000"/>
                    </a:prstClr>
                  </a:solidFill>
                  <a:effectLst/>
                  <a:uLnTx/>
                  <a:uFillTx/>
                  <a:latin typeface="微软雅黑" panose="020B0503020204020204" pitchFamily="34" charset="-122"/>
                  <a:ea typeface="微软雅黑" panose="020B0503020204020204" pitchFamily="34" charset="-122"/>
                </a:rPr>
                <a:t>消费者</a:t>
              </a:r>
              <a:endParaRPr kumimoji="0" lang="en-US" altLang="zh-CN" sz="800" b="0" i="0" u="none" strike="noStrike" kern="0" cap="none" spc="300" normalizeH="0" baseline="0" noProof="0">
                <a:ln>
                  <a:noFill/>
                </a:ln>
                <a:solidFill>
                  <a:prstClr val="black">
                    <a:lumMod val="75000"/>
                    <a:lumOff val="25000"/>
                  </a:prstClr>
                </a:solidFill>
                <a:effectLst/>
                <a:uLnTx/>
                <a:uFillTx/>
                <a:latin typeface="微软雅黑" panose="020B0503020204020204" pitchFamily="34" charset="-122"/>
                <a:ea typeface="微软雅黑" panose="020B0503020204020204" pitchFamily="34" charset="-122"/>
              </a:endParaRPr>
            </a:p>
          </p:txBody>
        </p:sp>
        <p:cxnSp>
          <p:nvCxnSpPr>
            <p:cNvPr id="40" name="直接箭头连接符 48"/>
            <p:cNvCxnSpPr/>
            <p:nvPr/>
          </p:nvCxnSpPr>
          <p:spPr>
            <a:xfrm rot="1038950" flipH="1">
              <a:off x="2557691" y="2702016"/>
              <a:ext cx="642664" cy="144884"/>
            </a:xfrm>
            <a:prstGeom prst="straightConnector1">
              <a:avLst/>
            </a:prstGeom>
            <a:ln w="38100">
              <a:solidFill>
                <a:srgbClr val="795696"/>
              </a:solidFill>
              <a:tailEnd type="triangle"/>
            </a:ln>
            <a:effectLst/>
          </p:spPr>
          <p:style>
            <a:lnRef idx="1">
              <a:schemeClr val="accent1"/>
            </a:lnRef>
            <a:fillRef idx="0">
              <a:schemeClr val="accent1"/>
            </a:fillRef>
            <a:effectRef idx="0">
              <a:schemeClr val="accent1"/>
            </a:effectRef>
            <a:fontRef idx="minor">
              <a:schemeClr val="tx1"/>
            </a:fontRef>
          </p:style>
        </p:cxnSp>
      </p:grpSp>
      <p:sp>
        <p:nvSpPr>
          <p:cNvPr id="139" name="文本框 138"/>
          <p:cNvSpPr txBox="1"/>
          <p:nvPr/>
        </p:nvSpPr>
        <p:spPr>
          <a:xfrm>
            <a:off x="817948" y="269402"/>
            <a:ext cx="7562367" cy="584775"/>
          </a:xfrm>
          <a:prstGeom prst="rect">
            <a:avLst/>
          </a:prstGeom>
          <a:noFill/>
        </p:spPr>
        <p:txBody>
          <a:bodyPr wrap="square">
            <a:spAutoFit/>
          </a:bodyPr>
          <a:lstStyle/>
          <a:p>
            <a:r>
              <a:rPr lang="zh-CN" altLang="en-US" sz="3200">
                <a:latin typeface="微软雅黑" panose="020B0503020204020204" pitchFamily="34" charset="-122"/>
                <a:ea typeface="微软雅黑" panose="020B0503020204020204" pitchFamily="34" charset="-122"/>
              </a:rPr>
              <a:t>会员营销策略屋</a:t>
            </a:r>
            <a:endParaRPr lang="zh-CN" altLang="en-US" sz="3200">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5:prstTrans prst="peelOff"/>
      </p:transition>
    </mc:Choice>
    <mc:Fallback>
      <p:transition spd="slow">
        <p:fade/>
      </p:transition>
    </mc:Fallback>
  </mc:AlternateContent>
</p:sld>
</file>

<file path=ppt/slides/slide1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9" name="组合 18"/>
          <p:cNvGrpSpPr/>
          <p:nvPr/>
        </p:nvGrpSpPr>
        <p:grpSpPr>
          <a:xfrm>
            <a:off x="458171" y="1383524"/>
            <a:ext cx="4113812" cy="4839677"/>
            <a:chOff x="458171" y="1383524"/>
            <a:chExt cx="4113812" cy="4839677"/>
          </a:xfrm>
        </p:grpSpPr>
        <p:grpSp>
          <p:nvGrpSpPr>
            <p:cNvPr id="13" name="组合 12"/>
            <p:cNvGrpSpPr>
              <a:grpSpLocks noChangeAspect="1"/>
            </p:cNvGrpSpPr>
            <p:nvPr/>
          </p:nvGrpSpPr>
          <p:grpSpPr>
            <a:xfrm>
              <a:off x="458171" y="1383524"/>
              <a:ext cx="4113812" cy="4839677"/>
              <a:chOff x="262960" y="1013654"/>
              <a:chExt cx="4330328" cy="5094396"/>
            </a:xfrm>
          </p:grpSpPr>
          <p:sp>
            <p:nvSpPr>
              <p:cNvPr id="12" name="Teardrop 6"/>
              <p:cNvSpPr>
                <a:spLocks noChangeAspect="1"/>
              </p:cNvSpPr>
              <p:nvPr/>
            </p:nvSpPr>
            <p:spPr>
              <a:xfrm rot="8100000">
                <a:off x="262960" y="1013654"/>
                <a:ext cx="4330328" cy="4330329"/>
              </a:xfrm>
              <a:prstGeom prst="teardrop">
                <a:avLst>
                  <a:gd name="adj" fmla="val 112833"/>
                </a:avLst>
              </a:prstGeom>
              <a:solidFill>
                <a:srgbClr val="9DA1AD"/>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en-US" sz="2665" b="0" i="0" u="none" strike="noStrike" kern="1200" cap="none" spc="0" normalizeH="0" baseline="0" noProof="0">
                  <a:ln>
                    <a:noFill/>
                  </a:ln>
                  <a:solidFill>
                    <a:srgbClr val="FFFFFF"/>
                  </a:solidFill>
                  <a:effectLst/>
                  <a:uLnTx/>
                  <a:uFillTx/>
                  <a:latin typeface="Arial" panose="020B0604020202020204"/>
                  <a:ea typeface="+mn-ea"/>
                </a:endParaRPr>
              </a:p>
            </p:txBody>
          </p:sp>
          <p:sp>
            <p:nvSpPr>
              <p:cNvPr id="3" name="Teardrop 6"/>
              <p:cNvSpPr/>
              <p:nvPr/>
            </p:nvSpPr>
            <p:spPr>
              <a:xfrm rot="8100000">
                <a:off x="608661" y="1748470"/>
                <a:ext cx="3638931" cy="3638932"/>
              </a:xfrm>
              <a:prstGeom prst="teardrop">
                <a:avLst>
                  <a:gd name="adj" fmla="val 112833"/>
                </a:avLst>
              </a:prstGeom>
              <a:solidFill>
                <a:srgbClr val="0E2044"/>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en-US" sz="2665" b="0" i="0" u="none" strike="noStrike" kern="1200" cap="none" spc="0" normalizeH="0" baseline="0" noProof="0">
                  <a:ln>
                    <a:noFill/>
                  </a:ln>
                  <a:solidFill>
                    <a:srgbClr val="FFFFFF"/>
                  </a:solidFill>
                  <a:effectLst/>
                  <a:uLnTx/>
                  <a:uFillTx/>
                  <a:latin typeface="Arial" panose="020B0604020202020204"/>
                  <a:ea typeface="+mn-ea"/>
                </a:endParaRPr>
              </a:p>
            </p:txBody>
          </p:sp>
          <p:sp>
            <p:nvSpPr>
              <p:cNvPr id="5" name="Teardrop 34"/>
              <p:cNvSpPr/>
              <p:nvPr/>
            </p:nvSpPr>
            <p:spPr>
              <a:xfrm rot="8100000">
                <a:off x="988849" y="2725558"/>
                <a:ext cx="2878555" cy="2878555"/>
              </a:xfrm>
              <a:prstGeom prst="teardrop">
                <a:avLst>
                  <a:gd name="adj" fmla="val 112833"/>
                </a:avLst>
              </a:prstGeom>
              <a:solidFill>
                <a:schemeClr val="accent2"/>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en-US" sz="2665" b="0" i="0" u="none" strike="noStrike" kern="1200" cap="none" spc="0" normalizeH="0" baseline="0" noProof="0">
                  <a:ln>
                    <a:noFill/>
                  </a:ln>
                  <a:solidFill>
                    <a:srgbClr val="FFFFFF"/>
                  </a:solidFill>
                  <a:effectLst/>
                  <a:uLnTx/>
                  <a:uFillTx/>
                  <a:latin typeface="Arial" panose="020B0604020202020204"/>
                  <a:ea typeface="+mn-ea"/>
                </a:endParaRPr>
              </a:p>
            </p:txBody>
          </p:sp>
          <p:sp>
            <p:nvSpPr>
              <p:cNvPr id="6" name="Teardrop 35"/>
              <p:cNvSpPr/>
              <p:nvPr/>
            </p:nvSpPr>
            <p:spPr>
              <a:xfrm rot="8100000">
                <a:off x="1258722" y="3580290"/>
                <a:ext cx="2338808" cy="2338808"/>
              </a:xfrm>
              <a:prstGeom prst="teardrop">
                <a:avLst>
                  <a:gd name="adj" fmla="val 112833"/>
                </a:avLst>
              </a:prstGeom>
              <a:solidFill>
                <a:srgbClr val="4B535D"/>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en-US" sz="2665" b="0" i="0" u="none" strike="noStrike" kern="1200" cap="none" spc="0" normalizeH="0" baseline="0" noProof="0">
                  <a:ln>
                    <a:noFill/>
                  </a:ln>
                  <a:solidFill>
                    <a:srgbClr val="FFFFFF"/>
                  </a:solidFill>
                  <a:effectLst/>
                  <a:uLnTx/>
                  <a:uFillTx/>
                  <a:latin typeface="Arial" panose="020B0604020202020204"/>
                  <a:ea typeface="+mn-ea"/>
                </a:endParaRPr>
              </a:p>
            </p:txBody>
          </p:sp>
          <p:sp>
            <p:nvSpPr>
              <p:cNvPr id="7" name="Teardrop 36"/>
              <p:cNvSpPr/>
              <p:nvPr/>
            </p:nvSpPr>
            <p:spPr>
              <a:xfrm rot="8100000">
                <a:off x="1519147" y="4290093"/>
                <a:ext cx="1817957" cy="1817957"/>
              </a:xfrm>
              <a:prstGeom prst="teardrop">
                <a:avLst>
                  <a:gd name="adj" fmla="val 112833"/>
                </a:avLst>
              </a:prstGeom>
              <a:solidFill>
                <a:srgbClr val="795696"/>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en-US" sz="2665" b="0" i="0" u="none" strike="noStrike" kern="1200" cap="none" spc="0" normalizeH="0" baseline="0" noProof="0">
                  <a:ln>
                    <a:noFill/>
                  </a:ln>
                  <a:solidFill>
                    <a:srgbClr val="FFFFFF"/>
                  </a:solidFill>
                  <a:effectLst/>
                  <a:uLnTx/>
                  <a:uFillTx/>
                  <a:latin typeface="Arial" panose="020B0604020202020204"/>
                  <a:ea typeface="+mn-ea"/>
                </a:endParaRPr>
              </a:p>
            </p:txBody>
          </p:sp>
        </p:grpSp>
        <p:sp>
          <p:nvSpPr>
            <p:cNvPr id="14" name="文本框 13"/>
            <p:cNvSpPr txBox="1"/>
            <p:nvPr/>
          </p:nvSpPr>
          <p:spPr>
            <a:xfrm>
              <a:off x="1949998" y="5169200"/>
              <a:ext cx="1130157" cy="646331"/>
            </a:xfrm>
            <a:prstGeom prst="rect">
              <a:avLst/>
            </a:prstGeom>
            <a:noFill/>
          </p:spPr>
          <p:txBody>
            <a:bodyPr wrap="square" rtlCol="0">
              <a:spAutoFit/>
            </a:bodyPr>
            <a:lstStyle/>
            <a:p>
              <a:pPr algn="ctr"/>
              <a:r>
                <a:rPr lang="en-US" altLang="zh-CN" b="1">
                  <a:solidFill>
                    <a:schemeClr val="bg1"/>
                  </a:solidFill>
                  <a:latin typeface="微软雅黑" panose="020B0503020204020204" pitchFamily="34" charset="-122"/>
                  <a:ea typeface="微软雅黑" panose="020B0503020204020204" pitchFamily="34" charset="-122"/>
                </a:rPr>
                <a:t>FASD</a:t>
              </a:r>
              <a:endParaRPr lang="en-US" altLang="zh-CN" b="1">
                <a:solidFill>
                  <a:schemeClr val="bg1"/>
                </a:solidFill>
                <a:latin typeface="微软雅黑" panose="020B0503020204020204" pitchFamily="34" charset="-122"/>
                <a:ea typeface="微软雅黑" panose="020B0503020204020204" pitchFamily="34" charset="-122"/>
              </a:endParaRPr>
            </a:p>
            <a:p>
              <a:pPr algn="ctr"/>
              <a:r>
                <a:rPr lang="zh-CN" altLang="en-US" b="1">
                  <a:solidFill>
                    <a:schemeClr val="bg1"/>
                  </a:solidFill>
                  <a:latin typeface="微软雅黑" panose="020B0503020204020204" pitchFamily="34" charset="-122"/>
                  <a:ea typeface="微软雅黑" panose="020B0503020204020204" pitchFamily="34" charset="-122"/>
                </a:rPr>
                <a:t>抖音闭环</a:t>
              </a:r>
              <a:endParaRPr lang="zh-CN" altLang="en-US" b="1">
                <a:solidFill>
                  <a:schemeClr val="bg1"/>
                </a:solidFill>
                <a:latin typeface="微软雅黑" panose="020B0503020204020204" pitchFamily="34" charset="-122"/>
                <a:ea typeface="微软雅黑" panose="020B0503020204020204" pitchFamily="34" charset="-122"/>
              </a:endParaRPr>
            </a:p>
          </p:txBody>
        </p:sp>
        <p:sp>
          <p:nvSpPr>
            <p:cNvPr id="15" name="文本框 14"/>
            <p:cNvSpPr txBox="1"/>
            <p:nvPr/>
          </p:nvSpPr>
          <p:spPr>
            <a:xfrm>
              <a:off x="1949997" y="4007815"/>
              <a:ext cx="1130157" cy="369332"/>
            </a:xfrm>
            <a:prstGeom prst="rect">
              <a:avLst/>
            </a:prstGeom>
            <a:noFill/>
          </p:spPr>
          <p:txBody>
            <a:bodyPr wrap="square" rtlCol="0">
              <a:spAutoFit/>
            </a:bodyPr>
            <a:lstStyle/>
            <a:p>
              <a:pPr algn="ctr"/>
              <a:r>
                <a:rPr lang="zh-CN" altLang="en-US" b="1">
                  <a:solidFill>
                    <a:schemeClr val="bg1"/>
                  </a:solidFill>
                  <a:latin typeface="微软雅黑" panose="020B0503020204020204" pitchFamily="34" charset="-122"/>
                  <a:ea typeface="微软雅黑" panose="020B0503020204020204" pitchFamily="34" charset="-122"/>
                </a:rPr>
                <a:t>达播分发</a:t>
              </a:r>
              <a:endParaRPr lang="zh-CN" altLang="en-US" b="1">
                <a:solidFill>
                  <a:schemeClr val="bg1"/>
                </a:solidFill>
                <a:latin typeface="微软雅黑" panose="020B0503020204020204" pitchFamily="34" charset="-122"/>
                <a:ea typeface="微软雅黑" panose="020B0503020204020204" pitchFamily="34" charset="-122"/>
              </a:endParaRPr>
            </a:p>
          </p:txBody>
        </p:sp>
        <p:sp>
          <p:nvSpPr>
            <p:cNvPr id="16" name="文本框 15"/>
            <p:cNvSpPr txBox="1"/>
            <p:nvPr/>
          </p:nvSpPr>
          <p:spPr>
            <a:xfrm>
              <a:off x="1949997" y="3256089"/>
              <a:ext cx="1130157" cy="369332"/>
            </a:xfrm>
            <a:prstGeom prst="rect">
              <a:avLst/>
            </a:prstGeom>
            <a:noFill/>
          </p:spPr>
          <p:txBody>
            <a:bodyPr wrap="square" rtlCol="0">
              <a:spAutoFit/>
            </a:bodyPr>
            <a:lstStyle/>
            <a:p>
              <a:pPr algn="ctr"/>
              <a:r>
                <a:rPr lang="zh-CN" altLang="en-US" b="1">
                  <a:solidFill>
                    <a:schemeClr val="bg1"/>
                  </a:solidFill>
                  <a:latin typeface="微软雅黑" panose="020B0503020204020204" pitchFamily="34" charset="-122"/>
                  <a:ea typeface="微软雅黑" panose="020B0503020204020204" pitchFamily="34" charset="-122"/>
                </a:rPr>
                <a:t>私域渠道</a:t>
              </a:r>
              <a:endParaRPr lang="zh-CN" altLang="en-US" b="1">
                <a:solidFill>
                  <a:schemeClr val="bg1"/>
                </a:solidFill>
                <a:latin typeface="微软雅黑" panose="020B0503020204020204" pitchFamily="34" charset="-122"/>
                <a:ea typeface="微软雅黑" panose="020B0503020204020204" pitchFamily="34" charset="-122"/>
              </a:endParaRPr>
            </a:p>
          </p:txBody>
        </p:sp>
        <p:sp>
          <p:nvSpPr>
            <p:cNvPr id="17" name="文本框 16"/>
            <p:cNvSpPr txBox="1"/>
            <p:nvPr/>
          </p:nvSpPr>
          <p:spPr>
            <a:xfrm>
              <a:off x="1949997" y="2370801"/>
              <a:ext cx="1130157" cy="369332"/>
            </a:xfrm>
            <a:prstGeom prst="rect">
              <a:avLst/>
            </a:prstGeom>
            <a:noFill/>
          </p:spPr>
          <p:txBody>
            <a:bodyPr wrap="square" rtlCol="0">
              <a:spAutoFit/>
            </a:bodyPr>
            <a:lstStyle/>
            <a:p>
              <a:pPr algn="ctr"/>
              <a:r>
                <a:rPr lang="zh-CN" altLang="en-US" b="1">
                  <a:solidFill>
                    <a:schemeClr val="bg1"/>
                  </a:solidFill>
                  <a:latin typeface="微软雅黑" panose="020B0503020204020204" pitchFamily="34" charset="-122"/>
                  <a:ea typeface="微软雅黑" panose="020B0503020204020204" pitchFamily="34" charset="-122"/>
                </a:rPr>
                <a:t>线上渠道</a:t>
              </a:r>
              <a:endParaRPr lang="zh-CN" altLang="en-US" b="1">
                <a:solidFill>
                  <a:schemeClr val="bg1"/>
                </a:solidFill>
                <a:latin typeface="微软雅黑" panose="020B0503020204020204" pitchFamily="34" charset="-122"/>
                <a:ea typeface="微软雅黑" panose="020B0503020204020204" pitchFamily="34" charset="-122"/>
              </a:endParaRPr>
            </a:p>
          </p:txBody>
        </p:sp>
        <p:sp>
          <p:nvSpPr>
            <p:cNvPr id="18" name="文本框 17"/>
            <p:cNvSpPr txBox="1"/>
            <p:nvPr/>
          </p:nvSpPr>
          <p:spPr>
            <a:xfrm>
              <a:off x="1949997" y="1547156"/>
              <a:ext cx="1130157" cy="369332"/>
            </a:xfrm>
            <a:prstGeom prst="rect">
              <a:avLst/>
            </a:prstGeom>
            <a:noFill/>
          </p:spPr>
          <p:txBody>
            <a:bodyPr wrap="square" rtlCol="0">
              <a:spAutoFit/>
            </a:bodyPr>
            <a:lstStyle/>
            <a:p>
              <a:pPr algn="ctr"/>
              <a:r>
                <a:rPr lang="zh-CN" altLang="en-US" b="1">
                  <a:solidFill>
                    <a:schemeClr val="bg1"/>
                  </a:solidFill>
                  <a:latin typeface="微软雅黑" panose="020B0503020204020204" pitchFamily="34" charset="-122"/>
                  <a:ea typeface="微软雅黑" panose="020B0503020204020204" pitchFamily="34" charset="-122"/>
                </a:rPr>
                <a:t>线下渠道</a:t>
              </a:r>
              <a:endParaRPr lang="zh-CN" altLang="en-US" b="1">
                <a:solidFill>
                  <a:schemeClr val="bg1"/>
                </a:solidFill>
                <a:latin typeface="微软雅黑" panose="020B0503020204020204" pitchFamily="34" charset="-122"/>
                <a:ea typeface="微软雅黑" panose="020B0503020204020204" pitchFamily="34" charset="-122"/>
              </a:endParaRPr>
            </a:p>
          </p:txBody>
        </p:sp>
      </p:grpSp>
      <p:cxnSp>
        <p:nvCxnSpPr>
          <p:cNvPr id="21" name="直接连接符 20"/>
          <p:cNvCxnSpPr/>
          <p:nvPr/>
        </p:nvCxnSpPr>
        <p:spPr>
          <a:xfrm>
            <a:off x="3358876" y="1731822"/>
            <a:ext cx="3528000" cy="0"/>
          </a:xfrm>
          <a:prstGeom prst="line">
            <a:avLst/>
          </a:prstGeom>
          <a:ln>
            <a:solidFill>
              <a:srgbClr val="795696"/>
            </a:solidFill>
          </a:ln>
        </p:spPr>
        <p:style>
          <a:lnRef idx="1">
            <a:schemeClr val="accent2"/>
          </a:lnRef>
          <a:fillRef idx="0">
            <a:schemeClr val="accent2"/>
          </a:fillRef>
          <a:effectRef idx="0">
            <a:schemeClr val="accent2"/>
          </a:effectRef>
          <a:fontRef idx="minor">
            <a:schemeClr val="tx1"/>
          </a:fontRef>
        </p:style>
      </p:cxnSp>
      <p:cxnSp>
        <p:nvCxnSpPr>
          <p:cNvPr id="22" name="直接连接符 21"/>
          <p:cNvCxnSpPr/>
          <p:nvPr/>
        </p:nvCxnSpPr>
        <p:spPr>
          <a:xfrm>
            <a:off x="3358876" y="2741213"/>
            <a:ext cx="3528000" cy="0"/>
          </a:xfrm>
          <a:prstGeom prst="line">
            <a:avLst/>
          </a:prstGeom>
          <a:ln>
            <a:solidFill>
              <a:srgbClr val="795696"/>
            </a:solidFill>
          </a:ln>
        </p:spPr>
        <p:style>
          <a:lnRef idx="1">
            <a:schemeClr val="accent2"/>
          </a:lnRef>
          <a:fillRef idx="0">
            <a:schemeClr val="accent2"/>
          </a:fillRef>
          <a:effectRef idx="0">
            <a:schemeClr val="accent2"/>
          </a:effectRef>
          <a:fontRef idx="minor">
            <a:schemeClr val="tx1"/>
          </a:fontRef>
        </p:style>
      </p:cxnSp>
      <p:cxnSp>
        <p:nvCxnSpPr>
          <p:cNvPr id="23" name="直接连接符 22"/>
          <p:cNvCxnSpPr/>
          <p:nvPr/>
        </p:nvCxnSpPr>
        <p:spPr>
          <a:xfrm>
            <a:off x="3358876" y="3750604"/>
            <a:ext cx="3528000" cy="0"/>
          </a:xfrm>
          <a:prstGeom prst="line">
            <a:avLst/>
          </a:prstGeom>
          <a:ln>
            <a:solidFill>
              <a:srgbClr val="795696"/>
            </a:solidFill>
          </a:ln>
        </p:spPr>
        <p:style>
          <a:lnRef idx="1">
            <a:schemeClr val="accent2"/>
          </a:lnRef>
          <a:fillRef idx="0">
            <a:schemeClr val="accent2"/>
          </a:fillRef>
          <a:effectRef idx="0">
            <a:schemeClr val="accent2"/>
          </a:effectRef>
          <a:fontRef idx="minor">
            <a:schemeClr val="tx1"/>
          </a:fontRef>
        </p:style>
      </p:cxnSp>
      <p:cxnSp>
        <p:nvCxnSpPr>
          <p:cNvPr id="24" name="直接连接符 23"/>
          <p:cNvCxnSpPr/>
          <p:nvPr/>
        </p:nvCxnSpPr>
        <p:spPr>
          <a:xfrm>
            <a:off x="3358876" y="4759995"/>
            <a:ext cx="3528000" cy="0"/>
          </a:xfrm>
          <a:prstGeom prst="line">
            <a:avLst/>
          </a:prstGeom>
          <a:ln>
            <a:solidFill>
              <a:srgbClr val="795696"/>
            </a:solidFill>
          </a:ln>
        </p:spPr>
        <p:style>
          <a:lnRef idx="1">
            <a:schemeClr val="accent2"/>
          </a:lnRef>
          <a:fillRef idx="0">
            <a:schemeClr val="accent2"/>
          </a:fillRef>
          <a:effectRef idx="0">
            <a:schemeClr val="accent2"/>
          </a:effectRef>
          <a:fontRef idx="minor">
            <a:schemeClr val="tx1"/>
          </a:fontRef>
        </p:style>
      </p:cxnSp>
      <p:cxnSp>
        <p:nvCxnSpPr>
          <p:cNvPr id="25" name="直接连接符 24"/>
          <p:cNvCxnSpPr/>
          <p:nvPr/>
        </p:nvCxnSpPr>
        <p:spPr>
          <a:xfrm>
            <a:off x="3358876" y="5769388"/>
            <a:ext cx="3528000" cy="0"/>
          </a:xfrm>
          <a:prstGeom prst="line">
            <a:avLst/>
          </a:prstGeom>
          <a:ln>
            <a:solidFill>
              <a:srgbClr val="795696"/>
            </a:solidFill>
          </a:ln>
        </p:spPr>
        <p:style>
          <a:lnRef idx="1">
            <a:schemeClr val="accent2"/>
          </a:lnRef>
          <a:fillRef idx="0">
            <a:schemeClr val="accent2"/>
          </a:fillRef>
          <a:effectRef idx="0">
            <a:schemeClr val="accent2"/>
          </a:effectRef>
          <a:fontRef idx="minor">
            <a:schemeClr val="tx1"/>
          </a:fontRef>
        </p:style>
      </p:cxnSp>
      <p:sp>
        <p:nvSpPr>
          <p:cNvPr id="26" name="文本框 25"/>
          <p:cNvSpPr txBox="1"/>
          <p:nvPr/>
        </p:nvSpPr>
        <p:spPr>
          <a:xfrm>
            <a:off x="4294598" y="1355361"/>
            <a:ext cx="2492055" cy="369332"/>
          </a:xfrm>
          <a:prstGeom prst="rect">
            <a:avLst/>
          </a:prstGeom>
          <a:noFill/>
        </p:spPr>
        <p:txBody>
          <a:bodyPr wrap="square" rtlCol="0">
            <a:spAutoFit/>
          </a:bodyPr>
          <a:lstStyle/>
          <a:p>
            <a:pPr algn="r"/>
            <a:r>
              <a:rPr lang="zh-CN" altLang="en-US" b="1">
                <a:solidFill>
                  <a:srgbClr val="9DA1AD"/>
                </a:solidFill>
                <a:latin typeface="微软雅黑" panose="020B0503020204020204" pitchFamily="34" charset="-122"/>
                <a:ea typeface="微软雅黑" panose="020B0503020204020204" pitchFamily="34" charset="-122"/>
              </a:rPr>
              <a:t>势能反哺线下增长</a:t>
            </a:r>
            <a:endParaRPr lang="zh-CN" altLang="en-US" b="1">
              <a:solidFill>
                <a:srgbClr val="9DA1AD"/>
              </a:solidFill>
              <a:latin typeface="微软雅黑" panose="020B0503020204020204" pitchFamily="34" charset="-122"/>
              <a:ea typeface="微软雅黑" panose="020B0503020204020204" pitchFamily="34" charset="-122"/>
            </a:endParaRPr>
          </a:p>
        </p:txBody>
      </p:sp>
      <p:sp>
        <p:nvSpPr>
          <p:cNvPr id="27" name="文本框 26"/>
          <p:cNvSpPr txBox="1"/>
          <p:nvPr/>
        </p:nvSpPr>
        <p:spPr>
          <a:xfrm>
            <a:off x="4294598" y="2352808"/>
            <a:ext cx="2492055" cy="369332"/>
          </a:xfrm>
          <a:prstGeom prst="rect">
            <a:avLst/>
          </a:prstGeom>
          <a:noFill/>
        </p:spPr>
        <p:txBody>
          <a:bodyPr wrap="square" rtlCol="0">
            <a:spAutoFit/>
          </a:bodyPr>
          <a:lstStyle/>
          <a:p>
            <a:pPr algn="r"/>
            <a:r>
              <a:rPr lang="zh-CN" altLang="en-US" b="1">
                <a:solidFill>
                  <a:srgbClr val="0E2044"/>
                </a:solidFill>
                <a:latin typeface="微软雅黑" panose="020B0503020204020204" pitchFamily="34" charset="-122"/>
                <a:ea typeface="微软雅黑" panose="020B0503020204020204" pitchFamily="34" charset="-122"/>
              </a:rPr>
              <a:t>势能反哺线商增长</a:t>
            </a:r>
            <a:endParaRPr lang="zh-CN" altLang="en-US" b="1">
              <a:solidFill>
                <a:srgbClr val="0E2044"/>
              </a:solidFill>
              <a:latin typeface="微软雅黑" panose="020B0503020204020204" pitchFamily="34" charset="-122"/>
              <a:ea typeface="微软雅黑" panose="020B0503020204020204" pitchFamily="34" charset="-122"/>
            </a:endParaRPr>
          </a:p>
        </p:txBody>
      </p:sp>
      <p:sp>
        <p:nvSpPr>
          <p:cNvPr id="28" name="文本框 27"/>
          <p:cNvSpPr txBox="1"/>
          <p:nvPr/>
        </p:nvSpPr>
        <p:spPr>
          <a:xfrm>
            <a:off x="4813241" y="3350255"/>
            <a:ext cx="1973412" cy="369332"/>
          </a:xfrm>
          <a:prstGeom prst="rect">
            <a:avLst/>
          </a:prstGeom>
          <a:noFill/>
        </p:spPr>
        <p:txBody>
          <a:bodyPr wrap="square" rtlCol="0">
            <a:spAutoFit/>
          </a:bodyPr>
          <a:lstStyle/>
          <a:p>
            <a:pPr algn="r"/>
            <a:r>
              <a:rPr lang="zh-CN" altLang="en-US" b="1">
                <a:solidFill>
                  <a:srgbClr val="795696"/>
                </a:solidFill>
                <a:latin typeface="微软雅黑" panose="020B0503020204020204" pitchFamily="34" charset="-122"/>
                <a:ea typeface="微软雅黑" panose="020B0503020204020204" pitchFamily="34" charset="-122"/>
              </a:rPr>
              <a:t>私域渠道收割</a:t>
            </a:r>
            <a:endParaRPr lang="zh-CN" altLang="en-US" b="1">
              <a:solidFill>
                <a:srgbClr val="795696"/>
              </a:solidFill>
              <a:latin typeface="微软雅黑" panose="020B0503020204020204" pitchFamily="34" charset="-122"/>
              <a:ea typeface="微软雅黑" panose="020B0503020204020204" pitchFamily="34" charset="-122"/>
            </a:endParaRPr>
          </a:p>
        </p:txBody>
      </p:sp>
      <p:sp>
        <p:nvSpPr>
          <p:cNvPr id="29" name="文本框 28"/>
          <p:cNvSpPr txBox="1"/>
          <p:nvPr/>
        </p:nvSpPr>
        <p:spPr>
          <a:xfrm>
            <a:off x="4813241" y="4347702"/>
            <a:ext cx="1973412" cy="369332"/>
          </a:xfrm>
          <a:prstGeom prst="rect">
            <a:avLst/>
          </a:prstGeom>
          <a:noFill/>
        </p:spPr>
        <p:txBody>
          <a:bodyPr wrap="square" rtlCol="0">
            <a:spAutoFit/>
          </a:bodyPr>
          <a:lstStyle/>
          <a:p>
            <a:pPr algn="r"/>
            <a:r>
              <a:rPr lang="zh-CN" altLang="en-US" b="1">
                <a:solidFill>
                  <a:srgbClr val="4B535D"/>
                </a:solidFill>
                <a:latin typeface="微软雅黑" panose="020B0503020204020204" pitchFamily="34" charset="-122"/>
                <a:ea typeface="微软雅黑" panose="020B0503020204020204" pitchFamily="34" charset="-122"/>
              </a:rPr>
              <a:t>达播分发收割</a:t>
            </a:r>
            <a:endParaRPr lang="zh-CN" altLang="en-US" b="1">
              <a:solidFill>
                <a:srgbClr val="4B535D"/>
              </a:solidFill>
              <a:latin typeface="微软雅黑" panose="020B0503020204020204" pitchFamily="34" charset="-122"/>
              <a:ea typeface="微软雅黑" panose="020B0503020204020204" pitchFamily="34" charset="-122"/>
            </a:endParaRPr>
          </a:p>
        </p:txBody>
      </p:sp>
      <p:sp>
        <p:nvSpPr>
          <p:cNvPr id="30" name="文本框 29"/>
          <p:cNvSpPr txBox="1"/>
          <p:nvPr/>
        </p:nvSpPr>
        <p:spPr>
          <a:xfrm>
            <a:off x="4813241" y="5345151"/>
            <a:ext cx="1973412" cy="369332"/>
          </a:xfrm>
          <a:prstGeom prst="rect">
            <a:avLst/>
          </a:prstGeom>
          <a:noFill/>
        </p:spPr>
        <p:txBody>
          <a:bodyPr wrap="square" rtlCol="0">
            <a:spAutoFit/>
          </a:bodyPr>
          <a:lstStyle/>
          <a:p>
            <a:pPr algn="r"/>
            <a:r>
              <a:rPr lang="zh-CN" altLang="en-US" b="1">
                <a:solidFill>
                  <a:srgbClr val="795696"/>
                </a:solidFill>
                <a:latin typeface="微软雅黑" panose="020B0503020204020204" pitchFamily="34" charset="-122"/>
                <a:ea typeface="微软雅黑" panose="020B0503020204020204" pitchFamily="34" charset="-122"/>
              </a:rPr>
              <a:t>打造</a:t>
            </a:r>
            <a:r>
              <a:rPr lang="en-US" altLang="zh-CN" b="1">
                <a:solidFill>
                  <a:srgbClr val="795696"/>
                </a:solidFill>
                <a:latin typeface="微软雅黑" panose="020B0503020204020204" pitchFamily="34" charset="-122"/>
                <a:ea typeface="微软雅黑" panose="020B0503020204020204" pitchFamily="34" charset="-122"/>
              </a:rPr>
              <a:t>DOU</a:t>
            </a:r>
            <a:r>
              <a:rPr lang="zh-CN" altLang="en-US" b="1">
                <a:solidFill>
                  <a:srgbClr val="795696"/>
                </a:solidFill>
                <a:latin typeface="微软雅黑" panose="020B0503020204020204" pitchFamily="34" charset="-122"/>
                <a:ea typeface="微软雅黑" panose="020B0503020204020204" pitchFamily="34" charset="-122"/>
              </a:rPr>
              <a:t>音势能</a:t>
            </a:r>
            <a:endParaRPr lang="zh-CN" altLang="en-US" b="1">
              <a:solidFill>
                <a:srgbClr val="795696"/>
              </a:solidFill>
              <a:latin typeface="微软雅黑" panose="020B0503020204020204" pitchFamily="34" charset="-122"/>
              <a:ea typeface="微软雅黑" panose="020B0503020204020204" pitchFamily="34" charset="-122"/>
            </a:endParaRPr>
          </a:p>
        </p:txBody>
      </p:sp>
      <p:sp>
        <p:nvSpPr>
          <p:cNvPr id="32" name="文本框 31"/>
          <p:cNvSpPr txBox="1"/>
          <p:nvPr/>
        </p:nvSpPr>
        <p:spPr>
          <a:xfrm>
            <a:off x="6821185" y="5546974"/>
            <a:ext cx="4954702" cy="738664"/>
          </a:xfrm>
          <a:prstGeom prst="rect">
            <a:avLst/>
          </a:prstGeom>
          <a:noFill/>
        </p:spPr>
        <p:txBody>
          <a:bodyPr wrap="square">
            <a:spAutoFit/>
          </a:bodyPr>
          <a:lstStyle/>
          <a:p>
            <a:r>
              <a:rPr lang="zh-CN" altLang="en-US" sz="1400" b="1">
                <a:solidFill>
                  <a:srgbClr val="795696"/>
                </a:solidFill>
                <a:latin typeface="微软雅黑" panose="020B0503020204020204" pitchFamily="34" charset="-122"/>
                <a:ea typeface="微软雅黑" panose="020B0503020204020204" pitchFamily="34" charset="-122"/>
              </a:rPr>
              <a:t>抖⾳闭环</a:t>
            </a:r>
            <a:endParaRPr lang="en-US" altLang="zh-CN" sz="1400" b="1">
              <a:solidFill>
                <a:srgbClr val="795696"/>
              </a:solidFill>
              <a:latin typeface="微软雅黑" panose="020B0503020204020204" pitchFamily="34" charset="-122"/>
              <a:ea typeface="微软雅黑" panose="020B0503020204020204" pitchFamily="34" charset="-122"/>
            </a:endParaRPr>
          </a:p>
          <a:p>
            <a:r>
              <a:rPr lang="zh-CN" altLang="en-US" sz="1400">
                <a:latin typeface="微软雅黑" panose="020B0503020204020204" pitchFamily="34" charset="-122"/>
                <a:ea typeface="微软雅黑" panose="020B0503020204020204" pitchFamily="34" charset="-122"/>
              </a:rPr>
              <a:t>雪球效应越滚越⼤，随之带动的是「品牌势能」和「爆款效应」，形成了 品牌增⻓效率的核⼼。</a:t>
            </a:r>
            <a:endParaRPr lang="zh-CN" altLang="en-US" sz="1400">
              <a:latin typeface="微软雅黑" panose="020B0503020204020204" pitchFamily="34" charset="-122"/>
              <a:ea typeface="微软雅黑" panose="020B0503020204020204" pitchFamily="34" charset="-122"/>
            </a:endParaRPr>
          </a:p>
        </p:txBody>
      </p:sp>
      <p:sp>
        <p:nvSpPr>
          <p:cNvPr id="34" name="文本框 33"/>
          <p:cNvSpPr txBox="1"/>
          <p:nvPr/>
        </p:nvSpPr>
        <p:spPr>
          <a:xfrm>
            <a:off x="6821185" y="4452228"/>
            <a:ext cx="5096826" cy="954107"/>
          </a:xfrm>
          <a:prstGeom prst="rect">
            <a:avLst/>
          </a:prstGeom>
          <a:noFill/>
        </p:spPr>
        <p:txBody>
          <a:bodyPr wrap="square">
            <a:spAutoFit/>
          </a:bodyPr>
          <a:lstStyle/>
          <a:p>
            <a:r>
              <a:rPr lang="zh-CN" altLang="en-US" sz="1400" b="1">
                <a:solidFill>
                  <a:srgbClr val="4B535D"/>
                </a:solidFill>
                <a:latin typeface="微软雅黑" panose="020B0503020204020204" pitchFamily="34" charset="-122"/>
                <a:ea typeface="微软雅黑" panose="020B0503020204020204" pitchFamily="34" charset="-122"/>
              </a:rPr>
              <a:t>达播渠道</a:t>
            </a:r>
            <a:endParaRPr lang="en-US" altLang="zh-CN" sz="1400" b="1">
              <a:solidFill>
                <a:srgbClr val="4B535D"/>
              </a:solidFill>
              <a:latin typeface="微软雅黑" panose="020B0503020204020204" pitchFamily="34" charset="-122"/>
              <a:ea typeface="微软雅黑" panose="020B0503020204020204" pitchFamily="34" charset="-122"/>
            </a:endParaRPr>
          </a:p>
          <a:p>
            <a:r>
              <a:rPr lang="en-US" altLang="zh-CN" sz="1400">
                <a:latin typeface="微软雅黑" panose="020B0503020204020204" pitchFamily="34" charset="-122"/>
                <a:ea typeface="微软雅黑" panose="020B0503020204020204" pitchFamily="34" charset="-122"/>
              </a:rPr>
              <a:t>DOU</a:t>
            </a:r>
            <a:r>
              <a:rPr lang="zh-CN" altLang="en-US" sz="1400">
                <a:latin typeface="微软雅黑" panose="020B0503020204020204" pitchFamily="34" charset="-122"/>
                <a:ea typeface="微软雅黑" panose="020B0503020204020204" pitchFamily="34" charset="-122"/>
              </a:rPr>
              <a:t>⾳爆款⽕了，反应速度最快的是达播，注意不是抖音达播，⽽是抖音、 淘宝、快手、私域等全域的红⼈直播。直播分发的覆盖直接影响到品牌收割效率。</a:t>
            </a:r>
            <a:endParaRPr lang="zh-CN" altLang="en-US" sz="1400">
              <a:latin typeface="微软雅黑" panose="020B0503020204020204" pitchFamily="34" charset="-122"/>
              <a:ea typeface="微软雅黑" panose="020B0503020204020204" pitchFamily="34" charset="-122"/>
            </a:endParaRPr>
          </a:p>
        </p:txBody>
      </p:sp>
      <p:sp>
        <p:nvSpPr>
          <p:cNvPr id="36" name="文本框 35"/>
          <p:cNvSpPr txBox="1"/>
          <p:nvPr/>
        </p:nvSpPr>
        <p:spPr>
          <a:xfrm>
            <a:off x="6821185" y="3357483"/>
            <a:ext cx="5001656" cy="954107"/>
          </a:xfrm>
          <a:prstGeom prst="rect">
            <a:avLst/>
          </a:prstGeom>
          <a:noFill/>
        </p:spPr>
        <p:txBody>
          <a:bodyPr wrap="square">
            <a:spAutoFit/>
          </a:bodyPr>
          <a:lstStyle/>
          <a:p>
            <a:r>
              <a:rPr lang="zh-CN" altLang="en-US" sz="1400" b="1">
                <a:solidFill>
                  <a:srgbClr val="795696"/>
                </a:solidFill>
                <a:latin typeface="微软雅黑" panose="020B0503020204020204" pitchFamily="34" charset="-122"/>
                <a:ea typeface="微软雅黑" panose="020B0503020204020204" pitchFamily="34" charset="-122"/>
              </a:rPr>
              <a:t>私域渠道</a:t>
            </a:r>
            <a:endParaRPr lang="en-US" altLang="zh-CN" sz="1400" b="1">
              <a:solidFill>
                <a:srgbClr val="795696"/>
              </a:solidFill>
              <a:latin typeface="微软雅黑" panose="020B0503020204020204" pitchFamily="34" charset="-122"/>
              <a:ea typeface="微软雅黑" panose="020B0503020204020204" pitchFamily="34" charset="-122"/>
            </a:endParaRPr>
          </a:p>
          <a:p>
            <a:r>
              <a:rPr lang="zh-CN" altLang="en-US" sz="1400">
                <a:latin typeface="微软雅黑" panose="020B0503020204020204" pitchFamily="34" charset="-122"/>
                <a:ea typeface="微软雅黑" panose="020B0503020204020204" pitchFamily="34" charset="-122"/>
              </a:rPr>
              <a:t>⽆论是品牌私域，还是社群私域，私域的反应速度都很快，爆品效应的杠 杆作⽤也更明显。抖⾳所产出的内容，也多被⽤于私域渠道的内容分发，让内容形成「⼀⻥多吃」的 价值。</a:t>
            </a:r>
            <a:endParaRPr lang="zh-CN" altLang="en-US" sz="1400">
              <a:latin typeface="微软雅黑" panose="020B0503020204020204" pitchFamily="34" charset="-122"/>
              <a:ea typeface="微软雅黑" panose="020B0503020204020204" pitchFamily="34" charset="-122"/>
            </a:endParaRPr>
          </a:p>
        </p:txBody>
      </p:sp>
      <p:sp>
        <p:nvSpPr>
          <p:cNvPr id="38" name="文本框 37"/>
          <p:cNvSpPr txBox="1"/>
          <p:nvPr/>
        </p:nvSpPr>
        <p:spPr>
          <a:xfrm>
            <a:off x="6821185" y="2047294"/>
            <a:ext cx="5096826" cy="1169551"/>
          </a:xfrm>
          <a:prstGeom prst="rect">
            <a:avLst/>
          </a:prstGeom>
          <a:noFill/>
        </p:spPr>
        <p:txBody>
          <a:bodyPr wrap="square">
            <a:spAutoFit/>
          </a:bodyPr>
          <a:lstStyle/>
          <a:p>
            <a:r>
              <a:rPr lang="zh-CN" altLang="en-US" sz="1400" b="1">
                <a:solidFill>
                  <a:srgbClr val="0E2044"/>
                </a:solidFill>
                <a:latin typeface="微软雅黑" panose="020B0503020204020204" pitchFamily="34" charset="-122"/>
                <a:ea typeface="微软雅黑" panose="020B0503020204020204" pitchFamily="34" charset="-122"/>
              </a:rPr>
              <a:t>线上渠道</a:t>
            </a:r>
            <a:endParaRPr lang="en-US" altLang="zh-CN" sz="1400" b="1">
              <a:solidFill>
                <a:srgbClr val="0E2044"/>
              </a:solidFill>
              <a:latin typeface="微软雅黑" panose="020B0503020204020204" pitchFamily="34" charset="-122"/>
              <a:ea typeface="微软雅黑" panose="020B0503020204020204" pitchFamily="34" charset="-122"/>
            </a:endParaRPr>
          </a:p>
          <a:p>
            <a:r>
              <a:rPr lang="en-US" altLang="zh-CN" sz="1400">
                <a:latin typeface="微软雅黑" panose="020B0503020204020204" pitchFamily="34" charset="-122"/>
                <a:ea typeface="微软雅黑" panose="020B0503020204020204" pitchFamily="34" charset="-122"/>
              </a:rPr>
              <a:t>DOU</a:t>
            </a:r>
            <a:r>
              <a:rPr lang="zh-CN" altLang="en-US" sz="1400">
                <a:latin typeface="微软雅黑" panose="020B0503020204020204" pitchFamily="34" charset="-122"/>
                <a:ea typeface="微软雅黑" panose="020B0503020204020204" pitchFamily="34" charset="-122"/>
              </a:rPr>
              <a:t>⾳流量溢出的第⼀平台还是天猫，其次是京东、唯品会、拼多多等线上 电商平台，今天电商平台⼩⼆经营逻辑是「锦上添花」，品牌在抖音⽕了，电商平台愿意给更多资源，因为转化率⾼，帮助他们完成</a:t>
            </a:r>
            <a:r>
              <a:rPr lang="en-US" altLang="zh-CN" sz="1400">
                <a:latin typeface="微软雅黑" panose="020B0503020204020204" pitchFamily="34" charset="-122"/>
                <a:ea typeface="微软雅黑" panose="020B0503020204020204" pitchFamily="34" charset="-122"/>
              </a:rPr>
              <a:t>KPI</a:t>
            </a:r>
            <a:r>
              <a:rPr lang="zh-CN" altLang="en-US" sz="1400">
                <a:latin typeface="微软雅黑" panose="020B0503020204020204" pitchFamily="34" charset="-122"/>
                <a:ea typeface="微软雅黑" panose="020B0503020204020204" pitchFamily="34" charset="-122"/>
              </a:rPr>
              <a:t>。 </a:t>
            </a:r>
            <a:endParaRPr lang="zh-CN" altLang="en-US" sz="1400">
              <a:latin typeface="微软雅黑" panose="020B0503020204020204" pitchFamily="34" charset="-122"/>
              <a:ea typeface="微软雅黑" panose="020B0503020204020204" pitchFamily="34" charset="-122"/>
            </a:endParaRPr>
          </a:p>
        </p:txBody>
      </p:sp>
      <p:sp>
        <p:nvSpPr>
          <p:cNvPr id="40" name="文本框 39"/>
          <p:cNvSpPr txBox="1"/>
          <p:nvPr/>
        </p:nvSpPr>
        <p:spPr>
          <a:xfrm>
            <a:off x="6821185" y="952549"/>
            <a:ext cx="5001656" cy="954107"/>
          </a:xfrm>
          <a:prstGeom prst="rect">
            <a:avLst/>
          </a:prstGeom>
          <a:noFill/>
        </p:spPr>
        <p:txBody>
          <a:bodyPr wrap="square">
            <a:spAutoFit/>
          </a:bodyPr>
          <a:lstStyle/>
          <a:p>
            <a:r>
              <a:rPr lang="zh-CN" altLang="en-US" sz="1400" b="1">
                <a:solidFill>
                  <a:srgbClr val="9DA1AD"/>
                </a:solidFill>
                <a:latin typeface="微软雅黑" panose="020B0503020204020204" pitchFamily="34" charset="-122"/>
                <a:ea typeface="微软雅黑" panose="020B0503020204020204" pitchFamily="34" charset="-122"/>
              </a:rPr>
              <a:t>线下渠道</a:t>
            </a:r>
            <a:endParaRPr lang="en-US" altLang="zh-CN" sz="1400" b="1">
              <a:solidFill>
                <a:srgbClr val="9DA1AD"/>
              </a:solidFill>
              <a:latin typeface="微软雅黑" panose="020B0503020204020204" pitchFamily="34" charset="-122"/>
              <a:ea typeface="微软雅黑" panose="020B0503020204020204" pitchFamily="34" charset="-122"/>
            </a:endParaRPr>
          </a:p>
          <a:p>
            <a:r>
              <a:rPr lang="zh-CN" altLang="en-US" sz="1400">
                <a:latin typeface="微软雅黑" panose="020B0503020204020204" pitchFamily="34" charset="-122"/>
                <a:ea typeface="微软雅黑" panose="020B0503020204020204" pitchFamily="34" charset="-122"/>
              </a:rPr>
              <a:t>线下反应速度最慢，但是会拉⻓爆品的⽣命周期，对于线下渠道有优势的 品牌，在</a:t>
            </a:r>
            <a:r>
              <a:rPr lang="en-US" altLang="zh-CN" sz="1400">
                <a:latin typeface="微软雅黑" panose="020B0503020204020204" pitchFamily="34" charset="-122"/>
                <a:ea typeface="微软雅黑" panose="020B0503020204020204" pitchFamily="34" charset="-122"/>
              </a:rPr>
              <a:t>FASD</a:t>
            </a:r>
            <a:r>
              <a:rPr lang="zh-CN" altLang="en-US" sz="1400">
                <a:latin typeface="微软雅黑" panose="020B0503020204020204" pitchFamily="34" charset="-122"/>
                <a:ea typeface="微软雅黑" panose="020B0503020204020204" pitchFamily="34" charset="-122"/>
              </a:rPr>
              <a:t>增⻓模型也最具优势，因为渠道⾜够深，利润垫⾜够厚，反过来投⼊⼒度也够⼤。</a:t>
            </a:r>
            <a:endParaRPr lang="zh-CN" altLang="en-US" sz="1400">
              <a:latin typeface="微软雅黑" panose="020B0503020204020204" pitchFamily="34" charset="-122"/>
              <a:ea typeface="微软雅黑" panose="020B0503020204020204" pitchFamily="34" charset="-122"/>
            </a:endParaRPr>
          </a:p>
        </p:txBody>
      </p:sp>
      <p:sp>
        <p:nvSpPr>
          <p:cNvPr id="2" name="文本框 1"/>
          <p:cNvSpPr txBox="1"/>
          <p:nvPr/>
        </p:nvSpPr>
        <p:spPr>
          <a:xfrm>
            <a:off x="817948" y="269402"/>
            <a:ext cx="7562367" cy="584775"/>
          </a:xfrm>
          <a:prstGeom prst="rect">
            <a:avLst/>
          </a:prstGeom>
          <a:noFill/>
        </p:spPr>
        <p:txBody>
          <a:bodyPr wrap="square">
            <a:spAutoFit/>
          </a:bodyPr>
          <a:lstStyle/>
          <a:p>
            <a:r>
              <a:rPr lang="zh-CN" altLang="en-US" sz="3200">
                <a:latin typeface="微软雅黑" panose="020B0503020204020204" pitchFamily="34" charset="-122"/>
                <a:ea typeface="微软雅黑" panose="020B0503020204020204" pitchFamily="34" charset="-122"/>
              </a:rPr>
              <a:t>抖音闭环到全域运营模型</a:t>
            </a:r>
            <a:endParaRPr lang="zh-CN" altLang="en-US" sz="3200">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5:prstTrans prst="peelOff"/>
      </p:transition>
    </mc:Choice>
    <mc:Fallback>
      <p:transition spd="slow">
        <p:fade/>
      </p:transition>
    </mc:Fallback>
  </mc:AlternateContent>
</p:sld>
</file>

<file path=ppt/slides/slide1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本框 3"/>
          <p:cNvSpPr txBox="1"/>
          <p:nvPr/>
        </p:nvSpPr>
        <p:spPr>
          <a:xfrm>
            <a:off x="817948" y="269402"/>
            <a:ext cx="7562367" cy="584775"/>
          </a:xfrm>
          <a:prstGeom prst="rect">
            <a:avLst/>
          </a:prstGeom>
          <a:noFill/>
        </p:spPr>
        <p:txBody>
          <a:bodyPr wrap="square">
            <a:spAutoFit/>
          </a:bodyPr>
          <a:lstStyle/>
          <a:p>
            <a:r>
              <a:rPr lang="zh-CN" altLang="en-US" sz="3200">
                <a:latin typeface="微软雅黑" panose="020B0503020204020204" pitchFamily="34" charset="-122"/>
                <a:ea typeface="微软雅黑" panose="020B0503020204020204" pitchFamily="34" charset="-122"/>
              </a:rPr>
              <a:t>微博品牌号话题运营模型</a:t>
            </a:r>
            <a:endParaRPr lang="zh-CN" altLang="en-US" sz="3200">
              <a:latin typeface="微软雅黑" panose="020B0503020204020204" pitchFamily="34" charset="-122"/>
              <a:ea typeface="微软雅黑" panose="020B0503020204020204" pitchFamily="34" charset="-122"/>
            </a:endParaRPr>
          </a:p>
        </p:txBody>
      </p:sp>
      <p:sp>
        <p:nvSpPr>
          <p:cNvPr id="5" name="矩形 4"/>
          <p:cNvSpPr/>
          <p:nvPr/>
        </p:nvSpPr>
        <p:spPr>
          <a:xfrm>
            <a:off x="2091557" y="1229710"/>
            <a:ext cx="2217683" cy="840828"/>
          </a:xfrm>
          <a:prstGeom prst="rect">
            <a:avLst/>
          </a:prstGeom>
          <a:noFill/>
          <a:ln>
            <a:solidFill>
              <a:srgbClr val="79569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zh-CN" altLang="en-US" sz="1600" b="1">
                <a:solidFill>
                  <a:srgbClr val="16274B"/>
                </a:solidFill>
                <a:latin typeface="微软雅黑" panose="020B0503020204020204" pitchFamily="34" charset="-122"/>
                <a:ea typeface="微软雅黑" panose="020B0503020204020204" pitchFamily="34" charset="-122"/>
              </a:rPr>
              <a:t>人人易参与</a:t>
            </a:r>
            <a:endParaRPr lang="en-US" altLang="zh-CN" sz="1600" b="1">
              <a:solidFill>
                <a:srgbClr val="16274B"/>
              </a:solidFill>
              <a:latin typeface="微软雅黑" panose="020B0503020204020204" pitchFamily="34" charset="-122"/>
              <a:ea typeface="微软雅黑" panose="020B0503020204020204" pitchFamily="34" charset="-122"/>
            </a:endParaRPr>
          </a:p>
          <a:p>
            <a:pPr algn="ctr"/>
            <a:endParaRPr lang="en-US" altLang="zh-CN" sz="800" b="1">
              <a:solidFill>
                <a:srgbClr val="16274B"/>
              </a:solidFill>
              <a:latin typeface="微软雅黑" panose="020B0503020204020204" pitchFamily="34" charset="-122"/>
              <a:ea typeface="微软雅黑" panose="020B0503020204020204" pitchFamily="34" charset="-122"/>
            </a:endParaRPr>
          </a:p>
          <a:p>
            <a:pPr algn="ctr"/>
            <a:r>
              <a:rPr lang="zh-CN" altLang="en-US" sz="1400">
                <a:solidFill>
                  <a:srgbClr val="16274B"/>
                </a:solidFill>
                <a:latin typeface="微软雅黑" panose="020B0503020204020204" pitchFamily="34" charset="-122"/>
                <a:ea typeface="微软雅黑" panose="020B0503020204020204" pitchFamily="34" charset="-122"/>
              </a:rPr>
              <a:t>话题参与、互动门槛低</a:t>
            </a:r>
            <a:endParaRPr lang="zh-CN" altLang="en-US" sz="1400">
              <a:solidFill>
                <a:srgbClr val="16274B"/>
              </a:solidFill>
              <a:latin typeface="微软雅黑" panose="020B0503020204020204" pitchFamily="34" charset="-122"/>
              <a:ea typeface="微软雅黑" panose="020B0503020204020204" pitchFamily="34" charset="-122"/>
            </a:endParaRPr>
          </a:p>
        </p:txBody>
      </p:sp>
      <p:sp>
        <p:nvSpPr>
          <p:cNvPr id="6" name="矩形 5"/>
          <p:cNvSpPr/>
          <p:nvPr/>
        </p:nvSpPr>
        <p:spPr>
          <a:xfrm>
            <a:off x="4541781" y="1229710"/>
            <a:ext cx="3654972" cy="840828"/>
          </a:xfrm>
          <a:prstGeom prst="rect">
            <a:avLst/>
          </a:prstGeom>
          <a:noFill/>
          <a:ln>
            <a:solidFill>
              <a:srgbClr val="79569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zh-CN" altLang="en-US" sz="1600" b="1">
                <a:solidFill>
                  <a:srgbClr val="16274B"/>
                </a:solidFill>
                <a:latin typeface="微软雅黑" panose="020B0503020204020204" pitchFamily="34" charset="-122"/>
                <a:ea typeface="微软雅黑" panose="020B0503020204020204" pitchFamily="34" charset="-122"/>
              </a:rPr>
              <a:t>策划参与形式</a:t>
            </a:r>
            <a:endParaRPr lang="en-US" altLang="zh-CN" sz="1600" b="1">
              <a:solidFill>
                <a:srgbClr val="16274B"/>
              </a:solidFill>
              <a:latin typeface="微软雅黑" panose="020B0503020204020204" pitchFamily="34" charset="-122"/>
              <a:ea typeface="微软雅黑" panose="020B0503020204020204" pitchFamily="34" charset="-122"/>
            </a:endParaRPr>
          </a:p>
          <a:p>
            <a:pPr algn="ctr"/>
            <a:r>
              <a:rPr lang="zh-CN" altLang="en-US" sz="1400">
                <a:solidFill>
                  <a:srgbClr val="16274B"/>
                </a:solidFill>
                <a:latin typeface="微软雅黑" panose="020B0503020204020204" pitchFamily="34" charset="-122"/>
                <a:ea typeface="微软雅黑" panose="020B0503020204020204" pitchFamily="34" charset="-122"/>
              </a:rPr>
              <a:t>用户可以参与生产品牌的使用场景、口碑内容、精美图片等释放话题品牌能量</a:t>
            </a:r>
            <a:endParaRPr lang="zh-CN" altLang="en-US" sz="1400">
              <a:solidFill>
                <a:srgbClr val="16274B"/>
              </a:solidFill>
              <a:latin typeface="微软雅黑" panose="020B0503020204020204" pitchFamily="34" charset="-122"/>
              <a:ea typeface="微软雅黑" panose="020B0503020204020204" pitchFamily="34" charset="-122"/>
            </a:endParaRPr>
          </a:p>
        </p:txBody>
      </p:sp>
      <p:sp>
        <p:nvSpPr>
          <p:cNvPr id="7" name="矩形 6"/>
          <p:cNvSpPr/>
          <p:nvPr/>
        </p:nvSpPr>
        <p:spPr>
          <a:xfrm>
            <a:off x="8429294" y="1229710"/>
            <a:ext cx="2322787" cy="840828"/>
          </a:xfrm>
          <a:prstGeom prst="rect">
            <a:avLst/>
          </a:prstGeom>
          <a:noFill/>
          <a:ln>
            <a:solidFill>
              <a:srgbClr val="79569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zh-CN" altLang="en-US" sz="1600" b="1">
                <a:solidFill>
                  <a:srgbClr val="16274B"/>
                </a:solidFill>
                <a:latin typeface="微软雅黑" panose="020B0503020204020204" pitchFamily="34" charset="-122"/>
                <a:ea typeface="微软雅黑" panose="020B0503020204020204" pitchFamily="34" charset="-122"/>
              </a:rPr>
              <a:t>话题创意新颖</a:t>
            </a:r>
            <a:endParaRPr lang="en-US" altLang="zh-CN" sz="1600" b="1">
              <a:solidFill>
                <a:srgbClr val="16274B"/>
              </a:solidFill>
              <a:latin typeface="微软雅黑" panose="020B0503020204020204" pitchFamily="34" charset="-122"/>
              <a:ea typeface="微软雅黑" panose="020B0503020204020204" pitchFamily="34" charset="-122"/>
            </a:endParaRPr>
          </a:p>
          <a:p>
            <a:pPr algn="ctr"/>
            <a:r>
              <a:rPr lang="zh-CN" altLang="en-US" sz="1400">
                <a:solidFill>
                  <a:srgbClr val="16274B"/>
                </a:solidFill>
                <a:latin typeface="微软雅黑" panose="020B0503020204020204" pitchFamily="34" charset="-122"/>
                <a:ea typeface="微软雅黑" panose="020B0503020204020204" pitchFamily="34" charset="-122"/>
              </a:rPr>
              <a:t>创意奖品与创意玩法结合，用户有利益点礒。</a:t>
            </a:r>
            <a:endParaRPr lang="zh-CN" altLang="en-US" sz="1400">
              <a:solidFill>
                <a:srgbClr val="16274B"/>
              </a:solidFill>
              <a:latin typeface="微软雅黑" panose="020B0503020204020204" pitchFamily="34" charset="-122"/>
              <a:ea typeface="微软雅黑" panose="020B0503020204020204" pitchFamily="34" charset="-122"/>
            </a:endParaRPr>
          </a:p>
        </p:txBody>
      </p:sp>
      <p:sp>
        <p:nvSpPr>
          <p:cNvPr id="8" name="矩形 7"/>
          <p:cNvSpPr/>
          <p:nvPr/>
        </p:nvSpPr>
        <p:spPr>
          <a:xfrm>
            <a:off x="736379" y="1229710"/>
            <a:ext cx="1238907" cy="840828"/>
          </a:xfrm>
          <a:prstGeom prst="rect">
            <a:avLst/>
          </a:prstGeom>
          <a:solidFill>
            <a:srgbClr val="795696"/>
          </a:solidFill>
          <a:ln>
            <a:solidFill>
              <a:srgbClr val="79569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zh-CN" altLang="en-US" sz="1600">
                <a:solidFill>
                  <a:schemeClr val="bg1"/>
                </a:solidFill>
                <a:latin typeface="微软雅黑" panose="020B0503020204020204" pitchFamily="34" charset="-122"/>
                <a:ea typeface="微软雅黑" panose="020B0503020204020204" pitchFamily="34" charset="-122"/>
              </a:rPr>
              <a:t>运营三大关键点</a:t>
            </a:r>
            <a:endParaRPr lang="zh-CN" altLang="en-US" sz="1600">
              <a:solidFill>
                <a:schemeClr val="bg1"/>
              </a:solidFill>
              <a:latin typeface="微软雅黑" panose="020B0503020204020204" pitchFamily="34" charset="-122"/>
              <a:ea typeface="微软雅黑" panose="020B0503020204020204" pitchFamily="34" charset="-122"/>
            </a:endParaRPr>
          </a:p>
        </p:txBody>
      </p:sp>
      <p:sp>
        <p:nvSpPr>
          <p:cNvPr id="9" name="矩形 8"/>
          <p:cNvSpPr/>
          <p:nvPr/>
        </p:nvSpPr>
        <p:spPr>
          <a:xfrm>
            <a:off x="736378" y="2201916"/>
            <a:ext cx="1238907" cy="4083270"/>
          </a:xfrm>
          <a:prstGeom prst="rect">
            <a:avLst/>
          </a:prstGeom>
          <a:solidFill>
            <a:srgbClr val="795696"/>
          </a:solidFill>
          <a:ln>
            <a:solidFill>
              <a:srgbClr val="79569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zh-CN" altLang="en-US" sz="1600">
                <a:solidFill>
                  <a:schemeClr val="bg1"/>
                </a:solidFill>
                <a:latin typeface="微软雅黑" panose="020B0503020204020204" pitchFamily="34" charset="-122"/>
                <a:ea typeface="微软雅黑" panose="020B0503020204020204" pitchFamily="34" charset="-122"/>
              </a:rPr>
              <a:t>话题策划</a:t>
            </a:r>
            <a:endParaRPr lang="zh-CN" altLang="en-US" sz="1600">
              <a:solidFill>
                <a:schemeClr val="bg1"/>
              </a:solidFill>
              <a:latin typeface="微软雅黑" panose="020B0503020204020204" pitchFamily="34" charset="-122"/>
              <a:ea typeface="微软雅黑" panose="020B0503020204020204" pitchFamily="34" charset="-122"/>
            </a:endParaRPr>
          </a:p>
        </p:txBody>
      </p:sp>
      <p:sp>
        <p:nvSpPr>
          <p:cNvPr id="10" name="矩形 9"/>
          <p:cNvSpPr/>
          <p:nvPr/>
        </p:nvSpPr>
        <p:spPr>
          <a:xfrm>
            <a:off x="2091557" y="2222937"/>
            <a:ext cx="987974" cy="1261241"/>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zh-CN" altLang="en-US" sz="1400">
                <a:latin typeface="微软雅黑" panose="020B0503020204020204" pitchFamily="34" charset="-122"/>
                <a:ea typeface="微软雅黑" panose="020B0503020204020204" pitchFamily="34" charset="-122"/>
              </a:rPr>
              <a:t>拟定具有传播性的话题</a:t>
            </a:r>
            <a:endParaRPr lang="zh-CN" altLang="en-US" sz="1400">
              <a:latin typeface="微软雅黑" panose="020B0503020204020204" pitchFamily="34" charset="-122"/>
              <a:ea typeface="微软雅黑" panose="020B0503020204020204" pitchFamily="34" charset="-122"/>
            </a:endParaRPr>
          </a:p>
        </p:txBody>
      </p:sp>
      <p:sp>
        <p:nvSpPr>
          <p:cNvPr id="11" name="矩形 10"/>
          <p:cNvSpPr/>
          <p:nvPr/>
        </p:nvSpPr>
        <p:spPr>
          <a:xfrm>
            <a:off x="2091557" y="3623441"/>
            <a:ext cx="987974" cy="1261241"/>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zh-CN" altLang="en-US" sz="1400">
                <a:latin typeface="微软雅黑" panose="020B0503020204020204" pitchFamily="34" charset="-122"/>
                <a:ea typeface="微软雅黑" panose="020B0503020204020204" pitchFamily="34" charset="-122"/>
              </a:rPr>
              <a:t>提高话题互动量</a:t>
            </a:r>
            <a:endParaRPr lang="zh-CN" altLang="en-US" sz="1400">
              <a:latin typeface="微软雅黑" panose="020B0503020204020204" pitchFamily="34" charset="-122"/>
              <a:ea typeface="微软雅黑" panose="020B0503020204020204" pitchFamily="34" charset="-122"/>
            </a:endParaRPr>
          </a:p>
        </p:txBody>
      </p:sp>
      <p:sp>
        <p:nvSpPr>
          <p:cNvPr id="12" name="矩形 11"/>
          <p:cNvSpPr/>
          <p:nvPr/>
        </p:nvSpPr>
        <p:spPr>
          <a:xfrm>
            <a:off x="2091557" y="5023945"/>
            <a:ext cx="987974" cy="1261241"/>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zh-CN" altLang="en-US" sz="1400">
                <a:latin typeface="微软雅黑" panose="020B0503020204020204" pitchFamily="34" charset="-122"/>
                <a:ea typeface="微软雅黑" panose="020B0503020204020204" pitchFamily="34" charset="-122"/>
              </a:rPr>
              <a:t>传播扩大话题声量</a:t>
            </a:r>
            <a:endParaRPr lang="zh-CN" altLang="en-US" sz="1400">
              <a:latin typeface="微软雅黑" panose="020B0503020204020204" pitchFamily="34" charset="-122"/>
              <a:ea typeface="微软雅黑" panose="020B0503020204020204" pitchFamily="34" charset="-122"/>
            </a:endParaRPr>
          </a:p>
        </p:txBody>
      </p:sp>
      <p:sp>
        <p:nvSpPr>
          <p:cNvPr id="13" name="矩形 12"/>
          <p:cNvSpPr/>
          <p:nvPr/>
        </p:nvSpPr>
        <p:spPr>
          <a:xfrm>
            <a:off x="3079531" y="2222937"/>
            <a:ext cx="7672550" cy="1261241"/>
          </a:xfrm>
          <a:prstGeom prst="rect">
            <a:avLst/>
          </a:prstGeom>
          <a:noFill/>
          <a:ln>
            <a:solidFill>
              <a:srgbClr val="79569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panose="020B0503020204020204" pitchFamily="34" charset="-122"/>
              <a:ea typeface="微软雅黑" panose="020B0503020204020204" pitchFamily="34" charset="-122"/>
            </a:endParaRPr>
          </a:p>
        </p:txBody>
      </p:sp>
      <p:sp>
        <p:nvSpPr>
          <p:cNvPr id="14" name="矩形 13"/>
          <p:cNvSpPr/>
          <p:nvPr/>
        </p:nvSpPr>
        <p:spPr>
          <a:xfrm>
            <a:off x="3079531" y="3636577"/>
            <a:ext cx="7672550" cy="1261241"/>
          </a:xfrm>
          <a:prstGeom prst="rect">
            <a:avLst/>
          </a:prstGeom>
          <a:noFill/>
          <a:ln>
            <a:solidFill>
              <a:srgbClr val="79569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panose="020B0503020204020204" pitchFamily="34" charset="-122"/>
              <a:ea typeface="微软雅黑" panose="020B0503020204020204" pitchFamily="34" charset="-122"/>
            </a:endParaRPr>
          </a:p>
        </p:txBody>
      </p:sp>
      <p:sp>
        <p:nvSpPr>
          <p:cNvPr id="15" name="矩形 14"/>
          <p:cNvSpPr/>
          <p:nvPr/>
        </p:nvSpPr>
        <p:spPr>
          <a:xfrm>
            <a:off x="3079531" y="5018689"/>
            <a:ext cx="7672550" cy="1261241"/>
          </a:xfrm>
          <a:prstGeom prst="rect">
            <a:avLst/>
          </a:prstGeom>
          <a:noFill/>
          <a:ln>
            <a:solidFill>
              <a:srgbClr val="79569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panose="020B0503020204020204" pitchFamily="34" charset="-122"/>
              <a:ea typeface="微软雅黑" panose="020B0503020204020204" pitchFamily="34" charset="-122"/>
            </a:endParaRPr>
          </a:p>
        </p:txBody>
      </p:sp>
      <p:sp>
        <p:nvSpPr>
          <p:cNvPr id="17" name="文本框 16"/>
          <p:cNvSpPr txBox="1"/>
          <p:nvPr/>
        </p:nvSpPr>
        <p:spPr>
          <a:xfrm>
            <a:off x="4072755" y="2292182"/>
            <a:ext cx="2023245" cy="307777"/>
          </a:xfrm>
          <a:prstGeom prst="rect">
            <a:avLst/>
          </a:prstGeom>
          <a:noFill/>
        </p:spPr>
        <p:txBody>
          <a:bodyPr wrap="square">
            <a:spAutoFit/>
          </a:bodyPr>
          <a:lstStyle/>
          <a:p>
            <a:pPr algn="ctr"/>
            <a:r>
              <a:rPr lang="zh-CN" altLang="en-US" sz="1400">
                <a:latin typeface="微软雅黑" panose="020B0503020204020204" pitchFamily="34" charset="-122"/>
                <a:ea typeface="微软雅黑" panose="020B0503020204020204" pitchFamily="34" charset="-122"/>
              </a:rPr>
              <a:t>话题特点</a:t>
            </a:r>
            <a:endParaRPr lang="zh-CN" altLang="en-US" sz="1400">
              <a:latin typeface="微软雅黑" panose="020B0503020204020204" pitchFamily="34" charset="-122"/>
              <a:ea typeface="微软雅黑" panose="020B0503020204020204" pitchFamily="34" charset="-122"/>
            </a:endParaRPr>
          </a:p>
        </p:txBody>
      </p:sp>
      <p:sp>
        <p:nvSpPr>
          <p:cNvPr id="18" name="文本框 17"/>
          <p:cNvSpPr txBox="1"/>
          <p:nvPr/>
        </p:nvSpPr>
        <p:spPr>
          <a:xfrm>
            <a:off x="7746120" y="2290833"/>
            <a:ext cx="2023245" cy="307777"/>
          </a:xfrm>
          <a:prstGeom prst="rect">
            <a:avLst/>
          </a:prstGeom>
          <a:noFill/>
        </p:spPr>
        <p:txBody>
          <a:bodyPr wrap="square">
            <a:spAutoFit/>
          </a:bodyPr>
          <a:lstStyle/>
          <a:p>
            <a:pPr algn="ctr"/>
            <a:r>
              <a:rPr lang="zh-CN" altLang="en-US" sz="1400">
                <a:latin typeface="微软雅黑" panose="020B0503020204020204" pitchFamily="34" charset="-122"/>
                <a:ea typeface="微软雅黑" panose="020B0503020204020204" pitchFamily="34" charset="-122"/>
              </a:rPr>
              <a:t>话题类型</a:t>
            </a:r>
            <a:endParaRPr lang="zh-CN" altLang="en-US" sz="1400">
              <a:latin typeface="微软雅黑" panose="020B0503020204020204" pitchFamily="34" charset="-122"/>
              <a:ea typeface="微软雅黑" panose="020B0503020204020204" pitchFamily="34" charset="-122"/>
            </a:endParaRPr>
          </a:p>
        </p:txBody>
      </p:sp>
      <p:sp>
        <p:nvSpPr>
          <p:cNvPr id="20" name="矩形 19"/>
          <p:cNvSpPr/>
          <p:nvPr/>
        </p:nvSpPr>
        <p:spPr>
          <a:xfrm>
            <a:off x="7196956" y="2636950"/>
            <a:ext cx="999797" cy="307777"/>
          </a:xfrm>
          <a:prstGeom prst="rect">
            <a:avLst/>
          </a:prstGeom>
          <a:solidFill>
            <a:schemeClr val="bg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zh-CN" altLang="en-US" sz="1400">
                <a:solidFill>
                  <a:srgbClr val="16274B"/>
                </a:solidFill>
                <a:latin typeface="微软雅黑" panose="020B0503020204020204" pitchFamily="34" charset="-122"/>
                <a:ea typeface="微软雅黑" panose="020B0503020204020204" pitchFamily="34" charset="-122"/>
              </a:rPr>
              <a:t>讨论型</a:t>
            </a:r>
            <a:endParaRPr lang="zh-CN" altLang="en-US" sz="1400">
              <a:solidFill>
                <a:srgbClr val="16274B"/>
              </a:solidFill>
              <a:latin typeface="微软雅黑" panose="020B0503020204020204" pitchFamily="34" charset="-122"/>
              <a:ea typeface="微软雅黑" panose="020B0503020204020204" pitchFamily="34" charset="-122"/>
            </a:endParaRPr>
          </a:p>
        </p:txBody>
      </p:sp>
      <p:sp>
        <p:nvSpPr>
          <p:cNvPr id="21" name="矩形 20"/>
          <p:cNvSpPr/>
          <p:nvPr/>
        </p:nvSpPr>
        <p:spPr>
          <a:xfrm>
            <a:off x="8344717" y="2636950"/>
            <a:ext cx="999797" cy="307777"/>
          </a:xfrm>
          <a:prstGeom prst="rect">
            <a:avLst/>
          </a:prstGeom>
          <a:solidFill>
            <a:schemeClr val="bg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zh-CN" altLang="en-US" sz="1400">
                <a:solidFill>
                  <a:srgbClr val="16274B"/>
                </a:solidFill>
                <a:latin typeface="微软雅黑" panose="020B0503020204020204" pitchFamily="34" charset="-122"/>
                <a:ea typeface="微软雅黑" panose="020B0503020204020204" pitchFamily="34" charset="-122"/>
              </a:rPr>
              <a:t>品牌型</a:t>
            </a:r>
            <a:endParaRPr lang="zh-CN" altLang="en-US" sz="1400">
              <a:solidFill>
                <a:srgbClr val="16274B"/>
              </a:solidFill>
              <a:latin typeface="微软雅黑" panose="020B0503020204020204" pitchFamily="34" charset="-122"/>
              <a:ea typeface="微软雅黑" panose="020B0503020204020204" pitchFamily="34" charset="-122"/>
            </a:endParaRPr>
          </a:p>
        </p:txBody>
      </p:sp>
      <p:sp>
        <p:nvSpPr>
          <p:cNvPr id="22" name="矩形 21"/>
          <p:cNvSpPr/>
          <p:nvPr/>
        </p:nvSpPr>
        <p:spPr>
          <a:xfrm>
            <a:off x="9492478" y="2636950"/>
            <a:ext cx="999797" cy="307777"/>
          </a:xfrm>
          <a:prstGeom prst="rect">
            <a:avLst/>
          </a:prstGeom>
          <a:solidFill>
            <a:schemeClr val="bg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zh-CN" altLang="en-US" sz="1400">
                <a:solidFill>
                  <a:srgbClr val="16274B"/>
                </a:solidFill>
                <a:latin typeface="微软雅黑" panose="020B0503020204020204" pitchFamily="34" charset="-122"/>
                <a:ea typeface="微软雅黑" panose="020B0503020204020204" pitchFamily="34" charset="-122"/>
              </a:rPr>
              <a:t>产品型</a:t>
            </a:r>
            <a:endParaRPr lang="zh-CN" altLang="en-US" sz="1400">
              <a:solidFill>
                <a:srgbClr val="16274B"/>
              </a:solidFill>
              <a:latin typeface="微软雅黑" panose="020B0503020204020204" pitchFamily="34" charset="-122"/>
              <a:ea typeface="微软雅黑" panose="020B0503020204020204" pitchFamily="34" charset="-122"/>
            </a:endParaRPr>
          </a:p>
        </p:txBody>
      </p:sp>
      <p:sp>
        <p:nvSpPr>
          <p:cNvPr id="23" name="矩形 22"/>
          <p:cNvSpPr/>
          <p:nvPr/>
        </p:nvSpPr>
        <p:spPr>
          <a:xfrm>
            <a:off x="7196956" y="3020577"/>
            <a:ext cx="999797" cy="307777"/>
          </a:xfrm>
          <a:prstGeom prst="rect">
            <a:avLst/>
          </a:prstGeom>
          <a:solidFill>
            <a:schemeClr val="bg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zh-CN" altLang="en-US" sz="1400">
                <a:solidFill>
                  <a:srgbClr val="16274B"/>
                </a:solidFill>
                <a:latin typeface="微软雅黑" panose="020B0503020204020204" pitchFamily="34" charset="-122"/>
                <a:ea typeface="微软雅黑" panose="020B0503020204020204" pitchFamily="34" charset="-122"/>
              </a:rPr>
              <a:t>活动型</a:t>
            </a:r>
            <a:endParaRPr lang="zh-CN" altLang="en-US" sz="1400">
              <a:solidFill>
                <a:srgbClr val="16274B"/>
              </a:solidFill>
              <a:latin typeface="微软雅黑" panose="020B0503020204020204" pitchFamily="34" charset="-122"/>
              <a:ea typeface="微软雅黑" panose="020B0503020204020204" pitchFamily="34" charset="-122"/>
            </a:endParaRPr>
          </a:p>
        </p:txBody>
      </p:sp>
      <p:sp>
        <p:nvSpPr>
          <p:cNvPr id="24" name="矩形 23"/>
          <p:cNvSpPr/>
          <p:nvPr/>
        </p:nvSpPr>
        <p:spPr>
          <a:xfrm>
            <a:off x="8344717" y="3020577"/>
            <a:ext cx="999797" cy="307777"/>
          </a:xfrm>
          <a:prstGeom prst="rect">
            <a:avLst/>
          </a:prstGeom>
          <a:solidFill>
            <a:schemeClr val="bg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zh-CN" altLang="en-US" sz="1400">
                <a:solidFill>
                  <a:srgbClr val="16274B"/>
                </a:solidFill>
                <a:latin typeface="微软雅黑" panose="020B0503020204020204" pitchFamily="34" charset="-122"/>
                <a:ea typeface="微软雅黑" panose="020B0503020204020204" pitchFamily="34" charset="-122"/>
              </a:rPr>
              <a:t>互动型</a:t>
            </a:r>
            <a:endParaRPr lang="zh-CN" altLang="en-US" sz="1400">
              <a:solidFill>
                <a:srgbClr val="16274B"/>
              </a:solidFill>
              <a:latin typeface="微软雅黑" panose="020B0503020204020204" pitchFamily="34" charset="-122"/>
              <a:ea typeface="微软雅黑" panose="020B0503020204020204" pitchFamily="34" charset="-122"/>
            </a:endParaRPr>
          </a:p>
        </p:txBody>
      </p:sp>
      <p:sp>
        <p:nvSpPr>
          <p:cNvPr id="25" name="矩形 24"/>
          <p:cNvSpPr/>
          <p:nvPr/>
        </p:nvSpPr>
        <p:spPr>
          <a:xfrm>
            <a:off x="9492478" y="3020577"/>
            <a:ext cx="999797" cy="307777"/>
          </a:xfrm>
          <a:prstGeom prst="rect">
            <a:avLst/>
          </a:prstGeom>
          <a:solidFill>
            <a:schemeClr val="bg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zh-CN" altLang="en-US" sz="1400">
                <a:solidFill>
                  <a:srgbClr val="16274B"/>
                </a:solidFill>
                <a:latin typeface="微软雅黑" panose="020B0503020204020204" pitchFamily="34" charset="-122"/>
                <a:ea typeface="微软雅黑" panose="020B0503020204020204" pitchFamily="34" charset="-122"/>
              </a:rPr>
              <a:t>社会型</a:t>
            </a:r>
            <a:endParaRPr lang="zh-CN" altLang="en-US" sz="1400">
              <a:solidFill>
                <a:srgbClr val="16274B"/>
              </a:solidFill>
              <a:latin typeface="微软雅黑" panose="020B0503020204020204" pitchFamily="34" charset="-122"/>
              <a:ea typeface="微软雅黑" panose="020B0503020204020204" pitchFamily="34" charset="-122"/>
            </a:endParaRPr>
          </a:p>
        </p:txBody>
      </p:sp>
      <p:sp>
        <p:nvSpPr>
          <p:cNvPr id="26" name="矩形 25"/>
          <p:cNvSpPr/>
          <p:nvPr/>
        </p:nvSpPr>
        <p:spPr>
          <a:xfrm>
            <a:off x="3544622" y="2631697"/>
            <a:ext cx="1477190" cy="307777"/>
          </a:xfrm>
          <a:prstGeom prst="rect">
            <a:avLst/>
          </a:prstGeom>
          <a:solidFill>
            <a:schemeClr val="bg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zh-CN" altLang="en-US" sz="1400">
                <a:solidFill>
                  <a:srgbClr val="16274B"/>
                </a:solidFill>
                <a:latin typeface="微软雅黑" panose="020B0503020204020204" pitchFamily="34" charset="-122"/>
                <a:ea typeface="微软雅黑" panose="020B0503020204020204" pitchFamily="34" charset="-122"/>
              </a:rPr>
              <a:t>文案简短</a:t>
            </a:r>
            <a:endParaRPr lang="zh-CN" altLang="en-US" sz="1400">
              <a:solidFill>
                <a:srgbClr val="16274B"/>
              </a:solidFill>
              <a:latin typeface="微软雅黑" panose="020B0503020204020204" pitchFamily="34" charset="-122"/>
              <a:ea typeface="微软雅黑" panose="020B0503020204020204" pitchFamily="34" charset="-122"/>
            </a:endParaRPr>
          </a:p>
        </p:txBody>
      </p:sp>
      <p:sp>
        <p:nvSpPr>
          <p:cNvPr id="27" name="矩形 26"/>
          <p:cNvSpPr/>
          <p:nvPr/>
        </p:nvSpPr>
        <p:spPr>
          <a:xfrm>
            <a:off x="5133818" y="2631697"/>
            <a:ext cx="1477190" cy="307777"/>
          </a:xfrm>
          <a:prstGeom prst="rect">
            <a:avLst/>
          </a:prstGeom>
          <a:solidFill>
            <a:schemeClr val="bg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zh-CN" altLang="en-US" sz="1400">
                <a:solidFill>
                  <a:srgbClr val="16274B"/>
                </a:solidFill>
                <a:latin typeface="微软雅黑" panose="020B0503020204020204" pitchFamily="34" charset="-122"/>
                <a:ea typeface="微软雅黑" panose="020B0503020204020204" pitchFamily="34" charset="-122"/>
              </a:rPr>
              <a:t>有记忆度</a:t>
            </a:r>
            <a:endParaRPr lang="zh-CN" altLang="en-US" sz="1400">
              <a:solidFill>
                <a:srgbClr val="16274B"/>
              </a:solidFill>
              <a:latin typeface="微软雅黑" panose="020B0503020204020204" pitchFamily="34" charset="-122"/>
              <a:ea typeface="微软雅黑" panose="020B0503020204020204" pitchFamily="34" charset="-122"/>
            </a:endParaRPr>
          </a:p>
        </p:txBody>
      </p:sp>
      <p:sp>
        <p:nvSpPr>
          <p:cNvPr id="28" name="矩形 27"/>
          <p:cNvSpPr/>
          <p:nvPr/>
        </p:nvSpPr>
        <p:spPr>
          <a:xfrm>
            <a:off x="3544622" y="3015324"/>
            <a:ext cx="1477190" cy="307777"/>
          </a:xfrm>
          <a:prstGeom prst="rect">
            <a:avLst/>
          </a:prstGeom>
          <a:solidFill>
            <a:schemeClr val="bg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zh-CN" altLang="en-US" sz="1400">
                <a:solidFill>
                  <a:srgbClr val="16274B"/>
                </a:solidFill>
                <a:latin typeface="微软雅黑" panose="020B0503020204020204" pitchFamily="34" charset="-122"/>
                <a:ea typeface="微软雅黑" panose="020B0503020204020204" pitchFamily="34" charset="-122"/>
              </a:rPr>
              <a:t>有争议性</a:t>
            </a:r>
            <a:endParaRPr lang="zh-CN" altLang="en-US" sz="1400">
              <a:solidFill>
                <a:srgbClr val="16274B"/>
              </a:solidFill>
              <a:latin typeface="微软雅黑" panose="020B0503020204020204" pitchFamily="34" charset="-122"/>
              <a:ea typeface="微软雅黑" panose="020B0503020204020204" pitchFamily="34" charset="-122"/>
            </a:endParaRPr>
          </a:p>
        </p:txBody>
      </p:sp>
      <p:sp>
        <p:nvSpPr>
          <p:cNvPr id="29" name="矩形 28"/>
          <p:cNvSpPr/>
          <p:nvPr/>
        </p:nvSpPr>
        <p:spPr>
          <a:xfrm>
            <a:off x="5133818" y="3015324"/>
            <a:ext cx="1477190" cy="307777"/>
          </a:xfrm>
          <a:prstGeom prst="rect">
            <a:avLst/>
          </a:prstGeom>
          <a:solidFill>
            <a:schemeClr val="bg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zh-CN" altLang="en-US" sz="1400">
                <a:solidFill>
                  <a:srgbClr val="16274B"/>
                </a:solidFill>
                <a:latin typeface="微软雅黑" panose="020B0503020204020204" pitchFamily="34" charset="-122"/>
                <a:ea typeface="微软雅黑" panose="020B0503020204020204" pitchFamily="34" charset="-122"/>
              </a:rPr>
              <a:t>与品牌相关</a:t>
            </a:r>
            <a:endParaRPr lang="zh-CN" altLang="en-US" sz="1400">
              <a:solidFill>
                <a:srgbClr val="16274B"/>
              </a:solidFill>
              <a:latin typeface="微软雅黑" panose="020B0503020204020204" pitchFamily="34" charset="-122"/>
              <a:ea typeface="微软雅黑" panose="020B0503020204020204" pitchFamily="34" charset="-122"/>
            </a:endParaRPr>
          </a:p>
        </p:txBody>
      </p:sp>
      <p:sp>
        <p:nvSpPr>
          <p:cNvPr id="30" name="文本框 29"/>
          <p:cNvSpPr txBox="1"/>
          <p:nvPr/>
        </p:nvSpPr>
        <p:spPr>
          <a:xfrm>
            <a:off x="4067500" y="3695311"/>
            <a:ext cx="2023245" cy="307777"/>
          </a:xfrm>
          <a:prstGeom prst="rect">
            <a:avLst/>
          </a:prstGeom>
          <a:noFill/>
        </p:spPr>
        <p:txBody>
          <a:bodyPr wrap="square">
            <a:spAutoFit/>
          </a:bodyPr>
          <a:lstStyle/>
          <a:p>
            <a:pPr algn="ctr"/>
            <a:r>
              <a:rPr lang="zh-CN" altLang="en-US" sz="1400">
                <a:latin typeface="微软雅黑" panose="020B0503020204020204" pitchFamily="34" charset="-122"/>
                <a:ea typeface="微软雅黑" panose="020B0503020204020204" pitchFamily="34" charset="-122"/>
              </a:rPr>
              <a:t>话题运营</a:t>
            </a:r>
            <a:endParaRPr lang="zh-CN" altLang="en-US" sz="1400">
              <a:latin typeface="微软雅黑" panose="020B0503020204020204" pitchFamily="34" charset="-122"/>
              <a:ea typeface="微软雅黑" panose="020B0503020204020204" pitchFamily="34" charset="-122"/>
            </a:endParaRPr>
          </a:p>
        </p:txBody>
      </p:sp>
      <p:sp>
        <p:nvSpPr>
          <p:cNvPr id="31" name="文本框 30"/>
          <p:cNvSpPr txBox="1"/>
          <p:nvPr/>
        </p:nvSpPr>
        <p:spPr>
          <a:xfrm>
            <a:off x="7740865" y="3693962"/>
            <a:ext cx="2023245" cy="307777"/>
          </a:xfrm>
          <a:prstGeom prst="rect">
            <a:avLst/>
          </a:prstGeom>
          <a:noFill/>
        </p:spPr>
        <p:txBody>
          <a:bodyPr wrap="square">
            <a:spAutoFit/>
          </a:bodyPr>
          <a:lstStyle/>
          <a:p>
            <a:pPr algn="ctr"/>
            <a:r>
              <a:rPr lang="zh-CN" altLang="en-US" sz="1400">
                <a:latin typeface="微软雅黑" panose="020B0503020204020204" pitchFamily="34" charset="-122"/>
                <a:ea typeface="微软雅黑" panose="020B0503020204020204" pitchFamily="34" charset="-122"/>
              </a:rPr>
              <a:t>话题维护</a:t>
            </a:r>
            <a:endParaRPr lang="zh-CN" altLang="en-US" sz="1400">
              <a:latin typeface="微软雅黑" panose="020B0503020204020204" pitchFamily="34" charset="-122"/>
              <a:ea typeface="微软雅黑" panose="020B0503020204020204" pitchFamily="34" charset="-122"/>
            </a:endParaRPr>
          </a:p>
        </p:txBody>
      </p:sp>
      <p:sp>
        <p:nvSpPr>
          <p:cNvPr id="32" name="矩形 31"/>
          <p:cNvSpPr/>
          <p:nvPr/>
        </p:nvSpPr>
        <p:spPr>
          <a:xfrm>
            <a:off x="3528601" y="4051312"/>
            <a:ext cx="738595" cy="791116"/>
          </a:xfrm>
          <a:prstGeom prst="rect">
            <a:avLst/>
          </a:prstGeom>
          <a:solidFill>
            <a:schemeClr val="bg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zh-CN" altLang="en-US" sz="1400">
                <a:solidFill>
                  <a:srgbClr val="16274B"/>
                </a:solidFill>
                <a:latin typeface="微软雅黑" panose="020B0503020204020204" pitchFamily="34" charset="-122"/>
                <a:ea typeface="微软雅黑" panose="020B0503020204020204" pitchFamily="34" charset="-122"/>
              </a:rPr>
              <a:t>转发抽奖福利</a:t>
            </a:r>
            <a:endParaRPr lang="zh-CN" altLang="en-US" sz="1400">
              <a:solidFill>
                <a:srgbClr val="16274B"/>
              </a:solidFill>
              <a:latin typeface="微软雅黑" panose="020B0503020204020204" pitchFamily="34" charset="-122"/>
              <a:ea typeface="微软雅黑" panose="020B0503020204020204" pitchFamily="34" charset="-122"/>
            </a:endParaRPr>
          </a:p>
        </p:txBody>
      </p:sp>
      <p:sp>
        <p:nvSpPr>
          <p:cNvPr id="33" name="矩形 32"/>
          <p:cNvSpPr/>
          <p:nvPr/>
        </p:nvSpPr>
        <p:spPr>
          <a:xfrm>
            <a:off x="4557880" y="4051312"/>
            <a:ext cx="738595" cy="791116"/>
          </a:xfrm>
          <a:prstGeom prst="rect">
            <a:avLst/>
          </a:prstGeom>
          <a:solidFill>
            <a:schemeClr val="bg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zh-CN" altLang="en-US" sz="1400">
                <a:solidFill>
                  <a:srgbClr val="16274B"/>
                </a:solidFill>
                <a:latin typeface="微软雅黑" panose="020B0503020204020204" pitchFamily="34" charset="-122"/>
                <a:ea typeface="微软雅黑" panose="020B0503020204020204" pitchFamily="34" charset="-122"/>
              </a:rPr>
              <a:t>制造讨论点</a:t>
            </a:r>
            <a:endParaRPr lang="zh-CN" altLang="en-US" sz="1400">
              <a:solidFill>
                <a:srgbClr val="16274B"/>
              </a:solidFill>
              <a:latin typeface="微软雅黑" panose="020B0503020204020204" pitchFamily="34" charset="-122"/>
              <a:ea typeface="微软雅黑" panose="020B0503020204020204" pitchFamily="34" charset="-122"/>
            </a:endParaRPr>
          </a:p>
        </p:txBody>
      </p:sp>
      <p:sp>
        <p:nvSpPr>
          <p:cNvPr id="34" name="矩形 33"/>
          <p:cNvSpPr/>
          <p:nvPr/>
        </p:nvSpPr>
        <p:spPr>
          <a:xfrm>
            <a:off x="5587159" y="4051312"/>
            <a:ext cx="738595" cy="791116"/>
          </a:xfrm>
          <a:prstGeom prst="rect">
            <a:avLst/>
          </a:prstGeom>
          <a:solidFill>
            <a:schemeClr val="bg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zh-CN" altLang="en-US" sz="1400">
                <a:solidFill>
                  <a:srgbClr val="16274B"/>
                </a:solidFill>
                <a:latin typeface="微软雅黑" panose="020B0503020204020204" pitchFamily="34" charset="-122"/>
                <a:ea typeface="微软雅黑" panose="020B0503020204020204" pitchFamily="34" charset="-122"/>
              </a:rPr>
              <a:t>评论区维护</a:t>
            </a:r>
            <a:endParaRPr lang="zh-CN" altLang="en-US" sz="1400">
              <a:solidFill>
                <a:srgbClr val="16274B"/>
              </a:solidFill>
              <a:latin typeface="微软雅黑" panose="020B0503020204020204" pitchFamily="34" charset="-122"/>
              <a:ea typeface="微软雅黑" panose="020B0503020204020204" pitchFamily="34" charset="-122"/>
            </a:endParaRPr>
          </a:p>
        </p:txBody>
      </p:sp>
      <p:sp>
        <p:nvSpPr>
          <p:cNvPr id="35" name="矩形 34"/>
          <p:cNvSpPr/>
          <p:nvPr/>
        </p:nvSpPr>
        <p:spPr>
          <a:xfrm>
            <a:off x="7202213" y="4019057"/>
            <a:ext cx="999797" cy="307777"/>
          </a:xfrm>
          <a:prstGeom prst="rect">
            <a:avLst/>
          </a:prstGeom>
          <a:solidFill>
            <a:schemeClr val="bg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zh-CN" altLang="en-US" sz="1400">
                <a:solidFill>
                  <a:srgbClr val="16274B"/>
                </a:solidFill>
                <a:latin typeface="微软雅黑" panose="020B0503020204020204" pitchFamily="34" charset="-122"/>
                <a:ea typeface="微软雅黑" panose="020B0503020204020204" pitchFamily="34" charset="-122"/>
              </a:rPr>
              <a:t>话题装修</a:t>
            </a:r>
            <a:endParaRPr lang="zh-CN" altLang="en-US" sz="1400">
              <a:solidFill>
                <a:srgbClr val="16274B"/>
              </a:solidFill>
              <a:latin typeface="微软雅黑" panose="020B0503020204020204" pitchFamily="34" charset="-122"/>
              <a:ea typeface="微软雅黑" panose="020B0503020204020204" pitchFamily="34" charset="-122"/>
            </a:endParaRPr>
          </a:p>
        </p:txBody>
      </p:sp>
      <p:sp>
        <p:nvSpPr>
          <p:cNvPr id="36" name="矩形 35"/>
          <p:cNvSpPr/>
          <p:nvPr/>
        </p:nvSpPr>
        <p:spPr>
          <a:xfrm>
            <a:off x="8349974" y="4019057"/>
            <a:ext cx="999797" cy="307777"/>
          </a:xfrm>
          <a:prstGeom prst="rect">
            <a:avLst/>
          </a:prstGeom>
          <a:solidFill>
            <a:schemeClr val="bg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zh-CN" altLang="en-US" sz="1400">
                <a:solidFill>
                  <a:srgbClr val="16274B"/>
                </a:solidFill>
                <a:latin typeface="微软雅黑" panose="020B0503020204020204" pitchFamily="34" charset="-122"/>
                <a:ea typeface="微软雅黑" panose="020B0503020204020204" pitchFamily="34" charset="-122"/>
              </a:rPr>
              <a:t>话题设置</a:t>
            </a:r>
            <a:endParaRPr lang="zh-CN" altLang="en-US" sz="1400">
              <a:solidFill>
                <a:srgbClr val="16274B"/>
              </a:solidFill>
              <a:latin typeface="微软雅黑" panose="020B0503020204020204" pitchFamily="34" charset="-122"/>
              <a:ea typeface="微软雅黑" panose="020B0503020204020204" pitchFamily="34" charset="-122"/>
            </a:endParaRPr>
          </a:p>
        </p:txBody>
      </p:sp>
      <p:sp>
        <p:nvSpPr>
          <p:cNvPr id="37" name="矩形 36"/>
          <p:cNvSpPr/>
          <p:nvPr/>
        </p:nvSpPr>
        <p:spPr>
          <a:xfrm>
            <a:off x="9497735" y="4019057"/>
            <a:ext cx="999797" cy="307777"/>
          </a:xfrm>
          <a:prstGeom prst="rect">
            <a:avLst/>
          </a:prstGeom>
          <a:solidFill>
            <a:schemeClr val="bg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zh-CN" altLang="en-US" sz="1400">
                <a:solidFill>
                  <a:srgbClr val="16274B"/>
                </a:solidFill>
                <a:latin typeface="微软雅黑" panose="020B0503020204020204" pitchFamily="34" charset="-122"/>
                <a:ea typeface="微软雅黑" panose="020B0503020204020204" pitchFamily="34" charset="-122"/>
              </a:rPr>
              <a:t>舆情监控</a:t>
            </a:r>
            <a:endParaRPr lang="zh-CN" altLang="en-US" sz="1400">
              <a:solidFill>
                <a:srgbClr val="16274B"/>
              </a:solidFill>
              <a:latin typeface="微软雅黑" panose="020B0503020204020204" pitchFamily="34" charset="-122"/>
              <a:ea typeface="微软雅黑" panose="020B0503020204020204" pitchFamily="34" charset="-122"/>
            </a:endParaRPr>
          </a:p>
        </p:txBody>
      </p:sp>
      <p:sp>
        <p:nvSpPr>
          <p:cNvPr id="39" name="文本框 38"/>
          <p:cNvSpPr txBox="1"/>
          <p:nvPr/>
        </p:nvSpPr>
        <p:spPr>
          <a:xfrm>
            <a:off x="7137459" y="4368372"/>
            <a:ext cx="1291835" cy="430887"/>
          </a:xfrm>
          <a:prstGeom prst="rect">
            <a:avLst/>
          </a:prstGeom>
          <a:noFill/>
        </p:spPr>
        <p:txBody>
          <a:bodyPr wrap="square">
            <a:spAutoFit/>
          </a:bodyPr>
          <a:lstStyle/>
          <a:p>
            <a:r>
              <a:rPr lang="zh-CN" altLang="en-US" sz="1100">
                <a:latin typeface="微软雅黑" panose="020B0503020204020204" pitchFamily="34" charset="-122"/>
                <a:ea typeface="微软雅黑" panose="020B0503020204020204" pitchFamily="34" charset="-122"/>
              </a:rPr>
              <a:t>图片</a:t>
            </a:r>
            <a:r>
              <a:rPr lang="en-US" altLang="zh-CN" sz="1100">
                <a:latin typeface="微软雅黑" panose="020B0503020204020204" pitchFamily="34" charset="-122"/>
                <a:ea typeface="微软雅黑" panose="020B0503020204020204" pitchFamily="34" charset="-122"/>
              </a:rPr>
              <a:t>+</a:t>
            </a:r>
            <a:r>
              <a:rPr lang="zh-CN" altLang="en-US" sz="1100">
                <a:latin typeface="微软雅黑" panose="020B0503020204020204" pitchFamily="34" charset="-122"/>
                <a:ea typeface="微软雅黑" panose="020B0503020204020204" pitchFamily="34" charset="-122"/>
              </a:rPr>
              <a:t>主持人</a:t>
            </a:r>
            <a:r>
              <a:rPr lang="en-US" altLang="zh-CN" sz="1100">
                <a:latin typeface="微软雅黑" panose="020B0503020204020204" pitchFamily="34" charset="-122"/>
                <a:ea typeface="微软雅黑" panose="020B0503020204020204" pitchFamily="34" charset="-122"/>
              </a:rPr>
              <a:t>+</a:t>
            </a:r>
            <a:r>
              <a:rPr lang="zh-CN" altLang="en-US" sz="1100">
                <a:latin typeface="微软雅黑" panose="020B0503020204020204" pitchFamily="34" charset="-122"/>
                <a:ea typeface="微软雅黑" panose="020B0503020204020204" pitchFamily="34" charset="-122"/>
              </a:rPr>
              <a:t>热门博文</a:t>
            </a:r>
            <a:r>
              <a:rPr lang="en-US" altLang="zh-CN" sz="1100">
                <a:latin typeface="微软雅黑" panose="020B0503020204020204" pitchFamily="34" charset="-122"/>
                <a:ea typeface="微软雅黑" panose="020B0503020204020204" pitchFamily="34" charset="-122"/>
              </a:rPr>
              <a:t>+</a:t>
            </a:r>
            <a:r>
              <a:rPr lang="zh-CN" altLang="en-US" sz="1100">
                <a:latin typeface="微软雅黑" panose="020B0503020204020204" pitchFamily="34" charset="-122"/>
                <a:ea typeface="微软雅黑" panose="020B0503020204020204" pitchFamily="34" charset="-122"/>
              </a:rPr>
              <a:t>相关的人</a:t>
            </a:r>
            <a:endParaRPr lang="zh-CN" altLang="en-US" sz="1100">
              <a:latin typeface="微软雅黑" panose="020B0503020204020204" pitchFamily="34" charset="-122"/>
              <a:ea typeface="微软雅黑" panose="020B0503020204020204" pitchFamily="34" charset="-122"/>
            </a:endParaRPr>
          </a:p>
        </p:txBody>
      </p:sp>
      <p:sp>
        <p:nvSpPr>
          <p:cNvPr id="41" name="文本框 40"/>
          <p:cNvSpPr txBox="1"/>
          <p:nvPr/>
        </p:nvSpPr>
        <p:spPr>
          <a:xfrm>
            <a:off x="8344717" y="4368372"/>
            <a:ext cx="1133306" cy="430887"/>
          </a:xfrm>
          <a:prstGeom prst="rect">
            <a:avLst/>
          </a:prstGeom>
          <a:noFill/>
        </p:spPr>
        <p:txBody>
          <a:bodyPr wrap="square">
            <a:spAutoFit/>
          </a:bodyPr>
          <a:lstStyle/>
          <a:p>
            <a:r>
              <a:rPr lang="zh-CN" altLang="en-US" sz="1100">
                <a:latin typeface="微软雅黑" panose="020B0503020204020204" pitchFamily="34" charset="-122"/>
                <a:ea typeface="微软雅黑" panose="020B0503020204020204" pitchFamily="34" charset="-122"/>
              </a:rPr>
              <a:t>做好互动</a:t>
            </a:r>
            <a:r>
              <a:rPr lang="en-US" altLang="zh-CN" sz="1100">
                <a:latin typeface="微软雅黑" panose="020B0503020204020204" pitchFamily="34" charset="-122"/>
                <a:ea typeface="微软雅黑" panose="020B0503020204020204" pitchFamily="34" charset="-122"/>
              </a:rPr>
              <a:t>+</a:t>
            </a:r>
            <a:r>
              <a:rPr lang="zh-CN" altLang="en-US" sz="1100">
                <a:latin typeface="微软雅黑" panose="020B0503020204020204" pitchFamily="34" charset="-122"/>
                <a:ea typeface="微软雅黑" panose="020B0503020204020204" pitchFamily="34" charset="-122"/>
              </a:rPr>
              <a:t>置顶</a:t>
            </a:r>
            <a:r>
              <a:rPr lang="en-US" altLang="zh-CN" sz="1100">
                <a:latin typeface="微软雅黑" panose="020B0503020204020204" pitchFamily="34" charset="-122"/>
                <a:ea typeface="微软雅黑" panose="020B0503020204020204" pitchFamily="34" charset="-122"/>
              </a:rPr>
              <a:t>+</a:t>
            </a:r>
            <a:r>
              <a:rPr lang="zh-CN" altLang="en-US" sz="1100">
                <a:latin typeface="微软雅黑" panose="020B0503020204020204" pitchFamily="34" charset="-122"/>
                <a:ea typeface="微软雅黑" panose="020B0503020204020204" pitchFamily="34" charset="-122"/>
              </a:rPr>
              <a:t>转发</a:t>
            </a:r>
            <a:endParaRPr lang="zh-CN" altLang="en-US" sz="1100">
              <a:latin typeface="微软雅黑" panose="020B0503020204020204" pitchFamily="34" charset="-122"/>
              <a:ea typeface="微软雅黑" panose="020B0503020204020204" pitchFamily="34" charset="-122"/>
            </a:endParaRPr>
          </a:p>
        </p:txBody>
      </p:sp>
      <p:sp>
        <p:nvSpPr>
          <p:cNvPr id="43" name="文本框 42"/>
          <p:cNvSpPr txBox="1"/>
          <p:nvPr/>
        </p:nvSpPr>
        <p:spPr>
          <a:xfrm>
            <a:off x="9478023" y="4368372"/>
            <a:ext cx="1238907" cy="430887"/>
          </a:xfrm>
          <a:prstGeom prst="rect">
            <a:avLst/>
          </a:prstGeom>
          <a:noFill/>
        </p:spPr>
        <p:txBody>
          <a:bodyPr wrap="square">
            <a:spAutoFit/>
          </a:bodyPr>
          <a:lstStyle/>
          <a:p>
            <a:r>
              <a:rPr lang="zh-CN" altLang="en-US" sz="1100">
                <a:latin typeface="微软雅黑" panose="020B0503020204020204" pitchFamily="34" charset="-122"/>
                <a:ea typeface="微软雅黑" panose="020B0503020204020204" pitchFamily="34" charset="-122"/>
              </a:rPr>
              <a:t>关注话题页</a:t>
            </a:r>
            <a:r>
              <a:rPr lang="en-US" altLang="zh-CN" sz="1100">
                <a:latin typeface="微软雅黑" panose="020B0503020204020204" pitchFamily="34" charset="-122"/>
                <a:ea typeface="微软雅黑" panose="020B0503020204020204" pitchFamily="34" charset="-122"/>
              </a:rPr>
              <a:t>+</a:t>
            </a:r>
            <a:r>
              <a:rPr lang="zh-CN" altLang="en-US" sz="1100">
                <a:latin typeface="微软雅黑" panose="020B0503020204020204" pitchFamily="34" charset="-122"/>
                <a:ea typeface="微软雅黑" panose="020B0503020204020204" pitchFamily="34" charset="-122"/>
              </a:rPr>
              <a:t>回复评论</a:t>
            </a:r>
            <a:r>
              <a:rPr lang="en-US" altLang="zh-CN" sz="1100">
                <a:latin typeface="微软雅黑" panose="020B0503020204020204" pitchFamily="34" charset="-122"/>
                <a:ea typeface="微软雅黑" panose="020B0503020204020204" pitchFamily="34" charset="-122"/>
              </a:rPr>
              <a:t>+</a:t>
            </a:r>
            <a:r>
              <a:rPr lang="zh-CN" altLang="en-US" sz="1100">
                <a:latin typeface="微软雅黑" panose="020B0503020204020204" pitchFamily="34" charset="-122"/>
                <a:ea typeface="微软雅黑" panose="020B0503020204020204" pitchFamily="34" charset="-122"/>
              </a:rPr>
              <a:t>私信</a:t>
            </a:r>
            <a:endParaRPr lang="zh-CN" altLang="en-US" sz="1100">
              <a:latin typeface="微软雅黑" panose="020B0503020204020204" pitchFamily="34" charset="-122"/>
              <a:ea typeface="微软雅黑" panose="020B0503020204020204" pitchFamily="34" charset="-122"/>
            </a:endParaRPr>
          </a:p>
        </p:txBody>
      </p:sp>
      <p:sp>
        <p:nvSpPr>
          <p:cNvPr id="44" name="矩形 43"/>
          <p:cNvSpPr/>
          <p:nvPr/>
        </p:nvSpPr>
        <p:spPr>
          <a:xfrm>
            <a:off x="3681001" y="5212704"/>
            <a:ext cx="1249820" cy="791116"/>
          </a:xfrm>
          <a:prstGeom prst="rect">
            <a:avLst/>
          </a:prstGeom>
          <a:solidFill>
            <a:schemeClr val="bg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zh-CN" altLang="en-US" sz="1400">
                <a:solidFill>
                  <a:srgbClr val="16274B"/>
                </a:solidFill>
                <a:latin typeface="微软雅黑" panose="020B0503020204020204" pitchFamily="34" charset="-122"/>
                <a:ea typeface="微软雅黑" panose="020B0503020204020204" pitchFamily="34" charset="-122"/>
              </a:rPr>
              <a:t>投广告</a:t>
            </a:r>
            <a:endParaRPr lang="zh-CN" altLang="en-US" sz="1400">
              <a:solidFill>
                <a:srgbClr val="16274B"/>
              </a:solidFill>
              <a:latin typeface="微软雅黑" panose="020B0503020204020204" pitchFamily="34" charset="-122"/>
              <a:ea typeface="微软雅黑" panose="020B0503020204020204" pitchFamily="34" charset="-122"/>
            </a:endParaRPr>
          </a:p>
        </p:txBody>
      </p:sp>
      <p:sp>
        <p:nvSpPr>
          <p:cNvPr id="45" name="矩形 44"/>
          <p:cNvSpPr/>
          <p:nvPr/>
        </p:nvSpPr>
        <p:spPr>
          <a:xfrm>
            <a:off x="5396271" y="5212704"/>
            <a:ext cx="1249820" cy="791116"/>
          </a:xfrm>
          <a:prstGeom prst="rect">
            <a:avLst/>
          </a:prstGeom>
          <a:solidFill>
            <a:schemeClr val="bg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ltLang="zh-CN" sz="1400">
                <a:solidFill>
                  <a:srgbClr val="16274B"/>
                </a:solidFill>
                <a:latin typeface="微软雅黑" panose="020B0503020204020204" pitchFamily="34" charset="-122"/>
                <a:ea typeface="微软雅黑" panose="020B0503020204020204" pitchFamily="34" charset="-122"/>
              </a:rPr>
              <a:t>KOL</a:t>
            </a:r>
            <a:r>
              <a:rPr lang="zh-CN" altLang="en-US" sz="1400">
                <a:solidFill>
                  <a:srgbClr val="16274B"/>
                </a:solidFill>
                <a:latin typeface="微软雅黑" panose="020B0503020204020204" pitchFamily="34" charset="-122"/>
                <a:ea typeface="微软雅黑" panose="020B0503020204020204" pitchFamily="34" charset="-122"/>
              </a:rPr>
              <a:t>传播</a:t>
            </a:r>
            <a:endParaRPr lang="zh-CN" altLang="en-US" sz="1400">
              <a:solidFill>
                <a:srgbClr val="16274B"/>
              </a:solidFill>
              <a:latin typeface="微软雅黑" panose="020B0503020204020204" pitchFamily="34" charset="-122"/>
              <a:ea typeface="微软雅黑" panose="020B0503020204020204" pitchFamily="34" charset="-122"/>
            </a:endParaRPr>
          </a:p>
        </p:txBody>
      </p:sp>
      <p:sp>
        <p:nvSpPr>
          <p:cNvPr id="46" name="矩形 45"/>
          <p:cNvSpPr/>
          <p:nvPr/>
        </p:nvSpPr>
        <p:spPr>
          <a:xfrm>
            <a:off x="7111541" y="5212704"/>
            <a:ext cx="1249820" cy="791116"/>
          </a:xfrm>
          <a:prstGeom prst="rect">
            <a:avLst/>
          </a:prstGeom>
          <a:solidFill>
            <a:schemeClr val="bg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zh-CN" altLang="en-US" sz="1400">
                <a:solidFill>
                  <a:srgbClr val="16274B"/>
                </a:solidFill>
                <a:latin typeface="微软雅黑" panose="020B0503020204020204" pitchFamily="34" charset="-122"/>
                <a:ea typeface="微软雅黑" panose="020B0503020204020204" pitchFamily="34" charset="-122"/>
              </a:rPr>
              <a:t>蓝</a:t>
            </a:r>
            <a:r>
              <a:rPr lang="en-US" altLang="zh-CN" sz="1400">
                <a:solidFill>
                  <a:srgbClr val="16274B"/>
                </a:solidFill>
                <a:latin typeface="微软雅黑" panose="020B0503020204020204" pitchFamily="34" charset="-122"/>
                <a:ea typeface="微软雅黑" panose="020B0503020204020204" pitchFamily="34" charset="-122"/>
              </a:rPr>
              <a:t>V</a:t>
            </a:r>
            <a:r>
              <a:rPr lang="zh-CN" altLang="en-US" sz="1400">
                <a:solidFill>
                  <a:srgbClr val="16274B"/>
                </a:solidFill>
                <a:latin typeface="微软雅黑" panose="020B0503020204020204" pitchFamily="34" charset="-122"/>
                <a:ea typeface="微软雅黑" panose="020B0503020204020204" pitchFamily="34" charset="-122"/>
              </a:rPr>
              <a:t>联动</a:t>
            </a:r>
            <a:endParaRPr lang="zh-CN" altLang="en-US" sz="1400">
              <a:solidFill>
                <a:srgbClr val="16274B"/>
              </a:solidFill>
              <a:latin typeface="微软雅黑" panose="020B0503020204020204" pitchFamily="34" charset="-122"/>
              <a:ea typeface="微软雅黑" panose="020B0503020204020204" pitchFamily="34" charset="-122"/>
            </a:endParaRPr>
          </a:p>
        </p:txBody>
      </p:sp>
      <p:sp>
        <p:nvSpPr>
          <p:cNvPr id="47" name="矩形 46"/>
          <p:cNvSpPr/>
          <p:nvPr/>
        </p:nvSpPr>
        <p:spPr>
          <a:xfrm>
            <a:off x="8826811" y="5212704"/>
            <a:ext cx="1249820" cy="791116"/>
          </a:xfrm>
          <a:prstGeom prst="rect">
            <a:avLst/>
          </a:prstGeom>
          <a:solidFill>
            <a:schemeClr val="bg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zh-CN" altLang="en-US" sz="1400">
                <a:solidFill>
                  <a:srgbClr val="16274B"/>
                </a:solidFill>
                <a:latin typeface="微软雅黑" panose="020B0503020204020204" pitchFamily="34" charset="-122"/>
                <a:ea typeface="微软雅黑" panose="020B0503020204020204" pitchFamily="34" charset="-122"/>
              </a:rPr>
              <a:t>互动话题设置</a:t>
            </a:r>
            <a:endParaRPr lang="zh-CN" altLang="en-US" sz="1400">
              <a:solidFill>
                <a:srgbClr val="16274B"/>
              </a:solidFill>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5:prstTrans prst="peelOff"/>
      </p:transition>
    </mc:Choice>
    <mc:Fallback>
      <p:transition spd="slow">
        <p:fade/>
      </p:transition>
    </mc:Fallback>
  </mc:AlternateContent>
</p:sld>
</file>

<file path=ppt/slides/slide1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本框 3"/>
          <p:cNvSpPr txBox="1"/>
          <p:nvPr/>
        </p:nvSpPr>
        <p:spPr>
          <a:xfrm>
            <a:off x="817948" y="269402"/>
            <a:ext cx="7562367" cy="584775"/>
          </a:xfrm>
          <a:prstGeom prst="rect">
            <a:avLst/>
          </a:prstGeom>
          <a:noFill/>
        </p:spPr>
        <p:txBody>
          <a:bodyPr wrap="square">
            <a:spAutoFit/>
          </a:bodyPr>
          <a:lstStyle/>
          <a:p>
            <a:r>
              <a:rPr lang="zh-CN" altLang="en-US" sz="3200">
                <a:latin typeface="微软雅黑" panose="020B0503020204020204" pitchFamily="34" charset="-122"/>
                <a:ea typeface="微软雅黑" panose="020B0503020204020204" pitchFamily="34" charset="-122"/>
              </a:rPr>
              <a:t>微博品牌号爆款活动创作模型</a:t>
            </a:r>
            <a:endParaRPr lang="zh-CN" altLang="en-US" sz="3200">
              <a:latin typeface="微软雅黑" panose="020B0503020204020204" pitchFamily="34" charset="-122"/>
              <a:ea typeface="微软雅黑" panose="020B0503020204020204" pitchFamily="34" charset="-122"/>
            </a:endParaRPr>
          </a:p>
        </p:txBody>
      </p:sp>
      <p:sp>
        <p:nvSpPr>
          <p:cNvPr id="2" name="矩形 1"/>
          <p:cNvSpPr/>
          <p:nvPr/>
        </p:nvSpPr>
        <p:spPr>
          <a:xfrm>
            <a:off x="1101728" y="1019505"/>
            <a:ext cx="1778107" cy="735724"/>
          </a:xfrm>
          <a:prstGeom prst="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zh-CN" altLang="en-US" sz="1600">
                <a:latin typeface="微软雅黑" panose="020B0503020204020204" pitchFamily="34" charset="-122"/>
                <a:ea typeface="微软雅黑" panose="020B0503020204020204" pitchFamily="34" charset="-122"/>
              </a:rPr>
              <a:t>爆款活动类型</a:t>
            </a:r>
            <a:endParaRPr lang="zh-CN" altLang="en-US" sz="1600">
              <a:latin typeface="微软雅黑" panose="020B0503020204020204" pitchFamily="34" charset="-122"/>
              <a:ea typeface="微软雅黑" panose="020B0503020204020204" pitchFamily="34" charset="-122"/>
            </a:endParaRPr>
          </a:p>
        </p:txBody>
      </p:sp>
      <p:sp>
        <p:nvSpPr>
          <p:cNvPr id="3" name="矩形 2"/>
          <p:cNvSpPr/>
          <p:nvPr/>
        </p:nvSpPr>
        <p:spPr>
          <a:xfrm>
            <a:off x="3205656" y="1019505"/>
            <a:ext cx="1439917" cy="735724"/>
          </a:xfrm>
          <a:prstGeom prst="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zh-CN" altLang="en-US" sz="1600">
                <a:latin typeface="微软雅黑" panose="020B0503020204020204" pitchFamily="34" charset="-122"/>
                <a:ea typeface="微软雅黑" panose="020B0503020204020204" pitchFamily="34" charset="-122"/>
              </a:rPr>
              <a:t>有奖转发</a:t>
            </a:r>
            <a:endParaRPr lang="zh-CN" altLang="en-US" sz="1600">
              <a:latin typeface="微软雅黑" panose="020B0503020204020204" pitchFamily="34" charset="-122"/>
              <a:ea typeface="微软雅黑" panose="020B0503020204020204" pitchFamily="34" charset="-122"/>
            </a:endParaRPr>
          </a:p>
        </p:txBody>
      </p:sp>
      <p:sp>
        <p:nvSpPr>
          <p:cNvPr id="16" name="矩形 15"/>
          <p:cNvSpPr/>
          <p:nvPr/>
        </p:nvSpPr>
        <p:spPr>
          <a:xfrm>
            <a:off x="4816367" y="1019505"/>
            <a:ext cx="1439917" cy="735724"/>
          </a:xfrm>
          <a:prstGeom prst="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zh-CN" altLang="en-US" sz="1600">
                <a:latin typeface="微软雅黑" panose="020B0503020204020204" pitchFamily="34" charset="-122"/>
                <a:ea typeface="微软雅黑" panose="020B0503020204020204" pitchFamily="34" charset="-122"/>
              </a:rPr>
              <a:t>有奖互动</a:t>
            </a:r>
            <a:endParaRPr lang="zh-CN" altLang="en-US" sz="1600">
              <a:latin typeface="微软雅黑" panose="020B0503020204020204" pitchFamily="34" charset="-122"/>
              <a:ea typeface="微软雅黑" panose="020B0503020204020204" pitchFamily="34" charset="-122"/>
            </a:endParaRPr>
          </a:p>
        </p:txBody>
      </p:sp>
      <p:sp>
        <p:nvSpPr>
          <p:cNvPr id="19" name="矩形 18"/>
          <p:cNvSpPr/>
          <p:nvPr/>
        </p:nvSpPr>
        <p:spPr>
          <a:xfrm>
            <a:off x="6427078" y="1019505"/>
            <a:ext cx="1439917" cy="735724"/>
          </a:xfrm>
          <a:prstGeom prst="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zh-CN" altLang="en-US" sz="1600">
                <a:latin typeface="微软雅黑" panose="020B0503020204020204" pitchFamily="34" charset="-122"/>
                <a:ea typeface="微软雅黑" panose="020B0503020204020204" pitchFamily="34" charset="-122"/>
              </a:rPr>
              <a:t>有奖征集</a:t>
            </a:r>
            <a:endParaRPr lang="zh-CN" altLang="en-US" sz="1600">
              <a:latin typeface="微软雅黑" panose="020B0503020204020204" pitchFamily="34" charset="-122"/>
              <a:ea typeface="微软雅黑" panose="020B0503020204020204" pitchFamily="34" charset="-122"/>
            </a:endParaRPr>
          </a:p>
        </p:txBody>
      </p:sp>
      <p:sp>
        <p:nvSpPr>
          <p:cNvPr id="38" name="矩形 37"/>
          <p:cNvSpPr/>
          <p:nvPr/>
        </p:nvSpPr>
        <p:spPr>
          <a:xfrm>
            <a:off x="8037789" y="1019505"/>
            <a:ext cx="1439917" cy="735724"/>
          </a:xfrm>
          <a:prstGeom prst="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zh-CN" altLang="en-US" sz="1600">
                <a:latin typeface="微软雅黑" panose="020B0503020204020204" pitchFamily="34" charset="-122"/>
                <a:ea typeface="微软雅黑" panose="020B0503020204020204" pitchFamily="34" charset="-122"/>
              </a:rPr>
              <a:t>免费试用</a:t>
            </a:r>
            <a:endParaRPr lang="zh-CN" altLang="en-US" sz="1600">
              <a:latin typeface="微软雅黑" panose="020B0503020204020204" pitchFamily="34" charset="-122"/>
              <a:ea typeface="微软雅黑" panose="020B0503020204020204" pitchFamily="34" charset="-122"/>
            </a:endParaRPr>
          </a:p>
        </p:txBody>
      </p:sp>
      <p:sp>
        <p:nvSpPr>
          <p:cNvPr id="40" name="矩形 39"/>
          <p:cNvSpPr/>
          <p:nvPr/>
        </p:nvSpPr>
        <p:spPr>
          <a:xfrm>
            <a:off x="1101727" y="1876100"/>
            <a:ext cx="1778107" cy="1342696"/>
          </a:xfrm>
          <a:prstGeom prst="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zh-CN" altLang="en-US" sz="1600">
                <a:latin typeface="微软雅黑" panose="020B0503020204020204" pitchFamily="34" charset="-122"/>
                <a:ea typeface="微软雅黑" panose="020B0503020204020204" pitchFamily="34" charset="-122"/>
              </a:rPr>
              <a:t>创作方法</a:t>
            </a:r>
            <a:endParaRPr lang="zh-CN" altLang="en-US" sz="1600">
              <a:latin typeface="微软雅黑" panose="020B0503020204020204" pitchFamily="34" charset="-122"/>
              <a:ea typeface="微软雅黑" panose="020B0503020204020204" pitchFamily="34" charset="-122"/>
            </a:endParaRPr>
          </a:p>
        </p:txBody>
      </p:sp>
      <p:sp>
        <p:nvSpPr>
          <p:cNvPr id="51" name="矩形 50"/>
          <p:cNvSpPr/>
          <p:nvPr/>
        </p:nvSpPr>
        <p:spPr>
          <a:xfrm>
            <a:off x="9648498" y="1019505"/>
            <a:ext cx="1439917" cy="735724"/>
          </a:xfrm>
          <a:prstGeom prst="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zh-CN" altLang="en-US" sz="1600">
                <a:latin typeface="微软雅黑" panose="020B0503020204020204" pitchFamily="34" charset="-122"/>
                <a:ea typeface="微软雅黑" panose="020B0503020204020204" pitchFamily="34" charset="-122"/>
              </a:rPr>
              <a:t>限时抢</a:t>
            </a:r>
            <a:endParaRPr lang="zh-CN" altLang="en-US" sz="1600">
              <a:latin typeface="微软雅黑" panose="020B0503020204020204" pitchFamily="34" charset="-122"/>
              <a:ea typeface="微软雅黑" panose="020B0503020204020204" pitchFamily="34" charset="-122"/>
            </a:endParaRPr>
          </a:p>
        </p:txBody>
      </p:sp>
      <p:sp>
        <p:nvSpPr>
          <p:cNvPr id="52" name="矩形 51"/>
          <p:cNvSpPr/>
          <p:nvPr/>
        </p:nvSpPr>
        <p:spPr>
          <a:xfrm>
            <a:off x="3205656" y="1876100"/>
            <a:ext cx="1439917" cy="1342696"/>
          </a:xfrm>
          <a:prstGeom prst="rect">
            <a:avLst/>
          </a:prstGeom>
          <a:solidFill>
            <a:schemeClr val="bg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zh-CN" altLang="en-US" sz="1400">
                <a:solidFill>
                  <a:srgbClr val="16274B"/>
                </a:solidFill>
                <a:latin typeface="微软雅黑" panose="020B0503020204020204" pitchFamily="34" charset="-122"/>
                <a:ea typeface="微软雅黑" panose="020B0503020204020204" pitchFamily="34" charset="-122"/>
              </a:rPr>
              <a:t>给力的活动奖品</a:t>
            </a:r>
            <a:r>
              <a:rPr lang="en-US" altLang="zh-CN" sz="1400">
                <a:solidFill>
                  <a:srgbClr val="16274B"/>
                </a:solidFill>
                <a:latin typeface="微软雅黑" panose="020B0503020204020204" pitchFamily="34" charset="-122"/>
                <a:ea typeface="微软雅黑" panose="020B0503020204020204" pitchFamily="34" charset="-122"/>
              </a:rPr>
              <a:t>+</a:t>
            </a:r>
            <a:r>
              <a:rPr lang="zh-CN" altLang="en-US" sz="1400">
                <a:solidFill>
                  <a:srgbClr val="16274B"/>
                </a:solidFill>
                <a:latin typeface="微软雅黑" panose="020B0503020204020204" pitchFamily="34" charset="-122"/>
                <a:ea typeface="微软雅黑" panose="020B0503020204020204" pitchFamily="34" charset="-122"/>
              </a:rPr>
              <a:t>适当的时间节点</a:t>
            </a:r>
            <a:r>
              <a:rPr lang="en-US" altLang="zh-CN" sz="1400">
                <a:solidFill>
                  <a:srgbClr val="16274B"/>
                </a:solidFill>
                <a:latin typeface="微软雅黑" panose="020B0503020204020204" pitchFamily="34" charset="-122"/>
                <a:ea typeface="微软雅黑" panose="020B0503020204020204" pitchFamily="34" charset="-122"/>
              </a:rPr>
              <a:t>-</a:t>
            </a:r>
            <a:r>
              <a:rPr lang="zh-CN" altLang="en-US" sz="1400">
                <a:solidFill>
                  <a:srgbClr val="16274B"/>
                </a:solidFill>
                <a:latin typeface="微软雅黑" panose="020B0503020204020204" pitchFamily="34" charset="-122"/>
                <a:ea typeface="微软雅黑" panose="020B0503020204020204" pitchFamily="34" charset="-122"/>
              </a:rPr>
              <a:t>营销传播最佳利器</a:t>
            </a:r>
            <a:endParaRPr lang="zh-CN" altLang="en-US" sz="1400">
              <a:solidFill>
                <a:srgbClr val="16274B"/>
              </a:solidFill>
              <a:latin typeface="微软雅黑" panose="020B0503020204020204" pitchFamily="34" charset="-122"/>
              <a:ea typeface="微软雅黑" panose="020B0503020204020204" pitchFamily="34" charset="-122"/>
            </a:endParaRPr>
          </a:p>
        </p:txBody>
      </p:sp>
      <p:sp>
        <p:nvSpPr>
          <p:cNvPr id="53" name="矩形 52"/>
          <p:cNvSpPr/>
          <p:nvPr/>
        </p:nvSpPr>
        <p:spPr>
          <a:xfrm>
            <a:off x="4816367" y="1876100"/>
            <a:ext cx="1439917" cy="1342696"/>
          </a:xfrm>
          <a:prstGeom prst="rect">
            <a:avLst/>
          </a:prstGeom>
          <a:solidFill>
            <a:schemeClr val="bg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zh-CN" altLang="en-US" sz="1400">
                <a:solidFill>
                  <a:srgbClr val="16274B"/>
                </a:solidFill>
                <a:latin typeface="微软雅黑" panose="020B0503020204020204" pitchFamily="34" charset="-122"/>
                <a:ea typeface="微软雅黑" panose="020B0503020204020204" pitchFamily="34" charset="-122"/>
              </a:rPr>
              <a:t>有趣、优惠土豪奖品</a:t>
            </a:r>
            <a:r>
              <a:rPr lang="en-US" altLang="zh-CN" sz="1400">
                <a:solidFill>
                  <a:srgbClr val="16274B"/>
                </a:solidFill>
                <a:latin typeface="微软雅黑" panose="020B0503020204020204" pitchFamily="34" charset="-122"/>
                <a:ea typeface="微软雅黑" panose="020B0503020204020204" pitchFamily="34" charset="-122"/>
              </a:rPr>
              <a:t>+</a:t>
            </a:r>
            <a:r>
              <a:rPr lang="zh-CN" altLang="en-US" sz="1400">
                <a:solidFill>
                  <a:srgbClr val="16274B"/>
                </a:solidFill>
                <a:latin typeface="微软雅黑" panose="020B0503020204020204" pitchFamily="34" charset="-122"/>
                <a:ea typeface="微软雅黑" panose="020B0503020204020204" pitchFamily="34" charset="-122"/>
              </a:rPr>
              <a:t>多次互动</a:t>
            </a:r>
            <a:r>
              <a:rPr lang="en-US" altLang="zh-CN" sz="1400">
                <a:solidFill>
                  <a:srgbClr val="16274B"/>
                </a:solidFill>
                <a:latin typeface="微软雅黑" panose="020B0503020204020204" pitchFamily="34" charset="-122"/>
                <a:ea typeface="微软雅黑" panose="020B0503020204020204" pitchFamily="34" charset="-122"/>
              </a:rPr>
              <a:t>=</a:t>
            </a:r>
            <a:r>
              <a:rPr lang="zh-CN" altLang="en-US" sz="1400">
                <a:solidFill>
                  <a:srgbClr val="16274B"/>
                </a:solidFill>
                <a:latin typeface="微软雅黑" panose="020B0503020204020204" pitchFamily="34" charset="-122"/>
                <a:ea typeface="微软雅黑" panose="020B0503020204020204" pitchFamily="34" charset="-122"/>
              </a:rPr>
              <a:t>粉丝粘性指数增长</a:t>
            </a:r>
            <a:endParaRPr lang="zh-CN" altLang="en-US" sz="1400">
              <a:solidFill>
                <a:srgbClr val="16274B"/>
              </a:solidFill>
              <a:latin typeface="微软雅黑" panose="020B0503020204020204" pitchFamily="34" charset="-122"/>
              <a:ea typeface="微软雅黑" panose="020B0503020204020204" pitchFamily="34" charset="-122"/>
            </a:endParaRPr>
          </a:p>
        </p:txBody>
      </p:sp>
      <p:sp>
        <p:nvSpPr>
          <p:cNvPr id="54" name="矩形 53"/>
          <p:cNvSpPr/>
          <p:nvPr/>
        </p:nvSpPr>
        <p:spPr>
          <a:xfrm>
            <a:off x="6427078" y="1876100"/>
            <a:ext cx="1439917" cy="1342696"/>
          </a:xfrm>
          <a:prstGeom prst="rect">
            <a:avLst/>
          </a:prstGeom>
          <a:solidFill>
            <a:schemeClr val="bg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zh-CN" altLang="en-US" sz="1400">
                <a:solidFill>
                  <a:srgbClr val="16274B"/>
                </a:solidFill>
                <a:latin typeface="微软雅黑" panose="020B0503020204020204" pitchFamily="34" charset="-122"/>
                <a:ea typeface="微软雅黑" panose="020B0503020204020204" pitchFamily="34" charset="-122"/>
              </a:rPr>
              <a:t>调动粉丝存在感</a:t>
            </a:r>
            <a:r>
              <a:rPr lang="en-US" altLang="zh-CN" sz="1400">
                <a:solidFill>
                  <a:srgbClr val="16274B"/>
                </a:solidFill>
                <a:latin typeface="微软雅黑" panose="020B0503020204020204" pitchFamily="34" charset="-122"/>
                <a:ea typeface="微软雅黑" panose="020B0503020204020204" pitchFamily="34" charset="-122"/>
              </a:rPr>
              <a:t>+</a:t>
            </a:r>
            <a:r>
              <a:rPr lang="zh-CN" altLang="en-US" sz="1400">
                <a:solidFill>
                  <a:srgbClr val="16274B"/>
                </a:solidFill>
                <a:latin typeface="微软雅黑" panose="020B0503020204020204" pitchFamily="34" charset="-122"/>
                <a:ea typeface="微软雅黑" panose="020B0503020204020204" pitchFamily="34" charset="-122"/>
              </a:rPr>
              <a:t>品牌文化价值表现</a:t>
            </a:r>
            <a:r>
              <a:rPr lang="en-US" altLang="zh-CN" sz="1400">
                <a:solidFill>
                  <a:srgbClr val="16274B"/>
                </a:solidFill>
                <a:latin typeface="微软雅黑" panose="020B0503020204020204" pitchFamily="34" charset="-122"/>
                <a:ea typeface="微软雅黑" panose="020B0503020204020204" pitchFamily="34" charset="-122"/>
              </a:rPr>
              <a:t>=</a:t>
            </a:r>
            <a:r>
              <a:rPr lang="zh-CN" altLang="en-US" sz="1400">
                <a:solidFill>
                  <a:srgbClr val="16274B"/>
                </a:solidFill>
                <a:latin typeface="微软雅黑" panose="020B0503020204020204" pitchFamily="34" charset="-122"/>
                <a:ea typeface="微软雅黑" panose="020B0503020204020204" pitchFamily="34" charset="-122"/>
              </a:rPr>
              <a:t>免费的创意收集</a:t>
            </a:r>
            <a:endParaRPr lang="zh-CN" altLang="en-US" sz="1400">
              <a:solidFill>
                <a:srgbClr val="16274B"/>
              </a:solidFill>
              <a:latin typeface="微软雅黑" panose="020B0503020204020204" pitchFamily="34" charset="-122"/>
              <a:ea typeface="微软雅黑" panose="020B0503020204020204" pitchFamily="34" charset="-122"/>
            </a:endParaRPr>
          </a:p>
        </p:txBody>
      </p:sp>
      <p:sp>
        <p:nvSpPr>
          <p:cNvPr id="55" name="矩形 54"/>
          <p:cNvSpPr/>
          <p:nvPr/>
        </p:nvSpPr>
        <p:spPr>
          <a:xfrm>
            <a:off x="8037789" y="1876100"/>
            <a:ext cx="1439917" cy="1342696"/>
          </a:xfrm>
          <a:prstGeom prst="rect">
            <a:avLst/>
          </a:prstGeom>
          <a:solidFill>
            <a:schemeClr val="bg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zh-CN" altLang="en-US" sz="1400">
                <a:solidFill>
                  <a:srgbClr val="16274B"/>
                </a:solidFill>
                <a:latin typeface="微软雅黑" panose="020B0503020204020204" pitchFamily="34" charset="-122"/>
                <a:ea typeface="微软雅黑" panose="020B0503020204020204" pitchFamily="34" charset="-122"/>
              </a:rPr>
              <a:t>新品上市</a:t>
            </a:r>
            <a:r>
              <a:rPr lang="en-US" altLang="zh-CN" sz="1400">
                <a:solidFill>
                  <a:srgbClr val="16274B"/>
                </a:solidFill>
                <a:latin typeface="微软雅黑" panose="020B0503020204020204" pitchFamily="34" charset="-122"/>
                <a:ea typeface="微软雅黑" panose="020B0503020204020204" pitchFamily="34" charset="-122"/>
              </a:rPr>
              <a:t>+</a:t>
            </a:r>
            <a:r>
              <a:rPr lang="zh-CN" altLang="en-US" sz="1400">
                <a:solidFill>
                  <a:srgbClr val="16274B"/>
                </a:solidFill>
                <a:latin typeface="微软雅黑" panose="020B0503020204020204" pitchFamily="34" charset="-122"/>
                <a:ea typeface="微软雅黑" panose="020B0503020204020204" pitchFamily="34" charset="-122"/>
              </a:rPr>
              <a:t>品牌调研</a:t>
            </a:r>
            <a:r>
              <a:rPr lang="en-US" altLang="zh-CN" sz="1400">
                <a:solidFill>
                  <a:srgbClr val="16274B"/>
                </a:solidFill>
                <a:latin typeface="微软雅黑" panose="020B0503020204020204" pitchFamily="34" charset="-122"/>
                <a:ea typeface="微软雅黑" panose="020B0503020204020204" pitchFamily="34" charset="-122"/>
              </a:rPr>
              <a:t>=</a:t>
            </a:r>
            <a:r>
              <a:rPr lang="zh-CN" altLang="en-US" sz="1400">
                <a:solidFill>
                  <a:srgbClr val="16274B"/>
                </a:solidFill>
                <a:latin typeface="微软雅黑" panose="020B0503020204020204" pitchFamily="34" charset="-122"/>
                <a:ea typeface="微软雅黑" panose="020B0503020204020204" pitchFamily="34" charset="-122"/>
              </a:rPr>
              <a:t>不二选择</a:t>
            </a:r>
            <a:endParaRPr lang="zh-CN" altLang="en-US" sz="1400">
              <a:solidFill>
                <a:srgbClr val="16274B"/>
              </a:solidFill>
              <a:latin typeface="微软雅黑" panose="020B0503020204020204" pitchFamily="34" charset="-122"/>
              <a:ea typeface="微软雅黑" panose="020B0503020204020204" pitchFamily="34" charset="-122"/>
            </a:endParaRPr>
          </a:p>
        </p:txBody>
      </p:sp>
      <p:sp>
        <p:nvSpPr>
          <p:cNvPr id="56" name="矩形 55"/>
          <p:cNvSpPr/>
          <p:nvPr/>
        </p:nvSpPr>
        <p:spPr>
          <a:xfrm>
            <a:off x="9648498" y="1876100"/>
            <a:ext cx="1439917" cy="1342696"/>
          </a:xfrm>
          <a:prstGeom prst="rect">
            <a:avLst/>
          </a:prstGeom>
          <a:solidFill>
            <a:schemeClr val="bg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zh-CN" altLang="en-US" sz="1400">
                <a:solidFill>
                  <a:srgbClr val="16274B"/>
                </a:solidFill>
                <a:latin typeface="微软雅黑" panose="020B0503020204020204" pitchFamily="34" charset="-122"/>
                <a:ea typeface="微软雅黑" panose="020B0503020204020204" pitchFamily="34" charset="-122"/>
              </a:rPr>
              <a:t>预约造势</a:t>
            </a:r>
            <a:r>
              <a:rPr lang="en-US" altLang="zh-CN" sz="1400">
                <a:solidFill>
                  <a:srgbClr val="16274B"/>
                </a:solidFill>
                <a:latin typeface="微软雅黑" panose="020B0503020204020204" pitchFamily="34" charset="-122"/>
                <a:ea typeface="微软雅黑" panose="020B0503020204020204" pitchFamily="34" charset="-122"/>
              </a:rPr>
              <a:t>+</a:t>
            </a:r>
            <a:r>
              <a:rPr lang="zh-CN" altLang="en-US" sz="1400">
                <a:solidFill>
                  <a:srgbClr val="16274B"/>
                </a:solidFill>
                <a:latin typeface="微软雅黑" panose="020B0503020204020204" pitchFamily="34" charset="-122"/>
                <a:ea typeface="微软雅黑" panose="020B0503020204020204" pitchFamily="34" charset="-122"/>
              </a:rPr>
              <a:t>多方式推厂</a:t>
            </a:r>
            <a:r>
              <a:rPr lang="en-US" altLang="zh-CN" sz="1400">
                <a:solidFill>
                  <a:srgbClr val="16274B"/>
                </a:solidFill>
                <a:latin typeface="微软雅黑" panose="020B0503020204020204" pitchFamily="34" charset="-122"/>
                <a:ea typeface="微软雅黑" panose="020B0503020204020204" pitchFamily="34" charset="-122"/>
              </a:rPr>
              <a:t>=</a:t>
            </a:r>
            <a:r>
              <a:rPr lang="zh-CN" altLang="en-US" sz="1400">
                <a:solidFill>
                  <a:srgbClr val="16274B"/>
                </a:solidFill>
                <a:latin typeface="微软雅黑" panose="020B0503020204020204" pitchFamily="34" charset="-122"/>
                <a:ea typeface="微软雅黑" panose="020B0503020204020204" pitchFamily="34" charset="-122"/>
              </a:rPr>
              <a:t>线下转化</a:t>
            </a:r>
            <a:endParaRPr lang="zh-CN" altLang="en-US" sz="1400">
              <a:solidFill>
                <a:srgbClr val="16274B"/>
              </a:solidFill>
              <a:latin typeface="微软雅黑" panose="020B0503020204020204" pitchFamily="34" charset="-122"/>
              <a:ea typeface="微软雅黑" panose="020B0503020204020204" pitchFamily="34" charset="-122"/>
            </a:endParaRPr>
          </a:p>
        </p:txBody>
      </p:sp>
      <p:sp>
        <p:nvSpPr>
          <p:cNvPr id="57" name="矩形 56"/>
          <p:cNvSpPr/>
          <p:nvPr/>
        </p:nvSpPr>
        <p:spPr>
          <a:xfrm>
            <a:off x="1101726" y="3389593"/>
            <a:ext cx="1778107" cy="3199006"/>
          </a:xfrm>
          <a:prstGeom prst="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zh-CN" altLang="en-US" sz="1600">
                <a:latin typeface="微软雅黑" panose="020B0503020204020204" pitchFamily="34" charset="-122"/>
                <a:ea typeface="微软雅黑" panose="020B0503020204020204" pitchFamily="34" charset="-122"/>
              </a:rPr>
              <a:t>五大特点</a:t>
            </a:r>
            <a:endParaRPr lang="zh-CN" altLang="en-US" sz="1600">
              <a:latin typeface="微软雅黑" panose="020B0503020204020204" pitchFamily="34" charset="-122"/>
              <a:ea typeface="微软雅黑" panose="020B0503020204020204" pitchFamily="34" charset="-122"/>
            </a:endParaRPr>
          </a:p>
        </p:txBody>
      </p:sp>
      <p:sp>
        <p:nvSpPr>
          <p:cNvPr id="58" name="矩形 57"/>
          <p:cNvSpPr/>
          <p:nvPr/>
        </p:nvSpPr>
        <p:spPr>
          <a:xfrm>
            <a:off x="3205655" y="3368572"/>
            <a:ext cx="7882760" cy="584775"/>
          </a:xfrm>
          <a:prstGeom prst="rect">
            <a:avLst/>
          </a:prstGeom>
          <a:solidFill>
            <a:schemeClr val="bg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US" altLang="zh-CN" sz="1600">
                <a:solidFill>
                  <a:srgbClr val="16274B"/>
                </a:solidFill>
                <a:latin typeface="微软雅黑" panose="020B0503020204020204" pitchFamily="34" charset="-122"/>
                <a:ea typeface="微软雅黑" panose="020B0503020204020204" pitchFamily="34" charset="-122"/>
              </a:rPr>
              <a:t>1</a:t>
            </a:r>
            <a:r>
              <a:rPr lang="zh-CN" altLang="en-US" sz="1600">
                <a:solidFill>
                  <a:srgbClr val="16274B"/>
                </a:solidFill>
                <a:latin typeface="微软雅黑" panose="020B0503020204020204" pitchFamily="34" charset="-122"/>
                <a:ea typeface="微软雅黑" panose="020B0503020204020204" pitchFamily="34" charset="-122"/>
              </a:rPr>
              <a:t>、简单直接的利益点，用奖励直击用户痛点</a:t>
            </a:r>
            <a:r>
              <a:rPr lang="en-US" altLang="zh-CN" sz="1600">
                <a:solidFill>
                  <a:srgbClr val="16274B"/>
                </a:solidFill>
                <a:latin typeface="微软雅黑" panose="020B0503020204020204" pitchFamily="34" charset="-122"/>
                <a:ea typeface="微软雅黑" panose="020B0503020204020204" pitchFamily="34" charset="-122"/>
              </a:rPr>
              <a:t>;</a:t>
            </a:r>
            <a:endParaRPr lang="zh-CN" altLang="en-US" sz="1600">
              <a:solidFill>
                <a:srgbClr val="16274B"/>
              </a:solidFill>
              <a:latin typeface="微软雅黑" panose="020B0503020204020204" pitchFamily="34" charset="-122"/>
              <a:ea typeface="微软雅黑" panose="020B0503020204020204" pitchFamily="34" charset="-122"/>
            </a:endParaRPr>
          </a:p>
        </p:txBody>
      </p:sp>
      <p:sp>
        <p:nvSpPr>
          <p:cNvPr id="59" name="矩形 58"/>
          <p:cNvSpPr/>
          <p:nvPr/>
        </p:nvSpPr>
        <p:spPr>
          <a:xfrm>
            <a:off x="3205655" y="4046237"/>
            <a:ext cx="7882760" cy="584775"/>
          </a:xfrm>
          <a:prstGeom prst="rect">
            <a:avLst/>
          </a:prstGeom>
          <a:solidFill>
            <a:schemeClr val="bg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US" altLang="zh-CN" sz="1600">
                <a:solidFill>
                  <a:srgbClr val="16274B"/>
                </a:solidFill>
                <a:latin typeface="微软雅黑" panose="020B0503020204020204" pitchFamily="34" charset="-122"/>
                <a:ea typeface="微软雅黑" panose="020B0503020204020204" pitchFamily="34" charset="-122"/>
              </a:rPr>
              <a:t>2</a:t>
            </a:r>
            <a:r>
              <a:rPr lang="zh-CN" altLang="en-US" sz="1600">
                <a:solidFill>
                  <a:srgbClr val="16274B"/>
                </a:solidFill>
                <a:latin typeface="微软雅黑" panose="020B0503020204020204" pitchFamily="34" charset="-122"/>
                <a:ea typeface="微软雅黑" panose="020B0503020204020204" pitchFamily="34" charset="-122"/>
              </a:rPr>
              <a:t>、新颖创意有趣好玩，用户自愿参与</a:t>
            </a:r>
            <a:r>
              <a:rPr lang="en-US" altLang="zh-CN" sz="1600">
                <a:solidFill>
                  <a:srgbClr val="16274B"/>
                </a:solidFill>
                <a:latin typeface="微软雅黑" panose="020B0503020204020204" pitchFamily="34" charset="-122"/>
                <a:ea typeface="微软雅黑" panose="020B0503020204020204" pitchFamily="34" charset="-122"/>
              </a:rPr>
              <a:t>:</a:t>
            </a:r>
            <a:endParaRPr lang="zh-CN" altLang="en-US" sz="1600">
              <a:solidFill>
                <a:srgbClr val="16274B"/>
              </a:solidFill>
              <a:latin typeface="微软雅黑" panose="020B0503020204020204" pitchFamily="34" charset="-122"/>
              <a:ea typeface="微软雅黑" panose="020B0503020204020204" pitchFamily="34" charset="-122"/>
            </a:endParaRPr>
          </a:p>
        </p:txBody>
      </p:sp>
      <p:sp>
        <p:nvSpPr>
          <p:cNvPr id="60" name="矩形 59"/>
          <p:cNvSpPr/>
          <p:nvPr/>
        </p:nvSpPr>
        <p:spPr>
          <a:xfrm>
            <a:off x="3205655" y="4702882"/>
            <a:ext cx="7882760" cy="584775"/>
          </a:xfrm>
          <a:prstGeom prst="rect">
            <a:avLst/>
          </a:prstGeom>
          <a:solidFill>
            <a:schemeClr val="bg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US" altLang="zh-CN" sz="1600">
                <a:solidFill>
                  <a:srgbClr val="16274B"/>
                </a:solidFill>
                <a:latin typeface="微软雅黑" panose="020B0503020204020204" pitchFamily="34" charset="-122"/>
                <a:ea typeface="微软雅黑" panose="020B0503020204020204" pitchFamily="34" charset="-122"/>
              </a:rPr>
              <a:t>3</a:t>
            </a:r>
            <a:r>
              <a:rPr lang="zh-CN" altLang="en-US" sz="1600">
                <a:solidFill>
                  <a:srgbClr val="16274B"/>
                </a:solidFill>
                <a:latin typeface="微软雅黑" panose="020B0503020204020204" pitchFamily="34" charset="-122"/>
                <a:ea typeface="微软雅黑" panose="020B0503020204020204" pitchFamily="34" charset="-122"/>
              </a:rPr>
              <a:t>、设计互动方式，鼓励转、评、赞、提升活动势能</a:t>
            </a:r>
            <a:endParaRPr lang="zh-CN" altLang="en-US" sz="1600">
              <a:solidFill>
                <a:srgbClr val="16274B"/>
              </a:solidFill>
              <a:latin typeface="微软雅黑" panose="020B0503020204020204" pitchFamily="34" charset="-122"/>
              <a:ea typeface="微软雅黑" panose="020B0503020204020204" pitchFamily="34" charset="-122"/>
            </a:endParaRPr>
          </a:p>
        </p:txBody>
      </p:sp>
      <p:sp>
        <p:nvSpPr>
          <p:cNvPr id="61" name="矩形 60"/>
          <p:cNvSpPr/>
          <p:nvPr/>
        </p:nvSpPr>
        <p:spPr>
          <a:xfrm>
            <a:off x="3205655" y="5359527"/>
            <a:ext cx="7882760" cy="584775"/>
          </a:xfrm>
          <a:prstGeom prst="rect">
            <a:avLst/>
          </a:prstGeom>
          <a:solidFill>
            <a:schemeClr val="bg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US" altLang="zh-CN" sz="1600">
                <a:solidFill>
                  <a:srgbClr val="16274B"/>
                </a:solidFill>
                <a:latin typeface="微软雅黑" panose="020B0503020204020204" pitchFamily="34" charset="-122"/>
                <a:ea typeface="微软雅黑" panose="020B0503020204020204" pitchFamily="34" charset="-122"/>
              </a:rPr>
              <a:t>4</a:t>
            </a:r>
            <a:r>
              <a:rPr lang="zh-CN" altLang="en-US" sz="1600">
                <a:solidFill>
                  <a:srgbClr val="16274B"/>
                </a:solidFill>
                <a:latin typeface="微软雅黑" panose="020B0503020204020204" pitchFamily="34" charset="-122"/>
                <a:ea typeface="微软雅黑" panose="020B0503020204020204" pitchFamily="34" charset="-122"/>
              </a:rPr>
              <a:t>、设置议题，引导用户交流讨论，引爆活动</a:t>
            </a:r>
            <a:endParaRPr lang="zh-CN" altLang="en-US" sz="1600">
              <a:solidFill>
                <a:srgbClr val="16274B"/>
              </a:solidFill>
              <a:latin typeface="微软雅黑" panose="020B0503020204020204" pitchFamily="34" charset="-122"/>
              <a:ea typeface="微软雅黑" panose="020B0503020204020204" pitchFamily="34" charset="-122"/>
            </a:endParaRPr>
          </a:p>
        </p:txBody>
      </p:sp>
      <p:sp>
        <p:nvSpPr>
          <p:cNvPr id="62" name="矩形 61"/>
          <p:cNvSpPr/>
          <p:nvPr/>
        </p:nvSpPr>
        <p:spPr>
          <a:xfrm>
            <a:off x="3205655" y="6016173"/>
            <a:ext cx="7882760" cy="584775"/>
          </a:xfrm>
          <a:prstGeom prst="rect">
            <a:avLst/>
          </a:prstGeom>
          <a:solidFill>
            <a:schemeClr val="bg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US" altLang="zh-CN" sz="1600">
                <a:solidFill>
                  <a:srgbClr val="16274B"/>
                </a:solidFill>
                <a:latin typeface="微软雅黑" panose="020B0503020204020204" pitchFamily="34" charset="-122"/>
                <a:ea typeface="微软雅黑" panose="020B0503020204020204" pitchFamily="34" charset="-122"/>
              </a:rPr>
              <a:t>5</a:t>
            </a:r>
            <a:r>
              <a:rPr lang="zh-CN" altLang="en-US" sz="1600">
                <a:solidFill>
                  <a:srgbClr val="16274B"/>
                </a:solidFill>
                <a:latin typeface="微软雅黑" panose="020B0503020204020204" pitchFamily="34" charset="-122"/>
                <a:ea typeface="微软雅黑" panose="020B0503020204020204" pitchFamily="34" charset="-122"/>
              </a:rPr>
              <a:t>、简设置易于裂变玩法，降低参与门槛，活动破圈</a:t>
            </a:r>
            <a:endParaRPr lang="zh-CN" altLang="en-US" sz="1600">
              <a:solidFill>
                <a:srgbClr val="16274B"/>
              </a:solidFill>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5:prstTrans prst="peelOff"/>
      </p:transition>
    </mc:Choice>
    <mc:Fallback>
      <p:transition spd="slow">
        <p:fade/>
      </p:transition>
    </mc:Fallback>
  </mc:AlternateContent>
</p:sld>
</file>

<file path=ppt/slides/slide1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本框 3"/>
          <p:cNvSpPr txBox="1"/>
          <p:nvPr/>
        </p:nvSpPr>
        <p:spPr>
          <a:xfrm>
            <a:off x="817948" y="269402"/>
            <a:ext cx="7562367" cy="584775"/>
          </a:xfrm>
          <a:prstGeom prst="rect">
            <a:avLst/>
          </a:prstGeom>
          <a:noFill/>
        </p:spPr>
        <p:txBody>
          <a:bodyPr wrap="square">
            <a:spAutoFit/>
          </a:bodyPr>
          <a:lstStyle/>
          <a:p>
            <a:r>
              <a:rPr lang="zh-CN" altLang="en-US" sz="3200">
                <a:latin typeface="微软雅黑" panose="020B0503020204020204" pitchFamily="34" charset="-122"/>
                <a:ea typeface="微软雅黑" panose="020B0503020204020204" pitchFamily="34" charset="-122"/>
              </a:rPr>
              <a:t>微博品牌号用户互动模型</a:t>
            </a:r>
            <a:endParaRPr lang="zh-CN" altLang="en-US" sz="3200">
              <a:latin typeface="微软雅黑" panose="020B0503020204020204" pitchFamily="34" charset="-122"/>
              <a:ea typeface="微软雅黑" panose="020B0503020204020204" pitchFamily="34" charset="-122"/>
            </a:endParaRPr>
          </a:p>
        </p:txBody>
      </p:sp>
      <p:sp>
        <p:nvSpPr>
          <p:cNvPr id="5" name="矩形 4"/>
          <p:cNvSpPr/>
          <p:nvPr/>
        </p:nvSpPr>
        <p:spPr>
          <a:xfrm>
            <a:off x="1101728" y="1019505"/>
            <a:ext cx="1778107" cy="735724"/>
          </a:xfrm>
          <a:prstGeom prst="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zh-CN" altLang="en-US" sz="1600">
                <a:latin typeface="微软雅黑" panose="020B0503020204020204" pitchFamily="34" charset="-122"/>
                <a:ea typeface="微软雅黑" panose="020B0503020204020204" pitchFamily="34" charset="-122"/>
              </a:rPr>
              <a:t>互动形式</a:t>
            </a:r>
            <a:endParaRPr lang="zh-CN" altLang="en-US" sz="1600">
              <a:latin typeface="微软雅黑" panose="020B0503020204020204" pitchFamily="34" charset="-122"/>
              <a:ea typeface="微软雅黑" panose="020B0503020204020204" pitchFamily="34" charset="-122"/>
            </a:endParaRPr>
          </a:p>
        </p:txBody>
      </p:sp>
      <p:sp>
        <p:nvSpPr>
          <p:cNvPr id="6" name="矩形 5"/>
          <p:cNvSpPr/>
          <p:nvPr/>
        </p:nvSpPr>
        <p:spPr>
          <a:xfrm>
            <a:off x="3205656" y="1019505"/>
            <a:ext cx="1439917" cy="735724"/>
          </a:xfrm>
          <a:prstGeom prst="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zh-CN" altLang="en-US" sz="1600">
                <a:latin typeface="微软雅黑" panose="020B0503020204020204" pitchFamily="34" charset="-122"/>
                <a:ea typeface="微软雅黑" panose="020B0503020204020204" pitchFamily="34" charset="-122"/>
              </a:rPr>
              <a:t>话题讨论</a:t>
            </a:r>
            <a:endParaRPr lang="zh-CN" altLang="en-US" sz="1600">
              <a:latin typeface="微软雅黑" panose="020B0503020204020204" pitchFamily="34" charset="-122"/>
              <a:ea typeface="微软雅黑" panose="020B0503020204020204" pitchFamily="34" charset="-122"/>
            </a:endParaRPr>
          </a:p>
        </p:txBody>
      </p:sp>
      <p:sp>
        <p:nvSpPr>
          <p:cNvPr id="7" name="矩形 6"/>
          <p:cNvSpPr/>
          <p:nvPr/>
        </p:nvSpPr>
        <p:spPr>
          <a:xfrm>
            <a:off x="4816367" y="1019505"/>
            <a:ext cx="1439917" cy="735724"/>
          </a:xfrm>
          <a:prstGeom prst="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zh-CN" altLang="en-US" sz="1600">
                <a:latin typeface="微软雅黑" panose="020B0503020204020204" pitchFamily="34" charset="-122"/>
                <a:ea typeface="微软雅黑" panose="020B0503020204020204" pitchFamily="34" charset="-122"/>
              </a:rPr>
              <a:t>内容共创</a:t>
            </a:r>
            <a:endParaRPr lang="zh-CN" altLang="en-US" sz="1600">
              <a:latin typeface="微软雅黑" panose="020B0503020204020204" pitchFamily="34" charset="-122"/>
              <a:ea typeface="微软雅黑" panose="020B0503020204020204" pitchFamily="34" charset="-122"/>
            </a:endParaRPr>
          </a:p>
        </p:txBody>
      </p:sp>
      <p:sp>
        <p:nvSpPr>
          <p:cNvPr id="8" name="矩形 7"/>
          <p:cNvSpPr/>
          <p:nvPr/>
        </p:nvSpPr>
        <p:spPr>
          <a:xfrm>
            <a:off x="6427078" y="1019505"/>
            <a:ext cx="1439917" cy="735724"/>
          </a:xfrm>
          <a:prstGeom prst="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zh-CN" altLang="en-US" sz="1600">
                <a:latin typeface="微软雅黑" panose="020B0503020204020204" pitchFamily="34" charset="-122"/>
                <a:ea typeface="微软雅黑" panose="020B0503020204020204" pitchFamily="34" charset="-122"/>
              </a:rPr>
              <a:t>超话兴趣互动</a:t>
            </a:r>
            <a:endParaRPr lang="zh-CN" altLang="en-US" sz="1600">
              <a:latin typeface="微软雅黑" panose="020B0503020204020204" pitchFamily="34" charset="-122"/>
              <a:ea typeface="微软雅黑" panose="020B0503020204020204" pitchFamily="34" charset="-122"/>
            </a:endParaRPr>
          </a:p>
        </p:txBody>
      </p:sp>
      <p:sp>
        <p:nvSpPr>
          <p:cNvPr id="9" name="矩形 8"/>
          <p:cNvSpPr/>
          <p:nvPr/>
        </p:nvSpPr>
        <p:spPr>
          <a:xfrm>
            <a:off x="8037789" y="1019505"/>
            <a:ext cx="1439917" cy="735724"/>
          </a:xfrm>
          <a:prstGeom prst="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zh-CN" altLang="en-US" sz="1600">
                <a:latin typeface="微软雅黑" panose="020B0503020204020204" pitchFamily="34" charset="-122"/>
                <a:ea typeface="微软雅黑" panose="020B0503020204020204" pitchFamily="34" charset="-122"/>
              </a:rPr>
              <a:t>热点讨论</a:t>
            </a:r>
            <a:endParaRPr lang="zh-CN" altLang="en-US" sz="1600">
              <a:latin typeface="微软雅黑" panose="020B0503020204020204" pitchFamily="34" charset="-122"/>
              <a:ea typeface="微软雅黑" panose="020B0503020204020204" pitchFamily="34" charset="-122"/>
            </a:endParaRPr>
          </a:p>
        </p:txBody>
      </p:sp>
      <p:sp>
        <p:nvSpPr>
          <p:cNvPr id="10" name="矩形 9"/>
          <p:cNvSpPr/>
          <p:nvPr/>
        </p:nvSpPr>
        <p:spPr>
          <a:xfrm>
            <a:off x="1101727" y="1876100"/>
            <a:ext cx="1778107" cy="1665886"/>
          </a:xfrm>
          <a:prstGeom prst="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zh-CN" altLang="en-US" sz="1600">
                <a:latin typeface="微软雅黑" panose="020B0503020204020204" pitchFamily="34" charset="-122"/>
                <a:ea typeface="微软雅黑" panose="020B0503020204020204" pitchFamily="34" charset="-122"/>
              </a:rPr>
              <a:t>互动操作</a:t>
            </a:r>
            <a:endParaRPr lang="zh-CN" altLang="en-US" sz="1600">
              <a:latin typeface="微软雅黑" panose="020B0503020204020204" pitchFamily="34" charset="-122"/>
              <a:ea typeface="微软雅黑" panose="020B0503020204020204" pitchFamily="34" charset="-122"/>
            </a:endParaRPr>
          </a:p>
        </p:txBody>
      </p:sp>
      <p:sp>
        <p:nvSpPr>
          <p:cNvPr id="11" name="矩形 10"/>
          <p:cNvSpPr/>
          <p:nvPr/>
        </p:nvSpPr>
        <p:spPr>
          <a:xfrm>
            <a:off x="9648498" y="1019505"/>
            <a:ext cx="1439917" cy="735724"/>
          </a:xfrm>
          <a:prstGeom prst="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zh-CN" altLang="en-US" sz="1600">
                <a:latin typeface="微软雅黑" panose="020B0503020204020204" pitchFamily="34" charset="-122"/>
                <a:ea typeface="微软雅黑" panose="020B0503020204020204" pitchFamily="34" charset="-122"/>
              </a:rPr>
              <a:t>其他</a:t>
            </a:r>
            <a:endParaRPr lang="zh-CN" altLang="en-US" sz="1600">
              <a:latin typeface="微软雅黑" panose="020B0503020204020204" pitchFamily="34" charset="-122"/>
              <a:ea typeface="微软雅黑" panose="020B0503020204020204" pitchFamily="34" charset="-122"/>
            </a:endParaRPr>
          </a:p>
        </p:txBody>
      </p:sp>
      <p:sp>
        <p:nvSpPr>
          <p:cNvPr id="12" name="矩形 11"/>
          <p:cNvSpPr/>
          <p:nvPr/>
        </p:nvSpPr>
        <p:spPr>
          <a:xfrm>
            <a:off x="3205656" y="1876100"/>
            <a:ext cx="2974427" cy="1665886"/>
          </a:xfrm>
          <a:prstGeom prst="rect">
            <a:avLst/>
          </a:prstGeom>
          <a:solidFill>
            <a:schemeClr val="bg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t"/>
          <a:lstStyle/>
          <a:p>
            <a:r>
              <a:rPr lang="zh-CN" altLang="en-US" sz="1400">
                <a:solidFill>
                  <a:srgbClr val="16274B"/>
                </a:solidFill>
                <a:latin typeface="微软雅黑" panose="020B0503020204020204" pitchFamily="34" charset="-122"/>
                <a:ea typeface="微软雅黑" panose="020B0503020204020204" pitchFamily="34" charset="-122"/>
              </a:rPr>
              <a:t>把控话题方向         打造话题方法</a:t>
            </a:r>
            <a:endParaRPr lang="en-US" altLang="zh-CN" sz="1400">
              <a:solidFill>
                <a:srgbClr val="16274B"/>
              </a:solidFill>
              <a:latin typeface="微软雅黑" panose="020B0503020204020204" pitchFamily="34" charset="-122"/>
              <a:ea typeface="微软雅黑" panose="020B0503020204020204" pitchFamily="34" charset="-122"/>
            </a:endParaRPr>
          </a:p>
        </p:txBody>
      </p:sp>
      <p:sp>
        <p:nvSpPr>
          <p:cNvPr id="14" name="矩形 13"/>
          <p:cNvSpPr/>
          <p:nvPr/>
        </p:nvSpPr>
        <p:spPr>
          <a:xfrm>
            <a:off x="6427078" y="1876100"/>
            <a:ext cx="3050628" cy="1665886"/>
          </a:xfrm>
          <a:prstGeom prst="rect">
            <a:avLst/>
          </a:prstGeom>
          <a:solidFill>
            <a:schemeClr val="bg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sz="1400">
              <a:solidFill>
                <a:srgbClr val="16274B"/>
              </a:solidFill>
              <a:latin typeface="微软雅黑" panose="020B0503020204020204" pitchFamily="34" charset="-122"/>
              <a:ea typeface="微软雅黑" panose="020B0503020204020204" pitchFamily="34" charset="-122"/>
            </a:endParaRPr>
          </a:p>
        </p:txBody>
      </p:sp>
      <p:sp>
        <p:nvSpPr>
          <p:cNvPr id="17" name="矩形 16"/>
          <p:cNvSpPr/>
          <p:nvPr/>
        </p:nvSpPr>
        <p:spPr>
          <a:xfrm>
            <a:off x="9648498" y="1876100"/>
            <a:ext cx="1439917" cy="1665886"/>
          </a:xfrm>
          <a:prstGeom prst="rect">
            <a:avLst/>
          </a:prstGeom>
          <a:solidFill>
            <a:schemeClr val="bg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zh-CN" altLang="en-US" sz="1400">
                <a:solidFill>
                  <a:srgbClr val="16274B"/>
                </a:solidFill>
                <a:latin typeface="微软雅黑" panose="020B0503020204020204" pitchFamily="34" charset="-122"/>
                <a:ea typeface="微软雅黑" panose="020B0503020204020204" pitchFamily="34" charset="-122"/>
              </a:rPr>
              <a:t>做问答</a:t>
            </a:r>
            <a:endParaRPr lang="en-US" altLang="zh-CN" sz="1400">
              <a:solidFill>
                <a:srgbClr val="16274B"/>
              </a:solidFill>
              <a:latin typeface="微软雅黑" panose="020B0503020204020204" pitchFamily="34" charset="-122"/>
              <a:ea typeface="微软雅黑" panose="020B0503020204020204" pitchFamily="34" charset="-122"/>
            </a:endParaRPr>
          </a:p>
          <a:p>
            <a:pPr algn="ctr"/>
            <a:r>
              <a:rPr lang="zh-CN" altLang="en-US" sz="1400">
                <a:solidFill>
                  <a:srgbClr val="16274B"/>
                </a:solidFill>
                <a:latin typeface="微软雅黑" panose="020B0503020204020204" pitchFamily="34" charset="-122"/>
                <a:ea typeface="微软雅黑" panose="020B0503020204020204" pitchFamily="34" charset="-122"/>
              </a:rPr>
              <a:t>抽奖</a:t>
            </a:r>
            <a:endParaRPr lang="en-US" altLang="zh-CN" sz="1400">
              <a:solidFill>
                <a:srgbClr val="16274B"/>
              </a:solidFill>
              <a:latin typeface="微软雅黑" panose="020B0503020204020204" pitchFamily="34" charset="-122"/>
              <a:ea typeface="微软雅黑" panose="020B0503020204020204" pitchFamily="34" charset="-122"/>
            </a:endParaRPr>
          </a:p>
          <a:p>
            <a:pPr algn="ctr"/>
            <a:r>
              <a:rPr lang="zh-CN" altLang="en-US" sz="1400">
                <a:solidFill>
                  <a:srgbClr val="16274B"/>
                </a:solidFill>
                <a:latin typeface="微软雅黑" panose="020B0503020204020204" pitchFamily="34" charset="-122"/>
                <a:ea typeface="微软雅黑" panose="020B0503020204020204" pitchFamily="34" charset="-122"/>
              </a:rPr>
              <a:t>投票</a:t>
            </a:r>
            <a:endParaRPr lang="en-US" altLang="zh-CN" sz="1400">
              <a:solidFill>
                <a:srgbClr val="16274B"/>
              </a:solidFill>
              <a:latin typeface="微软雅黑" panose="020B0503020204020204" pitchFamily="34" charset="-122"/>
              <a:ea typeface="微软雅黑" panose="020B0503020204020204" pitchFamily="34" charset="-122"/>
            </a:endParaRPr>
          </a:p>
          <a:p>
            <a:pPr algn="ctr"/>
            <a:r>
              <a:rPr lang="zh-CN" altLang="en-US" sz="1400">
                <a:solidFill>
                  <a:srgbClr val="16274B"/>
                </a:solidFill>
                <a:latin typeface="微软雅黑" panose="020B0503020204020204" pitchFamily="34" charset="-122"/>
                <a:ea typeface="微软雅黑" panose="020B0503020204020204" pitchFamily="34" charset="-122"/>
              </a:rPr>
              <a:t>直播</a:t>
            </a:r>
            <a:endParaRPr lang="zh-CN" altLang="en-US" sz="1400">
              <a:solidFill>
                <a:srgbClr val="16274B"/>
              </a:solidFill>
              <a:latin typeface="微软雅黑" panose="020B0503020204020204" pitchFamily="34" charset="-122"/>
              <a:ea typeface="微软雅黑" panose="020B0503020204020204" pitchFamily="34" charset="-122"/>
            </a:endParaRPr>
          </a:p>
        </p:txBody>
      </p:sp>
      <p:sp>
        <p:nvSpPr>
          <p:cNvPr id="20" name="矩形 19"/>
          <p:cNvSpPr/>
          <p:nvPr/>
        </p:nvSpPr>
        <p:spPr>
          <a:xfrm>
            <a:off x="3300247" y="2217682"/>
            <a:ext cx="1019504" cy="241738"/>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zh-CN" altLang="en-US" sz="1200">
                <a:solidFill>
                  <a:srgbClr val="16274B"/>
                </a:solidFill>
                <a:latin typeface="微软雅黑" panose="020B0503020204020204" pitchFamily="34" charset="-122"/>
                <a:ea typeface="微软雅黑" panose="020B0503020204020204" pitchFamily="34" charset="-122"/>
              </a:rPr>
              <a:t>品牌向</a:t>
            </a:r>
            <a:endParaRPr lang="zh-CN" altLang="en-US" sz="1200">
              <a:solidFill>
                <a:srgbClr val="16274B"/>
              </a:solidFill>
              <a:latin typeface="微软雅黑" panose="020B0503020204020204" pitchFamily="34" charset="-122"/>
              <a:ea typeface="微软雅黑" panose="020B0503020204020204" pitchFamily="34" charset="-122"/>
            </a:endParaRPr>
          </a:p>
        </p:txBody>
      </p:sp>
      <p:sp>
        <p:nvSpPr>
          <p:cNvPr id="21" name="矩形 20"/>
          <p:cNvSpPr/>
          <p:nvPr/>
        </p:nvSpPr>
        <p:spPr>
          <a:xfrm>
            <a:off x="3300247" y="2536493"/>
            <a:ext cx="1019504" cy="241738"/>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zh-CN" altLang="en-US" sz="1200">
                <a:solidFill>
                  <a:srgbClr val="16274B"/>
                </a:solidFill>
                <a:latin typeface="微软雅黑" panose="020B0503020204020204" pitchFamily="34" charset="-122"/>
                <a:ea typeface="微软雅黑" panose="020B0503020204020204" pitchFamily="34" charset="-122"/>
              </a:rPr>
              <a:t>产品向</a:t>
            </a:r>
            <a:endParaRPr lang="zh-CN" altLang="en-US" sz="1200">
              <a:solidFill>
                <a:srgbClr val="16274B"/>
              </a:solidFill>
              <a:latin typeface="微软雅黑" panose="020B0503020204020204" pitchFamily="34" charset="-122"/>
              <a:ea typeface="微软雅黑" panose="020B0503020204020204" pitchFamily="34" charset="-122"/>
            </a:endParaRPr>
          </a:p>
        </p:txBody>
      </p:sp>
      <p:sp>
        <p:nvSpPr>
          <p:cNvPr id="22" name="矩形 21"/>
          <p:cNvSpPr/>
          <p:nvPr/>
        </p:nvSpPr>
        <p:spPr>
          <a:xfrm>
            <a:off x="3300247" y="2855304"/>
            <a:ext cx="1019504" cy="241738"/>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zh-CN" altLang="en-US" sz="1200">
                <a:solidFill>
                  <a:srgbClr val="16274B"/>
                </a:solidFill>
                <a:latin typeface="微软雅黑" panose="020B0503020204020204" pitchFamily="34" charset="-122"/>
                <a:ea typeface="微软雅黑" panose="020B0503020204020204" pitchFamily="34" charset="-122"/>
              </a:rPr>
              <a:t>热点向</a:t>
            </a:r>
            <a:endParaRPr lang="zh-CN" altLang="en-US" sz="1200">
              <a:solidFill>
                <a:srgbClr val="16274B"/>
              </a:solidFill>
              <a:latin typeface="微软雅黑" panose="020B0503020204020204" pitchFamily="34" charset="-122"/>
              <a:ea typeface="微软雅黑" panose="020B0503020204020204" pitchFamily="34" charset="-122"/>
            </a:endParaRPr>
          </a:p>
        </p:txBody>
      </p:sp>
      <p:sp>
        <p:nvSpPr>
          <p:cNvPr id="23" name="矩形 22"/>
          <p:cNvSpPr/>
          <p:nvPr/>
        </p:nvSpPr>
        <p:spPr>
          <a:xfrm>
            <a:off x="3300247" y="3174116"/>
            <a:ext cx="1019504" cy="241738"/>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zh-CN" altLang="en-US" sz="1200">
                <a:solidFill>
                  <a:srgbClr val="16274B"/>
                </a:solidFill>
                <a:latin typeface="微软雅黑" panose="020B0503020204020204" pitchFamily="34" charset="-122"/>
                <a:ea typeface="微软雅黑" panose="020B0503020204020204" pitchFamily="34" charset="-122"/>
              </a:rPr>
              <a:t>情感向</a:t>
            </a:r>
            <a:endParaRPr lang="zh-CN" altLang="en-US" sz="1200">
              <a:solidFill>
                <a:srgbClr val="16274B"/>
              </a:solidFill>
              <a:latin typeface="微软雅黑" panose="020B0503020204020204" pitchFamily="34" charset="-122"/>
              <a:ea typeface="微软雅黑" panose="020B0503020204020204" pitchFamily="34" charset="-122"/>
            </a:endParaRPr>
          </a:p>
        </p:txBody>
      </p:sp>
      <p:sp>
        <p:nvSpPr>
          <p:cNvPr id="24" name="矩形 23"/>
          <p:cNvSpPr/>
          <p:nvPr/>
        </p:nvSpPr>
        <p:spPr>
          <a:xfrm>
            <a:off x="4704126" y="2233447"/>
            <a:ext cx="1368000" cy="241738"/>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zh-CN" altLang="en-US" sz="1200">
                <a:solidFill>
                  <a:srgbClr val="16274B"/>
                </a:solidFill>
                <a:latin typeface="微软雅黑" panose="020B0503020204020204" pitchFamily="34" charset="-122"/>
                <a:ea typeface="微软雅黑" panose="020B0503020204020204" pitchFamily="34" charset="-122"/>
              </a:rPr>
              <a:t>提前策划内容</a:t>
            </a:r>
            <a:endParaRPr lang="zh-CN" altLang="en-US" sz="1200">
              <a:solidFill>
                <a:srgbClr val="16274B"/>
              </a:solidFill>
              <a:latin typeface="微软雅黑" panose="020B0503020204020204" pitchFamily="34" charset="-122"/>
              <a:ea typeface="微软雅黑" panose="020B0503020204020204" pitchFamily="34" charset="-122"/>
            </a:endParaRPr>
          </a:p>
        </p:txBody>
      </p:sp>
      <p:sp>
        <p:nvSpPr>
          <p:cNvPr id="25" name="矩形 24"/>
          <p:cNvSpPr/>
          <p:nvPr/>
        </p:nvSpPr>
        <p:spPr>
          <a:xfrm>
            <a:off x="4704126" y="2552258"/>
            <a:ext cx="1368000" cy="241738"/>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zh-CN" altLang="en-US" sz="1200">
                <a:solidFill>
                  <a:srgbClr val="16274B"/>
                </a:solidFill>
                <a:latin typeface="微软雅黑" panose="020B0503020204020204" pitchFamily="34" charset="-122"/>
                <a:ea typeface="微软雅黑" panose="020B0503020204020204" pitchFamily="34" charset="-122"/>
              </a:rPr>
              <a:t>定制热搜话题</a:t>
            </a:r>
            <a:endParaRPr lang="zh-CN" altLang="en-US" sz="1200">
              <a:solidFill>
                <a:srgbClr val="16274B"/>
              </a:solidFill>
              <a:latin typeface="微软雅黑" panose="020B0503020204020204" pitchFamily="34" charset="-122"/>
              <a:ea typeface="微软雅黑" panose="020B0503020204020204" pitchFamily="34" charset="-122"/>
            </a:endParaRPr>
          </a:p>
        </p:txBody>
      </p:sp>
      <p:sp>
        <p:nvSpPr>
          <p:cNvPr id="26" name="矩形 25"/>
          <p:cNvSpPr/>
          <p:nvPr/>
        </p:nvSpPr>
        <p:spPr>
          <a:xfrm>
            <a:off x="4704126" y="2871069"/>
            <a:ext cx="1368000" cy="241738"/>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ltLang="zh-CN" sz="1200">
                <a:solidFill>
                  <a:srgbClr val="16274B"/>
                </a:solidFill>
                <a:latin typeface="微软雅黑" panose="020B0503020204020204" pitchFamily="34" charset="-122"/>
                <a:ea typeface="微软雅黑" panose="020B0503020204020204" pitchFamily="34" charset="-122"/>
              </a:rPr>
              <a:t>WEI</a:t>
            </a:r>
            <a:r>
              <a:rPr lang="zh-CN" altLang="en-US" sz="1200">
                <a:solidFill>
                  <a:srgbClr val="16274B"/>
                </a:solidFill>
                <a:latin typeface="微软雅黑" panose="020B0503020204020204" pitchFamily="34" charset="-122"/>
                <a:ea typeface="微软雅黑" panose="020B0503020204020204" pitchFamily="34" charset="-122"/>
              </a:rPr>
              <a:t>博热搜曝光</a:t>
            </a:r>
            <a:endParaRPr lang="zh-CN" altLang="en-US" sz="1200">
              <a:solidFill>
                <a:srgbClr val="16274B"/>
              </a:solidFill>
              <a:latin typeface="微软雅黑" panose="020B0503020204020204" pitchFamily="34" charset="-122"/>
              <a:ea typeface="微软雅黑" panose="020B0503020204020204" pitchFamily="34" charset="-122"/>
            </a:endParaRPr>
          </a:p>
        </p:txBody>
      </p:sp>
      <p:sp>
        <p:nvSpPr>
          <p:cNvPr id="27" name="矩形 26"/>
          <p:cNvSpPr/>
          <p:nvPr/>
        </p:nvSpPr>
        <p:spPr>
          <a:xfrm>
            <a:off x="4704126" y="3189881"/>
            <a:ext cx="1368000" cy="241738"/>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zh-CN" altLang="en-US" sz="1200">
                <a:solidFill>
                  <a:srgbClr val="16274B"/>
                </a:solidFill>
                <a:latin typeface="微软雅黑" panose="020B0503020204020204" pitchFamily="34" charset="-122"/>
                <a:ea typeface="微软雅黑" panose="020B0503020204020204" pitchFamily="34" charset="-122"/>
              </a:rPr>
              <a:t>品牌挚友发博</a:t>
            </a:r>
            <a:endParaRPr lang="zh-CN" altLang="en-US" sz="1200">
              <a:solidFill>
                <a:srgbClr val="16274B"/>
              </a:solidFill>
              <a:latin typeface="微软雅黑" panose="020B0503020204020204" pitchFamily="34" charset="-122"/>
              <a:ea typeface="微软雅黑" panose="020B0503020204020204" pitchFamily="34" charset="-122"/>
            </a:endParaRPr>
          </a:p>
        </p:txBody>
      </p:sp>
      <p:sp>
        <p:nvSpPr>
          <p:cNvPr id="28" name="矩形 27"/>
          <p:cNvSpPr/>
          <p:nvPr/>
        </p:nvSpPr>
        <p:spPr>
          <a:xfrm>
            <a:off x="6564086" y="2019984"/>
            <a:ext cx="555171" cy="1306286"/>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zh-CN" altLang="en-US" sz="1200">
                <a:solidFill>
                  <a:srgbClr val="16274B"/>
                </a:solidFill>
                <a:latin typeface="微软雅黑" panose="020B0503020204020204" pitchFamily="34" charset="-122"/>
                <a:ea typeface="微软雅黑" panose="020B0503020204020204" pitchFamily="34" charset="-122"/>
              </a:rPr>
              <a:t>每日签到福利</a:t>
            </a:r>
            <a:endParaRPr lang="zh-CN" altLang="en-US" sz="1200">
              <a:solidFill>
                <a:srgbClr val="16274B"/>
              </a:solidFill>
              <a:latin typeface="微软雅黑" panose="020B0503020204020204" pitchFamily="34" charset="-122"/>
              <a:ea typeface="微软雅黑" panose="020B0503020204020204" pitchFamily="34" charset="-122"/>
            </a:endParaRPr>
          </a:p>
        </p:txBody>
      </p:sp>
      <p:sp>
        <p:nvSpPr>
          <p:cNvPr id="29" name="矩形 28"/>
          <p:cNvSpPr/>
          <p:nvPr/>
        </p:nvSpPr>
        <p:spPr>
          <a:xfrm>
            <a:off x="7288298" y="2019984"/>
            <a:ext cx="555171" cy="1306286"/>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zh-CN" altLang="en-US" sz="1200">
                <a:solidFill>
                  <a:srgbClr val="16274B"/>
                </a:solidFill>
                <a:latin typeface="微软雅黑" panose="020B0503020204020204" pitchFamily="34" charset="-122"/>
                <a:ea typeface="微软雅黑" panose="020B0503020204020204" pitchFamily="34" charset="-122"/>
              </a:rPr>
              <a:t>产品试用反馈</a:t>
            </a:r>
            <a:endParaRPr lang="zh-CN" altLang="en-US" sz="1200">
              <a:solidFill>
                <a:srgbClr val="16274B"/>
              </a:solidFill>
              <a:latin typeface="微软雅黑" panose="020B0503020204020204" pitchFamily="34" charset="-122"/>
              <a:ea typeface="微软雅黑" panose="020B0503020204020204" pitchFamily="34" charset="-122"/>
            </a:endParaRPr>
          </a:p>
        </p:txBody>
      </p:sp>
      <p:sp>
        <p:nvSpPr>
          <p:cNvPr id="30" name="矩形 29"/>
          <p:cNvSpPr/>
          <p:nvPr/>
        </p:nvSpPr>
        <p:spPr>
          <a:xfrm>
            <a:off x="8102727" y="1901428"/>
            <a:ext cx="555171" cy="1306286"/>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ltLang="zh-CN" sz="1200">
                <a:solidFill>
                  <a:srgbClr val="16274B"/>
                </a:solidFill>
                <a:latin typeface="微软雅黑" panose="020B0503020204020204" pitchFamily="34" charset="-122"/>
                <a:ea typeface="微软雅黑" panose="020B0503020204020204" pitchFamily="34" charset="-122"/>
              </a:rPr>
              <a:t>UGC</a:t>
            </a:r>
            <a:r>
              <a:rPr lang="zh-CN" altLang="en-US" sz="1200">
                <a:solidFill>
                  <a:srgbClr val="16274B"/>
                </a:solidFill>
                <a:latin typeface="微软雅黑" panose="020B0503020204020204" pitchFamily="34" charset="-122"/>
                <a:ea typeface="微软雅黑" panose="020B0503020204020204" pitchFamily="34" charset="-122"/>
              </a:rPr>
              <a:t>创作</a:t>
            </a:r>
            <a:endParaRPr lang="zh-CN" altLang="en-US" sz="1200">
              <a:solidFill>
                <a:srgbClr val="16274B"/>
              </a:solidFill>
              <a:latin typeface="微软雅黑" panose="020B0503020204020204" pitchFamily="34" charset="-122"/>
              <a:ea typeface="微软雅黑" panose="020B0503020204020204" pitchFamily="34" charset="-122"/>
            </a:endParaRPr>
          </a:p>
        </p:txBody>
      </p:sp>
      <p:sp>
        <p:nvSpPr>
          <p:cNvPr id="31" name="矩形 30"/>
          <p:cNvSpPr/>
          <p:nvPr/>
        </p:nvSpPr>
        <p:spPr>
          <a:xfrm>
            <a:off x="8736722" y="2019984"/>
            <a:ext cx="555171" cy="1306286"/>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zh-CN" altLang="en-US" sz="1200">
                <a:solidFill>
                  <a:srgbClr val="16274B"/>
                </a:solidFill>
                <a:latin typeface="微软雅黑" panose="020B0503020204020204" pitchFamily="34" charset="-122"/>
                <a:ea typeface="微软雅黑" panose="020B0503020204020204" pitchFamily="34" charset="-122"/>
              </a:rPr>
              <a:t>抽奖</a:t>
            </a:r>
            <a:r>
              <a:rPr lang="en-US" altLang="zh-CN" sz="1200">
                <a:solidFill>
                  <a:srgbClr val="16274B"/>
                </a:solidFill>
                <a:latin typeface="微软雅黑" panose="020B0503020204020204" pitchFamily="34" charset="-122"/>
                <a:ea typeface="微软雅黑" panose="020B0503020204020204" pitchFamily="34" charset="-122"/>
              </a:rPr>
              <a:t>/</a:t>
            </a:r>
            <a:endParaRPr lang="en-US" altLang="zh-CN" sz="1200">
              <a:solidFill>
                <a:srgbClr val="16274B"/>
              </a:solidFill>
              <a:latin typeface="微软雅黑" panose="020B0503020204020204" pitchFamily="34" charset="-122"/>
              <a:ea typeface="微软雅黑" panose="020B0503020204020204" pitchFamily="34" charset="-122"/>
            </a:endParaRPr>
          </a:p>
          <a:p>
            <a:pPr algn="ctr"/>
            <a:r>
              <a:rPr lang="zh-CN" altLang="en-US" sz="1200">
                <a:solidFill>
                  <a:srgbClr val="16274B"/>
                </a:solidFill>
                <a:latin typeface="微软雅黑" panose="020B0503020204020204" pitchFamily="34" charset="-122"/>
                <a:ea typeface="微软雅黑" panose="020B0503020204020204" pitchFamily="34" charset="-122"/>
              </a:rPr>
              <a:t>免单</a:t>
            </a:r>
            <a:endParaRPr lang="zh-CN" altLang="en-US" sz="1200">
              <a:solidFill>
                <a:srgbClr val="16274B"/>
              </a:solidFill>
              <a:latin typeface="微软雅黑" panose="020B0503020204020204" pitchFamily="34" charset="-122"/>
              <a:ea typeface="微软雅黑" panose="020B0503020204020204" pitchFamily="34" charset="-122"/>
            </a:endParaRPr>
          </a:p>
        </p:txBody>
      </p:sp>
      <p:sp>
        <p:nvSpPr>
          <p:cNvPr id="32" name="矩形 31"/>
          <p:cNvSpPr/>
          <p:nvPr/>
        </p:nvSpPr>
        <p:spPr>
          <a:xfrm>
            <a:off x="1101727" y="3662857"/>
            <a:ext cx="1778107" cy="2792372"/>
          </a:xfrm>
          <a:prstGeom prst="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zh-CN" altLang="en-US" sz="1600">
                <a:latin typeface="微软雅黑" panose="020B0503020204020204" pitchFamily="34" charset="-122"/>
                <a:ea typeface="微软雅黑" panose="020B0503020204020204" pitchFamily="34" charset="-122"/>
              </a:rPr>
              <a:t>分层运营</a:t>
            </a:r>
            <a:endParaRPr lang="zh-CN" altLang="en-US" sz="1600">
              <a:latin typeface="微软雅黑" panose="020B0503020204020204" pitchFamily="34" charset="-122"/>
              <a:ea typeface="微软雅黑" panose="020B0503020204020204" pitchFamily="34" charset="-122"/>
            </a:endParaRPr>
          </a:p>
        </p:txBody>
      </p:sp>
      <p:sp>
        <p:nvSpPr>
          <p:cNvPr id="33" name="矩形 32"/>
          <p:cNvSpPr/>
          <p:nvPr/>
        </p:nvSpPr>
        <p:spPr>
          <a:xfrm>
            <a:off x="3192894" y="3669379"/>
            <a:ext cx="2776982" cy="648000"/>
          </a:xfrm>
          <a:prstGeom prst="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zh-CN" altLang="en-US" sz="1600">
                <a:latin typeface="微软雅黑" panose="020B0503020204020204" pitchFamily="34" charset="-122"/>
                <a:ea typeface="微软雅黑" panose="020B0503020204020204" pitchFamily="34" charset="-122"/>
              </a:rPr>
              <a:t>路人</a:t>
            </a:r>
            <a:endParaRPr lang="zh-CN" altLang="en-US" sz="1600">
              <a:latin typeface="微软雅黑" panose="020B0503020204020204" pitchFamily="34" charset="-122"/>
              <a:ea typeface="微软雅黑" panose="020B0503020204020204" pitchFamily="34" charset="-122"/>
            </a:endParaRPr>
          </a:p>
        </p:txBody>
      </p:sp>
      <p:sp>
        <p:nvSpPr>
          <p:cNvPr id="34" name="矩形 33"/>
          <p:cNvSpPr/>
          <p:nvPr/>
        </p:nvSpPr>
        <p:spPr>
          <a:xfrm>
            <a:off x="6006295" y="3669379"/>
            <a:ext cx="1116000" cy="648000"/>
          </a:xfrm>
          <a:prstGeom prst="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zh-CN" altLang="en-US" sz="1600">
                <a:latin typeface="微软雅黑" panose="020B0503020204020204" pitchFamily="34" charset="-122"/>
                <a:ea typeface="微软雅黑" panose="020B0503020204020204" pitchFamily="34" charset="-122"/>
              </a:rPr>
              <a:t>潜水粉</a:t>
            </a:r>
            <a:endParaRPr lang="zh-CN" altLang="en-US" sz="1600">
              <a:latin typeface="微软雅黑" panose="020B0503020204020204" pitchFamily="34" charset="-122"/>
              <a:ea typeface="微软雅黑" panose="020B0503020204020204" pitchFamily="34" charset="-122"/>
            </a:endParaRPr>
          </a:p>
        </p:txBody>
      </p:sp>
      <p:sp>
        <p:nvSpPr>
          <p:cNvPr id="35" name="矩形 34"/>
          <p:cNvSpPr/>
          <p:nvPr/>
        </p:nvSpPr>
        <p:spPr>
          <a:xfrm>
            <a:off x="7158714" y="3669379"/>
            <a:ext cx="1116000" cy="648000"/>
          </a:xfrm>
          <a:prstGeom prst="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zh-CN" altLang="en-US" sz="1600">
                <a:latin typeface="微软雅黑" panose="020B0503020204020204" pitchFamily="34" charset="-122"/>
                <a:ea typeface="微软雅黑" panose="020B0503020204020204" pitchFamily="34" charset="-122"/>
              </a:rPr>
              <a:t>普通粉</a:t>
            </a:r>
            <a:endParaRPr lang="zh-CN" altLang="en-US" sz="1600">
              <a:latin typeface="微软雅黑" panose="020B0503020204020204" pitchFamily="34" charset="-122"/>
              <a:ea typeface="微软雅黑" panose="020B0503020204020204" pitchFamily="34" charset="-122"/>
            </a:endParaRPr>
          </a:p>
        </p:txBody>
      </p:sp>
      <p:sp>
        <p:nvSpPr>
          <p:cNvPr id="36" name="矩形 35"/>
          <p:cNvSpPr/>
          <p:nvPr/>
        </p:nvSpPr>
        <p:spPr>
          <a:xfrm>
            <a:off x="8311132" y="3669379"/>
            <a:ext cx="2776982" cy="648000"/>
          </a:xfrm>
          <a:prstGeom prst="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zh-CN" altLang="en-US" sz="1600">
                <a:latin typeface="微软雅黑" panose="020B0503020204020204" pitchFamily="34" charset="-122"/>
                <a:ea typeface="微软雅黑" panose="020B0503020204020204" pitchFamily="34" charset="-122"/>
              </a:rPr>
              <a:t>忠诚粉</a:t>
            </a:r>
            <a:endParaRPr lang="zh-CN" altLang="en-US" sz="1600">
              <a:latin typeface="微软雅黑" panose="020B0503020204020204" pitchFamily="34" charset="-122"/>
              <a:ea typeface="微软雅黑" panose="020B0503020204020204" pitchFamily="34" charset="-122"/>
            </a:endParaRPr>
          </a:p>
        </p:txBody>
      </p:sp>
      <p:sp>
        <p:nvSpPr>
          <p:cNvPr id="37" name="矩形 36"/>
          <p:cNvSpPr/>
          <p:nvPr/>
        </p:nvSpPr>
        <p:spPr>
          <a:xfrm>
            <a:off x="3205657" y="4317378"/>
            <a:ext cx="2764219" cy="2137849"/>
          </a:xfrm>
          <a:prstGeom prst="rect">
            <a:avLst/>
          </a:prstGeom>
          <a:noFill/>
          <a:ln>
            <a:solidFill>
              <a:srgbClr val="795696"/>
            </a:solidFill>
          </a:ln>
        </p:spPr>
        <p:style>
          <a:lnRef idx="2">
            <a:schemeClr val="accent1">
              <a:shade val="15000"/>
            </a:schemeClr>
          </a:lnRef>
          <a:fillRef idx="1">
            <a:schemeClr val="accent1"/>
          </a:fillRef>
          <a:effectRef idx="0">
            <a:schemeClr val="accent1"/>
          </a:effectRef>
          <a:fontRef idx="minor">
            <a:schemeClr val="lt1"/>
          </a:fontRef>
        </p:style>
        <p:txBody>
          <a:bodyPr rtlCol="0" anchor="t"/>
          <a:lstStyle/>
          <a:p>
            <a:pPr algn="ctr"/>
            <a:r>
              <a:rPr lang="zh-CN" altLang="en-US" sz="1400">
                <a:solidFill>
                  <a:srgbClr val="16274B"/>
                </a:solidFill>
                <a:latin typeface="微软雅黑" panose="020B0503020204020204" pitchFamily="34" charset="-122"/>
                <a:ea typeface="微软雅黑" panose="020B0503020204020204" pitchFamily="34" charset="-122"/>
              </a:rPr>
              <a:t>增加曝光，福利吸引</a:t>
            </a:r>
            <a:endParaRPr lang="zh-CN" altLang="en-US" sz="1400">
              <a:solidFill>
                <a:srgbClr val="16274B"/>
              </a:solidFill>
              <a:latin typeface="微软雅黑" panose="020B0503020204020204" pitchFamily="34" charset="-122"/>
              <a:ea typeface="微软雅黑" panose="020B0503020204020204" pitchFamily="34" charset="-122"/>
            </a:endParaRPr>
          </a:p>
        </p:txBody>
      </p:sp>
      <p:sp>
        <p:nvSpPr>
          <p:cNvPr id="39" name="矩形 38"/>
          <p:cNvSpPr/>
          <p:nvPr/>
        </p:nvSpPr>
        <p:spPr>
          <a:xfrm>
            <a:off x="6011916" y="4317378"/>
            <a:ext cx="1080000" cy="2137849"/>
          </a:xfrm>
          <a:prstGeom prst="rect">
            <a:avLst/>
          </a:prstGeom>
          <a:noFill/>
          <a:ln>
            <a:solidFill>
              <a:srgbClr val="79569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zh-CN" altLang="en-US" sz="1400">
                <a:solidFill>
                  <a:srgbClr val="16274B"/>
                </a:solidFill>
                <a:latin typeface="微软雅黑" panose="020B0503020204020204" pitchFamily="34" charset="-122"/>
                <a:ea typeface="微软雅黑" panose="020B0503020204020204" pitchFamily="34" charset="-122"/>
              </a:rPr>
              <a:t>设置互动，粉丝头条激活</a:t>
            </a:r>
            <a:endParaRPr lang="zh-CN" altLang="en-US" sz="1400">
              <a:solidFill>
                <a:srgbClr val="16274B"/>
              </a:solidFill>
              <a:latin typeface="微软雅黑" panose="020B0503020204020204" pitchFamily="34" charset="-122"/>
              <a:ea typeface="微软雅黑" panose="020B0503020204020204" pitchFamily="34" charset="-122"/>
            </a:endParaRPr>
          </a:p>
        </p:txBody>
      </p:sp>
      <p:sp>
        <p:nvSpPr>
          <p:cNvPr id="41" name="矩形 40"/>
          <p:cNvSpPr/>
          <p:nvPr/>
        </p:nvSpPr>
        <p:spPr>
          <a:xfrm>
            <a:off x="7176907" y="4317378"/>
            <a:ext cx="1080000" cy="2137849"/>
          </a:xfrm>
          <a:prstGeom prst="rect">
            <a:avLst/>
          </a:prstGeom>
          <a:noFill/>
          <a:ln>
            <a:solidFill>
              <a:srgbClr val="79569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zh-CN" altLang="en-US" sz="1400">
                <a:solidFill>
                  <a:srgbClr val="16274B"/>
                </a:solidFill>
                <a:latin typeface="微软雅黑" panose="020B0503020204020204" pitchFamily="34" charset="-122"/>
                <a:ea typeface="微软雅黑" panose="020B0503020204020204" pitchFamily="34" charset="-122"/>
              </a:rPr>
              <a:t>通过私信邀请参与活动，增加趣味性与互动感</a:t>
            </a:r>
            <a:endParaRPr lang="zh-CN" altLang="en-US" sz="1400">
              <a:solidFill>
                <a:srgbClr val="16274B"/>
              </a:solidFill>
              <a:latin typeface="微软雅黑" panose="020B0503020204020204" pitchFamily="34" charset="-122"/>
              <a:ea typeface="微软雅黑" panose="020B0503020204020204" pitchFamily="34" charset="-122"/>
            </a:endParaRPr>
          </a:p>
        </p:txBody>
      </p:sp>
      <p:sp>
        <p:nvSpPr>
          <p:cNvPr id="42" name="矩形 41"/>
          <p:cNvSpPr/>
          <p:nvPr/>
        </p:nvSpPr>
        <p:spPr>
          <a:xfrm>
            <a:off x="8335705" y="4317378"/>
            <a:ext cx="2752410" cy="2137849"/>
          </a:xfrm>
          <a:prstGeom prst="rect">
            <a:avLst/>
          </a:prstGeom>
          <a:noFill/>
          <a:ln>
            <a:solidFill>
              <a:srgbClr val="795696"/>
            </a:solidFill>
          </a:ln>
        </p:spPr>
        <p:style>
          <a:lnRef idx="2">
            <a:schemeClr val="accent1">
              <a:shade val="15000"/>
            </a:schemeClr>
          </a:lnRef>
          <a:fillRef idx="1">
            <a:schemeClr val="accent1"/>
          </a:fillRef>
          <a:effectRef idx="0">
            <a:schemeClr val="accent1"/>
          </a:effectRef>
          <a:fontRef idx="minor">
            <a:schemeClr val="lt1"/>
          </a:fontRef>
        </p:style>
        <p:txBody>
          <a:bodyPr rtlCol="0" anchor="t"/>
          <a:lstStyle/>
          <a:p>
            <a:pPr algn="ctr"/>
            <a:r>
              <a:rPr lang="zh-CN" altLang="en-US" sz="1400">
                <a:solidFill>
                  <a:srgbClr val="16274B"/>
                </a:solidFill>
                <a:latin typeface="微软雅黑" panose="020B0503020204020204" pitchFamily="34" charset="-122"/>
                <a:ea typeface="微软雅黑" panose="020B0503020204020204" pitchFamily="34" charset="-122"/>
              </a:rPr>
              <a:t>带动</a:t>
            </a:r>
            <a:r>
              <a:rPr lang="en-US" altLang="zh-CN" sz="1400">
                <a:solidFill>
                  <a:srgbClr val="16274B"/>
                </a:solidFill>
                <a:latin typeface="微软雅黑" panose="020B0503020204020204" pitchFamily="34" charset="-122"/>
                <a:ea typeface="微软雅黑" panose="020B0503020204020204" pitchFamily="34" charset="-122"/>
              </a:rPr>
              <a:t>UGC</a:t>
            </a:r>
            <a:r>
              <a:rPr lang="zh-CN" altLang="en-US" sz="1400">
                <a:solidFill>
                  <a:srgbClr val="16274B"/>
                </a:solidFill>
                <a:latin typeface="微软雅黑" panose="020B0503020204020204" pitchFamily="34" charset="-122"/>
                <a:ea typeface="微软雅黑" panose="020B0503020204020204" pitchFamily="34" charset="-122"/>
              </a:rPr>
              <a:t>，活跃粉丝排行</a:t>
            </a:r>
            <a:endParaRPr lang="zh-CN" altLang="en-US" sz="1400">
              <a:solidFill>
                <a:srgbClr val="16274B"/>
              </a:solidFill>
              <a:latin typeface="微软雅黑" panose="020B0503020204020204" pitchFamily="34" charset="-122"/>
              <a:ea typeface="微软雅黑" panose="020B0503020204020204" pitchFamily="34" charset="-122"/>
            </a:endParaRPr>
          </a:p>
        </p:txBody>
      </p:sp>
      <p:sp>
        <p:nvSpPr>
          <p:cNvPr id="43" name="矩形 42"/>
          <p:cNvSpPr/>
          <p:nvPr/>
        </p:nvSpPr>
        <p:spPr>
          <a:xfrm>
            <a:off x="8380315" y="4669651"/>
            <a:ext cx="837257" cy="415668"/>
          </a:xfrm>
          <a:prstGeom prst="rect">
            <a:avLst/>
          </a:prstGeom>
          <a:solidFill>
            <a:schemeClr val="bg2"/>
          </a:solidFill>
          <a:ln>
            <a:solidFill>
              <a:srgbClr val="DAC7EA"/>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zh-CN" altLang="en-US" sz="1000">
                <a:solidFill>
                  <a:srgbClr val="16274B"/>
                </a:solidFill>
                <a:latin typeface="微软雅黑" panose="020B0503020204020204" pitchFamily="34" charset="-122"/>
                <a:ea typeface="微软雅黑" panose="020B0503020204020204" pitchFamily="34" charset="-122"/>
              </a:rPr>
              <a:t>粉丝</a:t>
            </a:r>
            <a:r>
              <a:rPr lang="en-US" altLang="zh-CN" sz="1000">
                <a:solidFill>
                  <a:srgbClr val="16274B"/>
                </a:solidFill>
                <a:latin typeface="微软雅黑" panose="020B0503020204020204" pitchFamily="34" charset="-122"/>
                <a:ea typeface="微软雅黑" panose="020B0503020204020204" pitchFamily="34" charset="-122"/>
              </a:rPr>
              <a:t>/</a:t>
            </a:r>
            <a:r>
              <a:rPr lang="zh-CN" altLang="en-US" sz="1000">
                <a:solidFill>
                  <a:srgbClr val="16274B"/>
                </a:solidFill>
                <a:latin typeface="微软雅黑" panose="020B0503020204020204" pitchFamily="34" charset="-122"/>
                <a:ea typeface="微软雅黑" panose="020B0503020204020204" pitchFamily="34" charset="-122"/>
              </a:rPr>
              <a:t>快闪群</a:t>
            </a:r>
            <a:endParaRPr lang="zh-CN" altLang="en-US" sz="1000">
              <a:solidFill>
                <a:srgbClr val="16274B"/>
              </a:solidFill>
              <a:latin typeface="微软雅黑" panose="020B0503020204020204" pitchFamily="34" charset="-122"/>
              <a:ea typeface="微软雅黑" panose="020B0503020204020204" pitchFamily="34" charset="-122"/>
            </a:endParaRPr>
          </a:p>
        </p:txBody>
      </p:sp>
      <p:sp>
        <p:nvSpPr>
          <p:cNvPr id="44" name="矩形 43"/>
          <p:cNvSpPr/>
          <p:nvPr/>
        </p:nvSpPr>
        <p:spPr>
          <a:xfrm>
            <a:off x="9305978" y="4669651"/>
            <a:ext cx="837257" cy="415668"/>
          </a:xfrm>
          <a:prstGeom prst="rect">
            <a:avLst/>
          </a:prstGeom>
          <a:solidFill>
            <a:schemeClr val="bg2"/>
          </a:solidFill>
          <a:ln>
            <a:solidFill>
              <a:srgbClr val="DAC7EA"/>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zh-CN" altLang="en-US" sz="1000">
                <a:solidFill>
                  <a:srgbClr val="16274B"/>
                </a:solidFill>
                <a:latin typeface="微软雅黑" panose="020B0503020204020204" pitchFamily="34" charset="-122"/>
                <a:ea typeface="微软雅黑" panose="020B0503020204020204" pitchFamily="34" charset="-122"/>
              </a:rPr>
              <a:t>品牌时刻</a:t>
            </a:r>
            <a:endParaRPr lang="zh-CN" altLang="en-US" sz="1000">
              <a:solidFill>
                <a:srgbClr val="16274B"/>
              </a:solidFill>
              <a:latin typeface="微软雅黑" panose="020B0503020204020204" pitchFamily="34" charset="-122"/>
              <a:ea typeface="微软雅黑" panose="020B0503020204020204" pitchFamily="34" charset="-122"/>
            </a:endParaRPr>
          </a:p>
        </p:txBody>
      </p:sp>
      <p:sp>
        <p:nvSpPr>
          <p:cNvPr id="45" name="矩形 44"/>
          <p:cNvSpPr/>
          <p:nvPr/>
        </p:nvSpPr>
        <p:spPr>
          <a:xfrm>
            <a:off x="10231641" y="4669651"/>
            <a:ext cx="837257" cy="415668"/>
          </a:xfrm>
          <a:prstGeom prst="rect">
            <a:avLst/>
          </a:prstGeom>
          <a:solidFill>
            <a:schemeClr val="bg2"/>
          </a:solidFill>
          <a:ln>
            <a:solidFill>
              <a:srgbClr val="DAC7EA"/>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zh-CN" altLang="en-US" sz="1000">
                <a:solidFill>
                  <a:srgbClr val="16274B"/>
                </a:solidFill>
                <a:latin typeface="微软雅黑" panose="020B0503020204020204" pitchFamily="34" charset="-122"/>
                <a:ea typeface="微软雅黑" panose="020B0503020204020204" pitchFamily="34" charset="-122"/>
              </a:rPr>
              <a:t>品牌消息</a:t>
            </a:r>
            <a:endParaRPr lang="zh-CN" altLang="en-US" sz="1000">
              <a:solidFill>
                <a:srgbClr val="16274B"/>
              </a:solidFill>
              <a:latin typeface="微软雅黑" panose="020B0503020204020204" pitchFamily="34" charset="-122"/>
              <a:ea typeface="微软雅黑" panose="020B0503020204020204" pitchFamily="34" charset="-122"/>
            </a:endParaRPr>
          </a:p>
        </p:txBody>
      </p:sp>
      <p:sp>
        <p:nvSpPr>
          <p:cNvPr id="47" name="文本框 46"/>
          <p:cNvSpPr txBox="1"/>
          <p:nvPr/>
        </p:nvSpPr>
        <p:spPr>
          <a:xfrm>
            <a:off x="8380314" y="5092771"/>
            <a:ext cx="837257" cy="553998"/>
          </a:xfrm>
          <a:prstGeom prst="rect">
            <a:avLst/>
          </a:prstGeom>
          <a:noFill/>
        </p:spPr>
        <p:txBody>
          <a:bodyPr wrap="square">
            <a:spAutoFit/>
          </a:bodyPr>
          <a:lstStyle/>
          <a:p>
            <a:r>
              <a:rPr lang="zh-CN" altLang="en-US" sz="1000">
                <a:latin typeface="微软雅黑" panose="020B0503020204020204" pitchFamily="34" charset="-122"/>
                <a:ea typeface="微软雅黑" panose="020B0503020204020204" pitchFamily="34" charset="-122"/>
              </a:rPr>
              <a:t>粉丝群深度经营引爆优质口碑</a:t>
            </a:r>
            <a:endParaRPr lang="zh-CN" altLang="en-US" sz="1000">
              <a:latin typeface="微软雅黑" panose="020B0503020204020204" pitchFamily="34" charset="-122"/>
              <a:ea typeface="微软雅黑" panose="020B0503020204020204" pitchFamily="34" charset="-122"/>
            </a:endParaRPr>
          </a:p>
        </p:txBody>
      </p:sp>
      <p:sp>
        <p:nvSpPr>
          <p:cNvPr id="49" name="文本框 48"/>
          <p:cNvSpPr txBox="1"/>
          <p:nvPr/>
        </p:nvSpPr>
        <p:spPr>
          <a:xfrm>
            <a:off x="9180785" y="5092770"/>
            <a:ext cx="1087641" cy="707886"/>
          </a:xfrm>
          <a:prstGeom prst="rect">
            <a:avLst/>
          </a:prstGeom>
          <a:noFill/>
        </p:spPr>
        <p:txBody>
          <a:bodyPr wrap="square">
            <a:spAutoFit/>
          </a:bodyPr>
          <a:lstStyle/>
          <a:p>
            <a:r>
              <a:rPr lang="zh-CN" altLang="en-US" sz="1000">
                <a:latin typeface="微软雅黑" panose="020B0503020204020204" pitchFamily="34" charset="-122"/>
                <a:ea typeface="微软雅黑" panose="020B0503020204020204" pitchFamily="34" charset="-122"/>
              </a:rPr>
              <a:t>时刻发送福利，时刻宠粉固粉，调动粉丝积极性积累优质口碑</a:t>
            </a:r>
            <a:endParaRPr lang="zh-CN" altLang="en-US" sz="1000">
              <a:latin typeface="微软雅黑" panose="020B0503020204020204" pitchFamily="34" charset="-122"/>
              <a:ea typeface="微软雅黑" panose="020B0503020204020204" pitchFamily="34" charset="-122"/>
            </a:endParaRPr>
          </a:p>
        </p:txBody>
      </p:sp>
      <p:sp>
        <p:nvSpPr>
          <p:cNvPr id="63" name="文本框 62"/>
          <p:cNvSpPr txBox="1"/>
          <p:nvPr/>
        </p:nvSpPr>
        <p:spPr>
          <a:xfrm>
            <a:off x="10143235" y="5092771"/>
            <a:ext cx="953321" cy="1015663"/>
          </a:xfrm>
          <a:prstGeom prst="rect">
            <a:avLst/>
          </a:prstGeom>
          <a:noFill/>
        </p:spPr>
        <p:txBody>
          <a:bodyPr wrap="square">
            <a:spAutoFit/>
          </a:bodyPr>
          <a:lstStyle/>
          <a:p>
            <a:r>
              <a:rPr lang="zh-CN" altLang="en-US" sz="1000">
                <a:latin typeface="微软雅黑" panose="020B0503020204020204" pitchFamily="34" charset="-122"/>
                <a:ea typeface="微软雅黑" panose="020B0503020204020204" pitchFamily="34" charset="-122"/>
              </a:rPr>
              <a:t>品牌消息全面触达品牌粉丝将品牌信息及时传递，精细化覆盖不同人群</a:t>
            </a:r>
            <a:endParaRPr lang="zh-CN" altLang="en-US" sz="1000">
              <a:latin typeface="微软雅黑" panose="020B0503020204020204" pitchFamily="34" charset="-122"/>
              <a:ea typeface="微软雅黑" panose="020B0503020204020204" pitchFamily="34" charset="-122"/>
            </a:endParaRPr>
          </a:p>
        </p:txBody>
      </p:sp>
      <p:sp>
        <p:nvSpPr>
          <p:cNvPr id="64" name="矩形 63"/>
          <p:cNvSpPr/>
          <p:nvPr/>
        </p:nvSpPr>
        <p:spPr>
          <a:xfrm>
            <a:off x="8380313" y="6108434"/>
            <a:ext cx="2688585" cy="281854"/>
          </a:xfrm>
          <a:prstGeom prst="rect">
            <a:avLst/>
          </a:prstGeom>
          <a:solidFill>
            <a:schemeClr val="bg2"/>
          </a:solidFill>
          <a:ln>
            <a:solidFill>
              <a:srgbClr val="DAC7EA"/>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zh-CN" altLang="en-US" sz="1000">
                <a:solidFill>
                  <a:srgbClr val="16274B"/>
                </a:solidFill>
                <a:latin typeface="微软雅黑" panose="020B0503020204020204" pitchFamily="34" charset="-122"/>
                <a:ea typeface="微软雅黑" panose="020B0503020204020204" pitchFamily="34" charset="-122"/>
              </a:rPr>
              <a:t>品牌号蓝盒子工具助力：派样</a:t>
            </a:r>
            <a:r>
              <a:rPr lang="en-US" altLang="zh-CN" sz="1000">
                <a:solidFill>
                  <a:srgbClr val="16274B"/>
                </a:solidFill>
                <a:latin typeface="微软雅黑" panose="020B0503020204020204" pitchFamily="34" charset="-122"/>
                <a:ea typeface="微软雅黑" panose="020B0503020204020204" pitchFamily="34" charset="-122"/>
              </a:rPr>
              <a:t>/</a:t>
            </a:r>
            <a:r>
              <a:rPr lang="zh-CN" altLang="en-US" sz="1000">
                <a:solidFill>
                  <a:srgbClr val="16274B"/>
                </a:solidFill>
                <a:latin typeface="微软雅黑" panose="020B0503020204020204" pitchFamily="34" charset="-122"/>
                <a:ea typeface="微软雅黑" panose="020B0503020204020204" pitchFamily="34" charset="-122"/>
              </a:rPr>
              <a:t>小游戏</a:t>
            </a:r>
            <a:r>
              <a:rPr lang="en-US" altLang="zh-CN" sz="1000">
                <a:solidFill>
                  <a:srgbClr val="16274B"/>
                </a:solidFill>
                <a:latin typeface="微软雅黑" panose="020B0503020204020204" pitchFamily="34" charset="-122"/>
                <a:ea typeface="微软雅黑" panose="020B0503020204020204" pitchFamily="34" charset="-122"/>
              </a:rPr>
              <a:t>/</a:t>
            </a:r>
            <a:r>
              <a:rPr lang="zh-CN" altLang="en-US" sz="1000">
                <a:solidFill>
                  <a:srgbClr val="16274B"/>
                </a:solidFill>
                <a:latin typeface="微软雅黑" panose="020B0503020204020204" pitchFamily="34" charset="-122"/>
                <a:ea typeface="微软雅黑" panose="020B0503020204020204" pitchFamily="34" charset="-122"/>
              </a:rPr>
              <a:t>问卷</a:t>
            </a:r>
            <a:endParaRPr lang="zh-CN" altLang="en-US" sz="1000">
              <a:solidFill>
                <a:srgbClr val="16274B"/>
              </a:solidFill>
              <a:latin typeface="微软雅黑" panose="020B0503020204020204" pitchFamily="34" charset="-122"/>
              <a:ea typeface="微软雅黑" panose="020B0503020204020204" pitchFamily="34" charset="-122"/>
            </a:endParaRPr>
          </a:p>
        </p:txBody>
      </p:sp>
      <p:sp>
        <p:nvSpPr>
          <p:cNvPr id="71" name="矩形 70"/>
          <p:cNvSpPr/>
          <p:nvPr/>
        </p:nvSpPr>
        <p:spPr>
          <a:xfrm>
            <a:off x="3267049" y="4706438"/>
            <a:ext cx="837257" cy="415668"/>
          </a:xfrm>
          <a:prstGeom prst="rect">
            <a:avLst/>
          </a:prstGeom>
          <a:solidFill>
            <a:schemeClr val="bg2"/>
          </a:solidFill>
          <a:ln>
            <a:solidFill>
              <a:srgbClr val="DAC7EA"/>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zh-CN" altLang="en-US" sz="1000">
                <a:solidFill>
                  <a:srgbClr val="16274B"/>
                </a:solidFill>
                <a:latin typeface="微软雅黑" panose="020B0503020204020204" pitchFamily="34" charset="-122"/>
                <a:ea typeface="微软雅黑" panose="020B0503020204020204" pitchFamily="34" charset="-122"/>
              </a:rPr>
              <a:t>品牌重定向</a:t>
            </a:r>
            <a:endParaRPr lang="zh-CN" altLang="en-US" sz="1000">
              <a:solidFill>
                <a:srgbClr val="16274B"/>
              </a:solidFill>
              <a:latin typeface="微软雅黑" panose="020B0503020204020204" pitchFamily="34" charset="-122"/>
              <a:ea typeface="微软雅黑" panose="020B0503020204020204" pitchFamily="34" charset="-122"/>
            </a:endParaRPr>
          </a:p>
        </p:txBody>
      </p:sp>
      <p:sp>
        <p:nvSpPr>
          <p:cNvPr id="72" name="矩形 71"/>
          <p:cNvSpPr/>
          <p:nvPr/>
        </p:nvSpPr>
        <p:spPr>
          <a:xfrm>
            <a:off x="4192712" y="4706438"/>
            <a:ext cx="837257" cy="415668"/>
          </a:xfrm>
          <a:prstGeom prst="rect">
            <a:avLst/>
          </a:prstGeom>
          <a:solidFill>
            <a:schemeClr val="bg2"/>
          </a:solidFill>
          <a:ln>
            <a:solidFill>
              <a:srgbClr val="DAC7EA"/>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zh-CN" altLang="en-US" sz="1000">
                <a:solidFill>
                  <a:srgbClr val="16274B"/>
                </a:solidFill>
                <a:latin typeface="微软雅黑" panose="020B0503020204020204" pitchFamily="34" charset="-122"/>
                <a:ea typeface="微软雅黑" panose="020B0503020204020204" pitchFamily="34" charset="-122"/>
              </a:rPr>
              <a:t>品牌挚友</a:t>
            </a:r>
            <a:endParaRPr lang="zh-CN" altLang="en-US" sz="1000">
              <a:solidFill>
                <a:srgbClr val="16274B"/>
              </a:solidFill>
              <a:latin typeface="微软雅黑" panose="020B0503020204020204" pitchFamily="34" charset="-122"/>
              <a:ea typeface="微软雅黑" panose="020B0503020204020204" pitchFamily="34" charset="-122"/>
            </a:endParaRPr>
          </a:p>
        </p:txBody>
      </p:sp>
      <p:sp>
        <p:nvSpPr>
          <p:cNvPr id="73" name="矩形 72"/>
          <p:cNvSpPr/>
          <p:nvPr/>
        </p:nvSpPr>
        <p:spPr>
          <a:xfrm>
            <a:off x="5118375" y="4706438"/>
            <a:ext cx="837257" cy="415668"/>
          </a:xfrm>
          <a:prstGeom prst="rect">
            <a:avLst/>
          </a:prstGeom>
          <a:solidFill>
            <a:schemeClr val="bg2"/>
          </a:solidFill>
          <a:ln>
            <a:solidFill>
              <a:srgbClr val="DAC7EA"/>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zh-CN" altLang="en-US" sz="1000">
                <a:solidFill>
                  <a:srgbClr val="16274B"/>
                </a:solidFill>
                <a:latin typeface="微软雅黑" panose="020B0503020204020204" pitchFamily="34" charset="-122"/>
                <a:ea typeface="微软雅黑" panose="020B0503020204020204" pitchFamily="34" charset="-122"/>
              </a:rPr>
              <a:t>聚宝盆</a:t>
            </a:r>
            <a:endParaRPr lang="zh-CN" altLang="en-US" sz="1000">
              <a:solidFill>
                <a:srgbClr val="16274B"/>
              </a:solidFill>
              <a:latin typeface="微软雅黑" panose="020B0503020204020204" pitchFamily="34" charset="-122"/>
              <a:ea typeface="微软雅黑" panose="020B0503020204020204" pitchFamily="34" charset="-122"/>
            </a:endParaRPr>
          </a:p>
        </p:txBody>
      </p:sp>
      <p:sp>
        <p:nvSpPr>
          <p:cNvPr id="74" name="文本框 73"/>
          <p:cNvSpPr txBox="1"/>
          <p:nvPr/>
        </p:nvSpPr>
        <p:spPr>
          <a:xfrm>
            <a:off x="3267048" y="5129558"/>
            <a:ext cx="837257" cy="707886"/>
          </a:xfrm>
          <a:prstGeom prst="rect">
            <a:avLst/>
          </a:prstGeom>
          <a:noFill/>
        </p:spPr>
        <p:txBody>
          <a:bodyPr wrap="square">
            <a:spAutoFit/>
          </a:bodyPr>
          <a:lstStyle/>
          <a:p>
            <a:r>
              <a:rPr lang="zh-CN" altLang="en-US" sz="1000">
                <a:latin typeface="微软雅黑" panose="020B0503020204020204" pitchFamily="34" charset="-122"/>
                <a:ea typeface="微软雅黑" panose="020B0503020204020204" pitchFamily="34" charset="-122"/>
              </a:rPr>
              <a:t>私域人群的再次利用多次触达实现效果提升</a:t>
            </a:r>
            <a:endParaRPr lang="zh-CN" altLang="en-US" sz="1000">
              <a:latin typeface="微软雅黑" panose="020B0503020204020204" pitchFamily="34" charset="-122"/>
              <a:ea typeface="微软雅黑" panose="020B0503020204020204" pitchFamily="34" charset="-122"/>
            </a:endParaRPr>
          </a:p>
        </p:txBody>
      </p:sp>
      <p:sp>
        <p:nvSpPr>
          <p:cNvPr id="75" name="文本框 74"/>
          <p:cNvSpPr txBox="1"/>
          <p:nvPr/>
        </p:nvSpPr>
        <p:spPr>
          <a:xfrm>
            <a:off x="4067519" y="5129557"/>
            <a:ext cx="1087641" cy="553998"/>
          </a:xfrm>
          <a:prstGeom prst="rect">
            <a:avLst/>
          </a:prstGeom>
          <a:noFill/>
        </p:spPr>
        <p:txBody>
          <a:bodyPr wrap="square">
            <a:spAutoFit/>
          </a:bodyPr>
          <a:lstStyle/>
          <a:p>
            <a:r>
              <a:rPr lang="zh-CN" altLang="en-US" sz="1000">
                <a:latin typeface="微软雅黑" panose="020B0503020204020204" pitchFamily="34" charset="-122"/>
                <a:ea typeface="微软雅黑" panose="020B0503020204020204" pitchFamily="34" charset="-122"/>
              </a:rPr>
              <a:t>明星挚友影响力高效辐射粉丝挚友人群</a:t>
            </a:r>
            <a:endParaRPr lang="zh-CN" altLang="en-US" sz="1000">
              <a:latin typeface="微软雅黑" panose="020B0503020204020204" pitchFamily="34" charset="-122"/>
              <a:ea typeface="微软雅黑" panose="020B0503020204020204" pitchFamily="34" charset="-122"/>
            </a:endParaRPr>
          </a:p>
        </p:txBody>
      </p:sp>
      <p:sp>
        <p:nvSpPr>
          <p:cNvPr id="76" name="文本框 75"/>
          <p:cNvSpPr txBox="1"/>
          <p:nvPr/>
        </p:nvSpPr>
        <p:spPr>
          <a:xfrm>
            <a:off x="5029969" y="5129558"/>
            <a:ext cx="953321" cy="861774"/>
          </a:xfrm>
          <a:prstGeom prst="rect">
            <a:avLst/>
          </a:prstGeom>
          <a:noFill/>
        </p:spPr>
        <p:txBody>
          <a:bodyPr wrap="square">
            <a:spAutoFit/>
          </a:bodyPr>
          <a:lstStyle/>
          <a:p>
            <a:r>
              <a:rPr lang="zh-CN" altLang="en-US" sz="1000">
                <a:latin typeface="微软雅黑" panose="020B0503020204020204" pitchFamily="34" charset="-122"/>
                <a:ea typeface="微软雅黑" panose="020B0503020204020204" pitchFamily="34" charset="-122"/>
              </a:rPr>
              <a:t>投放明星预约博文，覆盖潜在用户，增加曝光、预约人数，互动</a:t>
            </a:r>
            <a:endParaRPr lang="zh-CN" altLang="en-US" sz="1000">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5:prstTrans prst="peelOff"/>
      </p:transition>
    </mc:Choice>
    <mc:Fallback>
      <p:transition spd="slow">
        <p:fade/>
      </p:transition>
    </mc:Fallback>
  </mc:AlternateContent>
</p:sld>
</file>

<file path=ppt/slides/slide1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图片 14" descr="雪地上&#10;&#10;描述已自动生成"/>
          <p:cNvPicPr>
            <a:picLocks noChangeAspect="1"/>
          </p:cNvPicPr>
          <p:nvPr/>
        </p:nvPicPr>
        <p:blipFill>
          <a:blip r:embed="rId1">
            <a:duotone>
              <a:schemeClr val="accent1">
                <a:shade val="45000"/>
                <a:satMod val="135000"/>
              </a:schemeClr>
              <a:prstClr val="white"/>
            </a:duotone>
            <a:extLst>
              <a:ext uri="{28A0092B-C50C-407E-A947-70E740481C1C}">
                <a14:useLocalDpi xmlns:a14="http://schemas.microsoft.com/office/drawing/2010/main" val="0"/>
              </a:ext>
            </a:extLst>
          </a:blip>
          <a:srcRect t="2187" b="2187"/>
          <a:stretch>
            <a:fillRect/>
          </a:stretch>
        </p:blipFill>
        <p:spPr>
          <a:xfrm>
            <a:off x="0" y="0"/>
            <a:ext cx="12192000" cy="6858000"/>
          </a:xfrm>
          <a:custGeom>
            <a:avLst/>
            <a:gdLst>
              <a:gd name="connsiteX0" fmla="*/ 0 w 12192000"/>
              <a:gd name="connsiteY0" fmla="*/ 0 h 6858000"/>
              <a:gd name="connsiteX1" fmla="*/ 12192000 w 12192000"/>
              <a:gd name="connsiteY1" fmla="*/ 0 h 6858000"/>
              <a:gd name="connsiteX2" fmla="*/ 12192000 w 12192000"/>
              <a:gd name="connsiteY2" fmla="*/ 6858000 h 6858000"/>
              <a:gd name="connsiteX3" fmla="*/ 0 w 12192000"/>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12192000" h="6858000">
                <a:moveTo>
                  <a:pt x="0" y="0"/>
                </a:moveTo>
                <a:lnTo>
                  <a:pt x="12192000" y="0"/>
                </a:lnTo>
                <a:lnTo>
                  <a:pt x="12192000" y="6858000"/>
                </a:lnTo>
                <a:lnTo>
                  <a:pt x="0" y="6858000"/>
                </a:lnTo>
                <a:close/>
              </a:path>
            </a:pathLst>
          </a:custGeom>
        </p:spPr>
      </p:pic>
      <p:sp>
        <p:nvSpPr>
          <p:cNvPr id="2" name="矩形: 圆角 1"/>
          <p:cNvSpPr/>
          <p:nvPr/>
        </p:nvSpPr>
        <p:spPr>
          <a:xfrm>
            <a:off x="850900" y="1333500"/>
            <a:ext cx="10490200" cy="4064000"/>
          </a:xfrm>
          <a:prstGeom prst="roundRect">
            <a:avLst>
              <a:gd name="adj" fmla="val 6067"/>
            </a:avLst>
          </a:prstGeom>
          <a:gradFill flip="none" rotWithShape="1">
            <a:gsLst>
              <a:gs pos="0">
                <a:schemeClr val="accent1">
                  <a:lumMod val="75000"/>
                </a:schemeClr>
              </a:gs>
              <a:gs pos="100000">
                <a:schemeClr val="accent2">
                  <a:lumMod val="75000"/>
                </a:schemeClr>
              </a:gs>
            </a:gsLst>
            <a:lin ang="0" scaled="0"/>
            <a:tileRect l="-100000" t="-100000"/>
          </a:gradFill>
          <a:ln>
            <a:noFill/>
          </a:ln>
          <a:effectLst>
            <a:outerShdw blurRad="266700" dist="342900" dir="2700000" algn="tl" rotWithShape="0">
              <a:schemeClr val="accent1">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Montserrat"/>
              <a:ea typeface="思源黑体 CN Normal" panose="020B0400000000000000" charset="-122"/>
              <a:cs typeface="+mn-cs"/>
            </a:endParaRPr>
          </a:p>
        </p:txBody>
      </p:sp>
      <p:sp useBgFill="1">
        <p:nvSpPr>
          <p:cNvPr id="65" name="矩形: 圆角 64"/>
          <p:cNvSpPr/>
          <p:nvPr/>
        </p:nvSpPr>
        <p:spPr>
          <a:xfrm>
            <a:off x="850898" y="1333500"/>
            <a:ext cx="10440000" cy="4011285"/>
          </a:xfrm>
          <a:prstGeom prst="roundRect">
            <a:avLst>
              <a:gd name="adj" fmla="val 6067"/>
            </a:avLst>
          </a:prstGeom>
          <a:gradFill flip="none" rotWithShape="1">
            <a:gsLst>
              <a:gs pos="0">
                <a:schemeClr val="accent1"/>
              </a:gs>
              <a:gs pos="31000">
                <a:schemeClr val="accent2"/>
              </a:gs>
            </a:gsLst>
            <a:path path="circle">
              <a:fillToRect r="100000" b="100000"/>
            </a:path>
            <a:tileRect l="-100000" t="-100000"/>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Montserrat"/>
              <a:ea typeface="思源黑体 CN Normal" panose="020B0400000000000000" charset="-122"/>
              <a:cs typeface="+mn-cs"/>
            </a:endParaRPr>
          </a:p>
        </p:txBody>
      </p:sp>
      <p:sp>
        <p:nvSpPr>
          <p:cNvPr id="3" name="MG-Rectangle 7"/>
          <p:cNvSpPr/>
          <p:nvPr>
            <p:custDataLst>
              <p:tags r:id="rId2"/>
            </p:custDataLst>
          </p:nvPr>
        </p:nvSpPr>
        <p:spPr>
          <a:xfrm>
            <a:off x="6830321" y="-1449773"/>
            <a:ext cx="3944991" cy="9156353"/>
          </a:xfrm>
          <a:prstGeom prst="rect">
            <a:avLst/>
          </a:prstGeom>
          <a:ln>
            <a:noFill/>
          </a:ln>
          <a:effectLst/>
        </p:spPr>
        <p:txBody>
          <a:bodyPr wrap="none" lIns="0" tIns="0" rIns="0" bIns="0">
            <a:spAutoFit/>
            <a:scene3d>
              <a:camera prst="perspectiveLeft"/>
              <a:lightRig rig="contrasting" dir="t"/>
            </a:scene3d>
            <a:sp3d extrusionH="635000">
              <a:extrusionClr>
                <a:schemeClr val="accent1">
                  <a:lumMod val="50000"/>
                </a:schemeClr>
              </a:extrusionClr>
            </a:sp3d>
          </a:bodyPr>
          <a:lstStyle/>
          <a:p>
            <a:pPr marL="0" marR="0" lvl="0" indent="0" algn="ctr" defTabSz="914400" rtl="0" eaLnBrk="1" fontAlgn="auto" latinLnBrk="0" hangingPunct="1">
              <a:lnSpc>
                <a:spcPct val="100000"/>
              </a:lnSpc>
              <a:spcBef>
                <a:spcPts val="600"/>
              </a:spcBef>
              <a:spcAft>
                <a:spcPct val="0"/>
              </a:spcAft>
              <a:buClrTx/>
              <a:buSzTx/>
              <a:buFontTx/>
              <a:buNone/>
              <a:defRPr/>
            </a:pPr>
            <a:r>
              <a:rPr kumimoji="0" lang="en-US" altLang="zh-CN" sz="59500" b="1" i="0" u="none" strike="noStrike" kern="1200" cap="none" spc="600" normalizeH="0" baseline="0" noProof="0">
                <a:ln w="15875">
                  <a:noFill/>
                </a:ln>
                <a:gradFill>
                  <a:gsLst>
                    <a:gs pos="0">
                      <a:srgbClr val="FFFFFF"/>
                    </a:gs>
                    <a:gs pos="100000">
                      <a:schemeClr val="accent1"/>
                    </a:gs>
                  </a:gsLst>
                  <a:path path="circle">
                    <a:fillToRect r="100000" b="100000"/>
                  </a:path>
                </a:gradFill>
                <a:effectLst/>
                <a:uLnTx/>
                <a:uFillTx/>
                <a:latin typeface="Aemstel" panose="00000500000000000000" pitchFamily="2" charset="0"/>
                <a:ea typeface="字魂2号-力量粗黑体" panose="00000500000000000000" pitchFamily="2" charset="-122"/>
                <a:cs typeface="+mn-cs"/>
              </a:rPr>
              <a:t>6</a:t>
            </a:r>
            <a:endParaRPr kumimoji="0" lang="zh-CN" altLang="en-US" sz="59500" b="1" i="0" u="none" strike="noStrike" kern="1200" cap="none" spc="600" normalizeH="0" baseline="0" noProof="0">
              <a:ln w="15875">
                <a:noFill/>
              </a:ln>
              <a:gradFill>
                <a:gsLst>
                  <a:gs pos="0">
                    <a:srgbClr val="FFFFFF"/>
                  </a:gs>
                  <a:gs pos="100000">
                    <a:schemeClr val="accent1"/>
                  </a:gs>
                </a:gsLst>
                <a:path path="circle">
                  <a:fillToRect r="100000" b="100000"/>
                </a:path>
              </a:gradFill>
              <a:effectLst/>
              <a:uLnTx/>
              <a:uFillTx/>
              <a:latin typeface="Aemstel" panose="00000500000000000000" pitchFamily="2" charset="0"/>
              <a:ea typeface="字魂2号-力量粗黑体" panose="00000500000000000000" pitchFamily="2" charset="-122"/>
              <a:cs typeface="+mn-cs"/>
            </a:endParaRPr>
          </a:p>
        </p:txBody>
      </p:sp>
      <p:sp>
        <p:nvSpPr>
          <p:cNvPr id="10" name="矩形 9"/>
          <p:cNvSpPr/>
          <p:nvPr/>
        </p:nvSpPr>
        <p:spPr>
          <a:xfrm>
            <a:off x="1611015" y="2999488"/>
            <a:ext cx="4924425" cy="892552"/>
          </a:xfrm>
          <a:prstGeom prst="rect">
            <a:avLst/>
          </a:prstGeom>
        </p:spPr>
        <p:txBody>
          <a:bodyPr wrap="none" lIns="0" tIns="0" rIns="0" bIns="0">
            <a:spAutoFit/>
          </a:bodyPr>
          <a:lstStyle/>
          <a:p>
            <a:pPr marL="0" marR="0" lvl="0" indent="0" algn="l" defTabSz="914400" rtl="0" eaLnBrk="1" fontAlgn="auto" latinLnBrk="0" hangingPunct="1">
              <a:lnSpc>
                <a:spcPct val="100000"/>
              </a:lnSpc>
              <a:spcBef>
                <a:spcPts val="600"/>
              </a:spcBef>
              <a:spcAft>
                <a:spcPct val="0"/>
              </a:spcAft>
              <a:buClrTx/>
              <a:buSzTx/>
              <a:buFontTx/>
              <a:buNone/>
              <a:defRPr/>
            </a:pPr>
            <a:r>
              <a:rPr kumimoji="0" lang="zh-CN" altLang="en-US" sz="5800" b="0" i="0" u="none" strike="noStrike" kern="1200" cap="none" spc="600" normalizeH="0" baseline="0" noProof="0">
                <a:ln>
                  <a:noFill/>
                </a:ln>
                <a:solidFill>
                  <a:srgbClr val="795696"/>
                </a:solidFill>
                <a:effectLst>
                  <a:outerShdw blurRad="127000" dist="127000" dir="5400000" sx="99000" sy="99000" algn="t" rotWithShape="0">
                    <a:schemeClr val="accent1">
                      <a:lumMod val="50000"/>
                      <a:alpha val="53000"/>
                    </a:schemeClr>
                  </a:outerShdw>
                </a:effectLst>
                <a:uLnTx/>
                <a:uFillTx/>
                <a:latin typeface="微软雅黑" panose="020B0503020204020204" pitchFamily="34" charset="-122"/>
                <a:ea typeface="微软雅黑" panose="020B0503020204020204" pitchFamily="34" charset="-122"/>
              </a:rPr>
              <a:t>私域运营模型</a:t>
            </a:r>
            <a:endParaRPr kumimoji="0" lang="zh-CN" altLang="en-US" sz="5800" b="0" i="0" u="none" strike="noStrike" kern="1200" cap="none" spc="600" normalizeH="0" baseline="0" noProof="0">
              <a:ln>
                <a:noFill/>
              </a:ln>
              <a:solidFill>
                <a:srgbClr val="795696"/>
              </a:solidFill>
              <a:effectLst>
                <a:outerShdw blurRad="127000" dist="127000" dir="5400000" sx="99000" sy="99000" algn="t" rotWithShape="0">
                  <a:schemeClr val="accent1">
                    <a:lumMod val="50000"/>
                    <a:alpha val="53000"/>
                  </a:schemeClr>
                </a:outerShdw>
              </a:effectLst>
              <a:uLnTx/>
              <a:uFillTx/>
              <a:latin typeface="微软雅黑" panose="020B0503020204020204" pitchFamily="34" charset="-122"/>
              <a:ea typeface="微软雅黑" panose="020B0503020204020204" pitchFamily="34" charset="-122"/>
            </a:endParaRPr>
          </a:p>
        </p:txBody>
      </p:sp>
      <p:sp>
        <p:nvSpPr>
          <p:cNvPr id="11" name="圆角矩形 10"/>
          <p:cNvSpPr/>
          <p:nvPr/>
        </p:nvSpPr>
        <p:spPr>
          <a:xfrm flipH="1">
            <a:off x="1611015" y="1897471"/>
            <a:ext cx="3054619" cy="1015663"/>
          </a:xfrm>
          <a:prstGeom prst="rect">
            <a:avLst/>
          </a:prstGeom>
          <a:noFill/>
          <a:ln w="15875">
            <a:noFill/>
          </a:ln>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spAutoFit/>
          </a:bodyPr>
          <a:lstStyle/>
          <a:p>
            <a:pPr marL="0" marR="0" lvl="0" indent="0" algn="l" defTabSz="914400" rtl="0" eaLnBrk="1" fontAlgn="auto" latinLnBrk="0" hangingPunct="1">
              <a:lnSpc>
                <a:spcPct val="100000"/>
              </a:lnSpc>
              <a:spcBef>
                <a:spcPct val="0"/>
              </a:spcBef>
              <a:spcAft>
                <a:spcPct val="0"/>
              </a:spcAft>
              <a:buClrTx/>
              <a:buSzTx/>
              <a:buFontTx/>
              <a:buNone/>
              <a:defRPr/>
            </a:pPr>
            <a:r>
              <a:rPr kumimoji="0" lang="en-US" altLang="zh-CN" sz="6600" b="1" i="0" u="none" strike="noStrike" kern="1200" cap="none" spc="0" normalizeH="0" baseline="0" noProof="0">
                <a:ln w="12700">
                  <a:solidFill>
                    <a:srgbClr val="3B8BF1">
                      <a:lumMod val="20000"/>
                      <a:lumOff val="80000"/>
                    </a:srgbClr>
                  </a:solidFill>
                </a:ln>
                <a:solidFill>
                  <a:srgbClr val="795696"/>
                </a:solidFill>
                <a:effectLst/>
                <a:uLnTx/>
                <a:uFillTx/>
                <a:latin typeface="微软雅黑" panose="020B0503020204020204" pitchFamily="34" charset="-122"/>
                <a:ea typeface="微软雅黑" panose="020B0503020204020204" pitchFamily="34" charset="-122"/>
              </a:rPr>
              <a:t>Part 06</a:t>
            </a:r>
            <a:endParaRPr kumimoji="0" lang="en-US" altLang="zh-CN" sz="6600" b="1" i="0" u="none" strike="noStrike" kern="1200" cap="none" spc="0" normalizeH="0" baseline="0" noProof="0">
              <a:ln w="12700">
                <a:solidFill>
                  <a:srgbClr val="3B8BF1">
                    <a:lumMod val="20000"/>
                    <a:lumOff val="80000"/>
                  </a:srgbClr>
                </a:solidFill>
              </a:ln>
              <a:solidFill>
                <a:srgbClr val="795696"/>
              </a:solidFill>
              <a:effectLst/>
              <a:uLnTx/>
              <a:uFillTx/>
              <a:latin typeface="微软雅黑" panose="020B0503020204020204" pitchFamily="34" charset="-122"/>
              <a:ea typeface="微软雅黑" panose="020B0503020204020204" pitchFamily="34" charset="-122"/>
            </a:endParaRPr>
          </a:p>
        </p:txBody>
      </p:sp>
      <p:sp>
        <p:nvSpPr>
          <p:cNvPr id="16" name="MG-Rectangle 79"/>
          <p:cNvSpPr/>
          <p:nvPr>
            <p:custDataLst>
              <p:tags r:id="rId3"/>
            </p:custDataLst>
          </p:nvPr>
        </p:nvSpPr>
        <p:spPr>
          <a:xfrm>
            <a:off x="4713013" y="2359783"/>
            <a:ext cx="1080000" cy="91038"/>
          </a:xfrm>
          <a:prstGeom prst="rect">
            <a:avLst/>
          </a:prstGeom>
          <a:gradFill flip="none" rotWithShape="1">
            <a:gsLst>
              <a:gs pos="0">
                <a:schemeClr val="accent1">
                  <a:lumMod val="20000"/>
                  <a:lumOff val="80000"/>
                </a:schemeClr>
              </a:gs>
              <a:gs pos="100000">
                <a:schemeClr val="accent1">
                  <a:lumMod val="60000"/>
                  <a:lumOff val="40000"/>
                </a:scheme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rgbClr val="795696"/>
              </a:solidFill>
              <a:effectLst/>
              <a:uLnTx/>
              <a:uFillTx/>
              <a:latin typeface="微软雅黑" panose="020B0503020204020204" pitchFamily="34" charset="-122"/>
              <a:ea typeface="微软雅黑" panose="020B0503020204020204" pitchFamily="34" charset="-122"/>
            </a:endParaRPr>
          </a:p>
        </p:txBody>
      </p:sp>
      <p:grpSp>
        <p:nvGrpSpPr>
          <p:cNvPr id="45" name="组合 44"/>
          <p:cNvGrpSpPr/>
          <p:nvPr/>
        </p:nvGrpSpPr>
        <p:grpSpPr>
          <a:xfrm>
            <a:off x="10659234" y="4218351"/>
            <a:ext cx="366427" cy="839065"/>
            <a:chOff x="10621135" y="4015151"/>
            <a:chExt cx="366427" cy="839065"/>
          </a:xfrm>
          <a:solidFill>
            <a:schemeClr val="bg1">
              <a:alpha val="44000"/>
            </a:schemeClr>
          </a:solidFill>
        </p:grpSpPr>
        <p:sp>
          <p:nvSpPr>
            <p:cNvPr id="37" name="椭圆 36"/>
            <p:cNvSpPr/>
            <p:nvPr/>
          </p:nvSpPr>
          <p:spPr>
            <a:xfrm rot="5400000">
              <a:off x="10918525" y="4015151"/>
              <a:ext cx="69037" cy="6903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Montserrat"/>
                <a:ea typeface="思源黑体 CN Normal" panose="020B0400000000000000" charset="-122"/>
                <a:cs typeface="+mn-cs"/>
              </a:endParaRPr>
            </a:p>
          </p:txBody>
        </p:sp>
        <p:sp>
          <p:nvSpPr>
            <p:cNvPr id="38" name="椭圆 37"/>
            <p:cNvSpPr/>
            <p:nvPr/>
          </p:nvSpPr>
          <p:spPr>
            <a:xfrm rot="5400000">
              <a:off x="10918525" y="4169157"/>
              <a:ext cx="69037" cy="6903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Montserrat"/>
                <a:ea typeface="思源黑体 CN Normal" panose="020B0400000000000000" charset="-122"/>
                <a:cs typeface="+mn-cs"/>
              </a:endParaRPr>
            </a:p>
          </p:txBody>
        </p:sp>
        <p:sp>
          <p:nvSpPr>
            <p:cNvPr id="39" name="椭圆 38"/>
            <p:cNvSpPr/>
            <p:nvPr/>
          </p:nvSpPr>
          <p:spPr>
            <a:xfrm rot="5400000">
              <a:off x="10918525" y="4323163"/>
              <a:ext cx="69037" cy="6903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Montserrat"/>
                <a:ea typeface="思源黑体 CN Normal" panose="020B0400000000000000" charset="-122"/>
                <a:cs typeface="+mn-cs"/>
              </a:endParaRPr>
            </a:p>
          </p:txBody>
        </p:sp>
        <p:sp>
          <p:nvSpPr>
            <p:cNvPr id="40" name="椭圆 39"/>
            <p:cNvSpPr/>
            <p:nvPr/>
          </p:nvSpPr>
          <p:spPr>
            <a:xfrm rot="5400000">
              <a:off x="10918525" y="4477168"/>
              <a:ext cx="69037" cy="6903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Montserrat"/>
                <a:ea typeface="思源黑体 CN Normal" panose="020B0400000000000000" charset="-122"/>
                <a:cs typeface="+mn-cs"/>
              </a:endParaRPr>
            </a:p>
          </p:txBody>
        </p:sp>
        <p:sp>
          <p:nvSpPr>
            <p:cNvPr id="41" name="椭圆 40"/>
            <p:cNvSpPr/>
            <p:nvPr/>
          </p:nvSpPr>
          <p:spPr>
            <a:xfrm rot="5400000">
              <a:off x="10918525" y="4631174"/>
              <a:ext cx="69037" cy="6903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Montserrat"/>
                <a:ea typeface="思源黑体 CN Normal" panose="020B0400000000000000" charset="-122"/>
                <a:cs typeface="+mn-cs"/>
              </a:endParaRPr>
            </a:p>
          </p:txBody>
        </p:sp>
        <p:sp>
          <p:nvSpPr>
            <p:cNvPr id="42" name="椭圆 41"/>
            <p:cNvSpPr/>
            <p:nvPr/>
          </p:nvSpPr>
          <p:spPr>
            <a:xfrm rot="5400000">
              <a:off x="10918525" y="4785179"/>
              <a:ext cx="69037" cy="6903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Montserrat"/>
                <a:ea typeface="思源黑体 CN Normal" panose="020B0400000000000000" charset="-122"/>
                <a:cs typeface="+mn-cs"/>
              </a:endParaRPr>
            </a:p>
          </p:txBody>
        </p:sp>
        <p:sp>
          <p:nvSpPr>
            <p:cNvPr id="29" name="椭圆 28"/>
            <p:cNvSpPr/>
            <p:nvPr/>
          </p:nvSpPr>
          <p:spPr>
            <a:xfrm rot="5400000">
              <a:off x="10769830" y="4015151"/>
              <a:ext cx="69037" cy="6903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Montserrat"/>
                <a:ea typeface="思源黑体 CN Normal" panose="020B0400000000000000" charset="-122"/>
                <a:cs typeface="+mn-cs"/>
              </a:endParaRPr>
            </a:p>
          </p:txBody>
        </p:sp>
        <p:sp>
          <p:nvSpPr>
            <p:cNvPr id="30" name="椭圆 29"/>
            <p:cNvSpPr/>
            <p:nvPr/>
          </p:nvSpPr>
          <p:spPr>
            <a:xfrm rot="5400000">
              <a:off x="10769830" y="4169157"/>
              <a:ext cx="69037" cy="6903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Montserrat"/>
                <a:ea typeface="思源黑体 CN Normal" panose="020B0400000000000000" charset="-122"/>
                <a:cs typeface="+mn-cs"/>
              </a:endParaRPr>
            </a:p>
          </p:txBody>
        </p:sp>
        <p:sp>
          <p:nvSpPr>
            <p:cNvPr id="31" name="椭圆 30"/>
            <p:cNvSpPr/>
            <p:nvPr/>
          </p:nvSpPr>
          <p:spPr>
            <a:xfrm rot="5400000">
              <a:off x="10769830" y="4323163"/>
              <a:ext cx="69037" cy="6903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Montserrat"/>
                <a:ea typeface="思源黑体 CN Normal" panose="020B0400000000000000" charset="-122"/>
                <a:cs typeface="+mn-cs"/>
              </a:endParaRPr>
            </a:p>
          </p:txBody>
        </p:sp>
        <p:sp>
          <p:nvSpPr>
            <p:cNvPr id="32" name="椭圆 31"/>
            <p:cNvSpPr/>
            <p:nvPr/>
          </p:nvSpPr>
          <p:spPr>
            <a:xfrm rot="5400000">
              <a:off x="10769830" y="4477168"/>
              <a:ext cx="69037" cy="6903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Montserrat"/>
                <a:ea typeface="思源黑体 CN Normal" panose="020B0400000000000000" charset="-122"/>
                <a:cs typeface="+mn-cs"/>
              </a:endParaRPr>
            </a:p>
          </p:txBody>
        </p:sp>
        <p:sp>
          <p:nvSpPr>
            <p:cNvPr id="33" name="椭圆 32"/>
            <p:cNvSpPr/>
            <p:nvPr/>
          </p:nvSpPr>
          <p:spPr>
            <a:xfrm rot="5400000">
              <a:off x="10769830" y="4631174"/>
              <a:ext cx="69037" cy="6903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Montserrat"/>
                <a:ea typeface="思源黑体 CN Normal" panose="020B0400000000000000" charset="-122"/>
                <a:cs typeface="+mn-cs"/>
              </a:endParaRPr>
            </a:p>
          </p:txBody>
        </p:sp>
        <p:sp>
          <p:nvSpPr>
            <p:cNvPr id="34" name="椭圆 33"/>
            <p:cNvSpPr/>
            <p:nvPr/>
          </p:nvSpPr>
          <p:spPr>
            <a:xfrm rot="5400000">
              <a:off x="10769830" y="4785179"/>
              <a:ext cx="69037" cy="6903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Montserrat"/>
                <a:ea typeface="思源黑体 CN Normal" panose="020B0400000000000000" charset="-122"/>
                <a:cs typeface="+mn-cs"/>
              </a:endParaRPr>
            </a:p>
          </p:txBody>
        </p:sp>
        <p:sp>
          <p:nvSpPr>
            <p:cNvPr id="21" name="椭圆 20"/>
            <p:cNvSpPr/>
            <p:nvPr/>
          </p:nvSpPr>
          <p:spPr>
            <a:xfrm rot="5400000">
              <a:off x="10621135" y="4015151"/>
              <a:ext cx="69037" cy="6903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Montserrat"/>
                <a:ea typeface="思源黑体 CN Normal" panose="020B0400000000000000" charset="-122"/>
                <a:cs typeface="+mn-cs"/>
              </a:endParaRPr>
            </a:p>
          </p:txBody>
        </p:sp>
        <p:sp>
          <p:nvSpPr>
            <p:cNvPr id="22" name="椭圆 21"/>
            <p:cNvSpPr/>
            <p:nvPr/>
          </p:nvSpPr>
          <p:spPr>
            <a:xfrm rot="5400000">
              <a:off x="10621135" y="4169157"/>
              <a:ext cx="69037" cy="6903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Montserrat"/>
                <a:ea typeface="思源黑体 CN Normal" panose="020B0400000000000000" charset="-122"/>
                <a:cs typeface="+mn-cs"/>
              </a:endParaRPr>
            </a:p>
          </p:txBody>
        </p:sp>
        <p:sp>
          <p:nvSpPr>
            <p:cNvPr id="23" name="椭圆 22"/>
            <p:cNvSpPr/>
            <p:nvPr/>
          </p:nvSpPr>
          <p:spPr>
            <a:xfrm rot="5400000">
              <a:off x="10621135" y="4323163"/>
              <a:ext cx="69037" cy="6903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Montserrat"/>
                <a:ea typeface="思源黑体 CN Normal" panose="020B0400000000000000" charset="-122"/>
                <a:cs typeface="+mn-cs"/>
              </a:endParaRPr>
            </a:p>
          </p:txBody>
        </p:sp>
        <p:sp>
          <p:nvSpPr>
            <p:cNvPr id="24" name="椭圆 23"/>
            <p:cNvSpPr/>
            <p:nvPr/>
          </p:nvSpPr>
          <p:spPr>
            <a:xfrm rot="5400000">
              <a:off x="10621135" y="4477168"/>
              <a:ext cx="69037" cy="6903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Montserrat"/>
                <a:ea typeface="思源黑体 CN Normal" panose="020B0400000000000000" charset="-122"/>
                <a:cs typeface="+mn-cs"/>
              </a:endParaRPr>
            </a:p>
          </p:txBody>
        </p:sp>
        <p:sp>
          <p:nvSpPr>
            <p:cNvPr id="25" name="椭圆 24"/>
            <p:cNvSpPr/>
            <p:nvPr/>
          </p:nvSpPr>
          <p:spPr>
            <a:xfrm rot="5400000">
              <a:off x="10621135" y="4631174"/>
              <a:ext cx="69037" cy="6903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Montserrat"/>
                <a:ea typeface="思源黑体 CN Normal" panose="020B0400000000000000" charset="-122"/>
                <a:cs typeface="+mn-cs"/>
              </a:endParaRPr>
            </a:p>
          </p:txBody>
        </p:sp>
        <p:sp>
          <p:nvSpPr>
            <p:cNvPr id="26" name="椭圆 25"/>
            <p:cNvSpPr/>
            <p:nvPr/>
          </p:nvSpPr>
          <p:spPr>
            <a:xfrm rot="5400000">
              <a:off x="10621135" y="4785179"/>
              <a:ext cx="69037" cy="6903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Montserrat"/>
                <a:ea typeface="思源黑体 CN Normal" panose="020B0400000000000000" charset="-122"/>
                <a:cs typeface="+mn-cs"/>
              </a:endParaRPr>
            </a:p>
          </p:txBody>
        </p:sp>
      </p:grpSp>
      <p:grpSp>
        <p:nvGrpSpPr>
          <p:cNvPr id="46" name="组合 45"/>
          <p:cNvGrpSpPr/>
          <p:nvPr/>
        </p:nvGrpSpPr>
        <p:grpSpPr>
          <a:xfrm rot="5400000">
            <a:off x="1379306" y="1441636"/>
            <a:ext cx="272129" cy="623136"/>
            <a:chOff x="10621135" y="4015151"/>
            <a:chExt cx="366427" cy="839065"/>
          </a:xfrm>
          <a:solidFill>
            <a:schemeClr val="bg1">
              <a:alpha val="44000"/>
            </a:schemeClr>
          </a:solidFill>
        </p:grpSpPr>
        <p:sp>
          <p:nvSpPr>
            <p:cNvPr id="47" name="椭圆 46"/>
            <p:cNvSpPr/>
            <p:nvPr/>
          </p:nvSpPr>
          <p:spPr>
            <a:xfrm rot="5400000">
              <a:off x="10918525" y="4015151"/>
              <a:ext cx="69037" cy="6903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微软雅黑" panose="020B0503020204020204" pitchFamily="34" charset="-122"/>
                <a:ea typeface="微软雅黑" panose="020B0503020204020204" pitchFamily="34" charset="-122"/>
              </a:endParaRPr>
            </a:p>
          </p:txBody>
        </p:sp>
        <p:sp>
          <p:nvSpPr>
            <p:cNvPr id="48" name="椭圆 47"/>
            <p:cNvSpPr/>
            <p:nvPr/>
          </p:nvSpPr>
          <p:spPr>
            <a:xfrm rot="5400000">
              <a:off x="10918525" y="4169157"/>
              <a:ext cx="69037" cy="6903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微软雅黑" panose="020B0503020204020204" pitchFamily="34" charset="-122"/>
                <a:ea typeface="微软雅黑" panose="020B0503020204020204" pitchFamily="34" charset="-122"/>
              </a:endParaRPr>
            </a:p>
          </p:txBody>
        </p:sp>
        <p:sp>
          <p:nvSpPr>
            <p:cNvPr id="49" name="椭圆 48"/>
            <p:cNvSpPr/>
            <p:nvPr/>
          </p:nvSpPr>
          <p:spPr>
            <a:xfrm rot="5400000">
              <a:off x="10918525" y="4323163"/>
              <a:ext cx="69037" cy="6903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微软雅黑" panose="020B0503020204020204" pitchFamily="34" charset="-122"/>
                <a:ea typeface="微软雅黑" panose="020B0503020204020204" pitchFamily="34" charset="-122"/>
              </a:endParaRPr>
            </a:p>
          </p:txBody>
        </p:sp>
        <p:sp>
          <p:nvSpPr>
            <p:cNvPr id="50" name="椭圆 49"/>
            <p:cNvSpPr/>
            <p:nvPr/>
          </p:nvSpPr>
          <p:spPr>
            <a:xfrm rot="5400000">
              <a:off x="10918525" y="4477168"/>
              <a:ext cx="69037" cy="6903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微软雅黑" panose="020B0503020204020204" pitchFamily="34" charset="-122"/>
                <a:ea typeface="微软雅黑" panose="020B0503020204020204" pitchFamily="34" charset="-122"/>
              </a:endParaRPr>
            </a:p>
          </p:txBody>
        </p:sp>
        <p:sp>
          <p:nvSpPr>
            <p:cNvPr id="51" name="椭圆 50"/>
            <p:cNvSpPr/>
            <p:nvPr/>
          </p:nvSpPr>
          <p:spPr>
            <a:xfrm rot="5400000">
              <a:off x="10918525" y="4631174"/>
              <a:ext cx="69037" cy="6903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微软雅黑" panose="020B0503020204020204" pitchFamily="34" charset="-122"/>
                <a:ea typeface="微软雅黑" panose="020B0503020204020204" pitchFamily="34" charset="-122"/>
              </a:endParaRPr>
            </a:p>
          </p:txBody>
        </p:sp>
        <p:sp>
          <p:nvSpPr>
            <p:cNvPr id="52" name="椭圆 51"/>
            <p:cNvSpPr/>
            <p:nvPr/>
          </p:nvSpPr>
          <p:spPr>
            <a:xfrm rot="5400000">
              <a:off x="10918525" y="4785179"/>
              <a:ext cx="69037" cy="6903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微软雅黑" panose="020B0503020204020204" pitchFamily="34" charset="-122"/>
                <a:ea typeface="微软雅黑" panose="020B0503020204020204" pitchFamily="34" charset="-122"/>
              </a:endParaRPr>
            </a:p>
          </p:txBody>
        </p:sp>
        <p:sp>
          <p:nvSpPr>
            <p:cNvPr id="53" name="椭圆 52"/>
            <p:cNvSpPr/>
            <p:nvPr/>
          </p:nvSpPr>
          <p:spPr>
            <a:xfrm rot="5400000">
              <a:off x="10769830" y="4015151"/>
              <a:ext cx="69037" cy="6903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微软雅黑" panose="020B0503020204020204" pitchFamily="34" charset="-122"/>
                <a:ea typeface="微软雅黑" panose="020B0503020204020204" pitchFamily="34" charset="-122"/>
              </a:endParaRPr>
            </a:p>
          </p:txBody>
        </p:sp>
        <p:sp>
          <p:nvSpPr>
            <p:cNvPr id="54" name="椭圆 53"/>
            <p:cNvSpPr/>
            <p:nvPr/>
          </p:nvSpPr>
          <p:spPr>
            <a:xfrm rot="5400000">
              <a:off x="10769830" y="4169157"/>
              <a:ext cx="69037" cy="6903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微软雅黑" panose="020B0503020204020204" pitchFamily="34" charset="-122"/>
                <a:ea typeface="微软雅黑" panose="020B0503020204020204" pitchFamily="34" charset="-122"/>
              </a:endParaRPr>
            </a:p>
          </p:txBody>
        </p:sp>
        <p:sp>
          <p:nvSpPr>
            <p:cNvPr id="55" name="椭圆 54"/>
            <p:cNvSpPr/>
            <p:nvPr/>
          </p:nvSpPr>
          <p:spPr>
            <a:xfrm rot="5400000">
              <a:off x="10769830" y="4323163"/>
              <a:ext cx="69037" cy="6903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微软雅黑" panose="020B0503020204020204" pitchFamily="34" charset="-122"/>
                <a:ea typeface="微软雅黑" panose="020B0503020204020204" pitchFamily="34" charset="-122"/>
              </a:endParaRPr>
            </a:p>
          </p:txBody>
        </p:sp>
        <p:sp>
          <p:nvSpPr>
            <p:cNvPr id="56" name="椭圆 55"/>
            <p:cNvSpPr/>
            <p:nvPr/>
          </p:nvSpPr>
          <p:spPr>
            <a:xfrm rot="5400000">
              <a:off x="10769830" y="4477168"/>
              <a:ext cx="69037" cy="6903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微软雅黑" panose="020B0503020204020204" pitchFamily="34" charset="-122"/>
                <a:ea typeface="微软雅黑" panose="020B0503020204020204" pitchFamily="34" charset="-122"/>
              </a:endParaRPr>
            </a:p>
          </p:txBody>
        </p:sp>
        <p:sp>
          <p:nvSpPr>
            <p:cNvPr id="57" name="椭圆 56"/>
            <p:cNvSpPr/>
            <p:nvPr/>
          </p:nvSpPr>
          <p:spPr>
            <a:xfrm rot="5400000">
              <a:off x="10769830" y="4631174"/>
              <a:ext cx="69037" cy="6903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微软雅黑" panose="020B0503020204020204" pitchFamily="34" charset="-122"/>
                <a:ea typeface="微软雅黑" panose="020B0503020204020204" pitchFamily="34" charset="-122"/>
              </a:endParaRPr>
            </a:p>
          </p:txBody>
        </p:sp>
        <p:sp>
          <p:nvSpPr>
            <p:cNvPr id="58" name="椭圆 57"/>
            <p:cNvSpPr/>
            <p:nvPr/>
          </p:nvSpPr>
          <p:spPr>
            <a:xfrm rot="5400000">
              <a:off x="10769830" y="4785179"/>
              <a:ext cx="69037" cy="6903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微软雅黑" panose="020B0503020204020204" pitchFamily="34" charset="-122"/>
                <a:ea typeface="微软雅黑" panose="020B0503020204020204" pitchFamily="34" charset="-122"/>
              </a:endParaRPr>
            </a:p>
          </p:txBody>
        </p:sp>
        <p:sp>
          <p:nvSpPr>
            <p:cNvPr id="59" name="椭圆 58"/>
            <p:cNvSpPr/>
            <p:nvPr/>
          </p:nvSpPr>
          <p:spPr>
            <a:xfrm rot="5400000">
              <a:off x="10621135" y="4015151"/>
              <a:ext cx="69037" cy="6903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微软雅黑" panose="020B0503020204020204" pitchFamily="34" charset="-122"/>
                <a:ea typeface="微软雅黑" panose="020B0503020204020204" pitchFamily="34" charset="-122"/>
              </a:endParaRPr>
            </a:p>
          </p:txBody>
        </p:sp>
        <p:sp>
          <p:nvSpPr>
            <p:cNvPr id="60" name="椭圆 59"/>
            <p:cNvSpPr/>
            <p:nvPr/>
          </p:nvSpPr>
          <p:spPr>
            <a:xfrm rot="5400000">
              <a:off x="10621135" y="4169157"/>
              <a:ext cx="69037" cy="6903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微软雅黑" panose="020B0503020204020204" pitchFamily="34" charset="-122"/>
                <a:ea typeface="微软雅黑" panose="020B0503020204020204" pitchFamily="34" charset="-122"/>
              </a:endParaRPr>
            </a:p>
          </p:txBody>
        </p:sp>
        <p:sp>
          <p:nvSpPr>
            <p:cNvPr id="61" name="椭圆 60"/>
            <p:cNvSpPr/>
            <p:nvPr/>
          </p:nvSpPr>
          <p:spPr>
            <a:xfrm rot="5400000">
              <a:off x="10621135" y="4323163"/>
              <a:ext cx="69037" cy="6903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微软雅黑" panose="020B0503020204020204" pitchFamily="34" charset="-122"/>
                <a:ea typeface="微软雅黑" panose="020B0503020204020204" pitchFamily="34" charset="-122"/>
              </a:endParaRPr>
            </a:p>
          </p:txBody>
        </p:sp>
        <p:sp>
          <p:nvSpPr>
            <p:cNvPr id="62" name="椭圆 61"/>
            <p:cNvSpPr/>
            <p:nvPr/>
          </p:nvSpPr>
          <p:spPr>
            <a:xfrm rot="5400000">
              <a:off x="10621135" y="4477168"/>
              <a:ext cx="69037" cy="6903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微软雅黑" panose="020B0503020204020204" pitchFamily="34" charset="-122"/>
                <a:ea typeface="微软雅黑" panose="020B0503020204020204" pitchFamily="34" charset="-122"/>
              </a:endParaRPr>
            </a:p>
          </p:txBody>
        </p:sp>
        <p:sp>
          <p:nvSpPr>
            <p:cNvPr id="63" name="椭圆 62"/>
            <p:cNvSpPr/>
            <p:nvPr/>
          </p:nvSpPr>
          <p:spPr>
            <a:xfrm rot="5400000">
              <a:off x="10621135" y="4631174"/>
              <a:ext cx="69037" cy="6903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微软雅黑" panose="020B0503020204020204" pitchFamily="34" charset="-122"/>
                <a:ea typeface="微软雅黑" panose="020B0503020204020204" pitchFamily="34" charset="-122"/>
              </a:endParaRPr>
            </a:p>
          </p:txBody>
        </p:sp>
        <p:sp>
          <p:nvSpPr>
            <p:cNvPr id="64" name="椭圆 63"/>
            <p:cNvSpPr/>
            <p:nvPr/>
          </p:nvSpPr>
          <p:spPr>
            <a:xfrm rot="5400000">
              <a:off x="10621135" y="4785179"/>
              <a:ext cx="69037" cy="6903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微软雅黑" panose="020B0503020204020204" pitchFamily="34" charset="-122"/>
                <a:ea typeface="微软雅黑" panose="020B0503020204020204" pitchFamily="34" charset="-122"/>
              </a:endParaRPr>
            </a:p>
          </p:txBody>
        </p:sp>
      </p:gr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5:prstTrans prst="peelOff"/>
      </p:transition>
    </mc:Choice>
    <mc:Fallback>
      <p:transition spd="slow">
        <p:fade/>
      </p:transition>
    </mc:Fallback>
  </mc:AlternateContent>
</p:sld>
</file>

<file path=ppt/slides/slide1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图示 1"/>
          <p:cNvGraphicFramePr/>
          <p:nvPr/>
        </p:nvGraphicFramePr>
        <p:xfrm>
          <a:off x="817948" y="948770"/>
          <a:ext cx="10203795" cy="5734421"/>
        </p:xfrm>
        <a:graphic>
          <a:graphicData uri="http://schemas.openxmlformats.org/drawingml/2006/diagram">
            <dgm:relIds xmlns:dgm="http://schemas.openxmlformats.org/drawingml/2006/diagram" xmlns:r="http://schemas.openxmlformats.org/officeDocument/2006/relationships" r:dm="rId1" r:lo="rId2" r:qs="rId3" r:cs="rId4"/>
          </a:graphicData>
        </a:graphic>
      </p:graphicFrame>
      <p:sp>
        <p:nvSpPr>
          <p:cNvPr id="3" name="文本框 2"/>
          <p:cNvSpPr txBox="1"/>
          <p:nvPr/>
        </p:nvSpPr>
        <p:spPr>
          <a:xfrm>
            <a:off x="817948" y="269402"/>
            <a:ext cx="7562367" cy="584775"/>
          </a:xfrm>
          <a:prstGeom prst="rect">
            <a:avLst/>
          </a:prstGeom>
          <a:noFill/>
        </p:spPr>
        <p:txBody>
          <a:bodyPr wrap="square">
            <a:spAutoFit/>
          </a:bodyPr>
          <a:lstStyle/>
          <a:p>
            <a:r>
              <a:rPr lang="zh-CN" altLang="en-US" sz="3200">
                <a:latin typeface="微软雅黑" panose="020B0503020204020204" pitchFamily="34" charset="-122"/>
                <a:ea typeface="微软雅黑" panose="020B0503020204020204" pitchFamily="34" charset="-122"/>
              </a:rPr>
              <a:t>私域运营模型（</a:t>
            </a:r>
            <a:r>
              <a:rPr lang="en-US" altLang="zh-CN" sz="3200">
                <a:latin typeface="微软雅黑" panose="020B0503020204020204" pitchFamily="34" charset="-122"/>
                <a:ea typeface="微软雅黑" panose="020B0503020204020204" pitchFamily="34" charset="-122"/>
              </a:rPr>
              <a:t>11</a:t>
            </a:r>
            <a:r>
              <a:rPr lang="zh-CN" altLang="en-US" sz="3200">
                <a:latin typeface="微软雅黑" panose="020B0503020204020204" pitchFamily="34" charset="-122"/>
                <a:ea typeface="微软雅黑" panose="020B0503020204020204" pitchFamily="34" charset="-122"/>
              </a:rPr>
              <a:t>个）</a:t>
            </a:r>
            <a:endParaRPr lang="zh-CN" altLang="en-US" sz="3200">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5:prstTrans prst="peelOff"/>
      </p:transition>
    </mc:Choice>
    <mc:Fallback>
      <p:transition spd="slow">
        <p:fade/>
      </p:transition>
    </mc:Fallback>
  </mc:AlternateContent>
</p:sld>
</file>

<file path=ppt/slides/slide1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817948" y="269402"/>
            <a:ext cx="7562367" cy="584775"/>
          </a:xfrm>
          <a:prstGeom prst="rect">
            <a:avLst/>
          </a:prstGeom>
          <a:noFill/>
        </p:spPr>
        <p:txBody>
          <a:bodyPr wrap="square">
            <a:spAutoFit/>
          </a:bodyPr>
          <a:lstStyle/>
          <a:p>
            <a:r>
              <a:rPr lang="zh-CN" altLang="en-US" sz="3200">
                <a:latin typeface="微软雅黑" panose="020B0503020204020204" pitchFamily="34" charset="-122"/>
                <a:ea typeface="微软雅黑" panose="020B0503020204020204" pitchFamily="34" charset="-122"/>
              </a:rPr>
              <a:t>以私域为基石的全域运营模型</a:t>
            </a:r>
            <a:endParaRPr lang="zh-CN" altLang="en-US" sz="3200">
              <a:latin typeface="微软雅黑" panose="020B0503020204020204" pitchFamily="34" charset="-122"/>
              <a:ea typeface="微软雅黑" panose="020B0503020204020204" pitchFamily="34" charset="-122"/>
            </a:endParaRPr>
          </a:p>
        </p:txBody>
      </p:sp>
      <p:grpSp>
        <p:nvGrpSpPr>
          <p:cNvPr id="37" name="组合 36"/>
          <p:cNvGrpSpPr/>
          <p:nvPr/>
        </p:nvGrpSpPr>
        <p:grpSpPr>
          <a:xfrm>
            <a:off x="2341178" y="1430785"/>
            <a:ext cx="6986753" cy="4748618"/>
            <a:chOff x="2341178" y="1430785"/>
            <a:chExt cx="6986753" cy="4748618"/>
          </a:xfrm>
        </p:grpSpPr>
        <p:grpSp>
          <p:nvGrpSpPr>
            <p:cNvPr id="34" name="组合 33"/>
            <p:cNvGrpSpPr/>
            <p:nvPr/>
          </p:nvGrpSpPr>
          <p:grpSpPr>
            <a:xfrm>
              <a:off x="2341178" y="1430785"/>
              <a:ext cx="6986753" cy="4748618"/>
              <a:chOff x="2341178" y="1430785"/>
              <a:chExt cx="6986753" cy="4748618"/>
            </a:xfrm>
          </p:grpSpPr>
          <p:sp>
            <p:nvSpPr>
              <p:cNvPr id="32" name="椭圆 31"/>
              <p:cNvSpPr/>
              <p:nvPr/>
            </p:nvSpPr>
            <p:spPr>
              <a:xfrm>
                <a:off x="4379886" y="2344170"/>
                <a:ext cx="2880000" cy="2880000"/>
              </a:xfrm>
              <a:prstGeom prst="ellipse">
                <a:avLst/>
              </a:prstGeom>
              <a:solidFill>
                <a:srgbClr val="DED1E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2" name="椭圆 21"/>
              <p:cNvSpPr/>
              <p:nvPr/>
            </p:nvSpPr>
            <p:spPr>
              <a:xfrm>
                <a:off x="3549869" y="1587061"/>
                <a:ext cx="4464000" cy="4464000"/>
              </a:xfrm>
              <a:prstGeom prst="ellipse">
                <a:avLst/>
              </a:prstGeom>
              <a:noFill/>
              <a:ln w="57150">
                <a:solidFill>
                  <a:srgbClr val="795696"/>
                </a:solidFill>
                <a:prstDash val="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4" name="六边形 23"/>
              <p:cNvSpPr/>
              <p:nvPr/>
            </p:nvSpPr>
            <p:spPr>
              <a:xfrm>
                <a:off x="3245067" y="3203878"/>
                <a:ext cx="1282263" cy="1022652"/>
              </a:xfrm>
              <a:prstGeom prst="hexagon">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3" name="六边形 22"/>
              <p:cNvSpPr/>
              <p:nvPr/>
            </p:nvSpPr>
            <p:spPr>
              <a:xfrm>
                <a:off x="7168055" y="3211961"/>
                <a:ext cx="1282263" cy="1022652"/>
              </a:xfrm>
              <a:prstGeom prst="hexagon">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21" name="组合 20"/>
              <p:cNvGrpSpPr/>
              <p:nvPr/>
            </p:nvGrpSpPr>
            <p:grpSpPr>
              <a:xfrm>
                <a:off x="6237889" y="2131960"/>
                <a:ext cx="3090042" cy="3182653"/>
                <a:chOff x="7120758" y="1618881"/>
                <a:chExt cx="3090042" cy="3182653"/>
              </a:xfrm>
            </p:grpSpPr>
            <p:grpSp>
              <p:nvGrpSpPr>
                <p:cNvPr id="11" name="组合 10"/>
                <p:cNvGrpSpPr/>
                <p:nvPr/>
              </p:nvGrpSpPr>
              <p:grpSpPr>
                <a:xfrm>
                  <a:off x="7120758" y="1618881"/>
                  <a:ext cx="3090042" cy="3182653"/>
                  <a:chOff x="1282262" y="1594301"/>
                  <a:chExt cx="3090042" cy="3182653"/>
                </a:xfrm>
              </p:grpSpPr>
              <p:sp>
                <p:nvSpPr>
                  <p:cNvPr id="12" name="六边形 11"/>
                  <p:cNvSpPr/>
                  <p:nvPr/>
                </p:nvSpPr>
                <p:spPr>
                  <a:xfrm>
                    <a:off x="1282262" y="2081047"/>
                    <a:ext cx="1208690" cy="1080000"/>
                  </a:xfrm>
                  <a:prstGeom prst="hexagon">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zh-CN" altLang="en-US" sz="1600">
                        <a:latin typeface="微软雅黑" panose="020B0503020204020204" pitchFamily="34" charset="-122"/>
                        <a:ea typeface="微软雅黑" panose="020B0503020204020204" pitchFamily="34" charset="-122"/>
                      </a:rPr>
                      <a:t>自建</a:t>
                    </a:r>
                    <a:r>
                      <a:rPr lang="en-US" altLang="zh-CN" sz="1600">
                        <a:latin typeface="微软雅黑" panose="020B0503020204020204" pitchFamily="34" charset="-122"/>
                        <a:ea typeface="微软雅黑" panose="020B0503020204020204" pitchFamily="34" charset="-122"/>
                      </a:rPr>
                      <a:t>APP</a:t>
                    </a:r>
                    <a:endParaRPr lang="zh-CN" altLang="en-US" sz="1600">
                      <a:latin typeface="微软雅黑" panose="020B0503020204020204" pitchFamily="34" charset="-122"/>
                      <a:ea typeface="微软雅黑" panose="020B0503020204020204" pitchFamily="34" charset="-122"/>
                    </a:endParaRPr>
                  </a:p>
                </p:txBody>
              </p:sp>
              <p:sp>
                <p:nvSpPr>
                  <p:cNvPr id="13" name="六边形 12"/>
                  <p:cNvSpPr/>
                  <p:nvPr/>
                </p:nvSpPr>
                <p:spPr>
                  <a:xfrm>
                    <a:off x="1282262" y="3156954"/>
                    <a:ext cx="1208690" cy="1080000"/>
                  </a:xfrm>
                  <a:prstGeom prst="hexagon">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zh-CN" altLang="en-US" sz="1600">
                        <a:latin typeface="微软雅黑" panose="020B0503020204020204" pitchFamily="34" charset="-122"/>
                        <a:ea typeface="微软雅黑" panose="020B0503020204020204" pitchFamily="34" charset="-122"/>
                      </a:rPr>
                      <a:t>小程序</a:t>
                    </a:r>
                    <a:endParaRPr lang="zh-CN" altLang="en-US" sz="1600">
                      <a:latin typeface="微软雅黑" panose="020B0503020204020204" pitchFamily="34" charset="-122"/>
                      <a:ea typeface="微软雅黑" panose="020B0503020204020204" pitchFamily="34" charset="-122"/>
                    </a:endParaRPr>
                  </a:p>
                </p:txBody>
              </p:sp>
              <p:sp>
                <p:nvSpPr>
                  <p:cNvPr id="14" name="六边形 13"/>
                  <p:cNvSpPr/>
                  <p:nvPr/>
                </p:nvSpPr>
                <p:spPr>
                  <a:xfrm>
                    <a:off x="2222938" y="3696954"/>
                    <a:ext cx="1208690" cy="1080000"/>
                  </a:xfrm>
                  <a:prstGeom prst="hexagon">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zh-CN" altLang="en-US" sz="1600">
                        <a:latin typeface="微软雅黑" panose="020B0503020204020204" pitchFamily="34" charset="-122"/>
                        <a:ea typeface="微软雅黑" panose="020B0503020204020204" pitchFamily="34" charset="-122"/>
                      </a:rPr>
                      <a:t>官方</a:t>
                    </a:r>
                    <a:endParaRPr lang="en-US" altLang="zh-CN" sz="1600">
                      <a:latin typeface="微软雅黑" panose="020B0503020204020204" pitchFamily="34" charset="-122"/>
                      <a:ea typeface="微软雅黑" panose="020B0503020204020204" pitchFamily="34" charset="-122"/>
                    </a:endParaRPr>
                  </a:p>
                  <a:p>
                    <a:pPr algn="ctr"/>
                    <a:r>
                      <a:rPr lang="zh-CN" altLang="en-US" sz="1600">
                        <a:latin typeface="微软雅黑" panose="020B0503020204020204" pitchFamily="34" charset="-122"/>
                        <a:ea typeface="微软雅黑" panose="020B0503020204020204" pitchFamily="34" charset="-122"/>
                      </a:rPr>
                      <a:t>账号</a:t>
                    </a:r>
                    <a:endParaRPr lang="zh-CN" altLang="en-US" sz="1600">
                      <a:latin typeface="微软雅黑" panose="020B0503020204020204" pitchFamily="34" charset="-122"/>
                      <a:ea typeface="微软雅黑" panose="020B0503020204020204" pitchFamily="34" charset="-122"/>
                    </a:endParaRPr>
                  </a:p>
                </p:txBody>
              </p:sp>
              <p:sp>
                <p:nvSpPr>
                  <p:cNvPr id="15" name="六边形 14"/>
                  <p:cNvSpPr/>
                  <p:nvPr/>
                </p:nvSpPr>
                <p:spPr>
                  <a:xfrm>
                    <a:off x="2222938" y="1594301"/>
                    <a:ext cx="1208690" cy="1080000"/>
                  </a:xfrm>
                  <a:prstGeom prst="hexagon">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zh-CN" altLang="en-US" sz="1600">
                        <a:latin typeface="微软雅黑" panose="020B0503020204020204" pitchFamily="34" charset="-122"/>
                        <a:ea typeface="微软雅黑" panose="020B0503020204020204" pitchFamily="34" charset="-122"/>
                      </a:rPr>
                      <a:t>社群</a:t>
                    </a:r>
                    <a:endParaRPr lang="zh-CN" altLang="en-US" sz="1600">
                      <a:latin typeface="微软雅黑" panose="020B0503020204020204" pitchFamily="34" charset="-122"/>
                      <a:ea typeface="微软雅黑" panose="020B0503020204020204" pitchFamily="34" charset="-122"/>
                    </a:endParaRPr>
                  </a:p>
                </p:txBody>
              </p:sp>
              <p:sp>
                <p:nvSpPr>
                  <p:cNvPr id="16" name="六边形 15"/>
                  <p:cNvSpPr/>
                  <p:nvPr/>
                </p:nvSpPr>
                <p:spPr>
                  <a:xfrm>
                    <a:off x="3163614" y="2134301"/>
                    <a:ext cx="1208690" cy="1080000"/>
                  </a:xfrm>
                  <a:prstGeom prst="hexagon">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ltLang="zh-CN" sz="1600">
                        <a:latin typeface="微软雅黑" panose="020B0503020204020204" pitchFamily="34" charset="-122"/>
                        <a:ea typeface="微软雅黑" panose="020B0503020204020204" pitchFamily="34" charset="-122"/>
                      </a:rPr>
                      <a:t>1V1</a:t>
                    </a:r>
                    <a:endParaRPr lang="zh-CN" altLang="en-US" sz="1600">
                      <a:latin typeface="微软雅黑" panose="020B0503020204020204" pitchFamily="34" charset="-122"/>
                      <a:ea typeface="微软雅黑" panose="020B0503020204020204" pitchFamily="34" charset="-122"/>
                    </a:endParaRPr>
                  </a:p>
                </p:txBody>
              </p:sp>
              <p:sp>
                <p:nvSpPr>
                  <p:cNvPr id="17" name="六边形 16"/>
                  <p:cNvSpPr/>
                  <p:nvPr/>
                </p:nvSpPr>
                <p:spPr>
                  <a:xfrm>
                    <a:off x="3163614" y="3210208"/>
                    <a:ext cx="1208690" cy="1080000"/>
                  </a:xfrm>
                  <a:prstGeom prst="hexagon">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zh-CN" altLang="en-US" sz="1600">
                        <a:latin typeface="微软雅黑" panose="020B0503020204020204" pitchFamily="34" charset="-122"/>
                        <a:ea typeface="微软雅黑" panose="020B0503020204020204" pitchFamily="34" charset="-122"/>
                      </a:rPr>
                      <a:t>朋友圈</a:t>
                    </a:r>
                    <a:endParaRPr lang="zh-CN" altLang="en-US" sz="1600">
                      <a:latin typeface="微软雅黑" panose="020B0503020204020204" pitchFamily="34" charset="-122"/>
                      <a:ea typeface="微软雅黑" panose="020B0503020204020204" pitchFamily="34" charset="-122"/>
                    </a:endParaRPr>
                  </a:p>
                </p:txBody>
              </p:sp>
            </p:grpSp>
            <p:sp>
              <p:nvSpPr>
                <p:cNvPr id="18" name="文本框 17"/>
                <p:cNvSpPr txBox="1"/>
                <p:nvPr/>
              </p:nvSpPr>
              <p:spPr>
                <a:xfrm>
                  <a:off x="8195441" y="2858368"/>
                  <a:ext cx="940676" cy="646331"/>
                </a:xfrm>
                <a:prstGeom prst="rect">
                  <a:avLst/>
                </a:prstGeom>
                <a:noFill/>
              </p:spPr>
              <p:txBody>
                <a:bodyPr wrap="square" rtlCol="0">
                  <a:spAutoFit/>
                </a:bodyPr>
                <a:lstStyle/>
                <a:p>
                  <a:pPr algn="ctr"/>
                  <a:r>
                    <a:rPr lang="zh-CN" altLang="en-US">
                      <a:latin typeface="微软雅黑" panose="020B0503020204020204" pitchFamily="34" charset="-122"/>
                      <a:ea typeface="微软雅黑" panose="020B0503020204020204" pitchFamily="34" charset="-122"/>
                    </a:rPr>
                    <a:t>私域</a:t>
                  </a:r>
                  <a:endParaRPr lang="en-US" altLang="zh-CN">
                    <a:latin typeface="微软雅黑" panose="020B0503020204020204" pitchFamily="34" charset="-122"/>
                    <a:ea typeface="微软雅黑" panose="020B0503020204020204" pitchFamily="34" charset="-122"/>
                  </a:endParaRPr>
                </a:p>
                <a:p>
                  <a:pPr algn="ctr"/>
                  <a:r>
                    <a:rPr lang="zh-CN" altLang="en-US">
                      <a:latin typeface="微软雅黑" panose="020B0503020204020204" pitchFamily="34" charset="-122"/>
                      <a:ea typeface="微软雅黑" panose="020B0503020204020204" pitchFamily="34" charset="-122"/>
                    </a:rPr>
                    <a:t>流量</a:t>
                  </a:r>
                  <a:endParaRPr lang="zh-CN" altLang="en-US">
                    <a:latin typeface="微软雅黑" panose="020B0503020204020204" pitchFamily="34" charset="-122"/>
                    <a:ea typeface="微软雅黑" panose="020B0503020204020204" pitchFamily="34" charset="-122"/>
                  </a:endParaRPr>
                </a:p>
              </p:txBody>
            </p:sp>
          </p:grpSp>
          <p:grpSp>
            <p:nvGrpSpPr>
              <p:cNvPr id="20" name="组合 19"/>
              <p:cNvGrpSpPr/>
              <p:nvPr/>
            </p:nvGrpSpPr>
            <p:grpSpPr>
              <a:xfrm>
                <a:off x="2341178" y="2131960"/>
                <a:ext cx="3090042" cy="3182653"/>
                <a:chOff x="1282262" y="1594301"/>
                <a:chExt cx="3090042" cy="3182653"/>
              </a:xfrm>
            </p:grpSpPr>
            <p:grpSp>
              <p:nvGrpSpPr>
                <p:cNvPr id="9" name="组合 8"/>
                <p:cNvGrpSpPr/>
                <p:nvPr/>
              </p:nvGrpSpPr>
              <p:grpSpPr>
                <a:xfrm>
                  <a:off x="1282262" y="1594301"/>
                  <a:ext cx="3090042" cy="3182653"/>
                  <a:chOff x="1282262" y="1594301"/>
                  <a:chExt cx="3090042" cy="3182653"/>
                </a:xfrm>
              </p:grpSpPr>
              <p:sp>
                <p:nvSpPr>
                  <p:cNvPr id="3" name="六边形 2"/>
                  <p:cNvSpPr/>
                  <p:nvPr/>
                </p:nvSpPr>
                <p:spPr>
                  <a:xfrm>
                    <a:off x="1282262" y="2081047"/>
                    <a:ext cx="1208690" cy="1080000"/>
                  </a:xfrm>
                  <a:prstGeom prst="hexagon">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zh-CN" altLang="en-US" sz="1600">
                        <a:latin typeface="微软雅黑" panose="020B0503020204020204" pitchFamily="34" charset="-122"/>
                        <a:ea typeface="微软雅黑" panose="020B0503020204020204" pitchFamily="34" charset="-122"/>
                      </a:rPr>
                      <a:t>腾讯</a:t>
                    </a:r>
                    <a:endParaRPr lang="en-US" altLang="zh-CN" sz="1600">
                      <a:latin typeface="微软雅黑" panose="020B0503020204020204" pitchFamily="34" charset="-122"/>
                      <a:ea typeface="微软雅黑" panose="020B0503020204020204" pitchFamily="34" charset="-122"/>
                    </a:endParaRPr>
                  </a:p>
                  <a:p>
                    <a:pPr algn="ctr"/>
                    <a:r>
                      <a:rPr lang="zh-CN" altLang="en-US" sz="1600">
                        <a:latin typeface="微软雅黑" panose="020B0503020204020204" pitchFamily="34" charset="-122"/>
                        <a:ea typeface="微软雅黑" panose="020B0503020204020204" pitchFamily="34" charset="-122"/>
                      </a:rPr>
                      <a:t>公域</a:t>
                    </a:r>
                    <a:endParaRPr lang="zh-CN" altLang="en-US" sz="1600">
                      <a:latin typeface="微软雅黑" panose="020B0503020204020204" pitchFamily="34" charset="-122"/>
                      <a:ea typeface="微软雅黑" panose="020B0503020204020204" pitchFamily="34" charset="-122"/>
                    </a:endParaRPr>
                  </a:p>
                </p:txBody>
              </p:sp>
              <p:sp>
                <p:nvSpPr>
                  <p:cNvPr id="4" name="六边形 3"/>
                  <p:cNvSpPr/>
                  <p:nvPr/>
                </p:nvSpPr>
                <p:spPr>
                  <a:xfrm>
                    <a:off x="1282262" y="3156954"/>
                    <a:ext cx="1208690" cy="1080000"/>
                  </a:xfrm>
                  <a:prstGeom prst="hexagon">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zh-CN" altLang="en-US" sz="1600">
                        <a:latin typeface="微软雅黑" panose="020B0503020204020204" pitchFamily="34" charset="-122"/>
                        <a:ea typeface="微软雅黑" panose="020B0503020204020204" pitchFamily="34" charset="-122"/>
                      </a:rPr>
                      <a:t>平台</a:t>
                    </a:r>
                    <a:endParaRPr lang="en-US" altLang="zh-CN" sz="1600">
                      <a:latin typeface="微软雅黑" panose="020B0503020204020204" pitchFamily="34" charset="-122"/>
                      <a:ea typeface="微软雅黑" panose="020B0503020204020204" pitchFamily="34" charset="-122"/>
                    </a:endParaRPr>
                  </a:p>
                  <a:p>
                    <a:pPr algn="ctr"/>
                    <a:r>
                      <a:rPr lang="zh-CN" altLang="en-US" sz="1600">
                        <a:latin typeface="微软雅黑" panose="020B0503020204020204" pitchFamily="34" charset="-122"/>
                        <a:ea typeface="微软雅黑" panose="020B0503020204020204" pitchFamily="34" charset="-122"/>
                      </a:rPr>
                      <a:t>电商</a:t>
                    </a:r>
                    <a:endParaRPr lang="zh-CN" altLang="en-US" sz="1600">
                      <a:latin typeface="微软雅黑" panose="020B0503020204020204" pitchFamily="34" charset="-122"/>
                      <a:ea typeface="微软雅黑" panose="020B0503020204020204" pitchFamily="34" charset="-122"/>
                    </a:endParaRPr>
                  </a:p>
                </p:txBody>
              </p:sp>
              <p:sp>
                <p:nvSpPr>
                  <p:cNvPr id="5" name="六边形 4"/>
                  <p:cNvSpPr/>
                  <p:nvPr/>
                </p:nvSpPr>
                <p:spPr>
                  <a:xfrm>
                    <a:off x="2222938" y="3696954"/>
                    <a:ext cx="1208690" cy="1080000"/>
                  </a:xfrm>
                  <a:prstGeom prst="hexagon">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zh-CN" altLang="en-US" sz="1600">
                        <a:latin typeface="微软雅黑" panose="020B0503020204020204" pitchFamily="34" charset="-122"/>
                        <a:ea typeface="微软雅黑" panose="020B0503020204020204" pitchFamily="34" charset="-122"/>
                      </a:rPr>
                      <a:t>其他</a:t>
                    </a:r>
                    <a:endParaRPr lang="en-US" altLang="zh-CN" sz="1600">
                      <a:latin typeface="微软雅黑" panose="020B0503020204020204" pitchFamily="34" charset="-122"/>
                      <a:ea typeface="微软雅黑" panose="020B0503020204020204" pitchFamily="34" charset="-122"/>
                    </a:endParaRPr>
                  </a:p>
                  <a:p>
                    <a:pPr algn="ctr"/>
                    <a:r>
                      <a:rPr lang="zh-CN" altLang="en-US" sz="1600">
                        <a:latin typeface="微软雅黑" panose="020B0503020204020204" pitchFamily="34" charset="-122"/>
                        <a:ea typeface="微软雅黑" panose="020B0503020204020204" pitchFamily="34" charset="-122"/>
                      </a:rPr>
                      <a:t>线上</a:t>
                    </a:r>
                    <a:endParaRPr lang="zh-CN" altLang="en-US" sz="1600">
                      <a:latin typeface="微软雅黑" panose="020B0503020204020204" pitchFamily="34" charset="-122"/>
                      <a:ea typeface="微软雅黑" panose="020B0503020204020204" pitchFamily="34" charset="-122"/>
                    </a:endParaRPr>
                  </a:p>
                </p:txBody>
              </p:sp>
              <p:sp>
                <p:nvSpPr>
                  <p:cNvPr id="6" name="六边形 5"/>
                  <p:cNvSpPr/>
                  <p:nvPr/>
                </p:nvSpPr>
                <p:spPr>
                  <a:xfrm>
                    <a:off x="2222938" y="1594301"/>
                    <a:ext cx="1208690" cy="1080000"/>
                  </a:xfrm>
                  <a:prstGeom prst="hexagon">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zh-CN" altLang="en-US" sz="1600">
                        <a:latin typeface="微软雅黑" panose="020B0503020204020204" pitchFamily="34" charset="-122"/>
                        <a:ea typeface="微软雅黑" panose="020B0503020204020204" pitchFamily="34" charset="-122"/>
                      </a:rPr>
                      <a:t>抖音</a:t>
                    </a:r>
                    <a:endParaRPr lang="en-US" altLang="zh-CN" sz="1600">
                      <a:latin typeface="微软雅黑" panose="020B0503020204020204" pitchFamily="34" charset="-122"/>
                      <a:ea typeface="微软雅黑" panose="020B0503020204020204" pitchFamily="34" charset="-122"/>
                    </a:endParaRPr>
                  </a:p>
                  <a:p>
                    <a:pPr algn="ctr"/>
                    <a:r>
                      <a:rPr lang="zh-CN" altLang="en-US" sz="1600">
                        <a:latin typeface="微软雅黑" panose="020B0503020204020204" pitchFamily="34" charset="-122"/>
                        <a:ea typeface="微软雅黑" panose="020B0503020204020204" pitchFamily="34" charset="-122"/>
                      </a:rPr>
                      <a:t>快速</a:t>
                    </a:r>
                    <a:endParaRPr lang="zh-CN" altLang="en-US" sz="1600">
                      <a:latin typeface="微软雅黑" panose="020B0503020204020204" pitchFamily="34" charset="-122"/>
                      <a:ea typeface="微软雅黑" panose="020B0503020204020204" pitchFamily="34" charset="-122"/>
                    </a:endParaRPr>
                  </a:p>
                </p:txBody>
              </p:sp>
              <p:sp>
                <p:nvSpPr>
                  <p:cNvPr id="7" name="六边形 6"/>
                  <p:cNvSpPr/>
                  <p:nvPr/>
                </p:nvSpPr>
                <p:spPr>
                  <a:xfrm>
                    <a:off x="3163614" y="2134301"/>
                    <a:ext cx="1208690" cy="1080000"/>
                  </a:xfrm>
                  <a:prstGeom prst="hexagon">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zh-CN" altLang="en-US" sz="1600">
                        <a:latin typeface="微软雅黑" panose="020B0503020204020204" pitchFamily="34" charset="-122"/>
                        <a:ea typeface="微软雅黑" panose="020B0503020204020204" pitchFamily="34" charset="-122"/>
                      </a:rPr>
                      <a:t>小红书</a:t>
                    </a:r>
                    <a:endParaRPr lang="zh-CN" altLang="en-US" sz="1600">
                      <a:latin typeface="微软雅黑" panose="020B0503020204020204" pitchFamily="34" charset="-122"/>
                      <a:ea typeface="微软雅黑" panose="020B0503020204020204" pitchFamily="34" charset="-122"/>
                    </a:endParaRPr>
                  </a:p>
                </p:txBody>
              </p:sp>
              <p:sp>
                <p:nvSpPr>
                  <p:cNvPr id="8" name="六边形 7"/>
                  <p:cNvSpPr/>
                  <p:nvPr/>
                </p:nvSpPr>
                <p:spPr>
                  <a:xfrm>
                    <a:off x="3163614" y="3210208"/>
                    <a:ext cx="1208690" cy="1080000"/>
                  </a:xfrm>
                  <a:prstGeom prst="hexagon">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zh-CN" altLang="en-US" sz="1600">
                        <a:latin typeface="微软雅黑" panose="020B0503020204020204" pitchFamily="34" charset="-122"/>
                        <a:ea typeface="微软雅黑" panose="020B0503020204020204" pitchFamily="34" charset="-122"/>
                      </a:rPr>
                      <a:t>线下</a:t>
                    </a:r>
                    <a:endParaRPr lang="en-US" altLang="zh-CN" sz="1600">
                      <a:latin typeface="微软雅黑" panose="020B0503020204020204" pitchFamily="34" charset="-122"/>
                      <a:ea typeface="微软雅黑" panose="020B0503020204020204" pitchFamily="34" charset="-122"/>
                    </a:endParaRPr>
                  </a:p>
                  <a:p>
                    <a:pPr algn="ctr"/>
                    <a:r>
                      <a:rPr lang="zh-CN" altLang="en-US" sz="1600">
                        <a:latin typeface="微软雅黑" panose="020B0503020204020204" pitchFamily="34" charset="-122"/>
                        <a:ea typeface="微软雅黑" panose="020B0503020204020204" pitchFamily="34" charset="-122"/>
                      </a:rPr>
                      <a:t>场景</a:t>
                    </a:r>
                    <a:endParaRPr lang="zh-CN" altLang="en-US" sz="1600">
                      <a:latin typeface="微软雅黑" panose="020B0503020204020204" pitchFamily="34" charset="-122"/>
                      <a:ea typeface="微软雅黑" panose="020B0503020204020204" pitchFamily="34" charset="-122"/>
                    </a:endParaRPr>
                  </a:p>
                </p:txBody>
              </p:sp>
            </p:grpSp>
            <p:sp>
              <p:nvSpPr>
                <p:cNvPr id="19" name="文本框 18"/>
                <p:cNvSpPr txBox="1"/>
                <p:nvPr/>
              </p:nvSpPr>
              <p:spPr>
                <a:xfrm>
                  <a:off x="2356945" y="2911622"/>
                  <a:ext cx="940676" cy="646331"/>
                </a:xfrm>
                <a:prstGeom prst="rect">
                  <a:avLst/>
                </a:prstGeom>
                <a:noFill/>
              </p:spPr>
              <p:txBody>
                <a:bodyPr wrap="square" rtlCol="0">
                  <a:spAutoFit/>
                </a:bodyPr>
                <a:lstStyle/>
                <a:p>
                  <a:pPr algn="ctr"/>
                  <a:r>
                    <a:rPr lang="zh-CN" altLang="en-US">
                      <a:latin typeface="微软雅黑" panose="020B0503020204020204" pitchFamily="34" charset="-122"/>
                      <a:ea typeface="微软雅黑" panose="020B0503020204020204" pitchFamily="34" charset="-122"/>
                    </a:rPr>
                    <a:t>公域</a:t>
                  </a:r>
                  <a:endParaRPr lang="en-US" altLang="zh-CN">
                    <a:latin typeface="微软雅黑" panose="020B0503020204020204" pitchFamily="34" charset="-122"/>
                    <a:ea typeface="微软雅黑" panose="020B0503020204020204" pitchFamily="34" charset="-122"/>
                  </a:endParaRPr>
                </a:p>
                <a:p>
                  <a:pPr algn="ctr"/>
                  <a:r>
                    <a:rPr lang="zh-CN" altLang="en-US">
                      <a:latin typeface="微软雅黑" panose="020B0503020204020204" pitchFamily="34" charset="-122"/>
                      <a:ea typeface="微软雅黑" panose="020B0503020204020204" pitchFamily="34" charset="-122"/>
                    </a:rPr>
                    <a:t>流量</a:t>
                  </a:r>
                  <a:endParaRPr lang="zh-CN" altLang="en-US">
                    <a:latin typeface="微软雅黑" panose="020B0503020204020204" pitchFamily="34" charset="-122"/>
                    <a:ea typeface="微软雅黑" panose="020B0503020204020204" pitchFamily="34" charset="-122"/>
                  </a:endParaRPr>
                </a:p>
              </p:txBody>
            </p:sp>
          </p:grpSp>
          <p:sp>
            <p:nvSpPr>
              <p:cNvPr id="25" name="等腰三角形 24"/>
              <p:cNvSpPr/>
              <p:nvPr/>
            </p:nvSpPr>
            <p:spPr>
              <a:xfrm rot="4409990">
                <a:off x="4844271" y="1680595"/>
                <a:ext cx="233220" cy="121400"/>
              </a:xfrm>
              <a:prstGeom prst="triangl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7" name="等腰三角形 26"/>
              <p:cNvSpPr/>
              <p:nvPr/>
            </p:nvSpPr>
            <p:spPr>
              <a:xfrm rot="5855172">
                <a:off x="6029959" y="1551049"/>
                <a:ext cx="233220" cy="121400"/>
              </a:xfrm>
              <a:prstGeom prst="triangl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8" name="等腰三角形 27"/>
              <p:cNvSpPr/>
              <p:nvPr/>
            </p:nvSpPr>
            <p:spPr>
              <a:xfrm rot="14959543">
                <a:off x="6405056" y="5859830"/>
                <a:ext cx="233220" cy="121400"/>
              </a:xfrm>
              <a:prstGeom prst="triangl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9" name="等腰三角形 28"/>
              <p:cNvSpPr/>
              <p:nvPr/>
            </p:nvSpPr>
            <p:spPr>
              <a:xfrm rot="17020408">
                <a:off x="5183228" y="5908738"/>
                <a:ext cx="233220" cy="121400"/>
              </a:xfrm>
              <a:prstGeom prst="triangl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0" name="文本框 29"/>
              <p:cNvSpPr txBox="1"/>
              <p:nvPr/>
            </p:nvSpPr>
            <p:spPr>
              <a:xfrm>
                <a:off x="5071583" y="1430785"/>
                <a:ext cx="1043799" cy="338554"/>
              </a:xfrm>
              <a:prstGeom prst="rect">
                <a:avLst/>
              </a:prstGeom>
              <a:solidFill>
                <a:schemeClr val="bg1"/>
              </a:solidFill>
            </p:spPr>
            <p:txBody>
              <a:bodyPr wrap="square" rtlCol="0">
                <a:spAutoFit/>
              </a:bodyPr>
              <a:lstStyle/>
              <a:p>
                <a:r>
                  <a:rPr lang="zh-CN" altLang="en-US" sz="1600" b="1">
                    <a:latin typeface="微软雅黑" panose="020B0503020204020204" pitchFamily="34" charset="-122"/>
                    <a:ea typeface="微软雅黑" panose="020B0503020204020204" pitchFamily="34" charset="-122"/>
                  </a:rPr>
                  <a:t>全域获客</a:t>
                </a:r>
                <a:endParaRPr lang="zh-CN" altLang="en-US" sz="1600" b="1">
                  <a:latin typeface="微软雅黑" panose="020B0503020204020204" pitchFamily="34" charset="-122"/>
                  <a:ea typeface="微软雅黑" panose="020B0503020204020204" pitchFamily="34" charset="-122"/>
                </a:endParaRPr>
              </a:p>
            </p:txBody>
          </p:sp>
          <p:sp>
            <p:nvSpPr>
              <p:cNvPr id="31" name="文本框 30"/>
              <p:cNvSpPr txBox="1"/>
              <p:nvPr/>
            </p:nvSpPr>
            <p:spPr>
              <a:xfrm>
                <a:off x="5434875" y="5840849"/>
                <a:ext cx="1043799" cy="338554"/>
              </a:xfrm>
              <a:prstGeom prst="rect">
                <a:avLst/>
              </a:prstGeom>
              <a:solidFill>
                <a:schemeClr val="bg1"/>
              </a:solidFill>
            </p:spPr>
            <p:txBody>
              <a:bodyPr wrap="square" rtlCol="0">
                <a:spAutoFit/>
              </a:bodyPr>
              <a:lstStyle/>
              <a:p>
                <a:r>
                  <a:rPr lang="zh-CN" altLang="en-US" sz="1600" b="1">
                    <a:latin typeface="微软雅黑" panose="020B0503020204020204" pitchFamily="34" charset="-122"/>
                    <a:ea typeface="微软雅黑" panose="020B0503020204020204" pitchFamily="34" charset="-122"/>
                  </a:rPr>
                  <a:t>反哺公域</a:t>
                </a:r>
                <a:endParaRPr lang="zh-CN" altLang="en-US" sz="1600" b="1">
                  <a:latin typeface="微软雅黑" panose="020B0503020204020204" pitchFamily="34" charset="-122"/>
                  <a:ea typeface="微软雅黑" panose="020B0503020204020204" pitchFamily="34" charset="-122"/>
                </a:endParaRPr>
              </a:p>
            </p:txBody>
          </p:sp>
          <p:sp>
            <p:nvSpPr>
              <p:cNvPr id="33" name="文本框 32"/>
              <p:cNvSpPr txBox="1"/>
              <p:nvPr/>
            </p:nvSpPr>
            <p:spPr>
              <a:xfrm>
                <a:off x="5593286" y="2588576"/>
                <a:ext cx="486950" cy="2308324"/>
              </a:xfrm>
              <a:prstGeom prst="rect">
                <a:avLst/>
              </a:prstGeom>
              <a:noFill/>
            </p:spPr>
            <p:txBody>
              <a:bodyPr wrap="square" rtlCol="0">
                <a:spAutoFit/>
              </a:bodyPr>
              <a:lstStyle/>
              <a:p>
                <a:pPr algn="ctr"/>
                <a:r>
                  <a:rPr lang="zh-CN" altLang="en-US" sz="2400">
                    <a:latin typeface="微软雅黑" panose="020B0503020204020204" pitchFamily="34" charset="-122"/>
                    <a:ea typeface="微软雅黑" panose="020B0503020204020204" pitchFamily="34" charset="-122"/>
                  </a:rPr>
                  <a:t>用户全域经营</a:t>
                </a:r>
                <a:endParaRPr lang="zh-CN" altLang="en-US" sz="2400">
                  <a:latin typeface="微软雅黑" panose="020B0503020204020204" pitchFamily="34" charset="-122"/>
                  <a:ea typeface="微软雅黑" panose="020B0503020204020204" pitchFamily="34" charset="-122"/>
                </a:endParaRPr>
              </a:p>
            </p:txBody>
          </p:sp>
        </p:grpSp>
        <p:sp>
          <p:nvSpPr>
            <p:cNvPr id="35" name="等腰三角形 34"/>
            <p:cNvSpPr/>
            <p:nvPr/>
          </p:nvSpPr>
          <p:spPr>
            <a:xfrm rot="5400000">
              <a:off x="5189206" y="3542855"/>
              <a:ext cx="564796" cy="317204"/>
            </a:xfrm>
            <a:prstGeom prst="triangle">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6" name="等腰三角形 35"/>
            <p:cNvSpPr/>
            <p:nvPr/>
          </p:nvSpPr>
          <p:spPr>
            <a:xfrm rot="16410397">
              <a:off x="5893587" y="3534396"/>
              <a:ext cx="564796" cy="332912"/>
            </a:xfrm>
            <a:prstGeom prst="triangle">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38" name="文本框 37"/>
          <p:cNvSpPr txBox="1"/>
          <p:nvPr/>
        </p:nvSpPr>
        <p:spPr>
          <a:xfrm>
            <a:off x="696996" y="1457368"/>
            <a:ext cx="1700047" cy="369332"/>
          </a:xfrm>
          <a:prstGeom prst="rect">
            <a:avLst/>
          </a:prstGeom>
          <a:noFill/>
        </p:spPr>
        <p:txBody>
          <a:bodyPr wrap="square" rtlCol="0">
            <a:spAutoFit/>
          </a:bodyPr>
          <a:lstStyle/>
          <a:p>
            <a:pPr algn="ctr"/>
            <a:r>
              <a:rPr lang="zh-CN" altLang="en-US">
                <a:latin typeface="微软雅黑" panose="020B0503020204020204" pitchFamily="34" charset="-122"/>
                <a:ea typeface="微软雅黑" panose="020B0503020204020204" pitchFamily="34" charset="-122"/>
              </a:rPr>
              <a:t>全域定义</a:t>
            </a:r>
            <a:endParaRPr lang="zh-CN" altLang="en-US">
              <a:latin typeface="微软雅黑" panose="020B0503020204020204" pitchFamily="34" charset="-122"/>
              <a:ea typeface="微软雅黑" panose="020B0503020204020204" pitchFamily="34" charset="-122"/>
            </a:endParaRPr>
          </a:p>
        </p:txBody>
      </p:sp>
      <p:sp>
        <p:nvSpPr>
          <p:cNvPr id="39" name="文本框 38"/>
          <p:cNvSpPr txBox="1"/>
          <p:nvPr/>
        </p:nvSpPr>
        <p:spPr>
          <a:xfrm>
            <a:off x="9166695" y="1457368"/>
            <a:ext cx="1700047" cy="369332"/>
          </a:xfrm>
          <a:prstGeom prst="rect">
            <a:avLst/>
          </a:prstGeom>
          <a:noFill/>
        </p:spPr>
        <p:txBody>
          <a:bodyPr wrap="square" rtlCol="0">
            <a:spAutoFit/>
          </a:bodyPr>
          <a:lstStyle/>
          <a:p>
            <a:pPr algn="ctr"/>
            <a:r>
              <a:rPr lang="zh-CN" altLang="en-US">
                <a:latin typeface="微软雅黑" panose="020B0503020204020204" pitchFamily="34" charset="-122"/>
                <a:ea typeface="微软雅黑" panose="020B0503020204020204" pitchFamily="34" charset="-122"/>
              </a:rPr>
              <a:t>全域经营思考</a:t>
            </a:r>
            <a:endParaRPr lang="zh-CN" altLang="en-US">
              <a:latin typeface="微软雅黑" panose="020B0503020204020204" pitchFamily="34" charset="-122"/>
              <a:ea typeface="微软雅黑" panose="020B0503020204020204" pitchFamily="34" charset="-122"/>
            </a:endParaRPr>
          </a:p>
        </p:txBody>
      </p:sp>
      <p:sp>
        <p:nvSpPr>
          <p:cNvPr id="40" name="椭圆 39"/>
          <p:cNvSpPr/>
          <p:nvPr/>
        </p:nvSpPr>
        <p:spPr>
          <a:xfrm>
            <a:off x="998663" y="2152072"/>
            <a:ext cx="1260000" cy="1260000"/>
          </a:xfrm>
          <a:prstGeom prst="ellipse">
            <a:avLst/>
          </a:prstGeom>
          <a:solidFill>
            <a:srgbClr val="DED1E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zh-CN" altLang="en-US" sz="1600">
                <a:solidFill>
                  <a:schemeClr val="tx1"/>
                </a:solidFill>
                <a:latin typeface="微软雅黑" panose="020B0503020204020204" pitchFamily="34" charset="-122"/>
                <a:ea typeface="微软雅黑" panose="020B0503020204020204" pitchFamily="34" charset="-122"/>
              </a:rPr>
              <a:t>线上</a:t>
            </a:r>
            <a:endParaRPr lang="en-US" altLang="zh-CN" sz="1600">
              <a:solidFill>
                <a:schemeClr val="tx1"/>
              </a:solidFill>
              <a:latin typeface="微软雅黑" panose="020B0503020204020204" pitchFamily="34" charset="-122"/>
              <a:ea typeface="微软雅黑" panose="020B0503020204020204" pitchFamily="34" charset="-122"/>
            </a:endParaRPr>
          </a:p>
          <a:p>
            <a:pPr algn="ctr"/>
            <a:r>
              <a:rPr lang="zh-CN" altLang="en-US" sz="1600">
                <a:solidFill>
                  <a:schemeClr val="tx1"/>
                </a:solidFill>
                <a:latin typeface="微软雅黑" panose="020B0503020204020204" pitchFamily="34" charset="-122"/>
                <a:ea typeface="微软雅黑" panose="020B0503020204020204" pitchFamily="34" charset="-122"/>
              </a:rPr>
              <a:t>线下</a:t>
            </a:r>
            <a:endParaRPr lang="zh-CN" altLang="en-US" sz="1600">
              <a:solidFill>
                <a:schemeClr val="tx1"/>
              </a:solidFill>
              <a:latin typeface="微软雅黑" panose="020B0503020204020204" pitchFamily="34" charset="-122"/>
              <a:ea typeface="微软雅黑" panose="020B0503020204020204" pitchFamily="34" charset="-122"/>
            </a:endParaRPr>
          </a:p>
        </p:txBody>
      </p:sp>
      <p:sp>
        <p:nvSpPr>
          <p:cNvPr id="41" name="椭圆 40"/>
          <p:cNvSpPr/>
          <p:nvPr/>
        </p:nvSpPr>
        <p:spPr>
          <a:xfrm>
            <a:off x="530150" y="3426525"/>
            <a:ext cx="1260000" cy="1260000"/>
          </a:xfrm>
          <a:prstGeom prst="ellipse">
            <a:avLst/>
          </a:prstGeom>
          <a:solidFill>
            <a:srgbClr val="DED1E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zh-CN" altLang="en-US" sz="1600">
                <a:solidFill>
                  <a:schemeClr val="tx1"/>
                </a:solidFill>
                <a:latin typeface="微软雅黑" panose="020B0503020204020204" pitchFamily="34" charset="-122"/>
                <a:ea typeface="微软雅黑" panose="020B0503020204020204" pitchFamily="34" charset="-122"/>
              </a:rPr>
              <a:t>线上</a:t>
            </a:r>
            <a:endParaRPr lang="en-US" altLang="zh-CN" sz="1600">
              <a:solidFill>
                <a:schemeClr val="tx1"/>
              </a:solidFill>
              <a:latin typeface="微软雅黑" panose="020B0503020204020204" pitchFamily="34" charset="-122"/>
              <a:ea typeface="微软雅黑" panose="020B0503020204020204" pitchFamily="34" charset="-122"/>
            </a:endParaRPr>
          </a:p>
          <a:p>
            <a:pPr algn="ctr"/>
            <a:r>
              <a:rPr lang="zh-CN" altLang="en-US" sz="1600">
                <a:solidFill>
                  <a:schemeClr val="tx1"/>
                </a:solidFill>
                <a:latin typeface="微软雅黑" panose="020B0503020204020204" pitchFamily="34" charset="-122"/>
                <a:ea typeface="微软雅黑" panose="020B0503020204020204" pitchFamily="34" charset="-122"/>
              </a:rPr>
              <a:t>跨平台</a:t>
            </a:r>
            <a:endParaRPr lang="zh-CN" altLang="en-US" sz="1600">
              <a:solidFill>
                <a:schemeClr val="tx1"/>
              </a:solidFill>
              <a:latin typeface="微软雅黑" panose="020B0503020204020204" pitchFamily="34" charset="-122"/>
              <a:ea typeface="微软雅黑" panose="020B0503020204020204" pitchFamily="34" charset="-122"/>
            </a:endParaRPr>
          </a:p>
        </p:txBody>
      </p:sp>
      <p:sp>
        <p:nvSpPr>
          <p:cNvPr id="42" name="椭圆 41"/>
          <p:cNvSpPr/>
          <p:nvPr/>
        </p:nvSpPr>
        <p:spPr>
          <a:xfrm>
            <a:off x="1294157" y="4676986"/>
            <a:ext cx="1260000" cy="1260000"/>
          </a:xfrm>
          <a:prstGeom prst="ellipse">
            <a:avLst/>
          </a:prstGeom>
          <a:solidFill>
            <a:srgbClr val="DED1E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zh-CN" altLang="en-US" sz="1600">
                <a:solidFill>
                  <a:schemeClr val="tx1"/>
                </a:solidFill>
                <a:latin typeface="微软雅黑" panose="020B0503020204020204" pitchFamily="34" charset="-122"/>
                <a:ea typeface="微软雅黑" panose="020B0503020204020204" pitchFamily="34" charset="-122"/>
              </a:rPr>
              <a:t>私域</a:t>
            </a:r>
            <a:endParaRPr lang="en-US" altLang="zh-CN" sz="1600">
              <a:solidFill>
                <a:schemeClr val="tx1"/>
              </a:solidFill>
              <a:latin typeface="微软雅黑" panose="020B0503020204020204" pitchFamily="34" charset="-122"/>
              <a:ea typeface="微软雅黑" panose="020B0503020204020204" pitchFamily="34" charset="-122"/>
            </a:endParaRPr>
          </a:p>
          <a:p>
            <a:pPr algn="ctr"/>
            <a:r>
              <a:rPr lang="zh-CN" altLang="en-US" sz="1600">
                <a:solidFill>
                  <a:schemeClr val="tx1"/>
                </a:solidFill>
                <a:latin typeface="微软雅黑" panose="020B0503020204020204" pitchFamily="34" charset="-122"/>
                <a:ea typeface="微软雅黑" panose="020B0503020204020204" pitchFamily="34" charset="-122"/>
              </a:rPr>
              <a:t>跨触点</a:t>
            </a:r>
            <a:endParaRPr lang="zh-CN" altLang="en-US" sz="1600">
              <a:solidFill>
                <a:schemeClr val="tx1"/>
              </a:solidFill>
              <a:latin typeface="微软雅黑" panose="020B0503020204020204" pitchFamily="34" charset="-122"/>
              <a:ea typeface="微软雅黑" panose="020B0503020204020204" pitchFamily="34" charset="-122"/>
            </a:endParaRPr>
          </a:p>
        </p:txBody>
      </p:sp>
      <p:sp>
        <p:nvSpPr>
          <p:cNvPr id="43" name="椭圆 42"/>
          <p:cNvSpPr/>
          <p:nvPr/>
        </p:nvSpPr>
        <p:spPr>
          <a:xfrm>
            <a:off x="9337392" y="2152072"/>
            <a:ext cx="1260000" cy="1260000"/>
          </a:xfrm>
          <a:prstGeom prst="ellipse">
            <a:avLst/>
          </a:prstGeom>
          <a:solidFill>
            <a:srgbClr val="DED1E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zh-CN" altLang="en-US" sz="1600">
                <a:solidFill>
                  <a:schemeClr val="tx1"/>
                </a:solidFill>
                <a:latin typeface="微软雅黑" panose="020B0503020204020204" pitchFamily="34" charset="-122"/>
                <a:ea typeface="微软雅黑" panose="020B0503020204020204" pitchFamily="34" charset="-122"/>
              </a:rPr>
              <a:t>私域</a:t>
            </a:r>
            <a:endParaRPr lang="en-US" altLang="zh-CN" sz="1600">
              <a:solidFill>
                <a:schemeClr val="tx1"/>
              </a:solidFill>
              <a:latin typeface="微软雅黑" panose="020B0503020204020204" pitchFamily="34" charset="-122"/>
              <a:ea typeface="微软雅黑" panose="020B0503020204020204" pitchFamily="34" charset="-122"/>
            </a:endParaRPr>
          </a:p>
          <a:p>
            <a:pPr algn="ctr"/>
            <a:r>
              <a:rPr lang="zh-CN" altLang="en-US" sz="1600">
                <a:solidFill>
                  <a:schemeClr val="tx1"/>
                </a:solidFill>
                <a:latin typeface="微软雅黑" panose="020B0503020204020204" pitchFamily="34" charset="-122"/>
                <a:ea typeface="微软雅黑" panose="020B0503020204020204" pitchFamily="34" charset="-122"/>
              </a:rPr>
              <a:t>存钱</a:t>
            </a:r>
            <a:endParaRPr lang="zh-CN" altLang="en-US" sz="1600">
              <a:solidFill>
                <a:schemeClr val="tx1"/>
              </a:solidFill>
              <a:latin typeface="微软雅黑" panose="020B0503020204020204" pitchFamily="34" charset="-122"/>
              <a:ea typeface="微软雅黑" panose="020B0503020204020204" pitchFamily="34" charset="-122"/>
            </a:endParaRPr>
          </a:p>
        </p:txBody>
      </p:sp>
      <p:sp>
        <p:nvSpPr>
          <p:cNvPr id="44" name="椭圆 43"/>
          <p:cNvSpPr/>
          <p:nvPr/>
        </p:nvSpPr>
        <p:spPr>
          <a:xfrm>
            <a:off x="9796695" y="3426525"/>
            <a:ext cx="1260000" cy="1260000"/>
          </a:xfrm>
          <a:prstGeom prst="ellipse">
            <a:avLst/>
          </a:prstGeom>
          <a:solidFill>
            <a:srgbClr val="DED1E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zh-CN" altLang="en-US" sz="1600">
                <a:solidFill>
                  <a:schemeClr val="tx1"/>
                </a:solidFill>
                <a:latin typeface="微软雅黑" panose="020B0503020204020204" pitchFamily="34" charset="-122"/>
                <a:ea typeface="微软雅黑" panose="020B0503020204020204" pitchFamily="34" charset="-122"/>
              </a:rPr>
              <a:t>公域</a:t>
            </a:r>
            <a:endParaRPr lang="en-US" altLang="zh-CN" sz="1600">
              <a:solidFill>
                <a:schemeClr val="tx1"/>
              </a:solidFill>
              <a:latin typeface="微软雅黑" panose="020B0503020204020204" pitchFamily="34" charset="-122"/>
              <a:ea typeface="微软雅黑" panose="020B0503020204020204" pitchFamily="34" charset="-122"/>
            </a:endParaRPr>
          </a:p>
          <a:p>
            <a:pPr algn="ctr"/>
            <a:r>
              <a:rPr lang="zh-CN" altLang="en-US" sz="1600">
                <a:solidFill>
                  <a:schemeClr val="tx1"/>
                </a:solidFill>
                <a:latin typeface="微软雅黑" panose="020B0503020204020204" pitchFamily="34" charset="-122"/>
                <a:ea typeface="微软雅黑" panose="020B0503020204020204" pitchFamily="34" charset="-122"/>
              </a:rPr>
              <a:t>攒钱</a:t>
            </a:r>
            <a:endParaRPr lang="zh-CN" altLang="en-US" sz="1600">
              <a:solidFill>
                <a:schemeClr val="tx1"/>
              </a:solidFill>
              <a:latin typeface="微软雅黑" panose="020B0503020204020204" pitchFamily="34" charset="-122"/>
              <a:ea typeface="微软雅黑" panose="020B0503020204020204" pitchFamily="34" charset="-122"/>
            </a:endParaRPr>
          </a:p>
        </p:txBody>
      </p:sp>
      <p:sp>
        <p:nvSpPr>
          <p:cNvPr id="45" name="椭圆 44"/>
          <p:cNvSpPr/>
          <p:nvPr/>
        </p:nvSpPr>
        <p:spPr>
          <a:xfrm>
            <a:off x="9166695" y="4700978"/>
            <a:ext cx="1260000" cy="1260000"/>
          </a:xfrm>
          <a:prstGeom prst="ellipse">
            <a:avLst/>
          </a:prstGeom>
          <a:solidFill>
            <a:srgbClr val="DED1E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zh-CN" altLang="en-US" sz="1600">
                <a:solidFill>
                  <a:schemeClr val="tx1"/>
                </a:solidFill>
                <a:latin typeface="微软雅黑" panose="020B0503020204020204" pitchFamily="34" charset="-122"/>
                <a:ea typeface="微软雅黑" panose="020B0503020204020204" pitchFamily="34" charset="-122"/>
              </a:rPr>
              <a:t>私域</a:t>
            </a:r>
            <a:endParaRPr lang="en-US" altLang="zh-CN" sz="1600">
              <a:solidFill>
                <a:schemeClr val="tx1"/>
              </a:solidFill>
              <a:latin typeface="微软雅黑" panose="020B0503020204020204" pitchFamily="34" charset="-122"/>
              <a:ea typeface="微软雅黑" panose="020B0503020204020204" pitchFamily="34" charset="-122"/>
            </a:endParaRPr>
          </a:p>
          <a:p>
            <a:pPr algn="ctr"/>
            <a:r>
              <a:rPr lang="zh-CN" altLang="en-US" sz="1600">
                <a:solidFill>
                  <a:schemeClr val="tx1"/>
                </a:solidFill>
                <a:latin typeface="微软雅黑" panose="020B0503020204020204" pitchFamily="34" charset="-122"/>
                <a:ea typeface="微软雅黑" panose="020B0503020204020204" pitchFamily="34" charset="-122"/>
              </a:rPr>
              <a:t>取钱</a:t>
            </a:r>
            <a:endParaRPr lang="zh-CN" altLang="en-US" sz="1600">
              <a:solidFill>
                <a:schemeClr val="tx1"/>
              </a:solidFill>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5:prstTrans prst="peelOff"/>
      </p:transition>
    </mc:Choice>
    <mc:Fallback>
      <p:transition spd="slow">
        <p:fade/>
      </p:transition>
    </mc:Fallback>
  </mc:AlternateContent>
</p:sld>
</file>

<file path=ppt/slides/slide1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817948" y="269402"/>
            <a:ext cx="7562367" cy="584775"/>
          </a:xfrm>
          <a:prstGeom prst="rect">
            <a:avLst/>
          </a:prstGeom>
          <a:noFill/>
        </p:spPr>
        <p:txBody>
          <a:bodyPr wrap="square">
            <a:spAutoFit/>
          </a:bodyPr>
          <a:lstStyle/>
          <a:p>
            <a:r>
              <a:rPr lang="zh-CN" altLang="en-US" sz="3200">
                <a:latin typeface="微软雅黑" panose="020B0503020204020204" pitchFamily="34" charset="-122"/>
                <a:ea typeface="微软雅黑" panose="020B0503020204020204" pitchFamily="34" charset="-122"/>
              </a:rPr>
              <a:t>超级私域运营模型</a:t>
            </a:r>
            <a:endParaRPr lang="zh-CN" altLang="en-US" sz="3200">
              <a:latin typeface="微软雅黑" panose="020B0503020204020204" pitchFamily="34" charset="-122"/>
              <a:ea typeface="微软雅黑" panose="020B0503020204020204" pitchFamily="34" charset="-122"/>
            </a:endParaRPr>
          </a:p>
        </p:txBody>
      </p:sp>
      <p:grpSp>
        <p:nvGrpSpPr>
          <p:cNvPr id="92" name="组合 91"/>
          <p:cNvGrpSpPr/>
          <p:nvPr/>
        </p:nvGrpSpPr>
        <p:grpSpPr>
          <a:xfrm>
            <a:off x="457200" y="987972"/>
            <a:ext cx="11277600" cy="5766413"/>
            <a:chOff x="683172" y="987972"/>
            <a:chExt cx="11277600" cy="5766413"/>
          </a:xfrm>
        </p:grpSpPr>
        <p:sp>
          <p:nvSpPr>
            <p:cNvPr id="72" name="矩形 71"/>
            <p:cNvSpPr/>
            <p:nvPr/>
          </p:nvSpPr>
          <p:spPr>
            <a:xfrm>
              <a:off x="2420253" y="1770779"/>
              <a:ext cx="4817284" cy="3712374"/>
            </a:xfrm>
            <a:prstGeom prst="rect">
              <a:avLst/>
            </a:prstGeom>
            <a:noFill/>
            <a:ln w="28575">
              <a:prstDash val="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9" name="矩形: 圆角 68"/>
            <p:cNvSpPr/>
            <p:nvPr/>
          </p:nvSpPr>
          <p:spPr>
            <a:xfrm>
              <a:off x="1576552" y="5732589"/>
              <a:ext cx="10089931" cy="673733"/>
            </a:xfrm>
            <a:prstGeom prst="roundRect">
              <a:avLst/>
            </a:prstGeom>
            <a:noFill/>
            <a:ln>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 name="矩形: 圆角 14"/>
            <p:cNvSpPr/>
            <p:nvPr/>
          </p:nvSpPr>
          <p:spPr>
            <a:xfrm>
              <a:off x="9528282" y="1248101"/>
              <a:ext cx="1701364" cy="4361770"/>
            </a:xfrm>
            <a:prstGeom prst="roundRect">
              <a:avLst/>
            </a:prstGeom>
            <a:noFill/>
            <a:ln>
              <a:prstDash val="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 name="矩形: 圆角 13"/>
            <p:cNvSpPr/>
            <p:nvPr/>
          </p:nvSpPr>
          <p:spPr>
            <a:xfrm>
              <a:off x="7559564" y="1248101"/>
              <a:ext cx="1701364" cy="4361770"/>
            </a:xfrm>
            <a:prstGeom prst="roundRect">
              <a:avLst/>
            </a:prstGeom>
            <a:noFill/>
            <a:ln>
              <a:prstDash val="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1" name="矩形: 圆角 50"/>
            <p:cNvSpPr/>
            <p:nvPr/>
          </p:nvSpPr>
          <p:spPr>
            <a:xfrm>
              <a:off x="8142708" y="2428902"/>
              <a:ext cx="1604287" cy="1729680"/>
            </a:xfrm>
            <a:prstGeom prst="roundRect">
              <a:avLst/>
            </a:prstGeom>
            <a:solidFill>
              <a:schemeClr val="bg1"/>
            </a:solidFill>
            <a:ln>
              <a:solidFill>
                <a:srgbClr val="4B535D"/>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矩形: 圆角 12"/>
            <p:cNvSpPr/>
            <p:nvPr/>
          </p:nvSpPr>
          <p:spPr>
            <a:xfrm>
              <a:off x="5590845" y="1248101"/>
              <a:ext cx="1701364" cy="4444202"/>
            </a:xfrm>
            <a:prstGeom prst="roundRect">
              <a:avLst/>
            </a:prstGeom>
            <a:noFill/>
            <a:ln>
              <a:prstDash val="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4" name="矩形: 圆角 43"/>
            <p:cNvSpPr/>
            <p:nvPr/>
          </p:nvSpPr>
          <p:spPr>
            <a:xfrm>
              <a:off x="6365986" y="2428902"/>
              <a:ext cx="1604287" cy="1729680"/>
            </a:xfrm>
            <a:prstGeom prst="roundRect">
              <a:avLst/>
            </a:prstGeom>
            <a:solidFill>
              <a:schemeClr val="bg1"/>
            </a:solidFill>
            <a:ln>
              <a:solidFill>
                <a:srgbClr val="4B535D"/>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矩形: 圆角 11"/>
            <p:cNvSpPr/>
            <p:nvPr/>
          </p:nvSpPr>
          <p:spPr>
            <a:xfrm>
              <a:off x="3622126" y="1248101"/>
              <a:ext cx="1701364" cy="4361770"/>
            </a:xfrm>
            <a:prstGeom prst="roundRect">
              <a:avLst/>
            </a:prstGeom>
            <a:noFill/>
            <a:ln>
              <a:prstDash val="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矩形: 圆角 10"/>
            <p:cNvSpPr/>
            <p:nvPr/>
          </p:nvSpPr>
          <p:spPr>
            <a:xfrm>
              <a:off x="1653407" y="1248100"/>
              <a:ext cx="1701364" cy="4361771"/>
            </a:xfrm>
            <a:prstGeom prst="roundRect">
              <a:avLst/>
            </a:prstGeom>
            <a:noFill/>
            <a:ln>
              <a:prstDash val="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1" name="矩形: 圆角 40"/>
            <p:cNvSpPr/>
            <p:nvPr/>
          </p:nvSpPr>
          <p:spPr>
            <a:xfrm>
              <a:off x="2995448" y="1747133"/>
              <a:ext cx="3195145" cy="3665697"/>
            </a:xfrm>
            <a:prstGeom prst="roundRect">
              <a:avLst/>
            </a:prstGeom>
            <a:solidFill>
              <a:schemeClr val="bg1"/>
            </a:solidFill>
            <a:ln w="12700">
              <a:solidFill>
                <a:srgbClr val="79569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矩形: 圆角 2"/>
            <p:cNvSpPr/>
            <p:nvPr/>
          </p:nvSpPr>
          <p:spPr>
            <a:xfrm>
              <a:off x="683172" y="987973"/>
              <a:ext cx="441435" cy="1324304"/>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zh-CN" altLang="en-US" sz="1400">
                  <a:latin typeface="微软雅黑" panose="020B0503020204020204" pitchFamily="34" charset="-122"/>
                  <a:ea typeface="微软雅黑" panose="020B0503020204020204" pitchFamily="34" charset="-122"/>
                </a:rPr>
                <a:t>运营重点</a:t>
              </a:r>
              <a:endParaRPr lang="zh-CN" altLang="en-US" sz="1400">
                <a:latin typeface="微软雅黑" panose="020B0503020204020204" pitchFamily="34" charset="-122"/>
                <a:ea typeface="微软雅黑" panose="020B0503020204020204" pitchFamily="34" charset="-122"/>
              </a:endParaRPr>
            </a:p>
          </p:txBody>
        </p:sp>
        <p:sp>
          <p:nvSpPr>
            <p:cNvPr id="4" name="矩形: 圆角 3"/>
            <p:cNvSpPr/>
            <p:nvPr/>
          </p:nvSpPr>
          <p:spPr>
            <a:xfrm>
              <a:off x="683172" y="2472558"/>
              <a:ext cx="441435" cy="3514165"/>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zh-CN" altLang="en-US" sz="1400">
                  <a:latin typeface="微软雅黑" panose="020B0503020204020204" pitchFamily="34" charset="-122"/>
                  <a:ea typeface="微软雅黑" panose="020B0503020204020204" pitchFamily="34" charset="-122"/>
                </a:rPr>
                <a:t>微信生态的运营触点</a:t>
              </a:r>
              <a:endParaRPr lang="zh-CN" altLang="en-US" sz="1400">
                <a:latin typeface="微软雅黑" panose="020B0503020204020204" pitchFamily="34" charset="-122"/>
                <a:ea typeface="微软雅黑" panose="020B0503020204020204" pitchFamily="34" charset="-122"/>
              </a:endParaRPr>
            </a:p>
          </p:txBody>
        </p:sp>
        <p:sp>
          <p:nvSpPr>
            <p:cNvPr id="6" name="矩形: 圆角 5"/>
            <p:cNvSpPr/>
            <p:nvPr/>
          </p:nvSpPr>
          <p:spPr>
            <a:xfrm>
              <a:off x="1742089" y="987972"/>
              <a:ext cx="1524000" cy="388883"/>
            </a:xfrm>
            <a:prstGeom prst="roundRect">
              <a:avLst/>
            </a:prstGeom>
            <a:solidFill>
              <a:schemeClr val="bg1"/>
            </a:solidFill>
            <a:ln>
              <a:solidFill>
                <a:srgbClr val="79569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zh-CN" altLang="en-US" sz="1400">
                  <a:solidFill>
                    <a:schemeClr val="tx1"/>
                  </a:solidFill>
                  <a:latin typeface="微软雅黑" panose="020B0503020204020204" pitchFamily="34" charset="-122"/>
                  <a:ea typeface="微软雅黑" panose="020B0503020204020204" pitchFamily="34" charset="-122"/>
                </a:rPr>
                <a:t>品牌曝光</a:t>
              </a:r>
              <a:endParaRPr lang="zh-CN" altLang="en-US" sz="1400">
                <a:solidFill>
                  <a:schemeClr val="tx1"/>
                </a:solidFill>
                <a:latin typeface="微软雅黑" panose="020B0503020204020204" pitchFamily="34" charset="-122"/>
                <a:ea typeface="微软雅黑" panose="020B0503020204020204" pitchFamily="34" charset="-122"/>
              </a:endParaRPr>
            </a:p>
          </p:txBody>
        </p:sp>
        <p:sp>
          <p:nvSpPr>
            <p:cNvPr id="7" name="矩形: 圆角 6"/>
            <p:cNvSpPr/>
            <p:nvPr/>
          </p:nvSpPr>
          <p:spPr>
            <a:xfrm>
              <a:off x="3710808" y="987972"/>
              <a:ext cx="1524000" cy="388883"/>
            </a:xfrm>
            <a:prstGeom prst="roundRect">
              <a:avLst/>
            </a:prstGeom>
            <a:solidFill>
              <a:schemeClr val="bg1"/>
            </a:solidFill>
            <a:ln>
              <a:solidFill>
                <a:srgbClr val="79569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zh-CN" altLang="en-US" sz="1400">
                  <a:solidFill>
                    <a:schemeClr val="tx1"/>
                  </a:solidFill>
                  <a:latin typeface="微软雅黑" panose="020B0503020204020204" pitchFamily="34" charset="-122"/>
                  <a:ea typeface="微软雅黑" panose="020B0503020204020204" pitchFamily="34" charset="-122"/>
                </a:rPr>
                <a:t>流量获取</a:t>
              </a:r>
              <a:endParaRPr lang="zh-CN" altLang="en-US" sz="1400">
                <a:solidFill>
                  <a:schemeClr val="tx1"/>
                </a:solidFill>
                <a:latin typeface="微软雅黑" panose="020B0503020204020204" pitchFamily="34" charset="-122"/>
                <a:ea typeface="微软雅黑" panose="020B0503020204020204" pitchFamily="34" charset="-122"/>
              </a:endParaRPr>
            </a:p>
          </p:txBody>
        </p:sp>
        <p:sp>
          <p:nvSpPr>
            <p:cNvPr id="8" name="矩形: 圆角 7"/>
            <p:cNvSpPr/>
            <p:nvPr/>
          </p:nvSpPr>
          <p:spPr>
            <a:xfrm>
              <a:off x="5679527" y="987972"/>
              <a:ext cx="1524000" cy="388883"/>
            </a:xfrm>
            <a:prstGeom prst="roundRect">
              <a:avLst/>
            </a:prstGeom>
            <a:solidFill>
              <a:schemeClr val="bg1"/>
            </a:solidFill>
            <a:ln>
              <a:solidFill>
                <a:srgbClr val="79569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zh-CN" altLang="en-US" sz="1400">
                  <a:solidFill>
                    <a:schemeClr val="tx1"/>
                  </a:solidFill>
                  <a:latin typeface="微软雅黑" panose="020B0503020204020204" pitchFamily="34" charset="-122"/>
                  <a:ea typeface="微软雅黑" panose="020B0503020204020204" pitchFamily="34" charset="-122"/>
                </a:rPr>
                <a:t>精细化运营</a:t>
              </a:r>
              <a:endParaRPr lang="zh-CN" altLang="en-US" sz="1400">
                <a:solidFill>
                  <a:schemeClr val="tx1"/>
                </a:solidFill>
                <a:latin typeface="微软雅黑" panose="020B0503020204020204" pitchFamily="34" charset="-122"/>
                <a:ea typeface="微软雅黑" panose="020B0503020204020204" pitchFamily="34" charset="-122"/>
              </a:endParaRPr>
            </a:p>
          </p:txBody>
        </p:sp>
        <p:sp>
          <p:nvSpPr>
            <p:cNvPr id="9" name="矩形: 圆角 8"/>
            <p:cNvSpPr/>
            <p:nvPr/>
          </p:nvSpPr>
          <p:spPr>
            <a:xfrm>
              <a:off x="7648246" y="987972"/>
              <a:ext cx="1524000" cy="388883"/>
            </a:xfrm>
            <a:prstGeom prst="roundRect">
              <a:avLst/>
            </a:prstGeom>
            <a:solidFill>
              <a:schemeClr val="bg1"/>
            </a:solidFill>
            <a:ln>
              <a:solidFill>
                <a:srgbClr val="79569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zh-CN" altLang="en-US" sz="1400">
                  <a:solidFill>
                    <a:schemeClr val="tx1"/>
                  </a:solidFill>
                  <a:latin typeface="微软雅黑" panose="020B0503020204020204" pitchFamily="34" charset="-122"/>
                  <a:ea typeface="微软雅黑" panose="020B0503020204020204" pitchFamily="34" charset="-122"/>
                </a:rPr>
                <a:t>客户服务</a:t>
              </a:r>
              <a:endParaRPr lang="zh-CN" altLang="en-US" sz="1400">
                <a:solidFill>
                  <a:schemeClr val="tx1"/>
                </a:solidFill>
                <a:latin typeface="微软雅黑" panose="020B0503020204020204" pitchFamily="34" charset="-122"/>
                <a:ea typeface="微软雅黑" panose="020B0503020204020204" pitchFamily="34" charset="-122"/>
              </a:endParaRPr>
            </a:p>
          </p:txBody>
        </p:sp>
        <p:sp>
          <p:nvSpPr>
            <p:cNvPr id="10" name="矩形: 圆角 9"/>
            <p:cNvSpPr/>
            <p:nvPr/>
          </p:nvSpPr>
          <p:spPr>
            <a:xfrm>
              <a:off x="9616964" y="987972"/>
              <a:ext cx="1524000" cy="388883"/>
            </a:xfrm>
            <a:prstGeom prst="roundRect">
              <a:avLst/>
            </a:prstGeom>
            <a:solidFill>
              <a:schemeClr val="bg1"/>
            </a:solidFill>
            <a:ln>
              <a:solidFill>
                <a:srgbClr val="79569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zh-CN" altLang="en-US" sz="1400">
                  <a:solidFill>
                    <a:schemeClr val="tx1"/>
                  </a:solidFill>
                  <a:latin typeface="微软雅黑" panose="020B0503020204020204" pitchFamily="34" charset="-122"/>
                  <a:ea typeface="微软雅黑" panose="020B0503020204020204" pitchFamily="34" charset="-122"/>
                </a:rPr>
                <a:t>企业生态建设</a:t>
              </a:r>
              <a:endParaRPr lang="zh-CN" altLang="en-US" sz="1400">
                <a:solidFill>
                  <a:schemeClr val="tx1"/>
                </a:solidFill>
                <a:latin typeface="微软雅黑" panose="020B0503020204020204" pitchFamily="34" charset="-122"/>
                <a:ea typeface="微软雅黑" panose="020B0503020204020204" pitchFamily="34" charset="-122"/>
              </a:endParaRPr>
            </a:p>
          </p:txBody>
        </p:sp>
        <p:sp>
          <p:nvSpPr>
            <p:cNvPr id="16" name="矩形: 圆角 15"/>
            <p:cNvSpPr/>
            <p:nvPr/>
          </p:nvSpPr>
          <p:spPr>
            <a:xfrm>
              <a:off x="1925281" y="2669628"/>
              <a:ext cx="987972" cy="388883"/>
            </a:xfrm>
            <a:prstGeom prst="round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ltLang="zh-CN" sz="1600">
                  <a:latin typeface="微软雅黑" panose="020B0503020204020204" pitchFamily="34" charset="-122"/>
                  <a:ea typeface="微软雅黑" panose="020B0503020204020204" pitchFamily="34" charset="-122"/>
                </a:rPr>
                <a:t>C</a:t>
              </a:r>
              <a:r>
                <a:rPr lang="zh-CN" altLang="en-US" sz="1600">
                  <a:latin typeface="微软雅黑" panose="020B0503020204020204" pitchFamily="34" charset="-122"/>
                  <a:ea typeface="微软雅黑" panose="020B0503020204020204" pitchFamily="34" charset="-122"/>
                </a:rPr>
                <a:t>端</a:t>
              </a:r>
              <a:endParaRPr lang="zh-CN" altLang="en-US" sz="1600">
                <a:latin typeface="微软雅黑" panose="020B0503020204020204" pitchFamily="34" charset="-122"/>
                <a:ea typeface="微软雅黑" panose="020B0503020204020204" pitchFamily="34" charset="-122"/>
              </a:endParaRPr>
            </a:p>
          </p:txBody>
        </p:sp>
        <p:sp>
          <p:nvSpPr>
            <p:cNvPr id="17" name="矩形: 圆角 16"/>
            <p:cNvSpPr/>
            <p:nvPr/>
          </p:nvSpPr>
          <p:spPr>
            <a:xfrm>
              <a:off x="10378964" y="2669628"/>
              <a:ext cx="987972" cy="388883"/>
            </a:xfrm>
            <a:prstGeom prst="roundRect">
              <a:avLst/>
            </a:prstGeom>
            <a:solidFill>
              <a:srgbClr val="16274B"/>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ltLang="zh-CN" sz="1600">
                  <a:latin typeface="微软雅黑" panose="020B0503020204020204" pitchFamily="34" charset="-122"/>
                  <a:ea typeface="微软雅黑" panose="020B0503020204020204" pitchFamily="34" charset="-122"/>
                </a:rPr>
                <a:t>B</a:t>
              </a:r>
              <a:r>
                <a:rPr lang="zh-CN" altLang="en-US" sz="1600">
                  <a:latin typeface="微软雅黑" panose="020B0503020204020204" pitchFamily="34" charset="-122"/>
                  <a:ea typeface="微软雅黑" panose="020B0503020204020204" pitchFamily="34" charset="-122"/>
                </a:rPr>
                <a:t>端</a:t>
              </a:r>
              <a:endParaRPr lang="zh-CN" altLang="en-US" sz="1600">
                <a:latin typeface="微软雅黑" panose="020B0503020204020204" pitchFamily="34" charset="-122"/>
                <a:ea typeface="微软雅黑" panose="020B0503020204020204" pitchFamily="34" charset="-122"/>
              </a:endParaRPr>
            </a:p>
          </p:txBody>
        </p:sp>
        <p:sp>
          <p:nvSpPr>
            <p:cNvPr id="18" name="矩形: 圆角 17"/>
            <p:cNvSpPr/>
            <p:nvPr/>
          </p:nvSpPr>
          <p:spPr>
            <a:xfrm>
              <a:off x="3598148" y="1552692"/>
              <a:ext cx="1701364" cy="388883"/>
            </a:xfrm>
            <a:prstGeom prst="round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zh-CN" altLang="en-US" sz="1400">
                  <a:latin typeface="微软雅黑" panose="020B0503020204020204" pitchFamily="34" charset="-122"/>
                  <a:ea typeface="微软雅黑" panose="020B0503020204020204" pitchFamily="34" charset="-122"/>
                </a:rPr>
                <a:t>微信生态的“公域”</a:t>
              </a:r>
              <a:endParaRPr lang="zh-CN" altLang="en-US" sz="1400">
                <a:latin typeface="微软雅黑" panose="020B0503020204020204" pitchFamily="34" charset="-122"/>
                <a:ea typeface="微软雅黑" panose="020B0503020204020204" pitchFamily="34" charset="-122"/>
              </a:endParaRPr>
            </a:p>
          </p:txBody>
        </p:sp>
        <p:sp>
          <p:nvSpPr>
            <p:cNvPr id="19" name="矩形: 圆角 18"/>
            <p:cNvSpPr/>
            <p:nvPr/>
          </p:nvSpPr>
          <p:spPr>
            <a:xfrm>
              <a:off x="6977224" y="1552692"/>
              <a:ext cx="1701364" cy="388883"/>
            </a:xfrm>
            <a:prstGeom prst="round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zh-CN" altLang="en-US" sz="1400">
                  <a:latin typeface="微软雅黑" panose="020B0503020204020204" pitchFamily="34" charset="-122"/>
                  <a:ea typeface="微软雅黑" panose="020B0503020204020204" pitchFamily="34" charset="-122"/>
                </a:rPr>
                <a:t>微信生态的“私域”</a:t>
              </a:r>
              <a:endParaRPr lang="zh-CN" altLang="en-US" sz="1400">
                <a:latin typeface="微软雅黑" panose="020B0503020204020204" pitchFamily="34" charset="-122"/>
                <a:ea typeface="微软雅黑" panose="020B0503020204020204" pitchFamily="34" charset="-122"/>
              </a:endParaRPr>
            </a:p>
          </p:txBody>
        </p:sp>
        <p:grpSp>
          <p:nvGrpSpPr>
            <p:cNvPr id="34" name="组合 33"/>
            <p:cNvGrpSpPr/>
            <p:nvPr/>
          </p:nvGrpSpPr>
          <p:grpSpPr>
            <a:xfrm>
              <a:off x="3174124" y="2127922"/>
              <a:ext cx="2744264" cy="966315"/>
              <a:chOff x="3174124" y="2674458"/>
              <a:chExt cx="2744264" cy="966315"/>
            </a:xfrm>
          </p:grpSpPr>
          <p:sp>
            <p:nvSpPr>
              <p:cNvPr id="20" name="矩形: 圆角 19"/>
              <p:cNvSpPr/>
              <p:nvPr/>
            </p:nvSpPr>
            <p:spPr>
              <a:xfrm>
                <a:off x="3174124" y="2674458"/>
                <a:ext cx="2744264" cy="966315"/>
              </a:xfrm>
              <a:prstGeom prst="roundRect">
                <a:avLst/>
              </a:prstGeom>
              <a:solidFill>
                <a:schemeClr val="bg1"/>
              </a:solidFill>
              <a:ln>
                <a:solidFill>
                  <a:srgbClr val="79569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1" name="文本框 20"/>
              <p:cNvSpPr txBox="1"/>
              <p:nvPr/>
            </p:nvSpPr>
            <p:spPr>
              <a:xfrm>
                <a:off x="3956113" y="2724600"/>
                <a:ext cx="1019504" cy="307777"/>
              </a:xfrm>
              <a:prstGeom prst="rect">
                <a:avLst/>
              </a:prstGeom>
              <a:noFill/>
            </p:spPr>
            <p:txBody>
              <a:bodyPr wrap="square" rtlCol="0">
                <a:spAutoFit/>
              </a:bodyPr>
              <a:lstStyle/>
              <a:p>
                <a:pPr algn="ctr"/>
                <a:r>
                  <a:rPr lang="zh-CN" altLang="en-US" sz="1400">
                    <a:latin typeface="微软雅黑" panose="020B0503020204020204" pitchFamily="34" charset="-122"/>
                    <a:ea typeface="微软雅黑" panose="020B0503020204020204" pitchFamily="34" charset="-122"/>
                  </a:rPr>
                  <a:t>内容触点</a:t>
                </a:r>
                <a:endParaRPr lang="zh-CN" altLang="en-US" sz="1400">
                  <a:latin typeface="微软雅黑" panose="020B0503020204020204" pitchFamily="34" charset="-122"/>
                  <a:ea typeface="微软雅黑" panose="020B0503020204020204" pitchFamily="34" charset="-122"/>
                </a:endParaRPr>
              </a:p>
            </p:txBody>
          </p:sp>
          <p:sp>
            <p:nvSpPr>
              <p:cNvPr id="23" name="椭圆 22"/>
              <p:cNvSpPr/>
              <p:nvPr/>
            </p:nvSpPr>
            <p:spPr>
              <a:xfrm>
                <a:off x="3459707" y="2988193"/>
                <a:ext cx="847728" cy="545555"/>
              </a:xfrm>
              <a:prstGeom prst="ellipse">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zh-CN" altLang="en-US" sz="1200">
                    <a:solidFill>
                      <a:schemeClr val="tx1"/>
                    </a:solidFill>
                    <a:latin typeface="微软雅黑" panose="020B0503020204020204" pitchFamily="34" charset="-122"/>
                    <a:ea typeface="微软雅黑" panose="020B0503020204020204" pitchFamily="34" charset="-122"/>
                  </a:rPr>
                  <a:t>视频号</a:t>
                </a:r>
                <a:endParaRPr lang="zh-CN" altLang="en-US" sz="1200">
                  <a:solidFill>
                    <a:schemeClr val="tx1"/>
                  </a:solidFill>
                  <a:latin typeface="微软雅黑" panose="020B0503020204020204" pitchFamily="34" charset="-122"/>
                  <a:ea typeface="微软雅黑" panose="020B0503020204020204" pitchFamily="34" charset="-122"/>
                </a:endParaRPr>
              </a:p>
            </p:txBody>
          </p:sp>
          <p:sp>
            <p:nvSpPr>
              <p:cNvPr id="24" name="椭圆 23"/>
              <p:cNvSpPr/>
              <p:nvPr/>
            </p:nvSpPr>
            <p:spPr>
              <a:xfrm>
                <a:off x="4645977" y="2988193"/>
                <a:ext cx="847728" cy="545555"/>
              </a:xfrm>
              <a:prstGeom prst="ellipse">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zh-CN" altLang="en-US" sz="1200">
                    <a:solidFill>
                      <a:schemeClr val="tx1"/>
                    </a:solidFill>
                    <a:latin typeface="微软雅黑" panose="020B0503020204020204" pitchFamily="34" charset="-122"/>
                    <a:ea typeface="微软雅黑" panose="020B0503020204020204" pitchFamily="34" charset="-122"/>
                  </a:rPr>
                  <a:t>微信圈子</a:t>
                </a:r>
                <a:endParaRPr lang="zh-CN" altLang="en-US" sz="1200">
                  <a:solidFill>
                    <a:schemeClr val="tx1"/>
                  </a:solidFill>
                  <a:latin typeface="微软雅黑" panose="020B0503020204020204" pitchFamily="34" charset="-122"/>
                  <a:ea typeface="微软雅黑" panose="020B0503020204020204" pitchFamily="34" charset="-122"/>
                </a:endParaRPr>
              </a:p>
            </p:txBody>
          </p:sp>
        </p:grpSp>
        <p:sp>
          <p:nvSpPr>
            <p:cNvPr id="27" name="矩形: 圆角 26"/>
            <p:cNvSpPr/>
            <p:nvPr/>
          </p:nvSpPr>
          <p:spPr>
            <a:xfrm>
              <a:off x="3174125" y="3192267"/>
              <a:ext cx="2744264" cy="966315"/>
            </a:xfrm>
            <a:prstGeom prst="roundRect">
              <a:avLst/>
            </a:prstGeom>
            <a:solidFill>
              <a:schemeClr val="bg1"/>
            </a:solidFill>
            <a:ln>
              <a:solidFill>
                <a:srgbClr val="79569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8" name="文本框 27"/>
            <p:cNvSpPr txBox="1"/>
            <p:nvPr/>
          </p:nvSpPr>
          <p:spPr>
            <a:xfrm>
              <a:off x="3949170" y="3242409"/>
              <a:ext cx="1019504" cy="307777"/>
            </a:xfrm>
            <a:prstGeom prst="rect">
              <a:avLst/>
            </a:prstGeom>
            <a:noFill/>
          </p:spPr>
          <p:txBody>
            <a:bodyPr wrap="square" rtlCol="0">
              <a:spAutoFit/>
            </a:bodyPr>
            <a:lstStyle/>
            <a:p>
              <a:pPr algn="ctr"/>
              <a:r>
                <a:rPr lang="zh-CN" altLang="en-US" sz="1400">
                  <a:latin typeface="微软雅黑" panose="020B0503020204020204" pitchFamily="34" charset="-122"/>
                  <a:ea typeface="微软雅黑" panose="020B0503020204020204" pitchFamily="34" charset="-122"/>
                </a:rPr>
                <a:t>广告生态</a:t>
              </a:r>
              <a:endParaRPr lang="zh-CN" altLang="en-US" sz="1400">
                <a:latin typeface="微软雅黑" panose="020B0503020204020204" pitchFamily="34" charset="-122"/>
                <a:ea typeface="微软雅黑" panose="020B0503020204020204" pitchFamily="34" charset="-122"/>
              </a:endParaRPr>
            </a:p>
          </p:txBody>
        </p:sp>
        <p:sp>
          <p:nvSpPr>
            <p:cNvPr id="29" name="椭圆 28"/>
            <p:cNvSpPr/>
            <p:nvPr/>
          </p:nvSpPr>
          <p:spPr>
            <a:xfrm>
              <a:off x="3286159" y="3637226"/>
              <a:ext cx="752227" cy="424869"/>
            </a:xfrm>
            <a:prstGeom prst="ellipse">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zh-CN" altLang="en-US" sz="900">
                  <a:solidFill>
                    <a:schemeClr val="tx1"/>
                  </a:solidFill>
                  <a:latin typeface="微软雅黑" panose="020B0503020204020204" pitchFamily="34" charset="-122"/>
                  <a:ea typeface="微软雅黑" panose="020B0503020204020204" pitchFamily="34" charset="-122"/>
                </a:rPr>
                <a:t>腾讯广告</a:t>
              </a:r>
              <a:endParaRPr lang="zh-CN" altLang="en-US" sz="900">
                <a:solidFill>
                  <a:schemeClr val="tx1"/>
                </a:solidFill>
                <a:latin typeface="微软雅黑" panose="020B0503020204020204" pitchFamily="34" charset="-122"/>
                <a:ea typeface="微软雅黑" panose="020B0503020204020204" pitchFamily="34" charset="-122"/>
              </a:endParaRPr>
            </a:p>
          </p:txBody>
        </p:sp>
        <p:sp>
          <p:nvSpPr>
            <p:cNvPr id="31" name="椭圆 30"/>
            <p:cNvSpPr/>
            <p:nvPr/>
          </p:nvSpPr>
          <p:spPr>
            <a:xfrm>
              <a:off x="3822966" y="3637226"/>
              <a:ext cx="752227" cy="424869"/>
            </a:xfrm>
            <a:prstGeom prst="ellipse">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zh-CN" altLang="en-US" sz="900">
                  <a:solidFill>
                    <a:schemeClr val="tx1"/>
                  </a:solidFill>
                  <a:latin typeface="微软雅黑" panose="020B0503020204020204" pitchFamily="34" charset="-122"/>
                  <a:ea typeface="微软雅黑" panose="020B0503020204020204" pitchFamily="34" charset="-122"/>
                </a:rPr>
                <a:t>朋友圈广告</a:t>
              </a:r>
              <a:endParaRPr lang="zh-CN" altLang="en-US" sz="900">
                <a:solidFill>
                  <a:schemeClr val="tx1"/>
                </a:solidFill>
                <a:latin typeface="微软雅黑" panose="020B0503020204020204" pitchFamily="34" charset="-122"/>
                <a:ea typeface="微软雅黑" panose="020B0503020204020204" pitchFamily="34" charset="-122"/>
              </a:endParaRPr>
            </a:p>
          </p:txBody>
        </p:sp>
        <p:sp>
          <p:nvSpPr>
            <p:cNvPr id="32" name="椭圆 31"/>
            <p:cNvSpPr/>
            <p:nvPr/>
          </p:nvSpPr>
          <p:spPr>
            <a:xfrm>
              <a:off x="4466435" y="3641948"/>
              <a:ext cx="752227" cy="424869"/>
            </a:xfrm>
            <a:prstGeom prst="ellipse">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zh-CN" altLang="en-US" sz="900">
                  <a:solidFill>
                    <a:schemeClr val="tx1"/>
                  </a:solidFill>
                  <a:latin typeface="微软雅黑" panose="020B0503020204020204" pitchFamily="34" charset="-122"/>
                  <a:ea typeface="微软雅黑" panose="020B0503020204020204" pitchFamily="34" charset="-122"/>
                </a:rPr>
                <a:t>公众号广告</a:t>
              </a:r>
              <a:endParaRPr lang="zh-CN" altLang="en-US" sz="900">
                <a:solidFill>
                  <a:schemeClr val="tx1"/>
                </a:solidFill>
                <a:latin typeface="微软雅黑" panose="020B0503020204020204" pitchFamily="34" charset="-122"/>
                <a:ea typeface="微软雅黑" panose="020B0503020204020204" pitchFamily="34" charset="-122"/>
              </a:endParaRPr>
            </a:p>
          </p:txBody>
        </p:sp>
        <p:sp>
          <p:nvSpPr>
            <p:cNvPr id="33" name="椭圆 32"/>
            <p:cNvSpPr/>
            <p:nvPr/>
          </p:nvSpPr>
          <p:spPr>
            <a:xfrm>
              <a:off x="5040037" y="3637226"/>
              <a:ext cx="752227" cy="424869"/>
            </a:xfrm>
            <a:prstGeom prst="ellipse">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zh-CN" altLang="en-US" sz="900">
                  <a:solidFill>
                    <a:schemeClr val="tx1"/>
                  </a:solidFill>
                  <a:latin typeface="微软雅黑" panose="020B0503020204020204" pitchFamily="34" charset="-122"/>
                  <a:ea typeface="微软雅黑" panose="020B0503020204020204" pitchFamily="34" charset="-122"/>
                </a:rPr>
                <a:t>小程序广告</a:t>
              </a:r>
              <a:endParaRPr lang="zh-CN" altLang="en-US" sz="900">
                <a:solidFill>
                  <a:schemeClr val="tx1"/>
                </a:solidFill>
                <a:latin typeface="微软雅黑" panose="020B0503020204020204" pitchFamily="34" charset="-122"/>
                <a:ea typeface="微软雅黑" panose="020B0503020204020204" pitchFamily="34" charset="-122"/>
              </a:endParaRPr>
            </a:p>
          </p:txBody>
        </p:sp>
        <p:sp>
          <p:nvSpPr>
            <p:cNvPr id="36" name="矩形: 圆角 35"/>
            <p:cNvSpPr/>
            <p:nvPr/>
          </p:nvSpPr>
          <p:spPr>
            <a:xfrm>
              <a:off x="3174124" y="4256612"/>
              <a:ext cx="2744264" cy="966315"/>
            </a:xfrm>
            <a:prstGeom prst="roundRect">
              <a:avLst/>
            </a:prstGeom>
            <a:solidFill>
              <a:schemeClr val="bg1"/>
            </a:solidFill>
            <a:ln>
              <a:solidFill>
                <a:srgbClr val="79569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7" name="文本框 36"/>
            <p:cNvSpPr txBox="1"/>
            <p:nvPr/>
          </p:nvSpPr>
          <p:spPr>
            <a:xfrm>
              <a:off x="3956113" y="4306754"/>
              <a:ext cx="1019504" cy="307777"/>
            </a:xfrm>
            <a:prstGeom prst="rect">
              <a:avLst/>
            </a:prstGeom>
            <a:noFill/>
          </p:spPr>
          <p:txBody>
            <a:bodyPr wrap="square" rtlCol="0">
              <a:spAutoFit/>
            </a:bodyPr>
            <a:lstStyle/>
            <a:p>
              <a:pPr algn="ctr"/>
              <a:r>
                <a:rPr lang="zh-CN" altLang="en-US" sz="1400">
                  <a:latin typeface="微软雅黑" panose="020B0503020204020204" pitchFamily="34" charset="-122"/>
                  <a:ea typeface="微软雅黑" panose="020B0503020204020204" pitchFamily="34" charset="-122"/>
                </a:rPr>
                <a:t>搜索分发</a:t>
              </a:r>
              <a:endParaRPr lang="zh-CN" altLang="en-US" sz="1400">
                <a:latin typeface="微软雅黑" panose="020B0503020204020204" pitchFamily="34" charset="-122"/>
                <a:ea typeface="微软雅黑" panose="020B0503020204020204" pitchFamily="34" charset="-122"/>
              </a:endParaRPr>
            </a:p>
          </p:txBody>
        </p:sp>
        <p:sp>
          <p:nvSpPr>
            <p:cNvPr id="38" name="椭圆 37"/>
            <p:cNvSpPr/>
            <p:nvPr/>
          </p:nvSpPr>
          <p:spPr>
            <a:xfrm>
              <a:off x="3217101" y="4601777"/>
              <a:ext cx="847728" cy="545555"/>
            </a:xfrm>
            <a:prstGeom prst="ellipse">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zh-CN" altLang="en-US" sz="1000">
                  <a:solidFill>
                    <a:schemeClr val="tx1"/>
                  </a:solidFill>
                  <a:latin typeface="微软雅黑" panose="020B0503020204020204" pitchFamily="34" charset="-122"/>
                  <a:ea typeface="微软雅黑" panose="020B0503020204020204" pitchFamily="34" charset="-122"/>
                </a:rPr>
                <a:t>搜一搜</a:t>
              </a:r>
              <a:endParaRPr lang="zh-CN" altLang="en-US" sz="1000">
                <a:solidFill>
                  <a:schemeClr val="tx1"/>
                </a:solidFill>
                <a:latin typeface="微软雅黑" panose="020B0503020204020204" pitchFamily="34" charset="-122"/>
                <a:ea typeface="微软雅黑" panose="020B0503020204020204" pitchFamily="34" charset="-122"/>
              </a:endParaRPr>
            </a:p>
          </p:txBody>
        </p:sp>
        <p:sp>
          <p:nvSpPr>
            <p:cNvPr id="39" name="椭圆 38"/>
            <p:cNvSpPr/>
            <p:nvPr/>
          </p:nvSpPr>
          <p:spPr>
            <a:xfrm>
              <a:off x="4122568" y="4601777"/>
              <a:ext cx="847728" cy="545555"/>
            </a:xfrm>
            <a:prstGeom prst="ellipse">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zh-CN" altLang="en-US" sz="1000">
                  <a:solidFill>
                    <a:schemeClr val="tx1"/>
                  </a:solidFill>
                  <a:latin typeface="微软雅黑" panose="020B0503020204020204" pitchFamily="34" charset="-122"/>
                  <a:ea typeface="微软雅黑" panose="020B0503020204020204" pitchFamily="34" charset="-122"/>
                </a:rPr>
                <a:t>扫一扫</a:t>
              </a:r>
              <a:endParaRPr lang="zh-CN" altLang="en-US" sz="1000">
                <a:solidFill>
                  <a:schemeClr val="tx1"/>
                </a:solidFill>
                <a:latin typeface="微软雅黑" panose="020B0503020204020204" pitchFamily="34" charset="-122"/>
                <a:ea typeface="微软雅黑" panose="020B0503020204020204" pitchFamily="34" charset="-122"/>
              </a:endParaRPr>
            </a:p>
          </p:txBody>
        </p:sp>
        <p:sp>
          <p:nvSpPr>
            <p:cNvPr id="40" name="椭圆 39"/>
            <p:cNvSpPr/>
            <p:nvPr/>
          </p:nvSpPr>
          <p:spPr>
            <a:xfrm>
              <a:off x="5009911" y="4601776"/>
              <a:ext cx="847728" cy="545555"/>
            </a:xfrm>
            <a:prstGeom prst="ellipse">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zh-CN" altLang="en-US" sz="1000">
                  <a:solidFill>
                    <a:schemeClr val="tx1"/>
                  </a:solidFill>
                  <a:latin typeface="微软雅黑" panose="020B0503020204020204" pitchFamily="34" charset="-122"/>
                  <a:ea typeface="微软雅黑" panose="020B0503020204020204" pitchFamily="34" charset="-122"/>
                </a:rPr>
                <a:t>看一看</a:t>
              </a:r>
              <a:endParaRPr lang="zh-CN" altLang="en-US" sz="1000">
                <a:solidFill>
                  <a:schemeClr val="tx1"/>
                </a:solidFill>
                <a:latin typeface="微软雅黑" panose="020B0503020204020204" pitchFamily="34" charset="-122"/>
                <a:ea typeface="微软雅黑" panose="020B0503020204020204" pitchFamily="34" charset="-122"/>
              </a:endParaRPr>
            </a:p>
          </p:txBody>
        </p:sp>
        <p:sp>
          <p:nvSpPr>
            <p:cNvPr id="42" name="矩形: 圆角 41"/>
            <p:cNvSpPr/>
            <p:nvPr/>
          </p:nvSpPr>
          <p:spPr>
            <a:xfrm>
              <a:off x="6600497" y="2178065"/>
              <a:ext cx="1047749" cy="294494"/>
            </a:xfrm>
            <a:prstGeom prst="roundRect">
              <a:avLst/>
            </a:prstGeom>
            <a:solidFill>
              <a:srgbClr val="4B535D"/>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zh-CN" altLang="en-US" sz="1400">
                  <a:latin typeface="微软雅黑" panose="020B0503020204020204" pitchFamily="34" charset="-122"/>
                  <a:ea typeface="微软雅黑" panose="020B0503020204020204" pitchFamily="34" charset="-122"/>
                </a:rPr>
                <a:t>一般私域</a:t>
              </a:r>
              <a:endParaRPr lang="zh-CN" altLang="en-US" sz="1400">
                <a:latin typeface="微软雅黑" panose="020B0503020204020204" pitchFamily="34" charset="-122"/>
                <a:ea typeface="微软雅黑" panose="020B0503020204020204" pitchFamily="34" charset="-122"/>
              </a:endParaRPr>
            </a:p>
          </p:txBody>
        </p:sp>
        <p:sp>
          <p:nvSpPr>
            <p:cNvPr id="43" name="矩形: 圆角 42"/>
            <p:cNvSpPr/>
            <p:nvPr/>
          </p:nvSpPr>
          <p:spPr>
            <a:xfrm>
              <a:off x="8408751" y="2178064"/>
              <a:ext cx="1047749" cy="294494"/>
            </a:xfrm>
            <a:prstGeom prst="roundRect">
              <a:avLst/>
            </a:prstGeom>
            <a:solidFill>
              <a:srgbClr val="16274B"/>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zh-CN" altLang="en-US" sz="1400">
                  <a:latin typeface="微软雅黑" panose="020B0503020204020204" pitchFamily="34" charset="-122"/>
                  <a:ea typeface="微软雅黑" panose="020B0503020204020204" pitchFamily="34" charset="-122"/>
                </a:rPr>
                <a:t>超级私域</a:t>
              </a:r>
              <a:endParaRPr lang="zh-CN" altLang="en-US" sz="1400">
                <a:latin typeface="微软雅黑" panose="020B0503020204020204" pitchFamily="34" charset="-122"/>
                <a:ea typeface="微软雅黑" panose="020B0503020204020204" pitchFamily="34" charset="-122"/>
              </a:endParaRPr>
            </a:p>
          </p:txBody>
        </p:sp>
        <p:sp>
          <p:nvSpPr>
            <p:cNvPr id="45" name="矩形 44"/>
            <p:cNvSpPr/>
            <p:nvPr/>
          </p:nvSpPr>
          <p:spPr>
            <a:xfrm>
              <a:off x="6480942" y="2714434"/>
              <a:ext cx="603030" cy="294494"/>
            </a:xfrm>
            <a:prstGeom prst="rect">
              <a:avLst/>
            </a:prstGeom>
            <a:solidFill>
              <a:schemeClr val="bg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zh-CN" altLang="en-US" sz="1050">
                  <a:solidFill>
                    <a:schemeClr val="tx1"/>
                  </a:solidFill>
                  <a:latin typeface="微软雅黑" panose="020B0503020204020204" pitchFamily="34" charset="-122"/>
                  <a:ea typeface="微软雅黑" panose="020B0503020204020204" pitchFamily="34" charset="-122"/>
                </a:rPr>
                <a:t>订阅号</a:t>
              </a:r>
              <a:endParaRPr lang="zh-CN" altLang="en-US" sz="1050">
                <a:solidFill>
                  <a:schemeClr val="tx1"/>
                </a:solidFill>
                <a:latin typeface="微软雅黑" panose="020B0503020204020204" pitchFamily="34" charset="-122"/>
                <a:ea typeface="微软雅黑" panose="020B0503020204020204" pitchFamily="34" charset="-122"/>
              </a:endParaRPr>
            </a:p>
          </p:txBody>
        </p:sp>
        <p:sp>
          <p:nvSpPr>
            <p:cNvPr id="46" name="矩形 45"/>
            <p:cNvSpPr/>
            <p:nvPr/>
          </p:nvSpPr>
          <p:spPr>
            <a:xfrm>
              <a:off x="7256407" y="2714434"/>
              <a:ext cx="603030" cy="294494"/>
            </a:xfrm>
            <a:prstGeom prst="rect">
              <a:avLst/>
            </a:prstGeom>
            <a:solidFill>
              <a:schemeClr val="bg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zh-CN" altLang="en-US" sz="1050">
                  <a:solidFill>
                    <a:schemeClr val="tx1"/>
                  </a:solidFill>
                  <a:latin typeface="微软雅黑" panose="020B0503020204020204" pitchFamily="34" charset="-122"/>
                  <a:ea typeface="微软雅黑" panose="020B0503020204020204" pitchFamily="34" charset="-122"/>
                </a:rPr>
                <a:t>服务号</a:t>
              </a:r>
              <a:endParaRPr lang="zh-CN" altLang="en-US" sz="1050">
                <a:solidFill>
                  <a:schemeClr val="tx1"/>
                </a:solidFill>
                <a:latin typeface="微软雅黑" panose="020B0503020204020204" pitchFamily="34" charset="-122"/>
                <a:ea typeface="微软雅黑" panose="020B0503020204020204" pitchFamily="34" charset="-122"/>
              </a:endParaRPr>
            </a:p>
          </p:txBody>
        </p:sp>
        <p:sp>
          <p:nvSpPr>
            <p:cNvPr id="47" name="矩形 46"/>
            <p:cNvSpPr/>
            <p:nvPr/>
          </p:nvSpPr>
          <p:spPr>
            <a:xfrm>
              <a:off x="6480942" y="3182144"/>
              <a:ext cx="603030" cy="294494"/>
            </a:xfrm>
            <a:prstGeom prst="rect">
              <a:avLst/>
            </a:prstGeom>
            <a:solidFill>
              <a:schemeClr val="bg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zh-CN" altLang="en-US" sz="1050">
                  <a:solidFill>
                    <a:schemeClr val="tx1"/>
                  </a:solidFill>
                  <a:latin typeface="微软雅黑" panose="020B0503020204020204" pitchFamily="34" charset="-122"/>
                  <a:ea typeface="微软雅黑" panose="020B0503020204020204" pitchFamily="34" charset="-122"/>
                </a:rPr>
                <a:t>社群</a:t>
              </a:r>
              <a:endParaRPr lang="zh-CN" altLang="en-US" sz="1050">
                <a:solidFill>
                  <a:schemeClr val="tx1"/>
                </a:solidFill>
                <a:latin typeface="微软雅黑" panose="020B0503020204020204" pitchFamily="34" charset="-122"/>
                <a:ea typeface="微软雅黑" panose="020B0503020204020204" pitchFamily="34" charset="-122"/>
              </a:endParaRPr>
            </a:p>
          </p:txBody>
        </p:sp>
        <p:sp>
          <p:nvSpPr>
            <p:cNvPr id="48" name="矩形 47"/>
            <p:cNvSpPr/>
            <p:nvPr/>
          </p:nvSpPr>
          <p:spPr>
            <a:xfrm>
              <a:off x="7256407" y="3182144"/>
              <a:ext cx="603030" cy="294494"/>
            </a:xfrm>
            <a:prstGeom prst="rect">
              <a:avLst/>
            </a:prstGeom>
            <a:solidFill>
              <a:schemeClr val="bg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zh-CN" altLang="en-US" sz="1050">
                  <a:solidFill>
                    <a:schemeClr val="tx1"/>
                  </a:solidFill>
                  <a:latin typeface="微软雅黑" panose="020B0503020204020204" pitchFamily="34" charset="-122"/>
                  <a:ea typeface="微软雅黑" panose="020B0503020204020204" pitchFamily="34" charset="-122"/>
                </a:rPr>
                <a:t>个人号</a:t>
              </a:r>
              <a:endParaRPr lang="zh-CN" altLang="en-US" sz="1050">
                <a:solidFill>
                  <a:schemeClr val="tx1"/>
                </a:solidFill>
                <a:latin typeface="微软雅黑" panose="020B0503020204020204" pitchFamily="34" charset="-122"/>
                <a:ea typeface="微软雅黑" panose="020B0503020204020204" pitchFamily="34" charset="-122"/>
              </a:endParaRPr>
            </a:p>
          </p:txBody>
        </p:sp>
        <p:sp>
          <p:nvSpPr>
            <p:cNvPr id="49" name="矩形 48"/>
            <p:cNvSpPr/>
            <p:nvPr/>
          </p:nvSpPr>
          <p:spPr>
            <a:xfrm>
              <a:off x="6480942" y="3649854"/>
              <a:ext cx="603030" cy="294494"/>
            </a:xfrm>
            <a:prstGeom prst="rect">
              <a:avLst/>
            </a:prstGeom>
            <a:solidFill>
              <a:schemeClr val="bg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zh-CN" altLang="en-US" sz="1050">
                  <a:solidFill>
                    <a:schemeClr val="tx1"/>
                  </a:solidFill>
                  <a:latin typeface="微软雅黑" panose="020B0503020204020204" pitchFamily="34" charset="-122"/>
                  <a:ea typeface="微软雅黑" panose="020B0503020204020204" pitchFamily="34" charset="-122"/>
                </a:rPr>
                <a:t>小程序</a:t>
              </a:r>
              <a:endParaRPr lang="zh-CN" altLang="en-US" sz="1050">
                <a:solidFill>
                  <a:schemeClr val="tx1"/>
                </a:solidFill>
                <a:latin typeface="微软雅黑" panose="020B0503020204020204" pitchFamily="34" charset="-122"/>
                <a:ea typeface="微软雅黑" panose="020B0503020204020204" pitchFamily="34" charset="-122"/>
              </a:endParaRPr>
            </a:p>
          </p:txBody>
        </p:sp>
        <p:sp>
          <p:nvSpPr>
            <p:cNvPr id="50" name="矩形 49"/>
            <p:cNvSpPr/>
            <p:nvPr/>
          </p:nvSpPr>
          <p:spPr>
            <a:xfrm>
              <a:off x="7256407" y="3649854"/>
              <a:ext cx="603030" cy="294494"/>
            </a:xfrm>
            <a:prstGeom prst="rect">
              <a:avLst/>
            </a:prstGeom>
            <a:solidFill>
              <a:schemeClr val="bg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zh-CN" altLang="en-US" sz="1050">
                  <a:solidFill>
                    <a:schemeClr val="tx1"/>
                  </a:solidFill>
                  <a:latin typeface="微软雅黑" panose="020B0503020204020204" pitchFamily="34" charset="-122"/>
                  <a:ea typeface="微软雅黑" panose="020B0503020204020204" pitchFamily="34" charset="-122"/>
                </a:rPr>
                <a:t>朋友圈</a:t>
              </a:r>
              <a:endParaRPr lang="zh-CN" altLang="en-US" sz="1050">
                <a:solidFill>
                  <a:schemeClr val="tx1"/>
                </a:solidFill>
                <a:latin typeface="微软雅黑" panose="020B0503020204020204" pitchFamily="34" charset="-122"/>
                <a:ea typeface="微软雅黑" panose="020B0503020204020204" pitchFamily="34" charset="-122"/>
              </a:endParaRPr>
            </a:p>
          </p:txBody>
        </p:sp>
        <p:sp>
          <p:nvSpPr>
            <p:cNvPr id="53" name="矩形 52"/>
            <p:cNvSpPr/>
            <p:nvPr/>
          </p:nvSpPr>
          <p:spPr>
            <a:xfrm>
              <a:off x="8251932" y="2987703"/>
              <a:ext cx="603030" cy="294494"/>
            </a:xfrm>
            <a:prstGeom prst="rect">
              <a:avLst/>
            </a:prstGeom>
            <a:solidFill>
              <a:schemeClr val="bg1">
                <a:lumMod val="8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zh-CN" altLang="en-US" sz="1050">
                  <a:solidFill>
                    <a:schemeClr val="tx1"/>
                  </a:solidFill>
                  <a:latin typeface="微软雅黑" panose="020B0503020204020204" pitchFamily="34" charset="-122"/>
                  <a:ea typeface="微软雅黑" panose="020B0503020204020204" pitchFamily="34" charset="-122"/>
                </a:rPr>
                <a:t>社群</a:t>
              </a:r>
              <a:endParaRPr lang="zh-CN" altLang="en-US" sz="1050">
                <a:solidFill>
                  <a:schemeClr val="tx1"/>
                </a:solidFill>
                <a:latin typeface="微软雅黑" panose="020B0503020204020204" pitchFamily="34" charset="-122"/>
                <a:ea typeface="微软雅黑" panose="020B0503020204020204" pitchFamily="34" charset="-122"/>
              </a:endParaRPr>
            </a:p>
          </p:txBody>
        </p:sp>
        <p:sp>
          <p:nvSpPr>
            <p:cNvPr id="54" name="矩形 53"/>
            <p:cNvSpPr/>
            <p:nvPr/>
          </p:nvSpPr>
          <p:spPr>
            <a:xfrm>
              <a:off x="9027397" y="2987703"/>
              <a:ext cx="603030" cy="294494"/>
            </a:xfrm>
            <a:prstGeom prst="rect">
              <a:avLst/>
            </a:prstGeom>
            <a:solidFill>
              <a:schemeClr val="bg1">
                <a:lumMod val="8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zh-CN" altLang="en-US" sz="1050">
                  <a:solidFill>
                    <a:schemeClr val="tx1"/>
                  </a:solidFill>
                  <a:latin typeface="微软雅黑" panose="020B0503020204020204" pitchFamily="34" charset="-122"/>
                  <a:ea typeface="微软雅黑" panose="020B0503020204020204" pitchFamily="34" charset="-122"/>
                </a:rPr>
                <a:t>个人号</a:t>
              </a:r>
              <a:endParaRPr lang="zh-CN" altLang="en-US" sz="1050">
                <a:solidFill>
                  <a:schemeClr val="tx1"/>
                </a:solidFill>
                <a:latin typeface="微软雅黑" panose="020B0503020204020204" pitchFamily="34" charset="-122"/>
                <a:ea typeface="微软雅黑" panose="020B0503020204020204" pitchFamily="34" charset="-122"/>
              </a:endParaRPr>
            </a:p>
          </p:txBody>
        </p:sp>
        <p:sp>
          <p:nvSpPr>
            <p:cNvPr id="55" name="矩形 54"/>
            <p:cNvSpPr/>
            <p:nvPr/>
          </p:nvSpPr>
          <p:spPr>
            <a:xfrm>
              <a:off x="8251932" y="3455413"/>
              <a:ext cx="603030" cy="294494"/>
            </a:xfrm>
            <a:prstGeom prst="rect">
              <a:avLst/>
            </a:prstGeom>
            <a:solidFill>
              <a:schemeClr val="bg1">
                <a:lumMod val="8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zh-CN" altLang="en-US" sz="1050">
                  <a:solidFill>
                    <a:schemeClr val="tx1"/>
                  </a:solidFill>
                  <a:latin typeface="微软雅黑" panose="020B0503020204020204" pitchFamily="34" charset="-122"/>
                  <a:ea typeface="微软雅黑" panose="020B0503020204020204" pitchFamily="34" charset="-122"/>
                </a:rPr>
                <a:t>朋友圈</a:t>
              </a:r>
              <a:endParaRPr lang="zh-CN" altLang="en-US" sz="1050">
                <a:solidFill>
                  <a:schemeClr val="tx1"/>
                </a:solidFill>
                <a:latin typeface="微软雅黑" panose="020B0503020204020204" pitchFamily="34" charset="-122"/>
                <a:ea typeface="微软雅黑" panose="020B0503020204020204" pitchFamily="34" charset="-122"/>
              </a:endParaRPr>
            </a:p>
          </p:txBody>
        </p:sp>
        <p:sp>
          <p:nvSpPr>
            <p:cNvPr id="56" name="矩形 55"/>
            <p:cNvSpPr/>
            <p:nvPr/>
          </p:nvSpPr>
          <p:spPr>
            <a:xfrm>
              <a:off x="9027397" y="3455413"/>
              <a:ext cx="603030" cy="294494"/>
            </a:xfrm>
            <a:prstGeom prst="rect">
              <a:avLst/>
            </a:prstGeom>
            <a:solidFill>
              <a:schemeClr val="bg1">
                <a:lumMod val="8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zh-CN" altLang="en-US" sz="1050">
                  <a:solidFill>
                    <a:schemeClr val="tx1"/>
                  </a:solidFill>
                  <a:latin typeface="微软雅黑" panose="020B0503020204020204" pitchFamily="34" charset="-122"/>
                  <a:ea typeface="微软雅黑" panose="020B0503020204020204" pitchFamily="34" charset="-122"/>
                </a:rPr>
                <a:t>群直播</a:t>
              </a:r>
              <a:endParaRPr lang="zh-CN" altLang="en-US" sz="1050">
                <a:solidFill>
                  <a:schemeClr val="tx1"/>
                </a:solidFill>
                <a:latin typeface="微软雅黑" panose="020B0503020204020204" pitchFamily="34" charset="-122"/>
                <a:ea typeface="微软雅黑" panose="020B0503020204020204" pitchFamily="34" charset="-122"/>
              </a:endParaRPr>
            </a:p>
          </p:txBody>
        </p:sp>
        <p:sp>
          <p:nvSpPr>
            <p:cNvPr id="57" name="矩形: 圆角 56"/>
            <p:cNvSpPr/>
            <p:nvPr/>
          </p:nvSpPr>
          <p:spPr>
            <a:xfrm>
              <a:off x="5552088" y="5562629"/>
              <a:ext cx="1952298" cy="377178"/>
            </a:xfrm>
            <a:prstGeom prst="round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zh-CN" altLang="en-US" sz="1400">
                  <a:latin typeface="微软雅黑" panose="020B0503020204020204" pitchFamily="34" charset="-122"/>
                  <a:ea typeface="微软雅黑" panose="020B0503020204020204" pitchFamily="34" charset="-122"/>
                </a:rPr>
                <a:t>企业微信的基础建设</a:t>
              </a:r>
              <a:endParaRPr lang="zh-CN" altLang="en-US" sz="1400">
                <a:latin typeface="微软雅黑" panose="020B0503020204020204" pitchFamily="34" charset="-122"/>
                <a:ea typeface="微软雅黑" panose="020B0503020204020204" pitchFamily="34" charset="-122"/>
              </a:endParaRPr>
            </a:p>
          </p:txBody>
        </p:sp>
        <p:sp>
          <p:nvSpPr>
            <p:cNvPr id="58" name="矩形 57"/>
            <p:cNvSpPr/>
            <p:nvPr/>
          </p:nvSpPr>
          <p:spPr>
            <a:xfrm>
              <a:off x="1723697" y="5991501"/>
              <a:ext cx="756744" cy="294494"/>
            </a:xfrm>
            <a:prstGeom prst="rect">
              <a:avLst/>
            </a:prstGeom>
            <a:solidFill>
              <a:schemeClr val="bg1"/>
            </a:solidFill>
            <a:ln>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zh-CN" altLang="en-US" sz="1050">
                  <a:solidFill>
                    <a:schemeClr val="tx1"/>
                  </a:solidFill>
                  <a:latin typeface="微软雅黑" panose="020B0503020204020204" pitchFamily="34" charset="-122"/>
                  <a:ea typeface="微软雅黑" panose="020B0503020204020204" pitchFamily="34" charset="-122"/>
                </a:rPr>
                <a:t>微信支付</a:t>
              </a:r>
              <a:endParaRPr lang="zh-CN" altLang="en-US" sz="1050">
                <a:solidFill>
                  <a:schemeClr val="tx1"/>
                </a:solidFill>
                <a:latin typeface="微软雅黑" panose="020B0503020204020204" pitchFamily="34" charset="-122"/>
                <a:ea typeface="微软雅黑" panose="020B0503020204020204" pitchFamily="34" charset="-122"/>
              </a:endParaRPr>
            </a:p>
          </p:txBody>
        </p:sp>
        <p:sp>
          <p:nvSpPr>
            <p:cNvPr id="60" name="矩形 59"/>
            <p:cNvSpPr/>
            <p:nvPr/>
          </p:nvSpPr>
          <p:spPr>
            <a:xfrm>
              <a:off x="2716682" y="5991501"/>
              <a:ext cx="756744" cy="294494"/>
            </a:xfrm>
            <a:prstGeom prst="rect">
              <a:avLst/>
            </a:prstGeom>
            <a:solidFill>
              <a:schemeClr val="bg1"/>
            </a:solidFill>
            <a:ln>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zh-CN" altLang="en-US" sz="1050">
                  <a:solidFill>
                    <a:schemeClr val="tx1"/>
                  </a:solidFill>
                  <a:latin typeface="微软雅黑" panose="020B0503020204020204" pitchFamily="34" charset="-122"/>
                  <a:ea typeface="微软雅黑" panose="020B0503020204020204" pitchFamily="34" charset="-122"/>
                </a:rPr>
                <a:t>收付款</a:t>
              </a:r>
              <a:endParaRPr lang="zh-CN" altLang="en-US" sz="1050">
                <a:solidFill>
                  <a:schemeClr val="tx1"/>
                </a:solidFill>
                <a:latin typeface="微软雅黑" panose="020B0503020204020204" pitchFamily="34" charset="-122"/>
                <a:ea typeface="微软雅黑" panose="020B0503020204020204" pitchFamily="34" charset="-122"/>
              </a:endParaRPr>
            </a:p>
          </p:txBody>
        </p:sp>
        <p:sp>
          <p:nvSpPr>
            <p:cNvPr id="61" name="矩形 60"/>
            <p:cNvSpPr/>
            <p:nvPr/>
          </p:nvSpPr>
          <p:spPr>
            <a:xfrm>
              <a:off x="3709667" y="5991501"/>
              <a:ext cx="756744" cy="294494"/>
            </a:xfrm>
            <a:prstGeom prst="rect">
              <a:avLst/>
            </a:prstGeom>
            <a:solidFill>
              <a:schemeClr val="bg1"/>
            </a:solidFill>
            <a:ln>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zh-CN" altLang="en-US" sz="1050">
                  <a:solidFill>
                    <a:schemeClr val="tx1"/>
                  </a:solidFill>
                  <a:latin typeface="微软雅黑" panose="020B0503020204020204" pitchFamily="34" charset="-122"/>
                  <a:ea typeface="微软雅黑" panose="020B0503020204020204" pitchFamily="34" charset="-122"/>
                </a:rPr>
                <a:t>医疗健康</a:t>
              </a:r>
              <a:endParaRPr lang="zh-CN" altLang="en-US" sz="1050">
                <a:solidFill>
                  <a:schemeClr val="tx1"/>
                </a:solidFill>
                <a:latin typeface="微软雅黑" panose="020B0503020204020204" pitchFamily="34" charset="-122"/>
                <a:ea typeface="微软雅黑" panose="020B0503020204020204" pitchFamily="34" charset="-122"/>
              </a:endParaRPr>
            </a:p>
          </p:txBody>
        </p:sp>
        <p:sp>
          <p:nvSpPr>
            <p:cNvPr id="62" name="矩形 61"/>
            <p:cNvSpPr/>
            <p:nvPr/>
          </p:nvSpPr>
          <p:spPr>
            <a:xfrm>
              <a:off x="4702652" y="5991501"/>
              <a:ext cx="756744" cy="294494"/>
            </a:xfrm>
            <a:prstGeom prst="rect">
              <a:avLst/>
            </a:prstGeom>
            <a:solidFill>
              <a:schemeClr val="bg1"/>
            </a:solidFill>
            <a:ln>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zh-CN" altLang="en-US" sz="1050">
                  <a:solidFill>
                    <a:schemeClr val="tx1"/>
                  </a:solidFill>
                  <a:latin typeface="微软雅黑" panose="020B0503020204020204" pitchFamily="34" charset="-122"/>
                  <a:ea typeface="微软雅黑" panose="020B0503020204020204" pitchFamily="34" charset="-122"/>
                </a:rPr>
                <a:t>城市服务</a:t>
              </a:r>
              <a:endParaRPr lang="zh-CN" altLang="en-US" sz="1050">
                <a:solidFill>
                  <a:schemeClr val="tx1"/>
                </a:solidFill>
                <a:latin typeface="微软雅黑" panose="020B0503020204020204" pitchFamily="34" charset="-122"/>
                <a:ea typeface="微软雅黑" panose="020B0503020204020204" pitchFamily="34" charset="-122"/>
              </a:endParaRPr>
            </a:p>
          </p:txBody>
        </p:sp>
        <p:sp>
          <p:nvSpPr>
            <p:cNvPr id="63" name="矩形 62"/>
            <p:cNvSpPr/>
            <p:nvPr/>
          </p:nvSpPr>
          <p:spPr>
            <a:xfrm>
              <a:off x="5695637" y="5991501"/>
              <a:ext cx="756744" cy="294494"/>
            </a:xfrm>
            <a:prstGeom prst="rect">
              <a:avLst/>
            </a:prstGeom>
            <a:solidFill>
              <a:schemeClr val="bg1"/>
            </a:solidFill>
            <a:ln>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zh-CN" altLang="en-US" sz="1050">
                  <a:solidFill>
                    <a:schemeClr val="tx1"/>
                  </a:solidFill>
                  <a:latin typeface="微软雅黑" panose="020B0503020204020204" pitchFamily="34" charset="-122"/>
                  <a:ea typeface="微软雅黑" panose="020B0503020204020204" pitchFamily="34" charset="-122"/>
                </a:rPr>
                <a:t>购物</a:t>
              </a:r>
              <a:endParaRPr lang="zh-CN" altLang="en-US" sz="1050">
                <a:solidFill>
                  <a:schemeClr val="tx1"/>
                </a:solidFill>
                <a:latin typeface="微软雅黑" panose="020B0503020204020204" pitchFamily="34" charset="-122"/>
                <a:ea typeface="微软雅黑" panose="020B0503020204020204" pitchFamily="34" charset="-122"/>
              </a:endParaRPr>
            </a:p>
          </p:txBody>
        </p:sp>
        <p:sp>
          <p:nvSpPr>
            <p:cNvPr id="64" name="矩形 63"/>
            <p:cNvSpPr/>
            <p:nvPr/>
          </p:nvSpPr>
          <p:spPr>
            <a:xfrm>
              <a:off x="6688622" y="5991501"/>
              <a:ext cx="756744" cy="294494"/>
            </a:xfrm>
            <a:prstGeom prst="rect">
              <a:avLst/>
            </a:prstGeom>
            <a:solidFill>
              <a:schemeClr val="bg1"/>
            </a:solidFill>
            <a:ln>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zh-CN" altLang="en-US" sz="1050">
                  <a:solidFill>
                    <a:schemeClr val="tx1"/>
                  </a:solidFill>
                  <a:latin typeface="微软雅黑" panose="020B0503020204020204" pitchFamily="34" charset="-122"/>
                  <a:ea typeface="微软雅黑" panose="020B0503020204020204" pitchFamily="34" charset="-122"/>
                </a:rPr>
                <a:t>保险服务</a:t>
              </a:r>
              <a:endParaRPr lang="zh-CN" altLang="en-US" sz="1050">
                <a:solidFill>
                  <a:schemeClr val="tx1"/>
                </a:solidFill>
                <a:latin typeface="微软雅黑" panose="020B0503020204020204" pitchFamily="34" charset="-122"/>
                <a:ea typeface="微软雅黑" panose="020B0503020204020204" pitchFamily="34" charset="-122"/>
              </a:endParaRPr>
            </a:p>
          </p:txBody>
        </p:sp>
        <p:sp>
          <p:nvSpPr>
            <p:cNvPr id="65" name="矩形 64"/>
            <p:cNvSpPr/>
            <p:nvPr/>
          </p:nvSpPr>
          <p:spPr>
            <a:xfrm>
              <a:off x="7681607" y="5991501"/>
              <a:ext cx="756744" cy="294494"/>
            </a:xfrm>
            <a:prstGeom prst="rect">
              <a:avLst/>
            </a:prstGeom>
            <a:solidFill>
              <a:schemeClr val="bg1"/>
            </a:solidFill>
            <a:ln>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zh-CN" altLang="en-US" sz="1050">
                  <a:solidFill>
                    <a:schemeClr val="tx1"/>
                  </a:solidFill>
                  <a:latin typeface="微软雅黑" panose="020B0503020204020204" pitchFamily="34" charset="-122"/>
                  <a:ea typeface="微软雅黑" panose="020B0503020204020204" pitchFamily="34" charset="-122"/>
                </a:rPr>
                <a:t>出行服务</a:t>
              </a:r>
              <a:endParaRPr lang="zh-CN" altLang="en-US" sz="1050">
                <a:solidFill>
                  <a:schemeClr val="tx1"/>
                </a:solidFill>
                <a:latin typeface="微软雅黑" panose="020B0503020204020204" pitchFamily="34" charset="-122"/>
                <a:ea typeface="微软雅黑" panose="020B0503020204020204" pitchFamily="34" charset="-122"/>
              </a:endParaRPr>
            </a:p>
          </p:txBody>
        </p:sp>
        <p:sp>
          <p:nvSpPr>
            <p:cNvPr id="66" name="矩形 65"/>
            <p:cNvSpPr/>
            <p:nvPr/>
          </p:nvSpPr>
          <p:spPr>
            <a:xfrm>
              <a:off x="8674592" y="5991501"/>
              <a:ext cx="756744" cy="294494"/>
            </a:xfrm>
            <a:prstGeom prst="rect">
              <a:avLst/>
            </a:prstGeom>
            <a:solidFill>
              <a:schemeClr val="bg1"/>
            </a:solidFill>
            <a:ln>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zh-CN" altLang="en-US" sz="1050">
                  <a:solidFill>
                    <a:schemeClr val="tx1"/>
                  </a:solidFill>
                  <a:latin typeface="微软雅黑" panose="020B0503020204020204" pitchFamily="34" charset="-122"/>
                  <a:ea typeface="微软雅黑" panose="020B0503020204020204" pitchFamily="34" charset="-122"/>
                </a:rPr>
                <a:t>生活缴费</a:t>
              </a:r>
              <a:endParaRPr lang="zh-CN" altLang="en-US" sz="1050">
                <a:solidFill>
                  <a:schemeClr val="tx1"/>
                </a:solidFill>
                <a:latin typeface="微软雅黑" panose="020B0503020204020204" pitchFamily="34" charset="-122"/>
                <a:ea typeface="微软雅黑" panose="020B0503020204020204" pitchFamily="34" charset="-122"/>
              </a:endParaRPr>
            </a:p>
          </p:txBody>
        </p:sp>
        <p:sp>
          <p:nvSpPr>
            <p:cNvPr id="67" name="矩形 66"/>
            <p:cNvSpPr/>
            <p:nvPr/>
          </p:nvSpPr>
          <p:spPr>
            <a:xfrm>
              <a:off x="9667577" y="5991501"/>
              <a:ext cx="756744" cy="294494"/>
            </a:xfrm>
            <a:prstGeom prst="rect">
              <a:avLst/>
            </a:prstGeom>
            <a:solidFill>
              <a:schemeClr val="bg1"/>
            </a:solidFill>
            <a:ln>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zh-CN" altLang="en-US" sz="1050">
                  <a:solidFill>
                    <a:schemeClr val="tx1"/>
                  </a:solidFill>
                  <a:latin typeface="微软雅黑" panose="020B0503020204020204" pitchFamily="34" charset="-122"/>
                  <a:ea typeface="微软雅黑" panose="020B0503020204020204" pitchFamily="34" charset="-122"/>
                </a:rPr>
                <a:t>收集充值</a:t>
              </a:r>
              <a:endParaRPr lang="zh-CN" altLang="en-US" sz="1050">
                <a:solidFill>
                  <a:schemeClr val="tx1"/>
                </a:solidFill>
                <a:latin typeface="微软雅黑" panose="020B0503020204020204" pitchFamily="34" charset="-122"/>
                <a:ea typeface="微软雅黑" panose="020B0503020204020204" pitchFamily="34" charset="-122"/>
              </a:endParaRPr>
            </a:p>
          </p:txBody>
        </p:sp>
        <p:sp>
          <p:nvSpPr>
            <p:cNvPr id="68" name="矩形 67"/>
            <p:cNvSpPr/>
            <p:nvPr/>
          </p:nvSpPr>
          <p:spPr>
            <a:xfrm>
              <a:off x="10660561" y="5991501"/>
              <a:ext cx="756744" cy="294494"/>
            </a:xfrm>
            <a:prstGeom prst="rect">
              <a:avLst/>
            </a:prstGeom>
            <a:solidFill>
              <a:schemeClr val="bg1"/>
            </a:solidFill>
            <a:ln>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zh-CN" altLang="en-US" sz="1050">
                  <a:solidFill>
                    <a:schemeClr val="tx1"/>
                  </a:solidFill>
                  <a:latin typeface="微软雅黑" panose="020B0503020204020204" pitchFamily="34" charset="-122"/>
                  <a:ea typeface="微软雅黑" panose="020B0503020204020204" pitchFamily="34" charset="-122"/>
                </a:rPr>
                <a:t>理财通</a:t>
              </a:r>
              <a:endParaRPr lang="zh-CN" altLang="en-US" sz="1050">
                <a:solidFill>
                  <a:schemeClr val="tx1"/>
                </a:solidFill>
                <a:latin typeface="微软雅黑" panose="020B0503020204020204" pitchFamily="34" charset="-122"/>
                <a:ea typeface="微软雅黑" panose="020B0503020204020204" pitchFamily="34" charset="-122"/>
              </a:endParaRPr>
            </a:p>
          </p:txBody>
        </p:sp>
        <p:sp>
          <p:nvSpPr>
            <p:cNvPr id="70" name="文本框 69"/>
            <p:cNvSpPr txBox="1"/>
            <p:nvPr/>
          </p:nvSpPr>
          <p:spPr>
            <a:xfrm>
              <a:off x="2015560" y="3150770"/>
              <a:ext cx="767254" cy="307777"/>
            </a:xfrm>
            <a:prstGeom prst="rect">
              <a:avLst/>
            </a:prstGeom>
            <a:solidFill>
              <a:schemeClr val="bg1"/>
            </a:solidFill>
          </p:spPr>
          <p:txBody>
            <a:bodyPr wrap="square" rtlCol="0">
              <a:spAutoFit/>
            </a:bodyPr>
            <a:lstStyle/>
            <a:p>
              <a:r>
                <a:rPr lang="zh-CN" altLang="en-US" sz="1400">
                  <a:latin typeface="微软雅黑" panose="020B0503020204020204" pitchFamily="34" charset="-122"/>
                  <a:ea typeface="微软雅黑" panose="020B0503020204020204" pitchFamily="34" charset="-122"/>
                </a:rPr>
                <a:t>消费者</a:t>
              </a:r>
              <a:endParaRPr lang="zh-CN" altLang="en-US" sz="1400">
                <a:latin typeface="微软雅黑" panose="020B0503020204020204" pitchFamily="34" charset="-122"/>
                <a:ea typeface="微软雅黑" panose="020B0503020204020204" pitchFamily="34" charset="-122"/>
              </a:endParaRPr>
            </a:p>
          </p:txBody>
        </p:sp>
        <p:sp>
          <p:nvSpPr>
            <p:cNvPr id="71" name="文本框 70"/>
            <p:cNvSpPr txBox="1"/>
            <p:nvPr/>
          </p:nvSpPr>
          <p:spPr>
            <a:xfrm>
              <a:off x="10534174" y="3192267"/>
              <a:ext cx="767254" cy="307777"/>
            </a:xfrm>
            <a:prstGeom prst="rect">
              <a:avLst/>
            </a:prstGeom>
            <a:noFill/>
          </p:spPr>
          <p:txBody>
            <a:bodyPr wrap="square" rtlCol="0">
              <a:spAutoFit/>
            </a:bodyPr>
            <a:lstStyle/>
            <a:p>
              <a:pPr algn="ctr"/>
              <a:r>
                <a:rPr lang="zh-CN" altLang="en-US" sz="1400">
                  <a:latin typeface="微软雅黑" panose="020B0503020204020204" pitchFamily="34" charset="-122"/>
                  <a:ea typeface="微软雅黑" panose="020B0503020204020204" pitchFamily="34" charset="-122"/>
                </a:rPr>
                <a:t>企业</a:t>
              </a:r>
              <a:endParaRPr lang="zh-CN" altLang="en-US" sz="1400">
                <a:latin typeface="微软雅黑" panose="020B0503020204020204" pitchFamily="34" charset="-122"/>
                <a:ea typeface="微软雅黑" panose="020B0503020204020204" pitchFamily="34" charset="-122"/>
              </a:endParaRPr>
            </a:p>
          </p:txBody>
        </p:sp>
        <p:sp>
          <p:nvSpPr>
            <p:cNvPr id="73" name="文本框 72"/>
            <p:cNvSpPr txBox="1"/>
            <p:nvPr/>
          </p:nvSpPr>
          <p:spPr>
            <a:xfrm>
              <a:off x="6097064" y="5100438"/>
              <a:ext cx="767254" cy="307777"/>
            </a:xfrm>
            <a:prstGeom prst="rect">
              <a:avLst/>
            </a:prstGeom>
            <a:solidFill>
              <a:schemeClr val="bg1"/>
            </a:solidFill>
          </p:spPr>
          <p:txBody>
            <a:bodyPr wrap="square" rtlCol="0">
              <a:spAutoFit/>
            </a:bodyPr>
            <a:lstStyle/>
            <a:p>
              <a:r>
                <a:rPr lang="zh-CN" altLang="en-US" sz="1400">
                  <a:latin typeface="微软雅黑" panose="020B0503020204020204" pitchFamily="34" charset="-122"/>
                  <a:ea typeface="微软雅黑" panose="020B0503020204020204" pitchFamily="34" charset="-122"/>
                </a:rPr>
                <a:t>内循环</a:t>
              </a:r>
              <a:endParaRPr lang="zh-CN" altLang="en-US" sz="1400">
                <a:latin typeface="微软雅黑" panose="020B0503020204020204" pitchFamily="34" charset="-122"/>
                <a:ea typeface="微软雅黑" panose="020B0503020204020204" pitchFamily="34" charset="-122"/>
              </a:endParaRPr>
            </a:p>
          </p:txBody>
        </p:sp>
        <p:cxnSp>
          <p:nvCxnSpPr>
            <p:cNvPr id="75" name="直接连接符 74"/>
            <p:cNvCxnSpPr>
              <a:endCxn id="16" idx="1"/>
            </p:cNvCxnSpPr>
            <p:nvPr/>
          </p:nvCxnSpPr>
          <p:spPr>
            <a:xfrm>
              <a:off x="1287026" y="2861681"/>
              <a:ext cx="638255" cy="2389"/>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79" name="直接连接符 78"/>
            <p:cNvCxnSpPr/>
            <p:nvPr/>
          </p:nvCxnSpPr>
          <p:spPr>
            <a:xfrm flipH="1">
              <a:off x="1287026" y="2861681"/>
              <a:ext cx="0" cy="3738816"/>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81" name="直接箭头连接符 80"/>
            <p:cNvCxnSpPr/>
            <p:nvPr/>
          </p:nvCxnSpPr>
          <p:spPr>
            <a:xfrm>
              <a:off x="1287026" y="6600497"/>
              <a:ext cx="4303819" cy="0"/>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sp>
          <p:nvSpPr>
            <p:cNvPr id="83" name="文本框 82"/>
            <p:cNvSpPr txBox="1"/>
            <p:nvPr/>
          </p:nvSpPr>
          <p:spPr>
            <a:xfrm>
              <a:off x="5587324" y="6446608"/>
              <a:ext cx="1970598" cy="307777"/>
            </a:xfrm>
            <a:prstGeom prst="rect">
              <a:avLst/>
            </a:prstGeom>
            <a:noFill/>
          </p:spPr>
          <p:txBody>
            <a:bodyPr wrap="square">
              <a:spAutoFit/>
            </a:bodyPr>
            <a:lstStyle/>
            <a:p>
              <a:pPr algn="ctr"/>
              <a:r>
                <a:rPr lang="zh-CN" altLang="en-US" sz="1400">
                  <a:latin typeface="微软雅黑" panose="020B0503020204020204" pitchFamily="34" charset="-122"/>
                  <a:ea typeface="微软雅黑" panose="020B0503020204020204" pitchFamily="34" charset="-122"/>
                </a:rPr>
                <a:t>链接”人</a:t>
              </a:r>
              <a:r>
                <a:rPr lang="en-US" altLang="zh-CN" sz="1400">
                  <a:latin typeface="微软雅黑" panose="020B0503020204020204" pitchFamily="34" charset="-122"/>
                  <a:ea typeface="微软雅黑" panose="020B0503020204020204" pitchFamily="34" charset="-122"/>
                </a:rPr>
                <a:t>+</a:t>
              </a:r>
              <a:r>
                <a:rPr lang="zh-CN" altLang="en-US" sz="1400">
                  <a:latin typeface="微软雅黑" panose="020B0503020204020204" pitchFamily="34" charset="-122"/>
                  <a:ea typeface="微软雅黑" panose="020B0503020204020204" pitchFamily="34" charset="-122"/>
                </a:rPr>
                <a:t>服务</a:t>
              </a:r>
              <a:r>
                <a:rPr lang="en-US" altLang="zh-CN" sz="1400">
                  <a:latin typeface="微软雅黑" panose="020B0503020204020204" pitchFamily="34" charset="-122"/>
                  <a:ea typeface="微软雅黑" panose="020B0503020204020204" pitchFamily="34" charset="-122"/>
                </a:rPr>
                <a:t>+</a:t>
              </a:r>
              <a:r>
                <a:rPr lang="zh-CN" altLang="en-US" sz="1400">
                  <a:latin typeface="微软雅黑" panose="020B0503020204020204" pitchFamily="34" charset="-122"/>
                  <a:ea typeface="微软雅黑" panose="020B0503020204020204" pitchFamily="34" charset="-122"/>
                </a:rPr>
                <a:t>组织”</a:t>
              </a:r>
              <a:endParaRPr lang="zh-CN" altLang="en-US" sz="1400">
                <a:latin typeface="微软雅黑" panose="020B0503020204020204" pitchFamily="34" charset="-122"/>
                <a:ea typeface="微软雅黑" panose="020B0503020204020204" pitchFamily="34" charset="-122"/>
              </a:endParaRPr>
            </a:p>
          </p:txBody>
        </p:sp>
        <p:cxnSp>
          <p:nvCxnSpPr>
            <p:cNvPr id="86" name="直接连接符 85"/>
            <p:cNvCxnSpPr>
              <a:stCxn id="17" idx="3"/>
            </p:cNvCxnSpPr>
            <p:nvPr/>
          </p:nvCxnSpPr>
          <p:spPr>
            <a:xfrm flipV="1">
              <a:off x="11366936" y="2861681"/>
              <a:ext cx="593836" cy="2389"/>
            </a:xfrm>
            <a:prstGeom prst="line">
              <a:avLst/>
            </a:prstGeom>
            <a:ln w="28575">
              <a:solidFill>
                <a:srgbClr val="16274B"/>
              </a:solidFill>
            </a:ln>
          </p:spPr>
          <p:style>
            <a:lnRef idx="1">
              <a:schemeClr val="accent1"/>
            </a:lnRef>
            <a:fillRef idx="0">
              <a:schemeClr val="accent1"/>
            </a:fillRef>
            <a:effectRef idx="0">
              <a:schemeClr val="accent1"/>
            </a:effectRef>
            <a:fontRef idx="minor">
              <a:schemeClr val="tx1"/>
            </a:fontRef>
          </p:style>
        </p:cxnSp>
        <p:cxnSp>
          <p:nvCxnSpPr>
            <p:cNvPr id="88" name="直接连接符 87"/>
            <p:cNvCxnSpPr/>
            <p:nvPr/>
          </p:nvCxnSpPr>
          <p:spPr>
            <a:xfrm flipH="1">
              <a:off x="11960772" y="2861681"/>
              <a:ext cx="0" cy="3738815"/>
            </a:xfrm>
            <a:prstGeom prst="line">
              <a:avLst/>
            </a:prstGeom>
            <a:ln w="28575">
              <a:solidFill>
                <a:srgbClr val="16274B"/>
              </a:solidFill>
            </a:ln>
          </p:spPr>
          <p:style>
            <a:lnRef idx="1">
              <a:schemeClr val="accent1"/>
            </a:lnRef>
            <a:fillRef idx="0">
              <a:schemeClr val="accent1"/>
            </a:fillRef>
            <a:effectRef idx="0">
              <a:schemeClr val="accent1"/>
            </a:effectRef>
            <a:fontRef idx="minor">
              <a:schemeClr val="tx1"/>
            </a:fontRef>
          </p:style>
        </p:cxnSp>
        <p:cxnSp>
          <p:nvCxnSpPr>
            <p:cNvPr id="90" name="直接箭头连接符 89"/>
            <p:cNvCxnSpPr>
              <a:endCxn id="83" idx="3"/>
            </p:cNvCxnSpPr>
            <p:nvPr/>
          </p:nvCxnSpPr>
          <p:spPr>
            <a:xfrm flipH="1">
              <a:off x="7557922" y="6600496"/>
              <a:ext cx="4402850" cy="1"/>
            </a:xfrm>
            <a:prstGeom prst="straightConnector1">
              <a:avLst/>
            </a:prstGeom>
            <a:ln w="28575">
              <a:solidFill>
                <a:srgbClr val="16274B"/>
              </a:solidFill>
              <a:tailEnd type="triangle"/>
            </a:ln>
          </p:spPr>
          <p:style>
            <a:lnRef idx="1">
              <a:schemeClr val="accent1"/>
            </a:lnRef>
            <a:fillRef idx="0">
              <a:schemeClr val="accent1"/>
            </a:fillRef>
            <a:effectRef idx="0">
              <a:schemeClr val="accent1"/>
            </a:effectRef>
            <a:fontRef idx="minor">
              <a:schemeClr val="tx1"/>
            </a:fontRef>
          </p:style>
        </p:cxnSp>
        <p:sp>
          <p:nvSpPr>
            <p:cNvPr id="91" name="文本框 90"/>
            <p:cNvSpPr txBox="1"/>
            <p:nvPr/>
          </p:nvSpPr>
          <p:spPr>
            <a:xfrm>
              <a:off x="2446054" y="1874842"/>
              <a:ext cx="274911" cy="738664"/>
            </a:xfrm>
            <a:prstGeom prst="rect">
              <a:avLst/>
            </a:prstGeom>
            <a:noFill/>
          </p:spPr>
          <p:txBody>
            <a:bodyPr wrap="square" rtlCol="0">
              <a:spAutoFit/>
            </a:bodyPr>
            <a:lstStyle/>
            <a:p>
              <a:r>
                <a:rPr lang="zh-CN" altLang="en-US" sz="1400">
                  <a:latin typeface="微软雅黑" panose="020B0503020204020204" pitchFamily="34" charset="-122"/>
                  <a:ea typeface="微软雅黑" panose="020B0503020204020204" pitchFamily="34" charset="-122"/>
                </a:rPr>
                <a:t>外</a:t>
              </a:r>
              <a:endParaRPr lang="en-US" altLang="zh-CN" sz="1400">
                <a:latin typeface="微软雅黑" panose="020B0503020204020204" pitchFamily="34" charset="-122"/>
                <a:ea typeface="微软雅黑" panose="020B0503020204020204" pitchFamily="34" charset="-122"/>
              </a:endParaRPr>
            </a:p>
            <a:p>
              <a:r>
                <a:rPr lang="zh-CN" altLang="en-US" sz="1400">
                  <a:latin typeface="微软雅黑" panose="020B0503020204020204" pitchFamily="34" charset="-122"/>
                  <a:ea typeface="微软雅黑" panose="020B0503020204020204" pitchFamily="34" charset="-122"/>
                </a:rPr>
                <a:t>循</a:t>
              </a:r>
              <a:endParaRPr lang="en-US" altLang="zh-CN" sz="1400">
                <a:latin typeface="微软雅黑" panose="020B0503020204020204" pitchFamily="34" charset="-122"/>
                <a:ea typeface="微软雅黑" panose="020B0503020204020204" pitchFamily="34" charset="-122"/>
              </a:endParaRPr>
            </a:p>
            <a:p>
              <a:r>
                <a:rPr lang="zh-CN" altLang="en-US" sz="1400">
                  <a:latin typeface="微软雅黑" panose="020B0503020204020204" pitchFamily="34" charset="-122"/>
                  <a:ea typeface="微软雅黑" panose="020B0503020204020204" pitchFamily="34" charset="-122"/>
                </a:rPr>
                <a:t>环</a:t>
              </a:r>
              <a:endParaRPr lang="zh-CN" altLang="en-US" sz="1400">
                <a:latin typeface="微软雅黑" panose="020B0503020204020204" pitchFamily="34" charset="-122"/>
                <a:ea typeface="微软雅黑" panose="020B0503020204020204" pitchFamily="34" charset="-122"/>
              </a:endParaRPr>
            </a:p>
          </p:txBody>
        </p:sp>
      </p:gr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5:prstTrans prst="peelOff"/>
      </p:transition>
    </mc:Choice>
    <mc:Fallback>
      <p:transition spd="slow">
        <p:fade/>
      </p:transition>
    </mc:Fallback>
  </mc:AlternateContent>
</p:sld>
</file>

<file path=ppt/slides/slide1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连接符: 曲线 3"/>
          <p:cNvCxnSpPr>
            <a:stCxn id="37" idx="3"/>
            <a:endCxn id="19" idx="1"/>
          </p:cNvCxnSpPr>
          <p:nvPr/>
        </p:nvCxnSpPr>
        <p:spPr>
          <a:xfrm flipV="1">
            <a:off x="9079230" y="2578912"/>
            <a:ext cx="673100" cy="1342390"/>
          </a:xfrm>
          <a:prstGeom prst="curvedConnector3">
            <a:avLst>
              <a:gd name="adj1" fmla="val 50000"/>
            </a:avLst>
          </a:prstGeom>
          <a:ln w="254000">
            <a:solidFill>
              <a:schemeClr val="accent1">
                <a:lumMod val="20000"/>
                <a:lumOff val="80000"/>
              </a:schemeClr>
            </a:solidFill>
          </a:ln>
        </p:spPr>
        <p:style>
          <a:lnRef idx="1">
            <a:schemeClr val="accent1"/>
          </a:lnRef>
          <a:fillRef idx="0">
            <a:schemeClr val="accent1"/>
          </a:fillRef>
          <a:effectRef idx="0">
            <a:schemeClr val="accent1"/>
          </a:effectRef>
          <a:fontRef idx="minor">
            <a:schemeClr val="tx1"/>
          </a:fontRef>
        </p:style>
      </p:cxnSp>
      <p:cxnSp>
        <p:nvCxnSpPr>
          <p:cNvPr id="5" name="连接符: 曲线 4"/>
          <p:cNvCxnSpPr>
            <a:stCxn id="37" idx="3"/>
            <a:endCxn id="23" idx="1"/>
          </p:cNvCxnSpPr>
          <p:nvPr/>
        </p:nvCxnSpPr>
        <p:spPr>
          <a:xfrm>
            <a:off x="9079230" y="3921302"/>
            <a:ext cx="673100" cy="1628775"/>
          </a:xfrm>
          <a:prstGeom prst="curvedConnector3">
            <a:avLst>
              <a:gd name="adj1" fmla="val 50000"/>
            </a:avLst>
          </a:prstGeom>
          <a:ln w="254000">
            <a:solidFill>
              <a:schemeClr val="accent1">
                <a:lumMod val="20000"/>
                <a:lumOff val="80000"/>
              </a:schemeClr>
            </a:solidFill>
          </a:ln>
        </p:spPr>
        <p:style>
          <a:lnRef idx="1">
            <a:schemeClr val="accent1"/>
          </a:lnRef>
          <a:fillRef idx="0">
            <a:schemeClr val="accent1"/>
          </a:fillRef>
          <a:effectRef idx="0">
            <a:schemeClr val="accent1"/>
          </a:effectRef>
          <a:fontRef idx="minor">
            <a:schemeClr val="tx1"/>
          </a:fontRef>
        </p:style>
      </p:cxnSp>
      <p:cxnSp>
        <p:nvCxnSpPr>
          <p:cNvPr id="6" name="直接连接符 5"/>
          <p:cNvCxnSpPr>
            <a:stCxn id="37" idx="3"/>
          </p:cNvCxnSpPr>
          <p:nvPr/>
        </p:nvCxnSpPr>
        <p:spPr>
          <a:xfrm flipV="1">
            <a:off x="9247593" y="3941532"/>
            <a:ext cx="1050069" cy="1"/>
          </a:xfrm>
          <a:prstGeom prst="line">
            <a:avLst/>
          </a:prstGeom>
          <a:ln w="254000">
            <a:solidFill>
              <a:schemeClr val="accent1">
                <a:lumMod val="20000"/>
                <a:lumOff val="80000"/>
              </a:schemeClr>
            </a:solidFill>
          </a:ln>
        </p:spPr>
        <p:style>
          <a:lnRef idx="1">
            <a:schemeClr val="accent1"/>
          </a:lnRef>
          <a:fillRef idx="0">
            <a:schemeClr val="accent1"/>
          </a:fillRef>
          <a:effectRef idx="0">
            <a:schemeClr val="accent1"/>
          </a:effectRef>
          <a:fontRef idx="minor">
            <a:schemeClr val="tx1"/>
          </a:fontRef>
        </p:style>
      </p:cxnSp>
      <p:cxnSp>
        <p:nvCxnSpPr>
          <p:cNvPr id="7" name="直接连接符 6"/>
          <p:cNvCxnSpPr/>
          <p:nvPr/>
        </p:nvCxnSpPr>
        <p:spPr>
          <a:xfrm flipV="1">
            <a:off x="6482643" y="2502826"/>
            <a:ext cx="1050069" cy="1"/>
          </a:xfrm>
          <a:prstGeom prst="line">
            <a:avLst/>
          </a:prstGeom>
          <a:ln w="254000">
            <a:solidFill>
              <a:schemeClr val="accent1">
                <a:lumMod val="20000"/>
                <a:lumOff val="80000"/>
              </a:schemeClr>
            </a:solidFill>
          </a:ln>
        </p:spPr>
        <p:style>
          <a:lnRef idx="1">
            <a:schemeClr val="accent1"/>
          </a:lnRef>
          <a:fillRef idx="0">
            <a:schemeClr val="accent1"/>
          </a:fillRef>
          <a:effectRef idx="0">
            <a:schemeClr val="accent1"/>
          </a:effectRef>
          <a:fontRef idx="minor">
            <a:schemeClr val="tx1"/>
          </a:fontRef>
        </p:style>
      </p:cxnSp>
      <p:cxnSp>
        <p:nvCxnSpPr>
          <p:cNvPr id="8" name="直接连接符 7"/>
          <p:cNvCxnSpPr/>
          <p:nvPr/>
        </p:nvCxnSpPr>
        <p:spPr>
          <a:xfrm flipV="1">
            <a:off x="6328852" y="3920176"/>
            <a:ext cx="1050069" cy="1"/>
          </a:xfrm>
          <a:prstGeom prst="line">
            <a:avLst/>
          </a:prstGeom>
          <a:ln w="254000">
            <a:solidFill>
              <a:schemeClr val="accent1">
                <a:lumMod val="20000"/>
                <a:lumOff val="80000"/>
              </a:schemeClr>
            </a:solidFill>
          </a:ln>
        </p:spPr>
        <p:style>
          <a:lnRef idx="1">
            <a:schemeClr val="accent1"/>
          </a:lnRef>
          <a:fillRef idx="0">
            <a:schemeClr val="accent1"/>
          </a:fillRef>
          <a:effectRef idx="0">
            <a:schemeClr val="accent1"/>
          </a:effectRef>
          <a:fontRef idx="minor">
            <a:schemeClr val="tx1"/>
          </a:fontRef>
        </p:style>
      </p:cxnSp>
      <p:cxnSp>
        <p:nvCxnSpPr>
          <p:cNvPr id="9" name="直接连接符 8"/>
          <p:cNvCxnSpPr/>
          <p:nvPr/>
        </p:nvCxnSpPr>
        <p:spPr>
          <a:xfrm flipV="1">
            <a:off x="6352019" y="5466416"/>
            <a:ext cx="1050069" cy="1"/>
          </a:xfrm>
          <a:prstGeom prst="line">
            <a:avLst/>
          </a:prstGeom>
          <a:ln w="254000">
            <a:solidFill>
              <a:schemeClr val="accent1">
                <a:lumMod val="20000"/>
                <a:lumOff val="80000"/>
              </a:schemeClr>
            </a:solidFill>
          </a:ln>
        </p:spPr>
        <p:style>
          <a:lnRef idx="1">
            <a:schemeClr val="accent1"/>
          </a:lnRef>
          <a:fillRef idx="0">
            <a:schemeClr val="accent1"/>
          </a:fillRef>
          <a:effectRef idx="0">
            <a:schemeClr val="accent1"/>
          </a:effectRef>
          <a:fontRef idx="minor">
            <a:schemeClr val="tx1"/>
          </a:fontRef>
        </p:style>
      </p:cxnSp>
      <p:grpSp>
        <p:nvGrpSpPr>
          <p:cNvPr id="10" name="组合 9"/>
          <p:cNvGrpSpPr/>
          <p:nvPr/>
        </p:nvGrpSpPr>
        <p:grpSpPr>
          <a:xfrm>
            <a:off x="4063025" y="2502827"/>
            <a:ext cx="453924" cy="2963589"/>
            <a:chOff x="3895130" y="2629878"/>
            <a:chExt cx="453924" cy="2963589"/>
          </a:xfrm>
        </p:grpSpPr>
        <p:cxnSp>
          <p:nvCxnSpPr>
            <p:cNvPr id="11" name="连接符: 曲线 10"/>
            <p:cNvCxnSpPr/>
            <p:nvPr/>
          </p:nvCxnSpPr>
          <p:spPr>
            <a:xfrm flipV="1">
              <a:off x="3895130" y="2629878"/>
              <a:ext cx="453924" cy="1526437"/>
            </a:xfrm>
            <a:prstGeom prst="curvedConnector3">
              <a:avLst/>
            </a:prstGeom>
            <a:ln w="254000">
              <a:solidFill>
                <a:schemeClr val="accent1">
                  <a:lumMod val="20000"/>
                  <a:lumOff val="80000"/>
                </a:schemeClr>
              </a:solidFill>
            </a:ln>
          </p:spPr>
          <p:style>
            <a:lnRef idx="1">
              <a:schemeClr val="accent1"/>
            </a:lnRef>
            <a:fillRef idx="0">
              <a:schemeClr val="accent1"/>
            </a:fillRef>
            <a:effectRef idx="0">
              <a:schemeClr val="accent1"/>
            </a:effectRef>
            <a:fontRef idx="minor">
              <a:schemeClr val="tx1"/>
            </a:fontRef>
          </p:style>
        </p:cxnSp>
        <p:cxnSp>
          <p:nvCxnSpPr>
            <p:cNvPr id="12" name="连接符: 曲线 11"/>
            <p:cNvCxnSpPr/>
            <p:nvPr/>
          </p:nvCxnSpPr>
          <p:spPr>
            <a:xfrm>
              <a:off x="3895130" y="4156315"/>
              <a:ext cx="453924" cy="1437152"/>
            </a:xfrm>
            <a:prstGeom prst="curvedConnector3">
              <a:avLst/>
            </a:prstGeom>
            <a:ln w="254000">
              <a:solidFill>
                <a:schemeClr val="accent1">
                  <a:lumMod val="20000"/>
                  <a:lumOff val="80000"/>
                </a:schemeClr>
              </a:solidFill>
            </a:ln>
          </p:spPr>
          <p:style>
            <a:lnRef idx="1">
              <a:schemeClr val="accent1"/>
            </a:lnRef>
            <a:fillRef idx="0">
              <a:schemeClr val="accent1"/>
            </a:fillRef>
            <a:effectRef idx="0">
              <a:schemeClr val="accent1"/>
            </a:effectRef>
            <a:fontRef idx="minor">
              <a:schemeClr val="tx1"/>
            </a:fontRef>
          </p:style>
        </p:cxnSp>
      </p:grpSp>
      <p:grpSp>
        <p:nvGrpSpPr>
          <p:cNvPr id="13" name="组合 12"/>
          <p:cNvGrpSpPr/>
          <p:nvPr/>
        </p:nvGrpSpPr>
        <p:grpSpPr>
          <a:xfrm>
            <a:off x="2351504" y="2502827"/>
            <a:ext cx="471850" cy="2963589"/>
            <a:chOff x="2199651" y="2706051"/>
            <a:chExt cx="471850" cy="2963589"/>
          </a:xfrm>
        </p:grpSpPr>
        <p:cxnSp>
          <p:nvCxnSpPr>
            <p:cNvPr id="14" name="连接符: 曲线 13"/>
            <p:cNvCxnSpPr/>
            <p:nvPr/>
          </p:nvCxnSpPr>
          <p:spPr>
            <a:xfrm flipH="1" flipV="1">
              <a:off x="2199651" y="2706051"/>
              <a:ext cx="471850" cy="1526437"/>
            </a:xfrm>
            <a:prstGeom prst="curvedConnector3">
              <a:avLst/>
            </a:prstGeom>
            <a:ln w="254000">
              <a:solidFill>
                <a:schemeClr val="accent1">
                  <a:lumMod val="20000"/>
                  <a:lumOff val="80000"/>
                </a:schemeClr>
              </a:solidFill>
            </a:ln>
          </p:spPr>
          <p:style>
            <a:lnRef idx="1">
              <a:schemeClr val="accent1"/>
            </a:lnRef>
            <a:fillRef idx="0">
              <a:schemeClr val="accent1"/>
            </a:fillRef>
            <a:effectRef idx="0">
              <a:schemeClr val="accent1"/>
            </a:effectRef>
            <a:fontRef idx="minor">
              <a:schemeClr val="tx1"/>
            </a:fontRef>
          </p:style>
        </p:cxnSp>
        <p:cxnSp>
          <p:nvCxnSpPr>
            <p:cNvPr id="15" name="连接符: 曲线 14"/>
            <p:cNvCxnSpPr/>
            <p:nvPr/>
          </p:nvCxnSpPr>
          <p:spPr>
            <a:xfrm flipH="1">
              <a:off x="2199651" y="4232488"/>
              <a:ext cx="471850" cy="1437152"/>
            </a:xfrm>
            <a:prstGeom prst="curvedConnector3">
              <a:avLst/>
            </a:prstGeom>
            <a:ln w="254000">
              <a:solidFill>
                <a:schemeClr val="accent1">
                  <a:lumMod val="20000"/>
                  <a:lumOff val="80000"/>
                </a:schemeClr>
              </a:solidFill>
            </a:ln>
          </p:spPr>
          <p:style>
            <a:lnRef idx="1">
              <a:schemeClr val="accent1"/>
            </a:lnRef>
            <a:fillRef idx="0">
              <a:schemeClr val="accent1"/>
            </a:fillRef>
            <a:effectRef idx="0">
              <a:schemeClr val="accent1"/>
            </a:effectRef>
            <a:fontRef idx="minor">
              <a:schemeClr val="tx1"/>
            </a:fontRef>
          </p:style>
        </p:cxnSp>
      </p:grpSp>
      <p:sp>
        <p:nvSpPr>
          <p:cNvPr id="18" name="圆角矩形 47"/>
          <p:cNvSpPr/>
          <p:nvPr/>
        </p:nvSpPr>
        <p:spPr>
          <a:xfrm>
            <a:off x="7254539" y="1879253"/>
            <a:ext cx="1922319" cy="4283760"/>
          </a:xfrm>
          <a:prstGeom prst="roundRect">
            <a:avLst>
              <a:gd name="adj" fmla="val 4634"/>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latin typeface="微软雅黑" panose="020B0503020204020204" pitchFamily="34" charset="-122"/>
              <a:ea typeface="微软雅黑" panose="020B0503020204020204" pitchFamily="34" charset="-122"/>
            </a:endParaRPr>
          </a:p>
        </p:txBody>
      </p:sp>
      <p:sp>
        <p:nvSpPr>
          <p:cNvPr id="19" name="圆角矩形 48"/>
          <p:cNvSpPr/>
          <p:nvPr/>
        </p:nvSpPr>
        <p:spPr>
          <a:xfrm>
            <a:off x="9752570" y="1973547"/>
            <a:ext cx="1728000" cy="1209848"/>
          </a:xfrm>
          <a:prstGeom prst="roundRect">
            <a:avLst>
              <a:gd name="adj" fmla="val 12118"/>
            </a:avLst>
          </a:prstGeom>
          <a:solidFill>
            <a:schemeClr val="bg1"/>
          </a:solidFill>
          <a:ln w="9525">
            <a:gradFill>
              <a:gsLst>
                <a:gs pos="0">
                  <a:schemeClr val="accent1">
                    <a:alpha val="0"/>
                  </a:schemeClr>
                </a:gs>
                <a:gs pos="100000">
                  <a:schemeClr val="accent1"/>
                </a:gs>
              </a:gsLst>
              <a:lin ang="5400000" scaled="1"/>
            </a:gradFill>
          </a:ln>
          <a:effectLst>
            <a:outerShdw blurRad="368300" dist="203200" dir="5400000" sx="98000" sy="98000" algn="t" rotWithShape="0">
              <a:schemeClr val="accent2">
                <a:lumMod val="50000"/>
                <a:alpha val="18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panose="020B0503020204020204" pitchFamily="34" charset="-122"/>
              <a:ea typeface="微软雅黑" panose="020B0503020204020204" pitchFamily="34" charset="-122"/>
            </a:endParaRPr>
          </a:p>
        </p:txBody>
      </p:sp>
      <p:sp>
        <p:nvSpPr>
          <p:cNvPr id="20" name="文本框 19"/>
          <p:cNvSpPr txBox="1"/>
          <p:nvPr/>
        </p:nvSpPr>
        <p:spPr>
          <a:xfrm>
            <a:off x="9798007" y="2655465"/>
            <a:ext cx="1637125" cy="355034"/>
          </a:xfrm>
          <a:prstGeom prst="rect">
            <a:avLst/>
          </a:prstGeom>
          <a:noFill/>
        </p:spPr>
        <p:txBody>
          <a:bodyPr wrap="square" rtlCol="0">
            <a:spAutoFit/>
          </a:bodyPr>
          <a:lstStyle>
            <a:defPPr>
              <a:defRPr lang="zh-CN"/>
            </a:defPPr>
            <a:lvl1pPr algn="ctr">
              <a:lnSpc>
                <a:spcPct val="110000"/>
              </a:lnSpc>
              <a:defRPr sz="1400">
                <a:latin typeface="OPPOSans B" panose="00020600040101010101" pitchFamily="18" charset="-122"/>
                <a:ea typeface="OPPOSans B" panose="00020600040101010101" pitchFamily="18" charset="-122"/>
                <a:cs typeface="OPPOSans B" panose="00020600040101010101" pitchFamily="18" charset="-122"/>
              </a:defRPr>
            </a:lvl1pPr>
          </a:lstStyle>
          <a:p>
            <a:r>
              <a:rPr lang="zh-CN" altLang="en-US" sz="1600">
                <a:latin typeface="微软雅黑" panose="020B0503020204020204" pitchFamily="34" charset="-122"/>
                <a:ea typeface="微软雅黑" panose="020B0503020204020204" pitchFamily="34" charset="-122"/>
              </a:rPr>
              <a:t>品牌价值认同</a:t>
            </a:r>
            <a:endParaRPr lang="zh-CN" altLang="en-US" sz="1600">
              <a:latin typeface="微软雅黑" panose="020B0503020204020204" pitchFamily="34" charset="-122"/>
              <a:ea typeface="微软雅黑" panose="020B0503020204020204" pitchFamily="34" charset="-122"/>
            </a:endParaRPr>
          </a:p>
        </p:txBody>
      </p:sp>
      <p:sp>
        <p:nvSpPr>
          <p:cNvPr id="21" name="圆角矩形 48"/>
          <p:cNvSpPr/>
          <p:nvPr/>
        </p:nvSpPr>
        <p:spPr>
          <a:xfrm>
            <a:off x="9752570" y="3459262"/>
            <a:ext cx="1728000" cy="1209848"/>
          </a:xfrm>
          <a:prstGeom prst="roundRect">
            <a:avLst>
              <a:gd name="adj" fmla="val 12118"/>
            </a:avLst>
          </a:prstGeom>
          <a:solidFill>
            <a:schemeClr val="bg1"/>
          </a:solidFill>
          <a:ln w="9525">
            <a:gradFill>
              <a:gsLst>
                <a:gs pos="0">
                  <a:schemeClr val="accent1">
                    <a:alpha val="0"/>
                  </a:schemeClr>
                </a:gs>
                <a:gs pos="100000">
                  <a:schemeClr val="accent1"/>
                </a:gs>
              </a:gsLst>
              <a:lin ang="5400000" scaled="1"/>
            </a:gradFill>
          </a:ln>
          <a:effectLst>
            <a:outerShdw blurRad="368300" dist="203200" dir="5400000" sx="98000" sy="98000" algn="t" rotWithShape="0">
              <a:schemeClr val="accent2">
                <a:lumMod val="50000"/>
                <a:alpha val="18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panose="020B0503020204020204" pitchFamily="34" charset="-122"/>
              <a:ea typeface="微软雅黑" panose="020B0503020204020204" pitchFamily="34" charset="-122"/>
            </a:endParaRPr>
          </a:p>
        </p:txBody>
      </p:sp>
      <p:sp>
        <p:nvSpPr>
          <p:cNvPr id="22" name="文本框 21"/>
          <p:cNvSpPr txBox="1"/>
          <p:nvPr/>
        </p:nvSpPr>
        <p:spPr>
          <a:xfrm>
            <a:off x="9752570" y="4153305"/>
            <a:ext cx="1728000" cy="355034"/>
          </a:xfrm>
          <a:prstGeom prst="rect">
            <a:avLst/>
          </a:prstGeom>
          <a:noFill/>
        </p:spPr>
        <p:txBody>
          <a:bodyPr wrap="square" rtlCol="0">
            <a:spAutoFit/>
          </a:bodyPr>
          <a:lstStyle>
            <a:defPPr>
              <a:defRPr lang="zh-CN"/>
            </a:defPPr>
            <a:lvl1pPr algn="ctr">
              <a:lnSpc>
                <a:spcPct val="110000"/>
              </a:lnSpc>
              <a:defRPr sz="1400">
                <a:latin typeface="OPPOSans B" panose="00020600040101010101" pitchFamily="18" charset="-122"/>
                <a:ea typeface="OPPOSans B" panose="00020600040101010101" pitchFamily="18" charset="-122"/>
                <a:cs typeface="OPPOSans B" panose="00020600040101010101" pitchFamily="18" charset="-122"/>
              </a:defRPr>
            </a:lvl1pPr>
          </a:lstStyle>
          <a:p>
            <a:r>
              <a:rPr lang="zh-CN" altLang="en-US" sz="1600">
                <a:latin typeface="微软雅黑" panose="020B0503020204020204" pitchFamily="34" charset="-122"/>
                <a:ea typeface="微软雅黑" panose="020B0503020204020204" pitchFamily="34" charset="-122"/>
              </a:rPr>
              <a:t>内容口碑积累</a:t>
            </a:r>
            <a:endParaRPr lang="zh-CN" altLang="en-US" sz="1600">
              <a:latin typeface="微软雅黑" panose="020B0503020204020204" pitchFamily="34" charset="-122"/>
              <a:ea typeface="微软雅黑" panose="020B0503020204020204" pitchFamily="34" charset="-122"/>
            </a:endParaRPr>
          </a:p>
        </p:txBody>
      </p:sp>
      <p:sp>
        <p:nvSpPr>
          <p:cNvPr id="23" name="圆角矩形 48"/>
          <p:cNvSpPr/>
          <p:nvPr/>
        </p:nvSpPr>
        <p:spPr>
          <a:xfrm>
            <a:off x="9752570" y="4944977"/>
            <a:ext cx="1728000" cy="1209848"/>
          </a:xfrm>
          <a:prstGeom prst="roundRect">
            <a:avLst>
              <a:gd name="adj" fmla="val 12118"/>
            </a:avLst>
          </a:prstGeom>
          <a:solidFill>
            <a:schemeClr val="bg1"/>
          </a:solidFill>
          <a:ln w="9525">
            <a:gradFill>
              <a:gsLst>
                <a:gs pos="0">
                  <a:schemeClr val="accent1">
                    <a:alpha val="0"/>
                  </a:schemeClr>
                </a:gs>
                <a:gs pos="100000">
                  <a:schemeClr val="accent1"/>
                </a:gs>
              </a:gsLst>
              <a:lin ang="5400000" scaled="1"/>
            </a:gradFill>
          </a:ln>
          <a:effectLst>
            <a:outerShdw blurRad="368300" dist="203200" dir="5400000" sx="98000" sy="98000" algn="t" rotWithShape="0">
              <a:schemeClr val="accent2">
                <a:lumMod val="50000"/>
                <a:alpha val="18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panose="020B0503020204020204" pitchFamily="34" charset="-122"/>
              <a:ea typeface="微软雅黑" panose="020B0503020204020204" pitchFamily="34" charset="-122"/>
            </a:endParaRPr>
          </a:p>
        </p:txBody>
      </p:sp>
      <p:sp>
        <p:nvSpPr>
          <p:cNvPr id="24" name="文本框 23"/>
          <p:cNvSpPr txBox="1"/>
          <p:nvPr/>
        </p:nvSpPr>
        <p:spPr>
          <a:xfrm>
            <a:off x="9752570" y="5640614"/>
            <a:ext cx="1728000" cy="355034"/>
          </a:xfrm>
          <a:prstGeom prst="rect">
            <a:avLst/>
          </a:prstGeom>
          <a:noFill/>
        </p:spPr>
        <p:txBody>
          <a:bodyPr wrap="square" rtlCol="0">
            <a:spAutoFit/>
          </a:bodyPr>
          <a:lstStyle>
            <a:defPPr>
              <a:defRPr lang="zh-CN"/>
            </a:defPPr>
            <a:lvl1pPr algn="ctr">
              <a:lnSpc>
                <a:spcPct val="110000"/>
              </a:lnSpc>
              <a:defRPr sz="1400">
                <a:latin typeface="OPPOSans B" panose="00020600040101010101" pitchFamily="18" charset="-122"/>
                <a:ea typeface="OPPOSans B" panose="00020600040101010101" pitchFamily="18" charset="-122"/>
                <a:cs typeface="OPPOSans B" panose="00020600040101010101" pitchFamily="18" charset="-122"/>
              </a:defRPr>
            </a:lvl1pPr>
          </a:lstStyle>
          <a:p>
            <a:r>
              <a:rPr lang="zh-CN" altLang="en-US" sz="1600">
                <a:latin typeface="微软雅黑" panose="020B0503020204020204" pitchFamily="34" charset="-122"/>
                <a:ea typeface="微软雅黑" panose="020B0503020204020204" pitchFamily="34" charset="-122"/>
              </a:rPr>
              <a:t>活动持续裂变</a:t>
            </a:r>
            <a:endParaRPr lang="zh-CN" altLang="en-US" sz="1600">
              <a:latin typeface="微软雅黑" panose="020B0503020204020204" pitchFamily="34" charset="-122"/>
              <a:ea typeface="微软雅黑" panose="020B0503020204020204" pitchFamily="34" charset="-122"/>
            </a:endParaRPr>
          </a:p>
        </p:txBody>
      </p:sp>
      <p:sp>
        <p:nvSpPr>
          <p:cNvPr id="25" name="圆角矩形 45"/>
          <p:cNvSpPr/>
          <p:nvPr/>
        </p:nvSpPr>
        <p:spPr>
          <a:xfrm>
            <a:off x="7351698" y="1976593"/>
            <a:ext cx="1728000" cy="653790"/>
          </a:xfrm>
          <a:prstGeom prst="roundRect">
            <a:avLst/>
          </a:prstGeom>
          <a:solidFill>
            <a:schemeClr val="accent1"/>
          </a:solidFill>
          <a:ln w="9525">
            <a:gradFill>
              <a:gsLst>
                <a:gs pos="0">
                  <a:schemeClr val="accent1">
                    <a:alpha val="0"/>
                  </a:schemeClr>
                </a:gs>
                <a:gs pos="100000">
                  <a:schemeClr val="accent1"/>
                </a:gs>
              </a:gsLst>
              <a:lin ang="5400000" scaled="1"/>
            </a:gradFill>
          </a:ln>
          <a:effectLst>
            <a:outerShdw blurRad="368300" dist="203200" dir="5400000" sx="98000" sy="98000" algn="t" rotWithShape="0">
              <a:schemeClr val="accent2">
                <a:lumMod val="50000"/>
                <a:alpha val="18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panose="020B0503020204020204" pitchFamily="34" charset="-122"/>
              <a:ea typeface="微软雅黑" panose="020B0503020204020204" pitchFamily="34" charset="-122"/>
            </a:endParaRPr>
          </a:p>
        </p:txBody>
      </p:sp>
      <p:sp>
        <p:nvSpPr>
          <p:cNvPr id="26" name="文本框 25"/>
          <p:cNvSpPr txBox="1"/>
          <p:nvPr/>
        </p:nvSpPr>
        <p:spPr>
          <a:xfrm>
            <a:off x="7442573" y="2142419"/>
            <a:ext cx="1546251" cy="322139"/>
          </a:xfrm>
          <a:prstGeom prst="rect">
            <a:avLst/>
          </a:prstGeom>
          <a:noFill/>
        </p:spPr>
        <p:txBody>
          <a:bodyPr wrap="square" rtlCol="0">
            <a:spAutoFit/>
          </a:bodyPr>
          <a:lstStyle>
            <a:defPPr>
              <a:defRPr lang="zh-CN"/>
            </a:defPPr>
            <a:lvl1pPr algn="ctr">
              <a:lnSpc>
                <a:spcPct val="110000"/>
              </a:lnSpc>
              <a:defRPr sz="1400">
                <a:latin typeface="OPPOSans B" panose="00020600040101010101" pitchFamily="18" charset="-122"/>
                <a:ea typeface="OPPOSans B" panose="00020600040101010101" pitchFamily="18" charset="-122"/>
                <a:cs typeface="OPPOSans B" panose="00020600040101010101" pitchFamily="18" charset="-122"/>
              </a:defRPr>
            </a:lvl1pPr>
          </a:lstStyle>
          <a:p>
            <a:r>
              <a:rPr lang="zh-CN" altLang="en-US">
                <a:solidFill>
                  <a:schemeClr val="bg1"/>
                </a:solidFill>
                <a:latin typeface="微软雅黑" panose="020B0503020204020204" pitchFamily="34" charset="-122"/>
                <a:ea typeface="微软雅黑" panose="020B0503020204020204" pitchFamily="34" charset="-122"/>
              </a:rPr>
              <a:t>线索运营管理</a:t>
            </a:r>
            <a:endParaRPr lang="zh-CN" altLang="en-US">
              <a:solidFill>
                <a:schemeClr val="bg1"/>
              </a:solidFill>
              <a:latin typeface="微软雅黑" panose="020B0503020204020204" pitchFamily="34" charset="-122"/>
              <a:ea typeface="微软雅黑" panose="020B0503020204020204" pitchFamily="34" charset="-122"/>
            </a:endParaRPr>
          </a:p>
        </p:txBody>
      </p:sp>
      <p:sp>
        <p:nvSpPr>
          <p:cNvPr id="27" name="圆角矩形 45"/>
          <p:cNvSpPr/>
          <p:nvPr/>
        </p:nvSpPr>
        <p:spPr>
          <a:xfrm>
            <a:off x="4409342" y="1874896"/>
            <a:ext cx="2268924" cy="1215677"/>
          </a:xfrm>
          <a:prstGeom prst="roundRect">
            <a:avLst>
              <a:gd name="adj" fmla="val 10493"/>
            </a:avLst>
          </a:prstGeom>
          <a:solidFill>
            <a:schemeClr val="accent1"/>
          </a:solidFill>
          <a:ln w="9525">
            <a:gradFill>
              <a:gsLst>
                <a:gs pos="0">
                  <a:schemeClr val="accent1">
                    <a:alpha val="0"/>
                  </a:schemeClr>
                </a:gs>
                <a:gs pos="100000">
                  <a:schemeClr val="accent1"/>
                </a:gs>
              </a:gsLst>
              <a:lin ang="5400000" scaled="1"/>
            </a:gradFill>
          </a:ln>
          <a:effectLst>
            <a:outerShdw blurRad="368300" dist="203200" dir="5400000" sx="98000" sy="98000" algn="t" rotWithShape="0">
              <a:schemeClr val="accent2">
                <a:lumMod val="50000"/>
                <a:alpha val="18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panose="020B0503020204020204" pitchFamily="34" charset="-122"/>
              <a:ea typeface="微软雅黑" panose="020B0503020204020204" pitchFamily="34" charset="-122"/>
            </a:endParaRPr>
          </a:p>
        </p:txBody>
      </p:sp>
      <p:grpSp>
        <p:nvGrpSpPr>
          <p:cNvPr id="28" name="组合 27"/>
          <p:cNvGrpSpPr/>
          <p:nvPr/>
        </p:nvGrpSpPr>
        <p:grpSpPr>
          <a:xfrm>
            <a:off x="4410266" y="2052346"/>
            <a:ext cx="2145190" cy="860777"/>
            <a:chOff x="4410266" y="2201871"/>
            <a:chExt cx="2145190" cy="860777"/>
          </a:xfrm>
        </p:grpSpPr>
        <p:sp>
          <p:nvSpPr>
            <p:cNvPr id="29" name="文本框 28"/>
            <p:cNvSpPr txBox="1"/>
            <p:nvPr/>
          </p:nvSpPr>
          <p:spPr>
            <a:xfrm>
              <a:off x="4410266" y="2201871"/>
              <a:ext cx="1334893" cy="387863"/>
            </a:xfrm>
            <a:prstGeom prst="rect">
              <a:avLst/>
            </a:prstGeom>
            <a:noFill/>
          </p:spPr>
          <p:txBody>
            <a:bodyPr wrap="square" rtlCol="0">
              <a:spAutoFit/>
            </a:bodyPr>
            <a:lstStyle>
              <a:defPPr>
                <a:defRPr lang="zh-CN"/>
              </a:defPPr>
              <a:lvl1pPr algn="ctr">
                <a:lnSpc>
                  <a:spcPct val="110000"/>
                </a:lnSpc>
                <a:defRPr sz="1400">
                  <a:latin typeface="OPPOSans B" panose="00020600040101010101" pitchFamily="18" charset="-122"/>
                  <a:ea typeface="OPPOSans B" panose="00020600040101010101" pitchFamily="18" charset="-122"/>
                  <a:cs typeface="OPPOSans B" panose="00020600040101010101" pitchFamily="18" charset="-122"/>
                </a:defRPr>
              </a:lvl1pPr>
            </a:lstStyle>
            <a:p>
              <a:r>
                <a:rPr lang="zh-CN" altLang="en-US" sz="1800">
                  <a:solidFill>
                    <a:schemeClr val="bg1"/>
                  </a:solidFill>
                  <a:latin typeface="微软雅黑" panose="020B0503020204020204" pitchFamily="34" charset="-122"/>
                  <a:ea typeface="微软雅黑" panose="020B0503020204020204" pitchFamily="34" charset="-122"/>
                </a:rPr>
                <a:t>品牌传播</a:t>
              </a:r>
              <a:endParaRPr lang="zh-CN" altLang="en-US" sz="1800">
                <a:solidFill>
                  <a:schemeClr val="bg1"/>
                </a:solidFill>
                <a:latin typeface="微软雅黑" panose="020B0503020204020204" pitchFamily="34" charset="-122"/>
                <a:ea typeface="微软雅黑" panose="020B0503020204020204" pitchFamily="34" charset="-122"/>
              </a:endParaRPr>
            </a:p>
          </p:txBody>
        </p:sp>
        <p:sp>
          <p:nvSpPr>
            <p:cNvPr id="30" name="文本框 29"/>
            <p:cNvSpPr txBox="1"/>
            <p:nvPr/>
          </p:nvSpPr>
          <p:spPr>
            <a:xfrm>
              <a:off x="4532152" y="2537824"/>
              <a:ext cx="2023304" cy="524824"/>
            </a:xfrm>
            <a:prstGeom prst="rect">
              <a:avLst/>
            </a:prstGeom>
            <a:noFill/>
          </p:spPr>
          <p:txBody>
            <a:bodyPr wrap="square" rtlCol="0">
              <a:spAutoFit/>
            </a:bodyPr>
            <a:lstStyle/>
            <a:p>
              <a:pPr>
                <a:lnSpc>
                  <a:spcPct val="120000"/>
                </a:lnSpc>
              </a:pPr>
              <a:r>
                <a:rPr lang="zh-CN" altLang="en-US" sz="1200">
                  <a:solidFill>
                    <a:schemeClr val="bg1"/>
                  </a:solidFill>
                  <a:latin typeface="微软雅黑" panose="020B0503020204020204" pitchFamily="34" charset="-122"/>
                  <a:ea typeface="微软雅黑" panose="020B0503020204020204" pitchFamily="34" charset="-122"/>
                  <a:cs typeface="OPPOSans R" panose="00020600040101010101" pitchFamily="18" charset="-122"/>
                </a:rPr>
                <a:t>传递品牌价值，快速获取意向客户，建立私域流量池</a:t>
              </a:r>
              <a:endParaRPr lang="zh-CN" altLang="en-US" sz="1200">
                <a:solidFill>
                  <a:schemeClr val="bg1"/>
                </a:solidFill>
                <a:latin typeface="微软雅黑" panose="020B0503020204020204" pitchFamily="34" charset="-122"/>
                <a:ea typeface="微软雅黑" panose="020B0503020204020204" pitchFamily="34" charset="-122"/>
                <a:cs typeface="OPPOSans R" panose="00020600040101010101" pitchFamily="18" charset="-122"/>
              </a:endParaRPr>
            </a:p>
          </p:txBody>
        </p:sp>
      </p:grpSp>
      <p:sp>
        <p:nvSpPr>
          <p:cNvPr id="31" name="圆角矩形 45"/>
          <p:cNvSpPr/>
          <p:nvPr/>
        </p:nvSpPr>
        <p:spPr>
          <a:xfrm>
            <a:off x="4409342" y="4729635"/>
            <a:ext cx="2268924" cy="1433378"/>
          </a:xfrm>
          <a:prstGeom prst="roundRect">
            <a:avLst>
              <a:gd name="adj" fmla="val 10493"/>
            </a:avLst>
          </a:prstGeom>
          <a:solidFill>
            <a:schemeClr val="accent1"/>
          </a:solidFill>
          <a:ln w="9525">
            <a:gradFill>
              <a:gsLst>
                <a:gs pos="0">
                  <a:schemeClr val="accent1">
                    <a:alpha val="0"/>
                  </a:schemeClr>
                </a:gs>
                <a:gs pos="100000">
                  <a:schemeClr val="accent1"/>
                </a:gs>
              </a:gsLst>
              <a:lin ang="5400000" scaled="1"/>
            </a:gradFill>
          </a:ln>
          <a:effectLst>
            <a:outerShdw blurRad="368300" dist="203200" dir="5400000" sx="98000" sy="98000" algn="t" rotWithShape="0">
              <a:schemeClr val="accent2">
                <a:lumMod val="50000"/>
                <a:alpha val="18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panose="020B0503020204020204" pitchFamily="34" charset="-122"/>
              <a:ea typeface="微软雅黑" panose="020B0503020204020204" pitchFamily="34" charset="-122"/>
            </a:endParaRPr>
          </a:p>
        </p:txBody>
      </p:sp>
      <p:grpSp>
        <p:nvGrpSpPr>
          <p:cNvPr id="32" name="组合 31"/>
          <p:cNvGrpSpPr/>
          <p:nvPr/>
        </p:nvGrpSpPr>
        <p:grpSpPr>
          <a:xfrm>
            <a:off x="4410266" y="4907784"/>
            <a:ext cx="2145190" cy="1097401"/>
            <a:chOff x="4410266" y="4975322"/>
            <a:chExt cx="2145190" cy="1097401"/>
          </a:xfrm>
        </p:grpSpPr>
        <p:sp>
          <p:nvSpPr>
            <p:cNvPr id="33" name="文本框 32"/>
            <p:cNvSpPr txBox="1"/>
            <p:nvPr/>
          </p:nvSpPr>
          <p:spPr>
            <a:xfrm>
              <a:off x="4410266" y="4975322"/>
              <a:ext cx="1334893" cy="387863"/>
            </a:xfrm>
            <a:prstGeom prst="rect">
              <a:avLst/>
            </a:prstGeom>
            <a:noFill/>
          </p:spPr>
          <p:txBody>
            <a:bodyPr wrap="square" rtlCol="0">
              <a:spAutoFit/>
            </a:bodyPr>
            <a:lstStyle>
              <a:defPPr>
                <a:defRPr lang="zh-CN"/>
              </a:defPPr>
              <a:lvl1pPr algn="ctr">
                <a:lnSpc>
                  <a:spcPct val="110000"/>
                </a:lnSpc>
                <a:defRPr sz="1400">
                  <a:latin typeface="OPPOSans B" panose="00020600040101010101" pitchFamily="18" charset="-122"/>
                  <a:ea typeface="OPPOSans B" panose="00020600040101010101" pitchFamily="18" charset="-122"/>
                  <a:cs typeface="OPPOSans B" panose="00020600040101010101" pitchFamily="18" charset="-122"/>
                </a:defRPr>
              </a:lvl1pPr>
            </a:lstStyle>
            <a:p>
              <a:r>
                <a:rPr lang="zh-CN" altLang="en-US" sz="1800">
                  <a:solidFill>
                    <a:schemeClr val="bg1"/>
                  </a:solidFill>
                  <a:latin typeface="微软雅黑" panose="020B0503020204020204" pitchFamily="34" charset="-122"/>
                  <a:ea typeface="微软雅黑" panose="020B0503020204020204" pitchFamily="34" charset="-122"/>
                </a:rPr>
                <a:t>活动营销</a:t>
              </a:r>
              <a:endParaRPr lang="zh-CN" altLang="en-US" sz="1800">
                <a:solidFill>
                  <a:schemeClr val="bg1"/>
                </a:solidFill>
                <a:latin typeface="微软雅黑" panose="020B0503020204020204" pitchFamily="34" charset="-122"/>
                <a:ea typeface="微软雅黑" panose="020B0503020204020204" pitchFamily="34" charset="-122"/>
              </a:endParaRPr>
            </a:p>
          </p:txBody>
        </p:sp>
        <p:sp>
          <p:nvSpPr>
            <p:cNvPr id="34" name="文本框 33"/>
            <p:cNvSpPr txBox="1"/>
            <p:nvPr/>
          </p:nvSpPr>
          <p:spPr>
            <a:xfrm>
              <a:off x="4532152" y="5326300"/>
              <a:ext cx="2023304" cy="746423"/>
            </a:xfrm>
            <a:prstGeom prst="rect">
              <a:avLst/>
            </a:prstGeom>
            <a:noFill/>
          </p:spPr>
          <p:txBody>
            <a:bodyPr wrap="square" rtlCol="0">
              <a:spAutoFit/>
            </a:bodyPr>
            <a:lstStyle/>
            <a:p>
              <a:pPr>
                <a:lnSpc>
                  <a:spcPct val="120000"/>
                </a:lnSpc>
              </a:pPr>
              <a:r>
                <a:rPr lang="zh-CN" altLang="en-US" sz="1200">
                  <a:solidFill>
                    <a:schemeClr val="bg1"/>
                  </a:solidFill>
                  <a:latin typeface="微软雅黑" panose="020B0503020204020204" pitchFamily="34" charset="-122"/>
                  <a:ea typeface="微软雅黑" panose="020B0503020204020204" pitchFamily="34" charset="-122"/>
                  <a:cs typeface="OPPOSans R" panose="00020600040101010101" pitchFamily="18" charset="-122"/>
                </a:rPr>
                <a:t>专业运营策划，助力机构低成本获取流量，引爆用户增长量，实现快速裂变传播</a:t>
              </a:r>
              <a:endParaRPr lang="zh-CN" altLang="en-US" sz="1200">
                <a:solidFill>
                  <a:schemeClr val="bg1"/>
                </a:solidFill>
                <a:latin typeface="微软雅黑" panose="020B0503020204020204" pitchFamily="34" charset="-122"/>
                <a:ea typeface="微软雅黑" panose="020B0503020204020204" pitchFamily="34" charset="-122"/>
                <a:cs typeface="OPPOSans R" panose="00020600040101010101" pitchFamily="18" charset="-122"/>
              </a:endParaRPr>
            </a:p>
          </p:txBody>
        </p:sp>
      </p:grpSp>
      <p:sp>
        <p:nvSpPr>
          <p:cNvPr id="35" name="圆角矩形 45"/>
          <p:cNvSpPr/>
          <p:nvPr/>
        </p:nvSpPr>
        <p:spPr>
          <a:xfrm>
            <a:off x="7351698" y="2738527"/>
            <a:ext cx="1728000" cy="653790"/>
          </a:xfrm>
          <a:prstGeom prst="roundRect">
            <a:avLst/>
          </a:prstGeom>
          <a:solidFill>
            <a:schemeClr val="accent1"/>
          </a:solidFill>
          <a:ln w="9525">
            <a:gradFill>
              <a:gsLst>
                <a:gs pos="0">
                  <a:schemeClr val="accent1">
                    <a:alpha val="0"/>
                  </a:schemeClr>
                </a:gs>
                <a:gs pos="100000">
                  <a:schemeClr val="accent1"/>
                </a:gs>
              </a:gsLst>
              <a:lin ang="5400000" scaled="1"/>
            </a:gradFill>
          </a:ln>
          <a:effectLst>
            <a:outerShdw blurRad="368300" dist="203200" dir="5400000" sx="98000" sy="98000" algn="t" rotWithShape="0">
              <a:schemeClr val="accent2">
                <a:lumMod val="50000"/>
                <a:alpha val="18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panose="020B0503020204020204" pitchFamily="34" charset="-122"/>
              <a:ea typeface="微软雅黑" panose="020B0503020204020204" pitchFamily="34" charset="-122"/>
            </a:endParaRPr>
          </a:p>
        </p:txBody>
      </p:sp>
      <p:sp>
        <p:nvSpPr>
          <p:cNvPr id="36" name="文本框 35"/>
          <p:cNvSpPr txBox="1"/>
          <p:nvPr/>
        </p:nvSpPr>
        <p:spPr>
          <a:xfrm>
            <a:off x="7263420" y="2904353"/>
            <a:ext cx="1904557" cy="322139"/>
          </a:xfrm>
          <a:prstGeom prst="rect">
            <a:avLst/>
          </a:prstGeom>
          <a:noFill/>
        </p:spPr>
        <p:txBody>
          <a:bodyPr wrap="square" rtlCol="0">
            <a:spAutoFit/>
          </a:bodyPr>
          <a:lstStyle>
            <a:defPPr>
              <a:defRPr lang="zh-CN"/>
            </a:defPPr>
            <a:lvl1pPr algn="ctr">
              <a:lnSpc>
                <a:spcPct val="110000"/>
              </a:lnSpc>
              <a:defRPr sz="1400">
                <a:latin typeface="OPPOSans B" panose="00020600040101010101" pitchFamily="18" charset="-122"/>
                <a:ea typeface="OPPOSans B" panose="00020600040101010101" pitchFamily="18" charset="-122"/>
                <a:cs typeface="OPPOSans B" panose="00020600040101010101" pitchFamily="18" charset="-122"/>
              </a:defRPr>
            </a:lvl1pPr>
          </a:lstStyle>
          <a:p>
            <a:r>
              <a:rPr lang="zh-CN" altLang="en-US">
                <a:solidFill>
                  <a:schemeClr val="bg1"/>
                </a:solidFill>
                <a:latin typeface="微软雅黑" panose="020B0503020204020204" pitchFamily="34" charset="-122"/>
                <a:ea typeface="微软雅黑" panose="020B0503020204020204" pitchFamily="34" charset="-122"/>
              </a:rPr>
              <a:t>精准触达意向学员</a:t>
            </a:r>
            <a:endParaRPr lang="zh-CN" altLang="en-US">
              <a:solidFill>
                <a:schemeClr val="bg1"/>
              </a:solidFill>
              <a:latin typeface="微软雅黑" panose="020B0503020204020204" pitchFamily="34" charset="-122"/>
              <a:ea typeface="微软雅黑" panose="020B0503020204020204" pitchFamily="34" charset="-122"/>
            </a:endParaRPr>
          </a:p>
        </p:txBody>
      </p:sp>
      <p:sp>
        <p:nvSpPr>
          <p:cNvPr id="37" name="圆角矩形 45"/>
          <p:cNvSpPr/>
          <p:nvPr/>
        </p:nvSpPr>
        <p:spPr>
          <a:xfrm>
            <a:off x="7351698" y="3500461"/>
            <a:ext cx="1728000" cy="841959"/>
          </a:xfrm>
          <a:prstGeom prst="roundRect">
            <a:avLst>
              <a:gd name="adj" fmla="val 11412"/>
            </a:avLst>
          </a:prstGeom>
          <a:solidFill>
            <a:schemeClr val="accent1"/>
          </a:solidFill>
          <a:ln w="9525">
            <a:gradFill>
              <a:gsLst>
                <a:gs pos="0">
                  <a:schemeClr val="accent1">
                    <a:alpha val="0"/>
                  </a:schemeClr>
                </a:gs>
                <a:gs pos="100000">
                  <a:schemeClr val="accent1"/>
                </a:gs>
              </a:gsLst>
              <a:lin ang="5400000" scaled="1"/>
            </a:gradFill>
          </a:ln>
          <a:effectLst>
            <a:outerShdw blurRad="368300" dist="203200" dir="5400000" sx="98000" sy="98000" algn="t" rotWithShape="0">
              <a:schemeClr val="accent2">
                <a:lumMod val="50000"/>
                <a:alpha val="18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panose="020B0503020204020204" pitchFamily="34" charset="-122"/>
              <a:ea typeface="微软雅黑" panose="020B0503020204020204" pitchFamily="34" charset="-122"/>
            </a:endParaRPr>
          </a:p>
        </p:txBody>
      </p:sp>
      <p:sp>
        <p:nvSpPr>
          <p:cNvPr id="38" name="文本框 37"/>
          <p:cNvSpPr txBox="1"/>
          <p:nvPr/>
        </p:nvSpPr>
        <p:spPr>
          <a:xfrm>
            <a:off x="7442573" y="3641877"/>
            <a:ext cx="1546251" cy="559127"/>
          </a:xfrm>
          <a:prstGeom prst="rect">
            <a:avLst/>
          </a:prstGeom>
          <a:noFill/>
        </p:spPr>
        <p:txBody>
          <a:bodyPr wrap="square" rtlCol="0">
            <a:spAutoFit/>
          </a:bodyPr>
          <a:lstStyle>
            <a:defPPr>
              <a:defRPr lang="zh-CN"/>
            </a:defPPr>
            <a:lvl1pPr algn="ctr">
              <a:lnSpc>
                <a:spcPct val="110000"/>
              </a:lnSpc>
              <a:defRPr sz="1400">
                <a:latin typeface="OPPOSans B" panose="00020600040101010101" pitchFamily="18" charset="-122"/>
                <a:ea typeface="OPPOSans B" panose="00020600040101010101" pitchFamily="18" charset="-122"/>
                <a:cs typeface="OPPOSans B" panose="00020600040101010101" pitchFamily="18" charset="-122"/>
              </a:defRPr>
            </a:lvl1pPr>
          </a:lstStyle>
          <a:p>
            <a:r>
              <a:rPr lang="zh-CN" altLang="en-US">
                <a:solidFill>
                  <a:schemeClr val="bg1"/>
                </a:solidFill>
                <a:latin typeface="微软雅黑" panose="020B0503020204020204" pitchFamily="34" charset="-122"/>
                <a:ea typeface="微软雅黑" panose="020B0503020204020204" pitchFamily="34" charset="-122"/>
              </a:rPr>
              <a:t>一键获取核心</a:t>
            </a:r>
            <a:endParaRPr lang="en-US" altLang="zh-CN">
              <a:solidFill>
                <a:schemeClr val="bg1"/>
              </a:solidFill>
              <a:latin typeface="微软雅黑" panose="020B0503020204020204" pitchFamily="34" charset="-122"/>
              <a:ea typeface="微软雅黑" panose="020B0503020204020204" pitchFamily="34" charset="-122"/>
            </a:endParaRPr>
          </a:p>
          <a:p>
            <a:r>
              <a:rPr lang="zh-CN" altLang="en-US">
                <a:solidFill>
                  <a:schemeClr val="bg1"/>
                </a:solidFill>
                <a:latin typeface="微软雅黑" panose="020B0503020204020204" pitchFamily="34" charset="-122"/>
                <a:ea typeface="微软雅黑" panose="020B0503020204020204" pitchFamily="34" charset="-122"/>
              </a:rPr>
              <a:t>线索信息</a:t>
            </a:r>
            <a:endParaRPr lang="zh-CN" altLang="en-US">
              <a:solidFill>
                <a:schemeClr val="bg1"/>
              </a:solidFill>
              <a:latin typeface="微软雅黑" panose="020B0503020204020204" pitchFamily="34" charset="-122"/>
              <a:ea typeface="微软雅黑" panose="020B0503020204020204" pitchFamily="34" charset="-122"/>
            </a:endParaRPr>
          </a:p>
        </p:txBody>
      </p:sp>
      <p:sp>
        <p:nvSpPr>
          <p:cNvPr id="39" name="圆角矩形 45"/>
          <p:cNvSpPr/>
          <p:nvPr/>
        </p:nvSpPr>
        <p:spPr>
          <a:xfrm>
            <a:off x="7351698" y="4450564"/>
            <a:ext cx="1728000" cy="653790"/>
          </a:xfrm>
          <a:prstGeom prst="roundRect">
            <a:avLst/>
          </a:prstGeom>
          <a:solidFill>
            <a:schemeClr val="accent1"/>
          </a:solidFill>
          <a:ln w="9525">
            <a:gradFill>
              <a:gsLst>
                <a:gs pos="0">
                  <a:schemeClr val="accent1">
                    <a:alpha val="0"/>
                  </a:schemeClr>
                </a:gs>
                <a:gs pos="100000">
                  <a:schemeClr val="accent1"/>
                </a:gs>
              </a:gsLst>
              <a:lin ang="5400000" scaled="1"/>
            </a:gradFill>
          </a:ln>
          <a:effectLst>
            <a:outerShdw blurRad="368300" dist="203200" dir="5400000" sx="98000" sy="98000" algn="t" rotWithShape="0">
              <a:schemeClr val="accent2">
                <a:lumMod val="50000"/>
                <a:alpha val="18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panose="020B0503020204020204" pitchFamily="34" charset="-122"/>
              <a:ea typeface="微软雅黑" panose="020B0503020204020204" pitchFamily="34" charset="-122"/>
            </a:endParaRPr>
          </a:p>
        </p:txBody>
      </p:sp>
      <p:sp>
        <p:nvSpPr>
          <p:cNvPr id="40" name="文本框 39"/>
          <p:cNvSpPr txBox="1"/>
          <p:nvPr/>
        </p:nvSpPr>
        <p:spPr>
          <a:xfrm>
            <a:off x="7282165" y="4616390"/>
            <a:ext cx="1867066" cy="322139"/>
          </a:xfrm>
          <a:prstGeom prst="rect">
            <a:avLst/>
          </a:prstGeom>
          <a:noFill/>
        </p:spPr>
        <p:txBody>
          <a:bodyPr wrap="square" rtlCol="0">
            <a:spAutoFit/>
          </a:bodyPr>
          <a:lstStyle>
            <a:defPPr>
              <a:defRPr lang="zh-CN"/>
            </a:defPPr>
            <a:lvl1pPr algn="ctr">
              <a:lnSpc>
                <a:spcPct val="110000"/>
              </a:lnSpc>
              <a:defRPr sz="1400">
                <a:latin typeface="OPPOSans B" panose="00020600040101010101" pitchFamily="18" charset="-122"/>
                <a:ea typeface="OPPOSans B" panose="00020600040101010101" pitchFamily="18" charset="-122"/>
                <a:cs typeface="OPPOSans B" panose="00020600040101010101" pitchFamily="18" charset="-122"/>
              </a:defRPr>
            </a:lvl1pPr>
          </a:lstStyle>
          <a:p>
            <a:r>
              <a:rPr lang="zh-CN" altLang="en-US">
                <a:solidFill>
                  <a:schemeClr val="bg1"/>
                </a:solidFill>
                <a:latin typeface="微软雅黑" panose="020B0503020204020204" pitchFamily="34" charset="-122"/>
                <a:ea typeface="微软雅黑" panose="020B0503020204020204" pitchFamily="34" charset="-122"/>
              </a:rPr>
              <a:t>沟通回放建立信任</a:t>
            </a:r>
            <a:endParaRPr lang="zh-CN" altLang="en-US">
              <a:solidFill>
                <a:schemeClr val="bg1"/>
              </a:solidFill>
              <a:latin typeface="微软雅黑" panose="020B0503020204020204" pitchFamily="34" charset="-122"/>
              <a:ea typeface="微软雅黑" panose="020B0503020204020204" pitchFamily="34" charset="-122"/>
            </a:endParaRPr>
          </a:p>
        </p:txBody>
      </p:sp>
      <p:sp>
        <p:nvSpPr>
          <p:cNvPr id="41" name="圆角矩形 45"/>
          <p:cNvSpPr/>
          <p:nvPr/>
        </p:nvSpPr>
        <p:spPr>
          <a:xfrm>
            <a:off x="7351698" y="5212498"/>
            <a:ext cx="1728000" cy="841959"/>
          </a:xfrm>
          <a:prstGeom prst="roundRect">
            <a:avLst>
              <a:gd name="adj" fmla="val 13164"/>
            </a:avLst>
          </a:prstGeom>
          <a:solidFill>
            <a:schemeClr val="accent1"/>
          </a:solidFill>
          <a:ln w="9525">
            <a:gradFill>
              <a:gsLst>
                <a:gs pos="0">
                  <a:schemeClr val="accent1">
                    <a:alpha val="0"/>
                  </a:schemeClr>
                </a:gs>
                <a:gs pos="100000">
                  <a:schemeClr val="accent1"/>
                </a:gs>
              </a:gsLst>
              <a:lin ang="5400000" scaled="1"/>
            </a:gradFill>
          </a:ln>
          <a:effectLst>
            <a:outerShdw blurRad="368300" dist="203200" dir="5400000" sx="98000" sy="98000" algn="t" rotWithShape="0">
              <a:schemeClr val="accent2">
                <a:lumMod val="50000"/>
                <a:alpha val="18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panose="020B0503020204020204" pitchFamily="34" charset="-122"/>
              <a:ea typeface="微软雅黑" panose="020B0503020204020204" pitchFamily="34" charset="-122"/>
            </a:endParaRPr>
          </a:p>
        </p:txBody>
      </p:sp>
      <p:sp>
        <p:nvSpPr>
          <p:cNvPr id="42" name="文本框 41"/>
          <p:cNvSpPr txBox="1"/>
          <p:nvPr/>
        </p:nvSpPr>
        <p:spPr>
          <a:xfrm>
            <a:off x="7442573" y="5353914"/>
            <a:ext cx="1546251" cy="559127"/>
          </a:xfrm>
          <a:prstGeom prst="rect">
            <a:avLst/>
          </a:prstGeom>
          <a:noFill/>
        </p:spPr>
        <p:txBody>
          <a:bodyPr wrap="square" rtlCol="0">
            <a:spAutoFit/>
          </a:bodyPr>
          <a:lstStyle>
            <a:defPPr>
              <a:defRPr lang="zh-CN"/>
            </a:defPPr>
            <a:lvl1pPr algn="ctr">
              <a:lnSpc>
                <a:spcPct val="110000"/>
              </a:lnSpc>
              <a:defRPr sz="1400">
                <a:latin typeface="OPPOSans B" panose="00020600040101010101" pitchFamily="18" charset="-122"/>
                <a:ea typeface="OPPOSans B" panose="00020600040101010101" pitchFamily="18" charset="-122"/>
                <a:cs typeface="OPPOSans B" panose="00020600040101010101" pitchFamily="18" charset="-122"/>
              </a:defRPr>
            </a:lvl1pPr>
          </a:lstStyle>
          <a:p>
            <a:r>
              <a:rPr lang="zh-CN" altLang="en-US">
                <a:solidFill>
                  <a:schemeClr val="bg1"/>
                </a:solidFill>
                <a:latin typeface="微软雅黑" panose="020B0503020204020204" pitchFamily="34" charset="-122"/>
                <a:ea typeface="微软雅黑" panose="020B0503020204020204" pitchFamily="34" charset="-122"/>
              </a:rPr>
              <a:t>私域运营客户</a:t>
            </a:r>
            <a:endParaRPr lang="en-US" altLang="zh-CN">
              <a:solidFill>
                <a:schemeClr val="bg1"/>
              </a:solidFill>
              <a:latin typeface="微软雅黑" panose="020B0503020204020204" pitchFamily="34" charset="-122"/>
              <a:ea typeface="微软雅黑" panose="020B0503020204020204" pitchFamily="34" charset="-122"/>
            </a:endParaRPr>
          </a:p>
          <a:p>
            <a:r>
              <a:rPr lang="zh-CN" altLang="en-US">
                <a:solidFill>
                  <a:schemeClr val="bg1"/>
                </a:solidFill>
                <a:latin typeface="微软雅黑" panose="020B0503020204020204" pitchFamily="34" charset="-122"/>
                <a:ea typeface="微软雅黑" panose="020B0503020204020204" pitchFamily="34" charset="-122"/>
              </a:rPr>
              <a:t>价值沉淀</a:t>
            </a:r>
            <a:endParaRPr lang="en-US" altLang="zh-CN">
              <a:solidFill>
                <a:schemeClr val="bg1"/>
              </a:solidFill>
              <a:latin typeface="微软雅黑" panose="020B0503020204020204" pitchFamily="34" charset="-122"/>
              <a:ea typeface="微软雅黑" panose="020B0503020204020204" pitchFamily="34" charset="-122"/>
            </a:endParaRPr>
          </a:p>
        </p:txBody>
      </p:sp>
      <p:sp>
        <p:nvSpPr>
          <p:cNvPr id="43" name="椭圆 42"/>
          <p:cNvSpPr/>
          <p:nvPr/>
        </p:nvSpPr>
        <p:spPr>
          <a:xfrm flipH="1">
            <a:off x="2821418" y="3379172"/>
            <a:ext cx="1260000" cy="1260000"/>
          </a:xfrm>
          <a:prstGeom prst="ellipse">
            <a:avLst/>
          </a:prstGeom>
          <a:solidFill>
            <a:schemeClr val="bg1"/>
          </a:solidFill>
          <a:ln w="9525">
            <a:noFill/>
          </a:ln>
          <a:effectLst>
            <a:outerShdw blurRad="368300" dist="203200" dir="5400000" sx="98000" sy="98000" algn="t" rotWithShape="0">
              <a:schemeClr val="accent2">
                <a:lumMod val="50000"/>
                <a:alpha val="18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panose="020B0503020204020204" pitchFamily="34" charset="-122"/>
              <a:ea typeface="微软雅黑" panose="020B0503020204020204" pitchFamily="34" charset="-122"/>
            </a:endParaRPr>
          </a:p>
        </p:txBody>
      </p:sp>
      <p:sp>
        <p:nvSpPr>
          <p:cNvPr id="44" name="椭圆 43"/>
          <p:cNvSpPr/>
          <p:nvPr/>
        </p:nvSpPr>
        <p:spPr>
          <a:xfrm flipH="1">
            <a:off x="2916565" y="3474319"/>
            <a:ext cx="1069706" cy="1069706"/>
          </a:xfrm>
          <a:prstGeom prst="ellipse">
            <a:avLst/>
          </a:prstGeom>
          <a:solidFill>
            <a:schemeClr val="accent1"/>
          </a:solidFill>
          <a:ln w="9525">
            <a:gradFill>
              <a:gsLst>
                <a:gs pos="0">
                  <a:schemeClr val="accent1">
                    <a:alpha val="0"/>
                  </a:schemeClr>
                </a:gs>
                <a:gs pos="100000">
                  <a:schemeClr val="accent1"/>
                </a:gs>
              </a:gsLst>
              <a:lin ang="5400000" scaled="1"/>
            </a:gradFill>
          </a:ln>
          <a:effectLst>
            <a:outerShdw blurRad="368300" dist="203200" dir="5400000" sx="98000" sy="98000" algn="t" rotWithShape="0">
              <a:schemeClr val="accent2">
                <a:lumMod val="50000"/>
                <a:alpha val="18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panose="020B0503020204020204" pitchFamily="34" charset="-122"/>
              <a:ea typeface="微软雅黑" panose="020B0503020204020204" pitchFamily="34" charset="-122"/>
            </a:endParaRPr>
          </a:p>
        </p:txBody>
      </p:sp>
      <p:sp>
        <p:nvSpPr>
          <p:cNvPr id="45" name="文本框 44"/>
          <p:cNvSpPr txBox="1"/>
          <p:nvPr/>
        </p:nvSpPr>
        <p:spPr>
          <a:xfrm>
            <a:off x="1111703" y="1295309"/>
            <a:ext cx="1334893" cy="420693"/>
          </a:xfrm>
          <a:prstGeom prst="rect">
            <a:avLst/>
          </a:prstGeom>
          <a:noFill/>
        </p:spPr>
        <p:txBody>
          <a:bodyPr wrap="square" rtlCol="0">
            <a:spAutoFit/>
          </a:bodyPr>
          <a:lstStyle>
            <a:defPPr>
              <a:defRPr lang="zh-CN"/>
            </a:defPPr>
            <a:lvl1pPr algn="ctr">
              <a:lnSpc>
                <a:spcPct val="110000"/>
              </a:lnSpc>
              <a:defRPr sz="1400">
                <a:latin typeface="OPPOSans B" panose="00020600040101010101" pitchFamily="18" charset="-122"/>
                <a:ea typeface="OPPOSans B" panose="00020600040101010101" pitchFamily="18" charset="-122"/>
                <a:cs typeface="OPPOSans B" panose="00020600040101010101" pitchFamily="18" charset="-122"/>
              </a:defRPr>
            </a:lvl1pPr>
          </a:lstStyle>
          <a:p>
            <a:r>
              <a:rPr lang="zh-CN" altLang="en-US" sz="2000">
                <a:solidFill>
                  <a:srgbClr val="000000"/>
                </a:solidFill>
                <a:latin typeface="微软雅黑" panose="020B0503020204020204" pitchFamily="34" charset="-122"/>
                <a:ea typeface="微软雅黑" panose="020B0503020204020204" pitchFamily="34" charset="-122"/>
              </a:rPr>
              <a:t>公域流量</a:t>
            </a:r>
            <a:endParaRPr lang="zh-CN" altLang="en-US" sz="2000">
              <a:solidFill>
                <a:srgbClr val="000000"/>
              </a:solidFill>
              <a:latin typeface="微软雅黑" panose="020B0503020204020204" pitchFamily="34" charset="-122"/>
              <a:ea typeface="微软雅黑" panose="020B0503020204020204" pitchFamily="34" charset="-122"/>
            </a:endParaRPr>
          </a:p>
        </p:txBody>
      </p:sp>
      <p:sp>
        <p:nvSpPr>
          <p:cNvPr id="46" name="文本框 45"/>
          <p:cNvSpPr txBox="1"/>
          <p:nvPr/>
        </p:nvSpPr>
        <p:spPr>
          <a:xfrm>
            <a:off x="9949123" y="1295309"/>
            <a:ext cx="1334893" cy="420693"/>
          </a:xfrm>
          <a:prstGeom prst="rect">
            <a:avLst/>
          </a:prstGeom>
          <a:noFill/>
        </p:spPr>
        <p:txBody>
          <a:bodyPr wrap="square" rtlCol="0">
            <a:spAutoFit/>
          </a:bodyPr>
          <a:lstStyle>
            <a:defPPr>
              <a:defRPr lang="zh-CN"/>
            </a:defPPr>
            <a:lvl1pPr algn="ctr">
              <a:lnSpc>
                <a:spcPct val="110000"/>
              </a:lnSpc>
              <a:defRPr sz="1400">
                <a:latin typeface="OPPOSans B" panose="00020600040101010101" pitchFamily="18" charset="-122"/>
                <a:ea typeface="OPPOSans B" panose="00020600040101010101" pitchFamily="18" charset="-122"/>
                <a:cs typeface="OPPOSans B" panose="00020600040101010101" pitchFamily="18" charset="-122"/>
              </a:defRPr>
            </a:lvl1pPr>
          </a:lstStyle>
          <a:p>
            <a:r>
              <a:rPr lang="zh-CN" altLang="en-US" sz="2000">
                <a:solidFill>
                  <a:srgbClr val="000000"/>
                </a:solidFill>
                <a:latin typeface="微软雅黑" panose="020B0503020204020204" pitchFamily="34" charset="-122"/>
                <a:ea typeface="微软雅黑" panose="020B0503020204020204" pitchFamily="34" charset="-122"/>
              </a:rPr>
              <a:t>私域流量</a:t>
            </a:r>
            <a:endParaRPr lang="zh-CN" altLang="en-US" sz="2000">
              <a:solidFill>
                <a:srgbClr val="000000"/>
              </a:solidFill>
              <a:latin typeface="微软雅黑" panose="020B0503020204020204" pitchFamily="34" charset="-122"/>
              <a:ea typeface="微软雅黑" panose="020B0503020204020204" pitchFamily="34" charset="-122"/>
            </a:endParaRPr>
          </a:p>
        </p:txBody>
      </p:sp>
      <p:sp>
        <p:nvSpPr>
          <p:cNvPr id="47" name="文本框 46"/>
          <p:cNvSpPr txBox="1"/>
          <p:nvPr/>
        </p:nvSpPr>
        <p:spPr>
          <a:xfrm>
            <a:off x="3030098" y="3655229"/>
            <a:ext cx="842640" cy="707886"/>
          </a:xfrm>
          <a:prstGeom prst="rect">
            <a:avLst/>
          </a:prstGeom>
          <a:noFill/>
        </p:spPr>
        <p:txBody>
          <a:bodyPr wrap="square" rtlCol="0">
            <a:spAutoFit/>
          </a:bodyPr>
          <a:lstStyle>
            <a:defPPr>
              <a:defRPr lang="zh-CN"/>
            </a:defPPr>
            <a:lvl1pPr algn="ctr">
              <a:lnSpc>
                <a:spcPct val="110000"/>
              </a:lnSpc>
              <a:defRPr sz="1400">
                <a:latin typeface="OPPOSans B" panose="00020600040101010101" pitchFamily="18" charset="-122"/>
                <a:ea typeface="OPPOSans B" panose="00020600040101010101" pitchFamily="18" charset="-122"/>
                <a:cs typeface="OPPOSans B" panose="00020600040101010101" pitchFamily="18" charset="-122"/>
              </a:defRPr>
            </a:lvl1pPr>
          </a:lstStyle>
          <a:p>
            <a:pPr>
              <a:lnSpc>
                <a:spcPct val="100000"/>
              </a:lnSpc>
            </a:pPr>
            <a:r>
              <a:rPr lang="zh-CN" altLang="en-US" sz="2000">
                <a:solidFill>
                  <a:schemeClr val="bg1"/>
                </a:solidFill>
                <a:latin typeface="微软雅黑" panose="020B0503020204020204" pitchFamily="34" charset="-122"/>
                <a:ea typeface="微软雅黑" panose="020B0503020204020204" pitchFamily="34" charset="-122"/>
              </a:rPr>
              <a:t>聚合</a:t>
            </a:r>
            <a:endParaRPr lang="en-US" altLang="zh-CN" sz="2000">
              <a:solidFill>
                <a:schemeClr val="bg1"/>
              </a:solidFill>
              <a:latin typeface="微软雅黑" panose="020B0503020204020204" pitchFamily="34" charset="-122"/>
              <a:ea typeface="微软雅黑" panose="020B0503020204020204" pitchFamily="34" charset="-122"/>
            </a:endParaRPr>
          </a:p>
          <a:p>
            <a:pPr>
              <a:lnSpc>
                <a:spcPct val="100000"/>
              </a:lnSpc>
            </a:pPr>
            <a:r>
              <a:rPr lang="zh-CN" altLang="en-US" sz="2000">
                <a:solidFill>
                  <a:schemeClr val="bg1"/>
                </a:solidFill>
                <a:latin typeface="微软雅黑" panose="020B0503020204020204" pitchFamily="34" charset="-122"/>
                <a:ea typeface="微软雅黑" panose="020B0503020204020204" pitchFamily="34" charset="-122"/>
              </a:rPr>
              <a:t>流量</a:t>
            </a:r>
            <a:endParaRPr lang="zh-CN" altLang="en-US" sz="2000">
              <a:solidFill>
                <a:schemeClr val="bg1"/>
              </a:solidFill>
              <a:latin typeface="微软雅黑" panose="020B0503020204020204" pitchFamily="34" charset="-122"/>
              <a:ea typeface="微软雅黑" panose="020B0503020204020204" pitchFamily="34" charset="-122"/>
            </a:endParaRPr>
          </a:p>
        </p:txBody>
      </p:sp>
      <p:sp>
        <p:nvSpPr>
          <p:cNvPr id="48" name="圆角矩形 27"/>
          <p:cNvSpPr/>
          <p:nvPr/>
        </p:nvSpPr>
        <p:spPr>
          <a:xfrm>
            <a:off x="1061085" y="4151807"/>
            <a:ext cx="1436370" cy="431800"/>
          </a:xfrm>
          <a:prstGeom prst="roundRect">
            <a:avLst/>
          </a:prstGeom>
          <a:solidFill>
            <a:schemeClr val="bg1"/>
          </a:solidFill>
          <a:ln w="9525">
            <a:gradFill>
              <a:gsLst>
                <a:gs pos="0">
                  <a:schemeClr val="accent1">
                    <a:alpha val="0"/>
                  </a:schemeClr>
                </a:gs>
                <a:gs pos="100000">
                  <a:schemeClr val="accent1"/>
                </a:gs>
              </a:gsLst>
              <a:lin ang="5400000" scaled="1"/>
            </a:gradFill>
          </a:ln>
          <a:effectLst>
            <a:outerShdw blurRad="368300" dist="203200" dir="5400000" sx="98000" sy="98000" algn="t" rotWithShape="0">
              <a:schemeClr val="accent2">
                <a:lumMod val="50000"/>
                <a:alpha val="18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panose="020B0503020204020204" pitchFamily="34" charset="-122"/>
              <a:ea typeface="微软雅黑" panose="020B0503020204020204" pitchFamily="34" charset="-122"/>
            </a:endParaRPr>
          </a:p>
        </p:txBody>
      </p:sp>
      <p:sp>
        <p:nvSpPr>
          <p:cNvPr id="49" name="文本框 48"/>
          <p:cNvSpPr txBox="1"/>
          <p:nvPr/>
        </p:nvSpPr>
        <p:spPr>
          <a:xfrm>
            <a:off x="1091565" y="4204512"/>
            <a:ext cx="1374775" cy="321945"/>
          </a:xfrm>
          <a:prstGeom prst="rect">
            <a:avLst/>
          </a:prstGeom>
          <a:noFill/>
        </p:spPr>
        <p:txBody>
          <a:bodyPr wrap="square" rtlCol="0">
            <a:spAutoFit/>
          </a:bodyPr>
          <a:lstStyle>
            <a:defPPr>
              <a:defRPr lang="zh-CN"/>
            </a:defPPr>
            <a:lvl1pPr algn="ctr">
              <a:lnSpc>
                <a:spcPct val="110000"/>
              </a:lnSpc>
              <a:defRPr sz="1400">
                <a:latin typeface="OPPOSans B" panose="00020600040101010101" pitchFamily="18" charset="-122"/>
                <a:ea typeface="OPPOSans B" panose="00020600040101010101" pitchFamily="18" charset="-122"/>
                <a:cs typeface="OPPOSans B" panose="00020600040101010101" pitchFamily="18" charset="-122"/>
              </a:defRPr>
            </a:lvl1pPr>
          </a:lstStyle>
          <a:p>
            <a:r>
              <a:rPr lang="zh-CN" altLang="en-US">
                <a:latin typeface="微软雅黑" panose="020B0503020204020204" pitchFamily="34" charset="-122"/>
                <a:ea typeface="微软雅黑" panose="020B0503020204020204" pitchFamily="34" charset="-122"/>
              </a:rPr>
              <a:t>营销玩法</a:t>
            </a:r>
            <a:endParaRPr lang="zh-CN" altLang="en-US">
              <a:latin typeface="微软雅黑" panose="020B0503020204020204" pitchFamily="34" charset="-122"/>
              <a:ea typeface="微软雅黑" panose="020B0503020204020204" pitchFamily="34" charset="-122"/>
            </a:endParaRPr>
          </a:p>
        </p:txBody>
      </p:sp>
      <p:sp>
        <p:nvSpPr>
          <p:cNvPr id="50" name="圆角矩形 27"/>
          <p:cNvSpPr/>
          <p:nvPr/>
        </p:nvSpPr>
        <p:spPr>
          <a:xfrm>
            <a:off x="1061085" y="4682667"/>
            <a:ext cx="1436370" cy="431800"/>
          </a:xfrm>
          <a:prstGeom prst="roundRect">
            <a:avLst/>
          </a:prstGeom>
          <a:solidFill>
            <a:schemeClr val="bg1"/>
          </a:solidFill>
          <a:ln w="9525">
            <a:gradFill>
              <a:gsLst>
                <a:gs pos="0">
                  <a:schemeClr val="accent1">
                    <a:alpha val="0"/>
                  </a:schemeClr>
                </a:gs>
                <a:gs pos="100000">
                  <a:schemeClr val="accent1"/>
                </a:gs>
              </a:gsLst>
              <a:lin ang="5400000" scaled="1"/>
            </a:gradFill>
          </a:ln>
          <a:effectLst>
            <a:outerShdw blurRad="368300" dist="203200" dir="5400000" sx="98000" sy="98000" algn="t" rotWithShape="0">
              <a:schemeClr val="accent2">
                <a:lumMod val="50000"/>
                <a:alpha val="18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panose="020B0503020204020204" pitchFamily="34" charset="-122"/>
              <a:ea typeface="微软雅黑" panose="020B0503020204020204" pitchFamily="34" charset="-122"/>
            </a:endParaRPr>
          </a:p>
        </p:txBody>
      </p:sp>
      <p:sp>
        <p:nvSpPr>
          <p:cNvPr id="51" name="文本框 50"/>
          <p:cNvSpPr txBox="1"/>
          <p:nvPr/>
        </p:nvSpPr>
        <p:spPr>
          <a:xfrm>
            <a:off x="1091565" y="4737277"/>
            <a:ext cx="1374775" cy="321945"/>
          </a:xfrm>
          <a:prstGeom prst="rect">
            <a:avLst/>
          </a:prstGeom>
          <a:noFill/>
        </p:spPr>
        <p:txBody>
          <a:bodyPr wrap="square" rtlCol="0">
            <a:spAutoFit/>
          </a:bodyPr>
          <a:lstStyle>
            <a:defPPr>
              <a:defRPr lang="zh-CN"/>
            </a:defPPr>
            <a:lvl1pPr algn="ctr">
              <a:lnSpc>
                <a:spcPct val="110000"/>
              </a:lnSpc>
              <a:defRPr sz="1400">
                <a:latin typeface="OPPOSans B" panose="00020600040101010101" pitchFamily="18" charset="-122"/>
                <a:ea typeface="OPPOSans B" panose="00020600040101010101" pitchFamily="18" charset="-122"/>
                <a:cs typeface="OPPOSans B" panose="00020600040101010101" pitchFamily="18" charset="-122"/>
              </a:defRPr>
            </a:lvl1pPr>
          </a:lstStyle>
          <a:p>
            <a:r>
              <a:rPr lang="zh-CN" altLang="en-US">
                <a:latin typeface="微软雅黑" panose="020B0503020204020204" pitchFamily="34" charset="-122"/>
                <a:ea typeface="微软雅黑" panose="020B0503020204020204" pitchFamily="34" charset="-122"/>
              </a:rPr>
              <a:t>招生工具</a:t>
            </a:r>
            <a:endParaRPr lang="zh-CN" altLang="en-US">
              <a:latin typeface="微软雅黑" panose="020B0503020204020204" pitchFamily="34" charset="-122"/>
              <a:ea typeface="微软雅黑" panose="020B0503020204020204" pitchFamily="34" charset="-122"/>
            </a:endParaRPr>
          </a:p>
        </p:txBody>
      </p:sp>
      <p:sp>
        <p:nvSpPr>
          <p:cNvPr id="52" name="圆角矩形 27"/>
          <p:cNvSpPr/>
          <p:nvPr/>
        </p:nvSpPr>
        <p:spPr>
          <a:xfrm>
            <a:off x="1061085" y="5217972"/>
            <a:ext cx="1436370" cy="431800"/>
          </a:xfrm>
          <a:prstGeom prst="roundRect">
            <a:avLst/>
          </a:prstGeom>
          <a:solidFill>
            <a:schemeClr val="bg1"/>
          </a:solidFill>
          <a:ln w="9525">
            <a:gradFill>
              <a:gsLst>
                <a:gs pos="0">
                  <a:schemeClr val="accent1">
                    <a:alpha val="0"/>
                  </a:schemeClr>
                </a:gs>
                <a:gs pos="100000">
                  <a:schemeClr val="accent1"/>
                </a:gs>
              </a:gsLst>
              <a:lin ang="5400000" scaled="1"/>
            </a:gradFill>
          </a:ln>
          <a:effectLst>
            <a:outerShdw blurRad="368300" dist="203200" dir="5400000" sx="98000" sy="98000" algn="t" rotWithShape="0">
              <a:schemeClr val="accent2">
                <a:lumMod val="50000"/>
                <a:alpha val="18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panose="020B0503020204020204" pitchFamily="34" charset="-122"/>
              <a:ea typeface="微软雅黑" panose="020B0503020204020204" pitchFamily="34" charset="-122"/>
            </a:endParaRPr>
          </a:p>
        </p:txBody>
      </p:sp>
      <p:sp>
        <p:nvSpPr>
          <p:cNvPr id="53" name="文本框 52"/>
          <p:cNvSpPr txBox="1"/>
          <p:nvPr/>
        </p:nvSpPr>
        <p:spPr>
          <a:xfrm>
            <a:off x="1091565" y="5272582"/>
            <a:ext cx="1374775" cy="321945"/>
          </a:xfrm>
          <a:prstGeom prst="rect">
            <a:avLst/>
          </a:prstGeom>
          <a:noFill/>
        </p:spPr>
        <p:txBody>
          <a:bodyPr wrap="square" rtlCol="0">
            <a:spAutoFit/>
          </a:bodyPr>
          <a:lstStyle>
            <a:defPPr>
              <a:defRPr lang="zh-CN"/>
            </a:defPPr>
            <a:lvl1pPr algn="ctr">
              <a:lnSpc>
                <a:spcPct val="110000"/>
              </a:lnSpc>
              <a:defRPr sz="1400">
                <a:latin typeface="OPPOSans B" panose="00020600040101010101" pitchFamily="18" charset="-122"/>
                <a:ea typeface="OPPOSans B" panose="00020600040101010101" pitchFamily="18" charset="-122"/>
                <a:cs typeface="OPPOSans B" panose="00020600040101010101" pitchFamily="18" charset="-122"/>
              </a:defRPr>
            </a:lvl1pPr>
          </a:lstStyle>
          <a:p>
            <a:r>
              <a:rPr lang="zh-CN" altLang="en-US">
                <a:latin typeface="微软雅黑" panose="020B0503020204020204" pitchFamily="34" charset="-122"/>
                <a:ea typeface="微软雅黑" panose="020B0503020204020204" pitchFamily="34" charset="-122"/>
              </a:rPr>
              <a:t>获客模板</a:t>
            </a:r>
            <a:endParaRPr lang="zh-CN" altLang="en-US">
              <a:latin typeface="微软雅黑" panose="020B0503020204020204" pitchFamily="34" charset="-122"/>
              <a:ea typeface="微软雅黑" panose="020B0503020204020204" pitchFamily="34" charset="-122"/>
            </a:endParaRPr>
          </a:p>
        </p:txBody>
      </p:sp>
      <p:sp>
        <p:nvSpPr>
          <p:cNvPr id="54" name="圆角矩形 27"/>
          <p:cNvSpPr/>
          <p:nvPr/>
        </p:nvSpPr>
        <p:spPr>
          <a:xfrm>
            <a:off x="1061085" y="5731052"/>
            <a:ext cx="1436370" cy="431800"/>
          </a:xfrm>
          <a:prstGeom prst="roundRect">
            <a:avLst/>
          </a:prstGeom>
          <a:solidFill>
            <a:schemeClr val="bg1"/>
          </a:solidFill>
          <a:ln w="9525">
            <a:gradFill>
              <a:gsLst>
                <a:gs pos="0">
                  <a:schemeClr val="accent1">
                    <a:alpha val="0"/>
                  </a:schemeClr>
                </a:gs>
                <a:gs pos="100000">
                  <a:schemeClr val="accent1"/>
                </a:gs>
              </a:gsLst>
              <a:lin ang="5400000" scaled="1"/>
            </a:gradFill>
          </a:ln>
          <a:effectLst>
            <a:outerShdw blurRad="368300" dist="203200" dir="5400000" sx="98000" sy="98000" algn="t" rotWithShape="0">
              <a:schemeClr val="accent2">
                <a:lumMod val="50000"/>
                <a:alpha val="18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panose="020B0503020204020204" pitchFamily="34" charset="-122"/>
              <a:ea typeface="微软雅黑" panose="020B0503020204020204" pitchFamily="34" charset="-122"/>
            </a:endParaRPr>
          </a:p>
        </p:txBody>
      </p:sp>
      <p:sp>
        <p:nvSpPr>
          <p:cNvPr id="55" name="文本框 54"/>
          <p:cNvSpPr txBox="1"/>
          <p:nvPr/>
        </p:nvSpPr>
        <p:spPr>
          <a:xfrm>
            <a:off x="1091565" y="5785662"/>
            <a:ext cx="1374775" cy="321945"/>
          </a:xfrm>
          <a:prstGeom prst="rect">
            <a:avLst/>
          </a:prstGeom>
          <a:noFill/>
        </p:spPr>
        <p:txBody>
          <a:bodyPr wrap="square" rtlCol="0">
            <a:spAutoFit/>
          </a:bodyPr>
          <a:lstStyle>
            <a:defPPr>
              <a:defRPr lang="zh-CN"/>
            </a:defPPr>
            <a:lvl1pPr algn="ctr">
              <a:lnSpc>
                <a:spcPct val="110000"/>
              </a:lnSpc>
              <a:defRPr sz="1400">
                <a:latin typeface="OPPOSans B" panose="00020600040101010101" pitchFamily="18" charset="-122"/>
                <a:ea typeface="OPPOSans B" panose="00020600040101010101" pitchFamily="18" charset="-122"/>
                <a:cs typeface="OPPOSans B" panose="00020600040101010101" pitchFamily="18" charset="-122"/>
              </a:defRPr>
            </a:lvl1pPr>
          </a:lstStyle>
          <a:p>
            <a:r>
              <a:rPr lang="zh-CN" altLang="en-US">
                <a:latin typeface="微软雅黑" panose="020B0503020204020204" pitchFamily="34" charset="-122"/>
                <a:ea typeface="微软雅黑" panose="020B0503020204020204" pitchFamily="34" charset="-122"/>
              </a:rPr>
              <a:t>精品课程</a:t>
            </a:r>
            <a:endParaRPr lang="zh-CN" altLang="en-US">
              <a:latin typeface="微软雅黑" panose="020B0503020204020204" pitchFamily="34" charset="-122"/>
              <a:ea typeface="微软雅黑" panose="020B0503020204020204" pitchFamily="34" charset="-122"/>
            </a:endParaRPr>
          </a:p>
        </p:txBody>
      </p:sp>
      <p:grpSp>
        <p:nvGrpSpPr>
          <p:cNvPr id="56" name="组合 55"/>
          <p:cNvGrpSpPr/>
          <p:nvPr/>
        </p:nvGrpSpPr>
        <p:grpSpPr>
          <a:xfrm>
            <a:off x="1061085" y="1973757"/>
            <a:ext cx="1436370" cy="1962150"/>
            <a:chOff x="1671" y="3340"/>
            <a:chExt cx="2262" cy="3090"/>
          </a:xfrm>
        </p:grpSpPr>
        <p:sp>
          <p:nvSpPr>
            <p:cNvPr id="57" name="圆角矩形 33"/>
            <p:cNvSpPr/>
            <p:nvPr/>
          </p:nvSpPr>
          <p:spPr>
            <a:xfrm>
              <a:off x="1671" y="3340"/>
              <a:ext cx="2262" cy="3090"/>
            </a:xfrm>
            <a:prstGeom prst="roundRect">
              <a:avLst>
                <a:gd name="adj" fmla="val 8986"/>
              </a:avLst>
            </a:prstGeom>
            <a:solidFill>
              <a:schemeClr val="bg1"/>
            </a:solidFill>
            <a:ln w="9525">
              <a:gradFill>
                <a:gsLst>
                  <a:gs pos="0">
                    <a:schemeClr val="accent1">
                      <a:alpha val="0"/>
                    </a:schemeClr>
                  </a:gs>
                  <a:gs pos="100000">
                    <a:schemeClr val="accent1"/>
                  </a:gs>
                </a:gsLst>
                <a:lin ang="5400000" scaled="1"/>
              </a:gradFill>
            </a:ln>
            <a:effectLst>
              <a:outerShdw blurRad="368300" dist="203200" dir="5400000" sx="98000" sy="98000" algn="t" rotWithShape="0">
                <a:schemeClr val="accent2">
                  <a:lumMod val="50000"/>
                  <a:alpha val="18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panose="020B0503020204020204" pitchFamily="34" charset="-122"/>
                <a:ea typeface="微软雅黑" panose="020B0503020204020204" pitchFamily="34" charset="-122"/>
              </a:endParaRPr>
            </a:p>
          </p:txBody>
        </p:sp>
        <p:grpSp>
          <p:nvGrpSpPr>
            <p:cNvPr id="58" name="组合 57"/>
            <p:cNvGrpSpPr/>
            <p:nvPr/>
          </p:nvGrpSpPr>
          <p:grpSpPr>
            <a:xfrm>
              <a:off x="1712" y="3706"/>
              <a:ext cx="2178" cy="2357"/>
              <a:chOff x="1712" y="3706"/>
              <a:chExt cx="2178" cy="2357"/>
            </a:xfrm>
          </p:grpSpPr>
          <p:sp>
            <p:nvSpPr>
              <p:cNvPr id="59" name="文本框 58"/>
              <p:cNvSpPr txBox="1"/>
              <p:nvPr/>
            </p:nvSpPr>
            <p:spPr>
              <a:xfrm>
                <a:off x="1712" y="3706"/>
                <a:ext cx="2165" cy="507"/>
              </a:xfrm>
              <a:prstGeom prst="rect">
                <a:avLst/>
              </a:prstGeom>
              <a:noFill/>
            </p:spPr>
            <p:txBody>
              <a:bodyPr wrap="square" rtlCol="0">
                <a:spAutoFit/>
              </a:bodyPr>
              <a:lstStyle>
                <a:defPPr>
                  <a:defRPr lang="zh-CN"/>
                </a:defPPr>
                <a:lvl1pPr algn="ctr">
                  <a:lnSpc>
                    <a:spcPct val="110000"/>
                  </a:lnSpc>
                  <a:defRPr sz="1400">
                    <a:latin typeface="OPPOSans B" panose="00020600040101010101" pitchFamily="18" charset="-122"/>
                    <a:ea typeface="OPPOSans B" panose="00020600040101010101" pitchFamily="18" charset="-122"/>
                    <a:cs typeface="OPPOSans B" panose="00020600040101010101" pitchFamily="18" charset="-122"/>
                  </a:defRPr>
                </a:lvl1pPr>
              </a:lstStyle>
              <a:p>
                <a:r>
                  <a:rPr lang="zh-CN" altLang="en-US">
                    <a:latin typeface="微软雅黑" panose="020B0503020204020204" pitchFamily="34" charset="-122"/>
                    <a:ea typeface="微软雅黑" panose="020B0503020204020204" pitchFamily="34" charset="-122"/>
                  </a:rPr>
                  <a:t>公众号</a:t>
                </a:r>
                <a:endParaRPr lang="zh-CN" altLang="en-US">
                  <a:latin typeface="微软雅黑" panose="020B0503020204020204" pitchFamily="34" charset="-122"/>
                  <a:ea typeface="微软雅黑" panose="020B0503020204020204" pitchFamily="34" charset="-122"/>
                </a:endParaRPr>
              </a:p>
            </p:txBody>
          </p:sp>
          <p:sp>
            <p:nvSpPr>
              <p:cNvPr id="60" name="文本框 59"/>
              <p:cNvSpPr txBox="1"/>
              <p:nvPr/>
            </p:nvSpPr>
            <p:spPr>
              <a:xfrm>
                <a:off x="1712" y="4323"/>
                <a:ext cx="2165" cy="507"/>
              </a:xfrm>
              <a:prstGeom prst="rect">
                <a:avLst/>
              </a:prstGeom>
              <a:noFill/>
            </p:spPr>
            <p:txBody>
              <a:bodyPr wrap="square" rtlCol="0">
                <a:spAutoFit/>
              </a:bodyPr>
              <a:lstStyle>
                <a:defPPr>
                  <a:defRPr lang="zh-CN"/>
                </a:defPPr>
                <a:lvl1pPr algn="ctr">
                  <a:lnSpc>
                    <a:spcPct val="110000"/>
                  </a:lnSpc>
                  <a:defRPr sz="1400">
                    <a:latin typeface="OPPOSans B" panose="00020600040101010101" pitchFamily="18" charset="-122"/>
                    <a:ea typeface="OPPOSans B" panose="00020600040101010101" pitchFamily="18" charset="-122"/>
                    <a:cs typeface="OPPOSans B" panose="00020600040101010101" pitchFamily="18" charset="-122"/>
                  </a:defRPr>
                </a:lvl1pPr>
              </a:lstStyle>
              <a:p>
                <a:r>
                  <a:rPr lang="zh-CN" altLang="en-US">
                    <a:latin typeface="微软雅黑" panose="020B0503020204020204" pitchFamily="34" charset="-122"/>
                    <a:ea typeface="微软雅黑" panose="020B0503020204020204" pitchFamily="34" charset="-122"/>
                  </a:rPr>
                  <a:t>小程序</a:t>
                </a:r>
                <a:endParaRPr lang="zh-CN" altLang="en-US">
                  <a:latin typeface="微软雅黑" panose="020B0503020204020204" pitchFamily="34" charset="-122"/>
                  <a:ea typeface="微软雅黑" panose="020B0503020204020204" pitchFamily="34" charset="-122"/>
                </a:endParaRPr>
              </a:p>
            </p:txBody>
          </p:sp>
          <p:sp>
            <p:nvSpPr>
              <p:cNvPr id="61" name="文本框 60"/>
              <p:cNvSpPr txBox="1"/>
              <p:nvPr/>
            </p:nvSpPr>
            <p:spPr>
              <a:xfrm>
                <a:off x="1726" y="4940"/>
                <a:ext cx="2165" cy="507"/>
              </a:xfrm>
              <a:prstGeom prst="rect">
                <a:avLst/>
              </a:prstGeom>
              <a:noFill/>
            </p:spPr>
            <p:txBody>
              <a:bodyPr wrap="square" rtlCol="0">
                <a:spAutoFit/>
              </a:bodyPr>
              <a:lstStyle>
                <a:defPPr>
                  <a:defRPr lang="zh-CN"/>
                </a:defPPr>
                <a:lvl1pPr algn="ctr">
                  <a:lnSpc>
                    <a:spcPct val="110000"/>
                  </a:lnSpc>
                  <a:defRPr sz="1400">
                    <a:latin typeface="OPPOSans B" panose="00020600040101010101" pitchFamily="18" charset="-122"/>
                    <a:ea typeface="OPPOSans B" panose="00020600040101010101" pitchFamily="18" charset="-122"/>
                    <a:cs typeface="OPPOSans B" panose="00020600040101010101" pitchFamily="18" charset="-122"/>
                  </a:defRPr>
                </a:lvl1pPr>
              </a:lstStyle>
              <a:p>
                <a:r>
                  <a:rPr lang="zh-CN" altLang="en-US">
                    <a:latin typeface="微软雅黑" panose="020B0503020204020204" pitchFamily="34" charset="-122"/>
                    <a:ea typeface="微软雅黑" panose="020B0503020204020204" pitchFamily="34" charset="-122"/>
                  </a:rPr>
                  <a:t>朋友圈</a:t>
                </a:r>
                <a:endParaRPr lang="zh-CN" altLang="en-US">
                  <a:latin typeface="微软雅黑" panose="020B0503020204020204" pitchFamily="34" charset="-122"/>
                  <a:ea typeface="微软雅黑" panose="020B0503020204020204" pitchFamily="34" charset="-122"/>
                </a:endParaRPr>
              </a:p>
            </p:txBody>
          </p:sp>
          <p:sp>
            <p:nvSpPr>
              <p:cNvPr id="62" name="文本框 61"/>
              <p:cNvSpPr txBox="1"/>
              <p:nvPr/>
            </p:nvSpPr>
            <p:spPr>
              <a:xfrm>
                <a:off x="1712" y="5557"/>
                <a:ext cx="2165" cy="507"/>
              </a:xfrm>
              <a:prstGeom prst="rect">
                <a:avLst/>
              </a:prstGeom>
              <a:noFill/>
            </p:spPr>
            <p:txBody>
              <a:bodyPr wrap="square" rtlCol="0">
                <a:spAutoFit/>
              </a:bodyPr>
              <a:lstStyle>
                <a:defPPr>
                  <a:defRPr lang="zh-CN"/>
                </a:defPPr>
                <a:lvl1pPr algn="ctr">
                  <a:lnSpc>
                    <a:spcPct val="110000"/>
                  </a:lnSpc>
                  <a:defRPr sz="1400">
                    <a:latin typeface="OPPOSans B" panose="00020600040101010101" pitchFamily="18" charset="-122"/>
                    <a:ea typeface="OPPOSans B" panose="00020600040101010101" pitchFamily="18" charset="-122"/>
                    <a:cs typeface="OPPOSans B" panose="00020600040101010101" pitchFamily="18" charset="-122"/>
                  </a:defRPr>
                </a:lvl1pPr>
              </a:lstStyle>
              <a:p>
                <a:r>
                  <a:rPr lang="zh-CN" altLang="en-US">
                    <a:latin typeface="微软雅黑" panose="020B0503020204020204" pitchFamily="34" charset="-122"/>
                    <a:ea typeface="微软雅黑" panose="020B0503020204020204" pitchFamily="34" charset="-122"/>
                  </a:rPr>
                  <a:t>微信群</a:t>
                </a:r>
                <a:endParaRPr lang="zh-CN" altLang="en-US">
                  <a:latin typeface="微软雅黑" panose="020B0503020204020204" pitchFamily="34" charset="-122"/>
                  <a:ea typeface="微软雅黑" panose="020B0503020204020204" pitchFamily="34" charset="-122"/>
                </a:endParaRPr>
              </a:p>
            </p:txBody>
          </p:sp>
        </p:grpSp>
      </p:grpSp>
      <p:grpSp>
        <p:nvGrpSpPr>
          <p:cNvPr id="63" name="组合 62"/>
          <p:cNvGrpSpPr/>
          <p:nvPr/>
        </p:nvGrpSpPr>
        <p:grpSpPr>
          <a:xfrm>
            <a:off x="2606644" y="1175842"/>
            <a:ext cx="6978713" cy="385682"/>
            <a:chOff x="2431890" y="1365319"/>
            <a:chExt cx="6978713" cy="385682"/>
          </a:xfrm>
        </p:grpSpPr>
        <p:cxnSp>
          <p:nvCxnSpPr>
            <p:cNvPr id="64" name="直接箭头连接符 63"/>
            <p:cNvCxnSpPr/>
            <p:nvPr/>
          </p:nvCxnSpPr>
          <p:spPr>
            <a:xfrm>
              <a:off x="2431890" y="1751001"/>
              <a:ext cx="6978713" cy="0"/>
            </a:xfrm>
            <a:prstGeom prst="straightConnector1">
              <a:avLst/>
            </a:prstGeom>
            <a:solidFill>
              <a:schemeClr val="bg1"/>
            </a:solidFill>
            <a:ln w="31750">
              <a:gradFill>
                <a:gsLst>
                  <a:gs pos="0">
                    <a:schemeClr val="accent1">
                      <a:alpha val="0"/>
                    </a:schemeClr>
                  </a:gs>
                  <a:gs pos="100000">
                    <a:srgbClr val="204BCD"/>
                  </a:gs>
                </a:gsLst>
                <a:lin ang="0" scaled="0"/>
              </a:gradFill>
              <a:tailEnd type="triangle"/>
            </a:ln>
            <a:effectLst>
              <a:outerShdw blurRad="368300" dist="203200" dir="5400000" sx="98000" sy="98000" algn="t" rotWithShape="0">
                <a:schemeClr val="accent2">
                  <a:lumMod val="50000"/>
                  <a:alpha val="18000"/>
                </a:schemeClr>
              </a:outerShdw>
            </a:effectLst>
          </p:spPr>
          <p:style>
            <a:lnRef idx="2">
              <a:schemeClr val="accent1">
                <a:shade val="50000"/>
              </a:schemeClr>
            </a:lnRef>
            <a:fillRef idx="1">
              <a:schemeClr val="accent1"/>
            </a:fillRef>
            <a:effectRef idx="0">
              <a:schemeClr val="accent1"/>
            </a:effectRef>
            <a:fontRef idx="minor">
              <a:schemeClr val="lt1"/>
            </a:fontRef>
          </p:style>
        </p:cxnSp>
        <p:sp>
          <p:nvSpPr>
            <p:cNvPr id="65" name="文本框 64"/>
            <p:cNvSpPr txBox="1"/>
            <p:nvPr/>
          </p:nvSpPr>
          <p:spPr>
            <a:xfrm>
              <a:off x="3549087" y="1365319"/>
              <a:ext cx="4744318" cy="322139"/>
            </a:xfrm>
            <a:prstGeom prst="rect">
              <a:avLst/>
            </a:prstGeom>
            <a:noFill/>
          </p:spPr>
          <p:txBody>
            <a:bodyPr wrap="square" rtlCol="0">
              <a:spAutoFit/>
            </a:bodyPr>
            <a:lstStyle>
              <a:defPPr>
                <a:defRPr lang="zh-CN"/>
              </a:defPPr>
              <a:lvl1pPr algn="ctr">
                <a:lnSpc>
                  <a:spcPct val="110000"/>
                </a:lnSpc>
                <a:defRPr sz="1400">
                  <a:latin typeface="OPPOSans B" panose="00020600040101010101" pitchFamily="18" charset="-122"/>
                  <a:ea typeface="OPPOSans B" panose="00020600040101010101" pitchFamily="18" charset="-122"/>
                  <a:cs typeface="OPPOSans B" panose="00020600040101010101" pitchFamily="18" charset="-122"/>
                </a:defRPr>
              </a:lvl1pPr>
            </a:lstStyle>
            <a:p>
              <a:r>
                <a:rPr lang="zh-CN" altLang="en-US">
                  <a:solidFill>
                    <a:srgbClr val="795696"/>
                  </a:solidFill>
                  <a:latin typeface="微软雅黑" panose="020B0503020204020204" pitchFamily="34" charset="-122"/>
                  <a:ea typeface="微软雅黑" panose="020B0503020204020204" pitchFamily="34" charset="-122"/>
                  <a:cs typeface="OPPOSans R" panose="00020600040101010101" pitchFamily="18" charset="-122"/>
                </a:rPr>
                <a:t>传递品牌价值、快速获取意向用户，家里私域流量营销</a:t>
              </a:r>
              <a:endParaRPr lang="zh-CN" altLang="en-US">
                <a:solidFill>
                  <a:srgbClr val="795696"/>
                </a:solidFill>
                <a:latin typeface="微软雅黑" panose="020B0503020204020204" pitchFamily="34" charset="-122"/>
                <a:ea typeface="微软雅黑" panose="020B0503020204020204" pitchFamily="34" charset="-122"/>
                <a:cs typeface="OPPOSans R" panose="00020600040101010101" pitchFamily="18" charset="-122"/>
              </a:endParaRPr>
            </a:p>
          </p:txBody>
        </p:sp>
      </p:grpSp>
      <p:sp>
        <p:nvSpPr>
          <p:cNvPr id="66" name="文本框 65"/>
          <p:cNvSpPr txBox="1"/>
          <p:nvPr/>
        </p:nvSpPr>
        <p:spPr>
          <a:xfrm>
            <a:off x="604196" y="2354487"/>
            <a:ext cx="334128" cy="1200329"/>
          </a:xfrm>
          <a:prstGeom prst="rect">
            <a:avLst/>
          </a:prstGeom>
          <a:noFill/>
        </p:spPr>
        <p:txBody>
          <a:bodyPr wrap="square" rtlCol="0">
            <a:spAutoFit/>
          </a:bodyPr>
          <a:lstStyle/>
          <a:p>
            <a:r>
              <a:rPr lang="zh-CN" altLang="en-US">
                <a:solidFill>
                  <a:srgbClr val="795696"/>
                </a:solidFill>
                <a:latin typeface="微软雅黑" panose="020B0503020204020204" pitchFamily="34" charset="-122"/>
                <a:ea typeface="微软雅黑" panose="020B0503020204020204" pitchFamily="34" charset="-122"/>
                <a:cs typeface="OPPOSans M" pitchFamily="18" charset="-122"/>
              </a:rPr>
              <a:t>流量平台</a:t>
            </a:r>
            <a:endParaRPr lang="zh-CN" altLang="en-US">
              <a:solidFill>
                <a:srgbClr val="795696"/>
              </a:solidFill>
              <a:latin typeface="微软雅黑" panose="020B0503020204020204" pitchFamily="34" charset="-122"/>
              <a:ea typeface="微软雅黑" panose="020B0503020204020204" pitchFamily="34" charset="-122"/>
              <a:cs typeface="OPPOSans M" pitchFamily="18" charset="-122"/>
            </a:endParaRPr>
          </a:p>
        </p:txBody>
      </p:sp>
      <p:sp>
        <p:nvSpPr>
          <p:cNvPr id="67" name="文本框 66"/>
          <p:cNvSpPr txBox="1"/>
          <p:nvPr/>
        </p:nvSpPr>
        <p:spPr>
          <a:xfrm>
            <a:off x="604196" y="4536273"/>
            <a:ext cx="334128" cy="1200329"/>
          </a:xfrm>
          <a:prstGeom prst="rect">
            <a:avLst/>
          </a:prstGeom>
          <a:noFill/>
        </p:spPr>
        <p:txBody>
          <a:bodyPr wrap="square" rtlCol="0">
            <a:spAutoFit/>
          </a:bodyPr>
          <a:lstStyle/>
          <a:p>
            <a:r>
              <a:rPr lang="zh-CN" altLang="en-US">
                <a:solidFill>
                  <a:srgbClr val="795696"/>
                </a:solidFill>
                <a:latin typeface="微软雅黑" panose="020B0503020204020204" pitchFamily="34" charset="-122"/>
                <a:ea typeface="微软雅黑" panose="020B0503020204020204" pitchFamily="34" charset="-122"/>
                <a:cs typeface="OPPOSans M" pitchFamily="18" charset="-122"/>
              </a:rPr>
              <a:t>引流工具</a:t>
            </a:r>
            <a:endParaRPr lang="zh-CN" altLang="en-US">
              <a:solidFill>
                <a:srgbClr val="795696"/>
              </a:solidFill>
              <a:latin typeface="微软雅黑" panose="020B0503020204020204" pitchFamily="34" charset="-122"/>
              <a:ea typeface="微软雅黑" panose="020B0503020204020204" pitchFamily="34" charset="-122"/>
              <a:cs typeface="OPPOSans M" pitchFamily="18" charset="-122"/>
            </a:endParaRPr>
          </a:p>
        </p:txBody>
      </p:sp>
      <p:sp>
        <p:nvSpPr>
          <p:cNvPr id="68" name="圆角矩形 45"/>
          <p:cNvSpPr/>
          <p:nvPr/>
        </p:nvSpPr>
        <p:spPr>
          <a:xfrm>
            <a:off x="4409342" y="3183395"/>
            <a:ext cx="2268924" cy="1433378"/>
          </a:xfrm>
          <a:prstGeom prst="roundRect">
            <a:avLst>
              <a:gd name="adj" fmla="val 10493"/>
            </a:avLst>
          </a:prstGeom>
          <a:solidFill>
            <a:schemeClr val="accent1"/>
          </a:solidFill>
          <a:ln w="9525">
            <a:gradFill>
              <a:gsLst>
                <a:gs pos="0">
                  <a:schemeClr val="accent1">
                    <a:alpha val="0"/>
                  </a:schemeClr>
                </a:gs>
                <a:gs pos="100000">
                  <a:schemeClr val="accent1"/>
                </a:gs>
              </a:gsLst>
              <a:lin ang="5400000" scaled="1"/>
            </a:gradFill>
          </a:ln>
          <a:effectLst>
            <a:outerShdw blurRad="368300" dist="203200" dir="5400000" sx="98000" sy="98000" algn="t" rotWithShape="0">
              <a:schemeClr val="accent2">
                <a:lumMod val="50000"/>
                <a:alpha val="18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panose="020B0503020204020204" pitchFamily="34" charset="-122"/>
              <a:ea typeface="微软雅黑" panose="020B0503020204020204" pitchFamily="34" charset="-122"/>
            </a:endParaRPr>
          </a:p>
        </p:txBody>
      </p:sp>
      <p:grpSp>
        <p:nvGrpSpPr>
          <p:cNvPr id="69" name="组合 68"/>
          <p:cNvGrpSpPr/>
          <p:nvPr/>
        </p:nvGrpSpPr>
        <p:grpSpPr>
          <a:xfrm>
            <a:off x="4410266" y="3361544"/>
            <a:ext cx="2145190" cy="1097401"/>
            <a:chOff x="4410266" y="3498527"/>
            <a:chExt cx="2145190" cy="1097401"/>
          </a:xfrm>
        </p:grpSpPr>
        <p:sp>
          <p:nvSpPr>
            <p:cNvPr id="70" name="文本框 69"/>
            <p:cNvSpPr txBox="1"/>
            <p:nvPr/>
          </p:nvSpPr>
          <p:spPr>
            <a:xfrm>
              <a:off x="4410266" y="3498527"/>
              <a:ext cx="1334893" cy="387863"/>
            </a:xfrm>
            <a:prstGeom prst="rect">
              <a:avLst/>
            </a:prstGeom>
            <a:noFill/>
          </p:spPr>
          <p:txBody>
            <a:bodyPr wrap="square" rtlCol="0">
              <a:spAutoFit/>
            </a:bodyPr>
            <a:lstStyle>
              <a:defPPr>
                <a:defRPr lang="zh-CN"/>
              </a:defPPr>
              <a:lvl1pPr algn="ctr">
                <a:lnSpc>
                  <a:spcPct val="110000"/>
                </a:lnSpc>
                <a:defRPr sz="1400">
                  <a:latin typeface="OPPOSans B" panose="00020600040101010101" pitchFamily="18" charset="-122"/>
                  <a:ea typeface="OPPOSans B" panose="00020600040101010101" pitchFamily="18" charset="-122"/>
                  <a:cs typeface="OPPOSans B" panose="00020600040101010101" pitchFamily="18" charset="-122"/>
                </a:defRPr>
              </a:lvl1pPr>
            </a:lstStyle>
            <a:p>
              <a:r>
                <a:rPr lang="zh-CN" altLang="en-US" sz="1800">
                  <a:solidFill>
                    <a:schemeClr val="bg1"/>
                  </a:solidFill>
                  <a:latin typeface="微软雅黑" panose="020B0503020204020204" pitchFamily="34" charset="-122"/>
                  <a:ea typeface="微软雅黑" panose="020B0503020204020204" pitchFamily="34" charset="-122"/>
                </a:rPr>
                <a:t>内容营销</a:t>
              </a:r>
              <a:endParaRPr lang="zh-CN" altLang="en-US" sz="1800">
                <a:solidFill>
                  <a:schemeClr val="bg1"/>
                </a:solidFill>
                <a:latin typeface="微软雅黑" panose="020B0503020204020204" pitchFamily="34" charset="-122"/>
                <a:ea typeface="微软雅黑" panose="020B0503020204020204" pitchFamily="34" charset="-122"/>
              </a:endParaRPr>
            </a:p>
          </p:txBody>
        </p:sp>
        <p:sp>
          <p:nvSpPr>
            <p:cNvPr id="71" name="文本框 70"/>
            <p:cNvSpPr txBox="1"/>
            <p:nvPr/>
          </p:nvSpPr>
          <p:spPr>
            <a:xfrm>
              <a:off x="4532152" y="3849505"/>
              <a:ext cx="2023304" cy="746423"/>
            </a:xfrm>
            <a:prstGeom prst="rect">
              <a:avLst/>
            </a:prstGeom>
            <a:noFill/>
          </p:spPr>
          <p:txBody>
            <a:bodyPr wrap="square" rtlCol="0">
              <a:spAutoFit/>
            </a:bodyPr>
            <a:lstStyle/>
            <a:p>
              <a:pPr>
                <a:lnSpc>
                  <a:spcPct val="120000"/>
                </a:lnSpc>
              </a:pPr>
              <a:r>
                <a:rPr lang="zh-CN" altLang="en-US" sz="1200">
                  <a:solidFill>
                    <a:schemeClr val="bg1"/>
                  </a:solidFill>
                  <a:latin typeface="微软雅黑" panose="020B0503020204020204" pitchFamily="34" charset="-122"/>
                  <a:ea typeface="微软雅黑" panose="020B0503020204020204" pitchFamily="34" charset="-122"/>
                  <a:cs typeface="OPPOSans R" panose="00020600040101010101" pitchFamily="18" charset="-122"/>
                </a:rPr>
                <a:t>提供营销名片，速与学员建立内容营销，建立信任，精准有效运营转化</a:t>
              </a:r>
              <a:endParaRPr lang="zh-CN" altLang="en-US" sz="1200">
                <a:solidFill>
                  <a:schemeClr val="bg1"/>
                </a:solidFill>
                <a:latin typeface="微软雅黑" panose="020B0503020204020204" pitchFamily="34" charset="-122"/>
                <a:ea typeface="微软雅黑" panose="020B0503020204020204" pitchFamily="34" charset="-122"/>
                <a:cs typeface="OPPOSans R" panose="00020600040101010101" pitchFamily="18" charset="-122"/>
              </a:endParaRPr>
            </a:p>
          </p:txBody>
        </p:sp>
      </p:grpSp>
      <p:pic>
        <p:nvPicPr>
          <p:cNvPr id="72" name="图片 1" descr="343435383037333b343532333837323bc6b7c5c6cdc6b9e3"/>
          <p:cNvPicPr>
            <a:picLocks noChangeAspect="1"/>
          </p:cNvPicPr>
          <p:nvPr/>
        </p:nvPicPr>
        <p:blipFill>
          <a:blip r:embed="rId1">
            <a:extLst>
              <a:ext uri="{96DAC541-7B7A-43D3-8B79-37D633B846F1}">
                <asvg:svgBlip xmlns:asvg="http://schemas.microsoft.com/office/drawing/2016/SVG/main" r:embed="rId2"/>
              </a:ext>
            </a:extLst>
          </a:blip>
          <a:stretch>
            <a:fillRect/>
          </a:stretch>
        </p:blipFill>
        <p:spPr>
          <a:xfrm>
            <a:off x="10374635" y="2171877"/>
            <a:ext cx="483870" cy="483870"/>
          </a:xfrm>
          <a:prstGeom prst="rect">
            <a:avLst/>
          </a:prstGeom>
        </p:spPr>
      </p:pic>
      <p:pic>
        <p:nvPicPr>
          <p:cNvPr id="73" name="图片 3" descr="343435383037333b343532333838303bc8c8c3c5b9d8bcfcb4ca"/>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0374635" y="3701592"/>
            <a:ext cx="483870" cy="483870"/>
          </a:xfrm>
          <a:prstGeom prst="rect">
            <a:avLst/>
          </a:prstGeom>
        </p:spPr>
      </p:pic>
      <p:pic>
        <p:nvPicPr>
          <p:cNvPr id="74" name="图片 10" descr="343435383037333b343532333837303bd3c5cac6b2dfbbae"/>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10374635" y="5165902"/>
            <a:ext cx="483870" cy="483870"/>
          </a:xfrm>
          <a:prstGeom prst="rect">
            <a:avLst/>
          </a:prstGeom>
        </p:spPr>
      </p:pic>
      <p:sp>
        <p:nvSpPr>
          <p:cNvPr id="3" name="文本框 2"/>
          <p:cNvSpPr txBox="1"/>
          <p:nvPr/>
        </p:nvSpPr>
        <p:spPr>
          <a:xfrm>
            <a:off x="817948" y="269402"/>
            <a:ext cx="7562367" cy="584775"/>
          </a:xfrm>
          <a:prstGeom prst="rect">
            <a:avLst/>
          </a:prstGeom>
          <a:noFill/>
        </p:spPr>
        <p:txBody>
          <a:bodyPr wrap="square">
            <a:spAutoFit/>
          </a:bodyPr>
          <a:lstStyle/>
          <a:p>
            <a:r>
              <a:rPr lang="zh-CN" altLang="en-US" sz="3200">
                <a:latin typeface="+mj-ea"/>
                <a:ea typeface="+mj-ea"/>
              </a:rPr>
              <a:t>聚合公域流量向私域流量转化模型</a:t>
            </a:r>
            <a:endParaRPr lang="zh-CN" altLang="en-US" sz="3200">
              <a:latin typeface="+mj-ea"/>
              <a:ea typeface="+mj-ea"/>
            </a:endParaRPr>
          </a:p>
        </p:txBody>
      </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5:prstTrans prst="peelOff"/>
      </p:transition>
    </mc:Choice>
    <mc:Fallback>
      <p:transition spd="slow">
        <p:fade/>
      </p:transition>
    </mc:Fallback>
  </mc:AlternateContent>
</p:sld>
</file>

<file path=ppt/slides/slide1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817948" y="269402"/>
            <a:ext cx="7562367" cy="584775"/>
          </a:xfrm>
          <a:prstGeom prst="rect">
            <a:avLst/>
          </a:prstGeom>
          <a:noFill/>
        </p:spPr>
        <p:txBody>
          <a:bodyPr wrap="square">
            <a:spAutoFit/>
          </a:bodyPr>
          <a:lstStyle/>
          <a:p>
            <a:r>
              <a:rPr lang="zh-CN" altLang="en-US" sz="3200">
                <a:latin typeface="微软雅黑" panose="020B0503020204020204" pitchFamily="34" charset="-122"/>
                <a:ea typeface="微软雅黑" panose="020B0503020204020204" pitchFamily="34" charset="-122"/>
              </a:rPr>
              <a:t>私域矩阵建设策略模型</a:t>
            </a:r>
            <a:endParaRPr lang="zh-CN" altLang="en-US" sz="3200">
              <a:latin typeface="微软雅黑" panose="020B0503020204020204" pitchFamily="34" charset="-122"/>
              <a:ea typeface="微软雅黑" panose="020B0503020204020204" pitchFamily="34" charset="-122"/>
            </a:endParaRPr>
          </a:p>
        </p:txBody>
      </p:sp>
      <p:sp>
        <p:nvSpPr>
          <p:cNvPr id="3" name="矩形: 圆角 2"/>
          <p:cNvSpPr/>
          <p:nvPr/>
        </p:nvSpPr>
        <p:spPr>
          <a:xfrm>
            <a:off x="1608083" y="1051034"/>
            <a:ext cx="1620000" cy="584775"/>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zh-CN" altLang="en-US" sz="1600"/>
              <a:t>品牌主账号</a:t>
            </a:r>
            <a:endParaRPr lang="zh-CN" altLang="en-US" sz="1600"/>
          </a:p>
        </p:txBody>
      </p:sp>
      <p:sp>
        <p:nvSpPr>
          <p:cNvPr id="4" name="矩形: 圆角 3"/>
          <p:cNvSpPr/>
          <p:nvPr/>
        </p:nvSpPr>
        <p:spPr>
          <a:xfrm>
            <a:off x="3312861" y="1051034"/>
            <a:ext cx="1620000" cy="584775"/>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zh-CN" altLang="en-US" sz="1600"/>
              <a:t>品牌矩阵号</a:t>
            </a:r>
            <a:endParaRPr lang="zh-CN" altLang="en-US" sz="1600"/>
          </a:p>
        </p:txBody>
      </p:sp>
      <p:sp>
        <p:nvSpPr>
          <p:cNvPr id="5" name="矩形: 圆角 4"/>
          <p:cNvSpPr/>
          <p:nvPr/>
        </p:nvSpPr>
        <p:spPr>
          <a:xfrm>
            <a:off x="5017639" y="1051034"/>
            <a:ext cx="1620000" cy="584775"/>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zh-CN" altLang="en-US" sz="1600"/>
              <a:t>员工</a:t>
            </a:r>
            <a:r>
              <a:rPr lang="en-US" altLang="zh-CN" sz="1600"/>
              <a:t>/</a:t>
            </a:r>
            <a:r>
              <a:rPr lang="zh-CN" altLang="en-US" sz="1600"/>
              <a:t>老板号</a:t>
            </a:r>
            <a:endParaRPr lang="zh-CN" altLang="en-US" sz="1600"/>
          </a:p>
        </p:txBody>
      </p:sp>
      <p:sp>
        <p:nvSpPr>
          <p:cNvPr id="6" name="矩形: 圆角 5"/>
          <p:cNvSpPr/>
          <p:nvPr/>
        </p:nvSpPr>
        <p:spPr>
          <a:xfrm>
            <a:off x="6722417" y="1051034"/>
            <a:ext cx="1620000" cy="584775"/>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zh-CN" altLang="en-US" sz="1600"/>
              <a:t>经销商</a:t>
            </a:r>
            <a:r>
              <a:rPr lang="en-US" altLang="zh-CN" sz="1600"/>
              <a:t>/</a:t>
            </a:r>
            <a:r>
              <a:rPr lang="zh-CN" altLang="en-US" sz="1600"/>
              <a:t>店铺号</a:t>
            </a:r>
            <a:endParaRPr lang="zh-CN" altLang="en-US" sz="1600"/>
          </a:p>
        </p:txBody>
      </p:sp>
      <p:sp>
        <p:nvSpPr>
          <p:cNvPr id="7" name="矩形: 圆角 6"/>
          <p:cNvSpPr/>
          <p:nvPr/>
        </p:nvSpPr>
        <p:spPr>
          <a:xfrm>
            <a:off x="8427195" y="1051034"/>
            <a:ext cx="1620000" cy="584775"/>
          </a:xfrm>
          <a:prstGeom prst="roundRect">
            <a:avLst/>
          </a:prstGeom>
          <a:solidFill>
            <a:srgbClr val="16274B"/>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zh-CN" altLang="en-US" sz="1600"/>
              <a:t>品牌之友号</a:t>
            </a:r>
            <a:endParaRPr lang="zh-CN" altLang="en-US" sz="1600"/>
          </a:p>
        </p:txBody>
      </p:sp>
      <p:sp>
        <p:nvSpPr>
          <p:cNvPr id="8" name="矩形: 圆角 7"/>
          <p:cNvSpPr/>
          <p:nvPr/>
        </p:nvSpPr>
        <p:spPr>
          <a:xfrm>
            <a:off x="10131974" y="1051034"/>
            <a:ext cx="1620000" cy="584775"/>
          </a:xfrm>
          <a:prstGeom prst="roundRect">
            <a:avLst/>
          </a:prstGeom>
          <a:solidFill>
            <a:srgbClr val="16274B"/>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zh-CN" altLang="en-US" sz="1600"/>
              <a:t>超级用户号</a:t>
            </a:r>
            <a:endParaRPr lang="zh-CN" altLang="en-US" sz="1600"/>
          </a:p>
        </p:txBody>
      </p:sp>
      <p:sp>
        <p:nvSpPr>
          <p:cNvPr id="9" name="矩形: 圆角 8"/>
          <p:cNvSpPr/>
          <p:nvPr/>
        </p:nvSpPr>
        <p:spPr>
          <a:xfrm>
            <a:off x="652681" y="1635809"/>
            <a:ext cx="600498" cy="1192412"/>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zh-CN" altLang="en-US" sz="1600"/>
              <a:t>定义</a:t>
            </a:r>
            <a:endParaRPr lang="zh-CN" altLang="en-US" sz="1600"/>
          </a:p>
        </p:txBody>
      </p:sp>
      <p:sp>
        <p:nvSpPr>
          <p:cNvPr id="10" name="矩形: 圆角 9"/>
          <p:cNvSpPr/>
          <p:nvPr/>
        </p:nvSpPr>
        <p:spPr>
          <a:xfrm>
            <a:off x="652681" y="3013646"/>
            <a:ext cx="600498" cy="1484781"/>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zh-CN" altLang="en-US" sz="1600"/>
              <a:t>价值</a:t>
            </a:r>
            <a:endParaRPr lang="zh-CN" altLang="en-US" sz="1600"/>
          </a:p>
        </p:txBody>
      </p:sp>
      <p:sp>
        <p:nvSpPr>
          <p:cNvPr id="11" name="矩形: 圆角 10"/>
          <p:cNvSpPr/>
          <p:nvPr/>
        </p:nvSpPr>
        <p:spPr>
          <a:xfrm>
            <a:off x="652681" y="4683852"/>
            <a:ext cx="600498" cy="1567881"/>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zh-CN" altLang="en-US" sz="1600"/>
              <a:t>分类依据</a:t>
            </a:r>
            <a:endParaRPr lang="zh-CN" altLang="en-US" sz="1600"/>
          </a:p>
        </p:txBody>
      </p:sp>
      <p:graphicFrame>
        <p:nvGraphicFramePr>
          <p:cNvPr id="12" name="表格 11"/>
          <p:cNvGraphicFramePr>
            <a:graphicFrameLocks noGrp="1"/>
          </p:cNvGraphicFramePr>
          <p:nvPr/>
        </p:nvGraphicFramePr>
        <p:xfrm>
          <a:off x="1527503" y="1663152"/>
          <a:ext cx="10149492" cy="4613810"/>
        </p:xfrm>
        <a:graphic>
          <a:graphicData uri="http://schemas.openxmlformats.org/drawingml/2006/table">
            <a:tbl>
              <a:tblPr firstRow="1" bandRow="1">
                <a:tableStyleId>{5C22544A-7EE6-4342-B048-85BDC9FD1C3A}</a:tableStyleId>
              </a:tblPr>
              <a:tblGrid>
                <a:gridCol w="1691582"/>
                <a:gridCol w="1691582"/>
                <a:gridCol w="1691582"/>
                <a:gridCol w="1691582"/>
                <a:gridCol w="1691582"/>
                <a:gridCol w="1691582"/>
              </a:tblGrid>
              <a:tr h="1459130">
                <a:tc>
                  <a:txBody>
                    <a:bodyPr wrap="square"/>
                    <a:lstStyle/>
                    <a:p>
                      <a:pPr algn="l"/>
                      <a:r>
                        <a:rPr lang="zh-CN" altLang="en-US" sz="1300" b="0">
                          <a:solidFill>
                            <a:schemeClr val="tx1"/>
                          </a:solidFill>
                        </a:rPr>
                        <a:t>代表品牌官方形象的主贴号，通常是运营时间最长、粉丝数量最多的账号。</a:t>
                      </a:r>
                      <a:endParaRPr lang="zh-CN" altLang="en-US" sz="1300" b="0">
                        <a:solidFill>
                          <a:schemeClr val="tx1"/>
                        </a:solidFill>
                      </a:endParaRPr>
                    </a:p>
                  </a:txBody>
                  <a:tcPr vert="horz" anchor="ctr">
                    <a:lnR w="19050" cap="flat" cmpd="sng" algn="ctr">
                      <a:solidFill>
                        <a:srgbClr val="795696"/>
                      </a:solidFill>
                      <a:prstDash val="sysDot"/>
                      <a:round/>
                      <a:headEnd type="none" w="med" len="med"/>
                      <a:tailEnd type="none" w="med" len="med"/>
                    </a:lnR>
                    <a:lnB w="19050" cap="flat" cmpd="sng" algn="ctr">
                      <a:solidFill>
                        <a:srgbClr val="795696"/>
                      </a:solidFill>
                      <a:prstDash val="sysDot"/>
                      <a:round/>
                      <a:headEnd type="none" w="med" len="med"/>
                      <a:tailEnd type="none" w="med" len="med"/>
                    </a:lnB>
                    <a:noFill/>
                  </a:tcPr>
                </a:tc>
                <a:tc>
                  <a:txBody>
                    <a:bodyPr wrap="square"/>
                    <a:lstStyle/>
                    <a:p>
                      <a:pPr algn="l"/>
                      <a:r>
                        <a:rPr lang="zh-CN" altLang="en-US" sz="1300" b="0">
                          <a:solidFill>
                            <a:schemeClr val="tx1"/>
                          </a:solidFill>
                        </a:rPr>
                        <a:t>带有品牌官方心智，但服务于某个具体经营目标的子账号。</a:t>
                      </a:r>
                      <a:endParaRPr lang="zh-CN" altLang="en-US" sz="1300" b="0">
                        <a:solidFill>
                          <a:schemeClr val="tx1"/>
                        </a:solidFill>
                      </a:endParaRPr>
                    </a:p>
                  </a:txBody>
                  <a:tcPr vert="horz" anchor="ctr">
                    <a:lnL w="19050" cap="flat" cmpd="sng" algn="ctr">
                      <a:solidFill>
                        <a:srgbClr val="795696"/>
                      </a:solidFill>
                      <a:prstDash val="sysDot"/>
                      <a:round/>
                      <a:headEnd type="none" w="med" len="med"/>
                      <a:tailEnd type="none" w="med" len="med"/>
                    </a:lnL>
                    <a:lnR w="19050" cap="flat" cmpd="sng" algn="ctr">
                      <a:solidFill>
                        <a:srgbClr val="795696"/>
                      </a:solidFill>
                      <a:prstDash val="sysDot"/>
                      <a:round/>
                      <a:headEnd type="none" w="med" len="med"/>
                      <a:tailEnd type="none" w="med" len="med"/>
                    </a:lnR>
                    <a:lnB w="19050" cap="flat" cmpd="sng" algn="ctr">
                      <a:solidFill>
                        <a:srgbClr val="795696"/>
                      </a:solidFill>
                      <a:prstDash val="sysDot"/>
                      <a:round/>
                      <a:headEnd type="none" w="med" len="med"/>
                      <a:tailEnd type="none" w="med" len="med"/>
                    </a:lnB>
                    <a:noFill/>
                  </a:tcPr>
                </a:tc>
                <a:tc>
                  <a:txBody>
                    <a:bodyPr wrap="square"/>
                    <a:lstStyle/>
                    <a:p>
                      <a:pPr algn="l"/>
                      <a:r>
                        <a:rPr lang="zh-CN" altLang="en-US" sz="1300" b="0">
                          <a:solidFill>
                            <a:schemeClr val="tx1"/>
                          </a:solidFill>
                        </a:rPr>
                        <a:t>以员工、总裁、粉丝后援会等具体人设打造的个人账号。</a:t>
                      </a:r>
                      <a:endParaRPr lang="zh-CN" altLang="en-US" sz="1300" b="0">
                        <a:solidFill>
                          <a:schemeClr val="tx1"/>
                        </a:solidFill>
                      </a:endParaRPr>
                    </a:p>
                  </a:txBody>
                  <a:tcPr vert="horz" anchor="ctr">
                    <a:lnL w="19050" cap="flat" cmpd="sng" algn="ctr">
                      <a:solidFill>
                        <a:srgbClr val="795696"/>
                      </a:solidFill>
                      <a:prstDash val="sysDot"/>
                      <a:round/>
                      <a:headEnd type="none" w="med" len="med"/>
                      <a:tailEnd type="none" w="med" len="med"/>
                    </a:lnL>
                    <a:lnR w="19050" cap="flat" cmpd="sng" algn="ctr">
                      <a:solidFill>
                        <a:srgbClr val="795696"/>
                      </a:solidFill>
                      <a:prstDash val="sysDot"/>
                      <a:round/>
                      <a:headEnd type="none" w="med" len="med"/>
                      <a:tailEnd type="none" w="med" len="med"/>
                    </a:lnR>
                    <a:lnB w="19050" cap="flat" cmpd="sng" algn="ctr">
                      <a:solidFill>
                        <a:srgbClr val="795696"/>
                      </a:solidFill>
                      <a:prstDash val="sysDot"/>
                      <a:round/>
                      <a:headEnd type="none" w="med" len="med"/>
                      <a:tailEnd type="none" w="med" len="med"/>
                    </a:lnB>
                    <a:noFill/>
                  </a:tcPr>
                </a:tc>
                <a:tc>
                  <a:txBody>
                    <a:bodyPr wrap="square"/>
                    <a:lstStyle/>
                    <a:p>
                      <a:pPr algn="l"/>
                      <a:r>
                        <a:rPr lang="zh-CN" altLang="en-US" sz="1300" b="0">
                          <a:solidFill>
                            <a:schemeClr val="tx1"/>
                          </a:solidFill>
                        </a:rPr>
                        <a:t>以经销商、线上分店、线下门店为人员班底运营的账号。</a:t>
                      </a:r>
                      <a:endParaRPr lang="zh-CN" altLang="en-US" sz="1300" b="0">
                        <a:solidFill>
                          <a:schemeClr val="tx1"/>
                        </a:solidFill>
                      </a:endParaRPr>
                    </a:p>
                  </a:txBody>
                  <a:tcPr vert="horz" anchor="ctr">
                    <a:lnL w="19050" cap="flat" cmpd="sng" algn="ctr">
                      <a:solidFill>
                        <a:srgbClr val="795696"/>
                      </a:solidFill>
                      <a:prstDash val="sysDot"/>
                      <a:round/>
                      <a:headEnd type="none" w="med" len="med"/>
                      <a:tailEnd type="none" w="med" len="med"/>
                    </a:lnL>
                    <a:lnR w="19050" cap="flat" cmpd="sng" algn="ctr">
                      <a:solidFill>
                        <a:srgbClr val="795696"/>
                      </a:solidFill>
                      <a:prstDash val="sysDot"/>
                      <a:round/>
                      <a:headEnd type="none" w="med" len="med"/>
                      <a:tailEnd type="none" w="med" len="med"/>
                    </a:lnR>
                    <a:lnB w="19050" cap="flat" cmpd="sng" algn="ctr">
                      <a:solidFill>
                        <a:srgbClr val="795696"/>
                      </a:solidFill>
                      <a:prstDash val="sysDot"/>
                      <a:round/>
                      <a:headEnd type="none" w="med" len="med"/>
                      <a:tailEnd type="none" w="med" len="med"/>
                    </a:lnB>
                    <a:noFill/>
                  </a:tcPr>
                </a:tc>
                <a:tc>
                  <a:txBody>
                    <a:bodyPr wrap="square"/>
                    <a:lstStyle/>
                    <a:p>
                      <a:pPr algn="l"/>
                      <a:r>
                        <a:rPr lang="zh-CN" altLang="en-US" sz="1300" b="0">
                          <a:solidFill>
                            <a:schemeClr val="tx1"/>
                          </a:solidFill>
                        </a:rPr>
                        <a:t>商业合作配合度高、转化率高、内容优质的</a:t>
                      </a:r>
                      <a:r>
                        <a:rPr lang="en-US" altLang="zh-CN" sz="1300" b="0">
                          <a:solidFill>
                            <a:schemeClr val="tx1"/>
                          </a:solidFill>
                        </a:rPr>
                        <a:t>KOC</a:t>
                      </a:r>
                      <a:r>
                        <a:rPr lang="zh-CN" altLang="en-US" sz="1300" b="0">
                          <a:solidFill>
                            <a:schemeClr val="tx1"/>
                          </a:solidFill>
                        </a:rPr>
                        <a:t>账号。</a:t>
                      </a:r>
                      <a:endParaRPr lang="zh-CN" altLang="en-US" sz="1300" b="0">
                        <a:solidFill>
                          <a:schemeClr val="tx1"/>
                        </a:solidFill>
                      </a:endParaRPr>
                    </a:p>
                  </a:txBody>
                  <a:tcPr vert="horz" anchor="ctr">
                    <a:lnL w="19050" cap="flat" cmpd="sng" algn="ctr">
                      <a:solidFill>
                        <a:srgbClr val="795696"/>
                      </a:solidFill>
                      <a:prstDash val="sysDot"/>
                      <a:round/>
                      <a:headEnd type="none" w="med" len="med"/>
                      <a:tailEnd type="none" w="med" len="med"/>
                    </a:lnL>
                    <a:lnR w="19050" cap="flat" cmpd="sng" algn="ctr">
                      <a:solidFill>
                        <a:srgbClr val="795696"/>
                      </a:solidFill>
                      <a:prstDash val="sysDot"/>
                      <a:round/>
                      <a:headEnd type="none" w="med" len="med"/>
                      <a:tailEnd type="none" w="med" len="med"/>
                    </a:lnR>
                    <a:lnB w="19050" cap="flat" cmpd="sng" algn="ctr">
                      <a:solidFill>
                        <a:srgbClr val="795696"/>
                      </a:solidFill>
                      <a:prstDash val="sysDot"/>
                      <a:round/>
                      <a:headEnd type="none" w="med" len="med"/>
                      <a:tailEnd type="none" w="med" len="med"/>
                    </a:lnB>
                    <a:noFill/>
                  </a:tcPr>
                </a:tc>
                <a:tc>
                  <a:txBody>
                    <a:bodyPr wrap="square"/>
                    <a:lstStyle/>
                    <a:p>
                      <a:pPr algn="l"/>
                      <a:r>
                        <a:rPr lang="zh-CN" altLang="en-US" sz="1300" b="0">
                          <a:solidFill>
                            <a:schemeClr val="tx1"/>
                          </a:solidFill>
                        </a:rPr>
                        <a:t>通过高级会员、买家秀、体验测评邀请途径发展的用户账号。</a:t>
                      </a:r>
                      <a:endParaRPr lang="zh-CN" altLang="en-US" sz="1300" b="0">
                        <a:solidFill>
                          <a:schemeClr val="tx1"/>
                        </a:solidFill>
                      </a:endParaRPr>
                    </a:p>
                  </a:txBody>
                  <a:tcPr vert="horz" anchor="ctr">
                    <a:lnL w="19050" cap="flat" cmpd="sng" algn="ctr">
                      <a:solidFill>
                        <a:srgbClr val="795696"/>
                      </a:solidFill>
                      <a:prstDash val="sysDot"/>
                      <a:round/>
                      <a:headEnd type="none" w="med" len="med"/>
                      <a:tailEnd type="none" w="med" len="med"/>
                    </a:lnL>
                    <a:lnB w="19050" cap="flat" cmpd="sng" algn="ctr">
                      <a:solidFill>
                        <a:srgbClr val="795696"/>
                      </a:solidFill>
                      <a:prstDash val="sysDot"/>
                      <a:round/>
                      <a:headEnd type="none" w="med" len="med"/>
                      <a:tailEnd type="none" w="med" len="med"/>
                    </a:lnB>
                    <a:noFill/>
                  </a:tcPr>
                </a:tc>
              </a:tr>
              <a:tr h="1459130">
                <a:tc>
                  <a:txBody>
                    <a:bodyPr wrap="square"/>
                    <a:lstStyle/>
                    <a:p>
                      <a:pPr algn="l"/>
                      <a:r>
                        <a:rPr lang="zh-CN" altLang="en-US" sz="1300" b="0">
                          <a:solidFill>
                            <a:schemeClr val="tx1"/>
                          </a:solidFill>
                        </a:rPr>
                        <a:t>代表品牌权威形象，进行品牌正面形象的曝光。同时也能够通过长期运营和粉丝积累带来稳定的生意贡献。</a:t>
                      </a:r>
                      <a:endParaRPr lang="zh-CN" altLang="en-US" sz="1300" b="0">
                        <a:solidFill>
                          <a:schemeClr val="tx1"/>
                        </a:solidFill>
                      </a:endParaRPr>
                    </a:p>
                  </a:txBody>
                  <a:tcPr vert="horz" anchor="ctr">
                    <a:lnR w="19050" cap="flat" cmpd="sng" algn="ctr">
                      <a:solidFill>
                        <a:srgbClr val="795696"/>
                      </a:solidFill>
                      <a:prstDash val="sysDot"/>
                      <a:round/>
                      <a:headEnd type="none" w="med" len="med"/>
                      <a:tailEnd type="none" w="med" len="med"/>
                    </a:lnR>
                    <a:lnT w="19050" cap="flat" cmpd="sng" algn="ctr">
                      <a:solidFill>
                        <a:srgbClr val="795696"/>
                      </a:solidFill>
                      <a:prstDash val="sysDot"/>
                      <a:round/>
                      <a:headEnd type="none" w="med" len="med"/>
                      <a:tailEnd type="none" w="med" len="med"/>
                    </a:lnT>
                    <a:lnB w="19050" cap="flat" cmpd="sng" algn="ctr">
                      <a:solidFill>
                        <a:srgbClr val="795696"/>
                      </a:solidFill>
                      <a:prstDash val="sysDot"/>
                      <a:round/>
                      <a:headEnd type="none" w="med" len="med"/>
                      <a:tailEnd type="none" w="med" len="med"/>
                    </a:lnB>
                    <a:noFill/>
                  </a:tcPr>
                </a:tc>
                <a:tc>
                  <a:txBody>
                    <a:bodyPr wrap="square"/>
                    <a:lstStyle/>
                    <a:p>
                      <a:pPr algn="l"/>
                      <a:r>
                        <a:rPr lang="zh-CN" altLang="en-US" sz="1300" b="0">
                          <a:solidFill>
                            <a:schemeClr val="tx1"/>
                          </a:solidFill>
                        </a:rPr>
                        <a:t>围绕经营目标进行单独的内容制作和发布，精准定位目标人群，带动某个分类的商品进行销售。同时配合主账号进行内容传播和销售转化的放大。</a:t>
                      </a:r>
                      <a:endParaRPr lang="zh-CN" altLang="en-US" sz="1300" b="0">
                        <a:solidFill>
                          <a:schemeClr val="tx1"/>
                        </a:solidFill>
                      </a:endParaRPr>
                    </a:p>
                  </a:txBody>
                  <a:tcPr vert="horz" anchor="ctr">
                    <a:lnL w="19050" cap="flat" cmpd="sng" algn="ctr">
                      <a:solidFill>
                        <a:srgbClr val="795696"/>
                      </a:solidFill>
                      <a:prstDash val="sysDot"/>
                      <a:round/>
                      <a:headEnd type="none" w="med" len="med"/>
                      <a:tailEnd type="none" w="med" len="med"/>
                    </a:lnL>
                    <a:lnR w="19050" cap="flat" cmpd="sng" algn="ctr">
                      <a:solidFill>
                        <a:srgbClr val="795696"/>
                      </a:solidFill>
                      <a:prstDash val="sysDot"/>
                      <a:round/>
                      <a:headEnd type="none" w="med" len="med"/>
                      <a:tailEnd type="none" w="med" len="med"/>
                    </a:lnR>
                    <a:lnT w="19050" cap="flat" cmpd="sng" algn="ctr">
                      <a:solidFill>
                        <a:srgbClr val="795696"/>
                      </a:solidFill>
                      <a:prstDash val="sysDot"/>
                      <a:round/>
                      <a:headEnd type="none" w="med" len="med"/>
                      <a:tailEnd type="none" w="med" len="med"/>
                    </a:lnT>
                    <a:lnB w="19050" cap="flat" cmpd="sng" algn="ctr">
                      <a:solidFill>
                        <a:srgbClr val="795696"/>
                      </a:solidFill>
                      <a:prstDash val="sysDot"/>
                      <a:round/>
                      <a:headEnd type="none" w="med" len="med"/>
                      <a:tailEnd type="none" w="med" len="med"/>
                    </a:lnB>
                    <a:noFill/>
                  </a:tcPr>
                </a:tc>
                <a:tc>
                  <a:txBody>
                    <a:bodyPr wrap="square"/>
                    <a:lstStyle/>
                    <a:p>
                      <a:pPr algn="l"/>
                      <a:r>
                        <a:rPr lang="zh-CN" altLang="en-US" sz="1300" b="0">
                          <a:solidFill>
                            <a:schemeClr val="tx1"/>
                          </a:solidFill>
                        </a:rPr>
                        <a:t>打造更加具象化的人设，借助人设形象拉近互动距离，加深粉丝粘性。</a:t>
                      </a:r>
                      <a:endParaRPr lang="zh-CN" altLang="en-US" sz="1300" b="0">
                        <a:solidFill>
                          <a:schemeClr val="tx1"/>
                        </a:solidFill>
                      </a:endParaRPr>
                    </a:p>
                  </a:txBody>
                  <a:tcPr vert="horz" anchor="ctr">
                    <a:lnL w="19050" cap="flat" cmpd="sng" algn="ctr">
                      <a:solidFill>
                        <a:srgbClr val="795696"/>
                      </a:solidFill>
                      <a:prstDash val="sysDot"/>
                      <a:round/>
                      <a:headEnd type="none" w="med" len="med"/>
                      <a:tailEnd type="none" w="med" len="med"/>
                    </a:lnL>
                    <a:lnR w="19050" cap="flat" cmpd="sng" algn="ctr">
                      <a:solidFill>
                        <a:srgbClr val="795696"/>
                      </a:solidFill>
                      <a:prstDash val="sysDot"/>
                      <a:round/>
                      <a:headEnd type="none" w="med" len="med"/>
                      <a:tailEnd type="none" w="med" len="med"/>
                    </a:lnR>
                    <a:lnT w="19050" cap="flat" cmpd="sng" algn="ctr">
                      <a:solidFill>
                        <a:srgbClr val="795696"/>
                      </a:solidFill>
                      <a:prstDash val="sysDot"/>
                      <a:round/>
                      <a:headEnd type="none" w="med" len="med"/>
                      <a:tailEnd type="none" w="med" len="med"/>
                    </a:lnT>
                    <a:lnB w="19050" cap="flat" cmpd="sng" algn="ctr">
                      <a:solidFill>
                        <a:srgbClr val="795696"/>
                      </a:solidFill>
                      <a:prstDash val="sysDot"/>
                      <a:round/>
                      <a:headEnd type="none" w="med" len="med"/>
                      <a:tailEnd type="none" w="med" len="med"/>
                    </a:lnB>
                    <a:noFill/>
                  </a:tcPr>
                </a:tc>
                <a:tc>
                  <a:txBody>
                    <a:bodyPr wrap="square"/>
                    <a:lstStyle/>
                    <a:p>
                      <a:pPr algn="l"/>
                      <a:r>
                        <a:rPr lang="zh-CN" altLang="en-US" sz="1300" b="0">
                          <a:solidFill>
                            <a:schemeClr val="tx1"/>
                          </a:solidFill>
                        </a:rPr>
                        <a:t>通过经销商、合作商、门店等不同渠道的资源，同步运营多个平行账号，为品牌和商家打开更多的生意入口。</a:t>
                      </a:r>
                      <a:endParaRPr lang="zh-CN" altLang="en-US" sz="1300" b="0">
                        <a:solidFill>
                          <a:schemeClr val="tx1"/>
                        </a:solidFill>
                      </a:endParaRPr>
                    </a:p>
                  </a:txBody>
                  <a:tcPr vert="horz" anchor="ctr">
                    <a:lnL w="19050" cap="flat" cmpd="sng" algn="ctr">
                      <a:solidFill>
                        <a:srgbClr val="795696"/>
                      </a:solidFill>
                      <a:prstDash val="sysDot"/>
                      <a:round/>
                      <a:headEnd type="none" w="med" len="med"/>
                      <a:tailEnd type="none" w="med" len="med"/>
                    </a:lnL>
                    <a:lnR w="19050" cap="flat" cmpd="sng" algn="ctr">
                      <a:solidFill>
                        <a:srgbClr val="795696"/>
                      </a:solidFill>
                      <a:prstDash val="sysDot"/>
                      <a:round/>
                      <a:headEnd type="none" w="med" len="med"/>
                      <a:tailEnd type="none" w="med" len="med"/>
                    </a:lnR>
                    <a:lnT w="19050" cap="flat" cmpd="sng" algn="ctr">
                      <a:solidFill>
                        <a:srgbClr val="795696"/>
                      </a:solidFill>
                      <a:prstDash val="sysDot"/>
                      <a:round/>
                      <a:headEnd type="none" w="med" len="med"/>
                      <a:tailEnd type="none" w="med" len="med"/>
                    </a:lnT>
                    <a:lnB w="19050" cap="flat" cmpd="sng" algn="ctr">
                      <a:solidFill>
                        <a:srgbClr val="795696"/>
                      </a:solidFill>
                      <a:prstDash val="sysDot"/>
                      <a:round/>
                      <a:headEnd type="none" w="med" len="med"/>
                      <a:tailEnd type="none" w="med" len="med"/>
                    </a:lnB>
                    <a:noFill/>
                  </a:tcPr>
                </a:tc>
                <a:tc>
                  <a:txBody>
                    <a:bodyPr wrap="square"/>
                    <a:lstStyle/>
                    <a:p>
                      <a:pPr algn="l"/>
                      <a:r>
                        <a:rPr lang="zh-CN" altLang="en-US" sz="1300" b="0">
                          <a:solidFill>
                            <a:schemeClr val="tx1"/>
                          </a:solidFill>
                        </a:rPr>
                        <a:t>通过高频的内容合作，充分利用</a:t>
                      </a:r>
                      <a:r>
                        <a:rPr lang="en-US" altLang="zh-CN" sz="1300" b="0">
                          <a:solidFill>
                            <a:schemeClr val="tx1"/>
                          </a:solidFill>
                        </a:rPr>
                        <a:t>KOC</a:t>
                      </a:r>
                      <a:r>
                        <a:rPr lang="zh-CN" altLang="en-US" sz="1300" b="0">
                          <a:solidFill>
                            <a:schemeClr val="tx1"/>
                          </a:solidFill>
                        </a:rPr>
                        <a:t>粉丝群体，培养对品牌的认可度和忠诚性，配合营销节奏扩大内容传播和销售转化。</a:t>
                      </a:r>
                      <a:endParaRPr lang="zh-CN" altLang="en-US" sz="1300" b="0">
                        <a:solidFill>
                          <a:schemeClr val="tx1"/>
                        </a:solidFill>
                      </a:endParaRPr>
                    </a:p>
                  </a:txBody>
                  <a:tcPr vert="horz" anchor="ctr">
                    <a:lnL w="19050" cap="flat" cmpd="sng" algn="ctr">
                      <a:solidFill>
                        <a:srgbClr val="795696"/>
                      </a:solidFill>
                      <a:prstDash val="sysDot"/>
                      <a:round/>
                      <a:headEnd type="none" w="med" len="med"/>
                      <a:tailEnd type="none" w="med" len="med"/>
                    </a:lnL>
                    <a:lnR w="19050" cap="flat" cmpd="sng" algn="ctr">
                      <a:solidFill>
                        <a:srgbClr val="795696"/>
                      </a:solidFill>
                      <a:prstDash val="sysDot"/>
                      <a:round/>
                      <a:headEnd type="none" w="med" len="med"/>
                      <a:tailEnd type="none" w="med" len="med"/>
                    </a:lnR>
                    <a:lnT w="19050" cap="flat" cmpd="sng" algn="ctr">
                      <a:solidFill>
                        <a:srgbClr val="795696"/>
                      </a:solidFill>
                      <a:prstDash val="sysDot"/>
                      <a:round/>
                      <a:headEnd type="none" w="med" len="med"/>
                      <a:tailEnd type="none" w="med" len="med"/>
                    </a:lnT>
                    <a:lnB w="19050" cap="flat" cmpd="sng" algn="ctr">
                      <a:solidFill>
                        <a:srgbClr val="795696"/>
                      </a:solidFill>
                      <a:prstDash val="sysDot"/>
                      <a:round/>
                      <a:headEnd type="none" w="med" len="med"/>
                      <a:tailEnd type="none" w="med" len="med"/>
                    </a:lnB>
                    <a:noFill/>
                  </a:tcPr>
                </a:tc>
                <a:tc>
                  <a:txBody>
                    <a:bodyPr wrap="square"/>
                    <a:lstStyle/>
                    <a:p>
                      <a:pPr algn="l"/>
                      <a:r>
                        <a:rPr lang="zh-CN" altLang="en-US" sz="1300" b="0">
                          <a:solidFill>
                            <a:schemeClr val="tx1"/>
                          </a:solidFill>
                        </a:rPr>
                        <a:t>成为品牌社交媒体“水军”资源，品牌的外围口碑营造提供便利，更为真实的用户身份提高内容可信度价值。</a:t>
                      </a:r>
                      <a:endParaRPr lang="zh-CN" altLang="en-US" sz="1300" b="0">
                        <a:solidFill>
                          <a:schemeClr val="tx1"/>
                        </a:solidFill>
                      </a:endParaRPr>
                    </a:p>
                  </a:txBody>
                  <a:tcPr vert="horz" anchor="ctr">
                    <a:lnL w="19050" cap="flat" cmpd="sng" algn="ctr">
                      <a:solidFill>
                        <a:srgbClr val="795696"/>
                      </a:solidFill>
                      <a:prstDash val="sysDot"/>
                      <a:round/>
                      <a:headEnd type="none" w="med" len="med"/>
                      <a:tailEnd type="none" w="med" len="med"/>
                    </a:lnL>
                    <a:lnT w="19050" cap="flat" cmpd="sng" algn="ctr">
                      <a:solidFill>
                        <a:srgbClr val="795696"/>
                      </a:solidFill>
                      <a:prstDash val="sysDot"/>
                      <a:round/>
                      <a:headEnd type="none" w="med" len="med"/>
                      <a:tailEnd type="none" w="med" len="med"/>
                    </a:lnT>
                    <a:lnB w="19050" cap="flat" cmpd="sng" algn="ctr">
                      <a:solidFill>
                        <a:srgbClr val="795696"/>
                      </a:solidFill>
                      <a:prstDash val="sysDot"/>
                      <a:round/>
                      <a:headEnd type="none" w="med" len="med"/>
                      <a:tailEnd type="none" w="med" len="med"/>
                    </a:lnB>
                    <a:noFill/>
                  </a:tcPr>
                </a:tc>
              </a:tr>
              <a:tr h="1617770">
                <a:tc>
                  <a:txBody>
                    <a:bodyPr wrap="square"/>
                    <a:lstStyle/>
                    <a:p>
                      <a:pPr algn="ctr"/>
                      <a:r>
                        <a:rPr lang="en-US" altLang="zh-CN" sz="1300" b="0">
                          <a:solidFill>
                            <a:schemeClr val="tx1"/>
                          </a:solidFill>
                        </a:rPr>
                        <a:t>——</a:t>
                      </a:r>
                      <a:endParaRPr lang="zh-CN" altLang="en-US" sz="1300" b="0">
                        <a:solidFill>
                          <a:schemeClr val="tx1"/>
                        </a:solidFill>
                      </a:endParaRPr>
                    </a:p>
                  </a:txBody>
                  <a:tcPr vert="horz" anchor="ctr">
                    <a:lnR w="19050" cap="flat" cmpd="sng" algn="ctr">
                      <a:solidFill>
                        <a:srgbClr val="795696"/>
                      </a:solidFill>
                      <a:prstDash val="sysDot"/>
                      <a:round/>
                      <a:headEnd type="none" w="med" len="med"/>
                      <a:tailEnd type="none" w="med" len="med"/>
                    </a:lnR>
                    <a:lnT w="19050" cap="flat" cmpd="sng" algn="ctr">
                      <a:solidFill>
                        <a:srgbClr val="795696"/>
                      </a:solidFill>
                      <a:prstDash val="sysDot"/>
                      <a:round/>
                      <a:headEnd type="none" w="med" len="med"/>
                      <a:tailEnd type="none" w="med" len="med"/>
                    </a:lnT>
                    <a:lnB w="19050" cap="flat" cmpd="sng" algn="ctr">
                      <a:solidFill>
                        <a:srgbClr val="795696"/>
                      </a:solidFill>
                      <a:prstDash val="sysDot"/>
                      <a:round/>
                      <a:headEnd type="none" w="med" len="med"/>
                      <a:tailEnd type="none" w="med" len="med"/>
                    </a:lnB>
                    <a:noFill/>
                  </a:tcPr>
                </a:tc>
                <a:tc>
                  <a:txBody>
                    <a:bodyPr wrap="square"/>
                    <a:lstStyle/>
                    <a:p>
                      <a:pPr marL="71755" indent="-71755" algn="l">
                        <a:buFont typeface="+mj-lt"/>
                        <a:buAutoNum type="arabicPeriod"/>
                      </a:pPr>
                      <a:r>
                        <a:rPr lang="zh-CN" altLang="en-US" sz="1300" b="0">
                          <a:solidFill>
                            <a:schemeClr val="tx1"/>
                          </a:solidFill>
                        </a:rPr>
                        <a:t>围绕目标人群进行分类</a:t>
                      </a:r>
                      <a:endParaRPr lang="en-US" altLang="zh-CN" sz="1300" b="0">
                        <a:solidFill>
                          <a:schemeClr val="tx1"/>
                        </a:solidFill>
                      </a:endParaRPr>
                    </a:p>
                    <a:p>
                      <a:pPr marL="71755" indent="-71755" algn="l">
                        <a:buFont typeface="+mj-lt"/>
                        <a:buAutoNum type="arabicPeriod"/>
                      </a:pPr>
                      <a:r>
                        <a:rPr lang="zh-CN" altLang="en-US" sz="1300" b="0">
                          <a:solidFill>
                            <a:schemeClr val="tx1"/>
                          </a:solidFill>
                        </a:rPr>
                        <a:t>围绕品牌商品线进行分类</a:t>
                      </a:r>
                      <a:endParaRPr lang="en-US" altLang="zh-CN" sz="1300" b="0">
                        <a:solidFill>
                          <a:schemeClr val="tx1"/>
                        </a:solidFill>
                      </a:endParaRPr>
                    </a:p>
                    <a:p>
                      <a:pPr marL="71755" indent="-71755" algn="l">
                        <a:buFont typeface="+mj-lt"/>
                        <a:buAutoNum type="arabicPeriod"/>
                      </a:pPr>
                      <a:r>
                        <a:rPr lang="zh-CN" altLang="en-US" sz="1300" b="0">
                          <a:solidFill>
                            <a:schemeClr val="tx1"/>
                          </a:solidFill>
                        </a:rPr>
                        <a:t>围绕内容类型进行分类</a:t>
                      </a:r>
                      <a:endParaRPr lang="en-US" altLang="zh-CN" sz="1300" b="0">
                        <a:solidFill>
                          <a:schemeClr val="tx1"/>
                        </a:solidFill>
                      </a:endParaRPr>
                    </a:p>
                    <a:p>
                      <a:pPr marL="71755" indent="-71755" algn="l">
                        <a:buFont typeface="+mj-lt"/>
                        <a:buAutoNum type="arabicPeriod"/>
                      </a:pPr>
                      <a:r>
                        <a:rPr lang="zh-CN" altLang="en-US" sz="1300" b="0">
                          <a:solidFill>
                            <a:schemeClr val="tx1"/>
                          </a:solidFill>
                        </a:rPr>
                        <a:t>围绕地域服务进行分类</a:t>
                      </a:r>
                      <a:endParaRPr lang="zh-CN" altLang="en-US" sz="1300" b="0">
                        <a:solidFill>
                          <a:schemeClr val="tx1"/>
                        </a:solidFill>
                      </a:endParaRPr>
                    </a:p>
                  </a:txBody>
                  <a:tcPr vert="horz" anchor="ctr">
                    <a:lnL w="19050" cap="flat" cmpd="sng" algn="ctr">
                      <a:solidFill>
                        <a:srgbClr val="795696"/>
                      </a:solidFill>
                      <a:prstDash val="sysDot"/>
                      <a:round/>
                      <a:headEnd type="none" w="med" len="med"/>
                      <a:tailEnd type="none" w="med" len="med"/>
                    </a:lnL>
                    <a:lnR w="19050" cap="flat" cmpd="sng" algn="ctr">
                      <a:solidFill>
                        <a:srgbClr val="795696"/>
                      </a:solidFill>
                      <a:prstDash val="sysDot"/>
                      <a:round/>
                      <a:headEnd type="none" w="med" len="med"/>
                      <a:tailEnd type="none" w="med" len="med"/>
                    </a:lnR>
                    <a:lnT w="19050" cap="flat" cmpd="sng" algn="ctr">
                      <a:solidFill>
                        <a:srgbClr val="795696"/>
                      </a:solidFill>
                      <a:prstDash val="sysDot"/>
                      <a:round/>
                      <a:headEnd type="none" w="med" len="med"/>
                      <a:tailEnd type="none" w="med" len="med"/>
                    </a:lnT>
                    <a:lnB w="19050" cap="flat" cmpd="sng" algn="ctr">
                      <a:solidFill>
                        <a:srgbClr val="795696"/>
                      </a:solidFill>
                      <a:prstDash val="sysDot"/>
                      <a:round/>
                      <a:headEnd type="none" w="med" len="med"/>
                      <a:tailEnd type="none" w="med" len="med"/>
                    </a:lnB>
                    <a:noFill/>
                  </a:tcPr>
                </a:tc>
                <a:tc>
                  <a:txBody>
                    <a:bodyPr wrap="square"/>
                    <a:lstStyle/>
                    <a:p>
                      <a:pPr algn="l"/>
                      <a:r>
                        <a:rPr lang="zh-CN" altLang="en-US" sz="1300" b="0">
                          <a:solidFill>
                            <a:schemeClr val="tx1"/>
                          </a:solidFill>
                        </a:rPr>
                        <a:t>围绕不同人设进行分类，如总裁发福利、设计师讲款式巧思、员工讲具体使用场景、工厂介绍生产流程的质量保障等。</a:t>
                      </a:r>
                      <a:endParaRPr lang="zh-CN" altLang="en-US" sz="1300" b="0">
                        <a:solidFill>
                          <a:schemeClr val="tx1"/>
                        </a:solidFill>
                      </a:endParaRPr>
                    </a:p>
                  </a:txBody>
                  <a:tcPr vert="horz" anchor="ctr">
                    <a:lnL w="19050" cap="flat" cmpd="sng" algn="ctr">
                      <a:solidFill>
                        <a:srgbClr val="795696"/>
                      </a:solidFill>
                      <a:prstDash val="sysDot"/>
                      <a:round/>
                      <a:headEnd type="none" w="med" len="med"/>
                      <a:tailEnd type="none" w="med" len="med"/>
                    </a:lnL>
                    <a:lnR w="19050" cap="flat" cmpd="sng" algn="ctr">
                      <a:solidFill>
                        <a:srgbClr val="795696"/>
                      </a:solidFill>
                      <a:prstDash val="sysDot"/>
                      <a:round/>
                      <a:headEnd type="none" w="med" len="med"/>
                      <a:tailEnd type="none" w="med" len="med"/>
                    </a:lnR>
                    <a:lnT w="19050" cap="flat" cmpd="sng" algn="ctr">
                      <a:solidFill>
                        <a:srgbClr val="795696"/>
                      </a:solidFill>
                      <a:prstDash val="sysDot"/>
                      <a:round/>
                      <a:headEnd type="none" w="med" len="med"/>
                      <a:tailEnd type="none" w="med" len="med"/>
                    </a:lnT>
                    <a:lnB w="19050" cap="flat" cmpd="sng" algn="ctr">
                      <a:solidFill>
                        <a:srgbClr val="795696"/>
                      </a:solidFill>
                      <a:prstDash val="sysDot"/>
                      <a:round/>
                      <a:headEnd type="none" w="med" len="med"/>
                      <a:tailEnd type="none" w="med" len="med"/>
                    </a:lnB>
                    <a:noFill/>
                  </a:tcPr>
                </a:tc>
                <a:tc>
                  <a:txBody>
                    <a:bodyPr wrap="square"/>
                    <a:lstStyle/>
                    <a:p>
                      <a:pPr algn="ctr"/>
                      <a:r>
                        <a:rPr lang="en-US" altLang="zh-CN" sz="1300" b="0">
                          <a:solidFill>
                            <a:schemeClr val="tx1"/>
                          </a:solidFill>
                        </a:rPr>
                        <a:t>——</a:t>
                      </a:r>
                      <a:endParaRPr lang="zh-CN" altLang="en-US" sz="1300" b="0">
                        <a:solidFill>
                          <a:schemeClr val="tx1"/>
                        </a:solidFill>
                      </a:endParaRPr>
                    </a:p>
                  </a:txBody>
                  <a:tcPr vert="horz" anchor="ctr">
                    <a:lnL w="19050" cap="flat" cmpd="sng" algn="ctr">
                      <a:solidFill>
                        <a:srgbClr val="795696"/>
                      </a:solidFill>
                      <a:prstDash val="sysDot"/>
                      <a:round/>
                      <a:headEnd type="none" w="med" len="med"/>
                      <a:tailEnd type="none" w="med" len="med"/>
                    </a:lnL>
                    <a:lnR w="19050" cap="flat" cmpd="sng" algn="ctr">
                      <a:solidFill>
                        <a:srgbClr val="795696"/>
                      </a:solidFill>
                      <a:prstDash val="sysDot"/>
                      <a:round/>
                      <a:headEnd type="none" w="med" len="med"/>
                      <a:tailEnd type="none" w="med" len="med"/>
                    </a:lnR>
                    <a:lnT w="19050" cap="flat" cmpd="sng" algn="ctr">
                      <a:solidFill>
                        <a:srgbClr val="795696"/>
                      </a:solidFill>
                      <a:prstDash val="sysDot"/>
                      <a:round/>
                      <a:headEnd type="none" w="med" len="med"/>
                      <a:tailEnd type="none" w="med" len="med"/>
                    </a:lnT>
                    <a:lnB w="19050" cap="flat" cmpd="sng" algn="ctr">
                      <a:solidFill>
                        <a:srgbClr val="795696"/>
                      </a:solidFill>
                      <a:prstDash val="sysDot"/>
                      <a:round/>
                      <a:headEnd type="none" w="med" len="med"/>
                      <a:tailEnd type="none" w="med" len="med"/>
                    </a:lnB>
                    <a:noFill/>
                  </a:tcPr>
                </a:tc>
                <a:tc>
                  <a:txBody>
                    <a:bodyPr wrap="square"/>
                    <a:lstStyle/>
                    <a:p>
                      <a:pPr marL="71755" indent="-71755" algn="l">
                        <a:buFont typeface="+mj-lt"/>
                        <a:buAutoNum type="arabicPeriod"/>
                      </a:pPr>
                      <a:r>
                        <a:rPr lang="zh-CN" altLang="en-US" sz="1300" b="0">
                          <a:solidFill>
                            <a:schemeClr val="tx1"/>
                          </a:solidFill>
                        </a:rPr>
                        <a:t>按内容类别进行分类</a:t>
                      </a:r>
                      <a:endParaRPr lang="en-US" altLang="zh-CN" sz="1300" b="0">
                        <a:solidFill>
                          <a:schemeClr val="tx1"/>
                        </a:solidFill>
                      </a:endParaRPr>
                    </a:p>
                    <a:p>
                      <a:pPr marL="71755" indent="-71755" algn="l">
                        <a:buFont typeface="+mj-lt"/>
                        <a:buAutoNum type="arabicPeriod"/>
                      </a:pPr>
                      <a:r>
                        <a:rPr lang="zh-CN" altLang="en-US" sz="1300" b="0">
                          <a:solidFill>
                            <a:schemeClr val="tx1"/>
                          </a:solidFill>
                        </a:rPr>
                        <a:t>按粉丝画像进行分类</a:t>
                      </a:r>
                      <a:endParaRPr lang="en-US" altLang="zh-CN" sz="1300" b="0">
                        <a:solidFill>
                          <a:schemeClr val="tx1"/>
                        </a:solidFill>
                      </a:endParaRPr>
                    </a:p>
                    <a:p>
                      <a:pPr marL="71755" indent="-71755" algn="l">
                        <a:buFont typeface="+mj-lt"/>
                        <a:buAutoNum type="arabicPeriod"/>
                      </a:pPr>
                      <a:r>
                        <a:rPr lang="zh-CN" altLang="en-US" sz="1300" b="0">
                          <a:solidFill>
                            <a:schemeClr val="tx1"/>
                          </a:solidFill>
                        </a:rPr>
                        <a:t>按地域进行分类</a:t>
                      </a:r>
                      <a:endParaRPr lang="zh-CN" altLang="en-US" sz="1300" b="0">
                        <a:solidFill>
                          <a:schemeClr val="tx1"/>
                        </a:solidFill>
                      </a:endParaRPr>
                    </a:p>
                  </a:txBody>
                  <a:tcPr vert="horz" anchor="ctr">
                    <a:lnL w="19050" cap="flat" cmpd="sng" algn="ctr">
                      <a:solidFill>
                        <a:srgbClr val="795696"/>
                      </a:solidFill>
                      <a:prstDash val="sysDot"/>
                      <a:round/>
                      <a:headEnd type="none" w="med" len="med"/>
                      <a:tailEnd type="none" w="med" len="med"/>
                    </a:lnL>
                    <a:lnR w="19050" cap="flat" cmpd="sng" algn="ctr">
                      <a:solidFill>
                        <a:srgbClr val="795696"/>
                      </a:solidFill>
                      <a:prstDash val="sysDot"/>
                      <a:round/>
                      <a:headEnd type="none" w="med" len="med"/>
                      <a:tailEnd type="none" w="med" len="med"/>
                    </a:lnR>
                    <a:lnT w="19050" cap="flat" cmpd="sng" algn="ctr">
                      <a:solidFill>
                        <a:srgbClr val="795696"/>
                      </a:solidFill>
                      <a:prstDash val="sysDot"/>
                      <a:round/>
                      <a:headEnd type="none" w="med" len="med"/>
                      <a:tailEnd type="none" w="med" len="med"/>
                    </a:lnT>
                    <a:lnB w="19050" cap="flat" cmpd="sng" algn="ctr">
                      <a:solidFill>
                        <a:srgbClr val="795696"/>
                      </a:solidFill>
                      <a:prstDash val="sysDot"/>
                      <a:round/>
                      <a:headEnd type="none" w="med" len="med"/>
                      <a:tailEnd type="none" w="med" len="med"/>
                    </a:lnB>
                    <a:noFill/>
                  </a:tcPr>
                </a:tc>
                <a:tc>
                  <a:txBody>
                    <a:bodyPr wrap="square"/>
                    <a:lstStyle/>
                    <a:p>
                      <a:pPr algn="ctr"/>
                      <a:r>
                        <a:rPr lang="en-US" altLang="zh-CN" sz="1300" b="0">
                          <a:solidFill>
                            <a:schemeClr val="tx1"/>
                          </a:solidFill>
                        </a:rPr>
                        <a:t>——</a:t>
                      </a:r>
                      <a:endParaRPr lang="zh-CN" altLang="en-US" sz="1300" b="0">
                        <a:solidFill>
                          <a:schemeClr val="tx1"/>
                        </a:solidFill>
                      </a:endParaRPr>
                    </a:p>
                  </a:txBody>
                  <a:tcPr vert="horz" anchor="ctr">
                    <a:lnL w="19050" cap="flat" cmpd="sng" algn="ctr">
                      <a:solidFill>
                        <a:srgbClr val="795696"/>
                      </a:solidFill>
                      <a:prstDash val="sysDot"/>
                      <a:round/>
                      <a:headEnd type="none" w="med" len="med"/>
                      <a:tailEnd type="none" w="med" len="med"/>
                    </a:lnL>
                    <a:lnT w="19050" cap="flat" cmpd="sng" algn="ctr">
                      <a:solidFill>
                        <a:srgbClr val="795696"/>
                      </a:solidFill>
                      <a:prstDash val="sysDot"/>
                      <a:round/>
                      <a:headEnd type="none" w="med" len="med"/>
                      <a:tailEnd type="none" w="med" len="med"/>
                    </a:lnT>
                    <a:lnB w="19050" cap="flat" cmpd="sng" algn="ctr">
                      <a:solidFill>
                        <a:srgbClr val="795696"/>
                      </a:solidFill>
                      <a:prstDash val="sysDot"/>
                      <a:round/>
                      <a:headEnd type="none" w="med" len="med"/>
                      <a:tailEnd type="none" w="med" len="med"/>
                    </a:lnB>
                    <a:noFill/>
                  </a:tcPr>
                </a:tc>
              </a:tr>
            </a:tbl>
          </a:graphicData>
        </a:graphic>
      </p:graphicFrame>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5:prstTrans prst="peelOff"/>
      </p:transition>
    </mc:Choice>
    <mc:Fallback>
      <p:transition spd="slow">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817949" y="269402"/>
            <a:ext cx="6096000" cy="584775"/>
          </a:xfrm>
          <a:prstGeom prst="rect">
            <a:avLst/>
          </a:prstGeom>
          <a:noFill/>
        </p:spPr>
        <p:txBody>
          <a:bodyPr wrap="square">
            <a:spAutoFit/>
          </a:bodyPr>
          <a:lstStyle/>
          <a:p>
            <a:r>
              <a:rPr lang="zh-CN" altLang="en-US" sz="3200">
                <a:latin typeface="微软雅黑" panose="020B0503020204020204" pitchFamily="34" charset="-122"/>
                <a:ea typeface="微软雅黑" panose="020B0503020204020204" pitchFamily="34" charset="-122"/>
              </a:rPr>
              <a:t>年度内容营销策略屋</a:t>
            </a:r>
            <a:endParaRPr lang="zh-CN" altLang="en-US" sz="3200">
              <a:latin typeface="微软雅黑" panose="020B0503020204020204" pitchFamily="34" charset="-122"/>
              <a:ea typeface="微软雅黑" panose="020B0503020204020204" pitchFamily="34" charset="-122"/>
            </a:endParaRPr>
          </a:p>
        </p:txBody>
      </p:sp>
      <p:grpSp>
        <p:nvGrpSpPr>
          <p:cNvPr id="83" name="组合 82"/>
          <p:cNvGrpSpPr/>
          <p:nvPr/>
        </p:nvGrpSpPr>
        <p:grpSpPr>
          <a:xfrm>
            <a:off x="858800" y="1058225"/>
            <a:ext cx="10470071" cy="5516621"/>
            <a:chOff x="858800" y="1058225"/>
            <a:chExt cx="10470071" cy="5516621"/>
          </a:xfrm>
        </p:grpSpPr>
        <p:pic>
          <p:nvPicPr>
            <p:cNvPr id="4" name="Picture 2" descr="https://img2.bianews.com/image/bianews/news/img/1642235599483.png?imageView2/0/format/jpg/q/75"/>
            <p:cNvPicPr>
              <a:picLocks noChangeAspect="1" noChangeArrowheads="1"/>
            </p:cNvPicPr>
            <p:nvPr/>
          </p:nvPicPr>
          <p:blipFill>
            <a:blip r:embed="rId1">
              <a:extLst>
                <a:ext uri="{BEBA8EAE-BF5A-486C-A8C5-ECC9F3942E4B}">
                  <a14:imgProps xmlns:a14="http://schemas.microsoft.com/office/drawing/2010/main">
                    <a14:imgLayer r:embed="rId2">
                      <a14:imgEffect>
                        <a14:backgroundRemoval t="2618" b="97906" l="9677" r="89813">
                          <a14:foregroundMark x1="46520" y1="58115" x2="46520" y2="58115"/>
                          <a14:foregroundMark x1="48896" y1="59424" x2="48896" y2="59424"/>
                          <a14:foregroundMark x1="55857" y1="57068" x2="55857" y2="57068"/>
                          <a14:foregroundMark x1="56876" y1="56806" x2="57216" y2="56806"/>
                          <a14:foregroundMark x1="57555" y1="56806" x2="57555" y2="56806"/>
                          <a14:foregroundMark x1="57895" y1="54974" x2="57895" y2="54974"/>
                          <a14:foregroundMark x1="68930" y1="12827" x2="68930" y2="12827"/>
                          <a14:foregroundMark x1="37691" y1="56021" x2="37691" y2="56021"/>
                          <a14:foregroundMark x1="41935" y1="63613" x2="41935" y2="63613"/>
                          <a14:foregroundMark x1="42954" y1="65183" x2="42954" y2="65183"/>
                          <a14:foregroundMark x1="41087" y1="65969" x2="41087" y2="65969"/>
                          <a14:foregroundMark x1="38710" y1="65183" x2="38370" y2="65183"/>
                          <a14:foregroundMark x1="37012" y1="63613" x2="37012" y2="63613"/>
                          <a14:foregroundMark x1="36672" y1="62304" x2="36333" y2="59424"/>
                          <a14:foregroundMark x1="35823" y1="58639" x2="35823" y2="57853"/>
                          <a14:foregroundMark x1="35314" y1="57592" x2="35314" y2="57592"/>
                          <a14:foregroundMark x1="34126" y1="63874" x2="34126" y2="63874"/>
                          <a14:foregroundMark x1="34465" y1="64136" x2="35314" y2="64660"/>
                          <a14:foregroundMark x1="36842" y1="66754" x2="36842" y2="66754"/>
                          <a14:foregroundMark x1="39728" y1="70942" x2="40238" y2="71204"/>
                          <a14:foregroundMark x1="42784" y1="72251" x2="43973" y2="72251"/>
                          <a14:foregroundMark x1="47878" y1="73037" x2="48896" y2="73037"/>
                          <a14:foregroundMark x1="54329" y1="72775" x2="55518" y2="70157"/>
                          <a14:foregroundMark x1="57725" y1="67016" x2="57725" y2="64660"/>
                          <a14:foregroundMark x1="56706" y1="61780" x2="56876" y2="61257"/>
                          <a14:foregroundMark x1="56537" y1="60209" x2="56197" y2="58901"/>
                          <a14:foregroundMark x1="54839" y1="54188" x2="54839" y2="54188"/>
                          <a14:foregroundMark x1="53990" y1="52618" x2="53480" y2="52094"/>
                          <a14:foregroundMark x1="52971" y1="51309" x2="52632" y2="51047"/>
                        </a14:backgroundRemoval>
                      </a14:imgEffect>
                    </a14:imgLayer>
                  </a14:imgProps>
                </a:ext>
                <a:ext uri="{28A0092B-C50C-407E-A947-70E740481C1C}">
                  <a14:useLocalDpi xmlns:a14="http://schemas.microsoft.com/office/drawing/2010/main" val="0"/>
                </a:ext>
              </a:extLst>
            </a:blip>
            <a:srcRect l="13858" t="4624" r="17837"/>
            <a:stretch>
              <a:fillRect/>
            </a:stretch>
          </p:blipFill>
          <p:spPr bwMode="auto">
            <a:xfrm>
              <a:off x="3720626" y="6028999"/>
              <a:ext cx="343349" cy="310939"/>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2" descr="https://img0.baidu.com/it/u=391064354,72400491&amp;fm=253&amp;fmt=auto&amp;app=138&amp;f=JPEG?w=560&amp;h=350"/>
            <p:cNvPicPr>
              <a:picLocks noChangeAspect="1" noChangeArrowheads="1"/>
            </p:cNvPicPr>
            <p:nvPr/>
          </p:nvPicPr>
          <p:blipFill>
            <a:blip r:embed="rId3">
              <a:extLst>
                <a:ext uri="{BEBA8EAE-BF5A-486C-A8C5-ECC9F3942E4B}">
                  <a14:imgProps xmlns:a14="http://schemas.microsoft.com/office/drawing/2010/main">
                    <a14:imgLayer r:embed="rId4">
                      <a14:imgEffect>
                        <a14:backgroundRemoval t="286" b="98286" l="10000" r="90000">
                          <a14:foregroundMark x1="34821" y1="40000" x2="34821" y2="40000"/>
                          <a14:foregroundMark x1="27679" y1="46571" x2="27679" y2="46571"/>
                          <a14:foregroundMark x1="37679" y1="53143" x2="37679" y2="53143"/>
                          <a14:foregroundMark x1="34821" y1="53143" x2="34821" y2="53143"/>
                          <a14:foregroundMark x1="34286" y1="53143" x2="34286" y2="53143"/>
                          <a14:foregroundMark x1="24821" y1="50571" x2="24821" y2="50571"/>
                          <a14:foregroundMark x1="27857" y1="50571" x2="27857" y2="50571"/>
                          <a14:foregroundMark x1="28214" y1="50571" x2="28214" y2="50571"/>
                          <a14:foregroundMark x1="38214" y1="48857" x2="38214" y2="48857"/>
                          <a14:foregroundMark x1="39643" y1="49143" x2="39643" y2="49143"/>
                          <a14:foregroundMark x1="40893" y1="50857" x2="40893" y2="50857"/>
                          <a14:foregroundMark x1="46964" y1="46571" x2="46964" y2="46571"/>
                          <a14:foregroundMark x1="46964" y1="46571" x2="46964" y2="46571"/>
                          <a14:foregroundMark x1="47143" y1="48571" x2="47143" y2="48571"/>
                          <a14:foregroundMark x1="45893" y1="51429" x2="45893" y2="51429"/>
                          <a14:foregroundMark x1="45000" y1="53714" x2="45000" y2="53714"/>
                          <a14:foregroundMark x1="44643" y1="59143" x2="44643" y2="59143"/>
                          <a14:foregroundMark x1="44107" y1="62857" x2="44107" y2="62857"/>
                          <a14:foregroundMark x1="53393" y1="59714" x2="53393" y2="59714"/>
                          <a14:foregroundMark x1="53393" y1="59714" x2="53393" y2="59714"/>
                          <a14:foregroundMark x1="55714" y1="62286" x2="55714" y2="62286"/>
                          <a14:foregroundMark x1="55714" y1="57143" x2="55714" y2="57143"/>
                          <a14:foregroundMark x1="55536" y1="50857" x2="55536" y2="50857"/>
                          <a14:foregroundMark x1="55179" y1="45714" x2="55179" y2="45714"/>
                          <a14:foregroundMark x1="55179" y1="42000" x2="55179" y2="42000"/>
                          <a14:foregroundMark x1="55179" y1="41143" x2="55179" y2="41143"/>
                          <a14:foregroundMark x1="68036" y1="42571" x2="68036" y2="42571"/>
                          <a14:foregroundMark x1="66071" y1="46286" x2="66071" y2="46286"/>
                          <a14:foregroundMark x1="64286" y1="46286" x2="64286" y2="46286"/>
                          <a14:foregroundMark x1="63929" y1="46286" x2="63929" y2="46286"/>
                          <a14:foregroundMark x1="63571" y1="44286" x2="63571" y2="44286"/>
                          <a14:foregroundMark x1="63571" y1="41143" x2="63571" y2="41143"/>
                          <a14:foregroundMark x1="65893" y1="42286" x2="66429" y2="42857"/>
                          <a14:foregroundMark x1="64464" y1="49429" x2="64464" y2="49429"/>
                          <a14:foregroundMark x1="64464" y1="51714" x2="64464" y2="51714"/>
                          <a14:foregroundMark x1="64464" y1="55143" x2="64464" y2="55143"/>
                          <a14:foregroundMark x1="64286" y1="56857" x2="64286" y2="56857"/>
                          <a14:foregroundMark x1="64286" y1="60000" x2="64286" y2="60000"/>
                          <a14:foregroundMark x1="71964" y1="54571" x2="72679" y2="54286"/>
                          <a14:foregroundMark x1="72679" y1="54286" x2="72679" y2="54286"/>
                          <a14:foregroundMark x1="73036" y1="42286" x2="73036" y2="42286"/>
                          <a14:foregroundMark x1="73036" y1="42000" x2="73036" y2="42000"/>
                        </a14:backgroundRemoval>
                      </a14:imgEffect>
                    </a14:imgLayer>
                  </a14:imgProps>
                </a:ext>
                <a:ext uri="{28A0092B-C50C-407E-A947-70E740481C1C}">
                  <a14:useLocalDpi xmlns:a14="http://schemas.microsoft.com/office/drawing/2010/main" val="0"/>
                </a:ext>
              </a:extLst>
            </a:blip>
            <a:srcRect l="18333" t="2572" r="16667"/>
            <a:stretch>
              <a:fillRect/>
            </a:stretch>
          </p:blipFill>
          <p:spPr bwMode="auto">
            <a:xfrm>
              <a:off x="4629997" y="6064453"/>
              <a:ext cx="294066" cy="275485"/>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6" descr="https://img2.baidu.com/it/u=454637460,3001935894&amp;fm=253&amp;fmt=auto&amp;app=138&amp;f=JPEG?w=507&amp;h=500"/>
            <p:cNvPicPr>
              <a:picLocks noChangeAspect="1" noChangeArrowheads="1"/>
            </p:cNvPicPr>
            <p:nvPr/>
          </p:nvPicPr>
          <p:blipFill>
            <a:blip r:embed="rId5">
              <a:extLst>
                <a:ext uri="{BEBA8EAE-BF5A-486C-A8C5-ECC9F3942E4B}">
                  <a14:imgProps xmlns:a14="http://schemas.microsoft.com/office/drawing/2010/main">
                    <a14:imgLayer r:embed="rId6">
                      <a14:imgEffect>
                        <a14:backgroundRemoval t="10000" b="90000" l="10000" r="90000">
                          <a14:foregroundMark x1="40434" y1="75200" x2="40434" y2="75200"/>
                          <a14:foregroundMark x1="50493" y1="79200" x2="50493" y2="79200"/>
                          <a14:foregroundMark x1="52860" y1="79600" x2="53452" y2="79600"/>
                          <a14:foregroundMark x1="54438" y1="79400" x2="54438" y2="78600"/>
                          <a14:foregroundMark x1="56213" y1="76800" x2="56805" y2="76000"/>
                          <a14:foregroundMark x1="57988" y1="73200" x2="58383" y2="71400"/>
                          <a14:foregroundMark x1="59961" y1="67200" x2="60552" y2="66000"/>
                          <a14:foregroundMark x1="60355" y1="64800" x2="60355" y2="64200"/>
                          <a14:foregroundMark x1="59961" y1="63400" x2="59961" y2="63400"/>
                          <a14:foregroundMark x1="59369" y1="62600" x2="59369" y2="62600"/>
                          <a14:foregroundMark x1="53846" y1="66800" x2="53846" y2="66800"/>
                          <a14:foregroundMark x1="49507" y1="73200" x2="49507" y2="73200"/>
                          <a14:foregroundMark x1="49310" y1="73200" x2="48718" y2="74200"/>
                          <a14:foregroundMark x1="44576" y1="75200" x2="42998" y2="75800"/>
                          <a14:foregroundMark x1="41026" y1="74200" x2="40434" y2="73800"/>
                          <a14:foregroundMark x1="38067" y1="71200" x2="37673" y2="70600"/>
                          <a14:foregroundMark x1="36292" y1="69000" x2="36884" y2="69400"/>
                          <a14:foregroundMark x1="36095" y1="66400" x2="36292" y2="65400"/>
                          <a14:foregroundMark x1="35503" y1="63400" x2="35503" y2="62000"/>
                          <a14:foregroundMark x1="35503" y1="59400" x2="35700" y2="58000"/>
                          <a14:foregroundMark x1="35700" y1="55200" x2="35700" y2="55200"/>
                          <a14:foregroundMark x1="37870" y1="52400" x2="39053" y2="50600"/>
                          <a14:foregroundMark x1="42406" y1="48600" x2="43195" y2="48800"/>
                          <a14:foregroundMark x1="43590" y1="48800" x2="43590" y2="48800"/>
                          <a14:foregroundMark x1="43787" y1="48200" x2="43787" y2="48200"/>
                          <a14:foregroundMark x1="43984" y1="47800" x2="43984" y2="47800"/>
                          <a14:foregroundMark x1="44379" y1="47800" x2="44379" y2="47800"/>
                          <a14:foregroundMark x1="42406" y1="49200" x2="42406" y2="49200"/>
                          <a14:foregroundMark x1="41815" y1="49600" x2="41026" y2="50200"/>
                          <a14:foregroundMark x1="40237" y1="50200" x2="40237" y2="50200"/>
                          <a14:foregroundMark x1="57594" y1="43000" x2="57594" y2="43000"/>
                          <a14:foregroundMark x1="59566" y1="42600" x2="60158" y2="42200"/>
                          <a14:foregroundMark x1="62130" y1="40000" x2="62130" y2="40000"/>
                          <a14:foregroundMark x1="65483" y1="40800" x2="65483" y2="40800"/>
                          <a14:foregroundMark x1="37475" y1="50200" x2="37475" y2="50200"/>
                          <a14:foregroundMark x1="36686" y1="51200" x2="36095" y2="51200"/>
                          <a14:foregroundMark x1="34517" y1="54000" x2="34517" y2="54000"/>
                          <a14:foregroundMark x1="33333" y1="56800" x2="33333" y2="56800"/>
                          <a14:foregroundMark x1="32347" y1="60200" x2="32347" y2="60200"/>
                          <a14:foregroundMark x1="32347" y1="60400" x2="32347" y2="60400"/>
                          <a14:foregroundMark x1="32347" y1="62600" x2="32347" y2="62600"/>
                          <a14:foregroundMark x1="32150" y1="63000" x2="32150" y2="63000"/>
                          <a14:foregroundMark x1="31953" y1="61600" x2="31953" y2="61600"/>
                          <a14:foregroundMark x1="31755" y1="57600" x2="31755" y2="57600"/>
                          <a14:foregroundMark x1="33136" y1="65800" x2="33531" y2="68000"/>
                          <a14:foregroundMark x1="33531" y1="68400" x2="33531" y2="68400"/>
                          <a14:foregroundMark x1="33531" y1="69200" x2="33925" y2="70800"/>
                          <a14:foregroundMark x1="35700" y1="69600" x2="35700" y2="69600"/>
                          <a14:foregroundMark x1="34122" y1="73200" x2="34122" y2="73200"/>
                          <a14:foregroundMark x1="32347" y1="71200" x2="32347" y2="71200"/>
                          <a14:foregroundMark x1="31361" y1="70200" x2="31361" y2="70200"/>
                          <a14:foregroundMark x1="30769" y1="67400" x2="31361" y2="67800"/>
                          <a14:foregroundMark x1="33136" y1="70800" x2="33136" y2="70800"/>
                          <a14:foregroundMark x1="35306" y1="73200" x2="35306" y2="73200"/>
                          <a14:foregroundMark x1="36686" y1="74400" x2="37475" y2="75600"/>
                          <a14:foregroundMark x1="38067" y1="76200" x2="39053" y2="76800"/>
                          <a14:foregroundMark x1="40237" y1="77800" x2="40828" y2="77800"/>
                          <a14:foregroundMark x1="42406" y1="78200" x2="42998" y2="78800"/>
                          <a14:foregroundMark x1="47929" y1="78800" x2="47929" y2="78800"/>
                          <a14:foregroundMark x1="49507" y1="78200" x2="49507" y2="78200"/>
                          <a14:foregroundMark x1="51085" y1="77000" x2="51085" y2="77000"/>
                          <a14:foregroundMark x1="52465" y1="74800" x2="52465" y2="74800"/>
                          <a14:foregroundMark x1="52860" y1="73200" x2="52860" y2="73200"/>
                          <a14:foregroundMark x1="54043" y1="72000" x2="54635" y2="72000"/>
                          <a14:foregroundMark x1="55621" y1="69800" x2="55621" y2="69800"/>
                          <a14:foregroundMark x1="55819" y1="68800" x2="55819" y2="68800"/>
                          <a14:foregroundMark x1="56213" y1="67600" x2="57002" y2="67600"/>
                          <a14:foregroundMark x1="57002" y1="65400" x2="57002" y2="65400"/>
                          <a14:foregroundMark x1="57199" y1="62000" x2="57199" y2="62000"/>
                          <a14:foregroundMark x1="57199" y1="60600" x2="57199" y2="60600"/>
                          <a14:foregroundMark x1="57396" y1="58800" x2="57988" y2="58800"/>
                          <a14:foregroundMark x1="57988" y1="57800" x2="57988" y2="57800"/>
                          <a14:foregroundMark x1="57988" y1="57400" x2="57988" y2="57400"/>
                          <a14:foregroundMark x1="57988" y1="56200" x2="57988" y2="56200"/>
                          <a14:foregroundMark x1="57791" y1="54000" x2="57791" y2="54000"/>
                          <a14:foregroundMark x1="57396" y1="52400" x2="57396" y2="52400"/>
                          <a14:foregroundMark x1="57396" y1="52200" x2="57396" y2="52200"/>
                          <a14:foregroundMark x1="57396" y1="50600" x2="57396" y2="50600"/>
                          <a14:foregroundMark x1="56805" y1="50000" x2="56805" y2="50000"/>
                          <a14:foregroundMark x1="58974" y1="54000" x2="58974" y2="54000"/>
                          <a14:foregroundMark x1="58777" y1="56800" x2="58777" y2="56800"/>
                          <a14:foregroundMark x1="58974" y1="59400" x2="58974" y2="59400"/>
                          <a14:foregroundMark x1="57988" y1="59000" x2="56805" y2="58800"/>
                          <a14:foregroundMark x1="56016" y1="57800" x2="56016" y2="57800"/>
                          <a14:foregroundMark x1="55621" y1="57000" x2="55621" y2="57000"/>
                          <a14:foregroundMark x1="55621" y1="55200" x2="56213" y2="55200"/>
                          <a14:foregroundMark x1="56213" y1="53400" x2="56213" y2="53400"/>
                          <a14:foregroundMark x1="56213" y1="51000" x2="56213" y2="51000"/>
                          <a14:foregroundMark x1="56213" y1="49800" x2="56213" y2="49800"/>
                          <a14:foregroundMark x1="56213" y1="48600" x2="56213" y2="48600"/>
                          <a14:foregroundMark x1="56213" y1="47000" x2="56213" y2="47000"/>
                          <a14:foregroundMark x1="56410" y1="46000" x2="57002" y2="46000"/>
                          <a14:foregroundMark x1="59172" y1="47400" x2="59172" y2="47400"/>
                          <a14:foregroundMark x1="59369" y1="49000" x2="59369" y2="49000"/>
                          <a14:foregroundMark x1="59763" y1="50200" x2="59763" y2="50200"/>
                          <a14:foregroundMark x1="59763" y1="50200" x2="59763" y2="50200"/>
                          <a14:foregroundMark x1="59369" y1="45800" x2="59369" y2="45800"/>
                          <a14:foregroundMark x1="59369" y1="44400" x2="59369" y2="44400"/>
                          <a14:foregroundMark x1="59369" y1="42800" x2="59369" y2="42800"/>
                          <a14:foregroundMark x1="59763" y1="40000" x2="59961" y2="38800"/>
                          <a14:foregroundMark x1="59961" y1="37800" x2="59961" y2="37800"/>
                          <a14:foregroundMark x1="60158" y1="37800" x2="60158" y2="37800"/>
                          <a14:foregroundMark x1="60158" y1="36400" x2="60158" y2="36400"/>
                          <a14:foregroundMark x1="58580" y1="37200" x2="58580" y2="37200"/>
                          <a14:foregroundMark x1="56213" y1="40400" x2="56213" y2="40400"/>
                          <a14:foregroundMark x1="55621" y1="43000" x2="55621" y2="43000"/>
                          <a14:foregroundMark x1="55621" y1="38400" x2="56213" y2="38600"/>
                          <a14:foregroundMark x1="56213" y1="38200" x2="56213" y2="38200"/>
                          <a14:foregroundMark x1="56410" y1="37400" x2="56410" y2="36800"/>
                          <a14:foregroundMark x1="56410" y1="35200" x2="56410" y2="34400"/>
                          <a14:foregroundMark x1="56410" y1="33000" x2="56410" y2="33000"/>
                          <a14:foregroundMark x1="56410" y1="32600" x2="56410" y2="32600"/>
                          <a14:foregroundMark x1="56410" y1="30600" x2="56410" y2="30600"/>
                          <a14:foregroundMark x1="56213" y1="28800" x2="56213" y2="28800"/>
                          <a14:foregroundMark x1="56410" y1="28600" x2="56410" y2="28600"/>
                          <a14:foregroundMark x1="56805" y1="28000" x2="57594" y2="28000"/>
                          <a14:foregroundMark x1="59763" y1="29400" x2="59763" y2="29400"/>
                          <a14:foregroundMark x1="61341" y1="31000" x2="61341" y2="31000"/>
                          <a14:foregroundMark x1="57988" y1="29600" x2="56607" y2="29400"/>
                          <a14:foregroundMark x1="55227" y1="28600" x2="55227" y2="28600"/>
                          <a14:foregroundMark x1="56410" y1="32000" x2="56805" y2="32600"/>
                          <a14:foregroundMark x1="58580" y1="34000" x2="59763" y2="34800"/>
                          <a14:foregroundMark x1="60158" y1="35200" x2="60158" y2="35200"/>
                          <a14:foregroundMark x1="60355" y1="33400" x2="61538" y2="34600"/>
                          <a14:foregroundMark x1="63314" y1="38000" x2="64300" y2="39400"/>
                          <a14:foregroundMark x1="64497" y1="39800" x2="64497" y2="39800"/>
                          <a14:foregroundMark x1="65089" y1="40200" x2="65089" y2="40200"/>
                          <a14:foregroundMark x1="66667" y1="41200" x2="67456" y2="42200"/>
                          <a14:foregroundMark x1="70217" y1="44600" x2="71006" y2="45400"/>
                          <a14:foregroundMark x1="71598" y1="45600" x2="71598" y2="45600"/>
                          <a14:foregroundMark x1="72387" y1="45600" x2="72387" y2="45600"/>
                          <a14:foregroundMark x1="73176" y1="44800" x2="74162" y2="45200"/>
                          <a14:foregroundMark x1="74162" y1="44200" x2="73570" y2="43600"/>
                          <a14:foregroundMark x1="71795" y1="41800" x2="71795" y2="41800"/>
                          <a14:foregroundMark x1="71006" y1="41400" x2="70020" y2="41000"/>
                        </a14:backgroundRemoval>
                      </a14:imgEffect>
                    </a14:imgLayer>
                  </a14:imgProps>
                </a:ext>
                <a:ext uri="{28A0092B-C50C-407E-A947-70E740481C1C}">
                  <a14:useLocalDpi xmlns:a14="http://schemas.microsoft.com/office/drawing/2010/main" val="0"/>
                </a:ext>
              </a:extLst>
            </a:blip>
            <a:srcRect l="11303" t="10686" r="6894" b="8757"/>
            <a:stretch>
              <a:fillRect/>
            </a:stretch>
          </p:blipFill>
          <p:spPr bwMode="auto">
            <a:xfrm>
              <a:off x="2607220" y="6054351"/>
              <a:ext cx="294065" cy="285587"/>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10" descr="https://img.36krcdn.com/20220715/v2_48a488dffaec45a28d928c1bbcfb4ba2_img_000"/>
            <p:cNvPicPr>
              <a:picLocks noChangeAspect="1" noChangeArrowheads="1"/>
            </p:cNvPicPr>
            <p:nvPr/>
          </p:nvPicPr>
          <p:blipFill>
            <a:blip r:embed="rId7">
              <a:extLst>
                <a:ext uri="{BEBA8EAE-BF5A-486C-A8C5-ECC9F3942E4B}">
                  <a14:imgProps xmlns:a14="http://schemas.microsoft.com/office/drawing/2010/main">
                    <a14:imgLayer r:embed="rId8">
                      <a14:imgEffect>
                        <a14:backgroundRemoval t="4092" b="56266" l="30278" r="68704">
                          <a14:foregroundMark x1="42870" y1="21228" x2="42870" y2="21228"/>
                          <a14:foregroundMark x1="49815" y1="21483" x2="49815" y2="21483"/>
                          <a14:foregroundMark x1="52500" y1="30691" x2="52500" y2="30691"/>
                          <a14:foregroundMark x1="58426" y1="31074" x2="58426" y2="31074"/>
                          <a14:foregroundMark x1="56111" y1="33632" x2="56111" y2="33632"/>
                          <a14:foregroundMark x1="56944" y1="35038" x2="56944" y2="35038"/>
                          <a14:foregroundMark x1="57870" y1="37596" x2="57870" y2="37596"/>
                          <a14:foregroundMark x1="58426" y1="40026" x2="58426" y2="40026"/>
                          <a14:foregroundMark x1="58426" y1="40026" x2="58426" y2="40026"/>
                          <a14:foregroundMark x1="59259" y1="41560" x2="59259" y2="41560"/>
                          <a14:foregroundMark x1="59259" y1="41560" x2="59259" y2="41560"/>
                          <a14:foregroundMark x1="59907" y1="43223" x2="59907" y2="43223"/>
                          <a14:foregroundMark x1="59907" y1="43223" x2="59907" y2="43223"/>
                          <a14:foregroundMark x1="60648" y1="43990" x2="60648" y2="43990"/>
                          <a14:foregroundMark x1="60370" y1="43095" x2="60370" y2="43095"/>
                          <a14:foregroundMark x1="60278" y1="41049" x2="60278" y2="40537"/>
                          <a14:foregroundMark x1="60741" y1="38491" x2="60741" y2="38491"/>
                          <a14:foregroundMark x1="64907" y1="35166" x2="64907" y2="35166"/>
                          <a14:foregroundMark x1="61296" y1="36573" x2="61296" y2="36573"/>
                          <a14:foregroundMark x1="61019" y1="37596" x2="61019" y2="37596"/>
                          <a14:foregroundMark x1="57500" y1="39386" x2="57130" y2="39642"/>
                          <a14:foregroundMark x1="56296" y1="39770" x2="56296" y2="39770"/>
                          <a14:foregroundMark x1="55648" y1="39770" x2="54630" y2="38875"/>
                          <a14:foregroundMark x1="54167" y1="38363" x2="54167" y2="38363"/>
                          <a14:foregroundMark x1="53796" y1="37724" x2="53796" y2="37724"/>
                          <a14:foregroundMark x1="53426" y1="37468" x2="53426" y2="37468"/>
                          <a14:foregroundMark x1="54815" y1="38619" x2="55093" y2="38875"/>
                          <a14:foregroundMark x1="57778" y1="40537" x2="57778" y2="40537"/>
                          <a14:foregroundMark x1="57778" y1="40537" x2="57778" y2="40537"/>
                          <a14:foregroundMark x1="56852" y1="39770" x2="56852" y2="39770"/>
                          <a14:foregroundMark x1="56759" y1="41176" x2="56759" y2="41176"/>
                          <a14:foregroundMark x1="57593" y1="42327" x2="57593" y2="42327"/>
                          <a14:foregroundMark x1="58148" y1="42327" x2="58611" y2="42327"/>
                          <a14:foregroundMark x1="58611" y1="42072" x2="58611" y2="42072"/>
                          <a14:foregroundMark x1="57778" y1="41049" x2="57778" y2="41049"/>
                          <a14:foregroundMark x1="54167" y1="38747" x2="53241" y2="38363"/>
                          <a14:foregroundMark x1="53056" y1="38235" x2="53056" y2="38235"/>
                          <a14:foregroundMark x1="52778" y1="39898" x2="52778" y2="39898"/>
                          <a14:foregroundMark x1="51759" y1="38875" x2="51759" y2="38875"/>
                          <a14:foregroundMark x1="51574" y1="38875" x2="51574" y2="38875"/>
                          <a14:foregroundMark x1="51204" y1="37852" x2="51204" y2="37852"/>
                          <a14:foregroundMark x1="51019" y1="37724" x2="51019" y2="37724"/>
                          <a14:foregroundMark x1="50556" y1="36701" x2="50556" y2="36701"/>
                          <a14:foregroundMark x1="50185" y1="36061" x2="50185" y2="36061"/>
                          <a14:foregroundMark x1="44352" y1="28261" x2="44352" y2="28261"/>
                          <a14:foregroundMark x1="45185" y1="35550" x2="45185" y2="35550"/>
                          <a14:foregroundMark x1="45185" y1="35678" x2="45185" y2="35678"/>
                          <a14:foregroundMark x1="42407" y1="35550" x2="42037" y2="35550"/>
                          <a14:foregroundMark x1="41389" y1="35550" x2="41389" y2="35550"/>
                          <a14:foregroundMark x1="41204" y1="35550" x2="41204" y2="35550"/>
                          <a14:foregroundMark x1="40926" y1="35550" x2="40926" y2="35550"/>
                          <a14:foregroundMark x1="40741" y1="35550" x2="40741" y2="35550"/>
                          <a14:foregroundMark x1="40185" y1="35806" x2="40185" y2="35806"/>
                          <a14:foregroundMark x1="40185" y1="35806" x2="40185" y2="35806"/>
                          <a14:foregroundMark x1="41204" y1="35166" x2="41204" y2="35166"/>
                          <a14:foregroundMark x1="41852" y1="34783" x2="41852" y2="34783"/>
                          <a14:foregroundMark x1="42130" y1="34783" x2="42130" y2="34783"/>
                          <a14:foregroundMark x1="42778" y1="34271" x2="42778" y2="34271"/>
                          <a14:foregroundMark x1="43241" y1="33887" x2="43241" y2="33887"/>
                          <a14:foregroundMark x1="43796" y1="33632" x2="43796" y2="33632"/>
                          <a14:foregroundMark x1="43981" y1="33120" x2="43981" y2="33120"/>
                          <a14:foregroundMark x1="44167" y1="32609" x2="44167" y2="32609"/>
                          <a14:foregroundMark x1="44167" y1="32481" x2="43981" y2="32353"/>
                          <a14:foregroundMark x1="43981" y1="32353" x2="43981" y2="32353"/>
                          <a14:foregroundMark x1="43241" y1="31330" x2="43241" y2="31330"/>
                          <a14:foregroundMark x1="42685" y1="30691" x2="42685" y2="30691"/>
                          <a14:foregroundMark x1="42407" y1="30307" x2="42130" y2="30179"/>
                          <a14:foregroundMark x1="42130" y1="30179" x2="42130" y2="30179"/>
                          <a14:foregroundMark x1="42130" y1="30051" x2="41759" y2="30179"/>
                          <a14:foregroundMark x1="41481" y1="31074" x2="41481" y2="31074"/>
                          <a14:foregroundMark x1="42130" y1="35166" x2="42130" y2="35166"/>
                          <a14:foregroundMark x1="41481" y1="31841" x2="41481" y2="31841"/>
                          <a14:foregroundMark x1="41481" y1="31841" x2="41481" y2="31841"/>
                          <a14:foregroundMark x1="41481" y1="31841" x2="41481" y2="31841"/>
                          <a14:foregroundMark x1="40741" y1="30691" x2="40741" y2="30691"/>
                          <a14:foregroundMark x1="40278" y1="30307" x2="40278" y2="30307"/>
                          <a14:foregroundMark x1="39444" y1="29540" x2="39259" y2="29412"/>
                          <a14:foregroundMark x1="38796" y1="29028" x2="38426" y2="28645"/>
                          <a14:foregroundMark x1="38241" y1="28261" x2="37963" y2="27749"/>
                          <a14:foregroundMark x1="37778" y1="27238" x2="37778" y2="27238"/>
                          <a14:foregroundMark x1="37685" y1="26982" x2="37685" y2="26982"/>
                          <a14:foregroundMark x1="37222" y1="25831" x2="37222" y2="25831"/>
                          <a14:foregroundMark x1="37222" y1="25703" x2="37222" y2="25703"/>
                          <a14:foregroundMark x1="37315" y1="25320" x2="37315" y2="25320"/>
                          <a14:foregroundMark x1="37593" y1="24936" x2="37870" y2="24936"/>
                          <a14:foregroundMark x1="37963" y1="24936" x2="38056" y2="24552"/>
                          <a14:foregroundMark x1="37963" y1="24552" x2="37963" y2="24552"/>
                          <a14:foregroundMark x1="37963" y1="24425" x2="37963" y2="24425"/>
                          <a14:foregroundMark x1="37963" y1="24425" x2="37963" y2="24425"/>
                          <a14:foregroundMark x1="37963" y1="24425" x2="37963" y2="24425"/>
                          <a14:foregroundMark x1="37500" y1="22762" x2="37500" y2="22762"/>
                          <a14:foregroundMark x1="37500" y1="22634" x2="37500" y2="22634"/>
                          <a14:foregroundMark x1="37500" y1="22634" x2="37500" y2="22634"/>
                          <a14:foregroundMark x1="38426" y1="26598" x2="38426" y2="26598"/>
                          <a14:foregroundMark x1="39352" y1="28772" x2="39352" y2="28772"/>
                          <a14:foregroundMark x1="39815" y1="29795" x2="39815" y2="29795"/>
                          <a14:foregroundMark x1="39907" y1="29795" x2="39630" y2="29412"/>
                          <a14:foregroundMark x1="39352" y1="29028" x2="39352" y2="29028"/>
                          <a14:foregroundMark x1="38889" y1="28517" x2="38796" y2="28005"/>
                          <a14:foregroundMark x1="38519" y1="27494" x2="38519" y2="27494"/>
                          <a14:foregroundMark x1="38519" y1="27238" x2="38333" y2="26598"/>
                          <a14:foregroundMark x1="38333" y1="26343" x2="38148" y2="25192"/>
                          <a14:foregroundMark x1="38148" y1="25064" x2="38148" y2="24808"/>
                          <a14:foregroundMark x1="38148" y1="24425" x2="38241" y2="24041"/>
                          <a14:foregroundMark x1="38796" y1="24041" x2="39074" y2="24041"/>
                          <a14:foregroundMark x1="39444" y1="24169" x2="39444" y2="24169"/>
                          <a14:foregroundMark x1="39815" y1="24169" x2="40093" y2="24169"/>
                          <a14:foregroundMark x1="41019" y1="25831" x2="41019" y2="25831"/>
                          <a14:foregroundMark x1="41852" y1="26598" x2="41852" y2="26598"/>
                          <a14:foregroundMark x1="41944" y1="26598" x2="42315" y2="26598"/>
                          <a14:foregroundMark x1="42870" y1="26598" x2="43241" y2="26598"/>
                          <a14:foregroundMark x1="43333" y1="26598" x2="43889" y2="26598"/>
                          <a14:foregroundMark x1="44444" y1="26343" x2="45370" y2="26343"/>
                          <a14:foregroundMark x1="45463" y1="26343" x2="46019" y2="26343"/>
                          <a14:foregroundMark x1="46574" y1="26343" x2="47222" y2="26343"/>
                          <a14:foregroundMark x1="47222" y1="26343" x2="47037" y2="26343"/>
                          <a14:foregroundMark x1="44259" y1="29923" x2="44259" y2="29923"/>
                          <a14:foregroundMark x1="45648" y1="31714" x2="45648" y2="31714"/>
                          <a14:foregroundMark x1="45926" y1="31714" x2="45926" y2="31714"/>
                          <a14:foregroundMark x1="46111" y1="31714" x2="46111" y2="31714"/>
                          <a14:foregroundMark x1="45833" y1="30051" x2="45833" y2="30051"/>
                          <a14:foregroundMark x1="45833" y1="29412" x2="45833" y2="29412"/>
                          <a14:foregroundMark x1="45833" y1="29412" x2="45833" y2="29412"/>
                          <a14:foregroundMark x1="45926" y1="28389" x2="45926" y2="28133"/>
                          <a14:foregroundMark x1="46111" y1="27494" x2="46296" y2="27366"/>
                          <a14:foregroundMark x1="46481" y1="27238" x2="46667" y2="27238"/>
                          <a14:foregroundMark x1="46111" y1="30563" x2="46111" y2="30563"/>
                          <a14:foregroundMark x1="45648" y1="30563" x2="45648" y2="30563"/>
                          <a14:foregroundMark x1="45370" y1="31586" x2="45370" y2="31586"/>
                          <a14:foregroundMark x1="45093" y1="31586" x2="44722" y2="31586"/>
                          <a14:foregroundMark x1="44444" y1="31586" x2="44444" y2="31586"/>
                          <a14:foregroundMark x1="44444" y1="31586" x2="44444" y2="31586"/>
                          <a14:foregroundMark x1="44907" y1="30691" x2="44907" y2="30691"/>
                          <a14:foregroundMark x1="45000" y1="30307" x2="45000" y2="30307"/>
                          <a14:foregroundMark x1="45278" y1="29795" x2="45278" y2="29795"/>
                          <a14:foregroundMark x1="44167" y1="25703" x2="44167" y2="25703"/>
                          <a14:foregroundMark x1="45741" y1="25064" x2="46111" y2="25064"/>
                          <a14:foregroundMark x1="45926" y1="25192" x2="45926" y2="25192"/>
                          <a14:foregroundMark x1="45833" y1="25959" x2="45833" y2="26471"/>
                          <a14:foregroundMark x1="46574" y1="27621" x2="46852" y2="27621"/>
                          <a14:foregroundMark x1="47222" y1="27749" x2="47593" y2="27749"/>
                          <a14:foregroundMark x1="47685" y1="27749" x2="47870" y2="27749"/>
                          <a14:foregroundMark x1="48241" y1="26726" x2="48426" y2="26215"/>
                          <a14:foregroundMark x1="49167" y1="25192" x2="49167" y2="25192"/>
                          <a14:foregroundMark x1="49537" y1="24169" x2="49722" y2="24169"/>
                          <a14:foregroundMark x1="49815" y1="23913" x2="49815" y2="23913"/>
                          <a14:foregroundMark x1="50000" y1="23657" x2="50000" y2="23657"/>
                          <a14:foregroundMark x1="50278" y1="23402" x2="50278" y2="23402"/>
                          <a14:foregroundMark x1="50370" y1="23274" x2="50370" y2="23274"/>
                          <a14:foregroundMark x1="50370" y1="23018" x2="50370" y2="22634"/>
                          <a14:foregroundMark x1="48426" y1="24552" x2="48426" y2="24552"/>
                          <a14:foregroundMark x1="47407" y1="23402" x2="47407" y2="23402"/>
                          <a14:foregroundMark x1="47130" y1="23402" x2="46667" y2="23274"/>
                          <a14:foregroundMark x1="46204" y1="23274" x2="46204" y2="23274"/>
                          <a14:foregroundMark x1="46111" y1="23146" x2="46111" y2="23146"/>
                          <a14:foregroundMark x1="45741" y1="23146" x2="45741" y2="23146"/>
                          <a14:foregroundMark x1="45370" y1="23018" x2="45370" y2="23018"/>
                          <a14:foregroundMark x1="45000" y1="22123" x2="45000" y2="22123"/>
                          <a14:foregroundMark x1="44907" y1="21483" x2="44907" y2="21483"/>
                          <a14:foregroundMark x1="44722" y1="20460" x2="44630" y2="19821"/>
                          <a14:foregroundMark x1="43796" y1="18798" x2="43796" y2="18798"/>
                          <a14:foregroundMark x1="41481" y1="18798" x2="41204" y2="18798"/>
                          <a14:foregroundMark x1="41204" y1="18798" x2="41204" y2="18798"/>
                          <a14:foregroundMark x1="41389" y1="18414" x2="41574" y2="18031"/>
                          <a14:foregroundMark x1="41667" y1="17775" x2="41759" y2="17391"/>
                          <a14:foregroundMark x1="42130" y1="17136" x2="42130" y2="17136"/>
                          <a14:foregroundMark x1="42500" y1="19054" x2="42500" y2="19054"/>
                          <a14:foregroundMark x1="45000" y1="19437" x2="45000" y2="19437"/>
                          <a14:foregroundMark x1="46296" y1="22123" x2="46296" y2="23274"/>
                          <a14:foregroundMark x1="46667" y1="26087" x2="46667" y2="26087"/>
                          <a14:foregroundMark x1="46296" y1="28900" x2="46296" y2="28900"/>
                          <a14:foregroundMark x1="46852" y1="30307" x2="47130" y2="30307"/>
                          <a14:foregroundMark x1="47407" y1="30051" x2="47685" y2="29412"/>
                          <a14:foregroundMark x1="47963" y1="28645" x2="47963" y2="28645"/>
                          <a14:foregroundMark x1="48426" y1="28005" x2="48426" y2="28005"/>
                          <a14:foregroundMark x1="49907" y1="27494" x2="50093" y2="27494"/>
                          <a14:foregroundMark x1="51759" y1="26982" x2="51759" y2="26982"/>
                          <a14:foregroundMark x1="51852" y1="26854" x2="51852" y2="26854"/>
                          <a14:foregroundMark x1="48333" y1="28645" x2="48333" y2="28645"/>
                        </a14:backgroundRemoval>
                      </a14:imgEffect>
                    </a14:imgLayer>
                  </a14:imgProps>
                </a:ext>
                <a:ext uri="{28A0092B-C50C-407E-A947-70E740481C1C}">
                  <a14:useLocalDpi xmlns:a14="http://schemas.microsoft.com/office/drawing/2010/main" val="0"/>
                </a:ext>
              </a:extLst>
            </a:blip>
            <a:srcRect l="30939" t="2378" r="29484" b="43937"/>
            <a:stretch>
              <a:fillRect/>
            </a:stretch>
          </p:blipFill>
          <p:spPr bwMode="auto">
            <a:xfrm>
              <a:off x="10286054" y="6037785"/>
              <a:ext cx="307636" cy="302153"/>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2" descr="https://img2.bianews.com/image/bianews/news/img/1642235599483.png?imageView2/0/format/jpg/q/75"/>
            <p:cNvPicPr>
              <a:picLocks noChangeAspect="1" noChangeArrowheads="1"/>
            </p:cNvPicPr>
            <p:nvPr/>
          </p:nvPicPr>
          <p:blipFill>
            <a:blip r:embed="rId1">
              <a:extLst>
                <a:ext uri="{BEBA8EAE-BF5A-486C-A8C5-ECC9F3942E4B}">
                  <a14:imgProps xmlns:a14="http://schemas.microsoft.com/office/drawing/2010/main">
                    <a14:imgLayer r:embed="rId2">
                      <a14:imgEffect>
                        <a14:backgroundRemoval t="2618" b="97906" l="9677" r="89813">
                          <a14:foregroundMark x1="46520" y1="58115" x2="46520" y2="58115"/>
                          <a14:foregroundMark x1="48896" y1="59424" x2="48896" y2="59424"/>
                          <a14:foregroundMark x1="55857" y1="57068" x2="55857" y2="57068"/>
                          <a14:foregroundMark x1="56876" y1="56806" x2="57216" y2="56806"/>
                          <a14:foregroundMark x1="57555" y1="56806" x2="57555" y2="56806"/>
                          <a14:foregroundMark x1="57895" y1="54974" x2="57895" y2="54974"/>
                          <a14:foregroundMark x1="68930" y1="12827" x2="68930" y2="12827"/>
                          <a14:foregroundMark x1="37691" y1="56021" x2="37691" y2="56021"/>
                          <a14:foregroundMark x1="41935" y1="63613" x2="41935" y2="63613"/>
                          <a14:foregroundMark x1="42954" y1="65183" x2="42954" y2="65183"/>
                          <a14:foregroundMark x1="41087" y1="65969" x2="41087" y2="65969"/>
                          <a14:foregroundMark x1="38710" y1="65183" x2="38370" y2="65183"/>
                          <a14:foregroundMark x1="37012" y1="63613" x2="37012" y2="63613"/>
                          <a14:foregroundMark x1="36672" y1="62304" x2="36333" y2="59424"/>
                          <a14:foregroundMark x1="35823" y1="58639" x2="35823" y2="57853"/>
                          <a14:foregroundMark x1="35314" y1="57592" x2="35314" y2="57592"/>
                          <a14:foregroundMark x1="34126" y1="63874" x2="34126" y2="63874"/>
                          <a14:foregroundMark x1="34465" y1="64136" x2="35314" y2="64660"/>
                          <a14:foregroundMark x1="36842" y1="66754" x2="36842" y2="66754"/>
                          <a14:foregroundMark x1="39728" y1="70942" x2="40238" y2="71204"/>
                          <a14:foregroundMark x1="42784" y1="72251" x2="43973" y2="72251"/>
                          <a14:foregroundMark x1="47878" y1="73037" x2="48896" y2="73037"/>
                          <a14:foregroundMark x1="54329" y1="72775" x2="55518" y2="70157"/>
                          <a14:foregroundMark x1="57725" y1="67016" x2="57725" y2="64660"/>
                          <a14:foregroundMark x1="56706" y1="61780" x2="56876" y2="61257"/>
                          <a14:foregroundMark x1="56537" y1="60209" x2="56197" y2="58901"/>
                          <a14:foregroundMark x1="54839" y1="54188" x2="54839" y2="54188"/>
                          <a14:foregroundMark x1="53990" y1="52618" x2="53480" y2="52094"/>
                          <a14:foregroundMark x1="52971" y1="51309" x2="52632" y2="51047"/>
                        </a14:backgroundRemoval>
                      </a14:imgEffect>
                    </a14:imgLayer>
                  </a14:imgProps>
                </a:ext>
                <a:ext uri="{28A0092B-C50C-407E-A947-70E740481C1C}">
                  <a14:useLocalDpi xmlns:a14="http://schemas.microsoft.com/office/drawing/2010/main" val="0"/>
                </a:ext>
              </a:extLst>
            </a:blip>
            <a:srcRect l="13858" t="4624" r="17837"/>
            <a:stretch>
              <a:fillRect/>
            </a:stretch>
          </p:blipFill>
          <p:spPr bwMode="auto">
            <a:xfrm>
              <a:off x="6039906" y="6048098"/>
              <a:ext cx="322260" cy="291840"/>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2" descr="https://img0.baidu.com/it/u=391064354,72400491&amp;fm=253&amp;fmt=auto&amp;app=138&amp;f=JPEG?w=560&amp;h=350"/>
            <p:cNvPicPr>
              <a:picLocks noChangeAspect="1" noChangeArrowheads="1"/>
            </p:cNvPicPr>
            <p:nvPr/>
          </p:nvPicPr>
          <p:blipFill>
            <a:blip r:embed="rId9">
              <a:extLst>
                <a:ext uri="{BEBA8EAE-BF5A-486C-A8C5-ECC9F3942E4B}">
                  <a14:imgProps xmlns:a14="http://schemas.microsoft.com/office/drawing/2010/main">
                    <a14:imgLayer r:embed="rId10">
                      <a14:imgEffect>
                        <a14:backgroundRemoval t="286" b="98286" l="10000" r="90000">
                          <a14:foregroundMark x1="34821" y1="40000" x2="34821" y2="40000"/>
                          <a14:foregroundMark x1="27679" y1="46571" x2="27679" y2="46571"/>
                          <a14:foregroundMark x1="37679" y1="53143" x2="37679" y2="53143"/>
                          <a14:foregroundMark x1="34821" y1="53143" x2="34821" y2="53143"/>
                          <a14:foregroundMark x1="34286" y1="53143" x2="34286" y2="53143"/>
                          <a14:foregroundMark x1="24821" y1="50571" x2="24821" y2="50571"/>
                          <a14:foregroundMark x1="27857" y1="50571" x2="27857" y2="50571"/>
                          <a14:foregroundMark x1="28214" y1="50571" x2="28214" y2="50571"/>
                          <a14:foregroundMark x1="38214" y1="48857" x2="38214" y2="48857"/>
                          <a14:foregroundMark x1="39643" y1="49143" x2="39643" y2="49143"/>
                          <a14:foregroundMark x1="40893" y1="50857" x2="40893" y2="50857"/>
                          <a14:foregroundMark x1="46964" y1="46571" x2="46964" y2="46571"/>
                          <a14:foregroundMark x1="46964" y1="46571" x2="46964" y2="46571"/>
                          <a14:foregroundMark x1="47143" y1="48571" x2="47143" y2="48571"/>
                          <a14:foregroundMark x1="45893" y1="51429" x2="45893" y2="51429"/>
                          <a14:foregroundMark x1="45000" y1="53714" x2="45000" y2="53714"/>
                          <a14:foregroundMark x1="44643" y1="59143" x2="44643" y2="59143"/>
                          <a14:foregroundMark x1="44107" y1="62857" x2="44107" y2="62857"/>
                          <a14:foregroundMark x1="53393" y1="59714" x2="53393" y2="59714"/>
                          <a14:foregroundMark x1="53393" y1="59714" x2="53393" y2="59714"/>
                          <a14:foregroundMark x1="55714" y1="62286" x2="55714" y2="62286"/>
                          <a14:foregroundMark x1="55714" y1="57143" x2="55714" y2="57143"/>
                          <a14:foregroundMark x1="55536" y1="50857" x2="55536" y2="50857"/>
                          <a14:foregroundMark x1="55179" y1="45714" x2="55179" y2="45714"/>
                          <a14:foregroundMark x1="55179" y1="42000" x2="55179" y2="42000"/>
                          <a14:foregroundMark x1="55179" y1="41143" x2="55179" y2="41143"/>
                          <a14:foregroundMark x1="68036" y1="42571" x2="68036" y2="42571"/>
                          <a14:foregroundMark x1="66071" y1="46286" x2="66071" y2="46286"/>
                          <a14:foregroundMark x1="64286" y1="46286" x2="64286" y2="46286"/>
                          <a14:foregroundMark x1="63929" y1="46286" x2="63929" y2="46286"/>
                          <a14:foregroundMark x1="63571" y1="44286" x2="63571" y2="44286"/>
                          <a14:foregroundMark x1="63571" y1="41143" x2="63571" y2="41143"/>
                          <a14:foregroundMark x1="65893" y1="42286" x2="66429" y2="42857"/>
                          <a14:foregroundMark x1="64464" y1="49429" x2="64464" y2="49429"/>
                          <a14:foregroundMark x1="64464" y1="51714" x2="64464" y2="51714"/>
                          <a14:foregroundMark x1="64464" y1="55143" x2="64464" y2="55143"/>
                          <a14:foregroundMark x1="64286" y1="56857" x2="64286" y2="56857"/>
                          <a14:foregroundMark x1="64286" y1="60000" x2="64286" y2="60000"/>
                          <a14:foregroundMark x1="71964" y1="54571" x2="72679" y2="54286"/>
                          <a14:foregroundMark x1="72679" y1="54286" x2="72679" y2="54286"/>
                          <a14:foregroundMark x1="73036" y1="42286" x2="73036" y2="42286"/>
                          <a14:foregroundMark x1="73036" y1="42000" x2="73036" y2="42000"/>
                        </a14:backgroundRemoval>
                      </a14:imgEffect>
                    </a14:imgLayer>
                  </a14:imgProps>
                </a:ext>
                <a:ext uri="{28A0092B-C50C-407E-A947-70E740481C1C}">
                  <a14:useLocalDpi xmlns:a14="http://schemas.microsoft.com/office/drawing/2010/main" val="0"/>
                </a:ext>
              </a:extLst>
            </a:blip>
            <a:srcRect l="18333" t="2572" r="16667"/>
            <a:stretch>
              <a:fillRect/>
            </a:stretch>
          </p:blipFill>
          <p:spPr bwMode="auto">
            <a:xfrm>
              <a:off x="6997178" y="6053960"/>
              <a:ext cx="305267" cy="285978"/>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6" descr="https://img2.baidu.com/it/u=454637460,3001935894&amp;fm=253&amp;fmt=auto&amp;app=138&amp;f=JPEG?w=507&amp;h=500"/>
            <p:cNvPicPr>
              <a:picLocks noChangeAspect="1" noChangeArrowheads="1"/>
            </p:cNvPicPr>
            <p:nvPr/>
          </p:nvPicPr>
          <p:blipFill>
            <a:blip r:embed="rId5">
              <a:extLst>
                <a:ext uri="{BEBA8EAE-BF5A-486C-A8C5-ECC9F3942E4B}">
                  <a14:imgProps xmlns:a14="http://schemas.microsoft.com/office/drawing/2010/main">
                    <a14:imgLayer r:embed="rId6">
                      <a14:imgEffect>
                        <a14:backgroundRemoval t="10000" b="90000" l="10000" r="90000">
                          <a14:foregroundMark x1="40434" y1="75200" x2="40434" y2="75200"/>
                          <a14:foregroundMark x1="50493" y1="79200" x2="50493" y2="79200"/>
                          <a14:foregroundMark x1="52860" y1="79600" x2="53452" y2="79600"/>
                          <a14:foregroundMark x1="54438" y1="79400" x2="54438" y2="78600"/>
                          <a14:foregroundMark x1="56213" y1="76800" x2="56805" y2="76000"/>
                          <a14:foregroundMark x1="57988" y1="73200" x2="58383" y2="71400"/>
                          <a14:foregroundMark x1="59961" y1="67200" x2="60552" y2="66000"/>
                          <a14:foregroundMark x1="60355" y1="64800" x2="60355" y2="64200"/>
                          <a14:foregroundMark x1="59961" y1="63400" x2="59961" y2="63400"/>
                          <a14:foregroundMark x1="59369" y1="62600" x2="59369" y2="62600"/>
                          <a14:foregroundMark x1="53846" y1="66800" x2="53846" y2="66800"/>
                          <a14:foregroundMark x1="49507" y1="73200" x2="49507" y2="73200"/>
                          <a14:foregroundMark x1="49310" y1="73200" x2="48718" y2="74200"/>
                          <a14:foregroundMark x1="44576" y1="75200" x2="42998" y2="75800"/>
                          <a14:foregroundMark x1="41026" y1="74200" x2="40434" y2="73800"/>
                          <a14:foregroundMark x1="38067" y1="71200" x2="37673" y2="70600"/>
                          <a14:foregroundMark x1="36292" y1="69000" x2="36884" y2="69400"/>
                          <a14:foregroundMark x1="36095" y1="66400" x2="36292" y2="65400"/>
                          <a14:foregroundMark x1="35503" y1="63400" x2="35503" y2="62000"/>
                          <a14:foregroundMark x1="35503" y1="59400" x2="35700" y2="58000"/>
                          <a14:foregroundMark x1="35700" y1="55200" x2="35700" y2="55200"/>
                          <a14:foregroundMark x1="37870" y1="52400" x2="39053" y2="50600"/>
                          <a14:foregroundMark x1="42406" y1="48600" x2="43195" y2="48800"/>
                          <a14:foregroundMark x1="43590" y1="48800" x2="43590" y2="48800"/>
                          <a14:foregroundMark x1="43787" y1="48200" x2="43787" y2="48200"/>
                          <a14:foregroundMark x1="43984" y1="47800" x2="43984" y2="47800"/>
                          <a14:foregroundMark x1="44379" y1="47800" x2="44379" y2="47800"/>
                          <a14:foregroundMark x1="42406" y1="49200" x2="42406" y2="49200"/>
                          <a14:foregroundMark x1="41815" y1="49600" x2="41026" y2="50200"/>
                          <a14:foregroundMark x1="40237" y1="50200" x2="40237" y2="50200"/>
                          <a14:foregroundMark x1="57594" y1="43000" x2="57594" y2="43000"/>
                          <a14:foregroundMark x1="59566" y1="42600" x2="60158" y2="42200"/>
                          <a14:foregroundMark x1="62130" y1="40000" x2="62130" y2="40000"/>
                          <a14:foregroundMark x1="65483" y1="40800" x2="65483" y2="40800"/>
                          <a14:foregroundMark x1="37475" y1="50200" x2="37475" y2="50200"/>
                          <a14:foregroundMark x1="36686" y1="51200" x2="36095" y2="51200"/>
                          <a14:foregroundMark x1="34517" y1="54000" x2="34517" y2="54000"/>
                          <a14:foregroundMark x1="33333" y1="56800" x2="33333" y2="56800"/>
                          <a14:foregroundMark x1="32347" y1="60200" x2="32347" y2="60200"/>
                          <a14:foregroundMark x1="32347" y1="60400" x2="32347" y2="60400"/>
                          <a14:foregroundMark x1="32347" y1="62600" x2="32347" y2="62600"/>
                          <a14:foregroundMark x1="32150" y1="63000" x2="32150" y2="63000"/>
                          <a14:foregroundMark x1="31953" y1="61600" x2="31953" y2="61600"/>
                          <a14:foregroundMark x1="31755" y1="57600" x2="31755" y2="57600"/>
                          <a14:foregroundMark x1="33136" y1="65800" x2="33531" y2="68000"/>
                          <a14:foregroundMark x1="33531" y1="68400" x2="33531" y2="68400"/>
                          <a14:foregroundMark x1="33531" y1="69200" x2="33925" y2="70800"/>
                          <a14:foregroundMark x1="35700" y1="69600" x2="35700" y2="69600"/>
                          <a14:foregroundMark x1="34122" y1="73200" x2="34122" y2="73200"/>
                          <a14:foregroundMark x1="32347" y1="71200" x2="32347" y2="71200"/>
                          <a14:foregroundMark x1="31361" y1="70200" x2="31361" y2="70200"/>
                          <a14:foregroundMark x1="30769" y1="67400" x2="31361" y2="67800"/>
                          <a14:foregroundMark x1="33136" y1="70800" x2="33136" y2="70800"/>
                          <a14:foregroundMark x1="35306" y1="73200" x2="35306" y2="73200"/>
                          <a14:foregroundMark x1="36686" y1="74400" x2="37475" y2="75600"/>
                          <a14:foregroundMark x1="38067" y1="76200" x2="39053" y2="76800"/>
                          <a14:foregroundMark x1="40237" y1="77800" x2="40828" y2="77800"/>
                          <a14:foregroundMark x1="42406" y1="78200" x2="42998" y2="78800"/>
                          <a14:foregroundMark x1="47929" y1="78800" x2="47929" y2="78800"/>
                          <a14:foregroundMark x1="49507" y1="78200" x2="49507" y2="78200"/>
                          <a14:foregroundMark x1="51085" y1="77000" x2="51085" y2="77000"/>
                          <a14:foregroundMark x1="52465" y1="74800" x2="52465" y2="74800"/>
                          <a14:foregroundMark x1="52860" y1="73200" x2="52860" y2="73200"/>
                          <a14:foregroundMark x1="54043" y1="72000" x2="54635" y2="72000"/>
                          <a14:foregroundMark x1="55621" y1="69800" x2="55621" y2="69800"/>
                          <a14:foregroundMark x1="55819" y1="68800" x2="55819" y2="68800"/>
                          <a14:foregroundMark x1="56213" y1="67600" x2="57002" y2="67600"/>
                          <a14:foregroundMark x1="57002" y1="65400" x2="57002" y2="65400"/>
                          <a14:foregroundMark x1="57199" y1="62000" x2="57199" y2="62000"/>
                          <a14:foregroundMark x1="57199" y1="60600" x2="57199" y2="60600"/>
                          <a14:foregroundMark x1="57396" y1="58800" x2="57988" y2="58800"/>
                          <a14:foregroundMark x1="57988" y1="57800" x2="57988" y2="57800"/>
                          <a14:foregroundMark x1="57988" y1="57400" x2="57988" y2="57400"/>
                          <a14:foregroundMark x1="57988" y1="56200" x2="57988" y2="56200"/>
                          <a14:foregroundMark x1="57791" y1="54000" x2="57791" y2="54000"/>
                          <a14:foregroundMark x1="57396" y1="52400" x2="57396" y2="52400"/>
                          <a14:foregroundMark x1="57396" y1="52200" x2="57396" y2="52200"/>
                          <a14:foregroundMark x1="57396" y1="50600" x2="57396" y2="50600"/>
                          <a14:foregroundMark x1="56805" y1="50000" x2="56805" y2="50000"/>
                          <a14:foregroundMark x1="58974" y1="54000" x2="58974" y2="54000"/>
                          <a14:foregroundMark x1="58777" y1="56800" x2="58777" y2="56800"/>
                          <a14:foregroundMark x1="58974" y1="59400" x2="58974" y2="59400"/>
                          <a14:foregroundMark x1="57988" y1="59000" x2="56805" y2="58800"/>
                          <a14:foregroundMark x1="56016" y1="57800" x2="56016" y2="57800"/>
                          <a14:foregroundMark x1="55621" y1="57000" x2="55621" y2="57000"/>
                          <a14:foregroundMark x1="55621" y1="55200" x2="56213" y2="55200"/>
                          <a14:foregroundMark x1="56213" y1="53400" x2="56213" y2="53400"/>
                          <a14:foregroundMark x1="56213" y1="51000" x2="56213" y2="51000"/>
                          <a14:foregroundMark x1="56213" y1="49800" x2="56213" y2="49800"/>
                          <a14:foregroundMark x1="56213" y1="48600" x2="56213" y2="48600"/>
                          <a14:foregroundMark x1="56213" y1="47000" x2="56213" y2="47000"/>
                          <a14:foregroundMark x1="56410" y1="46000" x2="57002" y2="46000"/>
                          <a14:foregroundMark x1="59172" y1="47400" x2="59172" y2="47400"/>
                          <a14:foregroundMark x1="59369" y1="49000" x2="59369" y2="49000"/>
                          <a14:foregroundMark x1="59763" y1="50200" x2="59763" y2="50200"/>
                          <a14:foregroundMark x1="59763" y1="50200" x2="59763" y2="50200"/>
                          <a14:foregroundMark x1="59369" y1="45800" x2="59369" y2="45800"/>
                          <a14:foregroundMark x1="59369" y1="44400" x2="59369" y2="44400"/>
                          <a14:foregroundMark x1="59369" y1="42800" x2="59369" y2="42800"/>
                          <a14:foregroundMark x1="59763" y1="40000" x2="59961" y2="38800"/>
                          <a14:foregroundMark x1="59961" y1="37800" x2="59961" y2="37800"/>
                          <a14:foregroundMark x1="60158" y1="37800" x2="60158" y2="37800"/>
                          <a14:foregroundMark x1="60158" y1="36400" x2="60158" y2="36400"/>
                          <a14:foregroundMark x1="58580" y1="37200" x2="58580" y2="37200"/>
                          <a14:foregroundMark x1="56213" y1="40400" x2="56213" y2="40400"/>
                          <a14:foregroundMark x1="55621" y1="43000" x2="55621" y2="43000"/>
                          <a14:foregroundMark x1="55621" y1="38400" x2="56213" y2="38600"/>
                          <a14:foregroundMark x1="56213" y1="38200" x2="56213" y2="38200"/>
                          <a14:foregroundMark x1="56410" y1="37400" x2="56410" y2="36800"/>
                          <a14:foregroundMark x1="56410" y1="35200" x2="56410" y2="34400"/>
                          <a14:foregroundMark x1="56410" y1="33000" x2="56410" y2="33000"/>
                          <a14:foregroundMark x1="56410" y1="32600" x2="56410" y2="32600"/>
                          <a14:foregroundMark x1="56410" y1="30600" x2="56410" y2="30600"/>
                          <a14:foregroundMark x1="56213" y1="28800" x2="56213" y2="28800"/>
                          <a14:foregroundMark x1="56410" y1="28600" x2="56410" y2="28600"/>
                          <a14:foregroundMark x1="56805" y1="28000" x2="57594" y2="28000"/>
                          <a14:foregroundMark x1="59763" y1="29400" x2="59763" y2="29400"/>
                          <a14:foregroundMark x1="61341" y1="31000" x2="61341" y2="31000"/>
                          <a14:foregroundMark x1="57988" y1="29600" x2="56607" y2="29400"/>
                          <a14:foregroundMark x1="55227" y1="28600" x2="55227" y2="28600"/>
                          <a14:foregroundMark x1="56410" y1="32000" x2="56805" y2="32600"/>
                          <a14:foregroundMark x1="58580" y1="34000" x2="59763" y2="34800"/>
                          <a14:foregroundMark x1="60158" y1="35200" x2="60158" y2="35200"/>
                          <a14:foregroundMark x1="60355" y1="33400" x2="61538" y2="34600"/>
                          <a14:foregroundMark x1="63314" y1="38000" x2="64300" y2="39400"/>
                          <a14:foregroundMark x1="64497" y1="39800" x2="64497" y2="39800"/>
                          <a14:foregroundMark x1="65089" y1="40200" x2="65089" y2="40200"/>
                          <a14:foregroundMark x1="66667" y1="41200" x2="67456" y2="42200"/>
                          <a14:foregroundMark x1="70217" y1="44600" x2="71006" y2="45400"/>
                          <a14:foregroundMark x1="71598" y1="45600" x2="71598" y2="45600"/>
                          <a14:foregroundMark x1="72387" y1="45600" x2="72387" y2="45600"/>
                          <a14:foregroundMark x1="73176" y1="44800" x2="74162" y2="45200"/>
                          <a14:foregroundMark x1="74162" y1="44200" x2="73570" y2="43600"/>
                          <a14:foregroundMark x1="71795" y1="41800" x2="71795" y2="41800"/>
                          <a14:foregroundMark x1="71006" y1="41400" x2="70020" y2="41000"/>
                        </a14:backgroundRemoval>
                      </a14:imgEffect>
                    </a14:imgLayer>
                  </a14:imgProps>
                </a:ext>
                <a:ext uri="{28A0092B-C50C-407E-A947-70E740481C1C}">
                  <a14:useLocalDpi xmlns:a14="http://schemas.microsoft.com/office/drawing/2010/main" val="0"/>
                </a:ext>
              </a:extLst>
            </a:blip>
            <a:srcRect l="11303" t="10686" r="6894" b="8757"/>
            <a:stretch>
              <a:fillRect/>
            </a:stretch>
          </p:blipFill>
          <p:spPr bwMode="auto">
            <a:xfrm>
              <a:off x="7342231" y="6043472"/>
              <a:ext cx="305266" cy="296466"/>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4" descr="https://img2.baidu.com/it/u=3304601116,3969981452&amp;fm=253&amp;fmt=auto&amp;app=138&amp;f=PNG?w=877&amp;h=500"/>
            <p:cNvPicPr>
              <a:picLocks noChangeAspect="1" noChangeArrowheads="1"/>
            </p:cNvPicPr>
            <p:nvPr/>
          </p:nvPicPr>
          <p:blipFill>
            <a:blip r:embed="rId11">
              <a:extLst>
                <a:ext uri="{BEBA8EAE-BF5A-486C-A8C5-ECC9F3942E4B}">
                  <a14:imgProps xmlns:a14="http://schemas.microsoft.com/office/drawing/2010/main">
                    <a14:imgLayer r:embed="rId12">
                      <a14:imgEffect>
                        <a14:backgroundRemoval t="7800" b="76400" l="58267" r="95325">
                          <a14:foregroundMark x1="63854" y1="48200" x2="63854" y2="48200"/>
                          <a14:foregroundMark x1="64652" y1="50800" x2="64652" y2="50800"/>
                          <a14:foregroundMark x1="65792" y1="52400" x2="65792" y2="52400"/>
                          <a14:foregroundMark x1="65678" y1="50800" x2="65678" y2="50800"/>
                          <a14:foregroundMark x1="69669" y1="43800" x2="69669" y2="43800"/>
                          <a14:foregroundMark x1="67959" y1="43000" x2="67959" y2="43000"/>
                          <a14:foregroundMark x1="68301" y1="43200" x2="68301" y2="43200"/>
                          <a14:foregroundMark x1="70582" y1="43800" x2="70810" y2="43800"/>
                          <a14:foregroundMark x1="69327" y1="46200" x2="69327" y2="46200"/>
                          <a14:foregroundMark x1="69327" y1="48000" x2="69327" y2="48000"/>
                          <a14:foregroundMark x1="67845" y1="51200" x2="67845" y2="51200"/>
                          <a14:foregroundMark x1="67617" y1="51200" x2="66819" y2="49800"/>
                          <a14:foregroundMark x1="66249" y1="49400" x2="66249" y2="49400"/>
                          <a14:foregroundMark x1="66021" y1="48600" x2="66021" y2="48600"/>
                          <a14:foregroundMark x1="65336" y1="48200" x2="65108" y2="47800"/>
                          <a14:foregroundMark x1="64652" y1="47600" x2="64424" y2="47600"/>
                          <a14:foregroundMark x1="63284" y1="48000" x2="63284" y2="48000"/>
                          <a14:foregroundMark x1="62828" y1="48000" x2="62828" y2="48000"/>
                          <a14:foregroundMark x1="62714" y1="48000" x2="62714" y2="48800"/>
                          <a14:foregroundMark x1="62258" y1="43200" x2="62258" y2="43200"/>
                          <a14:foregroundMark x1="62030" y1="41400" x2="62030" y2="41000"/>
                          <a14:foregroundMark x1="62030" y1="39400" x2="62030" y2="39400"/>
                          <a14:foregroundMark x1="62030" y1="37600" x2="62030" y2="36200"/>
                          <a14:foregroundMark x1="62030" y1="35600" x2="62030" y2="35600"/>
                          <a14:foregroundMark x1="71152" y1="48000" x2="71152" y2="48000"/>
                          <a14:foregroundMark x1="71494" y1="42400" x2="71494" y2="42400"/>
                          <a14:foregroundMark x1="71494" y1="40000" x2="71494" y2="39400"/>
                          <a14:foregroundMark x1="71494" y1="38000" x2="71494" y2="38000"/>
                          <a14:foregroundMark x1="73204" y1="47800" x2="73204" y2="47800"/>
                          <a14:foregroundMark x1="73318" y1="48400" x2="73318" y2="49000"/>
                          <a14:foregroundMark x1="73432" y1="50400" x2="73432" y2="50400"/>
                          <a14:foregroundMark x1="73432" y1="50400" x2="73432" y2="50400"/>
                          <a14:foregroundMark x1="76625" y1="44200" x2="76625" y2="44200"/>
                          <a14:foregroundMark x1="76625" y1="44200" x2="76625" y2="44200"/>
                          <a14:foregroundMark x1="76625" y1="47400" x2="76625" y2="47400"/>
                          <a14:foregroundMark x1="77195" y1="52600" x2="77195" y2="52600"/>
                          <a14:foregroundMark x1="77309" y1="52800" x2="77309" y2="52800"/>
                          <a14:foregroundMark x1="78905" y1="52000" x2="78905" y2="52000"/>
                          <a14:foregroundMark x1="79818" y1="51200" x2="79818" y2="51200"/>
                          <a14:foregroundMark x1="80046" y1="50200" x2="80046" y2="50200"/>
                          <a14:foregroundMark x1="80046" y1="50200" x2="79590" y2="50000"/>
                          <a14:foregroundMark x1="79019" y1="49000" x2="79019" y2="49000"/>
                          <a14:foregroundMark x1="78335" y1="48200" x2="78335" y2="48200"/>
                          <a14:foregroundMark x1="77993" y1="47600" x2="77765" y2="47400"/>
                          <a14:foregroundMark x1="77309" y1="47000" x2="76967" y2="47000"/>
                          <a14:foregroundMark x1="76739" y1="46600" x2="76739" y2="46600"/>
                          <a14:foregroundMark x1="76055" y1="43400" x2="76055" y2="43400"/>
                          <a14:foregroundMark x1="75941" y1="40800" x2="75941" y2="40800"/>
                          <a14:foregroundMark x1="75713" y1="39000" x2="75713" y2="39000"/>
                          <a14:foregroundMark x1="75713" y1="38800" x2="75713" y2="38800"/>
                          <a14:foregroundMark x1="75713" y1="37800" x2="75713" y2="37800"/>
                          <a14:foregroundMark x1="82896" y1="49000" x2="82896" y2="49000"/>
                          <a14:foregroundMark x1="82896" y1="48600" x2="82896" y2="47000"/>
                          <a14:foregroundMark x1="82896" y1="46800" x2="82896" y2="46800"/>
                          <a14:foregroundMark x1="82896" y1="46400" x2="82896" y2="46400"/>
                          <a14:foregroundMark x1="84379" y1="43000" x2="84379" y2="43000"/>
                          <a14:foregroundMark x1="84721" y1="42400" x2="84721" y2="42400"/>
                          <a14:foregroundMark x1="84721" y1="40000" x2="84721" y2="40000"/>
                          <a14:foregroundMark x1="84835" y1="40000" x2="84835" y2="40000"/>
                          <a14:foregroundMark x1="85063" y1="44000" x2="85291" y2="45800"/>
                          <a14:foregroundMark x1="87685" y1="47600" x2="87685" y2="47600"/>
                          <a14:foregroundMark x1="87685" y1="47800" x2="87571" y2="49600"/>
                          <a14:foregroundMark x1="87571" y1="49600" x2="87571" y2="49600"/>
                          <a14:foregroundMark x1="87571" y1="50200" x2="87571" y2="50200"/>
                        </a14:backgroundRemoval>
                      </a14:imgEffect>
                    </a14:imgLayer>
                  </a14:imgProps>
                </a:ext>
                <a:ext uri="{28A0092B-C50C-407E-A947-70E740481C1C}">
                  <a14:useLocalDpi xmlns:a14="http://schemas.microsoft.com/office/drawing/2010/main" val="0"/>
                </a:ext>
              </a:extLst>
            </a:blip>
            <a:srcRect l="56170" t="12952" r="7515" b="27010"/>
            <a:stretch>
              <a:fillRect/>
            </a:stretch>
          </p:blipFill>
          <p:spPr bwMode="auto">
            <a:xfrm>
              <a:off x="8052943" y="6047747"/>
              <a:ext cx="309989" cy="292191"/>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2" descr="https://img2.bianews.com/image/bianews/news/img/1642235599483.png?imageView2/0/format/jpg/q/75"/>
            <p:cNvPicPr>
              <a:picLocks noChangeAspect="1" noChangeArrowheads="1"/>
            </p:cNvPicPr>
            <p:nvPr/>
          </p:nvPicPr>
          <p:blipFill>
            <a:blip r:embed="rId1">
              <a:extLst>
                <a:ext uri="{BEBA8EAE-BF5A-486C-A8C5-ECC9F3942E4B}">
                  <a14:imgProps xmlns:a14="http://schemas.microsoft.com/office/drawing/2010/main">
                    <a14:imgLayer r:embed="rId2">
                      <a14:imgEffect>
                        <a14:backgroundRemoval t="2618" b="97906" l="9677" r="89813">
                          <a14:foregroundMark x1="46520" y1="58115" x2="46520" y2="58115"/>
                          <a14:foregroundMark x1="48896" y1="59424" x2="48896" y2="59424"/>
                          <a14:foregroundMark x1="55857" y1="57068" x2="55857" y2="57068"/>
                          <a14:foregroundMark x1="56876" y1="56806" x2="57216" y2="56806"/>
                          <a14:foregroundMark x1="57555" y1="56806" x2="57555" y2="56806"/>
                          <a14:foregroundMark x1="57895" y1="54974" x2="57895" y2="54974"/>
                          <a14:foregroundMark x1="68930" y1="12827" x2="68930" y2="12827"/>
                          <a14:foregroundMark x1="37691" y1="56021" x2="37691" y2="56021"/>
                          <a14:foregroundMark x1="41935" y1="63613" x2="41935" y2="63613"/>
                          <a14:foregroundMark x1="42954" y1="65183" x2="42954" y2="65183"/>
                          <a14:foregroundMark x1="41087" y1="65969" x2="41087" y2="65969"/>
                          <a14:foregroundMark x1="38710" y1="65183" x2="38370" y2="65183"/>
                          <a14:foregroundMark x1="37012" y1="63613" x2="37012" y2="63613"/>
                          <a14:foregroundMark x1="36672" y1="62304" x2="36333" y2="59424"/>
                          <a14:foregroundMark x1="35823" y1="58639" x2="35823" y2="57853"/>
                          <a14:foregroundMark x1="35314" y1="57592" x2="35314" y2="57592"/>
                          <a14:foregroundMark x1="34126" y1="63874" x2="34126" y2="63874"/>
                          <a14:foregroundMark x1="34465" y1="64136" x2="35314" y2="64660"/>
                          <a14:foregroundMark x1="36842" y1="66754" x2="36842" y2="66754"/>
                          <a14:foregroundMark x1="39728" y1="70942" x2="40238" y2="71204"/>
                          <a14:foregroundMark x1="42784" y1="72251" x2="43973" y2="72251"/>
                          <a14:foregroundMark x1="47878" y1="73037" x2="48896" y2="73037"/>
                          <a14:foregroundMark x1="54329" y1="72775" x2="55518" y2="70157"/>
                          <a14:foregroundMark x1="57725" y1="67016" x2="57725" y2="64660"/>
                          <a14:foregroundMark x1="56706" y1="61780" x2="56876" y2="61257"/>
                          <a14:foregroundMark x1="56537" y1="60209" x2="56197" y2="58901"/>
                          <a14:foregroundMark x1="54839" y1="54188" x2="54839" y2="54188"/>
                          <a14:foregroundMark x1="53990" y1="52618" x2="53480" y2="52094"/>
                          <a14:foregroundMark x1="52971" y1="51309" x2="52632" y2="51047"/>
                        </a14:backgroundRemoval>
                      </a14:imgEffect>
                    </a14:imgLayer>
                  </a14:imgProps>
                </a:ext>
                <a:ext uri="{28A0092B-C50C-407E-A947-70E740481C1C}">
                  <a14:useLocalDpi xmlns:a14="http://schemas.microsoft.com/office/drawing/2010/main" val="0"/>
                </a:ext>
              </a:extLst>
            </a:blip>
            <a:srcRect l="13858" t="4624" r="17837"/>
            <a:stretch>
              <a:fillRect/>
            </a:stretch>
          </p:blipFill>
          <p:spPr bwMode="auto">
            <a:xfrm>
              <a:off x="8402717" y="6048098"/>
              <a:ext cx="322260" cy="291840"/>
            </a:xfrm>
            <a:prstGeom prst="rect">
              <a:avLst/>
            </a:prstGeom>
            <a:noFill/>
            <a:extLst>
              <a:ext uri="{909E8E84-426E-40DD-AFC4-6F175D3DCCD1}">
                <a14:hiddenFill xmlns:a14="http://schemas.microsoft.com/office/drawing/2010/main">
                  <a:solidFill>
                    <a:srgbClr val="FFFFFF"/>
                  </a:solidFill>
                </a14:hiddenFill>
              </a:ext>
            </a:extLst>
          </p:spPr>
        </p:pic>
        <p:sp>
          <p:nvSpPr>
            <p:cNvPr id="13" name="Shape"/>
            <p:cNvSpPr/>
            <p:nvPr/>
          </p:nvSpPr>
          <p:spPr>
            <a:xfrm>
              <a:off x="897016" y="1058225"/>
              <a:ext cx="10397968" cy="938359"/>
            </a:xfrm>
            <a:custGeom>
              <a:avLst/>
              <a:gdLst/>
              <a:ahLst/>
              <a:cxnLst>
                <a:cxn ang="0">
                  <a:pos x="wd2" y="hd2"/>
                </a:cxn>
                <a:cxn ang="5400000">
                  <a:pos x="wd2" y="hd2"/>
                </a:cxn>
                <a:cxn ang="10800000">
                  <a:pos x="wd2" y="hd2"/>
                </a:cxn>
                <a:cxn ang="16200000">
                  <a:pos x="wd2" y="hd2"/>
                </a:cxn>
              </a:cxnLst>
              <a:rect l="0" t="0" r="r" b="b"/>
              <a:pathLst>
                <a:path w="21587" h="21599" extrusionOk="0">
                  <a:moveTo>
                    <a:pt x="10719" y="89"/>
                  </a:moveTo>
                  <a:cubicBezTo>
                    <a:pt x="10743" y="29"/>
                    <a:pt x="10768" y="-1"/>
                    <a:pt x="10793" y="0"/>
                  </a:cubicBezTo>
                  <a:cubicBezTo>
                    <a:pt x="10820" y="1"/>
                    <a:pt x="10846" y="36"/>
                    <a:pt x="10871" y="106"/>
                  </a:cubicBezTo>
                  <a:lnTo>
                    <a:pt x="21515" y="19741"/>
                  </a:lnTo>
                  <a:cubicBezTo>
                    <a:pt x="21564" y="19886"/>
                    <a:pt x="21594" y="20333"/>
                    <a:pt x="21586" y="20795"/>
                  </a:cubicBezTo>
                  <a:cubicBezTo>
                    <a:pt x="21578" y="21250"/>
                    <a:pt x="21536" y="21588"/>
                    <a:pt x="21485" y="21599"/>
                  </a:cubicBezTo>
                  <a:lnTo>
                    <a:pt x="97" y="21597"/>
                  </a:lnTo>
                  <a:cubicBezTo>
                    <a:pt x="48" y="21564"/>
                    <a:pt x="8" y="21222"/>
                    <a:pt x="1" y="20777"/>
                  </a:cubicBezTo>
                  <a:cubicBezTo>
                    <a:pt x="-6" y="20312"/>
                    <a:pt x="25" y="19868"/>
                    <a:pt x="73" y="19724"/>
                  </a:cubicBezTo>
                  <a:lnTo>
                    <a:pt x="10719" y="89"/>
                  </a:lnTo>
                  <a:close/>
                </a:path>
              </a:pathLst>
            </a:custGeom>
            <a:solidFill>
              <a:srgbClr val="795696"/>
            </a:solidFill>
            <a:ln w="12700">
              <a:miter lim="400000"/>
            </a:ln>
          </p:spPr>
          <p:txBody>
            <a:bodyPr lIns="22859" tIns="22859" rIns="22859" bIns="22859"/>
            <a:lstStyle/>
            <a:p>
              <a:pPr marL="0" marR="0" lvl="0" indent="0" algn="ctr" defTabSz="412750" rtl="0" eaLnBrk="1" fontAlgn="auto" latinLnBrk="0" hangingPunct="0">
                <a:lnSpc>
                  <a:spcPct val="100000"/>
                </a:lnSpc>
                <a:spcBef>
                  <a:spcPct val="0"/>
                </a:spcBef>
                <a:spcAft>
                  <a:spcPct val="0"/>
                </a:spcAft>
                <a:buClrTx/>
                <a:buSzTx/>
                <a:buFontTx/>
                <a:buNone/>
                <a:defRPr/>
              </a:pPr>
              <a:endParaRPr kumimoji="0" sz="1500" b="0" i="0" u="none" strike="noStrike" kern="0" cap="none" spc="0" normalizeH="0" baseline="0" noProof="0">
                <a:ln>
                  <a:noFill/>
                </a:ln>
                <a:solidFill>
                  <a:srgbClr val="525455"/>
                </a:solidFill>
                <a:effectLst/>
                <a:uLnTx/>
                <a:uFillTx/>
                <a:latin typeface="微软雅黑" panose="020B0503020204020204" pitchFamily="34" charset="-122"/>
                <a:ea typeface="微软雅黑" panose="020B0503020204020204" pitchFamily="34" charset="-122"/>
                <a:cs typeface="Helvetica"/>
                <a:sym typeface="Helvetica Neue Medium"/>
              </a:endParaRPr>
            </a:p>
          </p:txBody>
        </p:sp>
        <p:sp>
          <p:nvSpPr>
            <p:cNvPr id="14" name="Lorem Ipsum is simply dummy text of the printing and typesetting industry. Lorem Ipsum has been the industry's standard dummy text ever since the 1500s, when an unknown printer took a galley of type and scrambled it to make a type specimen book. It has s"/>
            <p:cNvSpPr txBox="1"/>
            <p:nvPr/>
          </p:nvSpPr>
          <p:spPr>
            <a:xfrm>
              <a:off x="4200115" y="1496848"/>
              <a:ext cx="3458104" cy="297517"/>
            </a:xfrm>
            <a:prstGeom prst="rect">
              <a:avLst/>
            </a:prstGeom>
            <a:ln w="12700">
              <a:miter lim="400000"/>
            </a:ln>
          </p:spPr>
          <p:txBody>
            <a:bodyPr wrap="square" lIns="25400" tIns="25400" rIns="25400" bIns="25400">
              <a:spAutoFit/>
            </a:bodyPr>
            <a:lstStyle>
              <a:lvl1pPr>
                <a:defRPr sz="2200">
                  <a:solidFill>
                    <a:srgbClr val="FFFFFF"/>
                  </a:solidFill>
                  <a:latin typeface="Barlow SemiBold"/>
                  <a:ea typeface="Barlow SemiBold"/>
                  <a:cs typeface="Barlow SemiBold"/>
                  <a:sym typeface="Barlow SemiBold"/>
                </a:defRPr>
              </a:lvl1pPr>
            </a:lstStyle>
            <a:p>
              <a:pPr marL="0" marR="0" lvl="0" indent="0" algn="ctr" defTabSz="412750" rtl="0" eaLnBrk="1" fontAlgn="auto" latinLnBrk="0" hangingPunct="0">
                <a:lnSpc>
                  <a:spcPct val="100000"/>
                </a:lnSpc>
                <a:spcBef>
                  <a:spcPct val="0"/>
                </a:spcBef>
                <a:spcAft>
                  <a:spcPct val="0"/>
                </a:spcAft>
                <a:buClrTx/>
                <a:buSzTx/>
                <a:buFontTx/>
                <a:buNone/>
                <a:defRPr/>
              </a:pPr>
              <a:r>
                <a:rPr kumimoji="0" lang="en-US" altLang="zh-CN" sz="1600" b="1" i="0" u="none" strike="noStrike" kern="0" cap="none" spc="0" normalizeH="0" baseline="0" noProof="0">
                  <a:ln>
                    <a:noFill/>
                  </a:ln>
                  <a:solidFill>
                    <a:srgbClr val="F7F5F7"/>
                  </a:solidFill>
                  <a:effectLst/>
                  <a:uLnTx/>
                  <a:uFillTx/>
                  <a:latin typeface="微软雅黑" panose="020B0503020204020204" pitchFamily="34" charset="-122"/>
                  <a:ea typeface="微软雅黑" panose="020B0503020204020204" pitchFamily="34" charset="-122"/>
                  <a:sym typeface="Barlow SemiBold"/>
                </a:rPr>
                <a:t>XX</a:t>
              </a:r>
              <a:r>
                <a:rPr kumimoji="0" lang="zh-CN" altLang="en-US" sz="1600" b="1" i="0" u="none" strike="noStrike" kern="0" cap="none" spc="0" normalizeH="0" baseline="0" noProof="0">
                  <a:ln>
                    <a:noFill/>
                  </a:ln>
                  <a:solidFill>
                    <a:srgbClr val="F7F5F7"/>
                  </a:solidFill>
                  <a:effectLst/>
                  <a:uLnTx/>
                  <a:uFillTx/>
                  <a:latin typeface="微软雅黑" panose="020B0503020204020204" pitchFamily="34" charset="-122"/>
                  <a:ea typeface="微软雅黑" panose="020B0503020204020204" pitchFamily="34" charset="-122"/>
                  <a:sym typeface="Barlow SemiBold"/>
                </a:rPr>
                <a:t>品牌</a:t>
              </a:r>
              <a:r>
                <a:rPr kumimoji="0" lang="en-US" altLang="zh-CN" sz="1600" b="1" i="0" u="none" strike="noStrike" kern="0" cap="none" spc="0" normalizeH="0" baseline="0" noProof="0">
                  <a:ln>
                    <a:noFill/>
                  </a:ln>
                  <a:solidFill>
                    <a:srgbClr val="F7F5F7"/>
                  </a:solidFill>
                  <a:effectLst/>
                  <a:uLnTx/>
                  <a:uFillTx/>
                  <a:latin typeface="微软雅黑" panose="020B0503020204020204" pitchFamily="34" charset="-122"/>
                  <a:ea typeface="微软雅黑" panose="020B0503020204020204" pitchFamily="34" charset="-122"/>
                  <a:sym typeface="Barlow SemiBold"/>
                </a:rPr>
                <a:t>2024</a:t>
              </a:r>
              <a:r>
                <a:rPr kumimoji="0" lang="zh-CN" altLang="en-US" sz="1600" b="1" i="0" u="none" strike="noStrike" kern="0" cap="none" spc="0" normalizeH="0" baseline="0" noProof="0">
                  <a:ln>
                    <a:noFill/>
                  </a:ln>
                  <a:solidFill>
                    <a:srgbClr val="F7F5F7"/>
                  </a:solidFill>
                  <a:effectLst/>
                  <a:uLnTx/>
                  <a:uFillTx/>
                  <a:latin typeface="微软雅黑" panose="020B0503020204020204" pitchFamily="34" charset="-122"/>
                  <a:ea typeface="微软雅黑" panose="020B0503020204020204" pitchFamily="34" charset="-122"/>
                  <a:sym typeface="Barlow SemiBold"/>
                </a:rPr>
                <a:t>年度内容营销规划</a:t>
              </a:r>
              <a:endParaRPr kumimoji="0" lang="zh-CN" altLang="en-US" sz="1600" b="1" i="0" u="none" strike="noStrike" kern="0" cap="none" spc="0" normalizeH="0" baseline="0" noProof="0">
                <a:ln>
                  <a:noFill/>
                </a:ln>
                <a:solidFill>
                  <a:srgbClr val="F7F5F7"/>
                </a:solidFill>
                <a:effectLst/>
                <a:uLnTx/>
                <a:uFillTx/>
                <a:latin typeface="微软雅黑" panose="020B0503020204020204" pitchFamily="34" charset="-122"/>
                <a:ea typeface="微软雅黑" panose="020B0503020204020204" pitchFamily="34" charset="-122"/>
                <a:sym typeface="Barlow SemiBold"/>
              </a:endParaRPr>
            </a:p>
          </p:txBody>
        </p:sp>
        <p:sp>
          <p:nvSpPr>
            <p:cNvPr id="15" name="Rounded Rectangle"/>
            <p:cNvSpPr/>
            <p:nvPr/>
          </p:nvSpPr>
          <p:spPr>
            <a:xfrm>
              <a:off x="897017" y="2066900"/>
              <a:ext cx="10397969" cy="353592"/>
            </a:xfrm>
            <a:prstGeom prst="roundRect">
              <a:avLst>
                <a:gd name="adj" fmla="val 14995"/>
              </a:avLst>
            </a:prstGeom>
            <a:solidFill>
              <a:srgbClr val="16274B"/>
            </a:solidFill>
            <a:ln w="25400">
              <a:solidFill>
                <a:schemeClr val="accent5"/>
              </a:solidFill>
            </a:ln>
          </p:spPr>
          <p:txBody>
            <a:bodyPr lIns="0" tIns="0" rIns="0" bIns="0" anchor="ctr"/>
            <a:lstStyle/>
            <a:p>
              <a:pPr marL="0" marR="0" lvl="0" indent="0" algn="ctr" defTabSz="825500" rtl="0" eaLnBrk="1" fontAlgn="auto" latinLnBrk="0" hangingPunct="0">
                <a:lnSpc>
                  <a:spcPct val="100000"/>
                </a:lnSpc>
                <a:spcBef>
                  <a:spcPct val="0"/>
                </a:spcBef>
                <a:spcAft>
                  <a:spcPct val="0"/>
                </a:spcAft>
                <a:buClrTx/>
                <a:buSzTx/>
                <a:buFontTx/>
                <a:buNone/>
                <a:defRPr/>
              </a:pPr>
              <a:endParaRPr kumimoji="0" sz="1600" i="0" u="none" strike="noStrike" kern="0" cap="none" spc="0" normalizeH="0" baseline="0" noProof="0">
                <a:ln>
                  <a:noFill/>
                </a:ln>
                <a:solidFill>
                  <a:schemeClr val="bg1"/>
                </a:solidFill>
                <a:effectLst/>
                <a:uLnTx/>
                <a:uFillTx/>
                <a:latin typeface="微软雅黑" panose="020B0503020204020204" pitchFamily="34" charset="-122"/>
                <a:ea typeface="微软雅黑" panose="020B0503020204020204" pitchFamily="34" charset="-122"/>
                <a:cs typeface="Helvetica"/>
                <a:sym typeface="Helvetica Neue Medium"/>
              </a:endParaRPr>
            </a:p>
          </p:txBody>
        </p:sp>
        <p:sp>
          <p:nvSpPr>
            <p:cNvPr id="16" name="Lorem Ipsum is simply dummy text of the printing and typesetting industry. Lorem Ipsum has been the industry's standard dummy text ever since the 1500s, when an unknown printer took a galley of type and scrambled it to make a type specimen book. It has s"/>
            <p:cNvSpPr txBox="1"/>
            <p:nvPr/>
          </p:nvSpPr>
          <p:spPr>
            <a:xfrm>
              <a:off x="7450619" y="2092365"/>
              <a:ext cx="764498" cy="318036"/>
            </a:xfrm>
            <a:prstGeom prst="rect">
              <a:avLst/>
            </a:prstGeom>
            <a:ln w="12700">
              <a:miter lim="400000"/>
            </a:ln>
          </p:spPr>
          <p:txBody>
            <a:bodyPr lIns="50800" tIns="50800" rIns="50800" bIns="50800">
              <a:spAutoFit/>
            </a:bodyPr>
            <a:lstStyle>
              <a:lvl1pPr>
                <a:defRPr sz="2500">
                  <a:solidFill>
                    <a:srgbClr val="535353"/>
                  </a:solidFill>
                  <a:latin typeface="Barlow SemiBold"/>
                  <a:ea typeface="Barlow SemiBold"/>
                  <a:cs typeface="Barlow SemiBold"/>
                  <a:sym typeface="Barlow SemiBold"/>
                </a:defRPr>
              </a:lvl1pPr>
            </a:lstStyle>
            <a:p>
              <a:pPr marL="0" marR="0" lvl="0" indent="0" algn="ctr" defTabSz="825500" rtl="0" eaLnBrk="1" fontAlgn="auto" latinLnBrk="0" hangingPunct="0">
                <a:lnSpc>
                  <a:spcPct val="100000"/>
                </a:lnSpc>
                <a:spcBef>
                  <a:spcPct val="0"/>
                </a:spcBef>
                <a:spcAft>
                  <a:spcPct val="0"/>
                </a:spcAft>
                <a:buClrTx/>
                <a:buSzTx/>
                <a:buFontTx/>
                <a:buNone/>
                <a:defRPr/>
              </a:pPr>
              <a:r>
                <a:rPr kumimoji="0" sz="1400" i="0" u="none" strike="noStrike" kern="0" cap="none" spc="0" normalizeH="0" baseline="0" noProof="0">
                  <a:ln>
                    <a:noFill/>
                  </a:ln>
                  <a:solidFill>
                    <a:schemeClr val="bg1"/>
                  </a:solidFill>
                  <a:effectLst/>
                  <a:uLnTx/>
                  <a:uFillTx/>
                  <a:latin typeface="微软雅黑" panose="020B0503020204020204" pitchFamily="34" charset="-122"/>
                  <a:ea typeface="微软雅黑" panose="020B0503020204020204" pitchFamily="34" charset="-122"/>
                  <a:sym typeface="Barlow SemiBold"/>
                </a:rPr>
                <a:t>Aug</a:t>
              </a:r>
              <a:endParaRPr kumimoji="0" sz="1400" i="0" u="none" strike="noStrike" kern="0" cap="none" spc="0" normalizeH="0" baseline="0" noProof="0">
                <a:ln>
                  <a:noFill/>
                </a:ln>
                <a:solidFill>
                  <a:schemeClr val="bg1"/>
                </a:solidFill>
                <a:effectLst/>
                <a:uLnTx/>
                <a:uFillTx/>
                <a:latin typeface="微软雅黑" panose="020B0503020204020204" pitchFamily="34" charset="-122"/>
                <a:ea typeface="微软雅黑" panose="020B0503020204020204" pitchFamily="34" charset="-122"/>
                <a:sym typeface="Barlow SemiBold"/>
              </a:endParaRPr>
            </a:p>
          </p:txBody>
        </p:sp>
        <p:sp>
          <p:nvSpPr>
            <p:cNvPr id="17" name="Lorem Ipsum is simply dummy text of the printing and typesetting industry. Lorem Ipsum has been the industry's standard dummy text ever since the 1500s, when an unknown printer took a galley of type and scrambled it to make a type specimen book. It has s"/>
            <p:cNvSpPr txBox="1"/>
            <p:nvPr/>
          </p:nvSpPr>
          <p:spPr>
            <a:xfrm>
              <a:off x="6672181" y="2092365"/>
              <a:ext cx="764498" cy="318036"/>
            </a:xfrm>
            <a:prstGeom prst="rect">
              <a:avLst/>
            </a:prstGeom>
            <a:ln w="12700">
              <a:miter lim="400000"/>
            </a:ln>
          </p:spPr>
          <p:txBody>
            <a:bodyPr lIns="50800" tIns="50800" rIns="50800" bIns="50800">
              <a:spAutoFit/>
            </a:bodyPr>
            <a:lstStyle>
              <a:lvl1pPr>
                <a:defRPr sz="2500">
                  <a:solidFill>
                    <a:srgbClr val="535353"/>
                  </a:solidFill>
                  <a:latin typeface="Barlow SemiBold"/>
                  <a:ea typeface="Barlow SemiBold"/>
                  <a:cs typeface="Barlow SemiBold"/>
                  <a:sym typeface="Barlow SemiBold"/>
                </a:defRPr>
              </a:lvl1pPr>
            </a:lstStyle>
            <a:p>
              <a:pPr marL="0" marR="0" lvl="0" indent="0" algn="ctr" defTabSz="825500" rtl="0" eaLnBrk="1" fontAlgn="auto" latinLnBrk="0" hangingPunct="0">
                <a:lnSpc>
                  <a:spcPct val="100000"/>
                </a:lnSpc>
                <a:spcBef>
                  <a:spcPct val="0"/>
                </a:spcBef>
                <a:spcAft>
                  <a:spcPct val="0"/>
                </a:spcAft>
                <a:buClrTx/>
                <a:buSzTx/>
                <a:buFontTx/>
                <a:buNone/>
                <a:defRPr/>
              </a:pPr>
              <a:r>
                <a:rPr kumimoji="0" sz="1400" i="0" u="none" strike="noStrike" kern="0" cap="none" spc="0" normalizeH="0" baseline="0" noProof="0">
                  <a:ln>
                    <a:noFill/>
                  </a:ln>
                  <a:solidFill>
                    <a:schemeClr val="bg1"/>
                  </a:solidFill>
                  <a:effectLst/>
                  <a:uLnTx/>
                  <a:uFillTx/>
                  <a:latin typeface="微软雅黑" panose="020B0503020204020204" pitchFamily="34" charset="-122"/>
                  <a:ea typeface="微软雅黑" panose="020B0503020204020204" pitchFamily="34" charset="-122"/>
                  <a:sym typeface="Barlow SemiBold"/>
                </a:rPr>
                <a:t>Jul</a:t>
              </a:r>
              <a:endParaRPr kumimoji="0" sz="1400" i="0" u="none" strike="noStrike" kern="0" cap="none" spc="0" normalizeH="0" baseline="0" noProof="0">
                <a:ln>
                  <a:noFill/>
                </a:ln>
                <a:solidFill>
                  <a:schemeClr val="bg1"/>
                </a:solidFill>
                <a:effectLst/>
                <a:uLnTx/>
                <a:uFillTx/>
                <a:latin typeface="微软雅黑" panose="020B0503020204020204" pitchFamily="34" charset="-122"/>
                <a:ea typeface="微软雅黑" panose="020B0503020204020204" pitchFamily="34" charset="-122"/>
                <a:sym typeface="Barlow SemiBold"/>
              </a:endParaRPr>
            </a:p>
          </p:txBody>
        </p:sp>
        <p:sp>
          <p:nvSpPr>
            <p:cNvPr id="18" name="Lorem Ipsum is simply dummy text of the printing and typesetting industry. Lorem Ipsum has been the industry's standard dummy text ever since the 1500s, when an unknown printer took a galley of type and scrambled it to make a type specimen book. It has s"/>
            <p:cNvSpPr txBox="1"/>
            <p:nvPr/>
          </p:nvSpPr>
          <p:spPr>
            <a:xfrm>
              <a:off x="5893742" y="2092365"/>
              <a:ext cx="764498" cy="318036"/>
            </a:xfrm>
            <a:prstGeom prst="rect">
              <a:avLst/>
            </a:prstGeom>
            <a:ln w="12700">
              <a:miter lim="400000"/>
            </a:ln>
          </p:spPr>
          <p:txBody>
            <a:bodyPr lIns="50800" tIns="50800" rIns="50800" bIns="50800">
              <a:spAutoFit/>
            </a:bodyPr>
            <a:lstStyle>
              <a:lvl1pPr>
                <a:defRPr sz="2500">
                  <a:solidFill>
                    <a:srgbClr val="535353"/>
                  </a:solidFill>
                  <a:latin typeface="Barlow SemiBold"/>
                  <a:ea typeface="Barlow SemiBold"/>
                  <a:cs typeface="Barlow SemiBold"/>
                  <a:sym typeface="Barlow SemiBold"/>
                </a:defRPr>
              </a:lvl1pPr>
            </a:lstStyle>
            <a:p>
              <a:pPr marL="0" marR="0" lvl="0" indent="0" algn="ctr" defTabSz="825500" rtl="0" eaLnBrk="1" fontAlgn="auto" latinLnBrk="0" hangingPunct="0">
                <a:lnSpc>
                  <a:spcPct val="100000"/>
                </a:lnSpc>
                <a:spcBef>
                  <a:spcPct val="0"/>
                </a:spcBef>
                <a:spcAft>
                  <a:spcPct val="0"/>
                </a:spcAft>
                <a:buClrTx/>
                <a:buSzTx/>
                <a:buFontTx/>
                <a:buNone/>
                <a:defRPr/>
              </a:pPr>
              <a:r>
                <a:rPr kumimoji="0" sz="1400" i="0" u="none" strike="noStrike" kern="0" cap="none" spc="0" normalizeH="0" baseline="0" noProof="0">
                  <a:ln>
                    <a:noFill/>
                  </a:ln>
                  <a:solidFill>
                    <a:schemeClr val="bg1"/>
                  </a:solidFill>
                  <a:effectLst/>
                  <a:uLnTx/>
                  <a:uFillTx/>
                  <a:latin typeface="微软雅黑" panose="020B0503020204020204" pitchFamily="34" charset="-122"/>
                  <a:ea typeface="微软雅黑" panose="020B0503020204020204" pitchFamily="34" charset="-122"/>
                  <a:sym typeface="Barlow SemiBold"/>
                </a:rPr>
                <a:t>Jun</a:t>
              </a:r>
              <a:endParaRPr kumimoji="0" sz="1400" i="0" u="none" strike="noStrike" kern="0" cap="none" spc="0" normalizeH="0" baseline="0" noProof="0">
                <a:ln>
                  <a:noFill/>
                </a:ln>
                <a:solidFill>
                  <a:schemeClr val="bg1"/>
                </a:solidFill>
                <a:effectLst/>
                <a:uLnTx/>
                <a:uFillTx/>
                <a:latin typeface="微软雅黑" panose="020B0503020204020204" pitchFamily="34" charset="-122"/>
                <a:ea typeface="微软雅黑" panose="020B0503020204020204" pitchFamily="34" charset="-122"/>
                <a:sym typeface="Barlow SemiBold"/>
              </a:endParaRPr>
            </a:p>
          </p:txBody>
        </p:sp>
        <p:sp>
          <p:nvSpPr>
            <p:cNvPr id="19" name="Lorem Ipsum is simply dummy text of the printing and typesetting industry. Lorem Ipsum has been the industry's standard dummy text ever since the 1500s, when an unknown printer took a galley of type and scrambled it to make a type specimen book. It has s"/>
            <p:cNvSpPr txBox="1"/>
            <p:nvPr/>
          </p:nvSpPr>
          <p:spPr>
            <a:xfrm>
              <a:off x="5115303" y="2092365"/>
              <a:ext cx="764498" cy="318036"/>
            </a:xfrm>
            <a:prstGeom prst="rect">
              <a:avLst/>
            </a:prstGeom>
            <a:ln w="12700">
              <a:miter lim="400000"/>
            </a:ln>
          </p:spPr>
          <p:txBody>
            <a:bodyPr lIns="50800" tIns="50800" rIns="50800" bIns="50800">
              <a:spAutoFit/>
            </a:bodyPr>
            <a:lstStyle>
              <a:lvl1pPr>
                <a:defRPr sz="2500">
                  <a:solidFill>
                    <a:srgbClr val="535353"/>
                  </a:solidFill>
                  <a:latin typeface="Barlow SemiBold"/>
                  <a:ea typeface="Barlow SemiBold"/>
                  <a:cs typeface="Barlow SemiBold"/>
                  <a:sym typeface="Barlow SemiBold"/>
                </a:defRPr>
              </a:lvl1pPr>
            </a:lstStyle>
            <a:p>
              <a:pPr marL="0" marR="0" lvl="0" indent="0" algn="ctr" defTabSz="825500" rtl="0" eaLnBrk="1" fontAlgn="auto" latinLnBrk="0" hangingPunct="0">
                <a:lnSpc>
                  <a:spcPct val="100000"/>
                </a:lnSpc>
                <a:spcBef>
                  <a:spcPct val="0"/>
                </a:spcBef>
                <a:spcAft>
                  <a:spcPct val="0"/>
                </a:spcAft>
                <a:buClrTx/>
                <a:buSzTx/>
                <a:buFontTx/>
                <a:buNone/>
                <a:defRPr/>
              </a:pPr>
              <a:r>
                <a:rPr kumimoji="0" sz="1400" i="0" u="none" strike="noStrike" kern="0" cap="none" spc="0" normalizeH="0" baseline="0" noProof="0">
                  <a:ln>
                    <a:noFill/>
                  </a:ln>
                  <a:solidFill>
                    <a:schemeClr val="bg1"/>
                  </a:solidFill>
                  <a:effectLst/>
                  <a:uLnTx/>
                  <a:uFillTx/>
                  <a:latin typeface="微软雅黑" panose="020B0503020204020204" pitchFamily="34" charset="-122"/>
                  <a:ea typeface="微软雅黑" panose="020B0503020204020204" pitchFamily="34" charset="-122"/>
                  <a:sym typeface="Barlow SemiBold"/>
                </a:rPr>
                <a:t>May</a:t>
              </a:r>
              <a:endParaRPr kumimoji="0" sz="1400" i="0" u="none" strike="noStrike" kern="0" cap="none" spc="0" normalizeH="0" baseline="0" noProof="0">
                <a:ln>
                  <a:noFill/>
                </a:ln>
                <a:solidFill>
                  <a:schemeClr val="bg1"/>
                </a:solidFill>
                <a:effectLst/>
                <a:uLnTx/>
                <a:uFillTx/>
                <a:latin typeface="微软雅黑" panose="020B0503020204020204" pitchFamily="34" charset="-122"/>
                <a:ea typeface="微软雅黑" panose="020B0503020204020204" pitchFamily="34" charset="-122"/>
                <a:sym typeface="Barlow SemiBold"/>
              </a:endParaRPr>
            </a:p>
          </p:txBody>
        </p:sp>
        <p:sp>
          <p:nvSpPr>
            <p:cNvPr id="20" name="Lorem Ipsum is simply dummy text of the printing and typesetting industry. Lorem Ipsum has been the industry's standard dummy text ever since the 1500s, when an unknown printer took a galley of type and scrambled it to make a type specimen book. It has s"/>
            <p:cNvSpPr txBox="1"/>
            <p:nvPr/>
          </p:nvSpPr>
          <p:spPr>
            <a:xfrm>
              <a:off x="4336865" y="2092365"/>
              <a:ext cx="764498" cy="318036"/>
            </a:xfrm>
            <a:prstGeom prst="rect">
              <a:avLst/>
            </a:prstGeom>
            <a:ln w="12700">
              <a:miter lim="400000"/>
            </a:ln>
          </p:spPr>
          <p:txBody>
            <a:bodyPr lIns="50800" tIns="50800" rIns="50800" bIns="50800">
              <a:spAutoFit/>
            </a:bodyPr>
            <a:lstStyle>
              <a:lvl1pPr>
                <a:defRPr sz="2500">
                  <a:solidFill>
                    <a:srgbClr val="535353"/>
                  </a:solidFill>
                  <a:latin typeface="Barlow SemiBold"/>
                  <a:ea typeface="Barlow SemiBold"/>
                  <a:cs typeface="Barlow SemiBold"/>
                  <a:sym typeface="Barlow SemiBold"/>
                </a:defRPr>
              </a:lvl1pPr>
            </a:lstStyle>
            <a:p>
              <a:pPr marL="0" marR="0" lvl="0" indent="0" algn="ctr" defTabSz="825500" rtl="0" eaLnBrk="1" fontAlgn="auto" latinLnBrk="0" hangingPunct="0">
                <a:lnSpc>
                  <a:spcPct val="100000"/>
                </a:lnSpc>
                <a:spcBef>
                  <a:spcPct val="0"/>
                </a:spcBef>
                <a:spcAft>
                  <a:spcPct val="0"/>
                </a:spcAft>
                <a:buClrTx/>
                <a:buSzTx/>
                <a:buFontTx/>
                <a:buNone/>
                <a:defRPr/>
              </a:pPr>
              <a:r>
                <a:rPr kumimoji="0" sz="1400" i="0" u="none" strike="noStrike" kern="0" cap="none" spc="0" normalizeH="0" baseline="0" noProof="0">
                  <a:ln>
                    <a:noFill/>
                  </a:ln>
                  <a:solidFill>
                    <a:schemeClr val="bg1"/>
                  </a:solidFill>
                  <a:effectLst/>
                  <a:uLnTx/>
                  <a:uFillTx/>
                  <a:latin typeface="微软雅黑" panose="020B0503020204020204" pitchFamily="34" charset="-122"/>
                  <a:ea typeface="微软雅黑" panose="020B0503020204020204" pitchFamily="34" charset="-122"/>
                  <a:sym typeface="Barlow SemiBold"/>
                </a:rPr>
                <a:t>Apr</a:t>
              </a:r>
              <a:endParaRPr kumimoji="0" sz="1400" i="0" u="none" strike="noStrike" kern="0" cap="none" spc="0" normalizeH="0" baseline="0" noProof="0">
                <a:ln>
                  <a:noFill/>
                </a:ln>
                <a:solidFill>
                  <a:schemeClr val="bg1"/>
                </a:solidFill>
                <a:effectLst/>
                <a:uLnTx/>
                <a:uFillTx/>
                <a:latin typeface="微软雅黑" panose="020B0503020204020204" pitchFamily="34" charset="-122"/>
                <a:ea typeface="微软雅黑" panose="020B0503020204020204" pitchFamily="34" charset="-122"/>
                <a:sym typeface="Barlow SemiBold"/>
              </a:endParaRPr>
            </a:p>
          </p:txBody>
        </p:sp>
        <p:sp>
          <p:nvSpPr>
            <p:cNvPr id="21" name="Lorem Ipsum is simply dummy text of the printing and typesetting industry. Lorem Ipsum has been the industry's standard dummy text ever since the 1500s, when an unknown printer took a galley of type and scrambled it to make a type specimen book. It has s"/>
            <p:cNvSpPr txBox="1"/>
            <p:nvPr/>
          </p:nvSpPr>
          <p:spPr>
            <a:xfrm>
              <a:off x="3558425" y="2092365"/>
              <a:ext cx="764498" cy="318036"/>
            </a:xfrm>
            <a:prstGeom prst="rect">
              <a:avLst/>
            </a:prstGeom>
            <a:ln w="12700">
              <a:miter lim="400000"/>
            </a:ln>
          </p:spPr>
          <p:txBody>
            <a:bodyPr lIns="50800" tIns="50800" rIns="50800" bIns="50800">
              <a:spAutoFit/>
            </a:bodyPr>
            <a:lstStyle>
              <a:lvl1pPr>
                <a:defRPr sz="2500">
                  <a:solidFill>
                    <a:srgbClr val="535353"/>
                  </a:solidFill>
                  <a:latin typeface="Barlow SemiBold"/>
                  <a:ea typeface="Barlow SemiBold"/>
                  <a:cs typeface="Barlow SemiBold"/>
                  <a:sym typeface="Barlow SemiBold"/>
                </a:defRPr>
              </a:lvl1pPr>
            </a:lstStyle>
            <a:p>
              <a:pPr marL="0" marR="0" lvl="0" indent="0" algn="ctr" defTabSz="825500" rtl="0" eaLnBrk="1" fontAlgn="auto" latinLnBrk="0" hangingPunct="0">
                <a:lnSpc>
                  <a:spcPct val="100000"/>
                </a:lnSpc>
                <a:spcBef>
                  <a:spcPct val="0"/>
                </a:spcBef>
                <a:spcAft>
                  <a:spcPct val="0"/>
                </a:spcAft>
                <a:buClrTx/>
                <a:buSzTx/>
                <a:buFontTx/>
                <a:buNone/>
                <a:defRPr/>
              </a:pPr>
              <a:r>
                <a:rPr kumimoji="0" sz="1400" i="0" u="none" strike="noStrike" kern="0" cap="none" spc="0" normalizeH="0" baseline="0" noProof="0">
                  <a:ln>
                    <a:noFill/>
                  </a:ln>
                  <a:solidFill>
                    <a:schemeClr val="bg1"/>
                  </a:solidFill>
                  <a:effectLst/>
                  <a:uLnTx/>
                  <a:uFillTx/>
                  <a:latin typeface="微软雅黑" panose="020B0503020204020204" pitchFamily="34" charset="-122"/>
                  <a:ea typeface="微软雅黑" panose="020B0503020204020204" pitchFamily="34" charset="-122"/>
                  <a:sym typeface="Barlow SemiBold"/>
                </a:rPr>
                <a:t>Mar</a:t>
              </a:r>
              <a:endParaRPr kumimoji="0" sz="1400" i="0" u="none" strike="noStrike" kern="0" cap="none" spc="0" normalizeH="0" baseline="0" noProof="0">
                <a:ln>
                  <a:noFill/>
                </a:ln>
                <a:solidFill>
                  <a:schemeClr val="bg1"/>
                </a:solidFill>
                <a:effectLst/>
                <a:uLnTx/>
                <a:uFillTx/>
                <a:latin typeface="微软雅黑" panose="020B0503020204020204" pitchFamily="34" charset="-122"/>
                <a:ea typeface="微软雅黑" panose="020B0503020204020204" pitchFamily="34" charset="-122"/>
                <a:sym typeface="Barlow SemiBold"/>
              </a:endParaRPr>
            </a:p>
          </p:txBody>
        </p:sp>
        <p:sp>
          <p:nvSpPr>
            <p:cNvPr id="22" name="Lorem Ipsum is simply dummy text of the printing and typesetting industry. Lorem Ipsum has been the industry's standard dummy text ever since the 1500s, when an unknown printer took a galley of type and scrambled it to make a type specimen book. It has s"/>
            <p:cNvSpPr txBox="1"/>
            <p:nvPr/>
          </p:nvSpPr>
          <p:spPr>
            <a:xfrm>
              <a:off x="2779987" y="2092365"/>
              <a:ext cx="764498" cy="318036"/>
            </a:xfrm>
            <a:prstGeom prst="rect">
              <a:avLst/>
            </a:prstGeom>
            <a:ln w="12700">
              <a:miter lim="400000"/>
            </a:ln>
          </p:spPr>
          <p:txBody>
            <a:bodyPr lIns="50800" tIns="50800" rIns="50800" bIns="50800">
              <a:spAutoFit/>
            </a:bodyPr>
            <a:lstStyle>
              <a:lvl1pPr>
                <a:defRPr sz="2500">
                  <a:solidFill>
                    <a:srgbClr val="535353"/>
                  </a:solidFill>
                  <a:latin typeface="Barlow SemiBold"/>
                  <a:ea typeface="Barlow SemiBold"/>
                  <a:cs typeface="Barlow SemiBold"/>
                  <a:sym typeface="Barlow SemiBold"/>
                </a:defRPr>
              </a:lvl1pPr>
            </a:lstStyle>
            <a:p>
              <a:pPr marL="0" marR="0" lvl="0" indent="0" algn="ctr" defTabSz="825500" rtl="0" eaLnBrk="1" fontAlgn="auto" latinLnBrk="0" hangingPunct="0">
                <a:lnSpc>
                  <a:spcPct val="100000"/>
                </a:lnSpc>
                <a:spcBef>
                  <a:spcPct val="0"/>
                </a:spcBef>
                <a:spcAft>
                  <a:spcPct val="0"/>
                </a:spcAft>
                <a:buClrTx/>
                <a:buSzTx/>
                <a:buFontTx/>
                <a:buNone/>
                <a:defRPr/>
              </a:pPr>
              <a:r>
                <a:rPr kumimoji="0" sz="1400" i="0" u="none" strike="noStrike" kern="0" cap="none" spc="0" normalizeH="0" baseline="0" noProof="0">
                  <a:ln>
                    <a:noFill/>
                  </a:ln>
                  <a:solidFill>
                    <a:schemeClr val="bg1"/>
                  </a:solidFill>
                  <a:effectLst/>
                  <a:uLnTx/>
                  <a:uFillTx/>
                  <a:latin typeface="微软雅黑" panose="020B0503020204020204" pitchFamily="34" charset="-122"/>
                  <a:ea typeface="微软雅黑" panose="020B0503020204020204" pitchFamily="34" charset="-122"/>
                  <a:sym typeface="Barlow SemiBold"/>
                </a:rPr>
                <a:t>Feb</a:t>
              </a:r>
              <a:endParaRPr kumimoji="0" sz="1400" i="0" u="none" strike="noStrike" kern="0" cap="none" spc="0" normalizeH="0" baseline="0" noProof="0">
                <a:ln>
                  <a:noFill/>
                </a:ln>
                <a:solidFill>
                  <a:schemeClr val="bg1"/>
                </a:solidFill>
                <a:effectLst/>
                <a:uLnTx/>
                <a:uFillTx/>
                <a:latin typeface="微软雅黑" panose="020B0503020204020204" pitchFamily="34" charset="-122"/>
                <a:ea typeface="微软雅黑" panose="020B0503020204020204" pitchFamily="34" charset="-122"/>
                <a:sym typeface="Barlow SemiBold"/>
              </a:endParaRPr>
            </a:p>
          </p:txBody>
        </p:sp>
        <p:sp>
          <p:nvSpPr>
            <p:cNvPr id="23" name="Lorem Ipsum is simply dummy text of the printing and typesetting industry. Lorem Ipsum has been the industry's standard dummy text ever since the 1500s, when an unknown printer took a galley of type and scrambled it to make a type specimen book. It has s"/>
            <p:cNvSpPr txBox="1"/>
            <p:nvPr/>
          </p:nvSpPr>
          <p:spPr>
            <a:xfrm>
              <a:off x="2001549" y="2092365"/>
              <a:ext cx="764498" cy="318036"/>
            </a:xfrm>
            <a:prstGeom prst="rect">
              <a:avLst/>
            </a:prstGeom>
            <a:ln w="12700">
              <a:miter lim="400000"/>
            </a:ln>
          </p:spPr>
          <p:txBody>
            <a:bodyPr lIns="50800" tIns="50800" rIns="50800" bIns="50800">
              <a:spAutoFit/>
            </a:bodyPr>
            <a:lstStyle>
              <a:lvl1pPr>
                <a:defRPr sz="2500">
                  <a:solidFill>
                    <a:srgbClr val="535353"/>
                  </a:solidFill>
                  <a:latin typeface="Barlow SemiBold"/>
                  <a:ea typeface="Barlow SemiBold"/>
                  <a:cs typeface="Barlow SemiBold"/>
                  <a:sym typeface="Barlow SemiBold"/>
                </a:defRPr>
              </a:lvl1pPr>
            </a:lstStyle>
            <a:p>
              <a:pPr marL="0" marR="0" lvl="0" indent="0" algn="ctr" defTabSz="825500" rtl="0" eaLnBrk="1" fontAlgn="auto" latinLnBrk="0" hangingPunct="0">
                <a:lnSpc>
                  <a:spcPct val="100000"/>
                </a:lnSpc>
                <a:spcBef>
                  <a:spcPct val="0"/>
                </a:spcBef>
                <a:spcAft>
                  <a:spcPct val="0"/>
                </a:spcAft>
                <a:buClrTx/>
                <a:buSzTx/>
                <a:buFontTx/>
                <a:buNone/>
                <a:defRPr/>
              </a:pPr>
              <a:r>
                <a:rPr kumimoji="0" sz="1400" i="0" u="none" strike="noStrike" kern="0" cap="none" spc="0" normalizeH="0" baseline="0" noProof="0">
                  <a:ln>
                    <a:noFill/>
                  </a:ln>
                  <a:solidFill>
                    <a:schemeClr val="bg1"/>
                  </a:solidFill>
                  <a:effectLst/>
                  <a:uLnTx/>
                  <a:uFillTx/>
                  <a:latin typeface="微软雅黑" panose="020B0503020204020204" pitchFamily="34" charset="-122"/>
                  <a:ea typeface="微软雅黑" panose="020B0503020204020204" pitchFamily="34" charset="-122"/>
                  <a:sym typeface="Barlow SemiBold"/>
                </a:rPr>
                <a:t>Jan</a:t>
              </a:r>
              <a:endParaRPr kumimoji="0" sz="1400" i="0" u="none" strike="noStrike" kern="0" cap="none" spc="0" normalizeH="0" baseline="0" noProof="0">
                <a:ln>
                  <a:noFill/>
                </a:ln>
                <a:solidFill>
                  <a:schemeClr val="bg1"/>
                </a:solidFill>
                <a:effectLst/>
                <a:uLnTx/>
                <a:uFillTx/>
                <a:latin typeface="微软雅黑" panose="020B0503020204020204" pitchFamily="34" charset="-122"/>
                <a:ea typeface="微软雅黑" panose="020B0503020204020204" pitchFamily="34" charset="-122"/>
                <a:sym typeface="Barlow SemiBold"/>
              </a:endParaRPr>
            </a:p>
          </p:txBody>
        </p:sp>
        <p:sp>
          <p:nvSpPr>
            <p:cNvPr id="24" name="Lorem Ipsum is simply dummy text of the printing and typesetting industry. Lorem Ipsum has been the industry's standard dummy text ever since the 1500s, when an unknown printer took a galley of type and scrambled it to make a type specimen book. It has s"/>
            <p:cNvSpPr txBox="1"/>
            <p:nvPr/>
          </p:nvSpPr>
          <p:spPr>
            <a:xfrm>
              <a:off x="10564373" y="2092365"/>
              <a:ext cx="764498" cy="318036"/>
            </a:xfrm>
            <a:prstGeom prst="rect">
              <a:avLst/>
            </a:prstGeom>
            <a:ln w="12700">
              <a:miter lim="400000"/>
            </a:ln>
          </p:spPr>
          <p:txBody>
            <a:bodyPr lIns="50800" tIns="50800" rIns="50800" bIns="50800">
              <a:spAutoFit/>
            </a:bodyPr>
            <a:lstStyle>
              <a:lvl1pPr>
                <a:defRPr sz="2500">
                  <a:solidFill>
                    <a:srgbClr val="535353"/>
                  </a:solidFill>
                  <a:latin typeface="Barlow SemiBold"/>
                  <a:ea typeface="Barlow SemiBold"/>
                  <a:cs typeface="Barlow SemiBold"/>
                  <a:sym typeface="Barlow SemiBold"/>
                </a:defRPr>
              </a:lvl1pPr>
            </a:lstStyle>
            <a:p>
              <a:pPr marL="0" marR="0" lvl="0" indent="0" algn="ctr" defTabSz="825500" rtl="0" eaLnBrk="1" fontAlgn="auto" latinLnBrk="0" hangingPunct="0">
                <a:lnSpc>
                  <a:spcPct val="100000"/>
                </a:lnSpc>
                <a:spcBef>
                  <a:spcPct val="0"/>
                </a:spcBef>
                <a:spcAft>
                  <a:spcPct val="0"/>
                </a:spcAft>
                <a:buClrTx/>
                <a:buSzTx/>
                <a:buFontTx/>
                <a:buNone/>
                <a:defRPr/>
              </a:pPr>
              <a:r>
                <a:rPr kumimoji="0" sz="1400" i="0" u="none" strike="noStrike" kern="0" cap="none" spc="0" normalizeH="0" baseline="0" noProof="0">
                  <a:ln>
                    <a:noFill/>
                  </a:ln>
                  <a:solidFill>
                    <a:schemeClr val="bg1"/>
                  </a:solidFill>
                  <a:effectLst/>
                  <a:uLnTx/>
                  <a:uFillTx/>
                  <a:latin typeface="微软雅黑" panose="020B0503020204020204" pitchFamily="34" charset="-122"/>
                  <a:ea typeface="微软雅黑" panose="020B0503020204020204" pitchFamily="34" charset="-122"/>
                  <a:sym typeface="Barlow SemiBold"/>
                </a:rPr>
                <a:t>Dec</a:t>
              </a:r>
              <a:endParaRPr kumimoji="0" sz="1400" i="0" u="none" strike="noStrike" kern="0" cap="none" spc="0" normalizeH="0" baseline="0" noProof="0">
                <a:ln>
                  <a:noFill/>
                </a:ln>
                <a:solidFill>
                  <a:schemeClr val="bg1"/>
                </a:solidFill>
                <a:effectLst/>
                <a:uLnTx/>
                <a:uFillTx/>
                <a:latin typeface="微软雅黑" panose="020B0503020204020204" pitchFamily="34" charset="-122"/>
                <a:ea typeface="微软雅黑" panose="020B0503020204020204" pitchFamily="34" charset="-122"/>
                <a:sym typeface="Barlow SemiBold"/>
              </a:endParaRPr>
            </a:p>
          </p:txBody>
        </p:sp>
        <p:sp>
          <p:nvSpPr>
            <p:cNvPr id="25" name="Lorem Ipsum is simply dummy text of the printing and typesetting industry. Lorem Ipsum has been the industry's standard dummy text ever since the 1500s, when an unknown printer took a galley of type and scrambled it to make a type specimen book. It has s"/>
            <p:cNvSpPr txBox="1"/>
            <p:nvPr/>
          </p:nvSpPr>
          <p:spPr>
            <a:xfrm>
              <a:off x="9785934" y="2092365"/>
              <a:ext cx="764498" cy="318036"/>
            </a:xfrm>
            <a:prstGeom prst="rect">
              <a:avLst/>
            </a:prstGeom>
            <a:ln w="12700">
              <a:miter lim="400000"/>
            </a:ln>
          </p:spPr>
          <p:txBody>
            <a:bodyPr lIns="50800" tIns="50800" rIns="50800" bIns="50800">
              <a:spAutoFit/>
            </a:bodyPr>
            <a:lstStyle>
              <a:lvl1pPr>
                <a:defRPr sz="2500">
                  <a:solidFill>
                    <a:srgbClr val="535353"/>
                  </a:solidFill>
                  <a:latin typeface="Barlow SemiBold"/>
                  <a:ea typeface="Barlow SemiBold"/>
                  <a:cs typeface="Barlow SemiBold"/>
                  <a:sym typeface="Barlow SemiBold"/>
                </a:defRPr>
              </a:lvl1pPr>
            </a:lstStyle>
            <a:p>
              <a:pPr marL="0" marR="0" lvl="0" indent="0" algn="ctr" defTabSz="825500" rtl="0" eaLnBrk="1" fontAlgn="auto" latinLnBrk="0" hangingPunct="0">
                <a:lnSpc>
                  <a:spcPct val="100000"/>
                </a:lnSpc>
                <a:spcBef>
                  <a:spcPct val="0"/>
                </a:spcBef>
                <a:spcAft>
                  <a:spcPct val="0"/>
                </a:spcAft>
                <a:buClrTx/>
                <a:buSzTx/>
                <a:buFontTx/>
                <a:buNone/>
                <a:defRPr/>
              </a:pPr>
              <a:r>
                <a:rPr kumimoji="0" sz="1400" i="0" u="none" strike="noStrike" kern="0" cap="none" spc="0" normalizeH="0" baseline="0" noProof="0">
                  <a:ln>
                    <a:noFill/>
                  </a:ln>
                  <a:solidFill>
                    <a:schemeClr val="bg1"/>
                  </a:solidFill>
                  <a:effectLst/>
                  <a:uLnTx/>
                  <a:uFillTx/>
                  <a:latin typeface="微软雅黑" panose="020B0503020204020204" pitchFamily="34" charset="-122"/>
                  <a:ea typeface="微软雅黑" panose="020B0503020204020204" pitchFamily="34" charset="-122"/>
                  <a:sym typeface="Barlow SemiBold"/>
                </a:rPr>
                <a:t>Nov</a:t>
              </a:r>
              <a:endParaRPr kumimoji="0" sz="1400" i="0" u="none" strike="noStrike" kern="0" cap="none" spc="0" normalizeH="0" baseline="0" noProof="0">
                <a:ln>
                  <a:noFill/>
                </a:ln>
                <a:solidFill>
                  <a:schemeClr val="bg1"/>
                </a:solidFill>
                <a:effectLst/>
                <a:uLnTx/>
                <a:uFillTx/>
                <a:latin typeface="微软雅黑" panose="020B0503020204020204" pitchFamily="34" charset="-122"/>
                <a:ea typeface="微软雅黑" panose="020B0503020204020204" pitchFamily="34" charset="-122"/>
                <a:sym typeface="Barlow SemiBold"/>
              </a:endParaRPr>
            </a:p>
          </p:txBody>
        </p:sp>
        <p:sp>
          <p:nvSpPr>
            <p:cNvPr id="26" name="Lorem Ipsum is simply dummy text of the printing and typesetting industry. Lorem Ipsum has been the industry's standard dummy text ever since the 1500s, when an unknown printer took a galley of type and scrambled it to make a type specimen book. It has s"/>
            <p:cNvSpPr txBox="1"/>
            <p:nvPr/>
          </p:nvSpPr>
          <p:spPr>
            <a:xfrm>
              <a:off x="9007495" y="2092365"/>
              <a:ext cx="764498" cy="318036"/>
            </a:xfrm>
            <a:prstGeom prst="rect">
              <a:avLst/>
            </a:prstGeom>
            <a:ln w="12700">
              <a:miter lim="400000"/>
            </a:ln>
          </p:spPr>
          <p:txBody>
            <a:bodyPr lIns="50800" tIns="50800" rIns="50800" bIns="50800">
              <a:spAutoFit/>
            </a:bodyPr>
            <a:lstStyle>
              <a:lvl1pPr>
                <a:defRPr sz="2500">
                  <a:solidFill>
                    <a:srgbClr val="535353"/>
                  </a:solidFill>
                  <a:latin typeface="Barlow SemiBold"/>
                  <a:ea typeface="Barlow SemiBold"/>
                  <a:cs typeface="Barlow SemiBold"/>
                  <a:sym typeface="Barlow SemiBold"/>
                </a:defRPr>
              </a:lvl1pPr>
            </a:lstStyle>
            <a:p>
              <a:pPr marL="0" marR="0" lvl="0" indent="0" algn="ctr" defTabSz="825500" rtl="0" eaLnBrk="1" fontAlgn="auto" latinLnBrk="0" hangingPunct="0">
                <a:lnSpc>
                  <a:spcPct val="100000"/>
                </a:lnSpc>
                <a:spcBef>
                  <a:spcPct val="0"/>
                </a:spcBef>
                <a:spcAft>
                  <a:spcPct val="0"/>
                </a:spcAft>
                <a:buClrTx/>
                <a:buSzTx/>
                <a:buFontTx/>
                <a:buNone/>
                <a:defRPr/>
              </a:pPr>
              <a:r>
                <a:rPr kumimoji="0" sz="1400" i="0" u="none" strike="noStrike" kern="0" cap="none" spc="0" normalizeH="0" baseline="0" noProof="0">
                  <a:ln>
                    <a:noFill/>
                  </a:ln>
                  <a:solidFill>
                    <a:schemeClr val="bg1"/>
                  </a:solidFill>
                  <a:effectLst/>
                  <a:uLnTx/>
                  <a:uFillTx/>
                  <a:latin typeface="微软雅黑" panose="020B0503020204020204" pitchFamily="34" charset="-122"/>
                  <a:ea typeface="微软雅黑" panose="020B0503020204020204" pitchFamily="34" charset="-122"/>
                  <a:sym typeface="Barlow SemiBold"/>
                </a:rPr>
                <a:t>Oct</a:t>
              </a:r>
              <a:endParaRPr kumimoji="0" sz="1400" i="0" u="none" strike="noStrike" kern="0" cap="none" spc="0" normalizeH="0" baseline="0" noProof="0">
                <a:ln>
                  <a:noFill/>
                </a:ln>
                <a:solidFill>
                  <a:schemeClr val="bg1"/>
                </a:solidFill>
                <a:effectLst/>
                <a:uLnTx/>
                <a:uFillTx/>
                <a:latin typeface="微软雅黑" panose="020B0503020204020204" pitchFamily="34" charset="-122"/>
                <a:ea typeface="微软雅黑" panose="020B0503020204020204" pitchFamily="34" charset="-122"/>
                <a:sym typeface="Barlow SemiBold"/>
              </a:endParaRPr>
            </a:p>
          </p:txBody>
        </p:sp>
        <p:sp>
          <p:nvSpPr>
            <p:cNvPr id="27" name="Lorem Ipsum is simply dummy text of the printing and typesetting industry. Lorem Ipsum has been the industry's standard dummy text ever since the 1500s, when an unknown printer took a galley of type and scrambled it to make a type specimen book. It has s"/>
            <p:cNvSpPr txBox="1"/>
            <p:nvPr/>
          </p:nvSpPr>
          <p:spPr>
            <a:xfrm>
              <a:off x="8229057" y="2092365"/>
              <a:ext cx="764498" cy="318036"/>
            </a:xfrm>
            <a:prstGeom prst="rect">
              <a:avLst/>
            </a:prstGeom>
            <a:ln w="12700">
              <a:miter lim="400000"/>
            </a:ln>
          </p:spPr>
          <p:txBody>
            <a:bodyPr lIns="50800" tIns="50800" rIns="50800" bIns="50800">
              <a:spAutoFit/>
            </a:bodyPr>
            <a:lstStyle>
              <a:lvl1pPr>
                <a:defRPr sz="2500">
                  <a:solidFill>
                    <a:srgbClr val="535353"/>
                  </a:solidFill>
                  <a:latin typeface="Barlow SemiBold"/>
                  <a:ea typeface="Barlow SemiBold"/>
                  <a:cs typeface="Barlow SemiBold"/>
                  <a:sym typeface="Barlow SemiBold"/>
                </a:defRPr>
              </a:lvl1pPr>
            </a:lstStyle>
            <a:p>
              <a:pPr marL="0" marR="0" lvl="0" indent="0" algn="ctr" defTabSz="825500" rtl="0" eaLnBrk="1" fontAlgn="auto" latinLnBrk="0" hangingPunct="0">
                <a:lnSpc>
                  <a:spcPct val="100000"/>
                </a:lnSpc>
                <a:spcBef>
                  <a:spcPct val="0"/>
                </a:spcBef>
                <a:spcAft>
                  <a:spcPct val="0"/>
                </a:spcAft>
                <a:buClrTx/>
                <a:buSzTx/>
                <a:buFontTx/>
                <a:buNone/>
                <a:defRPr/>
              </a:pPr>
              <a:r>
                <a:rPr kumimoji="0" sz="1400" i="0" u="none" strike="noStrike" kern="0" cap="none" spc="0" normalizeH="0" baseline="0" noProof="0">
                  <a:ln>
                    <a:noFill/>
                  </a:ln>
                  <a:solidFill>
                    <a:schemeClr val="bg1"/>
                  </a:solidFill>
                  <a:effectLst/>
                  <a:uLnTx/>
                  <a:uFillTx/>
                  <a:latin typeface="微软雅黑" panose="020B0503020204020204" pitchFamily="34" charset="-122"/>
                  <a:ea typeface="微软雅黑" panose="020B0503020204020204" pitchFamily="34" charset="-122"/>
                  <a:sym typeface="Barlow SemiBold"/>
                </a:rPr>
                <a:t>Sep</a:t>
              </a:r>
              <a:endParaRPr kumimoji="0" sz="1400" i="0" u="none" strike="noStrike" kern="0" cap="none" spc="0" normalizeH="0" baseline="0" noProof="0">
                <a:ln>
                  <a:noFill/>
                </a:ln>
                <a:solidFill>
                  <a:schemeClr val="bg1"/>
                </a:solidFill>
                <a:effectLst/>
                <a:uLnTx/>
                <a:uFillTx/>
                <a:latin typeface="微软雅黑" panose="020B0503020204020204" pitchFamily="34" charset="-122"/>
                <a:ea typeface="微软雅黑" panose="020B0503020204020204" pitchFamily="34" charset="-122"/>
                <a:sym typeface="Barlow SemiBold"/>
              </a:endParaRPr>
            </a:p>
          </p:txBody>
        </p:sp>
        <p:sp>
          <p:nvSpPr>
            <p:cNvPr id="28" name="Lorem Ipsum is simply dummy text of the printing and typesetting industry. Lorem Ipsum has been the industry's standard dummy text ever since the 1500s, when an unknown printer took a galley of type and scrambled it to make a type specimen book. It has s"/>
            <p:cNvSpPr txBox="1"/>
            <p:nvPr/>
          </p:nvSpPr>
          <p:spPr>
            <a:xfrm>
              <a:off x="897292" y="2092365"/>
              <a:ext cx="937671" cy="318036"/>
            </a:xfrm>
            <a:prstGeom prst="rect">
              <a:avLst/>
            </a:prstGeom>
            <a:ln w="12700">
              <a:miter lim="400000"/>
            </a:ln>
          </p:spPr>
          <p:txBody>
            <a:bodyPr wrap="square" lIns="50800" tIns="50800" rIns="50800" bIns="50800">
              <a:spAutoFit/>
            </a:bodyPr>
            <a:lstStyle>
              <a:lvl1pPr>
                <a:defRPr sz="2500">
                  <a:solidFill>
                    <a:srgbClr val="535353"/>
                  </a:solidFill>
                  <a:latin typeface="Barlow SemiBold"/>
                  <a:ea typeface="Barlow SemiBold"/>
                  <a:cs typeface="Barlow SemiBold"/>
                  <a:sym typeface="Barlow SemiBold"/>
                </a:defRPr>
              </a:lvl1pPr>
            </a:lstStyle>
            <a:p>
              <a:pPr marL="0" marR="0" lvl="0" indent="0" algn="ctr" defTabSz="825500" rtl="0" eaLnBrk="1" fontAlgn="auto" latinLnBrk="0" hangingPunct="0">
                <a:lnSpc>
                  <a:spcPct val="100000"/>
                </a:lnSpc>
                <a:spcBef>
                  <a:spcPct val="0"/>
                </a:spcBef>
                <a:spcAft>
                  <a:spcPct val="0"/>
                </a:spcAft>
                <a:buClrTx/>
                <a:buSzTx/>
                <a:buFontTx/>
                <a:buNone/>
                <a:defRPr/>
              </a:pPr>
              <a:r>
                <a:rPr kumimoji="0" lang="zh-CN" altLang="en-US" sz="1400" i="0" u="none" strike="noStrike" kern="0" cap="none" spc="0" normalizeH="0" baseline="0" noProof="0">
                  <a:ln>
                    <a:noFill/>
                  </a:ln>
                  <a:solidFill>
                    <a:schemeClr val="bg1"/>
                  </a:solidFill>
                  <a:effectLst/>
                  <a:uLnTx/>
                  <a:uFillTx/>
                  <a:latin typeface="微软雅黑" panose="020B0503020204020204" pitchFamily="34" charset="-122"/>
                  <a:ea typeface="微软雅黑" panose="020B0503020204020204" pitchFamily="34" charset="-122"/>
                  <a:sym typeface="Barlow SemiBold"/>
                </a:rPr>
                <a:t>时间点</a:t>
              </a:r>
              <a:endParaRPr kumimoji="0" sz="1400" i="0" u="none" strike="noStrike" kern="0" cap="none" spc="0" normalizeH="0" baseline="0" noProof="0">
                <a:ln>
                  <a:noFill/>
                </a:ln>
                <a:solidFill>
                  <a:schemeClr val="bg1"/>
                </a:solidFill>
                <a:effectLst/>
                <a:uLnTx/>
                <a:uFillTx/>
                <a:latin typeface="微软雅黑" panose="020B0503020204020204" pitchFamily="34" charset="-122"/>
                <a:ea typeface="微软雅黑" panose="020B0503020204020204" pitchFamily="34" charset="-122"/>
                <a:sym typeface="Barlow SemiBold"/>
              </a:endParaRPr>
            </a:p>
          </p:txBody>
        </p:sp>
        <p:cxnSp>
          <p:nvCxnSpPr>
            <p:cNvPr id="30" name="直接连接符 29"/>
            <p:cNvCxnSpPr/>
            <p:nvPr/>
          </p:nvCxnSpPr>
          <p:spPr>
            <a:xfrm>
              <a:off x="929866" y="4122019"/>
              <a:ext cx="10364374" cy="0"/>
            </a:xfrm>
            <a:prstGeom prst="line">
              <a:avLst/>
            </a:prstGeom>
            <a:noFill/>
            <a:ln w="9525" cap="flat">
              <a:solidFill>
                <a:schemeClr val="accent1"/>
              </a:solidFill>
              <a:prstDash val="sysDash"/>
              <a:round/>
            </a:ln>
            <a:effectLst/>
          </p:spPr>
          <p:style>
            <a:lnRef idx="0">
              <a:scrgbClr r="0" g="0" b="0"/>
            </a:lnRef>
            <a:fillRef idx="0">
              <a:scrgbClr r="0" g="0" b="0"/>
            </a:fillRef>
            <a:effectRef idx="0">
              <a:scrgbClr r="0" g="0" b="0"/>
            </a:effectRef>
            <a:fontRef idx="none"/>
          </p:style>
        </p:cxnSp>
        <p:sp>
          <p:nvSpPr>
            <p:cNvPr id="31" name="文本框 30"/>
            <p:cNvSpPr txBox="1"/>
            <p:nvPr/>
          </p:nvSpPr>
          <p:spPr>
            <a:xfrm>
              <a:off x="858800" y="2580555"/>
              <a:ext cx="1070867" cy="348813"/>
            </a:xfrm>
            <a:prstGeom prst="rect">
              <a:avLst/>
            </a:prstGeom>
            <a:ln w="12700">
              <a:miter lim="400000"/>
            </a:ln>
          </p:spPr>
          <p:txBody>
            <a:bodyPr wrap="square" lIns="50800" tIns="50800" rIns="50800" bIns="50800">
              <a:spAutoFit/>
            </a:bodyPr>
            <a:lstStyle>
              <a:defPPr>
                <a:defRPr lang="zh-CN"/>
              </a:defPPr>
              <a:lvl1pPr marR="0" lvl="0" indent="0" algn="ctr" defTabSz="825500" fontAlgn="auto" hangingPunct="0">
                <a:lnSpc>
                  <a:spcPct val="100000"/>
                </a:lnSpc>
                <a:spcBef>
                  <a:spcPct val="0"/>
                </a:spcBef>
                <a:spcAft>
                  <a:spcPct val="0"/>
                </a:spcAft>
                <a:buClrTx/>
                <a:buSzTx/>
                <a:buFontTx/>
                <a:buNone/>
                <a:defRPr kumimoji="0" sz="1400" b="0" i="0" u="none" strike="noStrike" kern="0" cap="none" spc="0" normalizeH="0" baseline="0">
                  <a:ln>
                    <a:noFill/>
                  </a:ln>
                  <a:solidFill>
                    <a:srgbClr val="525455"/>
                  </a:solidFill>
                  <a:effectLst/>
                  <a:uLnTx/>
                  <a:uFillTx/>
                  <a:latin typeface="Barlow SemiBold"/>
                  <a:ea typeface="Barlow SemiBold"/>
                  <a:cs typeface="Barlow SemiBold"/>
                </a:defRPr>
              </a:lvl1pPr>
            </a:lstStyle>
            <a:p>
              <a:r>
                <a:rPr lang="zh-CN" altLang="en-US" sz="1600">
                  <a:latin typeface="微软雅黑" panose="020B0503020204020204" pitchFamily="34" charset="-122"/>
                  <a:ea typeface="微软雅黑" panose="020B0503020204020204" pitchFamily="34" charset="-122"/>
                </a:rPr>
                <a:t>营销节点</a:t>
              </a:r>
              <a:endParaRPr lang="zh-CN" altLang="en-US" sz="1600">
                <a:latin typeface="微软雅黑" panose="020B0503020204020204" pitchFamily="34" charset="-122"/>
                <a:ea typeface="微软雅黑" panose="020B0503020204020204" pitchFamily="34" charset="-122"/>
                <a:sym typeface="Helvetica Neue Medium"/>
              </a:endParaRPr>
            </a:p>
          </p:txBody>
        </p:sp>
        <p:cxnSp>
          <p:nvCxnSpPr>
            <p:cNvPr id="32" name="直接连接符 31"/>
            <p:cNvCxnSpPr/>
            <p:nvPr/>
          </p:nvCxnSpPr>
          <p:spPr>
            <a:xfrm>
              <a:off x="929866" y="5305334"/>
              <a:ext cx="10364374" cy="0"/>
            </a:xfrm>
            <a:prstGeom prst="line">
              <a:avLst/>
            </a:prstGeom>
            <a:noFill/>
            <a:ln w="9525" cap="flat">
              <a:solidFill>
                <a:schemeClr val="accent1"/>
              </a:solidFill>
              <a:prstDash val="sysDash"/>
              <a:round/>
            </a:ln>
            <a:effectLst/>
          </p:spPr>
          <p:style>
            <a:lnRef idx="0">
              <a:scrgbClr r="0" g="0" b="0"/>
            </a:lnRef>
            <a:fillRef idx="0">
              <a:scrgbClr r="0" g="0" b="0"/>
            </a:fillRef>
            <a:effectRef idx="0">
              <a:scrgbClr r="0" g="0" b="0"/>
            </a:effectRef>
            <a:fontRef idx="none"/>
          </p:style>
        </p:cxnSp>
        <p:cxnSp>
          <p:nvCxnSpPr>
            <p:cNvPr id="33" name="直接连接符 32"/>
            <p:cNvCxnSpPr/>
            <p:nvPr/>
          </p:nvCxnSpPr>
          <p:spPr>
            <a:xfrm>
              <a:off x="884322" y="5838246"/>
              <a:ext cx="10409918" cy="0"/>
            </a:xfrm>
            <a:prstGeom prst="line">
              <a:avLst/>
            </a:prstGeom>
            <a:noFill/>
            <a:ln w="9525" cap="flat">
              <a:solidFill>
                <a:schemeClr val="accent1"/>
              </a:solidFill>
              <a:prstDash val="sysDash"/>
              <a:round/>
            </a:ln>
            <a:effectLst/>
          </p:spPr>
          <p:style>
            <a:lnRef idx="0">
              <a:scrgbClr r="0" g="0" b="0"/>
            </a:lnRef>
            <a:fillRef idx="0">
              <a:scrgbClr r="0" g="0" b="0"/>
            </a:fillRef>
            <a:effectRef idx="0">
              <a:scrgbClr r="0" g="0" b="0"/>
            </a:effectRef>
            <a:fontRef idx="none"/>
          </p:style>
        </p:cxnSp>
        <p:cxnSp>
          <p:nvCxnSpPr>
            <p:cNvPr id="34" name="直接连接符 33"/>
            <p:cNvCxnSpPr/>
            <p:nvPr/>
          </p:nvCxnSpPr>
          <p:spPr>
            <a:xfrm>
              <a:off x="864183" y="6574846"/>
              <a:ext cx="10430057" cy="0"/>
            </a:xfrm>
            <a:prstGeom prst="line">
              <a:avLst/>
            </a:prstGeom>
            <a:noFill/>
            <a:ln w="9525" cap="flat">
              <a:solidFill>
                <a:schemeClr val="accent1"/>
              </a:solidFill>
              <a:prstDash val="sysDash"/>
              <a:round/>
            </a:ln>
            <a:effectLst/>
          </p:spPr>
          <p:style>
            <a:lnRef idx="0">
              <a:scrgbClr r="0" g="0" b="0"/>
            </a:lnRef>
            <a:fillRef idx="0">
              <a:scrgbClr r="0" g="0" b="0"/>
            </a:fillRef>
            <a:effectRef idx="0">
              <a:scrgbClr r="0" g="0" b="0"/>
            </a:effectRef>
            <a:fontRef idx="none"/>
          </p:style>
        </p:cxnSp>
        <p:sp>
          <p:nvSpPr>
            <p:cNvPr id="35" name="文本框 34"/>
            <p:cNvSpPr txBox="1"/>
            <p:nvPr/>
          </p:nvSpPr>
          <p:spPr>
            <a:xfrm>
              <a:off x="858800" y="5999626"/>
              <a:ext cx="1070867" cy="348813"/>
            </a:xfrm>
            <a:prstGeom prst="rect">
              <a:avLst/>
            </a:prstGeom>
            <a:ln w="12700">
              <a:miter lim="400000"/>
            </a:ln>
          </p:spPr>
          <p:txBody>
            <a:bodyPr wrap="square" lIns="50800" tIns="50800" rIns="50800" bIns="50800">
              <a:spAutoFit/>
            </a:bodyPr>
            <a:lstStyle>
              <a:defPPr>
                <a:defRPr lang="zh-CN"/>
              </a:defPPr>
              <a:lvl1pPr marR="0" lvl="0" indent="0" algn="ctr" defTabSz="825500" fontAlgn="auto" hangingPunct="0">
                <a:lnSpc>
                  <a:spcPct val="100000"/>
                </a:lnSpc>
                <a:spcBef>
                  <a:spcPct val="0"/>
                </a:spcBef>
                <a:spcAft>
                  <a:spcPct val="0"/>
                </a:spcAft>
                <a:buClrTx/>
                <a:buSzTx/>
                <a:buFontTx/>
                <a:buNone/>
                <a:defRPr kumimoji="0" sz="1400" b="0" i="0" u="none" strike="noStrike" kern="0" cap="none" spc="0" normalizeH="0" baseline="0">
                  <a:ln>
                    <a:noFill/>
                  </a:ln>
                  <a:solidFill>
                    <a:srgbClr val="525455"/>
                  </a:solidFill>
                  <a:effectLst/>
                  <a:uLnTx/>
                  <a:uFillTx/>
                  <a:latin typeface="Barlow SemiBold"/>
                  <a:ea typeface="Barlow SemiBold"/>
                  <a:cs typeface="Barlow SemiBold"/>
                </a:defRPr>
              </a:lvl1pPr>
            </a:lstStyle>
            <a:p>
              <a:r>
                <a:rPr lang="zh-CN" altLang="en-US" sz="1600">
                  <a:latin typeface="微软雅黑" panose="020B0503020204020204" pitchFamily="34" charset="-122"/>
                  <a:ea typeface="微软雅黑" panose="020B0503020204020204" pitchFamily="34" charset="-122"/>
                </a:rPr>
                <a:t>传播平台</a:t>
              </a:r>
              <a:endParaRPr lang="zh-CN" altLang="en-US" sz="1600">
                <a:latin typeface="微软雅黑" panose="020B0503020204020204" pitchFamily="34" charset="-122"/>
                <a:ea typeface="微软雅黑" panose="020B0503020204020204" pitchFamily="34" charset="-122"/>
                <a:sym typeface="Helvetica Neue Medium"/>
              </a:endParaRPr>
            </a:p>
          </p:txBody>
        </p:sp>
        <p:pic>
          <p:nvPicPr>
            <p:cNvPr id="37" name="Picture 2" descr="https://img2.bianews.com/image/bianews/news/img/1642235599483.png?imageView2/0/format/jpg/q/75"/>
            <p:cNvPicPr>
              <a:picLocks noChangeAspect="1" noChangeArrowheads="1"/>
            </p:cNvPicPr>
            <p:nvPr/>
          </p:nvPicPr>
          <p:blipFill>
            <a:blip r:embed="rId1">
              <a:extLst>
                <a:ext uri="{BEBA8EAE-BF5A-486C-A8C5-ECC9F3942E4B}">
                  <a14:imgProps xmlns:a14="http://schemas.microsoft.com/office/drawing/2010/main">
                    <a14:imgLayer r:embed="rId2">
                      <a14:imgEffect>
                        <a14:backgroundRemoval t="2618" b="97906" l="9677" r="89813">
                          <a14:foregroundMark x1="46520" y1="58115" x2="46520" y2="58115"/>
                          <a14:foregroundMark x1="48896" y1="59424" x2="48896" y2="59424"/>
                          <a14:foregroundMark x1="55857" y1="57068" x2="55857" y2="57068"/>
                          <a14:foregroundMark x1="56876" y1="56806" x2="57216" y2="56806"/>
                          <a14:foregroundMark x1="57555" y1="56806" x2="57555" y2="56806"/>
                          <a14:foregroundMark x1="57895" y1="54974" x2="57895" y2="54974"/>
                          <a14:foregroundMark x1="68930" y1="12827" x2="68930" y2="12827"/>
                          <a14:foregroundMark x1="37691" y1="56021" x2="37691" y2="56021"/>
                          <a14:foregroundMark x1="41935" y1="63613" x2="41935" y2="63613"/>
                          <a14:foregroundMark x1="42954" y1="65183" x2="42954" y2="65183"/>
                          <a14:foregroundMark x1="41087" y1="65969" x2="41087" y2="65969"/>
                          <a14:foregroundMark x1="38710" y1="65183" x2="38370" y2="65183"/>
                          <a14:foregroundMark x1="37012" y1="63613" x2="37012" y2="63613"/>
                          <a14:foregroundMark x1="36672" y1="62304" x2="36333" y2="59424"/>
                          <a14:foregroundMark x1="35823" y1="58639" x2="35823" y2="57853"/>
                          <a14:foregroundMark x1="35314" y1="57592" x2="35314" y2="57592"/>
                          <a14:foregroundMark x1="34126" y1="63874" x2="34126" y2="63874"/>
                          <a14:foregroundMark x1="34465" y1="64136" x2="35314" y2="64660"/>
                          <a14:foregroundMark x1="36842" y1="66754" x2="36842" y2="66754"/>
                          <a14:foregroundMark x1="39728" y1="70942" x2="40238" y2="71204"/>
                          <a14:foregroundMark x1="42784" y1="72251" x2="43973" y2="72251"/>
                          <a14:foregroundMark x1="47878" y1="73037" x2="48896" y2="73037"/>
                          <a14:foregroundMark x1="54329" y1="72775" x2="55518" y2="70157"/>
                          <a14:foregroundMark x1="57725" y1="67016" x2="57725" y2="64660"/>
                          <a14:foregroundMark x1="56706" y1="61780" x2="56876" y2="61257"/>
                          <a14:foregroundMark x1="56537" y1="60209" x2="56197" y2="58901"/>
                          <a14:foregroundMark x1="54839" y1="54188" x2="54839" y2="54188"/>
                          <a14:foregroundMark x1="53990" y1="52618" x2="53480" y2="52094"/>
                          <a14:foregroundMark x1="52971" y1="51309" x2="52632" y2="51047"/>
                        </a14:backgroundRemoval>
                      </a14:imgEffect>
                    </a14:imgLayer>
                  </a14:imgProps>
                </a:ext>
                <a:ext uri="{28A0092B-C50C-407E-A947-70E740481C1C}">
                  <a14:useLocalDpi xmlns:a14="http://schemas.microsoft.com/office/drawing/2010/main" val="0"/>
                </a:ext>
              </a:extLst>
            </a:blip>
            <a:srcRect l="13858" t="4624" r="17837"/>
            <a:stretch>
              <a:fillRect/>
            </a:stretch>
          </p:blipFill>
          <p:spPr bwMode="auto">
            <a:xfrm>
              <a:off x="10662186" y="6048098"/>
              <a:ext cx="322260" cy="291840"/>
            </a:xfrm>
            <a:prstGeom prst="rect">
              <a:avLst/>
            </a:prstGeom>
            <a:noFill/>
            <a:extLst>
              <a:ext uri="{909E8E84-426E-40DD-AFC4-6F175D3DCCD1}">
                <a14:hiddenFill xmlns:a14="http://schemas.microsoft.com/office/drawing/2010/main">
                  <a:solidFill>
                    <a:srgbClr val="FFFFFF"/>
                  </a:solidFill>
                </a14:hiddenFill>
              </a:ext>
            </a:extLst>
          </p:spPr>
        </p:pic>
        <p:pic>
          <p:nvPicPr>
            <p:cNvPr id="38" name="Picture 2" descr="https://img0.baidu.com/it/u=391064354,72400491&amp;fm=253&amp;fmt=auto&amp;app=138&amp;f=JPEG?w=560&amp;h=350"/>
            <p:cNvPicPr>
              <a:picLocks noChangeAspect="1" noChangeArrowheads="1"/>
            </p:cNvPicPr>
            <p:nvPr/>
          </p:nvPicPr>
          <p:blipFill>
            <a:blip r:embed="rId9">
              <a:extLst>
                <a:ext uri="{BEBA8EAE-BF5A-486C-A8C5-ECC9F3942E4B}">
                  <a14:imgProps xmlns:a14="http://schemas.microsoft.com/office/drawing/2010/main">
                    <a14:imgLayer r:embed="rId10">
                      <a14:imgEffect>
                        <a14:backgroundRemoval t="286" b="98286" l="10000" r="90000">
                          <a14:foregroundMark x1="34821" y1="40000" x2="34821" y2="40000"/>
                          <a14:foregroundMark x1="27679" y1="46571" x2="27679" y2="46571"/>
                          <a14:foregroundMark x1="37679" y1="53143" x2="37679" y2="53143"/>
                          <a14:foregroundMark x1="34821" y1="53143" x2="34821" y2="53143"/>
                          <a14:foregroundMark x1="34286" y1="53143" x2="34286" y2="53143"/>
                          <a14:foregroundMark x1="24821" y1="50571" x2="24821" y2="50571"/>
                          <a14:foregroundMark x1="27857" y1="50571" x2="27857" y2="50571"/>
                          <a14:foregroundMark x1="28214" y1="50571" x2="28214" y2="50571"/>
                          <a14:foregroundMark x1="38214" y1="48857" x2="38214" y2="48857"/>
                          <a14:foregroundMark x1="39643" y1="49143" x2="39643" y2="49143"/>
                          <a14:foregroundMark x1="40893" y1="50857" x2="40893" y2="50857"/>
                          <a14:foregroundMark x1="46964" y1="46571" x2="46964" y2="46571"/>
                          <a14:foregroundMark x1="46964" y1="46571" x2="46964" y2="46571"/>
                          <a14:foregroundMark x1="47143" y1="48571" x2="47143" y2="48571"/>
                          <a14:foregroundMark x1="45893" y1="51429" x2="45893" y2="51429"/>
                          <a14:foregroundMark x1="45000" y1="53714" x2="45000" y2="53714"/>
                          <a14:foregroundMark x1="44643" y1="59143" x2="44643" y2="59143"/>
                          <a14:foregroundMark x1="44107" y1="62857" x2="44107" y2="62857"/>
                          <a14:foregroundMark x1="53393" y1="59714" x2="53393" y2="59714"/>
                          <a14:foregroundMark x1="53393" y1="59714" x2="53393" y2="59714"/>
                          <a14:foregroundMark x1="55714" y1="62286" x2="55714" y2="62286"/>
                          <a14:foregroundMark x1="55714" y1="57143" x2="55714" y2="57143"/>
                          <a14:foregroundMark x1="55536" y1="50857" x2="55536" y2="50857"/>
                          <a14:foregroundMark x1="55179" y1="45714" x2="55179" y2="45714"/>
                          <a14:foregroundMark x1="55179" y1="42000" x2="55179" y2="42000"/>
                          <a14:foregroundMark x1="55179" y1="41143" x2="55179" y2="41143"/>
                          <a14:foregroundMark x1="68036" y1="42571" x2="68036" y2="42571"/>
                          <a14:foregroundMark x1="66071" y1="46286" x2="66071" y2="46286"/>
                          <a14:foregroundMark x1="64286" y1="46286" x2="64286" y2="46286"/>
                          <a14:foregroundMark x1="63929" y1="46286" x2="63929" y2="46286"/>
                          <a14:foregroundMark x1="63571" y1="44286" x2="63571" y2="44286"/>
                          <a14:foregroundMark x1="63571" y1="41143" x2="63571" y2="41143"/>
                          <a14:foregroundMark x1="65893" y1="42286" x2="66429" y2="42857"/>
                          <a14:foregroundMark x1="64464" y1="49429" x2="64464" y2="49429"/>
                          <a14:foregroundMark x1="64464" y1="51714" x2="64464" y2="51714"/>
                          <a14:foregroundMark x1="64464" y1="55143" x2="64464" y2="55143"/>
                          <a14:foregroundMark x1="64286" y1="56857" x2="64286" y2="56857"/>
                          <a14:foregroundMark x1="64286" y1="60000" x2="64286" y2="60000"/>
                          <a14:foregroundMark x1="71964" y1="54571" x2="72679" y2="54286"/>
                          <a14:foregroundMark x1="72679" y1="54286" x2="72679" y2="54286"/>
                          <a14:foregroundMark x1="73036" y1="42286" x2="73036" y2="42286"/>
                          <a14:foregroundMark x1="73036" y1="42000" x2="73036" y2="42000"/>
                        </a14:backgroundRemoval>
                      </a14:imgEffect>
                    </a14:imgLayer>
                  </a14:imgProps>
                </a:ext>
                <a:ext uri="{28A0092B-C50C-407E-A947-70E740481C1C}">
                  <a14:useLocalDpi xmlns:a14="http://schemas.microsoft.com/office/drawing/2010/main" val="0"/>
                </a:ext>
              </a:extLst>
            </a:blip>
            <a:srcRect l="18333" t="2572" r="16667"/>
            <a:stretch>
              <a:fillRect/>
            </a:stretch>
          </p:blipFill>
          <p:spPr bwMode="auto">
            <a:xfrm>
              <a:off x="9144157" y="6053960"/>
              <a:ext cx="305267" cy="285978"/>
            </a:xfrm>
            <a:prstGeom prst="rect">
              <a:avLst/>
            </a:prstGeom>
            <a:noFill/>
            <a:extLst>
              <a:ext uri="{909E8E84-426E-40DD-AFC4-6F175D3DCCD1}">
                <a14:hiddenFill xmlns:a14="http://schemas.microsoft.com/office/drawing/2010/main">
                  <a:solidFill>
                    <a:srgbClr val="FFFFFF"/>
                  </a:solidFill>
                </a14:hiddenFill>
              </a:ext>
            </a:extLst>
          </p:spPr>
        </p:pic>
        <p:sp>
          <p:nvSpPr>
            <p:cNvPr id="39" name="矩形 38"/>
            <p:cNvSpPr/>
            <p:nvPr/>
          </p:nvSpPr>
          <p:spPr>
            <a:xfrm>
              <a:off x="2055079" y="2467975"/>
              <a:ext cx="2263137" cy="480788"/>
            </a:xfrm>
            <a:prstGeom prst="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zh-CN" altLang="en-US" sz="1600">
                  <a:latin typeface="微软雅黑" panose="020B0503020204020204" pitchFamily="34" charset="-122"/>
                  <a:ea typeface="微软雅黑" panose="020B0503020204020204" pitchFamily="34" charset="-122"/>
                </a:rPr>
                <a:t>春节、情人节、女神节</a:t>
              </a:r>
              <a:endParaRPr lang="zh-CN" altLang="en-US" sz="1600">
                <a:latin typeface="微软雅黑" panose="020B0503020204020204" pitchFamily="34" charset="-122"/>
                <a:ea typeface="微软雅黑" panose="020B0503020204020204" pitchFamily="34" charset="-122"/>
              </a:endParaRPr>
            </a:p>
          </p:txBody>
        </p:sp>
        <p:sp>
          <p:nvSpPr>
            <p:cNvPr id="40" name="矩形 39"/>
            <p:cNvSpPr/>
            <p:nvPr/>
          </p:nvSpPr>
          <p:spPr>
            <a:xfrm>
              <a:off x="4372551" y="2467975"/>
              <a:ext cx="2263137" cy="480788"/>
            </a:xfrm>
            <a:prstGeom prst="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zh-CN" altLang="en-US" sz="1100">
                  <a:latin typeface="微软雅黑" panose="020B0503020204020204" pitchFamily="34" charset="-122"/>
                  <a:ea typeface="微软雅黑" panose="020B0503020204020204" pitchFamily="34" charset="-122"/>
                </a:rPr>
                <a:t>母亲节、父亲节、 </a:t>
              </a:r>
              <a:r>
                <a:rPr lang="en-US" altLang="zh-CN" sz="1100">
                  <a:latin typeface="微软雅黑" panose="020B0503020204020204" pitchFamily="34" charset="-122"/>
                  <a:ea typeface="微软雅黑" panose="020B0503020204020204" pitchFamily="34" charset="-122"/>
                </a:rPr>
                <a:t>618</a:t>
              </a:r>
              <a:r>
                <a:rPr lang="zh-CN" altLang="en-US" sz="1100">
                  <a:latin typeface="微软雅黑" panose="020B0503020204020204" pitchFamily="34" charset="-122"/>
                  <a:ea typeface="微软雅黑" panose="020B0503020204020204" pitchFamily="34" charset="-122"/>
                </a:rPr>
                <a:t>、儿童节</a:t>
              </a:r>
              <a:endParaRPr lang="zh-CN" altLang="en-US" sz="1100">
                <a:latin typeface="微软雅黑" panose="020B0503020204020204" pitchFamily="34" charset="-122"/>
                <a:ea typeface="微软雅黑" panose="020B0503020204020204" pitchFamily="34" charset="-122"/>
              </a:endParaRPr>
            </a:p>
          </p:txBody>
        </p:sp>
        <p:sp>
          <p:nvSpPr>
            <p:cNvPr id="41" name="矩形 40"/>
            <p:cNvSpPr/>
            <p:nvPr/>
          </p:nvSpPr>
          <p:spPr>
            <a:xfrm>
              <a:off x="6690023" y="2467975"/>
              <a:ext cx="2263137" cy="480788"/>
            </a:xfrm>
            <a:prstGeom prst="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ltLang="zh-CN" sz="1600">
                  <a:latin typeface="微软雅黑" panose="020B0503020204020204" pitchFamily="34" charset="-122"/>
                  <a:ea typeface="微软雅黑" panose="020B0503020204020204" pitchFamily="34" charset="-122"/>
                </a:rPr>
                <a:t>99</a:t>
              </a:r>
              <a:r>
                <a:rPr lang="zh-CN" altLang="en-US" sz="1600">
                  <a:latin typeface="微软雅黑" panose="020B0503020204020204" pitchFamily="34" charset="-122"/>
                  <a:ea typeface="微软雅黑" panose="020B0503020204020204" pitchFamily="34" charset="-122"/>
                </a:rPr>
                <a:t>，中秋节 国庆节</a:t>
              </a:r>
              <a:endParaRPr lang="zh-CN" altLang="en-US" sz="1600">
                <a:latin typeface="微软雅黑" panose="020B0503020204020204" pitchFamily="34" charset="-122"/>
                <a:ea typeface="微软雅黑" panose="020B0503020204020204" pitchFamily="34" charset="-122"/>
              </a:endParaRPr>
            </a:p>
          </p:txBody>
        </p:sp>
        <p:sp>
          <p:nvSpPr>
            <p:cNvPr id="42" name="矩形 41"/>
            <p:cNvSpPr/>
            <p:nvPr/>
          </p:nvSpPr>
          <p:spPr>
            <a:xfrm>
              <a:off x="9007495" y="2467975"/>
              <a:ext cx="2263137" cy="480788"/>
            </a:xfrm>
            <a:prstGeom prst="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zh-CN" altLang="en-US" sz="1600">
                  <a:latin typeface="微软雅黑" panose="020B0503020204020204" pitchFamily="34" charset="-122"/>
                  <a:ea typeface="微软雅黑" panose="020B0503020204020204" pitchFamily="34" charset="-122"/>
                </a:rPr>
                <a:t>双</a:t>
              </a:r>
              <a:r>
                <a:rPr lang="en-US" altLang="zh-CN" sz="1600">
                  <a:latin typeface="微软雅黑" panose="020B0503020204020204" pitchFamily="34" charset="-122"/>
                  <a:ea typeface="微软雅黑" panose="020B0503020204020204" pitchFamily="34" charset="-122"/>
                </a:rPr>
                <a:t>11</a:t>
              </a:r>
              <a:r>
                <a:rPr lang="zh-CN" altLang="en-US" sz="1600">
                  <a:latin typeface="微软雅黑" panose="020B0503020204020204" pitchFamily="34" charset="-122"/>
                  <a:ea typeface="微软雅黑" panose="020B0503020204020204" pitchFamily="34" charset="-122"/>
                </a:rPr>
                <a:t>、双</a:t>
              </a:r>
              <a:r>
                <a:rPr lang="en-US" altLang="zh-CN" sz="1600">
                  <a:latin typeface="微软雅黑" panose="020B0503020204020204" pitchFamily="34" charset="-122"/>
                  <a:ea typeface="微软雅黑" panose="020B0503020204020204" pitchFamily="34" charset="-122"/>
                </a:rPr>
                <a:t>12</a:t>
              </a:r>
              <a:endParaRPr lang="zh-CN" altLang="en-US" sz="1600">
                <a:latin typeface="微软雅黑" panose="020B0503020204020204" pitchFamily="34" charset="-122"/>
                <a:ea typeface="微软雅黑" panose="020B0503020204020204" pitchFamily="34" charset="-122"/>
              </a:endParaRPr>
            </a:p>
          </p:txBody>
        </p:sp>
        <p:sp>
          <p:nvSpPr>
            <p:cNvPr id="43" name="文本框 42"/>
            <p:cNvSpPr txBox="1"/>
            <p:nvPr/>
          </p:nvSpPr>
          <p:spPr>
            <a:xfrm>
              <a:off x="858800" y="3608061"/>
              <a:ext cx="1070867" cy="348813"/>
            </a:xfrm>
            <a:prstGeom prst="rect">
              <a:avLst/>
            </a:prstGeom>
            <a:ln w="12700">
              <a:miter lim="400000"/>
            </a:ln>
          </p:spPr>
          <p:txBody>
            <a:bodyPr wrap="square" lIns="50800" tIns="50800" rIns="50800" bIns="50800">
              <a:spAutoFit/>
            </a:bodyPr>
            <a:lstStyle>
              <a:defPPr>
                <a:defRPr lang="zh-CN"/>
              </a:defPPr>
              <a:lvl1pPr marR="0" lvl="0" indent="0" algn="ctr" defTabSz="825500" fontAlgn="auto" hangingPunct="0">
                <a:lnSpc>
                  <a:spcPct val="100000"/>
                </a:lnSpc>
                <a:spcBef>
                  <a:spcPct val="0"/>
                </a:spcBef>
                <a:spcAft>
                  <a:spcPct val="0"/>
                </a:spcAft>
                <a:buClrTx/>
                <a:buSzTx/>
                <a:buFontTx/>
                <a:buNone/>
                <a:defRPr kumimoji="0" sz="1400" b="0" i="0" u="none" strike="noStrike" kern="0" cap="none" spc="0" normalizeH="0" baseline="0">
                  <a:ln>
                    <a:noFill/>
                  </a:ln>
                  <a:solidFill>
                    <a:srgbClr val="525455"/>
                  </a:solidFill>
                  <a:effectLst/>
                  <a:uLnTx/>
                  <a:uFillTx/>
                  <a:latin typeface="Barlow SemiBold"/>
                  <a:ea typeface="Barlow SemiBold"/>
                  <a:cs typeface="Barlow SemiBold"/>
                </a:defRPr>
              </a:lvl1pPr>
            </a:lstStyle>
            <a:p>
              <a:r>
                <a:rPr lang="zh-CN" altLang="en-US" sz="1600">
                  <a:latin typeface="微软雅黑" panose="020B0503020204020204" pitchFamily="34" charset="-122"/>
                  <a:ea typeface="微软雅黑" panose="020B0503020204020204" pitchFamily="34" charset="-122"/>
                </a:rPr>
                <a:t>营销策略</a:t>
              </a:r>
              <a:endParaRPr lang="zh-CN" altLang="en-US" sz="1600">
                <a:latin typeface="微软雅黑" panose="020B0503020204020204" pitchFamily="34" charset="-122"/>
                <a:ea typeface="微软雅黑" panose="020B0503020204020204" pitchFamily="34" charset="-122"/>
                <a:sym typeface="Helvetica Neue Medium"/>
              </a:endParaRPr>
            </a:p>
          </p:txBody>
        </p:sp>
        <p:sp>
          <p:nvSpPr>
            <p:cNvPr id="44" name="文本框 43"/>
            <p:cNvSpPr txBox="1"/>
            <p:nvPr/>
          </p:nvSpPr>
          <p:spPr>
            <a:xfrm>
              <a:off x="858800" y="4265090"/>
              <a:ext cx="1070867" cy="348813"/>
            </a:xfrm>
            <a:prstGeom prst="rect">
              <a:avLst/>
            </a:prstGeom>
            <a:ln w="12700">
              <a:miter lim="400000"/>
            </a:ln>
          </p:spPr>
          <p:txBody>
            <a:bodyPr wrap="square" lIns="50800" tIns="50800" rIns="50800" bIns="50800">
              <a:spAutoFit/>
            </a:bodyPr>
            <a:lstStyle>
              <a:defPPr>
                <a:defRPr lang="zh-CN"/>
              </a:defPPr>
              <a:lvl1pPr marR="0" lvl="0" indent="0" algn="ctr" defTabSz="825500" fontAlgn="auto" hangingPunct="0">
                <a:lnSpc>
                  <a:spcPct val="100000"/>
                </a:lnSpc>
                <a:spcBef>
                  <a:spcPct val="0"/>
                </a:spcBef>
                <a:spcAft>
                  <a:spcPct val="0"/>
                </a:spcAft>
                <a:buClrTx/>
                <a:buSzTx/>
                <a:buFontTx/>
                <a:buNone/>
                <a:defRPr kumimoji="0" sz="1400" b="0" i="0" u="none" strike="noStrike" kern="0" cap="none" spc="0" normalizeH="0" baseline="0">
                  <a:ln>
                    <a:noFill/>
                  </a:ln>
                  <a:solidFill>
                    <a:srgbClr val="525455"/>
                  </a:solidFill>
                  <a:effectLst/>
                  <a:uLnTx/>
                  <a:uFillTx/>
                  <a:latin typeface="Barlow SemiBold"/>
                  <a:ea typeface="Barlow SemiBold"/>
                  <a:cs typeface="Barlow SemiBold"/>
                </a:defRPr>
              </a:lvl1pPr>
            </a:lstStyle>
            <a:p>
              <a:r>
                <a:rPr lang="zh-CN" altLang="en-US" sz="1600">
                  <a:latin typeface="微软雅黑" panose="020B0503020204020204" pitchFamily="34" charset="-122"/>
                  <a:ea typeface="微软雅黑" panose="020B0503020204020204" pitchFamily="34" charset="-122"/>
                </a:rPr>
                <a:t>达人占比</a:t>
              </a:r>
              <a:endParaRPr lang="zh-CN" altLang="en-US" sz="1600">
                <a:latin typeface="微软雅黑" panose="020B0503020204020204" pitchFamily="34" charset="-122"/>
                <a:ea typeface="微软雅黑" panose="020B0503020204020204" pitchFamily="34" charset="-122"/>
                <a:sym typeface="Helvetica Neue Medium"/>
              </a:endParaRPr>
            </a:p>
          </p:txBody>
        </p:sp>
        <p:sp>
          <p:nvSpPr>
            <p:cNvPr id="45" name="文本框 44"/>
            <p:cNvSpPr txBox="1"/>
            <p:nvPr/>
          </p:nvSpPr>
          <p:spPr>
            <a:xfrm>
              <a:off x="858800" y="4798568"/>
              <a:ext cx="1070867" cy="348813"/>
            </a:xfrm>
            <a:prstGeom prst="rect">
              <a:avLst/>
            </a:prstGeom>
            <a:ln w="12700">
              <a:miter lim="400000"/>
            </a:ln>
          </p:spPr>
          <p:txBody>
            <a:bodyPr wrap="square" lIns="50800" tIns="50800" rIns="50800" bIns="50800">
              <a:spAutoFit/>
            </a:bodyPr>
            <a:lstStyle>
              <a:defPPr>
                <a:defRPr lang="zh-CN"/>
              </a:defPPr>
              <a:lvl1pPr marR="0" lvl="0" indent="0" algn="ctr" defTabSz="825500" fontAlgn="auto" hangingPunct="0">
                <a:lnSpc>
                  <a:spcPct val="100000"/>
                </a:lnSpc>
                <a:spcBef>
                  <a:spcPct val="0"/>
                </a:spcBef>
                <a:spcAft>
                  <a:spcPct val="0"/>
                </a:spcAft>
                <a:buClrTx/>
                <a:buSzTx/>
                <a:buFontTx/>
                <a:buNone/>
                <a:defRPr kumimoji="0" sz="1400" b="0" i="0" u="none" strike="noStrike" kern="0" cap="none" spc="0" normalizeH="0" baseline="0">
                  <a:ln>
                    <a:noFill/>
                  </a:ln>
                  <a:solidFill>
                    <a:srgbClr val="525455"/>
                  </a:solidFill>
                  <a:effectLst/>
                  <a:uLnTx/>
                  <a:uFillTx/>
                  <a:latin typeface="Barlow SemiBold"/>
                  <a:ea typeface="Barlow SemiBold"/>
                  <a:cs typeface="Barlow SemiBold"/>
                </a:defRPr>
              </a:lvl1pPr>
            </a:lstStyle>
            <a:p>
              <a:r>
                <a:rPr lang="zh-CN" altLang="en-US" sz="1600">
                  <a:latin typeface="微软雅黑" panose="020B0503020204020204" pitchFamily="34" charset="-122"/>
                  <a:ea typeface="微软雅黑" panose="020B0503020204020204" pitchFamily="34" charset="-122"/>
                </a:rPr>
                <a:t>内容策路</a:t>
              </a:r>
              <a:endParaRPr lang="zh-CN" altLang="en-US" sz="1600">
                <a:latin typeface="微软雅黑" panose="020B0503020204020204" pitchFamily="34" charset="-122"/>
                <a:ea typeface="微软雅黑" panose="020B0503020204020204" pitchFamily="34" charset="-122"/>
                <a:sym typeface="Helvetica Neue Medium"/>
              </a:endParaRPr>
            </a:p>
          </p:txBody>
        </p:sp>
        <p:sp>
          <p:nvSpPr>
            <p:cNvPr id="46" name="文本框 45"/>
            <p:cNvSpPr txBox="1"/>
            <p:nvPr/>
          </p:nvSpPr>
          <p:spPr>
            <a:xfrm>
              <a:off x="858800" y="5455597"/>
              <a:ext cx="1070867" cy="348813"/>
            </a:xfrm>
            <a:prstGeom prst="rect">
              <a:avLst/>
            </a:prstGeom>
            <a:ln w="12700">
              <a:miter lim="400000"/>
            </a:ln>
          </p:spPr>
          <p:txBody>
            <a:bodyPr wrap="square" lIns="50800" tIns="50800" rIns="50800" bIns="50800">
              <a:spAutoFit/>
            </a:bodyPr>
            <a:lstStyle>
              <a:defPPr>
                <a:defRPr lang="zh-CN"/>
              </a:defPPr>
              <a:lvl1pPr marR="0" lvl="0" indent="0" algn="ctr" defTabSz="825500" fontAlgn="auto" hangingPunct="0">
                <a:lnSpc>
                  <a:spcPct val="100000"/>
                </a:lnSpc>
                <a:spcBef>
                  <a:spcPct val="0"/>
                </a:spcBef>
                <a:spcAft>
                  <a:spcPct val="0"/>
                </a:spcAft>
                <a:buClrTx/>
                <a:buSzTx/>
                <a:buFontTx/>
                <a:buNone/>
                <a:defRPr kumimoji="0" sz="1400" b="0" i="0" u="none" strike="noStrike" kern="0" cap="none" spc="0" normalizeH="0" baseline="0">
                  <a:ln>
                    <a:noFill/>
                  </a:ln>
                  <a:solidFill>
                    <a:srgbClr val="525455"/>
                  </a:solidFill>
                  <a:effectLst/>
                  <a:uLnTx/>
                  <a:uFillTx/>
                  <a:latin typeface="Barlow SemiBold"/>
                  <a:ea typeface="Barlow SemiBold"/>
                  <a:cs typeface="Barlow SemiBold"/>
                </a:defRPr>
              </a:lvl1pPr>
            </a:lstStyle>
            <a:p>
              <a:r>
                <a:rPr lang="zh-CN" altLang="en-US" sz="1600">
                  <a:latin typeface="微软雅黑" panose="020B0503020204020204" pitchFamily="34" charset="-122"/>
                  <a:ea typeface="微软雅黑" panose="020B0503020204020204" pitchFamily="34" charset="-122"/>
                  <a:sym typeface="Helvetica Neue Medium"/>
                </a:rPr>
                <a:t>平台占比</a:t>
              </a:r>
              <a:endParaRPr lang="zh-CN" altLang="en-US" sz="1600">
                <a:latin typeface="微软雅黑" panose="020B0503020204020204" pitchFamily="34" charset="-122"/>
                <a:ea typeface="微软雅黑" panose="020B0503020204020204" pitchFamily="34" charset="-122"/>
                <a:sym typeface="Helvetica Neue Medium"/>
              </a:endParaRPr>
            </a:p>
          </p:txBody>
        </p:sp>
        <p:grpSp>
          <p:nvGrpSpPr>
            <p:cNvPr id="69" name="组合 68"/>
            <p:cNvGrpSpPr/>
            <p:nvPr/>
          </p:nvGrpSpPr>
          <p:grpSpPr>
            <a:xfrm>
              <a:off x="859989" y="3006913"/>
              <a:ext cx="10415301" cy="422717"/>
              <a:chOff x="858800" y="2450345"/>
              <a:chExt cx="10415301" cy="422717"/>
            </a:xfrm>
          </p:grpSpPr>
          <p:sp>
            <p:nvSpPr>
              <p:cNvPr id="3" name="矩形 2"/>
              <p:cNvSpPr/>
              <p:nvPr/>
            </p:nvSpPr>
            <p:spPr>
              <a:xfrm>
                <a:off x="2055079" y="2450345"/>
                <a:ext cx="9219022" cy="422717"/>
              </a:xfrm>
              <a:prstGeom prst="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zh-CN" altLang="en-US" sz="1400">
                    <a:latin typeface="微软雅黑" panose="020B0503020204020204" pitchFamily="34" charset="-122"/>
                    <a:ea typeface="微软雅黑" panose="020B0503020204020204" pitchFamily="34" charset="-122"/>
                  </a:rPr>
                  <a:t>场景切入、受众喜好精准触达，深度种草引导购买 </a:t>
                </a:r>
                <a:r>
                  <a:rPr lang="en-US" altLang="zh-CN" sz="1400">
                    <a:latin typeface="微软雅黑" panose="020B0503020204020204" pitchFamily="34" charset="-122"/>
                    <a:ea typeface="微软雅黑" panose="020B0503020204020204" pitchFamily="34" charset="-122"/>
                  </a:rPr>
                  <a:t>,</a:t>
                </a:r>
                <a:r>
                  <a:rPr lang="zh-CN" altLang="en-US" sz="1400">
                    <a:latin typeface="微软雅黑" panose="020B0503020204020204" pitchFamily="34" charset="-122"/>
                    <a:ea typeface="微软雅黑" panose="020B0503020204020204" pitchFamily="34" charset="-122"/>
                  </a:rPr>
                  <a:t>多类型达人推荐产品，强化用户购买信心助力收割</a:t>
                </a:r>
                <a:endParaRPr lang="zh-CN" altLang="en-US" sz="1400">
                  <a:latin typeface="微软雅黑" panose="020B0503020204020204" pitchFamily="34" charset="-122"/>
                  <a:ea typeface="微软雅黑" panose="020B0503020204020204" pitchFamily="34" charset="-122"/>
                </a:endParaRPr>
              </a:p>
            </p:txBody>
          </p:sp>
          <p:sp>
            <p:nvSpPr>
              <p:cNvPr id="47" name="文本框 46"/>
              <p:cNvSpPr txBox="1"/>
              <p:nvPr/>
            </p:nvSpPr>
            <p:spPr>
              <a:xfrm>
                <a:off x="858800" y="2522572"/>
                <a:ext cx="1070867" cy="348813"/>
              </a:xfrm>
              <a:prstGeom prst="rect">
                <a:avLst/>
              </a:prstGeom>
              <a:ln w="12700">
                <a:miter lim="400000"/>
              </a:ln>
            </p:spPr>
            <p:txBody>
              <a:bodyPr wrap="square" lIns="50800" tIns="50800" rIns="50800" bIns="50800">
                <a:spAutoFit/>
              </a:bodyPr>
              <a:lstStyle>
                <a:defPPr>
                  <a:defRPr lang="zh-CN"/>
                </a:defPPr>
                <a:lvl1pPr marR="0" lvl="0" indent="0" algn="ctr" defTabSz="825500" fontAlgn="auto" hangingPunct="0">
                  <a:lnSpc>
                    <a:spcPct val="100000"/>
                  </a:lnSpc>
                  <a:spcBef>
                    <a:spcPct val="0"/>
                  </a:spcBef>
                  <a:spcAft>
                    <a:spcPct val="0"/>
                  </a:spcAft>
                  <a:buClrTx/>
                  <a:buSzTx/>
                  <a:buFontTx/>
                  <a:buNone/>
                  <a:defRPr kumimoji="0" sz="1400" b="0" i="0" u="none" strike="noStrike" kern="0" cap="none" spc="0" normalizeH="0" baseline="0">
                    <a:ln>
                      <a:noFill/>
                    </a:ln>
                    <a:solidFill>
                      <a:srgbClr val="525455"/>
                    </a:solidFill>
                    <a:effectLst/>
                    <a:uLnTx/>
                    <a:uFillTx/>
                    <a:latin typeface="Barlow SemiBold"/>
                    <a:ea typeface="Barlow SemiBold"/>
                    <a:cs typeface="Barlow SemiBold"/>
                  </a:defRPr>
                </a:lvl1pPr>
              </a:lstStyle>
              <a:p>
                <a:r>
                  <a:rPr lang="zh-CN" altLang="en-US" sz="1600">
                    <a:latin typeface="微软雅黑" panose="020B0503020204020204" pitchFamily="34" charset="-122"/>
                    <a:ea typeface="微软雅黑" panose="020B0503020204020204" pitchFamily="34" charset="-122"/>
                  </a:rPr>
                  <a:t>传播思路</a:t>
                </a:r>
                <a:endParaRPr lang="zh-CN" altLang="en-US" sz="1600">
                  <a:latin typeface="微软雅黑" panose="020B0503020204020204" pitchFamily="34" charset="-122"/>
                  <a:ea typeface="微软雅黑" panose="020B0503020204020204" pitchFamily="34" charset="-122"/>
                  <a:sym typeface="Helvetica Neue Medium"/>
                </a:endParaRPr>
              </a:p>
            </p:txBody>
          </p:sp>
        </p:grpSp>
        <p:sp>
          <p:nvSpPr>
            <p:cNvPr id="48" name="矩形 47"/>
            <p:cNvSpPr/>
            <p:nvPr/>
          </p:nvSpPr>
          <p:spPr>
            <a:xfrm>
              <a:off x="2070845" y="3545283"/>
              <a:ext cx="2263137" cy="480788"/>
            </a:xfrm>
            <a:prstGeom prst="rect">
              <a:avLst/>
            </a:prstGeom>
            <a:solidFill>
              <a:srgbClr val="DAC7EA"/>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zh-CN" altLang="en-US" sz="1400">
                  <a:solidFill>
                    <a:schemeClr val="tx1"/>
                  </a:solidFill>
                  <a:latin typeface="微软雅黑" panose="020B0503020204020204" pitchFamily="34" charset="-122"/>
                  <a:ea typeface="微软雅黑" panose="020B0503020204020204" pitchFamily="34" charset="-122"/>
                </a:rPr>
                <a:t>产品科普直击消费者需求，吸 引广泛关注</a:t>
              </a:r>
              <a:endParaRPr lang="zh-CN" altLang="en-US" sz="1400">
                <a:solidFill>
                  <a:schemeClr val="tx1"/>
                </a:solidFill>
                <a:latin typeface="微软雅黑" panose="020B0503020204020204" pitchFamily="34" charset="-122"/>
                <a:ea typeface="微软雅黑" panose="020B0503020204020204" pitchFamily="34" charset="-122"/>
              </a:endParaRPr>
            </a:p>
          </p:txBody>
        </p:sp>
        <p:sp>
          <p:nvSpPr>
            <p:cNvPr id="49" name="矩形 48"/>
            <p:cNvSpPr/>
            <p:nvPr/>
          </p:nvSpPr>
          <p:spPr>
            <a:xfrm>
              <a:off x="4388317" y="3545283"/>
              <a:ext cx="2263137" cy="480788"/>
            </a:xfrm>
            <a:prstGeom prst="rect">
              <a:avLst/>
            </a:prstGeom>
            <a:solidFill>
              <a:srgbClr val="DAC7EA"/>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zh-CN" altLang="en-US" sz="1400">
                  <a:solidFill>
                    <a:schemeClr val="tx1"/>
                  </a:solidFill>
                  <a:latin typeface="微软雅黑" panose="020B0503020204020204" pitchFamily="34" charset="-122"/>
                  <a:ea typeface="微软雅黑" panose="020B0503020204020204" pitchFamily="34" charset="-122"/>
                </a:rPr>
                <a:t>以情感营销打造品牌差异化 引发话题</a:t>
              </a:r>
              <a:endParaRPr lang="zh-CN" altLang="en-US" sz="1400">
                <a:solidFill>
                  <a:schemeClr val="tx1"/>
                </a:solidFill>
                <a:latin typeface="微软雅黑" panose="020B0503020204020204" pitchFamily="34" charset="-122"/>
                <a:ea typeface="微软雅黑" panose="020B0503020204020204" pitchFamily="34" charset="-122"/>
              </a:endParaRPr>
            </a:p>
          </p:txBody>
        </p:sp>
        <p:sp>
          <p:nvSpPr>
            <p:cNvPr id="50" name="矩形 49"/>
            <p:cNvSpPr/>
            <p:nvPr/>
          </p:nvSpPr>
          <p:spPr>
            <a:xfrm>
              <a:off x="6705789" y="3545283"/>
              <a:ext cx="2263137" cy="480788"/>
            </a:xfrm>
            <a:prstGeom prst="rect">
              <a:avLst/>
            </a:prstGeom>
            <a:solidFill>
              <a:srgbClr val="DAC7EA"/>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zh-CN" altLang="en-US" sz="1400">
                  <a:solidFill>
                    <a:schemeClr val="tx1"/>
                  </a:solidFill>
                  <a:latin typeface="微软雅黑" panose="020B0503020204020204" pitchFamily="34" charset="-122"/>
                  <a:ea typeface="微软雅黑" panose="020B0503020204020204" pitchFamily="34" charset="-122"/>
                </a:rPr>
                <a:t>个性化营销制造话题</a:t>
              </a:r>
              <a:endParaRPr lang="zh-CN" altLang="en-US" sz="1400">
                <a:solidFill>
                  <a:schemeClr val="tx1"/>
                </a:solidFill>
                <a:latin typeface="微软雅黑" panose="020B0503020204020204" pitchFamily="34" charset="-122"/>
                <a:ea typeface="微软雅黑" panose="020B0503020204020204" pitchFamily="34" charset="-122"/>
              </a:endParaRPr>
            </a:p>
          </p:txBody>
        </p:sp>
        <p:sp>
          <p:nvSpPr>
            <p:cNvPr id="51" name="矩形 50"/>
            <p:cNvSpPr/>
            <p:nvPr/>
          </p:nvSpPr>
          <p:spPr>
            <a:xfrm>
              <a:off x="9023261" y="3545283"/>
              <a:ext cx="2263137" cy="480788"/>
            </a:xfrm>
            <a:prstGeom prst="rect">
              <a:avLst/>
            </a:prstGeom>
            <a:solidFill>
              <a:srgbClr val="DAC7EA"/>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zh-CN" altLang="en-US" sz="1400">
                  <a:solidFill>
                    <a:schemeClr val="tx1"/>
                  </a:solidFill>
                  <a:latin typeface="微软雅黑" panose="020B0503020204020204" pitchFamily="34" charset="-122"/>
                  <a:ea typeface="微软雅黑" panose="020B0503020204020204" pitchFamily="34" charset="-122"/>
                </a:rPr>
                <a:t>年终粉丝回馈活动作为 倒流</a:t>
              </a:r>
              <a:endParaRPr lang="zh-CN" altLang="en-US" sz="1400">
                <a:solidFill>
                  <a:schemeClr val="tx1"/>
                </a:solidFill>
                <a:latin typeface="微软雅黑" panose="020B0503020204020204" pitchFamily="34" charset="-122"/>
                <a:ea typeface="微软雅黑" panose="020B0503020204020204" pitchFamily="34" charset="-122"/>
              </a:endParaRPr>
            </a:p>
          </p:txBody>
        </p:sp>
        <p:sp>
          <p:nvSpPr>
            <p:cNvPr id="52" name="矩形 51"/>
            <p:cNvSpPr/>
            <p:nvPr/>
          </p:nvSpPr>
          <p:spPr>
            <a:xfrm>
              <a:off x="2048729" y="4763626"/>
              <a:ext cx="9219022" cy="417194"/>
            </a:xfrm>
            <a:prstGeom prst="rect">
              <a:avLst/>
            </a:prstGeom>
            <a:solidFill>
              <a:srgbClr val="DAC7EA"/>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zh-CN" altLang="en-US" sz="1600">
                  <a:solidFill>
                    <a:schemeClr val="tx1"/>
                  </a:solidFill>
                </a:rPr>
                <a:t>好物推荐、开箱测评、合集测评、场景种草、使用感受、必买清单</a:t>
              </a:r>
              <a:endParaRPr lang="zh-CN" altLang="en-US" sz="1600">
                <a:solidFill>
                  <a:schemeClr val="tx1"/>
                </a:solidFill>
                <a:latin typeface="微软雅黑" panose="020B0503020204020204" pitchFamily="34" charset="-122"/>
                <a:ea typeface="微软雅黑" panose="020B0503020204020204" pitchFamily="34" charset="-122"/>
              </a:endParaRPr>
            </a:p>
          </p:txBody>
        </p:sp>
        <p:sp>
          <p:nvSpPr>
            <p:cNvPr id="53" name="矩形 52"/>
            <p:cNvSpPr/>
            <p:nvPr/>
          </p:nvSpPr>
          <p:spPr>
            <a:xfrm>
              <a:off x="2055081" y="4212688"/>
              <a:ext cx="2263137" cy="480788"/>
            </a:xfrm>
            <a:prstGeom prst="rect">
              <a:avLst/>
            </a:prstGeom>
            <a:solidFill>
              <a:srgbClr val="DAC7EA"/>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ltLang="zh-CN" sz="1400">
                  <a:solidFill>
                    <a:schemeClr val="tx1"/>
                  </a:solidFill>
                  <a:latin typeface="微软雅黑" panose="020B0503020204020204" pitchFamily="34" charset="-122"/>
                  <a:ea typeface="微软雅黑" panose="020B0503020204020204" pitchFamily="34" charset="-122"/>
                </a:rPr>
                <a:t>20%</a:t>
              </a:r>
              <a:r>
                <a:rPr lang="zh-CN" altLang="en-US" sz="1400">
                  <a:solidFill>
                    <a:schemeClr val="tx1"/>
                  </a:solidFill>
                  <a:latin typeface="微软雅黑" panose="020B0503020204020204" pitchFamily="34" charset="-122"/>
                  <a:ea typeface="微软雅黑" panose="020B0503020204020204" pitchFamily="34" charset="-122"/>
                </a:rPr>
                <a:t>素人</a:t>
              </a:r>
              <a:r>
                <a:rPr lang="en-US" altLang="zh-CN" sz="1400">
                  <a:solidFill>
                    <a:schemeClr val="tx1"/>
                  </a:solidFill>
                  <a:latin typeface="微软雅黑" panose="020B0503020204020204" pitchFamily="34" charset="-122"/>
                  <a:ea typeface="微软雅黑" panose="020B0503020204020204" pitchFamily="34" charset="-122"/>
                </a:rPr>
                <a:t>+50%</a:t>
              </a:r>
              <a:r>
                <a:rPr lang="zh-CN" altLang="en-US" sz="1400">
                  <a:solidFill>
                    <a:schemeClr val="tx1"/>
                  </a:solidFill>
                  <a:latin typeface="微软雅黑" panose="020B0503020204020204" pitchFamily="34" charset="-122"/>
                  <a:ea typeface="微软雅黑" panose="020B0503020204020204" pitchFamily="34" charset="-122"/>
                </a:rPr>
                <a:t>尾部</a:t>
              </a:r>
              <a:r>
                <a:rPr lang="en-US" altLang="zh-CN" sz="1400">
                  <a:solidFill>
                    <a:schemeClr val="tx1"/>
                  </a:solidFill>
                  <a:latin typeface="微软雅黑" panose="020B0503020204020204" pitchFamily="34" charset="-122"/>
                  <a:ea typeface="微软雅黑" panose="020B0503020204020204" pitchFamily="34" charset="-122"/>
                </a:rPr>
                <a:t>+30%</a:t>
              </a:r>
              <a:r>
                <a:rPr lang="zh-CN" altLang="en-US" sz="1400">
                  <a:solidFill>
                    <a:schemeClr val="tx1"/>
                  </a:solidFill>
                  <a:latin typeface="微软雅黑" panose="020B0503020204020204" pitchFamily="34" charset="-122"/>
                  <a:ea typeface="微软雅黑" panose="020B0503020204020204" pitchFamily="34" charset="-122"/>
                </a:rPr>
                <a:t>腰部</a:t>
              </a:r>
              <a:endParaRPr lang="zh-CN" altLang="en-US" sz="1400">
                <a:solidFill>
                  <a:schemeClr val="tx1"/>
                </a:solidFill>
                <a:latin typeface="微软雅黑" panose="020B0503020204020204" pitchFamily="34" charset="-122"/>
                <a:ea typeface="微软雅黑" panose="020B0503020204020204" pitchFamily="34" charset="-122"/>
              </a:endParaRPr>
            </a:p>
          </p:txBody>
        </p:sp>
        <p:sp>
          <p:nvSpPr>
            <p:cNvPr id="54" name="矩形 53"/>
            <p:cNvSpPr/>
            <p:nvPr/>
          </p:nvSpPr>
          <p:spPr>
            <a:xfrm>
              <a:off x="4372553" y="4212688"/>
              <a:ext cx="2263137" cy="480788"/>
            </a:xfrm>
            <a:prstGeom prst="rect">
              <a:avLst/>
            </a:prstGeom>
            <a:solidFill>
              <a:srgbClr val="DAC7EA"/>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ltLang="zh-CN" sz="1400">
                  <a:solidFill>
                    <a:schemeClr val="tx1"/>
                  </a:solidFill>
                  <a:latin typeface="微软雅黑" panose="020B0503020204020204" pitchFamily="34" charset="-122"/>
                  <a:ea typeface="微软雅黑" panose="020B0503020204020204" pitchFamily="34" charset="-122"/>
                </a:rPr>
                <a:t>30%</a:t>
              </a:r>
              <a:r>
                <a:rPr lang="zh-CN" altLang="en-US" sz="1400">
                  <a:solidFill>
                    <a:schemeClr val="tx1"/>
                  </a:solidFill>
                  <a:latin typeface="微软雅黑" panose="020B0503020204020204" pitchFamily="34" charset="-122"/>
                  <a:ea typeface="微软雅黑" panose="020B0503020204020204" pitchFamily="34" charset="-122"/>
                </a:rPr>
                <a:t>素人</a:t>
              </a:r>
              <a:r>
                <a:rPr lang="en-US" altLang="zh-CN" sz="1400">
                  <a:solidFill>
                    <a:schemeClr val="tx1"/>
                  </a:solidFill>
                  <a:latin typeface="微软雅黑" panose="020B0503020204020204" pitchFamily="34" charset="-122"/>
                  <a:ea typeface="微软雅黑" panose="020B0503020204020204" pitchFamily="34" charset="-122"/>
                </a:rPr>
                <a:t>+40%</a:t>
              </a:r>
              <a:r>
                <a:rPr lang="zh-CN" altLang="en-US" sz="1400">
                  <a:solidFill>
                    <a:schemeClr val="tx1"/>
                  </a:solidFill>
                  <a:latin typeface="微软雅黑" panose="020B0503020204020204" pitchFamily="34" charset="-122"/>
                  <a:ea typeface="微软雅黑" panose="020B0503020204020204" pitchFamily="34" charset="-122"/>
                </a:rPr>
                <a:t>尾部</a:t>
              </a:r>
              <a:r>
                <a:rPr lang="en-US" altLang="zh-CN" sz="1400">
                  <a:solidFill>
                    <a:schemeClr val="tx1"/>
                  </a:solidFill>
                  <a:latin typeface="微软雅黑" panose="020B0503020204020204" pitchFamily="34" charset="-122"/>
                  <a:ea typeface="微软雅黑" panose="020B0503020204020204" pitchFamily="34" charset="-122"/>
                </a:rPr>
                <a:t>+30%</a:t>
              </a:r>
              <a:r>
                <a:rPr lang="zh-CN" altLang="en-US" sz="1400">
                  <a:solidFill>
                    <a:schemeClr val="tx1"/>
                  </a:solidFill>
                  <a:latin typeface="微软雅黑" panose="020B0503020204020204" pitchFamily="34" charset="-122"/>
                  <a:ea typeface="微软雅黑" panose="020B0503020204020204" pitchFamily="34" charset="-122"/>
                </a:rPr>
                <a:t>腰部</a:t>
              </a:r>
              <a:endParaRPr lang="zh-CN" altLang="en-US" sz="1400">
                <a:solidFill>
                  <a:schemeClr val="tx1"/>
                </a:solidFill>
                <a:latin typeface="微软雅黑" panose="020B0503020204020204" pitchFamily="34" charset="-122"/>
                <a:ea typeface="微软雅黑" panose="020B0503020204020204" pitchFamily="34" charset="-122"/>
              </a:endParaRPr>
            </a:p>
          </p:txBody>
        </p:sp>
        <p:sp>
          <p:nvSpPr>
            <p:cNvPr id="55" name="矩形 54"/>
            <p:cNvSpPr/>
            <p:nvPr/>
          </p:nvSpPr>
          <p:spPr>
            <a:xfrm>
              <a:off x="6690025" y="4212688"/>
              <a:ext cx="2263137" cy="480788"/>
            </a:xfrm>
            <a:prstGeom prst="rect">
              <a:avLst/>
            </a:prstGeom>
            <a:solidFill>
              <a:srgbClr val="DAC7EA"/>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ltLang="zh-CN" sz="1400">
                  <a:solidFill>
                    <a:schemeClr val="tx1"/>
                  </a:solidFill>
                  <a:latin typeface="微软雅黑" panose="020B0503020204020204" pitchFamily="34" charset="-122"/>
                  <a:ea typeface="微软雅黑" panose="020B0503020204020204" pitchFamily="34" charset="-122"/>
                </a:rPr>
                <a:t>30%</a:t>
              </a:r>
              <a:r>
                <a:rPr lang="zh-CN" altLang="en-US" sz="1400">
                  <a:solidFill>
                    <a:schemeClr val="tx1"/>
                  </a:solidFill>
                  <a:latin typeface="微软雅黑" panose="020B0503020204020204" pitchFamily="34" charset="-122"/>
                  <a:ea typeface="微软雅黑" panose="020B0503020204020204" pitchFamily="34" charset="-122"/>
                </a:rPr>
                <a:t>素人</a:t>
              </a:r>
              <a:r>
                <a:rPr lang="en-US" altLang="zh-CN" sz="1400">
                  <a:solidFill>
                    <a:schemeClr val="tx1"/>
                  </a:solidFill>
                  <a:latin typeface="微软雅黑" panose="020B0503020204020204" pitchFamily="34" charset="-122"/>
                  <a:ea typeface="微软雅黑" panose="020B0503020204020204" pitchFamily="34" charset="-122"/>
                </a:rPr>
                <a:t>+50%</a:t>
              </a:r>
              <a:r>
                <a:rPr lang="zh-CN" altLang="en-US" sz="1400">
                  <a:solidFill>
                    <a:schemeClr val="tx1"/>
                  </a:solidFill>
                  <a:latin typeface="微软雅黑" panose="020B0503020204020204" pitchFamily="34" charset="-122"/>
                  <a:ea typeface="微软雅黑" panose="020B0503020204020204" pitchFamily="34" charset="-122"/>
                </a:rPr>
                <a:t>尾部</a:t>
              </a:r>
              <a:r>
                <a:rPr lang="en-US" altLang="zh-CN" sz="1400">
                  <a:solidFill>
                    <a:schemeClr val="tx1"/>
                  </a:solidFill>
                  <a:latin typeface="微软雅黑" panose="020B0503020204020204" pitchFamily="34" charset="-122"/>
                  <a:ea typeface="微软雅黑" panose="020B0503020204020204" pitchFamily="34" charset="-122"/>
                </a:rPr>
                <a:t>+20%</a:t>
              </a:r>
              <a:r>
                <a:rPr lang="zh-CN" altLang="en-US" sz="1400">
                  <a:solidFill>
                    <a:schemeClr val="tx1"/>
                  </a:solidFill>
                  <a:latin typeface="微软雅黑" panose="020B0503020204020204" pitchFamily="34" charset="-122"/>
                  <a:ea typeface="微软雅黑" panose="020B0503020204020204" pitchFamily="34" charset="-122"/>
                </a:rPr>
                <a:t>腰部</a:t>
              </a:r>
              <a:endParaRPr lang="zh-CN" altLang="en-US" sz="1400">
                <a:solidFill>
                  <a:schemeClr val="tx1"/>
                </a:solidFill>
                <a:latin typeface="微软雅黑" panose="020B0503020204020204" pitchFamily="34" charset="-122"/>
                <a:ea typeface="微软雅黑" panose="020B0503020204020204" pitchFamily="34" charset="-122"/>
              </a:endParaRPr>
            </a:p>
          </p:txBody>
        </p:sp>
        <p:sp>
          <p:nvSpPr>
            <p:cNvPr id="56" name="矩形 55"/>
            <p:cNvSpPr/>
            <p:nvPr/>
          </p:nvSpPr>
          <p:spPr>
            <a:xfrm>
              <a:off x="9007497" y="4212688"/>
              <a:ext cx="2263137" cy="480788"/>
            </a:xfrm>
            <a:prstGeom prst="rect">
              <a:avLst/>
            </a:prstGeom>
            <a:solidFill>
              <a:srgbClr val="DAC7EA"/>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ltLang="zh-CN" sz="1400">
                  <a:solidFill>
                    <a:schemeClr val="tx1"/>
                  </a:solidFill>
                  <a:latin typeface="微软雅黑" panose="020B0503020204020204" pitchFamily="34" charset="-122"/>
                  <a:ea typeface="微软雅黑" panose="020B0503020204020204" pitchFamily="34" charset="-122"/>
                </a:rPr>
                <a:t>20%</a:t>
              </a:r>
              <a:r>
                <a:rPr lang="zh-CN" altLang="en-US" sz="1400">
                  <a:solidFill>
                    <a:schemeClr val="tx1"/>
                  </a:solidFill>
                  <a:latin typeface="微软雅黑" panose="020B0503020204020204" pitchFamily="34" charset="-122"/>
                  <a:ea typeface="微软雅黑" panose="020B0503020204020204" pitchFamily="34" charset="-122"/>
                </a:rPr>
                <a:t>素人</a:t>
              </a:r>
              <a:r>
                <a:rPr lang="en-US" altLang="zh-CN" sz="1400">
                  <a:solidFill>
                    <a:schemeClr val="tx1"/>
                  </a:solidFill>
                  <a:latin typeface="微软雅黑" panose="020B0503020204020204" pitchFamily="34" charset="-122"/>
                  <a:ea typeface="微软雅黑" panose="020B0503020204020204" pitchFamily="34" charset="-122"/>
                </a:rPr>
                <a:t>+45-50%</a:t>
              </a:r>
              <a:r>
                <a:rPr lang="zh-CN" altLang="en-US" sz="1400">
                  <a:solidFill>
                    <a:schemeClr val="tx1"/>
                  </a:solidFill>
                  <a:latin typeface="微软雅黑" panose="020B0503020204020204" pitchFamily="34" charset="-122"/>
                  <a:ea typeface="微软雅黑" panose="020B0503020204020204" pitchFamily="34" charset="-122"/>
                </a:rPr>
                <a:t>尾部</a:t>
              </a:r>
              <a:r>
                <a:rPr lang="en-US" altLang="zh-CN" sz="1400">
                  <a:solidFill>
                    <a:schemeClr val="tx1"/>
                  </a:solidFill>
                  <a:latin typeface="微软雅黑" panose="020B0503020204020204" pitchFamily="34" charset="-122"/>
                  <a:ea typeface="微软雅黑" panose="020B0503020204020204" pitchFamily="34" charset="-122"/>
                </a:rPr>
                <a:t>+30%</a:t>
              </a:r>
              <a:r>
                <a:rPr lang="zh-CN" altLang="en-US" sz="1400">
                  <a:solidFill>
                    <a:schemeClr val="tx1"/>
                  </a:solidFill>
                  <a:latin typeface="微软雅黑" panose="020B0503020204020204" pitchFamily="34" charset="-122"/>
                  <a:ea typeface="微软雅黑" panose="020B0503020204020204" pitchFamily="34" charset="-122"/>
                </a:rPr>
                <a:t>腰部</a:t>
              </a:r>
              <a:r>
                <a:rPr lang="en-US" altLang="zh-CN" sz="1400">
                  <a:solidFill>
                    <a:schemeClr val="tx1"/>
                  </a:solidFill>
                  <a:latin typeface="微软雅黑" panose="020B0503020204020204" pitchFamily="34" charset="-122"/>
                  <a:ea typeface="微软雅黑" panose="020B0503020204020204" pitchFamily="34" charset="-122"/>
                </a:rPr>
                <a:t>+2-3</a:t>
              </a:r>
              <a:r>
                <a:rPr lang="zh-CN" altLang="en-US" sz="1400">
                  <a:solidFill>
                    <a:schemeClr val="tx1"/>
                  </a:solidFill>
                  <a:latin typeface="微软雅黑" panose="020B0503020204020204" pitchFamily="34" charset="-122"/>
                  <a:ea typeface="微软雅黑" panose="020B0503020204020204" pitchFamily="34" charset="-122"/>
                </a:rPr>
                <a:t>位头部</a:t>
              </a:r>
              <a:endParaRPr lang="zh-CN" altLang="en-US" sz="1400">
                <a:solidFill>
                  <a:schemeClr val="tx1"/>
                </a:solidFill>
                <a:latin typeface="微软雅黑" panose="020B0503020204020204" pitchFamily="34" charset="-122"/>
                <a:ea typeface="微软雅黑" panose="020B0503020204020204" pitchFamily="34" charset="-122"/>
              </a:endParaRPr>
            </a:p>
          </p:txBody>
        </p:sp>
        <p:pic>
          <p:nvPicPr>
            <p:cNvPr id="61" name="Picture 2" descr="https://img0.baidu.com/it/u=391064354,72400491&amp;fm=253&amp;fmt=auto&amp;app=138&amp;f=JPEG?w=560&amp;h=350"/>
            <p:cNvPicPr>
              <a:picLocks noChangeAspect="1" noChangeArrowheads="1"/>
            </p:cNvPicPr>
            <p:nvPr/>
          </p:nvPicPr>
          <p:blipFill>
            <a:blip r:embed="rId9">
              <a:extLst>
                <a:ext uri="{BEBA8EAE-BF5A-486C-A8C5-ECC9F3942E4B}">
                  <a14:imgProps xmlns:a14="http://schemas.microsoft.com/office/drawing/2010/main">
                    <a14:imgLayer r:embed="rId10">
                      <a14:imgEffect>
                        <a14:backgroundRemoval t="286" b="98286" l="10000" r="90000">
                          <a14:foregroundMark x1="34821" y1="40000" x2="34821" y2="40000"/>
                          <a14:foregroundMark x1="27679" y1="46571" x2="27679" y2="46571"/>
                          <a14:foregroundMark x1="37679" y1="53143" x2="37679" y2="53143"/>
                          <a14:foregroundMark x1="34821" y1="53143" x2="34821" y2="53143"/>
                          <a14:foregroundMark x1="34286" y1="53143" x2="34286" y2="53143"/>
                          <a14:foregroundMark x1="24821" y1="50571" x2="24821" y2="50571"/>
                          <a14:foregroundMark x1="27857" y1="50571" x2="27857" y2="50571"/>
                          <a14:foregroundMark x1="28214" y1="50571" x2="28214" y2="50571"/>
                          <a14:foregroundMark x1="38214" y1="48857" x2="38214" y2="48857"/>
                          <a14:foregroundMark x1="39643" y1="49143" x2="39643" y2="49143"/>
                          <a14:foregroundMark x1="40893" y1="50857" x2="40893" y2="50857"/>
                          <a14:foregroundMark x1="46964" y1="46571" x2="46964" y2="46571"/>
                          <a14:foregroundMark x1="46964" y1="46571" x2="46964" y2="46571"/>
                          <a14:foregroundMark x1="47143" y1="48571" x2="47143" y2="48571"/>
                          <a14:foregroundMark x1="45893" y1="51429" x2="45893" y2="51429"/>
                          <a14:foregroundMark x1="45000" y1="53714" x2="45000" y2="53714"/>
                          <a14:foregroundMark x1="44643" y1="59143" x2="44643" y2="59143"/>
                          <a14:foregroundMark x1="44107" y1="62857" x2="44107" y2="62857"/>
                          <a14:foregroundMark x1="53393" y1="59714" x2="53393" y2="59714"/>
                          <a14:foregroundMark x1="53393" y1="59714" x2="53393" y2="59714"/>
                          <a14:foregroundMark x1="55714" y1="62286" x2="55714" y2="62286"/>
                          <a14:foregroundMark x1="55714" y1="57143" x2="55714" y2="57143"/>
                          <a14:foregroundMark x1="55536" y1="50857" x2="55536" y2="50857"/>
                          <a14:foregroundMark x1="55179" y1="45714" x2="55179" y2="45714"/>
                          <a14:foregroundMark x1="55179" y1="42000" x2="55179" y2="42000"/>
                          <a14:foregroundMark x1="55179" y1="41143" x2="55179" y2="41143"/>
                          <a14:foregroundMark x1="68036" y1="42571" x2="68036" y2="42571"/>
                          <a14:foregroundMark x1="66071" y1="46286" x2="66071" y2="46286"/>
                          <a14:foregroundMark x1="64286" y1="46286" x2="64286" y2="46286"/>
                          <a14:foregroundMark x1="63929" y1="46286" x2="63929" y2="46286"/>
                          <a14:foregroundMark x1="63571" y1="44286" x2="63571" y2="44286"/>
                          <a14:foregroundMark x1="63571" y1="41143" x2="63571" y2="41143"/>
                          <a14:foregroundMark x1="65893" y1="42286" x2="66429" y2="42857"/>
                          <a14:foregroundMark x1="64464" y1="49429" x2="64464" y2="49429"/>
                          <a14:foregroundMark x1="64464" y1="51714" x2="64464" y2="51714"/>
                          <a14:foregroundMark x1="64464" y1="55143" x2="64464" y2="55143"/>
                          <a14:foregroundMark x1="64286" y1="56857" x2="64286" y2="56857"/>
                          <a14:foregroundMark x1="64286" y1="60000" x2="64286" y2="60000"/>
                          <a14:foregroundMark x1="71964" y1="54571" x2="72679" y2="54286"/>
                          <a14:foregroundMark x1="72679" y1="54286" x2="72679" y2="54286"/>
                          <a14:foregroundMark x1="73036" y1="42286" x2="73036" y2="42286"/>
                          <a14:foregroundMark x1="73036" y1="42000" x2="73036" y2="42000"/>
                        </a14:backgroundRemoval>
                      </a14:imgEffect>
                    </a14:imgLayer>
                  </a14:imgProps>
                </a:ext>
                <a:ext uri="{28A0092B-C50C-407E-A947-70E740481C1C}">
                  <a14:useLocalDpi xmlns:a14="http://schemas.microsoft.com/office/drawing/2010/main" val="0"/>
                </a:ext>
              </a:extLst>
            </a:blip>
            <a:srcRect l="18333" t="2572" r="16667"/>
            <a:stretch>
              <a:fillRect/>
            </a:stretch>
          </p:blipFill>
          <p:spPr bwMode="auto">
            <a:xfrm>
              <a:off x="2240009" y="6053960"/>
              <a:ext cx="305267" cy="285978"/>
            </a:xfrm>
            <a:prstGeom prst="rect">
              <a:avLst/>
            </a:prstGeom>
            <a:noFill/>
            <a:extLst>
              <a:ext uri="{909E8E84-426E-40DD-AFC4-6F175D3DCCD1}">
                <a14:hiddenFill xmlns:a14="http://schemas.microsoft.com/office/drawing/2010/main">
                  <a:solidFill>
                    <a:srgbClr val="FFFFFF"/>
                  </a:solidFill>
                </a14:hiddenFill>
              </a:ext>
            </a:extLst>
          </p:spPr>
        </p:pic>
        <p:pic>
          <p:nvPicPr>
            <p:cNvPr id="62" name="图片 61"/>
            <p:cNvPicPr>
              <a:picLocks noChangeAspect="1"/>
            </p:cNvPicPr>
            <p:nvPr/>
          </p:nvPicPr>
          <p:blipFill>
            <a:blip r:embed="rId13"/>
            <a:stretch>
              <a:fillRect/>
            </a:stretch>
          </p:blipFill>
          <p:spPr>
            <a:xfrm>
              <a:off x="2963229" y="6021901"/>
              <a:ext cx="325874" cy="318037"/>
            </a:xfrm>
            <a:prstGeom prst="rect">
              <a:avLst/>
            </a:prstGeom>
          </p:spPr>
        </p:pic>
        <p:pic>
          <p:nvPicPr>
            <p:cNvPr id="63" name="Picture 10" descr="https://img.36krcdn.com/20220715/v2_48a488dffaec45a28d928c1bbcfb4ba2_img_000"/>
            <p:cNvPicPr>
              <a:picLocks noChangeAspect="1" noChangeArrowheads="1"/>
            </p:cNvPicPr>
            <p:nvPr/>
          </p:nvPicPr>
          <p:blipFill>
            <a:blip r:embed="rId7">
              <a:extLst>
                <a:ext uri="{BEBA8EAE-BF5A-486C-A8C5-ECC9F3942E4B}">
                  <a14:imgProps xmlns:a14="http://schemas.microsoft.com/office/drawing/2010/main">
                    <a14:imgLayer r:embed="rId8">
                      <a14:imgEffect>
                        <a14:backgroundRemoval t="4092" b="56266" l="30278" r="68704">
                          <a14:foregroundMark x1="42870" y1="21228" x2="42870" y2="21228"/>
                          <a14:foregroundMark x1="49815" y1="21483" x2="49815" y2="21483"/>
                          <a14:foregroundMark x1="52500" y1="30691" x2="52500" y2="30691"/>
                          <a14:foregroundMark x1="58426" y1="31074" x2="58426" y2="31074"/>
                          <a14:foregroundMark x1="56111" y1="33632" x2="56111" y2="33632"/>
                          <a14:foregroundMark x1="56944" y1="35038" x2="56944" y2="35038"/>
                          <a14:foregroundMark x1="57870" y1="37596" x2="57870" y2="37596"/>
                          <a14:foregroundMark x1="58426" y1="40026" x2="58426" y2="40026"/>
                          <a14:foregroundMark x1="58426" y1="40026" x2="58426" y2="40026"/>
                          <a14:foregroundMark x1="59259" y1="41560" x2="59259" y2="41560"/>
                          <a14:foregroundMark x1="59259" y1="41560" x2="59259" y2="41560"/>
                          <a14:foregroundMark x1="59907" y1="43223" x2="59907" y2="43223"/>
                          <a14:foregroundMark x1="59907" y1="43223" x2="59907" y2="43223"/>
                          <a14:foregroundMark x1="60648" y1="43990" x2="60648" y2="43990"/>
                          <a14:foregroundMark x1="60370" y1="43095" x2="60370" y2="43095"/>
                          <a14:foregroundMark x1="60278" y1="41049" x2="60278" y2="40537"/>
                          <a14:foregroundMark x1="60741" y1="38491" x2="60741" y2="38491"/>
                          <a14:foregroundMark x1="64907" y1="35166" x2="64907" y2="35166"/>
                          <a14:foregroundMark x1="61296" y1="36573" x2="61296" y2="36573"/>
                          <a14:foregroundMark x1="61019" y1="37596" x2="61019" y2="37596"/>
                          <a14:foregroundMark x1="57500" y1="39386" x2="57130" y2="39642"/>
                          <a14:foregroundMark x1="56296" y1="39770" x2="56296" y2="39770"/>
                          <a14:foregroundMark x1="55648" y1="39770" x2="54630" y2="38875"/>
                          <a14:foregroundMark x1="54167" y1="38363" x2="54167" y2="38363"/>
                          <a14:foregroundMark x1="53796" y1="37724" x2="53796" y2="37724"/>
                          <a14:foregroundMark x1="53426" y1="37468" x2="53426" y2="37468"/>
                          <a14:foregroundMark x1="54815" y1="38619" x2="55093" y2="38875"/>
                          <a14:foregroundMark x1="57778" y1="40537" x2="57778" y2="40537"/>
                          <a14:foregroundMark x1="57778" y1="40537" x2="57778" y2="40537"/>
                          <a14:foregroundMark x1="56852" y1="39770" x2="56852" y2="39770"/>
                          <a14:foregroundMark x1="56759" y1="41176" x2="56759" y2="41176"/>
                          <a14:foregroundMark x1="57593" y1="42327" x2="57593" y2="42327"/>
                          <a14:foregroundMark x1="58148" y1="42327" x2="58611" y2="42327"/>
                          <a14:foregroundMark x1="58611" y1="42072" x2="58611" y2="42072"/>
                          <a14:foregroundMark x1="57778" y1="41049" x2="57778" y2="41049"/>
                          <a14:foregroundMark x1="54167" y1="38747" x2="53241" y2="38363"/>
                          <a14:foregroundMark x1="53056" y1="38235" x2="53056" y2="38235"/>
                          <a14:foregroundMark x1="52778" y1="39898" x2="52778" y2="39898"/>
                          <a14:foregroundMark x1="51759" y1="38875" x2="51759" y2="38875"/>
                          <a14:foregroundMark x1="51574" y1="38875" x2="51574" y2="38875"/>
                          <a14:foregroundMark x1="51204" y1="37852" x2="51204" y2="37852"/>
                          <a14:foregroundMark x1="51019" y1="37724" x2="51019" y2="37724"/>
                          <a14:foregroundMark x1="50556" y1="36701" x2="50556" y2="36701"/>
                          <a14:foregroundMark x1="50185" y1="36061" x2="50185" y2="36061"/>
                          <a14:foregroundMark x1="44352" y1="28261" x2="44352" y2="28261"/>
                          <a14:foregroundMark x1="45185" y1="35550" x2="45185" y2="35550"/>
                          <a14:foregroundMark x1="45185" y1="35678" x2="45185" y2="35678"/>
                          <a14:foregroundMark x1="42407" y1="35550" x2="42037" y2="35550"/>
                          <a14:foregroundMark x1="41389" y1="35550" x2="41389" y2="35550"/>
                          <a14:foregroundMark x1="41204" y1="35550" x2="41204" y2="35550"/>
                          <a14:foregroundMark x1="40926" y1="35550" x2="40926" y2="35550"/>
                          <a14:foregroundMark x1="40741" y1="35550" x2="40741" y2="35550"/>
                          <a14:foregroundMark x1="40185" y1="35806" x2="40185" y2="35806"/>
                          <a14:foregroundMark x1="40185" y1="35806" x2="40185" y2="35806"/>
                          <a14:foregroundMark x1="41204" y1="35166" x2="41204" y2="35166"/>
                          <a14:foregroundMark x1="41852" y1="34783" x2="41852" y2="34783"/>
                          <a14:foregroundMark x1="42130" y1="34783" x2="42130" y2="34783"/>
                          <a14:foregroundMark x1="42778" y1="34271" x2="42778" y2="34271"/>
                          <a14:foregroundMark x1="43241" y1="33887" x2="43241" y2="33887"/>
                          <a14:foregroundMark x1="43796" y1="33632" x2="43796" y2="33632"/>
                          <a14:foregroundMark x1="43981" y1="33120" x2="43981" y2="33120"/>
                          <a14:foregroundMark x1="44167" y1="32609" x2="44167" y2="32609"/>
                          <a14:foregroundMark x1="44167" y1="32481" x2="43981" y2="32353"/>
                          <a14:foregroundMark x1="43981" y1="32353" x2="43981" y2="32353"/>
                          <a14:foregroundMark x1="43241" y1="31330" x2="43241" y2="31330"/>
                          <a14:foregroundMark x1="42685" y1="30691" x2="42685" y2="30691"/>
                          <a14:foregroundMark x1="42407" y1="30307" x2="42130" y2="30179"/>
                          <a14:foregroundMark x1="42130" y1="30179" x2="42130" y2="30179"/>
                          <a14:foregroundMark x1="42130" y1="30051" x2="41759" y2="30179"/>
                          <a14:foregroundMark x1="41481" y1="31074" x2="41481" y2="31074"/>
                          <a14:foregroundMark x1="42130" y1="35166" x2="42130" y2="35166"/>
                          <a14:foregroundMark x1="41481" y1="31841" x2="41481" y2="31841"/>
                          <a14:foregroundMark x1="41481" y1="31841" x2="41481" y2="31841"/>
                          <a14:foregroundMark x1="41481" y1="31841" x2="41481" y2="31841"/>
                          <a14:foregroundMark x1="40741" y1="30691" x2="40741" y2="30691"/>
                          <a14:foregroundMark x1="40278" y1="30307" x2="40278" y2="30307"/>
                          <a14:foregroundMark x1="39444" y1="29540" x2="39259" y2="29412"/>
                          <a14:foregroundMark x1="38796" y1="29028" x2="38426" y2="28645"/>
                          <a14:foregroundMark x1="38241" y1="28261" x2="37963" y2="27749"/>
                          <a14:foregroundMark x1="37778" y1="27238" x2="37778" y2="27238"/>
                          <a14:foregroundMark x1="37685" y1="26982" x2="37685" y2="26982"/>
                          <a14:foregroundMark x1="37222" y1="25831" x2="37222" y2="25831"/>
                          <a14:foregroundMark x1="37222" y1="25703" x2="37222" y2="25703"/>
                          <a14:foregroundMark x1="37315" y1="25320" x2="37315" y2="25320"/>
                          <a14:foregroundMark x1="37593" y1="24936" x2="37870" y2="24936"/>
                          <a14:foregroundMark x1="37963" y1="24936" x2="38056" y2="24552"/>
                          <a14:foregroundMark x1="37963" y1="24552" x2="37963" y2="24552"/>
                          <a14:foregroundMark x1="37963" y1="24425" x2="37963" y2="24425"/>
                          <a14:foregroundMark x1="37963" y1="24425" x2="37963" y2="24425"/>
                          <a14:foregroundMark x1="37963" y1="24425" x2="37963" y2="24425"/>
                          <a14:foregroundMark x1="37500" y1="22762" x2="37500" y2="22762"/>
                          <a14:foregroundMark x1="37500" y1="22634" x2="37500" y2="22634"/>
                          <a14:foregroundMark x1="37500" y1="22634" x2="37500" y2="22634"/>
                          <a14:foregroundMark x1="38426" y1="26598" x2="38426" y2="26598"/>
                          <a14:foregroundMark x1="39352" y1="28772" x2="39352" y2="28772"/>
                          <a14:foregroundMark x1="39815" y1="29795" x2="39815" y2="29795"/>
                          <a14:foregroundMark x1="39907" y1="29795" x2="39630" y2="29412"/>
                          <a14:foregroundMark x1="39352" y1="29028" x2="39352" y2="29028"/>
                          <a14:foregroundMark x1="38889" y1="28517" x2="38796" y2="28005"/>
                          <a14:foregroundMark x1="38519" y1="27494" x2="38519" y2="27494"/>
                          <a14:foregroundMark x1="38519" y1="27238" x2="38333" y2="26598"/>
                          <a14:foregroundMark x1="38333" y1="26343" x2="38148" y2="25192"/>
                          <a14:foregroundMark x1="38148" y1="25064" x2="38148" y2="24808"/>
                          <a14:foregroundMark x1="38148" y1="24425" x2="38241" y2="24041"/>
                          <a14:foregroundMark x1="38796" y1="24041" x2="39074" y2="24041"/>
                          <a14:foregroundMark x1="39444" y1="24169" x2="39444" y2="24169"/>
                          <a14:foregroundMark x1="39815" y1="24169" x2="40093" y2="24169"/>
                          <a14:foregroundMark x1="41019" y1="25831" x2="41019" y2="25831"/>
                          <a14:foregroundMark x1="41852" y1="26598" x2="41852" y2="26598"/>
                          <a14:foregroundMark x1="41944" y1="26598" x2="42315" y2="26598"/>
                          <a14:foregroundMark x1="42870" y1="26598" x2="43241" y2="26598"/>
                          <a14:foregroundMark x1="43333" y1="26598" x2="43889" y2="26598"/>
                          <a14:foregroundMark x1="44444" y1="26343" x2="45370" y2="26343"/>
                          <a14:foregroundMark x1="45463" y1="26343" x2="46019" y2="26343"/>
                          <a14:foregroundMark x1="46574" y1="26343" x2="47222" y2="26343"/>
                          <a14:foregroundMark x1="47222" y1="26343" x2="47037" y2="26343"/>
                          <a14:foregroundMark x1="44259" y1="29923" x2="44259" y2="29923"/>
                          <a14:foregroundMark x1="45648" y1="31714" x2="45648" y2="31714"/>
                          <a14:foregroundMark x1="45926" y1="31714" x2="45926" y2="31714"/>
                          <a14:foregroundMark x1="46111" y1="31714" x2="46111" y2="31714"/>
                          <a14:foregroundMark x1="45833" y1="30051" x2="45833" y2="30051"/>
                          <a14:foregroundMark x1="45833" y1="29412" x2="45833" y2="29412"/>
                          <a14:foregroundMark x1="45833" y1="29412" x2="45833" y2="29412"/>
                          <a14:foregroundMark x1="45926" y1="28389" x2="45926" y2="28133"/>
                          <a14:foregroundMark x1="46111" y1="27494" x2="46296" y2="27366"/>
                          <a14:foregroundMark x1="46481" y1="27238" x2="46667" y2="27238"/>
                          <a14:foregroundMark x1="46111" y1="30563" x2="46111" y2="30563"/>
                          <a14:foregroundMark x1="45648" y1="30563" x2="45648" y2="30563"/>
                          <a14:foregroundMark x1="45370" y1="31586" x2="45370" y2="31586"/>
                          <a14:foregroundMark x1="45093" y1="31586" x2="44722" y2="31586"/>
                          <a14:foregroundMark x1="44444" y1="31586" x2="44444" y2="31586"/>
                          <a14:foregroundMark x1="44444" y1="31586" x2="44444" y2="31586"/>
                          <a14:foregroundMark x1="44907" y1="30691" x2="44907" y2="30691"/>
                          <a14:foregroundMark x1="45000" y1="30307" x2="45000" y2="30307"/>
                          <a14:foregroundMark x1="45278" y1="29795" x2="45278" y2="29795"/>
                          <a14:foregroundMark x1="44167" y1="25703" x2="44167" y2="25703"/>
                          <a14:foregroundMark x1="45741" y1="25064" x2="46111" y2="25064"/>
                          <a14:foregroundMark x1="45926" y1="25192" x2="45926" y2="25192"/>
                          <a14:foregroundMark x1="45833" y1="25959" x2="45833" y2="26471"/>
                          <a14:foregroundMark x1="46574" y1="27621" x2="46852" y2="27621"/>
                          <a14:foregroundMark x1="47222" y1="27749" x2="47593" y2="27749"/>
                          <a14:foregroundMark x1="47685" y1="27749" x2="47870" y2="27749"/>
                          <a14:foregroundMark x1="48241" y1="26726" x2="48426" y2="26215"/>
                          <a14:foregroundMark x1="49167" y1="25192" x2="49167" y2="25192"/>
                          <a14:foregroundMark x1="49537" y1="24169" x2="49722" y2="24169"/>
                          <a14:foregroundMark x1="49815" y1="23913" x2="49815" y2="23913"/>
                          <a14:foregroundMark x1="50000" y1="23657" x2="50000" y2="23657"/>
                          <a14:foregroundMark x1="50278" y1="23402" x2="50278" y2="23402"/>
                          <a14:foregroundMark x1="50370" y1="23274" x2="50370" y2="23274"/>
                          <a14:foregroundMark x1="50370" y1="23018" x2="50370" y2="22634"/>
                          <a14:foregroundMark x1="48426" y1="24552" x2="48426" y2="24552"/>
                          <a14:foregroundMark x1="47407" y1="23402" x2="47407" y2="23402"/>
                          <a14:foregroundMark x1="47130" y1="23402" x2="46667" y2="23274"/>
                          <a14:foregroundMark x1="46204" y1="23274" x2="46204" y2="23274"/>
                          <a14:foregroundMark x1="46111" y1="23146" x2="46111" y2="23146"/>
                          <a14:foregroundMark x1="45741" y1="23146" x2="45741" y2="23146"/>
                          <a14:foregroundMark x1="45370" y1="23018" x2="45370" y2="23018"/>
                          <a14:foregroundMark x1="45000" y1="22123" x2="45000" y2="22123"/>
                          <a14:foregroundMark x1="44907" y1="21483" x2="44907" y2="21483"/>
                          <a14:foregroundMark x1="44722" y1="20460" x2="44630" y2="19821"/>
                          <a14:foregroundMark x1="43796" y1="18798" x2="43796" y2="18798"/>
                          <a14:foregroundMark x1="41481" y1="18798" x2="41204" y2="18798"/>
                          <a14:foregroundMark x1="41204" y1="18798" x2="41204" y2="18798"/>
                          <a14:foregroundMark x1="41389" y1="18414" x2="41574" y2="18031"/>
                          <a14:foregroundMark x1="41667" y1="17775" x2="41759" y2="17391"/>
                          <a14:foregroundMark x1="42130" y1="17136" x2="42130" y2="17136"/>
                          <a14:foregroundMark x1="42500" y1="19054" x2="42500" y2="19054"/>
                          <a14:foregroundMark x1="45000" y1="19437" x2="45000" y2="19437"/>
                          <a14:foregroundMark x1="46296" y1="22123" x2="46296" y2="23274"/>
                          <a14:foregroundMark x1="46667" y1="26087" x2="46667" y2="26087"/>
                          <a14:foregroundMark x1="46296" y1="28900" x2="46296" y2="28900"/>
                          <a14:foregroundMark x1="46852" y1="30307" x2="47130" y2="30307"/>
                          <a14:foregroundMark x1="47407" y1="30051" x2="47685" y2="29412"/>
                          <a14:foregroundMark x1="47963" y1="28645" x2="47963" y2="28645"/>
                          <a14:foregroundMark x1="48426" y1="28005" x2="48426" y2="28005"/>
                          <a14:foregroundMark x1="49907" y1="27494" x2="50093" y2="27494"/>
                          <a14:foregroundMark x1="51759" y1="26982" x2="51759" y2="26982"/>
                          <a14:foregroundMark x1="51852" y1="26854" x2="51852" y2="26854"/>
                          <a14:foregroundMark x1="48333" y1="28645" x2="48333" y2="28645"/>
                        </a14:backgroundRemoval>
                      </a14:imgEffect>
                    </a14:imgLayer>
                  </a14:imgProps>
                </a:ext>
                <a:ext uri="{28A0092B-C50C-407E-A947-70E740481C1C}">
                  <a14:useLocalDpi xmlns:a14="http://schemas.microsoft.com/office/drawing/2010/main" val="0"/>
                </a:ext>
              </a:extLst>
            </a:blip>
            <a:srcRect l="30939" t="2378" r="29484" b="43937"/>
            <a:stretch>
              <a:fillRect/>
            </a:stretch>
          </p:blipFill>
          <p:spPr bwMode="auto">
            <a:xfrm>
              <a:off x="3351047" y="6037785"/>
              <a:ext cx="307636" cy="302153"/>
            </a:xfrm>
            <a:prstGeom prst="rect">
              <a:avLst/>
            </a:prstGeom>
            <a:noFill/>
            <a:extLst>
              <a:ext uri="{909E8E84-426E-40DD-AFC4-6F175D3DCCD1}">
                <a14:hiddenFill xmlns:a14="http://schemas.microsoft.com/office/drawing/2010/main">
                  <a:solidFill>
                    <a:srgbClr val="FFFFFF"/>
                  </a:solidFill>
                </a14:hiddenFill>
              </a:ext>
            </a:extLst>
          </p:spPr>
        </p:pic>
        <p:pic>
          <p:nvPicPr>
            <p:cNvPr id="64" name="Picture 6" descr="https://img2.baidu.com/it/u=454637460,3001935894&amp;fm=253&amp;fmt=auto&amp;app=138&amp;f=JPEG?w=507&amp;h=500"/>
            <p:cNvPicPr>
              <a:picLocks noChangeAspect="1" noChangeArrowheads="1"/>
            </p:cNvPicPr>
            <p:nvPr/>
          </p:nvPicPr>
          <p:blipFill>
            <a:blip r:embed="rId5">
              <a:extLst>
                <a:ext uri="{BEBA8EAE-BF5A-486C-A8C5-ECC9F3942E4B}">
                  <a14:imgProps xmlns:a14="http://schemas.microsoft.com/office/drawing/2010/main">
                    <a14:imgLayer r:embed="rId6">
                      <a14:imgEffect>
                        <a14:backgroundRemoval t="10000" b="90000" l="10000" r="90000">
                          <a14:foregroundMark x1="40434" y1="75200" x2="40434" y2="75200"/>
                          <a14:foregroundMark x1="50493" y1="79200" x2="50493" y2="79200"/>
                          <a14:foregroundMark x1="52860" y1="79600" x2="53452" y2="79600"/>
                          <a14:foregroundMark x1="54438" y1="79400" x2="54438" y2="78600"/>
                          <a14:foregroundMark x1="56213" y1="76800" x2="56805" y2="76000"/>
                          <a14:foregroundMark x1="57988" y1="73200" x2="58383" y2="71400"/>
                          <a14:foregroundMark x1="59961" y1="67200" x2="60552" y2="66000"/>
                          <a14:foregroundMark x1="60355" y1="64800" x2="60355" y2="64200"/>
                          <a14:foregroundMark x1="59961" y1="63400" x2="59961" y2="63400"/>
                          <a14:foregroundMark x1="59369" y1="62600" x2="59369" y2="62600"/>
                          <a14:foregroundMark x1="53846" y1="66800" x2="53846" y2="66800"/>
                          <a14:foregroundMark x1="49507" y1="73200" x2="49507" y2="73200"/>
                          <a14:foregroundMark x1="49310" y1="73200" x2="48718" y2="74200"/>
                          <a14:foregroundMark x1="44576" y1="75200" x2="42998" y2="75800"/>
                          <a14:foregroundMark x1="41026" y1="74200" x2="40434" y2="73800"/>
                          <a14:foregroundMark x1="38067" y1="71200" x2="37673" y2="70600"/>
                          <a14:foregroundMark x1="36292" y1="69000" x2="36884" y2="69400"/>
                          <a14:foregroundMark x1="36095" y1="66400" x2="36292" y2="65400"/>
                          <a14:foregroundMark x1="35503" y1="63400" x2="35503" y2="62000"/>
                          <a14:foregroundMark x1="35503" y1="59400" x2="35700" y2="58000"/>
                          <a14:foregroundMark x1="35700" y1="55200" x2="35700" y2="55200"/>
                          <a14:foregroundMark x1="37870" y1="52400" x2="39053" y2="50600"/>
                          <a14:foregroundMark x1="42406" y1="48600" x2="43195" y2="48800"/>
                          <a14:foregroundMark x1="43590" y1="48800" x2="43590" y2="48800"/>
                          <a14:foregroundMark x1="43787" y1="48200" x2="43787" y2="48200"/>
                          <a14:foregroundMark x1="43984" y1="47800" x2="43984" y2="47800"/>
                          <a14:foregroundMark x1="44379" y1="47800" x2="44379" y2="47800"/>
                          <a14:foregroundMark x1="42406" y1="49200" x2="42406" y2="49200"/>
                          <a14:foregroundMark x1="41815" y1="49600" x2="41026" y2="50200"/>
                          <a14:foregroundMark x1="40237" y1="50200" x2="40237" y2="50200"/>
                          <a14:foregroundMark x1="57594" y1="43000" x2="57594" y2="43000"/>
                          <a14:foregroundMark x1="59566" y1="42600" x2="60158" y2="42200"/>
                          <a14:foregroundMark x1="62130" y1="40000" x2="62130" y2="40000"/>
                          <a14:foregroundMark x1="65483" y1="40800" x2="65483" y2="40800"/>
                          <a14:foregroundMark x1="37475" y1="50200" x2="37475" y2="50200"/>
                          <a14:foregroundMark x1="36686" y1="51200" x2="36095" y2="51200"/>
                          <a14:foregroundMark x1="34517" y1="54000" x2="34517" y2="54000"/>
                          <a14:foregroundMark x1="33333" y1="56800" x2="33333" y2="56800"/>
                          <a14:foregroundMark x1="32347" y1="60200" x2="32347" y2="60200"/>
                          <a14:foregroundMark x1="32347" y1="60400" x2="32347" y2="60400"/>
                          <a14:foregroundMark x1="32347" y1="62600" x2="32347" y2="62600"/>
                          <a14:foregroundMark x1="32150" y1="63000" x2="32150" y2="63000"/>
                          <a14:foregroundMark x1="31953" y1="61600" x2="31953" y2="61600"/>
                          <a14:foregroundMark x1="31755" y1="57600" x2="31755" y2="57600"/>
                          <a14:foregroundMark x1="33136" y1="65800" x2="33531" y2="68000"/>
                          <a14:foregroundMark x1="33531" y1="68400" x2="33531" y2="68400"/>
                          <a14:foregroundMark x1="33531" y1="69200" x2="33925" y2="70800"/>
                          <a14:foregroundMark x1="35700" y1="69600" x2="35700" y2="69600"/>
                          <a14:foregroundMark x1="34122" y1="73200" x2="34122" y2="73200"/>
                          <a14:foregroundMark x1="32347" y1="71200" x2="32347" y2="71200"/>
                          <a14:foregroundMark x1="31361" y1="70200" x2="31361" y2="70200"/>
                          <a14:foregroundMark x1="30769" y1="67400" x2="31361" y2="67800"/>
                          <a14:foregroundMark x1="33136" y1="70800" x2="33136" y2="70800"/>
                          <a14:foregroundMark x1="35306" y1="73200" x2="35306" y2="73200"/>
                          <a14:foregroundMark x1="36686" y1="74400" x2="37475" y2="75600"/>
                          <a14:foregroundMark x1="38067" y1="76200" x2="39053" y2="76800"/>
                          <a14:foregroundMark x1="40237" y1="77800" x2="40828" y2="77800"/>
                          <a14:foregroundMark x1="42406" y1="78200" x2="42998" y2="78800"/>
                          <a14:foregroundMark x1="47929" y1="78800" x2="47929" y2="78800"/>
                          <a14:foregroundMark x1="49507" y1="78200" x2="49507" y2="78200"/>
                          <a14:foregroundMark x1="51085" y1="77000" x2="51085" y2="77000"/>
                          <a14:foregroundMark x1="52465" y1="74800" x2="52465" y2="74800"/>
                          <a14:foregroundMark x1="52860" y1="73200" x2="52860" y2="73200"/>
                          <a14:foregroundMark x1="54043" y1="72000" x2="54635" y2="72000"/>
                          <a14:foregroundMark x1="55621" y1="69800" x2="55621" y2="69800"/>
                          <a14:foregroundMark x1="55819" y1="68800" x2="55819" y2="68800"/>
                          <a14:foregroundMark x1="56213" y1="67600" x2="57002" y2="67600"/>
                          <a14:foregroundMark x1="57002" y1="65400" x2="57002" y2="65400"/>
                          <a14:foregroundMark x1="57199" y1="62000" x2="57199" y2="62000"/>
                          <a14:foregroundMark x1="57199" y1="60600" x2="57199" y2="60600"/>
                          <a14:foregroundMark x1="57396" y1="58800" x2="57988" y2="58800"/>
                          <a14:foregroundMark x1="57988" y1="57800" x2="57988" y2="57800"/>
                          <a14:foregroundMark x1="57988" y1="57400" x2="57988" y2="57400"/>
                          <a14:foregroundMark x1="57988" y1="56200" x2="57988" y2="56200"/>
                          <a14:foregroundMark x1="57791" y1="54000" x2="57791" y2="54000"/>
                          <a14:foregroundMark x1="57396" y1="52400" x2="57396" y2="52400"/>
                          <a14:foregroundMark x1="57396" y1="52200" x2="57396" y2="52200"/>
                          <a14:foregroundMark x1="57396" y1="50600" x2="57396" y2="50600"/>
                          <a14:foregroundMark x1="56805" y1="50000" x2="56805" y2="50000"/>
                          <a14:foregroundMark x1="58974" y1="54000" x2="58974" y2="54000"/>
                          <a14:foregroundMark x1="58777" y1="56800" x2="58777" y2="56800"/>
                          <a14:foregroundMark x1="58974" y1="59400" x2="58974" y2="59400"/>
                          <a14:foregroundMark x1="57988" y1="59000" x2="56805" y2="58800"/>
                          <a14:foregroundMark x1="56016" y1="57800" x2="56016" y2="57800"/>
                          <a14:foregroundMark x1="55621" y1="57000" x2="55621" y2="57000"/>
                          <a14:foregroundMark x1="55621" y1="55200" x2="56213" y2="55200"/>
                          <a14:foregroundMark x1="56213" y1="53400" x2="56213" y2="53400"/>
                          <a14:foregroundMark x1="56213" y1="51000" x2="56213" y2="51000"/>
                          <a14:foregroundMark x1="56213" y1="49800" x2="56213" y2="49800"/>
                          <a14:foregroundMark x1="56213" y1="48600" x2="56213" y2="48600"/>
                          <a14:foregroundMark x1="56213" y1="47000" x2="56213" y2="47000"/>
                          <a14:foregroundMark x1="56410" y1="46000" x2="57002" y2="46000"/>
                          <a14:foregroundMark x1="59172" y1="47400" x2="59172" y2="47400"/>
                          <a14:foregroundMark x1="59369" y1="49000" x2="59369" y2="49000"/>
                          <a14:foregroundMark x1="59763" y1="50200" x2="59763" y2="50200"/>
                          <a14:foregroundMark x1="59763" y1="50200" x2="59763" y2="50200"/>
                          <a14:foregroundMark x1="59369" y1="45800" x2="59369" y2="45800"/>
                          <a14:foregroundMark x1="59369" y1="44400" x2="59369" y2="44400"/>
                          <a14:foregroundMark x1="59369" y1="42800" x2="59369" y2="42800"/>
                          <a14:foregroundMark x1="59763" y1="40000" x2="59961" y2="38800"/>
                          <a14:foregroundMark x1="59961" y1="37800" x2="59961" y2="37800"/>
                          <a14:foregroundMark x1="60158" y1="37800" x2="60158" y2="37800"/>
                          <a14:foregroundMark x1="60158" y1="36400" x2="60158" y2="36400"/>
                          <a14:foregroundMark x1="58580" y1="37200" x2="58580" y2="37200"/>
                          <a14:foregroundMark x1="56213" y1="40400" x2="56213" y2="40400"/>
                          <a14:foregroundMark x1="55621" y1="43000" x2="55621" y2="43000"/>
                          <a14:foregroundMark x1="55621" y1="38400" x2="56213" y2="38600"/>
                          <a14:foregroundMark x1="56213" y1="38200" x2="56213" y2="38200"/>
                          <a14:foregroundMark x1="56410" y1="37400" x2="56410" y2="36800"/>
                          <a14:foregroundMark x1="56410" y1="35200" x2="56410" y2="34400"/>
                          <a14:foregroundMark x1="56410" y1="33000" x2="56410" y2="33000"/>
                          <a14:foregroundMark x1="56410" y1="32600" x2="56410" y2="32600"/>
                          <a14:foregroundMark x1="56410" y1="30600" x2="56410" y2="30600"/>
                          <a14:foregroundMark x1="56213" y1="28800" x2="56213" y2="28800"/>
                          <a14:foregroundMark x1="56410" y1="28600" x2="56410" y2="28600"/>
                          <a14:foregroundMark x1="56805" y1="28000" x2="57594" y2="28000"/>
                          <a14:foregroundMark x1="59763" y1="29400" x2="59763" y2="29400"/>
                          <a14:foregroundMark x1="61341" y1="31000" x2="61341" y2="31000"/>
                          <a14:foregroundMark x1="57988" y1="29600" x2="56607" y2="29400"/>
                          <a14:foregroundMark x1="55227" y1="28600" x2="55227" y2="28600"/>
                          <a14:foregroundMark x1="56410" y1="32000" x2="56805" y2="32600"/>
                          <a14:foregroundMark x1="58580" y1="34000" x2="59763" y2="34800"/>
                          <a14:foregroundMark x1="60158" y1="35200" x2="60158" y2="35200"/>
                          <a14:foregroundMark x1="60355" y1="33400" x2="61538" y2="34600"/>
                          <a14:foregroundMark x1="63314" y1="38000" x2="64300" y2="39400"/>
                          <a14:foregroundMark x1="64497" y1="39800" x2="64497" y2="39800"/>
                          <a14:foregroundMark x1="65089" y1="40200" x2="65089" y2="40200"/>
                          <a14:foregroundMark x1="66667" y1="41200" x2="67456" y2="42200"/>
                          <a14:foregroundMark x1="70217" y1="44600" x2="71006" y2="45400"/>
                          <a14:foregroundMark x1="71598" y1="45600" x2="71598" y2="45600"/>
                          <a14:foregroundMark x1="72387" y1="45600" x2="72387" y2="45600"/>
                          <a14:foregroundMark x1="73176" y1="44800" x2="74162" y2="45200"/>
                          <a14:foregroundMark x1="74162" y1="44200" x2="73570" y2="43600"/>
                          <a14:foregroundMark x1="71795" y1="41800" x2="71795" y2="41800"/>
                          <a14:foregroundMark x1="71006" y1="41400" x2="70020" y2="41000"/>
                        </a14:backgroundRemoval>
                      </a14:imgEffect>
                    </a14:imgLayer>
                  </a14:imgProps>
                </a:ext>
                <a:ext uri="{28A0092B-C50C-407E-A947-70E740481C1C}">
                  <a14:useLocalDpi xmlns:a14="http://schemas.microsoft.com/office/drawing/2010/main" val="0"/>
                </a:ext>
              </a:extLst>
            </a:blip>
            <a:srcRect l="11303" t="10686" r="6894" b="8757"/>
            <a:stretch>
              <a:fillRect/>
            </a:stretch>
          </p:blipFill>
          <p:spPr bwMode="auto">
            <a:xfrm>
              <a:off x="4980340" y="6054351"/>
              <a:ext cx="294065" cy="285587"/>
            </a:xfrm>
            <a:prstGeom prst="rect">
              <a:avLst/>
            </a:prstGeom>
            <a:noFill/>
            <a:extLst>
              <a:ext uri="{909E8E84-426E-40DD-AFC4-6F175D3DCCD1}">
                <a14:hiddenFill xmlns:a14="http://schemas.microsoft.com/office/drawing/2010/main">
                  <a:solidFill>
                    <a:srgbClr val="FFFFFF"/>
                  </a:solidFill>
                </a14:hiddenFill>
              </a:ext>
            </a:extLst>
          </p:spPr>
        </p:pic>
        <p:pic>
          <p:nvPicPr>
            <p:cNvPr id="65" name="Picture 6" descr="https://img2.baidu.com/it/u=454637460,3001935894&amp;fm=253&amp;fmt=auto&amp;app=138&amp;f=JPEG?w=507&amp;h=500"/>
            <p:cNvPicPr>
              <a:picLocks noChangeAspect="1" noChangeArrowheads="1"/>
            </p:cNvPicPr>
            <p:nvPr/>
          </p:nvPicPr>
          <p:blipFill>
            <a:blip r:embed="rId5">
              <a:extLst>
                <a:ext uri="{BEBA8EAE-BF5A-486C-A8C5-ECC9F3942E4B}">
                  <a14:imgProps xmlns:a14="http://schemas.microsoft.com/office/drawing/2010/main">
                    <a14:imgLayer r:embed="rId6">
                      <a14:imgEffect>
                        <a14:backgroundRemoval t="10000" b="90000" l="10000" r="90000">
                          <a14:foregroundMark x1="40434" y1="75200" x2="40434" y2="75200"/>
                          <a14:foregroundMark x1="50493" y1="79200" x2="50493" y2="79200"/>
                          <a14:foregroundMark x1="52860" y1="79600" x2="53452" y2="79600"/>
                          <a14:foregroundMark x1="54438" y1="79400" x2="54438" y2="78600"/>
                          <a14:foregroundMark x1="56213" y1="76800" x2="56805" y2="76000"/>
                          <a14:foregroundMark x1="57988" y1="73200" x2="58383" y2="71400"/>
                          <a14:foregroundMark x1="59961" y1="67200" x2="60552" y2="66000"/>
                          <a14:foregroundMark x1="60355" y1="64800" x2="60355" y2="64200"/>
                          <a14:foregroundMark x1="59961" y1="63400" x2="59961" y2="63400"/>
                          <a14:foregroundMark x1="59369" y1="62600" x2="59369" y2="62600"/>
                          <a14:foregroundMark x1="53846" y1="66800" x2="53846" y2="66800"/>
                          <a14:foregroundMark x1="49507" y1="73200" x2="49507" y2="73200"/>
                          <a14:foregroundMark x1="49310" y1="73200" x2="48718" y2="74200"/>
                          <a14:foregroundMark x1="44576" y1="75200" x2="42998" y2="75800"/>
                          <a14:foregroundMark x1="41026" y1="74200" x2="40434" y2="73800"/>
                          <a14:foregroundMark x1="38067" y1="71200" x2="37673" y2="70600"/>
                          <a14:foregroundMark x1="36292" y1="69000" x2="36884" y2="69400"/>
                          <a14:foregroundMark x1="36095" y1="66400" x2="36292" y2="65400"/>
                          <a14:foregroundMark x1="35503" y1="63400" x2="35503" y2="62000"/>
                          <a14:foregroundMark x1="35503" y1="59400" x2="35700" y2="58000"/>
                          <a14:foregroundMark x1="35700" y1="55200" x2="35700" y2="55200"/>
                          <a14:foregroundMark x1="37870" y1="52400" x2="39053" y2="50600"/>
                          <a14:foregroundMark x1="42406" y1="48600" x2="43195" y2="48800"/>
                          <a14:foregroundMark x1="43590" y1="48800" x2="43590" y2="48800"/>
                          <a14:foregroundMark x1="43787" y1="48200" x2="43787" y2="48200"/>
                          <a14:foregroundMark x1="43984" y1="47800" x2="43984" y2="47800"/>
                          <a14:foregroundMark x1="44379" y1="47800" x2="44379" y2="47800"/>
                          <a14:foregroundMark x1="42406" y1="49200" x2="42406" y2="49200"/>
                          <a14:foregroundMark x1="41815" y1="49600" x2="41026" y2="50200"/>
                          <a14:foregroundMark x1="40237" y1="50200" x2="40237" y2="50200"/>
                          <a14:foregroundMark x1="57594" y1="43000" x2="57594" y2="43000"/>
                          <a14:foregroundMark x1="59566" y1="42600" x2="60158" y2="42200"/>
                          <a14:foregroundMark x1="62130" y1="40000" x2="62130" y2="40000"/>
                          <a14:foregroundMark x1="65483" y1="40800" x2="65483" y2="40800"/>
                          <a14:foregroundMark x1="37475" y1="50200" x2="37475" y2="50200"/>
                          <a14:foregroundMark x1="36686" y1="51200" x2="36095" y2="51200"/>
                          <a14:foregroundMark x1="34517" y1="54000" x2="34517" y2="54000"/>
                          <a14:foregroundMark x1="33333" y1="56800" x2="33333" y2="56800"/>
                          <a14:foregroundMark x1="32347" y1="60200" x2="32347" y2="60200"/>
                          <a14:foregroundMark x1="32347" y1="60400" x2="32347" y2="60400"/>
                          <a14:foregroundMark x1="32347" y1="62600" x2="32347" y2="62600"/>
                          <a14:foregroundMark x1="32150" y1="63000" x2="32150" y2="63000"/>
                          <a14:foregroundMark x1="31953" y1="61600" x2="31953" y2="61600"/>
                          <a14:foregroundMark x1="31755" y1="57600" x2="31755" y2="57600"/>
                          <a14:foregroundMark x1="33136" y1="65800" x2="33531" y2="68000"/>
                          <a14:foregroundMark x1="33531" y1="68400" x2="33531" y2="68400"/>
                          <a14:foregroundMark x1="33531" y1="69200" x2="33925" y2="70800"/>
                          <a14:foregroundMark x1="35700" y1="69600" x2="35700" y2="69600"/>
                          <a14:foregroundMark x1="34122" y1="73200" x2="34122" y2="73200"/>
                          <a14:foregroundMark x1="32347" y1="71200" x2="32347" y2="71200"/>
                          <a14:foregroundMark x1="31361" y1="70200" x2="31361" y2="70200"/>
                          <a14:foregroundMark x1="30769" y1="67400" x2="31361" y2="67800"/>
                          <a14:foregroundMark x1="33136" y1="70800" x2="33136" y2="70800"/>
                          <a14:foregroundMark x1="35306" y1="73200" x2="35306" y2="73200"/>
                          <a14:foregroundMark x1="36686" y1="74400" x2="37475" y2="75600"/>
                          <a14:foregroundMark x1="38067" y1="76200" x2="39053" y2="76800"/>
                          <a14:foregroundMark x1="40237" y1="77800" x2="40828" y2="77800"/>
                          <a14:foregroundMark x1="42406" y1="78200" x2="42998" y2="78800"/>
                          <a14:foregroundMark x1="47929" y1="78800" x2="47929" y2="78800"/>
                          <a14:foregroundMark x1="49507" y1="78200" x2="49507" y2="78200"/>
                          <a14:foregroundMark x1="51085" y1="77000" x2="51085" y2="77000"/>
                          <a14:foregroundMark x1="52465" y1="74800" x2="52465" y2="74800"/>
                          <a14:foregroundMark x1="52860" y1="73200" x2="52860" y2="73200"/>
                          <a14:foregroundMark x1="54043" y1="72000" x2="54635" y2="72000"/>
                          <a14:foregroundMark x1="55621" y1="69800" x2="55621" y2="69800"/>
                          <a14:foregroundMark x1="55819" y1="68800" x2="55819" y2="68800"/>
                          <a14:foregroundMark x1="56213" y1="67600" x2="57002" y2="67600"/>
                          <a14:foregroundMark x1="57002" y1="65400" x2="57002" y2="65400"/>
                          <a14:foregroundMark x1="57199" y1="62000" x2="57199" y2="62000"/>
                          <a14:foregroundMark x1="57199" y1="60600" x2="57199" y2="60600"/>
                          <a14:foregroundMark x1="57396" y1="58800" x2="57988" y2="58800"/>
                          <a14:foregroundMark x1="57988" y1="57800" x2="57988" y2="57800"/>
                          <a14:foregroundMark x1="57988" y1="57400" x2="57988" y2="57400"/>
                          <a14:foregroundMark x1="57988" y1="56200" x2="57988" y2="56200"/>
                          <a14:foregroundMark x1="57791" y1="54000" x2="57791" y2="54000"/>
                          <a14:foregroundMark x1="57396" y1="52400" x2="57396" y2="52400"/>
                          <a14:foregroundMark x1="57396" y1="52200" x2="57396" y2="52200"/>
                          <a14:foregroundMark x1="57396" y1="50600" x2="57396" y2="50600"/>
                          <a14:foregroundMark x1="56805" y1="50000" x2="56805" y2="50000"/>
                          <a14:foregroundMark x1="58974" y1="54000" x2="58974" y2="54000"/>
                          <a14:foregroundMark x1="58777" y1="56800" x2="58777" y2="56800"/>
                          <a14:foregroundMark x1="58974" y1="59400" x2="58974" y2="59400"/>
                          <a14:foregroundMark x1="57988" y1="59000" x2="56805" y2="58800"/>
                          <a14:foregroundMark x1="56016" y1="57800" x2="56016" y2="57800"/>
                          <a14:foregroundMark x1="55621" y1="57000" x2="55621" y2="57000"/>
                          <a14:foregroundMark x1="55621" y1="55200" x2="56213" y2="55200"/>
                          <a14:foregroundMark x1="56213" y1="53400" x2="56213" y2="53400"/>
                          <a14:foregroundMark x1="56213" y1="51000" x2="56213" y2="51000"/>
                          <a14:foregroundMark x1="56213" y1="49800" x2="56213" y2="49800"/>
                          <a14:foregroundMark x1="56213" y1="48600" x2="56213" y2="48600"/>
                          <a14:foregroundMark x1="56213" y1="47000" x2="56213" y2="47000"/>
                          <a14:foregroundMark x1="56410" y1="46000" x2="57002" y2="46000"/>
                          <a14:foregroundMark x1="59172" y1="47400" x2="59172" y2="47400"/>
                          <a14:foregroundMark x1="59369" y1="49000" x2="59369" y2="49000"/>
                          <a14:foregroundMark x1="59763" y1="50200" x2="59763" y2="50200"/>
                          <a14:foregroundMark x1="59763" y1="50200" x2="59763" y2="50200"/>
                          <a14:foregroundMark x1="59369" y1="45800" x2="59369" y2="45800"/>
                          <a14:foregroundMark x1="59369" y1="44400" x2="59369" y2="44400"/>
                          <a14:foregroundMark x1="59369" y1="42800" x2="59369" y2="42800"/>
                          <a14:foregroundMark x1="59763" y1="40000" x2="59961" y2="38800"/>
                          <a14:foregroundMark x1="59961" y1="37800" x2="59961" y2="37800"/>
                          <a14:foregroundMark x1="60158" y1="37800" x2="60158" y2="37800"/>
                          <a14:foregroundMark x1="60158" y1="36400" x2="60158" y2="36400"/>
                          <a14:foregroundMark x1="58580" y1="37200" x2="58580" y2="37200"/>
                          <a14:foregroundMark x1="56213" y1="40400" x2="56213" y2="40400"/>
                          <a14:foregroundMark x1="55621" y1="43000" x2="55621" y2="43000"/>
                          <a14:foregroundMark x1="55621" y1="38400" x2="56213" y2="38600"/>
                          <a14:foregroundMark x1="56213" y1="38200" x2="56213" y2="38200"/>
                          <a14:foregroundMark x1="56410" y1="37400" x2="56410" y2="36800"/>
                          <a14:foregroundMark x1="56410" y1="35200" x2="56410" y2="34400"/>
                          <a14:foregroundMark x1="56410" y1="33000" x2="56410" y2="33000"/>
                          <a14:foregroundMark x1="56410" y1="32600" x2="56410" y2="32600"/>
                          <a14:foregroundMark x1="56410" y1="30600" x2="56410" y2="30600"/>
                          <a14:foregroundMark x1="56213" y1="28800" x2="56213" y2="28800"/>
                          <a14:foregroundMark x1="56410" y1="28600" x2="56410" y2="28600"/>
                          <a14:foregroundMark x1="56805" y1="28000" x2="57594" y2="28000"/>
                          <a14:foregroundMark x1="59763" y1="29400" x2="59763" y2="29400"/>
                          <a14:foregroundMark x1="61341" y1="31000" x2="61341" y2="31000"/>
                          <a14:foregroundMark x1="57988" y1="29600" x2="56607" y2="29400"/>
                          <a14:foregroundMark x1="55227" y1="28600" x2="55227" y2="28600"/>
                          <a14:foregroundMark x1="56410" y1="32000" x2="56805" y2="32600"/>
                          <a14:foregroundMark x1="58580" y1="34000" x2="59763" y2="34800"/>
                          <a14:foregroundMark x1="60158" y1="35200" x2="60158" y2="35200"/>
                          <a14:foregroundMark x1="60355" y1="33400" x2="61538" y2="34600"/>
                          <a14:foregroundMark x1="63314" y1="38000" x2="64300" y2="39400"/>
                          <a14:foregroundMark x1="64497" y1="39800" x2="64497" y2="39800"/>
                          <a14:foregroundMark x1="65089" y1="40200" x2="65089" y2="40200"/>
                          <a14:foregroundMark x1="66667" y1="41200" x2="67456" y2="42200"/>
                          <a14:foregroundMark x1="70217" y1="44600" x2="71006" y2="45400"/>
                          <a14:foregroundMark x1="71598" y1="45600" x2="71598" y2="45600"/>
                          <a14:foregroundMark x1="72387" y1="45600" x2="72387" y2="45600"/>
                          <a14:foregroundMark x1="73176" y1="44800" x2="74162" y2="45200"/>
                          <a14:foregroundMark x1="74162" y1="44200" x2="73570" y2="43600"/>
                          <a14:foregroundMark x1="71795" y1="41800" x2="71795" y2="41800"/>
                          <a14:foregroundMark x1="71006" y1="41400" x2="70020" y2="41000"/>
                        </a14:backgroundRemoval>
                      </a14:imgEffect>
                    </a14:imgLayer>
                  </a14:imgProps>
                </a:ext>
                <a:ext uri="{28A0092B-C50C-407E-A947-70E740481C1C}">
                  <a14:useLocalDpi xmlns:a14="http://schemas.microsoft.com/office/drawing/2010/main" val="0"/>
                </a:ext>
              </a:extLst>
            </a:blip>
            <a:srcRect l="11303" t="10686" r="6894" b="8757"/>
            <a:stretch>
              <a:fillRect/>
            </a:stretch>
          </p:blipFill>
          <p:spPr bwMode="auto">
            <a:xfrm>
              <a:off x="9517920" y="6043472"/>
              <a:ext cx="305266" cy="296466"/>
            </a:xfrm>
            <a:prstGeom prst="rect">
              <a:avLst/>
            </a:prstGeom>
            <a:noFill/>
            <a:extLst>
              <a:ext uri="{909E8E84-426E-40DD-AFC4-6F175D3DCCD1}">
                <a14:hiddenFill xmlns:a14="http://schemas.microsoft.com/office/drawing/2010/main">
                  <a:solidFill>
                    <a:srgbClr val="FFFFFF"/>
                  </a:solidFill>
                </a14:hiddenFill>
              </a:ext>
            </a:extLst>
          </p:spPr>
        </p:pic>
        <p:pic>
          <p:nvPicPr>
            <p:cNvPr id="66" name="图片 65"/>
            <p:cNvPicPr>
              <a:picLocks noChangeAspect="1"/>
            </p:cNvPicPr>
            <p:nvPr/>
          </p:nvPicPr>
          <p:blipFill>
            <a:blip r:embed="rId13"/>
            <a:stretch>
              <a:fillRect/>
            </a:stretch>
          </p:blipFill>
          <p:spPr>
            <a:xfrm>
              <a:off x="5330682" y="6021901"/>
              <a:ext cx="325874" cy="318037"/>
            </a:xfrm>
            <a:prstGeom prst="rect">
              <a:avLst/>
            </a:prstGeom>
          </p:spPr>
        </p:pic>
        <p:pic>
          <p:nvPicPr>
            <p:cNvPr id="67" name="图片 66"/>
            <p:cNvPicPr>
              <a:picLocks noChangeAspect="1"/>
            </p:cNvPicPr>
            <p:nvPr/>
          </p:nvPicPr>
          <p:blipFill>
            <a:blip r:embed="rId13"/>
            <a:stretch>
              <a:fillRect/>
            </a:stretch>
          </p:blipFill>
          <p:spPr>
            <a:xfrm>
              <a:off x="7687283" y="6021901"/>
              <a:ext cx="325874" cy="318037"/>
            </a:xfrm>
            <a:prstGeom prst="rect">
              <a:avLst/>
            </a:prstGeom>
          </p:spPr>
        </p:pic>
        <p:pic>
          <p:nvPicPr>
            <p:cNvPr id="68" name="图片 67"/>
            <p:cNvPicPr>
              <a:picLocks noChangeAspect="1"/>
            </p:cNvPicPr>
            <p:nvPr/>
          </p:nvPicPr>
          <p:blipFill>
            <a:blip r:embed="rId13"/>
            <a:stretch>
              <a:fillRect/>
            </a:stretch>
          </p:blipFill>
          <p:spPr>
            <a:xfrm>
              <a:off x="9891683" y="6021901"/>
              <a:ext cx="325874" cy="318037"/>
            </a:xfrm>
            <a:prstGeom prst="rect">
              <a:avLst/>
            </a:prstGeom>
          </p:spPr>
        </p:pic>
        <p:pic>
          <p:nvPicPr>
            <p:cNvPr id="73" name="图片 72"/>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a:off x="5755519" y="6082265"/>
              <a:ext cx="248563" cy="248563"/>
            </a:xfrm>
            <a:prstGeom prst="rect">
              <a:avLst/>
            </a:prstGeom>
          </p:spPr>
        </p:pic>
        <p:pic>
          <p:nvPicPr>
            <p:cNvPr id="74" name="图片 73"/>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a:off x="11054922" y="6047938"/>
              <a:ext cx="248563" cy="248563"/>
            </a:xfrm>
            <a:prstGeom prst="rect">
              <a:avLst/>
            </a:prstGeom>
          </p:spPr>
        </p:pic>
        <p:pic>
          <p:nvPicPr>
            <p:cNvPr id="75" name="Picture 10" descr="https://img.36krcdn.com/20220715/v2_48a488dffaec45a28d928c1bbcfb4ba2_img_000"/>
            <p:cNvPicPr>
              <a:picLocks noChangeAspect="1" noChangeArrowheads="1"/>
            </p:cNvPicPr>
            <p:nvPr/>
          </p:nvPicPr>
          <p:blipFill>
            <a:blip r:embed="rId7">
              <a:extLst>
                <a:ext uri="{BEBA8EAE-BF5A-486C-A8C5-ECC9F3942E4B}">
                  <a14:imgProps xmlns:a14="http://schemas.microsoft.com/office/drawing/2010/main">
                    <a14:imgLayer r:embed="rId8">
                      <a14:imgEffect>
                        <a14:backgroundRemoval t="4092" b="56266" l="30278" r="68704">
                          <a14:foregroundMark x1="42870" y1="21228" x2="42870" y2="21228"/>
                          <a14:foregroundMark x1="49815" y1="21483" x2="49815" y2="21483"/>
                          <a14:foregroundMark x1="52500" y1="30691" x2="52500" y2="30691"/>
                          <a14:foregroundMark x1="58426" y1="31074" x2="58426" y2="31074"/>
                          <a14:foregroundMark x1="56111" y1="33632" x2="56111" y2="33632"/>
                          <a14:foregroundMark x1="56944" y1="35038" x2="56944" y2="35038"/>
                          <a14:foregroundMark x1="57870" y1="37596" x2="57870" y2="37596"/>
                          <a14:foregroundMark x1="58426" y1="40026" x2="58426" y2="40026"/>
                          <a14:foregroundMark x1="58426" y1="40026" x2="58426" y2="40026"/>
                          <a14:foregroundMark x1="59259" y1="41560" x2="59259" y2="41560"/>
                          <a14:foregroundMark x1="59259" y1="41560" x2="59259" y2="41560"/>
                          <a14:foregroundMark x1="59907" y1="43223" x2="59907" y2="43223"/>
                          <a14:foregroundMark x1="59907" y1="43223" x2="59907" y2="43223"/>
                          <a14:foregroundMark x1="60648" y1="43990" x2="60648" y2="43990"/>
                          <a14:foregroundMark x1="60370" y1="43095" x2="60370" y2="43095"/>
                          <a14:foregroundMark x1="60278" y1="41049" x2="60278" y2="40537"/>
                          <a14:foregroundMark x1="60741" y1="38491" x2="60741" y2="38491"/>
                          <a14:foregroundMark x1="64907" y1="35166" x2="64907" y2="35166"/>
                          <a14:foregroundMark x1="61296" y1="36573" x2="61296" y2="36573"/>
                          <a14:foregroundMark x1="61019" y1="37596" x2="61019" y2="37596"/>
                          <a14:foregroundMark x1="57500" y1="39386" x2="57130" y2="39642"/>
                          <a14:foregroundMark x1="56296" y1="39770" x2="56296" y2="39770"/>
                          <a14:foregroundMark x1="55648" y1="39770" x2="54630" y2="38875"/>
                          <a14:foregroundMark x1="54167" y1="38363" x2="54167" y2="38363"/>
                          <a14:foregroundMark x1="53796" y1="37724" x2="53796" y2="37724"/>
                          <a14:foregroundMark x1="53426" y1="37468" x2="53426" y2="37468"/>
                          <a14:foregroundMark x1="54815" y1="38619" x2="55093" y2="38875"/>
                          <a14:foregroundMark x1="57778" y1="40537" x2="57778" y2="40537"/>
                          <a14:foregroundMark x1="57778" y1="40537" x2="57778" y2="40537"/>
                          <a14:foregroundMark x1="56852" y1="39770" x2="56852" y2="39770"/>
                          <a14:foregroundMark x1="56759" y1="41176" x2="56759" y2="41176"/>
                          <a14:foregroundMark x1="57593" y1="42327" x2="57593" y2="42327"/>
                          <a14:foregroundMark x1="58148" y1="42327" x2="58611" y2="42327"/>
                          <a14:foregroundMark x1="58611" y1="42072" x2="58611" y2="42072"/>
                          <a14:foregroundMark x1="57778" y1="41049" x2="57778" y2="41049"/>
                          <a14:foregroundMark x1="54167" y1="38747" x2="53241" y2="38363"/>
                          <a14:foregroundMark x1="53056" y1="38235" x2="53056" y2="38235"/>
                          <a14:foregroundMark x1="52778" y1="39898" x2="52778" y2="39898"/>
                          <a14:foregroundMark x1="51759" y1="38875" x2="51759" y2="38875"/>
                          <a14:foregroundMark x1="51574" y1="38875" x2="51574" y2="38875"/>
                          <a14:foregroundMark x1="51204" y1="37852" x2="51204" y2="37852"/>
                          <a14:foregroundMark x1="51019" y1="37724" x2="51019" y2="37724"/>
                          <a14:foregroundMark x1="50556" y1="36701" x2="50556" y2="36701"/>
                          <a14:foregroundMark x1="50185" y1="36061" x2="50185" y2="36061"/>
                          <a14:foregroundMark x1="44352" y1="28261" x2="44352" y2="28261"/>
                          <a14:foregroundMark x1="45185" y1="35550" x2="45185" y2="35550"/>
                          <a14:foregroundMark x1="45185" y1="35678" x2="45185" y2="35678"/>
                          <a14:foregroundMark x1="42407" y1="35550" x2="42037" y2="35550"/>
                          <a14:foregroundMark x1="41389" y1="35550" x2="41389" y2="35550"/>
                          <a14:foregroundMark x1="41204" y1="35550" x2="41204" y2="35550"/>
                          <a14:foregroundMark x1="40926" y1="35550" x2="40926" y2="35550"/>
                          <a14:foregroundMark x1="40741" y1="35550" x2="40741" y2="35550"/>
                          <a14:foregroundMark x1="40185" y1="35806" x2="40185" y2="35806"/>
                          <a14:foregroundMark x1="40185" y1="35806" x2="40185" y2="35806"/>
                          <a14:foregroundMark x1="41204" y1="35166" x2="41204" y2="35166"/>
                          <a14:foregroundMark x1="41852" y1="34783" x2="41852" y2="34783"/>
                          <a14:foregroundMark x1="42130" y1="34783" x2="42130" y2="34783"/>
                          <a14:foregroundMark x1="42778" y1="34271" x2="42778" y2="34271"/>
                          <a14:foregroundMark x1="43241" y1="33887" x2="43241" y2="33887"/>
                          <a14:foregroundMark x1="43796" y1="33632" x2="43796" y2="33632"/>
                          <a14:foregroundMark x1="43981" y1="33120" x2="43981" y2="33120"/>
                          <a14:foregroundMark x1="44167" y1="32609" x2="44167" y2="32609"/>
                          <a14:foregroundMark x1="44167" y1="32481" x2="43981" y2="32353"/>
                          <a14:foregroundMark x1="43981" y1="32353" x2="43981" y2="32353"/>
                          <a14:foregroundMark x1="43241" y1="31330" x2="43241" y2="31330"/>
                          <a14:foregroundMark x1="42685" y1="30691" x2="42685" y2="30691"/>
                          <a14:foregroundMark x1="42407" y1="30307" x2="42130" y2="30179"/>
                          <a14:foregroundMark x1="42130" y1="30179" x2="42130" y2="30179"/>
                          <a14:foregroundMark x1="42130" y1="30051" x2="41759" y2="30179"/>
                          <a14:foregroundMark x1="41481" y1="31074" x2="41481" y2="31074"/>
                          <a14:foregroundMark x1="42130" y1="35166" x2="42130" y2="35166"/>
                          <a14:foregroundMark x1="41481" y1="31841" x2="41481" y2="31841"/>
                          <a14:foregroundMark x1="41481" y1="31841" x2="41481" y2="31841"/>
                          <a14:foregroundMark x1="41481" y1="31841" x2="41481" y2="31841"/>
                          <a14:foregroundMark x1="40741" y1="30691" x2="40741" y2="30691"/>
                          <a14:foregroundMark x1="40278" y1="30307" x2="40278" y2="30307"/>
                          <a14:foregroundMark x1="39444" y1="29540" x2="39259" y2="29412"/>
                          <a14:foregroundMark x1="38796" y1="29028" x2="38426" y2="28645"/>
                          <a14:foregroundMark x1="38241" y1="28261" x2="37963" y2="27749"/>
                          <a14:foregroundMark x1="37778" y1="27238" x2="37778" y2="27238"/>
                          <a14:foregroundMark x1="37685" y1="26982" x2="37685" y2="26982"/>
                          <a14:foregroundMark x1="37222" y1="25831" x2="37222" y2="25831"/>
                          <a14:foregroundMark x1="37222" y1="25703" x2="37222" y2="25703"/>
                          <a14:foregroundMark x1="37315" y1="25320" x2="37315" y2="25320"/>
                          <a14:foregroundMark x1="37593" y1="24936" x2="37870" y2="24936"/>
                          <a14:foregroundMark x1="37963" y1="24936" x2="38056" y2="24552"/>
                          <a14:foregroundMark x1="37963" y1="24552" x2="37963" y2="24552"/>
                          <a14:foregroundMark x1="37963" y1="24425" x2="37963" y2="24425"/>
                          <a14:foregroundMark x1="37963" y1="24425" x2="37963" y2="24425"/>
                          <a14:foregroundMark x1="37963" y1="24425" x2="37963" y2="24425"/>
                          <a14:foregroundMark x1="37500" y1="22762" x2="37500" y2="22762"/>
                          <a14:foregroundMark x1="37500" y1="22634" x2="37500" y2="22634"/>
                          <a14:foregroundMark x1="37500" y1="22634" x2="37500" y2="22634"/>
                          <a14:foregroundMark x1="38426" y1="26598" x2="38426" y2="26598"/>
                          <a14:foregroundMark x1="39352" y1="28772" x2="39352" y2="28772"/>
                          <a14:foregroundMark x1="39815" y1="29795" x2="39815" y2="29795"/>
                          <a14:foregroundMark x1="39907" y1="29795" x2="39630" y2="29412"/>
                          <a14:foregroundMark x1="39352" y1="29028" x2="39352" y2="29028"/>
                          <a14:foregroundMark x1="38889" y1="28517" x2="38796" y2="28005"/>
                          <a14:foregroundMark x1="38519" y1="27494" x2="38519" y2="27494"/>
                          <a14:foregroundMark x1="38519" y1="27238" x2="38333" y2="26598"/>
                          <a14:foregroundMark x1="38333" y1="26343" x2="38148" y2="25192"/>
                          <a14:foregroundMark x1="38148" y1="25064" x2="38148" y2="24808"/>
                          <a14:foregroundMark x1="38148" y1="24425" x2="38241" y2="24041"/>
                          <a14:foregroundMark x1="38796" y1="24041" x2="39074" y2="24041"/>
                          <a14:foregroundMark x1="39444" y1="24169" x2="39444" y2="24169"/>
                          <a14:foregroundMark x1="39815" y1="24169" x2="40093" y2="24169"/>
                          <a14:foregroundMark x1="41019" y1="25831" x2="41019" y2="25831"/>
                          <a14:foregroundMark x1="41852" y1="26598" x2="41852" y2="26598"/>
                          <a14:foregroundMark x1="41944" y1="26598" x2="42315" y2="26598"/>
                          <a14:foregroundMark x1="42870" y1="26598" x2="43241" y2="26598"/>
                          <a14:foregroundMark x1="43333" y1="26598" x2="43889" y2="26598"/>
                          <a14:foregroundMark x1="44444" y1="26343" x2="45370" y2="26343"/>
                          <a14:foregroundMark x1="45463" y1="26343" x2="46019" y2="26343"/>
                          <a14:foregroundMark x1="46574" y1="26343" x2="47222" y2="26343"/>
                          <a14:foregroundMark x1="47222" y1="26343" x2="47037" y2="26343"/>
                          <a14:foregroundMark x1="44259" y1="29923" x2="44259" y2="29923"/>
                          <a14:foregroundMark x1="45648" y1="31714" x2="45648" y2="31714"/>
                          <a14:foregroundMark x1="45926" y1="31714" x2="45926" y2="31714"/>
                          <a14:foregroundMark x1="46111" y1="31714" x2="46111" y2="31714"/>
                          <a14:foregroundMark x1="45833" y1="30051" x2="45833" y2="30051"/>
                          <a14:foregroundMark x1="45833" y1="29412" x2="45833" y2="29412"/>
                          <a14:foregroundMark x1="45833" y1="29412" x2="45833" y2="29412"/>
                          <a14:foregroundMark x1="45926" y1="28389" x2="45926" y2="28133"/>
                          <a14:foregroundMark x1="46111" y1="27494" x2="46296" y2="27366"/>
                          <a14:foregroundMark x1="46481" y1="27238" x2="46667" y2="27238"/>
                          <a14:foregroundMark x1="46111" y1="30563" x2="46111" y2="30563"/>
                          <a14:foregroundMark x1="45648" y1="30563" x2="45648" y2="30563"/>
                          <a14:foregroundMark x1="45370" y1="31586" x2="45370" y2="31586"/>
                          <a14:foregroundMark x1="45093" y1="31586" x2="44722" y2="31586"/>
                          <a14:foregroundMark x1="44444" y1="31586" x2="44444" y2="31586"/>
                          <a14:foregroundMark x1="44444" y1="31586" x2="44444" y2="31586"/>
                          <a14:foregroundMark x1="44907" y1="30691" x2="44907" y2="30691"/>
                          <a14:foregroundMark x1="45000" y1="30307" x2="45000" y2="30307"/>
                          <a14:foregroundMark x1="45278" y1="29795" x2="45278" y2="29795"/>
                          <a14:foregroundMark x1="44167" y1="25703" x2="44167" y2="25703"/>
                          <a14:foregroundMark x1="45741" y1="25064" x2="46111" y2="25064"/>
                          <a14:foregroundMark x1="45926" y1="25192" x2="45926" y2="25192"/>
                          <a14:foregroundMark x1="45833" y1="25959" x2="45833" y2="26471"/>
                          <a14:foregroundMark x1="46574" y1="27621" x2="46852" y2="27621"/>
                          <a14:foregroundMark x1="47222" y1="27749" x2="47593" y2="27749"/>
                          <a14:foregroundMark x1="47685" y1="27749" x2="47870" y2="27749"/>
                          <a14:foregroundMark x1="48241" y1="26726" x2="48426" y2="26215"/>
                          <a14:foregroundMark x1="49167" y1="25192" x2="49167" y2="25192"/>
                          <a14:foregroundMark x1="49537" y1="24169" x2="49722" y2="24169"/>
                          <a14:foregroundMark x1="49815" y1="23913" x2="49815" y2="23913"/>
                          <a14:foregroundMark x1="50000" y1="23657" x2="50000" y2="23657"/>
                          <a14:foregroundMark x1="50278" y1="23402" x2="50278" y2="23402"/>
                          <a14:foregroundMark x1="50370" y1="23274" x2="50370" y2="23274"/>
                          <a14:foregroundMark x1="50370" y1="23018" x2="50370" y2="22634"/>
                          <a14:foregroundMark x1="48426" y1="24552" x2="48426" y2="24552"/>
                          <a14:foregroundMark x1="47407" y1="23402" x2="47407" y2="23402"/>
                          <a14:foregroundMark x1="47130" y1="23402" x2="46667" y2="23274"/>
                          <a14:foregroundMark x1="46204" y1="23274" x2="46204" y2="23274"/>
                          <a14:foregroundMark x1="46111" y1="23146" x2="46111" y2="23146"/>
                          <a14:foregroundMark x1="45741" y1="23146" x2="45741" y2="23146"/>
                          <a14:foregroundMark x1="45370" y1="23018" x2="45370" y2="23018"/>
                          <a14:foregroundMark x1="45000" y1="22123" x2="45000" y2="22123"/>
                          <a14:foregroundMark x1="44907" y1="21483" x2="44907" y2="21483"/>
                          <a14:foregroundMark x1="44722" y1="20460" x2="44630" y2="19821"/>
                          <a14:foregroundMark x1="43796" y1="18798" x2="43796" y2="18798"/>
                          <a14:foregroundMark x1="41481" y1="18798" x2="41204" y2="18798"/>
                          <a14:foregroundMark x1="41204" y1="18798" x2="41204" y2="18798"/>
                          <a14:foregroundMark x1="41389" y1="18414" x2="41574" y2="18031"/>
                          <a14:foregroundMark x1="41667" y1="17775" x2="41759" y2="17391"/>
                          <a14:foregroundMark x1="42130" y1="17136" x2="42130" y2="17136"/>
                          <a14:foregroundMark x1="42500" y1="19054" x2="42500" y2="19054"/>
                          <a14:foregroundMark x1="45000" y1="19437" x2="45000" y2="19437"/>
                          <a14:foregroundMark x1="46296" y1="22123" x2="46296" y2="23274"/>
                          <a14:foregroundMark x1="46667" y1="26087" x2="46667" y2="26087"/>
                          <a14:foregroundMark x1="46296" y1="28900" x2="46296" y2="28900"/>
                          <a14:foregroundMark x1="46852" y1="30307" x2="47130" y2="30307"/>
                          <a14:foregroundMark x1="47407" y1="30051" x2="47685" y2="29412"/>
                          <a14:foregroundMark x1="47963" y1="28645" x2="47963" y2="28645"/>
                          <a14:foregroundMark x1="48426" y1="28005" x2="48426" y2="28005"/>
                          <a14:foregroundMark x1="49907" y1="27494" x2="50093" y2="27494"/>
                          <a14:foregroundMark x1="51759" y1="26982" x2="51759" y2="26982"/>
                          <a14:foregroundMark x1="51852" y1="26854" x2="51852" y2="26854"/>
                          <a14:foregroundMark x1="48333" y1="28645" x2="48333" y2="28645"/>
                        </a14:backgroundRemoval>
                      </a14:imgEffect>
                    </a14:imgLayer>
                  </a14:imgProps>
                </a:ext>
                <a:ext uri="{28A0092B-C50C-407E-A947-70E740481C1C}">
                  <a14:useLocalDpi xmlns:a14="http://schemas.microsoft.com/office/drawing/2010/main" val="0"/>
                </a:ext>
              </a:extLst>
            </a:blip>
            <a:srcRect l="30939" t="2378" r="29484" b="43937"/>
            <a:stretch>
              <a:fillRect/>
            </a:stretch>
          </p:blipFill>
          <p:spPr bwMode="auto">
            <a:xfrm>
              <a:off x="6020895" y="5429760"/>
              <a:ext cx="307636" cy="302153"/>
            </a:xfrm>
            <a:prstGeom prst="rect">
              <a:avLst/>
            </a:prstGeom>
            <a:noFill/>
            <a:extLst>
              <a:ext uri="{909E8E84-426E-40DD-AFC4-6F175D3DCCD1}">
                <a14:hiddenFill xmlns:a14="http://schemas.microsoft.com/office/drawing/2010/main">
                  <a:solidFill>
                    <a:srgbClr val="FFFFFF"/>
                  </a:solidFill>
                </a14:hiddenFill>
              </a:ext>
            </a:extLst>
          </p:spPr>
        </p:pic>
        <p:pic>
          <p:nvPicPr>
            <p:cNvPr id="76" name="Picture 2" descr="https://img2.bianews.com/image/bianews/news/img/1642235599483.png?imageView2/0/format/jpg/q/75"/>
            <p:cNvPicPr>
              <a:picLocks noChangeAspect="1" noChangeArrowheads="1"/>
            </p:cNvPicPr>
            <p:nvPr/>
          </p:nvPicPr>
          <p:blipFill>
            <a:blip r:embed="rId1">
              <a:extLst>
                <a:ext uri="{BEBA8EAE-BF5A-486C-A8C5-ECC9F3942E4B}">
                  <a14:imgProps xmlns:a14="http://schemas.microsoft.com/office/drawing/2010/main">
                    <a14:imgLayer r:embed="rId2">
                      <a14:imgEffect>
                        <a14:backgroundRemoval t="2618" b="97906" l="9677" r="89813">
                          <a14:foregroundMark x1="46520" y1="58115" x2="46520" y2="58115"/>
                          <a14:foregroundMark x1="48896" y1="59424" x2="48896" y2="59424"/>
                          <a14:foregroundMark x1="55857" y1="57068" x2="55857" y2="57068"/>
                          <a14:foregroundMark x1="56876" y1="56806" x2="57216" y2="56806"/>
                          <a14:foregroundMark x1="57555" y1="56806" x2="57555" y2="56806"/>
                          <a14:foregroundMark x1="57895" y1="54974" x2="57895" y2="54974"/>
                          <a14:foregroundMark x1="68930" y1="12827" x2="68930" y2="12827"/>
                          <a14:foregroundMark x1="37691" y1="56021" x2="37691" y2="56021"/>
                          <a14:foregroundMark x1="41935" y1="63613" x2="41935" y2="63613"/>
                          <a14:foregroundMark x1="42954" y1="65183" x2="42954" y2="65183"/>
                          <a14:foregroundMark x1="41087" y1="65969" x2="41087" y2="65969"/>
                          <a14:foregroundMark x1="38710" y1="65183" x2="38370" y2="65183"/>
                          <a14:foregroundMark x1="37012" y1="63613" x2="37012" y2="63613"/>
                          <a14:foregroundMark x1="36672" y1="62304" x2="36333" y2="59424"/>
                          <a14:foregroundMark x1="35823" y1="58639" x2="35823" y2="57853"/>
                          <a14:foregroundMark x1="35314" y1="57592" x2="35314" y2="57592"/>
                          <a14:foregroundMark x1="34126" y1="63874" x2="34126" y2="63874"/>
                          <a14:foregroundMark x1="34465" y1="64136" x2="35314" y2="64660"/>
                          <a14:foregroundMark x1="36842" y1="66754" x2="36842" y2="66754"/>
                          <a14:foregroundMark x1="39728" y1="70942" x2="40238" y2="71204"/>
                          <a14:foregroundMark x1="42784" y1="72251" x2="43973" y2="72251"/>
                          <a14:foregroundMark x1="47878" y1="73037" x2="48896" y2="73037"/>
                          <a14:foregroundMark x1="54329" y1="72775" x2="55518" y2="70157"/>
                          <a14:foregroundMark x1="57725" y1="67016" x2="57725" y2="64660"/>
                          <a14:foregroundMark x1="56706" y1="61780" x2="56876" y2="61257"/>
                          <a14:foregroundMark x1="56537" y1="60209" x2="56197" y2="58901"/>
                          <a14:foregroundMark x1="54839" y1="54188" x2="54839" y2="54188"/>
                          <a14:foregroundMark x1="53990" y1="52618" x2="53480" y2="52094"/>
                          <a14:foregroundMark x1="52971" y1="51309" x2="52632" y2="51047"/>
                        </a14:backgroundRemoval>
                      </a14:imgEffect>
                    </a14:imgLayer>
                  </a14:imgProps>
                </a:ext>
                <a:ext uri="{28A0092B-C50C-407E-A947-70E740481C1C}">
                  <a14:useLocalDpi xmlns:a14="http://schemas.microsoft.com/office/drawing/2010/main" val="0"/>
                </a:ext>
              </a:extLst>
            </a:blip>
            <a:srcRect l="13858" t="4624" r="17837"/>
            <a:stretch>
              <a:fillRect/>
            </a:stretch>
          </p:blipFill>
          <p:spPr bwMode="auto">
            <a:xfrm>
              <a:off x="7175170" y="5440073"/>
              <a:ext cx="322260" cy="291840"/>
            </a:xfrm>
            <a:prstGeom prst="rect">
              <a:avLst/>
            </a:prstGeom>
            <a:noFill/>
            <a:extLst>
              <a:ext uri="{909E8E84-426E-40DD-AFC4-6F175D3DCCD1}">
                <a14:hiddenFill xmlns:a14="http://schemas.microsoft.com/office/drawing/2010/main">
                  <a:solidFill>
                    <a:srgbClr val="FFFFFF"/>
                  </a:solidFill>
                </a14:hiddenFill>
              </a:ext>
            </a:extLst>
          </p:spPr>
        </p:pic>
        <p:pic>
          <p:nvPicPr>
            <p:cNvPr id="77" name="Picture 2" descr="https://img0.baidu.com/it/u=391064354,72400491&amp;fm=253&amp;fmt=auto&amp;app=138&amp;f=JPEG?w=560&amp;h=350"/>
            <p:cNvPicPr>
              <a:picLocks noChangeAspect="1" noChangeArrowheads="1"/>
            </p:cNvPicPr>
            <p:nvPr/>
          </p:nvPicPr>
          <p:blipFill>
            <a:blip r:embed="rId9">
              <a:extLst>
                <a:ext uri="{BEBA8EAE-BF5A-486C-A8C5-ECC9F3942E4B}">
                  <a14:imgProps xmlns:a14="http://schemas.microsoft.com/office/drawing/2010/main">
                    <a14:imgLayer r:embed="rId10">
                      <a14:imgEffect>
                        <a14:backgroundRemoval t="286" b="98286" l="10000" r="90000">
                          <a14:foregroundMark x1="34821" y1="40000" x2="34821" y2="40000"/>
                          <a14:foregroundMark x1="27679" y1="46571" x2="27679" y2="46571"/>
                          <a14:foregroundMark x1="37679" y1="53143" x2="37679" y2="53143"/>
                          <a14:foregroundMark x1="34821" y1="53143" x2="34821" y2="53143"/>
                          <a14:foregroundMark x1="34286" y1="53143" x2="34286" y2="53143"/>
                          <a14:foregroundMark x1="24821" y1="50571" x2="24821" y2="50571"/>
                          <a14:foregroundMark x1="27857" y1="50571" x2="27857" y2="50571"/>
                          <a14:foregroundMark x1="28214" y1="50571" x2="28214" y2="50571"/>
                          <a14:foregroundMark x1="38214" y1="48857" x2="38214" y2="48857"/>
                          <a14:foregroundMark x1="39643" y1="49143" x2="39643" y2="49143"/>
                          <a14:foregroundMark x1="40893" y1="50857" x2="40893" y2="50857"/>
                          <a14:foregroundMark x1="46964" y1="46571" x2="46964" y2="46571"/>
                          <a14:foregroundMark x1="46964" y1="46571" x2="46964" y2="46571"/>
                          <a14:foregroundMark x1="47143" y1="48571" x2="47143" y2="48571"/>
                          <a14:foregroundMark x1="45893" y1="51429" x2="45893" y2="51429"/>
                          <a14:foregroundMark x1="45000" y1="53714" x2="45000" y2="53714"/>
                          <a14:foregroundMark x1="44643" y1="59143" x2="44643" y2="59143"/>
                          <a14:foregroundMark x1="44107" y1="62857" x2="44107" y2="62857"/>
                          <a14:foregroundMark x1="53393" y1="59714" x2="53393" y2="59714"/>
                          <a14:foregroundMark x1="53393" y1="59714" x2="53393" y2="59714"/>
                          <a14:foregroundMark x1="55714" y1="62286" x2="55714" y2="62286"/>
                          <a14:foregroundMark x1="55714" y1="57143" x2="55714" y2="57143"/>
                          <a14:foregroundMark x1="55536" y1="50857" x2="55536" y2="50857"/>
                          <a14:foregroundMark x1="55179" y1="45714" x2="55179" y2="45714"/>
                          <a14:foregroundMark x1="55179" y1="42000" x2="55179" y2="42000"/>
                          <a14:foregroundMark x1="55179" y1="41143" x2="55179" y2="41143"/>
                          <a14:foregroundMark x1="68036" y1="42571" x2="68036" y2="42571"/>
                          <a14:foregroundMark x1="66071" y1="46286" x2="66071" y2="46286"/>
                          <a14:foregroundMark x1="64286" y1="46286" x2="64286" y2="46286"/>
                          <a14:foregroundMark x1="63929" y1="46286" x2="63929" y2="46286"/>
                          <a14:foregroundMark x1="63571" y1="44286" x2="63571" y2="44286"/>
                          <a14:foregroundMark x1="63571" y1="41143" x2="63571" y2="41143"/>
                          <a14:foregroundMark x1="65893" y1="42286" x2="66429" y2="42857"/>
                          <a14:foregroundMark x1="64464" y1="49429" x2="64464" y2="49429"/>
                          <a14:foregroundMark x1="64464" y1="51714" x2="64464" y2="51714"/>
                          <a14:foregroundMark x1="64464" y1="55143" x2="64464" y2="55143"/>
                          <a14:foregroundMark x1="64286" y1="56857" x2="64286" y2="56857"/>
                          <a14:foregroundMark x1="64286" y1="60000" x2="64286" y2="60000"/>
                          <a14:foregroundMark x1="71964" y1="54571" x2="72679" y2="54286"/>
                          <a14:foregroundMark x1="72679" y1="54286" x2="72679" y2="54286"/>
                          <a14:foregroundMark x1="73036" y1="42286" x2="73036" y2="42286"/>
                          <a14:foregroundMark x1="73036" y1="42000" x2="73036" y2="42000"/>
                        </a14:backgroundRemoval>
                      </a14:imgEffect>
                    </a14:imgLayer>
                  </a14:imgProps>
                </a:ext>
                <a:ext uri="{28A0092B-C50C-407E-A947-70E740481C1C}">
                  <a14:useLocalDpi xmlns:a14="http://schemas.microsoft.com/office/drawing/2010/main" val="0"/>
                </a:ext>
              </a:extLst>
            </a:blip>
            <a:srcRect l="18333" t="2572" r="16667"/>
            <a:stretch>
              <a:fillRect/>
            </a:stretch>
          </p:blipFill>
          <p:spPr bwMode="auto">
            <a:xfrm>
              <a:off x="2544571" y="5445935"/>
              <a:ext cx="305267" cy="285978"/>
            </a:xfrm>
            <a:prstGeom prst="rect">
              <a:avLst/>
            </a:prstGeom>
            <a:noFill/>
            <a:extLst>
              <a:ext uri="{909E8E84-426E-40DD-AFC4-6F175D3DCCD1}">
                <a14:hiddenFill xmlns:a14="http://schemas.microsoft.com/office/drawing/2010/main">
                  <a:solidFill>
                    <a:srgbClr val="FFFFFF"/>
                  </a:solidFill>
                </a14:hiddenFill>
              </a:ext>
            </a:extLst>
          </p:spPr>
        </p:pic>
        <p:pic>
          <p:nvPicPr>
            <p:cNvPr id="78" name="Picture 6" descr="https://img2.baidu.com/it/u=454637460,3001935894&amp;fm=253&amp;fmt=auto&amp;app=138&amp;f=JPEG?w=507&amp;h=500"/>
            <p:cNvPicPr>
              <a:picLocks noChangeAspect="1" noChangeArrowheads="1"/>
            </p:cNvPicPr>
            <p:nvPr/>
          </p:nvPicPr>
          <p:blipFill>
            <a:blip r:embed="rId5">
              <a:extLst>
                <a:ext uri="{BEBA8EAE-BF5A-486C-A8C5-ECC9F3942E4B}">
                  <a14:imgProps xmlns:a14="http://schemas.microsoft.com/office/drawing/2010/main">
                    <a14:imgLayer r:embed="rId6">
                      <a14:imgEffect>
                        <a14:backgroundRemoval t="10000" b="90000" l="10000" r="90000">
                          <a14:foregroundMark x1="40434" y1="75200" x2="40434" y2="75200"/>
                          <a14:foregroundMark x1="50493" y1="79200" x2="50493" y2="79200"/>
                          <a14:foregroundMark x1="52860" y1="79600" x2="53452" y2="79600"/>
                          <a14:foregroundMark x1="54438" y1="79400" x2="54438" y2="78600"/>
                          <a14:foregroundMark x1="56213" y1="76800" x2="56805" y2="76000"/>
                          <a14:foregroundMark x1="57988" y1="73200" x2="58383" y2="71400"/>
                          <a14:foregroundMark x1="59961" y1="67200" x2="60552" y2="66000"/>
                          <a14:foregroundMark x1="60355" y1="64800" x2="60355" y2="64200"/>
                          <a14:foregroundMark x1="59961" y1="63400" x2="59961" y2="63400"/>
                          <a14:foregroundMark x1="59369" y1="62600" x2="59369" y2="62600"/>
                          <a14:foregroundMark x1="53846" y1="66800" x2="53846" y2="66800"/>
                          <a14:foregroundMark x1="49507" y1="73200" x2="49507" y2="73200"/>
                          <a14:foregroundMark x1="49310" y1="73200" x2="48718" y2="74200"/>
                          <a14:foregroundMark x1="44576" y1="75200" x2="42998" y2="75800"/>
                          <a14:foregroundMark x1="41026" y1="74200" x2="40434" y2="73800"/>
                          <a14:foregroundMark x1="38067" y1="71200" x2="37673" y2="70600"/>
                          <a14:foregroundMark x1="36292" y1="69000" x2="36884" y2="69400"/>
                          <a14:foregroundMark x1="36095" y1="66400" x2="36292" y2="65400"/>
                          <a14:foregroundMark x1="35503" y1="63400" x2="35503" y2="62000"/>
                          <a14:foregroundMark x1="35503" y1="59400" x2="35700" y2="58000"/>
                          <a14:foregroundMark x1="35700" y1="55200" x2="35700" y2="55200"/>
                          <a14:foregroundMark x1="37870" y1="52400" x2="39053" y2="50600"/>
                          <a14:foregroundMark x1="42406" y1="48600" x2="43195" y2="48800"/>
                          <a14:foregroundMark x1="43590" y1="48800" x2="43590" y2="48800"/>
                          <a14:foregroundMark x1="43787" y1="48200" x2="43787" y2="48200"/>
                          <a14:foregroundMark x1="43984" y1="47800" x2="43984" y2="47800"/>
                          <a14:foregroundMark x1="44379" y1="47800" x2="44379" y2="47800"/>
                          <a14:foregroundMark x1="42406" y1="49200" x2="42406" y2="49200"/>
                          <a14:foregroundMark x1="41815" y1="49600" x2="41026" y2="50200"/>
                          <a14:foregroundMark x1="40237" y1="50200" x2="40237" y2="50200"/>
                          <a14:foregroundMark x1="57594" y1="43000" x2="57594" y2="43000"/>
                          <a14:foregroundMark x1="59566" y1="42600" x2="60158" y2="42200"/>
                          <a14:foregroundMark x1="62130" y1="40000" x2="62130" y2="40000"/>
                          <a14:foregroundMark x1="65483" y1="40800" x2="65483" y2="40800"/>
                          <a14:foregroundMark x1="37475" y1="50200" x2="37475" y2="50200"/>
                          <a14:foregroundMark x1="36686" y1="51200" x2="36095" y2="51200"/>
                          <a14:foregroundMark x1="34517" y1="54000" x2="34517" y2="54000"/>
                          <a14:foregroundMark x1="33333" y1="56800" x2="33333" y2="56800"/>
                          <a14:foregroundMark x1="32347" y1="60200" x2="32347" y2="60200"/>
                          <a14:foregroundMark x1="32347" y1="60400" x2="32347" y2="60400"/>
                          <a14:foregroundMark x1="32347" y1="62600" x2="32347" y2="62600"/>
                          <a14:foregroundMark x1="32150" y1="63000" x2="32150" y2="63000"/>
                          <a14:foregroundMark x1="31953" y1="61600" x2="31953" y2="61600"/>
                          <a14:foregroundMark x1="31755" y1="57600" x2="31755" y2="57600"/>
                          <a14:foregroundMark x1="33136" y1="65800" x2="33531" y2="68000"/>
                          <a14:foregroundMark x1="33531" y1="68400" x2="33531" y2="68400"/>
                          <a14:foregroundMark x1="33531" y1="69200" x2="33925" y2="70800"/>
                          <a14:foregroundMark x1="35700" y1="69600" x2="35700" y2="69600"/>
                          <a14:foregroundMark x1="34122" y1="73200" x2="34122" y2="73200"/>
                          <a14:foregroundMark x1="32347" y1="71200" x2="32347" y2="71200"/>
                          <a14:foregroundMark x1="31361" y1="70200" x2="31361" y2="70200"/>
                          <a14:foregroundMark x1="30769" y1="67400" x2="31361" y2="67800"/>
                          <a14:foregroundMark x1="33136" y1="70800" x2="33136" y2="70800"/>
                          <a14:foregroundMark x1="35306" y1="73200" x2="35306" y2="73200"/>
                          <a14:foregroundMark x1="36686" y1="74400" x2="37475" y2="75600"/>
                          <a14:foregroundMark x1="38067" y1="76200" x2="39053" y2="76800"/>
                          <a14:foregroundMark x1="40237" y1="77800" x2="40828" y2="77800"/>
                          <a14:foregroundMark x1="42406" y1="78200" x2="42998" y2="78800"/>
                          <a14:foregroundMark x1="47929" y1="78800" x2="47929" y2="78800"/>
                          <a14:foregroundMark x1="49507" y1="78200" x2="49507" y2="78200"/>
                          <a14:foregroundMark x1="51085" y1="77000" x2="51085" y2="77000"/>
                          <a14:foregroundMark x1="52465" y1="74800" x2="52465" y2="74800"/>
                          <a14:foregroundMark x1="52860" y1="73200" x2="52860" y2="73200"/>
                          <a14:foregroundMark x1="54043" y1="72000" x2="54635" y2="72000"/>
                          <a14:foregroundMark x1="55621" y1="69800" x2="55621" y2="69800"/>
                          <a14:foregroundMark x1="55819" y1="68800" x2="55819" y2="68800"/>
                          <a14:foregroundMark x1="56213" y1="67600" x2="57002" y2="67600"/>
                          <a14:foregroundMark x1="57002" y1="65400" x2="57002" y2="65400"/>
                          <a14:foregroundMark x1="57199" y1="62000" x2="57199" y2="62000"/>
                          <a14:foregroundMark x1="57199" y1="60600" x2="57199" y2="60600"/>
                          <a14:foregroundMark x1="57396" y1="58800" x2="57988" y2="58800"/>
                          <a14:foregroundMark x1="57988" y1="57800" x2="57988" y2="57800"/>
                          <a14:foregroundMark x1="57988" y1="57400" x2="57988" y2="57400"/>
                          <a14:foregroundMark x1="57988" y1="56200" x2="57988" y2="56200"/>
                          <a14:foregroundMark x1="57791" y1="54000" x2="57791" y2="54000"/>
                          <a14:foregroundMark x1="57396" y1="52400" x2="57396" y2="52400"/>
                          <a14:foregroundMark x1="57396" y1="52200" x2="57396" y2="52200"/>
                          <a14:foregroundMark x1="57396" y1="50600" x2="57396" y2="50600"/>
                          <a14:foregroundMark x1="56805" y1="50000" x2="56805" y2="50000"/>
                          <a14:foregroundMark x1="58974" y1="54000" x2="58974" y2="54000"/>
                          <a14:foregroundMark x1="58777" y1="56800" x2="58777" y2="56800"/>
                          <a14:foregroundMark x1="58974" y1="59400" x2="58974" y2="59400"/>
                          <a14:foregroundMark x1="57988" y1="59000" x2="56805" y2="58800"/>
                          <a14:foregroundMark x1="56016" y1="57800" x2="56016" y2="57800"/>
                          <a14:foregroundMark x1="55621" y1="57000" x2="55621" y2="57000"/>
                          <a14:foregroundMark x1="55621" y1="55200" x2="56213" y2="55200"/>
                          <a14:foregroundMark x1="56213" y1="53400" x2="56213" y2="53400"/>
                          <a14:foregroundMark x1="56213" y1="51000" x2="56213" y2="51000"/>
                          <a14:foregroundMark x1="56213" y1="49800" x2="56213" y2="49800"/>
                          <a14:foregroundMark x1="56213" y1="48600" x2="56213" y2="48600"/>
                          <a14:foregroundMark x1="56213" y1="47000" x2="56213" y2="47000"/>
                          <a14:foregroundMark x1="56410" y1="46000" x2="57002" y2="46000"/>
                          <a14:foregroundMark x1="59172" y1="47400" x2="59172" y2="47400"/>
                          <a14:foregroundMark x1="59369" y1="49000" x2="59369" y2="49000"/>
                          <a14:foregroundMark x1="59763" y1="50200" x2="59763" y2="50200"/>
                          <a14:foregroundMark x1="59763" y1="50200" x2="59763" y2="50200"/>
                          <a14:foregroundMark x1="59369" y1="45800" x2="59369" y2="45800"/>
                          <a14:foregroundMark x1="59369" y1="44400" x2="59369" y2="44400"/>
                          <a14:foregroundMark x1="59369" y1="42800" x2="59369" y2="42800"/>
                          <a14:foregroundMark x1="59763" y1="40000" x2="59961" y2="38800"/>
                          <a14:foregroundMark x1="59961" y1="37800" x2="59961" y2="37800"/>
                          <a14:foregroundMark x1="60158" y1="37800" x2="60158" y2="37800"/>
                          <a14:foregroundMark x1="60158" y1="36400" x2="60158" y2="36400"/>
                          <a14:foregroundMark x1="58580" y1="37200" x2="58580" y2="37200"/>
                          <a14:foregroundMark x1="56213" y1="40400" x2="56213" y2="40400"/>
                          <a14:foregroundMark x1="55621" y1="43000" x2="55621" y2="43000"/>
                          <a14:foregroundMark x1="55621" y1="38400" x2="56213" y2="38600"/>
                          <a14:foregroundMark x1="56213" y1="38200" x2="56213" y2="38200"/>
                          <a14:foregroundMark x1="56410" y1="37400" x2="56410" y2="36800"/>
                          <a14:foregroundMark x1="56410" y1="35200" x2="56410" y2="34400"/>
                          <a14:foregroundMark x1="56410" y1="33000" x2="56410" y2="33000"/>
                          <a14:foregroundMark x1="56410" y1="32600" x2="56410" y2="32600"/>
                          <a14:foregroundMark x1="56410" y1="30600" x2="56410" y2="30600"/>
                          <a14:foregroundMark x1="56213" y1="28800" x2="56213" y2="28800"/>
                          <a14:foregroundMark x1="56410" y1="28600" x2="56410" y2="28600"/>
                          <a14:foregroundMark x1="56805" y1="28000" x2="57594" y2="28000"/>
                          <a14:foregroundMark x1="59763" y1="29400" x2="59763" y2="29400"/>
                          <a14:foregroundMark x1="61341" y1="31000" x2="61341" y2="31000"/>
                          <a14:foregroundMark x1="57988" y1="29600" x2="56607" y2="29400"/>
                          <a14:foregroundMark x1="55227" y1="28600" x2="55227" y2="28600"/>
                          <a14:foregroundMark x1="56410" y1="32000" x2="56805" y2="32600"/>
                          <a14:foregroundMark x1="58580" y1="34000" x2="59763" y2="34800"/>
                          <a14:foregroundMark x1="60158" y1="35200" x2="60158" y2="35200"/>
                          <a14:foregroundMark x1="60355" y1="33400" x2="61538" y2="34600"/>
                          <a14:foregroundMark x1="63314" y1="38000" x2="64300" y2="39400"/>
                          <a14:foregroundMark x1="64497" y1="39800" x2="64497" y2="39800"/>
                          <a14:foregroundMark x1="65089" y1="40200" x2="65089" y2="40200"/>
                          <a14:foregroundMark x1="66667" y1="41200" x2="67456" y2="42200"/>
                          <a14:foregroundMark x1="70217" y1="44600" x2="71006" y2="45400"/>
                          <a14:foregroundMark x1="71598" y1="45600" x2="71598" y2="45600"/>
                          <a14:foregroundMark x1="72387" y1="45600" x2="72387" y2="45600"/>
                          <a14:foregroundMark x1="73176" y1="44800" x2="74162" y2="45200"/>
                          <a14:foregroundMark x1="74162" y1="44200" x2="73570" y2="43600"/>
                          <a14:foregroundMark x1="71795" y1="41800" x2="71795" y2="41800"/>
                          <a14:foregroundMark x1="71006" y1="41400" x2="70020" y2="41000"/>
                        </a14:backgroundRemoval>
                      </a14:imgEffect>
                    </a14:imgLayer>
                  </a14:imgProps>
                </a:ext>
                <a:ext uri="{28A0092B-C50C-407E-A947-70E740481C1C}">
                  <a14:useLocalDpi xmlns:a14="http://schemas.microsoft.com/office/drawing/2010/main" val="0"/>
                </a:ext>
              </a:extLst>
            </a:blip>
            <a:srcRect l="11303" t="10686" r="6894" b="8757"/>
            <a:stretch>
              <a:fillRect/>
            </a:stretch>
          </p:blipFill>
          <p:spPr bwMode="auto">
            <a:xfrm>
              <a:off x="3696477" y="5435447"/>
              <a:ext cx="305266" cy="296466"/>
            </a:xfrm>
            <a:prstGeom prst="rect">
              <a:avLst/>
            </a:prstGeom>
            <a:noFill/>
            <a:extLst>
              <a:ext uri="{909E8E84-426E-40DD-AFC4-6F175D3DCCD1}">
                <a14:hiddenFill xmlns:a14="http://schemas.microsoft.com/office/drawing/2010/main">
                  <a:solidFill>
                    <a:srgbClr val="FFFFFF"/>
                  </a:solidFill>
                </a14:hiddenFill>
              </a:ext>
            </a:extLst>
          </p:spPr>
        </p:pic>
        <p:pic>
          <p:nvPicPr>
            <p:cNvPr id="79" name="图片 78"/>
            <p:cNvPicPr>
              <a:picLocks noChangeAspect="1"/>
            </p:cNvPicPr>
            <p:nvPr/>
          </p:nvPicPr>
          <p:blipFill>
            <a:blip r:embed="rId13"/>
            <a:stretch>
              <a:fillRect/>
            </a:stretch>
          </p:blipFill>
          <p:spPr>
            <a:xfrm>
              <a:off x="4848382" y="5413876"/>
              <a:ext cx="325874" cy="318037"/>
            </a:xfrm>
            <a:prstGeom prst="rect">
              <a:avLst/>
            </a:prstGeom>
          </p:spPr>
        </p:pic>
        <p:pic>
          <p:nvPicPr>
            <p:cNvPr id="80" name="图片 79"/>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a:off x="8344069" y="5483350"/>
              <a:ext cx="248563" cy="248563"/>
            </a:xfrm>
            <a:prstGeom prst="rect">
              <a:avLst/>
            </a:prstGeom>
          </p:spPr>
        </p:pic>
        <p:pic>
          <p:nvPicPr>
            <p:cNvPr id="81" name="Picture 4" descr="https://img2.baidu.com/it/u=3304601116,3969981452&amp;fm=253&amp;fmt=auto&amp;app=138&amp;f=PNG?w=877&amp;h=500"/>
            <p:cNvPicPr>
              <a:picLocks noChangeAspect="1" noChangeArrowheads="1"/>
            </p:cNvPicPr>
            <p:nvPr/>
          </p:nvPicPr>
          <p:blipFill>
            <a:blip r:embed="rId11">
              <a:extLst>
                <a:ext uri="{BEBA8EAE-BF5A-486C-A8C5-ECC9F3942E4B}">
                  <a14:imgProps xmlns:a14="http://schemas.microsoft.com/office/drawing/2010/main">
                    <a14:imgLayer r:embed="rId12">
                      <a14:imgEffect>
                        <a14:backgroundRemoval t="7800" b="76400" l="58267" r="95325">
                          <a14:foregroundMark x1="63854" y1="48200" x2="63854" y2="48200"/>
                          <a14:foregroundMark x1="64652" y1="50800" x2="64652" y2="50800"/>
                          <a14:foregroundMark x1="65792" y1="52400" x2="65792" y2="52400"/>
                          <a14:foregroundMark x1="65678" y1="50800" x2="65678" y2="50800"/>
                          <a14:foregroundMark x1="69669" y1="43800" x2="69669" y2="43800"/>
                          <a14:foregroundMark x1="67959" y1="43000" x2="67959" y2="43000"/>
                          <a14:foregroundMark x1="68301" y1="43200" x2="68301" y2="43200"/>
                          <a14:foregroundMark x1="70582" y1="43800" x2="70810" y2="43800"/>
                          <a14:foregroundMark x1="69327" y1="46200" x2="69327" y2="46200"/>
                          <a14:foregroundMark x1="69327" y1="48000" x2="69327" y2="48000"/>
                          <a14:foregroundMark x1="67845" y1="51200" x2="67845" y2="51200"/>
                          <a14:foregroundMark x1="67617" y1="51200" x2="66819" y2="49800"/>
                          <a14:foregroundMark x1="66249" y1="49400" x2="66249" y2="49400"/>
                          <a14:foregroundMark x1="66021" y1="48600" x2="66021" y2="48600"/>
                          <a14:foregroundMark x1="65336" y1="48200" x2="65108" y2="47800"/>
                          <a14:foregroundMark x1="64652" y1="47600" x2="64424" y2="47600"/>
                          <a14:foregroundMark x1="63284" y1="48000" x2="63284" y2="48000"/>
                          <a14:foregroundMark x1="62828" y1="48000" x2="62828" y2="48000"/>
                          <a14:foregroundMark x1="62714" y1="48000" x2="62714" y2="48800"/>
                          <a14:foregroundMark x1="62258" y1="43200" x2="62258" y2="43200"/>
                          <a14:foregroundMark x1="62030" y1="41400" x2="62030" y2="41000"/>
                          <a14:foregroundMark x1="62030" y1="39400" x2="62030" y2="39400"/>
                          <a14:foregroundMark x1="62030" y1="37600" x2="62030" y2="36200"/>
                          <a14:foregroundMark x1="62030" y1="35600" x2="62030" y2="35600"/>
                          <a14:foregroundMark x1="71152" y1="48000" x2="71152" y2="48000"/>
                          <a14:foregroundMark x1="71494" y1="42400" x2="71494" y2="42400"/>
                          <a14:foregroundMark x1="71494" y1="40000" x2="71494" y2="39400"/>
                          <a14:foregroundMark x1="71494" y1="38000" x2="71494" y2="38000"/>
                          <a14:foregroundMark x1="73204" y1="47800" x2="73204" y2="47800"/>
                          <a14:foregroundMark x1="73318" y1="48400" x2="73318" y2="49000"/>
                          <a14:foregroundMark x1="73432" y1="50400" x2="73432" y2="50400"/>
                          <a14:foregroundMark x1="73432" y1="50400" x2="73432" y2="50400"/>
                          <a14:foregroundMark x1="76625" y1="44200" x2="76625" y2="44200"/>
                          <a14:foregroundMark x1="76625" y1="44200" x2="76625" y2="44200"/>
                          <a14:foregroundMark x1="76625" y1="47400" x2="76625" y2="47400"/>
                          <a14:foregroundMark x1="77195" y1="52600" x2="77195" y2="52600"/>
                          <a14:foregroundMark x1="77309" y1="52800" x2="77309" y2="52800"/>
                          <a14:foregroundMark x1="78905" y1="52000" x2="78905" y2="52000"/>
                          <a14:foregroundMark x1="79818" y1="51200" x2="79818" y2="51200"/>
                          <a14:foregroundMark x1="80046" y1="50200" x2="80046" y2="50200"/>
                          <a14:foregroundMark x1="80046" y1="50200" x2="79590" y2="50000"/>
                          <a14:foregroundMark x1="79019" y1="49000" x2="79019" y2="49000"/>
                          <a14:foregroundMark x1="78335" y1="48200" x2="78335" y2="48200"/>
                          <a14:foregroundMark x1="77993" y1="47600" x2="77765" y2="47400"/>
                          <a14:foregroundMark x1="77309" y1="47000" x2="76967" y2="47000"/>
                          <a14:foregroundMark x1="76739" y1="46600" x2="76739" y2="46600"/>
                          <a14:foregroundMark x1="76055" y1="43400" x2="76055" y2="43400"/>
                          <a14:foregroundMark x1="75941" y1="40800" x2="75941" y2="40800"/>
                          <a14:foregroundMark x1="75713" y1="39000" x2="75713" y2="39000"/>
                          <a14:foregroundMark x1="75713" y1="38800" x2="75713" y2="38800"/>
                          <a14:foregroundMark x1="75713" y1="37800" x2="75713" y2="37800"/>
                          <a14:foregroundMark x1="82896" y1="49000" x2="82896" y2="49000"/>
                          <a14:foregroundMark x1="82896" y1="48600" x2="82896" y2="47000"/>
                          <a14:foregroundMark x1="82896" y1="46800" x2="82896" y2="46800"/>
                          <a14:foregroundMark x1="82896" y1="46400" x2="82896" y2="46400"/>
                          <a14:foregroundMark x1="84379" y1="43000" x2="84379" y2="43000"/>
                          <a14:foregroundMark x1="84721" y1="42400" x2="84721" y2="42400"/>
                          <a14:foregroundMark x1="84721" y1="40000" x2="84721" y2="40000"/>
                          <a14:foregroundMark x1="84835" y1="40000" x2="84835" y2="40000"/>
                          <a14:foregroundMark x1="85063" y1="44000" x2="85291" y2="45800"/>
                          <a14:foregroundMark x1="87685" y1="47600" x2="87685" y2="47600"/>
                          <a14:foregroundMark x1="87685" y1="47800" x2="87571" y2="49600"/>
                          <a14:foregroundMark x1="87571" y1="49600" x2="87571" y2="49600"/>
                          <a14:foregroundMark x1="87571" y1="50200" x2="87571" y2="50200"/>
                        </a14:backgroundRemoval>
                      </a14:imgEffect>
                    </a14:imgLayer>
                  </a14:imgProps>
                </a:ext>
                <a:ext uri="{28A0092B-C50C-407E-A947-70E740481C1C}">
                  <a14:useLocalDpi xmlns:a14="http://schemas.microsoft.com/office/drawing/2010/main" val="0"/>
                </a:ext>
              </a:extLst>
            </a:blip>
            <a:srcRect l="56170" t="12952" r="7515" b="27010"/>
            <a:stretch>
              <a:fillRect/>
            </a:stretch>
          </p:blipFill>
          <p:spPr bwMode="auto">
            <a:xfrm>
              <a:off x="9439272" y="5439722"/>
              <a:ext cx="309989" cy="292191"/>
            </a:xfrm>
            <a:prstGeom prst="rect">
              <a:avLst/>
            </a:prstGeom>
            <a:noFill/>
            <a:extLst>
              <a:ext uri="{909E8E84-426E-40DD-AFC4-6F175D3DCCD1}">
                <a14:hiddenFill xmlns:a14="http://schemas.microsoft.com/office/drawing/2010/main">
                  <a:solidFill>
                    <a:srgbClr val="FFFFFF"/>
                  </a:solidFill>
                </a14:hiddenFill>
              </a:ext>
            </a:extLst>
          </p:spPr>
        </p:pic>
        <p:sp>
          <p:nvSpPr>
            <p:cNvPr id="82" name="文本框 81"/>
            <p:cNvSpPr txBox="1"/>
            <p:nvPr/>
          </p:nvSpPr>
          <p:spPr>
            <a:xfrm>
              <a:off x="2789862" y="5396170"/>
              <a:ext cx="8144768" cy="338554"/>
            </a:xfrm>
            <a:prstGeom prst="rect">
              <a:avLst/>
            </a:prstGeom>
            <a:noFill/>
          </p:spPr>
          <p:txBody>
            <a:bodyPr wrap="square" rtlCol="0">
              <a:spAutoFit/>
            </a:bodyPr>
            <a:lstStyle/>
            <a:p>
              <a:r>
                <a:rPr lang="en-US" altLang="zh-CN" sz="1600">
                  <a:latin typeface="微软雅黑" panose="020B0503020204020204" pitchFamily="34" charset="-122"/>
                  <a:ea typeface="微软雅黑" panose="020B0503020204020204" pitchFamily="34" charset="-122"/>
                </a:rPr>
                <a:t>30%              15%           15%            10%            10%            15%            5%</a:t>
              </a:r>
              <a:endParaRPr lang="zh-CN" altLang="en-US" sz="1600">
                <a:latin typeface="微软雅黑" panose="020B0503020204020204" pitchFamily="34" charset="-122"/>
                <a:ea typeface="微软雅黑" panose="020B0503020204020204" pitchFamily="34" charset="-122"/>
              </a:endParaRPr>
            </a:p>
          </p:txBody>
        </p:sp>
      </p:gr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5:prstTrans prst="peelOff"/>
      </p:transition>
    </mc:Choice>
    <mc:Fallback>
      <p:transition spd="slow">
        <p:fade/>
      </p:transition>
    </mc:Fallback>
  </mc:AlternateContent>
</p:sld>
</file>

<file path=ppt/slides/slide1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灯片编号占位符 1"/>
          <p:cNvSpPr>
            <a:spLocks noGrp="1"/>
          </p:cNvSpPr>
          <p:nvPr>
            <p:ph type="sldNum" sz="quarter" idx="12"/>
          </p:nvPr>
        </p:nvSpPr>
        <p:spPr/>
        <p:txBody>
          <a:bodyPr/>
          <a:lstStyle/>
          <a:p>
            <a:fld id="{33161F78-D6A4-4A79-93D8-644D6A83810E}" type="slidenum">
              <a:rPr lang="zh-CN" altLang="en-US" smtClean="0">
                <a:latin typeface="微软雅黑" panose="020B0503020204020204" pitchFamily="34" charset="-122"/>
              </a:rPr>
            </a:fld>
            <a:endParaRPr lang="zh-CN" altLang="en-US">
              <a:latin typeface="微软雅黑" panose="020B0503020204020204" pitchFamily="34" charset="-122"/>
            </a:endParaRPr>
          </a:p>
        </p:txBody>
      </p:sp>
      <p:sp>
        <p:nvSpPr>
          <p:cNvPr id="3" name="椭圆 2"/>
          <p:cNvSpPr/>
          <p:nvPr/>
        </p:nvSpPr>
        <p:spPr>
          <a:xfrm>
            <a:off x="4584474" y="1917474"/>
            <a:ext cx="3023052" cy="3023052"/>
          </a:xfrm>
          <a:prstGeom prst="ellipse">
            <a:avLst/>
          </a:prstGeom>
          <a:noFill/>
          <a:ln w="9525">
            <a:gradFill>
              <a:gsLst>
                <a:gs pos="0">
                  <a:schemeClr val="accent1">
                    <a:alpha val="30000"/>
                  </a:schemeClr>
                </a:gs>
                <a:gs pos="80000">
                  <a:srgbClr val="3665D9">
                    <a:alpha val="0"/>
                  </a:srgbClr>
                </a:gs>
                <a:gs pos="20000">
                  <a:srgbClr val="3665D9">
                    <a:alpha val="0"/>
                  </a:srgbClr>
                </a:gs>
                <a:gs pos="100000">
                  <a:schemeClr val="accent1">
                    <a:alpha val="30000"/>
                  </a:schemeClr>
                </a:gs>
              </a:gsLst>
              <a:lin ang="5400000" scaled="1"/>
            </a:gradFill>
          </a:ln>
          <a:effectLst>
            <a:outerShdw blurRad="368300" dist="203200" dir="5400000" sx="98000" sy="98000" algn="t" rotWithShape="0">
              <a:schemeClr val="accent2">
                <a:lumMod val="50000"/>
                <a:alpha val="18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panose="020B0503020204020204" pitchFamily="34" charset="-122"/>
              <a:ea typeface="微软雅黑" panose="020B0503020204020204" pitchFamily="34" charset="-122"/>
            </a:endParaRPr>
          </a:p>
        </p:txBody>
      </p:sp>
      <p:sp>
        <p:nvSpPr>
          <p:cNvPr id="4" name="椭圆 3"/>
          <p:cNvSpPr/>
          <p:nvPr/>
        </p:nvSpPr>
        <p:spPr>
          <a:xfrm>
            <a:off x="4741312" y="2074312"/>
            <a:ext cx="2709377" cy="2709377"/>
          </a:xfrm>
          <a:prstGeom prst="ellipse">
            <a:avLst/>
          </a:prstGeom>
          <a:solidFill>
            <a:schemeClr val="accent1">
              <a:lumMod val="20000"/>
              <a:lumOff val="80000"/>
              <a:alpha val="4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panose="020B0503020204020204" pitchFamily="34" charset="-122"/>
              <a:ea typeface="微软雅黑" panose="020B0503020204020204" pitchFamily="34" charset="-122"/>
            </a:endParaRPr>
          </a:p>
        </p:txBody>
      </p:sp>
      <p:sp>
        <p:nvSpPr>
          <p:cNvPr id="5" name="等腰三角形 4"/>
          <p:cNvSpPr/>
          <p:nvPr/>
        </p:nvSpPr>
        <p:spPr>
          <a:xfrm rot="16200000" flipH="1">
            <a:off x="4134258" y="1263979"/>
            <a:ext cx="7994781" cy="4330043"/>
          </a:xfrm>
          <a:prstGeom prst="triangle">
            <a:avLst/>
          </a:prstGeom>
          <a:gradFill flip="none" rotWithShape="1">
            <a:gsLst>
              <a:gs pos="0">
                <a:srgbClr val="0F417B">
                  <a:alpha val="37000"/>
                </a:srgbClr>
              </a:gs>
              <a:gs pos="100000">
                <a:schemeClr val="accent1">
                  <a:alpha val="0"/>
                </a:schemeClr>
              </a:gs>
            </a:gsLst>
            <a:lin ang="5400000" scaled="1"/>
          </a:gradFill>
          <a:ln>
            <a:gradFill>
              <a:gsLst>
                <a:gs pos="0">
                  <a:schemeClr val="accent2"/>
                </a:gs>
                <a:gs pos="61000">
                  <a:schemeClr val="accent2">
                    <a:alpha val="0"/>
                  </a:schemeClr>
                </a:gs>
              </a:gsLst>
              <a:lin ang="5400000" scaled="0"/>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等腰三角形 5"/>
          <p:cNvSpPr/>
          <p:nvPr/>
        </p:nvSpPr>
        <p:spPr>
          <a:xfrm rot="5400000">
            <a:off x="89500" y="1263979"/>
            <a:ext cx="7994781" cy="4330043"/>
          </a:xfrm>
          <a:prstGeom prst="triangle">
            <a:avLst/>
          </a:prstGeom>
          <a:gradFill flip="none" rotWithShape="1">
            <a:gsLst>
              <a:gs pos="0">
                <a:srgbClr val="0F417B">
                  <a:alpha val="37000"/>
                </a:srgbClr>
              </a:gs>
              <a:gs pos="100000">
                <a:schemeClr val="accent1">
                  <a:alpha val="0"/>
                </a:schemeClr>
              </a:gs>
            </a:gsLst>
            <a:lin ang="5400000" scaled="1"/>
          </a:gradFill>
          <a:ln>
            <a:gradFill>
              <a:gsLst>
                <a:gs pos="0">
                  <a:schemeClr val="accent2"/>
                </a:gs>
                <a:gs pos="61000">
                  <a:schemeClr val="accent2">
                    <a:alpha val="0"/>
                  </a:schemeClr>
                </a:gs>
              </a:gsLst>
              <a:lin ang="5400000" scaled="0"/>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椭圆 6"/>
          <p:cNvSpPr/>
          <p:nvPr/>
        </p:nvSpPr>
        <p:spPr>
          <a:xfrm>
            <a:off x="5187950" y="2520950"/>
            <a:ext cx="1816100" cy="1816100"/>
          </a:xfrm>
          <a:prstGeom prst="ellipse">
            <a:avLst/>
          </a:prstGeom>
          <a:solidFill>
            <a:schemeClr val="bg1"/>
          </a:solidFill>
          <a:ln w="9525">
            <a:noFill/>
          </a:ln>
          <a:effectLst>
            <a:outerShdw blurRad="368300" dist="203200" dir="5400000" sx="98000" sy="98000" algn="t" rotWithShape="0">
              <a:schemeClr val="accent2">
                <a:lumMod val="50000"/>
                <a:alpha val="18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panose="020B0503020204020204" pitchFamily="34" charset="-122"/>
              <a:ea typeface="微软雅黑" panose="020B0503020204020204" pitchFamily="34" charset="-122"/>
            </a:endParaRPr>
          </a:p>
        </p:txBody>
      </p:sp>
      <p:sp>
        <p:nvSpPr>
          <p:cNvPr id="8" name="椭圆 7"/>
          <p:cNvSpPr/>
          <p:nvPr/>
        </p:nvSpPr>
        <p:spPr>
          <a:xfrm>
            <a:off x="3623280" y="956280"/>
            <a:ext cx="4945441" cy="4945441"/>
          </a:xfrm>
          <a:prstGeom prst="ellipse">
            <a:avLst/>
          </a:prstGeom>
          <a:noFill/>
          <a:ln w="38100">
            <a:solidFill>
              <a:srgbClr val="795696">
                <a:alpha val="30000"/>
              </a:srgbClr>
            </a:solidFill>
            <a:prstDash val="sysDot"/>
          </a:ln>
          <a:effectLst>
            <a:outerShdw blurRad="368300" dist="203200" dir="5400000" sx="98000" sy="98000" algn="t" rotWithShape="0">
              <a:schemeClr val="accent2">
                <a:lumMod val="50000"/>
                <a:alpha val="18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panose="020B0503020204020204" pitchFamily="34" charset="-122"/>
              <a:ea typeface="微软雅黑" panose="020B0503020204020204" pitchFamily="34" charset="-122"/>
            </a:endParaRPr>
          </a:p>
        </p:txBody>
      </p:sp>
      <p:sp>
        <p:nvSpPr>
          <p:cNvPr id="9" name="文本框 8"/>
          <p:cNvSpPr txBox="1"/>
          <p:nvPr/>
        </p:nvSpPr>
        <p:spPr>
          <a:xfrm>
            <a:off x="5657420" y="3058482"/>
            <a:ext cx="877163" cy="728982"/>
          </a:xfrm>
          <a:prstGeom prst="rect">
            <a:avLst/>
          </a:prstGeom>
          <a:noFill/>
        </p:spPr>
        <p:txBody>
          <a:bodyPr wrap="none" rtlCol="0">
            <a:spAutoFit/>
          </a:bodyPr>
          <a:lstStyle/>
          <a:p>
            <a:pPr algn="ctr">
              <a:lnSpc>
                <a:spcPct val="120000"/>
              </a:lnSpc>
            </a:pPr>
            <a:r>
              <a:rPr lang="zh-CN" altLang="en-US">
                <a:solidFill>
                  <a:srgbClr val="795696"/>
                </a:solidFill>
                <a:latin typeface="微软雅黑" panose="020B0503020204020204" pitchFamily="34" charset="-122"/>
                <a:ea typeface="微软雅黑" panose="020B0503020204020204" pitchFamily="34" charset="-122"/>
              </a:rPr>
              <a:t>私域</a:t>
            </a:r>
            <a:endParaRPr lang="en-US" altLang="zh-CN">
              <a:solidFill>
                <a:srgbClr val="795696"/>
              </a:solidFill>
              <a:latin typeface="微软雅黑" panose="020B0503020204020204" pitchFamily="34" charset="-122"/>
              <a:ea typeface="微软雅黑" panose="020B0503020204020204" pitchFamily="34" charset="-122"/>
            </a:endParaRPr>
          </a:p>
          <a:p>
            <a:pPr algn="ctr">
              <a:lnSpc>
                <a:spcPct val="120000"/>
              </a:lnSpc>
            </a:pPr>
            <a:r>
              <a:rPr lang="zh-CN" altLang="en-US">
                <a:solidFill>
                  <a:srgbClr val="795696"/>
                </a:solidFill>
                <a:latin typeface="微软雅黑" panose="020B0503020204020204" pitchFamily="34" charset="-122"/>
                <a:ea typeface="微软雅黑" panose="020B0503020204020204" pitchFamily="34" charset="-122"/>
              </a:rPr>
              <a:t>运营力</a:t>
            </a:r>
            <a:endParaRPr lang="zh-CN" altLang="en-US">
              <a:solidFill>
                <a:srgbClr val="795696"/>
              </a:solidFill>
              <a:latin typeface="微软雅黑" panose="020B0503020204020204" pitchFamily="34" charset="-122"/>
              <a:ea typeface="微软雅黑" panose="020B0503020204020204" pitchFamily="34" charset="-122"/>
            </a:endParaRPr>
          </a:p>
        </p:txBody>
      </p:sp>
      <p:grpSp>
        <p:nvGrpSpPr>
          <p:cNvPr id="114" name="组合 113"/>
          <p:cNvGrpSpPr/>
          <p:nvPr/>
        </p:nvGrpSpPr>
        <p:grpSpPr>
          <a:xfrm>
            <a:off x="4235131" y="825408"/>
            <a:ext cx="828000" cy="828000"/>
            <a:chOff x="4176916" y="873605"/>
            <a:chExt cx="828000" cy="828000"/>
          </a:xfrm>
        </p:grpSpPr>
        <p:sp>
          <p:nvSpPr>
            <p:cNvPr id="105" name="椭圆 104"/>
            <p:cNvSpPr>
              <a:spLocks noChangeAspect="1"/>
            </p:cNvSpPr>
            <p:nvPr/>
          </p:nvSpPr>
          <p:spPr>
            <a:xfrm>
              <a:off x="4176916" y="873605"/>
              <a:ext cx="828000" cy="828000"/>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 name="文本框 13"/>
            <p:cNvSpPr txBox="1"/>
            <p:nvPr/>
          </p:nvSpPr>
          <p:spPr>
            <a:xfrm>
              <a:off x="4220303" y="1118619"/>
              <a:ext cx="723275" cy="307777"/>
            </a:xfrm>
            <a:prstGeom prst="rect">
              <a:avLst/>
            </a:prstGeom>
            <a:noFill/>
          </p:spPr>
          <p:txBody>
            <a:bodyPr wrap="none" rtlCol="0">
              <a:spAutoFit/>
            </a:bodyPr>
            <a:lstStyle/>
            <a:p>
              <a:r>
                <a:rPr lang="zh-CN" altLang="en-US" sz="1400">
                  <a:solidFill>
                    <a:schemeClr val="bg1"/>
                  </a:solidFill>
                  <a:latin typeface="微软雅黑" panose="020B0503020204020204" pitchFamily="34" charset="-122"/>
                  <a:ea typeface="微软雅黑" panose="020B0503020204020204" pitchFamily="34" charset="-122"/>
                </a:rPr>
                <a:t>用户量</a:t>
              </a:r>
              <a:endParaRPr lang="zh-CN" altLang="en-US" sz="1400">
                <a:solidFill>
                  <a:schemeClr val="bg1"/>
                </a:solidFill>
                <a:latin typeface="微软雅黑" panose="020B0503020204020204" pitchFamily="34" charset="-122"/>
                <a:ea typeface="微软雅黑" panose="020B0503020204020204" pitchFamily="34" charset="-122"/>
              </a:endParaRPr>
            </a:p>
          </p:txBody>
        </p:sp>
      </p:grpSp>
      <p:grpSp>
        <p:nvGrpSpPr>
          <p:cNvPr id="35" name="组合 34"/>
          <p:cNvGrpSpPr/>
          <p:nvPr/>
        </p:nvGrpSpPr>
        <p:grpSpPr>
          <a:xfrm>
            <a:off x="8537960" y="2794571"/>
            <a:ext cx="843138" cy="58428"/>
            <a:chOff x="8154488" y="1887729"/>
            <a:chExt cx="843138" cy="58428"/>
          </a:xfrm>
        </p:grpSpPr>
        <p:cxnSp>
          <p:nvCxnSpPr>
            <p:cNvPr id="36" name="直接连接符 35"/>
            <p:cNvCxnSpPr/>
            <p:nvPr/>
          </p:nvCxnSpPr>
          <p:spPr>
            <a:xfrm flipH="1">
              <a:off x="8212916" y="1936194"/>
              <a:ext cx="784710" cy="0"/>
            </a:xfrm>
            <a:prstGeom prst="line">
              <a:avLst/>
            </a:prstGeom>
            <a:noFill/>
            <a:ln w="12700">
              <a:solidFill>
                <a:schemeClr val="accent1"/>
              </a:solidFill>
              <a:prstDash val="solid"/>
            </a:ln>
            <a:effectLst/>
          </p:spPr>
          <p:style>
            <a:lnRef idx="2">
              <a:schemeClr val="accent1">
                <a:shade val="50000"/>
              </a:schemeClr>
            </a:lnRef>
            <a:fillRef idx="1">
              <a:schemeClr val="accent1"/>
            </a:fillRef>
            <a:effectRef idx="0">
              <a:schemeClr val="accent1"/>
            </a:effectRef>
            <a:fontRef idx="minor">
              <a:schemeClr val="lt1"/>
            </a:fontRef>
          </p:style>
        </p:cxnSp>
        <p:sp>
          <p:nvSpPr>
            <p:cNvPr id="37" name="椭圆 36"/>
            <p:cNvSpPr/>
            <p:nvPr/>
          </p:nvSpPr>
          <p:spPr>
            <a:xfrm flipH="1">
              <a:off x="8154488" y="1887729"/>
              <a:ext cx="58428" cy="58428"/>
            </a:xfrm>
            <a:prstGeom prst="ellipse">
              <a:avLst/>
            </a:prstGeom>
            <a:solidFill>
              <a:srgbClr val="EBF0F9"/>
            </a:solidFill>
            <a:ln w="12700">
              <a:solidFill>
                <a:schemeClr val="accent1"/>
              </a:solid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lIns="85954" tIns="42977" rIns="85954" bIns="42977" rtlCol="0" anchor="ctr"/>
            <a:lstStyle/>
            <a:p>
              <a:pPr algn="ctr"/>
              <a:endParaRPr lang="zh-CN" altLang="en-US" sz="1690">
                <a:latin typeface="微软雅黑" panose="020B0503020204020204" pitchFamily="34" charset="-122"/>
                <a:ea typeface="微软雅黑" panose="020B0503020204020204" pitchFamily="34" charset="-122"/>
              </a:endParaRPr>
            </a:p>
          </p:txBody>
        </p:sp>
      </p:grpSp>
      <p:grpSp>
        <p:nvGrpSpPr>
          <p:cNvPr id="31" name="组合 30"/>
          <p:cNvGrpSpPr/>
          <p:nvPr/>
        </p:nvGrpSpPr>
        <p:grpSpPr>
          <a:xfrm>
            <a:off x="8477688" y="3623435"/>
            <a:ext cx="843138" cy="58428"/>
            <a:chOff x="8154488" y="1820352"/>
            <a:chExt cx="843138" cy="58428"/>
          </a:xfrm>
        </p:grpSpPr>
        <p:cxnSp>
          <p:nvCxnSpPr>
            <p:cNvPr id="32" name="直接连接符 31"/>
            <p:cNvCxnSpPr/>
            <p:nvPr/>
          </p:nvCxnSpPr>
          <p:spPr>
            <a:xfrm flipH="1">
              <a:off x="8212916" y="1849566"/>
              <a:ext cx="784710" cy="0"/>
            </a:xfrm>
            <a:prstGeom prst="line">
              <a:avLst/>
            </a:prstGeom>
            <a:noFill/>
            <a:ln w="12700">
              <a:solidFill>
                <a:schemeClr val="accent1"/>
              </a:solidFill>
              <a:prstDash val="solid"/>
            </a:ln>
            <a:effectLst/>
          </p:spPr>
          <p:style>
            <a:lnRef idx="2">
              <a:schemeClr val="accent1">
                <a:shade val="50000"/>
              </a:schemeClr>
            </a:lnRef>
            <a:fillRef idx="1">
              <a:schemeClr val="accent1"/>
            </a:fillRef>
            <a:effectRef idx="0">
              <a:schemeClr val="accent1"/>
            </a:effectRef>
            <a:fontRef idx="minor">
              <a:schemeClr val="lt1"/>
            </a:fontRef>
          </p:style>
        </p:cxnSp>
        <p:sp>
          <p:nvSpPr>
            <p:cNvPr id="33" name="椭圆 32"/>
            <p:cNvSpPr/>
            <p:nvPr/>
          </p:nvSpPr>
          <p:spPr>
            <a:xfrm flipH="1">
              <a:off x="8154488" y="1820352"/>
              <a:ext cx="58428" cy="58428"/>
            </a:xfrm>
            <a:prstGeom prst="ellipse">
              <a:avLst/>
            </a:prstGeom>
            <a:solidFill>
              <a:srgbClr val="EBF0F9"/>
            </a:solidFill>
            <a:ln w="12700">
              <a:solidFill>
                <a:schemeClr val="accent1"/>
              </a:solid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lIns="85954" tIns="42977" rIns="85954" bIns="42977" rtlCol="0" anchor="ctr"/>
            <a:lstStyle/>
            <a:p>
              <a:pPr algn="ctr"/>
              <a:endParaRPr lang="zh-CN" altLang="en-US" sz="1690">
                <a:latin typeface="微软雅黑" panose="020B0503020204020204" pitchFamily="34" charset="-122"/>
                <a:ea typeface="微软雅黑" panose="020B0503020204020204" pitchFamily="34" charset="-122"/>
              </a:endParaRPr>
            </a:p>
          </p:txBody>
        </p:sp>
      </p:grpSp>
      <p:grpSp>
        <p:nvGrpSpPr>
          <p:cNvPr id="27" name="组合 26"/>
          <p:cNvGrpSpPr/>
          <p:nvPr/>
        </p:nvGrpSpPr>
        <p:grpSpPr>
          <a:xfrm>
            <a:off x="8232155" y="4577424"/>
            <a:ext cx="843138" cy="58428"/>
            <a:chOff x="8154488" y="2080235"/>
            <a:chExt cx="843138" cy="58428"/>
          </a:xfrm>
        </p:grpSpPr>
        <p:cxnSp>
          <p:nvCxnSpPr>
            <p:cNvPr id="28" name="直接连接符 27"/>
            <p:cNvCxnSpPr/>
            <p:nvPr/>
          </p:nvCxnSpPr>
          <p:spPr>
            <a:xfrm flipH="1">
              <a:off x="8212916" y="2109449"/>
              <a:ext cx="784710" cy="0"/>
            </a:xfrm>
            <a:prstGeom prst="line">
              <a:avLst/>
            </a:prstGeom>
            <a:noFill/>
            <a:ln w="12700">
              <a:solidFill>
                <a:schemeClr val="accent1"/>
              </a:solidFill>
              <a:prstDash val="solid"/>
            </a:ln>
            <a:effectLst/>
          </p:spPr>
          <p:style>
            <a:lnRef idx="2">
              <a:schemeClr val="accent1">
                <a:shade val="50000"/>
              </a:schemeClr>
            </a:lnRef>
            <a:fillRef idx="1">
              <a:schemeClr val="accent1"/>
            </a:fillRef>
            <a:effectRef idx="0">
              <a:schemeClr val="accent1"/>
            </a:effectRef>
            <a:fontRef idx="minor">
              <a:schemeClr val="lt1"/>
            </a:fontRef>
          </p:style>
        </p:cxnSp>
        <p:sp>
          <p:nvSpPr>
            <p:cNvPr id="29" name="椭圆 28"/>
            <p:cNvSpPr/>
            <p:nvPr/>
          </p:nvSpPr>
          <p:spPr>
            <a:xfrm flipH="1">
              <a:off x="8154488" y="2080235"/>
              <a:ext cx="58428" cy="58428"/>
            </a:xfrm>
            <a:prstGeom prst="ellipse">
              <a:avLst/>
            </a:prstGeom>
            <a:solidFill>
              <a:srgbClr val="EBF0F9"/>
            </a:solidFill>
            <a:ln w="12700">
              <a:solidFill>
                <a:schemeClr val="accent1"/>
              </a:solid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lIns="85954" tIns="42977" rIns="85954" bIns="42977" rtlCol="0" anchor="ctr"/>
            <a:lstStyle/>
            <a:p>
              <a:pPr algn="ctr"/>
              <a:endParaRPr lang="zh-CN" altLang="en-US" sz="1690">
                <a:latin typeface="微软雅黑" panose="020B0503020204020204" pitchFamily="34" charset="-122"/>
                <a:ea typeface="微软雅黑" panose="020B0503020204020204" pitchFamily="34" charset="-122"/>
              </a:endParaRPr>
            </a:p>
          </p:txBody>
        </p:sp>
      </p:grpSp>
      <p:sp>
        <p:nvSpPr>
          <p:cNvPr id="68" name="文本框 67"/>
          <p:cNvSpPr txBox="1"/>
          <p:nvPr/>
        </p:nvSpPr>
        <p:spPr>
          <a:xfrm>
            <a:off x="1898822" y="2099606"/>
            <a:ext cx="969126" cy="332758"/>
          </a:xfrm>
          <a:prstGeom prst="rect">
            <a:avLst/>
          </a:prstGeom>
          <a:noFill/>
          <a:effectLst/>
        </p:spPr>
        <p:txBody>
          <a:bodyPr wrap="square" lIns="85954" tIns="42977" rIns="85954" bIns="42977" rtlCol="0">
            <a:spAutoFit/>
          </a:bodyPr>
          <a:lstStyle/>
          <a:p>
            <a:pPr algn="ctr">
              <a:lnSpc>
                <a:spcPct val="120000"/>
              </a:lnSpc>
            </a:pPr>
            <a:r>
              <a:rPr lang="en-US" altLang="zh-CN" sz="1400">
                <a:solidFill>
                  <a:schemeClr val="accent1"/>
                </a:solidFill>
                <a:latin typeface="微软雅黑" panose="020B0503020204020204" pitchFamily="34" charset="-122"/>
                <a:ea typeface="微软雅黑" panose="020B0503020204020204" pitchFamily="34" charset="-122"/>
                <a:cs typeface="OPPOSans M" pitchFamily="18" charset="-122"/>
              </a:rPr>
              <a:t>AIPL</a:t>
            </a:r>
            <a:r>
              <a:rPr lang="zh-CN" altLang="en-US" sz="1400">
                <a:solidFill>
                  <a:schemeClr val="accent1"/>
                </a:solidFill>
                <a:latin typeface="微软雅黑" panose="020B0503020204020204" pitchFamily="34" charset="-122"/>
                <a:ea typeface="微软雅黑" panose="020B0503020204020204" pitchFamily="34" charset="-122"/>
                <a:cs typeface="OPPOSans M" pitchFamily="18" charset="-122"/>
              </a:rPr>
              <a:t>模型</a:t>
            </a:r>
            <a:endParaRPr lang="zh-CN" altLang="en-US" sz="1400">
              <a:solidFill>
                <a:schemeClr val="accent1"/>
              </a:solidFill>
              <a:latin typeface="微软雅黑" panose="020B0503020204020204" pitchFamily="34" charset="-122"/>
              <a:ea typeface="微软雅黑" panose="020B0503020204020204" pitchFamily="34" charset="-122"/>
              <a:cs typeface="OPPOSans M" pitchFamily="18" charset="-122"/>
            </a:endParaRPr>
          </a:p>
        </p:txBody>
      </p:sp>
      <p:grpSp>
        <p:nvGrpSpPr>
          <p:cNvPr id="65" name="组合 64"/>
          <p:cNvGrpSpPr/>
          <p:nvPr/>
        </p:nvGrpSpPr>
        <p:grpSpPr>
          <a:xfrm flipH="1">
            <a:off x="2920976" y="2697230"/>
            <a:ext cx="843138" cy="58428"/>
            <a:chOff x="8154488" y="2080235"/>
            <a:chExt cx="843138" cy="58428"/>
          </a:xfrm>
        </p:grpSpPr>
        <p:cxnSp>
          <p:nvCxnSpPr>
            <p:cNvPr id="66" name="直接连接符 65"/>
            <p:cNvCxnSpPr/>
            <p:nvPr/>
          </p:nvCxnSpPr>
          <p:spPr>
            <a:xfrm flipH="1">
              <a:off x="8212916" y="2109449"/>
              <a:ext cx="784710" cy="0"/>
            </a:xfrm>
            <a:prstGeom prst="line">
              <a:avLst/>
            </a:prstGeom>
            <a:noFill/>
            <a:ln w="12700">
              <a:solidFill>
                <a:schemeClr val="accent1"/>
              </a:solidFill>
              <a:prstDash val="solid"/>
            </a:ln>
            <a:effectLst/>
          </p:spPr>
          <p:style>
            <a:lnRef idx="2">
              <a:schemeClr val="accent1">
                <a:shade val="50000"/>
              </a:schemeClr>
            </a:lnRef>
            <a:fillRef idx="1">
              <a:schemeClr val="accent1"/>
            </a:fillRef>
            <a:effectRef idx="0">
              <a:schemeClr val="accent1"/>
            </a:effectRef>
            <a:fontRef idx="minor">
              <a:schemeClr val="lt1"/>
            </a:fontRef>
          </p:style>
        </p:cxnSp>
        <p:sp>
          <p:nvSpPr>
            <p:cNvPr id="67" name="椭圆 66"/>
            <p:cNvSpPr/>
            <p:nvPr/>
          </p:nvSpPr>
          <p:spPr>
            <a:xfrm flipH="1">
              <a:off x="8154488" y="2080235"/>
              <a:ext cx="58428" cy="58428"/>
            </a:xfrm>
            <a:prstGeom prst="ellipse">
              <a:avLst/>
            </a:prstGeom>
            <a:solidFill>
              <a:srgbClr val="EBF0F9"/>
            </a:solidFill>
            <a:ln w="12700">
              <a:solidFill>
                <a:schemeClr val="accent1"/>
              </a:solid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lIns="85954" tIns="42977" rIns="85954" bIns="42977" rtlCol="0" anchor="ctr"/>
            <a:lstStyle/>
            <a:p>
              <a:pPr algn="ctr"/>
              <a:endParaRPr lang="zh-CN" altLang="en-US" sz="1690">
                <a:latin typeface="微软雅黑" panose="020B0503020204020204" pitchFamily="34" charset="-122"/>
                <a:ea typeface="微软雅黑" panose="020B0503020204020204" pitchFamily="34" charset="-122"/>
              </a:endParaRPr>
            </a:p>
          </p:txBody>
        </p:sp>
      </p:grpSp>
      <p:grpSp>
        <p:nvGrpSpPr>
          <p:cNvPr id="61" name="组合 60"/>
          <p:cNvGrpSpPr/>
          <p:nvPr/>
        </p:nvGrpSpPr>
        <p:grpSpPr>
          <a:xfrm flipH="1">
            <a:off x="2810902" y="3323962"/>
            <a:ext cx="843138" cy="58428"/>
            <a:chOff x="8154488" y="2080235"/>
            <a:chExt cx="843138" cy="58428"/>
          </a:xfrm>
        </p:grpSpPr>
        <p:cxnSp>
          <p:nvCxnSpPr>
            <p:cNvPr id="62" name="直接连接符 61"/>
            <p:cNvCxnSpPr/>
            <p:nvPr/>
          </p:nvCxnSpPr>
          <p:spPr>
            <a:xfrm flipH="1">
              <a:off x="8212916" y="2109449"/>
              <a:ext cx="784710" cy="0"/>
            </a:xfrm>
            <a:prstGeom prst="line">
              <a:avLst/>
            </a:prstGeom>
            <a:noFill/>
            <a:ln w="12700">
              <a:solidFill>
                <a:schemeClr val="accent1"/>
              </a:solidFill>
              <a:prstDash val="solid"/>
            </a:ln>
            <a:effectLst/>
          </p:spPr>
          <p:style>
            <a:lnRef idx="2">
              <a:schemeClr val="accent1">
                <a:shade val="50000"/>
              </a:schemeClr>
            </a:lnRef>
            <a:fillRef idx="1">
              <a:schemeClr val="accent1"/>
            </a:fillRef>
            <a:effectRef idx="0">
              <a:schemeClr val="accent1"/>
            </a:effectRef>
            <a:fontRef idx="minor">
              <a:schemeClr val="lt1"/>
            </a:fontRef>
          </p:style>
        </p:cxnSp>
        <p:sp>
          <p:nvSpPr>
            <p:cNvPr id="63" name="椭圆 62"/>
            <p:cNvSpPr/>
            <p:nvPr/>
          </p:nvSpPr>
          <p:spPr>
            <a:xfrm flipH="1">
              <a:off x="8154488" y="2080235"/>
              <a:ext cx="58428" cy="58428"/>
            </a:xfrm>
            <a:prstGeom prst="ellipse">
              <a:avLst/>
            </a:prstGeom>
            <a:solidFill>
              <a:srgbClr val="EBF0F9"/>
            </a:solidFill>
            <a:ln w="12700">
              <a:solidFill>
                <a:schemeClr val="accent1"/>
              </a:solid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lIns="85954" tIns="42977" rIns="85954" bIns="42977" rtlCol="0" anchor="ctr"/>
            <a:lstStyle/>
            <a:p>
              <a:pPr algn="ctr"/>
              <a:endParaRPr lang="zh-CN" altLang="en-US" sz="1690">
                <a:latin typeface="微软雅黑" panose="020B0503020204020204" pitchFamily="34" charset="-122"/>
                <a:ea typeface="微软雅黑" panose="020B0503020204020204" pitchFamily="34" charset="-122"/>
              </a:endParaRPr>
            </a:p>
          </p:txBody>
        </p:sp>
      </p:grpSp>
      <p:grpSp>
        <p:nvGrpSpPr>
          <p:cNvPr id="57" name="组合 56"/>
          <p:cNvGrpSpPr/>
          <p:nvPr/>
        </p:nvGrpSpPr>
        <p:grpSpPr>
          <a:xfrm flipH="1">
            <a:off x="2871174" y="3950694"/>
            <a:ext cx="843138" cy="58428"/>
            <a:chOff x="8154488" y="2080235"/>
            <a:chExt cx="843138" cy="58428"/>
          </a:xfrm>
        </p:grpSpPr>
        <p:cxnSp>
          <p:nvCxnSpPr>
            <p:cNvPr id="58" name="直接连接符 57"/>
            <p:cNvCxnSpPr/>
            <p:nvPr/>
          </p:nvCxnSpPr>
          <p:spPr>
            <a:xfrm flipH="1">
              <a:off x="8212916" y="2109449"/>
              <a:ext cx="784710" cy="0"/>
            </a:xfrm>
            <a:prstGeom prst="line">
              <a:avLst/>
            </a:prstGeom>
            <a:noFill/>
            <a:ln w="12700">
              <a:solidFill>
                <a:schemeClr val="accent1"/>
              </a:solidFill>
              <a:prstDash val="solid"/>
            </a:ln>
            <a:effectLst/>
          </p:spPr>
          <p:style>
            <a:lnRef idx="2">
              <a:schemeClr val="accent1">
                <a:shade val="50000"/>
              </a:schemeClr>
            </a:lnRef>
            <a:fillRef idx="1">
              <a:schemeClr val="accent1"/>
            </a:fillRef>
            <a:effectRef idx="0">
              <a:schemeClr val="accent1"/>
            </a:effectRef>
            <a:fontRef idx="minor">
              <a:schemeClr val="lt1"/>
            </a:fontRef>
          </p:style>
        </p:cxnSp>
        <p:sp>
          <p:nvSpPr>
            <p:cNvPr id="59" name="椭圆 58"/>
            <p:cNvSpPr/>
            <p:nvPr/>
          </p:nvSpPr>
          <p:spPr>
            <a:xfrm flipH="1">
              <a:off x="8154488" y="2080235"/>
              <a:ext cx="58428" cy="58428"/>
            </a:xfrm>
            <a:prstGeom prst="ellipse">
              <a:avLst/>
            </a:prstGeom>
            <a:solidFill>
              <a:srgbClr val="EBF0F9"/>
            </a:solidFill>
            <a:ln w="12700">
              <a:solidFill>
                <a:schemeClr val="accent1"/>
              </a:solid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lIns="85954" tIns="42977" rIns="85954" bIns="42977" rtlCol="0" anchor="ctr"/>
            <a:lstStyle/>
            <a:p>
              <a:pPr algn="ctr"/>
              <a:endParaRPr lang="zh-CN" altLang="en-US" sz="1690">
                <a:latin typeface="微软雅黑" panose="020B0503020204020204" pitchFamily="34" charset="-122"/>
                <a:ea typeface="微软雅黑" panose="020B0503020204020204" pitchFamily="34" charset="-122"/>
              </a:endParaRPr>
            </a:p>
          </p:txBody>
        </p:sp>
      </p:grpSp>
      <p:grpSp>
        <p:nvGrpSpPr>
          <p:cNvPr id="53" name="组合 52"/>
          <p:cNvGrpSpPr/>
          <p:nvPr/>
        </p:nvGrpSpPr>
        <p:grpSpPr>
          <a:xfrm flipH="1">
            <a:off x="3116707" y="4577424"/>
            <a:ext cx="843138" cy="58428"/>
            <a:chOff x="8154488" y="2080235"/>
            <a:chExt cx="843138" cy="58428"/>
          </a:xfrm>
        </p:grpSpPr>
        <p:cxnSp>
          <p:nvCxnSpPr>
            <p:cNvPr id="54" name="直接连接符 53"/>
            <p:cNvCxnSpPr/>
            <p:nvPr/>
          </p:nvCxnSpPr>
          <p:spPr>
            <a:xfrm flipH="1">
              <a:off x="8212916" y="2109449"/>
              <a:ext cx="784710" cy="0"/>
            </a:xfrm>
            <a:prstGeom prst="line">
              <a:avLst/>
            </a:prstGeom>
            <a:noFill/>
            <a:ln w="12700">
              <a:solidFill>
                <a:schemeClr val="accent1"/>
              </a:solidFill>
              <a:prstDash val="solid"/>
            </a:ln>
            <a:effectLst/>
          </p:spPr>
          <p:style>
            <a:lnRef idx="2">
              <a:schemeClr val="accent1">
                <a:shade val="50000"/>
              </a:schemeClr>
            </a:lnRef>
            <a:fillRef idx="1">
              <a:schemeClr val="accent1"/>
            </a:fillRef>
            <a:effectRef idx="0">
              <a:schemeClr val="accent1"/>
            </a:effectRef>
            <a:fontRef idx="minor">
              <a:schemeClr val="lt1"/>
            </a:fontRef>
          </p:style>
        </p:cxnSp>
        <p:sp>
          <p:nvSpPr>
            <p:cNvPr id="55" name="椭圆 54"/>
            <p:cNvSpPr/>
            <p:nvPr/>
          </p:nvSpPr>
          <p:spPr>
            <a:xfrm flipH="1">
              <a:off x="8154488" y="2080235"/>
              <a:ext cx="58428" cy="58428"/>
            </a:xfrm>
            <a:prstGeom prst="ellipse">
              <a:avLst/>
            </a:prstGeom>
            <a:solidFill>
              <a:srgbClr val="EBF0F9"/>
            </a:solidFill>
            <a:ln w="12700">
              <a:solidFill>
                <a:schemeClr val="accent1"/>
              </a:solid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lIns="85954" tIns="42977" rIns="85954" bIns="42977" rtlCol="0" anchor="ctr"/>
            <a:lstStyle/>
            <a:p>
              <a:pPr algn="ctr"/>
              <a:endParaRPr lang="zh-CN" altLang="en-US" sz="1690">
                <a:latin typeface="微软雅黑" panose="020B0503020204020204" pitchFamily="34" charset="-122"/>
                <a:ea typeface="微软雅黑" panose="020B0503020204020204" pitchFamily="34" charset="-122"/>
              </a:endParaRPr>
            </a:p>
          </p:txBody>
        </p:sp>
      </p:grpSp>
      <p:sp>
        <p:nvSpPr>
          <p:cNvPr id="72" name="椭圆 71"/>
          <p:cNvSpPr/>
          <p:nvPr/>
        </p:nvSpPr>
        <p:spPr>
          <a:xfrm>
            <a:off x="5267114" y="2600114"/>
            <a:ext cx="1657773" cy="1657773"/>
          </a:xfrm>
          <a:prstGeom prst="ellipse">
            <a:avLst/>
          </a:prstGeom>
          <a:noFill/>
          <a:ln w="127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panose="020B0503020204020204" pitchFamily="34" charset="-122"/>
              <a:ea typeface="微软雅黑" panose="020B0503020204020204" pitchFamily="34" charset="-122"/>
            </a:endParaRPr>
          </a:p>
        </p:txBody>
      </p:sp>
      <p:grpSp>
        <p:nvGrpSpPr>
          <p:cNvPr id="74" name="组合 73"/>
          <p:cNvGrpSpPr/>
          <p:nvPr/>
        </p:nvGrpSpPr>
        <p:grpSpPr>
          <a:xfrm>
            <a:off x="6876156" y="2943225"/>
            <a:ext cx="971550" cy="971550"/>
            <a:chOff x="6897322" y="2943225"/>
            <a:chExt cx="971550" cy="971550"/>
          </a:xfrm>
          <a:solidFill>
            <a:srgbClr val="16274B"/>
          </a:solidFill>
        </p:grpSpPr>
        <p:sp>
          <p:nvSpPr>
            <p:cNvPr id="78" name="椭圆 77"/>
            <p:cNvSpPr/>
            <p:nvPr/>
          </p:nvSpPr>
          <p:spPr>
            <a:xfrm>
              <a:off x="6897322" y="2943225"/>
              <a:ext cx="971550" cy="971550"/>
            </a:xfrm>
            <a:prstGeom prst="ellipse">
              <a:avLst/>
            </a:prstGeom>
            <a:grpFill/>
            <a:ln w="15875">
              <a:noFill/>
            </a:ln>
            <a:effectLst>
              <a:outerShdw blurRad="444500" dist="254000" dir="5400000" algn="t" rotWithShape="0">
                <a:schemeClr val="accent1">
                  <a:lumMod val="50000"/>
                  <a:alpha val="2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latin typeface="微软雅黑" panose="020B0503020204020204" pitchFamily="34" charset="-122"/>
                <a:ea typeface="微软雅黑" panose="020B0503020204020204" pitchFamily="34" charset="-122"/>
                <a:cs typeface="OPPOSans B" panose="00020600040101010101" pitchFamily="18" charset="-122"/>
              </a:endParaRPr>
            </a:p>
          </p:txBody>
        </p:sp>
        <p:sp>
          <p:nvSpPr>
            <p:cNvPr id="79" name="文本框 78"/>
            <p:cNvSpPr txBox="1"/>
            <p:nvPr/>
          </p:nvSpPr>
          <p:spPr>
            <a:xfrm>
              <a:off x="7111228" y="3130585"/>
              <a:ext cx="543739" cy="587469"/>
            </a:xfrm>
            <a:prstGeom prst="rect">
              <a:avLst/>
            </a:prstGeom>
            <a:grpFill/>
          </p:spPr>
          <p:txBody>
            <a:bodyPr wrap="none" rtlCol="0">
              <a:spAutoFit/>
            </a:bodyPr>
            <a:lstStyle/>
            <a:p>
              <a:pPr algn="ctr">
                <a:lnSpc>
                  <a:spcPct val="120000"/>
                </a:lnSpc>
              </a:pPr>
              <a:r>
                <a:rPr lang="zh-CN" altLang="en-US" sz="1400">
                  <a:solidFill>
                    <a:schemeClr val="bg1"/>
                  </a:solidFill>
                  <a:latin typeface="微软雅黑" panose="020B0503020204020204" pitchFamily="34" charset="-122"/>
                  <a:ea typeface="微软雅黑" panose="020B0503020204020204" pitchFamily="34" charset="-122"/>
                  <a:cs typeface="OPPOSans M" pitchFamily="18" charset="-122"/>
                </a:rPr>
                <a:t>私域</a:t>
              </a:r>
              <a:endParaRPr lang="en-US" altLang="zh-CN" sz="1400">
                <a:solidFill>
                  <a:schemeClr val="bg1"/>
                </a:solidFill>
                <a:latin typeface="微软雅黑" panose="020B0503020204020204" pitchFamily="34" charset="-122"/>
                <a:ea typeface="微软雅黑" panose="020B0503020204020204" pitchFamily="34" charset="-122"/>
                <a:cs typeface="OPPOSans M" pitchFamily="18" charset="-122"/>
              </a:endParaRPr>
            </a:p>
            <a:p>
              <a:pPr algn="ctr">
                <a:lnSpc>
                  <a:spcPct val="120000"/>
                </a:lnSpc>
              </a:pPr>
              <a:r>
                <a:rPr lang="zh-CN" altLang="en-US" sz="1400">
                  <a:solidFill>
                    <a:schemeClr val="bg1"/>
                  </a:solidFill>
                  <a:latin typeface="微软雅黑" panose="020B0503020204020204" pitchFamily="34" charset="-122"/>
                  <a:ea typeface="微软雅黑" panose="020B0503020204020204" pitchFamily="34" charset="-122"/>
                  <a:cs typeface="OPPOSans M" pitchFamily="18" charset="-122"/>
                </a:rPr>
                <a:t>业务</a:t>
              </a:r>
              <a:endParaRPr lang="zh-CN" altLang="en-US" sz="1400">
                <a:solidFill>
                  <a:schemeClr val="bg1"/>
                </a:solidFill>
                <a:latin typeface="微软雅黑" panose="020B0503020204020204" pitchFamily="34" charset="-122"/>
                <a:ea typeface="微软雅黑" panose="020B0503020204020204" pitchFamily="34" charset="-122"/>
                <a:cs typeface="OPPOSans M" pitchFamily="18" charset="-122"/>
              </a:endParaRPr>
            </a:p>
          </p:txBody>
        </p:sp>
      </p:grpSp>
      <p:grpSp>
        <p:nvGrpSpPr>
          <p:cNvPr id="75" name="组合 74"/>
          <p:cNvGrpSpPr/>
          <p:nvPr/>
        </p:nvGrpSpPr>
        <p:grpSpPr>
          <a:xfrm>
            <a:off x="4344294" y="2943225"/>
            <a:ext cx="971550" cy="971550"/>
            <a:chOff x="4323128" y="2943225"/>
            <a:chExt cx="971550" cy="971550"/>
          </a:xfrm>
          <a:solidFill>
            <a:srgbClr val="16274B"/>
          </a:solidFill>
        </p:grpSpPr>
        <p:sp>
          <p:nvSpPr>
            <p:cNvPr id="76" name="椭圆 75"/>
            <p:cNvSpPr/>
            <p:nvPr/>
          </p:nvSpPr>
          <p:spPr>
            <a:xfrm>
              <a:off x="4323128" y="2943225"/>
              <a:ext cx="971550" cy="971550"/>
            </a:xfrm>
            <a:prstGeom prst="ellipse">
              <a:avLst/>
            </a:prstGeom>
            <a:grpFill/>
            <a:ln w="15875">
              <a:noFill/>
            </a:ln>
            <a:effectLst>
              <a:outerShdw blurRad="444500" dist="254000" dir="5400000" algn="t" rotWithShape="0">
                <a:schemeClr val="accent1">
                  <a:lumMod val="50000"/>
                  <a:alpha val="2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latin typeface="微软雅黑" panose="020B0503020204020204" pitchFamily="34" charset="-122"/>
                <a:ea typeface="微软雅黑" panose="020B0503020204020204" pitchFamily="34" charset="-122"/>
                <a:cs typeface="OPPOSans B" panose="00020600040101010101" pitchFamily="18" charset="-122"/>
              </a:endParaRPr>
            </a:p>
          </p:txBody>
        </p:sp>
        <p:sp>
          <p:nvSpPr>
            <p:cNvPr id="77" name="文本框 76"/>
            <p:cNvSpPr txBox="1"/>
            <p:nvPr/>
          </p:nvSpPr>
          <p:spPr>
            <a:xfrm>
              <a:off x="4537035" y="3130585"/>
              <a:ext cx="543739" cy="587469"/>
            </a:xfrm>
            <a:prstGeom prst="rect">
              <a:avLst/>
            </a:prstGeom>
            <a:grpFill/>
          </p:spPr>
          <p:txBody>
            <a:bodyPr wrap="none" rtlCol="0">
              <a:spAutoFit/>
            </a:bodyPr>
            <a:lstStyle/>
            <a:p>
              <a:pPr algn="ctr">
                <a:lnSpc>
                  <a:spcPct val="120000"/>
                </a:lnSpc>
              </a:pPr>
              <a:r>
                <a:rPr lang="zh-CN" altLang="en-US" sz="1400">
                  <a:solidFill>
                    <a:schemeClr val="bg1"/>
                  </a:solidFill>
                  <a:latin typeface="微软雅黑" panose="020B0503020204020204" pitchFamily="34" charset="-122"/>
                  <a:ea typeface="微软雅黑" panose="020B0503020204020204" pitchFamily="34" charset="-122"/>
                  <a:cs typeface="OPPOSans M" pitchFamily="18" charset="-122"/>
                </a:rPr>
                <a:t>用户</a:t>
              </a:r>
              <a:endParaRPr lang="en-US" altLang="zh-CN" sz="1400">
                <a:solidFill>
                  <a:schemeClr val="bg1"/>
                </a:solidFill>
                <a:latin typeface="微软雅黑" panose="020B0503020204020204" pitchFamily="34" charset="-122"/>
                <a:ea typeface="微软雅黑" panose="020B0503020204020204" pitchFamily="34" charset="-122"/>
                <a:cs typeface="OPPOSans M" pitchFamily="18" charset="-122"/>
              </a:endParaRPr>
            </a:p>
            <a:p>
              <a:pPr algn="ctr">
                <a:lnSpc>
                  <a:spcPct val="120000"/>
                </a:lnSpc>
              </a:pPr>
              <a:r>
                <a:rPr lang="zh-CN" altLang="en-US" sz="1400">
                  <a:solidFill>
                    <a:schemeClr val="bg1"/>
                  </a:solidFill>
                  <a:latin typeface="微软雅黑" panose="020B0503020204020204" pitchFamily="34" charset="-122"/>
                  <a:ea typeface="微软雅黑" panose="020B0503020204020204" pitchFamily="34" charset="-122"/>
                  <a:cs typeface="OPPOSans M" pitchFamily="18" charset="-122"/>
                </a:rPr>
                <a:t>链路</a:t>
              </a:r>
              <a:endParaRPr lang="zh-CN" altLang="en-US" sz="1400">
                <a:solidFill>
                  <a:schemeClr val="bg1"/>
                </a:solidFill>
                <a:latin typeface="微软雅黑" panose="020B0503020204020204" pitchFamily="34" charset="-122"/>
                <a:ea typeface="微软雅黑" panose="020B0503020204020204" pitchFamily="34" charset="-122"/>
                <a:cs typeface="OPPOSans M" pitchFamily="18" charset="-122"/>
              </a:endParaRPr>
            </a:p>
          </p:txBody>
        </p:sp>
      </p:grpSp>
      <p:grpSp>
        <p:nvGrpSpPr>
          <p:cNvPr id="81" name="组合 80"/>
          <p:cNvGrpSpPr/>
          <p:nvPr/>
        </p:nvGrpSpPr>
        <p:grpSpPr>
          <a:xfrm>
            <a:off x="5610225" y="4147520"/>
            <a:ext cx="971550" cy="971550"/>
            <a:chOff x="5610225" y="4168686"/>
            <a:chExt cx="971550" cy="971550"/>
          </a:xfrm>
          <a:solidFill>
            <a:srgbClr val="16274B"/>
          </a:solidFill>
        </p:grpSpPr>
        <p:sp>
          <p:nvSpPr>
            <p:cNvPr id="85" name="椭圆 84"/>
            <p:cNvSpPr/>
            <p:nvPr/>
          </p:nvSpPr>
          <p:spPr>
            <a:xfrm>
              <a:off x="5610225" y="4168686"/>
              <a:ext cx="971550" cy="971550"/>
            </a:xfrm>
            <a:prstGeom prst="ellipse">
              <a:avLst/>
            </a:prstGeom>
            <a:grpFill/>
            <a:ln w="15875">
              <a:noFill/>
            </a:ln>
            <a:effectLst>
              <a:outerShdw blurRad="444500" dist="254000" dir="5400000" algn="t" rotWithShape="0">
                <a:schemeClr val="tx1">
                  <a:lumMod val="95000"/>
                  <a:lumOff val="5000"/>
                  <a:alpha val="2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panose="020B0503020204020204" pitchFamily="34" charset="-122"/>
                <a:ea typeface="微软雅黑" panose="020B0503020204020204" pitchFamily="34" charset="-122"/>
                <a:cs typeface="OPPOSans B" panose="00020600040101010101" pitchFamily="18" charset="-122"/>
              </a:endParaRPr>
            </a:p>
          </p:txBody>
        </p:sp>
        <p:sp>
          <p:nvSpPr>
            <p:cNvPr id="86" name="文本框 85"/>
            <p:cNvSpPr txBox="1"/>
            <p:nvPr/>
          </p:nvSpPr>
          <p:spPr>
            <a:xfrm>
              <a:off x="5824132" y="4356046"/>
              <a:ext cx="543739" cy="587469"/>
            </a:xfrm>
            <a:prstGeom prst="rect">
              <a:avLst/>
            </a:prstGeom>
            <a:grpFill/>
          </p:spPr>
          <p:txBody>
            <a:bodyPr wrap="none" rtlCol="0">
              <a:spAutoFit/>
            </a:bodyPr>
            <a:lstStyle/>
            <a:p>
              <a:pPr algn="ctr">
                <a:lnSpc>
                  <a:spcPct val="120000"/>
                </a:lnSpc>
              </a:pPr>
              <a:r>
                <a:rPr lang="zh-CN" altLang="en-US" sz="1400">
                  <a:solidFill>
                    <a:schemeClr val="bg1"/>
                  </a:solidFill>
                  <a:latin typeface="微软雅黑" panose="020B0503020204020204" pitchFamily="34" charset="-122"/>
                  <a:ea typeface="微软雅黑" panose="020B0503020204020204" pitchFamily="34" charset="-122"/>
                  <a:cs typeface="OPPOSans M" pitchFamily="18" charset="-122"/>
                </a:rPr>
                <a:t>流量</a:t>
              </a:r>
              <a:endParaRPr lang="en-US" altLang="zh-CN" sz="1400">
                <a:solidFill>
                  <a:schemeClr val="bg1"/>
                </a:solidFill>
                <a:latin typeface="微软雅黑" panose="020B0503020204020204" pitchFamily="34" charset="-122"/>
                <a:ea typeface="微软雅黑" panose="020B0503020204020204" pitchFamily="34" charset="-122"/>
                <a:cs typeface="OPPOSans M" pitchFamily="18" charset="-122"/>
              </a:endParaRPr>
            </a:p>
            <a:p>
              <a:pPr algn="ctr">
                <a:lnSpc>
                  <a:spcPct val="120000"/>
                </a:lnSpc>
              </a:pPr>
              <a:r>
                <a:rPr lang="zh-CN" altLang="en-US" sz="1400">
                  <a:solidFill>
                    <a:schemeClr val="bg1"/>
                  </a:solidFill>
                  <a:latin typeface="微软雅黑" panose="020B0503020204020204" pitchFamily="34" charset="-122"/>
                  <a:ea typeface="微软雅黑" panose="020B0503020204020204" pitchFamily="34" charset="-122"/>
                  <a:cs typeface="OPPOSans M" pitchFamily="18" charset="-122"/>
                </a:rPr>
                <a:t>地图</a:t>
              </a:r>
              <a:endParaRPr lang="zh-CN" altLang="en-US" sz="1400">
                <a:solidFill>
                  <a:schemeClr val="bg1"/>
                </a:solidFill>
                <a:latin typeface="微软雅黑" panose="020B0503020204020204" pitchFamily="34" charset="-122"/>
                <a:ea typeface="微软雅黑" panose="020B0503020204020204" pitchFamily="34" charset="-122"/>
                <a:cs typeface="OPPOSans M" pitchFamily="18" charset="-122"/>
              </a:endParaRPr>
            </a:p>
          </p:txBody>
        </p:sp>
      </p:grpSp>
      <p:grpSp>
        <p:nvGrpSpPr>
          <p:cNvPr id="82" name="组合 81"/>
          <p:cNvGrpSpPr/>
          <p:nvPr/>
        </p:nvGrpSpPr>
        <p:grpSpPr>
          <a:xfrm>
            <a:off x="5610225" y="1738931"/>
            <a:ext cx="971550" cy="971550"/>
            <a:chOff x="5610225" y="1717765"/>
            <a:chExt cx="971550" cy="971550"/>
          </a:xfrm>
          <a:solidFill>
            <a:srgbClr val="16274B"/>
          </a:solidFill>
        </p:grpSpPr>
        <p:sp>
          <p:nvSpPr>
            <p:cNvPr id="83" name="椭圆 82"/>
            <p:cNvSpPr/>
            <p:nvPr/>
          </p:nvSpPr>
          <p:spPr>
            <a:xfrm>
              <a:off x="5610225" y="1717765"/>
              <a:ext cx="971550" cy="971550"/>
            </a:xfrm>
            <a:prstGeom prst="ellipse">
              <a:avLst/>
            </a:prstGeom>
            <a:grpFill/>
            <a:ln w="15875">
              <a:noFill/>
            </a:ln>
            <a:effectLst>
              <a:outerShdw blurRad="444500" dist="254000" dir="5400000" algn="t" rotWithShape="0">
                <a:schemeClr val="tx1">
                  <a:lumMod val="95000"/>
                  <a:lumOff val="5000"/>
                  <a:alpha val="2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panose="020B0503020204020204" pitchFamily="34" charset="-122"/>
                <a:ea typeface="微软雅黑" panose="020B0503020204020204" pitchFamily="34" charset="-122"/>
                <a:cs typeface="OPPOSans B" panose="00020600040101010101" pitchFamily="18" charset="-122"/>
              </a:endParaRPr>
            </a:p>
          </p:txBody>
        </p:sp>
        <p:sp>
          <p:nvSpPr>
            <p:cNvPr id="84" name="文本框 83"/>
            <p:cNvSpPr txBox="1"/>
            <p:nvPr/>
          </p:nvSpPr>
          <p:spPr>
            <a:xfrm>
              <a:off x="5824131" y="1905125"/>
              <a:ext cx="543739" cy="587469"/>
            </a:xfrm>
            <a:prstGeom prst="rect">
              <a:avLst/>
            </a:prstGeom>
            <a:grpFill/>
          </p:spPr>
          <p:txBody>
            <a:bodyPr wrap="none" rtlCol="0">
              <a:spAutoFit/>
            </a:bodyPr>
            <a:lstStyle/>
            <a:p>
              <a:pPr algn="ctr">
                <a:lnSpc>
                  <a:spcPct val="120000"/>
                </a:lnSpc>
              </a:pPr>
              <a:r>
                <a:rPr lang="zh-CN" altLang="en-US" sz="1400">
                  <a:solidFill>
                    <a:schemeClr val="bg1"/>
                  </a:solidFill>
                  <a:latin typeface="微软雅黑" panose="020B0503020204020204" pitchFamily="34" charset="-122"/>
                  <a:ea typeface="微软雅黑" panose="020B0503020204020204" pitchFamily="34" charset="-122"/>
                  <a:cs typeface="OPPOSans M" pitchFamily="18" charset="-122"/>
                </a:rPr>
                <a:t>关键</a:t>
              </a:r>
              <a:endParaRPr lang="en-US" altLang="zh-CN" sz="1400">
                <a:solidFill>
                  <a:schemeClr val="bg1"/>
                </a:solidFill>
                <a:latin typeface="微软雅黑" panose="020B0503020204020204" pitchFamily="34" charset="-122"/>
                <a:ea typeface="微软雅黑" panose="020B0503020204020204" pitchFamily="34" charset="-122"/>
                <a:cs typeface="OPPOSans M" pitchFamily="18" charset="-122"/>
              </a:endParaRPr>
            </a:p>
            <a:p>
              <a:pPr algn="ctr">
                <a:lnSpc>
                  <a:spcPct val="120000"/>
                </a:lnSpc>
              </a:pPr>
              <a:r>
                <a:rPr lang="zh-CN" altLang="en-US" sz="1400">
                  <a:solidFill>
                    <a:schemeClr val="bg1"/>
                  </a:solidFill>
                  <a:latin typeface="微软雅黑" panose="020B0503020204020204" pitchFamily="34" charset="-122"/>
                  <a:ea typeface="微软雅黑" panose="020B0503020204020204" pitchFamily="34" charset="-122"/>
                  <a:cs typeface="OPPOSans M" pitchFamily="18" charset="-122"/>
                </a:rPr>
                <a:t>指标</a:t>
              </a:r>
              <a:endParaRPr lang="zh-CN" altLang="en-US" sz="1400">
                <a:solidFill>
                  <a:schemeClr val="bg1"/>
                </a:solidFill>
                <a:latin typeface="微软雅黑" panose="020B0503020204020204" pitchFamily="34" charset="-122"/>
                <a:ea typeface="微软雅黑" panose="020B0503020204020204" pitchFamily="34" charset="-122"/>
                <a:cs typeface="OPPOSans M" pitchFamily="18" charset="-122"/>
              </a:endParaRPr>
            </a:p>
          </p:txBody>
        </p:sp>
      </p:grpSp>
      <p:grpSp>
        <p:nvGrpSpPr>
          <p:cNvPr id="129" name="组合 128"/>
          <p:cNvGrpSpPr/>
          <p:nvPr/>
        </p:nvGrpSpPr>
        <p:grpSpPr>
          <a:xfrm>
            <a:off x="1819174" y="2513760"/>
            <a:ext cx="1191121" cy="429460"/>
            <a:chOff x="1819174" y="2513760"/>
            <a:chExt cx="1191121" cy="429460"/>
          </a:xfrm>
        </p:grpSpPr>
        <p:sp>
          <p:nvSpPr>
            <p:cNvPr id="100" name="矩形: 圆角 99"/>
            <p:cNvSpPr/>
            <p:nvPr/>
          </p:nvSpPr>
          <p:spPr>
            <a:xfrm>
              <a:off x="1819174" y="2513760"/>
              <a:ext cx="1153560" cy="429460"/>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panose="020B0503020204020204" pitchFamily="34" charset="-122"/>
                <a:ea typeface="微软雅黑" panose="020B0503020204020204" pitchFamily="34" charset="-122"/>
              </a:endParaRPr>
            </a:p>
          </p:txBody>
        </p:sp>
        <p:sp>
          <p:nvSpPr>
            <p:cNvPr id="64" name="文本框 63"/>
            <p:cNvSpPr txBox="1"/>
            <p:nvPr/>
          </p:nvSpPr>
          <p:spPr>
            <a:xfrm>
              <a:off x="2118570" y="2560065"/>
              <a:ext cx="891725" cy="332758"/>
            </a:xfrm>
            <a:prstGeom prst="rect">
              <a:avLst/>
            </a:prstGeom>
            <a:noFill/>
            <a:effectLst/>
          </p:spPr>
          <p:txBody>
            <a:bodyPr wrap="square" lIns="85954" tIns="42977" rIns="85954" bIns="42977" rtlCol="0">
              <a:spAutoFit/>
            </a:bodyPr>
            <a:lstStyle/>
            <a:p>
              <a:pPr>
                <a:lnSpc>
                  <a:spcPct val="120000"/>
                </a:lnSpc>
              </a:pPr>
              <a:r>
                <a:rPr lang="zh-CN" altLang="en-US" sz="1400">
                  <a:solidFill>
                    <a:schemeClr val="bg1"/>
                  </a:solidFill>
                  <a:latin typeface="微软雅黑" panose="020B0503020204020204" pitchFamily="34" charset="-122"/>
                  <a:ea typeface="微软雅黑" panose="020B0503020204020204" pitchFamily="34" charset="-122"/>
                  <a:cs typeface="OPPOSans M" pitchFamily="18" charset="-122"/>
                </a:rPr>
                <a:t>拉新</a:t>
              </a:r>
              <a:endParaRPr lang="zh-CN" altLang="en-US" sz="1400">
                <a:solidFill>
                  <a:schemeClr val="bg1"/>
                </a:solidFill>
                <a:latin typeface="微软雅黑" panose="020B0503020204020204" pitchFamily="34" charset="-122"/>
                <a:ea typeface="微软雅黑" panose="020B0503020204020204" pitchFamily="34" charset="-122"/>
                <a:cs typeface="OPPOSans M" pitchFamily="18" charset="-122"/>
              </a:endParaRPr>
            </a:p>
          </p:txBody>
        </p:sp>
      </p:grpSp>
      <p:grpSp>
        <p:nvGrpSpPr>
          <p:cNvPr id="131" name="组合 130"/>
          <p:cNvGrpSpPr/>
          <p:nvPr/>
        </p:nvGrpSpPr>
        <p:grpSpPr>
          <a:xfrm>
            <a:off x="1714387" y="3763126"/>
            <a:ext cx="1153560" cy="429460"/>
            <a:chOff x="1714387" y="3763126"/>
            <a:chExt cx="1153560" cy="429460"/>
          </a:xfrm>
        </p:grpSpPr>
        <p:sp>
          <p:nvSpPr>
            <p:cNvPr id="102" name="矩形: 圆角 101"/>
            <p:cNvSpPr/>
            <p:nvPr/>
          </p:nvSpPr>
          <p:spPr>
            <a:xfrm>
              <a:off x="1714387" y="3763126"/>
              <a:ext cx="1153560" cy="429460"/>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panose="020B0503020204020204" pitchFamily="34" charset="-122"/>
                <a:ea typeface="微软雅黑" panose="020B0503020204020204" pitchFamily="34" charset="-122"/>
              </a:endParaRPr>
            </a:p>
          </p:txBody>
        </p:sp>
        <p:sp>
          <p:nvSpPr>
            <p:cNvPr id="56" name="文本框 55"/>
            <p:cNvSpPr txBox="1"/>
            <p:nvPr/>
          </p:nvSpPr>
          <p:spPr>
            <a:xfrm>
              <a:off x="1845423" y="3825067"/>
              <a:ext cx="891725" cy="332758"/>
            </a:xfrm>
            <a:prstGeom prst="rect">
              <a:avLst/>
            </a:prstGeom>
            <a:noFill/>
            <a:effectLst/>
          </p:spPr>
          <p:txBody>
            <a:bodyPr wrap="square" lIns="85954" tIns="42977" rIns="85954" bIns="42977" rtlCol="0">
              <a:spAutoFit/>
            </a:bodyPr>
            <a:lstStyle/>
            <a:p>
              <a:pPr algn="ctr">
                <a:lnSpc>
                  <a:spcPct val="120000"/>
                </a:lnSpc>
              </a:pPr>
              <a:r>
                <a:rPr lang="zh-CN" altLang="en-US" sz="1400">
                  <a:solidFill>
                    <a:schemeClr val="bg1"/>
                  </a:solidFill>
                  <a:latin typeface="微软雅黑" panose="020B0503020204020204" pitchFamily="34" charset="-122"/>
                  <a:ea typeface="微软雅黑" panose="020B0503020204020204" pitchFamily="34" charset="-122"/>
                  <a:cs typeface="OPPOSans M" pitchFamily="18" charset="-122"/>
                </a:rPr>
                <a:t>留存</a:t>
              </a:r>
              <a:endParaRPr lang="zh-CN" altLang="en-US" sz="1400">
                <a:solidFill>
                  <a:schemeClr val="bg1"/>
                </a:solidFill>
                <a:latin typeface="微软雅黑" panose="020B0503020204020204" pitchFamily="34" charset="-122"/>
                <a:ea typeface="微软雅黑" panose="020B0503020204020204" pitchFamily="34" charset="-122"/>
                <a:cs typeface="OPPOSans M" pitchFamily="18" charset="-122"/>
              </a:endParaRPr>
            </a:p>
          </p:txBody>
        </p:sp>
      </p:grpSp>
      <p:grpSp>
        <p:nvGrpSpPr>
          <p:cNvPr id="130" name="组合 129"/>
          <p:cNvGrpSpPr/>
          <p:nvPr/>
        </p:nvGrpSpPr>
        <p:grpSpPr>
          <a:xfrm>
            <a:off x="1742441" y="3138443"/>
            <a:ext cx="1153560" cy="429460"/>
            <a:chOff x="1742441" y="3138443"/>
            <a:chExt cx="1153560" cy="429460"/>
          </a:xfrm>
        </p:grpSpPr>
        <p:sp>
          <p:nvSpPr>
            <p:cNvPr id="101" name="矩形: 圆角 100"/>
            <p:cNvSpPr/>
            <p:nvPr/>
          </p:nvSpPr>
          <p:spPr>
            <a:xfrm>
              <a:off x="1742441" y="3138443"/>
              <a:ext cx="1153560" cy="429460"/>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panose="020B0503020204020204" pitchFamily="34" charset="-122"/>
                <a:ea typeface="微软雅黑" panose="020B0503020204020204" pitchFamily="34" charset="-122"/>
              </a:endParaRPr>
            </a:p>
          </p:txBody>
        </p:sp>
        <p:sp>
          <p:nvSpPr>
            <p:cNvPr id="60" name="文本框 59"/>
            <p:cNvSpPr txBox="1"/>
            <p:nvPr/>
          </p:nvSpPr>
          <p:spPr>
            <a:xfrm>
              <a:off x="1853845" y="3186794"/>
              <a:ext cx="891725" cy="323397"/>
            </a:xfrm>
            <a:prstGeom prst="rect">
              <a:avLst/>
            </a:prstGeom>
            <a:noFill/>
            <a:effectLst/>
          </p:spPr>
          <p:txBody>
            <a:bodyPr wrap="square" lIns="85954" tIns="42977" rIns="85954" bIns="42977" rtlCol="0">
              <a:spAutoFit/>
            </a:bodyPr>
            <a:lstStyle/>
            <a:p>
              <a:pPr algn="ctr">
                <a:lnSpc>
                  <a:spcPct val="120000"/>
                </a:lnSpc>
              </a:pPr>
              <a:r>
                <a:rPr lang="zh-CN" altLang="en-US" sz="1400">
                  <a:solidFill>
                    <a:schemeClr val="bg1"/>
                  </a:solidFill>
                  <a:latin typeface="微软雅黑" panose="020B0503020204020204" pitchFamily="34" charset="-122"/>
                  <a:ea typeface="微软雅黑" panose="020B0503020204020204" pitchFamily="34" charset="-122"/>
                  <a:cs typeface="OPPOSans M" pitchFamily="18" charset="-122"/>
                </a:rPr>
                <a:t>转化</a:t>
              </a:r>
              <a:endParaRPr lang="zh-CN" altLang="en-US" sz="1400">
                <a:solidFill>
                  <a:schemeClr val="bg1"/>
                </a:solidFill>
                <a:latin typeface="微软雅黑" panose="020B0503020204020204" pitchFamily="34" charset="-122"/>
                <a:ea typeface="微软雅黑" panose="020B0503020204020204" pitchFamily="34" charset="-122"/>
                <a:cs typeface="OPPOSans M" pitchFamily="18" charset="-122"/>
              </a:endParaRPr>
            </a:p>
          </p:txBody>
        </p:sp>
      </p:grpSp>
      <p:grpSp>
        <p:nvGrpSpPr>
          <p:cNvPr id="132" name="组合 131"/>
          <p:cNvGrpSpPr/>
          <p:nvPr/>
        </p:nvGrpSpPr>
        <p:grpSpPr>
          <a:xfrm>
            <a:off x="1866351" y="4423404"/>
            <a:ext cx="1153560" cy="429460"/>
            <a:chOff x="1895663" y="4348663"/>
            <a:chExt cx="1153560" cy="429460"/>
          </a:xfrm>
        </p:grpSpPr>
        <p:sp>
          <p:nvSpPr>
            <p:cNvPr id="103" name="矩形: 圆角 102"/>
            <p:cNvSpPr/>
            <p:nvPr/>
          </p:nvSpPr>
          <p:spPr>
            <a:xfrm>
              <a:off x="1895663" y="4348663"/>
              <a:ext cx="1153560" cy="429460"/>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panose="020B0503020204020204" pitchFamily="34" charset="-122"/>
                <a:ea typeface="微软雅黑" panose="020B0503020204020204" pitchFamily="34" charset="-122"/>
              </a:endParaRPr>
            </a:p>
          </p:txBody>
        </p:sp>
        <p:sp>
          <p:nvSpPr>
            <p:cNvPr id="104" name="文本框 103"/>
            <p:cNvSpPr txBox="1"/>
            <p:nvPr/>
          </p:nvSpPr>
          <p:spPr>
            <a:xfrm>
              <a:off x="2026699" y="4410604"/>
              <a:ext cx="891725" cy="332758"/>
            </a:xfrm>
            <a:prstGeom prst="rect">
              <a:avLst/>
            </a:prstGeom>
            <a:noFill/>
            <a:effectLst/>
          </p:spPr>
          <p:txBody>
            <a:bodyPr wrap="square" lIns="85954" tIns="42977" rIns="85954" bIns="42977" rtlCol="0">
              <a:spAutoFit/>
            </a:bodyPr>
            <a:lstStyle/>
            <a:p>
              <a:pPr algn="ctr">
                <a:lnSpc>
                  <a:spcPct val="120000"/>
                </a:lnSpc>
              </a:pPr>
              <a:r>
                <a:rPr lang="zh-CN" altLang="en-US" sz="1400">
                  <a:solidFill>
                    <a:schemeClr val="bg1"/>
                  </a:solidFill>
                  <a:latin typeface="微软雅黑" panose="020B0503020204020204" pitchFamily="34" charset="-122"/>
                  <a:ea typeface="微软雅黑" panose="020B0503020204020204" pitchFamily="34" charset="-122"/>
                  <a:cs typeface="OPPOSans M" pitchFamily="18" charset="-122"/>
                </a:rPr>
                <a:t>召回</a:t>
              </a:r>
              <a:endParaRPr lang="zh-CN" altLang="en-US" sz="1400">
                <a:solidFill>
                  <a:schemeClr val="bg1"/>
                </a:solidFill>
                <a:latin typeface="微软雅黑" panose="020B0503020204020204" pitchFamily="34" charset="-122"/>
                <a:ea typeface="微软雅黑" panose="020B0503020204020204" pitchFamily="34" charset="-122"/>
                <a:cs typeface="OPPOSans M" pitchFamily="18" charset="-122"/>
              </a:endParaRPr>
            </a:p>
          </p:txBody>
        </p:sp>
      </p:grpSp>
      <p:grpSp>
        <p:nvGrpSpPr>
          <p:cNvPr id="113" name="组合 112"/>
          <p:cNvGrpSpPr/>
          <p:nvPr/>
        </p:nvGrpSpPr>
        <p:grpSpPr>
          <a:xfrm>
            <a:off x="5185483" y="312120"/>
            <a:ext cx="828000" cy="828000"/>
            <a:chOff x="5079666" y="389333"/>
            <a:chExt cx="828000" cy="828000"/>
          </a:xfrm>
        </p:grpSpPr>
        <p:sp>
          <p:nvSpPr>
            <p:cNvPr id="106" name="椭圆 105"/>
            <p:cNvSpPr>
              <a:spLocks noChangeAspect="1"/>
            </p:cNvSpPr>
            <p:nvPr/>
          </p:nvSpPr>
          <p:spPr>
            <a:xfrm>
              <a:off x="5079666" y="389333"/>
              <a:ext cx="828000" cy="828000"/>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7" name="文本框 106"/>
            <p:cNvSpPr txBox="1"/>
            <p:nvPr/>
          </p:nvSpPr>
          <p:spPr>
            <a:xfrm>
              <a:off x="5241081" y="544686"/>
              <a:ext cx="543739" cy="523220"/>
            </a:xfrm>
            <a:prstGeom prst="rect">
              <a:avLst/>
            </a:prstGeom>
            <a:noFill/>
          </p:spPr>
          <p:txBody>
            <a:bodyPr wrap="none" rtlCol="0">
              <a:spAutoFit/>
            </a:bodyPr>
            <a:lstStyle/>
            <a:p>
              <a:r>
                <a:rPr lang="zh-CN" altLang="en-US" sz="1400">
                  <a:solidFill>
                    <a:schemeClr val="bg1"/>
                  </a:solidFill>
                  <a:latin typeface="微软雅黑" panose="020B0503020204020204" pitchFamily="34" charset="-122"/>
                  <a:ea typeface="微软雅黑" panose="020B0503020204020204" pitchFamily="34" charset="-122"/>
                </a:rPr>
                <a:t>购买</a:t>
              </a:r>
              <a:endParaRPr lang="en-US" altLang="zh-CN" sz="1400">
                <a:solidFill>
                  <a:schemeClr val="bg1"/>
                </a:solidFill>
                <a:latin typeface="微软雅黑" panose="020B0503020204020204" pitchFamily="34" charset="-122"/>
                <a:ea typeface="微软雅黑" panose="020B0503020204020204" pitchFamily="34" charset="-122"/>
              </a:endParaRPr>
            </a:p>
            <a:p>
              <a:r>
                <a:rPr lang="zh-CN" altLang="en-US" sz="1400">
                  <a:solidFill>
                    <a:schemeClr val="bg1"/>
                  </a:solidFill>
                  <a:latin typeface="微软雅黑" panose="020B0503020204020204" pitchFamily="34" charset="-122"/>
                  <a:ea typeface="微软雅黑" panose="020B0503020204020204" pitchFamily="34" charset="-122"/>
                </a:rPr>
                <a:t>转化</a:t>
              </a:r>
              <a:endParaRPr lang="zh-CN" altLang="en-US" sz="1400">
                <a:solidFill>
                  <a:schemeClr val="bg1"/>
                </a:solidFill>
                <a:latin typeface="微软雅黑" panose="020B0503020204020204" pitchFamily="34" charset="-122"/>
                <a:ea typeface="微软雅黑" panose="020B0503020204020204" pitchFamily="34" charset="-122"/>
              </a:endParaRPr>
            </a:p>
          </p:txBody>
        </p:sp>
      </p:grpSp>
      <p:grpSp>
        <p:nvGrpSpPr>
          <p:cNvPr id="112" name="组合 111"/>
          <p:cNvGrpSpPr/>
          <p:nvPr/>
        </p:nvGrpSpPr>
        <p:grpSpPr>
          <a:xfrm>
            <a:off x="6245725" y="366285"/>
            <a:ext cx="828000" cy="828000"/>
            <a:chOff x="6187449" y="385383"/>
            <a:chExt cx="828000" cy="828000"/>
          </a:xfrm>
        </p:grpSpPr>
        <p:sp>
          <p:nvSpPr>
            <p:cNvPr id="108" name="椭圆 107"/>
            <p:cNvSpPr>
              <a:spLocks noChangeAspect="1"/>
            </p:cNvSpPr>
            <p:nvPr/>
          </p:nvSpPr>
          <p:spPr>
            <a:xfrm>
              <a:off x="6187449" y="385383"/>
              <a:ext cx="828000" cy="828000"/>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9" name="文本框 108"/>
            <p:cNvSpPr txBox="1"/>
            <p:nvPr/>
          </p:nvSpPr>
          <p:spPr>
            <a:xfrm>
              <a:off x="6251867" y="618438"/>
              <a:ext cx="723275" cy="307777"/>
            </a:xfrm>
            <a:prstGeom prst="rect">
              <a:avLst/>
            </a:prstGeom>
            <a:noFill/>
          </p:spPr>
          <p:txBody>
            <a:bodyPr wrap="none" rtlCol="0">
              <a:spAutoFit/>
            </a:bodyPr>
            <a:lstStyle/>
            <a:p>
              <a:r>
                <a:rPr lang="zh-CN" altLang="en-US" sz="1400">
                  <a:solidFill>
                    <a:schemeClr val="bg1"/>
                  </a:solidFill>
                  <a:latin typeface="微软雅黑" panose="020B0503020204020204" pitchFamily="34" charset="-122"/>
                  <a:ea typeface="微软雅黑" panose="020B0503020204020204" pitchFamily="34" charset="-122"/>
                </a:rPr>
                <a:t>客单价</a:t>
              </a:r>
              <a:endParaRPr lang="zh-CN" altLang="en-US" sz="1400">
                <a:solidFill>
                  <a:schemeClr val="bg1"/>
                </a:solidFill>
                <a:latin typeface="微软雅黑" panose="020B0503020204020204" pitchFamily="34" charset="-122"/>
                <a:ea typeface="微软雅黑" panose="020B0503020204020204" pitchFamily="34" charset="-122"/>
              </a:endParaRPr>
            </a:p>
          </p:txBody>
        </p:sp>
      </p:grpSp>
      <p:grpSp>
        <p:nvGrpSpPr>
          <p:cNvPr id="115" name="组合 114"/>
          <p:cNvGrpSpPr/>
          <p:nvPr/>
        </p:nvGrpSpPr>
        <p:grpSpPr>
          <a:xfrm>
            <a:off x="7155408" y="824794"/>
            <a:ext cx="828000" cy="828000"/>
            <a:chOff x="7155408" y="863294"/>
            <a:chExt cx="828000" cy="828000"/>
          </a:xfrm>
        </p:grpSpPr>
        <p:sp>
          <p:nvSpPr>
            <p:cNvPr id="110" name="椭圆 109"/>
            <p:cNvSpPr>
              <a:spLocks noChangeAspect="1"/>
            </p:cNvSpPr>
            <p:nvPr/>
          </p:nvSpPr>
          <p:spPr>
            <a:xfrm>
              <a:off x="7155408" y="863294"/>
              <a:ext cx="828000" cy="828000"/>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1" name="文本框 110"/>
            <p:cNvSpPr txBox="1"/>
            <p:nvPr/>
          </p:nvSpPr>
          <p:spPr>
            <a:xfrm>
              <a:off x="7303872" y="1025471"/>
              <a:ext cx="543739" cy="523220"/>
            </a:xfrm>
            <a:prstGeom prst="rect">
              <a:avLst/>
            </a:prstGeom>
            <a:noFill/>
          </p:spPr>
          <p:txBody>
            <a:bodyPr wrap="none" rtlCol="0">
              <a:spAutoFit/>
            </a:bodyPr>
            <a:lstStyle/>
            <a:p>
              <a:r>
                <a:rPr lang="zh-CN" altLang="en-US" sz="1400">
                  <a:solidFill>
                    <a:schemeClr val="bg1"/>
                  </a:solidFill>
                  <a:latin typeface="微软雅黑" panose="020B0503020204020204" pitchFamily="34" charset="-122"/>
                  <a:ea typeface="微软雅黑" panose="020B0503020204020204" pitchFamily="34" charset="-122"/>
                </a:rPr>
                <a:t>复购</a:t>
              </a:r>
              <a:endParaRPr lang="en-US" altLang="zh-CN" sz="1400">
                <a:solidFill>
                  <a:schemeClr val="bg1"/>
                </a:solidFill>
                <a:latin typeface="微软雅黑" panose="020B0503020204020204" pitchFamily="34" charset="-122"/>
                <a:ea typeface="微软雅黑" panose="020B0503020204020204" pitchFamily="34" charset="-122"/>
              </a:endParaRPr>
            </a:p>
            <a:p>
              <a:r>
                <a:rPr lang="zh-CN" altLang="en-US" sz="1400">
                  <a:solidFill>
                    <a:schemeClr val="bg1"/>
                  </a:solidFill>
                  <a:latin typeface="微软雅黑" panose="020B0503020204020204" pitchFamily="34" charset="-122"/>
                  <a:ea typeface="微软雅黑" panose="020B0503020204020204" pitchFamily="34" charset="-122"/>
                </a:rPr>
                <a:t>次数</a:t>
              </a:r>
              <a:endParaRPr lang="zh-CN" altLang="en-US" sz="1400">
                <a:solidFill>
                  <a:schemeClr val="bg1"/>
                </a:solidFill>
                <a:latin typeface="微软雅黑" panose="020B0503020204020204" pitchFamily="34" charset="-122"/>
                <a:ea typeface="微软雅黑" panose="020B0503020204020204" pitchFamily="34" charset="-122"/>
              </a:endParaRPr>
            </a:p>
          </p:txBody>
        </p:sp>
      </p:grpSp>
      <p:grpSp>
        <p:nvGrpSpPr>
          <p:cNvPr id="117" name="组合 116"/>
          <p:cNvGrpSpPr/>
          <p:nvPr/>
        </p:nvGrpSpPr>
        <p:grpSpPr>
          <a:xfrm>
            <a:off x="7072330" y="5389325"/>
            <a:ext cx="828000" cy="828000"/>
            <a:chOff x="4176916" y="873605"/>
            <a:chExt cx="828000" cy="828000"/>
          </a:xfrm>
        </p:grpSpPr>
        <p:sp>
          <p:nvSpPr>
            <p:cNvPr id="118" name="椭圆 117"/>
            <p:cNvSpPr>
              <a:spLocks noChangeAspect="1"/>
            </p:cNvSpPr>
            <p:nvPr/>
          </p:nvSpPr>
          <p:spPr>
            <a:xfrm>
              <a:off x="4176916" y="873605"/>
              <a:ext cx="828000" cy="828000"/>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9" name="文本框 118"/>
            <p:cNvSpPr txBox="1"/>
            <p:nvPr/>
          </p:nvSpPr>
          <p:spPr>
            <a:xfrm>
              <a:off x="4242127" y="989036"/>
              <a:ext cx="723275" cy="523220"/>
            </a:xfrm>
            <a:prstGeom prst="rect">
              <a:avLst/>
            </a:prstGeom>
            <a:noFill/>
          </p:spPr>
          <p:txBody>
            <a:bodyPr wrap="none" rtlCol="0">
              <a:spAutoFit/>
            </a:bodyPr>
            <a:lstStyle/>
            <a:p>
              <a:pPr algn="ctr"/>
              <a:r>
                <a:rPr lang="zh-CN" altLang="en-US" sz="1400">
                  <a:solidFill>
                    <a:schemeClr val="bg1"/>
                  </a:solidFill>
                  <a:latin typeface="微软雅黑" panose="020B0503020204020204" pitchFamily="34" charset="-122"/>
                  <a:ea typeface="微软雅黑" panose="020B0503020204020204" pitchFamily="34" charset="-122"/>
                </a:rPr>
                <a:t>私域</a:t>
              </a:r>
              <a:endParaRPr lang="en-US" altLang="zh-CN" sz="1400">
                <a:solidFill>
                  <a:schemeClr val="bg1"/>
                </a:solidFill>
                <a:latin typeface="微软雅黑" panose="020B0503020204020204" pitchFamily="34" charset="-122"/>
                <a:ea typeface="微软雅黑" panose="020B0503020204020204" pitchFamily="34" charset="-122"/>
              </a:endParaRPr>
            </a:p>
            <a:p>
              <a:pPr algn="ctr"/>
              <a:r>
                <a:rPr lang="zh-CN" altLang="en-US" sz="1400">
                  <a:solidFill>
                    <a:schemeClr val="bg1"/>
                  </a:solidFill>
                  <a:latin typeface="微软雅黑" panose="020B0503020204020204" pitchFamily="34" charset="-122"/>
                  <a:ea typeface="微软雅黑" panose="020B0503020204020204" pitchFamily="34" charset="-122"/>
                </a:rPr>
                <a:t>复购场</a:t>
              </a:r>
              <a:endParaRPr lang="zh-CN" altLang="en-US" sz="1400">
                <a:solidFill>
                  <a:schemeClr val="bg1"/>
                </a:solidFill>
                <a:latin typeface="微软雅黑" panose="020B0503020204020204" pitchFamily="34" charset="-122"/>
                <a:ea typeface="微软雅黑" panose="020B0503020204020204" pitchFamily="34" charset="-122"/>
              </a:endParaRPr>
            </a:p>
          </p:txBody>
        </p:sp>
      </p:grpSp>
      <p:grpSp>
        <p:nvGrpSpPr>
          <p:cNvPr id="120" name="组合 119"/>
          <p:cNvGrpSpPr/>
          <p:nvPr/>
        </p:nvGrpSpPr>
        <p:grpSpPr>
          <a:xfrm>
            <a:off x="6174658" y="5729746"/>
            <a:ext cx="828000" cy="828000"/>
            <a:chOff x="5079666" y="389333"/>
            <a:chExt cx="828000" cy="828000"/>
          </a:xfrm>
        </p:grpSpPr>
        <p:sp>
          <p:nvSpPr>
            <p:cNvPr id="121" name="椭圆 120"/>
            <p:cNvSpPr>
              <a:spLocks noChangeAspect="1"/>
            </p:cNvSpPr>
            <p:nvPr/>
          </p:nvSpPr>
          <p:spPr>
            <a:xfrm>
              <a:off x="5079666" y="389333"/>
              <a:ext cx="828000" cy="828000"/>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2" name="文本框 121"/>
            <p:cNvSpPr txBox="1"/>
            <p:nvPr/>
          </p:nvSpPr>
          <p:spPr>
            <a:xfrm>
              <a:off x="5123264" y="533325"/>
              <a:ext cx="723275" cy="523220"/>
            </a:xfrm>
            <a:prstGeom prst="rect">
              <a:avLst/>
            </a:prstGeom>
            <a:noFill/>
          </p:spPr>
          <p:txBody>
            <a:bodyPr wrap="none" rtlCol="0">
              <a:spAutoFit/>
            </a:bodyPr>
            <a:lstStyle/>
            <a:p>
              <a:pPr algn="ctr"/>
              <a:r>
                <a:rPr lang="zh-CN" altLang="en-US" sz="1400">
                  <a:solidFill>
                    <a:schemeClr val="bg1"/>
                  </a:solidFill>
                  <a:latin typeface="微软雅黑" panose="020B0503020204020204" pitchFamily="34" charset="-122"/>
                  <a:ea typeface="微软雅黑" panose="020B0503020204020204" pitchFamily="34" charset="-122"/>
                </a:rPr>
                <a:t>私域</a:t>
              </a:r>
              <a:endParaRPr lang="en-US" altLang="zh-CN" sz="1400">
                <a:solidFill>
                  <a:schemeClr val="bg1"/>
                </a:solidFill>
                <a:latin typeface="微软雅黑" panose="020B0503020204020204" pitchFamily="34" charset="-122"/>
                <a:ea typeface="微软雅黑" panose="020B0503020204020204" pitchFamily="34" charset="-122"/>
              </a:endParaRPr>
            </a:p>
            <a:p>
              <a:pPr algn="ctr"/>
              <a:r>
                <a:rPr lang="zh-CN" altLang="en-US" sz="1400">
                  <a:solidFill>
                    <a:schemeClr val="bg1"/>
                  </a:solidFill>
                  <a:latin typeface="微软雅黑" panose="020B0503020204020204" pitchFamily="34" charset="-122"/>
                  <a:ea typeface="微软雅黑" panose="020B0503020204020204" pitchFamily="34" charset="-122"/>
                </a:rPr>
                <a:t>留量池</a:t>
              </a:r>
              <a:endParaRPr lang="zh-CN" altLang="en-US" sz="1400">
                <a:solidFill>
                  <a:schemeClr val="bg1"/>
                </a:solidFill>
                <a:latin typeface="微软雅黑" panose="020B0503020204020204" pitchFamily="34" charset="-122"/>
                <a:ea typeface="微软雅黑" panose="020B0503020204020204" pitchFamily="34" charset="-122"/>
              </a:endParaRPr>
            </a:p>
          </p:txBody>
        </p:sp>
      </p:grpSp>
      <p:grpSp>
        <p:nvGrpSpPr>
          <p:cNvPr id="123" name="组合 122"/>
          <p:cNvGrpSpPr/>
          <p:nvPr/>
        </p:nvGrpSpPr>
        <p:grpSpPr>
          <a:xfrm>
            <a:off x="5173279" y="5707631"/>
            <a:ext cx="828000" cy="828000"/>
            <a:chOff x="6187449" y="385383"/>
            <a:chExt cx="828000" cy="828000"/>
          </a:xfrm>
        </p:grpSpPr>
        <p:sp>
          <p:nvSpPr>
            <p:cNvPr id="124" name="椭圆 123"/>
            <p:cNvSpPr>
              <a:spLocks noChangeAspect="1"/>
            </p:cNvSpPr>
            <p:nvPr/>
          </p:nvSpPr>
          <p:spPr>
            <a:xfrm>
              <a:off x="6187449" y="385383"/>
              <a:ext cx="828000" cy="828000"/>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5" name="文本框 124"/>
            <p:cNvSpPr txBox="1"/>
            <p:nvPr/>
          </p:nvSpPr>
          <p:spPr>
            <a:xfrm>
              <a:off x="6228562" y="521056"/>
              <a:ext cx="723275" cy="523220"/>
            </a:xfrm>
            <a:prstGeom prst="rect">
              <a:avLst/>
            </a:prstGeom>
            <a:noFill/>
          </p:spPr>
          <p:txBody>
            <a:bodyPr wrap="none" rtlCol="0">
              <a:spAutoFit/>
            </a:bodyPr>
            <a:lstStyle/>
            <a:p>
              <a:pPr algn="ctr"/>
              <a:r>
                <a:rPr lang="zh-CN" altLang="en-US" sz="1400">
                  <a:solidFill>
                    <a:schemeClr val="bg1"/>
                  </a:solidFill>
                  <a:latin typeface="微软雅黑" panose="020B0503020204020204" pitchFamily="34" charset="-122"/>
                  <a:ea typeface="微软雅黑" panose="020B0503020204020204" pitchFamily="34" charset="-122"/>
                </a:rPr>
                <a:t>私域</a:t>
              </a:r>
              <a:endParaRPr lang="en-US" altLang="zh-CN" sz="1400">
                <a:solidFill>
                  <a:schemeClr val="bg1"/>
                </a:solidFill>
                <a:latin typeface="微软雅黑" panose="020B0503020204020204" pitchFamily="34" charset="-122"/>
                <a:ea typeface="微软雅黑" panose="020B0503020204020204" pitchFamily="34" charset="-122"/>
              </a:endParaRPr>
            </a:p>
            <a:p>
              <a:pPr algn="ctr"/>
              <a:r>
                <a:rPr lang="zh-CN" altLang="en-US" sz="1400">
                  <a:solidFill>
                    <a:schemeClr val="bg1"/>
                  </a:solidFill>
                  <a:latin typeface="微软雅黑" panose="020B0503020204020204" pitchFamily="34" charset="-122"/>
                  <a:ea typeface="微软雅黑" panose="020B0503020204020204" pitchFamily="34" charset="-122"/>
                </a:rPr>
                <a:t>转化场</a:t>
              </a:r>
              <a:endParaRPr lang="zh-CN" altLang="en-US" sz="1400">
                <a:solidFill>
                  <a:schemeClr val="bg1"/>
                </a:solidFill>
                <a:latin typeface="微软雅黑" panose="020B0503020204020204" pitchFamily="34" charset="-122"/>
                <a:ea typeface="微软雅黑" panose="020B0503020204020204" pitchFamily="34" charset="-122"/>
              </a:endParaRPr>
            </a:p>
          </p:txBody>
        </p:sp>
      </p:grpSp>
      <p:grpSp>
        <p:nvGrpSpPr>
          <p:cNvPr id="126" name="组合 125"/>
          <p:cNvGrpSpPr/>
          <p:nvPr/>
        </p:nvGrpSpPr>
        <p:grpSpPr>
          <a:xfrm>
            <a:off x="4228034" y="5243175"/>
            <a:ext cx="828000" cy="828000"/>
            <a:chOff x="7155408" y="863294"/>
            <a:chExt cx="828000" cy="828000"/>
          </a:xfrm>
        </p:grpSpPr>
        <p:sp>
          <p:nvSpPr>
            <p:cNvPr id="127" name="椭圆 126"/>
            <p:cNvSpPr>
              <a:spLocks noChangeAspect="1"/>
            </p:cNvSpPr>
            <p:nvPr/>
          </p:nvSpPr>
          <p:spPr>
            <a:xfrm>
              <a:off x="7155408" y="863294"/>
              <a:ext cx="828000" cy="828000"/>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8" name="文本框 127"/>
            <p:cNvSpPr txBox="1"/>
            <p:nvPr/>
          </p:nvSpPr>
          <p:spPr>
            <a:xfrm>
              <a:off x="7197157" y="974857"/>
              <a:ext cx="723275" cy="523220"/>
            </a:xfrm>
            <a:prstGeom prst="rect">
              <a:avLst/>
            </a:prstGeom>
            <a:noFill/>
          </p:spPr>
          <p:txBody>
            <a:bodyPr wrap="none" rtlCol="0">
              <a:spAutoFit/>
            </a:bodyPr>
            <a:lstStyle/>
            <a:p>
              <a:pPr algn="ctr"/>
              <a:r>
                <a:rPr lang="zh-CN" altLang="en-US" sz="1400">
                  <a:solidFill>
                    <a:schemeClr val="bg1"/>
                  </a:solidFill>
                  <a:latin typeface="微软雅黑" panose="020B0503020204020204" pitchFamily="34" charset="-122"/>
                  <a:ea typeface="微软雅黑" panose="020B0503020204020204" pitchFamily="34" charset="-122"/>
                </a:rPr>
                <a:t>公域</a:t>
              </a:r>
              <a:endParaRPr lang="en-US" altLang="zh-CN" sz="1400">
                <a:solidFill>
                  <a:schemeClr val="bg1"/>
                </a:solidFill>
                <a:latin typeface="微软雅黑" panose="020B0503020204020204" pitchFamily="34" charset="-122"/>
                <a:ea typeface="微软雅黑" panose="020B0503020204020204" pitchFamily="34" charset="-122"/>
              </a:endParaRPr>
            </a:p>
            <a:p>
              <a:pPr algn="ctr"/>
              <a:r>
                <a:rPr lang="zh-CN" altLang="en-US" sz="1400">
                  <a:solidFill>
                    <a:schemeClr val="bg1"/>
                  </a:solidFill>
                  <a:latin typeface="微软雅黑" panose="020B0503020204020204" pitchFamily="34" charset="-122"/>
                  <a:ea typeface="微软雅黑" panose="020B0503020204020204" pitchFamily="34" charset="-122"/>
                </a:rPr>
                <a:t>引流场</a:t>
              </a:r>
              <a:endParaRPr lang="zh-CN" altLang="en-US" sz="1400">
                <a:solidFill>
                  <a:schemeClr val="bg1"/>
                </a:solidFill>
                <a:latin typeface="微软雅黑" panose="020B0503020204020204" pitchFamily="34" charset="-122"/>
                <a:ea typeface="微软雅黑" panose="020B0503020204020204" pitchFamily="34" charset="-122"/>
              </a:endParaRPr>
            </a:p>
          </p:txBody>
        </p:sp>
      </p:grpSp>
      <p:grpSp>
        <p:nvGrpSpPr>
          <p:cNvPr id="133" name="组合 132"/>
          <p:cNvGrpSpPr/>
          <p:nvPr/>
        </p:nvGrpSpPr>
        <p:grpSpPr>
          <a:xfrm>
            <a:off x="9390075" y="2511802"/>
            <a:ext cx="1153560" cy="429460"/>
            <a:chOff x="1819174" y="2513760"/>
            <a:chExt cx="1153560" cy="429460"/>
          </a:xfrm>
        </p:grpSpPr>
        <p:sp>
          <p:nvSpPr>
            <p:cNvPr id="134" name="矩形: 圆角 133"/>
            <p:cNvSpPr/>
            <p:nvPr/>
          </p:nvSpPr>
          <p:spPr>
            <a:xfrm>
              <a:off x="1819174" y="2513760"/>
              <a:ext cx="1153560" cy="429460"/>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panose="020B0503020204020204" pitchFamily="34" charset="-122"/>
                <a:ea typeface="微软雅黑" panose="020B0503020204020204" pitchFamily="34" charset="-122"/>
              </a:endParaRPr>
            </a:p>
          </p:txBody>
        </p:sp>
        <p:sp>
          <p:nvSpPr>
            <p:cNvPr id="135" name="文本框 134"/>
            <p:cNvSpPr txBox="1"/>
            <p:nvPr/>
          </p:nvSpPr>
          <p:spPr>
            <a:xfrm>
              <a:off x="1950091" y="2562023"/>
              <a:ext cx="891725" cy="323397"/>
            </a:xfrm>
            <a:prstGeom prst="rect">
              <a:avLst/>
            </a:prstGeom>
            <a:noFill/>
            <a:effectLst/>
          </p:spPr>
          <p:txBody>
            <a:bodyPr wrap="square" lIns="85954" tIns="42977" rIns="85954" bIns="42977" rtlCol="0">
              <a:spAutoFit/>
            </a:bodyPr>
            <a:lstStyle/>
            <a:p>
              <a:pPr>
                <a:lnSpc>
                  <a:spcPct val="120000"/>
                </a:lnSpc>
              </a:pPr>
              <a:r>
                <a:rPr lang="zh-CN" altLang="en-US" sz="1400">
                  <a:solidFill>
                    <a:schemeClr val="bg1"/>
                  </a:solidFill>
                  <a:latin typeface="微软雅黑" panose="020B0503020204020204" pitchFamily="34" charset="-122"/>
                  <a:ea typeface="微软雅黑" panose="020B0503020204020204" pitchFamily="34" charset="-122"/>
                  <a:cs typeface="OPPOSans M" pitchFamily="18" charset="-122"/>
                </a:rPr>
                <a:t>业务自检</a:t>
              </a:r>
              <a:endParaRPr lang="zh-CN" altLang="en-US" sz="1400">
                <a:solidFill>
                  <a:schemeClr val="bg1"/>
                </a:solidFill>
                <a:latin typeface="微软雅黑" panose="020B0503020204020204" pitchFamily="34" charset="-122"/>
                <a:ea typeface="微软雅黑" panose="020B0503020204020204" pitchFamily="34" charset="-122"/>
                <a:cs typeface="OPPOSans M" pitchFamily="18" charset="-122"/>
              </a:endParaRPr>
            </a:p>
          </p:txBody>
        </p:sp>
      </p:grpSp>
      <p:grpSp>
        <p:nvGrpSpPr>
          <p:cNvPr id="136" name="组合 135"/>
          <p:cNvGrpSpPr/>
          <p:nvPr/>
        </p:nvGrpSpPr>
        <p:grpSpPr>
          <a:xfrm>
            <a:off x="9133721" y="4431304"/>
            <a:ext cx="1153560" cy="429460"/>
            <a:chOff x="1714387" y="3763126"/>
            <a:chExt cx="1153560" cy="429460"/>
          </a:xfrm>
        </p:grpSpPr>
        <p:sp>
          <p:nvSpPr>
            <p:cNvPr id="137" name="矩形: 圆角 136"/>
            <p:cNvSpPr/>
            <p:nvPr/>
          </p:nvSpPr>
          <p:spPr>
            <a:xfrm>
              <a:off x="1714387" y="3763126"/>
              <a:ext cx="1153560" cy="429460"/>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panose="020B0503020204020204" pitchFamily="34" charset="-122"/>
                <a:ea typeface="微软雅黑" panose="020B0503020204020204" pitchFamily="34" charset="-122"/>
              </a:endParaRPr>
            </a:p>
          </p:txBody>
        </p:sp>
        <p:sp>
          <p:nvSpPr>
            <p:cNvPr id="138" name="文本框 137"/>
            <p:cNvSpPr txBox="1"/>
            <p:nvPr/>
          </p:nvSpPr>
          <p:spPr>
            <a:xfrm>
              <a:off x="1845423" y="3825067"/>
              <a:ext cx="891725" cy="323397"/>
            </a:xfrm>
            <a:prstGeom prst="rect">
              <a:avLst/>
            </a:prstGeom>
            <a:noFill/>
            <a:effectLst/>
          </p:spPr>
          <p:txBody>
            <a:bodyPr wrap="square" lIns="85954" tIns="42977" rIns="85954" bIns="42977" rtlCol="0">
              <a:spAutoFit/>
            </a:bodyPr>
            <a:lstStyle/>
            <a:p>
              <a:pPr algn="ctr">
                <a:lnSpc>
                  <a:spcPct val="120000"/>
                </a:lnSpc>
              </a:pPr>
              <a:r>
                <a:rPr lang="zh-CN" altLang="en-US" sz="1400">
                  <a:solidFill>
                    <a:schemeClr val="bg1"/>
                  </a:solidFill>
                  <a:latin typeface="微软雅黑" panose="020B0503020204020204" pitchFamily="34" charset="-122"/>
                  <a:ea typeface="微软雅黑" panose="020B0503020204020204" pitchFamily="34" charset="-122"/>
                  <a:cs typeface="OPPOSans M" pitchFamily="18" charset="-122"/>
                </a:rPr>
                <a:t>运营自检</a:t>
              </a:r>
              <a:endParaRPr lang="zh-CN" altLang="en-US" sz="1400">
                <a:solidFill>
                  <a:schemeClr val="bg1"/>
                </a:solidFill>
                <a:latin typeface="微软雅黑" panose="020B0503020204020204" pitchFamily="34" charset="-122"/>
                <a:ea typeface="微软雅黑" panose="020B0503020204020204" pitchFamily="34" charset="-122"/>
                <a:cs typeface="OPPOSans M" pitchFamily="18" charset="-122"/>
              </a:endParaRPr>
            </a:p>
          </p:txBody>
        </p:sp>
      </p:grpSp>
      <p:grpSp>
        <p:nvGrpSpPr>
          <p:cNvPr id="139" name="组合 138"/>
          <p:cNvGrpSpPr/>
          <p:nvPr/>
        </p:nvGrpSpPr>
        <p:grpSpPr>
          <a:xfrm>
            <a:off x="9380183" y="3497015"/>
            <a:ext cx="1153560" cy="429460"/>
            <a:chOff x="1742441" y="3138443"/>
            <a:chExt cx="1153560" cy="429460"/>
          </a:xfrm>
        </p:grpSpPr>
        <p:sp>
          <p:nvSpPr>
            <p:cNvPr id="140" name="矩形: 圆角 139"/>
            <p:cNvSpPr/>
            <p:nvPr/>
          </p:nvSpPr>
          <p:spPr>
            <a:xfrm>
              <a:off x="1742441" y="3138443"/>
              <a:ext cx="1153560" cy="429460"/>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panose="020B0503020204020204" pitchFamily="34" charset="-122"/>
                <a:ea typeface="微软雅黑" panose="020B0503020204020204" pitchFamily="34" charset="-122"/>
              </a:endParaRPr>
            </a:p>
          </p:txBody>
        </p:sp>
        <p:sp>
          <p:nvSpPr>
            <p:cNvPr id="141" name="文本框 140"/>
            <p:cNvSpPr txBox="1"/>
            <p:nvPr/>
          </p:nvSpPr>
          <p:spPr>
            <a:xfrm>
              <a:off x="1853845" y="3186794"/>
              <a:ext cx="891725" cy="323397"/>
            </a:xfrm>
            <a:prstGeom prst="rect">
              <a:avLst/>
            </a:prstGeom>
            <a:noFill/>
            <a:effectLst/>
          </p:spPr>
          <p:txBody>
            <a:bodyPr wrap="square" lIns="85954" tIns="42977" rIns="85954" bIns="42977" rtlCol="0">
              <a:spAutoFit/>
            </a:bodyPr>
            <a:lstStyle/>
            <a:p>
              <a:pPr algn="ctr">
                <a:lnSpc>
                  <a:spcPct val="120000"/>
                </a:lnSpc>
              </a:pPr>
              <a:r>
                <a:rPr lang="zh-CN" altLang="en-US" sz="1400">
                  <a:solidFill>
                    <a:schemeClr val="bg1"/>
                  </a:solidFill>
                  <a:latin typeface="微软雅黑" panose="020B0503020204020204" pitchFamily="34" charset="-122"/>
                  <a:ea typeface="微软雅黑" panose="020B0503020204020204" pitchFamily="34" charset="-122"/>
                  <a:cs typeface="OPPOSans M" pitchFamily="18" charset="-122"/>
                </a:rPr>
                <a:t>触点自检</a:t>
              </a:r>
              <a:endParaRPr lang="zh-CN" altLang="en-US" sz="1400">
                <a:solidFill>
                  <a:schemeClr val="bg1"/>
                </a:solidFill>
                <a:latin typeface="微软雅黑" panose="020B0503020204020204" pitchFamily="34" charset="-122"/>
                <a:ea typeface="微软雅黑" panose="020B0503020204020204" pitchFamily="34" charset="-122"/>
                <a:cs typeface="OPPOSans M" pitchFamily="18" charset="-122"/>
              </a:endParaRPr>
            </a:p>
          </p:txBody>
        </p:sp>
      </p:grpSp>
      <p:sp>
        <p:nvSpPr>
          <p:cNvPr id="142" name="矩形: 圆角 141"/>
          <p:cNvSpPr/>
          <p:nvPr/>
        </p:nvSpPr>
        <p:spPr>
          <a:xfrm>
            <a:off x="5598352" y="1427789"/>
            <a:ext cx="889690" cy="306932"/>
          </a:xfrm>
          <a:prstGeom prst="roundRect">
            <a:avLst/>
          </a:prstGeom>
          <a:noFill/>
          <a:ln>
            <a:solidFill>
              <a:srgbClr val="79569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ltLang="zh-CN" sz="1600">
                <a:solidFill>
                  <a:srgbClr val="795696"/>
                </a:solidFill>
                <a:latin typeface="微软雅黑" panose="020B0503020204020204" pitchFamily="34" charset="-122"/>
                <a:ea typeface="微软雅黑" panose="020B0503020204020204" pitchFamily="34" charset="-122"/>
              </a:rPr>
              <a:t>1.</a:t>
            </a:r>
            <a:r>
              <a:rPr lang="zh-CN" altLang="en-US" sz="1600">
                <a:solidFill>
                  <a:srgbClr val="795696"/>
                </a:solidFill>
                <a:latin typeface="微软雅黑" panose="020B0503020204020204" pitchFamily="34" charset="-122"/>
                <a:ea typeface="微软雅黑" panose="020B0503020204020204" pitchFamily="34" charset="-122"/>
              </a:rPr>
              <a:t>拆解</a:t>
            </a:r>
            <a:endParaRPr lang="zh-CN" altLang="en-US" sz="1600">
              <a:solidFill>
                <a:srgbClr val="795696"/>
              </a:solidFill>
              <a:latin typeface="微软雅黑" panose="020B0503020204020204" pitchFamily="34" charset="-122"/>
              <a:ea typeface="微软雅黑" panose="020B0503020204020204" pitchFamily="34" charset="-122"/>
            </a:endParaRPr>
          </a:p>
        </p:txBody>
      </p:sp>
      <p:sp>
        <p:nvSpPr>
          <p:cNvPr id="143" name="矩形: 圆角 142"/>
          <p:cNvSpPr/>
          <p:nvPr/>
        </p:nvSpPr>
        <p:spPr>
          <a:xfrm>
            <a:off x="6971595" y="2641105"/>
            <a:ext cx="889690" cy="306932"/>
          </a:xfrm>
          <a:prstGeom prst="roundRect">
            <a:avLst/>
          </a:prstGeom>
          <a:noFill/>
          <a:ln>
            <a:solidFill>
              <a:srgbClr val="79569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ltLang="zh-CN" sz="1600">
                <a:solidFill>
                  <a:srgbClr val="795696"/>
                </a:solidFill>
                <a:latin typeface="微软雅黑" panose="020B0503020204020204" pitchFamily="34" charset="-122"/>
                <a:ea typeface="微软雅黑" panose="020B0503020204020204" pitchFamily="34" charset="-122"/>
              </a:rPr>
              <a:t>2.</a:t>
            </a:r>
            <a:r>
              <a:rPr lang="zh-CN" altLang="en-US" sz="1600">
                <a:solidFill>
                  <a:srgbClr val="795696"/>
                </a:solidFill>
                <a:latin typeface="微软雅黑" panose="020B0503020204020204" pitchFamily="34" charset="-122"/>
                <a:ea typeface="微软雅黑" panose="020B0503020204020204" pitchFamily="34" charset="-122"/>
              </a:rPr>
              <a:t>诊断</a:t>
            </a:r>
            <a:endParaRPr lang="zh-CN" altLang="en-US" sz="1600">
              <a:solidFill>
                <a:srgbClr val="795696"/>
              </a:solidFill>
              <a:latin typeface="微软雅黑" panose="020B0503020204020204" pitchFamily="34" charset="-122"/>
              <a:ea typeface="微软雅黑" panose="020B0503020204020204" pitchFamily="34" charset="-122"/>
            </a:endParaRPr>
          </a:p>
        </p:txBody>
      </p:sp>
      <p:sp>
        <p:nvSpPr>
          <p:cNvPr id="144" name="矩形: 圆角 143"/>
          <p:cNvSpPr/>
          <p:nvPr/>
        </p:nvSpPr>
        <p:spPr>
          <a:xfrm>
            <a:off x="5662276" y="5153286"/>
            <a:ext cx="889690" cy="306932"/>
          </a:xfrm>
          <a:prstGeom prst="roundRect">
            <a:avLst/>
          </a:prstGeom>
          <a:noFill/>
          <a:ln>
            <a:solidFill>
              <a:srgbClr val="79569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ltLang="zh-CN" sz="1600">
                <a:solidFill>
                  <a:srgbClr val="795696"/>
                </a:solidFill>
                <a:latin typeface="微软雅黑" panose="020B0503020204020204" pitchFamily="34" charset="-122"/>
                <a:ea typeface="微软雅黑" panose="020B0503020204020204" pitchFamily="34" charset="-122"/>
              </a:rPr>
              <a:t>1.</a:t>
            </a:r>
            <a:r>
              <a:rPr lang="zh-CN" altLang="en-US" sz="1600">
                <a:solidFill>
                  <a:srgbClr val="795696"/>
                </a:solidFill>
                <a:latin typeface="微软雅黑" panose="020B0503020204020204" pitchFamily="34" charset="-122"/>
                <a:ea typeface="微软雅黑" panose="020B0503020204020204" pitchFamily="34" charset="-122"/>
              </a:rPr>
              <a:t>重构</a:t>
            </a:r>
            <a:endParaRPr lang="zh-CN" altLang="en-US" sz="1600">
              <a:solidFill>
                <a:srgbClr val="795696"/>
              </a:solidFill>
              <a:latin typeface="微软雅黑" panose="020B0503020204020204" pitchFamily="34" charset="-122"/>
              <a:ea typeface="微软雅黑" panose="020B0503020204020204" pitchFamily="34" charset="-122"/>
            </a:endParaRPr>
          </a:p>
        </p:txBody>
      </p:sp>
      <p:sp>
        <p:nvSpPr>
          <p:cNvPr id="145" name="矩形: 圆角 144"/>
          <p:cNvSpPr/>
          <p:nvPr/>
        </p:nvSpPr>
        <p:spPr>
          <a:xfrm>
            <a:off x="4306176" y="2652002"/>
            <a:ext cx="889690" cy="306932"/>
          </a:xfrm>
          <a:prstGeom prst="roundRect">
            <a:avLst/>
          </a:prstGeom>
          <a:noFill/>
          <a:ln>
            <a:solidFill>
              <a:srgbClr val="79569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ltLang="zh-CN" sz="1600">
                <a:solidFill>
                  <a:srgbClr val="795696"/>
                </a:solidFill>
                <a:latin typeface="微软雅黑" panose="020B0503020204020204" pitchFamily="34" charset="-122"/>
                <a:ea typeface="微软雅黑" panose="020B0503020204020204" pitchFamily="34" charset="-122"/>
              </a:rPr>
              <a:t>4.</a:t>
            </a:r>
            <a:r>
              <a:rPr lang="zh-CN" altLang="en-US" sz="1600">
                <a:solidFill>
                  <a:srgbClr val="795696"/>
                </a:solidFill>
                <a:latin typeface="微软雅黑" panose="020B0503020204020204" pitchFamily="34" charset="-122"/>
                <a:ea typeface="微软雅黑" panose="020B0503020204020204" pitchFamily="34" charset="-122"/>
              </a:rPr>
              <a:t>设计</a:t>
            </a:r>
            <a:endParaRPr lang="zh-CN" altLang="en-US" sz="1600">
              <a:solidFill>
                <a:srgbClr val="795696"/>
              </a:solidFill>
              <a:latin typeface="微软雅黑" panose="020B0503020204020204" pitchFamily="34" charset="-122"/>
              <a:ea typeface="微软雅黑" panose="020B0503020204020204" pitchFamily="34" charset="-122"/>
            </a:endParaRPr>
          </a:p>
        </p:txBody>
      </p:sp>
      <p:grpSp>
        <p:nvGrpSpPr>
          <p:cNvPr id="149" name="组合 148"/>
          <p:cNvGrpSpPr/>
          <p:nvPr/>
        </p:nvGrpSpPr>
        <p:grpSpPr>
          <a:xfrm>
            <a:off x="4104101" y="1260441"/>
            <a:ext cx="4018288" cy="4018288"/>
            <a:chOff x="4104101" y="1260441"/>
            <a:chExt cx="4018288" cy="4018288"/>
          </a:xfrm>
        </p:grpSpPr>
        <p:sp>
          <p:nvSpPr>
            <p:cNvPr id="147" name="弧 57"/>
            <p:cNvSpPr/>
            <p:nvPr/>
          </p:nvSpPr>
          <p:spPr>
            <a:xfrm rot="16852722">
              <a:off x="4104101" y="1260441"/>
              <a:ext cx="4018288" cy="4018288"/>
            </a:xfrm>
            <a:prstGeom prst="arc">
              <a:avLst>
                <a:gd name="adj1" fmla="val 18644634"/>
                <a:gd name="adj2" fmla="val 1988290"/>
              </a:avLst>
            </a:prstGeom>
            <a:ln w="25400">
              <a:gradFill>
                <a:gsLst>
                  <a:gs pos="100000">
                    <a:schemeClr val="accent1"/>
                  </a:gs>
                  <a:gs pos="2000">
                    <a:schemeClr val="accent1">
                      <a:lumMod val="30000"/>
                      <a:lumOff val="70000"/>
                    </a:schemeClr>
                  </a:gs>
                </a:gsLst>
                <a:lin ang="5400000" scaled="1"/>
              </a:gradFill>
              <a:prstDash val="sysDot"/>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zh-CN" altLang="en-US"/>
            </a:p>
          </p:txBody>
        </p:sp>
        <p:sp>
          <p:nvSpPr>
            <p:cNvPr id="148" name="三角形 32"/>
            <p:cNvSpPr/>
            <p:nvPr/>
          </p:nvSpPr>
          <p:spPr>
            <a:xfrm rot="7022910">
              <a:off x="7383148" y="1734895"/>
              <a:ext cx="158400" cy="108000"/>
            </a:xfrm>
            <a:prstGeom prst="triangle">
              <a:avLst/>
            </a:prstGeom>
            <a:solidFill>
              <a:schemeClr val="accent1"/>
            </a:solidFill>
            <a:ln w="9525">
              <a:gradFill>
                <a:gsLst>
                  <a:gs pos="0">
                    <a:schemeClr val="accent1">
                      <a:alpha val="0"/>
                    </a:schemeClr>
                  </a:gs>
                  <a:gs pos="100000">
                    <a:schemeClr val="accent1"/>
                  </a:gs>
                </a:gsLst>
                <a:lin ang="5400000" scaled="1"/>
              </a:gradFill>
            </a:ln>
            <a:effectLst>
              <a:outerShdw blurRad="368300" dist="203200" dir="5400000" sx="98000" sy="98000" algn="t" rotWithShape="0">
                <a:schemeClr val="accent2">
                  <a:lumMod val="50000"/>
                  <a:alpha val="18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OPPOSans R" panose="00020600040101010101" pitchFamily="18" charset="-122"/>
                <a:ea typeface="OPPOSans R" panose="00020600040101010101" pitchFamily="18" charset="-122"/>
                <a:cs typeface="+mn-cs"/>
              </a:endParaRPr>
            </a:p>
          </p:txBody>
        </p:sp>
      </p:grpSp>
      <p:grpSp>
        <p:nvGrpSpPr>
          <p:cNvPr id="150" name="组合 149"/>
          <p:cNvGrpSpPr/>
          <p:nvPr/>
        </p:nvGrpSpPr>
        <p:grpSpPr>
          <a:xfrm rot="10373281">
            <a:off x="4131524" y="1597449"/>
            <a:ext cx="4018288" cy="4018288"/>
            <a:chOff x="4104101" y="1260441"/>
            <a:chExt cx="4018288" cy="4018288"/>
          </a:xfrm>
        </p:grpSpPr>
        <p:sp>
          <p:nvSpPr>
            <p:cNvPr id="151" name="弧 57"/>
            <p:cNvSpPr/>
            <p:nvPr/>
          </p:nvSpPr>
          <p:spPr>
            <a:xfrm rot="16852722">
              <a:off x="4104101" y="1260441"/>
              <a:ext cx="4018288" cy="4018288"/>
            </a:xfrm>
            <a:prstGeom prst="arc">
              <a:avLst>
                <a:gd name="adj1" fmla="val 18644634"/>
                <a:gd name="adj2" fmla="val 1988290"/>
              </a:avLst>
            </a:prstGeom>
            <a:ln w="25400">
              <a:gradFill>
                <a:gsLst>
                  <a:gs pos="100000">
                    <a:schemeClr val="accent1"/>
                  </a:gs>
                  <a:gs pos="2000">
                    <a:schemeClr val="accent1">
                      <a:lumMod val="30000"/>
                      <a:lumOff val="70000"/>
                    </a:schemeClr>
                  </a:gs>
                </a:gsLst>
                <a:lin ang="5400000" scaled="1"/>
              </a:gradFill>
              <a:prstDash val="sysDot"/>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zh-CN" altLang="en-US"/>
            </a:p>
          </p:txBody>
        </p:sp>
        <p:sp>
          <p:nvSpPr>
            <p:cNvPr id="152" name="三角形 32"/>
            <p:cNvSpPr/>
            <p:nvPr/>
          </p:nvSpPr>
          <p:spPr>
            <a:xfrm rot="7022910">
              <a:off x="7383148" y="1734895"/>
              <a:ext cx="158400" cy="108000"/>
            </a:xfrm>
            <a:prstGeom prst="triangle">
              <a:avLst/>
            </a:prstGeom>
            <a:solidFill>
              <a:schemeClr val="accent1"/>
            </a:solidFill>
            <a:ln w="9525">
              <a:gradFill>
                <a:gsLst>
                  <a:gs pos="0">
                    <a:schemeClr val="accent1">
                      <a:alpha val="0"/>
                    </a:schemeClr>
                  </a:gs>
                  <a:gs pos="100000">
                    <a:schemeClr val="accent1"/>
                  </a:gs>
                </a:gsLst>
                <a:lin ang="5400000" scaled="1"/>
              </a:gradFill>
            </a:ln>
            <a:effectLst>
              <a:outerShdw blurRad="368300" dist="203200" dir="5400000" sx="98000" sy="98000" algn="t" rotWithShape="0">
                <a:schemeClr val="accent2">
                  <a:lumMod val="50000"/>
                  <a:alpha val="18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OPPOSans R" panose="00020600040101010101" pitchFamily="18" charset="-122"/>
                <a:ea typeface="OPPOSans R" panose="00020600040101010101" pitchFamily="18" charset="-122"/>
                <a:cs typeface="+mn-cs"/>
              </a:endParaRPr>
            </a:p>
          </p:txBody>
        </p:sp>
      </p:grpSp>
      <p:sp>
        <p:nvSpPr>
          <p:cNvPr id="154" name="文本框 153"/>
          <p:cNvSpPr txBox="1"/>
          <p:nvPr/>
        </p:nvSpPr>
        <p:spPr>
          <a:xfrm>
            <a:off x="526471" y="5960219"/>
            <a:ext cx="4250134" cy="646331"/>
          </a:xfrm>
          <a:prstGeom prst="rect">
            <a:avLst/>
          </a:prstGeom>
          <a:noFill/>
        </p:spPr>
        <p:txBody>
          <a:bodyPr wrap="square" rtlCol="0">
            <a:spAutoFit/>
          </a:bodyPr>
          <a:lstStyle/>
          <a:p>
            <a:r>
              <a:rPr lang="zh-CN" altLang="en-US" b="1">
                <a:solidFill>
                  <a:srgbClr val="795696"/>
                </a:solidFill>
                <a:latin typeface="微软雅黑" panose="020B0503020204020204" pitchFamily="34" charset="-122"/>
                <a:ea typeface="微软雅黑" panose="020B0503020204020204" pitchFamily="34" charset="-122"/>
              </a:rPr>
              <a:t>构建法制：</a:t>
            </a:r>
            <a:endParaRPr lang="en-US" altLang="zh-CN" b="1">
              <a:solidFill>
                <a:srgbClr val="795696"/>
              </a:solidFill>
              <a:latin typeface="微软雅黑" panose="020B0503020204020204" pitchFamily="34" charset="-122"/>
              <a:ea typeface="微软雅黑" panose="020B0503020204020204" pitchFamily="34" charset="-122"/>
            </a:endParaRPr>
          </a:p>
          <a:p>
            <a:r>
              <a:rPr lang="zh-CN" altLang="en-US" b="1">
                <a:solidFill>
                  <a:srgbClr val="795696"/>
                </a:solidFill>
                <a:latin typeface="微软雅黑" panose="020B0503020204020204" pitchFamily="34" charset="-122"/>
                <a:ea typeface="微软雅黑" panose="020B0503020204020204" pitchFamily="34" charset="-122"/>
              </a:rPr>
              <a:t>拆解指标</a:t>
            </a:r>
            <a:r>
              <a:rPr lang="en-US" altLang="zh-CN" b="1">
                <a:solidFill>
                  <a:srgbClr val="795696"/>
                </a:solidFill>
                <a:latin typeface="微软雅黑" panose="020B0503020204020204" pitchFamily="34" charset="-122"/>
                <a:ea typeface="微软雅黑" panose="020B0503020204020204" pitchFamily="34" charset="-122"/>
              </a:rPr>
              <a:t>-</a:t>
            </a:r>
            <a:r>
              <a:rPr lang="zh-CN" altLang="en-US" b="1">
                <a:solidFill>
                  <a:srgbClr val="795696"/>
                </a:solidFill>
                <a:latin typeface="微软雅黑" panose="020B0503020204020204" pitchFamily="34" charset="-122"/>
                <a:ea typeface="微软雅黑" panose="020B0503020204020204" pitchFamily="34" charset="-122"/>
              </a:rPr>
              <a:t>诊断场景</a:t>
            </a:r>
            <a:r>
              <a:rPr lang="en-US" altLang="zh-CN" b="1">
                <a:solidFill>
                  <a:srgbClr val="795696"/>
                </a:solidFill>
                <a:latin typeface="微软雅黑" panose="020B0503020204020204" pitchFamily="34" charset="-122"/>
                <a:ea typeface="微软雅黑" panose="020B0503020204020204" pitchFamily="34" charset="-122"/>
              </a:rPr>
              <a:t>-</a:t>
            </a:r>
            <a:r>
              <a:rPr lang="zh-CN" altLang="en-US" b="1">
                <a:solidFill>
                  <a:srgbClr val="795696"/>
                </a:solidFill>
                <a:latin typeface="微软雅黑" panose="020B0503020204020204" pitchFamily="34" charset="-122"/>
                <a:ea typeface="微软雅黑" panose="020B0503020204020204" pitchFamily="34" charset="-122"/>
              </a:rPr>
              <a:t>重构流量</a:t>
            </a:r>
            <a:r>
              <a:rPr lang="en-US" altLang="zh-CN" b="1">
                <a:solidFill>
                  <a:srgbClr val="795696"/>
                </a:solidFill>
                <a:latin typeface="微软雅黑" panose="020B0503020204020204" pitchFamily="34" charset="-122"/>
                <a:ea typeface="微软雅黑" panose="020B0503020204020204" pitchFamily="34" charset="-122"/>
              </a:rPr>
              <a:t>-</a:t>
            </a:r>
            <a:r>
              <a:rPr lang="zh-CN" altLang="en-US" b="1">
                <a:solidFill>
                  <a:srgbClr val="795696"/>
                </a:solidFill>
                <a:latin typeface="微软雅黑" panose="020B0503020204020204" pitchFamily="34" charset="-122"/>
                <a:ea typeface="微软雅黑" panose="020B0503020204020204" pitchFamily="34" charset="-122"/>
              </a:rPr>
              <a:t>设计链路</a:t>
            </a:r>
            <a:endParaRPr lang="zh-CN" altLang="en-US" b="1">
              <a:solidFill>
                <a:srgbClr val="795696"/>
              </a:solidFill>
              <a:latin typeface="微软雅黑" panose="020B0503020204020204" pitchFamily="34" charset="-122"/>
              <a:ea typeface="微软雅黑" panose="020B0503020204020204" pitchFamily="34" charset="-122"/>
            </a:endParaRPr>
          </a:p>
        </p:txBody>
      </p:sp>
      <p:sp>
        <p:nvSpPr>
          <p:cNvPr id="10" name="文本框 9"/>
          <p:cNvSpPr txBox="1"/>
          <p:nvPr/>
        </p:nvSpPr>
        <p:spPr>
          <a:xfrm>
            <a:off x="817948" y="269402"/>
            <a:ext cx="7562367" cy="584775"/>
          </a:xfrm>
          <a:prstGeom prst="rect">
            <a:avLst/>
          </a:prstGeom>
          <a:noFill/>
        </p:spPr>
        <p:txBody>
          <a:bodyPr wrap="square">
            <a:spAutoFit/>
          </a:bodyPr>
          <a:lstStyle/>
          <a:p>
            <a:r>
              <a:rPr lang="zh-CN" altLang="en-US" sz="3200">
                <a:latin typeface="微软雅黑" panose="020B0503020204020204" pitchFamily="34" charset="-122"/>
                <a:ea typeface="微软雅黑" panose="020B0503020204020204" pitchFamily="34" charset="-122"/>
              </a:rPr>
              <a:t>私域运营策略构建模型</a:t>
            </a:r>
            <a:endParaRPr lang="zh-CN" altLang="en-US" sz="3200">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5:prstTrans prst="peelOff"/>
      </p:transition>
    </mc:Choice>
    <mc:Fallback>
      <p:transition spd="slow">
        <p:fade/>
      </p:transition>
    </mc:Fallback>
  </mc:AlternateContent>
</p:sld>
</file>

<file path=ppt/slides/slide1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灯片编号占位符 1"/>
          <p:cNvSpPr>
            <a:spLocks noGrp="1"/>
          </p:cNvSpPr>
          <p:nvPr>
            <p:ph type="sldNum" sz="quarter" idx="12"/>
          </p:nvPr>
        </p:nvSpPr>
        <p:spPr/>
        <p:txBody>
          <a:bodyPr/>
          <a:lstStyle/>
          <a:p>
            <a:fld id="{33161F78-D6A4-4A79-93D8-644D6A83810E}" type="slidenum">
              <a:rPr lang="zh-CN" altLang="en-US" smtClean="0"/>
            </a:fld>
            <a:endParaRPr lang="zh-CN" altLang="en-US"/>
          </a:p>
        </p:txBody>
      </p:sp>
      <p:grpSp>
        <p:nvGrpSpPr>
          <p:cNvPr id="3" name="组合 2"/>
          <p:cNvGrpSpPr/>
          <p:nvPr/>
        </p:nvGrpSpPr>
        <p:grpSpPr>
          <a:xfrm>
            <a:off x="1878266" y="1075594"/>
            <a:ext cx="8435467" cy="5141275"/>
            <a:chOff x="1878266" y="1156070"/>
            <a:chExt cx="8435467" cy="5141275"/>
          </a:xfrm>
        </p:grpSpPr>
        <p:sp>
          <p:nvSpPr>
            <p:cNvPr id="5" name="椭圆 4"/>
            <p:cNvSpPr>
              <a:spLocks noChangeAspect="1"/>
            </p:cNvSpPr>
            <p:nvPr/>
          </p:nvSpPr>
          <p:spPr>
            <a:xfrm>
              <a:off x="1878266" y="1156070"/>
              <a:ext cx="5141275" cy="5141275"/>
            </a:xfrm>
            <a:prstGeom prst="ellipse">
              <a:avLst/>
            </a:prstGeom>
            <a:gradFill>
              <a:gsLst>
                <a:gs pos="0">
                  <a:srgbClr val="F5F9FC">
                    <a:alpha val="0"/>
                  </a:srgbClr>
                </a:gs>
                <a:gs pos="100000">
                  <a:schemeClr val="accent2">
                    <a:lumMod val="20000"/>
                    <a:lumOff val="80000"/>
                    <a:alpha val="30000"/>
                  </a:schemeClr>
                </a:gs>
              </a:gsLst>
              <a:lin ang="16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solidFill>
                  <a:schemeClr val="accent2"/>
                </a:solidFill>
                <a:latin typeface="微软雅黑" panose="020B0503020204020204" pitchFamily="34" charset="-122"/>
                <a:ea typeface="微软雅黑" panose="020B0503020204020204" pitchFamily="34" charset="-122"/>
              </a:endParaRPr>
            </a:p>
          </p:txBody>
        </p:sp>
        <p:sp>
          <p:nvSpPr>
            <p:cNvPr id="6" name="椭圆 5"/>
            <p:cNvSpPr/>
            <p:nvPr/>
          </p:nvSpPr>
          <p:spPr>
            <a:xfrm>
              <a:off x="5172458" y="1156070"/>
              <a:ext cx="5141275" cy="5141275"/>
            </a:xfrm>
            <a:prstGeom prst="ellipse">
              <a:avLst/>
            </a:prstGeom>
            <a:gradFill>
              <a:gsLst>
                <a:gs pos="0">
                  <a:srgbClr val="F5F9FC">
                    <a:alpha val="0"/>
                  </a:srgbClr>
                </a:gs>
                <a:gs pos="100000">
                  <a:schemeClr val="accent2">
                    <a:lumMod val="20000"/>
                    <a:lumOff val="80000"/>
                    <a:alpha val="30000"/>
                  </a:schemeClr>
                </a:gs>
              </a:gsLst>
              <a:lin ang="16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solidFill>
                  <a:schemeClr val="accent2"/>
                </a:solidFill>
                <a:latin typeface="微软雅黑" panose="020B0503020204020204" pitchFamily="34" charset="-122"/>
                <a:ea typeface="微软雅黑" panose="020B0503020204020204" pitchFamily="34" charset="-122"/>
              </a:endParaRPr>
            </a:p>
          </p:txBody>
        </p:sp>
      </p:grpSp>
      <p:sp>
        <p:nvSpPr>
          <p:cNvPr id="8" name="椭圆 7"/>
          <p:cNvSpPr/>
          <p:nvPr/>
        </p:nvSpPr>
        <p:spPr>
          <a:xfrm>
            <a:off x="6735372" y="1819134"/>
            <a:ext cx="3654195" cy="3654195"/>
          </a:xfrm>
          <a:prstGeom prst="ellipse">
            <a:avLst/>
          </a:prstGeom>
          <a:solidFill>
            <a:schemeClr val="bg1"/>
          </a:solidFill>
          <a:ln w="38100">
            <a:solidFill>
              <a:srgbClr val="0F417B"/>
            </a:solidFill>
            <a:prstDash val="sysDot"/>
          </a:ln>
          <a:effectLst>
            <a:outerShdw blurRad="368300" dist="203200" dir="5400000" sx="98000" sy="98000" algn="t" rotWithShape="0">
              <a:schemeClr val="accent2">
                <a:lumMod val="50000"/>
                <a:alpha val="18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panose="020B0503020204020204" pitchFamily="34" charset="-122"/>
              <a:ea typeface="微软雅黑" panose="020B0503020204020204" pitchFamily="34" charset="-122"/>
            </a:endParaRPr>
          </a:p>
        </p:txBody>
      </p:sp>
      <p:sp>
        <p:nvSpPr>
          <p:cNvPr id="9" name="椭圆 8"/>
          <p:cNvSpPr/>
          <p:nvPr/>
        </p:nvSpPr>
        <p:spPr>
          <a:xfrm>
            <a:off x="1542551" y="1819134"/>
            <a:ext cx="3654195" cy="3654195"/>
          </a:xfrm>
          <a:prstGeom prst="ellipse">
            <a:avLst/>
          </a:prstGeom>
          <a:solidFill>
            <a:schemeClr val="bg1"/>
          </a:solidFill>
          <a:ln w="38100">
            <a:solidFill>
              <a:srgbClr val="0F417B"/>
            </a:solidFill>
            <a:prstDash val="sysDot"/>
          </a:ln>
          <a:effectLst>
            <a:outerShdw blurRad="368300" dist="203200" dir="5400000" sx="98000" sy="98000" algn="t" rotWithShape="0">
              <a:schemeClr val="accent2">
                <a:lumMod val="50000"/>
                <a:alpha val="18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a:latin typeface="微软雅黑" panose="020B0503020204020204" pitchFamily="34" charset="-122"/>
                <a:ea typeface="微软雅黑" panose="020B0503020204020204" pitchFamily="34" charset="-122"/>
              </a:rPr>
              <a:t>z</a:t>
            </a:r>
            <a:endParaRPr lang="zh-CN" altLang="en-US">
              <a:latin typeface="微软雅黑" panose="020B0503020204020204" pitchFamily="34" charset="-122"/>
              <a:ea typeface="微软雅黑" panose="020B0503020204020204" pitchFamily="34" charset="-122"/>
            </a:endParaRPr>
          </a:p>
        </p:txBody>
      </p:sp>
      <p:grpSp>
        <p:nvGrpSpPr>
          <p:cNvPr id="10" name="组合 9"/>
          <p:cNvGrpSpPr/>
          <p:nvPr/>
        </p:nvGrpSpPr>
        <p:grpSpPr>
          <a:xfrm>
            <a:off x="1833465" y="1383653"/>
            <a:ext cx="1080000" cy="298660"/>
            <a:chOff x="3178945" y="1420166"/>
            <a:chExt cx="1080000" cy="298660"/>
          </a:xfrm>
        </p:grpSpPr>
        <p:sp>
          <p:nvSpPr>
            <p:cNvPr id="11" name="圆角矩形 106"/>
            <p:cNvSpPr/>
            <p:nvPr/>
          </p:nvSpPr>
          <p:spPr>
            <a:xfrm>
              <a:off x="3248912" y="1420166"/>
              <a:ext cx="940067" cy="298660"/>
            </a:xfrm>
            <a:prstGeom prst="roundRect">
              <a:avLst>
                <a:gd name="adj" fmla="val 50000"/>
              </a:avLst>
            </a:prstGeom>
            <a:solidFill>
              <a:schemeClr val="bg1"/>
            </a:solidFill>
            <a:ln w="9525">
              <a:gradFill>
                <a:gsLst>
                  <a:gs pos="0">
                    <a:schemeClr val="accent1">
                      <a:alpha val="0"/>
                    </a:schemeClr>
                  </a:gs>
                  <a:gs pos="100000">
                    <a:schemeClr val="accent1"/>
                  </a:gs>
                </a:gsLst>
                <a:lin ang="5400000" scaled="1"/>
              </a:gradFill>
            </a:ln>
            <a:effectLst>
              <a:outerShdw blurRad="368300" dist="203200" dir="5400000" sx="98000" sy="98000" algn="t" rotWithShape="0">
                <a:schemeClr val="accent2">
                  <a:lumMod val="50000"/>
                  <a:alpha val="18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panose="020B0503020204020204" pitchFamily="34" charset="-122"/>
                <a:ea typeface="微软雅黑" panose="020B0503020204020204" pitchFamily="34" charset="-122"/>
              </a:endParaRPr>
            </a:p>
          </p:txBody>
        </p:sp>
        <p:sp>
          <p:nvSpPr>
            <p:cNvPr id="12" name="文本框 11"/>
            <p:cNvSpPr txBox="1"/>
            <p:nvPr/>
          </p:nvSpPr>
          <p:spPr>
            <a:xfrm>
              <a:off x="3178945" y="1430997"/>
              <a:ext cx="1080000" cy="276999"/>
            </a:xfrm>
            <a:prstGeom prst="rect">
              <a:avLst/>
            </a:prstGeom>
            <a:noFill/>
          </p:spPr>
          <p:txBody>
            <a:bodyPr wrap="square" rtlCol="0">
              <a:spAutoFit/>
            </a:bodyPr>
            <a:lstStyle>
              <a:defPPr>
                <a:defRPr lang="zh-CN"/>
              </a:defPPr>
              <a:lvl1pPr algn="ctr">
                <a:lnSpc>
                  <a:spcPct val="110000"/>
                </a:lnSpc>
                <a:defRPr sz="1400">
                  <a:latin typeface="OPPOSans B" panose="00020600040101010101" pitchFamily="18" charset="-122"/>
                  <a:ea typeface="OPPOSans B" panose="00020600040101010101" pitchFamily="18" charset="-122"/>
                  <a:cs typeface="OPPOSans B" panose="00020600040101010101" pitchFamily="18" charset="-122"/>
                </a:defRPr>
              </a:lvl1pPr>
            </a:lstStyle>
            <a:p>
              <a:pPr marL="0" marR="0" lvl="0" indent="0" algn="ctr" defTabSz="914400" rtl="0" eaLnBrk="1" fontAlgn="auto" latinLnBrk="0" hangingPunct="1">
                <a:lnSpc>
                  <a:spcPct val="100000"/>
                </a:lnSpc>
                <a:spcBef>
                  <a:spcPct val="0"/>
                </a:spcBef>
                <a:spcAft>
                  <a:spcPct val="0"/>
                </a:spcAft>
                <a:buClrTx/>
                <a:buSzTx/>
                <a:buFontTx/>
                <a:buNone/>
                <a:defRPr/>
              </a:pPr>
              <a:r>
                <a:rPr lang="zh-CN" altLang="en-US" sz="1200">
                  <a:solidFill>
                    <a:schemeClr val="accent1"/>
                  </a:solidFill>
                  <a:latin typeface="微软雅黑" panose="020B0503020204020204" pitchFamily="34" charset="-122"/>
                  <a:ea typeface="微软雅黑" panose="020B0503020204020204" pitchFamily="34" charset="-122"/>
                </a:rPr>
                <a:t>广告投放</a:t>
              </a:r>
              <a:endParaRPr kumimoji="0" lang="zh-CN" altLang="en-US" sz="1200" b="0" i="0" u="none" strike="noStrike" kern="1200" cap="none" spc="0" normalizeH="0" baseline="0" noProof="0">
                <a:ln>
                  <a:noFill/>
                </a:ln>
                <a:solidFill>
                  <a:schemeClr val="accent1"/>
                </a:solidFill>
                <a:effectLst/>
                <a:uLnTx/>
                <a:uFillTx/>
                <a:latin typeface="微软雅黑" panose="020B0503020204020204" pitchFamily="34" charset="-122"/>
                <a:ea typeface="微软雅黑" panose="020B0503020204020204" pitchFamily="34" charset="-122"/>
              </a:endParaRPr>
            </a:p>
          </p:txBody>
        </p:sp>
      </p:grpSp>
      <p:grpSp>
        <p:nvGrpSpPr>
          <p:cNvPr id="13" name="组合 12"/>
          <p:cNvGrpSpPr/>
          <p:nvPr/>
        </p:nvGrpSpPr>
        <p:grpSpPr>
          <a:xfrm>
            <a:off x="1276196" y="1740542"/>
            <a:ext cx="1080000" cy="298660"/>
            <a:chOff x="2161847" y="1806728"/>
            <a:chExt cx="1080000" cy="298660"/>
          </a:xfrm>
        </p:grpSpPr>
        <p:sp>
          <p:nvSpPr>
            <p:cNvPr id="14" name="圆角矩形 106"/>
            <p:cNvSpPr/>
            <p:nvPr/>
          </p:nvSpPr>
          <p:spPr>
            <a:xfrm>
              <a:off x="2231814" y="1806728"/>
              <a:ext cx="940067" cy="298660"/>
            </a:xfrm>
            <a:prstGeom prst="roundRect">
              <a:avLst>
                <a:gd name="adj" fmla="val 50000"/>
              </a:avLst>
            </a:prstGeom>
            <a:solidFill>
              <a:schemeClr val="bg1"/>
            </a:solidFill>
            <a:ln w="9525">
              <a:gradFill>
                <a:gsLst>
                  <a:gs pos="0">
                    <a:schemeClr val="accent1">
                      <a:alpha val="0"/>
                    </a:schemeClr>
                  </a:gs>
                  <a:gs pos="100000">
                    <a:schemeClr val="accent1"/>
                  </a:gs>
                </a:gsLst>
                <a:lin ang="5400000" scaled="1"/>
              </a:gradFill>
            </a:ln>
            <a:effectLst>
              <a:outerShdw blurRad="368300" dist="203200" dir="5400000" sx="98000" sy="98000" algn="t" rotWithShape="0">
                <a:schemeClr val="accent2">
                  <a:lumMod val="50000"/>
                  <a:alpha val="18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panose="020B0503020204020204" pitchFamily="34" charset="-122"/>
                <a:ea typeface="微软雅黑" panose="020B0503020204020204" pitchFamily="34" charset="-122"/>
              </a:endParaRPr>
            </a:p>
          </p:txBody>
        </p:sp>
        <p:sp>
          <p:nvSpPr>
            <p:cNvPr id="15" name="文本框 14"/>
            <p:cNvSpPr txBox="1"/>
            <p:nvPr/>
          </p:nvSpPr>
          <p:spPr>
            <a:xfrm>
              <a:off x="2161847" y="1817559"/>
              <a:ext cx="1080000" cy="276999"/>
            </a:xfrm>
            <a:prstGeom prst="rect">
              <a:avLst/>
            </a:prstGeom>
            <a:noFill/>
          </p:spPr>
          <p:txBody>
            <a:bodyPr wrap="square" rtlCol="0">
              <a:spAutoFit/>
            </a:bodyPr>
            <a:lstStyle>
              <a:defPPr>
                <a:defRPr lang="zh-CN"/>
              </a:defPPr>
              <a:lvl1pPr algn="ctr">
                <a:lnSpc>
                  <a:spcPct val="110000"/>
                </a:lnSpc>
                <a:defRPr sz="1400">
                  <a:latin typeface="OPPOSans B" panose="00020600040101010101" pitchFamily="18" charset="-122"/>
                  <a:ea typeface="OPPOSans B" panose="00020600040101010101" pitchFamily="18" charset="-122"/>
                  <a:cs typeface="OPPOSans B" panose="00020600040101010101" pitchFamily="18" charset="-122"/>
                </a:defRPr>
              </a:lvl1pPr>
            </a:lstStyle>
            <a:p>
              <a:pPr marL="0" marR="0" lvl="0" indent="0" algn="ctr" defTabSz="914400" rtl="0" eaLnBrk="1" fontAlgn="auto" latinLnBrk="0" hangingPunct="1">
                <a:lnSpc>
                  <a:spcPct val="100000"/>
                </a:lnSpc>
                <a:spcBef>
                  <a:spcPct val="0"/>
                </a:spcBef>
                <a:spcAft>
                  <a:spcPct val="0"/>
                </a:spcAft>
                <a:buClrTx/>
                <a:buSzTx/>
                <a:buFontTx/>
                <a:buNone/>
                <a:defRPr/>
              </a:pPr>
              <a:r>
                <a:rPr kumimoji="0" lang="zh-CN" altLang="en-US" sz="1200" b="0" i="0" u="none" strike="noStrike" kern="1200" cap="none" spc="0" normalizeH="0" baseline="0" noProof="0">
                  <a:ln>
                    <a:noFill/>
                  </a:ln>
                  <a:solidFill>
                    <a:schemeClr val="accent1"/>
                  </a:solidFill>
                  <a:effectLst/>
                  <a:uLnTx/>
                  <a:uFillTx/>
                  <a:latin typeface="微软雅黑" panose="020B0503020204020204" pitchFamily="34" charset="-122"/>
                  <a:ea typeface="微软雅黑" panose="020B0503020204020204" pitchFamily="34" charset="-122"/>
                </a:rPr>
                <a:t>视频号直播</a:t>
              </a:r>
              <a:endParaRPr kumimoji="0" lang="zh-CN" altLang="en-US" sz="1200" b="0" i="0" u="none" strike="noStrike" kern="1200" cap="none" spc="0" normalizeH="0" baseline="0" noProof="0">
                <a:ln>
                  <a:noFill/>
                </a:ln>
                <a:solidFill>
                  <a:schemeClr val="accent1"/>
                </a:solidFill>
                <a:effectLst/>
                <a:uLnTx/>
                <a:uFillTx/>
                <a:latin typeface="微软雅黑" panose="020B0503020204020204" pitchFamily="34" charset="-122"/>
                <a:ea typeface="微软雅黑" panose="020B0503020204020204" pitchFamily="34" charset="-122"/>
              </a:endParaRPr>
            </a:p>
          </p:txBody>
        </p:sp>
      </p:grpSp>
      <p:grpSp>
        <p:nvGrpSpPr>
          <p:cNvPr id="16" name="组合 15"/>
          <p:cNvGrpSpPr/>
          <p:nvPr/>
        </p:nvGrpSpPr>
        <p:grpSpPr>
          <a:xfrm>
            <a:off x="682269" y="2192114"/>
            <a:ext cx="1298440" cy="298660"/>
            <a:chOff x="1774822" y="2188585"/>
            <a:chExt cx="1104880" cy="298660"/>
          </a:xfrm>
        </p:grpSpPr>
        <p:sp>
          <p:nvSpPr>
            <p:cNvPr id="17" name="圆角矩形 106"/>
            <p:cNvSpPr/>
            <p:nvPr/>
          </p:nvSpPr>
          <p:spPr>
            <a:xfrm>
              <a:off x="1869668" y="2188585"/>
              <a:ext cx="940067" cy="298660"/>
            </a:xfrm>
            <a:prstGeom prst="roundRect">
              <a:avLst>
                <a:gd name="adj" fmla="val 50000"/>
              </a:avLst>
            </a:prstGeom>
            <a:solidFill>
              <a:schemeClr val="bg1"/>
            </a:solidFill>
            <a:ln w="9525">
              <a:gradFill>
                <a:gsLst>
                  <a:gs pos="0">
                    <a:schemeClr val="accent1">
                      <a:alpha val="0"/>
                    </a:schemeClr>
                  </a:gs>
                  <a:gs pos="100000">
                    <a:schemeClr val="accent1"/>
                  </a:gs>
                </a:gsLst>
                <a:lin ang="5400000" scaled="1"/>
              </a:gradFill>
            </a:ln>
            <a:effectLst>
              <a:outerShdw blurRad="368300" dist="203200" dir="5400000" sx="98000" sy="98000" algn="t" rotWithShape="0">
                <a:schemeClr val="accent2">
                  <a:lumMod val="50000"/>
                  <a:alpha val="18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panose="020B0503020204020204" pitchFamily="34" charset="-122"/>
                <a:ea typeface="微软雅黑" panose="020B0503020204020204" pitchFamily="34" charset="-122"/>
              </a:endParaRPr>
            </a:p>
          </p:txBody>
        </p:sp>
        <p:sp>
          <p:nvSpPr>
            <p:cNvPr id="18" name="文本框 17"/>
            <p:cNvSpPr txBox="1"/>
            <p:nvPr/>
          </p:nvSpPr>
          <p:spPr>
            <a:xfrm>
              <a:off x="1774822" y="2199416"/>
              <a:ext cx="1104880" cy="276999"/>
            </a:xfrm>
            <a:prstGeom prst="rect">
              <a:avLst/>
            </a:prstGeom>
            <a:noFill/>
          </p:spPr>
          <p:txBody>
            <a:bodyPr wrap="square" rtlCol="0">
              <a:spAutoFit/>
            </a:bodyPr>
            <a:lstStyle>
              <a:defPPr>
                <a:defRPr lang="zh-CN"/>
              </a:defPPr>
              <a:lvl1pPr algn="ctr">
                <a:lnSpc>
                  <a:spcPct val="110000"/>
                </a:lnSpc>
                <a:defRPr sz="1400">
                  <a:latin typeface="OPPOSans B" panose="00020600040101010101" pitchFamily="18" charset="-122"/>
                  <a:ea typeface="OPPOSans B" panose="00020600040101010101" pitchFamily="18" charset="-122"/>
                  <a:cs typeface="OPPOSans B" panose="00020600040101010101" pitchFamily="18" charset="-122"/>
                </a:defRPr>
              </a:lvl1pPr>
            </a:lstStyle>
            <a:p>
              <a:pPr marL="0" marR="0" lvl="0" indent="0" algn="ctr" defTabSz="914400" rtl="0" eaLnBrk="1" fontAlgn="auto" latinLnBrk="0" hangingPunct="1">
                <a:lnSpc>
                  <a:spcPct val="100000"/>
                </a:lnSpc>
                <a:spcBef>
                  <a:spcPct val="0"/>
                </a:spcBef>
                <a:spcAft>
                  <a:spcPct val="0"/>
                </a:spcAft>
                <a:buClrTx/>
                <a:buSzTx/>
                <a:buFontTx/>
                <a:buNone/>
                <a:defRPr/>
              </a:pPr>
              <a:r>
                <a:rPr kumimoji="0" lang="zh-CN" altLang="en-US" sz="1200" b="0" i="0" u="none" strike="noStrike" kern="1200" cap="none" spc="0" normalizeH="0" baseline="0" noProof="0">
                  <a:ln>
                    <a:noFill/>
                  </a:ln>
                  <a:solidFill>
                    <a:schemeClr val="accent1"/>
                  </a:solidFill>
                  <a:effectLst/>
                  <a:uLnTx/>
                  <a:uFillTx/>
                  <a:latin typeface="微软雅黑" panose="020B0503020204020204" pitchFamily="34" charset="-122"/>
                  <a:ea typeface="微软雅黑" panose="020B0503020204020204" pitchFamily="34" charset="-122"/>
                </a:rPr>
                <a:t>微信</a:t>
              </a:r>
              <a:r>
                <a:rPr kumimoji="0" lang="en-US" altLang="zh-CN" sz="1200" b="0" i="0" u="none" strike="noStrike" kern="1200" cap="none" spc="0" normalizeH="0" baseline="0" noProof="0">
                  <a:ln>
                    <a:noFill/>
                  </a:ln>
                  <a:solidFill>
                    <a:schemeClr val="accent1"/>
                  </a:solidFill>
                  <a:effectLst/>
                  <a:uLnTx/>
                  <a:uFillTx/>
                  <a:latin typeface="微软雅黑" panose="020B0503020204020204" pitchFamily="34" charset="-122"/>
                  <a:ea typeface="微软雅黑" panose="020B0503020204020204" pitchFamily="34" charset="-122"/>
                </a:rPr>
                <a:t>KOL/KOC</a:t>
              </a:r>
              <a:endParaRPr kumimoji="0" lang="zh-CN" altLang="en-US" sz="1200" b="0" i="0" u="none" strike="noStrike" kern="1200" cap="none" spc="0" normalizeH="0" baseline="0" noProof="0">
                <a:ln>
                  <a:noFill/>
                </a:ln>
                <a:solidFill>
                  <a:schemeClr val="accent1"/>
                </a:solidFill>
                <a:effectLst/>
                <a:uLnTx/>
                <a:uFillTx/>
                <a:latin typeface="微软雅黑" panose="020B0503020204020204" pitchFamily="34" charset="-122"/>
                <a:ea typeface="微软雅黑" panose="020B0503020204020204" pitchFamily="34" charset="-122"/>
              </a:endParaRPr>
            </a:p>
          </p:txBody>
        </p:sp>
      </p:grpSp>
      <p:grpSp>
        <p:nvGrpSpPr>
          <p:cNvPr id="19" name="组合 18"/>
          <p:cNvGrpSpPr/>
          <p:nvPr/>
        </p:nvGrpSpPr>
        <p:grpSpPr>
          <a:xfrm>
            <a:off x="454479" y="2640334"/>
            <a:ext cx="1229485" cy="296020"/>
            <a:chOff x="1328559" y="2561231"/>
            <a:chExt cx="1229485" cy="296020"/>
          </a:xfrm>
        </p:grpSpPr>
        <p:sp>
          <p:nvSpPr>
            <p:cNvPr id="20" name="圆角矩形 106"/>
            <p:cNvSpPr/>
            <p:nvPr/>
          </p:nvSpPr>
          <p:spPr>
            <a:xfrm>
              <a:off x="1328559" y="2561231"/>
              <a:ext cx="1159519" cy="296020"/>
            </a:xfrm>
            <a:prstGeom prst="roundRect">
              <a:avLst>
                <a:gd name="adj" fmla="val 50000"/>
              </a:avLst>
            </a:prstGeom>
            <a:solidFill>
              <a:schemeClr val="bg1"/>
            </a:solidFill>
            <a:ln w="9525">
              <a:gradFill>
                <a:gsLst>
                  <a:gs pos="0">
                    <a:schemeClr val="accent1">
                      <a:alpha val="0"/>
                    </a:schemeClr>
                  </a:gs>
                  <a:gs pos="100000">
                    <a:schemeClr val="accent1"/>
                  </a:gs>
                </a:gsLst>
                <a:lin ang="5400000" scaled="1"/>
              </a:gradFill>
            </a:ln>
            <a:effectLst>
              <a:outerShdw blurRad="368300" dist="203200" dir="5400000" sx="98000" sy="98000" algn="t" rotWithShape="0">
                <a:schemeClr val="accent2">
                  <a:lumMod val="50000"/>
                  <a:alpha val="18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panose="020B0503020204020204" pitchFamily="34" charset="-122"/>
                <a:ea typeface="微软雅黑" panose="020B0503020204020204" pitchFamily="34" charset="-122"/>
              </a:endParaRPr>
            </a:p>
          </p:txBody>
        </p:sp>
        <p:sp>
          <p:nvSpPr>
            <p:cNvPr id="21" name="文本框 20"/>
            <p:cNvSpPr txBox="1"/>
            <p:nvPr/>
          </p:nvSpPr>
          <p:spPr>
            <a:xfrm>
              <a:off x="1351825" y="2572062"/>
              <a:ext cx="1206219" cy="276999"/>
            </a:xfrm>
            <a:prstGeom prst="rect">
              <a:avLst/>
            </a:prstGeom>
            <a:noFill/>
          </p:spPr>
          <p:txBody>
            <a:bodyPr wrap="square" rtlCol="0">
              <a:spAutoFit/>
            </a:bodyPr>
            <a:lstStyle>
              <a:defPPr>
                <a:defRPr lang="zh-CN"/>
              </a:defPPr>
              <a:lvl1pPr algn="ctr">
                <a:lnSpc>
                  <a:spcPct val="110000"/>
                </a:lnSpc>
                <a:defRPr sz="1400">
                  <a:latin typeface="OPPOSans B" panose="00020600040101010101" pitchFamily="18" charset="-122"/>
                  <a:ea typeface="OPPOSans B" panose="00020600040101010101" pitchFamily="18" charset="-122"/>
                  <a:cs typeface="OPPOSans B" panose="00020600040101010101" pitchFamily="18" charset="-122"/>
                </a:defRPr>
              </a:lvl1pPr>
            </a:lstStyle>
            <a:p>
              <a:pPr marL="0" marR="0" lvl="0" indent="0" algn="ctr" defTabSz="914400" rtl="0" eaLnBrk="1" fontAlgn="auto" latinLnBrk="0" hangingPunct="1">
                <a:lnSpc>
                  <a:spcPct val="100000"/>
                </a:lnSpc>
                <a:spcBef>
                  <a:spcPct val="0"/>
                </a:spcBef>
                <a:spcAft>
                  <a:spcPct val="0"/>
                </a:spcAft>
                <a:buClrTx/>
                <a:buSzTx/>
                <a:buFontTx/>
                <a:buNone/>
                <a:defRPr/>
              </a:pPr>
              <a:r>
                <a:rPr kumimoji="0" lang="zh-CN" altLang="en-US" sz="1200" b="0" i="0" u="none" strike="noStrike" kern="1200" cap="none" spc="0" normalizeH="0" baseline="0" noProof="0">
                  <a:ln>
                    <a:noFill/>
                  </a:ln>
                  <a:solidFill>
                    <a:schemeClr val="accent1"/>
                  </a:solidFill>
                  <a:effectLst/>
                  <a:uLnTx/>
                  <a:uFillTx/>
                  <a:latin typeface="微软雅黑" panose="020B0503020204020204" pitchFamily="34" charset="-122"/>
                  <a:ea typeface="微软雅黑" panose="020B0503020204020204" pitchFamily="34" charset="-122"/>
                </a:rPr>
                <a:t>品牌异业引流</a:t>
              </a:r>
              <a:endParaRPr kumimoji="0" lang="zh-CN" altLang="en-US" sz="1200" b="0" i="0" u="none" strike="noStrike" kern="1200" cap="none" spc="0" normalizeH="0" baseline="0" noProof="0">
                <a:ln>
                  <a:noFill/>
                </a:ln>
                <a:solidFill>
                  <a:schemeClr val="accent1"/>
                </a:solidFill>
                <a:effectLst/>
                <a:uLnTx/>
                <a:uFillTx/>
                <a:latin typeface="微软雅黑" panose="020B0503020204020204" pitchFamily="34" charset="-122"/>
                <a:ea typeface="微软雅黑" panose="020B0503020204020204" pitchFamily="34" charset="-122"/>
              </a:endParaRPr>
            </a:p>
          </p:txBody>
        </p:sp>
      </p:grpSp>
      <p:grpSp>
        <p:nvGrpSpPr>
          <p:cNvPr id="25" name="组合 24"/>
          <p:cNvGrpSpPr/>
          <p:nvPr/>
        </p:nvGrpSpPr>
        <p:grpSpPr>
          <a:xfrm>
            <a:off x="8916625" y="2626278"/>
            <a:ext cx="1496734" cy="1073012"/>
            <a:chOff x="7307216" y="1986390"/>
            <a:chExt cx="1496734" cy="1073012"/>
          </a:xfrm>
        </p:grpSpPr>
        <p:sp>
          <p:nvSpPr>
            <p:cNvPr id="26" name="椭圆 25"/>
            <p:cNvSpPr/>
            <p:nvPr/>
          </p:nvSpPr>
          <p:spPr>
            <a:xfrm>
              <a:off x="7514880" y="1986390"/>
              <a:ext cx="1073012" cy="1073012"/>
            </a:xfrm>
            <a:prstGeom prst="ellipse">
              <a:avLst/>
            </a:prstGeom>
            <a:solidFill>
              <a:srgbClr val="16274B"/>
            </a:solidFill>
            <a:ln w="9525">
              <a:gradFill>
                <a:gsLst>
                  <a:gs pos="0">
                    <a:schemeClr val="accent1">
                      <a:alpha val="0"/>
                    </a:schemeClr>
                  </a:gs>
                  <a:gs pos="100000">
                    <a:schemeClr val="accent1"/>
                  </a:gs>
                </a:gsLst>
                <a:lin ang="5400000" scaled="1"/>
              </a:gra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panose="020B0503020204020204" pitchFamily="34" charset="-122"/>
                <a:ea typeface="微软雅黑" panose="020B0503020204020204" pitchFamily="34" charset="-122"/>
              </a:endParaRPr>
            </a:p>
          </p:txBody>
        </p:sp>
        <p:sp>
          <p:nvSpPr>
            <p:cNvPr id="27" name="文本框 26"/>
            <p:cNvSpPr txBox="1"/>
            <p:nvPr/>
          </p:nvSpPr>
          <p:spPr>
            <a:xfrm>
              <a:off x="7307216" y="2116760"/>
              <a:ext cx="1484198" cy="400110"/>
            </a:xfrm>
            <a:prstGeom prst="rect">
              <a:avLst/>
            </a:prstGeom>
            <a:noFill/>
          </p:spPr>
          <p:txBody>
            <a:bodyPr wrap="square" rtlCol="0">
              <a:spAutoFit/>
            </a:bodyPr>
            <a:lstStyle/>
            <a:p>
              <a:pPr marL="0" marR="0" lvl="0" indent="0" algn="ctr" defTabSz="914400" rtl="0" eaLnBrk="1" fontAlgn="auto" latinLnBrk="0" hangingPunct="1">
                <a:lnSpc>
                  <a:spcPct val="100000"/>
                </a:lnSpc>
                <a:spcBef>
                  <a:spcPct val="0"/>
                </a:spcBef>
                <a:spcAft>
                  <a:spcPct val="0"/>
                </a:spcAft>
                <a:buClrTx/>
                <a:buSzTx/>
                <a:buFontTx/>
                <a:buNone/>
                <a:defRPr/>
              </a:pPr>
              <a:r>
                <a:rPr kumimoji="1" lang="en-US" altLang="zh-CN" sz="2000" b="0" i="0" u="none" strike="noStrike" kern="1200" cap="none" spc="0" normalizeH="0" baseline="0" noProof="0">
                  <a:ln>
                    <a:noFill/>
                  </a:ln>
                  <a:solidFill>
                    <a:schemeClr val="bg1"/>
                  </a:solidFill>
                  <a:effectLst/>
                  <a:uLnTx/>
                  <a:uFillTx/>
                  <a:latin typeface="微软雅黑" panose="020B0503020204020204" pitchFamily="34" charset="-122"/>
                  <a:ea typeface="微软雅黑" panose="020B0503020204020204" pitchFamily="34" charset="-122"/>
                </a:rPr>
                <a:t>01</a:t>
              </a:r>
              <a:endParaRPr kumimoji="1" lang="en-US" altLang="zh-CN" sz="2000" b="0" i="0" u="none" strike="noStrike" kern="1200" cap="none" spc="0" normalizeH="0" baseline="0" noProof="0">
                <a:ln>
                  <a:noFill/>
                </a:ln>
                <a:solidFill>
                  <a:schemeClr val="bg1"/>
                </a:solidFill>
                <a:effectLst/>
                <a:uLnTx/>
                <a:uFillTx/>
                <a:latin typeface="微软雅黑" panose="020B0503020204020204" pitchFamily="34" charset="-122"/>
                <a:ea typeface="微软雅黑" panose="020B0503020204020204" pitchFamily="34" charset="-122"/>
              </a:endParaRPr>
            </a:p>
          </p:txBody>
        </p:sp>
        <p:sp>
          <p:nvSpPr>
            <p:cNvPr id="28" name="文本框 27"/>
            <p:cNvSpPr txBox="1"/>
            <p:nvPr/>
          </p:nvSpPr>
          <p:spPr>
            <a:xfrm>
              <a:off x="7319752" y="2453389"/>
              <a:ext cx="1484198" cy="523220"/>
            </a:xfrm>
            <a:prstGeom prst="rect">
              <a:avLst/>
            </a:prstGeom>
            <a:noFill/>
          </p:spPr>
          <p:txBody>
            <a:bodyPr wrap="square" rtlCol="0">
              <a:spAutoFit/>
            </a:bodyPr>
            <a:lstStyle/>
            <a:p>
              <a:pPr marL="0" marR="0" lvl="0" indent="0" algn="ctr" defTabSz="914400" rtl="0" eaLnBrk="1" fontAlgn="auto" latinLnBrk="0" hangingPunct="1">
                <a:lnSpc>
                  <a:spcPct val="100000"/>
                </a:lnSpc>
                <a:spcBef>
                  <a:spcPct val="0"/>
                </a:spcBef>
                <a:spcAft>
                  <a:spcPct val="0"/>
                </a:spcAft>
                <a:buClrTx/>
                <a:buSzTx/>
                <a:buFontTx/>
                <a:buNone/>
                <a:defRPr/>
              </a:pPr>
              <a:r>
                <a:rPr kumimoji="1" lang="zh-CN" altLang="en-US" sz="1400" b="0" i="0" u="none" strike="noStrike" kern="1200" cap="none" spc="0" normalizeH="0" baseline="0" noProof="0">
                  <a:ln>
                    <a:noFill/>
                  </a:ln>
                  <a:solidFill>
                    <a:schemeClr val="bg1"/>
                  </a:solidFill>
                  <a:effectLst/>
                  <a:uLnTx/>
                  <a:uFillTx/>
                  <a:latin typeface="微软雅黑" panose="020B0503020204020204" pitchFamily="34" charset="-122"/>
                  <a:ea typeface="微软雅黑" panose="020B0503020204020204" pitchFamily="34" charset="-122"/>
                </a:rPr>
                <a:t>公众号</a:t>
              </a:r>
              <a:endParaRPr kumimoji="1" lang="en-US" altLang="zh-CN" sz="1400" b="0" i="0" u="none" strike="noStrike" kern="1200" cap="none" spc="0" normalizeH="0" baseline="0" noProof="0">
                <a:ln>
                  <a:noFill/>
                </a:ln>
                <a:solidFill>
                  <a:schemeClr val="bg1"/>
                </a:solidFill>
                <a:effectLst/>
                <a:uLnTx/>
                <a:uFillTx/>
                <a:latin typeface="微软雅黑" panose="020B0503020204020204" pitchFamily="34" charset="-122"/>
                <a:ea typeface="微软雅黑" panose="020B0503020204020204" pitchFamily="34" charset="-122"/>
              </a:endParaRPr>
            </a:p>
            <a:p>
              <a:pPr marL="0" marR="0" lvl="0" indent="0" algn="ctr" defTabSz="914400" rtl="0" eaLnBrk="1" fontAlgn="auto" latinLnBrk="0" hangingPunct="1">
                <a:lnSpc>
                  <a:spcPct val="100000"/>
                </a:lnSpc>
                <a:spcBef>
                  <a:spcPct val="0"/>
                </a:spcBef>
                <a:spcAft>
                  <a:spcPct val="0"/>
                </a:spcAft>
                <a:buClrTx/>
                <a:buSzTx/>
                <a:buFontTx/>
                <a:buNone/>
                <a:defRPr/>
              </a:pPr>
              <a:r>
                <a:rPr kumimoji="1" lang="zh-CN" altLang="en-US" sz="1400" b="0" i="0" u="none" strike="noStrike" kern="1200" cap="none" spc="0" normalizeH="0" baseline="0" noProof="0">
                  <a:ln>
                    <a:noFill/>
                  </a:ln>
                  <a:solidFill>
                    <a:schemeClr val="bg1"/>
                  </a:solidFill>
                  <a:effectLst/>
                  <a:uLnTx/>
                  <a:uFillTx/>
                  <a:latin typeface="微软雅黑" panose="020B0503020204020204" pitchFamily="34" charset="-122"/>
                  <a:ea typeface="微软雅黑" panose="020B0503020204020204" pitchFamily="34" charset="-122"/>
                </a:rPr>
                <a:t>矩阵</a:t>
              </a:r>
              <a:endParaRPr kumimoji="1" lang="en-US" altLang="zh-CN" sz="1400" b="0" i="0" u="none" strike="noStrike" kern="1200" cap="none" spc="0" normalizeH="0" baseline="0" noProof="0">
                <a:ln>
                  <a:noFill/>
                </a:ln>
                <a:solidFill>
                  <a:schemeClr val="bg1"/>
                </a:solidFill>
                <a:effectLst/>
                <a:uLnTx/>
                <a:uFillTx/>
                <a:latin typeface="微软雅黑" panose="020B0503020204020204" pitchFamily="34" charset="-122"/>
                <a:ea typeface="微软雅黑" panose="020B0503020204020204" pitchFamily="34" charset="-122"/>
              </a:endParaRPr>
            </a:p>
          </p:txBody>
        </p:sp>
      </p:grpSp>
      <p:grpSp>
        <p:nvGrpSpPr>
          <p:cNvPr id="131" name="组合 130"/>
          <p:cNvGrpSpPr/>
          <p:nvPr/>
        </p:nvGrpSpPr>
        <p:grpSpPr>
          <a:xfrm>
            <a:off x="8548254" y="3875679"/>
            <a:ext cx="1489207" cy="1073012"/>
            <a:chOff x="7272865" y="4058665"/>
            <a:chExt cx="1489207" cy="1073012"/>
          </a:xfrm>
        </p:grpSpPr>
        <p:sp>
          <p:nvSpPr>
            <p:cNvPr id="132" name="椭圆 131"/>
            <p:cNvSpPr/>
            <p:nvPr/>
          </p:nvSpPr>
          <p:spPr>
            <a:xfrm>
              <a:off x="7493232" y="4058665"/>
              <a:ext cx="1073012" cy="1073012"/>
            </a:xfrm>
            <a:prstGeom prst="ellipse">
              <a:avLst/>
            </a:prstGeom>
            <a:solidFill>
              <a:srgbClr val="16274B"/>
            </a:solidFill>
            <a:ln w="9525">
              <a:gradFill>
                <a:gsLst>
                  <a:gs pos="0">
                    <a:schemeClr val="accent1">
                      <a:alpha val="0"/>
                    </a:schemeClr>
                  </a:gs>
                  <a:gs pos="100000">
                    <a:schemeClr val="accent1"/>
                  </a:gs>
                </a:gsLst>
                <a:lin ang="5400000" scaled="1"/>
              </a:gra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panose="020B0503020204020204" pitchFamily="34" charset="-122"/>
                <a:ea typeface="微软雅黑" panose="020B0503020204020204" pitchFamily="34" charset="-122"/>
              </a:endParaRPr>
            </a:p>
          </p:txBody>
        </p:sp>
        <p:sp>
          <p:nvSpPr>
            <p:cNvPr id="133" name="文本框 132"/>
            <p:cNvSpPr txBox="1"/>
            <p:nvPr/>
          </p:nvSpPr>
          <p:spPr>
            <a:xfrm>
              <a:off x="7277874" y="4169989"/>
              <a:ext cx="1484198" cy="400110"/>
            </a:xfrm>
            <a:prstGeom prst="rect">
              <a:avLst/>
            </a:prstGeom>
            <a:noFill/>
          </p:spPr>
          <p:txBody>
            <a:bodyPr wrap="square" rtlCol="0">
              <a:spAutoFit/>
            </a:bodyPr>
            <a:lstStyle/>
            <a:p>
              <a:pPr marL="0" marR="0" lvl="0" indent="0" algn="ctr" defTabSz="914400" rtl="0" eaLnBrk="1" fontAlgn="auto" latinLnBrk="0" hangingPunct="1">
                <a:lnSpc>
                  <a:spcPct val="100000"/>
                </a:lnSpc>
                <a:spcBef>
                  <a:spcPct val="0"/>
                </a:spcBef>
                <a:spcAft>
                  <a:spcPct val="0"/>
                </a:spcAft>
                <a:buClrTx/>
                <a:buSzTx/>
                <a:buFontTx/>
                <a:buNone/>
                <a:defRPr/>
              </a:pPr>
              <a:r>
                <a:rPr kumimoji="1" lang="en-US" altLang="zh-CN" sz="2000" b="0" i="0" u="none" strike="noStrike" kern="1200" cap="none" spc="0" normalizeH="0" baseline="0" noProof="0">
                  <a:ln>
                    <a:noFill/>
                  </a:ln>
                  <a:solidFill>
                    <a:schemeClr val="bg1"/>
                  </a:solidFill>
                  <a:effectLst/>
                  <a:uLnTx/>
                  <a:uFillTx/>
                  <a:latin typeface="微软雅黑" panose="020B0503020204020204" pitchFamily="34" charset="-122"/>
                  <a:ea typeface="微软雅黑" panose="020B0503020204020204" pitchFamily="34" charset="-122"/>
                </a:rPr>
                <a:t>02</a:t>
              </a:r>
              <a:endParaRPr kumimoji="1" lang="en-US" altLang="zh-CN" sz="2000" b="0" i="0" u="none" strike="noStrike" kern="1200" cap="none" spc="0" normalizeH="0" baseline="0" noProof="0">
                <a:ln>
                  <a:noFill/>
                </a:ln>
                <a:solidFill>
                  <a:schemeClr val="bg1"/>
                </a:solidFill>
                <a:effectLst/>
                <a:uLnTx/>
                <a:uFillTx/>
                <a:latin typeface="微软雅黑" panose="020B0503020204020204" pitchFamily="34" charset="-122"/>
                <a:ea typeface="微软雅黑" panose="020B0503020204020204" pitchFamily="34" charset="-122"/>
              </a:endParaRPr>
            </a:p>
          </p:txBody>
        </p:sp>
        <p:sp>
          <p:nvSpPr>
            <p:cNvPr id="134" name="文本框 133"/>
            <p:cNvSpPr txBox="1"/>
            <p:nvPr/>
          </p:nvSpPr>
          <p:spPr>
            <a:xfrm>
              <a:off x="7272865" y="4515683"/>
              <a:ext cx="1484198" cy="523220"/>
            </a:xfrm>
            <a:prstGeom prst="rect">
              <a:avLst/>
            </a:prstGeom>
            <a:noFill/>
          </p:spPr>
          <p:txBody>
            <a:bodyPr wrap="square" rtlCol="0">
              <a:spAutoFit/>
            </a:bodyPr>
            <a:lstStyle/>
            <a:p>
              <a:pPr marL="0" marR="0" lvl="0" indent="0" algn="ctr" defTabSz="914400" rtl="0" eaLnBrk="1" fontAlgn="auto" latinLnBrk="0" hangingPunct="1">
                <a:lnSpc>
                  <a:spcPct val="100000"/>
                </a:lnSpc>
                <a:spcBef>
                  <a:spcPct val="0"/>
                </a:spcBef>
                <a:spcAft>
                  <a:spcPct val="0"/>
                </a:spcAft>
                <a:buClrTx/>
                <a:buSzTx/>
                <a:buFontTx/>
                <a:buNone/>
                <a:defRPr/>
              </a:pPr>
              <a:r>
                <a:rPr kumimoji="1" lang="zh-CN" altLang="en-US" sz="1400" b="0" i="0" u="none" strike="noStrike" kern="1200" cap="none" spc="0" normalizeH="0" baseline="0" noProof="0">
                  <a:ln>
                    <a:noFill/>
                  </a:ln>
                  <a:solidFill>
                    <a:schemeClr val="bg1"/>
                  </a:solidFill>
                  <a:effectLst/>
                  <a:uLnTx/>
                  <a:uFillTx/>
                  <a:latin typeface="微软雅黑" panose="020B0503020204020204" pitchFamily="34" charset="-122"/>
                  <a:ea typeface="微软雅黑" panose="020B0503020204020204" pitchFamily="34" charset="-122"/>
                </a:rPr>
                <a:t>小程序</a:t>
              </a:r>
              <a:endParaRPr kumimoji="1" lang="en-US" altLang="zh-CN" sz="1400" b="0" i="0" u="none" strike="noStrike" kern="1200" cap="none" spc="0" normalizeH="0" baseline="0" noProof="0">
                <a:ln>
                  <a:noFill/>
                </a:ln>
                <a:solidFill>
                  <a:schemeClr val="bg1"/>
                </a:solidFill>
                <a:effectLst/>
                <a:uLnTx/>
                <a:uFillTx/>
                <a:latin typeface="微软雅黑" panose="020B0503020204020204" pitchFamily="34" charset="-122"/>
                <a:ea typeface="微软雅黑" panose="020B0503020204020204" pitchFamily="34" charset="-122"/>
              </a:endParaRPr>
            </a:p>
            <a:p>
              <a:pPr marL="0" marR="0" lvl="0" indent="0" algn="ctr" defTabSz="914400" rtl="0" eaLnBrk="1" fontAlgn="auto" latinLnBrk="0" hangingPunct="1">
                <a:lnSpc>
                  <a:spcPct val="100000"/>
                </a:lnSpc>
                <a:spcBef>
                  <a:spcPct val="0"/>
                </a:spcBef>
                <a:spcAft>
                  <a:spcPct val="0"/>
                </a:spcAft>
                <a:buClrTx/>
                <a:buSzTx/>
                <a:buFontTx/>
                <a:buNone/>
                <a:defRPr/>
              </a:pPr>
              <a:r>
                <a:rPr kumimoji="1" lang="zh-CN" altLang="en-US" sz="1400" b="0" i="0" u="none" strike="noStrike" kern="1200" cap="none" spc="0" normalizeH="0" baseline="0" noProof="0">
                  <a:ln>
                    <a:noFill/>
                  </a:ln>
                  <a:solidFill>
                    <a:schemeClr val="bg1"/>
                  </a:solidFill>
                  <a:effectLst/>
                  <a:uLnTx/>
                  <a:uFillTx/>
                  <a:latin typeface="微软雅黑" panose="020B0503020204020204" pitchFamily="34" charset="-122"/>
                  <a:ea typeface="微软雅黑" panose="020B0503020204020204" pitchFamily="34" charset="-122"/>
                </a:rPr>
                <a:t>矩阵</a:t>
              </a:r>
              <a:endParaRPr kumimoji="1" lang="en-US" altLang="zh-CN" sz="1400" b="0" i="0" u="none" strike="noStrike" kern="1200" cap="none" spc="0" normalizeH="0" baseline="0" noProof="0">
                <a:ln>
                  <a:noFill/>
                </a:ln>
                <a:solidFill>
                  <a:schemeClr val="bg1"/>
                </a:solidFill>
                <a:effectLst/>
                <a:uLnTx/>
                <a:uFillTx/>
                <a:latin typeface="微软雅黑" panose="020B0503020204020204" pitchFamily="34" charset="-122"/>
                <a:ea typeface="微软雅黑" panose="020B0503020204020204" pitchFamily="34" charset="-122"/>
              </a:endParaRPr>
            </a:p>
          </p:txBody>
        </p:sp>
      </p:grpSp>
      <p:sp>
        <p:nvSpPr>
          <p:cNvPr id="135" name="椭圆 134"/>
          <p:cNvSpPr/>
          <p:nvPr/>
        </p:nvSpPr>
        <p:spPr>
          <a:xfrm>
            <a:off x="2816839" y="1848846"/>
            <a:ext cx="89800" cy="89800"/>
          </a:xfrm>
          <a:prstGeom prst="ellipse">
            <a:avLst/>
          </a:prstGeom>
          <a:solidFill>
            <a:schemeClr val="bg1"/>
          </a:solidFill>
          <a:ln w="25400">
            <a:solidFill>
              <a:schemeClr val="accent1"/>
            </a:solidFill>
          </a:ln>
          <a:effectLst>
            <a:outerShdw blurRad="368300" dist="203200" dir="5400000" sx="98000" sy="98000" algn="t" rotWithShape="0">
              <a:schemeClr val="accent2">
                <a:lumMod val="50000"/>
                <a:alpha val="18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latin typeface="微软雅黑" panose="020B0503020204020204" pitchFamily="34" charset="-122"/>
              <a:ea typeface="微软雅黑" panose="020B0503020204020204" pitchFamily="34" charset="-122"/>
            </a:endParaRPr>
          </a:p>
        </p:txBody>
      </p:sp>
      <p:sp>
        <p:nvSpPr>
          <p:cNvPr id="136" name="椭圆 135"/>
          <p:cNvSpPr/>
          <p:nvPr/>
        </p:nvSpPr>
        <p:spPr>
          <a:xfrm>
            <a:off x="2409793" y="2021352"/>
            <a:ext cx="89800" cy="89800"/>
          </a:xfrm>
          <a:prstGeom prst="ellipse">
            <a:avLst/>
          </a:prstGeom>
          <a:solidFill>
            <a:schemeClr val="bg1"/>
          </a:solidFill>
          <a:ln w="25400">
            <a:solidFill>
              <a:schemeClr val="accent1"/>
            </a:solidFill>
          </a:ln>
          <a:effectLst>
            <a:outerShdw blurRad="368300" dist="203200" dir="5400000" sx="98000" sy="98000" algn="t" rotWithShape="0">
              <a:schemeClr val="accent2">
                <a:lumMod val="50000"/>
                <a:alpha val="18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latin typeface="微软雅黑" panose="020B0503020204020204" pitchFamily="34" charset="-122"/>
              <a:ea typeface="微软雅黑" panose="020B0503020204020204" pitchFamily="34" charset="-122"/>
            </a:endParaRPr>
          </a:p>
        </p:txBody>
      </p:sp>
      <p:sp>
        <p:nvSpPr>
          <p:cNvPr id="137" name="椭圆 136"/>
          <p:cNvSpPr/>
          <p:nvPr/>
        </p:nvSpPr>
        <p:spPr>
          <a:xfrm>
            <a:off x="2059189" y="2281260"/>
            <a:ext cx="89800" cy="89800"/>
          </a:xfrm>
          <a:prstGeom prst="ellipse">
            <a:avLst/>
          </a:prstGeom>
          <a:solidFill>
            <a:schemeClr val="bg1"/>
          </a:solidFill>
          <a:ln w="25400">
            <a:solidFill>
              <a:schemeClr val="accent1"/>
            </a:solidFill>
          </a:ln>
          <a:effectLst>
            <a:outerShdw blurRad="368300" dist="203200" dir="5400000" sx="98000" sy="98000" algn="t" rotWithShape="0">
              <a:schemeClr val="accent2">
                <a:lumMod val="50000"/>
                <a:alpha val="18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latin typeface="微软雅黑" panose="020B0503020204020204" pitchFamily="34" charset="-122"/>
              <a:ea typeface="微软雅黑" panose="020B0503020204020204" pitchFamily="34" charset="-122"/>
            </a:endParaRPr>
          </a:p>
        </p:txBody>
      </p:sp>
      <p:sp>
        <p:nvSpPr>
          <p:cNvPr id="138" name="椭圆 137"/>
          <p:cNvSpPr/>
          <p:nvPr/>
        </p:nvSpPr>
        <p:spPr>
          <a:xfrm>
            <a:off x="1681912" y="2783264"/>
            <a:ext cx="89800" cy="89800"/>
          </a:xfrm>
          <a:prstGeom prst="ellipse">
            <a:avLst/>
          </a:prstGeom>
          <a:solidFill>
            <a:schemeClr val="bg1"/>
          </a:solidFill>
          <a:ln w="25400">
            <a:solidFill>
              <a:schemeClr val="accent1"/>
            </a:solidFill>
          </a:ln>
          <a:effectLst>
            <a:outerShdw blurRad="368300" dist="203200" dir="5400000" sx="98000" sy="98000" algn="t" rotWithShape="0">
              <a:schemeClr val="accent2">
                <a:lumMod val="50000"/>
                <a:alpha val="18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latin typeface="微软雅黑" panose="020B0503020204020204" pitchFamily="34" charset="-122"/>
              <a:ea typeface="微软雅黑" panose="020B0503020204020204" pitchFamily="34" charset="-122"/>
            </a:endParaRPr>
          </a:p>
        </p:txBody>
      </p:sp>
      <p:sp>
        <p:nvSpPr>
          <p:cNvPr id="140" name="椭圆 139"/>
          <p:cNvSpPr/>
          <p:nvPr/>
        </p:nvSpPr>
        <p:spPr>
          <a:xfrm>
            <a:off x="1518212" y="3798811"/>
            <a:ext cx="89800" cy="89800"/>
          </a:xfrm>
          <a:prstGeom prst="ellipse">
            <a:avLst/>
          </a:prstGeom>
          <a:solidFill>
            <a:schemeClr val="bg1"/>
          </a:solidFill>
          <a:ln w="25400">
            <a:solidFill>
              <a:schemeClr val="accent1"/>
            </a:solidFill>
          </a:ln>
          <a:effectLst>
            <a:outerShdw blurRad="368300" dist="203200" dir="5400000" sx="98000" sy="98000" algn="t" rotWithShape="0">
              <a:schemeClr val="accent2">
                <a:lumMod val="50000"/>
                <a:alpha val="18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latin typeface="微软雅黑" panose="020B0503020204020204" pitchFamily="34" charset="-122"/>
              <a:ea typeface="微软雅黑" panose="020B0503020204020204" pitchFamily="34" charset="-122"/>
            </a:endParaRPr>
          </a:p>
        </p:txBody>
      </p:sp>
      <p:sp>
        <p:nvSpPr>
          <p:cNvPr id="141" name="椭圆 140"/>
          <p:cNvSpPr/>
          <p:nvPr/>
        </p:nvSpPr>
        <p:spPr>
          <a:xfrm>
            <a:off x="1596469" y="4183464"/>
            <a:ext cx="89800" cy="89800"/>
          </a:xfrm>
          <a:prstGeom prst="ellipse">
            <a:avLst/>
          </a:prstGeom>
          <a:solidFill>
            <a:schemeClr val="bg1"/>
          </a:solidFill>
          <a:ln w="25400">
            <a:solidFill>
              <a:schemeClr val="accent1"/>
            </a:solidFill>
          </a:ln>
          <a:effectLst>
            <a:outerShdw blurRad="368300" dist="203200" dir="5400000" sx="98000" sy="98000" algn="t" rotWithShape="0">
              <a:schemeClr val="accent2">
                <a:lumMod val="50000"/>
                <a:alpha val="18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latin typeface="微软雅黑" panose="020B0503020204020204" pitchFamily="34" charset="-122"/>
              <a:ea typeface="微软雅黑" panose="020B0503020204020204" pitchFamily="34" charset="-122"/>
            </a:endParaRPr>
          </a:p>
        </p:txBody>
      </p:sp>
      <p:sp>
        <p:nvSpPr>
          <p:cNvPr id="142" name="椭圆 141"/>
          <p:cNvSpPr/>
          <p:nvPr/>
        </p:nvSpPr>
        <p:spPr>
          <a:xfrm>
            <a:off x="1742995" y="4509700"/>
            <a:ext cx="89800" cy="89800"/>
          </a:xfrm>
          <a:prstGeom prst="ellipse">
            <a:avLst/>
          </a:prstGeom>
          <a:solidFill>
            <a:schemeClr val="bg1"/>
          </a:solidFill>
          <a:ln w="25400">
            <a:solidFill>
              <a:schemeClr val="accent1"/>
            </a:solidFill>
          </a:ln>
          <a:effectLst>
            <a:outerShdw blurRad="368300" dist="203200" dir="5400000" sx="98000" sy="98000" algn="t" rotWithShape="0">
              <a:schemeClr val="accent2">
                <a:lumMod val="50000"/>
                <a:alpha val="18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latin typeface="微软雅黑" panose="020B0503020204020204" pitchFamily="34" charset="-122"/>
              <a:ea typeface="微软雅黑" panose="020B0503020204020204" pitchFamily="34" charset="-122"/>
            </a:endParaRPr>
          </a:p>
        </p:txBody>
      </p:sp>
      <p:sp>
        <p:nvSpPr>
          <p:cNvPr id="143" name="椭圆 142"/>
          <p:cNvSpPr/>
          <p:nvPr/>
        </p:nvSpPr>
        <p:spPr>
          <a:xfrm>
            <a:off x="1971045" y="4829331"/>
            <a:ext cx="89800" cy="89800"/>
          </a:xfrm>
          <a:prstGeom prst="ellipse">
            <a:avLst/>
          </a:prstGeom>
          <a:solidFill>
            <a:schemeClr val="bg1"/>
          </a:solidFill>
          <a:ln w="25400">
            <a:solidFill>
              <a:schemeClr val="accent1"/>
            </a:solidFill>
          </a:ln>
          <a:effectLst>
            <a:outerShdw blurRad="368300" dist="203200" dir="5400000" sx="98000" sy="98000" algn="t" rotWithShape="0">
              <a:schemeClr val="accent2">
                <a:lumMod val="50000"/>
                <a:alpha val="18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latin typeface="微软雅黑" panose="020B0503020204020204" pitchFamily="34" charset="-122"/>
              <a:ea typeface="微软雅黑" panose="020B0503020204020204" pitchFamily="34" charset="-122"/>
            </a:endParaRPr>
          </a:p>
        </p:txBody>
      </p:sp>
      <p:grpSp>
        <p:nvGrpSpPr>
          <p:cNvPr id="145" name="组合 144"/>
          <p:cNvGrpSpPr/>
          <p:nvPr/>
        </p:nvGrpSpPr>
        <p:grpSpPr>
          <a:xfrm>
            <a:off x="336455" y="3666759"/>
            <a:ext cx="1080000" cy="298660"/>
            <a:chOff x="1340003" y="3789980"/>
            <a:chExt cx="1080000" cy="298660"/>
          </a:xfrm>
        </p:grpSpPr>
        <p:sp>
          <p:nvSpPr>
            <p:cNvPr id="146" name="圆角矩形 106"/>
            <p:cNvSpPr/>
            <p:nvPr/>
          </p:nvSpPr>
          <p:spPr>
            <a:xfrm>
              <a:off x="1409970" y="3789980"/>
              <a:ext cx="940067" cy="298660"/>
            </a:xfrm>
            <a:prstGeom prst="roundRect">
              <a:avLst>
                <a:gd name="adj" fmla="val 50000"/>
              </a:avLst>
            </a:prstGeom>
            <a:solidFill>
              <a:schemeClr val="bg1"/>
            </a:solidFill>
            <a:ln w="9525">
              <a:gradFill>
                <a:gsLst>
                  <a:gs pos="0">
                    <a:schemeClr val="accent1">
                      <a:alpha val="0"/>
                    </a:schemeClr>
                  </a:gs>
                  <a:gs pos="100000">
                    <a:schemeClr val="accent1"/>
                  </a:gs>
                </a:gsLst>
                <a:lin ang="5400000" scaled="1"/>
              </a:gradFill>
            </a:ln>
            <a:effectLst>
              <a:outerShdw blurRad="368300" dist="203200" dir="5400000" sx="98000" sy="98000" algn="t" rotWithShape="0">
                <a:schemeClr val="accent2">
                  <a:lumMod val="50000"/>
                  <a:alpha val="18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panose="020B0503020204020204" pitchFamily="34" charset="-122"/>
                <a:ea typeface="微软雅黑" panose="020B0503020204020204" pitchFamily="34" charset="-122"/>
              </a:endParaRPr>
            </a:p>
          </p:txBody>
        </p:sp>
        <p:sp>
          <p:nvSpPr>
            <p:cNvPr id="147" name="文本框 146"/>
            <p:cNvSpPr txBox="1"/>
            <p:nvPr/>
          </p:nvSpPr>
          <p:spPr>
            <a:xfrm>
              <a:off x="1340003" y="3800811"/>
              <a:ext cx="1080000" cy="276999"/>
            </a:xfrm>
            <a:prstGeom prst="rect">
              <a:avLst/>
            </a:prstGeom>
            <a:noFill/>
          </p:spPr>
          <p:txBody>
            <a:bodyPr wrap="square" rtlCol="0">
              <a:spAutoFit/>
            </a:bodyPr>
            <a:lstStyle>
              <a:defPPr>
                <a:defRPr lang="zh-CN"/>
              </a:defPPr>
              <a:lvl1pPr algn="ctr">
                <a:lnSpc>
                  <a:spcPct val="110000"/>
                </a:lnSpc>
                <a:defRPr sz="1400">
                  <a:latin typeface="OPPOSans B" panose="00020600040101010101" pitchFamily="18" charset="-122"/>
                  <a:ea typeface="OPPOSans B" panose="00020600040101010101" pitchFamily="18" charset="-122"/>
                  <a:cs typeface="OPPOSans B" panose="00020600040101010101" pitchFamily="18" charset="-122"/>
                </a:defRPr>
              </a:lvl1pPr>
            </a:lstStyle>
            <a:p>
              <a:pPr marL="0" marR="0" lvl="0" indent="0" algn="ctr" defTabSz="914400" rtl="0" eaLnBrk="1" fontAlgn="auto" latinLnBrk="0" hangingPunct="1">
                <a:lnSpc>
                  <a:spcPct val="100000"/>
                </a:lnSpc>
                <a:spcBef>
                  <a:spcPct val="0"/>
                </a:spcBef>
                <a:spcAft>
                  <a:spcPct val="0"/>
                </a:spcAft>
                <a:buClrTx/>
                <a:buSzTx/>
                <a:buFontTx/>
                <a:buNone/>
                <a:defRPr/>
              </a:pPr>
              <a:r>
                <a:rPr kumimoji="0" lang="zh-CN" altLang="en-US" sz="1200" b="0" i="0" u="none" strike="noStrike" kern="1200" cap="none" spc="0" normalizeH="0" baseline="0" noProof="0">
                  <a:ln>
                    <a:noFill/>
                  </a:ln>
                  <a:solidFill>
                    <a:schemeClr val="accent1"/>
                  </a:solidFill>
                  <a:effectLst/>
                  <a:uLnTx/>
                  <a:uFillTx/>
                  <a:latin typeface="微软雅黑" panose="020B0503020204020204" pitchFamily="34" charset="-122"/>
                  <a:ea typeface="微软雅黑" panose="020B0503020204020204" pitchFamily="34" charset="-122"/>
                </a:rPr>
                <a:t>平台电商</a:t>
              </a:r>
              <a:endParaRPr kumimoji="0" lang="zh-CN" altLang="en-US" sz="1200" b="0" i="0" u="none" strike="noStrike" kern="1200" cap="none" spc="0" normalizeH="0" baseline="0" noProof="0">
                <a:ln>
                  <a:noFill/>
                </a:ln>
                <a:solidFill>
                  <a:schemeClr val="accent1"/>
                </a:solidFill>
                <a:effectLst/>
                <a:uLnTx/>
                <a:uFillTx/>
                <a:latin typeface="微软雅黑" panose="020B0503020204020204" pitchFamily="34" charset="-122"/>
                <a:ea typeface="微软雅黑" panose="020B0503020204020204" pitchFamily="34" charset="-122"/>
              </a:endParaRPr>
            </a:p>
          </p:txBody>
        </p:sp>
      </p:grpSp>
      <p:grpSp>
        <p:nvGrpSpPr>
          <p:cNvPr id="148" name="组合 147"/>
          <p:cNvGrpSpPr/>
          <p:nvPr/>
        </p:nvGrpSpPr>
        <p:grpSpPr>
          <a:xfrm>
            <a:off x="315157" y="4469749"/>
            <a:ext cx="1325623" cy="298660"/>
            <a:chOff x="1638809" y="4599155"/>
            <a:chExt cx="1080000" cy="298660"/>
          </a:xfrm>
        </p:grpSpPr>
        <p:sp>
          <p:nvSpPr>
            <p:cNvPr id="149" name="圆角矩形 106"/>
            <p:cNvSpPr/>
            <p:nvPr/>
          </p:nvSpPr>
          <p:spPr>
            <a:xfrm>
              <a:off x="1708776" y="4599155"/>
              <a:ext cx="940067" cy="298660"/>
            </a:xfrm>
            <a:prstGeom prst="roundRect">
              <a:avLst>
                <a:gd name="adj" fmla="val 50000"/>
              </a:avLst>
            </a:prstGeom>
            <a:solidFill>
              <a:schemeClr val="bg1"/>
            </a:solidFill>
            <a:ln w="9525">
              <a:gradFill>
                <a:gsLst>
                  <a:gs pos="0">
                    <a:schemeClr val="accent1">
                      <a:alpha val="0"/>
                    </a:schemeClr>
                  </a:gs>
                  <a:gs pos="100000">
                    <a:schemeClr val="accent1"/>
                  </a:gs>
                </a:gsLst>
                <a:lin ang="5400000" scaled="1"/>
              </a:gradFill>
            </a:ln>
            <a:effectLst>
              <a:outerShdw blurRad="368300" dist="203200" dir="5400000" sx="98000" sy="98000" algn="t" rotWithShape="0">
                <a:schemeClr val="accent2">
                  <a:lumMod val="50000"/>
                  <a:alpha val="18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panose="020B0503020204020204" pitchFamily="34" charset="-122"/>
                <a:ea typeface="微软雅黑" panose="020B0503020204020204" pitchFamily="34" charset="-122"/>
              </a:endParaRPr>
            </a:p>
          </p:txBody>
        </p:sp>
        <p:sp>
          <p:nvSpPr>
            <p:cNvPr id="150" name="文本框 149"/>
            <p:cNvSpPr txBox="1"/>
            <p:nvPr/>
          </p:nvSpPr>
          <p:spPr>
            <a:xfrm>
              <a:off x="1638809" y="4609986"/>
              <a:ext cx="1080000" cy="276999"/>
            </a:xfrm>
            <a:prstGeom prst="rect">
              <a:avLst/>
            </a:prstGeom>
            <a:noFill/>
          </p:spPr>
          <p:txBody>
            <a:bodyPr wrap="square" rtlCol="0">
              <a:spAutoFit/>
            </a:bodyPr>
            <a:lstStyle>
              <a:defPPr>
                <a:defRPr lang="zh-CN"/>
              </a:defPPr>
              <a:lvl1pPr algn="ctr">
                <a:lnSpc>
                  <a:spcPct val="110000"/>
                </a:lnSpc>
                <a:defRPr sz="1400">
                  <a:latin typeface="OPPOSans B" panose="00020600040101010101" pitchFamily="18" charset="-122"/>
                  <a:ea typeface="OPPOSans B" panose="00020600040101010101" pitchFamily="18" charset="-122"/>
                  <a:cs typeface="OPPOSans B" panose="00020600040101010101" pitchFamily="18" charset="-122"/>
                </a:defRPr>
              </a:lvl1pPr>
            </a:lstStyle>
            <a:p>
              <a:pPr marL="0" marR="0" lvl="0" indent="0" algn="ctr" defTabSz="914400" rtl="0" eaLnBrk="1" fontAlgn="auto" latinLnBrk="0" hangingPunct="1">
                <a:lnSpc>
                  <a:spcPct val="100000"/>
                </a:lnSpc>
                <a:spcBef>
                  <a:spcPct val="0"/>
                </a:spcBef>
                <a:spcAft>
                  <a:spcPct val="0"/>
                </a:spcAft>
                <a:buClrTx/>
                <a:buSzTx/>
                <a:buFontTx/>
                <a:buNone/>
                <a:defRPr/>
              </a:pPr>
              <a:r>
                <a:rPr kumimoji="0" lang="zh-CN" altLang="en-US" sz="1200" b="0" i="0" u="none" strike="noStrike" kern="1200" cap="none" spc="0" normalizeH="0" baseline="0" noProof="0">
                  <a:ln>
                    <a:noFill/>
                  </a:ln>
                  <a:solidFill>
                    <a:schemeClr val="accent1"/>
                  </a:solidFill>
                  <a:effectLst/>
                  <a:uLnTx/>
                  <a:uFillTx/>
                  <a:latin typeface="微软雅黑" panose="020B0503020204020204" pitchFamily="34" charset="-122"/>
                  <a:ea typeface="微软雅黑" panose="020B0503020204020204" pitchFamily="34" charset="-122"/>
                </a:rPr>
                <a:t>电商（包裹卡）</a:t>
              </a:r>
              <a:endParaRPr kumimoji="0" lang="zh-CN" altLang="en-US" sz="1200" b="0" i="0" u="none" strike="noStrike" kern="1200" cap="none" spc="0" normalizeH="0" baseline="0" noProof="0">
                <a:ln>
                  <a:noFill/>
                </a:ln>
                <a:solidFill>
                  <a:schemeClr val="accent1"/>
                </a:solidFill>
                <a:effectLst/>
                <a:uLnTx/>
                <a:uFillTx/>
                <a:latin typeface="微软雅黑" panose="020B0503020204020204" pitchFamily="34" charset="-122"/>
                <a:ea typeface="微软雅黑" panose="020B0503020204020204" pitchFamily="34" charset="-122"/>
              </a:endParaRPr>
            </a:p>
          </p:txBody>
        </p:sp>
      </p:grpSp>
      <p:grpSp>
        <p:nvGrpSpPr>
          <p:cNvPr id="151" name="组合 150"/>
          <p:cNvGrpSpPr/>
          <p:nvPr/>
        </p:nvGrpSpPr>
        <p:grpSpPr>
          <a:xfrm>
            <a:off x="407778" y="4068254"/>
            <a:ext cx="1080000" cy="298660"/>
            <a:chOff x="1485807" y="4200640"/>
            <a:chExt cx="1080000" cy="298660"/>
          </a:xfrm>
        </p:grpSpPr>
        <p:sp>
          <p:nvSpPr>
            <p:cNvPr id="152" name="圆角矩形 106"/>
            <p:cNvSpPr/>
            <p:nvPr/>
          </p:nvSpPr>
          <p:spPr>
            <a:xfrm>
              <a:off x="1555774" y="4200640"/>
              <a:ext cx="940067" cy="298660"/>
            </a:xfrm>
            <a:prstGeom prst="roundRect">
              <a:avLst>
                <a:gd name="adj" fmla="val 50000"/>
              </a:avLst>
            </a:prstGeom>
            <a:solidFill>
              <a:schemeClr val="bg1"/>
            </a:solidFill>
            <a:ln w="9525">
              <a:gradFill>
                <a:gsLst>
                  <a:gs pos="0">
                    <a:schemeClr val="accent1">
                      <a:alpha val="0"/>
                    </a:schemeClr>
                  </a:gs>
                  <a:gs pos="100000">
                    <a:schemeClr val="accent1"/>
                  </a:gs>
                </a:gsLst>
                <a:lin ang="5400000" scaled="1"/>
              </a:gradFill>
            </a:ln>
            <a:effectLst>
              <a:outerShdw blurRad="368300" dist="203200" dir="5400000" sx="98000" sy="98000" algn="t" rotWithShape="0">
                <a:schemeClr val="accent2">
                  <a:lumMod val="50000"/>
                  <a:alpha val="18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panose="020B0503020204020204" pitchFamily="34" charset="-122"/>
                <a:ea typeface="微软雅黑" panose="020B0503020204020204" pitchFamily="34" charset="-122"/>
              </a:endParaRPr>
            </a:p>
          </p:txBody>
        </p:sp>
        <p:sp>
          <p:nvSpPr>
            <p:cNvPr id="153" name="文本框 152"/>
            <p:cNvSpPr txBox="1"/>
            <p:nvPr/>
          </p:nvSpPr>
          <p:spPr>
            <a:xfrm>
              <a:off x="1485807" y="4211471"/>
              <a:ext cx="1080000" cy="276999"/>
            </a:xfrm>
            <a:prstGeom prst="rect">
              <a:avLst/>
            </a:prstGeom>
            <a:noFill/>
          </p:spPr>
          <p:txBody>
            <a:bodyPr wrap="square" rtlCol="0">
              <a:spAutoFit/>
            </a:bodyPr>
            <a:lstStyle>
              <a:defPPr>
                <a:defRPr lang="zh-CN"/>
              </a:defPPr>
              <a:lvl1pPr algn="ctr">
                <a:lnSpc>
                  <a:spcPct val="110000"/>
                </a:lnSpc>
                <a:defRPr sz="1400">
                  <a:latin typeface="OPPOSans B" panose="00020600040101010101" pitchFamily="18" charset="-122"/>
                  <a:ea typeface="OPPOSans B" panose="00020600040101010101" pitchFamily="18" charset="-122"/>
                  <a:cs typeface="OPPOSans B" panose="00020600040101010101" pitchFamily="18" charset="-122"/>
                </a:defRPr>
              </a:lvl1pPr>
            </a:lstStyle>
            <a:p>
              <a:pPr marL="0" marR="0" lvl="0" indent="0" algn="ctr" defTabSz="914400" rtl="0" eaLnBrk="1" fontAlgn="auto" latinLnBrk="0" hangingPunct="1">
                <a:lnSpc>
                  <a:spcPct val="100000"/>
                </a:lnSpc>
                <a:spcBef>
                  <a:spcPct val="0"/>
                </a:spcBef>
                <a:spcAft>
                  <a:spcPct val="0"/>
                </a:spcAft>
                <a:buClrTx/>
                <a:buSzTx/>
                <a:buFontTx/>
                <a:buNone/>
                <a:defRPr/>
              </a:pPr>
              <a:r>
                <a:rPr kumimoji="0" lang="zh-CN" altLang="en-US" sz="1200" b="0" i="0" u="none" strike="noStrike" kern="1200" cap="none" spc="0" normalizeH="0" baseline="0" noProof="0">
                  <a:ln>
                    <a:noFill/>
                  </a:ln>
                  <a:solidFill>
                    <a:schemeClr val="accent1"/>
                  </a:solidFill>
                  <a:effectLst/>
                  <a:uLnTx/>
                  <a:uFillTx/>
                  <a:latin typeface="微软雅黑" panose="020B0503020204020204" pitchFamily="34" charset="-122"/>
                  <a:ea typeface="微软雅黑" panose="020B0503020204020204" pitchFamily="34" charset="-122"/>
                </a:rPr>
                <a:t>直播电商</a:t>
              </a:r>
              <a:endParaRPr kumimoji="0" lang="zh-CN" altLang="en-US" sz="1200" b="0" i="0" u="none" strike="noStrike" kern="1200" cap="none" spc="0" normalizeH="0" baseline="0" noProof="0">
                <a:ln>
                  <a:noFill/>
                </a:ln>
                <a:solidFill>
                  <a:schemeClr val="accent1"/>
                </a:solidFill>
                <a:effectLst/>
                <a:uLnTx/>
                <a:uFillTx/>
                <a:latin typeface="微软雅黑" panose="020B0503020204020204" pitchFamily="34" charset="-122"/>
                <a:ea typeface="微软雅黑" panose="020B0503020204020204" pitchFamily="34" charset="-122"/>
              </a:endParaRPr>
            </a:p>
          </p:txBody>
        </p:sp>
      </p:grpSp>
      <p:grpSp>
        <p:nvGrpSpPr>
          <p:cNvPr id="154" name="组合 153"/>
          <p:cNvGrpSpPr/>
          <p:nvPr/>
        </p:nvGrpSpPr>
        <p:grpSpPr>
          <a:xfrm>
            <a:off x="878848" y="4871244"/>
            <a:ext cx="1080000" cy="298660"/>
            <a:chOff x="1956877" y="4965140"/>
            <a:chExt cx="1080000" cy="298660"/>
          </a:xfrm>
        </p:grpSpPr>
        <p:sp>
          <p:nvSpPr>
            <p:cNvPr id="155" name="圆角矩形 106"/>
            <p:cNvSpPr/>
            <p:nvPr/>
          </p:nvSpPr>
          <p:spPr>
            <a:xfrm>
              <a:off x="2026844" y="4965140"/>
              <a:ext cx="940067" cy="298660"/>
            </a:xfrm>
            <a:prstGeom prst="roundRect">
              <a:avLst>
                <a:gd name="adj" fmla="val 50000"/>
              </a:avLst>
            </a:prstGeom>
            <a:solidFill>
              <a:schemeClr val="bg1"/>
            </a:solidFill>
            <a:ln w="9525">
              <a:gradFill>
                <a:gsLst>
                  <a:gs pos="0">
                    <a:schemeClr val="accent1">
                      <a:alpha val="0"/>
                    </a:schemeClr>
                  </a:gs>
                  <a:gs pos="100000">
                    <a:schemeClr val="accent1"/>
                  </a:gs>
                </a:gsLst>
                <a:lin ang="5400000" scaled="1"/>
              </a:gradFill>
            </a:ln>
            <a:effectLst>
              <a:outerShdw blurRad="368300" dist="203200" dir="5400000" sx="98000" sy="98000" algn="t" rotWithShape="0">
                <a:schemeClr val="accent2">
                  <a:lumMod val="50000"/>
                  <a:alpha val="18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panose="020B0503020204020204" pitchFamily="34" charset="-122"/>
                <a:ea typeface="微软雅黑" panose="020B0503020204020204" pitchFamily="34" charset="-122"/>
              </a:endParaRPr>
            </a:p>
          </p:txBody>
        </p:sp>
        <p:sp>
          <p:nvSpPr>
            <p:cNvPr id="156" name="文本框 155"/>
            <p:cNvSpPr txBox="1"/>
            <p:nvPr/>
          </p:nvSpPr>
          <p:spPr>
            <a:xfrm>
              <a:off x="1956877" y="4975971"/>
              <a:ext cx="1080000" cy="276999"/>
            </a:xfrm>
            <a:prstGeom prst="rect">
              <a:avLst/>
            </a:prstGeom>
            <a:noFill/>
          </p:spPr>
          <p:txBody>
            <a:bodyPr wrap="square" rtlCol="0">
              <a:spAutoFit/>
            </a:bodyPr>
            <a:lstStyle>
              <a:defPPr>
                <a:defRPr lang="zh-CN"/>
              </a:defPPr>
              <a:lvl1pPr algn="ctr">
                <a:lnSpc>
                  <a:spcPct val="110000"/>
                </a:lnSpc>
                <a:defRPr sz="1400">
                  <a:latin typeface="OPPOSans B" panose="00020600040101010101" pitchFamily="18" charset="-122"/>
                  <a:ea typeface="OPPOSans B" panose="00020600040101010101" pitchFamily="18" charset="-122"/>
                  <a:cs typeface="OPPOSans B" panose="00020600040101010101" pitchFamily="18" charset="-122"/>
                </a:defRPr>
              </a:lvl1pPr>
            </a:lstStyle>
            <a:p>
              <a:pPr marL="0" marR="0" lvl="0" indent="0" algn="ctr" defTabSz="914400" rtl="0" eaLnBrk="1" fontAlgn="auto" latinLnBrk="0" hangingPunct="1">
                <a:lnSpc>
                  <a:spcPct val="100000"/>
                </a:lnSpc>
                <a:spcBef>
                  <a:spcPct val="0"/>
                </a:spcBef>
                <a:spcAft>
                  <a:spcPct val="0"/>
                </a:spcAft>
                <a:buClrTx/>
                <a:buSzTx/>
                <a:buFontTx/>
                <a:buNone/>
                <a:defRPr/>
              </a:pPr>
              <a:r>
                <a:rPr kumimoji="0" lang="zh-CN" altLang="en-US" sz="1200" b="0" i="0" u="none" strike="noStrike" kern="1200" cap="none" spc="0" normalizeH="0" baseline="0" noProof="0">
                  <a:ln>
                    <a:noFill/>
                  </a:ln>
                  <a:solidFill>
                    <a:schemeClr val="accent1"/>
                  </a:solidFill>
                  <a:effectLst/>
                  <a:uLnTx/>
                  <a:uFillTx/>
                  <a:latin typeface="微软雅黑" panose="020B0503020204020204" pitchFamily="34" charset="-122"/>
                  <a:ea typeface="微软雅黑" panose="020B0503020204020204" pitchFamily="34" charset="-122"/>
                </a:rPr>
                <a:t>电销</a:t>
              </a:r>
              <a:r>
                <a:rPr kumimoji="0" lang="en-US" altLang="zh-CN" sz="1200" b="0" i="0" u="none" strike="noStrike" kern="1200" cap="none" spc="0" normalizeH="0" baseline="0" noProof="0">
                  <a:ln>
                    <a:noFill/>
                  </a:ln>
                  <a:solidFill>
                    <a:schemeClr val="accent1"/>
                  </a:solidFill>
                  <a:effectLst/>
                  <a:uLnTx/>
                  <a:uFillTx/>
                  <a:latin typeface="微软雅黑" panose="020B0503020204020204" pitchFamily="34" charset="-122"/>
                  <a:ea typeface="微软雅黑" panose="020B0503020204020204" pitchFamily="34" charset="-122"/>
                </a:rPr>
                <a:t>+</a:t>
              </a:r>
              <a:r>
                <a:rPr kumimoji="0" lang="zh-CN" altLang="en-US" sz="1200" b="0" i="0" u="none" strike="noStrike" kern="1200" cap="none" spc="0" normalizeH="0" baseline="0" noProof="0">
                  <a:ln>
                    <a:noFill/>
                  </a:ln>
                  <a:solidFill>
                    <a:schemeClr val="accent1"/>
                  </a:solidFill>
                  <a:effectLst/>
                  <a:uLnTx/>
                  <a:uFillTx/>
                  <a:latin typeface="微软雅黑" panose="020B0503020204020204" pitchFamily="34" charset="-122"/>
                  <a:ea typeface="微软雅黑" panose="020B0503020204020204" pitchFamily="34" charset="-122"/>
                </a:rPr>
                <a:t>短信</a:t>
              </a:r>
              <a:endParaRPr kumimoji="0" lang="zh-CN" altLang="en-US" sz="1200" b="0" i="0" u="none" strike="noStrike" kern="1200" cap="none" spc="0" normalizeH="0" baseline="0" noProof="0">
                <a:ln>
                  <a:noFill/>
                </a:ln>
                <a:solidFill>
                  <a:schemeClr val="accent1"/>
                </a:solidFill>
                <a:effectLst/>
                <a:uLnTx/>
                <a:uFillTx/>
                <a:latin typeface="微软雅黑" panose="020B0503020204020204" pitchFamily="34" charset="-122"/>
                <a:ea typeface="微软雅黑" panose="020B0503020204020204" pitchFamily="34" charset="-122"/>
              </a:endParaRPr>
            </a:p>
          </p:txBody>
        </p:sp>
      </p:grpSp>
      <p:sp>
        <p:nvSpPr>
          <p:cNvPr id="162" name="椭圆 161"/>
          <p:cNvSpPr/>
          <p:nvPr/>
        </p:nvSpPr>
        <p:spPr>
          <a:xfrm>
            <a:off x="10099456" y="2664197"/>
            <a:ext cx="89800" cy="89800"/>
          </a:xfrm>
          <a:prstGeom prst="ellipse">
            <a:avLst/>
          </a:prstGeom>
          <a:solidFill>
            <a:schemeClr val="bg1"/>
          </a:solidFill>
          <a:ln w="25400">
            <a:solidFill>
              <a:schemeClr val="accent1"/>
            </a:solidFill>
          </a:ln>
          <a:effectLst>
            <a:outerShdw blurRad="368300" dist="203200" dir="5400000" sx="98000" sy="98000" algn="t" rotWithShape="0">
              <a:schemeClr val="accent2">
                <a:lumMod val="50000"/>
                <a:alpha val="18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latin typeface="微软雅黑" panose="020B0503020204020204" pitchFamily="34" charset="-122"/>
              <a:ea typeface="微软雅黑" panose="020B0503020204020204" pitchFamily="34" charset="-122"/>
            </a:endParaRPr>
          </a:p>
        </p:txBody>
      </p:sp>
      <p:sp>
        <p:nvSpPr>
          <p:cNvPr id="163" name="椭圆 162"/>
          <p:cNvSpPr/>
          <p:nvPr/>
        </p:nvSpPr>
        <p:spPr>
          <a:xfrm>
            <a:off x="10289737" y="3139572"/>
            <a:ext cx="89800" cy="89800"/>
          </a:xfrm>
          <a:prstGeom prst="ellipse">
            <a:avLst/>
          </a:prstGeom>
          <a:solidFill>
            <a:schemeClr val="bg1"/>
          </a:solidFill>
          <a:ln w="25400">
            <a:solidFill>
              <a:schemeClr val="accent1"/>
            </a:solidFill>
          </a:ln>
          <a:effectLst>
            <a:outerShdw blurRad="368300" dist="203200" dir="5400000" sx="98000" sy="98000" algn="t" rotWithShape="0">
              <a:schemeClr val="accent2">
                <a:lumMod val="50000"/>
                <a:alpha val="18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latin typeface="微软雅黑" panose="020B0503020204020204" pitchFamily="34" charset="-122"/>
              <a:ea typeface="微软雅黑" panose="020B0503020204020204" pitchFamily="34" charset="-122"/>
            </a:endParaRPr>
          </a:p>
        </p:txBody>
      </p:sp>
      <p:sp>
        <p:nvSpPr>
          <p:cNvPr id="164" name="椭圆 163"/>
          <p:cNvSpPr/>
          <p:nvPr/>
        </p:nvSpPr>
        <p:spPr>
          <a:xfrm>
            <a:off x="10132751" y="4309879"/>
            <a:ext cx="89800" cy="89800"/>
          </a:xfrm>
          <a:prstGeom prst="ellipse">
            <a:avLst/>
          </a:prstGeom>
          <a:solidFill>
            <a:schemeClr val="bg1"/>
          </a:solidFill>
          <a:ln w="25400">
            <a:solidFill>
              <a:schemeClr val="accent1"/>
            </a:solidFill>
          </a:ln>
          <a:effectLst>
            <a:outerShdw blurRad="368300" dist="203200" dir="5400000" sx="98000" sy="98000" algn="t" rotWithShape="0">
              <a:schemeClr val="accent2">
                <a:lumMod val="50000"/>
                <a:alpha val="18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latin typeface="微软雅黑" panose="020B0503020204020204" pitchFamily="34" charset="-122"/>
              <a:ea typeface="微软雅黑" panose="020B0503020204020204" pitchFamily="34" charset="-122"/>
            </a:endParaRPr>
          </a:p>
        </p:txBody>
      </p:sp>
      <p:grpSp>
        <p:nvGrpSpPr>
          <p:cNvPr id="171" name="组合 170"/>
          <p:cNvGrpSpPr/>
          <p:nvPr/>
        </p:nvGrpSpPr>
        <p:grpSpPr>
          <a:xfrm>
            <a:off x="10321714" y="2374758"/>
            <a:ext cx="1634711" cy="346387"/>
            <a:chOff x="8545816" y="1603828"/>
            <a:chExt cx="1634711" cy="346387"/>
          </a:xfrm>
        </p:grpSpPr>
        <p:sp>
          <p:nvSpPr>
            <p:cNvPr id="172" name="圆角矩形 106"/>
            <p:cNvSpPr/>
            <p:nvPr/>
          </p:nvSpPr>
          <p:spPr>
            <a:xfrm>
              <a:off x="8586317" y="1603828"/>
              <a:ext cx="1594210" cy="346387"/>
            </a:xfrm>
            <a:prstGeom prst="roundRect">
              <a:avLst>
                <a:gd name="adj" fmla="val 50000"/>
              </a:avLst>
            </a:prstGeom>
            <a:solidFill>
              <a:schemeClr val="bg1"/>
            </a:solidFill>
            <a:ln w="9525">
              <a:gradFill>
                <a:gsLst>
                  <a:gs pos="0">
                    <a:schemeClr val="accent1">
                      <a:alpha val="0"/>
                    </a:schemeClr>
                  </a:gs>
                  <a:gs pos="100000">
                    <a:schemeClr val="accent1"/>
                  </a:gs>
                </a:gsLst>
                <a:lin ang="5400000" scaled="1"/>
              </a:gradFill>
            </a:ln>
            <a:effectLst>
              <a:outerShdw blurRad="368300" dist="203200" dir="5400000" sx="98000" sy="98000" algn="t" rotWithShape="0">
                <a:schemeClr val="accent2">
                  <a:lumMod val="50000"/>
                  <a:alpha val="18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panose="020B0503020204020204" pitchFamily="34" charset="-122"/>
                <a:ea typeface="微软雅黑" panose="020B0503020204020204" pitchFamily="34" charset="-122"/>
              </a:endParaRPr>
            </a:p>
          </p:txBody>
        </p:sp>
        <p:sp>
          <p:nvSpPr>
            <p:cNvPr id="173" name="文本框 172"/>
            <p:cNvSpPr txBox="1"/>
            <p:nvPr/>
          </p:nvSpPr>
          <p:spPr>
            <a:xfrm>
              <a:off x="8545816" y="1652900"/>
              <a:ext cx="1634711" cy="276999"/>
            </a:xfrm>
            <a:prstGeom prst="rect">
              <a:avLst/>
            </a:prstGeom>
            <a:noFill/>
          </p:spPr>
          <p:txBody>
            <a:bodyPr wrap="square" rtlCol="0">
              <a:spAutoFit/>
            </a:bodyPr>
            <a:lstStyle>
              <a:defPPr>
                <a:defRPr lang="zh-CN"/>
              </a:defPPr>
              <a:lvl1pPr algn="ctr">
                <a:lnSpc>
                  <a:spcPct val="110000"/>
                </a:lnSpc>
                <a:defRPr sz="1400">
                  <a:latin typeface="OPPOSans B" panose="00020600040101010101" pitchFamily="18" charset="-122"/>
                  <a:ea typeface="OPPOSans B" panose="00020600040101010101" pitchFamily="18" charset="-122"/>
                  <a:cs typeface="OPPOSans B" panose="00020600040101010101" pitchFamily="18" charset="-122"/>
                </a:defRPr>
              </a:lvl1pPr>
            </a:lstStyle>
            <a:p>
              <a:pPr marL="0" marR="0" lvl="0" indent="0" algn="ctr" defTabSz="914400" rtl="0" eaLnBrk="1" fontAlgn="auto" latinLnBrk="0" hangingPunct="1">
                <a:lnSpc>
                  <a:spcPct val="100000"/>
                </a:lnSpc>
                <a:spcBef>
                  <a:spcPct val="0"/>
                </a:spcBef>
                <a:spcAft>
                  <a:spcPct val="0"/>
                </a:spcAft>
                <a:buClrTx/>
                <a:buSzTx/>
                <a:buFontTx/>
                <a:buNone/>
                <a:defRPr/>
              </a:pPr>
              <a:r>
                <a:rPr lang="zh-CN" altLang="en-US" sz="1200">
                  <a:solidFill>
                    <a:schemeClr val="accent1"/>
                  </a:solidFill>
                  <a:latin typeface="微软雅黑" panose="020B0503020204020204" pitchFamily="34" charset="-122"/>
                  <a:ea typeface="微软雅黑" panose="020B0503020204020204" pitchFamily="34" charset="-122"/>
                </a:rPr>
                <a:t>会员服务公众号</a:t>
              </a:r>
              <a:endParaRPr kumimoji="0" lang="zh-CN" altLang="en-US" sz="1200" b="0" i="0" u="none" strike="noStrike" kern="1200" cap="none" spc="0" normalizeH="0" baseline="0" noProof="0">
                <a:ln>
                  <a:noFill/>
                </a:ln>
                <a:solidFill>
                  <a:schemeClr val="accent1"/>
                </a:solidFill>
                <a:effectLst/>
                <a:uLnTx/>
                <a:uFillTx/>
                <a:latin typeface="微软雅黑" panose="020B0503020204020204" pitchFamily="34" charset="-122"/>
                <a:ea typeface="微软雅黑" panose="020B0503020204020204" pitchFamily="34" charset="-122"/>
              </a:endParaRPr>
            </a:p>
          </p:txBody>
        </p:sp>
      </p:grpSp>
      <p:sp>
        <p:nvSpPr>
          <p:cNvPr id="177" name="椭圆 176"/>
          <p:cNvSpPr/>
          <p:nvPr/>
        </p:nvSpPr>
        <p:spPr>
          <a:xfrm>
            <a:off x="9879694" y="4829083"/>
            <a:ext cx="89800" cy="89800"/>
          </a:xfrm>
          <a:prstGeom prst="ellipse">
            <a:avLst/>
          </a:prstGeom>
          <a:solidFill>
            <a:schemeClr val="bg1"/>
          </a:solidFill>
          <a:ln w="25400">
            <a:solidFill>
              <a:schemeClr val="accent1"/>
            </a:solidFill>
          </a:ln>
          <a:effectLst>
            <a:outerShdw blurRad="368300" dist="203200" dir="5400000" sx="98000" sy="98000" algn="t" rotWithShape="0">
              <a:schemeClr val="accent2">
                <a:lumMod val="50000"/>
                <a:alpha val="18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latin typeface="微软雅黑" panose="020B0503020204020204" pitchFamily="34" charset="-122"/>
              <a:ea typeface="微软雅黑" panose="020B0503020204020204" pitchFamily="34" charset="-122"/>
            </a:endParaRPr>
          </a:p>
        </p:txBody>
      </p:sp>
      <p:grpSp>
        <p:nvGrpSpPr>
          <p:cNvPr id="178" name="组合 177"/>
          <p:cNvGrpSpPr/>
          <p:nvPr/>
        </p:nvGrpSpPr>
        <p:grpSpPr>
          <a:xfrm>
            <a:off x="10309570" y="4135934"/>
            <a:ext cx="1080000" cy="298660"/>
            <a:chOff x="8516350" y="1603828"/>
            <a:chExt cx="1080000" cy="298660"/>
          </a:xfrm>
        </p:grpSpPr>
        <p:sp>
          <p:nvSpPr>
            <p:cNvPr id="179" name="圆角矩形 106"/>
            <p:cNvSpPr/>
            <p:nvPr/>
          </p:nvSpPr>
          <p:spPr>
            <a:xfrm>
              <a:off x="8586317" y="1603828"/>
              <a:ext cx="940067" cy="298660"/>
            </a:xfrm>
            <a:prstGeom prst="roundRect">
              <a:avLst>
                <a:gd name="adj" fmla="val 50000"/>
              </a:avLst>
            </a:prstGeom>
            <a:solidFill>
              <a:schemeClr val="bg1"/>
            </a:solidFill>
            <a:ln w="9525">
              <a:gradFill>
                <a:gsLst>
                  <a:gs pos="0">
                    <a:schemeClr val="accent1">
                      <a:alpha val="0"/>
                    </a:schemeClr>
                  </a:gs>
                  <a:gs pos="100000">
                    <a:schemeClr val="accent1"/>
                  </a:gs>
                </a:gsLst>
                <a:lin ang="5400000" scaled="1"/>
              </a:gradFill>
            </a:ln>
            <a:effectLst>
              <a:outerShdw blurRad="368300" dist="203200" dir="5400000" sx="98000" sy="98000" algn="t" rotWithShape="0">
                <a:schemeClr val="accent2">
                  <a:lumMod val="50000"/>
                  <a:alpha val="18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panose="020B0503020204020204" pitchFamily="34" charset="-122"/>
                <a:ea typeface="微软雅黑" panose="020B0503020204020204" pitchFamily="34" charset="-122"/>
              </a:endParaRPr>
            </a:p>
          </p:txBody>
        </p:sp>
        <p:sp>
          <p:nvSpPr>
            <p:cNvPr id="180" name="文本框 179"/>
            <p:cNvSpPr txBox="1"/>
            <p:nvPr/>
          </p:nvSpPr>
          <p:spPr>
            <a:xfrm>
              <a:off x="8516350" y="1614659"/>
              <a:ext cx="1080000" cy="276999"/>
            </a:xfrm>
            <a:prstGeom prst="rect">
              <a:avLst/>
            </a:prstGeom>
            <a:noFill/>
          </p:spPr>
          <p:txBody>
            <a:bodyPr wrap="square" rtlCol="0">
              <a:spAutoFit/>
            </a:bodyPr>
            <a:lstStyle>
              <a:defPPr>
                <a:defRPr lang="zh-CN"/>
              </a:defPPr>
              <a:lvl1pPr algn="ctr">
                <a:lnSpc>
                  <a:spcPct val="110000"/>
                </a:lnSpc>
                <a:defRPr sz="1400">
                  <a:latin typeface="OPPOSans B" panose="00020600040101010101" pitchFamily="18" charset="-122"/>
                  <a:ea typeface="OPPOSans B" panose="00020600040101010101" pitchFamily="18" charset="-122"/>
                  <a:cs typeface="OPPOSans B" panose="00020600040101010101" pitchFamily="18" charset="-122"/>
                </a:defRPr>
              </a:lvl1pPr>
            </a:lstStyle>
            <a:p>
              <a:pPr marL="0" marR="0" lvl="0" indent="0" algn="ctr" defTabSz="914400" rtl="0" eaLnBrk="1" fontAlgn="auto" latinLnBrk="0" hangingPunct="1">
                <a:lnSpc>
                  <a:spcPct val="100000"/>
                </a:lnSpc>
                <a:spcBef>
                  <a:spcPct val="0"/>
                </a:spcBef>
                <a:spcAft>
                  <a:spcPct val="0"/>
                </a:spcAft>
                <a:buClrTx/>
                <a:buSzTx/>
                <a:buFontTx/>
                <a:buNone/>
                <a:defRPr/>
              </a:pPr>
              <a:r>
                <a:rPr lang="zh-CN" altLang="en-US" sz="1200">
                  <a:solidFill>
                    <a:schemeClr val="accent1"/>
                  </a:solidFill>
                  <a:latin typeface="微软雅黑" panose="020B0503020204020204" pitchFamily="34" charset="-122"/>
                  <a:ea typeface="微软雅黑" panose="020B0503020204020204" pitchFamily="34" charset="-122"/>
                </a:rPr>
                <a:t>电商小程序</a:t>
              </a:r>
              <a:endParaRPr kumimoji="0" lang="zh-CN" altLang="en-US" sz="1200" b="0" i="0" u="none" strike="noStrike" kern="1200" cap="none" spc="0" normalizeH="0" baseline="0" noProof="0">
                <a:ln>
                  <a:noFill/>
                </a:ln>
                <a:solidFill>
                  <a:schemeClr val="accent1"/>
                </a:solidFill>
                <a:effectLst/>
                <a:uLnTx/>
                <a:uFillTx/>
                <a:latin typeface="微软雅黑" panose="020B0503020204020204" pitchFamily="34" charset="-122"/>
                <a:ea typeface="微软雅黑" panose="020B0503020204020204" pitchFamily="34" charset="-122"/>
              </a:endParaRPr>
            </a:p>
          </p:txBody>
        </p:sp>
      </p:grpSp>
      <p:grpSp>
        <p:nvGrpSpPr>
          <p:cNvPr id="181" name="组合 180"/>
          <p:cNvGrpSpPr/>
          <p:nvPr/>
        </p:nvGrpSpPr>
        <p:grpSpPr>
          <a:xfrm>
            <a:off x="10059070" y="4722307"/>
            <a:ext cx="1080000" cy="298660"/>
            <a:chOff x="8516350" y="1603828"/>
            <a:chExt cx="1080000" cy="298660"/>
          </a:xfrm>
        </p:grpSpPr>
        <p:sp>
          <p:nvSpPr>
            <p:cNvPr id="182" name="圆角矩形 106"/>
            <p:cNvSpPr/>
            <p:nvPr/>
          </p:nvSpPr>
          <p:spPr>
            <a:xfrm>
              <a:off x="8586317" y="1603828"/>
              <a:ext cx="940067" cy="298660"/>
            </a:xfrm>
            <a:prstGeom prst="roundRect">
              <a:avLst>
                <a:gd name="adj" fmla="val 50000"/>
              </a:avLst>
            </a:prstGeom>
            <a:solidFill>
              <a:schemeClr val="bg1"/>
            </a:solidFill>
            <a:ln w="9525">
              <a:gradFill>
                <a:gsLst>
                  <a:gs pos="0">
                    <a:schemeClr val="accent1">
                      <a:alpha val="0"/>
                    </a:schemeClr>
                  </a:gs>
                  <a:gs pos="100000">
                    <a:schemeClr val="accent1"/>
                  </a:gs>
                </a:gsLst>
                <a:lin ang="5400000" scaled="1"/>
              </a:gradFill>
            </a:ln>
            <a:effectLst>
              <a:outerShdw blurRad="368300" dist="203200" dir="5400000" sx="98000" sy="98000" algn="t" rotWithShape="0">
                <a:schemeClr val="accent2">
                  <a:lumMod val="50000"/>
                  <a:alpha val="18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panose="020B0503020204020204" pitchFamily="34" charset="-122"/>
                <a:ea typeface="微软雅黑" panose="020B0503020204020204" pitchFamily="34" charset="-122"/>
              </a:endParaRPr>
            </a:p>
          </p:txBody>
        </p:sp>
        <p:sp>
          <p:nvSpPr>
            <p:cNvPr id="183" name="文本框 182"/>
            <p:cNvSpPr txBox="1"/>
            <p:nvPr/>
          </p:nvSpPr>
          <p:spPr>
            <a:xfrm>
              <a:off x="8516350" y="1614659"/>
              <a:ext cx="1080000" cy="276999"/>
            </a:xfrm>
            <a:prstGeom prst="rect">
              <a:avLst/>
            </a:prstGeom>
            <a:noFill/>
          </p:spPr>
          <p:txBody>
            <a:bodyPr wrap="square" rtlCol="0">
              <a:spAutoFit/>
            </a:bodyPr>
            <a:lstStyle>
              <a:defPPr>
                <a:defRPr lang="zh-CN"/>
              </a:defPPr>
              <a:lvl1pPr algn="ctr">
                <a:lnSpc>
                  <a:spcPct val="110000"/>
                </a:lnSpc>
                <a:defRPr sz="1400">
                  <a:latin typeface="OPPOSans B" panose="00020600040101010101" pitchFamily="18" charset="-122"/>
                  <a:ea typeface="OPPOSans B" panose="00020600040101010101" pitchFamily="18" charset="-122"/>
                  <a:cs typeface="OPPOSans B" panose="00020600040101010101" pitchFamily="18" charset="-122"/>
                </a:defRPr>
              </a:lvl1pPr>
            </a:lstStyle>
            <a:p>
              <a:pPr marL="0" marR="0" lvl="0" indent="0" algn="ctr" defTabSz="914400" rtl="0" eaLnBrk="1" fontAlgn="auto" latinLnBrk="0" hangingPunct="1">
                <a:lnSpc>
                  <a:spcPct val="100000"/>
                </a:lnSpc>
                <a:spcBef>
                  <a:spcPct val="0"/>
                </a:spcBef>
                <a:spcAft>
                  <a:spcPct val="0"/>
                </a:spcAft>
                <a:buClrTx/>
                <a:buSzTx/>
                <a:buFontTx/>
                <a:buNone/>
                <a:defRPr/>
              </a:pPr>
              <a:r>
                <a:rPr kumimoji="0" lang="zh-CN" altLang="en-US" sz="1200" b="0" i="0" u="none" strike="noStrike" kern="1200" cap="none" spc="0" normalizeH="0" baseline="0" noProof="0">
                  <a:ln>
                    <a:noFill/>
                  </a:ln>
                  <a:solidFill>
                    <a:schemeClr val="accent1"/>
                  </a:solidFill>
                  <a:effectLst/>
                  <a:uLnTx/>
                  <a:uFillTx/>
                  <a:latin typeface="微软雅黑" panose="020B0503020204020204" pitchFamily="34" charset="-122"/>
                  <a:ea typeface="微软雅黑" panose="020B0503020204020204" pitchFamily="34" charset="-122"/>
                </a:rPr>
                <a:t>会员小程序</a:t>
              </a:r>
              <a:endParaRPr kumimoji="0" lang="zh-CN" altLang="en-US" sz="1200" b="0" i="0" u="none" strike="noStrike" kern="1200" cap="none" spc="0" normalizeH="0" baseline="0" noProof="0">
                <a:ln>
                  <a:noFill/>
                </a:ln>
                <a:solidFill>
                  <a:schemeClr val="accent1"/>
                </a:solidFill>
                <a:effectLst/>
                <a:uLnTx/>
                <a:uFillTx/>
                <a:latin typeface="微软雅黑" panose="020B0503020204020204" pitchFamily="34" charset="-122"/>
                <a:ea typeface="微软雅黑" panose="020B0503020204020204" pitchFamily="34" charset="-122"/>
              </a:endParaRPr>
            </a:p>
          </p:txBody>
        </p:sp>
      </p:grpSp>
      <p:grpSp>
        <p:nvGrpSpPr>
          <p:cNvPr id="192" name="组合 191"/>
          <p:cNvGrpSpPr/>
          <p:nvPr/>
        </p:nvGrpSpPr>
        <p:grpSpPr>
          <a:xfrm>
            <a:off x="1767217" y="3671964"/>
            <a:ext cx="1485275" cy="1073012"/>
            <a:chOff x="7270858" y="4058665"/>
            <a:chExt cx="1485275" cy="1073012"/>
          </a:xfrm>
          <a:solidFill>
            <a:srgbClr val="0F417B"/>
          </a:solidFill>
        </p:grpSpPr>
        <p:sp>
          <p:nvSpPr>
            <p:cNvPr id="193" name="椭圆 192"/>
            <p:cNvSpPr/>
            <p:nvPr/>
          </p:nvSpPr>
          <p:spPr>
            <a:xfrm>
              <a:off x="7493232" y="4058665"/>
              <a:ext cx="1073012" cy="1073012"/>
            </a:xfrm>
            <a:prstGeom prst="ellipse">
              <a:avLst/>
            </a:prstGeom>
            <a:solidFill>
              <a:srgbClr val="16274B"/>
            </a:solidFill>
            <a:ln w="9525">
              <a:gradFill>
                <a:gsLst>
                  <a:gs pos="0">
                    <a:schemeClr val="accent1">
                      <a:alpha val="0"/>
                    </a:schemeClr>
                  </a:gs>
                  <a:gs pos="100000">
                    <a:schemeClr val="accent1"/>
                  </a:gs>
                </a:gsLst>
                <a:lin ang="5400000" scaled="1"/>
              </a:gra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panose="020B0503020204020204" pitchFamily="34" charset="-122"/>
                <a:ea typeface="微软雅黑" panose="020B0503020204020204" pitchFamily="34" charset="-122"/>
              </a:endParaRPr>
            </a:p>
          </p:txBody>
        </p:sp>
        <p:sp>
          <p:nvSpPr>
            <p:cNvPr id="194" name="文本框 193"/>
            <p:cNvSpPr txBox="1"/>
            <p:nvPr/>
          </p:nvSpPr>
          <p:spPr>
            <a:xfrm>
              <a:off x="7271935" y="4169623"/>
              <a:ext cx="1484198" cy="400110"/>
            </a:xfrm>
            <a:prstGeom prst="rect">
              <a:avLst/>
            </a:prstGeom>
            <a:noFill/>
          </p:spPr>
          <p:txBody>
            <a:bodyPr wrap="square" rtlCol="0">
              <a:spAutoFit/>
            </a:bodyPr>
            <a:lstStyle/>
            <a:p>
              <a:pPr marL="0" marR="0" lvl="0" indent="0" algn="ctr" defTabSz="914400" rtl="0" eaLnBrk="1" fontAlgn="auto" latinLnBrk="0" hangingPunct="1">
                <a:lnSpc>
                  <a:spcPct val="100000"/>
                </a:lnSpc>
                <a:spcBef>
                  <a:spcPct val="0"/>
                </a:spcBef>
                <a:spcAft>
                  <a:spcPct val="0"/>
                </a:spcAft>
                <a:buClrTx/>
                <a:buSzTx/>
                <a:buFontTx/>
                <a:buNone/>
                <a:defRPr/>
              </a:pPr>
              <a:r>
                <a:rPr kumimoji="1" lang="en-US" altLang="zh-CN" sz="2000" b="0" i="0" u="none" strike="noStrike" kern="1200" cap="none" spc="0" normalizeH="0" baseline="0" noProof="0">
                  <a:ln>
                    <a:noFill/>
                  </a:ln>
                  <a:solidFill>
                    <a:schemeClr val="bg1"/>
                  </a:solidFill>
                  <a:effectLst/>
                  <a:uLnTx/>
                  <a:uFillTx/>
                  <a:latin typeface="微软雅黑" panose="020B0503020204020204" pitchFamily="34" charset="-122"/>
                  <a:ea typeface="微软雅黑" panose="020B0503020204020204" pitchFamily="34" charset="-122"/>
                </a:rPr>
                <a:t>02</a:t>
              </a:r>
              <a:endParaRPr kumimoji="1" lang="en-US" altLang="zh-CN" sz="2000" b="0" i="0" u="none" strike="noStrike" kern="1200" cap="none" spc="0" normalizeH="0" baseline="0" noProof="0">
                <a:ln>
                  <a:noFill/>
                </a:ln>
                <a:solidFill>
                  <a:schemeClr val="bg1"/>
                </a:solidFill>
                <a:effectLst/>
                <a:uLnTx/>
                <a:uFillTx/>
                <a:latin typeface="微软雅黑" panose="020B0503020204020204" pitchFamily="34" charset="-122"/>
                <a:ea typeface="微软雅黑" panose="020B0503020204020204" pitchFamily="34" charset="-122"/>
              </a:endParaRPr>
            </a:p>
          </p:txBody>
        </p:sp>
        <p:sp>
          <p:nvSpPr>
            <p:cNvPr id="195" name="文本框 194"/>
            <p:cNvSpPr txBox="1"/>
            <p:nvPr/>
          </p:nvSpPr>
          <p:spPr>
            <a:xfrm>
              <a:off x="7270858" y="4475579"/>
              <a:ext cx="1484198" cy="523220"/>
            </a:xfrm>
            <a:prstGeom prst="rect">
              <a:avLst/>
            </a:prstGeom>
            <a:noFill/>
          </p:spPr>
          <p:txBody>
            <a:bodyPr wrap="square" rtlCol="0">
              <a:spAutoFit/>
            </a:bodyPr>
            <a:lstStyle/>
            <a:p>
              <a:pPr marL="0" marR="0" lvl="0" indent="0" algn="ctr" defTabSz="914400" rtl="0" eaLnBrk="1" fontAlgn="auto" latinLnBrk="0" hangingPunct="1">
                <a:lnSpc>
                  <a:spcPct val="100000"/>
                </a:lnSpc>
                <a:spcBef>
                  <a:spcPct val="0"/>
                </a:spcBef>
                <a:spcAft>
                  <a:spcPct val="0"/>
                </a:spcAft>
                <a:buClrTx/>
                <a:buSzTx/>
                <a:buFontTx/>
                <a:buNone/>
                <a:defRPr/>
              </a:pPr>
              <a:r>
                <a:rPr kumimoji="1" lang="zh-CN" altLang="en-US" sz="1400" b="0" i="0" u="none" strike="noStrike" kern="1200" cap="none" spc="0" normalizeH="0" baseline="0" noProof="0">
                  <a:ln>
                    <a:noFill/>
                  </a:ln>
                  <a:solidFill>
                    <a:schemeClr val="bg1"/>
                  </a:solidFill>
                  <a:effectLst/>
                  <a:uLnTx/>
                  <a:uFillTx/>
                  <a:latin typeface="微软雅黑" panose="020B0503020204020204" pitchFamily="34" charset="-122"/>
                  <a:ea typeface="微软雅黑" panose="020B0503020204020204" pitchFamily="34" charset="-122"/>
                </a:rPr>
                <a:t>其他生态</a:t>
              </a:r>
              <a:endParaRPr kumimoji="1" lang="en-US" altLang="zh-CN" sz="1400" b="0" i="0" u="none" strike="noStrike" kern="1200" cap="none" spc="0" normalizeH="0" baseline="0" noProof="0">
                <a:ln>
                  <a:noFill/>
                </a:ln>
                <a:solidFill>
                  <a:schemeClr val="bg1"/>
                </a:solidFill>
                <a:effectLst/>
                <a:uLnTx/>
                <a:uFillTx/>
                <a:latin typeface="微软雅黑" panose="020B0503020204020204" pitchFamily="34" charset="-122"/>
                <a:ea typeface="微软雅黑" panose="020B0503020204020204" pitchFamily="34" charset="-122"/>
              </a:endParaRPr>
            </a:p>
            <a:p>
              <a:pPr marL="0" marR="0" lvl="0" indent="0" algn="ctr" defTabSz="914400" rtl="0" eaLnBrk="1" fontAlgn="auto" latinLnBrk="0" hangingPunct="1">
                <a:lnSpc>
                  <a:spcPct val="100000"/>
                </a:lnSpc>
                <a:spcBef>
                  <a:spcPct val="0"/>
                </a:spcBef>
                <a:spcAft>
                  <a:spcPct val="0"/>
                </a:spcAft>
                <a:buClrTx/>
                <a:buSzTx/>
                <a:buFontTx/>
                <a:buNone/>
                <a:defRPr/>
              </a:pPr>
              <a:r>
                <a:rPr kumimoji="1" lang="zh-CN" altLang="en-US" sz="1400" b="0" i="0" u="none" strike="noStrike" kern="1200" cap="none" spc="0" normalizeH="0" baseline="0" noProof="0">
                  <a:ln>
                    <a:noFill/>
                  </a:ln>
                  <a:solidFill>
                    <a:schemeClr val="bg1"/>
                  </a:solidFill>
                  <a:effectLst/>
                  <a:uLnTx/>
                  <a:uFillTx/>
                  <a:latin typeface="微软雅黑" panose="020B0503020204020204" pitchFamily="34" charset="-122"/>
                  <a:ea typeface="微软雅黑" panose="020B0503020204020204" pitchFamily="34" charset="-122"/>
                </a:rPr>
                <a:t>电商公域</a:t>
              </a:r>
              <a:endParaRPr kumimoji="1" lang="en-US" altLang="zh-CN" sz="1400" b="0" i="0" u="none" strike="noStrike" kern="1200" cap="none" spc="0" normalizeH="0" baseline="0" noProof="0">
                <a:ln>
                  <a:noFill/>
                </a:ln>
                <a:solidFill>
                  <a:schemeClr val="bg1"/>
                </a:solidFill>
                <a:effectLst/>
                <a:uLnTx/>
                <a:uFillTx/>
                <a:latin typeface="微软雅黑" panose="020B0503020204020204" pitchFamily="34" charset="-122"/>
                <a:ea typeface="微软雅黑" panose="020B0503020204020204" pitchFamily="34" charset="-122"/>
              </a:endParaRPr>
            </a:p>
          </p:txBody>
        </p:sp>
      </p:grpSp>
      <p:sp>
        <p:nvSpPr>
          <p:cNvPr id="197" name="椭圆 196"/>
          <p:cNvSpPr/>
          <p:nvPr/>
        </p:nvSpPr>
        <p:spPr>
          <a:xfrm>
            <a:off x="2169025" y="2248255"/>
            <a:ext cx="1073012" cy="1073012"/>
          </a:xfrm>
          <a:prstGeom prst="ellipse">
            <a:avLst/>
          </a:prstGeom>
          <a:solidFill>
            <a:srgbClr val="16274B"/>
          </a:solidFill>
          <a:ln w="9525">
            <a:gradFill>
              <a:gsLst>
                <a:gs pos="0">
                  <a:schemeClr val="accent1">
                    <a:alpha val="0"/>
                  </a:schemeClr>
                </a:gs>
                <a:gs pos="100000">
                  <a:schemeClr val="accent1"/>
                </a:gs>
              </a:gsLst>
              <a:lin ang="5400000" scaled="1"/>
            </a:gra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panose="020B0503020204020204" pitchFamily="34" charset="-122"/>
              <a:ea typeface="微软雅黑" panose="020B0503020204020204" pitchFamily="34" charset="-122"/>
            </a:endParaRPr>
          </a:p>
        </p:txBody>
      </p:sp>
      <p:sp>
        <p:nvSpPr>
          <p:cNvPr id="198" name="文本框 197"/>
          <p:cNvSpPr txBox="1"/>
          <p:nvPr/>
        </p:nvSpPr>
        <p:spPr>
          <a:xfrm>
            <a:off x="1960295" y="2331938"/>
            <a:ext cx="1484198" cy="400110"/>
          </a:xfrm>
          <a:prstGeom prst="rect">
            <a:avLst/>
          </a:prstGeom>
          <a:noFill/>
        </p:spPr>
        <p:txBody>
          <a:bodyPr wrap="square" rtlCol="0">
            <a:spAutoFit/>
          </a:bodyPr>
          <a:lstStyle/>
          <a:p>
            <a:pPr marL="0" marR="0" lvl="0" indent="0" algn="ctr" defTabSz="914400" rtl="0" eaLnBrk="1" fontAlgn="auto" latinLnBrk="0" hangingPunct="1">
              <a:lnSpc>
                <a:spcPct val="100000"/>
              </a:lnSpc>
              <a:spcBef>
                <a:spcPct val="0"/>
              </a:spcBef>
              <a:spcAft>
                <a:spcPct val="0"/>
              </a:spcAft>
              <a:buClrTx/>
              <a:buSzTx/>
              <a:buFontTx/>
              <a:buNone/>
              <a:defRPr/>
            </a:pPr>
            <a:r>
              <a:rPr kumimoji="1" lang="en-US" altLang="zh-CN" sz="2000" b="0" i="0" u="none" strike="noStrike" kern="1200" cap="none" spc="0" normalizeH="0" baseline="0" noProof="0">
                <a:ln>
                  <a:noFill/>
                </a:ln>
                <a:solidFill>
                  <a:schemeClr val="bg1"/>
                </a:solidFill>
                <a:effectLst/>
                <a:uLnTx/>
                <a:uFillTx/>
                <a:latin typeface="微软雅黑" panose="020B0503020204020204" pitchFamily="34" charset="-122"/>
                <a:ea typeface="微软雅黑" panose="020B0503020204020204" pitchFamily="34" charset="-122"/>
              </a:rPr>
              <a:t>01</a:t>
            </a:r>
            <a:endParaRPr kumimoji="1" lang="en-US" altLang="zh-CN" sz="2000" b="0" i="0" u="none" strike="noStrike" kern="1200" cap="none" spc="0" normalizeH="0" baseline="0" noProof="0">
              <a:ln>
                <a:noFill/>
              </a:ln>
              <a:solidFill>
                <a:schemeClr val="bg1"/>
              </a:solidFill>
              <a:effectLst/>
              <a:uLnTx/>
              <a:uFillTx/>
              <a:latin typeface="微软雅黑" panose="020B0503020204020204" pitchFamily="34" charset="-122"/>
              <a:ea typeface="微软雅黑" panose="020B0503020204020204" pitchFamily="34" charset="-122"/>
            </a:endParaRPr>
          </a:p>
        </p:txBody>
      </p:sp>
      <p:sp>
        <p:nvSpPr>
          <p:cNvPr id="199" name="文本框 198"/>
          <p:cNvSpPr txBox="1"/>
          <p:nvPr/>
        </p:nvSpPr>
        <p:spPr>
          <a:xfrm>
            <a:off x="1973838" y="2677442"/>
            <a:ext cx="1484198" cy="523220"/>
          </a:xfrm>
          <a:prstGeom prst="rect">
            <a:avLst/>
          </a:prstGeom>
          <a:noFill/>
        </p:spPr>
        <p:txBody>
          <a:bodyPr wrap="square" rtlCol="0">
            <a:spAutoFit/>
          </a:bodyPr>
          <a:lstStyle/>
          <a:p>
            <a:pPr marL="0" marR="0" lvl="0" indent="0" algn="ctr" defTabSz="914400" rtl="0" eaLnBrk="1" fontAlgn="auto" latinLnBrk="0" hangingPunct="1">
              <a:lnSpc>
                <a:spcPct val="100000"/>
              </a:lnSpc>
              <a:spcBef>
                <a:spcPct val="0"/>
              </a:spcBef>
              <a:spcAft>
                <a:spcPct val="0"/>
              </a:spcAft>
              <a:buClrTx/>
              <a:buSzTx/>
              <a:buFontTx/>
              <a:buNone/>
              <a:defRPr/>
            </a:pPr>
            <a:r>
              <a:rPr kumimoji="1" lang="zh-CN" altLang="en-US" sz="1400" b="0" i="0" u="none" strike="noStrike" kern="1200" cap="none" spc="0" normalizeH="0" baseline="0" noProof="0">
                <a:ln>
                  <a:noFill/>
                </a:ln>
                <a:solidFill>
                  <a:schemeClr val="bg1"/>
                </a:solidFill>
                <a:effectLst/>
                <a:uLnTx/>
                <a:uFillTx/>
                <a:latin typeface="微软雅黑" panose="020B0503020204020204" pitchFamily="34" charset="-122"/>
                <a:ea typeface="微软雅黑" panose="020B0503020204020204" pitchFamily="34" charset="-122"/>
              </a:rPr>
              <a:t>微信生态</a:t>
            </a:r>
            <a:endParaRPr kumimoji="1" lang="en-US" altLang="zh-CN" sz="1400" b="0" i="0" u="none" strike="noStrike" kern="1200" cap="none" spc="0" normalizeH="0" baseline="0" noProof="0">
              <a:ln>
                <a:noFill/>
              </a:ln>
              <a:solidFill>
                <a:schemeClr val="bg1"/>
              </a:solidFill>
              <a:effectLst/>
              <a:uLnTx/>
              <a:uFillTx/>
              <a:latin typeface="微软雅黑" panose="020B0503020204020204" pitchFamily="34" charset="-122"/>
              <a:ea typeface="微软雅黑" panose="020B0503020204020204" pitchFamily="34" charset="-122"/>
            </a:endParaRPr>
          </a:p>
          <a:p>
            <a:pPr marL="0" marR="0" lvl="0" indent="0" algn="ctr" defTabSz="914400" rtl="0" eaLnBrk="1" fontAlgn="auto" latinLnBrk="0" hangingPunct="1">
              <a:lnSpc>
                <a:spcPct val="100000"/>
              </a:lnSpc>
              <a:spcBef>
                <a:spcPct val="0"/>
              </a:spcBef>
              <a:spcAft>
                <a:spcPct val="0"/>
              </a:spcAft>
              <a:buClrTx/>
              <a:buSzTx/>
              <a:buFontTx/>
              <a:buNone/>
              <a:defRPr/>
            </a:pPr>
            <a:r>
              <a:rPr kumimoji="1" lang="zh-CN" altLang="en-US" sz="1400">
                <a:solidFill>
                  <a:schemeClr val="bg1"/>
                </a:solidFill>
                <a:latin typeface="微软雅黑" panose="020B0503020204020204" pitchFamily="34" charset="-122"/>
                <a:ea typeface="微软雅黑" panose="020B0503020204020204" pitchFamily="34" charset="-122"/>
              </a:rPr>
              <a:t>公域</a:t>
            </a:r>
            <a:endParaRPr kumimoji="1" lang="en-US" altLang="zh-CN" sz="1400" b="0" i="0" u="none" strike="noStrike" kern="1200" cap="none" spc="0" normalizeH="0" baseline="0" noProof="0">
              <a:ln>
                <a:noFill/>
              </a:ln>
              <a:solidFill>
                <a:schemeClr val="bg1"/>
              </a:solidFill>
              <a:effectLst/>
              <a:uLnTx/>
              <a:uFillTx/>
              <a:latin typeface="微软雅黑" panose="020B0503020204020204" pitchFamily="34" charset="-122"/>
              <a:ea typeface="微软雅黑" panose="020B0503020204020204" pitchFamily="34" charset="-122"/>
            </a:endParaRPr>
          </a:p>
        </p:txBody>
      </p:sp>
      <p:grpSp>
        <p:nvGrpSpPr>
          <p:cNvPr id="209" name="组合 208"/>
          <p:cNvGrpSpPr>
            <a:grpSpLocks noChangeAspect="1"/>
          </p:cNvGrpSpPr>
          <p:nvPr/>
        </p:nvGrpSpPr>
        <p:grpSpPr>
          <a:xfrm>
            <a:off x="6153405" y="2597469"/>
            <a:ext cx="1874465" cy="1874465"/>
            <a:chOff x="6673592" y="3245993"/>
            <a:chExt cx="2082739" cy="2082739"/>
          </a:xfrm>
          <a:solidFill>
            <a:srgbClr val="BD2500"/>
          </a:solidFill>
        </p:grpSpPr>
        <p:sp>
          <p:nvSpPr>
            <p:cNvPr id="200" name="椭圆 199"/>
            <p:cNvSpPr/>
            <p:nvPr/>
          </p:nvSpPr>
          <p:spPr>
            <a:xfrm>
              <a:off x="6673592" y="3245993"/>
              <a:ext cx="2082739" cy="2082739"/>
            </a:xfrm>
            <a:prstGeom prst="ellipse">
              <a:avLst/>
            </a:prstGeom>
            <a:solidFill>
              <a:srgbClr val="795696"/>
            </a:solidFill>
            <a:ln w="9525">
              <a:noFill/>
            </a:ln>
            <a:effectLst>
              <a:outerShdw blurRad="368300" dist="203200" dir="5400000" sx="98000" sy="98000" algn="t" rotWithShape="0">
                <a:schemeClr val="tx1">
                  <a:lumMod val="95000"/>
                  <a:lumOff val="5000"/>
                  <a:alpha val="18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latin typeface="微软雅黑" panose="020B0503020204020204" pitchFamily="34" charset="-122"/>
                <a:ea typeface="微软雅黑" panose="020B0503020204020204" pitchFamily="34" charset="-122"/>
              </a:endParaRPr>
            </a:p>
          </p:txBody>
        </p:sp>
        <p:sp>
          <p:nvSpPr>
            <p:cNvPr id="203" name="文本框 202"/>
            <p:cNvSpPr txBox="1"/>
            <p:nvPr/>
          </p:nvSpPr>
          <p:spPr>
            <a:xfrm>
              <a:off x="6898750" y="3948107"/>
              <a:ext cx="1697031" cy="786540"/>
            </a:xfrm>
            <a:prstGeom prst="rect">
              <a:avLst/>
            </a:prstGeom>
            <a:noFill/>
            <a:ln>
              <a:noFill/>
            </a:ln>
          </p:spPr>
          <p:txBody>
            <a:bodyPr wrap="square" rtlCol="0">
              <a:spAutoFit/>
            </a:bodyPr>
            <a:lstStyle/>
            <a:p>
              <a:pPr algn="ctr"/>
              <a:r>
                <a:rPr kumimoji="1" lang="zh-CN" altLang="en-US" sz="2000">
                  <a:solidFill>
                    <a:schemeClr val="bg1"/>
                  </a:solidFill>
                  <a:latin typeface="微软雅黑" panose="020B0503020204020204" pitchFamily="34" charset="-122"/>
                  <a:ea typeface="微软雅黑" panose="020B0503020204020204" pitchFamily="34" charset="-122"/>
                </a:rPr>
                <a:t>消费</a:t>
              </a:r>
              <a:r>
                <a:rPr kumimoji="1" lang="en-US" altLang="zh-CN" sz="2000">
                  <a:solidFill>
                    <a:schemeClr val="bg1"/>
                  </a:solidFill>
                  <a:latin typeface="微软雅黑" panose="020B0503020204020204" pitchFamily="34" charset="-122"/>
                  <a:ea typeface="微软雅黑" panose="020B0503020204020204" pitchFamily="34" charset="-122"/>
                </a:rPr>
                <a:t>/</a:t>
              </a:r>
              <a:r>
                <a:rPr kumimoji="1" lang="zh-CN" altLang="en-US" sz="2000">
                  <a:solidFill>
                    <a:schemeClr val="bg1"/>
                  </a:solidFill>
                  <a:latin typeface="微软雅黑" panose="020B0503020204020204" pitchFamily="34" charset="-122"/>
                  <a:ea typeface="微软雅黑" panose="020B0503020204020204" pitchFamily="34" charset="-122"/>
                </a:rPr>
                <a:t>服务</a:t>
              </a:r>
              <a:endParaRPr kumimoji="1" lang="en-US" altLang="zh-CN" sz="2000">
                <a:solidFill>
                  <a:schemeClr val="bg1"/>
                </a:solidFill>
                <a:latin typeface="微软雅黑" panose="020B0503020204020204" pitchFamily="34" charset="-122"/>
                <a:ea typeface="微软雅黑" panose="020B0503020204020204" pitchFamily="34" charset="-122"/>
              </a:endParaRPr>
            </a:p>
            <a:p>
              <a:pPr algn="ctr"/>
              <a:r>
                <a:rPr kumimoji="1" lang="zh-CN" altLang="en-US" sz="2000">
                  <a:solidFill>
                    <a:schemeClr val="bg1"/>
                  </a:solidFill>
                  <a:latin typeface="微软雅黑" panose="020B0503020204020204" pitchFamily="34" charset="-122"/>
                  <a:ea typeface="微软雅黑" panose="020B0503020204020204" pitchFamily="34" charset="-122"/>
                </a:rPr>
                <a:t>社群</a:t>
              </a:r>
              <a:endParaRPr kumimoji="1" lang="en-US" altLang="zh-CN" sz="2000">
                <a:solidFill>
                  <a:schemeClr val="bg1"/>
                </a:solidFill>
                <a:latin typeface="微软雅黑" panose="020B0503020204020204" pitchFamily="34" charset="-122"/>
                <a:ea typeface="微软雅黑" panose="020B0503020204020204" pitchFamily="34" charset="-122"/>
              </a:endParaRPr>
            </a:p>
          </p:txBody>
        </p:sp>
      </p:grpSp>
      <p:grpSp>
        <p:nvGrpSpPr>
          <p:cNvPr id="208" name="组合 207"/>
          <p:cNvGrpSpPr>
            <a:grpSpLocks noChangeAspect="1"/>
          </p:cNvGrpSpPr>
          <p:nvPr/>
        </p:nvGrpSpPr>
        <p:grpSpPr>
          <a:xfrm>
            <a:off x="4445539" y="2637862"/>
            <a:ext cx="1874465" cy="1874465"/>
            <a:chOff x="3175787" y="3245993"/>
            <a:chExt cx="2082739" cy="2082739"/>
          </a:xfrm>
          <a:solidFill>
            <a:srgbClr val="BD2500"/>
          </a:solidFill>
        </p:grpSpPr>
        <p:sp>
          <p:nvSpPr>
            <p:cNvPr id="204" name="椭圆 203"/>
            <p:cNvSpPr/>
            <p:nvPr/>
          </p:nvSpPr>
          <p:spPr>
            <a:xfrm>
              <a:off x="3175787" y="3245993"/>
              <a:ext cx="2082739" cy="2082739"/>
            </a:xfrm>
            <a:prstGeom prst="ellipse">
              <a:avLst/>
            </a:prstGeom>
            <a:solidFill>
              <a:srgbClr val="795696"/>
            </a:solidFill>
            <a:ln w="952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latin typeface="微软雅黑" panose="020B0503020204020204" pitchFamily="34" charset="-122"/>
                <a:ea typeface="微软雅黑" panose="020B0503020204020204" pitchFamily="34" charset="-122"/>
              </a:endParaRPr>
            </a:p>
          </p:txBody>
        </p:sp>
        <p:sp>
          <p:nvSpPr>
            <p:cNvPr id="207" name="文本框 206"/>
            <p:cNvSpPr txBox="1"/>
            <p:nvPr/>
          </p:nvSpPr>
          <p:spPr>
            <a:xfrm>
              <a:off x="3337441" y="3809680"/>
              <a:ext cx="1697031" cy="786540"/>
            </a:xfrm>
            <a:prstGeom prst="rect">
              <a:avLst/>
            </a:prstGeom>
            <a:noFill/>
            <a:ln>
              <a:noFill/>
            </a:ln>
          </p:spPr>
          <p:txBody>
            <a:bodyPr wrap="square" rtlCol="0">
              <a:spAutoFit/>
            </a:bodyPr>
            <a:lstStyle/>
            <a:p>
              <a:pPr algn="ctr"/>
              <a:r>
                <a:rPr kumimoji="1" lang="en-US" altLang="zh-CN" sz="2000">
                  <a:solidFill>
                    <a:schemeClr val="bg1"/>
                  </a:solidFill>
                  <a:latin typeface="微软雅黑" panose="020B0503020204020204" pitchFamily="34" charset="-122"/>
                  <a:ea typeface="微软雅黑" panose="020B0503020204020204" pitchFamily="34" charset="-122"/>
                </a:rPr>
                <a:t>1V1</a:t>
              </a:r>
              <a:endParaRPr kumimoji="1" lang="en-US" altLang="zh-CN" sz="2000">
                <a:solidFill>
                  <a:schemeClr val="bg1"/>
                </a:solidFill>
                <a:latin typeface="微软雅黑" panose="020B0503020204020204" pitchFamily="34" charset="-122"/>
                <a:ea typeface="微软雅黑" panose="020B0503020204020204" pitchFamily="34" charset="-122"/>
              </a:endParaRPr>
            </a:p>
            <a:p>
              <a:pPr algn="ctr"/>
              <a:r>
                <a:rPr kumimoji="1" lang="zh-CN" altLang="en-US" sz="2000">
                  <a:solidFill>
                    <a:schemeClr val="bg1"/>
                  </a:solidFill>
                  <a:latin typeface="微软雅黑" panose="020B0503020204020204" pitchFamily="34" charset="-122"/>
                  <a:ea typeface="微软雅黑" panose="020B0503020204020204" pitchFamily="34" charset="-122"/>
                </a:rPr>
                <a:t>私聊体系</a:t>
              </a:r>
              <a:endParaRPr kumimoji="1" lang="en-US" altLang="zh-CN" sz="2000">
                <a:solidFill>
                  <a:schemeClr val="bg1"/>
                </a:solidFill>
                <a:latin typeface="微软雅黑" panose="020B0503020204020204" pitchFamily="34" charset="-122"/>
                <a:ea typeface="微软雅黑" panose="020B0503020204020204" pitchFamily="34" charset="-122"/>
              </a:endParaRPr>
            </a:p>
          </p:txBody>
        </p:sp>
      </p:grpSp>
      <p:sp>
        <p:nvSpPr>
          <p:cNvPr id="210" name="椭圆 209"/>
          <p:cNvSpPr>
            <a:spLocks noChangeAspect="1"/>
          </p:cNvSpPr>
          <p:nvPr/>
        </p:nvSpPr>
        <p:spPr>
          <a:xfrm>
            <a:off x="4257896" y="1596993"/>
            <a:ext cx="3868470" cy="3868470"/>
          </a:xfrm>
          <a:prstGeom prst="ellipse">
            <a:avLst/>
          </a:prstGeom>
          <a:noFill/>
          <a:ln w="38100">
            <a:solidFill>
              <a:srgbClr val="795696">
                <a:alpha val="50000"/>
              </a:srgbClr>
            </a:solidFill>
            <a:prstDash val="sysDash"/>
          </a:ln>
          <a:effectLst>
            <a:outerShdw blurRad="368300" dist="203200" dir="5400000" sx="98000" sy="98000" algn="t" rotWithShape="0">
              <a:schemeClr val="accent2">
                <a:lumMod val="50000"/>
                <a:alpha val="18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alpha val="50000"/>
                </a:schemeClr>
              </a:solidFill>
              <a:latin typeface="微软雅黑" panose="020B0503020204020204" pitchFamily="34" charset="-122"/>
              <a:ea typeface="微软雅黑" panose="020B0503020204020204" pitchFamily="34" charset="-122"/>
            </a:endParaRPr>
          </a:p>
        </p:txBody>
      </p:sp>
      <p:sp>
        <p:nvSpPr>
          <p:cNvPr id="211" name="文本框 210"/>
          <p:cNvSpPr txBox="1"/>
          <p:nvPr/>
        </p:nvSpPr>
        <p:spPr>
          <a:xfrm>
            <a:off x="5289682" y="2047678"/>
            <a:ext cx="1740934" cy="369332"/>
          </a:xfrm>
          <a:prstGeom prst="rect">
            <a:avLst/>
          </a:prstGeom>
          <a:noFill/>
        </p:spPr>
        <p:txBody>
          <a:bodyPr wrap="square" rtlCol="0">
            <a:spAutoFit/>
          </a:bodyPr>
          <a:lstStyle/>
          <a:p>
            <a:r>
              <a:rPr lang="zh-CN" altLang="en-US" b="1">
                <a:latin typeface="微软雅黑" panose="020B0503020204020204" pitchFamily="34" charset="-122"/>
                <a:ea typeface="微软雅黑" panose="020B0503020204020204" pitchFamily="34" charset="-122"/>
              </a:rPr>
              <a:t>企微</a:t>
            </a:r>
            <a:r>
              <a:rPr lang="en-US" altLang="zh-CN" b="1">
                <a:latin typeface="微软雅黑" panose="020B0503020204020204" pitchFamily="34" charset="-122"/>
                <a:ea typeface="微软雅黑" panose="020B0503020204020204" pitchFamily="34" charset="-122"/>
              </a:rPr>
              <a:t>/</a:t>
            </a:r>
            <a:r>
              <a:rPr lang="zh-CN" altLang="en-US" b="1">
                <a:latin typeface="微软雅黑" panose="020B0503020204020204" pitchFamily="34" charset="-122"/>
                <a:ea typeface="微软雅黑" panose="020B0503020204020204" pitchFamily="34" charset="-122"/>
              </a:rPr>
              <a:t>个微私域</a:t>
            </a:r>
            <a:endParaRPr lang="zh-CN" altLang="en-US" b="1">
              <a:latin typeface="微软雅黑" panose="020B0503020204020204" pitchFamily="34" charset="-122"/>
              <a:ea typeface="微软雅黑" panose="020B0503020204020204" pitchFamily="34" charset="-122"/>
            </a:endParaRPr>
          </a:p>
        </p:txBody>
      </p:sp>
      <p:sp>
        <p:nvSpPr>
          <p:cNvPr id="212" name="文本框 211"/>
          <p:cNvSpPr txBox="1"/>
          <p:nvPr/>
        </p:nvSpPr>
        <p:spPr>
          <a:xfrm>
            <a:off x="3590330" y="3142224"/>
            <a:ext cx="326729" cy="923330"/>
          </a:xfrm>
          <a:prstGeom prst="rect">
            <a:avLst/>
          </a:prstGeom>
          <a:noFill/>
        </p:spPr>
        <p:txBody>
          <a:bodyPr wrap="square" rtlCol="0">
            <a:spAutoFit/>
          </a:bodyPr>
          <a:lstStyle/>
          <a:p>
            <a:r>
              <a:rPr lang="zh-CN" altLang="en-US" b="1">
                <a:latin typeface="微软雅黑" panose="020B0503020204020204" pitchFamily="34" charset="-122"/>
                <a:ea typeface="微软雅黑" panose="020B0503020204020204" pitchFamily="34" charset="-122"/>
              </a:rPr>
              <a:t>公域场</a:t>
            </a:r>
            <a:endParaRPr lang="zh-CN" altLang="en-US" b="1">
              <a:latin typeface="微软雅黑" panose="020B0503020204020204" pitchFamily="34" charset="-122"/>
              <a:ea typeface="微软雅黑" panose="020B0503020204020204" pitchFamily="34" charset="-122"/>
            </a:endParaRPr>
          </a:p>
        </p:txBody>
      </p:sp>
      <p:sp>
        <p:nvSpPr>
          <p:cNvPr id="213" name="文本框 212"/>
          <p:cNvSpPr txBox="1"/>
          <p:nvPr/>
        </p:nvSpPr>
        <p:spPr>
          <a:xfrm>
            <a:off x="8113004" y="3682961"/>
            <a:ext cx="326729" cy="923330"/>
          </a:xfrm>
          <a:prstGeom prst="rect">
            <a:avLst/>
          </a:prstGeom>
          <a:noFill/>
        </p:spPr>
        <p:txBody>
          <a:bodyPr wrap="square" rtlCol="0">
            <a:spAutoFit/>
          </a:bodyPr>
          <a:lstStyle/>
          <a:p>
            <a:r>
              <a:rPr lang="zh-CN" altLang="en-US" b="1">
                <a:latin typeface="微软雅黑" panose="020B0503020204020204" pitchFamily="34" charset="-122"/>
                <a:ea typeface="微软雅黑" panose="020B0503020204020204" pitchFamily="34" charset="-122"/>
              </a:rPr>
              <a:t>私域场</a:t>
            </a:r>
            <a:endParaRPr lang="zh-CN" altLang="en-US" b="1">
              <a:latin typeface="微软雅黑" panose="020B0503020204020204" pitchFamily="34" charset="-122"/>
              <a:ea typeface="微软雅黑" panose="020B0503020204020204" pitchFamily="34" charset="-122"/>
            </a:endParaRPr>
          </a:p>
        </p:txBody>
      </p:sp>
      <p:grpSp>
        <p:nvGrpSpPr>
          <p:cNvPr id="214" name="组合 213"/>
          <p:cNvGrpSpPr/>
          <p:nvPr/>
        </p:nvGrpSpPr>
        <p:grpSpPr>
          <a:xfrm>
            <a:off x="10459326" y="2999730"/>
            <a:ext cx="1634711" cy="346387"/>
            <a:chOff x="8545816" y="1603828"/>
            <a:chExt cx="1634711" cy="346387"/>
          </a:xfrm>
        </p:grpSpPr>
        <p:sp>
          <p:nvSpPr>
            <p:cNvPr id="215" name="圆角矩形 106"/>
            <p:cNvSpPr/>
            <p:nvPr/>
          </p:nvSpPr>
          <p:spPr>
            <a:xfrm>
              <a:off x="8586317" y="1603828"/>
              <a:ext cx="1594210" cy="346387"/>
            </a:xfrm>
            <a:prstGeom prst="roundRect">
              <a:avLst>
                <a:gd name="adj" fmla="val 50000"/>
              </a:avLst>
            </a:prstGeom>
            <a:solidFill>
              <a:schemeClr val="bg1"/>
            </a:solidFill>
            <a:ln w="9525">
              <a:gradFill>
                <a:gsLst>
                  <a:gs pos="0">
                    <a:schemeClr val="accent1">
                      <a:alpha val="0"/>
                    </a:schemeClr>
                  </a:gs>
                  <a:gs pos="100000">
                    <a:schemeClr val="accent1"/>
                  </a:gs>
                </a:gsLst>
                <a:lin ang="5400000" scaled="1"/>
              </a:gradFill>
            </a:ln>
            <a:effectLst>
              <a:outerShdw blurRad="368300" dist="203200" dir="5400000" sx="98000" sy="98000" algn="t" rotWithShape="0">
                <a:schemeClr val="accent2">
                  <a:lumMod val="50000"/>
                  <a:alpha val="18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panose="020B0503020204020204" pitchFamily="34" charset="-122"/>
                <a:ea typeface="微软雅黑" panose="020B0503020204020204" pitchFamily="34" charset="-122"/>
              </a:endParaRPr>
            </a:p>
          </p:txBody>
        </p:sp>
        <p:sp>
          <p:nvSpPr>
            <p:cNvPr id="216" name="文本框 215"/>
            <p:cNvSpPr txBox="1"/>
            <p:nvPr/>
          </p:nvSpPr>
          <p:spPr>
            <a:xfrm>
              <a:off x="8545816" y="1652900"/>
              <a:ext cx="1634711" cy="276999"/>
            </a:xfrm>
            <a:prstGeom prst="rect">
              <a:avLst/>
            </a:prstGeom>
            <a:noFill/>
          </p:spPr>
          <p:txBody>
            <a:bodyPr wrap="square" rtlCol="0">
              <a:spAutoFit/>
            </a:bodyPr>
            <a:lstStyle>
              <a:defPPr>
                <a:defRPr lang="zh-CN"/>
              </a:defPPr>
              <a:lvl1pPr algn="ctr">
                <a:lnSpc>
                  <a:spcPct val="110000"/>
                </a:lnSpc>
                <a:defRPr sz="1400">
                  <a:latin typeface="OPPOSans B" panose="00020600040101010101" pitchFamily="18" charset="-122"/>
                  <a:ea typeface="OPPOSans B" panose="00020600040101010101" pitchFamily="18" charset="-122"/>
                  <a:cs typeface="OPPOSans B" panose="00020600040101010101" pitchFamily="18" charset="-122"/>
                </a:defRPr>
              </a:lvl1pPr>
            </a:lstStyle>
            <a:p>
              <a:pPr marL="0" marR="0" lvl="0" indent="0" algn="ctr" defTabSz="914400" rtl="0" eaLnBrk="1" fontAlgn="auto" latinLnBrk="0" hangingPunct="1">
                <a:lnSpc>
                  <a:spcPct val="100000"/>
                </a:lnSpc>
                <a:spcBef>
                  <a:spcPct val="0"/>
                </a:spcBef>
                <a:spcAft>
                  <a:spcPct val="0"/>
                </a:spcAft>
                <a:buClrTx/>
                <a:buSzTx/>
                <a:buFontTx/>
                <a:buNone/>
                <a:defRPr/>
              </a:pPr>
              <a:r>
                <a:rPr lang="zh-CN" altLang="en-US" sz="1200">
                  <a:solidFill>
                    <a:schemeClr val="accent1"/>
                  </a:solidFill>
                  <a:latin typeface="微软雅黑" panose="020B0503020204020204" pitchFamily="34" charset="-122"/>
                  <a:ea typeface="微软雅黑" panose="020B0503020204020204" pitchFamily="34" charset="-122"/>
                </a:rPr>
                <a:t>内容种草公众号</a:t>
              </a:r>
              <a:endParaRPr kumimoji="0" lang="zh-CN" altLang="en-US" sz="1200" b="0" i="0" u="none" strike="noStrike" kern="1200" cap="none" spc="0" normalizeH="0" baseline="0" noProof="0">
                <a:ln>
                  <a:noFill/>
                </a:ln>
                <a:solidFill>
                  <a:schemeClr val="accent1"/>
                </a:solidFill>
                <a:effectLst/>
                <a:uLnTx/>
                <a:uFillTx/>
                <a:latin typeface="微软雅黑" panose="020B0503020204020204" pitchFamily="34" charset="-122"/>
                <a:ea typeface="微软雅黑" panose="020B0503020204020204" pitchFamily="34" charset="-122"/>
              </a:endParaRPr>
            </a:p>
          </p:txBody>
        </p:sp>
      </p:grpSp>
      <p:grpSp>
        <p:nvGrpSpPr>
          <p:cNvPr id="217" name="组合 216"/>
          <p:cNvGrpSpPr>
            <a:grpSpLocks noChangeAspect="1"/>
          </p:cNvGrpSpPr>
          <p:nvPr/>
        </p:nvGrpSpPr>
        <p:grpSpPr>
          <a:xfrm>
            <a:off x="7526129" y="1245768"/>
            <a:ext cx="2282344" cy="2227028"/>
            <a:chOff x="6763735" y="1460480"/>
            <a:chExt cx="4572000" cy="4461192"/>
          </a:xfrm>
        </p:grpSpPr>
        <p:sp>
          <p:nvSpPr>
            <p:cNvPr id="218" name="AutoShape 52"/>
            <p:cNvSpPr>
              <a:spLocks noChangeAspect="1" noChangeArrowheads="1" noTextEdit="1"/>
            </p:cNvSpPr>
            <p:nvPr/>
          </p:nvSpPr>
          <p:spPr bwMode="auto">
            <a:xfrm>
              <a:off x="6763735" y="1460480"/>
              <a:ext cx="4572000" cy="4461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srgbClr val="FFFFFF"/>
                </a:solidFill>
                <a:effectLst/>
                <a:uLnTx/>
                <a:uFillTx/>
                <a:latin typeface="Roboto Light" charset="0"/>
                <a:ea typeface="OPPOSans M"/>
                <a:cs typeface="+mn-cs"/>
              </a:endParaRPr>
            </a:p>
          </p:txBody>
        </p:sp>
        <p:sp>
          <p:nvSpPr>
            <p:cNvPr id="219" name="Freeform 848"/>
            <p:cNvSpPr>
              <a:spLocks noEditPoints="1"/>
            </p:cNvSpPr>
            <p:nvPr/>
          </p:nvSpPr>
          <p:spPr bwMode="auto">
            <a:xfrm>
              <a:off x="8697459" y="3522733"/>
              <a:ext cx="682702" cy="633087"/>
            </a:xfrm>
            <a:custGeom>
              <a:avLst/>
              <a:gdLst>
                <a:gd name="T0" fmla="*/ 125 w 160"/>
                <a:gd name="T1" fmla="*/ 53 h 147"/>
                <a:gd name="T2" fmla="*/ 93 w 160"/>
                <a:gd name="T3" fmla="*/ 15 h 147"/>
                <a:gd name="T4" fmla="*/ 80 w 160"/>
                <a:gd name="T5" fmla="*/ 0 h 147"/>
                <a:gd name="T6" fmla="*/ 67 w 160"/>
                <a:gd name="T7" fmla="*/ 15 h 147"/>
                <a:gd name="T8" fmla="*/ 35 w 160"/>
                <a:gd name="T9" fmla="*/ 53 h 147"/>
                <a:gd name="T10" fmla="*/ 17 w 160"/>
                <a:gd name="T11" fmla="*/ 121 h 147"/>
                <a:gd name="T12" fmla="*/ 18 w 160"/>
                <a:gd name="T13" fmla="*/ 125 h 147"/>
                <a:gd name="T14" fmla="*/ 57 w 160"/>
                <a:gd name="T15" fmla="*/ 132 h 147"/>
                <a:gd name="T16" fmla="*/ 104 w 160"/>
                <a:gd name="T17" fmla="*/ 132 h 147"/>
                <a:gd name="T18" fmla="*/ 143 w 160"/>
                <a:gd name="T19" fmla="*/ 125 h 147"/>
                <a:gd name="T20" fmla="*/ 144 w 160"/>
                <a:gd name="T21" fmla="*/ 121 h 147"/>
                <a:gd name="T22" fmla="*/ 72 w 160"/>
                <a:gd name="T23" fmla="*/ 13 h 147"/>
                <a:gd name="T24" fmla="*/ 88 w 160"/>
                <a:gd name="T25" fmla="*/ 13 h 147"/>
                <a:gd name="T26" fmla="*/ 72 w 160"/>
                <a:gd name="T27" fmla="*/ 14 h 147"/>
                <a:gd name="T28" fmla="*/ 80 w 160"/>
                <a:gd name="T29" fmla="*/ 141 h 147"/>
                <a:gd name="T30" fmla="*/ 80 w 160"/>
                <a:gd name="T31" fmla="*/ 133 h 147"/>
                <a:gd name="T32" fmla="*/ 80 w 160"/>
                <a:gd name="T33" fmla="*/ 141 h 147"/>
                <a:gd name="T34" fmla="*/ 102 w 160"/>
                <a:gd name="T35" fmla="*/ 127 h 147"/>
                <a:gd name="T36" fmla="*/ 97 w 160"/>
                <a:gd name="T37" fmla="*/ 127 h 147"/>
                <a:gd name="T38" fmla="*/ 91 w 160"/>
                <a:gd name="T39" fmla="*/ 128 h 147"/>
                <a:gd name="T40" fmla="*/ 86 w 160"/>
                <a:gd name="T41" fmla="*/ 128 h 147"/>
                <a:gd name="T42" fmla="*/ 76 w 160"/>
                <a:gd name="T43" fmla="*/ 128 h 147"/>
                <a:gd name="T44" fmla="*/ 70 w 160"/>
                <a:gd name="T45" fmla="*/ 128 h 147"/>
                <a:gd name="T46" fmla="*/ 65 w 160"/>
                <a:gd name="T47" fmla="*/ 127 h 147"/>
                <a:gd name="T48" fmla="*/ 59 w 160"/>
                <a:gd name="T49" fmla="*/ 127 h 147"/>
                <a:gd name="T50" fmla="*/ 44 w 160"/>
                <a:gd name="T51" fmla="*/ 124 h 147"/>
                <a:gd name="T52" fmla="*/ 40 w 160"/>
                <a:gd name="T53" fmla="*/ 77 h 147"/>
                <a:gd name="T54" fmla="*/ 61 w 160"/>
                <a:gd name="T55" fmla="*/ 23 h 147"/>
                <a:gd name="T56" fmla="*/ 70 w 160"/>
                <a:gd name="T57" fmla="*/ 20 h 147"/>
                <a:gd name="T58" fmla="*/ 90 w 160"/>
                <a:gd name="T59" fmla="*/ 20 h 147"/>
                <a:gd name="T60" fmla="*/ 120 w 160"/>
                <a:gd name="T61" fmla="*/ 53 h 147"/>
                <a:gd name="T62" fmla="*/ 137 w 160"/>
                <a:gd name="T63" fmla="*/ 121 h 147"/>
                <a:gd name="T64" fmla="*/ 98 w 160"/>
                <a:gd name="T65" fmla="*/ 34 h 147"/>
                <a:gd name="T66" fmla="*/ 66 w 160"/>
                <a:gd name="T67" fmla="*/ 35 h 147"/>
                <a:gd name="T68" fmla="*/ 51 w 160"/>
                <a:gd name="T69" fmla="*/ 56 h 147"/>
                <a:gd name="T70" fmla="*/ 48 w 160"/>
                <a:gd name="T71" fmla="*/ 53 h 147"/>
                <a:gd name="T72" fmla="*/ 97 w 160"/>
                <a:gd name="T73" fmla="*/ 30 h 147"/>
                <a:gd name="T74" fmla="*/ 13 w 160"/>
                <a:gd name="T75" fmla="*/ 58 h 147"/>
                <a:gd name="T76" fmla="*/ 13 w 160"/>
                <a:gd name="T77" fmla="*/ 94 h 147"/>
                <a:gd name="T78" fmla="*/ 11 w 160"/>
                <a:gd name="T79" fmla="*/ 99 h 147"/>
                <a:gd name="T80" fmla="*/ 0 w 160"/>
                <a:gd name="T81" fmla="*/ 76 h 147"/>
                <a:gd name="T82" fmla="*/ 13 w 160"/>
                <a:gd name="T83" fmla="*/ 54 h 147"/>
                <a:gd name="T84" fmla="*/ 20 w 160"/>
                <a:gd name="T85" fmla="*/ 92 h 147"/>
                <a:gd name="T86" fmla="*/ 24 w 160"/>
                <a:gd name="T87" fmla="*/ 59 h 147"/>
                <a:gd name="T88" fmla="*/ 24 w 160"/>
                <a:gd name="T89" fmla="*/ 88 h 147"/>
                <a:gd name="T90" fmla="*/ 22 w 160"/>
                <a:gd name="T91" fmla="*/ 93 h 147"/>
                <a:gd name="T92" fmla="*/ 160 w 160"/>
                <a:gd name="T93" fmla="*/ 76 h 147"/>
                <a:gd name="T94" fmla="*/ 149 w 160"/>
                <a:gd name="T95" fmla="*/ 99 h 147"/>
                <a:gd name="T96" fmla="*/ 147 w 160"/>
                <a:gd name="T97" fmla="*/ 94 h 147"/>
                <a:gd name="T98" fmla="*/ 147 w 160"/>
                <a:gd name="T99" fmla="*/ 58 h 147"/>
                <a:gd name="T100" fmla="*/ 151 w 160"/>
                <a:gd name="T101" fmla="*/ 54 h 147"/>
                <a:gd name="T102" fmla="*/ 140 w 160"/>
                <a:gd name="T103" fmla="*/ 59 h 147"/>
                <a:gd name="T104" fmla="*/ 138 w 160"/>
                <a:gd name="T105" fmla="*/ 93 h 147"/>
                <a:gd name="T106" fmla="*/ 136 w 160"/>
                <a:gd name="T107" fmla="*/ 88 h 147"/>
                <a:gd name="T108" fmla="*/ 136 w 160"/>
                <a:gd name="T109" fmla="*/ 59 h 1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60" h="147">
                  <a:moveTo>
                    <a:pt x="125" y="77"/>
                  </a:moveTo>
                  <a:cubicBezTo>
                    <a:pt x="125" y="53"/>
                    <a:pt x="125" y="53"/>
                    <a:pt x="125" y="53"/>
                  </a:cubicBezTo>
                  <a:cubicBezTo>
                    <a:pt x="126" y="35"/>
                    <a:pt x="113" y="23"/>
                    <a:pt x="103" y="18"/>
                  </a:cubicBezTo>
                  <a:cubicBezTo>
                    <a:pt x="100" y="17"/>
                    <a:pt x="97" y="16"/>
                    <a:pt x="93" y="15"/>
                  </a:cubicBezTo>
                  <a:cubicBezTo>
                    <a:pt x="93" y="13"/>
                    <a:pt x="93" y="13"/>
                    <a:pt x="93" y="13"/>
                  </a:cubicBezTo>
                  <a:cubicBezTo>
                    <a:pt x="93" y="6"/>
                    <a:pt x="87" y="0"/>
                    <a:pt x="80" y="0"/>
                  </a:cubicBezTo>
                  <a:cubicBezTo>
                    <a:pt x="73" y="0"/>
                    <a:pt x="67" y="6"/>
                    <a:pt x="67" y="13"/>
                  </a:cubicBezTo>
                  <a:cubicBezTo>
                    <a:pt x="67" y="15"/>
                    <a:pt x="67" y="15"/>
                    <a:pt x="67" y="15"/>
                  </a:cubicBezTo>
                  <a:cubicBezTo>
                    <a:pt x="64" y="16"/>
                    <a:pt x="61" y="17"/>
                    <a:pt x="58" y="18"/>
                  </a:cubicBezTo>
                  <a:cubicBezTo>
                    <a:pt x="47" y="24"/>
                    <a:pt x="35" y="36"/>
                    <a:pt x="35" y="53"/>
                  </a:cubicBezTo>
                  <a:cubicBezTo>
                    <a:pt x="35" y="77"/>
                    <a:pt x="35" y="77"/>
                    <a:pt x="35" y="77"/>
                  </a:cubicBezTo>
                  <a:cubicBezTo>
                    <a:pt x="35" y="94"/>
                    <a:pt x="29" y="109"/>
                    <a:pt x="17" y="121"/>
                  </a:cubicBezTo>
                  <a:cubicBezTo>
                    <a:pt x="16" y="121"/>
                    <a:pt x="16" y="123"/>
                    <a:pt x="16" y="123"/>
                  </a:cubicBezTo>
                  <a:cubicBezTo>
                    <a:pt x="16" y="124"/>
                    <a:pt x="17" y="125"/>
                    <a:pt x="18" y="125"/>
                  </a:cubicBezTo>
                  <a:cubicBezTo>
                    <a:pt x="44" y="130"/>
                    <a:pt x="44" y="130"/>
                    <a:pt x="44" y="130"/>
                  </a:cubicBezTo>
                  <a:cubicBezTo>
                    <a:pt x="48" y="130"/>
                    <a:pt x="53" y="131"/>
                    <a:pt x="57" y="132"/>
                  </a:cubicBezTo>
                  <a:cubicBezTo>
                    <a:pt x="61" y="141"/>
                    <a:pt x="71" y="147"/>
                    <a:pt x="80" y="147"/>
                  </a:cubicBezTo>
                  <a:cubicBezTo>
                    <a:pt x="90" y="147"/>
                    <a:pt x="100" y="141"/>
                    <a:pt x="104" y="132"/>
                  </a:cubicBezTo>
                  <a:cubicBezTo>
                    <a:pt x="108" y="131"/>
                    <a:pt x="113" y="130"/>
                    <a:pt x="117" y="130"/>
                  </a:cubicBezTo>
                  <a:cubicBezTo>
                    <a:pt x="143" y="125"/>
                    <a:pt x="143" y="125"/>
                    <a:pt x="143" y="125"/>
                  </a:cubicBezTo>
                  <a:cubicBezTo>
                    <a:pt x="144" y="125"/>
                    <a:pt x="144" y="124"/>
                    <a:pt x="145" y="123"/>
                  </a:cubicBezTo>
                  <a:cubicBezTo>
                    <a:pt x="145" y="123"/>
                    <a:pt x="145" y="121"/>
                    <a:pt x="144" y="121"/>
                  </a:cubicBezTo>
                  <a:cubicBezTo>
                    <a:pt x="132" y="108"/>
                    <a:pt x="125" y="94"/>
                    <a:pt x="125" y="77"/>
                  </a:cubicBezTo>
                  <a:close/>
                  <a:moveTo>
                    <a:pt x="72" y="13"/>
                  </a:moveTo>
                  <a:cubicBezTo>
                    <a:pt x="72" y="9"/>
                    <a:pt x="76" y="5"/>
                    <a:pt x="80" y="5"/>
                  </a:cubicBezTo>
                  <a:cubicBezTo>
                    <a:pt x="84" y="5"/>
                    <a:pt x="88" y="9"/>
                    <a:pt x="88" y="13"/>
                  </a:cubicBezTo>
                  <a:cubicBezTo>
                    <a:pt x="88" y="14"/>
                    <a:pt x="88" y="14"/>
                    <a:pt x="88" y="14"/>
                  </a:cubicBezTo>
                  <a:cubicBezTo>
                    <a:pt x="83" y="13"/>
                    <a:pt x="77" y="13"/>
                    <a:pt x="72" y="14"/>
                  </a:cubicBezTo>
                  <a:lnTo>
                    <a:pt x="72" y="13"/>
                  </a:lnTo>
                  <a:close/>
                  <a:moveTo>
                    <a:pt x="80" y="141"/>
                  </a:moveTo>
                  <a:cubicBezTo>
                    <a:pt x="74" y="141"/>
                    <a:pt x="67" y="138"/>
                    <a:pt x="63" y="132"/>
                  </a:cubicBezTo>
                  <a:cubicBezTo>
                    <a:pt x="69" y="133"/>
                    <a:pt x="75" y="133"/>
                    <a:pt x="80" y="133"/>
                  </a:cubicBezTo>
                  <a:cubicBezTo>
                    <a:pt x="86" y="133"/>
                    <a:pt x="92" y="133"/>
                    <a:pt x="98" y="132"/>
                  </a:cubicBezTo>
                  <a:cubicBezTo>
                    <a:pt x="94" y="138"/>
                    <a:pt x="87" y="141"/>
                    <a:pt x="80" y="141"/>
                  </a:cubicBezTo>
                  <a:close/>
                  <a:moveTo>
                    <a:pt x="116" y="124"/>
                  </a:moveTo>
                  <a:cubicBezTo>
                    <a:pt x="111" y="125"/>
                    <a:pt x="107" y="126"/>
                    <a:pt x="102" y="127"/>
                  </a:cubicBezTo>
                  <a:cubicBezTo>
                    <a:pt x="102" y="127"/>
                    <a:pt x="102" y="127"/>
                    <a:pt x="102" y="127"/>
                  </a:cubicBezTo>
                  <a:cubicBezTo>
                    <a:pt x="100" y="127"/>
                    <a:pt x="98" y="127"/>
                    <a:pt x="97" y="127"/>
                  </a:cubicBezTo>
                  <a:cubicBezTo>
                    <a:pt x="96" y="127"/>
                    <a:pt x="96" y="127"/>
                    <a:pt x="96" y="127"/>
                  </a:cubicBezTo>
                  <a:cubicBezTo>
                    <a:pt x="95" y="127"/>
                    <a:pt x="93" y="128"/>
                    <a:pt x="91" y="128"/>
                  </a:cubicBezTo>
                  <a:cubicBezTo>
                    <a:pt x="91" y="128"/>
                    <a:pt x="91" y="128"/>
                    <a:pt x="91" y="128"/>
                  </a:cubicBezTo>
                  <a:cubicBezTo>
                    <a:pt x="89" y="128"/>
                    <a:pt x="88" y="128"/>
                    <a:pt x="86" y="128"/>
                  </a:cubicBezTo>
                  <a:cubicBezTo>
                    <a:pt x="86" y="128"/>
                    <a:pt x="86" y="128"/>
                    <a:pt x="85" y="128"/>
                  </a:cubicBezTo>
                  <a:cubicBezTo>
                    <a:pt x="82" y="128"/>
                    <a:pt x="79" y="128"/>
                    <a:pt x="76" y="128"/>
                  </a:cubicBezTo>
                  <a:cubicBezTo>
                    <a:pt x="75" y="128"/>
                    <a:pt x="75" y="128"/>
                    <a:pt x="75" y="128"/>
                  </a:cubicBezTo>
                  <a:cubicBezTo>
                    <a:pt x="73" y="128"/>
                    <a:pt x="72" y="128"/>
                    <a:pt x="70" y="128"/>
                  </a:cubicBezTo>
                  <a:cubicBezTo>
                    <a:pt x="70" y="128"/>
                    <a:pt x="70" y="128"/>
                    <a:pt x="69" y="128"/>
                  </a:cubicBezTo>
                  <a:cubicBezTo>
                    <a:pt x="68" y="128"/>
                    <a:pt x="66" y="127"/>
                    <a:pt x="65" y="127"/>
                  </a:cubicBezTo>
                  <a:cubicBezTo>
                    <a:pt x="65" y="127"/>
                    <a:pt x="64" y="127"/>
                    <a:pt x="64" y="127"/>
                  </a:cubicBezTo>
                  <a:cubicBezTo>
                    <a:pt x="63" y="127"/>
                    <a:pt x="61" y="127"/>
                    <a:pt x="59" y="127"/>
                  </a:cubicBezTo>
                  <a:cubicBezTo>
                    <a:pt x="59" y="127"/>
                    <a:pt x="59" y="127"/>
                    <a:pt x="59" y="127"/>
                  </a:cubicBezTo>
                  <a:cubicBezTo>
                    <a:pt x="54" y="126"/>
                    <a:pt x="50" y="125"/>
                    <a:pt x="44" y="124"/>
                  </a:cubicBezTo>
                  <a:cubicBezTo>
                    <a:pt x="24" y="121"/>
                    <a:pt x="24" y="121"/>
                    <a:pt x="24" y="121"/>
                  </a:cubicBezTo>
                  <a:cubicBezTo>
                    <a:pt x="35" y="109"/>
                    <a:pt x="40" y="94"/>
                    <a:pt x="40" y="77"/>
                  </a:cubicBezTo>
                  <a:cubicBezTo>
                    <a:pt x="40" y="53"/>
                    <a:pt x="40" y="53"/>
                    <a:pt x="40" y="53"/>
                  </a:cubicBezTo>
                  <a:cubicBezTo>
                    <a:pt x="40" y="39"/>
                    <a:pt x="50" y="28"/>
                    <a:pt x="61" y="23"/>
                  </a:cubicBezTo>
                  <a:cubicBezTo>
                    <a:pt x="64" y="22"/>
                    <a:pt x="67" y="21"/>
                    <a:pt x="70" y="20"/>
                  </a:cubicBezTo>
                  <a:cubicBezTo>
                    <a:pt x="70" y="20"/>
                    <a:pt x="70" y="20"/>
                    <a:pt x="70" y="20"/>
                  </a:cubicBezTo>
                  <a:cubicBezTo>
                    <a:pt x="76" y="18"/>
                    <a:pt x="83" y="18"/>
                    <a:pt x="90" y="20"/>
                  </a:cubicBezTo>
                  <a:cubicBezTo>
                    <a:pt x="90" y="20"/>
                    <a:pt x="90" y="20"/>
                    <a:pt x="90" y="20"/>
                  </a:cubicBezTo>
                  <a:cubicBezTo>
                    <a:pt x="94" y="20"/>
                    <a:pt x="97" y="21"/>
                    <a:pt x="100" y="23"/>
                  </a:cubicBezTo>
                  <a:cubicBezTo>
                    <a:pt x="110" y="27"/>
                    <a:pt x="120" y="39"/>
                    <a:pt x="120" y="53"/>
                  </a:cubicBezTo>
                  <a:cubicBezTo>
                    <a:pt x="120" y="77"/>
                    <a:pt x="120" y="77"/>
                    <a:pt x="120" y="77"/>
                  </a:cubicBezTo>
                  <a:cubicBezTo>
                    <a:pt x="120" y="93"/>
                    <a:pt x="126" y="108"/>
                    <a:pt x="137" y="121"/>
                  </a:cubicBezTo>
                  <a:lnTo>
                    <a:pt x="116" y="124"/>
                  </a:lnTo>
                  <a:close/>
                  <a:moveTo>
                    <a:pt x="98" y="34"/>
                  </a:moveTo>
                  <a:cubicBezTo>
                    <a:pt x="98" y="35"/>
                    <a:pt x="96" y="36"/>
                    <a:pt x="95" y="35"/>
                  </a:cubicBezTo>
                  <a:cubicBezTo>
                    <a:pt x="86" y="31"/>
                    <a:pt x="75" y="31"/>
                    <a:pt x="66" y="35"/>
                  </a:cubicBezTo>
                  <a:cubicBezTo>
                    <a:pt x="61" y="37"/>
                    <a:pt x="53" y="44"/>
                    <a:pt x="53" y="53"/>
                  </a:cubicBezTo>
                  <a:cubicBezTo>
                    <a:pt x="53" y="55"/>
                    <a:pt x="52" y="56"/>
                    <a:pt x="51" y="56"/>
                  </a:cubicBezTo>
                  <a:cubicBezTo>
                    <a:pt x="51" y="56"/>
                    <a:pt x="51" y="56"/>
                    <a:pt x="51" y="56"/>
                  </a:cubicBezTo>
                  <a:cubicBezTo>
                    <a:pt x="49" y="56"/>
                    <a:pt x="48" y="55"/>
                    <a:pt x="48" y="53"/>
                  </a:cubicBezTo>
                  <a:cubicBezTo>
                    <a:pt x="48" y="41"/>
                    <a:pt x="58" y="33"/>
                    <a:pt x="64" y="30"/>
                  </a:cubicBezTo>
                  <a:cubicBezTo>
                    <a:pt x="74" y="26"/>
                    <a:pt x="87" y="26"/>
                    <a:pt x="97" y="30"/>
                  </a:cubicBezTo>
                  <a:cubicBezTo>
                    <a:pt x="98" y="31"/>
                    <a:pt x="99" y="32"/>
                    <a:pt x="98" y="34"/>
                  </a:cubicBezTo>
                  <a:close/>
                  <a:moveTo>
                    <a:pt x="13" y="58"/>
                  </a:moveTo>
                  <a:cubicBezTo>
                    <a:pt x="8" y="63"/>
                    <a:pt x="5" y="69"/>
                    <a:pt x="5" y="76"/>
                  </a:cubicBezTo>
                  <a:cubicBezTo>
                    <a:pt x="5" y="83"/>
                    <a:pt x="8" y="89"/>
                    <a:pt x="13" y="94"/>
                  </a:cubicBezTo>
                  <a:cubicBezTo>
                    <a:pt x="14" y="95"/>
                    <a:pt x="14" y="97"/>
                    <a:pt x="13" y="98"/>
                  </a:cubicBezTo>
                  <a:cubicBezTo>
                    <a:pt x="12" y="98"/>
                    <a:pt x="12" y="99"/>
                    <a:pt x="11" y="99"/>
                  </a:cubicBezTo>
                  <a:cubicBezTo>
                    <a:pt x="10" y="99"/>
                    <a:pt x="10" y="98"/>
                    <a:pt x="9" y="98"/>
                  </a:cubicBezTo>
                  <a:cubicBezTo>
                    <a:pt x="3" y="92"/>
                    <a:pt x="0" y="84"/>
                    <a:pt x="0" y="76"/>
                  </a:cubicBezTo>
                  <a:cubicBezTo>
                    <a:pt x="0" y="68"/>
                    <a:pt x="3" y="60"/>
                    <a:pt x="9" y="54"/>
                  </a:cubicBezTo>
                  <a:cubicBezTo>
                    <a:pt x="10" y="53"/>
                    <a:pt x="12" y="53"/>
                    <a:pt x="13" y="54"/>
                  </a:cubicBezTo>
                  <a:cubicBezTo>
                    <a:pt x="14" y="55"/>
                    <a:pt x="14" y="57"/>
                    <a:pt x="13" y="58"/>
                  </a:cubicBezTo>
                  <a:close/>
                  <a:moveTo>
                    <a:pt x="20" y="92"/>
                  </a:moveTo>
                  <a:cubicBezTo>
                    <a:pt x="11" y="83"/>
                    <a:pt x="11" y="68"/>
                    <a:pt x="20" y="59"/>
                  </a:cubicBezTo>
                  <a:cubicBezTo>
                    <a:pt x="21" y="58"/>
                    <a:pt x="23" y="58"/>
                    <a:pt x="24" y="59"/>
                  </a:cubicBezTo>
                  <a:cubicBezTo>
                    <a:pt x="25" y="60"/>
                    <a:pt x="25" y="62"/>
                    <a:pt x="24" y="63"/>
                  </a:cubicBezTo>
                  <a:cubicBezTo>
                    <a:pt x="17" y="70"/>
                    <a:pt x="17" y="81"/>
                    <a:pt x="24" y="88"/>
                  </a:cubicBezTo>
                  <a:cubicBezTo>
                    <a:pt x="25" y="89"/>
                    <a:pt x="25" y="91"/>
                    <a:pt x="24" y="92"/>
                  </a:cubicBezTo>
                  <a:cubicBezTo>
                    <a:pt x="24" y="92"/>
                    <a:pt x="23" y="93"/>
                    <a:pt x="22" y="93"/>
                  </a:cubicBezTo>
                  <a:cubicBezTo>
                    <a:pt x="21" y="93"/>
                    <a:pt x="21" y="92"/>
                    <a:pt x="20" y="92"/>
                  </a:cubicBezTo>
                  <a:close/>
                  <a:moveTo>
                    <a:pt x="160" y="76"/>
                  </a:moveTo>
                  <a:cubicBezTo>
                    <a:pt x="160" y="84"/>
                    <a:pt x="157" y="92"/>
                    <a:pt x="151" y="98"/>
                  </a:cubicBezTo>
                  <a:cubicBezTo>
                    <a:pt x="150" y="98"/>
                    <a:pt x="150" y="99"/>
                    <a:pt x="149" y="99"/>
                  </a:cubicBezTo>
                  <a:cubicBezTo>
                    <a:pt x="148" y="99"/>
                    <a:pt x="148" y="98"/>
                    <a:pt x="147" y="98"/>
                  </a:cubicBezTo>
                  <a:cubicBezTo>
                    <a:pt x="146" y="97"/>
                    <a:pt x="146" y="95"/>
                    <a:pt x="147" y="94"/>
                  </a:cubicBezTo>
                  <a:cubicBezTo>
                    <a:pt x="152" y="89"/>
                    <a:pt x="155" y="83"/>
                    <a:pt x="155" y="76"/>
                  </a:cubicBezTo>
                  <a:cubicBezTo>
                    <a:pt x="155" y="69"/>
                    <a:pt x="152" y="63"/>
                    <a:pt x="147" y="58"/>
                  </a:cubicBezTo>
                  <a:cubicBezTo>
                    <a:pt x="146" y="57"/>
                    <a:pt x="146" y="55"/>
                    <a:pt x="147" y="54"/>
                  </a:cubicBezTo>
                  <a:cubicBezTo>
                    <a:pt x="148" y="53"/>
                    <a:pt x="150" y="53"/>
                    <a:pt x="151" y="54"/>
                  </a:cubicBezTo>
                  <a:cubicBezTo>
                    <a:pt x="157" y="60"/>
                    <a:pt x="160" y="68"/>
                    <a:pt x="160" y="76"/>
                  </a:cubicBezTo>
                  <a:close/>
                  <a:moveTo>
                    <a:pt x="140" y="59"/>
                  </a:moveTo>
                  <a:cubicBezTo>
                    <a:pt x="149" y="68"/>
                    <a:pt x="149" y="83"/>
                    <a:pt x="140" y="92"/>
                  </a:cubicBezTo>
                  <a:cubicBezTo>
                    <a:pt x="139" y="92"/>
                    <a:pt x="139" y="93"/>
                    <a:pt x="138" y="93"/>
                  </a:cubicBezTo>
                  <a:cubicBezTo>
                    <a:pt x="137" y="93"/>
                    <a:pt x="136" y="92"/>
                    <a:pt x="136" y="92"/>
                  </a:cubicBezTo>
                  <a:cubicBezTo>
                    <a:pt x="135" y="91"/>
                    <a:pt x="135" y="89"/>
                    <a:pt x="136" y="88"/>
                  </a:cubicBezTo>
                  <a:cubicBezTo>
                    <a:pt x="143" y="81"/>
                    <a:pt x="143" y="70"/>
                    <a:pt x="136" y="63"/>
                  </a:cubicBezTo>
                  <a:cubicBezTo>
                    <a:pt x="135" y="62"/>
                    <a:pt x="135" y="60"/>
                    <a:pt x="136" y="59"/>
                  </a:cubicBezTo>
                  <a:cubicBezTo>
                    <a:pt x="137" y="58"/>
                    <a:pt x="139" y="58"/>
                    <a:pt x="140" y="59"/>
                  </a:cubicBezTo>
                  <a:close/>
                </a:path>
              </a:pathLst>
            </a:custGeom>
            <a:gradFill>
              <a:gsLst>
                <a:gs pos="0">
                  <a:schemeClr val="accent1">
                    <a:lumMod val="60000"/>
                    <a:lumOff val="40000"/>
                  </a:schemeClr>
                </a:gs>
                <a:gs pos="100000">
                  <a:schemeClr val="accent1"/>
                </a:gs>
              </a:gsLst>
              <a:lin ang="5400000" scaled="1"/>
            </a:grad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en-US" sz="1000" b="0" i="0" u="none" strike="noStrike" kern="1200" cap="none" spc="0" normalizeH="0" baseline="0" noProof="0">
                <a:ln>
                  <a:noFill/>
                </a:ln>
                <a:effectLst/>
                <a:uLnTx/>
                <a:uFillTx/>
                <a:latin typeface="微软雅黑" panose="020B0503020204020204" pitchFamily="34" charset="-122"/>
                <a:ea typeface="微软雅黑" panose="020B0503020204020204" pitchFamily="34" charset="-122"/>
              </a:endParaRPr>
            </a:p>
          </p:txBody>
        </p:sp>
        <p:sp>
          <p:nvSpPr>
            <p:cNvPr id="224" name="Freeform 56"/>
            <p:cNvSpPr/>
            <p:nvPr/>
          </p:nvSpPr>
          <p:spPr bwMode="auto">
            <a:xfrm>
              <a:off x="9041953" y="3104077"/>
              <a:ext cx="1435676" cy="1361001"/>
            </a:xfrm>
            <a:custGeom>
              <a:avLst/>
              <a:gdLst>
                <a:gd name="T0" fmla="*/ 0 w 666"/>
                <a:gd name="T1" fmla="*/ 80 h 631"/>
                <a:gd name="T2" fmla="*/ 339 w 666"/>
                <a:gd name="T3" fmla="*/ 631 h 631"/>
                <a:gd name="T4" fmla="*/ 666 w 666"/>
                <a:gd name="T5" fmla="*/ 89 h 631"/>
                <a:gd name="T6" fmla="*/ 325 w 666"/>
                <a:gd name="T7" fmla="*/ 0 h 631"/>
                <a:gd name="T8" fmla="*/ 0 w 666"/>
                <a:gd name="T9" fmla="*/ 80 h 631"/>
              </a:gdLst>
              <a:ahLst/>
              <a:cxnLst>
                <a:cxn ang="0">
                  <a:pos x="T0" y="T1"/>
                </a:cxn>
                <a:cxn ang="0">
                  <a:pos x="T2" y="T3"/>
                </a:cxn>
                <a:cxn ang="0">
                  <a:pos x="T4" y="T5"/>
                </a:cxn>
                <a:cxn ang="0">
                  <a:pos x="T6" y="T7"/>
                </a:cxn>
                <a:cxn ang="0">
                  <a:pos x="T8" y="T9"/>
                </a:cxn>
              </a:cxnLst>
              <a:rect l="0" t="0" r="r" b="b"/>
              <a:pathLst>
                <a:path w="666" h="631">
                  <a:moveTo>
                    <a:pt x="0" y="80"/>
                  </a:moveTo>
                  <a:cubicBezTo>
                    <a:pt x="187" y="199"/>
                    <a:pt x="317" y="399"/>
                    <a:pt x="339" y="631"/>
                  </a:cubicBezTo>
                  <a:cubicBezTo>
                    <a:pt x="522" y="515"/>
                    <a:pt x="649" y="317"/>
                    <a:pt x="666" y="89"/>
                  </a:cubicBezTo>
                  <a:cubicBezTo>
                    <a:pt x="565" y="32"/>
                    <a:pt x="449" y="0"/>
                    <a:pt x="325" y="0"/>
                  </a:cubicBezTo>
                  <a:cubicBezTo>
                    <a:pt x="208" y="0"/>
                    <a:pt x="97" y="29"/>
                    <a:pt x="0" y="80"/>
                  </a:cubicBezTo>
                  <a:close/>
                </a:path>
              </a:pathLst>
            </a:custGeom>
            <a:noFill/>
            <a:ln w="12700">
              <a:gradFill>
                <a:gsLst>
                  <a:gs pos="0">
                    <a:schemeClr val="accent1">
                      <a:lumMod val="60000"/>
                      <a:lumOff val="40000"/>
                    </a:schemeClr>
                  </a:gs>
                  <a:gs pos="100000">
                    <a:schemeClr val="accent1"/>
                  </a:gs>
                </a:gsLst>
                <a:lin ang="5400000" scaled="1"/>
              </a:gradFill>
            </a:ln>
          </p:spPr>
          <p:txBody>
            <a:bodyPr vert="horz" wrap="square" lIns="274320" tIns="0" rIns="0" bIns="274320" numCol="1" anchor="ctr" anchorCtr="0" compatLnSpc="1"/>
            <a:lstStyle/>
            <a:p>
              <a:pPr marL="0" marR="0" lvl="0" indent="0" algn="ctr" defTabSz="914400" rtl="0" eaLnBrk="1" fontAlgn="auto" latinLnBrk="0" hangingPunct="1">
                <a:lnSpc>
                  <a:spcPct val="100000"/>
                </a:lnSpc>
                <a:spcBef>
                  <a:spcPct val="0"/>
                </a:spcBef>
                <a:spcAft>
                  <a:spcPct val="0"/>
                </a:spcAft>
                <a:buClrTx/>
                <a:buSzTx/>
                <a:buFontTx/>
                <a:buNone/>
                <a:defRPr/>
              </a:pPr>
              <a:r>
                <a:rPr lang="zh-CN" altLang="en-US" sz="1000">
                  <a:latin typeface="微软雅黑" panose="020B0503020204020204" pitchFamily="34" charset="-122"/>
                  <a:ea typeface="微软雅黑" panose="020B0503020204020204" pitchFamily="34" charset="-122"/>
                  <a:cs typeface="Roboto Light" charset="0"/>
                </a:rPr>
                <a:t>私域</a:t>
              </a:r>
              <a:endParaRPr lang="en-US" altLang="zh-CN" sz="1000">
                <a:latin typeface="微软雅黑" panose="020B0503020204020204" pitchFamily="34" charset="-122"/>
                <a:ea typeface="微软雅黑" panose="020B0503020204020204" pitchFamily="34" charset="-122"/>
                <a:cs typeface="Roboto Light" charset="0"/>
              </a:endParaRPr>
            </a:p>
            <a:p>
              <a:pPr marL="0" marR="0" lvl="0" indent="0" algn="ctr" defTabSz="914400" rtl="0" eaLnBrk="1" fontAlgn="auto" latinLnBrk="0" hangingPunct="1">
                <a:lnSpc>
                  <a:spcPct val="100000"/>
                </a:lnSpc>
                <a:spcBef>
                  <a:spcPct val="0"/>
                </a:spcBef>
                <a:spcAft>
                  <a:spcPct val="0"/>
                </a:spcAft>
                <a:buClrTx/>
                <a:buSzTx/>
                <a:buFontTx/>
                <a:buNone/>
                <a:defRPr/>
              </a:pPr>
              <a:r>
                <a:rPr lang="zh-CN" altLang="en-US" sz="1000">
                  <a:latin typeface="微软雅黑" panose="020B0503020204020204" pitchFamily="34" charset="-122"/>
                  <a:ea typeface="微软雅黑" panose="020B0503020204020204" pitchFamily="34" charset="-122"/>
                  <a:cs typeface="Roboto Light" charset="0"/>
                </a:rPr>
                <a:t>留量池</a:t>
              </a:r>
              <a:endParaRPr kumimoji="0" lang="en-US" sz="1000" b="0" i="0" u="none" strike="noStrike" kern="1200" cap="none" spc="0" normalizeH="0" baseline="0" noProof="0">
                <a:ln>
                  <a:noFill/>
                </a:ln>
                <a:effectLst/>
                <a:uLnTx/>
                <a:uFillTx/>
                <a:latin typeface="微软雅黑" panose="020B0503020204020204" pitchFamily="34" charset="-122"/>
                <a:ea typeface="微软雅黑" panose="020B0503020204020204" pitchFamily="34" charset="-122"/>
                <a:cs typeface="Roboto Light" charset="0"/>
              </a:endParaRPr>
            </a:p>
          </p:txBody>
        </p:sp>
        <p:sp>
          <p:nvSpPr>
            <p:cNvPr id="225" name="Freeform 58"/>
            <p:cNvSpPr/>
            <p:nvPr/>
          </p:nvSpPr>
          <p:spPr bwMode="auto">
            <a:xfrm>
              <a:off x="7378348" y="3100009"/>
              <a:ext cx="1590908" cy="1361001"/>
            </a:xfrm>
            <a:custGeom>
              <a:avLst/>
              <a:gdLst>
                <a:gd name="T0" fmla="*/ 327 w 665"/>
                <a:gd name="T1" fmla="*/ 631 h 631"/>
                <a:gd name="T2" fmla="*/ 665 w 665"/>
                <a:gd name="T3" fmla="*/ 80 h 631"/>
                <a:gd name="T4" fmla="*/ 340 w 665"/>
                <a:gd name="T5" fmla="*/ 0 h 631"/>
                <a:gd name="T6" fmla="*/ 0 w 665"/>
                <a:gd name="T7" fmla="*/ 89 h 631"/>
                <a:gd name="T8" fmla="*/ 327 w 665"/>
                <a:gd name="T9" fmla="*/ 631 h 631"/>
              </a:gdLst>
              <a:ahLst/>
              <a:cxnLst>
                <a:cxn ang="0">
                  <a:pos x="T0" y="T1"/>
                </a:cxn>
                <a:cxn ang="0">
                  <a:pos x="T2" y="T3"/>
                </a:cxn>
                <a:cxn ang="0">
                  <a:pos x="T4" y="T5"/>
                </a:cxn>
                <a:cxn ang="0">
                  <a:pos x="T6" y="T7"/>
                </a:cxn>
                <a:cxn ang="0">
                  <a:pos x="T8" y="T9"/>
                </a:cxn>
              </a:cxnLst>
              <a:rect l="0" t="0" r="r" b="b"/>
              <a:pathLst>
                <a:path w="665" h="631">
                  <a:moveTo>
                    <a:pt x="327" y="631"/>
                  </a:moveTo>
                  <a:cubicBezTo>
                    <a:pt x="349" y="399"/>
                    <a:pt x="479" y="199"/>
                    <a:pt x="665" y="80"/>
                  </a:cubicBezTo>
                  <a:cubicBezTo>
                    <a:pt x="568" y="29"/>
                    <a:pt x="458" y="0"/>
                    <a:pt x="340" y="0"/>
                  </a:cubicBezTo>
                  <a:cubicBezTo>
                    <a:pt x="217" y="0"/>
                    <a:pt x="101" y="32"/>
                    <a:pt x="0" y="89"/>
                  </a:cubicBezTo>
                  <a:cubicBezTo>
                    <a:pt x="17" y="317"/>
                    <a:pt x="143" y="515"/>
                    <a:pt x="327" y="631"/>
                  </a:cubicBezTo>
                  <a:close/>
                </a:path>
              </a:pathLst>
            </a:custGeom>
            <a:noFill/>
            <a:ln w="12700">
              <a:gradFill>
                <a:gsLst>
                  <a:gs pos="0">
                    <a:schemeClr val="accent1">
                      <a:lumMod val="60000"/>
                      <a:lumOff val="40000"/>
                    </a:schemeClr>
                  </a:gs>
                  <a:gs pos="100000">
                    <a:schemeClr val="accent1"/>
                  </a:gs>
                </a:gsLst>
                <a:lin ang="5400000" scaled="1"/>
              </a:gradFill>
            </a:ln>
          </p:spPr>
          <p:txBody>
            <a:bodyPr vert="horz" wrap="square" lIns="91440" tIns="0" rIns="274320" bIns="274320" numCol="1" anchor="ctr" anchorCtr="0" compatLnSpc="1"/>
            <a:lstStyle/>
            <a:p>
              <a:pPr marL="0" marR="0" lvl="0" indent="0" algn="ctr" defTabSz="914400" rtl="0" eaLnBrk="1" fontAlgn="auto" latinLnBrk="0" hangingPunct="1">
                <a:lnSpc>
                  <a:spcPct val="100000"/>
                </a:lnSpc>
                <a:spcBef>
                  <a:spcPct val="0"/>
                </a:spcBef>
                <a:spcAft>
                  <a:spcPct val="0"/>
                </a:spcAft>
                <a:buClrTx/>
                <a:buSzTx/>
                <a:buFontTx/>
                <a:buNone/>
                <a:defRPr/>
              </a:pPr>
              <a:r>
                <a:rPr kumimoji="0" lang="zh-CN" altLang="en-US" sz="1000" b="0" i="0" u="none" strike="noStrike" kern="1200" cap="none" spc="0" normalizeH="0" baseline="0" noProof="0">
                  <a:ln>
                    <a:noFill/>
                  </a:ln>
                  <a:effectLst/>
                  <a:uLnTx/>
                  <a:uFillTx/>
                  <a:latin typeface="微软雅黑" panose="020B0503020204020204" pitchFamily="34" charset="-122"/>
                  <a:ea typeface="微软雅黑" panose="020B0503020204020204" pitchFamily="34" charset="-122"/>
                  <a:cs typeface="Roboto Light" charset="0"/>
                </a:rPr>
                <a:t>私域</a:t>
              </a:r>
              <a:endParaRPr kumimoji="0" lang="en-US" altLang="zh-CN" sz="1000" b="0" i="0" u="none" strike="noStrike" kern="1200" cap="none" spc="0" normalizeH="0" baseline="0" noProof="0">
                <a:ln>
                  <a:noFill/>
                </a:ln>
                <a:effectLst/>
                <a:uLnTx/>
                <a:uFillTx/>
                <a:latin typeface="微软雅黑" panose="020B0503020204020204" pitchFamily="34" charset="-122"/>
                <a:ea typeface="微软雅黑" panose="020B0503020204020204" pitchFamily="34" charset="-122"/>
                <a:cs typeface="Roboto Light" charset="0"/>
              </a:endParaRPr>
            </a:p>
            <a:p>
              <a:pPr marL="0" marR="0" lvl="0" indent="0" algn="ctr" defTabSz="914400" rtl="0" eaLnBrk="1" fontAlgn="auto" latinLnBrk="0" hangingPunct="1">
                <a:lnSpc>
                  <a:spcPct val="100000"/>
                </a:lnSpc>
                <a:spcBef>
                  <a:spcPct val="0"/>
                </a:spcBef>
                <a:spcAft>
                  <a:spcPct val="0"/>
                </a:spcAft>
                <a:buClrTx/>
                <a:buSzTx/>
                <a:buFontTx/>
                <a:buNone/>
                <a:defRPr/>
              </a:pPr>
              <a:r>
                <a:rPr kumimoji="0" lang="zh-CN" altLang="en-US" sz="1000" b="0" i="0" u="none" strike="noStrike" kern="1200" cap="none" spc="0" normalizeH="0" baseline="0" noProof="0">
                  <a:ln>
                    <a:noFill/>
                  </a:ln>
                  <a:effectLst/>
                  <a:uLnTx/>
                  <a:uFillTx/>
                  <a:latin typeface="微软雅黑" panose="020B0503020204020204" pitchFamily="34" charset="-122"/>
                  <a:ea typeface="微软雅黑" panose="020B0503020204020204" pitchFamily="34" charset="-122"/>
                  <a:cs typeface="Roboto Light" charset="0"/>
                </a:rPr>
                <a:t>复购池</a:t>
              </a:r>
              <a:endParaRPr kumimoji="0" lang="en-US" sz="1000" b="0" i="0" u="none" strike="noStrike" kern="1200" cap="none" spc="0" normalizeH="0" baseline="0" noProof="0">
                <a:ln>
                  <a:noFill/>
                </a:ln>
                <a:effectLst/>
                <a:uLnTx/>
                <a:uFillTx/>
                <a:latin typeface="微软雅黑" panose="020B0503020204020204" pitchFamily="34" charset="-122"/>
                <a:ea typeface="微软雅黑" panose="020B0503020204020204" pitchFamily="34" charset="-122"/>
                <a:cs typeface="Roboto Light" charset="0"/>
              </a:endParaRPr>
            </a:p>
          </p:txBody>
        </p:sp>
        <p:sp>
          <p:nvSpPr>
            <p:cNvPr id="226" name="Freeform 59"/>
            <p:cNvSpPr/>
            <p:nvPr/>
          </p:nvSpPr>
          <p:spPr bwMode="auto">
            <a:xfrm>
              <a:off x="8305850" y="4384889"/>
              <a:ext cx="1474217" cy="1327278"/>
            </a:xfrm>
            <a:custGeom>
              <a:avLst/>
              <a:gdLst>
                <a:gd name="T0" fmla="*/ 684 w 684"/>
                <a:gd name="T1" fmla="*/ 13 h 615"/>
                <a:gd name="T2" fmla="*/ 684 w 684"/>
                <a:gd name="T3" fmla="*/ 0 h 615"/>
                <a:gd name="T4" fmla="*/ 342 w 684"/>
                <a:gd name="T5" fmla="*/ 84 h 615"/>
                <a:gd name="T6" fmla="*/ 0 w 684"/>
                <a:gd name="T7" fmla="*/ 0 h 615"/>
                <a:gd name="T8" fmla="*/ 0 w 684"/>
                <a:gd name="T9" fmla="*/ 13 h 615"/>
                <a:gd name="T10" fmla="*/ 342 w 684"/>
                <a:gd name="T11" fmla="*/ 615 h 615"/>
                <a:gd name="T12" fmla="*/ 684 w 684"/>
                <a:gd name="T13" fmla="*/ 13 h 615"/>
              </a:gdLst>
              <a:ahLst/>
              <a:cxnLst>
                <a:cxn ang="0">
                  <a:pos x="T0" y="T1"/>
                </a:cxn>
                <a:cxn ang="0">
                  <a:pos x="T2" y="T3"/>
                </a:cxn>
                <a:cxn ang="0">
                  <a:pos x="T4" y="T5"/>
                </a:cxn>
                <a:cxn ang="0">
                  <a:pos x="T6" y="T7"/>
                </a:cxn>
                <a:cxn ang="0">
                  <a:pos x="T8" y="T9"/>
                </a:cxn>
                <a:cxn ang="0">
                  <a:pos x="T10" y="T11"/>
                </a:cxn>
                <a:cxn ang="0">
                  <a:pos x="T12" y="T13"/>
                </a:cxn>
              </a:cxnLst>
              <a:rect l="0" t="0" r="r" b="b"/>
              <a:pathLst>
                <a:path w="684" h="615">
                  <a:moveTo>
                    <a:pt x="684" y="13"/>
                  </a:moveTo>
                  <a:cubicBezTo>
                    <a:pt x="684" y="9"/>
                    <a:pt x="684" y="4"/>
                    <a:pt x="684" y="0"/>
                  </a:cubicBezTo>
                  <a:cubicBezTo>
                    <a:pt x="582" y="54"/>
                    <a:pt x="465" y="84"/>
                    <a:pt x="342" y="84"/>
                  </a:cubicBezTo>
                  <a:cubicBezTo>
                    <a:pt x="218" y="84"/>
                    <a:pt x="102" y="54"/>
                    <a:pt x="0" y="0"/>
                  </a:cubicBezTo>
                  <a:cubicBezTo>
                    <a:pt x="0" y="4"/>
                    <a:pt x="0" y="9"/>
                    <a:pt x="0" y="13"/>
                  </a:cubicBezTo>
                  <a:cubicBezTo>
                    <a:pt x="0" y="269"/>
                    <a:pt x="137" y="493"/>
                    <a:pt x="342" y="615"/>
                  </a:cubicBezTo>
                  <a:cubicBezTo>
                    <a:pt x="547" y="493"/>
                    <a:pt x="684" y="269"/>
                    <a:pt x="684" y="13"/>
                  </a:cubicBezTo>
                  <a:close/>
                </a:path>
              </a:pathLst>
            </a:custGeom>
            <a:noFill/>
            <a:ln w="12700">
              <a:gradFill>
                <a:gsLst>
                  <a:gs pos="0">
                    <a:schemeClr val="accent1">
                      <a:lumMod val="60000"/>
                      <a:lumOff val="40000"/>
                    </a:schemeClr>
                  </a:gs>
                  <a:gs pos="100000">
                    <a:schemeClr val="accent1"/>
                  </a:gs>
                </a:gsLst>
                <a:lin ang="5400000" scaled="1"/>
              </a:gradFill>
            </a:ln>
          </p:spPr>
          <p:txBody>
            <a:bodyPr vert="horz" wrap="square" lIns="91440" tIns="45720" rIns="91440" bIns="45720" numCol="1" anchor="ctr" anchorCtr="0" compatLnSpc="1"/>
            <a:lstStyle/>
            <a:p>
              <a:pPr marL="0" marR="0" lvl="0" indent="0" algn="ctr" defTabSz="914400" rtl="0" eaLnBrk="1" fontAlgn="auto" latinLnBrk="0" hangingPunct="1">
                <a:lnSpc>
                  <a:spcPct val="100000"/>
                </a:lnSpc>
                <a:spcBef>
                  <a:spcPct val="0"/>
                </a:spcBef>
                <a:spcAft>
                  <a:spcPct val="0"/>
                </a:spcAft>
                <a:buClrTx/>
                <a:buSzTx/>
                <a:buFontTx/>
                <a:buNone/>
                <a:defRPr/>
              </a:pPr>
              <a:r>
                <a:rPr kumimoji="0" lang="zh-CN" altLang="en-US" sz="1000" b="0" i="0" u="none" strike="noStrike" kern="1200" cap="none" spc="0" normalizeH="0" baseline="0" noProof="0">
                  <a:ln>
                    <a:noFill/>
                  </a:ln>
                  <a:effectLst/>
                  <a:uLnTx/>
                  <a:uFillTx/>
                  <a:latin typeface="微软雅黑" panose="020B0503020204020204" pitchFamily="34" charset="-122"/>
                  <a:ea typeface="微软雅黑" panose="020B0503020204020204" pitchFamily="34" charset="-122"/>
                  <a:cs typeface="Roboto Light" charset="0"/>
                </a:rPr>
                <a:t>私域</a:t>
              </a:r>
              <a:endParaRPr kumimoji="0" lang="en-US" altLang="zh-CN" sz="1000" b="0" i="0" u="none" strike="noStrike" kern="1200" cap="none" spc="0" normalizeH="0" baseline="0" noProof="0">
                <a:ln>
                  <a:noFill/>
                </a:ln>
                <a:effectLst/>
                <a:uLnTx/>
                <a:uFillTx/>
                <a:latin typeface="微软雅黑" panose="020B0503020204020204" pitchFamily="34" charset="-122"/>
                <a:ea typeface="微软雅黑" panose="020B0503020204020204" pitchFamily="34" charset="-122"/>
                <a:cs typeface="Roboto Light" charset="0"/>
              </a:endParaRPr>
            </a:p>
            <a:p>
              <a:pPr marL="0" marR="0" lvl="0" indent="0" algn="ctr" defTabSz="914400" rtl="0" eaLnBrk="1" fontAlgn="auto" latinLnBrk="0" hangingPunct="1">
                <a:lnSpc>
                  <a:spcPct val="100000"/>
                </a:lnSpc>
                <a:spcBef>
                  <a:spcPct val="0"/>
                </a:spcBef>
                <a:spcAft>
                  <a:spcPct val="0"/>
                </a:spcAft>
                <a:buClrTx/>
                <a:buSzTx/>
                <a:buFontTx/>
                <a:buNone/>
                <a:defRPr/>
              </a:pPr>
              <a:r>
                <a:rPr kumimoji="0" lang="zh-CN" altLang="en-US" sz="1000" b="0" i="0" u="none" strike="noStrike" kern="1200" cap="none" spc="0" normalizeH="0" baseline="0" noProof="0">
                  <a:ln>
                    <a:noFill/>
                  </a:ln>
                  <a:effectLst/>
                  <a:uLnTx/>
                  <a:uFillTx/>
                  <a:latin typeface="微软雅黑" panose="020B0503020204020204" pitchFamily="34" charset="-122"/>
                  <a:ea typeface="微软雅黑" panose="020B0503020204020204" pitchFamily="34" charset="-122"/>
                  <a:cs typeface="Roboto Light" charset="0"/>
                </a:rPr>
                <a:t>转化场</a:t>
              </a:r>
              <a:endParaRPr kumimoji="0" lang="en-US" sz="1000" b="0" i="0" u="none" strike="noStrike" kern="1200" cap="none" spc="0" normalizeH="0" baseline="0" noProof="0">
                <a:ln>
                  <a:noFill/>
                </a:ln>
                <a:effectLst/>
                <a:uLnTx/>
                <a:uFillTx/>
                <a:latin typeface="微软雅黑" panose="020B0503020204020204" pitchFamily="34" charset="-122"/>
                <a:ea typeface="微软雅黑" panose="020B0503020204020204" pitchFamily="34" charset="-122"/>
                <a:cs typeface="Roboto Light" charset="0"/>
              </a:endParaRPr>
            </a:p>
          </p:txBody>
        </p:sp>
      </p:grpSp>
      <p:sp>
        <p:nvSpPr>
          <p:cNvPr id="4" name="文本框 3"/>
          <p:cNvSpPr txBox="1"/>
          <p:nvPr/>
        </p:nvSpPr>
        <p:spPr>
          <a:xfrm>
            <a:off x="817948" y="269402"/>
            <a:ext cx="7562367" cy="584775"/>
          </a:xfrm>
          <a:prstGeom prst="rect">
            <a:avLst/>
          </a:prstGeom>
          <a:noFill/>
        </p:spPr>
        <p:txBody>
          <a:bodyPr wrap="square">
            <a:spAutoFit/>
          </a:bodyPr>
          <a:lstStyle/>
          <a:p>
            <a:r>
              <a:rPr lang="zh-CN" altLang="en-US" sz="3200">
                <a:latin typeface="微软雅黑" panose="020B0503020204020204" pitchFamily="34" charset="-122"/>
                <a:ea typeface="微软雅黑" panose="020B0503020204020204" pitchFamily="34" charset="-122"/>
              </a:rPr>
              <a:t>私域流量闭环模型</a:t>
            </a:r>
            <a:endParaRPr lang="zh-CN" altLang="en-US" sz="3200">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5:prstTrans prst="peelOff"/>
      </p:transition>
    </mc:Choice>
    <mc:Fallback>
      <p:transition spd="slow">
        <p:fade/>
      </p:transition>
    </mc:Fallback>
  </mc:AlternateContent>
</p:sld>
</file>

<file path=ppt/slides/slide1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灯片编号占位符 1"/>
          <p:cNvSpPr>
            <a:spLocks noGrp="1"/>
          </p:cNvSpPr>
          <p:nvPr>
            <p:ph type="sldNum" sz="quarter" idx="12"/>
          </p:nvPr>
        </p:nvSpPr>
        <p:spPr/>
        <p:txBody>
          <a:bodyPr/>
          <a:lstStyle/>
          <a:p>
            <a:fld id="{33161F78-D6A4-4A79-93D8-644D6A83810E}" type="slidenum">
              <a:rPr lang="zh-CN" altLang="en-US" smtClean="0"/>
            </a:fld>
            <a:endParaRPr lang="zh-CN" altLang="en-US"/>
          </a:p>
        </p:txBody>
      </p:sp>
      <p:sp>
        <p:nvSpPr>
          <p:cNvPr id="40" name="文本框 39"/>
          <p:cNvSpPr txBox="1"/>
          <p:nvPr/>
        </p:nvSpPr>
        <p:spPr>
          <a:xfrm>
            <a:off x="853812" y="2673748"/>
            <a:ext cx="1578474" cy="1508105"/>
          </a:xfrm>
          <a:prstGeom prst="rect">
            <a:avLst/>
          </a:prstGeom>
          <a:noFill/>
        </p:spPr>
        <p:txBody>
          <a:bodyPr wrap="square" rtlCol="0">
            <a:spAutoFit/>
          </a:bodyPr>
          <a:lstStyle/>
          <a:p>
            <a:r>
              <a:rPr lang="zh-CN" altLang="en-US" b="1">
                <a:latin typeface="微软雅黑" panose="020B0503020204020204" pitchFamily="34" charset="-122"/>
                <a:ea typeface="微软雅黑" panose="020B0503020204020204" pitchFamily="34" charset="-122"/>
              </a:rPr>
              <a:t>以人</a:t>
            </a:r>
            <a:r>
              <a:rPr lang="en-US" altLang="zh-CN" b="1">
                <a:latin typeface="微软雅黑" panose="020B0503020204020204" pitchFamily="34" charset="-122"/>
                <a:ea typeface="微软雅黑" panose="020B0503020204020204" pitchFamily="34" charset="-122"/>
              </a:rPr>
              <a:t>/</a:t>
            </a:r>
            <a:r>
              <a:rPr lang="zh-CN" altLang="en-US" b="1">
                <a:latin typeface="微软雅黑" panose="020B0503020204020204" pitchFamily="34" charset="-122"/>
                <a:ea typeface="微软雅黑" panose="020B0503020204020204" pitchFamily="34" charset="-122"/>
              </a:rPr>
              <a:t>货</a:t>
            </a:r>
            <a:r>
              <a:rPr lang="en-US" altLang="zh-CN" b="1">
                <a:latin typeface="微软雅黑" panose="020B0503020204020204" pitchFamily="34" charset="-122"/>
                <a:ea typeface="微软雅黑" panose="020B0503020204020204" pitchFamily="34" charset="-122"/>
              </a:rPr>
              <a:t>/</a:t>
            </a:r>
            <a:r>
              <a:rPr lang="zh-CN" altLang="en-US" b="1">
                <a:latin typeface="微软雅黑" panose="020B0503020204020204" pitchFamily="34" charset="-122"/>
                <a:ea typeface="微软雅黑" panose="020B0503020204020204" pitchFamily="34" charset="-122"/>
              </a:rPr>
              <a:t>场下</a:t>
            </a:r>
            <a:r>
              <a:rPr lang="en-US" altLang="zh-CN" sz="2000" b="1">
                <a:latin typeface="Bahnschrift Condensed" panose="020B0502040204020203" pitchFamily="34" charset="0"/>
              </a:rPr>
              <a:t>ONE </a:t>
            </a:r>
            <a:r>
              <a:rPr lang="en-US" altLang="zh-CN" b="1">
                <a:latin typeface="微软雅黑" panose="020B0503020204020204" pitchFamily="34" charset="-122"/>
                <a:ea typeface="微软雅黑" panose="020B0503020204020204" pitchFamily="34" charset="-122"/>
              </a:rPr>
              <a:t>ID</a:t>
            </a:r>
            <a:r>
              <a:rPr lang="zh-CN" altLang="en-US" b="1">
                <a:latin typeface="微软雅黑" panose="020B0503020204020204" pitchFamily="34" charset="-122"/>
                <a:ea typeface="微软雅黑" panose="020B0503020204020204" pitchFamily="34" charset="-122"/>
              </a:rPr>
              <a:t>打通</a:t>
            </a:r>
            <a:endParaRPr lang="en-US" altLang="zh-CN" b="1">
              <a:latin typeface="微软雅黑" panose="020B0503020204020204" pitchFamily="34" charset="-122"/>
              <a:ea typeface="微软雅黑" panose="020B0503020204020204" pitchFamily="34" charset="-122"/>
            </a:endParaRPr>
          </a:p>
          <a:p>
            <a:endParaRPr lang="en-US" altLang="zh-CN" b="1">
              <a:latin typeface="微软雅黑" panose="020B0503020204020204" pitchFamily="34" charset="-122"/>
              <a:ea typeface="微软雅黑" panose="020B0503020204020204" pitchFamily="34" charset="-122"/>
            </a:endParaRPr>
          </a:p>
          <a:p>
            <a:r>
              <a:rPr lang="zh-CN" altLang="en-US" b="1">
                <a:latin typeface="微软雅黑" panose="020B0503020204020204" pitchFamily="34" charset="-122"/>
                <a:ea typeface="微软雅黑" panose="020B0503020204020204" pitchFamily="34" charset="-122"/>
              </a:rPr>
              <a:t>定义用户标签的六维体系</a:t>
            </a:r>
            <a:endParaRPr lang="zh-CN" altLang="en-US" b="1">
              <a:latin typeface="微软雅黑" panose="020B0503020204020204" pitchFamily="34" charset="-122"/>
              <a:ea typeface="微软雅黑" panose="020B0503020204020204" pitchFamily="34" charset="-122"/>
            </a:endParaRPr>
          </a:p>
        </p:txBody>
      </p:sp>
      <p:sp>
        <p:nvSpPr>
          <p:cNvPr id="41" name="文本框 40"/>
          <p:cNvSpPr txBox="1"/>
          <p:nvPr/>
        </p:nvSpPr>
        <p:spPr>
          <a:xfrm>
            <a:off x="9705058" y="2628724"/>
            <a:ext cx="1633130" cy="1508105"/>
          </a:xfrm>
          <a:prstGeom prst="rect">
            <a:avLst/>
          </a:prstGeom>
          <a:noFill/>
        </p:spPr>
        <p:txBody>
          <a:bodyPr wrap="square" rtlCol="0">
            <a:spAutoFit/>
          </a:bodyPr>
          <a:lstStyle/>
          <a:p>
            <a:pPr algn="ctr"/>
            <a:r>
              <a:rPr lang="zh-CN" altLang="en-US" b="1">
                <a:latin typeface="微软雅黑" panose="020B0503020204020204" pitchFamily="34" charset="-122"/>
                <a:ea typeface="微软雅黑" panose="020B0503020204020204" pitchFamily="34" charset="-122"/>
              </a:rPr>
              <a:t>私域标签体系</a:t>
            </a:r>
            <a:endParaRPr lang="en-US" altLang="zh-CN" b="1">
              <a:latin typeface="微软雅黑" panose="020B0503020204020204" pitchFamily="34" charset="-122"/>
              <a:ea typeface="微软雅黑" panose="020B0503020204020204" pitchFamily="34" charset="-122"/>
            </a:endParaRPr>
          </a:p>
          <a:p>
            <a:pPr algn="ctr"/>
            <a:r>
              <a:rPr lang="en-US" altLang="zh-CN" b="1">
                <a:latin typeface="微软雅黑" panose="020B0503020204020204" pitchFamily="34" charset="-122"/>
                <a:ea typeface="微软雅黑" panose="020B0503020204020204" pitchFamily="34" charset="-122"/>
              </a:rPr>
              <a:t>=</a:t>
            </a:r>
            <a:endParaRPr lang="en-US" altLang="zh-CN" b="1">
              <a:latin typeface="微软雅黑" panose="020B0503020204020204" pitchFamily="34" charset="-122"/>
              <a:ea typeface="微软雅黑" panose="020B0503020204020204" pitchFamily="34" charset="-122"/>
            </a:endParaRPr>
          </a:p>
          <a:p>
            <a:pPr algn="ctr"/>
            <a:r>
              <a:rPr lang="zh-CN" altLang="en-US" b="1">
                <a:latin typeface="微软雅黑" panose="020B0503020204020204" pitchFamily="34" charset="-122"/>
                <a:ea typeface="微软雅黑" panose="020B0503020204020204" pitchFamily="34" charset="-122"/>
              </a:rPr>
              <a:t>六维特征</a:t>
            </a:r>
            <a:endParaRPr lang="en-US" altLang="zh-CN" b="1">
              <a:latin typeface="微软雅黑" panose="020B0503020204020204" pitchFamily="34" charset="-122"/>
              <a:ea typeface="微软雅黑" panose="020B0503020204020204" pitchFamily="34" charset="-122"/>
            </a:endParaRPr>
          </a:p>
          <a:p>
            <a:pPr algn="ctr"/>
            <a:r>
              <a:rPr lang="en-US" altLang="zh-CN" b="1">
                <a:latin typeface="微软雅黑" panose="020B0503020204020204" pitchFamily="34" charset="-122"/>
                <a:ea typeface="微软雅黑" panose="020B0503020204020204" pitchFamily="34" charset="-122"/>
              </a:rPr>
              <a:t>+</a:t>
            </a:r>
            <a:endParaRPr lang="en-US" altLang="zh-CN" b="1">
              <a:latin typeface="微软雅黑" panose="020B0503020204020204" pitchFamily="34" charset="-122"/>
              <a:ea typeface="微软雅黑" panose="020B0503020204020204" pitchFamily="34" charset="-122"/>
            </a:endParaRPr>
          </a:p>
          <a:p>
            <a:pPr algn="ctr"/>
            <a:r>
              <a:rPr lang="zh-CN" altLang="en-US" b="1">
                <a:latin typeface="微软雅黑" panose="020B0503020204020204" pitchFamily="34" charset="-122"/>
                <a:ea typeface="微软雅黑" panose="020B0503020204020204" pitchFamily="34" charset="-122"/>
              </a:rPr>
              <a:t>打通</a:t>
            </a:r>
            <a:r>
              <a:rPr lang="en-US" altLang="zh-CN" sz="2000" b="1">
                <a:latin typeface="Bahnschrift Condensed" panose="020B0502040204020203" pitchFamily="34" charset="0"/>
              </a:rPr>
              <a:t>ONE </a:t>
            </a:r>
            <a:r>
              <a:rPr lang="en-US" altLang="zh-CN" b="1">
                <a:latin typeface="微软雅黑" panose="020B0503020204020204" pitchFamily="34" charset="-122"/>
                <a:ea typeface="微软雅黑" panose="020B0503020204020204" pitchFamily="34" charset="-122"/>
              </a:rPr>
              <a:t>ID</a:t>
            </a:r>
            <a:endParaRPr lang="zh-CN" altLang="en-US" b="1">
              <a:latin typeface="微软雅黑" panose="020B0503020204020204" pitchFamily="34" charset="-122"/>
              <a:ea typeface="微软雅黑" panose="020B0503020204020204" pitchFamily="34" charset="-122"/>
            </a:endParaRPr>
          </a:p>
        </p:txBody>
      </p:sp>
      <p:grpSp>
        <p:nvGrpSpPr>
          <p:cNvPr id="45" name="组合 44"/>
          <p:cNvGrpSpPr/>
          <p:nvPr/>
        </p:nvGrpSpPr>
        <p:grpSpPr>
          <a:xfrm>
            <a:off x="2851211" y="233747"/>
            <a:ext cx="6489577" cy="6489500"/>
            <a:chOff x="3169189" y="341312"/>
            <a:chExt cx="6489577" cy="6489500"/>
          </a:xfrm>
        </p:grpSpPr>
        <p:grpSp>
          <p:nvGrpSpPr>
            <p:cNvPr id="38" name="组合 37"/>
            <p:cNvGrpSpPr/>
            <p:nvPr/>
          </p:nvGrpSpPr>
          <p:grpSpPr>
            <a:xfrm>
              <a:off x="3169189" y="341312"/>
              <a:ext cx="6489577" cy="6489500"/>
              <a:chOff x="2731510" y="286752"/>
              <a:chExt cx="6489577" cy="6489500"/>
            </a:xfrm>
          </p:grpSpPr>
          <p:grpSp>
            <p:nvGrpSpPr>
              <p:cNvPr id="4" name="Group 2"/>
              <p:cNvGrpSpPr/>
              <p:nvPr/>
            </p:nvGrpSpPr>
            <p:grpSpPr>
              <a:xfrm>
                <a:off x="3947271" y="1326589"/>
                <a:ext cx="4067175" cy="4490568"/>
                <a:chOff x="1482" y="482"/>
                <a:chExt cx="3122" cy="3447"/>
              </a:xfrm>
            </p:grpSpPr>
            <p:sp>
              <p:nvSpPr>
                <p:cNvPr id="6" name="Oval 3"/>
                <p:cNvSpPr>
                  <a:spLocks noChangeArrowheads="1"/>
                </p:cNvSpPr>
                <p:nvPr/>
              </p:nvSpPr>
              <p:spPr bwMode="auto">
                <a:xfrm>
                  <a:off x="1847" y="983"/>
                  <a:ext cx="2433" cy="2434"/>
                </a:xfrm>
                <a:prstGeom prst="ellipse">
                  <a:avLst/>
                </a:prstGeom>
                <a:noFill/>
                <a:ln w="76200">
                  <a:solidFill>
                    <a:srgbClr val="969696"/>
                  </a:solidFill>
                  <a:rou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kumimoji="1">
                      <a:solidFill>
                        <a:schemeClr val="tx1"/>
                      </a:solidFill>
                      <a:latin typeface="Arial" panose="020B0604020202020204" pitchFamily="34" charset="0"/>
                      <a:ea typeface="PMingLiU" panose="02020500000000000000" pitchFamily="18" charset="-120"/>
                    </a:defRPr>
                  </a:lvl1pPr>
                  <a:lvl2pPr marL="742950" indent="-285750" eaLnBrk="0" hangingPunct="0">
                    <a:defRPr kumimoji="1">
                      <a:solidFill>
                        <a:schemeClr val="tx1"/>
                      </a:solidFill>
                      <a:latin typeface="Arial" panose="020B0604020202020204" pitchFamily="34" charset="0"/>
                      <a:ea typeface="PMingLiU" panose="02020500000000000000" pitchFamily="18" charset="-120"/>
                    </a:defRPr>
                  </a:lvl2pPr>
                  <a:lvl3pPr marL="1143000" indent="-228600" eaLnBrk="0" hangingPunct="0">
                    <a:defRPr kumimoji="1">
                      <a:solidFill>
                        <a:schemeClr val="tx1"/>
                      </a:solidFill>
                      <a:latin typeface="Arial" panose="020B0604020202020204" pitchFamily="34" charset="0"/>
                      <a:ea typeface="PMingLiU" panose="02020500000000000000" pitchFamily="18" charset="-120"/>
                    </a:defRPr>
                  </a:lvl3pPr>
                  <a:lvl4pPr marL="1600200" indent="-228600" eaLnBrk="0" hangingPunct="0">
                    <a:defRPr kumimoji="1">
                      <a:solidFill>
                        <a:schemeClr val="tx1"/>
                      </a:solidFill>
                      <a:latin typeface="Arial" panose="020B0604020202020204" pitchFamily="34" charset="0"/>
                      <a:ea typeface="PMingLiU" panose="02020500000000000000" pitchFamily="18" charset="-120"/>
                    </a:defRPr>
                  </a:lvl4pPr>
                  <a:lvl5pPr marL="2057400" indent="-228600" eaLnBrk="0" hangingPunct="0">
                    <a:defRPr kumimoji="1">
                      <a:solidFill>
                        <a:schemeClr val="tx1"/>
                      </a:solidFill>
                      <a:latin typeface="Arial" panose="020B0604020202020204" pitchFamily="34" charset="0"/>
                      <a:ea typeface="PMingLiU" panose="02020500000000000000" pitchFamily="18" charset="-120"/>
                    </a:defRPr>
                  </a:lvl5pPr>
                  <a:lvl6pPr marL="2514600" indent="-228600" algn="ctr" eaLnBrk="0" fontAlgn="base" hangingPunct="0">
                    <a:spcBef>
                      <a:spcPct val="0"/>
                    </a:spcBef>
                    <a:spcAft>
                      <a:spcPct val="0"/>
                    </a:spcAft>
                    <a:defRPr kumimoji="1">
                      <a:solidFill>
                        <a:schemeClr val="tx1"/>
                      </a:solidFill>
                      <a:latin typeface="Arial" panose="020B0604020202020204" pitchFamily="34" charset="0"/>
                      <a:ea typeface="PMingLiU" panose="02020500000000000000" pitchFamily="18" charset="-120"/>
                    </a:defRPr>
                  </a:lvl6pPr>
                  <a:lvl7pPr marL="2971800" indent="-228600" algn="ctr" eaLnBrk="0" fontAlgn="base" hangingPunct="0">
                    <a:spcBef>
                      <a:spcPct val="0"/>
                    </a:spcBef>
                    <a:spcAft>
                      <a:spcPct val="0"/>
                    </a:spcAft>
                    <a:defRPr kumimoji="1">
                      <a:solidFill>
                        <a:schemeClr val="tx1"/>
                      </a:solidFill>
                      <a:latin typeface="Arial" panose="020B0604020202020204" pitchFamily="34" charset="0"/>
                      <a:ea typeface="PMingLiU" panose="02020500000000000000" pitchFamily="18" charset="-120"/>
                    </a:defRPr>
                  </a:lvl7pPr>
                  <a:lvl8pPr marL="3429000" indent="-228600" algn="ctr" eaLnBrk="0" fontAlgn="base" hangingPunct="0">
                    <a:spcBef>
                      <a:spcPct val="0"/>
                    </a:spcBef>
                    <a:spcAft>
                      <a:spcPct val="0"/>
                    </a:spcAft>
                    <a:defRPr kumimoji="1">
                      <a:solidFill>
                        <a:schemeClr val="tx1"/>
                      </a:solidFill>
                      <a:latin typeface="Arial" panose="020B0604020202020204" pitchFamily="34" charset="0"/>
                      <a:ea typeface="PMingLiU" panose="02020500000000000000" pitchFamily="18" charset="-120"/>
                    </a:defRPr>
                  </a:lvl8pPr>
                  <a:lvl9pPr marL="3886200" indent="-228600" algn="ctr" eaLnBrk="0" fontAlgn="base" hangingPunct="0">
                    <a:spcBef>
                      <a:spcPct val="0"/>
                    </a:spcBef>
                    <a:spcAft>
                      <a:spcPct val="0"/>
                    </a:spcAft>
                    <a:defRPr kumimoji="1">
                      <a:solidFill>
                        <a:schemeClr val="tx1"/>
                      </a:solidFill>
                      <a:latin typeface="Arial" panose="020B0604020202020204" pitchFamily="34" charset="0"/>
                      <a:ea typeface="PMingLiU" panose="02020500000000000000" pitchFamily="18" charset="-120"/>
                    </a:defRPr>
                  </a:lvl9pPr>
                </a:lstStyle>
                <a:p>
                  <a:pPr eaLnBrk="1" hangingPunct="1"/>
                  <a:endParaRPr lang="zh-CN" altLang="en-US">
                    <a:latin typeface="微软雅黑" panose="020B0503020204020204" pitchFamily="34" charset="-122"/>
                    <a:ea typeface="微软雅黑" panose="020B0503020204020204" pitchFamily="34" charset="-122"/>
                    <a:sym typeface="思源黑体" panose="020B0500000000000000" pitchFamily="34" charset="-122"/>
                  </a:endParaRPr>
                </a:p>
              </p:txBody>
            </p:sp>
            <p:sp>
              <p:nvSpPr>
                <p:cNvPr id="7" name="AutoShape 4"/>
                <p:cNvSpPr>
                  <a:spLocks noChangeArrowheads="1"/>
                </p:cNvSpPr>
                <p:nvPr/>
              </p:nvSpPr>
              <p:spPr bwMode="gray">
                <a:xfrm rot="10800000">
                  <a:off x="2526" y="2939"/>
                  <a:ext cx="1042" cy="990"/>
                </a:xfrm>
                <a:prstGeom prst="pentagon">
                  <a:avLst/>
                </a:prstGeom>
                <a:solidFill>
                  <a:srgbClr val="5AB6AF"/>
                </a:solidFill>
                <a:ln>
                  <a:noFill/>
                </a:ln>
              </p:spPr>
              <p:style>
                <a:lnRef idx="1">
                  <a:schemeClr val="accent4"/>
                </a:lnRef>
                <a:fillRef idx="3">
                  <a:schemeClr val="accent4"/>
                </a:fillRef>
                <a:effectRef idx="2">
                  <a:schemeClr val="accent4"/>
                </a:effectRef>
                <a:fontRef idx="minor">
                  <a:schemeClr val="lt1"/>
                </a:fontRef>
              </p:style>
              <p:txBody>
                <a:bodyPr lIns="45720" tIns="44450" rIns="45720" bIns="44450" anchor="ctr" anchorCtr="1"/>
                <a:lstStyle/>
                <a:p>
                  <a:pPr>
                    <a:defRPr/>
                  </a:pPr>
                  <a:endParaRPr lang="zh-CN" altLang="en-US">
                    <a:latin typeface="微软雅黑" panose="020B0503020204020204" pitchFamily="34" charset="-122"/>
                    <a:ea typeface="微软雅黑" panose="020B0503020204020204" pitchFamily="34" charset="-122"/>
                    <a:sym typeface="思源黑体" panose="020B0500000000000000" pitchFamily="34" charset="-122"/>
                  </a:endParaRPr>
                </a:p>
              </p:txBody>
            </p:sp>
            <p:sp>
              <p:nvSpPr>
                <p:cNvPr id="8" name="AutoShape 5"/>
                <p:cNvSpPr>
                  <a:spLocks noChangeArrowheads="1"/>
                </p:cNvSpPr>
                <p:nvPr/>
              </p:nvSpPr>
              <p:spPr bwMode="gray">
                <a:xfrm rot="7200000">
                  <a:off x="3588" y="2305"/>
                  <a:ext cx="1042" cy="990"/>
                </a:xfrm>
                <a:prstGeom prst="pentagon">
                  <a:avLst/>
                </a:prstGeom>
                <a:ln>
                  <a:noFill/>
                </a:ln>
              </p:spPr>
              <p:style>
                <a:lnRef idx="1">
                  <a:schemeClr val="accent5"/>
                </a:lnRef>
                <a:fillRef idx="3">
                  <a:schemeClr val="accent5"/>
                </a:fillRef>
                <a:effectRef idx="2">
                  <a:schemeClr val="accent5"/>
                </a:effectRef>
                <a:fontRef idx="minor">
                  <a:schemeClr val="lt1"/>
                </a:fontRef>
              </p:style>
              <p:txBody>
                <a:bodyPr lIns="45720" tIns="44450" rIns="45720" bIns="44450" anchor="ctr" anchorCtr="1"/>
                <a:lstStyle/>
                <a:p>
                  <a:pPr>
                    <a:defRPr/>
                  </a:pPr>
                  <a:r>
                    <a:rPr lang="zh-CN" altLang="en-US">
                      <a:latin typeface="微软雅黑" panose="020B0503020204020204" pitchFamily="34" charset="-122"/>
                      <a:ea typeface="微软雅黑" panose="020B0503020204020204" pitchFamily="34" charset="-122"/>
                      <a:sym typeface="思源黑体" panose="020B0500000000000000" pitchFamily="34" charset="-122"/>
                    </a:rPr>
                    <a:t>活动</a:t>
                  </a:r>
                  <a:endParaRPr lang="en-US" altLang="zh-CN">
                    <a:latin typeface="微软雅黑" panose="020B0503020204020204" pitchFamily="34" charset="-122"/>
                    <a:ea typeface="微软雅黑" panose="020B0503020204020204" pitchFamily="34" charset="-122"/>
                    <a:sym typeface="思源黑体" panose="020B0500000000000000" pitchFamily="34" charset="-122"/>
                  </a:endParaRPr>
                </a:p>
                <a:p>
                  <a:pPr>
                    <a:defRPr/>
                  </a:pPr>
                  <a:r>
                    <a:rPr lang="zh-CN" altLang="en-US">
                      <a:latin typeface="微软雅黑" panose="020B0503020204020204" pitchFamily="34" charset="-122"/>
                      <a:ea typeface="微软雅黑" panose="020B0503020204020204" pitchFamily="34" charset="-122"/>
                      <a:sym typeface="思源黑体" panose="020B0500000000000000" pitchFamily="34" charset="-122"/>
                    </a:rPr>
                    <a:t>交付</a:t>
                  </a:r>
                  <a:endParaRPr lang="zh-CN" altLang="en-US">
                    <a:latin typeface="微软雅黑" panose="020B0503020204020204" pitchFamily="34" charset="-122"/>
                    <a:ea typeface="微软雅黑" panose="020B0503020204020204" pitchFamily="34" charset="-122"/>
                    <a:sym typeface="思源黑体" panose="020B0500000000000000" pitchFamily="34" charset="-122"/>
                  </a:endParaRPr>
                </a:p>
              </p:txBody>
            </p:sp>
            <p:sp>
              <p:nvSpPr>
                <p:cNvPr id="9" name="AutoShape 6"/>
                <p:cNvSpPr>
                  <a:spLocks noChangeArrowheads="1"/>
                </p:cNvSpPr>
                <p:nvPr/>
              </p:nvSpPr>
              <p:spPr bwMode="gray">
                <a:xfrm rot="3600000">
                  <a:off x="3565" y="1042"/>
                  <a:ext cx="1042" cy="990"/>
                </a:xfrm>
                <a:prstGeom prst="pentagon">
                  <a:avLst/>
                </a:prstGeom>
                <a:solidFill>
                  <a:srgbClr val="DED1E6"/>
                </a:solidFill>
                <a:ln>
                  <a:noFill/>
                </a:ln>
              </p:spPr>
              <p:style>
                <a:lnRef idx="1">
                  <a:schemeClr val="accent6"/>
                </a:lnRef>
                <a:fillRef idx="3">
                  <a:schemeClr val="accent6"/>
                </a:fillRef>
                <a:effectRef idx="2">
                  <a:schemeClr val="accent6"/>
                </a:effectRef>
                <a:fontRef idx="minor">
                  <a:schemeClr val="lt1"/>
                </a:fontRef>
              </p:style>
              <p:txBody>
                <a:bodyPr lIns="45720" tIns="44450" rIns="45720" bIns="44450" anchor="ctr" anchorCtr="1"/>
                <a:lstStyle/>
                <a:p>
                  <a:pPr>
                    <a:defRPr/>
                  </a:pPr>
                  <a:r>
                    <a:rPr lang="zh-CN" altLang="en-US">
                      <a:solidFill>
                        <a:schemeClr val="tx1"/>
                      </a:solidFill>
                      <a:latin typeface="微软雅黑" panose="020B0503020204020204" pitchFamily="34" charset="-122"/>
                      <a:ea typeface="微软雅黑" panose="020B0503020204020204" pitchFamily="34" charset="-122"/>
                      <a:sym typeface="思源黑体" panose="020B0500000000000000" pitchFamily="34" charset="-122"/>
                    </a:rPr>
                    <a:t>消费</a:t>
                  </a:r>
                  <a:endParaRPr lang="en-US" altLang="zh-CN">
                    <a:solidFill>
                      <a:schemeClr val="tx1"/>
                    </a:solidFill>
                    <a:latin typeface="微软雅黑" panose="020B0503020204020204" pitchFamily="34" charset="-122"/>
                    <a:ea typeface="微软雅黑" panose="020B0503020204020204" pitchFamily="34" charset="-122"/>
                    <a:sym typeface="思源黑体" panose="020B0500000000000000" pitchFamily="34" charset="-122"/>
                  </a:endParaRPr>
                </a:p>
                <a:p>
                  <a:pPr>
                    <a:defRPr/>
                  </a:pPr>
                  <a:r>
                    <a:rPr lang="zh-CN" altLang="en-US">
                      <a:solidFill>
                        <a:schemeClr val="tx1"/>
                      </a:solidFill>
                      <a:latin typeface="微软雅黑" panose="020B0503020204020204" pitchFamily="34" charset="-122"/>
                      <a:ea typeface="微软雅黑" panose="020B0503020204020204" pitchFamily="34" charset="-122"/>
                      <a:sym typeface="思源黑体" panose="020B0500000000000000" pitchFamily="34" charset="-122"/>
                    </a:rPr>
                    <a:t>行为</a:t>
                  </a:r>
                  <a:endParaRPr lang="zh-CN" altLang="en-US">
                    <a:solidFill>
                      <a:schemeClr val="tx1"/>
                    </a:solidFill>
                    <a:latin typeface="微软雅黑" panose="020B0503020204020204" pitchFamily="34" charset="-122"/>
                    <a:ea typeface="微软雅黑" panose="020B0503020204020204" pitchFamily="34" charset="-122"/>
                    <a:sym typeface="思源黑体" panose="020B0500000000000000" pitchFamily="34" charset="-122"/>
                  </a:endParaRPr>
                </a:p>
              </p:txBody>
            </p:sp>
            <p:sp>
              <p:nvSpPr>
                <p:cNvPr id="10" name="AutoShape 7"/>
                <p:cNvSpPr>
                  <a:spLocks noChangeArrowheads="1"/>
                </p:cNvSpPr>
                <p:nvPr/>
              </p:nvSpPr>
              <p:spPr bwMode="gray">
                <a:xfrm rot="18000000" flipH="1">
                  <a:off x="1465" y="1058"/>
                  <a:ext cx="1042" cy="989"/>
                </a:xfrm>
                <a:prstGeom prst="pentagon">
                  <a:avLst/>
                </a:prstGeom>
                <a:solidFill>
                  <a:srgbClr val="16274B"/>
                </a:solidFill>
                <a:ln>
                  <a:noFill/>
                </a:ln>
              </p:spPr>
              <p:style>
                <a:lnRef idx="1">
                  <a:schemeClr val="accent2"/>
                </a:lnRef>
                <a:fillRef idx="3">
                  <a:schemeClr val="accent2"/>
                </a:fillRef>
                <a:effectRef idx="2">
                  <a:schemeClr val="accent2"/>
                </a:effectRef>
                <a:fontRef idx="minor">
                  <a:schemeClr val="lt1"/>
                </a:fontRef>
              </p:style>
              <p:txBody>
                <a:bodyPr lIns="45720" tIns="44450" rIns="45720" bIns="44450" anchor="ctr" anchorCtr="1"/>
                <a:lstStyle/>
                <a:p>
                  <a:pPr>
                    <a:defRPr/>
                  </a:pPr>
                  <a:r>
                    <a:rPr lang="zh-CN" altLang="en-US">
                      <a:latin typeface="微软雅黑" panose="020B0503020204020204" pitchFamily="34" charset="-122"/>
                      <a:ea typeface="微软雅黑" panose="020B0503020204020204" pitchFamily="34" charset="-122"/>
                      <a:sym typeface="思源黑体" panose="020B0500000000000000" pitchFamily="34" charset="-122"/>
                    </a:rPr>
                    <a:t>用户</a:t>
                  </a:r>
                  <a:endParaRPr lang="en-US" altLang="zh-CN">
                    <a:latin typeface="微软雅黑" panose="020B0503020204020204" pitchFamily="34" charset="-122"/>
                    <a:ea typeface="微软雅黑" panose="020B0503020204020204" pitchFamily="34" charset="-122"/>
                    <a:sym typeface="思源黑体" panose="020B0500000000000000" pitchFamily="34" charset="-122"/>
                  </a:endParaRPr>
                </a:p>
                <a:p>
                  <a:pPr>
                    <a:defRPr/>
                  </a:pPr>
                  <a:r>
                    <a:rPr lang="zh-CN" altLang="en-US">
                      <a:latin typeface="微软雅黑" panose="020B0503020204020204" pitchFamily="34" charset="-122"/>
                      <a:ea typeface="微软雅黑" panose="020B0503020204020204" pitchFamily="34" charset="-122"/>
                      <a:sym typeface="思源黑体" panose="020B0500000000000000" pitchFamily="34" charset="-122"/>
                    </a:rPr>
                    <a:t>属性</a:t>
                  </a:r>
                  <a:endParaRPr lang="zh-CN" altLang="en-US">
                    <a:latin typeface="微软雅黑" panose="020B0503020204020204" pitchFamily="34" charset="-122"/>
                    <a:ea typeface="微软雅黑" panose="020B0503020204020204" pitchFamily="34" charset="-122"/>
                    <a:sym typeface="思源黑体" panose="020B0500000000000000" pitchFamily="34" charset="-122"/>
                  </a:endParaRPr>
                </a:p>
              </p:txBody>
            </p:sp>
            <p:sp>
              <p:nvSpPr>
                <p:cNvPr id="11" name="AutoShape 8"/>
                <p:cNvSpPr>
                  <a:spLocks noChangeArrowheads="1"/>
                </p:cNvSpPr>
                <p:nvPr/>
              </p:nvSpPr>
              <p:spPr bwMode="gray">
                <a:xfrm rot="14400000" flipH="1">
                  <a:off x="1456" y="2305"/>
                  <a:ext cx="1042" cy="990"/>
                </a:xfrm>
                <a:prstGeom prst="pentagon">
                  <a:avLst/>
                </a:prstGeom>
                <a:solidFill>
                  <a:srgbClr val="4B535D"/>
                </a:solidFill>
              </p:spPr>
              <p:style>
                <a:lnRef idx="1">
                  <a:schemeClr val="accent3"/>
                </a:lnRef>
                <a:fillRef idx="3">
                  <a:schemeClr val="accent3"/>
                </a:fillRef>
                <a:effectRef idx="2">
                  <a:schemeClr val="accent3"/>
                </a:effectRef>
                <a:fontRef idx="minor">
                  <a:schemeClr val="lt1"/>
                </a:fontRef>
              </p:style>
              <p:txBody>
                <a:bodyPr lIns="45720" tIns="44450" rIns="45720" bIns="44450" anchor="ctr" anchorCtr="1"/>
                <a:lstStyle/>
                <a:p>
                  <a:pPr>
                    <a:defRPr/>
                  </a:pPr>
                  <a:r>
                    <a:rPr lang="zh-CN" altLang="en-US">
                      <a:latin typeface="微软雅黑" panose="020B0503020204020204" pitchFamily="34" charset="-122"/>
                      <a:ea typeface="微软雅黑" panose="020B0503020204020204" pitchFamily="34" charset="-122"/>
                      <a:sym typeface="思源黑体" panose="020B0500000000000000" pitchFamily="34" charset="-122"/>
                    </a:rPr>
                    <a:t>用户</a:t>
                  </a:r>
                  <a:endParaRPr lang="en-US" altLang="zh-CN">
                    <a:latin typeface="微软雅黑" panose="020B0503020204020204" pitchFamily="34" charset="-122"/>
                    <a:ea typeface="微软雅黑" panose="020B0503020204020204" pitchFamily="34" charset="-122"/>
                    <a:sym typeface="思源黑体" panose="020B0500000000000000" pitchFamily="34" charset="-122"/>
                  </a:endParaRPr>
                </a:p>
                <a:p>
                  <a:pPr>
                    <a:defRPr/>
                  </a:pPr>
                  <a:r>
                    <a:rPr lang="zh-CN" altLang="en-US">
                      <a:latin typeface="微软雅黑" panose="020B0503020204020204" pitchFamily="34" charset="-122"/>
                      <a:ea typeface="微软雅黑" panose="020B0503020204020204" pitchFamily="34" charset="-122"/>
                      <a:sym typeface="思源黑体" panose="020B0500000000000000" pitchFamily="34" charset="-122"/>
                    </a:rPr>
                    <a:t>周期</a:t>
                  </a:r>
                  <a:endParaRPr lang="zh-CN" altLang="en-US">
                    <a:latin typeface="微软雅黑" panose="020B0503020204020204" pitchFamily="34" charset="-122"/>
                    <a:ea typeface="微软雅黑" panose="020B0503020204020204" pitchFamily="34" charset="-122"/>
                    <a:sym typeface="思源黑体" panose="020B0500000000000000" pitchFamily="34" charset="-122"/>
                  </a:endParaRPr>
                </a:p>
              </p:txBody>
            </p:sp>
            <p:sp>
              <p:nvSpPr>
                <p:cNvPr id="12" name="Oval 9"/>
                <p:cNvSpPr>
                  <a:spLocks noChangeArrowheads="1"/>
                </p:cNvSpPr>
                <p:nvPr/>
              </p:nvSpPr>
              <p:spPr bwMode="gray">
                <a:xfrm>
                  <a:off x="2557" y="1725"/>
                  <a:ext cx="965" cy="965"/>
                </a:xfrm>
                <a:prstGeom prst="ellipse">
                  <a:avLst/>
                </a:prstGeom>
              </p:spPr>
              <p:style>
                <a:lnRef idx="1">
                  <a:schemeClr val="accent3"/>
                </a:lnRef>
                <a:fillRef idx="3">
                  <a:schemeClr val="accent3"/>
                </a:fillRef>
                <a:effectRef idx="2">
                  <a:schemeClr val="accent3"/>
                </a:effectRef>
                <a:fontRef idx="minor">
                  <a:schemeClr val="lt1"/>
                </a:fontRef>
              </p:style>
              <p:txBody>
                <a:bodyPr lIns="45720" tIns="44450" rIns="45720" bIns="44450" anchor="ctr" anchorCtr="1"/>
                <a:lstStyle>
                  <a:lvl1pPr eaLnBrk="0" hangingPunct="0">
                    <a:defRPr kumimoji="1">
                      <a:solidFill>
                        <a:schemeClr val="tx1"/>
                      </a:solidFill>
                      <a:latin typeface="Arial" panose="020B0604020202020204" pitchFamily="34" charset="0"/>
                      <a:ea typeface="PMingLiU" panose="02020500000000000000" pitchFamily="18" charset="-120"/>
                    </a:defRPr>
                  </a:lvl1pPr>
                  <a:lvl2pPr marL="742950" indent="-285750" eaLnBrk="0" hangingPunct="0">
                    <a:defRPr kumimoji="1">
                      <a:solidFill>
                        <a:schemeClr val="tx1"/>
                      </a:solidFill>
                      <a:latin typeface="Arial" panose="020B0604020202020204" pitchFamily="34" charset="0"/>
                      <a:ea typeface="PMingLiU" panose="02020500000000000000" pitchFamily="18" charset="-120"/>
                    </a:defRPr>
                  </a:lvl2pPr>
                  <a:lvl3pPr marL="1143000" indent="-228600" eaLnBrk="0" hangingPunct="0">
                    <a:defRPr kumimoji="1">
                      <a:solidFill>
                        <a:schemeClr val="tx1"/>
                      </a:solidFill>
                      <a:latin typeface="Arial" panose="020B0604020202020204" pitchFamily="34" charset="0"/>
                      <a:ea typeface="PMingLiU" panose="02020500000000000000" pitchFamily="18" charset="-120"/>
                    </a:defRPr>
                  </a:lvl3pPr>
                  <a:lvl4pPr marL="1600200" indent="-228600" eaLnBrk="0" hangingPunct="0">
                    <a:defRPr kumimoji="1">
                      <a:solidFill>
                        <a:schemeClr val="tx1"/>
                      </a:solidFill>
                      <a:latin typeface="Arial" panose="020B0604020202020204" pitchFamily="34" charset="0"/>
                      <a:ea typeface="PMingLiU" panose="02020500000000000000" pitchFamily="18" charset="-120"/>
                    </a:defRPr>
                  </a:lvl4pPr>
                  <a:lvl5pPr marL="2057400" indent="-228600" eaLnBrk="0" hangingPunct="0">
                    <a:defRPr kumimoji="1">
                      <a:solidFill>
                        <a:schemeClr val="tx1"/>
                      </a:solidFill>
                      <a:latin typeface="Arial" panose="020B0604020202020204" pitchFamily="34" charset="0"/>
                      <a:ea typeface="PMingLiU" panose="02020500000000000000" pitchFamily="18" charset="-120"/>
                    </a:defRPr>
                  </a:lvl5pPr>
                  <a:lvl6pPr marL="2514600" indent="-228600" algn="ctr" eaLnBrk="0" fontAlgn="base" hangingPunct="0">
                    <a:spcBef>
                      <a:spcPct val="0"/>
                    </a:spcBef>
                    <a:spcAft>
                      <a:spcPct val="0"/>
                    </a:spcAft>
                    <a:defRPr kumimoji="1">
                      <a:solidFill>
                        <a:schemeClr val="tx1"/>
                      </a:solidFill>
                      <a:latin typeface="Arial" panose="020B0604020202020204" pitchFamily="34" charset="0"/>
                      <a:ea typeface="PMingLiU" panose="02020500000000000000" pitchFamily="18" charset="-120"/>
                    </a:defRPr>
                  </a:lvl6pPr>
                  <a:lvl7pPr marL="2971800" indent="-228600" algn="ctr" eaLnBrk="0" fontAlgn="base" hangingPunct="0">
                    <a:spcBef>
                      <a:spcPct val="0"/>
                    </a:spcBef>
                    <a:spcAft>
                      <a:spcPct val="0"/>
                    </a:spcAft>
                    <a:defRPr kumimoji="1">
                      <a:solidFill>
                        <a:schemeClr val="tx1"/>
                      </a:solidFill>
                      <a:latin typeface="Arial" panose="020B0604020202020204" pitchFamily="34" charset="0"/>
                      <a:ea typeface="PMingLiU" panose="02020500000000000000" pitchFamily="18" charset="-120"/>
                    </a:defRPr>
                  </a:lvl7pPr>
                  <a:lvl8pPr marL="3429000" indent="-228600" algn="ctr" eaLnBrk="0" fontAlgn="base" hangingPunct="0">
                    <a:spcBef>
                      <a:spcPct val="0"/>
                    </a:spcBef>
                    <a:spcAft>
                      <a:spcPct val="0"/>
                    </a:spcAft>
                    <a:defRPr kumimoji="1">
                      <a:solidFill>
                        <a:schemeClr val="tx1"/>
                      </a:solidFill>
                      <a:latin typeface="Arial" panose="020B0604020202020204" pitchFamily="34" charset="0"/>
                      <a:ea typeface="PMingLiU" panose="02020500000000000000" pitchFamily="18" charset="-120"/>
                    </a:defRPr>
                  </a:lvl8pPr>
                  <a:lvl9pPr marL="3886200" indent="-228600" algn="ctr" eaLnBrk="0" fontAlgn="base" hangingPunct="0">
                    <a:spcBef>
                      <a:spcPct val="0"/>
                    </a:spcBef>
                    <a:spcAft>
                      <a:spcPct val="0"/>
                    </a:spcAft>
                    <a:defRPr kumimoji="1">
                      <a:solidFill>
                        <a:schemeClr val="tx1"/>
                      </a:solidFill>
                      <a:latin typeface="Arial" panose="020B0604020202020204" pitchFamily="34" charset="0"/>
                      <a:ea typeface="PMingLiU" panose="02020500000000000000" pitchFamily="18" charset="-120"/>
                    </a:defRPr>
                  </a:lvl9pPr>
                </a:lstStyle>
                <a:p>
                  <a:pPr algn="ctr" eaLnBrk="1" hangingPunct="1"/>
                  <a:r>
                    <a:rPr lang="en-US" altLang="zh-CN" sz="1600">
                      <a:solidFill>
                        <a:schemeClr val="bg1"/>
                      </a:solidFill>
                      <a:latin typeface="微软雅黑" panose="020B0503020204020204" pitchFamily="34" charset="-122"/>
                      <a:ea typeface="微软雅黑" panose="020B0503020204020204" pitchFamily="34" charset="-122"/>
                      <a:sym typeface="思源黑体" panose="020B0500000000000000" pitchFamily="34" charset="-122"/>
                    </a:rPr>
                    <a:t>ONE ID</a:t>
                  </a:r>
                  <a:endParaRPr lang="zh-CN" altLang="en-US" sz="1600">
                    <a:solidFill>
                      <a:schemeClr val="bg1"/>
                    </a:solidFill>
                    <a:latin typeface="微软雅黑" panose="020B0503020204020204" pitchFamily="34" charset="-122"/>
                    <a:ea typeface="微软雅黑" panose="020B0503020204020204" pitchFamily="34" charset="-122"/>
                    <a:sym typeface="思源黑体" panose="020B0500000000000000" pitchFamily="34" charset="-122"/>
                  </a:endParaRPr>
                </a:p>
              </p:txBody>
            </p:sp>
            <p:sp>
              <p:nvSpPr>
                <p:cNvPr id="13" name="AutoShape 10"/>
                <p:cNvSpPr>
                  <a:spLocks noChangeArrowheads="1"/>
                </p:cNvSpPr>
                <p:nvPr/>
              </p:nvSpPr>
              <p:spPr bwMode="gray">
                <a:xfrm>
                  <a:off x="2526" y="482"/>
                  <a:ext cx="1042" cy="990"/>
                </a:xfrm>
                <a:prstGeom prst="pentagon">
                  <a:avLst/>
                </a:prstGeom>
                <a:ln>
                  <a:noFill/>
                </a:ln>
              </p:spPr>
              <p:style>
                <a:lnRef idx="1">
                  <a:schemeClr val="accent1"/>
                </a:lnRef>
                <a:fillRef idx="3">
                  <a:schemeClr val="accent1"/>
                </a:fillRef>
                <a:effectRef idx="2">
                  <a:schemeClr val="accent1"/>
                </a:effectRef>
                <a:fontRef idx="minor">
                  <a:schemeClr val="lt1"/>
                </a:fontRef>
              </p:style>
              <p:txBody>
                <a:bodyPr lIns="45720" tIns="44450" rIns="45720" bIns="44450" anchor="ctr" anchorCtr="1"/>
                <a:lstStyle/>
                <a:p>
                  <a:pPr>
                    <a:defRPr/>
                  </a:pPr>
                  <a:r>
                    <a:rPr lang="zh-CN" altLang="en-US">
                      <a:latin typeface="微软雅黑" panose="020B0503020204020204" pitchFamily="34" charset="-122"/>
                      <a:ea typeface="微软雅黑" panose="020B0503020204020204" pitchFamily="34" charset="-122"/>
                      <a:sym typeface="思源黑体" panose="020B0500000000000000" pitchFamily="34" charset="-122"/>
                    </a:rPr>
                    <a:t>购买力</a:t>
                  </a:r>
                  <a:endParaRPr lang="zh-CN" altLang="en-US">
                    <a:latin typeface="微软雅黑" panose="020B0503020204020204" pitchFamily="34" charset="-122"/>
                    <a:ea typeface="微软雅黑" panose="020B0503020204020204" pitchFamily="34" charset="-122"/>
                    <a:sym typeface="思源黑体" panose="020B0500000000000000" pitchFamily="34" charset="-122"/>
                  </a:endParaRPr>
                </a:p>
              </p:txBody>
            </p:sp>
            <p:sp>
              <p:nvSpPr>
                <p:cNvPr id="14" name="AutoShape 11"/>
                <p:cNvSpPr>
                  <a:spLocks noChangeArrowheads="1"/>
                </p:cNvSpPr>
                <p:nvPr/>
              </p:nvSpPr>
              <p:spPr bwMode="auto">
                <a:xfrm>
                  <a:off x="2858" y="1478"/>
                  <a:ext cx="348" cy="232"/>
                </a:xfrm>
                <a:prstGeom prst="upArrow">
                  <a:avLst>
                    <a:gd name="adj1" fmla="val 50000"/>
                    <a:gd name="adj2" fmla="val 25000"/>
                  </a:avLst>
                </a:prstGeom>
                <a:solidFill>
                  <a:srgbClr val="969696"/>
                </a:solidFill>
                <a:ln w="9525">
                  <a:solidFill>
                    <a:srgbClr val="969696"/>
                  </a:solidFill>
                  <a:miter lim="800000"/>
                </a:ln>
              </p:spPr>
              <p:txBody>
                <a:bodyPr vert="eaVert" wrap="none" anchor="ctr"/>
                <a:lstStyle>
                  <a:lvl1pPr eaLnBrk="0" hangingPunct="0">
                    <a:defRPr kumimoji="1">
                      <a:solidFill>
                        <a:schemeClr val="tx1"/>
                      </a:solidFill>
                      <a:latin typeface="Arial" panose="020B0604020202020204" pitchFamily="34" charset="0"/>
                      <a:ea typeface="PMingLiU" panose="02020500000000000000" pitchFamily="18" charset="-120"/>
                    </a:defRPr>
                  </a:lvl1pPr>
                  <a:lvl2pPr marL="742950" indent="-285750" eaLnBrk="0" hangingPunct="0">
                    <a:defRPr kumimoji="1">
                      <a:solidFill>
                        <a:schemeClr val="tx1"/>
                      </a:solidFill>
                      <a:latin typeface="Arial" panose="020B0604020202020204" pitchFamily="34" charset="0"/>
                      <a:ea typeface="PMingLiU" panose="02020500000000000000" pitchFamily="18" charset="-120"/>
                    </a:defRPr>
                  </a:lvl2pPr>
                  <a:lvl3pPr marL="1143000" indent="-228600" eaLnBrk="0" hangingPunct="0">
                    <a:defRPr kumimoji="1">
                      <a:solidFill>
                        <a:schemeClr val="tx1"/>
                      </a:solidFill>
                      <a:latin typeface="Arial" panose="020B0604020202020204" pitchFamily="34" charset="0"/>
                      <a:ea typeface="PMingLiU" panose="02020500000000000000" pitchFamily="18" charset="-120"/>
                    </a:defRPr>
                  </a:lvl3pPr>
                  <a:lvl4pPr marL="1600200" indent="-228600" eaLnBrk="0" hangingPunct="0">
                    <a:defRPr kumimoji="1">
                      <a:solidFill>
                        <a:schemeClr val="tx1"/>
                      </a:solidFill>
                      <a:latin typeface="Arial" panose="020B0604020202020204" pitchFamily="34" charset="0"/>
                      <a:ea typeface="PMingLiU" panose="02020500000000000000" pitchFamily="18" charset="-120"/>
                    </a:defRPr>
                  </a:lvl4pPr>
                  <a:lvl5pPr marL="2057400" indent="-228600" eaLnBrk="0" hangingPunct="0">
                    <a:defRPr kumimoji="1">
                      <a:solidFill>
                        <a:schemeClr val="tx1"/>
                      </a:solidFill>
                      <a:latin typeface="Arial" panose="020B0604020202020204" pitchFamily="34" charset="0"/>
                      <a:ea typeface="PMingLiU" panose="02020500000000000000" pitchFamily="18" charset="-120"/>
                    </a:defRPr>
                  </a:lvl5pPr>
                  <a:lvl6pPr marL="2514600" indent="-228600" algn="ctr" eaLnBrk="0" fontAlgn="base" hangingPunct="0">
                    <a:spcBef>
                      <a:spcPct val="0"/>
                    </a:spcBef>
                    <a:spcAft>
                      <a:spcPct val="0"/>
                    </a:spcAft>
                    <a:defRPr kumimoji="1">
                      <a:solidFill>
                        <a:schemeClr val="tx1"/>
                      </a:solidFill>
                      <a:latin typeface="Arial" panose="020B0604020202020204" pitchFamily="34" charset="0"/>
                      <a:ea typeface="PMingLiU" panose="02020500000000000000" pitchFamily="18" charset="-120"/>
                    </a:defRPr>
                  </a:lvl6pPr>
                  <a:lvl7pPr marL="2971800" indent="-228600" algn="ctr" eaLnBrk="0" fontAlgn="base" hangingPunct="0">
                    <a:spcBef>
                      <a:spcPct val="0"/>
                    </a:spcBef>
                    <a:spcAft>
                      <a:spcPct val="0"/>
                    </a:spcAft>
                    <a:defRPr kumimoji="1">
                      <a:solidFill>
                        <a:schemeClr val="tx1"/>
                      </a:solidFill>
                      <a:latin typeface="Arial" panose="020B0604020202020204" pitchFamily="34" charset="0"/>
                      <a:ea typeface="PMingLiU" panose="02020500000000000000" pitchFamily="18" charset="-120"/>
                    </a:defRPr>
                  </a:lvl7pPr>
                  <a:lvl8pPr marL="3429000" indent="-228600" algn="ctr" eaLnBrk="0" fontAlgn="base" hangingPunct="0">
                    <a:spcBef>
                      <a:spcPct val="0"/>
                    </a:spcBef>
                    <a:spcAft>
                      <a:spcPct val="0"/>
                    </a:spcAft>
                    <a:defRPr kumimoji="1">
                      <a:solidFill>
                        <a:schemeClr val="tx1"/>
                      </a:solidFill>
                      <a:latin typeface="Arial" panose="020B0604020202020204" pitchFamily="34" charset="0"/>
                      <a:ea typeface="PMingLiU" panose="02020500000000000000" pitchFamily="18" charset="-120"/>
                    </a:defRPr>
                  </a:lvl8pPr>
                  <a:lvl9pPr marL="3886200" indent="-228600" algn="ctr" eaLnBrk="0" fontAlgn="base" hangingPunct="0">
                    <a:spcBef>
                      <a:spcPct val="0"/>
                    </a:spcBef>
                    <a:spcAft>
                      <a:spcPct val="0"/>
                    </a:spcAft>
                    <a:defRPr kumimoji="1">
                      <a:solidFill>
                        <a:schemeClr val="tx1"/>
                      </a:solidFill>
                      <a:latin typeface="Arial" panose="020B0604020202020204" pitchFamily="34" charset="0"/>
                      <a:ea typeface="PMingLiU" panose="02020500000000000000" pitchFamily="18" charset="-120"/>
                    </a:defRPr>
                  </a:lvl9pPr>
                </a:lstStyle>
                <a:p>
                  <a:pPr eaLnBrk="1" hangingPunct="1"/>
                  <a:endParaRPr lang="zh-CN" altLang="en-US">
                    <a:latin typeface="微软雅黑" panose="020B0503020204020204" pitchFamily="34" charset="-122"/>
                    <a:ea typeface="微软雅黑" panose="020B0503020204020204" pitchFamily="34" charset="-122"/>
                    <a:sym typeface="思源黑体" panose="020B0500000000000000" pitchFamily="34" charset="-122"/>
                  </a:endParaRPr>
                </a:p>
              </p:txBody>
            </p:sp>
            <p:sp>
              <p:nvSpPr>
                <p:cNvPr id="15" name="AutoShape 12"/>
                <p:cNvSpPr>
                  <a:spLocks noChangeArrowheads="1"/>
                </p:cNvSpPr>
                <p:nvPr/>
              </p:nvSpPr>
              <p:spPr bwMode="auto">
                <a:xfrm rot="10800000">
                  <a:off x="2858" y="2706"/>
                  <a:ext cx="348" cy="231"/>
                </a:xfrm>
                <a:prstGeom prst="upArrow">
                  <a:avLst>
                    <a:gd name="adj1" fmla="val 50000"/>
                    <a:gd name="adj2" fmla="val 25000"/>
                  </a:avLst>
                </a:prstGeom>
                <a:solidFill>
                  <a:srgbClr val="969696"/>
                </a:solidFill>
                <a:ln w="9525">
                  <a:solidFill>
                    <a:srgbClr val="969696"/>
                  </a:solidFill>
                  <a:miter lim="800000"/>
                </a:ln>
              </p:spPr>
              <p:txBody>
                <a:bodyPr vert="eaVert" wrap="none" anchor="ctr"/>
                <a:lstStyle>
                  <a:lvl1pPr eaLnBrk="0" hangingPunct="0">
                    <a:defRPr kumimoji="1">
                      <a:solidFill>
                        <a:schemeClr val="tx1"/>
                      </a:solidFill>
                      <a:latin typeface="Arial" panose="020B0604020202020204" pitchFamily="34" charset="0"/>
                      <a:ea typeface="PMingLiU" panose="02020500000000000000" pitchFamily="18" charset="-120"/>
                    </a:defRPr>
                  </a:lvl1pPr>
                  <a:lvl2pPr marL="742950" indent="-285750" eaLnBrk="0" hangingPunct="0">
                    <a:defRPr kumimoji="1">
                      <a:solidFill>
                        <a:schemeClr val="tx1"/>
                      </a:solidFill>
                      <a:latin typeface="Arial" panose="020B0604020202020204" pitchFamily="34" charset="0"/>
                      <a:ea typeface="PMingLiU" panose="02020500000000000000" pitchFamily="18" charset="-120"/>
                    </a:defRPr>
                  </a:lvl2pPr>
                  <a:lvl3pPr marL="1143000" indent="-228600" eaLnBrk="0" hangingPunct="0">
                    <a:defRPr kumimoji="1">
                      <a:solidFill>
                        <a:schemeClr val="tx1"/>
                      </a:solidFill>
                      <a:latin typeface="Arial" panose="020B0604020202020204" pitchFamily="34" charset="0"/>
                      <a:ea typeface="PMingLiU" panose="02020500000000000000" pitchFamily="18" charset="-120"/>
                    </a:defRPr>
                  </a:lvl3pPr>
                  <a:lvl4pPr marL="1600200" indent="-228600" eaLnBrk="0" hangingPunct="0">
                    <a:defRPr kumimoji="1">
                      <a:solidFill>
                        <a:schemeClr val="tx1"/>
                      </a:solidFill>
                      <a:latin typeface="Arial" panose="020B0604020202020204" pitchFamily="34" charset="0"/>
                      <a:ea typeface="PMingLiU" panose="02020500000000000000" pitchFamily="18" charset="-120"/>
                    </a:defRPr>
                  </a:lvl4pPr>
                  <a:lvl5pPr marL="2057400" indent="-228600" eaLnBrk="0" hangingPunct="0">
                    <a:defRPr kumimoji="1">
                      <a:solidFill>
                        <a:schemeClr val="tx1"/>
                      </a:solidFill>
                      <a:latin typeface="Arial" panose="020B0604020202020204" pitchFamily="34" charset="0"/>
                      <a:ea typeface="PMingLiU" panose="02020500000000000000" pitchFamily="18" charset="-120"/>
                    </a:defRPr>
                  </a:lvl5pPr>
                  <a:lvl6pPr marL="2514600" indent="-228600" algn="ctr" eaLnBrk="0" fontAlgn="base" hangingPunct="0">
                    <a:spcBef>
                      <a:spcPct val="0"/>
                    </a:spcBef>
                    <a:spcAft>
                      <a:spcPct val="0"/>
                    </a:spcAft>
                    <a:defRPr kumimoji="1">
                      <a:solidFill>
                        <a:schemeClr val="tx1"/>
                      </a:solidFill>
                      <a:latin typeface="Arial" panose="020B0604020202020204" pitchFamily="34" charset="0"/>
                      <a:ea typeface="PMingLiU" panose="02020500000000000000" pitchFamily="18" charset="-120"/>
                    </a:defRPr>
                  </a:lvl6pPr>
                  <a:lvl7pPr marL="2971800" indent="-228600" algn="ctr" eaLnBrk="0" fontAlgn="base" hangingPunct="0">
                    <a:spcBef>
                      <a:spcPct val="0"/>
                    </a:spcBef>
                    <a:spcAft>
                      <a:spcPct val="0"/>
                    </a:spcAft>
                    <a:defRPr kumimoji="1">
                      <a:solidFill>
                        <a:schemeClr val="tx1"/>
                      </a:solidFill>
                      <a:latin typeface="Arial" panose="020B0604020202020204" pitchFamily="34" charset="0"/>
                      <a:ea typeface="PMingLiU" panose="02020500000000000000" pitchFamily="18" charset="-120"/>
                    </a:defRPr>
                  </a:lvl7pPr>
                  <a:lvl8pPr marL="3429000" indent="-228600" algn="ctr" eaLnBrk="0" fontAlgn="base" hangingPunct="0">
                    <a:spcBef>
                      <a:spcPct val="0"/>
                    </a:spcBef>
                    <a:spcAft>
                      <a:spcPct val="0"/>
                    </a:spcAft>
                    <a:defRPr kumimoji="1">
                      <a:solidFill>
                        <a:schemeClr val="tx1"/>
                      </a:solidFill>
                      <a:latin typeface="Arial" panose="020B0604020202020204" pitchFamily="34" charset="0"/>
                      <a:ea typeface="PMingLiU" panose="02020500000000000000" pitchFamily="18" charset="-120"/>
                    </a:defRPr>
                  </a:lvl8pPr>
                  <a:lvl9pPr marL="3886200" indent="-228600" algn="ctr" eaLnBrk="0" fontAlgn="base" hangingPunct="0">
                    <a:spcBef>
                      <a:spcPct val="0"/>
                    </a:spcBef>
                    <a:spcAft>
                      <a:spcPct val="0"/>
                    </a:spcAft>
                    <a:defRPr kumimoji="1">
                      <a:solidFill>
                        <a:schemeClr val="tx1"/>
                      </a:solidFill>
                      <a:latin typeface="Arial" panose="020B0604020202020204" pitchFamily="34" charset="0"/>
                      <a:ea typeface="PMingLiU" panose="02020500000000000000" pitchFamily="18" charset="-120"/>
                    </a:defRPr>
                  </a:lvl9pPr>
                </a:lstStyle>
                <a:p>
                  <a:pPr eaLnBrk="1" hangingPunct="1"/>
                  <a:endParaRPr lang="zh-CN" altLang="en-US">
                    <a:latin typeface="微软雅黑" panose="020B0503020204020204" pitchFamily="34" charset="-122"/>
                    <a:ea typeface="微软雅黑" panose="020B0503020204020204" pitchFamily="34" charset="-122"/>
                    <a:sym typeface="思源黑体" panose="020B0500000000000000" pitchFamily="34" charset="-122"/>
                  </a:endParaRPr>
                </a:p>
              </p:txBody>
            </p:sp>
            <p:sp>
              <p:nvSpPr>
                <p:cNvPr id="16" name="AutoShape 13"/>
                <p:cNvSpPr>
                  <a:spLocks noChangeArrowheads="1"/>
                </p:cNvSpPr>
                <p:nvPr/>
              </p:nvSpPr>
              <p:spPr bwMode="auto">
                <a:xfrm rot="3600000">
                  <a:off x="3365" y="1729"/>
                  <a:ext cx="348" cy="231"/>
                </a:xfrm>
                <a:prstGeom prst="upArrow">
                  <a:avLst>
                    <a:gd name="adj1" fmla="val 50000"/>
                    <a:gd name="adj2" fmla="val 25000"/>
                  </a:avLst>
                </a:prstGeom>
                <a:solidFill>
                  <a:srgbClr val="969696"/>
                </a:solidFill>
                <a:ln w="9525">
                  <a:solidFill>
                    <a:srgbClr val="969696"/>
                  </a:solidFill>
                  <a:miter lim="800000"/>
                </a:ln>
              </p:spPr>
              <p:txBody>
                <a:bodyPr vert="eaVert" wrap="none" anchor="ctr"/>
                <a:lstStyle>
                  <a:lvl1pPr eaLnBrk="0" hangingPunct="0">
                    <a:defRPr kumimoji="1">
                      <a:solidFill>
                        <a:schemeClr val="tx1"/>
                      </a:solidFill>
                      <a:latin typeface="Arial" panose="020B0604020202020204" pitchFamily="34" charset="0"/>
                      <a:ea typeface="PMingLiU" panose="02020500000000000000" pitchFamily="18" charset="-120"/>
                    </a:defRPr>
                  </a:lvl1pPr>
                  <a:lvl2pPr marL="742950" indent="-285750" eaLnBrk="0" hangingPunct="0">
                    <a:defRPr kumimoji="1">
                      <a:solidFill>
                        <a:schemeClr val="tx1"/>
                      </a:solidFill>
                      <a:latin typeface="Arial" panose="020B0604020202020204" pitchFamily="34" charset="0"/>
                      <a:ea typeface="PMingLiU" panose="02020500000000000000" pitchFamily="18" charset="-120"/>
                    </a:defRPr>
                  </a:lvl2pPr>
                  <a:lvl3pPr marL="1143000" indent="-228600" eaLnBrk="0" hangingPunct="0">
                    <a:defRPr kumimoji="1">
                      <a:solidFill>
                        <a:schemeClr val="tx1"/>
                      </a:solidFill>
                      <a:latin typeface="Arial" panose="020B0604020202020204" pitchFamily="34" charset="0"/>
                      <a:ea typeface="PMingLiU" panose="02020500000000000000" pitchFamily="18" charset="-120"/>
                    </a:defRPr>
                  </a:lvl3pPr>
                  <a:lvl4pPr marL="1600200" indent="-228600" eaLnBrk="0" hangingPunct="0">
                    <a:defRPr kumimoji="1">
                      <a:solidFill>
                        <a:schemeClr val="tx1"/>
                      </a:solidFill>
                      <a:latin typeface="Arial" panose="020B0604020202020204" pitchFamily="34" charset="0"/>
                      <a:ea typeface="PMingLiU" panose="02020500000000000000" pitchFamily="18" charset="-120"/>
                    </a:defRPr>
                  </a:lvl4pPr>
                  <a:lvl5pPr marL="2057400" indent="-228600" eaLnBrk="0" hangingPunct="0">
                    <a:defRPr kumimoji="1">
                      <a:solidFill>
                        <a:schemeClr val="tx1"/>
                      </a:solidFill>
                      <a:latin typeface="Arial" panose="020B0604020202020204" pitchFamily="34" charset="0"/>
                      <a:ea typeface="PMingLiU" panose="02020500000000000000" pitchFamily="18" charset="-120"/>
                    </a:defRPr>
                  </a:lvl5pPr>
                  <a:lvl6pPr marL="2514600" indent="-228600" algn="ctr" eaLnBrk="0" fontAlgn="base" hangingPunct="0">
                    <a:spcBef>
                      <a:spcPct val="0"/>
                    </a:spcBef>
                    <a:spcAft>
                      <a:spcPct val="0"/>
                    </a:spcAft>
                    <a:defRPr kumimoji="1">
                      <a:solidFill>
                        <a:schemeClr val="tx1"/>
                      </a:solidFill>
                      <a:latin typeface="Arial" panose="020B0604020202020204" pitchFamily="34" charset="0"/>
                      <a:ea typeface="PMingLiU" panose="02020500000000000000" pitchFamily="18" charset="-120"/>
                    </a:defRPr>
                  </a:lvl6pPr>
                  <a:lvl7pPr marL="2971800" indent="-228600" algn="ctr" eaLnBrk="0" fontAlgn="base" hangingPunct="0">
                    <a:spcBef>
                      <a:spcPct val="0"/>
                    </a:spcBef>
                    <a:spcAft>
                      <a:spcPct val="0"/>
                    </a:spcAft>
                    <a:defRPr kumimoji="1">
                      <a:solidFill>
                        <a:schemeClr val="tx1"/>
                      </a:solidFill>
                      <a:latin typeface="Arial" panose="020B0604020202020204" pitchFamily="34" charset="0"/>
                      <a:ea typeface="PMingLiU" panose="02020500000000000000" pitchFamily="18" charset="-120"/>
                    </a:defRPr>
                  </a:lvl7pPr>
                  <a:lvl8pPr marL="3429000" indent="-228600" algn="ctr" eaLnBrk="0" fontAlgn="base" hangingPunct="0">
                    <a:spcBef>
                      <a:spcPct val="0"/>
                    </a:spcBef>
                    <a:spcAft>
                      <a:spcPct val="0"/>
                    </a:spcAft>
                    <a:defRPr kumimoji="1">
                      <a:solidFill>
                        <a:schemeClr val="tx1"/>
                      </a:solidFill>
                      <a:latin typeface="Arial" panose="020B0604020202020204" pitchFamily="34" charset="0"/>
                      <a:ea typeface="PMingLiU" panose="02020500000000000000" pitchFamily="18" charset="-120"/>
                    </a:defRPr>
                  </a:lvl8pPr>
                  <a:lvl9pPr marL="3886200" indent="-228600" algn="ctr" eaLnBrk="0" fontAlgn="base" hangingPunct="0">
                    <a:spcBef>
                      <a:spcPct val="0"/>
                    </a:spcBef>
                    <a:spcAft>
                      <a:spcPct val="0"/>
                    </a:spcAft>
                    <a:defRPr kumimoji="1">
                      <a:solidFill>
                        <a:schemeClr val="tx1"/>
                      </a:solidFill>
                      <a:latin typeface="Arial" panose="020B0604020202020204" pitchFamily="34" charset="0"/>
                      <a:ea typeface="PMingLiU" panose="02020500000000000000" pitchFamily="18" charset="-120"/>
                    </a:defRPr>
                  </a:lvl9pPr>
                </a:lstStyle>
                <a:p>
                  <a:pPr eaLnBrk="1" hangingPunct="1"/>
                  <a:endParaRPr lang="zh-CN" altLang="en-US">
                    <a:latin typeface="微软雅黑" panose="020B0503020204020204" pitchFamily="34" charset="-122"/>
                    <a:ea typeface="微软雅黑" panose="020B0503020204020204" pitchFamily="34" charset="-122"/>
                    <a:sym typeface="思源黑体" panose="020B0500000000000000" pitchFamily="34" charset="-122"/>
                  </a:endParaRPr>
                </a:p>
              </p:txBody>
            </p:sp>
            <p:sp>
              <p:nvSpPr>
                <p:cNvPr id="17" name="AutoShape 14"/>
                <p:cNvSpPr>
                  <a:spLocks noChangeArrowheads="1"/>
                </p:cNvSpPr>
                <p:nvPr/>
              </p:nvSpPr>
              <p:spPr bwMode="auto">
                <a:xfrm rot="-3600000">
                  <a:off x="2345" y="1775"/>
                  <a:ext cx="348" cy="231"/>
                </a:xfrm>
                <a:prstGeom prst="upArrow">
                  <a:avLst>
                    <a:gd name="adj1" fmla="val 50000"/>
                    <a:gd name="adj2" fmla="val 25000"/>
                  </a:avLst>
                </a:prstGeom>
                <a:solidFill>
                  <a:srgbClr val="969696"/>
                </a:solidFill>
                <a:ln w="9525">
                  <a:solidFill>
                    <a:srgbClr val="969696"/>
                  </a:solidFill>
                  <a:miter lim="800000"/>
                </a:ln>
              </p:spPr>
              <p:txBody>
                <a:bodyPr vert="eaVert" wrap="none" anchor="ctr"/>
                <a:lstStyle>
                  <a:lvl1pPr eaLnBrk="0" hangingPunct="0">
                    <a:defRPr kumimoji="1">
                      <a:solidFill>
                        <a:schemeClr val="tx1"/>
                      </a:solidFill>
                      <a:latin typeface="Arial" panose="020B0604020202020204" pitchFamily="34" charset="0"/>
                      <a:ea typeface="PMingLiU" panose="02020500000000000000" pitchFamily="18" charset="-120"/>
                    </a:defRPr>
                  </a:lvl1pPr>
                  <a:lvl2pPr marL="742950" indent="-285750" eaLnBrk="0" hangingPunct="0">
                    <a:defRPr kumimoji="1">
                      <a:solidFill>
                        <a:schemeClr val="tx1"/>
                      </a:solidFill>
                      <a:latin typeface="Arial" panose="020B0604020202020204" pitchFamily="34" charset="0"/>
                      <a:ea typeface="PMingLiU" panose="02020500000000000000" pitchFamily="18" charset="-120"/>
                    </a:defRPr>
                  </a:lvl2pPr>
                  <a:lvl3pPr marL="1143000" indent="-228600" eaLnBrk="0" hangingPunct="0">
                    <a:defRPr kumimoji="1">
                      <a:solidFill>
                        <a:schemeClr val="tx1"/>
                      </a:solidFill>
                      <a:latin typeface="Arial" panose="020B0604020202020204" pitchFamily="34" charset="0"/>
                      <a:ea typeface="PMingLiU" panose="02020500000000000000" pitchFamily="18" charset="-120"/>
                    </a:defRPr>
                  </a:lvl3pPr>
                  <a:lvl4pPr marL="1600200" indent="-228600" eaLnBrk="0" hangingPunct="0">
                    <a:defRPr kumimoji="1">
                      <a:solidFill>
                        <a:schemeClr val="tx1"/>
                      </a:solidFill>
                      <a:latin typeface="Arial" panose="020B0604020202020204" pitchFamily="34" charset="0"/>
                      <a:ea typeface="PMingLiU" panose="02020500000000000000" pitchFamily="18" charset="-120"/>
                    </a:defRPr>
                  </a:lvl4pPr>
                  <a:lvl5pPr marL="2057400" indent="-228600" eaLnBrk="0" hangingPunct="0">
                    <a:defRPr kumimoji="1">
                      <a:solidFill>
                        <a:schemeClr val="tx1"/>
                      </a:solidFill>
                      <a:latin typeface="Arial" panose="020B0604020202020204" pitchFamily="34" charset="0"/>
                      <a:ea typeface="PMingLiU" panose="02020500000000000000" pitchFamily="18" charset="-120"/>
                    </a:defRPr>
                  </a:lvl5pPr>
                  <a:lvl6pPr marL="2514600" indent="-228600" algn="ctr" eaLnBrk="0" fontAlgn="base" hangingPunct="0">
                    <a:spcBef>
                      <a:spcPct val="0"/>
                    </a:spcBef>
                    <a:spcAft>
                      <a:spcPct val="0"/>
                    </a:spcAft>
                    <a:defRPr kumimoji="1">
                      <a:solidFill>
                        <a:schemeClr val="tx1"/>
                      </a:solidFill>
                      <a:latin typeface="Arial" panose="020B0604020202020204" pitchFamily="34" charset="0"/>
                      <a:ea typeface="PMingLiU" panose="02020500000000000000" pitchFamily="18" charset="-120"/>
                    </a:defRPr>
                  </a:lvl6pPr>
                  <a:lvl7pPr marL="2971800" indent="-228600" algn="ctr" eaLnBrk="0" fontAlgn="base" hangingPunct="0">
                    <a:spcBef>
                      <a:spcPct val="0"/>
                    </a:spcBef>
                    <a:spcAft>
                      <a:spcPct val="0"/>
                    </a:spcAft>
                    <a:defRPr kumimoji="1">
                      <a:solidFill>
                        <a:schemeClr val="tx1"/>
                      </a:solidFill>
                      <a:latin typeface="Arial" panose="020B0604020202020204" pitchFamily="34" charset="0"/>
                      <a:ea typeface="PMingLiU" panose="02020500000000000000" pitchFamily="18" charset="-120"/>
                    </a:defRPr>
                  </a:lvl7pPr>
                  <a:lvl8pPr marL="3429000" indent="-228600" algn="ctr" eaLnBrk="0" fontAlgn="base" hangingPunct="0">
                    <a:spcBef>
                      <a:spcPct val="0"/>
                    </a:spcBef>
                    <a:spcAft>
                      <a:spcPct val="0"/>
                    </a:spcAft>
                    <a:defRPr kumimoji="1">
                      <a:solidFill>
                        <a:schemeClr val="tx1"/>
                      </a:solidFill>
                      <a:latin typeface="Arial" panose="020B0604020202020204" pitchFamily="34" charset="0"/>
                      <a:ea typeface="PMingLiU" panose="02020500000000000000" pitchFamily="18" charset="-120"/>
                    </a:defRPr>
                  </a:lvl8pPr>
                  <a:lvl9pPr marL="3886200" indent="-228600" algn="ctr" eaLnBrk="0" fontAlgn="base" hangingPunct="0">
                    <a:spcBef>
                      <a:spcPct val="0"/>
                    </a:spcBef>
                    <a:spcAft>
                      <a:spcPct val="0"/>
                    </a:spcAft>
                    <a:defRPr kumimoji="1">
                      <a:solidFill>
                        <a:schemeClr val="tx1"/>
                      </a:solidFill>
                      <a:latin typeface="Arial" panose="020B0604020202020204" pitchFamily="34" charset="0"/>
                      <a:ea typeface="PMingLiU" panose="02020500000000000000" pitchFamily="18" charset="-120"/>
                    </a:defRPr>
                  </a:lvl9pPr>
                </a:lstStyle>
                <a:p>
                  <a:pPr eaLnBrk="1" hangingPunct="1"/>
                  <a:endParaRPr lang="zh-CN" altLang="en-US">
                    <a:latin typeface="微软雅黑" panose="020B0503020204020204" pitchFamily="34" charset="-122"/>
                    <a:ea typeface="微软雅黑" panose="020B0503020204020204" pitchFamily="34" charset="-122"/>
                    <a:sym typeface="思源黑体" panose="020B0500000000000000" pitchFamily="34" charset="-122"/>
                  </a:endParaRPr>
                </a:p>
              </p:txBody>
            </p:sp>
            <p:sp>
              <p:nvSpPr>
                <p:cNvPr id="18" name="AutoShape 15"/>
                <p:cNvSpPr>
                  <a:spLocks noChangeArrowheads="1"/>
                </p:cNvSpPr>
                <p:nvPr/>
              </p:nvSpPr>
              <p:spPr bwMode="auto">
                <a:xfrm rot="-7200000">
                  <a:off x="2314" y="2340"/>
                  <a:ext cx="347" cy="232"/>
                </a:xfrm>
                <a:prstGeom prst="upArrow">
                  <a:avLst>
                    <a:gd name="adj1" fmla="val 50000"/>
                    <a:gd name="adj2" fmla="val 25000"/>
                  </a:avLst>
                </a:prstGeom>
                <a:solidFill>
                  <a:srgbClr val="969696"/>
                </a:solidFill>
                <a:ln w="9525">
                  <a:solidFill>
                    <a:srgbClr val="969696"/>
                  </a:solidFill>
                  <a:miter lim="800000"/>
                </a:ln>
              </p:spPr>
              <p:txBody>
                <a:bodyPr vert="eaVert" wrap="none" anchor="ctr"/>
                <a:lstStyle>
                  <a:lvl1pPr eaLnBrk="0" hangingPunct="0">
                    <a:defRPr kumimoji="1">
                      <a:solidFill>
                        <a:schemeClr val="tx1"/>
                      </a:solidFill>
                      <a:latin typeface="Arial" panose="020B0604020202020204" pitchFamily="34" charset="0"/>
                      <a:ea typeface="PMingLiU" panose="02020500000000000000" pitchFamily="18" charset="-120"/>
                    </a:defRPr>
                  </a:lvl1pPr>
                  <a:lvl2pPr marL="742950" indent="-285750" eaLnBrk="0" hangingPunct="0">
                    <a:defRPr kumimoji="1">
                      <a:solidFill>
                        <a:schemeClr val="tx1"/>
                      </a:solidFill>
                      <a:latin typeface="Arial" panose="020B0604020202020204" pitchFamily="34" charset="0"/>
                      <a:ea typeface="PMingLiU" panose="02020500000000000000" pitchFamily="18" charset="-120"/>
                    </a:defRPr>
                  </a:lvl2pPr>
                  <a:lvl3pPr marL="1143000" indent="-228600" eaLnBrk="0" hangingPunct="0">
                    <a:defRPr kumimoji="1">
                      <a:solidFill>
                        <a:schemeClr val="tx1"/>
                      </a:solidFill>
                      <a:latin typeface="Arial" panose="020B0604020202020204" pitchFamily="34" charset="0"/>
                      <a:ea typeface="PMingLiU" panose="02020500000000000000" pitchFamily="18" charset="-120"/>
                    </a:defRPr>
                  </a:lvl3pPr>
                  <a:lvl4pPr marL="1600200" indent="-228600" eaLnBrk="0" hangingPunct="0">
                    <a:defRPr kumimoji="1">
                      <a:solidFill>
                        <a:schemeClr val="tx1"/>
                      </a:solidFill>
                      <a:latin typeface="Arial" panose="020B0604020202020204" pitchFamily="34" charset="0"/>
                      <a:ea typeface="PMingLiU" panose="02020500000000000000" pitchFamily="18" charset="-120"/>
                    </a:defRPr>
                  </a:lvl4pPr>
                  <a:lvl5pPr marL="2057400" indent="-228600" eaLnBrk="0" hangingPunct="0">
                    <a:defRPr kumimoji="1">
                      <a:solidFill>
                        <a:schemeClr val="tx1"/>
                      </a:solidFill>
                      <a:latin typeface="Arial" panose="020B0604020202020204" pitchFamily="34" charset="0"/>
                      <a:ea typeface="PMingLiU" panose="02020500000000000000" pitchFamily="18" charset="-120"/>
                    </a:defRPr>
                  </a:lvl5pPr>
                  <a:lvl6pPr marL="2514600" indent="-228600" algn="ctr" eaLnBrk="0" fontAlgn="base" hangingPunct="0">
                    <a:spcBef>
                      <a:spcPct val="0"/>
                    </a:spcBef>
                    <a:spcAft>
                      <a:spcPct val="0"/>
                    </a:spcAft>
                    <a:defRPr kumimoji="1">
                      <a:solidFill>
                        <a:schemeClr val="tx1"/>
                      </a:solidFill>
                      <a:latin typeface="Arial" panose="020B0604020202020204" pitchFamily="34" charset="0"/>
                      <a:ea typeface="PMingLiU" panose="02020500000000000000" pitchFamily="18" charset="-120"/>
                    </a:defRPr>
                  </a:lvl6pPr>
                  <a:lvl7pPr marL="2971800" indent="-228600" algn="ctr" eaLnBrk="0" fontAlgn="base" hangingPunct="0">
                    <a:spcBef>
                      <a:spcPct val="0"/>
                    </a:spcBef>
                    <a:spcAft>
                      <a:spcPct val="0"/>
                    </a:spcAft>
                    <a:defRPr kumimoji="1">
                      <a:solidFill>
                        <a:schemeClr val="tx1"/>
                      </a:solidFill>
                      <a:latin typeface="Arial" panose="020B0604020202020204" pitchFamily="34" charset="0"/>
                      <a:ea typeface="PMingLiU" panose="02020500000000000000" pitchFamily="18" charset="-120"/>
                    </a:defRPr>
                  </a:lvl7pPr>
                  <a:lvl8pPr marL="3429000" indent="-228600" algn="ctr" eaLnBrk="0" fontAlgn="base" hangingPunct="0">
                    <a:spcBef>
                      <a:spcPct val="0"/>
                    </a:spcBef>
                    <a:spcAft>
                      <a:spcPct val="0"/>
                    </a:spcAft>
                    <a:defRPr kumimoji="1">
                      <a:solidFill>
                        <a:schemeClr val="tx1"/>
                      </a:solidFill>
                      <a:latin typeface="Arial" panose="020B0604020202020204" pitchFamily="34" charset="0"/>
                      <a:ea typeface="PMingLiU" panose="02020500000000000000" pitchFamily="18" charset="-120"/>
                    </a:defRPr>
                  </a:lvl8pPr>
                  <a:lvl9pPr marL="3886200" indent="-228600" algn="ctr" eaLnBrk="0" fontAlgn="base" hangingPunct="0">
                    <a:spcBef>
                      <a:spcPct val="0"/>
                    </a:spcBef>
                    <a:spcAft>
                      <a:spcPct val="0"/>
                    </a:spcAft>
                    <a:defRPr kumimoji="1">
                      <a:solidFill>
                        <a:schemeClr val="tx1"/>
                      </a:solidFill>
                      <a:latin typeface="Arial" panose="020B0604020202020204" pitchFamily="34" charset="0"/>
                      <a:ea typeface="PMingLiU" panose="02020500000000000000" pitchFamily="18" charset="-120"/>
                    </a:defRPr>
                  </a:lvl9pPr>
                </a:lstStyle>
                <a:p>
                  <a:pPr eaLnBrk="1" hangingPunct="1"/>
                  <a:endParaRPr lang="zh-CN" altLang="en-US">
                    <a:latin typeface="微软雅黑" panose="020B0503020204020204" pitchFamily="34" charset="-122"/>
                    <a:ea typeface="微软雅黑" panose="020B0503020204020204" pitchFamily="34" charset="-122"/>
                    <a:sym typeface="思源黑体" panose="020B0500000000000000" pitchFamily="34" charset="-122"/>
                  </a:endParaRPr>
                </a:p>
              </p:txBody>
            </p:sp>
            <p:sp>
              <p:nvSpPr>
                <p:cNvPr id="19" name="AutoShape 16"/>
                <p:cNvSpPr>
                  <a:spLocks noChangeArrowheads="1"/>
                </p:cNvSpPr>
                <p:nvPr/>
              </p:nvSpPr>
              <p:spPr bwMode="auto">
                <a:xfrm rot="7200000">
                  <a:off x="3418" y="2347"/>
                  <a:ext cx="348" cy="232"/>
                </a:xfrm>
                <a:prstGeom prst="upArrow">
                  <a:avLst>
                    <a:gd name="adj1" fmla="val 50000"/>
                    <a:gd name="adj2" fmla="val 25000"/>
                  </a:avLst>
                </a:prstGeom>
                <a:solidFill>
                  <a:srgbClr val="969696"/>
                </a:solidFill>
                <a:ln w="9525">
                  <a:solidFill>
                    <a:srgbClr val="969696"/>
                  </a:solidFill>
                  <a:miter lim="800000"/>
                </a:ln>
              </p:spPr>
              <p:txBody>
                <a:bodyPr vert="eaVert" wrap="none" anchor="ctr"/>
                <a:lstStyle>
                  <a:lvl1pPr eaLnBrk="0" hangingPunct="0">
                    <a:defRPr kumimoji="1">
                      <a:solidFill>
                        <a:schemeClr val="tx1"/>
                      </a:solidFill>
                      <a:latin typeface="Arial" panose="020B0604020202020204" pitchFamily="34" charset="0"/>
                      <a:ea typeface="PMingLiU" panose="02020500000000000000" pitchFamily="18" charset="-120"/>
                    </a:defRPr>
                  </a:lvl1pPr>
                  <a:lvl2pPr marL="742950" indent="-285750" eaLnBrk="0" hangingPunct="0">
                    <a:defRPr kumimoji="1">
                      <a:solidFill>
                        <a:schemeClr val="tx1"/>
                      </a:solidFill>
                      <a:latin typeface="Arial" panose="020B0604020202020204" pitchFamily="34" charset="0"/>
                      <a:ea typeface="PMingLiU" panose="02020500000000000000" pitchFamily="18" charset="-120"/>
                    </a:defRPr>
                  </a:lvl2pPr>
                  <a:lvl3pPr marL="1143000" indent="-228600" eaLnBrk="0" hangingPunct="0">
                    <a:defRPr kumimoji="1">
                      <a:solidFill>
                        <a:schemeClr val="tx1"/>
                      </a:solidFill>
                      <a:latin typeface="Arial" panose="020B0604020202020204" pitchFamily="34" charset="0"/>
                      <a:ea typeface="PMingLiU" panose="02020500000000000000" pitchFamily="18" charset="-120"/>
                    </a:defRPr>
                  </a:lvl3pPr>
                  <a:lvl4pPr marL="1600200" indent="-228600" eaLnBrk="0" hangingPunct="0">
                    <a:defRPr kumimoji="1">
                      <a:solidFill>
                        <a:schemeClr val="tx1"/>
                      </a:solidFill>
                      <a:latin typeface="Arial" panose="020B0604020202020204" pitchFamily="34" charset="0"/>
                      <a:ea typeface="PMingLiU" panose="02020500000000000000" pitchFamily="18" charset="-120"/>
                    </a:defRPr>
                  </a:lvl4pPr>
                  <a:lvl5pPr marL="2057400" indent="-228600" eaLnBrk="0" hangingPunct="0">
                    <a:defRPr kumimoji="1">
                      <a:solidFill>
                        <a:schemeClr val="tx1"/>
                      </a:solidFill>
                      <a:latin typeface="Arial" panose="020B0604020202020204" pitchFamily="34" charset="0"/>
                      <a:ea typeface="PMingLiU" panose="02020500000000000000" pitchFamily="18" charset="-120"/>
                    </a:defRPr>
                  </a:lvl5pPr>
                  <a:lvl6pPr marL="2514600" indent="-228600" algn="ctr" eaLnBrk="0" fontAlgn="base" hangingPunct="0">
                    <a:spcBef>
                      <a:spcPct val="0"/>
                    </a:spcBef>
                    <a:spcAft>
                      <a:spcPct val="0"/>
                    </a:spcAft>
                    <a:defRPr kumimoji="1">
                      <a:solidFill>
                        <a:schemeClr val="tx1"/>
                      </a:solidFill>
                      <a:latin typeface="Arial" panose="020B0604020202020204" pitchFamily="34" charset="0"/>
                      <a:ea typeface="PMingLiU" panose="02020500000000000000" pitchFamily="18" charset="-120"/>
                    </a:defRPr>
                  </a:lvl6pPr>
                  <a:lvl7pPr marL="2971800" indent="-228600" algn="ctr" eaLnBrk="0" fontAlgn="base" hangingPunct="0">
                    <a:spcBef>
                      <a:spcPct val="0"/>
                    </a:spcBef>
                    <a:spcAft>
                      <a:spcPct val="0"/>
                    </a:spcAft>
                    <a:defRPr kumimoji="1">
                      <a:solidFill>
                        <a:schemeClr val="tx1"/>
                      </a:solidFill>
                      <a:latin typeface="Arial" panose="020B0604020202020204" pitchFamily="34" charset="0"/>
                      <a:ea typeface="PMingLiU" panose="02020500000000000000" pitchFamily="18" charset="-120"/>
                    </a:defRPr>
                  </a:lvl7pPr>
                  <a:lvl8pPr marL="3429000" indent="-228600" algn="ctr" eaLnBrk="0" fontAlgn="base" hangingPunct="0">
                    <a:spcBef>
                      <a:spcPct val="0"/>
                    </a:spcBef>
                    <a:spcAft>
                      <a:spcPct val="0"/>
                    </a:spcAft>
                    <a:defRPr kumimoji="1">
                      <a:solidFill>
                        <a:schemeClr val="tx1"/>
                      </a:solidFill>
                      <a:latin typeface="Arial" panose="020B0604020202020204" pitchFamily="34" charset="0"/>
                      <a:ea typeface="PMingLiU" panose="02020500000000000000" pitchFamily="18" charset="-120"/>
                    </a:defRPr>
                  </a:lvl8pPr>
                  <a:lvl9pPr marL="3886200" indent="-228600" algn="ctr" eaLnBrk="0" fontAlgn="base" hangingPunct="0">
                    <a:spcBef>
                      <a:spcPct val="0"/>
                    </a:spcBef>
                    <a:spcAft>
                      <a:spcPct val="0"/>
                    </a:spcAft>
                    <a:defRPr kumimoji="1">
                      <a:solidFill>
                        <a:schemeClr val="tx1"/>
                      </a:solidFill>
                      <a:latin typeface="Arial" panose="020B0604020202020204" pitchFamily="34" charset="0"/>
                      <a:ea typeface="PMingLiU" panose="02020500000000000000" pitchFamily="18" charset="-120"/>
                    </a:defRPr>
                  </a:lvl9pPr>
                </a:lstStyle>
                <a:p>
                  <a:pPr eaLnBrk="1" hangingPunct="1"/>
                  <a:endParaRPr lang="zh-CN" altLang="en-US">
                    <a:latin typeface="微软雅黑" panose="020B0503020204020204" pitchFamily="34" charset="-122"/>
                    <a:ea typeface="微软雅黑" panose="020B0503020204020204" pitchFamily="34" charset="-122"/>
                    <a:sym typeface="思源黑体" panose="020B0500000000000000" pitchFamily="34" charset="-122"/>
                  </a:endParaRPr>
                </a:p>
              </p:txBody>
            </p:sp>
          </p:grpSp>
          <p:sp>
            <p:nvSpPr>
              <p:cNvPr id="20" name="文本框 19"/>
              <p:cNvSpPr txBox="1"/>
              <p:nvPr/>
            </p:nvSpPr>
            <p:spPr>
              <a:xfrm>
                <a:off x="5658215" y="4822256"/>
                <a:ext cx="716310" cy="646331"/>
              </a:xfrm>
              <a:prstGeom prst="rect">
                <a:avLst/>
              </a:prstGeom>
              <a:noFill/>
            </p:spPr>
            <p:txBody>
              <a:bodyPr wrap="square" rtlCol="0">
                <a:spAutoFit/>
              </a:bodyPr>
              <a:lstStyle/>
              <a:p>
                <a:r>
                  <a:rPr lang="zh-CN" altLang="en-US">
                    <a:solidFill>
                      <a:schemeClr val="bg1"/>
                    </a:solidFill>
                    <a:latin typeface="微软雅黑" panose="020B0503020204020204" pitchFamily="34" charset="-122"/>
                    <a:ea typeface="微软雅黑" panose="020B0503020204020204" pitchFamily="34" charset="-122"/>
                  </a:rPr>
                  <a:t>渠道来源</a:t>
                </a:r>
                <a:endParaRPr lang="zh-CN" altLang="en-US">
                  <a:solidFill>
                    <a:schemeClr val="bg1"/>
                  </a:solidFill>
                  <a:latin typeface="微软雅黑" panose="020B0503020204020204" pitchFamily="34" charset="-122"/>
                  <a:ea typeface="微软雅黑" panose="020B0503020204020204" pitchFamily="34" charset="-122"/>
                </a:endParaRPr>
              </a:p>
            </p:txBody>
          </p:sp>
          <p:sp>
            <p:nvSpPr>
              <p:cNvPr id="21" name="椭圆 20"/>
              <p:cNvSpPr>
                <a:spLocks noChangeAspect="1"/>
              </p:cNvSpPr>
              <p:nvPr/>
            </p:nvSpPr>
            <p:spPr>
              <a:xfrm>
                <a:off x="4817567" y="912315"/>
                <a:ext cx="720000" cy="720000"/>
              </a:xfrm>
              <a:prstGeom prst="ellipse">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zh-CN" altLang="en-US" sz="1200">
                    <a:latin typeface="微软雅黑" panose="020B0503020204020204" pitchFamily="34" charset="-122"/>
                    <a:ea typeface="微软雅黑" panose="020B0503020204020204" pitchFamily="34" charset="-122"/>
                  </a:rPr>
                  <a:t>用户价值</a:t>
                </a:r>
                <a:endParaRPr lang="zh-CN" altLang="en-US" sz="1200">
                  <a:latin typeface="微软雅黑" panose="020B0503020204020204" pitchFamily="34" charset="-122"/>
                  <a:ea typeface="微软雅黑" panose="020B0503020204020204" pitchFamily="34" charset="-122"/>
                </a:endParaRPr>
              </a:p>
            </p:txBody>
          </p:sp>
          <p:sp>
            <p:nvSpPr>
              <p:cNvPr id="22" name="椭圆 21"/>
              <p:cNvSpPr>
                <a:spLocks noChangeAspect="1"/>
              </p:cNvSpPr>
              <p:nvPr/>
            </p:nvSpPr>
            <p:spPr>
              <a:xfrm>
                <a:off x="5487183" y="572926"/>
                <a:ext cx="720000" cy="720000"/>
              </a:xfrm>
              <a:prstGeom prst="ellipse">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zh-CN" altLang="en-US" sz="1200">
                    <a:latin typeface="微软雅黑" panose="020B0503020204020204" pitchFamily="34" charset="-122"/>
                    <a:ea typeface="微软雅黑" panose="020B0503020204020204" pitchFamily="34" charset="-122"/>
                  </a:rPr>
                  <a:t>消费水平</a:t>
                </a:r>
                <a:endParaRPr lang="zh-CN" altLang="en-US" sz="1200">
                  <a:latin typeface="微软雅黑" panose="020B0503020204020204" pitchFamily="34" charset="-122"/>
                  <a:ea typeface="微软雅黑" panose="020B0503020204020204" pitchFamily="34" charset="-122"/>
                </a:endParaRPr>
              </a:p>
            </p:txBody>
          </p:sp>
          <p:sp>
            <p:nvSpPr>
              <p:cNvPr id="23" name="椭圆 22"/>
              <p:cNvSpPr>
                <a:spLocks noChangeAspect="1"/>
              </p:cNvSpPr>
              <p:nvPr/>
            </p:nvSpPr>
            <p:spPr>
              <a:xfrm>
                <a:off x="6195527" y="873839"/>
                <a:ext cx="720000" cy="720000"/>
              </a:xfrm>
              <a:prstGeom prst="ellipse">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zh-CN" altLang="en-US" sz="1200">
                    <a:latin typeface="微软雅黑" panose="020B0503020204020204" pitchFamily="34" charset="-122"/>
                    <a:ea typeface="微软雅黑" panose="020B0503020204020204" pitchFamily="34" charset="-122"/>
                  </a:rPr>
                  <a:t>价格敏感</a:t>
                </a:r>
                <a:endParaRPr lang="zh-CN" altLang="en-US" sz="1200">
                  <a:latin typeface="微软雅黑" panose="020B0503020204020204" pitchFamily="34" charset="-122"/>
                  <a:ea typeface="微软雅黑" panose="020B0503020204020204" pitchFamily="34" charset="-122"/>
                </a:endParaRPr>
              </a:p>
            </p:txBody>
          </p:sp>
          <p:sp>
            <p:nvSpPr>
              <p:cNvPr id="24" name="椭圆 23"/>
              <p:cNvSpPr>
                <a:spLocks noChangeAspect="1"/>
              </p:cNvSpPr>
              <p:nvPr/>
            </p:nvSpPr>
            <p:spPr>
              <a:xfrm>
                <a:off x="7336135" y="1467704"/>
                <a:ext cx="720000" cy="720000"/>
              </a:xfrm>
              <a:prstGeom prst="ellipse">
                <a:avLst/>
              </a:prstGeom>
              <a:solidFill>
                <a:srgbClr val="DED1E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zh-CN" altLang="en-US" sz="1200">
                    <a:solidFill>
                      <a:schemeClr val="tx1"/>
                    </a:solidFill>
                    <a:latin typeface="微软雅黑" panose="020B0503020204020204" pitchFamily="34" charset="-122"/>
                    <a:ea typeface="微软雅黑" panose="020B0503020204020204" pitchFamily="34" charset="-122"/>
                  </a:rPr>
                  <a:t>购买习惯</a:t>
                </a:r>
                <a:endParaRPr lang="zh-CN" altLang="en-US" sz="1200">
                  <a:solidFill>
                    <a:schemeClr val="tx1"/>
                  </a:solidFill>
                  <a:latin typeface="微软雅黑" panose="020B0503020204020204" pitchFamily="34" charset="-122"/>
                  <a:ea typeface="微软雅黑" panose="020B0503020204020204" pitchFamily="34" charset="-122"/>
                </a:endParaRPr>
              </a:p>
            </p:txBody>
          </p:sp>
          <p:sp>
            <p:nvSpPr>
              <p:cNvPr id="25" name="椭圆 24"/>
              <p:cNvSpPr>
                <a:spLocks noChangeAspect="1"/>
              </p:cNvSpPr>
              <p:nvPr/>
            </p:nvSpPr>
            <p:spPr>
              <a:xfrm>
                <a:off x="7909439" y="2001179"/>
                <a:ext cx="720000" cy="720000"/>
              </a:xfrm>
              <a:prstGeom prst="ellipse">
                <a:avLst/>
              </a:prstGeom>
              <a:solidFill>
                <a:srgbClr val="DED1E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zh-CN" altLang="en-US" sz="1200">
                    <a:solidFill>
                      <a:schemeClr val="tx1"/>
                    </a:solidFill>
                    <a:latin typeface="微软雅黑" panose="020B0503020204020204" pitchFamily="34" charset="-122"/>
                    <a:ea typeface="微软雅黑" panose="020B0503020204020204" pitchFamily="34" charset="-122"/>
                  </a:rPr>
                  <a:t>客单价</a:t>
                </a:r>
                <a:endParaRPr lang="zh-CN" altLang="en-US" sz="1200">
                  <a:solidFill>
                    <a:schemeClr val="tx1"/>
                  </a:solidFill>
                  <a:latin typeface="微软雅黑" panose="020B0503020204020204" pitchFamily="34" charset="-122"/>
                  <a:ea typeface="微软雅黑" panose="020B0503020204020204" pitchFamily="34" charset="-122"/>
                </a:endParaRPr>
              </a:p>
            </p:txBody>
          </p:sp>
          <p:sp>
            <p:nvSpPr>
              <p:cNvPr id="26" name="椭圆 25"/>
              <p:cNvSpPr>
                <a:spLocks noChangeAspect="1"/>
              </p:cNvSpPr>
              <p:nvPr/>
            </p:nvSpPr>
            <p:spPr>
              <a:xfrm>
                <a:off x="7920161" y="2811502"/>
                <a:ext cx="720000" cy="720000"/>
              </a:xfrm>
              <a:prstGeom prst="ellipse">
                <a:avLst/>
              </a:prstGeom>
              <a:solidFill>
                <a:srgbClr val="DED1E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zh-CN" altLang="en-US" sz="1200">
                    <a:solidFill>
                      <a:schemeClr val="tx1"/>
                    </a:solidFill>
                    <a:latin typeface="微软雅黑" panose="020B0503020204020204" pitchFamily="34" charset="-122"/>
                    <a:ea typeface="微软雅黑" panose="020B0503020204020204" pitchFamily="34" charset="-122"/>
                  </a:rPr>
                  <a:t>购买动机</a:t>
                </a:r>
                <a:endParaRPr lang="zh-CN" altLang="en-US" sz="1200">
                  <a:solidFill>
                    <a:schemeClr val="tx1"/>
                  </a:solidFill>
                  <a:latin typeface="微软雅黑" panose="020B0503020204020204" pitchFamily="34" charset="-122"/>
                  <a:ea typeface="微软雅黑" panose="020B0503020204020204" pitchFamily="34" charset="-122"/>
                </a:endParaRPr>
              </a:p>
            </p:txBody>
          </p:sp>
          <p:sp>
            <p:nvSpPr>
              <p:cNvPr id="27" name="椭圆 26"/>
              <p:cNvSpPr>
                <a:spLocks noChangeAspect="1"/>
              </p:cNvSpPr>
              <p:nvPr/>
            </p:nvSpPr>
            <p:spPr>
              <a:xfrm>
                <a:off x="3868106" y="1512832"/>
                <a:ext cx="720000" cy="720000"/>
              </a:xfrm>
              <a:prstGeom prst="ellipse">
                <a:avLst/>
              </a:prstGeom>
              <a:solidFill>
                <a:srgbClr val="16274B"/>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zh-CN" altLang="en-US" sz="1200">
                    <a:latin typeface="微软雅黑" panose="020B0503020204020204" pitchFamily="34" charset="-122"/>
                    <a:ea typeface="微软雅黑" panose="020B0503020204020204" pitchFamily="34" charset="-122"/>
                  </a:rPr>
                  <a:t>个人信息</a:t>
                </a:r>
                <a:endParaRPr lang="zh-CN" altLang="en-US" sz="1200">
                  <a:latin typeface="微软雅黑" panose="020B0503020204020204" pitchFamily="34" charset="-122"/>
                  <a:ea typeface="微软雅黑" panose="020B0503020204020204" pitchFamily="34" charset="-122"/>
                </a:endParaRPr>
              </a:p>
            </p:txBody>
          </p:sp>
          <p:sp>
            <p:nvSpPr>
              <p:cNvPr id="28" name="椭圆 27"/>
              <p:cNvSpPr>
                <a:spLocks noChangeAspect="1"/>
              </p:cNvSpPr>
              <p:nvPr/>
            </p:nvSpPr>
            <p:spPr>
              <a:xfrm>
                <a:off x="3300067" y="2110038"/>
                <a:ext cx="720000" cy="720000"/>
              </a:xfrm>
              <a:prstGeom prst="ellipse">
                <a:avLst/>
              </a:prstGeom>
              <a:solidFill>
                <a:srgbClr val="16274B"/>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zh-CN" altLang="en-US" sz="1200">
                    <a:latin typeface="微软雅黑" panose="020B0503020204020204" pitchFamily="34" charset="-122"/>
                    <a:ea typeface="微软雅黑" panose="020B0503020204020204" pitchFamily="34" charset="-122"/>
                  </a:rPr>
                  <a:t>生活属性</a:t>
                </a:r>
                <a:endParaRPr lang="zh-CN" altLang="en-US" sz="1200">
                  <a:latin typeface="微软雅黑" panose="020B0503020204020204" pitchFamily="34" charset="-122"/>
                  <a:ea typeface="微软雅黑" panose="020B0503020204020204" pitchFamily="34" charset="-122"/>
                </a:endParaRPr>
              </a:p>
            </p:txBody>
          </p:sp>
          <p:sp>
            <p:nvSpPr>
              <p:cNvPr id="29" name="椭圆 28"/>
              <p:cNvSpPr>
                <a:spLocks noChangeAspect="1"/>
              </p:cNvSpPr>
              <p:nvPr/>
            </p:nvSpPr>
            <p:spPr>
              <a:xfrm>
                <a:off x="3326160" y="2896610"/>
                <a:ext cx="720000" cy="720000"/>
              </a:xfrm>
              <a:prstGeom prst="ellipse">
                <a:avLst/>
              </a:prstGeom>
              <a:solidFill>
                <a:srgbClr val="16274B"/>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zh-CN" altLang="en-US" sz="1200">
                    <a:latin typeface="微软雅黑" panose="020B0503020204020204" pitchFamily="34" charset="-122"/>
                    <a:ea typeface="微软雅黑" panose="020B0503020204020204" pitchFamily="34" charset="-122"/>
                  </a:rPr>
                  <a:t>社会属性</a:t>
                </a:r>
                <a:endParaRPr lang="zh-CN" altLang="en-US" sz="1200">
                  <a:latin typeface="微软雅黑" panose="020B0503020204020204" pitchFamily="34" charset="-122"/>
                  <a:ea typeface="微软雅黑" panose="020B0503020204020204" pitchFamily="34" charset="-122"/>
                </a:endParaRPr>
              </a:p>
            </p:txBody>
          </p:sp>
          <p:sp>
            <p:nvSpPr>
              <p:cNvPr id="30" name="椭圆 29"/>
              <p:cNvSpPr>
                <a:spLocks noChangeAspect="1"/>
              </p:cNvSpPr>
              <p:nvPr/>
            </p:nvSpPr>
            <p:spPr>
              <a:xfrm>
                <a:off x="3330030" y="3829834"/>
                <a:ext cx="720000" cy="720000"/>
              </a:xfrm>
              <a:prstGeom prst="ellipse">
                <a:avLst/>
              </a:prstGeom>
              <a:solidFill>
                <a:srgbClr val="4B535D"/>
              </a:solidFill>
              <a:ln>
                <a:solidFill>
                  <a:srgbClr val="0F417B"/>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zh-CN" altLang="en-US" sz="1200">
                    <a:latin typeface="微软雅黑" panose="020B0503020204020204" pitchFamily="34" charset="-122"/>
                    <a:ea typeface="微软雅黑" panose="020B0503020204020204" pitchFamily="34" charset="-122"/>
                  </a:rPr>
                  <a:t>用户活跃</a:t>
                </a:r>
                <a:endParaRPr lang="zh-CN" altLang="en-US" sz="1200">
                  <a:latin typeface="微软雅黑" panose="020B0503020204020204" pitchFamily="34" charset="-122"/>
                  <a:ea typeface="微软雅黑" panose="020B0503020204020204" pitchFamily="34" charset="-122"/>
                </a:endParaRPr>
              </a:p>
            </p:txBody>
          </p:sp>
          <p:sp>
            <p:nvSpPr>
              <p:cNvPr id="31" name="椭圆 30"/>
              <p:cNvSpPr>
                <a:spLocks noChangeAspect="1"/>
              </p:cNvSpPr>
              <p:nvPr/>
            </p:nvSpPr>
            <p:spPr>
              <a:xfrm>
                <a:off x="3734970" y="4748587"/>
                <a:ext cx="720000" cy="720000"/>
              </a:xfrm>
              <a:prstGeom prst="ellipse">
                <a:avLst/>
              </a:prstGeom>
              <a:solidFill>
                <a:srgbClr val="4B535D"/>
              </a:solidFill>
              <a:ln>
                <a:solidFill>
                  <a:srgbClr val="0F417B"/>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zh-CN" altLang="en-US" sz="1200">
                    <a:latin typeface="微软雅黑" panose="020B0503020204020204" pitchFamily="34" charset="-122"/>
                    <a:ea typeface="微软雅黑" panose="020B0503020204020204" pitchFamily="34" charset="-122"/>
                  </a:rPr>
                  <a:t>新老用户</a:t>
                </a:r>
                <a:endParaRPr lang="zh-CN" altLang="en-US" sz="1200">
                  <a:latin typeface="微软雅黑" panose="020B0503020204020204" pitchFamily="34" charset="-122"/>
                  <a:ea typeface="微软雅黑" panose="020B0503020204020204" pitchFamily="34" charset="-122"/>
                </a:endParaRPr>
              </a:p>
            </p:txBody>
          </p:sp>
          <p:sp>
            <p:nvSpPr>
              <p:cNvPr id="32" name="椭圆 31"/>
              <p:cNvSpPr>
                <a:spLocks noChangeAspect="1"/>
              </p:cNvSpPr>
              <p:nvPr/>
            </p:nvSpPr>
            <p:spPr>
              <a:xfrm>
                <a:off x="4726403" y="5341406"/>
                <a:ext cx="720000" cy="720000"/>
              </a:xfrm>
              <a:prstGeom prst="ellipse">
                <a:avLst/>
              </a:prstGeom>
              <a:solidFill>
                <a:srgbClr val="5AB6A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zh-CN" altLang="en-US" sz="1200">
                    <a:latin typeface="微软雅黑" panose="020B0503020204020204" pitchFamily="34" charset="-122"/>
                    <a:ea typeface="微软雅黑" panose="020B0503020204020204" pitchFamily="34" charset="-122"/>
                  </a:rPr>
                  <a:t>公域</a:t>
                </a:r>
                <a:endParaRPr lang="en-US" altLang="zh-CN" sz="1200">
                  <a:latin typeface="微软雅黑" panose="020B0503020204020204" pitchFamily="34" charset="-122"/>
                  <a:ea typeface="微软雅黑" panose="020B0503020204020204" pitchFamily="34" charset="-122"/>
                </a:endParaRPr>
              </a:p>
              <a:p>
                <a:pPr algn="ctr"/>
                <a:r>
                  <a:rPr lang="zh-CN" altLang="en-US" sz="1200">
                    <a:latin typeface="微软雅黑" panose="020B0503020204020204" pitchFamily="34" charset="-122"/>
                    <a:ea typeface="微软雅黑" panose="020B0503020204020204" pitchFamily="34" charset="-122"/>
                  </a:rPr>
                  <a:t>细分</a:t>
                </a:r>
                <a:endParaRPr lang="zh-CN" altLang="en-US" sz="1200">
                  <a:latin typeface="微软雅黑" panose="020B0503020204020204" pitchFamily="34" charset="-122"/>
                  <a:ea typeface="微软雅黑" panose="020B0503020204020204" pitchFamily="34" charset="-122"/>
                </a:endParaRPr>
              </a:p>
            </p:txBody>
          </p:sp>
          <p:sp>
            <p:nvSpPr>
              <p:cNvPr id="33" name="椭圆 32"/>
              <p:cNvSpPr>
                <a:spLocks noChangeAspect="1"/>
              </p:cNvSpPr>
              <p:nvPr/>
            </p:nvSpPr>
            <p:spPr>
              <a:xfrm>
                <a:off x="5527711" y="5751976"/>
                <a:ext cx="720000" cy="720000"/>
              </a:xfrm>
              <a:prstGeom prst="ellipse">
                <a:avLst/>
              </a:prstGeom>
              <a:solidFill>
                <a:srgbClr val="5AB6A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zh-CN" altLang="en-US" sz="1200">
                    <a:latin typeface="微软雅黑" panose="020B0503020204020204" pitchFamily="34" charset="-122"/>
                    <a:ea typeface="微软雅黑" panose="020B0503020204020204" pitchFamily="34" charset="-122"/>
                  </a:rPr>
                  <a:t>自增长</a:t>
                </a:r>
                <a:endParaRPr lang="zh-CN" altLang="en-US" sz="1200">
                  <a:latin typeface="微软雅黑" panose="020B0503020204020204" pitchFamily="34" charset="-122"/>
                  <a:ea typeface="微软雅黑" panose="020B0503020204020204" pitchFamily="34" charset="-122"/>
                </a:endParaRPr>
              </a:p>
            </p:txBody>
          </p:sp>
          <p:sp>
            <p:nvSpPr>
              <p:cNvPr id="34" name="椭圆 33"/>
              <p:cNvSpPr>
                <a:spLocks noChangeAspect="1"/>
              </p:cNvSpPr>
              <p:nvPr/>
            </p:nvSpPr>
            <p:spPr>
              <a:xfrm>
                <a:off x="6304800" y="5463995"/>
                <a:ext cx="720000" cy="720000"/>
              </a:xfrm>
              <a:prstGeom prst="ellipse">
                <a:avLst/>
              </a:prstGeom>
              <a:solidFill>
                <a:srgbClr val="5AB6A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zh-CN" altLang="en-US" sz="1200">
                    <a:latin typeface="微软雅黑" panose="020B0503020204020204" pitchFamily="34" charset="-122"/>
                    <a:ea typeface="微软雅黑" panose="020B0503020204020204" pitchFamily="34" charset="-122"/>
                  </a:rPr>
                  <a:t>场景</a:t>
                </a:r>
                <a:endParaRPr lang="zh-CN" altLang="en-US" sz="1200">
                  <a:latin typeface="微软雅黑" panose="020B0503020204020204" pitchFamily="34" charset="-122"/>
                  <a:ea typeface="微软雅黑" panose="020B0503020204020204" pitchFamily="34" charset="-122"/>
                </a:endParaRPr>
              </a:p>
            </p:txBody>
          </p:sp>
          <p:sp>
            <p:nvSpPr>
              <p:cNvPr id="35" name="椭圆 34"/>
              <p:cNvSpPr>
                <a:spLocks noChangeAspect="1"/>
              </p:cNvSpPr>
              <p:nvPr/>
            </p:nvSpPr>
            <p:spPr>
              <a:xfrm>
                <a:off x="7907417" y="3843054"/>
                <a:ext cx="720000" cy="720000"/>
              </a:xfrm>
              <a:prstGeom prst="ellipse">
                <a:avLst/>
              </a:prstGeom>
              <a:solidFill>
                <a:srgbClr val="8284C9"/>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zh-CN" altLang="en-US" sz="1200">
                    <a:latin typeface="微软雅黑" panose="020B0503020204020204" pitchFamily="34" charset="-122"/>
                    <a:ea typeface="微软雅黑" panose="020B0503020204020204" pitchFamily="34" charset="-122"/>
                  </a:rPr>
                  <a:t>活动偏好</a:t>
                </a:r>
                <a:endParaRPr lang="zh-CN" altLang="en-US" sz="1200">
                  <a:latin typeface="微软雅黑" panose="020B0503020204020204" pitchFamily="34" charset="-122"/>
                  <a:ea typeface="微软雅黑" panose="020B0503020204020204" pitchFamily="34" charset="-122"/>
                </a:endParaRPr>
              </a:p>
            </p:txBody>
          </p:sp>
          <p:sp>
            <p:nvSpPr>
              <p:cNvPr id="36" name="椭圆 35"/>
              <p:cNvSpPr>
                <a:spLocks noChangeAspect="1"/>
              </p:cNvSpPr>
              <p:nvPr/>
            </p:nvSpPr>
            <p:spPr>
              <a:xfrm>
                <a:off x="7396259" y="4830008"/>
                <a:ext cx="720000" cy="720000"/>
              </a:xfrm>
              <a:prstGeom prst="ellipse">
                <a:avLst/>
              </a:prstGeom>
              <a:solidFill>
                <a:srgbClr val="8284C9"/>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zh-CN" altLang="en-US" sz="1200">
                    <a:latin typeface="微软雅黑" panose="020B0503020204020204" pitchFamily="34" charset="-122"/>
                    <a:ea typeface="微软雅黑" panose="020B0503020204020204" pitchFamily="34" charset="-122"/>
                  </a:rPr>
                  <a:t>活动参与</a:t>
                </a:r>
                <a:endParaRPr lang="zh-CN" altLang="en-US" sz="1200">
                  <a:latin typeface="微软雅黑" panose="020B0503020204020204" pitchFamily="34" charset="-122"/>
                  <a:ea typeface="微软雅黑" panose="020B0503020204020204" pitchFamily="34" charset="-122"/>
                </a:endParaRPr>
              </a:p>
            </p:txBody>
          </p:sp>
          <p:sp>
            <p:nvSpPr>
              <p:cNvPr id="37" name="椭圆 36"/>
              <p:cNvSpPr>
                <a:spLocks noChangeAspect="1"/>
              </p:cNvSpPr>
              <p:nvPr/>
            </p:nvSpPr>
            <p:spPr>
              <a:xfrm>
                <a:off x="2731510" y="286752"/>
                <a:ext cx="6489577" cy="6489500"/>
              </a:xfrm>
              <a:prstGeom prst="ellipse">
                <a:avLst/>
              </a:prstGeom>
              <a:noFill/>
              <a:ln w="38100">
                <a:solidFill>
                  <a:srgbClr val="0F417B"/>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42" name="椭圆 41"/>
            <p:cNvSpPr/>
            <p:nvPr/>
          </p:nvSpPr>
          <p:spPr>
            <a:xfrm>
              <a:off x="6253159" y="3130357"/>
              <a:ext cx="366540" cy="238137"/>
            </a:xfrm>
            <a:prstGeom prst="ellipse">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zh-CN" altLang="en-US">
                  <a:solidFill>
                    <a:srgbClr val="FFFF00"/>
                  </a:solidFill>
                  <a:latin typeface="微软雅黑" panose="020B0503020204020204" pitchFamily="34" charset="-122"/>
                  <a:ea typeface="微软雅黑" panose="020B0503020204020204" pitchFamily="34" charset="-122"/>
                </a:rPr>
                <a:t>人</a:t>
              </a:r>
              <a:endParaRPr lang="zh-CN" altLang="en-US">
                <a:solidFill>
                  <a:srgbClr val="FFFF00"/>
                </a:solidFill>
                <a:latin typeface="微软雅黑" panose="020B0503020204020204" pitchFamily="34" charset="-122"/>
                <a:ea typeface="微软雅黑" panose="020B0503020204020204" pitchFamily="34" charset="-122"/>
              </a:endParaRPr>
            </a:p>
          </p:txBody>
        </p:sp>
        <p:sp>
          <p:nvSpPr>
            <p:cNvPr id="43" name="椭圆 42"/>
            <p:cNvSpPr/>
            <p:nvPr/>
          </p:nvSpPr>
          <p:spPr>
            <a:xfrm>
              <a:off x="5984401" y="3808111"/>
              <a:ext cx="366540" cy="238137"/>
            </a:xfrm>
            <a:prstGeom prst="ellipse">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zh-CN" altLang="en-US">
                  <a:solidFill>
                    <a:srgbClr val="FFFF00"/>
                  </a:solidFill>
                  <a:latin typeface="微软雅黑" panose="020B0503020204020204" pitchFamily="34" charset="-122"/>
                  <a:ea typeface="微软雅黑" panose="020B0503020204020204" pitchFamily="34" charset="-122"/>
                </a:rPr>
                <a:t>货</a:t>
              </a:r>
              <a:endParaRPr lang="zh-CN" altLang="en-US">
                <a:solidFill>
                  <a:srgbClr val="FFFF00"/>
                </a:solidFill>
                <a:latin typeface="微软雅黑" panose="020B0503020204020204" pitchFamily="34" charset="-122"/>
                <a:ea typeface="微软雅黑" panose="020B0503020204020204" pitchFamily="34" charset="-122"/>
              </a:endParaRPr>
            </a:p>
          </p:txBody>
        </p:sp>
        <p:sp>
          <p:nvSpPr>
            <p:cNvPr id="44" name="椭圆 43"/>
            <p:cNvSpPr/>
            <p:nvPr/>
          </p:nvSpPr>
          <p:spPr>
            <a:xfrm>
              <a:off x="6478142" y="3817547"/>
              <a:ext cx="366540" cy="238137"/>
            </a:xfrm>
            <a:prstGeom prst="ellipse">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zh-CN" altLang="en-US">
                  <a:solidFill>
                    <a:srgbClr val="FFFF00"/>
                  </a:solidFill>
                  <a:latin typeface="微软雅黑" panose="020B0503020204020204" pitchFamily="34" charset="-122"/>
                  <a:ea typeface="微软雅黑" panose="020B0503020204020204" pitchFamily="34" charset="-122"/>
                </a:rPr>
                <a:t>场</a:t>
              </a:r>
              <a:endParaRPr lang="zh-CN" altLang="en-US">
                <a:solidFill>
                  <a:srgbClr val="FFFF00"/>
                </a:solidFill>
                <a:latin typeface="微软雅黑" panose="020B0503020204020204" pitchFamily="34" charset="-122"/>
                <a:ea typeface="微软雅黑" panose="020B0503020204020204" pitchFamily="34" charset="-122"/>
              </a:endParaRPr>
            </a:p>
          </p:txBody>
        </p:sp>
      </p:grpSp>
      <p:sp>
        <p:nvSpPr>
          <p:cNvPr id="3" name="文本框 2"/>
          <p:cNvSpPr txBox="1"/>
          <p:nvPr/>
        </p:nvSpPr>
        <p:spPr>
          <a:xfrm>
            <a:off x="817948" y="269402"/>
            <a:ext cx="7562367" cy="584775"/>
          </a:xfrm>
          <a:prstGeom prst="rect">
            <a:avLst/>
          </a:prstGeom>
          <a:noFill/>
        </p:spPr>
        <p:txBody>
          <a:bodyPr wrap="square">
            <a:spAutoFit/>
          </a:bodyPr>
          <a:lstStyle/>
          <a:p>
            <a:r>
              <a:rPr lang="zh-CN" altLang="en-US" sz="3200">
                <a:latin typeface="微软雅黑" panose="020B0503020204020204" pitchFamily="34" charset="-122"/>
                <a:ea typeface="微软雅黑" panose="020B0503020204020204" pitchFamily="34" charset="-122"/>
              </a:rPr>
              <a:t>私域用户标签模型</a:t>
            </a:r>
            <a:endParaRPr lang="zh-CN" altLang="en-US" sz="3200">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5:prstTrans prst="peelOff"/>
      </p:transition>
    </mc:Choice>
    <mc:Fallback>
      <p:transition spd="slow">
        <p:fade/>
      </p:transition>
    </mc:Fallback>
  </mc:AlternateContent>
</p:sld>
</file>

<file path=ppt/slides/slide1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灯片编号占位符 1"/>
          <p:cNvSpPr>
            <a:spLocks noGrp="1"/>
          </p:cNvSpPr>
          <p:nvPr>
            <p:ph type="sldNum" sz="quarter" idx="12"/>
          </p:nvPr>
        </p:nvSpPr>
        <p:spPr/>
        <p:txBody>
          <a:bodyPr/>
          <a:lstStyle/>
          <a:p>
            <a:fld id="{33161F78-D6A4-4A79-93D8-644D6A83810E}" type="slidenum">
              <a:rPr lang="zh-CN" altLang="en-US" smtClean="0"/>
            </a:fld>
            <a:endParaRPr lang="zh-CN" altLang="en-US"/>
          </a:p>
        </p:txBody>
      </p:sp>
      <p:sp>
        <p:nvSpPr>
          <p:cNvPr id="4" name="文本框 3"/>
          <p:cNvSpPr txBox="1"/>
          <p:nvPr/>
        </p:nvSpPr>
        <p:spPr>
          <a:xfrm>
            <a:off x="835414" y="923429"/>
            <a:ext cx="3109067" cy="584775"/>
          </a:xfrm>
          <a:prstGeom prst="rect">
            <a:avLst/>
          </a:prstGeom>
          <a:noFill/>
        </p:spPr>
        <p:txBody>
          <a:bodyPr wrap="square" rtlCol="0">
            <a:spAutoFit/>
          </a:bodyPr>
          <a:lstStyle/>
          <a:p>
            <a:r>
              <a:rPr lang="zh-CN" altLang="en-US" sz="1600">
                <a:latin typeface="微软雅黑" panose="020B0503020204020204" pitchFamily="34" charset="-122"/>
                <a:ea typeface="微软雅黑" panose="020B0503020204020204" pitchFamily="34" charset="-122"/>
              </a:rPr>
              <a:t>梳理用户行为，发现需求与痛点，寻找运营的机会点</a:t>
            </a:r>
            <a:endParaRPr lang="zh-CN" altLang="en-US" sz="1600">
              <a:latin typeface="微软雅黑" panose="020B0503020204020204" pitchFamily="34" charset="-122"/>
              <a:ea typeface="微软雅黑" panose="020B0503020204020204" pitchFamily="34" charset="-122"/>
            </a:endParaRPr>
          </a:p>
        </p:txBody>
      </p:sp>
      <p:grpSp>
        <p:nvGrpSpPr>
          <p:cNvPr id="5" name="组合 4"/>
          <p:cNvGrpSpPr>
            <a:grpSpLocks noChangeAspect="1"/>
          </p:cNvGrpSpPr>
          <p:nvPr/>
        </p:nvGrpSpPr>
        <p:grpSpPr>
          <a:xfrm>
            <a:off x="3103037" y="650613"/>
            <a:ext cx="5940000" cy="5940000"/>
            <a:chOff x="3396000" y="729000"/>
            <a:chExt cx="5400000" cy="5400000"/>
          </a:xfrm>
        </p:grpSpPr>
        <p:sp>
          <p:nvSpPr>
            <p:cNvPr id="6" name="Freeform: Shape 70"/>
            <p:cNvSpPr/>
            <p:nvPr/>
          </p:nvSpPr>
          <p:spPr>
            <a:xfrm>
              <a:off x="6156157" y="730880"/>
              <a:ext cx="2194013" cy="2175072"/>
            </a:xfrm>
            <a:custGeom>
              <a:avLst/>
              <a:gdLst>
                <a:gd name="connsiteX0" fmla="*/ 1338 w 2183246"/>
                <a:gd name="connsiteY0" fmla="*/ 1657877 h 2161962"/>
                <a:gd name="connsiteX1" fmla="*/ 2609 w 2183246"/>
                <a:gd name="connsiteY1" fmla="*/ 1580074 h 2161962"/>
                <a:gd name="connsiteX2" fmla="*/ 2341 w 2183246"/>
                <a:gd name="connsiteY2" fmla="*/ 1349011 h 2161962"/>
                <a:gd name="connsiteX3" fmla="*/ 1806 w 2183246"/>
                <a:gd name="connsiteY3" fmla="*/ 886886 h 2161962"/>
                <a:gd name="connsiteX4" fmla="*/ 1605 w 2183246"/>
                <a:gd name="connsiteY4" fmla="*/ 734365 h 2161962"/>
                <a:gd name="connsiteX5" fmla="*/ 1204 w 2183246"/>
                <a:gd name="connsiteY5" fmla="*/ 369628 h 2161962"/>
                <a:gd name="connsiteX6" fmla="*/ 937 w 2183246"/>
                <a:gd name="connsiteY6" fmla="*/ 184912 h 2161962"/>
                <a:gd name="connsiteX7" fmla="*/ 27021 w 2183246"/>
                <a:gd name="connsiteY7" fmla="*/ 41043 h 2161962"/>
                <a:gd name="connsiteX8" fmla="*/ 278772 w 2183246"/>
                <a:gd name="connsiteY8" fmla="*/ 16897 h 2161962"/>
                <a:gd name="connsiteX9" fmla="*/ 577275 w 2183246"/>
                <a:gd name="connsiteY9" fmla="*/ 73103 h 2161962"/>
                <a:gd name="connsiteX10" fmla="*/ 1266646 w 2183246"/>
                <a:gd name="connsiteY10" fmla="*/ 349708 h 2161962"/>
                <a:gd name="connsiteX11" fmla="*/ 1855358 w 2183246"/>
                <a:gd name="connsiteY11" fmla="*/ 807339 h 2161962"/>
                <a:gd name="connsiteX12" fmla="*/ 2042499 w 2183246"/>
                <a:gd name="connsiteY12" fmla="*/ 1021499 h 2161962"/>
                <a:gd name="connsiteX13" fmla="*/ 2111724 w 2183246"/>
                <a:gd name="connsiteY13" fmla="*/ 1113790 h 2161962"/>
                <a:gd name="connsiteX14" fmla="*/ 2178674 w 2183246"/>
                <a:gd name="connsiteY14" fmla="*/ 1228014 h 2161962"/>
                <a:gd name="connsiteX15" fmla="*/ 2165431 w 2183246"/>
                <a:gd name="connsiteY15" fmla="*/ 1332914 h 2161962"/>
                <a:gd name="connsiteX16" fmla="*/ 2070122 w 2183246"/>
                <a:gd name="connsiteY16" fmla="*/ 1407364 h 2161962"/>
                <a:gd name="connsiteX17" fmla="*/ 1951604 w 2183246"/>
                <a:gd name="connsiteY17" fmla="*/ 1474033 h 2161962"/>
                <a:gd name="connsiteX18" fmla="*/ 1752424 w 2183246"/>
                <a:gd name="connsiteY18" fmla="*/ 1590336 h 2161962"/>
                <a:gd name="connsiteX19" fmla="*/ 1354063 w 2183246"/>
                <a:gd name="connsiteY19" fmla="*/ 1822941 h 2161962"/>
                <a:gd name="connsiteX20" fmla="*/ 963729 w 2183246"/>
                <a:gd name="connsiteY20" fmla="*/ 2050919 h 2161962"/>
                <a:gd name="connsiteX21" fmla="*/ 631852 w 2183246"/>
                <a:gd name="connsiteY21" fmla="*/ 2134825 h 2161962"/>
                <a:gd name="connsiteX22" fmla="*/ 568178 w 2183246"/>
                <a:gd name="connsiteY22" fmla="*/ 2073321 h 2161962"/>
                <a:gd name="connsiteX23" fmla="*/ 165738 w 2183246"/>
                <a:gd name="connsiteY23" fmla="*/ 1837228 h 2161962"/>
                <a:gd name="connsiteX24" fmla="*/ 29763 w 2183246"/>
                <a:gd name="connsiteY24" fmla="*/ 1760564 h 2161962"/>
                <a:gd name="connsiteX25" fmla="*/ 1338 w 2183246"/>
                <a:gd name="connsiteY25" fmla="*/ 1657877 h 2161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183246" h="2161962">
                  <a:moveTo>
                    <a:pt x="1338" y="1657877"/>
                  </a:moveTo>
                  <a:cubicBezTo>
                    <a:pt x="803" y="1632323"/>
                    <a:pt x="2676" y="1606232"/>
                    <a:pt x="2609" y="1580074"/>
                  </a:cubicBezTo>
                  <a:cubicBezTo>
                    <a:pt x="2542" y="1503076"/>
                    <a:pt x="2408" y="1426010"/>
                    <a:pt x="2341" y="1349011"/>
                  </a:cubicBezTo>
                  <a:cubicBezTo>
                    <a:pt x="2140" y="1194947"/>
                    <a:pt x="1940" y="1040950"/>
                    <a:pt x="1806" y="886886"/>
                  </a:cubicBezTo>
                  <a:cubicBezTo>
                    <a:pt x="1739" y="836046"/>
                    <a:pt x="1672" y="785205"/>
                    <a:pt x="1605" y="734365"/>
                  </a:cubicBezTo>
                  <a:cubicBezTo>
                    <a:pt x="1472" y="612831"/>
                    <a:pt x="1338" y="491229"/>
                    <a:pt x="1204" y="369628"/>
                  </a:cubicBezTo>
                  <a:cubicBezTo>
                    <a:pt x="1137" y="308056"/>
                    <a:pt x="1070" y="246484"/>
                    <a:pt x="937" y="184912"/>
                  </a:cubicBezTo>
                  <a:cubicBezTo>
                    <a:pt x="937" y="135346"/>
                    <a:pt x="-7625" y="81957"/>
                    <a:pt x="27021" y="41043"/>
                  </a:cubicBezTo>
                  <a:cubicBezTo>
                    <a:pt x="83739" y="-26096"/>
                    <a:pt x="202993" y="7037"/>
                    <a:pt x="278772" y="16897"/>
                  </a:cubicBezTo>
                  <a:cubicBezTo>
                    <a:pt x="379232" y="29976"/>
                    <a:pt x="478888" y="48756"/>
                    <a:pt x="577275" y="73103"/>
                  </a:cubicBezTo>
                  <a:cubicBezTo>
                    <a:pt x="818391" y="132797"/>
                    <a:pt x="1051080" y="226027"/>
                    <a:pt x="1266646" y="349708"/>
                  </a:cubicBezTo>
                  <a:cubicBezTo>
                    <a:pt x="1482882" y="473791"/>
                    <a:pt x="1681460" y="628391"/>
                    <a:pt x="1855358" y="807339"/>
                  </a:cubicBezTo>
                  <a:cubicBezTo>
                    <a:pt x="1921439" y="875350"/>
                    <a:pt x="1983908" y="946849"/>
                    <a:pt x="2042499" y="1021499"/>
                  </a:cubicBezTo>
                  <a:cubicBezTo>
                    <a:pt x="2066242" y="1051749"/>
                    <a:pt x="2089317" y="1082535"/>
                    <a:pt x="2111724" y="1113790"/>
                  </a:cubicBezTo>
                  <a:cubicBezTo>
                    <a:pt x="2137273" y="1149473"/>
                    <a:pt x="2168040" y="1184484"/>
                    <a:pt x="2178674" y="1228014"/>
                  </a:cubicBezTo>
                  <a:cubicBezTo>
                    <a:pt x="2187235" y="1263092"/>
                    <a:pt x="2184293" y="1301525"/>
                    <a:pt x="2165431" y="1332914"/>
                  </a:cubicBezTo>
                  <a:cubicBezTo>
                    <a:pt x="2143895" y="1368664"/>
                    <a:pt x="2106841" y="1390261"/>
                    <a:pt x="2070122" y="1407364"/>
                  </a:cubicBezTo>
                  <a:cubicBezTo>
                    <a:pt x="2029122" y="1426479"/>
                    <a:pt x="1990797" y="1451095"/>
                    <a:pt x="1951604" y="1474033"/>
                  </a:cubicBezTo>
                  <a:cubicBezTo>
                    <a:pt x="1885188" y="1512801"/>
                    <a:pt x="1818839" y="1551568"/>
                    <a:pt x="1752424" y="1590336"/>
                  </a:cubicBezTo>
                  <a:cubicBezTo>
                    <a:pt x="1619659" y="1667871"/>
                    <a:pt x="1486895" y="1745406"/>
                    <a:pt x="1354063" y="1822941"/>
                  </a:cubicBezTo>
                  <a:cubicBezTo>
                    <a:pt x="1223974" y="1898934"/>
                    <a:pt x="1093818" y="1974926"/>
                    <a:pt x="963729" y="2050919"/>
                  </a:cubicBezTo>
                  <a:cubicBezTo>
                    <a:pt x="868152" y="2106723"/>
                    <a:pt x="744819" y="2211623"/>
                    <a:pt x="631852" y="2134825"/>
                  </a:cubicBezTo>
                  <a:cubicBezTo>
                    <a:pt x="607372" y="2118192"/>
                    <a:pt x="588244" y="2095052"/>
                    <a:pt x="568178" y="2073321"/>
                  </a:cubicBezTo>
                  <a:cubicBezTo>
                    <a:pt x="460964" y="1957152"/>
                    <a:pt x="318835" y="1875123"/>
                    <a:pt x="165738" y="1837228"/>
                  </a:cubicBezTo>
                  <a:cubicBezTo>
                    <a:pt x="111362" y="1823746"/>
                    <a:pt x="63406" y="1809661"/>
                    <a:pt x="29763" y="1760564"/>
                  </a:cubicBezTo>
                  <a:cubicBezTo>
                    <a:pt x="7558" y="1728303"/>
                    <a:pt x="2074" y="1693627"/>
                    <a:pt x="1338" y="1657877"/>
                  </a:cubicBezTo>
                  <a:close/>
                </a:path>
              </a:pathLst>
            </a:custGeom>
            <a:solidFill>
              <a:schemeClr val="accent1">
                <a:lumMod val="60000"/>
                <a:lumOff val="40000"/>
              </a:schemeClr>
            </a:solidFill>
            <a:ln w="6672" cap="flat">
              <a:noFill/>
              <a:prstDash val="solid"/>
              <a:miter/>
            </a:ln>
          </p:spPr>
          <p:txBody>
            <a:bodyPr rtlCol="0" anchor="ct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en-IN" sz="1800" b="0" i="0" u="none" strike="noStrike" kern="1200" cap="none" spc="0" normalizeH="0" baseline="0" noProof="0">
                <a:ln>
                  <a:noFill/>
                </a:ln>
                <a:solidFill>
                  <a:prstClr val="black"/>
                </a:solidFill>
                <a:effectLst/>
                <a:uLnTx/>
                <a:uFillTx/>
                <a:latin typeface="微软雅黑" panose="020B0503020204020204" pitchFamily="34" charset="-122"/>
                <a:ea typeface="微软雅黑" panose="020B0503020204020204" pitchFamily="34" charset="-122"/>
              </a:endParaRPr>
            </a:p>
          </p:txBody>
        </p:sp>
        <p:sp>
          <p:nvSpPr>
            <p:cNvPr id="7" name="Freeform: Shape 71"/>
            <p:cNvSpPr/>
            <p:nvPr/>
          </p:nvSpPr>
          <p:spPr>
            <a:xfrm>
              <a:off x="6153890" y="729000"/>
              <a:ext cx="2197769" cy="1524867"/>
            </a:xfrm>
            <a:custGeom>
              <a:avLst/>
              <a:gdLst>
                <a:gd name="connsiteX0" fmla="*/ 3527 w 2186984"/>
                <a:gd name="connsiteY0" fmla="*/ 420057 h 1515676"/>
                <a:gd name="connsiteX1" fmla="*/ 2390 w 2186984"/>
                <a:gd name="connsiteY1" fmla="*/ 127892 h 1515676"/>
                <a:gd name="connsiteX2" fmla="*/ 29277 w 2186984"/>
                <a:gd name="connsiteY2" fmla="*/ 42979 h 1515676"/>
                <a:gd name="connsiteX3" fmla="*/ 129870 w 2186984"/>
                <a:gd name="connsiteY3" fmla="*/ 120 h 1515676"/>
                <a:gd name="connsiteX4" fmla="*/ 1235795 w 2186984"/>
                <a:gd name="connsiteY4" fmla="*/ 332998 h 1515676"/>
                <a:gd name="connsiteX5" fmla="*/ 2136854 w 2186984"/>
                <a:gd name="connsiteY5" fmla="*/ 1146781 h 1515676"/>
                <a:gd name="connsiteX6" fmla="*/ 2181800 w 2186984"/>
                <a:gd name="connsiteY6" fmla="*/ 1301985 h 1515676"/>
                <a:gd name="connsiteX7" fmla="*/ 2136854 w 2186984"/>
                <a:gd name="connsiteY7" fmla="*/ 1370734 h 1515676"/>
                <a:gd name="connsiteX8" fmla="*/ 1885772 w 2186984"/>
                <a:gd name="connsiteY8" fmla="*/ 1515676 h 1515676"/>
                <a:gd name="connsiteX9" fmla="*/ 1780028 w 2186984"/>
                <a:gd name="connsiteY9" fmla="*/ 1384081 h 1515676"/>
                <a:gd name="connsiteX10" fmla="*/ 1604258 w 2186984"/>
                <a:gd name="connsiteY10" fmla="*/ 1042149 h 1515676"/>
                <a:gd name="connsiteX11" fmla="*/ 1506875 w 2186984"/>
                <a:gd name="connsiteY11" fmla="*/ 682040 h 1515676"/>
                <a:gd name="connsiteX12" fmla="*/ 1474369 w 2186984"/>
                <a:gd name="connsiteY12" fmla="*/ 639986 h 1515676"/>
                <a:gd name="connsiteX13" fmla="*/ 1255525 w 2186984"/>
                <a:gd name="connsiteY13" fmla="*/ 475392 h 1515676"/>
                <a:gd name="connsiteX14" fmla="*/ 1015546 w 2186984"/>
                <a:gd name="connsiteY14" fmla="*/ 351376 h 1515676"/>
                <a:gd name="connsiteX15" fmla="*/ 819041 w 2186984"/>
                <a:gd name="connsiteY15" fmla="*/ 336687 h 1515676"/>
                <a:gd name="connsiteX16" fmla="*/ 642067 w 2186984"/>
                <a:gd name="connsiteY16" fmla="*/ 396716 h 1515676"/>
                <a:gd name="connsiteX17" fmla="*/ 384965 w 2186984"/>
                <a:gd name="connsiteY17" fmla="*/ 447020 h 1515676"/>
                <a:gd name="connsiteX18" fmla="*/ 3527 w 2186984"/>
                <a:gd name="connsiteY18" fmla="*/ 420057 h 151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186984" h="1515676">
                  <a:moveTo>
                    <a:pt x="3527" y="420057"/>
                  </a:moveTo>
                  <a:cubicBezTo>
                    <a:pt x="1253" y="363717"/>
                    <a:pt x="-2493" y="245737"/>
                    <a:pt x="2390" y="127892"/>
                  </a:cubicBezTo>
                  <a:cubicBezTo>
                    <a:pt x="3259" y="106295"/>
                    <a:pt x="5533" y="71619"/>
                    <a:pt x="29277" y="42979"/>
                  </a:cubicBezTo>
                  <a:cubicBezTo>
                    <a:pt x="66933" y="-2496"/>
                    <a:pt x="123583" y="-215"/>
                    <a:pt x="129870" y="120"/>
                  </a:cubicBezTo>
                  <a:cubicBezTo>
                    <a:pt x="365034" y="18230"/>
                    <a:pt x="784128" y="81478"/>
                    <a:pt x="1235795" y="332998"/>
                  </a:cubicBezTo>
                  <a:cubicBezTo>
                    <a:pt x="1715753" y="600279"/>
                    <a:pt x="1999407" y="950327"/>
                    <a:pt x="2136854" y="1146781"/>
                  </a:cubicBezTo>
                  <a:cubicBezTo>
                    <a:pt x="2140599" y="1150671"/>
                    <a:pt x="2205476" y="1220091"/>
                    <a:pt x="2181800" y="1301985"/>
                  </a:cubicBezTo>
                  <a:cubicBezTo>
                    <a:pt x="2171700" y="1336997"/>
                    <a:pt x="2149695" y="1359600"/>
                    <a:pt x="2136854" y="1370734"/>
                  </a:cubicBezTo>
                  <a:cubicBezTo>
                    <a:pt x="2053182" y="1419026"/>
                    <a:pt x="1969443" y="1467384"/>
                    <a:pt x="1885772" y="1515676"/>
                  </a:cubicBezTo>
                  <a:cubicBezTo>
                    <a:pt x="1854738" y="1481268"/>
                    <a:pt x="1818085" y="1437403"/>
                    <a:pt x="1780028" y="1384081"/>
                  </a:cubicBezTo>
                  <a:cubicBezTo>
                    <a:pt x="1705386" y="1279516"/>
                    <a:pt x="1640910" y="1166031"/>
                    <a:pt x="1604258" y="1042149"/>
                  </a:cubicBezTo>
                  <a:cubicBezTo>
                    <a:pt x="1569277" y="924035"/>
                    <a:pt x="1574093" y="789221"/>
                    <a:pt x="1506875" y="682040"/>
                  </a:cubicBezTo>
                  <a:cubicBezTo>
                    <a:pt x="1497444" y="667016"/>
                    <a:pt x="1486609" y="652864"/>
                    <a:pt x="1474369" y="639986"/>
                  </a:cubicBezTo>
                  <a:cubicBezTo>
                    <a:pt x="1412368" y="574457"/>
                    <a:pt x="1330235" y="524958"/>
                    <a:pt x="1255525" y="475392"/>
                  </a:cubicBezTo>
                  <a:cubicBezTo>
                    <a:pt x="1180415" y="425557"/>
                    <a:pt x="1101693" y="379210"/>
                    <a:pt x="1015546" y="351376"/>
                  </a:cubicBezTo>
                  <a:cubicBezTo>
                    <a:pt x="952006" y="330852"/>
                    <a:pt x="884922" y="325687"/>
                    <a:pt x="819041" y="336687"/>
                  </a:cubicBezTo>
                  <a:cubicBezTo>
                    <a:pt x="755836" y="347217"/>
                    <a:pt x="701727" y="375857"/>
                    <a:pt x="642067" y="396716"/>
                  </a:cubicBezTo>
                  <a:cubicBezTo>
                    <a:pt x="559131" y="425691"/>
                    <a:pt x="472516" y="441386"/>
                    <a:pt x="384965" y="447020"/>
                  </a:cubicBezTo>
                  <a:cubicBezTo>
                    <a:pt x="257418" y="455002"/>
                    <a:pt x="129001" y="442862"/>
                    <a:pt x="3527" y="420057"/>
                  </a:cubicBezTo>
                  <a:close/>
                </a:path>
              </a:pathLst>
            </a:custGeom>
            <a:solidFill>
              <a:schemeClr val="tx1">
                <a:lumMod val="95000"/>
                <a:lumOff val="5000"/>
                <a:alpha val="10000"/>
              </a:schemeClr>
            </a:solidFill>
            <a:ln w="6672" cap="flat">
              <a:noFill/>
              <a:prstDash val="solid"/>
              <a:miter/>
            </a:ln>
          </p:spPr>
          <p:txBody>
            <a:bodyPr rtlCol="0" anchor="ct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en-IN" sz="1800" b="0" i="0" u="none" strike="noStrike" kern="1200" cap="none" spc="0" normalizeH="0" baseline="0" noProof="0">
                <a:ln>
                  <a:noFill/>
                </a:ln>
                <a:solidFill>
                  <a:prstClr val="black"/>
                </a:solidFill>
                <a:effectLst/>
                <a:uLnTx/>
                <a:uFillTx/>
                <a:latin typeface="微软雅黑" panose="020B0503020204020204" pitchFamily="34" charset="-122"/>
                <a:ea typeface="微软雅黑" panose="020B0503020204020204" pitchFamily="34" charset="-122"/>
              </a:endParaRPr>
            </a:p>
          </p:txBody>
        </p:sp>
        <p:sp>
          <p:nvSpPr>
            <p:cNvPr id="8" name="Freeform: Shape 72"/>
            <p:cNvSpPr/>
            <p:nvPr/>
          </p:nvSpPr>
          <p:spPr>
            <a:xfrm>
              <a:off x="6918485" y="2177152"/>
              <a:ext cx="1877379" cy="2513650"/>
            </a:xfrm>
            <a:custGeom>
              <a:avLst/>
              <a:gdLst>
                <a:gd name="connsiteX0" fmla="*/ 78665 w 1868167"/>
                <a:gd name="connsiteY0" fmla="*/ 790970 h 2498499"/>
                <a:gd name="connsiteX1" fmla="*/ 89968 w 1868167"/>
                <a:gd name="connsiteY1" fmla="*/ 783659 h 2498499"/>
                <a:gd name="connsiteX2" fmla="*/ 282995 w 1868167"/>
                <a:gd name="connsiteY2" fmla="*/ 671247 h 2498499"/>
                <a:gd name="connsiteX3" fmla="*/ 681823 w 1868167"/>
                <a:gd name="connsiteY3" fmla="*/ 439849 h 2498499"/>
                <a:gd name="connsiteX4" fmla="*/ 860938 w 1868167"/>
                <a:gd name="connsiteY4" fmla="*/ 335888 h 2498499"/>
                <a:gd name="connsiteX5" fmla="*/ 1044066 w 1868167"/>
                <a:gd name="connsiteY5" fmla="*/ 229646 h 2498499"/>
                <a:gd name="connsiteX6" fmla="*/ 1392999 w 1868167"/>
                <a:gd name="connsiteY6" fmla="*/ 25948 h 2498499"/>
                <a:gd name="connsiteX7" fmla="*/ 1488241 w 1868167"/>
                <a:gd name="connsiteY7" fmla="*/ 729 h 2498499"/>
                <a:gd name="connsiteX8" fmla="*/ 1653712 w 1868167"/>
                <a:gd name="connsiteY8" fmla="*/ 212676 h 2498499"/>
                <a:gd name="connsiteX9" fmla="*/ 1755509 w 1868167"/>
                <a:gd name="connsiteY9" fmla="*/ 498134 h 2498499"/>
                <a:gd name="connsiteX10" fmla="*/ 1865935 w 1868167"/>
                <a:gd name="connsiteY10" fmla="*/ 1163890 h 2498499"/>
                <a:gd name="connsiteX11" fmla="*/ 1786677 w 1868167"/>
                <a:gd name="connsiteY11" fmla="*/ 1937363 h 2498499"/>
                <a:gd name="connsiteX12" fmla="*/ 1698658 w 1868167"/>
                <a:gd name="connsiteY12" fmla="*/ 2223961 h 2498499"/>
                <a:gd name="connsiteX13" fmla="*/ 1653712 w 1868167"/>
                <a:gd name="connsiteY13" fmla="*/ 2338453 h 2498499"/>
                <a:gd name="connsiteX14" fmla="*/ 1598867 w 1868167"/>
                <a:gd name="connsiteY14" fmla="*/ 2450865 h 2498499"/>
                <a:gd name="connsiteX15" fmla="*/ 1532519 w 1868167"/>
                <a:gd name="connsiteY15" fmla="*/ 2493858 h 2498499"/>
                <a:gd name="connsiteX16" fmla="*/ 1365577 w 1868167"/>
                <a:gd name="connsiteY16" fmla="*/ 2442682 h 2498499"/>
                <a:gd name="connsiteX17" fmla="*/ 1166597 w 1868167"/>
                <a:gd name="connsiteY17" fmla="*/ 2326648 h 2498499"/>
                <a:gd name="connsiteX18" fmla="*/ 768638 w 1868167"/>
                <a:gd name="connsiteY18" fmla="*/ 2094579 h 2498499"/>
                <a:gd name="connsiteX19" fmla="*/ 633332 w 1868167"/>
                <a:gd name="connsiteY19" fmla="*/ 2015703 h 2498499"/>
                <a:gd name="connsiteX20" fmla="*/ 259519 w 1868167"/>
                <a:gd name="connsiteY20" fmla="*/ 1797719 h 2498499"/>
                <a:gd name="connsiteX21" fmla="*/ 88162 w 1868167"/>
                <a:gd name="connsiteY21" fmla="*/ 1698385 h 2498499"/>
                <a:gd name="connsiteX22" fmla="*/ 143 w 1868167"/>
                <a:gd name="connsiteY22" fmla="*/ 1568199 h 2498499"/>
                <a:gd name="connsiteX23" fmla="*/ 18937 w 1868167"/>
                <a:gd name="connsiteY23" fmla="*/ 1473359 h 2498499"/>
                <a:gd name="connsiteX24" fmla="*/ 50841 w 1868167"/>
                <a:gd name="connsiteY24" fmla="*/ 1191188 h 2498499"/>
                <a:gd name="connsiteX25" fmla="*/ 32047 w 1868167"/>
                <a:gd name="connsiteY25" fmla="*/ 1058185 h 2498499"/>
                <a:gd name="connsiteX26" fmla="*/ 3822 w 1868167"/>
                <a:gd name="connsiteY26" fmla="*/ 916998 h 2498499"/>
                <a:gd name="connsiteX27" fmla="*/ 78665 w 1868167"/>
                <a:gd name="connsiteY27" fmla="*/ 790970 h 24984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1868167" h="2498499">
                  <a:moveTo>
                    <a:pt x="78665" y="790970"/>
                  </a:moveTo>
                  <a:cubicBezTo>
                    <a:pt x="82343" y="788421"/>
                    <a:pt x="86156" y="786007"/>
                    <a:pt x="89968" y="783659"/>
                  </a:cubicBezTo>
                  <a:cubicBezTo>
                    <a:pt x="153708" y="745227"/>
                    <a:pt x="218586" y="708606"/>
                    <a:pt x="282995" y="671247"/>
                  </a:cubicBezTo>
                  <a:cubicBezTo>
                    <a:pt x="415960" y="594114"/>
                    <a:pt x="548858" y="516982"/>
                    <a:pt x="681823" y="439849"/>
                  </a:cubicBezTo>
                  <a:cubicBezTo>
                    <a:pt x="735665" y="399337"/>
                    <a:pt x="802682" y="369759"/>
                    <a:pt x="860938" y="335888"/>
                  </a:cubicBezTo>
                  <a:cubicBezTo>
                    <a:pt x="922003" y="300474"/>
                    <a:pt x="983001" y="265060"/>
                    <a:pt x="1044066" y="229646"/>
                  </a:cubicBezTo>
                  <a:cubicBezTo>
                    <a:pt x="1160511" y="162104"/>
                    <a:pt x="1276019" y="92349"/>
                    <a:pt x="1392999" y="25948"/>
                  </a:cubicBezTo>
                  <a:cubicBezTo>
                    <a:pt x="1422093" y="9449"/>
                    <a:pt x="1455067" y="-3228"/>
                    <a:pt x="1488241" y="729"/>
                  </a:cubicBezTo>
                  <a:cubicBezTo>
                    <a:pt x="1585959" y="12400"/>
                    <a:pt x="1621340" y="135544"/>
                    <a:pt x="1653712" y="212676"/>
                  </a:cubicBezTo>
                  <a:cubicBezTo>
                    <a:pt x="1692839" y="305839"/>
                    <a:pt x="1726816" y="401215"/>
                    <a:pt x="1755509" y="498134"/>
                  </a:cubicBezTo>
                  <a:cubicBezTo>
                    <a:pt x="1819450" y="714374"/>
                    <a:pt x="1856771" y="938461"/>
                    <a:pt x="1865935" y="1163890"/>
                  </a:cubicBezTo>
                  <a:cubicBezTo>
                    <a:pt x="1876502" y="1423793"/>
                    <a:pt x="1849481" y="1684971"/>
                    <a:pt x="1786677" y="1937363"/>
                  </a:cubicBezTo>
                  <a:cubicBezTo>
                    <a:pt x="1762532" y="2034416"/>
                    <a:pt x="1733103" y="2130127"/>
                    <a:pt x="1698658" y="2223961"/>
                  </a:cubicBezTo>
                  <a:cubicBezTo>
                    <a:pt x="1684546" y="2262460"/>
                    <a:pt x="1669564" y="2300624"/>
                    <a:pt x="1653712" y="2338453"/>
                  </a:cubicBezTo>
                  <a:cubicBezTo>
                    <a:pt x="1638262" y="2375342"/>
                    <a:pt x="1624952" y="2420347"/>
                    <a:pt x="1598867" y="2450865"/>
                  </a:cubicBezTo>
                  <a:cubicBezTo>
                    <a:pt x="1581478" y="2471188"/>
                    <a:pt x="1558269" y="2486614"/>
                    <a:pt x="1532519" y="2493858"/>
                  </a:cubicBezTo>
                  <a:cubicBezTo>
                    <a:pt x="1467976" y="2511967"/>
                    <a:pt x="1418147" y="2473334"/>
                    <a:pt x="1365577" y="2442682"/>
                  </a:cubicBezTo>
                  <a:cubicBezTo>
                    <a:pt x="1299228" y="2403981"/>
                    <a:pt x="1232946" y="2365348"/>
                    <a:pt x="1166597" y="2326648"/>
                  </a:cubicBezTo>
                  <a:cubicBezTo>
                    <a:pt x="1033967" y="2249314"/>
                    <a:pt x="901336" y="2171913"/>
                    <a:pt x="768638" y="2094579"/>
                  </a:cubicBezTo>
                  <a:cubicBezTo>
                    <a:pt x="723559" y="2068287"/>
                    <a:pt x="678412" y="2041995"/>
                    <a:pt x="633332" y="2015703"/>
                  </a:cubicBezTo>
                  <a:cubicBezTo>
                    <a:pt x="508728" y="1943064"/>
                    <a:pt x="384123" y="1870358"/>
                    <a:pt x="259519" y="1797719"/>
                  </a:cubicBezTo>
                  <a:cubicBezTo>
                    <a:pt x="202667" y="1764585"/>
                    <a:pt x="143676" y="1733665"/>
                    <a:pt x="88162" y="1698385"/>
                  </a:cubicBezTo>
                  <a:cubicBezTo>
                    <a:pt x="42949" y="1669746"/>
                    <a:pt x="2752" y="1624137"/>
                    <a:pt x="143" y="1568199"/>
                  </a:cubicBezTo>
                  <a:cubicBezTo>
                    <a:pt x="-1395" y="1535870"/>
                    <a:pt x="9774" y="1504414"/>
                    <a:pt x="18937" y="1473359"/>
                  </a:cubicBezTo>
                  <a:cubicBezTo>
                    <a:pt x="45892" y="1382142"/>
                    <a:pt x="56593" y="1286162"/>
                    <a:pt x="50841" y="1191188"/>
                  </a:cubicBezTo>
                  <a:cubicBezTo>
                    <a:pt x="48166" y="1146652"/>
                    <a:pt x="42280" y="1101647"/>
                    <a:pt x="32047" y="1058185"/>
                  </a:cubicBezTo>
                  <a:cubicBezTo>
                    <a:pt x="21011" y="1011368"/>
                    <a:pt x="1615" y="966028"/>
                    <a:pt x="3822" y="916998"/>
                  </a:cubicBezTo>
                  <a:cubicBezTo>
                    <a:pt x="6296" y="863207"/>
                    <a:pt x="36260" y="820213"/>
                    <a:pt x="78665" y="790970"/>
                  </a:cubicBezTo>
                  <a:close/>
                </a:path>
              </a:pathLst>
            </a:custGeom>
            <a:solidFill>
              <a:schemeClr val="accent2">
                <a:lumMod val="60000"/>
                <a:lumOff val="40000"/>
              </a:schemeClr>
            </a:solidFill>
            <a:ln w="6672" cap="flat">
              <a:noFill/>
              <a:prstDash val="solid"/>
              <a:miter/>
            </a:ln>
          </p:spPr>
          <p:txBody>
            <a:bodyPr rtlCol="0" anchor="ct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en-IN" sz="1800" b="0" i="0" u="none" strike="noStrike" kern="1200" cap="none" spc="0" normalizeH="0" baseline="0" noProof="0">
                <a:ln>
                  <a:noFill/>
                </a:ln>
                <a:solidFill>
                  <a:prstClr val="black"/>
                </a:solidFill>
                <a:effectLst/>
                <a:uLnTx/>
                <a:uFillTx/>
                <a:latin typeface="微软雅黑" panose="020B0503020204020204" pitchFamily="34" charset="-122"/>
                <a:ea typeface="微软雅黑" panose="020B0503020204020204" pitchFamily="34" charset="-122"/>
              </a:endParaRPr>
            </a:p>
          </p:txBody>
        </p:sp>
        <p:sp>
          <p:nvSpPr>
            <p:cNvPr id="9" name="Freeform: Shape 73"/>
            <p:cNvSpPr/>
            <p:nvPr/>
          </p:nvSpPr>
          <p:spPr>
            <a:xfrm>
              <a:off x="8096682" y="2177057"/>
              <a:ext cx="699318" cy="2513626"/>
            </a:xfrm>
            <a:custGeom>
              <a:avLst/>
              <a:gdLst>
                <a:gd name="connsiteX0" fmla="*/ 0 w 695886"/>
                <a:gd name="connsiteY0" fmla="*/ 154553 h 2498476"/>
                <a:gd name="connsiteX1" fmla="*/ 235030 w 695886"/>
                <a:gd name="connsiteY1" fmla="*/ 18464 h 2498476"/>
                <a:gd name="connsiteX2" fmla="*/ 301579 w 695886"/>
                <a:gd name="connsiteY2" fmla="*/ 19 h 2498476"/>
                <a:gd name="connsiteX3" fmla="*/ 430531 w 695886"/>
                <a:gd name="connsiteY3" fmla="*/ 95194 h 2498476"/>
                <a:gd name="connsiteX4" fmla="*/ 695859 w 695886"/>
                <a:gd name="connsiteY4" fmla="*/ 1263921 h 2498476"/>
                <a:gd name="connsiteX5" fmla="*/ 457486 w 695886"/>
                <a:gd name="connsiteY5" fmla="*/ 2398174 h 2498476"/>
                <a:gd name="connsiteX6" fmla="*/ 353882 w 695886"/>
                <a:gd name="connsiteY6" fmla="*/ 2495562 h 2498476"/>
                <a:gd name="connsiteX7" fmla="*/ 255764 w 695886"/>
                <a:gd name="connsiteY7" fmla="*/ 2478996 h 2498476"/>
                <a:gd name="connsiteX8" fmla="*/ 3478 w 695886"/>
                <a:gd name="connsiteY8" fmla="*/ 2332041 h 2498476"/>
                <a:gd name="connsiteX9" fmla="*/ 61734 w 695886"/>
                <a:gd name="connsiteY9" fmla="*/ 2182538 h 2498476"/>
                <a:gd name="connsiteX10" fmla="*/ 147546 w 695886"/>
                <a:gd name="connsiteY10" fmla="*/ 2014187 h 2498476"/>
                <a:gd name="connsiteX11" fmla="*/ 322848 w 695886"/>
                <a:gd name="connsiteY11" fmla="*/ 1809752 h 2498476"/>
                <a:gd name="connsiteX12" fmla="*/ 570118 w 695886"/>
                <a:gd name="connsiteY12" fmla="*/ 1431333 h 2498476"/>
                <a:gd name="connsiteX13" fmla="*/ 510926 w 695886"/>
                <a:gd name="connsiteY13" fmla="*/ 870075 h 2498476"/>
                <a:gd name="connsiteX14" fmla="*/ 382843 w 695886"/>
                <a:gd name="connsiteY14" fmla="*/ 734724 h 2498476"/>
                <a:gd name="connsiteX15" fmla="*/ 0 w 695886"/>
                <a:gd name="connsiteY15" fmla="*/ 154553 h 24984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695886" h="2498476">
                  <a:moveTo>
                    <a:pt x="0" y="154553"/>
                  </a:moveTo>
                  <a:cubicBezTo>
                    <a:pt x="57386" y="119206"/>
                    <a:pt x="142329" y="68298"/>
                    <a:pt x="235030" y="18464"/>
                  </a:cubicBezTo>
                  <a:cubicBezTo>
                    <a:pt x="250146" y="10348"/>
                    <a:pt x="272418" y="-517"/>
                    <a:pt x="301579" y="19"/>
                  </a:cubicBezTo>
                  <a:cubicBezTo>
                    <a:pt x="354484" y="958"/>
                    <a:pt x="404045" y="38384"/>
                    <a:pt x="430531" y="95194"/>
                  </a:cubicBezTo>
                  <a:cubicBezTo>
                    <a:pt x="533532" y="312909"/>
                    <a:pt x="693452" y="724597"/>
                    <a:pt x="695859" y="1263921"/>
                  </a:cubicBezTo>
                  <a:cubicBezTo>
                    <a:pt x="698134" y="1781314"/>
                    <a:pt x="554333" y="2180459"/>
                    <a:pt x="457486" y="2398174"/>
                  </a:cubicBezTo>
                  <a:cubicBezTo>
                    <a:pt x="456215" y="2402131"/>
                    <a:pt x="429461" y="2479197"/>
                    <a:pt x="353882" y="2495562"/>
                  </a:cubicBezTo>
                  <a:cubicBezTo>
                    <a:pt x="305325" y="2506093"/>
                    <a:pt x="266331" y="2485166"/>
                    <a:pt x="255764" y="2478996"/>
                  </a:cubicBezTo>
                  <a:cubicBezTo>
                    <a:pt x="171691" y="2430033"/>
                    <a:pt x="87551" y="2381071"/>
                    <a:pt x="3478" y="2332041"/>
                  </a:cubicBezTo>
                  <a:cubicBezTo>
                    <a:pt x="16387" y="2294011"/>
                    <a:pt x="35315" y="2242366"/>
                    <a:pt x="61734" y="2182538"/>
                  </a:cubicBezTo>
                  <a:cubicBezTo>
                    <a:pt x="87885" y="2123515"/>
                    <a:pt x="110225" y="2072942"/>
                    <a:pt x="147546" y="2014187"/>
                  </a:cubicBezTo>
                  <a:cubicBezTo>
                    <a:pt x="170152" y="1978572"/>
                    <a:pt x="226001" y="1892050"/>
                    <a:pt x="322848" y="1809752"/>
                  </a:cubicBezTo>
                  <a:cubicBezTo>
                    <a:pt x="453473" y="1698748"/>
                    <a:pt x="544903" y="1607464"/>
                    <a:pt x="570118" y="1431333"/>
                  </a:cubicBezTo>
                  <a:cubicBezTo>
                    <a:pt x="594798" y="1258958"/>
                    <a:pt x="606971" y="1024139"/>
                    <a:pt x="510926" y="870075"/>
                  </a:cubicBezTo>
                  <a:cubicBezTo>
                    <a:pt x="473069" y="809308"/>
                    <a:pt x="424378" y="769065"/>
                    <a:pt x="382843" y="734724"/>
                  </a:cubicBezTo>
                  <a:cubicBezTo>
                    <a:pt x="194967" y="579520"/>
                    <a:pt x="67753" y="390377"/>
                    <a:pt x="0" y="154553"/>
                  </a:cubicBezTo>
                  <a:close/>
                </a:path>
              </a:pathLst>
            </a:custGeom>
            <a:solidFill>
              <a:schemeClr val="tx1">
                <a:lumMod val="95000"/>
                <a:lumOff val="5000"/>
                <a:alpha val="10000"/>
              </a:schemeClr>
            </a:solidFill>
            <a:ln w="6672" cap="flat">
              <a:noFill/>
              <a:prstDash val="solid"/>
              <a:miter/>
            </a:ln>
          </p:spPr>
          <p:txBody>
            <a:bodyPr rtlCol="0" anchor="ct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en-IN" sz="1800" b="0" i="0" u="none" strike="noStrike" kern="1200" cap="none" spc="0" normalizeH="0" baseline="0" noProof="0">
                <a:ln>
                  <a:noFill/>
                </a:ln>
                <a:solidFill>
                  <a:prstClr val="black"/>
                </a:solidFill>
                <a:effectLst/>
                <a:uLnTx/>
                <a:uFillTx/>
                <a:latin typeface="微软雅黑" panose="020B0503020204020204" pitchFamily="34" charset="-122"/>
                <a:ea typeface="微软雅黑" panose="020B0503020204020204" pitchFamily="34" charset="-122"/>
              </a:endParaRPr>
            </a:p>
          </p:txBody>
        </p:sp>
        <p:sp>
          <p:nvSpPr>
            <p:cNvPr id="10" name="Freeform: Shape 76"/>
            <p:cNvSpPr/>
            <p:nvPr/>
          </p:nvSpPr>
          <p:spPr>
            <a:xfrm flipH="1">
              <a:off x="3855712" y="730880"/>
              <a:ext cx="2194013" cy="2175072"/>
            </a:xfrm>
            <a:custGeom>
              <a:avLst/>
              <a:gdLst>
                <a:gd name="connsiteX0" fmla="*/ 1338 w 2183246"/>
                <a:gd name="connsiteY0" fmla="*/ 1657877 h 2161962"/>
                <a:gd name="connsiteX1" fmla="*/ 2609 w 2183246"/>
                <a:gd name="connsiteY1" fmla="*/ 1580074 h 2161962"/>
                <a:gd name="connsiteX2" fmla="*/ 2341 w 2183246"/>
                <a:gd name="connsiteY2" fmla="*/ 1349011 h 2161962"/>
                <a:gd name="connsiteX3" fmla="*/ 1806 w 2183246"/>
                <a:gd name="connsiteY3" fmla="*/ 886886 h 2161962"/>
                <a:gd name="connsiteX4" fmla="*/ 1605 w 2183246"/>
                <a:gd name="connsiteY4" fmla="*/ 734365 h 2161962"/>
                <a:gd name="connsiteX5" fmla="*/ 1204 w 2183246"/>
                <a:gd name="connsiteY5" fmla="*/ 369628 h 2161962"/>
                <a:gd name="connsiteX6" fmla="*/ 937 w 2183246"/>
                <a:gd name="connsiteY6" fmla="*/ 184912 h 2161962"/>
                <a:gd name="connsiteX7" fmla="*/ 27021 w 2183246"/>
                <a:gd name="connsiteY7" fmla="*/ 41043 h 2161962"/>
                <a:gd name="connsiteX8" fmla="*/ 278772 w 2183246"/>
                <a:gd name="connsiteY8" fmla="*/ 16897 h 2161962"/>
                <a:gd name="connsiteX9" fmla="*/ 577275 w 2183246"/>
                <a:gd name="connsiteY9" fmla="*/ 73103 h 2161962"/>
                <a:gd name="connsiteX10" fmla="*/ 1266646 w 2183246"/>
                <a:gd name="connsiteY10" fmla="*/ 349708 h 2161962"/>
                <a:gd name="connsiteX11" fmla="*/ 1855358 w 2183246"/>
                <a:gd name="connsiteY11" fmla="*/ 807339 h 2161962"/>
                <a:gd name="connsiteX12" fmla="*/ 2042499 w 2183246"/>
                <a:gd name="connsiteY12" fmla="*/ 1021499 h 2161962"/>
                <a:gd name="connsiteX13" fmla="*/ 2111724 w 2183246"/>
                <a:gd name="connsiteY13" fmla="*/ 1113790 h 2161962"/>
                <a:gd name="connsiteX14" fmla="*/ 2178674 w 2183246"/>
                <a:gd name="connsiteY14" fmla="*/ 1228014 h 2161962"/>
                <a:gd name="connsiteX15" fmla="*/ 2165431 w 2183246"/>
                <a:gd name="connsiteY15" fmla="*/ 1332914 h 2161962"/>
                <a:gd name="connsiteX16" fmla="*/ 2070122 w 2183246"/>
                <a:gd name="connsiteY16" fmla="*/ 1407364 h 2161962"/>
                <a:gd name="connsiteX17" fmla="*/ 1951604 w 2183246"/>
                <a:gd name="connsiteY17" fmla="*/ 1474033 h 2161962"/>
                <a:gd name="connsiteX18" fmla="*/ 1752424 w 2183246"/>
                <a:gd name="connsiteY18" fmla="*/ 1590336 h 2161962"/>
                <a:gd name="connsiteX19" fmla="*/ 1354063 w 2183246"/>
                <a:gd name="connsiteY19" fmla="*/ 1822941 h 2161962"/>
                <a:gd name="connsiteX20" fmla="*/ 963729 w 2183246"/>
                <a:gd name="connsiteY20" fmla="*/ 2050919 h 2161962"/>
                <a:gd name="connsiteX21" fmla="*/ 631852 w 2183246"/>
                <a:gd name="connsiteY21" fmla="*/ 2134825 h 2161962"/>
                <a:gd name="connsiteX22" fmla="*/ 568178 w 2183246"/>
                <a:gd name="connsiteY22" fmla="*/ 2073321 h 2161962"/>
                <a:gd name="connsiteX23" fmla="*/ 165738 w 2183246"/>
                <a:gd name="connsiteY23" fmla="*/ 1837228 h 2161962"/>
                <a:gd name="connsiteX24" fmla="*/ 29763 w 2183246"/>
                <a:gd name="connsiteY24" fmla="*/ 1760564 h 2161962"/>
                <a:gd name="connsiteX25" fmla="*/ 1338 w 2183246"/>
                <a:gd name="connsiteY25" fmla="*/ 1657877 h 2161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183246" h="2161962">
                  <a:moveTo>
                    <a:pt x="1338" y="1657877"/>
                  </a:moveTo>
                  <a:cubicBezTo>
                    <a:pt x="803" y="1632323"/>
                    <a:pt x="2676" y="1606232"/>
                    <a:pt x="2609" y="1580074"/>
                  </a:cubicBezTo>
                  <a:cubicBezTo>
                    <a:pt x="2542" y="1503076"/>
                    <a:pt x="2408" y="1426010"/>
                    <a:pt x="2341" y="1349011"/>
                  </a:cubicBezTo>
                  <a:cubicBezTo>
                    <a:pt x="2140" y="1194947"/>
                    <a:pt x="1940" y="1040950"/>
                    <a:pt x="1806" y="886886"/>
                  </a:cubicBezTo>
                  <a:cubicBezTo>
                    <a:pt x="1739" y="836046"/>
                    <a:pt x="1672" y="785205"/>
                    <a:pt x="1605" y="734365"/>
                  </a:cubicBezTo>
                  <a:cubicBezTo>
                    <a:pt x="1472" y="612831"/>
                    <a:pt x="1338" y="491229"/>
                    <a:pt x="1204" y="369628"/>
                  </a:cubicBezTo>
                  <a:cubicBezTo>
                    <a:pt x="1137" y="308056"/>
                    <a:pt x="1070" y="246484"/>
                    <a:pt x="937" y="184912"/>
                  </a:cubicBezTo>
                  <a:cubicBezTo>
                    <a:pt x="937" y="135346"/>
                    <a:pt x="-7625" y="81957"/>
                    <a:pt x="27021" y="41043"/>
                  </a:cubicBezTo>
                  <a:cubicBezTo>
                    <a:pt x="83739" y="-26096"/>
                    <a:pt x="202993" y="7037"/>
                    <a:pt x="278772" y="16897"/>
                  </a:cubicBezTo>
                  <a:cubicBezTo>
                    <a:pt x="379232" y="29976"/>
                    <a:pt x="478888" y="48756"/>
                    <a:pt x="577275" y="73103"/>
                  </a:cubicBezTo>
                  <a:cubicBezTo>
                    <a:pt x="818391" y="132797"/>
                    <a:pt x="1051080" y="226027"/>
                    <a:pt x="1266646" y="349708"/>
                  </a:cubicBezTo>
                  <a:cubicBezTo>
                    <a:pt x="1482882" y="473791"/>
                    <a:pt x="1681460" y="628391"/>
                    <a:pt x="1855358" y="807339"/>
                  </a:cubicBezTo>
                  <a:cubicBezTo>
                    <a:pt x="1921439" y="875350"/>
                    <a:pt x="1983908" y="946849"/>
                    <a:pt x="2042499" y="1021499"/>
                  </a:cubicBezTo>
                  <a:cubicBezTo>
                    <a:pt x="2066242" y="1051749"/>
                    <a:pt x="2089317" y="1082535"/>
                    <a:pt x="2111724" y="1113790"/>
                  </a:cubicBezTo>
                  <a:cubicBezTo>
                    <a:pt x="2137273" y="1149473"/>
                    <a:pt x="2168040" y="1184484"/>
                    <a:pt x="2178674" y="1228014"/>
                  </a:cubicBezTo>
                  <a:cubicBezTo>
                    <a:pt x="2187235" y="1263092"/>
                    <a:pt x="2184293" y="1301525"/>
                    <a:pt x="2165431" y="1332914"/>
                  </a:cubicBezTo>
                  <a:cubicBezTo>
                    <a:pt x="2143895" y="1368664"/>
                    <a:pt x="2106841" y="1390261"/>
                    <a:pt x="2070122" y="1407364"/>
                  </a:cubicBezTo>
                  <a:cubicBezTo>
                    <a:pt x="2029122" y="1426479"/>
                    <a:pt x="1990797" y="1451095"/>
                    <a:pt x="1951604" y="1474033"/>
                  </a:cubicBezTo>
                  <a:cubicBezTo>
                    <a:pt x="1885188" y="1512801"/>
                    <a:pt x="1818839" y="1551568"/>
                    <a:pt x="1752424" y="1590336"/>
                  </a:cubicBezTo>
                  <a:cubicBezTo>
                    <a:pt x="1619659" y="1667871"/>
                    <a:pt x="1486895" y="1745406"/>
                    <a:pt x="1354063" y="1822941"/>
                  </a:cubicBezTo>
                  <a:cubicBezTo>
                    <a:pt x="1223974" y="1898934"/>
                    <a:pt x="1093818" y="1974926"/>
                    <a:pt x="963729" y="2050919"/>
                  </a:cubicBezTo>
                  <a:cubicBezTo>
                    <a:pt x="868152" y="2106723"/>
                    <a:pt x="744819" y="2211623"/>
                    <a:pt x="631852" y="2134825"/>
                  </a:cubicBezTo>
                  <a:cubicBezTo>
                    <a:pt x="607372" y="2118192"/>
                    <a:pt x="588244" y="2095052"/>
                    <a:pt x="568178" y="2073321"/>
                  </a:cubicBezTo>
                  <a:cubicBezTo>
                    <a:pt x="460964" y="1957152"/>
                    <a:pt x="318835" y="1875123"/>
                    <a:pt x="165738" y="1837228"/>
                  </a:cubicBezTo>
                  <a:cubicBezTo>
                    <a:pt x="111362" y="1823746"/>
                    <a:pt x="63406" y="1809661"/>
                    <a:pt x="29763" y="1760564"/>
                  </a:cubicBezTo>
                  <a:cubicBezTo>
                    <a:pt x="7558" y="1728303"/>
                    <a:pt x="2074" y="1693627"/>
                    <a:pt x="1338" y="1657877"/>
                  </a:cubicBezTo>
                  <a:close/>
                </a:path>
              </a:pathLst>
            </a:custGeom>
            <a:solidFill>
              <a:schemeClr val="accent1">
                <a:lumMod val="50000"/>
              </a:schemeClr>
            </a:solidFill>
            <a:ln w="6672" cap="flat">
              <a:noFill/>
              <a:prstDash val="solid"/>
              <a:miter/>
            </a:ln>
          </p:spPr>
          <p:txBody>
            <a:bodyPr rtlCol="0" anchor="ct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en-IN" sz="1800" b="0" i="0" u="none" strike="noStrike" kern="1200" cap="none" spc="0" normalizeH="0" baseline="0" noProof="0">
                <a:ln>
                  <a:noFill/>
                </a:ln>
                <a:solidFill>
                  <a:prstClr val="black"/>
                </a:solidFill>
                <a:effectLst/>
                <a:uLnTx/>
                <a:uFillTx/>
                <a:latin typeface="微软雅黑" panose="020B0503020204020204" pitchFamily="34" charset="-122"/>
                <a:ea typeface="微软雅黑" panose="020B0503020204020204" pitchFamily="34" charset="-122"/>
              </a:endParaRPr>
            </a:p>
          </p:txBody>
        </p:sp>
        <p:sp>
          <p:nvSpPr>
            <p:cNvPr id="11" name="Freeform: Shape 77"/>
            <p:cNvSpPr/>
            <p:nvPr/>
          </p:nvSpPr>
          <p:spPr>
            <a:xfrm flipH="1">
              <a:off x="3854223" y="729000"/>
              <a:ext cx="2197769" cy="1524867"/>
            </a:xfrm>
            <a:custGeom>
              <a:avLst/>
              <a:gdLst>
                <a:gd name="connsiteX0" fmla="*/ 3527 w 2186984"/>
                <a:gd name="connsiteY0" fmla="*/ 420057 h 1515676"/>
                <a:gd name="connsiteX1" fmla="*/ 2390 w 2186984"/>
                <a:gd name="connsiteY1" fmla="*/ 127892 h 1515676"/>
                <a:gd name="connsiteX2" fmla="*/ 29277 w 2186984"/>
                <a:gd name="connsiteY2" fmla="*/ 42979 h 1515676"/>
                <a:gd name="connsiteX3" fmla="*/ 129870 w 2186984"/>
                <a:gd name="connsiteY3" fmla="*/ 120 h 1515676"/>
                <a:gd name="connsiteX4" fmla="*/ 1235795 w 2186984"/>
                <a:gd name="connsiteY4" fmla="*/ 332998 h 1515676"/>
                <a:gd name="connsiteX5" fmla="*/ 2136854 w 2186984"/>
                <a:gd name="connsiteY5" fmla="*/ 1146781 h 1515676"/>
                <a:gd name="connsiteX6" fmla="*/ 2181800 w 2186984"/>
                <a:gd name="connsiteY6" fmla="*/ 1301985 h 1515676"/>
                <a:gd name="connsiteX7" fmla="*/ 2136854 w 2186984"/>
                <a:gd name="connsiteY7" fmla="*/ 1370734 h 1515676"/>
                <a:gd name="connsiteX8" fmla="*/ 1885772 w 2186984"/>
                <a:gd name="connsiteY8" fmla="*/ 1515676 h 1515676"/>
                <a:gd name="connsiteX9" fmla="*/ 1780028 w 2186984"/>
                <a:gd name="connsiteY9" fmla="*/ 1384081 h 1515676"/>
                <a:gd name="connsiteX10" fmla="*/ 1604258 w 2186984"/>
                <a:gd name="connsiteY10" fmla="*/ 1042149 h 1515676"/>
                <a:gd name="connsiteX11" fmla="*/ 1506875 w 2186984"/>
                <a:gd name="connsiteY11" fmla="*/ 682040 h 1515676"/>
                <a:gd name="connsiteX12" fmla="*/ 1474369 w 2186984"/>
                <a:gd name="connsiteY12" fmla="*/ 639986 h 1515676"/>
                <a:gd name="connsiteX13" fmla="*/ 1255525 w 2186984"/>
                <a:gd name="connsiteY13" fmla="*/ 475392 h 1515676"/>
                <a:gd name="connsiteX14" fmla="*/ 1015546 w 2186984"/>
                <a:gd name="connsiteY14" fmla="*/ 351376 h 1515676"/>
                <a:gd name="connsiteX15" fmla="*/ 819041 w 2186984"/>
                <a:gd name="connsiteY15" fmla="*/ 336687 h 1515676"/>
                <a:gd name="connsiteX16" fmla="*/ 642067 w 2186984"/>
                <a:gd name="connsiteY16" fmla="*/ 396716 h 1515676"/>
                <a:gd name="connsiteX17" fmla="*/ 384965 w 2186984"/>
                <a:gd name="connsiteY17" fmla="*/ 447020 h 1515676"/>
                <a:gd name="connsiteX18" fmla="*/ 3527 w 2186984"/>
                <a:gd name="connsiteY18" fmla="*/ 420057 h 151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186984" h="1515676">
                  <a:moveTo>
                    <a:pt x="3527" y="420057"/>
                  </a:moveTo>
                  <a:cubicBezTo>
                    <a:pt x="1253" y="363717"/>
                    <a:pt x="-2493" y="245737"/>
                    <a:pt x="2390" y="127892"/>
                  </a:cubicBezTo>
                  <a:cubicBezTo>
                    <a:pt x="3259" y="106295"/>
                    <a:pt x="5533" y="71619"/>
                    <a:pt x="29277" y="42979"/>
                  </a:cubicBezTo>
                  <a:cubicBezTo>
                    <a:pt x="66933" y="-2496"/>
                    <a:pt x="123583" y="-215"/>
                    <a:pt x="129870" y="120"/>
                  </a:cubicBezTo>
                  <a:cubicBezTo>
                    <a:pt x="365034" y="18230"/>
                    <a:pt x="784128" y="81478"/>
                    <a:pt x="1235795" y="332998"/>
                  </a:cubicBezTo>
                  <a:cubicBezTo>
                    <a:pt x="1715753" y="600279"/>
                    <a:pt x="1999407" y="950327"/>
                    <a:pt x="2136854" y="1146781"/>
                  </a:cubicBezTo>
                  <a:cubicBezTo>
                    <a:pt x="2140599" y="1150671"/>
                    <a:pt x="2205476" y="1220091"/>
                    <a:pt x="2181800" y="1301985"/>
                  </a:cubicBezTo>
                  <a:cubicBezTo>
                    <a:pt x="2171700" y="1336997"/>
                    <a:pt x="2149695" y="1359600"/>
                    <a:pt x="2136854" y="1370734"/>
                  </a:cubicBezTo>
                  <a:cubicBezTo>
                    <a:pt x="2053182" y="1419026"/>
                    <a:pt x="1969443" y="1467384"/>
                    <a:pt x="1885772" y="1515676"/>
                  </a:cubicBezTo>
                  <a:cubicBezTo>
                    <a:pt x="1854738" y="1481268"/>
                    <a:pt x="1818085" y="1437403"/>
                    <a:pt x="1780028" y="1384081"/>
                  </a:cubicBezTo>
                  <a:cubicBezTo>
                    <a:pt x="1705386" y="1279516"/>
                    <a:pt x="1640910" y="1166031"/>
                    <a:pt x="1604258" y="1042149"/>
                  </a:cubicBezTo>
                  <a:cubicBezTo>
                    <a:pt x="1569277" y="924035"/>
                    <a:pt x="1574093" y="789221"/>
                    <a:pt x="1506875" y="682040"/>
                  </a:cubicBezTo>
                  <a:cubicBezTo>
                    <a:pt x="1497444" y="667016"/>
                    <a:pt x="1486609" y="652864"/>
                    <a:pt x="1474369" y="639986"/>
                  </a:cubicBezTo>
                  <a:cubicBezTo>
                    <a:pt x="1412368" y="574457"/>
                    <a:pt x="1330235" y="524958"/>
                    <a:pt x="1255525" y="475392"/>
                  </a:cubicBezTo>
                  <a:cubicBezTo>
                    <a:pt x="1180415" y="425557"/>
                    <a:pt x="1101693" y="379210"/>
                    <a:pt x="1015546" y="351376"/>
                  </a:cubicBezTo>
                  <a:cubicBezTo>
                    <a:pt x="952006" y="330852"/>
                    <a:pt x="884922" y="325687"/>
                    <a:pt x="819041" y="336687"/>
                  </a:cubicBezTo>
                  <a:cubicBezTo>
                    <a:pt x="755836" y="347217"/>
                    <a:pt x="701727" y="375857"/>
                    <a:pt x="642067" y="396716"/>
                  </a:cubicBezTo>
                  <a:cubicBezTo>
                    <a:pt x="559131" y="425691"/>
                    <a:pt x="472516" y="441386"/>
                    <a:pt x="384965" y="447020"/>
                  </a:cubicBezTo>
                  <a:cubicBezTo>
                    <a:pt x="257418" y="455002"/>
                    <a:pt x="129001" y="442862"/>
                    <a:pt x="3527" y="420057"/>
                  </a:cubicBezTo>
                  <a:close/>
                </a:path>
              </a:pathLst>
            </a:custGeom>
            <a:solidFill>
              <a:schemeClr val="tx1">
                <a:lumMod val="95000"/>
                <a:lumOff val="5000"/>
                <a:alpha val="25000"/>
              </a:schemeClr>
            </a:solidFill>
            <a:ln w="6672" cap="flat">
              <a:noFill/>
              <a:prstDash val="solid"/>
              <a:miter/>
            </a:ln>
          </p:spPr>
          <p:txBody>
            <a:bodyPr rtlCol="0" anchor="ct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en-IN" sz="1800" b="0" i="0" u="none" strike="noStrike" kern="1200" cap="none" spc="0" normalizeH="0" baseline="0" noProof="0">
                <a:ln>
                  <a:noFill/>
                </a:ln>
                <a:solidFill>
                  <a:prstClr val="black"/>
                </a:solidFill>
                <a:effectLst/>
                <a:uLnTx/>
                <a:uFillTx/>
                <a:latin typeface="微软雅黑" panose="020B0503020204020204" pitchFamily="34" charset="-122"/>
                <a:ea typeface="微软雅黑" panose="020B0503020204020204" pitchFamily="34" charset="-122"/>
              </a:endParaRPr>
            </a:p>
          </p:txBody>
        </p:sp>
        <p:sp>
          <p:nvSpPr>
            <p:cNvPr id="12" name="Freeform: Shape 79"/>
            <p:cNvSpPr/>
            <p:nvPr/>
          </p:nvSpPr>
          <p:spPr>
            <a:xfrm flipH="1" flipV="1">
              <a:off x="3855712" y="3952048"/>
              <a:ext cx="2194013" cy="2175072"/>
            </a:xfrm>
            <a:custGeom>
              <a:avLst/>
              <a:gdLst>
                <a:gd name="connsiteX0" fmla="*/ 1338 w 2183246"/>
                <a:gd name="connsiteY0" fmla="*/ 1657877 h 2161962"/>
                <a:gd name="connsiteX1" fmla="*/ 2609 w 2183246"/>
                <a:gd name="connsiteY1" fmla="*/ 1580074 h 2161962"/>
                <a:gd name="connsiteX2" fmla="*/ 2341 w 2183246"/>
                <a:gd name="connsiteY2" fmla="*/ 1349011 h 2161962"/>
                <a:gd name="connsiteX3" fmla="*/ 1806 w 2183246"/>
                <a:gd name="connsiteY3" fmla="*/ 886886 h 2161962"/>
                <a:gd name="connsiteX4" fmla="*/ 1605 w 2183246"/>
                <a:gd name="connsiteY4" fmla="*/ 734365 h 2161962"/>
                <a:gd name="connsiteX5" fmla="*/ 1204 w 2183246"/>
                <a:gd name="connsiteY5" fmla="*/ 369628 h 2161962"/>
                <a:gd name="connsiteX6" fmla="*/ 937 w 2183246"/>
                <a:gd name="connsiteY6" fmla="*/ 184912 h 2161962"/>
                <a:gd name="connsiteX7" fmla="*/ 27021 w 2183246"/>
                <a:gd name="connsiteY7" fmla="*/ 41043 h 2161962"/>
                <a:gd name="connsiteX8" fmla="*/ 278772 w 2183246"/>
                <a:gd name="connsiteY8" fmla="*/ 16897 h 2161962"/>
                <a:gd name="connsiteX9" fmla="*/ 577275 w 2183246"/>
                <a:gd name="connsiteY9" fmla="*/ 73103 h 2161962"/>
                <a:gd name="connsiteX10" fmla="*/ 1266646 w 2183246"/>
                <a:gd name="connsiteY10" fmla="*/ 349708 h 2161962"/>
                <a:gd name="connsiteX11" fmla="*/ 1855358 w 2183246"/>
                <a:gd name="connsiteY11" fmla="*/ 807339 h 2161962"/>
                <a:gd name="connsiteX12" fmla="*/ 2042499 w 2183246"/>
                <a:gd name="connsiteY12" fmla="*/ 1021499 h 2161962"/>
                <a:gd name="connsiteX13" fmla="*/ 2111724 w 2183246"/>
                <a:gd name="connsiteY13" fmla="*/ 1113790 h 2161962"/>
                <a:gd name="connsiteX14" fmla="*/ 2178674 w 2183246"/>
                <a:gd name="connsiteY14" fmla="*/ 1228014 h 2161962"/>
                <a:gd name="connsiteX15" fmla="*/ 2165431 w 2183246"/>
                <a:gd name="connsiteY15" fmla="*/ 1332914 h 2161962"/>
                <a:gd name="connsiteX16" fmla="*/ 2070122 w 2183246"/>
                <a:gd name="connsiteY16" fmla="*/ 1407364 h 2161962"/>
                <a:gd name="connsiteX17" fmla="*/ 1951604 w 2183246"/>
                <a:gd name="connsiteY17" fmla="*/ 1474033 h 2161962"/>
                <a:gd name="connsiteX18" fmla="*/ 1752424 w 2183246"/>
                <a:gd name="connsiteY18" fmla="*/ 1590336 h 2161962"/>
                <a:gd name="connsiteX19" fmla="*/ 1354063 w 2183246"/>
                <a:gd name="connsiteY19" fmla="*/ 1822941 h 2161962"/>
                <a:gd name="connsiteX20" fmla="*/ 963729 w 2183246"/>
                <a:gd name="connsiteY20" fmla="*/ 2050919 h 2161962"/>
                <a:gd name="connsiteX21" fmla="*/ 631852 w 2183246"/>
                <a:gd name="connsiteY21" fmla="*/ 2134825 h 2161962"/>
                <a:gd name="connsiteX22" fmla="*/ 568178 w 2183246"/>
                <a:gd name="connsiteY22" fmla="*/ 2073321 h 2161962"/>
                <a:gd name="connsiteX23" fmla="*/ 165738 w 2183246"/>
                <a:gd name="connsiteY23" fmla="*/ 1837228 h 2161962"/>
                <a:gd name="connsiteX24" fmla="*/ 29763 w 2183246"/>
                <a:gd name="connsiteY24" fmla="*/ 1760564 h 2161962"/>
                <a:gd name="connsiteX25" fmla="*/ 1338 w 2183246"/>
                <a:gd name="connsiteY25" fmla="*/ 1657877 h 2161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183246" h="2161962">
                  <a:moveTo>
                    <a:pt x="1338" y="1657877"/>
                  </a:moveTo>
                  <a:cubicBezTo>
                    <a:pt x="803" y="1632323"/>
                    <a:pt x="2676" y="1606232"/>
                    <a:pt x="2609" y="1580074"/>
                  </a:cubicBezTo>
                  <a:cubicBezTo>
                    <a:pt x="2542" y="1503076"/>
                    <a:pt x="2408" y="1426010"/>
                    <a:pt x="2341" y="1349011"/>
                  </a:cubicBezTo>
                  <a:cubicBezTo>
                    <a:pt x="2140" y="1194947"/>
                    <a:pt x="1940" y="1040950"/>
                    <a:pt x="1806" y="886886"/>
                  </a:cubicBezTo>
                  <a:cubicBezTo>
                    <a:pt x="1739" y="836046"/>
                    <a:pt x="1672" y="785205"/>
                    <a:pt x="1605" y="734365"/>
                  </a:cubicBezTo>
                  <a:cubicBezTo>
                    <a:pt x="1472" y="612831"/>
                    <a:pt x="1338" y="491229"/>
                    <a:pt x="1204" y="369628"/>
                  </a:cubicBezTo>
                  <a:cubicBezTo>
                    <a:pt x="1137" y="308056"/>
                    <a:pt x="1070" y="246484"/>
                    <a:pt x="937" y="184912"/>
                  </a:cubicBezTo>
                  <a:cubicBezTo>
                    <a:pt x="937" y="135346"/>
                    <a:pt x="-7625" y="81957"/>
                    <a:pt x="27021" y="41043"/>
                  </a:cubicBezTo>
                  <a:cubicBezTo>
                    <a:pt x="83739" y="-26096"/>
                    <a:pt x="202993" y="7037"/>
                    <a:pt x="278772" y="16897"/>
                  </a:cubicBezTo>
                  <a:cubicBezTo>
                    <a:pt x="379232" y="29976"/>
                    <a:pt x="478888" y="48756"/>
                    <a:pt x="577275" y="73103"/>
                  </a:cubicBezTo>
                  <a:cubicBezTo>
                    <a:pt x="818391" y="132797"/>
                    <a:pt x="1051080" y="226027"/>
                    <a:pt x="1266646" y="349708"/>
                  </a:cubicBezTo>
                  <a:cubicBezTo>
                    <a:pt x="1482882" y="473791"/>
                    <a:pt x="1681460" y="628391"/>
                    <a:pt x="1855358" y="807339"/>
                  </a:cubicBezTo>
                  <a:cubicBezTo>
                    <a:pt x="1921439" y="875350"/>
                    <a:pt x="1983908" y="946849"/>
                    <a:pt x="2042499" y="1021499"/>
                  </a:cubicBezTo>
                  <a:cubicBezTo>
                    <a:pt x="2066242" y="1051749"/>
                    <a:pt x="2089317" y="1082535"/>
                    <a:pt x="2111724" y="1113790"/>
                  </a:cubicBezTo>
                  <a:cubicBezTo>
                    <a:pt x="2137273" y="1149473"/>
                    <a:pt x="2168040" y="1184484"/>
                    <a:pt x="2178674" y="1228014"/>
                  </a:cubicBezTo>
                  <a:cubicBezTo>
                    <a:pt x="2187235" y="1263092"/>
                    <a:pt x="2184293" y="1301525"/>
                    <a:pt x="2165431" y="1332914"/>
                  </a:cubicBezTo>
                  <a:cubicBezTo>
                    <a:pt x="2143895" y="1368664"/>
                    <a:pt x="2106841" y="1390261"/>
                    <a:pt x="2070122" y="1407364"/>
                  </a:cubicBezTo>
                  <a:cubicBezTo>
                    <a:pt x="2029122" y="1426479"/>
                    <a:pt x="1990797" y="1451095"/>
                    <a:pt x="1951604" y="1474033"/>
                  </a:cubicBezTo>
                  <a:cubicBezTo>
                    <a:pt x="1885188" y="1512801"/>
                    <a:pt x="1818839" y="1551568"/>
                    <a:pt x="1752424" y="1590336"/>
                  </a:cubicBezTo>
                  <a:cubicBezTo>
                    <a:pt x="1619659" y="1667871"/>
                    <a:pt x="1486895" y="1745406"/>
                    <a:pt x="1354063" y="1822941"/>
                  </a:cubicBezTo>
                  <a:cubicBezTo>
                    <a:pt x="1223974" y="1898934"/>
                    <a:pt x="1093818" y="1974926"/>
                    <a:pt x="963729" y="2050919"/>
                  </a:cubicBezTo>
                  <a:cubicBezTo>
                    <a:pt x="868152" y="2106723"/>
                    <a:pt x="744819" y="2211623"/>
                    <a:pt x="631852" y="2134825"/>
                  </a:cubicBezTo>
                  <a:cubicBezTo>
                    <a:pt x="607372" y="2118192"/>
                    <a:pt x="588244" y="2095052"/>
                    <a:pt x="568178" y="2073321"/>
                  </a:cubicBezTo>
                  <a:cubicBezTo>
                    <a:pt x="460964" y="1957152"/>
                    <a:pt x="318835" y="1875123"/>
                    <a:pt x="165738" y="1837228"/>
                  </a:cubicBezTo>
                  <a:cubicBezTo>
                    <a:pt x="111362" y="1823746"/>
                    <a:pt x="63406" y="1809661"/>
                    <a:pt x="29763" y="1760564"/>
                  </a:cubicBezTo>
                  <a:cubicBezTo>
                    <a:pt x="7558" y="1728303"/>
                    <a:pt x="2074" y="1693627"/>
                    <a:pt x="1338" y="1657877"/>
                  </a:cubicBezTo>
                  <a:close/>
                </a:path>
              </a:pathLst>
            </a:custGeom>
            <a:solidFill>
              <a:schemeClr val="accent1">
                <a:lumMod val="75000"/>
              </a:schemeClr>
            </a:solidFill>
            <a:ln w="6672" cap="flat">
              <a:noFill/>
              <a:prstDash val="solid"/>
              <a:miter/>
            </a:ln>
          </p:spPr>
          <p:txBody>
            <a:bodyPr rtlCol="0" anchor="ct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en-IN" sz="1800" b="0" i="0" u="none" strike="noStrike" kern="1200" cap="none" spc="0" normalizeH="0" baseline="0" noProof="0">
                <a:ln>
                  <a:noFill/>
                </a:ln>
                <a:solidFill>
                  <a:prstClr val="black"/>
                </a:solidFill>
                <a:effectLst/>
                <a:uLnTx/>
                <a:uFillTx/>
                <a:latin typeface="微软雅黑" panose="020B0503020204020204" pitchFamily="34" charset="-122"/>
                <a:ea typeface="微软雅黑" panose="020B0503020204020204" pitchFamily="34" charset="-122"/>
              </a:endParaRPr>
            </a:p>
          </p:txBody>
        </p:sp>
        <p:sp>
          <p:nvSpPr>
            <p:cNvPr id="13" name="Freeform: Shape 80"/>
            <p:cNvSpPr/>
            <p:nvPr/>
          </p:nvSpPr>
          <p:spPr>
            <a:xfrm flipH="1" flipV="1">
              <a:off x="3854223" y="4604133"/>
              <a:ext cx="2197769" cy="1524867"/>
            </a:xfrm>
            <a:custGeom>
              <a:avLst/>
              <a:gdLst>
                <a:gd name="connsiteX0" fmla="*/ 3527 w 2186984"/>
                <a:gd name="connsiteY0" fmla="*/ 420057 h 1515676"/>
                <a:gd name="connsiteX1" fmla="*/ 2390 w 2186984"/>
                <a:gd name="connsiteY1" fmla="*/ 127892 h 1515676"/>
                <a:gd name="connsiteX2" fmla="*/ 29277 w 2186984"/>
                <a:gd name="connsiteY2" fmla="*/ 42979 h 1515676"/>
                <a:gd name="connsiteX3" fmla="*/ 129870 w 2186984"/>
                <a:gd name="connsiteY3" fmla="*/ 120 h 1515676"/>
                <a:gd name="connsiteX4" fmla="*/ 1235795 w 2186984"/>
                <a:gd name="connsiteY4" fmla="*/ 332998 h 1515676"/>
                <a:gd name="connsiteX5" fmla="*/ 2136854 w 2186984"/>
                <a:gd name="connsiteY5" fmla="*/ 1146781 h 1515676"/>
                <a:gd name="connsiteX6" fmla="*/ 2181800 w 2186984"/>
                <a:gd name="connsiteY6" fmla="*/ 1301985 h 1515676"/>
                <a:gd name="connsiteX7" fmla="*/ 2136854 w 2186984"/>
                <a:gd name="connsiteY7" fmla="*/ 1370734 h 1515676"/>
                <a:gd name="connsiteX8" fmla="*/ 1885772 w 2186984"/>
                <a:gd name="connsiteY8" fmla="*/ 1515676 h 1515676"/>
                <a:gd name="connsiteX9" fmla="*/ 1780028 w 2186984"/>
                <a:gd name="connsiteY9" fmla="*/ 1384081 h 1515676"/>
                <a:gd name="connsiteX10" fmla="*/ 1604258 w 2186984"/>
                <a:gd name="connsiteY10" fmla="*/ 1042149 h 1515676"/>
                <a:gd name="connsiteX11" fmla="*/ 1506875 w 2186984"/>
                <a:gd name="connsiteY11" fmla="*/ 682040 h 1515676"/>
                <a:gd name="connsiteX12" fmla="*/ 1474369 w 2186984"/>
                <a:gd name="connsiteY12" fmla="*/ 639986 h 1515676"/>
                <a:gd name="connsiteX13" fmla="*/ 1255525 w 2186984"/>
                <a:gd name="connsiteY13" fmla="*/ 475392 h 1515676"/>
                <a:gd name="connsiteX14" fmla="*/ 1015546 w 2186984"/>
                <a:gd name="connsiteY14" fmla="*/ 351376 h 1515676"/>
                <a:gd name="connsiteX15" fmla="*/ 819041 w 2186984"/>
                <a:gd name="connsiteY15" fmla="*/ 336687 h 1515676"/>
                <a:gd name="connsiteX16" fmla="*/ 642067 w 2186984"/>
                <a:gd name="connsiteY16" fmla="*/ 396716 h 1515676"/>
                <a:gd name="connsiteX17" fmla="*/ 384965 w 2186984"/>
                <a:gd name="connsiteY17" fmla="*/ 447020 h 1515676"/>
                <a:gd name="connsiteX18" fmla="*/ 3527 w 2186984"/>
                <a:gd name="connsiteY18" fmla="*/ 420057 h 151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186984" h="1515676">
                  <a:moveTo>
                    <a:pt x="3527" y="420057"/>
                  </a:moveTo>
                  <a:cubicBezTo>
                    <a:pt x="1253" y="363717"/>
                    <a:pt x="-2493" y="245737"/>
                    <a:pt x="2390" y="127892"/>
                  </a:cubicBezTo>
                  <a:cubicBezTo>
                    <a:pt x="3259" y="106295"/>
                    <a:pt x="5533" y="71619"/>
                    <a:pt x="29277" y="42979"/>
                  </a:cubicBezTo>
                  <a:cubicBezTo>
                    <a:pt x="66933" y="-2496"/>
                    <a:pt x="123583" y="-215"/>
                    <a:pt x="129870" y="120"/>
                  </a:cubicBezTo>
                  <a:cubicBezTo>
                    <a:pt x="365034" y="18230"/>
                    <a:pt x="784128" y="81478"/>
                    <a:pt x="1235795" y="332998"/>
                  </a:cubicBezTo>
                  <a:cubicBezTo>
                    <a:pt x="1715753" y="600279"/>
                    <a:pt x="1999407" y="950327"/>
                    <a:pt x="2136854" y="1146781"/>
                  </a:cubicBezTo>
                  <a:cubicBezTo>
                    <a:pt x="2140599" y="1150671"/>
                    <a:pt x="2205476" y="1220091"/>
                    <a:pt x="2181800" y="1301985"/>
                  </a:cubicBezTo>
                  <a:cubicBezTo>
                    <a:pt x="2171700" y="1336997"/>
                    <a:pt x="2149695" y="1359600"/>
                    <a:pt x="2136854" y="1370734"/>
                  </a:cubicBezTo>
                  <a:cubicBezTo>
                    <a:pt x="2053182" y="1419026"/>
                    <a:pt x="1969443" y="1467384"/>
                    <a:pt x="1885772" y="1515676"/>
                  </a:cubicBezTo>
                  <a:cubicBezTo>
                    <a:pt x="1854738" y="1481268"/>
                    <a:pt x="1818085" y="1437403"/>
                    <a:pt x="1780028" y="1384081"/>
                  </a:cubicBezTo>
                  <a:cubicBezTo>
                    <a:pt x="1705386" y="1279516"/>
                    <a:pt x="1640910" y="1166031"/>
                    <a:pt x="1604258" y="1042149"/>
                  </a:cubicBezTo>
                  <a:cubicBezTo>
                    <a:pt x="1569277" y="924035"/>
                    <a:pt x="1574093" y="789221"/>
                    <a:pt x="1506875" y="682040"/>
                  </a:cubicBezTo>
                  <a:cubicBezTo>
                    <a:pt x="1497444" y="667016"/>
                    <a:pt x="1486609" y="652864"/>
                    <a:pt x="1474369" y="639986"/>
                  </a:cubicBezTo>
                  <a:cubicBezTo>
                    <a:pt x="1412368" y="574457"/>
                    <a:pt x="1330235" y="524958"/>
                    <a:pt x="1255525" y="475392"/>
                  </a:cubicBezTo>
                  <a:cubicBezTo>
                    <a:pt x="1180415" y="425557"/>
                    <a:pt x="1101693" y="379210"/>
                    <a:pt x="1015546" y="351376"/>
                  </a:cubicBezTo>
                  <a:cubicBezTo>
                    <a:pt x="952006" y="330852"/>
                    <a:pt x="884922" y="325687"/>
                    <a:pt x="819041" y="336687"/>
                  </a:cubicBezTo>
                  <a:cubicBezTo>
                    <a:pt x="755836" y="347217"/>
                    <a:pt x="701727" y="375857"/>
                    <a:pt x="642067" y="396716"/>
                  </a:cubicBezTo>
                  <a:cubicBezTo>
                    <a:pt x="559131" y="425691"/>
                    <a:pt x="472516" y="441386"/>
                    <a:pt x="384965" y="447020"/>
                  </a:cubicBezTo>
                  <a:cubicBezTo>
                    <a:pt x="257418" y="455002"/>
                    <a:pt x="129001" y="442862"/>
                    <a:pt x="3527" y="420057"/>
                  </a:cubicBezTo>
                  <a:close/>
                </a:path>
              </a:pathLst>
            </a:custGeom>
            <a:solidFill>
              <a:schemeClr val="tx1">
                <a:lumMod val="95000"/>
                <a:lumOff val="5000"/>
                <a:alpha val="15000"/>
              </a:schemeClr>
            </a:solidFill>
            <a:ln w="6672" cap="flat">
              <a:noFill/>
              <a:prstDash val="solid"/>
              <a:miter/>
            </a:ln>
          </p:spPr>
          <p:txBody>
            <a:bodyPr rtlCol="0" anchor="ct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en-IN" sz="1800" b="0" i="0" u="none" strike="noStrike" kern="1200" cap="none" spc="0" normalizeH="0" baseline="0" noProof="0">
                <a:ln>
                  <a:noFill/>
                </a:ln>
                <a:solidFill>
                  <a:prstClr val="black"/>
                </a:solidFill>
                <a:effectLst/>
                <a:uLnTx/>
                <a:uFillTx/>
                <a:latin typeface="微软雅黑" panose="020B0503020204020204" pitchFamily="34" charset="-122"/>
                <a:ea typeface="微软雅黑" panose="020B0503020204020204" pitchFamily="34" charset="-122"/>
              </a:endParaRPr>
            </a:p>
          </p:txBody>
        </p:sp>
        <p:sp>
          <p:nvSpPr>
            <p:cNvPr id="14" name="Freeform: Shape 82"/>
            <p:cNvSpPr/>
            <p:nvPr/>
          </p:nvSpPr>
          <p:spPr>
            <a:xfrm flipV="1">
              <a:off x="6156157" y="3952048"/>
              <a:ext cx="2194013" cy="2175072"/>
            </a:xfrm>
            <a:custGeom>
              <a:avLst/>
              <a:gdLst>
                <a:gd name="connsiteX0" fmla="*/ 1338 w 2183246"/>
                <a:gd name="connsiteY0" fmla="*/ 1657877 h 2161962"/>
                <a:gd name="connsiteX1" fmla="*/ 2609 w 2183246"/>
                <a:gd name="connsiteY1" fmla="*/ 1580074 h 2161962"/>
                <a:gd name="connsiteX2" fmla="*/ 2341 w 2183246"/>
                <a:gd name="connsiteY2" fmla="*/ 1349011 h 2161962"/>
                <a:gd name="connsiteX3" fmla="*/ 1806 w 2183246"/>
                <a:gd name="connsiteY3" fmla="*/ 886886 h 2161962"/>
                <a:gd name="connsiteX4" fmla="*/ 1605 w 2183246"/>
                <a:gd name="connsiteY4" fmla="*/ 734365 h 2161962"/>
                <a:gd name="connsiteX5" fmla="*/ 1204 w 2183246"/>
                <a:gd name="connsiteY5" fmla="*/ 369628 h 2161962"/>
                <a:gd name="connsiteX6" fmla="*/ 937 w 2183246"/>
                <a:gd name="connsiteY6" fmla="*/ 184912 h 2161962"/>
                <a:gd name="connsiteX7" fmla="*/ 27021 w 2183246"/>
                <a:gd name="connsiteY7" fmla="*/ 41043 h 2161962"/>
                <a:gd name="connsiteX8" fmla="*/ 278772 w 2183246"/>
                <a:gd name="connsiteY8" fmla="*/ 16897 h 2161962"/>
                <a:gd name="connsiteX9" fmla="*/ 577275 w 2183246"/>
                <a:gd name="connsiteY9" fmla="*/ 73103 h 2161962"/>
                <a:gd name="connsiteX10" fmla="*/ 1266646 w 2183246"/>
                <a:gd name="connsiteY10" fmla="*/ 349708 h 2161962"/>
                <a:gd name="connsiteX11" fmla="*/ 1855358 w 2183246"/>
                <a:gd name="connsiteY11" fmla="*/ 807339 h 2161962"/>
                <a:gd name="connsiteX12" fmla="*/ 2042499 w 2183246"/>
                <a:gd name="connsiteY12" fmla="*/ 1021499 h 2161962"/>
                <a:gd name="connsiteX13" fmla="*/ 2111724 w 2183246"/>
                <a:gd name="connsiteY13" fmla="*/ 1113790 h 2161962"/>
                <a:gd name="connsiteX14" fmla="*/ 2178674 w 2183246"/>
                <a:gd name="connsiteY14" fmla="*/ 1228014 h 2161962"/>
                <a:gd name="connsiteX15" fmla="*/ 2165431 w 2183246"/>
                <a:gd name="connsiteY15" fmla="*/ 1332914 h 2161962"/>
                <a:gd name="connsiteX16" fmla="*/ 2070122 w 2183246"/>
                <a:gd name="connsiteY16" fmla="*/ 1407364 h 2161962"/>
                <a:gd name="connsiteX17" fmla="*/ 1951604 w 2183246"/>
                <a:gd name="connsiteY17" fmla="*/ 1474033 h 2161962"/>
                <a:gd name="connsiteX18" fmla="*/ 1752424 w 2183246"/>
                <a:gd name="connsiteY18" fmla="*/ 1590336 h 2161962"/>
                <a:gd name="connsiteX19" fmla="*/ 1354063 w 2183246"/>
                <a:gd name="connsiteY19" fmla="*/ 1822941 h 2161962"/>
                <a:gd name="connsiteX20" fmla="*/ 963729 w 2183246"/>
                <a:gd name="connsiteY20" fmla="*/ 2050919 h 2161962"/>
                <a:gd name="connsiteX21" fmla="*/ 631852 w 2183246"/>
                <a:gd name="connsiteY21" fmla="*/ 2134825 h 2161962"/>
                <a:gd name="connsiteX22" fmla="*/ 568178 w 2183246"/>
                <a:gd name="connsiteY22" fmla="*/ 2073321 h 2161962"/>
                <a:gd name="connsiteX23" fmla="*/ 165738 w 2183246"/>
                <a:gd name="connsiteY23" fmla="*/ 1837228 h 2161962"/>
                <a:gd name="connsiteX24" fmla="*/ 29763 w 2183246"/>
                <a:gd name="connsiteY24" fmla="*/ 1760564 h 2161962"/>
                <a:gd name="connsiteX25" fmla="*/ 1338 w 2183246"/>
                <a:gd name="connsiteY25" fmla="*/ 1657877 h 2161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183246" h="2161962">
                  <a:moveTo>
                    <a:pt x="1338" y="1657877"/>
                  </a:moveTo>
                  <a:cubicBezTo>
                    <a:pt x="803" y="1632323"/>
                    <a:pt x="2676" y="1606232"/>
                    <a:pt x="2609" y="1580074"/>
                  </a:cubicBezTo>
                  <a:cubicBezTo>
                    <a:pt x="2542" y="1503076"/>
                    <a:pt x="2408" y="1426010"/>
                    <a:pt x="2341" y="1349011"/>
                  </a:cubicBezTo>
                  <a:cubicBezTo>
                    <a:pt x="2140" y="1194947"/>
                    <a:pt x="1940" y="1040950"/>
                    <a:pt x="1806" y="886886"/>
                  </a:cubicBezTo>
                  <a:cubicBezTo>
                    <a:pt x="1739" y="836046"/>
                    <a:pt x="1672" y="785205"/>
                    <a:pt x="1605" y="734365"/>
                  </a:cubicBezTo>
                  <a:cubicBezTo>
                    <a:pt x="1472" y="612831"/>
                    <a:pt x="1338" y="491229"/>
                    <a:pt x="1204" y="369628"/>
                  </a:cubicBezTo>
                  <a:cubicBezTo>
                    <a:pt x="1137" y="308056"/>
                    <a:pt x="1070" y="246484"/>
                    <a:pt x="937" y="184912"/>
                  </a:cubicBezTo>
                  <a:cubicBezTo>
                    <a:pt x="937" y="135346"/>
                    <a:pt x="-7625" y="81957"/>
                    <a:pt x="27021" y="41043"/>
                  </a:cubicBezTo>
                  <a:cubicBezTo>
                    <a:pt x="83739" y="-26096"/>
                    <a:pt x="202993" y="7037"/>
                    <a:pt x="278772" y="16897"/>
                  </a:cubicBezTo>
                  <a:cubicBezTo>
                    <a:pt x="379232" y="29976"/>
                    <a:pt x="478888" y="48756"/>
                    <a:pt x="577275" y="73103"/>
                  </a:cubicBezTo>
                  <a:cubicBezTo>
                    <a:pt x="818391" y="132797"/>
                    <a:pt x="1051080" y="226027"/>
                    <a:pt x="1266646" y="349708"/>
                  </a:cubicBezTo>
                  <a:cubicBezTo>
                    <a:pt x="1482882" y="473791"/>
                    <a:pt x="1681460" y="628391"/>
                    <a:pt x="1855358" y="807339"/>
                  </a:cubicBezTo>
                  <a:cubicBezTo>
                    <a:pt x="1921439" y="875350"/>
                    <a:pt x="1983908" y="946849"/>
                    <a:pt x="2042499" y="1021499"/>
                  </a:cubicBezTo>
                  <a:cubicBezTo>
                    <a:pt x="2066242" y="1051749"/>
                    <a:pt x="2089317" y="1082535"/>
                    <a:pt x="2111724" y="1113790"/>
                  </a:cubicBezTo>
                  <a:cubicBezTo>
                    <a:pt x="2137273" y="1149473"/>
                    <a:pt x="2168040" y="1184484"/>
                    <a:pt x="2178674" y="1228014"/>
                  </a:cubicBezTo>
                  <a:cubicBezTo>
                    <a:pt x="2187235" y="1263092"/>
                    <a:pt x="2184293" y="1301525"/>
                    <a:pt x="2165431" y="1332914"/>
                  </a:cubicBezTo>
                  <a:cubicBezTo>
                    <a:pt x="2143895" y="1368664"/>
                    <a:pt x="2106841" y="1390261"/>
                    <a:pt x="2070122" y="1407364"/>
                  </a:cubicBezTo>
                  <a:cubicBezTo>
                    <a:pt x="2029122" y="1426479"/>
                    <a:pt x="1990797" y="1451095"/>
                    <a:pt x="1951604" y="1474033"/>
                  </a:cubicBezTo>
                  <a:cubicBezTo>
                    <a:pt x="1885188" y="1512801"/>
                    <a:pt x="1818839" y="1551568"/>
                    <a:pt x="1752424" y="1590336"/>
                  </a:cubicBezTo>
                  <a:cubicBezTo>
                    <a:pt x="1619659" y="1667871"/>
                    <a:pt x="1486895" y="1745406"/>
                    <a:pt x="1354063" y="1822941"/>
                  </a:cubicBezTo>
                  <a:cubicBezTo>
                    <a:pt x="1223974" y="1898934"/>
                    <a:pt x="1093818" y="1974926"/>
                    <a:pt x="963729" y="2050919"/>
                  </a:cubicBezTo>
                  <a:cubicBezTo>
                    <a:pt x="868152" y="2106723"/>
                    <a:pt x="744819" y="2211623"/>
                    <a:pt x="631852" y="2134825"/>
                  </a:cubicBezTo>
                  <a:cubicBezTo>
                    <a:pt x="607372" y="2118192"/>
                    <a:pt x="588244" y="2095052"/>
                    <a:pt x="568178" y="2073321"/>
                  </a:cubicBezTo>
                  <a:cubicBezTo>
                    <a:pt x="460964" y="1957152"/>
                    <a:pt x="318835" y="1875123"/>
                    <a:pt x="165738" y="1837228"/>
                  </a:cubicBezTo>
                  <a:cubicBezTo>
                    <a:pt x="111362" y="1823746"/>
                    <a:pt x="63406" y="1809661"/>
                    <a:pt x="29763" y="1760564"/>
                  </a:cubicBezTo>
                  <a:cubicBezTo>
                    <a:pt x="7558" y="1728303"/>
                    <a:pt x="2074" y="1693627"/>
                    <a:pt x="1338" y="1657877"/>
                  </a:cubicBezTo>
                  <a:close/>
                </a:path>
              </a:pathLst>
            </a:custGeom>
            <a:solidFill>
              <a:schemeClr val="accent1"/>
            </a:solidFill>
            <a:ln w="6672" cap="flat">
              <a:noFill/>
              <a:prstDash val="solid"/>
              <a:miter/>
            </a:ln>
          </p:spPr>
          <p:txBody>
            <a:bodyPr rtlCol="0" anchor="ct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en-IN" sz="1800" b="0" i="0" u="none" strike="noStrike" kern="1200" cap="none" spc="0" normalizeH="0" baseline="0" noProof="0">
                <a:ln>
                  <a:noFill/>
                </a:ln>
                <a:solidFill>
                  <a:prstClr val="black"/>
                </a:solidFill>
                <a:effectLst/>
                <a:uLnTx/>
                <a:uFillTx/>
                <a:latin typeface="微软雅黑" panose="020B0503020204020204" pitchFamily="34" charset="-122"/>
                <a:ea typeface="微软雅黑" panose="020B0503020204020204" pitchFamily="34" charset="-122"/>
              </a:endParaRPr>
            </a:p>
          </p:txBody>
        </p:sp>
        <p:sp>
          <p:nvSpPr>
            <p:cNvPr id="15" name="Freeform: Shape 83"/>
            <p:cNvSpPr/>
            <p:nvPr/>
          </p:nvSpPr>
          <p:spPr>
            <a:xfrm flipV="1">
              <a:off x="6153890" y="4604133"/>
              <a:ext cx="2197769" cy="1524867"/>
            </a:xfrm>
            <a:custGeom>
              <a:avLst/>
              <a:gdLst>
                <a:gd name="connsiteX0" fmla="*/ 3527 w 2186984"/>
                <a:gd name="connsiteY0" fmla="*/ 420057 h 1515676"/>
                <a:gd name="connsiteX1" fmla="*/ 2390 w 2186984"/>
                <a:gd name="connsiteY1" fmla="*/ 127892 h 1515676"/>
                <a:gd name="connsiteX2" fmla="*/ 29277 w 2186984"/>
                <a:gd name="connsiteY2" fmla="*/ 42979 h 1515676"/>
                <a:gd name="connsiteX3" fmla="*/ 129870 w 2186984"/>
                <a:gd name="connsiteY3" fmla="*/ 120 h 1515676"/>
                <a:gd name="connsiteX4" fmla="*/ 1235795 w 2186984"/>
                <a:gd name="connsiteY4" fmla="*/ 332998 h 1515676"/>
                <a:gd name="connsiteX5" fmla="*/ 2136854 w 2186984"/>
                <a:gd name="connsiteY5" fmla="*/ 1146781 h 1515676"/>
                <a:gd name="connsiteX6" fmla="*/ 2181800 w 2186984"/>
                <a:gd name="connsiteY6" fmla="*/ 1301985 h 1515676"/>
                <a:gd name="connsiteX7" fmla="*/ 2136854 w 2186984"/>
                <a:gd name="connsiteY7" fmla="*/ 1370734 h 1515676"/>
                <a:gd name="connsiteX8" fmla="*/ 1885772 w 2186984"/>
                <a:gd name="connsiteY8" fmla="*/ 1515676 h 1515676"/>
                <a:gd name="connsiteX9" fmla="*/ 1780028 w 2186984"/>
                <a:gd name="connsiteY9" fmla="*/ 1384081 h 1515676"/>
                <a:gd name="connsiteX10" fmla="*/ 1604258 w 2186984"/>
                <a:gd name="connsiteY10" fmla="*/ 1042149 h 1515676"/>
                <a:gd name="connsiteX11" fmla="*/ 1506875 w 2186984"/>
                <a:gd name="connsiteY11" fmla="*/ 682040 h 1515676"/>
                <a:gd name="connsiteX12" fmla="*/ 1474369 w 2186984"/>
                <a:gd name="connsiteY12" fmla="*/ 639986 h 1515676"/>
                <a:gd name="connsiteX13" fmla="*/ 1255525 w 2186984"/>
                <a:gd name="connsiteY13" fmla="*/ 475392 h 1515676"/>
                <a:gd name="connsiteX14" fmla="*/ 1015546 w 2186984"/>
                <a:gd name="connsiteY14" fmla="*/ 351376 h 1515676"/>
                <a:gd name="connsiteX15" fmla="*/ 819041 w 2186984"/>
                <a:gd name="connsiteY15" fmla="*/ 336687 h 1515676"/>
                <a:gd name="connsiteX16" fmla="*/ 642067 w 2186984"/>
                <a:gd name="connsiteY16" fmla="*/ 396716 h 1515676"/>
                <a:gd name="connsiteX17" fmla="*/ 384965 w 2186984"/>
                <a:gd name="connsiteY17" fmla="*/ 447020 h 1515676"/>
                <a:gd name="connsiteX18" fmla="*/ 3527 w 2186984"/>
                <a:gd name="connsiteY18" fmla="*/ 420057 h 151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186984" h="1515676">
                  <a:moveTo>
                    <a:pt x="3527" y="420057"/>
                  </a:moveTo>
                  <a:cubicBezTo>
                    <a:pt x="1253" y="363717"/>
                    <a:pt x="-2493" y="245737"/>
                    <a:pt x="2390" y="127892"/>
                  </a:cubicBezTo>
                  <a:cubicBezTo>
                    <a:pt x="3259" y="106295"/>
                    <a:pt x="5533" y="71619"/>
                    <a:pt x="29277" y="42979"/>
                  </a:cubicBezTo>
                  <a:cubicBezTo>
                    <a:pt x="66933" y="-2496"/>
                    <a:pt x="123583" y="-215"/>
                    <a:pt x="129870" y="120"/>
                  </a:cubicBezTo>
                  <a:cubicBezTo>
                    <a:pt x="365034" y="18230"/>
                    <a:pt x="784128" y="81478"/>
                    <a:pt x="1235795" y="332998"/>
                  </a:cubicBezTo>
                  <a:cubicBezTo>
                    <a:pt x="1715753" y="600279"/>
                    <a:pt x="1999407" y="950327"/>
                    <a:pt x="2136854" y="1146781"/>
                  </a:cubicBezTo>
                  <a:cubicBezTo>
                    <a:pt x="2140599" y="1150671"/>
                    <a:pt x="2205476" y="1220091"/>
                    <a:pt x="2181800" y="1301985"/>
                  </a:cubicBezTo>
                  <a:cubicBezTo>
                    <a:pt x="2171700" y="1336997"/>
                    <a:pt x="2149695" y="1359600"/>
                    <a:pt x="2136854" y="1370734"/>
                  </a:cubicBezTo>
                  <a:cubicBezTo>
                    <a:pt x="2053182" y="1419026"/>
                    <a:pt x="1969443" y="1467384"/>
                    <a:pt x="1885772" y="1515676"/>
                  </a:cubicBezTo>
                  <a:cubicBezTo>
                    <a:pt x="1854738" y="1481268"/>
                    <a:pt x="1818085" y="1437403"/>
                    <a:pt x="1780028" y="1384081"/>
                  </a:cubicBezTo>
                  <a:cubicBezTo>
                    <a:pt x="1705386" y="1279516"/>
                    <a:pt x="1640910" y="1166031"/>
                    <a:pt x="1604258" y="1042149"/>
                  </a:cubicBezTo>
                  <a:cubicBezTo>
                    <a:pt x="1569277" y="924035"/>
                    <a:pt x="1574093" y="789221"/>
                    <a:pt x="1506875" y="682040"/>
                  </a:cubicBezTo>
                  <a:cubicBezTo>
                    <a:pt x="1497444" y="667016"/>
                    <a:pt x="1486609" y="652864"/>
                    <a:pt x="1474369" y="639986"/>
                  </a:cubicBezTo>
                  <a:cubicBezTo>
                    <a:pt x="1412368" y="574457"/>
                    <a:pt x="1330235" y="524958"/>
                    <a:pt x="1255525" y="475392"/>
                  </a:cubicBezTo>
                  <a:cubicBezTo>
                    <a:pt x="1180415" y="425557"/>
                    <a:pt x="1101693" y="379210"/>
                    <a:pt x="1015546" y="351376"/>
                  </a:cubicBezTo>
                  <a:cubicBezTo>
                    <a:pt x="952006" y="330852"/>
                    <a:pt x="884922" y="325687"/>
                    <a:pt x="819041" y="336687"/>
                  </a:cubicBezTo>
                  <a:cubicBezTo>
                    <a:pt x="755836" y="347217"/>
                    <a:pt x="701727" y="375857"/>
                    <a:pt x="642067" y="396716"/>
                  </a:cubicBezTo>
                  <a:cubicBezTo>
                    <a:pt x="559131" y="425691"/>
                    <a:pt x="472516" y="441386"/>
                    <a:pt x="384965" y="447020"/>
                  </a:cubicBezTo>
                  <a:cubicBezTo>
                    <a:pt x="257418" y="455002"/>
                    <a:pt x="129001" y="442862"/>
                    <a:pt x="3527" y="420057"/>
                  </a:cubicBezTo>
                  <a:close/>
                </a:path>
              </a:pathLst>
            </a:custGeom>
            <a:solidFill>
              <a:schemeClr val="tx1">
                <a:lumMod val="95000"/>
                <a:lumOff val="5000"/>
                <a:alpha val="15000"/>
              </a:schemeClr>
            </a:solidFill>
            <a:ln w="6672" cap="flat">
              <a:noFill/>
              <a:prstDash val="solid"/>
              <a:miter/>
            </a:ln>
          </p:spPr>
          <p:txBody>
            <a:bodyPr rtlCol="0" anchor="ct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en-IN" sz="1800" b="0" i="0" u="none" strike="noStrike" kern="1200" cap="none" spc="0" normalizeH="0" baseline="0" noProof="0">
                <a:ln>
                  <a:noFill/>
                </a:ln>
                <a:solidFill>
                  <a:prstClr val="black"/>
                </a:solidFill>
                <a:effectLst/>
                <a:uLnTx/>
                <a:uFillTx/>
                <a:latin typeface="微软雅黑" panose="020B0503020204020204" pitchFamily="34" charset="-122"/>
                <a:ea typeface="微软雅黑" panose="020B0503020204020204" pitchFamily="34" charset="-122"/>
              </a:endParaRPr>
            </a:p>
          </p:txBody>
        </p:sp>
        <p:sp>
          <p:nvSpPr>
            <p:cNvPr id="16" name="Freeform: Shape 86"/>
            <p:cNvSpPr/>
            <p:nvPr/>
          </p:nvSpPr>
          <p:spPr>
            <a:xfrm flipH="1">
              <a:off x="3396136" y="2177152"/>
              <a:ext cx="1877379" cy="2513650"/>
            </a:xfrm>
            <a:custGeom>
              <a:avLst/>
              <a:gdLst>
                <a:gd name="connsiteX0" fmla="*/ 78665 w 1868167"/>
                <a:gd name="connsiteY0" fmla="*/ 790970 h 2498499"/>
                <a:gd name="connsiteX1" fmla="*/ 89968 w 1868167"/>
                <a:gd name="connsiteY1" fmla="*/ 783659 h 2498499"/>
                <a:gd name="connsiteX2" fmla="*/ 282995 w 1868167"/>
                <a:gd name="connsiteY2" fmla="*/ 671247 h 2498499"/>
                <a:gd name="connsiteX3" fmla="*/ 681823 w 1868167"/>
                <a:gd name="connsiteY3" fmla="*/ 439849 h 2498499"/>
                <a:gd name="connsiteX4" fmla="*/ 860938 w 1868167"/>
                <a:gd name="connsiteY4" fmla="*/ 335888 h 2498499"/>
                <a:gd name="connsiteX5" fmla="*/ 1044066 w 1868167"/>
                <a:gd name="connsiteY5" fmla="*/ 229646 h 2498499"/>
                <a:gd name="connsiteX6" fmla="*/ 1392999 w 1868167"/>
                <a:gd name="connsiteY6" fmla="*/ 25948 h 2498499"/>
                <a:gd name="connsiteX7" fmla="*/ 1488241 w 1868167"/>
                <a:gd name="connsiteY7" fmla="*/ 729 h 2498499"/>
                <a:gd name="connsiteX8" fmla="*/ 1653712 w 1868167"/>
                <a:gd name="connsiteY8" fmla="*/ 212676 h 2498499"/>
                <a:gd name="connsiteX9" fmla="*/ 1755509 w 1868167"/>
                <a:gd name="connsiteY9" fmla="*/ 498134 h 2498499"/>
                <a:gd name="connsiteX10" fmla="*/ 1865935 w 1868167"/>
                <a:gd name="connsiteY10" fmla="*/ 1163890 h 2498499"/>
                <a:gd name="connsiteX11" fmla="*/ 1786677 w 1868167"/>
                <a:gd name="connsiteY11" fmla="*/ 1937363 h 2498499"/>
                <a:gd name="connsiteX12" fmla="*/ 1698658 w 1868167"/>
                <a:gd name="connsiteY12" fmla="*/ 2223961 h 2498499"/>
                <a:gd name="connsiteX13" fmla="*/ 1653712 w 1868167"/>
                <a:gd name="connsiteY13" fmla="*/ 2338453 h 2498499"/>
                <a:gd name="connsiteX14" fmla="*/ 1598867 w 1868167"/>
                <a:gd name="connsiteY14" fmla="*/ 2450865 h 2498499"/>
                <a:gd name="connsiteX15" fmla="*/ 1532519 w 1868167"/>
                <a:gd name="connsiteY15" fmla="*/ 2493858 h 2498499"/>
                <a:gd name="connsiteX16" fmla="*/ 1365577 w 1868167"/>
                <a:gd name="connsiteY16" fmla="*/ 2442682 h 2498499"/>
                <a:gd name="connsiteX17" fmla="*/ 1166597 w 1868167"/>
                <a:gd name="connsiteY17" fmla="*/ 2326648 h 2498499"/>
                <a:gd name="connsiteX18" fmla="*/ 768638 w 1868167"/>
                <a:gd name="connsiteY18" fmla="*/ 2094579 h 2498499"/>
                <a:gd name="connsiteX19" fmla="*/ 633332 w 1868167"/>
                <a:gd name="connsiteY19" fmla="*/ 2015703 h 2498499"/>
                <a:gd name="connsiteX20" fmla="*/ 259519 w 1868167"/>
                <a:gd name="connsiteY20" fmla="*/ 1797719 h 2498499"/>
                <a:gd name="connsiteX21" fmla="*/ 88162 w 1868167"/>
                <a:gd name="connsiteY21" fmla="*/ 1698385 h 2498499"/>
                <a:gd name="connsiteX22" fmla="*/ 143 w 1868167"/>
                <a:gd name="connsiteY22" fmla="*/ 1568199 h 2498499"/>
                <a:gd name="connsiteX23" fmla="*/ 18937 w 1868167"/>
                <a:gd name="connsiteY23" fmla="*/ 1473359 h 2498499"/>
                <a:gd name="connsiteX24" fmla="*/ 50841 w 1868167"/>
                <a:gd name="connsiteY24" fmla="*/ 1191188 h 2498499"/>
                <a:gd name="connsiteX25" fmla="*/ 32047 w 1868167"/>
                <a:gd name="connsiteY25" fmla="*/ 1058185 h 2498499"/>
                <a:gd name="connsiteX26" fmla="*/ 3822 w 1868167"/>
                <a:gd name="connsiteY26" fmla="*/ 916998 h 2498499"/>
                <a:gd name="connsiteX27" fmla="*/ 78665 w 1868167"/>
                <a:gd name="connsiteY27" fmla="*/ 790970 h 24984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1868167" h="2498499">
                  <a:moveTo>
                    <a:pt x="78665" y="790970"/>
                  </a:moveTo>
                  <a:cubicBezTo>
                    <a:pt x="82343" y="788421"/>
                    <a:pt x="86156" y="786007"/>
                    <a:pt x="89968" y="783659"/>
                  </a:cubicBezTo>
                  <a:cubicBezTo>
                    <a:pt x="153708" y="745227"/>
                    <a:pt x="218586" y="708606"/>
                    <a:pt x="282995" y="671247"/>
                  </a:cubicBezTo>
                  <a:cubicBezTo>
                    <a:pt x="415960" y="594114"/>
                    <a:pt x="548858" y="516982"/>
                    <a:pt x="681823" y="439849"/>
                  </a:cubicBezTo>
                  <a:cubicBezTo>
                    <a:pt x="735665" y="399337"/>
                    <a:pt x="802682" y="369759"/>
                    <a:pt x="860938" y="335888"/>
                  </a:cubicBezTo>
                  <a:cubicBezTo>
                    <a:pt x="922003" y="300474"/>
                    <a:pt x="983001" y="265060"/>
                    <a:pt x="1044066" y="229646"/>
                  </a:cubicBezTo>
                  <a:cubicBezTo>
                    <a:pt x="1160511" y="162104"/>
                    <a:pt x="1276019" y="92349"/>
                    <a:pt x="1392999" y="25948"/>
                  </a:cubicBezTo>
                  <a:cubicBezTo>
                    <a:pt x="1422093" y="9449"/>
                    <a:pt x="1455067" y="-3228"/>
                    <a:pt x="1488241" y="729"/>
                  </a:cubicBezTo>
                  <a:cubicBezTo>
                    <a:pt x="1585959" y="12400"/>
                    <a:pt x="1621340" y="135544"/>
                    <a:pt x="1653712" y="212676"/>
                  </a:cubicBezTo>
                  <a:cubicBezTo>
                    <a:pt x="1692839" y="305839"/>
                    <a:pt x="1726816" y="401215"/>
                    <a:pt x="1755509" y="498134"/>
                  </a:cubicBezTo>
                  <a:cubicBezTo>
                    <a:pt x="1819450" y="714374"/>
                    <a:pt x="1856771" y="938461"/>
                    <a:pt x="1865935" y="1163890"/>
                  </a:cubicBezTo>
                  <a:cubicBezTo>
                    <a:pt x="1876502" y="1423793"/>
                    <a:pt x="1849481" y="1684971"/>
                    <a:pt x="1786677" y="1937363"/>
                  </a:cubicBezTo>
                  <a:cubicBezTo>
                    <a:pt x="1762532" y="2034416"/>
                    <a:pt x="1733103" y="2130127"/>
                    <a:pt x="1698658" y="2223961"/>
                  </a:cubicBezTo>
                  <a:cubicBezTo>
                    <a:pt x="1684546" y="2262460"/>
                    <a:pt x="1669564" y="2300624"/>
                    <a:pt x="1653712" y="2338453"/>
                  </a:cubicBezTo>
                  <a:cubicBezTo>
                    <a:pt x="1638262" y="2375342"/>
                    <a:pt x="1624952" y="2420347"/>
                    <a:pt x="1598867" y="2450865"/>
                  </a:cubicBezTo>
                  <a:cubicBezTo>
                    <a:pt x="1581478" y="2471188"/>
                    <a:pt x="1558269" y="2486614"/>
                    <a:pt x="1532519" y="2493858"/>
                  </a:cubicBezTo>
                  <a:cubicBezTo>
                    <a:pt x="1467976" y="2511967"/>
                    <a:pt x="1418147" y="2473334"/>
                    <a:pt x="1365577" y="2442682"/>
                  </a:cubicBezTo>
                  <a:cubicBezTo>
                    <a:pt x="1299228" y="2403981"/>
                    <a:pt x="1232946" y="2365348"/>
                    <a:pt x="1166597" y="2326648"/>
                  </a:cubicBezTo>
                  <a:cubicBezTo>
                    <a:pt x="1033967" y="2249314"/>
                    <a:pt x="901336" y="2171913"/>
                    <a:pt x="768638" y="2094579"/>
                  </a:cubicBezTo>
                  <a:cubicBezTo>
                    <a:pt x="723559" y="2068287"/>
                    <a:pt x="678412" y="2041995"/>
                    <a:pt x="633332" y="2015703"/>
                  </a:cubicBezTo>
                  <a:cubicBezTo>
                    <a:pt x="508728" y="1943064"/>
                    <a:pt x="384123" y="1870358"/>
                    <a:pt x="259519" y="1797719"/>
                  </a:cubicBezTo>
                  <a:cubicBezTo>
                    <a:pt x="202667" y="1764585"/>
                    <a:pt x="143676" y="1733665"/>
                    <a:pt x="88162" y="1698385"/>
                  </a:cubicBezTo>
                  <a:cubicBezTo>
                    <a:pt x="42949" y="1669746"/>
                    <a:pt x="2752" y="1624137"/>
                    <a:pt x="143" y="1568199"/>
                  </a:cubicBezTo>
                  <a:cubicBezTo>
                    <a:pt x="-1395" y="1535870"/>
                    <a:pt x="9774" y="1504414"/>
                    <a:pt x="18937" y="1473359"/>
                  </a:cubicBezTo>
                  <a:cubicBezTo>
                    <a:pt x="45892" y="1382142"/>
                    <a:pt x="56593" y="1286162"/>
                    <a:pt x="50841" y="1191188"/>
                  </a:cubicBezTo>
                  <a:cubicBezTo>
                    <a:pt x="48166" y="1146652"/>
                    <a:pt x="42280" y="1101647"/>
                    <a:pt x="32047" y="1058185"/>
                  </a:cubicBezTo>
                  <a:cubicBezTo>
                    <a:pt x="21011" y="1011368"/>
                    <a:pt x="1615" y="966028"/>
                    <a:pt x="3822" y="916998"/>
                  </a:cubicBezTo>
                  <a:cubicBezTo>
                    <a:pt x="6296" y="863207"/>
                    <a:pt x="36260" y="820213"/>
                    <a:pt x="78665" y="790970"/>
                  </a:cubicBezTo>
                  <a:close/>
                </a:path>
              </a:pathLst>
            </a:custGeom>
            <a:solidFill>
              <a:schemeClr val="accent2">
                <a:lumMod val="75000"/>
              </a:schemeClr>
            </a:solidFill>
            <a:ln w="6672" cap="flat">
              <a:noFill/>
              <a:prstDash val="solid"/>
              <a:miter/>
            </a:ln>
          </p:spPr>
          <p:txBody>
            <a:bodyPr rtlCol="0" anchor="ct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en-IN" sz="1800" b="0" i="0" u="none" strike="noStrike" kern="1200" cap="none" spc="0" normalizeH="0" baseline="0" noProof="0">
                <a:ln>
                  <a:noFill/>
                </a:ln>
                <a:solidFill>
                  <a:prstClr val="black"/>
                </a:solidFill>
                <a:effectLst/>
                <a:uLnTx/>
                <a:uFillTx/>
                <a:latin typeface="微软雅黑" panose="020B0503020204020204" pitchFamily="34" charset="-122"/>
                <a:ea typeface="微软雅黑" panose="020B0503020204020204" pitchFamily="34" charset="-122"/>
              </a:endParaRPr>
            </a:p>
          </p:txBody>
        </p:sp>
        <p:sp>
          <p:nvSpPr>
            <p:cNvPr id="17" name="Freeform: Shape 87"/>
            <p:cNvSpPr/>
            <p:nvPr/>
          </p:nvSpPr>
          <p:spPr>
            <a:xfrm flipH="1">
              <a:off x="3396000" y="2177057"/>
              <a:ext cx="699318" cy="2513626"/>
            </a:xfrm>
            <a:custGeom>
              <a:avLst/>
              <a:gdLst>
                <a:gd name="connsiteX0" fmla="*/ 0 w 695886"/>
                <a:gd name="connsiteY0" fmla="*/ 154553 h 2498476"/>
                <a:gd name="connsiteX1" fmla="*/ 235030 w 695886"/>
                <a:gd name="connsiteY1" fmla="*/ 18464 h 2498476"/>
                <a:gd name="connsiteX2" fmla="*/ 301579 w 695886"/>
                <a:gd name="connsiteY2" fmla="*/ 19 h 2498476"/>
                <a:gd name="connsiteX3" fmla="*/ 430531 w 695886"/>
                <a:gd name="connsiteY3" fmla="*/ 95194 h 2498476"/>
                <a:gd name="connsiteX4" fmla="*/ 695859 w 695886"/>
                <a:gd name="connsiteY4" fmla="*/ 1263921 h 2498476"/>
                <a:gd name="connsiteX5" fmla="*/ 457486 w 695886"/>
                <a:gd name="connsiteY5" fmla="*/ 2398174 h 2498476"/>
                <a:gd name="connsiteX6" fmla="*/ 353882 w 695886"/>
                <a:gd name="connsiteY6" fmla="*/ 2495562 h 2498476"/>
                <a:gd name="connsiteX7" fmla="*/ 255764 w 695886"/>
                <a:gd name="connsiteY7" fmla="*/ 2478996 h 2498476"/>
                <a:gd name="connsiteX8" fmla="*/ 3478 w 695886"/>
                <a:gd name="connsiteY8" fmla="*/ 2332041 h 2498476"/>
                <a:gd name="connsiteX9" fmla="*/ 61734 w 695886"/>
                <a:gd name="connsiteY9" fmla="*/ 2182538 h 2498476"/>
                <a:gd name="connsiteX10" fmla="*/ 147546 w 695886"/>
                <a:gd name="connsiteY10" fmla="*/ 2014187 h 2498476"/>
                <a:gd name="connsiteX11" fmla="*/ 322848 w 695886"/>
                <a:gd name="connsiteY11" fmla="*/ 1809752 h 2498476"/>
                <a:gd name="connsiteX12" fmla="*/ 570118 w 695886"/>
                <a:gd name="connsiteY12" fmla="*/ 1431333 h 2498476"/>
                <a:gd name="connsiteX13" fmla="*/ 510926 w 695886"/>
                <a:gd name="connsiteY13" fmla="*/ 870075 h 2498476"/>
                <a:gd name="connsiteX14" fmla="*/ 382843 w 695886"/>
                <a:gd name="connsiteY14" fmla="*/ 734724 h 2498476"/>
                <a:gd name="connsiteX15" fmla="*/ 0 w 695886"/>
                <a:gd name="connsiteY15" fmla="*/ 154553 h 24984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695886" h="2498476">
                  <a:moveTo>
                    <a:pt x="0" y="154553"/>
                  </a:moveTo>
                  <a:cubicBezTo>
                    <a:pt x="57386" y="119206"/>
                    <a:pt x="142329" y="68298"/>
                    <a:pt x="235030" y="18464"/>
                  </a:cubicBezTo>
                  <a:cubicBezTo>
                    <a:pt x="250146" y="10348"/>
                    <a:pt x="272418" y="-517"/>
                    <a:pt x="301579" y="19"/>
                  </a:cubicBezTo>
                  <a:cubicBezTo>
                    <a:pt x="354484" y="958"/>
                    <a:pt x="404045" y="38384"/>
                    <a:pt x="430531" y="95194"/>
                  </a:cubicBezTo>
                  <a:cubicBezTo>
                    <a:pt x="533532" y="312909"/>
                    <a:pt x="693452" y="724597"/>
                    <a:pt x="695859" y="1263921"/>
                  </a:cubicBezTo>
                  <a:cubicBezTo>
                    <a:pt x="698134" y="1781314"/>
                    <a:pt x="554333" y="2180459"/>
                    <a:pt x="457486" y="2398174"/>
                  </a:cubicBezTo>
                  <a:cubicBezTo>
                    <a:pt x="456215" y="2402131"/>
                    <a:pt x="429461" y="2479197"/>
                    <a:pt x="353882" y="2495562"/>
                  </a:cubicBezTo>
                  <a:cubicBezTo>
                    <a:pt x="305325" y="2506093"/>
                    <a:pt x="266331" y="2485166"/>
                    <a:pt x="255764" y="2478996"/>
                  </a:cubicBezTo>
                  <a:cubicBezTo>
                    <a:pt x="171691" y="2430033"/>
                    <a:pt x="87551" y="2381071"/>
                    <a:pt x="3478" y="2332041"/>
                  </a:cubicBezTo>
                  <a:cubicBezTo>
                    <a:pt x="16387" y="2294011"/>
                    <a:pt x="35315" y="2242366"/>
                    <a:pt x="61734" y="2182538"/>
                  </a:cubicBezTo>
                  <a:cubicBezTo>
                    <a:pt x="87885" y="2123515"/>
                    <a:pt x="110225" y="2072942"/>
                    <a:pt x="147546" y="2014187"/>
                  </a:cubicBezTo>
                  <a:cubicBezTo>
                    <a:pt x="170152" y="1978572"/>
                    <a:pt x="226001" y="1892050"/>
                    <a:pt x="322848" y="1809752"/>
                  </a:cubicBezTo>
                  <a:cubicBezTo>
                    <a:pt x="453473" y="1698748"/>
                    <a:pt x="544903" y="1607464"/>
                    <a:pt x="570118" y="1431333"/>
                  </a:cubicBezTo>
                  <a:cubicBezTo>
                    <a:pt x="594798" y="1258958"/>
                    <a:pt x="606971" y="1024139"/>
                    <a:pt x="510926" y="870075"/>
                  </a:cubicBezTo>
                  <a:cubicBezTo>
                    <a:pt x="473069" y="809308"/>
                    <a:pt x="424378" y="769065"/>
                    <a:pt x="382843" y="734724"/>
                  </a:cubicBezTo>
                  <a:cubicBezTo>
                    <a:pt x="194967" y="579520"/>
                    <a:pt x="67753" y="390377"/>
                    <a:pt x="0" y="154553"/>
                  </a:cubicBezTo>
                  <a:close/>
                </a:path>
              </a:pathLst>
            </a:custGeom>
            <a:solidFill>
              <a:schemeClr val="tx1">
                <a:lumMod val="95000"/>
                <a:lumOff val="5000"/>
                <a:alpha val="15000"/>
              </a:schemeClr>
            </a:solidFill>
            <a:ln w="6672" cap="flat">
              <a:noFill/>
              <a:prstDash val="solid"/>
              <a:miter/>
            </a:ln>
          </p:spPr>
          <p:txBody>
            <a:bodyPr rtlCol="0" anchor="ct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en-IN" sz="1800" b="0" i="0" u="none" strike="noStrike" kern="1200" cap="none" spc="0" normalizeH="0" baseline="0" noProof="0">
                <a:ln>
                  <a:noFill/>
                </a:ln>
                <a:solidFill>
                  <a:prstClr val="black"/>
                </a:solidFill>
                <a:effectLst/>
                <a:uLnTx/>
                <a:uFillTx/>
                <a:latin typeface="微软雅黑" panose="020B0503020204020204" pitchFamily="34" charset="-122"/>
                <a:ea typeface="微软雅黑" panose="020B0503020204020204" pitchFamily="34" charset="-122"/>
              </a:endParaRPr>
            </a:p>
          </p:txBody>
        </p:sp>
        <p:sp>
          <p:nvSpPr>
            <p:cNvPr id="18" name="Oval 92"/>
            <p:cNvSpPr/>
            <p:nvPr/>
          </p:nvSpPr>
          <p:spPr>
            <a:xfrm flipH="1">
              <a:off x="5255481" y="2584290"/>
              <a:ext cx="1663200" cy="1665074"/>
            </a:xfrm>
            <a:prstGeom prst="ellipse">
              <a:avLst/>
            </a:prstGeom>
            <a:gradFill flip="none" rotWithShape="1">
              <a:gsLst>
                <a:gs pos="0">
                  <a:srgbClr val="33506C"/>
                </a:gs>
                <a:gs pos="100000">
                  <a:schemeClr val="accent2">
                    <a:lumMod val="50000"/>
                  </a:schemeClr>
                </a:gs>
              </a:gsLst>
              <a:lin ang="0" scaled="1"/>
            </a:gradFill>
            <a:ln w="6672" cap="flat">
              <a:noFill/>
              <a:prstDash val="solid"/>
              <a:miter/>
            </a:ln>
          </p:spPr>
          <p:txBody>
            <a:bodyPr rtlCol="0" anchor="ct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en-IN" sz="1800" b="0" i="0" u="none" strike="noStrike" kern="1200" cap="none" spc="0" normalizeH="0" baseline="0" noProof="0">
                <a:ln>
                  <a:noFill/>
                </a:ln>
                <a:solidFill>
                  <a:prstClr val="black"/>
                </a:solidFill>
                <a:effectLst/>
                <a:uLnTx/>
                <a:uFillTx/>
                <a:latin typeface="微软雅黑" panose="020B0503020204020204" pitchFamily="34" charset="-122"/>
                <a:ea typeface="微软雅黑" panose="020B0503020204020204" pitchFamily="34" charset="-122"/>
              </a:endParaRPr>
            </a:p>
          </p:txBody>
        </p:sp>
        <p:sp>
          <p:nvSpPr>
            <p:cNvPr id="19" name="Oval 93"/>
            <p:cNvSpPr>
              <a:spLocks noChangeAspect="1"/>
            </p:cNvSpPr>
            <p:nvPr/>
          </p:nvSpPr>
          <p:spPr>
            <a:xfrm flipH="1">
              <a:off x="5295081" y="2623934"/>
              <a:ext cx="1584000" cy="1585785"/>
            </a:xfrm>
            <a:prstGeom prst="ellipse">
              <a:avLst/>
            </a:prstGeom>
            <a:gradFill flip="none" rotWithShape="1">
              <a:gsLst>
                <a:gs pos="0">
                  <a:srgbClr val="33506C"/>
                </a:gs>
                <a:gs pos="100000">
                  <a:schemeClr val="accent2">
                    <a:lumMod val="50000"/>
                  </a:schemeClr>
                </a:gs>
              </a:gsLst>
              <a:lin ang="10800000" scaled="1"/>
            </a:gradFill>
            <a:ln w="6672" cap="flat">
              <a:noFill/>
              <a:prstDash val="solid"/>
              <a:miter/>
            </a:ln>
          </p:spPr>
          <p:txBody>
            <a:bodyPr rtlCol="0" anchor="ct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en-IN" sz="1800" b="0" i="0" u="none" strike="noStrike" kern="1200" cap="none" spc="0" normalizeH="0" baseline="0" noProof="0">
                <a:ln>
                  <a:noFill/>
                </a:ln>
                <a:solidFill>
                  <a:prstClr val="black"/>
                </a:solidFill>
                <a:effectLst/>
                <a:uLnTx/>
                <a:uFillTx/>
                <a:latin typeface="微软雅黑" panose="020B0503020204020204" pitchFamily="34" charset="-122"/>
                <a:ea typeface="微软雅黑" panose="020B0503020204020204" pitchFamily="34" charset="-122"/>
              </a:endParaRPr>
            </a:p>
          </p:txBody>
        </p:sp>
        <p:sp>
          <p:nvSpPr>
            <p:cNvPr id="20" name="Oval 91"/>
            <p:cNvSpPr>
              <a:spLocks noChangeAspect="1"/>
            </p:cNvSpPr>
            <p:nvPr/>
          </p:nvSpPr>
          <p:spPr>
            <a:xfrm>
              <a:off x="8238539" y="4235665"/>
              <a:ext cx="258996" cy="259288"/>
            </a:xfrm>
            <a:prstGeom prst="ellipse">
              <a:avLst/>
            </a:prstGeom>
            <a:noFill/>
            <a:ln w="6672" cap="flat">
              <a:solidFill>
                <a:schemeClr val="bg1"/>
              </a:solidFill>
              <a:prstDash val="solid"/>
              <a:miter/>
            </a:ln>
          </p:spPr>
          <p:txBody>
            <a:bodyPr rtlCol="0" anchor="ct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en-IN" sz="1800" b="0" i="0" u="none" strike="noStrike" kern="1200" cap="none" spc="0" normalizeH="0" baseline="0" noProof="0">
                <a:ln>
                  <a:noFill/>
                </a:ln>
                <a:solidFill>
                  <a:prstClr val="black"/>
                </a:solidFill>
                <a:effectLst/>
                <a:uLnTx/>
                <a:uFillTx/>
                <a:latin typeface="微软雅黑" panose="020B0503020204020204" pitchFamily="34" charset="-122"/>
                <a:ea typeface="微软雅黑" panose="020B0503020204020204" pitchFamily="34" charset="-122"/>
              </a:endParaRPr>
            </a:p>
          </p:txBody>
        </p:sp>
        <p:sp>
          <p:nvSpPr>
            <p:cNvPr id="21" name="Oval 94"/>
            <p:cNvSpPr>
              <a:spLocks noChangeAspect="1"/>
            </p:cNvSpPr>
            <p:nvPr/>
          </p:nvSpPr>
          <p:spPr>
            <a:xfrm>
              <a:off x="6278882" y="5739128"/>
              <a:ext cx="258996" cy="259288"/>
            </a:xfrm>
            <a:prstGeom prst="ellipse">
              <a:avLst/>
            </a:prstGeom>
            <a:noFill/>
            <a:ln w="6672" cap="flat">
              <a:solidFill>
                <a:schemeClr val="bg1"/>
              </a:solidFill>
              <a:prstDash val="solid"/>
              <a:miter/>
            </a:ln>
          </p:spPr>
          <p:txBody>
            <a:bodyPr rtlCol="0" anchor="ct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en-IN" sz="1800" b="0" i="0" u="none" strike="noStrike" kern="1200" cap="none" spc="0" normalizeH="0" baseline="0" noProof="0">
                <a:ln>
                  <a:noFill/>
                </a:ln>
                <a:solidFill>
                  <a:prstClr val="black"/>
                </a:solidFill>
                <a:effectLst/>
                <a:uLnTx/>
                <a:uFillTx/>
                <a:latin typeface="微软雅黑" panose="020B0503020204020204" pitchFamily="34" charset="-122"/>
                <a:ea typeface="微软雅黑" panose="020B0503020204020204" pitchFamily="34" charset="-122"/>
              </a:endParaRPr>
            </a:p>
          </p:txBody>
        </p:sp>
        <p:sp>
          <p:nvSpPr>
            <p:cNvPr id="22" name="Oval 107"/>
            <p:cNvSpPr>
              <a:spLocks noChangeAspect="1"/>
            </p:cNvSpPr>
            <p:nvPr/>
          </p:nvSpPr>
          <p:spPr>
            <a:xfrm>
              <a:off x="4002407" y="4789830"/>
              <a:ext cx="258996" cy="259288"/>
            </a:xfrm>
            <a:prstGeom prst="ellipse">
              <a:avLst/>
            </a:prstGeom>
            <a:noFill/>
            <a:ln w="6672" cap="flat">
              <a:solidFill>
                <a:schemeClr val="bg1"/>
              </a:solidFill>
              <a:prstDash val="solid"/>
              <a:miter/>
            </a:ln>
          </p:spPr>
          <p:txBody>
            <a:bodyPr rtlCol="0" anchor="ct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en-IN" sz="1800" b="0" i="0" u="none" strike="noStrike" kern="1200" cap="none" spc="0" normalizeH="0" baseline="0" noProof="0">
                <a:ln>
                  <a:noFill/>
                </a:ln>
                <a:solidFill>
                  <a:prstClr val="black"/>
                </a:solidFill>
                <a:effectLst/>
                <a:uLnTx/>
                <a:uFillTx/>
                <a:latin typeface="微软雅黑" panose="020B0503020204020204" pitchFamily="34" charset="-122"/>
                <a:ea typeface="微软雅黑" panose="020B0503020204020204" pitchFamily="34" charset="-122"/>
              </a:endParaRPr>
            </a:p>
          </p:txBody>
        </p:sp>
        <p:sp>
          <p:nvSpPr>
            <p:cNvPr id="23" name="Oval 108"/>
            <p:cNvSpPr>
              <a:spLocks noChangeAspect="1"/>
            </p:cNvSpPr>
            <p:nvPr/>
          </p:nvSpPr>
          <p:spPr>
            <a:xfrm>
              <a:off x="3680141" y="2337909"/>
              <a:ext cx="258996" cy="259288"/>
            </a:xfrm>
            <a:prstGeom prst="ellipse">
              <a:avLst/>
            </a:prstGeom>
            <a:noFill/>
            <a:ln w="6672" cap="flat">
              <a:solidFill>
                <a:schemeClr val="bg1"/>
              </a:solidFill>
              <a:prstDash val="solid"/>
              <a:miter/>
            </a:ln>
          </p:spPr>
          <p:txBody>
            <a:bodyPr rtlCol="0" anchor="ct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en-IN" sz="1800" b="0" i="0" u="none" strike="noStrike" kern="1200" cap="none" spc="0" normalizeH="0" baseline="0" noProof="0">
                <a:ln>
                  <a:noFill/>
                </a:ln>
                <a:solidFill>
                  <a:prstClr val="black"/>
                </a:solidFill>
                <a:effectLst/>
                <a:uLnTx/>
                <a:uFillTx/>
                <a:latin typeface="微软雅黑" panose="020B0503020204020204" pitchFamily="34" charset="-122"/>
                <a:ea typeface="微软雅黑" panose="020B0503020204020204" pitchFamily="34" charset="-122"/>
              </a:endParaRPr>
            </a:p>
          </p:txBody>
        </p:sp>
        <p:sp>
          <p:nvSpPr>
            <p:cNvPr id="24" name="Oval 109"/>
            <p:cNvSpPr>
              <a:spLocks noChangeAspect="1"/>
            </p:cNvSpPr>
            <p:nvPr/>
          </p:nvSpPr>
          <p:spPr>
            <a:xfrm>
              <a:off x="5640423" y="834499"/>
              <a:ext cx="258996" cy="259288"/>
            </a:xfrm>
            <a:prstGeom prst="ellipse">
              <a:avLst/>
            </a:prstGeom>
            <a:noFill/>
            <a:ln w="6672" cap="flat">
              <a:solidFill>
                <a:schemeClr val="bg1"/>
              </a:solidFill>
              <a:prstDash val="solid"/>
              <a:miter/>
            </a:ln>
          </p:spPr>
          <p:txBody>
            <a:bodyPr rtlCol="0" anchor="ct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en-IN" sz="1800" b="0" i="0" u="none" strike="noStrike" kern="1200" cap="none" spc="0" normalizeH="0" baseline="0" noProof="0">
                <a:ln>
                  <a:noFill/>
                </a:ln>
                <a:solidFill>
                  <a:prstClr val="black"/>
                </a:solidFill>
                <a:effectLst/>
                <a:uLnTx/>
                <a:uFillTx/>
                <a:latin typeface="微软雅黑" panose="020B0503020204020204" pitchFamily="34" charset="-122"/>
                <a:ea typeface="微软雅黑" panose="020B0503020204020204" pitchFamily="34" charset="-122"/>
              </a:endParaRPr>
            </a:p>
          </p:txBody>
        </p:sp>
        <p:sp>
          <p:nvSpPr>
            <p:cNvPr id="25" name="Rectangle 110"/>
            <p:cNvSpPr/>
            <p:nvPr/>
          </p:nvSpPr>
          <p:spPr>
            <a:xfrm>
              <a:off x="6223249" y="1884963"/>
              <a:ext cx="1313208" cy="783431"/>
            </a:xfrm>
            <a:prstGeom prst="rect">
              <a:avLst/>
            </a:prstGeom>
          </p:spPr>
          <p:txBody>
            <a:bodyPr wrap="square">
              <a:spAutoFit/>
            </a:bodyPr>
            <a:lstStyle/>
            <a:p>
              <a:pPr marL="0" marR="0" lvl="0" indent="0" algn="ctr" defTabSz="914400" rtl="0" eaLnBrk="1" fontAlgn="auto" latinLnBrk="0" hangingPunct="1">
                <a:lnSpc>
                  <a:spcPct val="100000"/>
                </a:lnSpc>
                <a:spcBef>
                  <a:spcPct val="0"/>
                </a:spcBef>
                <a:spcAft>
                  <a:spcPct val="0"/>
                </a:spcAft>
                <a:buClrTx/>
                <a:buSzTx/>
                <a:buFontTx/>
                <a:buNone/>
                <a:defRPr/>
              </a:pPr>
              <a:r>
                <a:rPr kumimoji="0" lang="zh-CN" altLang="en-US" sz="1400" b="0" i="0" u="none" strike="noStrike" kern="1200" cap="none" spc="0" normalizeH="0" baseline="0" noProof="0">
                  <a:ln>
                    <a:noFill/>
                  </a:ln>
                  <a:solidFill>
                    <a:prstClr val="white"/>
                  </a:solidFill>
                  <a:effectLst/>
                  <a:uLnTx/>
                  <a:uFillTx/>
                  <a:latin typeface="微软雅黑" panose="020B0503020204020204" pitchFamily="34" charset="-122"/>
                  <a:ea typeface="微软雅黑" panose="020B0503020204020204" pitchFamily="34" charset="-122"/>
                  <a:cs typeface="Calibri" panose="020F0502020204030204" charset="0"/>
                </a:rPr>
                <a:t>用户分层</a:t>
              </a:r>
              <a:endParaRPr kumimoji="0" lang="en-US" altLang="zh-CN" sz="1400" b="0" i="0" u="none" strike="noStrike" kern="1200" cap="none" spc="0" normalizeH="0" baseline="0" noProof="0">
                <a:ln>
                  <a:noFill/>
                </a:ln>
                <a:solidFill>
                  <a:prstClr val="white"/>
                </a:solidFill>
                <a:effectLst/>
                <a:uLnTx/>
                <a:uFillTx/>
                <a:latin typeface="微软雅黑" panose="020B0503020204020204" pitchFamily="34" charset="-122"/>
                <a:ea typeface="微软雅黑" panose="020B0503020204020204" pitchFamily="34" charset="-122"/>
                <a:cs typeface="Calibri" panose="020F0502020204030204" charset="0"/>
              </a:endParaRPr>
            </a:p>
            <a:p>
              <a:pPr marL="0" marR="0" lvl="0" indent="0" algn="ctr" defTabSz="914400" rtl="0" eaLnBrk="1" fontAlgn="auto" latinLnBrk="0" hangingPunct="1">
                <a:lnSpc>
                  <a:spcPct val="100000"/>
                </a:lnSpc>
                <a:spcBef>
                  <a:spcPct val="0"/>
                </a:spcBef>
                <a:spcAft>
                  <a:spcPct val="0"/>
                </a:spcAft>
                <a:buClrTx/>
                <a:buSzTx/>
                <a:buFontTx/>
                <a:buNone/>
                <a:defRPr/>
              </a:pPr>
              <a:r>
                <a:rPr lang="zh-CN" altLang="en-US" sz="1200">
                  <a:solidFill>
                    <a:prstClr val="white"/>
                  </a:solidFill>
                  <a:latin typeface="微软雅黑" panose="020B0503020204020204" pitchFamily="34" charset="-122"/>
                  <a:ea typeface="微软雅黑" panose="020B0503020204020204" pitchFamily="34" charset="-122"/>
                  <a:cs typeface="Calibri" panose="020F0502020204030204" charset="0"/>
                </a:rPr>
                <a:t>明确当前用户的体验目标以及当前运营的业务目标</a:t>
              </a:r>
              <a:endParaRPr kumimoji="0" lang="en-IN" sz="1200" b="0" i="0" u="none" strike="noStrike" kern="1200" cap="none" spc="0" normalizeH="0" baseline="0" noProof="0">
                <a:ln>
                  <a:noFill/>
                </a:ln>
                <a:solidFill>
                  <a:prstClr val="white"/>
                </a:solidFill>
                <a:effectLst/>
                <a:uLnTx/>
                <a:uFillTx/>
                <a:latin typeface="微软雅黑" panose="020B0503020204020204" pitchFamily="34" charset="-122"/>
                <a:ea typeface="微软雅黑" panose="020B0503020204020204" pitchFamily="34" charset="-122"/>
                <a:cs typeface="Calibri" panose="020F0502020204030204" charset="0"/>
              </a:endParaRPr>
            </a:p>
          </p:txBody>
        </p:sp>
        <p:sp>
          <p:nvSpPr>
            <p:cNvPr id="26" name="Rectangle 111"/>
            <p:cNvSpPr/>
            <p:nvPr/>
          </p:nvSpPr>
          <p:spPr>
            <a:xfrm>
              <a:off x="7189273" y="3372323"/>
              <a:ext cx="1302754" cy="783431"/>
            </a:xfrm>
            <a:prstGeom prst="rect">
              <a:avLst/>
            </a:prstGeom>
          </p:spPr>
          <p:txBody>
            <a:bodyPr wrap="square">
              <a:spAutoFit/>
            </a:bodyPr>
            <a:lstStyle/>
            <a:p>
              <a:pPr marL="0" marR="0" lvl="0" indent="0" algn="ctr" defTabSz="914400" rtl="0" eaLnBrk="1" fontAlgn="auto" latinLnBrk="0" hangingPunct="1">
                <a:lnSpc>
                  <a:spcPct val="100000"/>
                </a:lnSpc>
                <a:spcBef>
                  <a:spcPct val="0"/>
                </a:spcBef>
                <a:spcAft>
                  <a:spcPct val="0"/>
                </a:spcAft>
                <a:buClrTx/>
                <a:buSzTx/>
                <a:buFontTx/>
                <a:buNone/>
                <a:defRPr/>
              </a:pPr>
              <a:r>
                <a:rPr kumimoji="0" lang="zh-CN" altLang="en-US" sz="1400" b="0" i="0" u="none" strike="noStrike" kern="1200" cap="none" spc="0" normalizeH="0" baseline="0" noProof="0">
                  <a:ln>
                    <a:noFill/>
                  </a:ln>
                  <a:solidFill>
                    <a:prstClr val="white"/>
                  </a:solidFill>
                  <a:effectLst/>
                  <a:uLnTx/>
                  <a:uFillTx/>
                  <a:latin typeface="微软雅黑" panose="020B0503020204020204" pitchFamily="34" charset="-122"/>
                  <a:ea typeface="微软雅黑" panose="020B0503020204020204" pitchFamily="34" charset="-122"/>
                  <a:cs typeface="Calibri" panose="020F0502020204030204" charset="0"/>
                </a:rPr>
                <a:t>行为拆解</a:t>
              </a:r>
              <a:endParaRPr kumimoji="0" lang="en-US" altLang="zh-CN" sz="1400" b="0" i="0" u="none" strike="noStrike" kern="1200" cap="none" spc="0" normalizeH="0" baseline="0" noProof="0">
                <a:ln>
                  <a:noFill/>
                </a:ln>
                <a:solidFill>
                  <a:prstClr val="white"/>
                </a:solidFill>
                <a:effectLst/>
                <a:uLnTx/>
                <a:uFillTx/>
                <a:latin typeface="微软雅黑" panose="020B0503020204020204" pitchFamily="34" charset="-122"/>
                <a:ea typeface="微软雅黑" panose="020B0503020204020204" pitchFamily="34" charset="-122"/>
                <a:cs typeface="Calibri" panose="020F0502020204030204" charset="0"/>
              </a:endParaRPr>
            </a:p>
            <a:p>
              <a:pPr marL="0" marR="0" lvl="0" indent="0" algn="ctr" defTabSz="914400" rtl="0" eaLnBrk="1" fontAlgn="auto" latinLnBrk="0" hangingPunct="1">
                <a:lnSpc>
                  <a:spcPct val="100000"/>
                </a:lnSpc>
                <a:spcBef>
                  <a:spcPct val="0"/>
                </a:spcBef>
                <a:spcAft>
                  <a:spcPct val="0"/>
                </a:spcAft>
                <a:buClrTx/>
                <a:buSzTx/>
                <a:buFontTx/>
                <a:buNone/>
                <a:defRPr/>
              </a:pPr>
              <a:r>
                <a:rPr lang="zh-CN" altLang="en-US" sz="1200">
                  <a:solidFill>
                    <a:prstClr val="white"/>
                  </a:solidFill>
                  <a:latin typeface="微软雅黑" panose="020B0503020204020204" pitchFamily="34" charset="-122"/>
                  <a:ea typeface="微软雅黑" panose="020B0503020204020204" pitchFamily="34" charset="-122"/>
                  <a:cs typeface="Calibri" panose="020F0502020204030204" charset="0"/>
                </a:rPr>
                <a:t>围绕用户使用产品</a:t>
              </a:r>
              <a:r>
                <a:rPr lang="en-US" altLang="zh-CN" sz="1200">
                  <a:solidFill>
                    <a:prstClr val="white"/>
                  </a:solidFill>
                  <a:latin typeface="微软雅黑" panose="020B0503020204020204" pitchFamily="34" charset="-122"/>
                  <a:ea typeface="微软雅黑" panose="020B0503020204020204" pitchFamily="34" charset="-122"/>
                  <a:cs typeface="Calibri" panose="020F0502020204030204" charset="0"/>
                </a:rPr>
                <a:t>/</a:t>
              </a:r>
              <a:r>
                <a:rPr lang="zh-CN" altLang="en-US" sz="1200">
                  <a:solidFill>
                    <a:prstClr val="white"/>
                  </a:solidFill>
                  <a:latin typeface="微软雅黑" panose="020B0503020204020204" pitchFamily="34" charset="-122"/>
                  <a:ea typeface="微软雅黑" panose="020B0503020204020204" pitchFamily="34" charset="-122"/>
                  <a:cs typeface="Calibri" panose="020F0502020204030204" charset="0"/>
                </a:rPr>
                <a:t>服务的情景故事进行阶段性拆解</a:t>
              </a:r>
              <a:endParaRPr kumimoji="0" lang="en-IN" sz="1200" b="0" i="0" u="none" strike="noStrike" kern="1200" cap="none" spc="0" normalizeH="0" baseline="0" noProof="0">
                <a:ln>
                  <a:noFill/>
                </a:ln>
                <a:solidFill>
                  <a:prstClr val="white"/>
                </a:solidFill>
                <a:effectLst/>
                <a:uLnTx/>
                <a:uFillTx/>
                <a:latin typeface="微软雅黑" panose="020B0503020204020204" pitchFamily="34" charset="-122"/>
                <a:ea typeface="微软雅黑" panose="020B0503020204020204" pitchFamily="34" charset="-122"/>
                <a:cs typeface="Calibri" panose="020F0502020204030204" charset="0"/>
              </a:endParaRPr>
            </a:p>
          </p:txBody>
        </p:sp>
        <p:sp>
          <p:nvSpPr>
            <p:cNvPr id="27" name="Rectangle 113"/>
            <p:cNvSpPr/>
            <p:nvPr/>
          </p:nvSpPr>
          <p:spPr>
            <a:xfrm>
              <a:off x="6223249" y="4823796"/>
              <a:ext cx="1393825" cy="951309"/>
            </a:xfrm>
            <a:prstGeom prst="rect">
              <a:avLst/>
            </a:prstGeom>
          </p:spPr>
          <p:txBody>
            <a:bodyPr wrap="square">
              <a:spAutoFit/>
            </a:bodyPr>
            <a:lstStyle/>
            <a:p>
              <a:pPr marL="0" marR="0" lvl="0" indent="0" algn="ctr" defTabSz="914400" rtl="0" eaLnBrk="1" fontAlgn="auto" latinLnBrk="0" hangingPunct="1">
                <a:lnSpc>
                  <a:spcPct val="100000"/>
                </a:lnSpc>
                <a:spcBef>
                  <a:spcPct val="0"/>
                </a:spcBef>
                <a:spcAft>
                  <a:spcPct val="0"/>
                </a:spcAft>
                <a:buClrTx/>
                <a:buSzTx/>
                <a:buFontTx/>
                <a:buNone/>
                <a:defRPr/>
              </a:pPr>
              <a:r>
                <a:rPr kumimoji="0" lang="zh-CN" altLang="en-US" sz="1400" b="0" i="0" u="none" strike="noStrike" kern="1200" cap="none" spc="0" normalizeH="0" baseline="0" noProof="0">
                  <a:ln>
                    <a:noFill/>
                  </a:ln>
                  <a:solidFill>
                    <a:prstClr val="white"/>
                  </a:solidFill>
                  <a:effectLst/>
                  <a:uLnTx/>
                  <a:uFillTx/>
                  <a:latin typeface="微软雅黑" panose="020B0503020204020204" pitchFamily="34" charset="-122"/>
                  <a:ea typeface="微软雅黑" panose="020B0503020204020204" pitchFamily="34" charset="-122"/>
                  <a:cs typeface="Calibri" panose="020F0502020204030204" charset="0"/>
                </a:rPr>
                <a:t>情绪曲线刻画</a:t>
              </a:r>
              <a:endParaRPr kumimoji="0" lang="en-US" altLang="zh-CN" sz="1400" b="0" i="0" u="none" strike="noStrike" kern="1200" cap="none" spc="0" normalizeH="0" baseline="0" noProof="0">
                <a:ln>
                  <a:noFill/>
                </a:ln>
                <a:solidFill>
                  <a:prstClr val="white"/>
                </a:solidFill>
                <a:effectLst/>
                <a:uLnTx/>
                <a:uFillTx/>
                <a:latin typeface="微软雅黑" panose="020B0503020204020204" pitchFamily="34" charset="-122"/>
                <a:ea typeface="微软雅黑" panose="020B0503020204020204" pitchFamily="34" charset="-122"/>
                <a:cs typeface="Calibri" panose="020F0502020204030204" charset="0"/>
              </a:endParaRPr>
            </a:p>
            <a:p>
              <a:pPr marL="0" marR="0" lvl="0" indent="0" algn="ctr" defTabSz="914400" rtl="0" eaLnBrk="1" fontAlgn="auto" latinLnBrk="0" hangingPunct="1">
                <a:lnSpc>
                  <a:spcPct val="100000"/>
                </a:lnSpc>
                <a:spcBef>
                  <a:spcPct val="0"/>
                </a:spcBef>
                <a:spcAft>
                  <a:spcPct val="0"/>
                </a:spcAft>
                <a:buClrTx/>
                <a:buSzTx/>
                <a:buFontTx/>
                <a:buNone/>
                <a:defRPr/>
              </a:pPr>
              <a:r>
                <a:rPr lang="zh-CN" altLang="en-US" sz="1200">
                  <a:solidFill>
                    <a:prstClr val="white"/>
                  </a:solidFill>
                  <a:latin typeface="微软雅黑" panose="020B0503020204020204" pitchFamily="34" charset="-122"/>
                  <a:ea typeface="微软雅黑" panose="020B0503020204020204" pitchFamily="34" charset="-122"/>
                  <a:cs typeface="Calibri" panose="020F0502020204030204" charset="0"/>
                </a:rPr>
                <a:t>依托于用户真实的内心情感变化，了解用户体验中的情绪变化</a:t>
              </a:r>
              <a:endParaRPr kumimoji="0" lang="en-IN" sz="1200" b="0" i="0" u="none" strike="noStrike" kern="1200" cap="none" spc="0" normalizeH="0" baseline="0" noProof="0">
                <a:ln>
                  <a:noFill/>
                </a:ln>
                <a:solidFill>
                  <a:prstClr val="white"/>
                </a:solidFill>
                <a:effectLst/>
                <a:uLnTx/>
                <a:uFillTx/>
                <a:latin typeface="微软雅黑" panose="020B0503020204020204" pitchFamily="34" charset="-122"/>
                <a:ea typeface="微软雅黑" panose="020B0503020204020204" pitchFamily="34" charset="-122"/>
                <a:cs typeface="Calibri" panose="020F0502020204030204" charset="0"/>
              </a:endParaRPr>
            </a:p>
          </p:txBody>
        </p:sp>
        <p:sp>
          <p:nvSpPr>
            <p:cNvPr id="28" name="Rectangle 114"/>
            <p:cNvSpPr/>
            <p:nvPr/>
          </p:nvSpPr>
          <p:spPr>
            <a:xfrm>
              <a:off x="4488101" y="4868004"/>
              <a:ext cx="1447881" cy="783431"/>
            </a:xfrm>
            <a:prstGeom prst="rect">
              <a:avLst/>
            </a:prstGeom>
          </p:spPr>
          <p:txBody>
            <a:bodyPr wrap="square">
              <a:spAutoFit/>
            </a:bodyPr>
            <a:lstStyle/>
            <a:p>
              <a:pPr marL="0" marR="0" lvl="0" indent="0" algn="ctr" defTabSz="914400" rtl="0" eaLnBrk="1" fontAlgn="auto" latinLnBrk="0" hangingPunct="1">
                <a:lnSpc>
                  <a:spcPct val="100000"/>
                </a:lnSpc>
                <a:spcBef>
                  <a:spcPct val="0"/>
                </a:spcBef>
                <a:spcAft>
                  <a:spcPct val="0"/>
                </a:spcAft>
                <a:buClrTx/>
                <a:buSzTx/>
                <a:buFontTx/>
                <a:buNone/>
                <a:defRPr/>
              </a:pPr>
              <a:r>
                <a:rPr lang="zh-CN" altLang="en-US" sz="1400">
                  <a:solidFill>
                    <a:prstClr val="white"/>
                  </a:solidFill>
                  <a:latin typeface="微软雅黑" panose="020B0503020204020204" pitchFamily="34" charset="-122"/>
                  <a:ea typeface="微软雅黑" panose="020B0503020204020204" pitchFamily="34" charset="-122"/>
                  <a:cs typeface="Calibri" panose="020F0502020204030204" charset="0"/>
                </a:rPr>
                <a:t>体验痛点整理</a:t>
              </a:r>
              <a:endParaRPr lang="en-US" altLang="zh-CN" sz="1400">
                <a:solidFill>
                  <a:prstClr val="white"/>
                </a:solidFill>
                <a:latin typeface="微软雅黑" panose="020B0503020204020204" pitchFamily="34" charset="-122"/>
                <a:ea typeface="微软雅黑" panose="020B0503020204020204" pitchFamily="34" charset="-122"/>
                <a:cs typeface="Calibri" panose="020F0502020204030204" charset="0"/>
              </a:endParaRPr>
            </a:p>
            <a:p>
              <a:pPr marL="0" marR="0" lvl="0" indent="0" algn="ctr" defTabSz="914400" rtl="0" eaLnBrk="1" fontAlgn="auto" latinLnBrk="0" hangingPunct="1">
                <a:lnSpc>
                  <a:spcPct val="100000"/>
                </a:lnSpc>
                <a:spcBef>
                  <a:spcPct val="0"/>
                </a:spcBef>
                <a:spcAft>
                  <a:spcPct val="0"/>
                </a:spcAft>
                <a:buClrTx/>
                <a:buSzTx/>
                <a:buFontTx/>
                <a:buNone/>
                <a:defRPr/>
              </a:pPr>
              <a:r>
                <a:rPr kumimoji="0" lang="zh-CN" altLang="en-US" sz="1200" b="0" i="0" u="none" strike="noStrike" kern="1200" cap="none" spc="0" normalizeH="0" baseline="0" noProof="0">
                  <a:ln>
                    <a:noFill/>
                  </a:ln>
                  <a:solidFill>
                    <a:prstClr val="white"/>
                  </a:solidFill>
                  <a:effectLst/>
                  <a:uLnTx/>
                  <a:uFillTx/>
                  <a:latin typeface="微软雅黑" panose="020B0503020204020204" pitchFamily="34" charset="-122"/>
                  <a:ea typeface="微软雅黑" panose="020B0503020204020204" pitchFamily="34" charset="-122"/>
                  <a:cs typeface="Calibri" panose="020F0502020204030204" charset="0"/>
                </a:rPr>
                <a:t>清晰梳理看到用户在流程中的痛点，即情绪不满的地方</a:t>
              </a:r>
              <a:endParaRPr kumimoji="0" lang="en-IN" sz="1200" b="0" i="0" u="none" strike="noStrike" kern="1200" cap="none" spc="0" normalizeH="0" baseline="0" noProof="0">
                <a:ln>
                  <a:noFill/>
                </a:ln>
                <a:solidFill>
                  <a:prstClr val="white"/>
                </a:solidFill>
                <a:effectLst/>
                <a:uLnTx/>
                <a:uFillTx/>
                <a:latin typeface="微软雅黑" panose="020B0503020204020204" pitchFamily="34" charset="-122"/>
                <a:ea typeface="微软雅黑" panose="020B0503020204020204" pitchFamily="34" charset="-122"/>
                <a:cs typeface="Calibri" panose="020F0502020204030204" charset="0"/>
              </a:endParaRPr>
            </a:p>
          </p:txBody>
        </p:sp>
        <p:sp>
          <p:nvSpPr>
            <p:cNvPr id="29" name="Rectangle 115"/>
            <p:cNvSpPr/>
            <p:nvPr/>
          </p:nvSpPr>
          <p:spPr>
            <a:xfrm>
              <a:off x="3472685" y="3354237"/>
              <a:ext cx="1560546" cy="783431"/>
            </a:xfrm>
            <a:prstGeom prst="rect">
              <a:avLst/>
            </a:prstGeom>
          </p:spPr>
          <p:txBody>
            <a:bodyPr wrap="square">
              <a:spAutoFit/>
            </a:bodyPr>
            <a:lstStyle/>
            <a:p>
              <a:pPr marL="0" marR="0" lvl="0" indent="0" algn="ctr" defTabSz="914400" rtl="0" eaLnBrk="1" fontAlgn="auto" latinLnBrk="0" hangingPunct="1">
                <a:lnSpc>
                  <a:spcPct val="100000"/>
                </a:lnSpc>
                <a:spcBef>
                  <a:spcPct val="0"/>
                </a:spcBef>
                <a:spcAft>
                  <a:spcPct val="0"/>
                </a:spcAft>
                <a:buClrTx/>
                <a:buSzTx/>
                <a:buFontTx/>
                <a:buNone/>
                <a:defRPr/>
              </a:pPr>
              <a:r>
                <a:rPr kumimoji="0" lang="zh-CN" altLang="en-US" sz="1400" b="0" i="0" u="none" strike="noStrike" kern="1200" cap="none" spc="0" normalizeH="0" baseline="0" noProof="0">
                  <a:ln>
                    <a:noFill/>
                  </a:ln>
                  <a:solidFill>
                    <a:prstClr val="white"/>
                  </a:solidFill>
                  <a:effectLst/>
                  <a:uLnTx/>
                  <a:uFillTx/>
                  <a:latin typeface="微软雅黑" panose="020B0503020204020204" pitchFamily="34" charset="-122"/>
                  <a:ea typeface="微软雅黑" panose="020B0503020204020204" pitchFamily="34" charset="-122"/>
                  <a:cs typeface="Calibri" panose="020F0502020204030204" charset="0"/>
                </a:rPr>
                <a:t>运营创新机会</a:t>
              </a:r>
              <a:endParaRPr kumimoji="0" lang="en-US" altLang="zh-CN" sz="1400" b="0" i="0" u="none" strike="noStrike" kern="1200" cap="none" spc="0" normalizeH="0" baseline="0" noProof="0">
                <a:ln>
                  <a:noFill/>
                </a:ln>
                <a:solidFill>
                  <a:prstClr val="white"/>
                </a:solidFill>
                <a:effectLst/>
                <a:uLnTx/>
                <a:uFillTx/>
                <a:latin typeface="微软雅黑" panose="020B0503020204020204" pitchFamily="34" charset="-122"/>
                <a:ea typeface="微软雅黑" panose="020B0503020204020204" pitchFamily="34" charset="-122"/>
                <a:cs typeface="Calibri" panose="020F0502020204030204" charset="0"/>
              </a:endParaRPr>
            </a:p>
            <a:p>
              <a:pPr marL="0" marR="0" lvl="0" indent="0" algn="ctr" defTabSz="914400" rtl="0" eaLnBrk="1" fontAlgn="auto" latinLnBrk="0" hangingPunct="1">
                <a:lnSpc>
                  <a:spcPct val="100000"/>
                </a:lnSpc>
                <a:spcBef>
                  <a:spcPct val="0"/>
                </a:spcBef>
                <a:spcAft>
                  <a:spcPct val="0"/>
                </a:spcAft>
                <a:buClrTx/>
                <a:buSzTx/>
                <a:buFontTx/>
                <a:buNone/>
                <a:defRPr/>
              </a:pPr>
              <a:r>
                <a:rPr lang="zh-CN" altLang="en-US" sz="1200">
                  <a:solidFill>
                    <a:prstClr val="white"/>
                  </a:solidFill>
                  <a:latin typeface="微软雅黑" panose="020B0503020204020204" pitchFamily="34" charset="-122"/>
                  <a:ea typeface="微软雅黑" panose="020B0503020204020204" pitchFamily="34" charset="-122"/>
                  <a:cs typeface="Calibri" panose="020F0502020204030204" charset="0"/>
                </a:rPr>
                <a:t>根据不满场景，出具全新的运营机制，改善用户运营计划</a:t>
              </a:r>
              <a:endParaRPr kumimoji="0" lang="en-IN" sz="1200" b="0" i="0" u="none" strike="noStrike" kern="1200" cap="none" spc="0" normalizeH="0" baseline="0" noProof="0">
                <a:ln>
                  <a:noFill/>
                </a:ln>
                <a:solidFill>
                  <a:prstClr val="white"/>
                </a:solidFill>
                <a:effectLst/>
                <a:uLnTx/>
                <a:uFillTx/>
                <a:latin typeface="微软雅黑" panose="020B0503020204020204" pitchFamily="34" charset="-122"/>
                <a:ea typeface="微软雅黑" panose="020B0503020204020204" pitchFamily="34" charset="-122"/>
                <a:cs typeface="Calibri" panose="020F0502020204030204" charset="0"/>
              </a:endParaRPr>
            </a:p>
          </p:txBody>
        </p:sp>
        <p:sp>
          <p:nvSpPr>
            <p:cNvPr id="30" name="Rectangle 116"/>
            <p:cNvSpPr/>
            <p:nvPr/>
          </p:nvSpPr>
          <p:spPr>
            <a:xfrm>
              <a:off x="4566551" y="1877191"/>
              <a:ext cx="1511529" cy="783431"/>
            </a:xfrm>
            <a:prstGeom prst="rect">
              <a:avLst/>
            </a:prstGeom>
          </p:spPr>
          <p:txBody>
            <a:bodyPr wrap="square">
              <a:spAutoFit/>
            </a:bodyPr>
            <a:lstStyle/>
            <a:p>
              <a:pPr marL="0" marR="0" lvl="0" indent="0" algn="ctr" defTabSz="914400" rtl="0" eaLnBrk="1" fontAlgn="auto" latinLnBrk="0" hangingPunct="1">
                <a:lnSpc>
                  <a:spcPct val="100000"/>
                </a:lnSpc>
                <a:spcBef>
                  <a:spcPct val="0"/>
                </a:spcBef>
                <a:spcAft>
                  <a:spcPct val="0"/>
                </a:spcAft>
                <a:buClrTx/>
                <a:buSzTx/>
                <a:buFontTx/>
                <a:buNone/>
                <a:defRPr/>
              </a:pPr>
              <a:r>
                <a:rPr kumimoji="0" lang="zh-CN" altLang="en-US" sz="1400" b="0" i="0" u="none" strike="noStrike" kern="1200" cap="none" spc="0" normalizeH="0" baseline="0" noProof="0">
                  <a:ln>
                    <a:noFill/>
                  </a:ln>
                  <a:solidFill>
                    <a:prstClr val="white"/>
                  </a:solidFill>
                  <a:effectLst/>
                  <a:uLnTx/>
                  <a:uFillTx/>
                  <a:latin typeface="微软雅黑" panose="020B0503020204020204" pitchFamily="34" charset="-122"/>
                  <a:ea typeface="微软雅黑" panose="020B0503020204020204" pitchFamily="34" charset="-122"/>
                  <a:cs typeface="Calibri" panose="020F0502020204030204" charset="0"/>
                </a:rPr>
                <a:t>解决方案计划</a:t>
              </a:r>
              <a:endParaRPr kumimoji="0" lang="en-US" altLang="zh-CN" sz="1400" b="0" i="0" u="none" strike="noStrike" kern="1200" cap="none" spc="0" normalizeH="0" baseline="0" noProof="0">
                <a:ln>
                  <a:noFill/>
                </a:ln>
                <a:solidFill>
                  <a:prstClr val="white"/>
                </a:solidFill>
                <a:effectLst/>
                <a:uLnTx/>
                <a:uFillTx/>
                <a:latin typeface="微软雅黑" panose="020B0503020204020204" pitchFamily="34" charset="-122"/>
                <a:ea typeface="微软雅黑" panose="020B0503020204020204" pitchFamily="34" charset="-122"/>
                <a:cs typeface="Calibri" panose="020F0502020204030204" charset="0"/>
              </a:endParaRPr>
            </a:p>
            <a:p>
              <a:pPr marL="0" marR="0" lvl="0" indent="0" algn="ctr" defTabSz="914400" rtl="0" eaLnBrk="1" fontAlgn="auto" latinLnBrk="0" hangingPunct="1">
                <a:lnSpc>
                  <a:spcPct val="100000"/>
                </a:lnSpc>
                <a:spcBef>
                  <a:spcPct val="0"/>
                </a:spcBef>
                <a:spcAft>
                  <a:spcPct val="0"/>
                </a:spcAft>
                <a:buClrTx/>
                <a:buSzTx/>
                <a:buFontTx/>
                <a:buNone/>
                <a:defRPr/>
              </a:pPr>
              <a:r>
                <a:rPr lang="zh-CN" altLang="en-US" sz="1200">
                  <a:solidFill>
                    <a:prstClr val="white"/>
                  </a:solidFill>
                  <a:latin typeface="微软雅黑" panose="020B0503020204020204" pitchFamily="34" charset="-122"/>
                  <a:ea typeface="微软雅黑" panose="020B0503020204020204" pitchFamily="34" charset="-122"/>
                  <a:cs typeface="Calibri" panose="020F0502020204030204" charset="0"/>
                </a:rPr>
                <a:t>回归初始目标，验证解决方案，是否提升设定的运营目标</a:t>
              </a:r>
              <a:endParaRPr kumimoji="0" lang="en-IN" sz="1200" b="0" i="0" u="none" strike="noStrike" kern="1200" cap="none" spc="0" normalizeH="0" baseline="0" noProof="0">
                <a:ln>
                  <a:noFill/>
                </a:ln>
                <a:solidFill>
                  <a:prstClr val="white"/>
                </a:solidFill>
                <a:effectLst/>
                <a:uLnTx/>
                <a:uFillTx/>
                <a:latin typeface="微软雅黑" panose="020B0503020204020204" pitchFamily="34" charset="-122"/>
                <a:ea typeface="微软雅黑" panose="020B0503020204020204" pitchFamily="34" charset="-122"/>
                <a:cs typeface="Calibri" panose="020F0502020204030204" charset="0"/>
              </a:endParaRPr>
            </a:p>
          </p:txBody>
        </p:sp>
        <p:sp>
          <p:nvSpPr>
            <p:cNvPr id="31" name="Oval 117"/>
            <p:cNvSpPr>
              <a:spLocks noChangeAspect="1"/>
            </p:cNvSpPr>
            <p:nvPr/>
          </p:nvSpPr>
          <p:spPr>
            <a:xfrm>
              <a:off x="7918015" y="1782921"/>
              <a:ext cx="258996" cy="259288"/>
            </a:xfrm>
            <a:prstGeom prst="ellipse">
              <a:avLst/>
            </a:prstGeom>
            <a:noFill/>
            <a:ln w="6672" cap="flat">
              <a:solidFill>
                <a:schemeClr val="bg1"/>
              </a:solidFill>
              <a:prstDash val="solid"/>
              <a:miter/>
            </a:ln>
          </p:spPr>
          <p:txBody>
            <a:bodyPr rtlCol="0" anchor="ct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en-IN" sz="1800" b="0" i="0" u="none" strike="noStrike" kern="1200" cap="none" spc="0" normalizeH="0" baseline="0" noProof="0">
                <a:ln>
                  <a:noFill/>
                </a:ln>
                <a:solidFill>
                  <a:prstClr val="black"/>
                </a:solidFill>
                <a:effectLst/>
                <a:uLnTx/>
                <a:uFillTx/>
                <a:latin typeface="微软雅黑" panose="020B0503020204020204" pitchFamily="34" charset="-122"/>
                <a:ea typeface="微软雅黑" panose="020B0503020204020204" pitchFamily="34" charset="-122"/>
              </a:endParaRPr>
            </a:p>
          </p:txBody>
        </p:sp>
        <p:sp>
          <p:nvSpPr>
            <p:cNvPr id="32" name="Freeform: Shape 112"/>
            <p:cNvSpPr/>
            <p:nvPr/>
          </p:nvSpPr>
          <p:spPr>
            <a:xfrm>
              <a:off x="8018562" y="1845052"/>
              <a:ext cx="57902" cy="135026"/>
            </a:xfrm>
            <a:custGeom>
              <a:avLst/>
              <a:gdLst>
                <a:gd name="connsiteX0" fmla="*/ 25908 w 57902"/>
                <a:gd name="connsiteY0" fmla="*/ 134874 h 134874"/>
                <a:gd name="connsiteX1" fmla="*/ 57902 w 57902"/>
                <a:gd name="connsiteY1" fmla="*/ 134874 h 134874"/>
                <a:gd name="connsiteX2" fmla="*/ 57902 w 57902"/>
                <a:gd name="connsiteY2" fmla="*/ 0 h 134874"/>
                <a:gd name="connsiteX3" fmla="*/ 35433 w 57902"/>
                <a:gd name="connsiteY3" fmla="*/ 0 h 134874"/>
                <a:gd name="connsiteX4" fmla="*/ 33242 w 57902"/>
                <a:gd name="connsiteY4" fmla="*/ 6953 h 134874"/>
                <a:gd name="connsiteX5" fmla="*/ 28194 w 57902"/>
                <a:gd name="connsiteY5" fmla="*/ 13811 h 134874"/>
                <a:gd name="connsiteX6" fmla="*/ 18955 w 57902"/>
                <a:gd name="connsiteY6" fmla="*/ 19050 h 134874"/>
                <a:gd name="connsiteX7" fmla="*/ 4000 w 57902"/>
                <a:gd name="connsiteY7" fmla="*/ 21146 h 134874"/>
                <a:gd name="connsiteX8" fmla="*/ 0 w 57902"/>
                <a:gd name="connsiteY8" fmla="*/ 21146 h 134874"/>
                <a:gd name="connsiteX9" fmla="*/ 0 w 57902"/>
                <a:gd name="connsiteY9" fmla="*/ 41339 h 134874"/>
                <a:gd name="connsiteX10" fmla="*/ 25908 w 57902"/>
                <a:gd name="connsiteY10" fmla="*/ 41339 h 134874"/>
                <a:gd name="connsiteX11" fmla="*/ 25908 w 57902"/>
                <a:gd name="connsiteY11" fmla="*/ 134874 h 1348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7902" h="134874">
                  <a:moveTo>
                    <a:pt x="25908" y="134874"/>
                  </a:moveTo>
                  <a:lnTo>
                    <a:pt x="57902" y="134874"/>
                  </a:lnTo>
                  <a:lnTo>
                    <a:pt x="57902" y="0"/>
                  </a:lnTo>
                  <a:lnTo>
                    <a:pt x="35433" y="0"/>
                  </a:lnTo>
                  <a:cubicBezTo>
                    <a:pt x="35052" y="2162"/>
                    <a:pt x="34319" y="4477"/>
                    <a:pt x="33242" y="6953"/>
                  </a:cubicBezTo>
                  <a:cubicBezTo>
                    <a:pt x="32166" y="9430"/>
                    <a:pt x="30480" y="11716"/>
                    <a:pt x="28194" y="13811"/>
                  </a:cubicBezTo>
                  <a:cubicBezTo>
                    <a:pt x="25908" y="15907"/>
                    <a:pt x="22831" y="17650"/>
                    <a:pt x="18955" y="19050"/>
                  </a:cubicBezTo>
                  <a:cubicBezTo>
                    <a:pt x="15078" y="20450"/>
                    <a:pt x="10096" y="21146"/>
                    <a:pt x="4000" y="21146"/>
                  </a:cubicBezTo>
                  <a:lnTo>
                    <a:pt x="0" y="21146"/>
                  </a:lnTo>
                  <a:lnTo>
                    <a:pt x="0" y="41339"/>
                  </a:lnTo>
                  <a:lnTo>
                    <a:pt x="25908" y="41339"/>
                  </a:lnTo>
                  <a:lnTo>
                    <a:pt x="25908" y="134874"/>
                  </a:lnTo>
                  <a:close/>
                </a:path>
              </a:pathLst>
            </a:custGeom>
            <a:solidFill>
              <a:schemeClr val="bg1"/>
            </a:solidFill>
            <a:ln w="9525" cap="flat">
              <a:noFill/>
              <a:prstDash val="solid"/>
              <a:miter/>
            </a:ln>
          </p:spPr>
          <p:txBody>
            <a:bodyPr rtlCol="0" anchor="ct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en-IN" sz="1800" b="0" i="0" u="none" strike="noStrike" kern="1200" cap="none" spc="0" normalizeH="0" baseline="0" noProof="0">
                <a:ln>
                  <a:noFill/>
                </a:ln>
                <a:solidFill>
                  <a:prstClr val="black"/>
                </a:solidFill>
                <a:effectLst/>
                <a:uLnTx/>
                <a:uFillTx/>
                <a:latin typeface="微软雅黑" panose="020B0503020204020204" pitchFamily="34" charset="-122"/>
                <a:ea typeface="微软雅黑" panose="020B0503020204020204" pitchFamily="34" charset="-122"/>
              </a:endParaRPr>
            </a:p>
          </p:txBody>
        </p:sp>
        <p:sp>
          <p:nvSpPr>
            <p:cNvPr id="33" name="Freeform: Shape 120"/>
            <p:cNvSpPr>
              <a:spLocks noChangeAspect="1"/>
            </p:cNvSpPr>
            <p:nvPr/>
          </p:nvSpPr>
          <p:spPr>
            <a:xfrm>
              <a:off x="6362476" y="5800295"/>
              <a:ext cx="91811" cy="136954"/>
            </a:xfrm>
            <a:custGeom>
              <a:avLst/>
              <a:gdLst>
                <a:gd name="connsiteX0" fmla="*/ 451742 w 579653"/>
                <a:gd name="connsiteY0" fmla="*/ 397393 h 863698"/>
                <a:gd name="connsiteX1" fmla="*/ 509616 w 579653"/>
                <a:gd name="connsiteY1" fmla="*/ 354006 h 863698"/>
                <a:gd name="connsiteX2" fmla="*/ 553583 w 579653"/>
                <a:gd name="connsiteY2" fmla="*/ 229048 h 863698"/>
                <a:gd name="connsiteX3" fmla="*/ 479927 w 579653"/>
                <a:gd name="connsiteY3" fmla="*/ 62170 h 863698"/>
                <a:gd name="connsiteX4" fmla="*/ 286045 w 579653"/>
                <a:gd name="connsiteY4" fmla="*/ 0 h 863698"/>
                <a:gd name="connsiteX5" fmla="*/ 176803 w 579653"/>
                <a:gd name="connsiteY5" fmla="*/ 15602 h 863698"/>
                <a:gd name="connsiteX6" fmla="*/ 99965 w 579653"/>
                <a:gd name="connsiteY6" fmla="*/ 60722 h 863698"/>
                <a:gd name="connsiteX7" fmla="*/ 36376 w 579653"/>
                <a:gd name="connsiteY7" fmla="*/ 151524 h 863698"/>
                <a:gd name="connsiteX8" fmla="*/ 15021 w 579653"/>
                <a:gd name="connsiteY8" fmla="*/ 270110 h 863698"/>
                <a:gd name="connsiteX9" fmla="*/ 168897 w 579653"/>
                <a:gd name="connsiteY9" fmla="*/ 270110 h 863698"/>
                <a:gd name="connsiteX10" fmla="*/ 195101 w 579653"/>
                <a:gd name="connsiteY10" fmla="*/ 171193 h 863698"/>
                <a:gd name="connsiteX11" fmla="*/ 280826 w 579653"/>
                <a:gd name="connsiteY11" fmla="*/ 134188 h 863698"/>
                <a:gd name="connsiteX12" fmla="*/ 359597 w 579653"/>
                <a:gd name="connsiteY12" fmla="*/ 164287 h 863698"/>
                <a:gd name="connsiteX13" fmla="*/ 387515 w 579653"/>
                <a:gd name="connsiteY13" fmla="*/ 242392 h 863698"/>
                <a:gd name="connsiteX14" fmla="*/ 332746 w 579653"/>
                <a:gd name="connsiteY14" fmla="*/ 340719 h 863698"/>
                <a:gd name="connsiteX15" fmla="*/ 220904 w 579653"/>
                <a:gd name="connsiteY15" fmla="*/ 356330 h 863698"/>
                <a:gd name="connsiteX16" fmla="*/ 220904 w 579653"/>
                <a:gd name="connsiteY16" fmla="*/ 474355 h 863698"/>
                <a:gd name="connsiteX17" fmla="*/ 340890 w 579653"/>
                <a:gd name="connsiteY17" fmla="*/ 490004 h 863698"/>
                <a:gd name="connsiteX18" fmla="*/ 407794 w 579653"/>
                <a:gd name="connsiteY18" fmla="*/ 600475 h 863698"/>
                <a:gd name="connsiteX19" fmla="*/ 371742 w 579653"/>
                <a:gd name="connsiteY19" fmla="*/ 696192 h 863698"/>
                <a:gd name="connsiteX20" fmla="*/ 287188 w 579653"/>
                <a:gd name="connsiteY20" fmla="*/ 729482 h 863698"/>
                <a:gd name="connsiteX21" fmla="*/ 178118 w 579653"/>
                <a:gd name="connsiteY21" fmla="*/ 668760 h 863698"/>
                <a:gd name="connsiteX22" fmla="*/ 161963 w 579653"/>
                <a:gd name="connsiteY22" fmla="*/ 585454 h 863698"/>
                <a:gd name="connsiteX23" fmla="*/ 0 w 579653"/>
                <a:gd name="connsiteY23" fmla="*/ 585454 h 863698"/>
                <a:gd name="connsiteX24" fmla="*/ 40434 w 579653"/>
                <a:gd name="connsiteY24" fmla="*/ 747398 h 863698"/>
                <a:gd name="connsiteX25" fmla="*/ 287798 w 579653"/>
                <a:gd name="connsiteY25" fmla="*/ 863699 h 863698"/>
                <a:gd name="connsiteX26" fmla="*/ 505997 w 579653"/>
                <a:gd name="connsiteY26" fmla="*/ 782965 h 863698"/>
                <a:gd name="connsiteX27" fmla="*/ 579653 w 579653"/>
                <a:gd name="connsiteY27" fmla="*/ 595817 h 863698"/>
                <a:gd name="connsiteX28" fmla="*/ 516579 w 579653"/>
                <a:gd name="connsiteY28" fmla="*/ 436178 h 863698"/>
                <a:gd name="connsiteX29" fmla="*/ 451742 w 579653"/>
                <a:gd name="connsiteY29" fmla="*/ 397393 h 863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579653" h="863698">
                  <a:moveTo>
                    <a:pt x="451742" y="397393"/>
                  </a:moveTo>
                  <a:cubicBezTo>
                    <a:pt x="471830" y="389706"/>
                    <a:pt x="491090" y="375209"/>
                    <a:pt x="509616" y="354006"/>
                  </a:cubicBezTo>
                  <a:cubicBezTo>
                    <a:pt x="538915" y="320088"/>
                    <a:pt x="553583" y="278435"/>
                    <a:pt x="553583" y="229048"/>
                  </a:cubicBezTo>
                  <a:cubicBezTo>
                    <a:pt x="553583" y="159258"/>
                    <a:pt x="529047" y="103642"/>
                    <a:pt x="479927" y="62170"/>
                  </a:cubicBezTo>
                  <a:cubicBezTo>
                    <a:pt x="430806" y="20698"/>
                    <a:pt x="366170" y="0"/>
                    <a:pt x="286045" y="0"/>
                  </a:cubicBezTo>
                  <a:cubicBezTo>
                    <a:pt x="242907" y="0"/>
                    <a:pt x="206512" y="5182"/>
                    <a:pt x="176803" y="15602"/>
                  </a:cubicBezTo>
                  <a:cubicBezTo>
                    <a:pt x="147171" y="26022"/>
                    <a:pt x="121549" y="41053"/>
                    <a:pt x="99965" y="60722"/>
                  </a:cubicBezTo>
                  <a:cubicBezTo>
                    <a:pt x="71095" y="88487"/>
                    <a:pt x="49892" y="118758"/>
                    <a:pt x="36376" y="151524"/>
                  </a:cubicBezTo>
                  <a:cubicBezTo>
                    <a:pt x="23670" y="188957"/>
                    <a:pt x="16574" y="228476"/>
                    <a:pt x="15021" y="270110"/>
                  </a:cubicBezTo>
                  <a:lnTo>
                    <a:pt x="168897" y="270110"/>
                  </a:lnTo>
                  <a:cubicBezTo>
                    <a:pt x="168116" y="228876"/>
                    <a:pt x="176851" y="195872"/>
                    <a:pt x="195101" y="171193"/>
                  </a:cubicBezTo>
                  <a:cubicBezTo>
                    <a:pt x="213351" y="146523"/>
                    <a:pt x="241954" y="134188"/>
                    <a:pt x="280826" y="134188"/>
                  </a:cubicBezTo>
                  <a:cubicBezTo>
                    <a:pt x="314649" y="134188"/>
                    <a:pt x="340881" y="144218"/>
                    <a:pt x="359597" y="164287"/>
                  </a:cubicBezTo>
                  <a:cubicBezTo>
                    <a:pt x="378181" y="184318"/>
                    <a:pt x="387515" y="210341"/>
                    <a:pt x="387515" y="242392"/>
                  </a:cubicBezTo>
                  <a:cubicBezTo>
                    <a:pt x="387515" y="291741"/>
                    <a:pt x="369294" y="324517"/>
                    <a:pt x="332746" y="340719"/>
                  </a:cubicBezTo>
                  <a:cubicBezTo>
                    <a:pt x="311591" y="350368"/>
                    <a:pt x="274358" y="355568"/>
                    <a:pt x="220904" y="356330"/>
                  </a:cubicBezTo>
                  <a:lnTo>
                    <a:pt x="220904" y="474355"/>
                  </a:lnTo>
                  <a:cubicBezTo>
                    <a:pt x="275492" y="474355"/>
                    <a:pt x="315506" y="479555"/>
                    <a:pt x="340890" y="490004"/>
                  </a:cubicBezTo>
                  <a:cubicBezTo>
                    <a:pt x="385477" y="508502"/>
                    <a:pt x="407794" y="545354"/>
                    <a:pt x="407794" y="600475"/>
                  </a:cubicBezTo>
                  <a:cubicBezTo>
                    <a:pt x="407794" y="642128"/>
                    <a:pt x="395735" y="674056"/>
                    <a:pt x="371742" y="696192"/>
                  </a:cubicBezTo>
                  <a:cubicBezTo>
                    <a:pt x="347691" y="718376"/>
                    <a:pt x="319459" y="729482"/>
                    <a:pt x="287188" y="729482"/>
                  </a:cubicBezTo>
                  <a:cubicBezTo>
                    <a:pt x="234439" y="729482"/>
                    <a:pt x="198101" y="709212"/>
                    <a:pt x="178118" y="668760"/>
                  </a:cubicBezTo>
                  <a:cubicBezTo>
                    <a:pt x="167383" y="646757"/>
                    <a:pt x="161963" y="619011"/>
                    <a:pt x="161963" y="585454"/>
                  </a:cubicBezTo>
                  <a:lnTo>
                    <a:pt x="0" y="585454"/>
                  </a:lnTo>
                  <a:cubicBezTo>
                    <a:pt x="2686" y="652186"/>
                    <a:pt x="16231" y="706146"/>
                    <a:pt x="40434" y="747398"/>
                  </a:cubicBezTo>
                  <a:cubicBezTo>
                    <a:pt x="86687" y="824932"/>
                    <a:pt x="169088" y="863699"/>
                    <a:pt x="287798" y="863699"/>
                  </a:cubicBezTo>
                  <a:cubicBezTo>
                    <a:pt x="384105" y="863699"/>
                    <a:pt x="456838" y="836752"/>
                    <a:pt x="505997" y="782965"/>
                  </a:cubicBezTo>
                  <a:cubicBezTo>
                    <a:pt x="555079" y="729177"/>
                    <a:pt x="579653" y="666807"/>
                    <a:pt x="579653" y="595817"/>
                  </a:cubicBezTo>
                  <a:cubicBezTo>
                    <a:pt x="579653" y="528380"/>
                    <a:pt x="558584" y="475126"/>
                    <a:pt x="516579" y="436178"/>
                  </a:cubicBezTo>
                  <a:cubicBezTo>
                    <a:pt x="488375" y="410328"/>
                    <a:pt x="466811" y="397393"/>
                    <a:pt x="451742" y="397393"/>
                  </a:cubicBezTo>
                  <a:close/>
                </a:path>
              </a:pathLst>
            </a:custGeom>
            <a:solidFill>
              <a:schemeClr val="bg1"/>
            </a:solidFill>
            <a:ln w="9525" cap="flat">
              <a:noFill/>
              <a:prstDash val="solid"/>
              <a:miter/>
            </a:ln>
          </p:spPr>
          <p:txBody>
            <a:bodyPr rtlCol="0" anchor="ct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en-IN" sz="1800" b="0" i="0" u="none" strike="noStrike" kern="1200" cap="none" spc="0" normalizeH="0" baseline="0" noProof="0">
                <a:ln>
                  <a:noFill/>
                </a:ln>
                <a:solidFill>
                  <a:prstClr val="black"/>
                </a:solidFill>
                <a:effectLst/>
                <a:uLnTx/>
                <a:uFillTx/>
                <a:latin typeface="微软雅黑" panose="020B0503020204020204" pitchFamily="34" charset="-122"/>
                <a:ea typeface="微软雅黑" panose="020B0503020204020204" pitchFamily="34" charset="-122"/>
              </a:endParaRPr>
            </a:p>
          </p:txBody>
        </p:sp>
        <p:sp>
          <p:nvSpPr>
            <p:cNvPr id="34" name="Freeform: Shape 125"/>
            <p:cNvSpPr>
              <a:spLocks noChangeAspect="1"/>
            </p:cNvSpPr>
            <p:nvPr/>
          </p:nvSpPr>
          <p:spPr>
            <a:xfrm>
              <a:off x="4083634" y="4850997"/>
              <a:ext cx="96545" cy="136954"/>
            </a:xfrm>
            <a:custGeom>
              <a:avLst/>
              <a:gdLst>
                <a:gd name="connsiteX0" fmla="*/ 332013 w 588244"/>
                <a:gd name="connsiteY0" fmla="*/ 833514 h 833513"/>
                <a:gd name="connsiteX1" fmla="*/ 493376 w 588244"/>
                <a:gd name="connsiteY1" fmla="*/ 833514 h 833513"/>
                <a:gd name="connsiteX2" fmla="*/ 493376 w 588244"/>
                <a:gd name="connsiteY2" fmla="*/ 653034 h 833513"/>
                <a:gd name="connsiteX3" fmla="*/ 588245 w 588244"/>
                <a:gd name="connsiteY3" fmla="*/ 653034 h 833513"/>
                <a:gd name="connsiteX4" fmla="*/ 588245 w 588244"/>
                <a:gd name="connsiteY4" fmla="*/ 524123 h 833513"/>
                <a:gd name="connsiteX5" fmla="*/ 493376 w 588244"/>
                <a:gd name="connsiteY5" fmla="*/ 524123 h 833513"/>
                <a:gd name="connsiteX6" fmla="*/ 493376 w 588244"/>
                <a:gd name="connsiteY6" fmla="*/ 0 h 833513"/>
                <a:gd name="connsiteX7" fmla="*/ 308315 w 588244"/>
                <a:gd name="connsiteY7" fmla="*/ 0 h 833513"/>
                <a:gd name="connsiteX8" fmla="*/ 0 w 588244"/>
                <a:gd name="connsiteY8" fmla="*/ 509092 h 833513"/>
                <a:gd name="connsiteX9" fmla="*/ 0 w 588244"/>
                <a:gd name="connsiteY9" fmla="*/ 653120 h 833513"/>
                <a:gd name="connsiteX10" fmla="*/ 332003 w 588244"/>
                <a:gd name="connsiteY10" fmla="*/ 653120 h 833513"/>
                <a:gd name="connsiteX11" fmla="*/ 332003 w 588244"/>
                <a:gd name="connsiteY11" fmla="*/ 833514 h 833513"/>
                <a:gd name="connsiteX12" fmla="*/ 122672 w 588244"/>
                <a:gd name="connsiteY12" fmla="*/ 524113 h 833513"/>
                <a:gd name="connsiteX13" fmla="*/ 332013 w 588244"/>
                <a:gd name="connsiteY13" fmla="*/ 162830 h 833513"/>
                <a:gd name="connsiteX14" fmla="*/ 332013 w 588244"/>
                <a:gd name="connsiteY14" fmla="*/ 524113 h 833513"/>
                <a:gd name="connsiteX15" fmla="*/ 122672 w 588244"/>
                <a:gd name="connsiteY15" fmla="*/ 524113 h 8335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88244" h="833513">
                  <a:moveTo>
                    <a:pt x="332013" y="833514"/>
                  </a:moveTo>
                  <a:lnTo>
                    <a:pt x="493376" y="833514"/>
                  </a:lnTo>
                  <a:lnTo>
                    <a:pt x="493376" y="653034"/>
                  </a:lnTo>
                  <a:lnTo>
                    <a:pt x="588245" y="653034"/>
                  </a:lnTo>
                  <a:lnTo>
                    <a:pt x="588245" y="524123"/>
                  </a:lnTo>
                  <a:lnTo>
                    <a:pt x="493376" y="524123"/>
                  </a:lnTo>
                  <a:lnTo>
                    <a:pt x="493376" y="0"/>
                  </a:lnTo>
                  <a:lnTo>
                    <a:pt x="308315" y="0"/>
                  </a:lnTo>
                  <a:lnTo>
                    <a:pt x="0" y="509092"/>
                  </a:lnTo>
                  <a:lnTo>
                    <a:pt x="0" y="653120"/>
                  </a:lnTo>
                  <a:lnTo>
                    <a:pt x="332003" y="653120"/>
                  </a:lnTo>
                  <a:lnTo>
                    <a:pt x="332003" y="833514"/>
                  </a:lnTo>
                  <a:close/>
                  <a:moveTo>
                    <a:pt x="122672" y="524113"/>
                  </a:moveTo>
                  <a:lnTo>
                    <a:pt x="332013" y="162830"/>
                  </a:lnTo>
                  <a:lnTo>
                    <a:pt x="332013" y="524113"/>
                  </a:lnTo>
                  <a:lnTo>
                    <a:pt x="122672" y="524113"/>
                  </a:lnTo>
                  <a:close/>
                </a:path>
              </a:pathLst>
            </a:custGeom>
            <a:solidFill>
              <a:schemeClr val="bg1"/>
            </a:solidFill>
            <a:ln w="9525" cap="flat">
              <a:noFill/>
              <a:prstDash val="solid"/>
              <a:miter/>
            </a:ln>
          </p:spPr>
          <p:txBody>
            <a:bodyPr rtlCol="0" anchor="ct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en-IN" sz="1800" b="0" i="0" u="none" strike="noStrike" kern="1200" cap="none" spc="0" normalizeH="0" baseline="0" noProof="0">
                <a:ln>
                  <a:noFill/>
                </a:ln>
                <a:solidFill>
                  <a:prstClr val="black"/>
                </a:solidFill>
                <a:effectLst/>
                <a:uLnTx/>
                <a:uFillTx/>
                <a:latin typeface="微软雅黑" panose="020B0503020204020204" pitchFamily="34" charset="-122"/>
                <a:ea typeface="微软雅黑" panose="020B0503020204020204" pitchFamily="34" charset="-122"/>
              </a:endParaRPr>
            </a:p>
          </p:txBody>
        </p:sp>
        <p:sp>
          <p:nvSpPr>
            <p:cNvPr id="35" name="Freeform: Shape 130"/>
            <p:cNvSpPr>
              <a:spLocks noChangeAspect="1"/>
            </p:cNvSpPr>
            <p:nvPr/>
          </p:nvSpPr>
          <p:spPr>
            <a:xfrm>
              <a:off x="3762048" y="2399076"/>
              <a:ext cx="95182" cy="136954"/>
            </a:xfrm>
            <a:custGeom>
              <a:avLst/>
              <a:gdLst>
                <a:gd name="connsiteX0" fmla="*/ 164292 w 1130527"/>
                <a:gd name="connsiteY0" fmla="*/ 1498521 h 1624841"/>
                <a:gd name="connsiteX1" fmla="*/ 547988 w 1130527"/>
                <a:gd name="connsiteY1" fmla="*/ 1624841 h 1624841"/>
                <a:gd name="connsiteX2" fmla="*/ 985767 w 1130527"/>
                <a:gd name="connsiteY2" fmla="*/ 1443304 h 1624841"/>
                <a:gd name="connsiteX3" fmla="*/ 1130527 w 1130527"/>
                <a:gd name="connsiteY3" fmla="*/ 1039806 h 1624841"/>
                <a:gd name="connsiteX4" fmla="*/ 975908 w 1130527"/>
                <a:gd name="connsiteY4" fmla="*/ 638747 h 1624841"/>
                <a:gd name="connsiteX5" fmla="*/ 618159 w 1130527"/>
                <a:gd name="connsiteY5" fmla="*/ 500710 h 1624841"/>
                <a:gd name="connsiteX6" fmla="*/ 444746 w 1130527"/>
                <a:gd name="connsiteY6" fmla="*/ 527742 h 1624841"/>
                <a:gd name="connsiteX7" fmla="*/ 412238 w 1130527"/>
                <a:gd name="connsiteY7" fmla="*/ 542477 h 1624841"/>
                <a:gd name="connsiteX8" fmla="*/ 441584 w 1130527"/>
                <a:gd name="connsiteY8" fmla="*/ 363369 h 1624841"/>
                <a:gd name="connsiteX9" fmla="*/ 466587 w 1130527"/>
                <a:gd name="connsiteY9" fmla="*/ 342138 h 1624841"/>
                <a:gd name="connsiteX10" fmla="*/ 966974 w 1130527"/>
                <a:gd name="connsiteY10" fmla="*/ 342138 h 1624841"/>
                <a:gd name="connsiteX11" fmla="*/ 1070910 w 1130527"/>
                <a:gd name="connsiteY11" fmla="*/ 238173 h 1624841"/>
                <a:gd name="connsiteX12" fmla="*/ 1070910 w 1130527"/>
                <a:gd name="connsiteY12" fmla="*/ 103927 h 1624841"/>
                <a:gd name="connsiteX13" fmla="*/ 966974 w 1130527"/>
                <a:gd name="connsiteY13" fmla="*/ 0 h 1624841"/>
                <a:gd name="connsiteX14" fmla="*/ 251675 w 1130527"/>
                <a:gd name="connsiteY14" fmla="*/ 0 h 1624841"/>
                <a:gd name="connsiteX15" fmla="*/ 140604 w 1130527"/>
                <a:gd name="connsiteY15" fmla="*/ 97812 h 1624841"/>
                <a:gd name="connsiteX16" fmla="*/ 49192 w 1130527"/>
                <a:gd name="connsiteY16" fmla="*/ 817493 h 1624841"/>
                <a:gd name="connsiteX17" fmla="*/ 71347 w 1130527"/>
                <a:gd name="connsiteY17" fmla="*/ 894169 h 1624841"/>
                <a:gd name="connsiteX18" fmla="*/ 143147 w 1130527"/>
                <a:gd name="connsiteY18" fmla="*/ 929316 h 1624841"/>
                <a:gd name="connsiteX19" fmla="*/ 296737 w 1130527"/>
                <a:gd name="connsiteY19" fmla="*/ 936393 h 1624841"/>
                <a:gd name="connsiteX20" fmla="*/ 419258 w 1130527"/>
                <a:gd name="connsiteY20" fmla="*/ 877576 h 1624841"/>
                <a:gd name="connsiteX21" fmla="*/ 472759 w 1130527"/>
                <a:gd name="connsiteY21" fmla="*/ 843648 h 1624841"/>
                <a:gd name="connsiteX22" fmla="*/ 552160 w 1130527"/>
                <a:gd name="connsiteY22" fmla="*/ 832456 h 1624841"/>
                <a:gd name="connsiteX23" fmla="*/ 684281 w 1130527"/>
                <a:gd name="connsiteY23" fmla="*/ 892893 h 1624841"/>
                <a:gd name="connsiteX24" fmla="*/ 730916 w 1130527"/>
                <a:gd name="connsiteY24" fmla="*/ 1063933 h 1624841"/>
                <a:gd name="connsiteX25" fmla="*/ 681852 w 1130527"/>
                <a:gd name="connsiteY25" fmla="*/ 1233469 h 1624841"/>
                <a:gd name="connsiteX26" fmla="*/ 549093 w 1130527"/>
                <a:gd name="connsiteY26" fmla="*/ 1293324 h 1624841"/>
                <a:gd name="connsiteX27" fmla="*/ 435364 w 1130527"/>
                <a:gd name="connsiteY27" fmla="*/ 1254462 h 1624841"/>
                <a:gd name="connsiteX28" fmla="*/ 392064 w 1130527"/>
                <a:gd name="connsiteY28" fmla="*/ 1178366 h 1624841"/>
                <a:gd name="connsiteX29" fmla="*/ 275830 w 1130527"/>
                <a:gd name="connsiteY29" fmla="*/ 1090555 h 1624841"/>
                <a:gd name="connsiteX30" fmla="*/ 97655 w 1130527"/>
                <a:gd name="connsiteY30" fmla="*/ 1090555 h 1624841"/>
                <a:gd name="connsiteX31" fmla="*/ 22056 w 1130527"/>
                <a:gd name="connsiteY31" fmla="*/ 1124884 h 1624841"/>
                <a:gd name="connsiteX32" fmla="*/ 1320 w 1130527"/>
                <a:gd name="connsiteY32" fmla="*/ 1201322 h 1624841"/>
                <a:gd name="connsiteX33" fmla="*/ 164292 w 1130527"/>
                <a:gd name="connsiteY33" fmla="*/ 1498521 h 16248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1130527" h="1624841">
                  <a:moveTo>
                    <a:pt x="164292" y="1498521"/>
                  </a:moveTo>
                  <a:cubicBezTo>
                    <a:pt x="264714" y="1582388"/>
                    <a:pt x="393854" y="1624841"/>
                    <a:pt x="547988" y="1624841"/>
                  </a:cubicBezTo>
                  <a:cubicBezTo>
                    <a:pt x="740079" y="1624841"/>
                    <a:pt x="887402" y="1563777"/>
                    <a:pt x="985767" y="1443304"/>
                  </a:cubicBezTo>
                  <a:cubicBezTo>
                    <a:pt x="1081807" y="1325452"/>
                    <a:pt x="1130527" y="1189673"/>
                    <a:pt x="1130527" y="1039806"/>
                  </a:cubicBezTo>
                  <a:cubicBezTo>
                    <a:pt x="1130527" y="866394"/>
                    <a:pt x="1078502" y="731425"/>
                    <a:pt x="975908" y="638747"/>
                  </a:cubicBezTo>
                  <a:cubicBezTo>
                    <a:pt x="874514" y="547164"/>
                    <a:pt x="754233" y="500710"/>
                    <a:pt x="618159" y="500710"/>
                  </a:cubicBezTo>
                  <a:cubicBezTo>
                    <a:pt x="551179" y="500710"/>
                    <a:pt x="492914" y="509759"/>
                    <a:pt x="444746" y="527742"/>
                  </a:cubicBezTo>
                  <a:cubicBezTo>
                    <a:pt x="434888" y="531457"/>
                    <a:pt x="424182" y="536267"/>
                    <a:pt x="412238" y="542477"/>
                  </a:cubicBezTo>
                  <a:lnTo>
                    <a:pt x="441584" y="363369"/>
                  </a:lnTo>
                  <a:cubicBezTo>
                    <a:pt x="443375" y="352349"/>
                    <a:pt x="455529" y="342138"/>
                    <a:pt x="466587" y="342138"/>
                  </a:cubicBezTo>
                  <a:lnTo>
                    <a:pt x="966974" y="342138"/>
                  </a:lnTo>
                  <a:cubicBezTo>
                    <a:pt x="1024286" y="342138"/>
                    <a:pt x="1070910" y="295504"/>
                    <a:pt x="1070910" y="238173"/>
                  </a:cubicBezTo>
                  <a:lnTo>
                    <a:pt x="1070910" y="103927"/>
                  </a:lnTo>
                  <a:cubicBezTo>
                    <a:pt x="1070910" y="46625"/>
                    <a:pt x="1024276" y="0"/>
                    <a:pt x="966974" y="0"/>
                  </a:cubicBezTo>
                  <a:lnTo>
                    <a:pt x="251675" y="0"/>
                  </a:lnTo>
                  <a:cubicBezTo>
                    <a:pt x="196373" y="0"/>
                    <a:pt x="147624" y="43005"/>
                    <a:pt x="140604" y="97812"/>
                  </a:cubicBezTo>
                  <a:lnTo>
                    <a:pt x="49192" y="817493"/>
                  </a:lnTo>
                  <a:cubicBezTo>
                    <a:pt x="45573" y="845687"/>
                    <a:pt x="53488" y="872881"/>
                    <a:pt x="71347" y="894169"/>
                  </a:cubicBezTo>
                  <a:cubicBezTo>
                    <a:pt x="89207" y="915514"/>
                    <a:pt x="114705" y="927926"/>
                    <a:pt x="143147" y="929316"/>
                  </a:cubicBezTo>
                  <a:lnTo>
                    <a:pt x="296737" y="936393"/>
                  </a:lnTo>
                  <a:cubicBezTo>
                    <a:pt x="344677" y="936393"/>
                    <a:pt x="391483" y="905999"/>
                    <a:pt x="419258" y="877576"/>
                  </a:cubicBezTo>
                  <a:cubicBezTo>
                    <a:pt x="434221" y="862270"/>
                    <a:pt x="451938" y="851135"/>
                    <a:pt x="472759" y="843648"/>
                  </a:cubicBezTo>
                  <a:cubicBezTo>
                    <a:pt x="494391" y="836228"/>
                    <a:pt x="521042" y="832456"/>
                    <a:pt x="552160" y="832456"/>
                  </a:cubicBezTo>
                  <a:cubicBezTo>
                    <a:pt x="613463" y="832456"/>
                    <a:pt x="656678" y="852288"/>
                    <a:pt x="684281" y="892893"/>
                  </a:cubicBezTo>
                  <a:cubicBezTo>
                    <a:pt x="715190" y="938593"/>
                    <a:pt x="730916" y="996020"/>
                    <a:pt x="730916" y="1063933"/>
                  </a:cubicBezTo>
                  <a:cubicBezTo>
                    <a:pt x="730916" y="1132427"/>
                    <a:pt x="714390" y="1189501"/>
                    <a:pt x="681852" y="1233469"/>
                  </a:cubicBezTo>
                  <a:cubicBezTo>
                    <a:pt x="651915" y="1273769"/>
                    <a:pt x="608424" y="1293324"/>
                    <a:pt x="549093" y="1293324"/>
                  </a:cubicBezTo>
                  <a:cubicBezTo>
                    <a:pt x="497353" y="1293324"/>
                    <a:pt x="460187" y="1280674"/>
                    <a:pt x="435364" y="1254462"/>
                  </a:cubicBezTo>
                  <a:cubicBezTo>
                    <a:pt x="417267" y="1235316"/>
                    <a:pt x="402703" y="1209742"/>
                    <a:pt x="392064" y="1178366"/>
                  </a:cubicBezTo>
                  <a:cubicBezTo>
                    <a:pt x="374900" y="1127436"/>
                    <a:pt x="326094" y="1090555"/>
                    <a:pt x="275830" y="1090555"/>
                  </a:cubicBezTo>
                  <a:lnTo>
                    <a:pt x="97655" y="1090555"/>
                  </a:lnTo>
                  <a:cubicBezTo>
                    <a:pt x="68080" y="1090555"/>
                    <a:pt x="40524" y="1103033"/>
                    <a:pt x="22056" y="1124884"/>
                  </a:cubicBezTo>
                  <a:cubicBezTo>
                    <a:pt x="4310" y="1145886"/>
                    <a:pt x="-3291" y="1173718"/>
                    <a:pt x="1320" y="1201322"/>
                  </a:cubicBezTo>
                  <a:cubicBezTo>
                    <a:pt x="22103" y="1325452"/>
                    <a:pt x="76910" y="1425502"/>
                    <a:pt x="164292" y="1498521"/>
                  </a:cubicBezTo>
                  <a:close/>
                </a:path>
              </a:pathLst>
            </a:custGeom>
            <a:solidFill>
              <a:schemeClr val="bg1"/>
            </a:solidFill>
            <a:ln w="9525" cap="flat">
              <a:noFill/>
              <a:prstDash val="solid"/>
              <a:miter/>
            </a:ln>
          </p:spPr>
          <p:txBody>
            <a:bodyPr rtlCol="0" anchor="ct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en-IN" sz="1800" b="0" i="0" u="none" strike="noStrike" kern="1200" cap="none" spc="0" normalizeH="0" baseline="0" noProof="0">
                <a:ln>
                  <a:noFill/>
                </a:ln>
                <a:solidFill>
                  <a:prstClr val="black"/>
                </a:solidFill>
                <a:effectLst/>
                <a:uLnTx/>
                <a:uFillTx/>
                <a:latin typeface="微软雅黑" panose="020B0503020204020204" pitchFamily="34" charset="-122"/>
                <a:ea typeface="微软雅黑" panose="020B0503020204020204" pitchFamily="34" charset="-122"/>
              </a:endParaRPr>
            </a:p>
          </p:txBody>
        </p:sp>
        <p:sp>
          <p:nvSpPr>
            <p:cNvPr id="36" name="Freeform: Shape 138"/>
            <p:cNvSpPr>
              <a:spLocks noChangeAspect="1"/>
            </p:cNvSpPr>
            <p:nvPr/>
          </p:nvSpPr>
          <p:spPr>
            <a:xfrm>
              <a:off x="5724292" y="895666"/>
              <a:ext cx="91261" cy="136954"/>
            </a:xfrm>
            <a:custGeom>
              <a:avLst/>
              <a:gdLst>
                <a:gd name="connsiteX0" fmla="*/ 324717 w 579053"/>
                <a:gd name="connsiteY0" fmla="*/ 302238 h 868003"/>
                <a:gd name="connsiteX1" fmla="*/ 232305 w 579053"/>
                <a:gd name="connsiteY1" fmla="*/ 318992 h 868003"/>
                <a:gd name="connsiteX2" fmla="*/ 161172 w 579053"/>
                <a:gd name="connsiteY2" fmla="*/ 372161 h 868003"/>
                <a:gd name="connsiteX3" fmla="*/ 186652 w 579053"/>
                <a:gd name="connsiteY3" fmla="*/ 225381 h 868003"/>
                <a:gd name="connsiteX4" fmla="*/ 301076 w 579053"/>
                <a:gd name="connsiteY4" fmla="*/ 135226 h 868003"/>
                <a:gd name="connsiteX5" fmla="*/ 381410 w 579053"/>
                <a:gd name="connsiteY5" fmla="*/ 174517 h 868003"/>
                <a:gd name="connsiteX6" fmla="*/ 397059 w 579053"/>
                <a:gd name="connsiteY6" fmla="*/ 219018 h 868003"/>
                <a:gd name="connsiteX7" fmla="*/ 561137 w 579053"/>
                <a:gd name="connsiteY7" fmla="*/ 219018 h 868003"/>
                <a:gd name="connsiteX8" fmla="*/ 483127 w 579053"/>
                <a:gd name="connsiteY8" fmla="*/ 59789 h 868003"/>
                <a:gd name="connsiteX9" fmla="*/ 297047 w 579053"/>
                <a:gd name="connsiteY9" fmla="*/ 0 h 868003"/>
                <a:gd name="connsiteX10" fmla="*/ 158077 w 579053"/>
                <a:gd name="connsiteY10" fmla="*/ 36938 h 868003"/>
                <a:gd name="connsiteX11" fmla="*/ 64151 w 579053"/>
                <a:gd name="connsiteY11" fmla="*/ 134607 h 868003"/>
                <a:gd name="connsiteX12" fmla="*/ 8115 w 579053"/>
                <a:gd name="connsiteY12" fmla="*/ 312601 h 868003"/>
                <a:gd name="connsiteX13" fmla="*/ 0 w 579053"/>
                <a:gd name="connsiteY13" fmla="*/ 468687 h 868003"/>
                <a:gd name="connsiteX14" fmla="*/ 58369 w 579053"/>
                <a:gd name="connsiteY14" fmla="*/ 735625 h 868003"/>
                <a:gd name="connsiteX15" fmla="*/ 291846 w 579053"/>
                <a:gd name="connsiteY15" fmla="*/ 868004 h 868003"/>
                <a:gd name="connsiteX16" fmla="*/ 509130 w 579053"/>
                <a:gd name="connsiteY16" fmla="*/ 778393 h 868003"/>
                <a:gd name="connsiteX17" fmla="*/ 579053 w 579053"/>
                <a:gd name="connsiteY17" fmla="*/ 571500 h 868003"/>
                <a:gd name="connsiteX18" fmla="*/ 507663 w 579053"/>
                <a:gd name="connsiteY18" fmla="*/ 377904 h 868003"/>
                <a:gd name="connsiteX19" fmla="*/ 324717 w 579053"/>
                <a:gd name="connsiteY19" fmla="*/ 302238 h 868003"/>
                <a:gd name="connsiteX20" fmla="*/ 380505 w 579053"/>
                <a:gd name="connsiteY20" fmla="*/ 692630 h 868003"/>
                <a:gd name="connsiteX21" fmla="*/ 294132 w 579053"/>
                <a:gd name="connsiteY21" fmla="*/ 733920 h 868003"/>
                <a:gd name="connsiteX22" fmla="*/ 201720 w 579053"/>
                <a:gd name="connsiteY22" fmla="*/ 691210 h 868003"/>
                <a:gd name="connsiteX23" fmla="*/ 165268 w 579053"/>
                <a:gd name="connsiteY23" fmla="*/ 580825 h 868003"/>
                <a:gd name="connsiteX24" fmla="*/ 213817 w 579053"/>
                <a:gd name="connsiteY24" fmla="*/ 459467 h 868003"/>
                <a:gd name="connsiteX25" fmla="*/ 288360 w 579053"/>
                <a:gd name="connsiteY25" fmla="*/ 434045 h 868003"/>
                <a:gd name="connsiteX26" fmla="*/ 376247 w 579053"/>
                <a:gd name="connsiteY26" fmla="*/ 473031 h 868003"/>
                <a:gd name="connsiteX27" fmla="*/ 412080 w 579053"/>
                <a:gd name="connsiteY27" fmla="*/ 585454 h 868003"/>
                <a:gd name="connsiteX28" fmla="*/ 380505 w 579053"/>
                <a:gd name="connsiteY28" fmla="*/ 692630 h 8680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579053" h="868003">
                  <a:moveTo>
                    <a:pt x="324717" y="302238"/>
                  </a:moveTo>
                  <a:cubicBezTo>
                    <a:pt x="290046" y="302238"/>
                    <a:pt x="259280" y="307838"/>
                    <a:pt x="232305" y="318992"/>
                  </a:cubicBezTo>
                  <a:cubicBezTo>
                    <a:pt x="205273" y="330156"/>
                    <a:pt x="181623" y="347891"/>
                    <a:pt x="161172" y="372161"/>
                  </a:cubicBezTo>
                  <a:cubicBezTo>
                    <a:pt x="165840" y="307439"/>
                    <a:pt x="174288" y="258489"/>
                    <a:pt x="186652" y="225381"/>
                  </a:cubicBezTo>
                  <a:cubicBezTo>
                    <a:pt x="209369" y="165268"/>
                    <a:pt x="247507" y="135226"/>
                    <a:pt x="301076" y="135226"/>
                  </a:cubicBezTo>
                  <a:cubicBezTo>
                    <a:pt x="336909" y="135226"/>
                    <a:pt x="363664" y="148342"/>
                    <a:pt x="381410" y="174517"/>
                  </a:cubicBezTo>
                  <a:cubicBezTo>
                    <a:pt x="391859" y="190652"/>
                    <a:pt x="397059" y="205502"/>
                    <a:pt x="397059" y="219018"/>
                  </a:cubicBezTo>
                  <a:lnTo>
                    <a:pt x="561137" y="219018"/>
                  </a:lnTo>
                  <a:cubicBezTo>
                    <a:pt x="555365" y="152743"/>
                    <a:pt x="529361" y="99660"/>
                    <a:pt x="483127" y="59789"/>
                  </a:cubicBezTo>
                  <a:cubicBezTo>
                    <a:pt x="436893" y="19907"/>
                    <a:pt x="374885" y="0"/>
                    <a:pt x="297047" y="0"/>
                  </a:cubicBezTo>
                  <a:cubicBezTo>
                    <a:pt x="243078" y="0"/>
                    <a:pt x="196758" y="12316"/>
                    <a:pt x="158077" y="36938"/>
                  </a:cubicBezTo>
                  <a:cubicBezTo>
                    <a:pt x="119272" y="61617"/>
                    <a:pt x="88030" y="94155"/>
                    <a:pt x="64151" y="134607"/>
                  </a:cubicBezTo>
                  <a:cubicBezTo>
                    <a:pt x="36414" y="181994"/>
                    <a:pt x="17716" y="241335"/>
                    <a:pt x="8115" y="312601"/>
                  </a:cubicBezTo>
                  <a:cubicBezTo>
                    <a:pt x="2743" y="352701"/>
                    <a:pt x="0" y="404708"/>
                    <a:pt x="0" y="468687"/>
                  </a:cubicBezTo>
                  <a:cubicBezTo>
                    <a:pt x="0" y="577682"/>
                    <a:pt x="19488" y="666683"/>
                    <a:pt x="58369" y="735625"/>
                  </a:cubicBezTo>
                  <a:cubicBezTo>
                    <a:pt x="108471" y="823865"/>
                    <a:pt x="186261" y="868004"/>
                    <a:pt x="291846" y="868004"/>
                  </a:cubicBezTo>
                  <a:cubicBezTo>
                    <a:pt x="390077" y="868004"/>
                    <a:pt x="462505" y="838133"/>
                    <a:pt x="509130" y="778393"/>
                  </a:cubicBezTo>
                  <a:cubicBezTo>
                    <a:pt x="555727" y="718642"/>
                    <a:pt x="579053" y="649691"/>
                    <a:pt x="579053" y="571500"/>
                  </a:cubicBezTo>
                  <a:cubicBezTo>
                    <a:pt x="579053" y="492900"/>
                    <a:pt x="555279" y="428358"/>
                    <a:pt x="507663" y="377904"/>
                  </a:cubicBezTo>
                  <a:cubicBezTo>
                    <a:pt x="460086" y="327527"/>
                    <a:pt x="399136" y="302238"/>
                    <a:pt x="324717" y="302238"/>
                  </a:cubicBezTo>
                  <a:close/>
                  <a:moveTo>
                    <a:pt x="380505" y="692630"/>
                  </a:moveTo>
                  <a:cubicBezTo>
                    <a:pt x="359521" y="720147"/>
                    <a:pt x="330708" y="733920"/>
                    <a:pt x="294132" y="733920"/>
                  </a:cubicBezTo>
                  <a:cubicBezTo>
                    <a:pt x="256794" y="733920"/>
                    <a:pt x="225942" y="719700"/>
                    <a:pt x="201720" y="691210"/>
                  </a:cubicBezTo>
                  <a:cubicBezTo>
                    <a:pt x="177441" y="662711"/>
                    <a:pt x="165268" y="625907"/>
                    <a:pt x="165268" y="580825"/>
                  </a:cubicBezTo>
                  <a:cubicBezTo>
                    <a:pt x="165268" y="524999"/>
                    <a:pt x="181442" y="484499"/>
                    <a:pt x="213817" y="459467"/>
                  </a:cubicBezTo>
                  <a:cubicBezTo>
                    <a:pt x="235372" y="442494"/>
                    <a:pt x="260223" y="434045"/>
                    <a:pt x="288360" y="434045"/>
                  </a:cubicBezTo>
                  <a:cubicBezTo>
                    <a:pt x="323078" y="434045"/>
                    <a:pt x="352330" y="447018"/>
                    <a:pt x="376247" y="473031"/>
                  </a:cubicBezTo>
                  <a:cubicBezTo>
                    <a:pt x="400126" y="499034"/>
                    <a:pt x="412080" y="536553"/>
                    <a:pt x="412080" y="585454"/>
                  </a:cubicBezTo>
                  <a:cubicBezTo>
                    <a:pt x="411985" y="629374"/>
                    <a:pt x="401536" y="665112"/>
                    <a:pt x="380505" y="692630"/>
                  </a:cubicBezTo>
                  <a:close/>
                </a:path>
              </a:pathLst>
            </a:custGeom>
            <a:solidFill>
              <a:schemeClr val="bg1"/>
            </a:solidFill>
            <a:ln w="9525" cap="flat">
              <a:noFill/>
              <a:prstDash val="solid"/>
              <a:miter/>
            </a:ln>
          </p:spPr>
          <p:txBody>
            <a:bodyPr rtlCol="0" anchor="ct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en-IN" sz="1800" b="0" i="0" u="none" strike="noStrike" kern="1200" cap="none" spc="0" normalizeH="0" baseline="0" noProof="0">
                <a:ln>
                  <a:noFill/>
                </a:ln>
                <a:solidFill>
                  <a:prstClr val="black"/>
                </a:solidFill>
                <a:effectLst/>
                <a:uLnTx/>
                <a:uFillTx/>
                <a:latin typeface="微软雅黑" panose="020B0503020204020204" pitchFamily="34" charset="-122"/>
                <a:ea typeface="微软雅黑" panose="020B0503020204020204" pitchFamily="34" charset="-122"/>
              </a:endParaRPr>
            </a:p>
          </p:txBody>
        </p:sp>
        <p:sp>
          <p:nvSpPr>
            <p:cNvPr id="37" name="Freeform: Shape 144"/>
            <p:cNvSpPr>
              <a:spLocks noChangeAspect="1"/>
            </p:cNvSpPr>
            <p:nvPr/>
          </p:nvSpPr>
          <p:spPr>
            <a:xfrm>
              <a:off x="8320486" y="4296830"/>
              <a:ext cx="95102" cy="136954"/>
            </a:xfrm>
            <a:custGeom>
              <a:avLst/>
              <a:gdLst>
                <a:gd name="connsiteX0" fmla="*/ 480060 w 1431607"/>
                <a:gd name="connsiteY0" fmla="*/ 1729740 h 2059304"/>
                <a:gd name="connsiteX1" fmla="*/ 1208723 w 1431607"/>
                <a:gd name="connsiteY1" fmla="*/ 1729740 h 2059304"/>
                <a:gd name="connsiteX2" fmla="*/ 1374457 w 1431607"/>
                <a:gd name="connsiteY2" fmla="*/ 1774507 h 2059304"/>
                <a:gd name="connsiteX3" fmla="*/ 1431607 w 1431607"/>
                <a:gd name="connsiteY3" fmla="*/ 1895475 h 2059304"/>
                <a:gd name="connsiteX4" fmla="*/ 1385888 w 1431607"/>
                <a:gd name="connsiteY4" fmla="*/ 2011680 h 2059304"/>
                <a:gd name="connsiteX5" fmla="*/ 1248728 w 1431607"/>
                <a:gd name="connsiteY5" fmla="*/ 2059305 h 2059304"/>
                <a:gd name="connsiteX6" fmla="*/ 221933 w 1431607"/>
                <a:gd name="connsiteY6" fmla="*/ 2059305 h 2059304"/>
                <a:gd name="connsiteX7" fmla="*/ 59055 w 1431607"/>
                <a:gd name="connsiteY7" fmla="*/ 2001203 h 2059304"/>
                <a:gd name="connsiteX8" fmla="*/ 0 w 1431607"/>
                <a:gd name="connsiteY8" fmla="*/ 1864995 h 2059304"/>
                <a:gd name="connsiteX9" fmla="*/ 38100 w 1431607"/>
                <a:gd name="connsiteY9" fmla="*/ 1731645 h 2059304"/>
                <a:gd name="connsiteX10" fmla="*/ 120015 w 1431607"/>
                <a:gd name="connsiteY10" fmla="*/ 1601153 h 2059304"/>
                <a:gd name="connsiteX11" fmla="*/ 455295 w 1431607"/>
                <a:gd name="connsiteY11" fmla="*/ 1271588 h 2059304"/>
                <a:gd name="connsiteX12" fmla="*/ 668655 w 1431607"/>
                <a:gd name="connsiteY12" fmla="*/ 1090613 h 2059304"/>
                <a:gd name="connsiteX13" fmla="*/ 859155 w 1431607"/>
                <a:gd name="connsiteY13" fmla="*/ 927735 h 2059304"/>
                <a:gd name="connsiteX14" fmla="*/ 975360 w 1431607"/>
                <a:gd name="connsiteY14" fmla="*/ 760095 h 2059304"/>
                <a:gd name="connsiteX15" fmla="*/ 1015365 w 1431607"/>
                <a:gd name="connsiteY15" fmla="*/ 591502 h 2059304"/>
                <a:gd name="connsiteX16" fmla="*/ 972503 w 1431607"/>
                <a:gd name="connsiteY16" fmla="*/ 431482 h 2059304"/>
                <a:gd name="connsiteX17" fmla="*/ 856297 w 1431607"/>
                <a:gd name="connsiteY17" fmla="*/ 321945 h 2059304"/>
                <a:gd name="connsiteX18" fmla="*/ 696278 w 1431607"/>
                <a:gd name="connsiteY18" fmla="*/ 282892 h 2059304"/>
                <a:gd name="connsiteX19" fmla="*/ 408622 w 1431607"/>
                <a:gd name="connsiteY19" fmla="*/ 442913 h 2059304"/>
                <a:gd name="connsiteX20" fmla="*/ 361950 w 1431607"/>
                <a:gd name="connsiteY20" fmla="*/ 557213 h 2059304"/>
                <a:gd name="connsiteX21" fmla="*/ 287655 w 1431607"/>
                <a:gd name="connsiteY21" fmla="*/ 701040 h 2059304"/>
                <a:gd name="connsiteX22" fmla="*/ 166688 w 1431607"/>
                <a:gd name="connsiteY22" fmla="*/ 751522 h 2059304"/>
                <a:gd name="connsiteX23" fmla="*/ 50483 w 1431607"/>
                <a:gd name="connsiteY23" fmla="*/ 705802 h 2059304"/>
                <a:gd name="connsiteX24" fmla="*/ 4763 w 1431607"/>
                <a:gd name="connsiteY24" fmla="*/ 580072 h 2059304"/>
                <a:gd name="connsiteX25" fmla="*/ 47625 w 1431607"/>
                <a:gd name="connsiteY25" fmla="*/ 379095 h 2059304"/>
                <a:gd name="connsiteX26" fmla="*/ 176213 w 1431607"/>
                <a:gd name="connsiteY26" fmla="*/ 189547 h 2059304"/>
                <a:gd name="connsiteX27" fmla="*/ 394335 w 1431607"/>
                <a:gd name="connsiteY27" fmla="*/ 52388 h 2059304"/>
                <a:gd name="connsiteX28" fmla="*/ 702945 w 1431607"/>
                <a:gd name="connsiteY28" fmla="*/ 0 h 2059304"/>
                <a:gd name="connsiteX29" fmla="*/ 1066800 w 1431607"/>
                <a:gd name="connsiteY29" fmla="*/ 66675 h 2059304"/>
                <a:gd name="connsiteX30" fmla="*/ 1238250 w 1431607"/>
                <a:gd name="connsiteY30" fmla="*/ 189547 h 2059304"/>
                <a:gd name="connsiteX31" fmla="*/ 1353503 w 1431607"/>
                <a:gd name="connsiteY31" fmla="*/ 370522 h 2059304"/>
                <a:gd name="connsiteX32" fmla="*/ 1394460 w 1431607"/>
                <a:gd name="connsiteY32" fmla="*/ 582930 h 2059304"/>
                <a:gd name="connsiteX33" fmla="*/ 1308735 w 1431607"/>
                <a:gd name="connsiteY33" fmla="*/ 897255 h 2059304"/>
                <a:gd name="connsiteX34" fmla="*/ 1133475 w 1431607"/>
                <a:gd name="connsiteY34" fmla="*/ 1119188 h 2059304"/>
                <a:gd name="connsiteX35" fmla="*/ 834390 w 1431607"/>
                <a:gd name="connsiteY35" fmla="*/ 1370648 h 2059304"/>
                <a:gd name="connsiteX36" fmla="*/ 546735 w 1431607"/>
                <a:gd name="connsiteY36" fmla="*/ 1637348 h 2059304"/>
                <a:gd name="connsiteX37" fmla="*/ 480060 w 1431607"/>
                <a:gd name="connsiteY37" fmla="*/ 1729740 h 20593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431607" h="2059304">
                  <a:moveTo>
                    <a:pt x="480060" y="1729740"/>
                  </a:moveTo>
                  <a:lnTo>
                    <a:pt x="1208723" y="1729740"/>
                  </a:lnTo>
                  <a:cubicBezTo>
                    <a:pt x="1281113" y="1729740"/>
                    <a:pt x="1336357" y="1744980"/>
                    <a:pt x="1374457" y="1774507"/>
                  </a:cubicBezTo>
                  <a:cubicBezTo>
                    <a:pt x="1412557" y="1804035"/>
                    <a:pt x="1431607" y="1844992"/>
                    <a:pt x="1431607" y="1895475"/>
                  </a:cubicBezTo>
                  <a:cubicBezTo>
                    <a:pt x="1431607" y="1941195"/>
                    <a:pt x="1416368" y="1979295"/>
                    <a:pt x="1385888" y="2011680"/>
                  </a:cubicBezTo>
                  <a:cubicBezTo>
                    <a:pt x="1355407" y="2043113"/>
                    <a:pt x="1309688" y="2059305"/>
                    <a:pt x="1248728" y="2059305"/>
                  </a:cubicBezTo>
                  <a:lnTo>
                    <a:pt x="221933" y="2059305"/>
                  </a:lnTo>
                  <a:cubicBezTo>
                    <a:pt x="152400" y="2059305"/>
                    <a:pt x="98108" y="2040255"/>
                    <a:pt x="59055" y="2001203"/>
                  </a:cubicBezTo>
                  <a:cubicBezTo>
                    <a:pt x="20003" y="1962150"/>
                    <a:pt x="0" y="1917382"/>
                    <a:pt x="0" y="1864995"/>
                  </a:cubicBezTo>
                  <a:cubicBezTo>
                    <a:pt x="0" y="1831657"/>
                    <a:pt x="12383" y="1786890"/>
                    <a:pt x="38100" y="1731645"/>
                  </a:cubicBezTo>
                  <a:cubicBezTo>
                    <a:pt x="63817" y="1676400"/>
                    <a:pt x="90488" y="1632585"/>
                    <a:pt x="120015" y="1601153"/>
                  </a:cubicBezTo>
                  <a:cubicBezTo>
                    <a:pt x="243840" y="1472565"/>
                    <a:pt x="355283" y="1363028"/>
                    <a:pt x="455295" y="1271588"/>
                  </a:cubicBezTo>
                  <a:cubicBezTo>
                    <a:pt x="554355" y="1180148"/>
                    <a:pt x="625793" y="1120140"/>
                    <a:pt x="668655" y="1090613"/>
                  </a:cubicBezTo>
                  <a:cubicBezTo>
                    <a:pt x="744855" y="1036320"/>
                    <a:pt x="808672" y="982027"/>
                    <a:pt x="859155" y="927735"/>
                  </a:cubicBezTo>
                  <a:cubicBezTo>
                    <a:pt x="909638" y="873443"/>
                    <a:pt x="948690" y="817245"/>
                    <a:pt x="975360" y="760095"/>
                  </a:cubicBezTo>
                  <a:cubicBezTo>
                    <a:pt x="1002030" y="702945"/>
                    <a:pt x="1015365" y="646747"/>
                    <a:pt x="1015365" y="591502"/>
                  </a:cubicBezTo>
                  <a:cubicBezTo>
                    <a:pt x="1015365" y="532447"/>
                    <a:pt x="1001078" y="479107"/>
                    <a:pt x="972503" y="431482"/>
                  </a:cubicBezTo>
                  <a:cubicBezTo>
                    <a:pt x="943928" y="384810"/>
                    <a:pt x="905828" y="347663"/>
                    <a:pt x="856297" y="321945"/>
                  </a:cubicBezTo>
                  <a:cubicBezTo>
                    <a:pt x="807720" y="296227"/>
                    <a:pt x="754380" y="282892"/>
                    <a:pt x="696278" y="282892"/>
                  </a:cubicBezTo>
                  <a:cubicBezTo>
                    <a:pt x="574358" y="282892"/>
                    <a:pt x="478155" y="336232"/>
                    <a:pt x="408622" y="442913"/>
                  </a:cubicBezTo>
                  <a:cubicBezTo>
                    <a:pt x="399097" y="457200"/>
                    <a:pt x="383858" y="495300"/>
                    <a:pt x="361950" y="557213"/>
                  </a:cubicBezTo>
                  <a:cubicBezTo>
                    <a:pt x="340042" y="619125"/>
                    <a:pt x="315278" y="667702"/>
                    <a:pt x="287655" y="701040"/>
                  </a:cubicBezTo>
                  <a:cubicBezTo>
                    <a:pt x="260033" y="734377"/>
                    <a:pt x="220028" y="751522"/>
                    <a:pt x="166688" y="751522"/>
                  </a:cubicBezTo>
                  <a:cubicBezTo>
                    <a:pt x="120015" y="751522"/>
                    <a:pt x="81915" y="736282"/>
                    <a:pt x="50483" y="705802"/>
                  </a:cubicBezTo>
                  <a:cubicBezTo>
                    <a:pt x="19050" y="675322"/>
                    <a:pt x="4763" y="633413"/>
                    <a:pt x="4763" y="580072"/>
                  </a:cubicBezTo>
                  <a:cubicBezTo>
                    <a:pt x="4763" y="516255"/>
                    <a:pt x="19050" y="448627"/>
                    <a:pt x="47625" y="379095"/>
                  </a:cubicBezTo>
                  <a:cubicBezTo>
                    <a:pt x="76200" y="309563"/>
                    <a:pt x="119063" y="245745"/>
                    <a:pt x="176213" y="189547"/>
                  </a:cubicBezTo>
                  <a:cubicBezTo>
                    <a:pt x="233363" y="132397"/>
                    <a:pt x="305753" y="86677"/>
                    <a:pt x="394335" y="52388"/>
                  </a:cubicBezTo>
                  <a:cubicBezTo>
                    <a:pt x="482917" y="18097"/>
                    <a:pt x="584835" y="0"/>
                    <a:pt x="702945" y="0"/>
                  </a:cubicBezTo>
                  <a:cubicBezTo>
                    <a:pt x="844868" y="0"/>
                    <a:pt x="966788" y="21907"/>
                    <a:pt x="1066800" y="66675"/>
                  </a:cubicBezTo>
                  <a:cubicBezTo>
                    <a:pt x="1131570" y="96202"/>
                    <a:pt x="1188720" y="137160"/>
                    <a:pt x="1238250" y="189547"/>
                  </a:cubicBezTo>
                  <a:cubicBezTo>
                    <a:pt x="1287780" y="241935"/>
                    <a:pt x="1325880" y="301942"/>
                    <a:pt x="1353503" y="370522"/>
                  </a:cubicBezTo>
                  <a:cubicBezTo>
                    <a:pt x="1381125" y="439102"/>
                    <a:pt x="1394460" y="509588"/>
                    <a:pt x="1394460" y="582930"/>
                  </a:cubicBezTo>
                  <a:cubicBezTo>
                    <a:pt x="1394460" y="698182"/>
                    <a:pt x="1365885" y="802957"/>
                    <a:pt x="1308735" y="897255"/>
                  </a:cubicBezTo>
                  <a:cubicBezTo>
                    <a:pt x="1251585" y="991552"/>
                    <a:pt x="1193482" y="1065848"/>
                    <a:pt x="1133475" y="1119188"/>
                  </a:cubicBezTo>
                  <a:cubicBezTo>
                    <a:pt x="1073468" y="1172528"/>
                    <a:pt x="974407" y="1256348"/>
                    <a:pt x="834390" y="1370648"/>
                  </a:cubicBezTo>
                  <a:cubicBezTo>
                    <a:pt x="694372" y="1484948"/>
                    <a:pt x="598170" y="1573530"/>
                    <a:pt x="546735" y="1637348"/>
                  </a:cubicBezTo>
                  <a:cubicBezTo>
                    <a:pt x="526733" y="1664970"/>
                    <a:pt x="503872" y="1694498"/>
                    <a:pt x="480060" y="1729740"/>
                  </a:cubicBezTo>
                  <a:close/>
                </a:path>
              </a:pathLst>
            </a:custGeom>
            <a:solidFill>
              <a:schemeClr val="bg1"/>
            </a:solidFill>
            <a:ln w="9525" cap="flat">
              <a:noFill/>
              <a:prstDash val="solid"/>
              <a:miter/>
            </a:ln>
          </p:spPr>
          <p:txBody>
            <a:bodyPr rtlCol="0" anchor="ct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en-IN" sz="1800" b="0" i="0" u="none" strike="noStrike" kern="1200" cap="none" spc="0" normalizeH="0" baseline="0" noProof="0">
                <a:ln>
                  <a:noFill/>
                </a:ln>
                <a:solidFill>
                  <a:prstClr val="black"/>
                </a:solidFill>
                <a:effectLst/>
                <a:uLnTx/>
                <a:uFillTx/>
                <a:latin typeface="微软雅黑" panose="020B0503020204020204" pitchFamily="34" charset="-122"/>
                <a:ea typeface="微软雅黑" panose="020B0503020204020204" pitchFamily="34" charset="-122"/>
              </a:endParaRPr>
            </a:p>
          </p:txBody>
        </p:sp>
        <p:grpSp>
          <p:nvGrpSpPr>
            <p:cNvPr id="38" name="Graphic 153"/>
            <p:cNvGrpSpPr>
              <a:grpSpLocks noChangeAspect="1"/>
            </p:cNvGrpSpPr>
            <p:nvPr/>
          </p:nvGrpSpPr>
          <p:grpSpPr>
            <a:xfrm>
              <a:off x="6719012" y="1383206"/>
              <a:ext cx="473728" cy="468527"/>
              <a:chOff x="1328750" y="192083"/>
              <a:chExt cx="6486491" cy="6408062"/>
            </a:xfrm>
            <a:solidFill>
              <a:schemeClr val="bg1"/>
            </a:solidFill>
          </p:grpSpPr>
          <p:sp>
            <p:nvSpPr>
              <p:cNvPr id="113" name="Freeform: Shape 155"/>
              <p:cNvSpPr/>
              <p:nvPr/>
            </p:nvSpPr>
            <p:spPr>
              <a:xfrm>
                <a:off x="1328750" y="192083"/>
                <a:ext cx="6486491" cy="6408062"/>
              </a:xfrm>
              <a:custGeom>
                <a:avLst/>
                <a:gdLst>
                  <a:gd name="connsiteX0" fmla="*/ 6482597 w 6486491"/>
                  <a:gd name="connsiteY0" fmla="*/ 3025539 h 6408062"/>
                  <a:gd name="connsiteX1" fmla="*/ 6357845 w 6486491"/>
                  <a:gd name="connsiteY1" fmla="*/ 2316565 h 6408062"/>
                  <a:gd name="connsiteX2" fmla="*/ 6065813 w 6486491"/>
                  <a:gd name="connsiteY2" fmla="*/ 2111675 h 6408062"/>
                  <a:gd name="connsiteX3" fmla="*/ 5268413 w 6486491"/>
                  <a:gd name="connsiteY3" fmla="*/ 2252551 h 6408062"/>
                  <a:gd name="connsiteX4" fmla="*/ 5102475 w 6486491"/>
                  <a:gd name="connsiteY4" fmla="*/ 1965163 h 6408062"/>
                  <a:gd name="connsiteX5" fmla="*/ 5623145 w 6486491"/>
                  <a:gd name="connsiteY5" fmla="*/ 1343460 h 6408062"/>
                  <a:gd name="connsiteX6" fmla="*/ 5592106 w 6486491"/>
                  <a:gd name="connsiteY6" fmla="*/ 987587 h 6408062"/>
                  <a:gd name="connsiteX7" fmla="*/ 5041702 w 6486491"/>
                  <a:gd name="connsiteY7" fmla="*/ 524859 h 6408062"/>
                  <a:gd name="connsiteX8" fmla="*/ 4686526 w 6486491"/>
                  <a:gd name="connsiteY8" fmla="*/ 555998 h 6408062"/>
                  <a:gd name="connsiteX9" fmla="*/ 4166109 w 6486491"/>
                  <a:gd name="connsiteY9" fmla="*/ 1177448 h 6408062"/>
                  <a:gd name="connsiteX10" fmla="*/ 3854579 w 6486491"/>
                  <a:gd name="connsiteY10" fmla="*/ 1063849 h 6408062"/>
                  <a:gd name="connsiteX11" fmla="*/ 3854579 w 6486491"/>
                  <a:gd name="connsiteY11" fmla="*/ 252586 h 6408062"/>
                  <a:gd name="connsiteX12" fmla="*/ 3602479 w 6486491"/>
                  <a:gd name="connsiteY12" fmla="*/ 0 h 6408062"/>
                  <a:gd name="connsiteX13" fmla="*/ 2884020 w 6486491"/>
                  <a:gd name="connsiteY13" fmla="*/ 0 h 6408062"/>
                  <a:gd name="connsiteX14" fmla="*/ 2631920 w 6486491"/>
                  <a:gd name="connsiteY14" fmla="*/ 252586 h 6408062"/>
                  <a:gd name="connsiteX15" fmla="*/ 2631920 w 6486491"/>
                  <a:gd name="connsiteY15" fmla="*/ 1063849 h 6408062"/>
                  <a:gd name="connsiteX16" fmla="*/ 2320389 w 6486491"/>
                  <a:gd name="connsiteY16" fmla="*/ 1177448 h 6408062"/>
                  <a:gd name="connsiteX17" fmla="*/ 1799972 w 6486491"/>
                  <a:gd name="connsiteY17" fmla="*/ 555998 h 6408062"/>
                  <a:gd name="connsiteX18" fmla="*/ 1444797 w 6486491"/>
                  <a:gd name="connsiteY18" fmla="*/ 524859 h 6408062"/>
                  <a:gd name="connsiteX19" fmla="*/ 894389 w 6486491"/>
                  <a:gd name="connsiteY19" fmla="*/ 987587 h 6408062"/>
                  <a:gd name="connsiteX20" fmla="*/ 863358 w 6486491"/>
                  <a:gd name="connsiteY20" fmla="*/ 1343460 h 6408062"/>
                  <a:gd name="connsiteX21" fmla="*/ 1383973 w 6486491"/>
                  <a:gd name="connsiteY21" fmla="*/ 1965163 h 6408062"/>
                  <a:gd name="connsiteX22" fmla="*/ 1218090 w 6486491"/>
                  <a:gd name="connsiteY22" fmla="*/ 2252551 h 6408062"/>
                  <a:gd name="connsiteX23" fmla="*/ 420686 w 6486491"/>
                  <a:gd name="connsiteY23" fmla="*/ 2111675 h 6408062"/>
                  <a:gd name="connsiteX24" fmla="*/ 128657 w 6486491"/>
                  <a:gd name="connsiteY24" fmla="*/ 2316565 h 6408062"/>
                  <a:gd name="connsiteX25" fmla="*/ 3896 w 6486491"/>
                  <a:gd name="connsiteY25" fmla="*/ 3025488 h 6408062"/>
                  <a:gd name="connsiteX26" fmla="*/ 208332 w 6486491"/>
                  <a:gd name="connsiteY26" fmla="*/ 3318131 h 6408062"/>
                  <a:gd name="connsiteX27" fmla="*/ 1006133 w 6486491"/>
                  <a:gd name="connsiteY27" fmla="*/ 3459108 h 6408062"/>
                  <a:gd name="connsiteX28" fmla="*/ 1063242 w 6486491"/>
                  <a:gd name="connsiteY28" fmla="*/ 3786125 h 6408062"/>
                  <a:gd name="connsiteX29" fmla="*/ 362092 w 6486491"/>
                  <a:gd name="connsiteY29" fmla="*/ 4191730 h 6408062"/>
                  <a:gd name="connsiteX30" fmla="*/ 269797 w 6486491"/>
                  <a:gd name="connsiteY30" fmla="*/ 4536734 h 6408062"/>
                  <a:gd name="connsiteX31" fmla="*/ 629031 w 6486491"/>
                  <a:gd name="connsiteY31" fmla="*/ 5160228 h 6408062"/>
                  <a:gd name="connsiteX32" fmla="*/ 973420 w 6486491"/>
                  <a:gd name="connsiteY32" fmla="*/ 5252651 h 6408062"/>
                  <a:gd name="connsiteX33" fmla="*/ 1675018 w 6486491"/>
                  <a:gd name="connsiteY33" fmla="*/ 4846793 h 6408062"/>
                  <a:gd name="connsiteX34" fmla="*/ 1928638 w 6486491"/>
                  <a:gd name="connsiteY34" fmla="*/ 5060264 h 6408062"/>
                  <a:gd name="connsiteX35" fmla="*/ 1651605 w 6486491"/>
                  <a:gd name="connsiteY35" fmla="*/ 5822881 h 6408062"/>
                  <a:gd name="connsiteX36" fmla="*/ 1802303 w 6486491"/>
                  <a:gd name="connsiteY36" fmla="*/ 6146624 h 6408062"/>
                  <a:gd name="connsiteX37" fmla="*/ 2477472 w 6486491"/>
                  <a:gd name="connsiteY37" fmla="*/ 6392807 h 6408062"/>
                  <a:gd name="connsiteX38" fmla="*/ 2800582 w 6486491"/>
                  <a:gd name="connsiteY38" fmla="*/ 6241878 h 6408062"/>
                  <a:gd name="connsiteX39" fmla="*/ 3077615 w 6486491"/>
                  <a:gd name="connsiteY39" fmla="*/ 5479159 h 6408062"/>
                  <a:gd name="connsiteX40" fmla="*/ 3408833 w 6486491"/>
                  <a:gd name="connsiteY40" fmla="*/ 5479159 h 6408062"/>
                  <a:gd name="connsiteX41" fmla="*/ 3685917 w 6486491"/>
                  <a:gd name="connsiteY41" fmla="*/ 6241878 h 6408062"/>
                  <a:gd name="connsiteX42" fmla="*/ 4009027 w 6486491"/>
                  <a:gd name="connsiteY42" fmla="*/ 6392807 h 6408062"/>
                  <a:gd name="connsiteX43" fmla="*/ 4684196 w 6486491"/>
                  <a:gd name="connsiteY43" fmla="*/ 6146624 h 6408062"/>
                  <a:gd name="connsiteX44" fmla="*/ 4834893 w 6486491"/>
                  <a:gd name="connsiteY44" fmla="*/ 5822881 h 6408062"/>
                  <a:gd name="connsiteX45" fmla="*/ 4557860 w 6486491"/>
                  <a:gd name="connsiteY45" fmla="*/ 5060264 h 6408062"/>
                  <a:gd name="connsiteX46" fmla="*/ 4811430 w 6486491"/>
                  <a:gd name="connsiteY46" fmla="*/ 4846793 h 6408062"/>
                  <a:gd name="connsiteX47" fmla="*/ 5513077 w 6486491"/>
                  <a:gd name="connsiteY47" fmla="*/ 5252651 h 6408062"/>
                  <a:gd name="connsiteX48" fmla="*/ 5857420 w 6486491"/>
                  <a:gd name="connsiteY48" fmla="*/ 5160228 h 6408062"/>
                  <a:gd name="connsiteX49" fmla="*/ 6216650 w 6486491"/>
                  <a:gd name="connsiteY49" fmla="*/ 4536734 h 6408062"/>
                  <a:gd name="connsiteX50" fmla="*/ 6124407 w 6486491"/>
                  <a:gd name="connsiteY50" fmla="*/ 4191730 h 6408062"/>
                  <a:gd name="connsiteX51" fmla="*/ 5423203 w 6486491"/>
                  <a:gd name="connsiteY51" fmla="*/ 3786125 h 6408062"/>
                  <a:gd name="connsiteX52" fmla="*/ 5480366 w 6486491"/>
                  <a:gd name="connsiteY52" fmla="*/ 3459108 h 6408062"/>
                  <a:gd name="connsiteX53" fmla="*/ 6278120 w 6486491"/>
                  <a:gd name="connsiteY53" fmla="*/ 3318131 h 6408062"/>
                  <a:gd name="connsiteX54" fmla="*/ 6482597 w 6486491"/>
                  <a:gd name="connsiteY54" fmla="*/ 3025539 h 6408062"/>
                  <a:gd name="connsiteX55" fmla="*/ 6244610 w 6486491"/>
                  <a:gd name="connsiteY55" fmla="*/ 3127533 h 6408062"/>
                  <a:gd name="connsiteX56" fmla="*/ 5373566 w 6486491"/>
                  <a:gd name="connsiteY56" fmla="*/ 3281445 h 6408062"/>
                  <a:gd name="connsiteX57" fmla="*/ 5293941 w 6486491"/>
                  <a:gd name="connsiteY57" fmla="*/ 3370353 h 6408062"/>
                  <a:gd name="connsiteX58" fmla="*/ 5217877 w 6486491"/>
                  <a:gd name="connsiteY58" fmla="*/ 3805801 h 6408062"/>
                  <a:gd name="connsiteX59" fmla="*/ 5262320 w 6486491"/>
                  <a:gd name="connsiteY59" fmla="*/ 3916478 h 6408062"/>
                  <a:gd name="connsiteX60" fmla="*/ 6027856 w 6486491"/>
                  <a:gd name="connsiteY60" fmla="*/ 4359326 h 6408062"/>
                  <a:gd name="connsiteX61" fmla="*/ 6049432 w 6486491"/>
                  <a:gd name="connsiteY61" fmla="*/ 4439995 h 6408062"/>
                  <a:gd name="connsiteX62" fmla="*/ 5690202 w 6486491"/>
                  <a:gd name="connsiteY62" fmla="*/ 5063437 h 6408062"/>
                  <a:gd name="connsiteX63" fmla="*/ 5609627 w 6486491"/>
                  <a:gd name="connsiteY63" fmla="*/ 5085106 h 6408062"/>
                  <a:gd name="connsiteX64" fmla="*/ 4843647 w 6486491"/>
                  <a:gd name="connsiteY64" fmla="*/ 4641966 h 6408062"/>
                  <a:gd name="connsiteX65" fmla="*/ 4725724 w 6486491"/>
                  <a:gd name="connsiteY65" fmla="*/ 4658721 h 6408062"/>
                  <a:gd name="connsiteX66" fmla="*/ 4387868 w 6486491"/>
                  <a:gd name="connsiteY66" fmla="*/ 4943088 h 6408062"/>
                  <a:gd name="connsiteX67" fmla="*/ 4350950 w 6486491"/>
                  <a:gd name="connsiteY67" fmla="*/ 5056545 h 6408062"/>
                  <a:gd name="connsiteX68" fmla="*/ 4653372 w 6486491"/>
                  <a:gd name="connsiteY68" fmla="*/ 5889029 h 6408062"/>
                  <a:gd name="connsiteX69" fmla="*/ 4618127 w 6486491"/>
                  <a:gd name="connsiteY69" fmla="*/ 5964747 h 6408062"/>
                  <a:gd name="connsiteX70" fmla="*/ 3943009 w 6486491"/>
                  <a:gd name="connsiteY70" fmla="*/ 6210981 h 6408062"/>
                  <a:gd name="connsiteX71" fmla="*/ 3867450 w 6486491"/>
                  <a:gd name="connsiteY71" fmla="*/ 6175680 h 6408062"/>
                  <a:gd name="connsiteX72" fmla="*/ 3564978 w 6486491"/>
                  <a:gd name="connsiteY72" fmla="*/ 5343044 h 6408062"/>
                  <a:gd name="connsiteX73" fmla="*/ 3463968 w 6486491"/>
                  <a:gd name="connsiteY73" fmla="*/ 5279917 h 6408062"/>
                  <a:gd name="connsiteX74" fmla="*/ 3022581 w 6486491"/>
                  <a:gd name="connsiteY74" fmla="*/ 5279917 h 6408062"/>
                  <a:gd name="connsiteX75" fmla="*/ 2921571 w 6486491"/>
                  <a:gd name="connsiteY75" fmla="*/ 5343044 h 6408062"/>
                  <a:gd name="connsiteX76" fmla="*/ 2619098 w 6486491"/>
                  <a:gd name="connsiteY76" fmla="*/ 6175680 h 6408062"/>
                  <a:gd name="connsiteX77" fmla="*/ 2543541 w 6486491"/>
                  <a:gd name="connsiteY77" fmla="*/ 6210981 h 6408062"/>
                  <a:gd name="connsiteX78" fmla="*/ 1868372 w 6486491"/>
                  <a:gd name="connsiteY78" fmla="*/ 5964747 h 6408062"/>
                  <a:gd name="connsiteX79" fmla="*/ 1833127 w 6486491"/>
                  <a:gd name="connsiteY79" fmla="*/ 5889079 h 6408062"/>
                  <a:gd name="connsiteX80" fmla="*/ 2135599 w 6486491"/>
                  <a:gd name="connsiteY80" fmla="*/ 5056545 h 6408062"/>
                  <a:gd name="connsiteX81" fmla="*/ 2098682 w 6486491"/>
                  <a:gd name="connsiteY81" fmla="*/ 4943088 h 6408062"/>
                  <a:gd name="connsiteX82" fmla="*/ 1691095 w 6486491"/>
                  <a:gd name="connsiteY82" fmla="*/ 4629018 h 6408062"/>
                  <a:gd name="connsiteX83" fmla="*/ 876869 w 6486491"/>
                  <a:gd name="connsiteY83" fmla="*/ 5085106 h 6408062"/>
                  <a:gd name="connsiteX84" fmla="*/ 796352 w 6486491"/>
                  <a:gd name="connsiteY84" fmla="*/ 5063488 h 6408062"/>
                  <a:gd name="connsiteX85" fmla="*/ 437116 w 6486491"/>
                  <a:gd name="connsiteY85" fmla="*/ 4439995 h 6408062"/>
                  <a:gd name="connsiteX86" fmla="*/ 458693 w 6486491"/>
                  <a:gd name="connsiteY86" fmla="*/ 4359326 h 6408062"/>
                  <a:gd name="connsiteX87" fmla="*/ 1224227 w 6486491"/>
                  <a:gd name="connsiteY87" fmla="*/ 3916478 h 6408062"/>
                  <a:gd name="connsiteX88" fmla="*/ 1268672 w 6486491"/>
                  <a:gd name="connsiteY88" fmla="*/ 3805801 h 6408062"/>
                  <a:gd name="connsiteX89" fmla="*/ 1192555 w 6486491"/>
                  <a:gd name="connsiteY89" fmla="*/ 3370353 h 6408062"/>
                  <a:gd name="connsiteX90" fmla="*/ 1112978 w 6486491"/>
                  <a:gd name="connsiteY90" fmla="*/ 3281445 h 6408062"/>
                  <a:gd name="connsiteX91" fmla="*/ 241935 w 6486491"/>
                  <a:gd name="connsiteY91" fmla="*/ 3127533 h 6408062"/>
                  <a:gd name="connsiteX92" fmla="*/ 194129 w 6486491"/>
                  <a:gd name="connsiteY92" fmla="*/ 3059101 h 6408062"/>
                  <a:gd name="connsiteX93" fmla="*/ 318889 w 6486491"/>
                  <a:gd name="connsiteY93" fmla="*/ 2350141 h 6408062"/>
                  <a:gd name="connsiteX94" fmla="*/ 387133 w 6486491"/>
                  <a:gd name="connsiteY94" fmla="*/ 2302234 h 6408062"/>
                  <a:gd name="connsiteX95" fmla="*/ 1257730 w 6486491"/>
                  <a:gd name="connsiteY95" fmla="*/ 2456045 h 6408062"/>
                  <a:gd name="connsiteX96" fmla="*/ 1362790 w 6486491"/>
                  <a:gd name="connsiteY96" fmla="*/ 2399926 h 6408062"/>
                  <a:gd name="connsiteX97" fmla="*/ 1583763 w 6486491"/>
                  <a:gd name="connsiteY97" fmla="*/ 2017220 h 6408062"/>
                  <a:gd name="connsiteX98" fmla="*/ 1579798 w 6486491"/>
                  <a:gd name="connsiteY98" fmla="*/ 1897873 h 6408062"/>
                  <a:gd name="connsiteX99" fmla="*/ 1011279 w 6486491"/>
                  <a:gd name="connsiteY99" fmla="*/ 1219050 h 6408062"/>
                  <a:gd name="connsiteX100" fmla="*/ 1018553 w 6486491"/>
                  <a:gd name="connsiteY100" fmla="*/ 1135846 h 6408062"/>
                  <a:gd name="connsiteX101" fmla="*/ 1568966 w 6486491"/>
                  <a:gd name="connsiteY101" fmla="*/ 673117 h 6408062"/>
                  <a:gd name="connsiteX102" fmla="*/ 1651998 w 6486491"/>
                  <a:gd name="connsiteY102" fmla="*/ 680407 h 6408062"/>
                  <a:gd name="connsiteX103" fmla="*/ 2220279 w 6486491"/>
                  <a:gd name="connsiteY103" fmla="*/ 1358933 h 6408062"/>
                  <a:gd name="connsiteX104" fmla="*/ 2336871 w 6486491"/>
                  <a:gd name="connsiteY104" fmla="*/ 1383521 h 6408062"/>
                  <a:gd name="connsiteX105" fmla="*/ 2751490 w 6486491"/>
                  <a:gd name="connsiteY105" fmla="*/ 1232338 h 6408062"/>
                  <a:gd name="connsiteX106" fmla="*/ 2825020 w 6486491"/>
                  <a:gd name="connsiteY106" fmla="*/ 1138375 h 6408062"/>
                  <a:gd name="connsiteX107" fmla="*/ 2825020 w 6486491"/>
                  <a:gd name="connsiteY107" fmla="*/ 252586 h 6408062"/>
                  <a:gd name="connsiteX108" fmla="*/ 2883969 w 6486491"/>
                  <a:gd name="connsiteY108" fmla="*/ 193531 h 6408062"/>
                  <a:gd name="connsiteX109" fmla="*/ 3602479 w 6486491"/>
                  <a:gd name="connsiteY109" fmla="*/ 193531 h 6408062"/>
                  <a:gd name="connsiteX110" fmla="*/ 3661427 w 6486491"/>
                  <a:gd name="connsiteY110" fmla="*/ 252586 h 6408062"/>
                  <a:gd name="connsiteX111" fmla="*/ 3661427 w 6486491"/>
                  <a:gd name="connsiteY111" fmla="*/ 1138375 h 6408062"/>
                  <a:gd name="connsiteX112" fmla="*/ 3735009 w 6486491"/>
                  <a:gd name="connsiteY112" fmla="*/ 1232338 h 6408062"/>
                  <a:gd name="connsiteX113" fmla="*/ 4149576 w 6486491"/>
                  <a:gd name="connsiteY113" fmla="*/ 1383521 h 6408062"/>
                  <a:gd name="connsiteX114" fmla="*/ 4266220 w 6486491"/>
                  <a:gd name="connsiteY114" fmla="*/ 1358933 h 6408062"/>
                  <a:gd name="connsiteX115" fmla="*/ 4834500 w 6486491"/>
                  <a:gd name="connsiteY115" fmla="*/ 680358 h 6408062"/>
                  <a:gd name="connsiteX116" fmla="*/ 4917533 w 6486491"/>
                  <a:gd name="connsiteY116" fmla="*/ 673068 h 6408062"/>
                  <a:gd name="connsiteX117" fmla="*/ 5467950 w 6486491"/>
                  <a:gd name="connsiteY117" fmla="*/ 1135846 h 6408062"/>
                  <a:gd name="connsiteX118" fmla="*/ 5475222 w 6486491"/>
                  <a:gd name="connsiteY118" fmla="*/ 1219050 h 6408062"/>
                  <a:gd name="connsiteX119" fmla="*/ 4906701 w 6486491"/>
                  <a:gd name="connsiteY119" fmla="*/ 1897873 h 6408062"/>
                  <a:gd name="connsiteX120" fmla="*/ 4902736 w 6486491"/>
                  <a:gd name="connsiteY120" fmla="*/ 2017220 h 6408062"/>
                  <a:gd name="connsiteX121" fmla="*/ 5123708 w 6486491"/>
                  <a:gd name="connsiteY121" fmla="*/ 2399926 h 6408062"/>
                  <a:gd name="connsiteX122" fmla="*/ 5228772 w 6486491"/>
                  <a:gd name="connsiteY122" fmla="*/ 2456045 h 6408062"/>
                  <a:gd name="connsiteX123" fmla="*/ 6099360 w 6486491"/>
                  <a:gd name="connsiteY123" fmla="*/ 2302234 h 6408062"/>
                  <a:gd name="connsiteX124" fmla="*/ 6167659 w 6486491"/>
                  <a:gd name="connsiteY124" fmla="*/ 2350191 h 6408062"/>
                  <a:gd name="connsiteX125" fmla="*/ 6292423 w 6486491"/>
                  <a:gd name="connsiteY125" fmla="*/ 3059101 h 6408062"/>
                  <a:gd name="connsiteX126" fmla="*/ 6292423 w 6486491"/>
                  <a:gd name="connsiteY126" fmla="*/ 3059152 h 6408062"/>
                  <a:gd name="connsiteX127" fmla="*/ 6244610 w 6486491"/>
                  <a:gd name="connsiteY127" fmla="*/ 3127533 h 64080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Lst>
                <a:rect l="l" t="t" r="r" b="b"/>
                <a:pathLst>
                  <a:path w="6486491" h="6408062">
                    <a:moveTo>
                      <a:pt x="6482597" y="3025539"/>
                    </a:moveTo>
                    <a:lnTo>
                      <a:pt x="6357845" y="2316565"/>
                    </a:lnTo>
                    <a:cubicBezTo>
                      <a:pt x="6333698" y="2179168"/>
                      <a:pt x="6203195" y="2087430"/>
                      <a:pt x="6065813" y="2111675"/>
                    </a:cubicBezTo>
                    <a:lnTo>
                      <a:pt x="5268413" y="2252551"/>
                    </a:lnTo>
                    <a:cubicBezTo>
                      <a:pt x="5220360" y="2152981"/>
                      <a:pt x="5164781" y="2056787"/>
                      <a:pt x="5102475" y="1965163"/>
                    </a:cubicBezTo>
                    <a:lnTo>
                      <a:pt x="5623145" y="1343460"/>
                    </a:lnTo>
                    <a:cubicBezTo>
                      <a:pt x="5712715" y="1236554"/>
                      <a:pt x="5698855" y="1077385"/>
                      <a:pt x="5592106" y="987587"/>
                    </a:cubicBezTo>
                    <a:lnTo>
                      <a:pt x="5041702" y="524859"/>
                    </a:lnTo>
                    <a:cubicBezTo>
                      <a:pt x="4935206" y="435358"/>
                      <a:pt x="4775906" y="449340"/>
                      <a:pt x="4686526" y="555998"/>
                    </a:cubicBezTo>
                    <a:lnTo>
                      <a:pt x="4166109" y="1177448"/>
                    </a:lnTo>
                    <a:cubicBezTo>
                      <a:pt x="4065302" y="1131979"/>
                      <a:pt x="3960973" y="1093897"/>
                      <a:pt x="3854579" y="1063849"/>
                    </a:cubicBezTo>
                    <a:lnTo>
                      <a:pt x="3854579" y="252586"/>
                    </a:lnTo>
                    <a:cubicBezTo>
                      <a:pt x="3854579" y="113302"/>
                      <a:pt x="3741495" y="0"/>
                      <a:pt x="3602479" y="0"/>
                    </a:cubicBezTo>
                    <a:lnTo>
                      <a:pt x="2884020" y="0"/>
                    </a:lnTo>
                    <a:cubicBezTo>
                      <a:pt x="2745003" y="0"/>
                      <a:pt x="2631920" y="113302"/>
                      <a:pt x="2631920" y="252586"/>
                    </a:cubicBezTo>
                    <a:lnTo>
                      <a:pt x="2631920" y="1063849"/>
                    </a:lnTo>
                    <a:cubicBezTo>
                      <a:pt x="2525525" y="1093897"/>
                      <a:pt x="2421196" y="1131929"/>
                      <a:pt x="2320389" y="1177448"/>
                    </a:cubicBezTo>
                    <a:lnTo>
                      <a:pt x="1799972" y="555998"/>
                    </a:lnTo>
                    <a:cubicBezTo>
                      <a:pt x="1710592" y="449290"/>
                      <a:pt x="1551292" y="435308"/>
                      <a:pt x="1444797" y="524859"/>
                    </a:cubicBezTo>
                    <a:lnTo>
                      <a:pt x="894389" y="987587"/>
                    </a:lnTo>
                    <a:cubicBezTo>
                      <a:pt x="787691" y="1077286"/>
                      <a:pt x="773735" y="1236504"/>
                      <a:pt x="863358" y="1343460"/>
                    </a:cubicBezTo>
                    <a:lnTo>
                      <a:pt x="1383973" y="1965163"/>
                    </a:lnTo>
                    <a:cubicBezTo>
                      <a:pt x="1321718" y="2056787"/>
                      <a:pt x="1266144" y="2152981"/>
                      <a:pt x="1218090" y="2252551"/>
                    </a:cubicBezTo>
                    <a:lnTo>
                      <a:pt x="420686" y="2111675"/>
                    </a:lnTo>
                    <a:cubicBezTo>
                      <a:pt x="283604" y="2087379"/>
                      <a:pt x="152856" y="2178914"/>
                      <a:pt x="128657" y="2316565"/>
                    </a:cubicBezTo>
                    <a:lnTo>
                      <a:pt x="3896" y="3025488"/>
                    </a:lnTo>
                    <a:cubicBezTo>
                      <a:pt x="-20353" y="3162987"/>
                      <a:pt x="71101" y="3293886"/>
                      <a:pt x="208332" y="3318131"/>
                    </a:cubicBezTo>
                    <a:lnTo>
                      <a:pt x="1006133" y="3459108"/>
                    </a:lnTo>
                    <a:cubicBezTo>
                      <a:pt x="1017119" y="3569531"/>
                      <a:pt x="1036271" y="3679015"/>
                      <a:pt x="1063242" y="3786125"/>
                    </a:cubicBezTo>
                    <a:lnTo>
                      <a:pt x="362092" y="4191730"/>
                    </a:lnTo>
                    <a:cubicBezTo>
                      <a:pt x="241687" y="4261343"/>
                      <a:pt x="200315" y="4416143"/>
                      <a:pt x="269797" y="4536734"/>
                    </a:cubicBezTo>
                    <a:lnTo>
                      <a:pt x="629031" y="5160228"/>
                    </a:lnTo>
                    <a:cubicBezTo>
                      <a:pt x="698563" y="5280869"/>
                      <a:pt x="853015" y="5322315"/>
                      <a:pt x="973420" y="5252651"/>
                    </a:cubicBezTo>
                    <a:lnTo>
                      <a:pt x="1675018" y="4846793"/>
                    </a:lnTo>
                    <a:cubicBezTo>
                      <a:pt x="1754250" y="4924047"/>
                      <a:pt x="1839170" y="4995500"/>
                      <a:pt x="1928638" y="5060264"/>
                    </a:cubicBezTo>
                    <a:lnTo>
                      <a:pt x="1651605" y="5822881"/>
                    </a:lnTo>
                    <a:cubicBezTo>
                      <a:pt x="1604097" y="5953780"/>
                      <a:pt x="1671648" y="6098971"/>
                      <a:pt x="1802303" y="6146624"/>
                    </a:cubicBezTo>
                    <a:lnTo>
                      <a:pt x="2477472" y="6392807"/>
                    </a:lnTo>
                    <a:cubicBezTo>
                      <a:pt x="2608064" y="6440460"/>
                      <a:pt x="2753022" y="6372725"/>
                      <a:pt x="2800582" y="6241878"/>
                    </a:cubicBezTo>
                    <a:lnTo>
                      <a:pt x="3077615" y="5479159"/>
                    </a:lnTo>
                    <a:cubicBezTo>
                      <a:pt x="3188367" y="5487283"/>
                      <a:pt x="3298131" y="5487283"/>
                      <a:pt x="3408833" y="5479159"/>
                    </a:cubicBezTo>
                    <a:lnTo>
                      <a:pt x="3685917" y="6241878"/>
                    </a:lnTo>
                    <a:cubicBezTo>
                      <a:pt x="3733476" y="6372725"/>
                      <a:pt x="3878333" y="6440460"/>
                      <a:pt x="4009027" y="6392807"/>
                    </a:cubicBezTo>
                    <a:lnTo>
                      <a:pt x="4684196" y="6146624"/>
                    </a:lnTo>
                    <a:cubicBezTo>
                      <a:pt x="4814851" y="6098971"/>
                      <a:pt x="4882402" y="5953780"/>
                      <a:pt x="4834893" y="5822881"/>
                    </a:cubicBezTo>
                    <a:lnTo>
                      <a:pt x="4557860" y="5060264"/>
                    </a:lnTo>
                    <a:cubicBezTo>
                      <a:pt x="4647329" y="4995500"/>
                      <a:pt x="4732249" y="4924047"/>
                      <a:pt x="4811430" y="4846793"/>
                    </a:cubicBezTo>
                    <a:lnTo>
                      <a:pt x="5513077" y="5252651"/>
                    </a:lnTo>
                    <a:cubicBezTo>
                      <a:pt x="5633432" y="5322264"/>
                      <a:pt x="5787931" y="5280819"/>
                      <a:pt x="5857420" y="5160228"/>
                    </a:cubicBezTo>
                    <a:lnTo>
                      <a:pt x="6216650" y="4536734"/>
                    </a:lnTo>
                    <a:cubicBezTo>
                      <a:pt x="6286190" y="4416143"/>
                      <a:pt x="6244762" y="4261343"/>
                      <a:pt x="6124407" y="4191730"/>
                    </a:cubicBezTo>
                    <a:lnTo>
                      <a:pt x="5423203" y="3786125"/>
                    </a:lnTo>
                    <a:cubicBezTo>
                      <a:pt x="5450226" y="3679015"/>
                      <a:pt x="5469331" y="3569531"/>
                      <a:pt x="5480366" y="3459108"/>
                    </a:cubicBezTo>
                    <a:lnTo>
                      <a:pt x="6278120" y="3318131"/>
                    </a:lnTo>
                    <a:cubicBezTo>
                      <a:pt x="6415350" y="3293886"/>
                      <a:pt x="6506845" y="3163038"/>
                      <a:pt x="6482597" y="3025539"/>
                    </a:cubicBezTo>
                    <a:close/>
                    <a:moveTo>
                      <a:pt x="6244610" y="3127533"/>
                    </a:moveTo>
                    <a:lnTo>
                      <a:pt x="5373566" y="3281445"/>
                    </a:lnTo>
                    <a:cubicBezTo>
                      <a:pt x="5329769" y="3289176"/>
                      <a:pt x="5296919" y="3325874"/>
                      <a:pt x="5293941" y="3370353"/>
                    </a:cubicBezTo>
                    <a:cubicBezTo>
                      <a:pt x="5284199" y="3518159"/>
                      <a:pt x="5258608" y="3664684"/>
                      <a:pt x="5217877" y="3805801"/>
                    </a:cubicBezTo>
                    <a:cubicBezTo>
                      <a:pt x="5205512" y="3848553"/>
                      <a:pt x="5223869" y="3894213"/>
                      <a:pt x="5262320" y="3916478"/>
                    </a:cubicBezTo>
                    <a:lnTo>
                      <a:pt x="6027856" y="4359326"/>
                    </a:lnTo>
                    <a:cubicBezTo>
                      <a:pt x="6056019" y="4375587"/>
                      <a:pt x="6065661" y="4411789"/>
                      <a:pt x="6049432" y="4439995"/>
                    </a:cubicBezTo>
                    <a:lnTo>
                      <a:pt x="5690202" y="5063437"/>
                    </a:lnTo>
                    <a:cubicBezTo>
                      <a:pt x="5673910" y="5091643"/>
                      <a:pt x="5637740" y="5101367"/>
                      <a:pt x="5609627" y="5085106"/>
                    </a:cubicBezTo>
                    <a:lnTo>
                      <a:pt x="4843647" y="4641966"/>
                    </a:lnTo>
                    <a:cubicBezTo>
                      <a:pt x="4805146" y="4619701"/>
                      <a:pt x="4756497" y="4626632"/>
                      <a:pt x="4725724" y="4658721"/>
                    </a:cubicBezTo>
                    <a:cubicBezTo>
                      <a:pt x="4623625" y="4765273"/>
                      <a:pt x="4509946" y="4860933"/>
                      <a:pt x="4387868" y="4943088"/>
                    </a:cubicBezTo>
                    <a:cubicBezTo>
                      <a:pt x="4351001" y="4967930"/>
                      <a:pt x="4335748" y="5014693"/>
                      <a:pt x="4350950" y="5056545"/>
                    </a:cubicBezTo>
                    <a:lnTo>
                      <a:pt x="4653372" y="5889029"/>
                    </a:lnTo>
                    <a:cubicBezTo>
                      <a:pt x="4664558" y="5919811"/>
                      <a:pt x="4648722" y="5953640"/>
                      <a:pt x="4618127" y="5964747"/>
                    </a:cubicBezTo>
                    <a:lnTo>
                      <a:pt x="3943009" y="6210981"/>
                    </a:lnTo>
                    <a:cubicBezTo>
                      <a:pt x="3912780" y="6221987"/>
                      <a:pt x="3878675" y="6206716"/>
                      <a:pt x="3867450" y="6175680"/>
                    </a:cubicBezTo>
                    <a:lnTo>
                      <a:pt x="3564978" y="5343044"/>
                    </a:lnTo>
                    <a:cubicBezTo>
                      <a:pt x="3549776" y="5301243"/>
                      <a:pt x="3508158" y="5275107"/>
                      <a:pt x="3463968" y="5279917"/>
                    </a:cubicBezTo>
                    <a:cubicBezTo>
                      <a:pt x="3317034" y="5295645"/>
                      <a:pt x="3169516" y="5295645"/>
                      <a:pt x="3022581" y="5279917"/>
                    </a:cubicBezTo>
                    <a:cubicBezTo>
                      <a:pt x="2978290" y="5275157"/>
                      <a:pt x="2936774" y="5301243"/>
                      <a:pt x="2921571" y="5343044"/>
                    </a:cubicBezTo>
                    <a:lnTo>
                      <a:pt x="2619098" y="6175680"/>
                    </a:lnTo>
                    <a:cubicBezTo>
                      <a:pt x="2607925" y="6206424"/>
                      <a:pt x="2574073" y="6222139"/>
                      <a:pt x="2543541" y="6210981"/>
                    </a:cubicBezTo>
                    <a:lnTo>
                      <a:pt x="1868372" y="5964747"/>
                    </a:lnTo>
                    <a:cubicBezTo>
                      <a:pt x="1837827" y="5953589"/>
                      <a:pt x="1821991" y="5919773"/>
                      <a:pt x="1833127" y="5889079"/>
                    </a:cubicBezTo>
                    <a:lnTo>
                      <a:pt x="2135599" y="5056545"/>
                    </a:lnTo>
                    <a:cubicBezTo>
                      <a:pt x="2150802" y="5014693"/>
                      <a:pt x="2135548" y="4967930"/>
                      <a:pt x="2098682" y="4943088"/>
                    </a:cubicBezTo>
                    <a:cubicBezTo>
                      <a:pt x="1777801" y="4727141"/>
                      <a:pt x="1780132" y="4629018"/>
                      <a:pt x="1691095" y="4629018"/>
                    </a:cubicBezTo>
                    <a:cubicBezTo>
                      <a:pt x="1654380" y="4629018"/>
                      <a:pt x="1707336" y="4604722"/>
                      <a:pt x="876869" y="5085106"/>
                    </a:cubicBezTo>
                    <a:cubicBezTo>
                      <a:pt x="848760" y="5101367"/>
                      <a:pt x="812633" y="5091694"/>
                      <a:pt x="796352" y="5063488"/>
                    </a:cubicBezTo>
                    <a:lnTo>
                      <a:pt x="437116" y="4439995"/>
                    </a:lnTo>
                    <a:cubicBezTo>
                      <a:pt x="420835" y="4411789"/>
                      <a:pt x="430535" y="4375587"/>
                      <a:pt x="458693" y="4359326"/>
                    </a:cubicBezTo>
                    <a:lnTo>
                      <a:pt x="1224227" y="3916478"/>
                    </a:lnTo>
                    <a:cubicBezTo>
                      <a:pt x="1262680" y="3894213"/>
                      <a:pt x="1281037" y="3848553"/>
                      <a:pt x="1268672" y="3805801"/>
                    </a:cubicBezTo>
                    <a:cubicBezTo>
                      <a:pt x="1227939" y="3664684"/>
                      <a:pt x="1202354" y="3518159"/>
                      <a:pt x="1192555" y="3370353"/>
                    </a:cubicBezTo>
                    <a:cubicBezTo>
                      <a:pt x="1189634" y="3325874"/>
                      <a:pt x="1156775" y="3289176"/>
                      <a:pt x="1112978" y="3281445"/>
                    </a:cubicBezTo>
                    <a:lnTo>
                      <a:pt x="241935" y="3127533"/>
                    </a:lnTo>
                    <a:cubicBezTo>
                      <a:pt x="209916" y="3121885"/>
                      <a:pt x="188438" y="3091382"/>
                      <a:pt x="194129" y="3059101"/>
                    </a:cubicBezTo>
                    <a:lnTo>
                      <a:pt x="318889" y="2350141"/>
                    </a:lnTo>
                    <a:cubicBezTo>
                      <a:pt x="324531" y="2318051"/>
                      <a:pt x="354916" y="2296636"/>
                      <a:pt x="387133" y="2302234"/>
                    </a:cubicBezTo>
                    <a:lnTo>
                      <a:pt x="1257730" y="2456045"/>
                    </a:lnTo>
                    <a:cubicBezTo>
                      <a:pt x="1301574" y="2463839"/>
                      <a:pt x="1344876" y="2440584"/>
                      <a:pt x="1362790" y="2399926"/>
                    </a:cubicBezTo>
                    <a:cubicBezTo>
                      <a:pt x="1422284" y="2265244"/>
                      <a:pt x="1496613" y="2136479"/>
                      <a:pt x="1583763" y="2017220"/>
                    </a:cubicBezTo>
                    <a:cubicBezTo>
                      <a:pt x="1610038" y="1981272"/>
                      <a:pt x="1608404" y="1931982"/>
                      <a:pt x="1579798" y="1897873"/>
                    </a:cubicBezTo>
                    <a:lnTo>
                      <a:pt x="1011279" y="1219050"/>
                    </a:lnTo>
                    <a:cubicBezTo>
                      <a:pt x="990346" y="1194059"/>
                      <a:pt x="993563" y="1156820"/>
                      <a:pt x="1018553" y="1135846"/>
                    </a:cubicBezTo>
                    <a:lnTo>
                      <a:pt x="1568966" y="673117"/>
                    </a:lnTo>
                    <a:cubicBezTo>
                      <a:pt x="1593860" y="652193"/>
                      <a:pt x="1631120" y="655416"/>
                      <a:pt x="1651998" y="680407"/>
                    </a:cubicBezTo>
                    <a:lnTo>
                      <a:pt x="2220279" y="1358933"/>
                    </a:lnTo>
                    <a:cubicBezTo>
                      <a:pt x="2248834" y="1393092"/>
                      <a:pt x="2296939" y="1403260"/>
                      <a:pt x="2336871" y="1383521"/>
                    </a:cubicBezTo>
                    <a:cubicBezTo>
                      <a:pt x="2469009" y="1318364"/>
                      <a:pt x="2608507" y="1267538"/>
                      <a:pt x="2751490" y="1232338"/>
                    </a:cubicBezTo>
                    <a:cubicBezTo>
                      <a:pt x="2794691" y="1221728"/>
                      <a:pt x="2825020" y="1182952"/>
                      <a:pt x="2825020" y="1138375"/>
                    </a:cubicBezTo>
                    <a:lnTo>
                      <a:pt x="2825020" y="252586"/>
                    </a:lnTo>
                    <a:cubicBezTo>
                      <a:pt x="2825020" y="220009"/>
                      <a:pt x="2851499" y="193531"/>
                      <a:pt x="2883969" y="193531"/>
                    </a:cubicBezTo>
                    <a:lnTo>
                      <a:pt x="3602479" y="193531"/>
                    </a:lnTo>
                    <a:cubicBezTo>
                      <a:pt x="3635000" y="193531"/>
                      <a:pt x="3661427" y="220009"/>
                      <a:pt x="3661427" y="252586"/>
                    </a:cubicBezTo>
                    <a:lnTo>
                      <a:pt x="3661427" y="1138375"/>
                    </a:lnTo>
                    <a:cubicBezTo>
                      <a:pt x="3661427" y="1182902"/>
                      <a:pt x="3691808" y="1221728"/>
                      <a:pt x="3735009" y="1232338"/>
                    </a:cubicBezTo>
                    <a:cubicBezTo>
                      <a:pt x="3877991" y="1267500"/>
                      <a:pt x="4017490" y="1318364"/>
                      <a:pt x="4149576" y="1383521"/>
                    </a:cubicBezTo>
                    <a:cubicBezTo>
                      <a:pt x="4189509" y="1403209"/>
                      <a:pt x="4237613" y="1393042"/>
                      <a:pt x="4266220" y="1358933"/>
                    </a:cubicBezTo>
                    <a:lnTo>
                      <a:pt x="4834500" y="680358"/>
                    </a:lnTo>
                    <a:cubicBezTo>
                      <a:pt x="4855379" y="655416"/>
                      <a:pt x="4892638" y="652193"/>
                      <a:pt x="4917533" y="673068"/>
                    </a:cubicBezTo>
                    <a:lnTo>
                      <a:pt x="5467950" y="1135846"/>
                    </a:lnTo>
                    <a:cubicBezTo>
                      <a:pt x="5492883" y="1156820"/>
                      <a:pt x="5496151" y="1194009"/>
                      <a:pt x="5475222" y="1219050"/>
                    </a:cubicBezTo>
                    <a:lnTo>
                      <a:pt x="4906701" y="1897873"/>
                    </a:lnTo>
                    <a:cubicBezTo>
                      <a:pt x="4878145" y="1931982"/>
                      <a:pt x="4876511" y="1981272"/>
                      <a:pt x="4902736" y="2017220"/>
                    </a:cubicBezTo>
                    <a:cubicBezTo>
                      <a:pt x="4989936" y="2136479"/>
                      <a:pt x="5064215" y="2265244"/>
                      <a:pt x="5123708" y="2399926"/>
                    </a:cubicBezTo>
                    <a:cubicBezTo>
                      <a:pt x="5141673" y="2440584"/>
                      <a:pt x="5185026" y="2463788"/>
                      <a:pt x="5228772" y="2456045"/>
                    </a:cubicBezTo>
                    <a:lnTo>
                      <a:pt x="6099360" y="2302234"/>
                    </a:lnTo>
                    <a:cubicBezTo>
                      <a:pt x="6131577" y="2296585"/>
                      <a:pt x="6161970" y="2318051"/>
                      <a:pt x="6167659" y="2350191"/>
                    </a:cubicBezTo>
                    <a:lnTo>
                      <a:pt x="6292423" y="3059101"/>
                    </a:lnTo>
                    <a:lnTo>
                      <a:pt x="6292423" y="3059152"/>
                    </a:lnTo>
                    <a:cubicBezTo>
                      <a:pt x="6298061" y="3091280"/>
                      <a:pt x="6276688" y="3121885"/>
                      <a:pt x="6244610" y="3127533"/>
                    </a:cubicBezTo>
                    <a:close/>
                  </a:path>
                </a:pathLst>
              </a:custGeom>
              <a:grpFill/>
              <a:ln w="12669" cap="flat">
                <a:noFill/>
                <a:prstDash val="solid"/>
                <a:miter/>
              </a:ln>
            </p:spPr>
            <p:txBody>
              <a:bodyPr rtlCol="0" anchor="ct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en-IN" sz="1800" b="0" i="0" u="none" strike="noStrike" kern="1200" cap="none" spc="0" normalizeH="0" baseline="0" noProof="0">
                  <a:ln>
                    <a:noFill/>
                  </a:ln>
                  <a:solidFill>
                    <a:prstClr val="black"/>
                  </a:solidFill>
                  <a:effectLst/>
                  <a:uLnTx/>
                  <a:uFillTx/>
                  <a:latin typeface="微软雅黑" panose="020B0503020204020204" pitchFamily="34" charset="-122"/>
                  <a:ea typeface="微软雅黑" panose="020B0503020204020204" pitchFamily="34" charset="-122"/>
                </a:endParaRPr>
              </a:p>
            </p:txBody>
          </p:sp>
          <p:sp>
            <p:nvSpPr>
              <p:cNvPr id="114" name="Freeform: Shape 156"/>
              <p:cNvSpPr/>
              <p:nvPr/>
            </p:nvSpPr>
            <p:spPr>
              <a:xfrm>
                <a:off x="3534175" y="1589932"/>
                <a:ext cx="2840815" cy="2215106"/>
              </a:xfrm>
              <a:custGeom>
                <a:avLst/>
                <a:gdLst>
                  <a:gd name="connsiteX0" fmla="*/ 43257 w 2840815"/>
                  <a:gd name="connsiteY0" fmla="*/ 299451 h 2215106"/>
                  <a:gd name="connsiteX1" fmla="*/ 16095 w 2840815"/>
                  <a:gd name="connsiteY1" fmla="*/ 433624 h 2215106"/>
                  <a:gd name="connsiteX2" fmla="*/ 150006 w 2840815"/>
                  <a:gd name="connsiteY2" fmla="*/ 460852 h 2215106"/>
                  <a:gd name="connsiteX3" fmla="*/ 2620701 w 2840815"/>
                  <a:gd name="connsiteY3" fmla="*/ 2100623 h 2215106"/>
                  <a:gd name="connsiteX4" fmla="*/ 2698108 w 2840815"/>
                  <a:gd name="connsiteY4" fmla="*/ 2213382 h 2215106"/>
                  <a:gd name="connsiteX5" fmla="*/ 2810647 w 2840815"/>
                  <a:gd name="connsiteY5" fmla="*/ 2135683 h 2215106"/>
                  <a:gd name="connsiteX6" fmla="*/ 2307396 w 2840815"/>
                  <a:gd name="connsiteY6" fmla="*/ 523928 h 2215106"/>
                  <a:gd name="connsiteX7" fmla="*/ 43257 w 2840815"/>
                  <a:gd name="connsiteY7" fmla="*/ 299451 h 22151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840815" h="2215106">
                    <a:moveTo>
                      <a:pt x="43257" y="299451"/>
                    </a:moveTo>
                    <a:cubicBezTo>
                      <a:pt x="-1186" y="329002"/>
                      <a:pt x="-13412" y="389005"/>
                      <a:pt x="16095" y="433624"/>
                    </a:cubicBezTo>
                    <a:cubicBezTo>
                      <a:pt x="45588" y="478154"/>
                      <a:pt x="105563" y="490251"/>
                      <a:pt x="150006" y="460852"/>
                    </a:cubicBezTo>
                    <a:cubicBezTo>
                      <a:pt x="1313476" y="-311885"/>
                      <a:pt x="2880960" y="690927"/>
                      <a:pt x="2620701" y="2100623"/>
                    </a:cubicBezTo>
                    <a:cubicBezTo>
                      <a:pt x="2611059" y="2153239"/>
                      <a:pt x="2645696" y="2203722"/>
                      <a:pt x="2698108" y="2213382"/>
                    </a:cubicBezTo>
                    <a:cubicBezTo>
                      <a:pt x="2748480" y="2223257"/>
                      <a:pt x="2800600" y="2189835"/>
                      <a:pt x="2810647" y="2135683"/>
                    </a:cubicBezTo>
                    <a:cubicBezTo>
                      <a:pt x="2916255" y="1561289"/>
                      <a:pt x="2743679" y="957547"/>
                      <a:pt x="2307396" y="523928"/>
                    </a:cubicBezTo>
                    <a:cubicBezTo>
                      <a:pt x="1678102" y="-101597"/>
                      <a:pt x="727927" y="-154948"/>
                      <a:pt x="43257" y="299451"/>
                    </a:cubicBezTo>
                    <a:close/>
                  </a:path>
                </a:pathLst>
              </a:custGeom>
              <a:grpFill/>
              <a:ln w="12669" cap="flat">
                <a:noFill/>
                <a:prstDash val="solid"/>
                <a:miter/>
              </a:ln>
            </p:spPr>
            <p:txBody>
              <a:bodyPr rtlCol="0" anchor="ct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en-IN" sz="1800" b="0" i="0" u="none" strike="noStrike" kern="1200" cap="none" spc="0" normalizeH="0" baseline="0" noProof="0">
                  <a:ln>
                    <a:noFill/>
                  </a:ln>
                  <a:solidFill>
                    <a:prstClr val="black"/>
                  </a:solidFill>
                  <a:effectLst/>
                  <a:uLnTx/>
                  <a:uFillTx/>
                  <a:latin typeface="微软雅黑" panose="020B0503020204020204" pitchFamily="34" charset="-122"/>
                  <a:ea typeface="微软雅黑" panose="020B0503020204020204" pitchFamily="34" charset="-122"/>
                </a:endParaRPr>
              </a:p>
            </p:txBody>
          </p:sp>
          <p:sp>
            <p:nvSpPr>
              <p:cNvPr id="115" name="Freeform: Shape 157"/>
              <p:cNvSpPr/>
              <p:nvPr/>
            </p:nvSpPr>
            <p:spPr>
              <a:xfrm>
                <a:off x="2764296" y="2069291"/>
                <a:ext cx="3469541" cy="3151255"/>
              </a:xfrm>
              <a:custGeom>
                <a:avLst/>
                <a:gdLst>
                  <a:gd name="connsiteX0" fmla="*/ 3411420 w 3469541"/>
                  <a:gd name="connsiteY0" fmla="*/ 1919529 h 3151255"/>
                  <a:gd name="connsiteX1" fmla="*/ 3284337 w 3469541"/>
                  <a:gd name="connsiteY1" fmla="*/ 1969606 h 3151255"/>
                  <a:gd name="connsiteX2" fmla="*/ 2824288 w 3469541"/>
                  <a:gd name="connsiteY2" fmla="*/ 2576978 h 3151255"/>
                  <a:gd name="connsiteX3" fmla="*/ 2824288 w 3469541"/>
                  <a:gd name="connsiteY3" fmla="*/ 969323 h 3151255"/>
                  <a:gd name="connsiteX4" fmla="*/ 2984336 w 3469541"/>
                  <a:gd name="connsiteY4" fmla="*/ 933628 h 3151255"/>
                  <a:gd name="connsiteX5" fmla="*/ 3059513 w 3469541"/>
                  <a:gd name="connsiteY5" fmla="*/ 611320 h 3151255"/>
                  <a:gd name="connsiteX6" fmla="*/ 2777426 w 3469541"/>
                  <a:gd name="connsiteY6" fmla="*/ 121619 h 3151255"/>
                  <a:gd name="connsiteX7" fmla="*/ 2367318 w 3469541"/>
                  <a:gd name="connsiteY7" fmla="*/ 118103 h 3151255"/>
                  <a:gd name="connsiteX8" fmla="*/ 2071421 w 3469541"/>
                  <a:gd name="connsiteY8" fmla="*/ 633280 h 3151255"/>
                  <a:gd name="connsiteX9" fmla="*/ 2083405 w 3469541"/>
                  <a:gd name="connsiteY9" fmla="*/ 843426 h 3151255"/>
                  <a:gd name="connsiteX10" fmla="*/ 2272148 w 3469541"/>
                  <a:gd name="connsiteY10" fmla="*/ 953354 h 3151255"/>
                  <a:gd name="connsiteX11" fmla="*/ 2318225 w 3469541"/>
                  <a:gd name="connsiteY11" fmla="*/ 954649 h 3151255"/>
                  <a:gd name="connsiteX12" fmla="*/ 2318225 w 3469541"/>
                  <a:gd name="connsiteY12" fmla="*/ 2856191 h 3151255"/>
                  <a:gd name="connsiteX13" fmla="*/ 1975364 w 3469541"/>
                  <a:gd name="connsiteY13" fmla="*/ 2930767 h 3151255"/>
                  <a:gd name="connsiteX14" fmla="*/ 1975364 w 3469541"/>
                  <a:gd name="connsiteY14" fmla="*/ 1522049 h 3151255"/>
                  <a:gd name="connsiteX15" fmla="*/ 2135412 w 3469541"/>
                  <a:gd name="connsiteY15" fmla="*/ 1486443 h 3151255"/>
                  <a:gd name="connsiteX16" fmla="*/ 2210589 w 3469541"/>
                  <a:gd name="connsiteY16" fmla="*/ 1164046 h 3151255"/>
                  <a:gd name="connsiteX17" fmla="*/ 1928350 w 3469541"/>
                  <a:gd name="connsiteY17" fmla="*/ 674294 h 3151255"/>
                  <a:gd name="connsiteX18" fmla="*/ 1518394 w 3469541"/>
                  <a:gd name="connsiteY18" fmla="*/ 670816 h 3151255"/>
                  <a:gd name="connsiteX19" fmla="*/ 1222458 w 3469541"/>
                  <a:gd name="connsiteY19" fmla="*/ 1185968 h 3151255"/>
                  <a:gd name="connsiteX20" fmla="*/ 1234431 w 3469541"/>
                  <a:gd name="connsiteY20" fmla="*/ 1396101 h 3151255"/>
                  <a:gd name="connsiteX21" fmla="*/ 1423224 w 3469541"/>
                  <a:gd name="connsiteY21" fmla="*/ 1506029 h 3151255"/>
                  <a:gd name="connsiteX22" fmla="*/ 1469301 w 3469541"/>
                  <a:gd name="connsiteY22" fmla="*/ 1507324 h 3151255"/>
                  <a:gd name="connsiteX23" fmla="*/ 1469301 w 3469541"/>
                  <a:gd name="connsiteY23" fmla="*/ 2903539 h 3151255"/>
                  <a:gd name="connsiteX24" fmla="*/ 1126301 w 3469541"/>
                  <a:gd name="connsiteY24" fmla="*/ 2787010 h 3151255"/>
                  <a:gd name="connsiteX25" fmla="*/ 1126301 w 3469541"/>
                  <a:gd name="connsiteY25" fmla="*/ 2074723 h 3151255"/>
                  <a:gd name="connsiteX26" fmla="*/ 1286488 w 3469541"/>
                  <a:gd name="connsiteY26" fmla="*/ 2039117 h 3151255"/>
                  <a:gd name="connsiteX27" fmla="*/ 1361665 w 3469541"/>
                  <a:gd name="connsiteY27" fmla="*/ 1716720 h 3151255"/>
                  <a:gd name="connsiteX28" fmla="*/ 1079438 w 3469541"/>
                  <a:gd name="connsiteY28" fmla="*/ 1226969 h 3151255"/>
                  <a:gd name="connsiteX29" fmla="*/ 669419 w 3469541"/>
                  <a:gd name="connsiteY29" fmla="*/ 1223503 h 3151255"/>
                  <a:gd name="connsiteX30" fmla="*/ 373534 w 3469541"/>
                  <a:gd name="connsiteY30" fmla="*/ 1738643 h 3151255"/>
                  <a:gd name="connsiteX31" fmla="*/ 574313 w 3469541"/>
                  <a:gd name="connsiteY31" fmla="*/ 2058755 h 3151255"/>
                  <a:gd name="connsiteX32" fmla="*/ 620377 w 3469541"/>
                  <a:gd name="connsiteY32" fmla="*/ 2060049 h 3151255"/>
                  <a:gd name="connsiteX33" fmla="*/ 620377 w 3469541"/>
                  <a:gd name="connsiteY33" fmla="*/ 2413000 h 3151255"/>
                  <a:gd name="connsiteX34" fmla="*/ 641268 w 3469541"/>
                  <a:gd name="connsiteY34" fmla="*/ 215528 h 3151255"/>
                  <a:gd name="connsiteX35" fmla="*/ 637746 w 3469541"/>
                  <a:gd name="connsiteY35" fmla="*/ 78778 h 3151255"/>
                  <a:gd name="connsiteX36" fmla="*/ 501263 w 3469541"/>
                  <a:gd name="connsiteY36" fmla="*/ 82243 h 3151255"/>
                  <a:gd name="connsiteX37" fmla="*/ 2631137 w 3469541"/>
                  <a:gd name="connsiteY37" fmla="*/ 2933445 h 3151255"/>
                  <a:gd name="connsiteX38" fmla="*/ 3461501 w 3469541"/>
                  <a:gd name="connsiteY38" fmla="*/ 2046860 h 3151255"/>
                  <a:gd name="connsiteX39" fmla="*/ 3411420 w 3469541"/>
                  <a:gd name="connsiteY39" fmla="*/ 1919529 h 3151255"/>
                  <a:gd name="connsiteX40" fmla="*/ 579849 w 3469541"/>
                  <a:gd name="connsiteY40" fmla="*/ 1865225 h 3151255"/>
                  <a:gd name="connsiteX41" fmla="*/ 548025 w 3469541"/>
                  <a:gd name="connsiteY41" fmla="*/ 1821495 h 3151255"/>
                  <a:gd name="connsiteX42" fmla="*/ 836688 w 3469541"/>
                  <a:gd name="connsiteY42" fmla="*/ 1320294 h 3151255"/>
                  <a:gd name="connsiteX43" fmla="*/ 912170 w 3469541"/>
                  <a:gd name="connsiteY43" fmla="*/ 1323759 h 3151255"/>
                  <a:gd name="connsiteX44" fmla="*/ 1194397 w 3469541"/>
                  <a:gd name="connsiteY44" fmla="*/ 1813511 h 3151255"/>
                  <a:gd name="connsiteX45" fmla="*/ 1161584 w 3469541"/>
                  <a:gd name="connsiteY45" fmla="*/ 1882133 h 3151255"/>
                  <a:gd name="connsiteX46" fmla="*/ 579849 w 3469541"/>
                  <a:gd name="connsiteY46" fmla="*/ 1865225 h 3151255"/>
                  <a:gd name="connsiteX47" fmla="*/ 933149 w 3469541"/>
                  <a:gd name="connsiteY47" fmla="*/ 2679074 h 3151255"/>
                  <a:gd name="connsiteX48" fmla="*/ 813529 w 3469541"/>
                  <a:gd name="connsiteY48" fmla="*/ 2592985 h 3151255"/>
                  <a:gd name="connsiteX49" fmla="*/ 813529 w 3469541"/>
                  <a:gd name="connsiteY49" fmla="*/ 2065698 h 3151255"/>
                  <a:gd name="connsiteX50" fmla="*/ 933149 w 3469541"/>
                  <a:gd name="connsiteY50" fmla="*/ 2069176 h 3151255"/>
                  <a:gd name="connsiteX51" fmla="*/ 1782213 w 3469541"/>
                  <a:gd name="connsiteY51" fmla="*/ 2939246 h 3151255"/>
                  <a:gd name="connsiteX52" fmla="*/ 1662453 w 3469541"/>
                  <a:gd name="connsiteY52" fmla="*/ 2932950 h 3151255"/>
                  <a:gd name="connsiteX53" fmla="*/ 1662453 w 3469541"/>
                  <a:gd name="connsiteY53" fmla="*/ 1513023 h 3151255"/>
                  <a:gd name="connsiteX54" fmla="*/ 1782213 w 3469541"/>
                  <a:gd name="connsiteY54" fmla="*/ 1516501 h 3151255"/>
                  <a:gd name="connsiteX55" fmla="*/ 1428773 w 3469541"/>
                  <a:gd name="connsiteY55" fmla="*/ 1312500 h 3151255"/>
                  <a:gd name="connsiteX56" fmla="*/ 1398634 w 3469541"/>
                  <a:gd name="connsiteY56" fmla="*/ 1265697 h 3151255"/>
                  <a:gd name="connsiteX57" fmla="*/ 1685612 w 3469541"/>
                  <a:gd name="connsiteY57" fmla="*/ 767568 h 3151255"/>
                  <a:gd name="connsiteX58" fmla="*/ 1761081 w 3469541"/>
                  <a:gd name="connsiteY58" fmla="*/ 771033 h 3151255"/>
                  <a:gd name="connsiteX59" fmla="*/ 2043321 w 3469541"/>
                  <a:gd name="connsiteY59" fmla="*/ 1260785 h 3151255"/>
                  <a:gd name="connsiteX60" fmla="*/ 2010508 w 3469541"/>
                  <a:gd name="connsiteY60" fmla="*/ 1329408 h 3151255"/>
                  <a:gd name="connsiteX61" fmla="*/ 1428773 w 3469541"/>
                  <a:gd name="connsiteY61" fmla="*/ 1312500 h 3151255"/>
                  <a:gd name="connsiteX62" fmla="*/ 2277697 w 3469541"/>
                  <a:gd name="connsiteY62" fmla="*/ 759825 h 3151255"/>
                  <a:gd name="connsiteX63" fmla="*/ 2246025 w 3469541"/>
                  <a:gd name="connsiteY63" fmla="*/ 716095 h 3151255"/>
                  <a:gd name="connsiteX64" fmla="*/ 2534586 w 3469541"/>
                  <a:gd name="connsiteY64" fmla="*/ 214893 h 3151255"/>
                  <a:gd name="connsiteX65" fmla="*/ 2610157 w 3469541"/>
                  <a:gd name="connsiteY65" fmla="*/ 218359 h 3151255"/>
                  <a:gd name="connsiteX66" fmla="*/ 2892283 w 3469541"/>
                  <a:gd name="connsiteY66" fmla="*/ 708110 h 3151255"/>
                  <a:gd name="connsiteX67" fmla="*/ 2859571 w 3469541"/>
                  <a:gd name="connsiteY67" fmla="*/ 776733 h 3151255"/>
                  <a:gd name="connsiteX68" fmla="*/ 2277697 w 3469541"/>
                  <a:gd name="connsiteY68" fmla="*/ 759825 h 3151255"/>
                  <a:gd name="connsiteX69" fmla="*/ 2631137 w 3469541"/>
                  <a:gd name="connsiteY69" fmla="*/ 2712345 h 3151255"/>
                  <a:gd name="connsiteX70" fmla="*/ 2511377 w 3469541"/>
                  <a:gd name="connsiteY70" fmla="*/ 2776944 h 3151255"/>
                  <a:gd name="connsiteX71" fmla="*/ 2511377 w 3469541"/>
                  <a:gd name="connsiteY71" fmla="*/ 960298 h 3151255"/>
                  <a:gd name="connsiteX72" fmla="*/ 2631137 w 3469541"/>
                  <a:gd name="connsiteY72" fmla="*/ 963827 h 31512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Lst>
                <a:rect l="l" t="t" r="r" b="b"/>
                <a:pathLst>
                  <a:path w="3469541" h="3151255">
                    <a:moveTo>
                      <a:pt x="3411420" y="1919529"/>
                    </a:moveTo>
                    <a:cubicBezTo>
                      <a:pt x="3362530" y="1898254"/>
                      <a:pt x="3305609" y="1920710"/>
                      <a:pt x="3284337" y="1969606"/>
                    </a:cubicBezTo>
                    <a:cubicBezTo>
                      <a:pt x="3179514" y="2210839"/>
                      <a:pt x="3020113" y="2417265"/>
                      <a:pt x="2824288" y="2576978"/>
                    </a:cubicBezTo>
                    <a:lnTo>
                      <a:pt x="2824288" y="969323"/>
                    </a:lnTo>
                    <a:cubicBezTo>
                      <a:pt x="2854973" y="970211"/>
                      <a:pt x="2916442" y="976609"/>
                      <a:pt x="2984336" y="933628"/>
                    </a:cubicBezTo>
                    <a:cubicBezTo>
                      <a:pt x="3091477" y="865843"/>
                      <a:pt x="3124733" y="724473"/>
                      <a:pt x="3059513" y="611320"/>
                    </a:cubicBezTo>
                    <a:lnTo>
                      <a:pt x="2777426" y="121619"/>
                    </a:lnTo>
                    <a:cubicBezTo>
                      <a:pt x="2682953" y="-41915"/>
                      <a:pt x="2457191" y="-37992"/>
                      <a:pt x="2367318" y="118103"/>
                    </a:cubicBezTo>
                    <a:cubicBezTo>
                      <a:pt x="2058853" y="653514"/>
                      <a:pt x="2077413" y="620345"/>
                      <a:pt x="2071421" y="633280"/>
                    </a:cubicBezTo>
                    <a:cubicBezTo>
                      <a:pt x="2039609" y="700621"/>
                      <a:pt x="2044106" y="779068"/>
                      <a:pt x="2083405" y="843426"/>
                    </a:cubicBezTo>
                    <a:cubicBezTo>
                      <a:pt x="2124085" y="910018"/>
                      <a:pt x="2194652" y="951031"/>
                      <a:pt x="2272148" y="953354"/>
                    </a:cubicBezTo>
                    <a:lnTo>
                      <a:pt x="2318225" y="954649"/>
                    </a:lnTo>
                    <a:lnTo>
                      <a:pt x="2318225" y="2856191"/>
                    </a:lnTo>
                    <a:cubicBezTo>
                      <a:pt x="2208018" y="2893231"/>
                      <a:pt x="2093148" y="2918517"/>
                      <a:pt x="1975364" y="2930767"/>
                    </a:cubicBezTo>
                    <a:lnTo>
                      <a:pt x="1975364" y="1522049"/>
                    </a:lnTo>
                    <a:cubicBezTo>
                      <a:pt x="2005706" y="1522937"/>
                      <a:pt x="2067316" y="1529335"/>
                      <a:pt x="2135412" y="1486443"/>
                    </a:cubicBezTo>
                    <a:cubicBezTo>
                      <a:pt x="2242655" y="1418467"/>
                      <a:pt x="2275619" y="1276906"/>
                      <a:pt x="2210589" y="1164046"/>
                    </a:cubicBezTo>
                    <a:lnTo>
                      <a:pt x="1928350" y="674294"/>
                    </a:lnTo>
                    <a:cubicBezTo>
                      <a:pt x="1834472" y="511153"/>
                      <a:pt x="1608457" y="514428"/>
                      <a:pt x="1518394" y="670816"/>
                    </a:cubicBezTo>
                    <a:cubicBezTo>
                      <a:pt x="1211221" y="1204057"/>
                      <a:pt x="1228248" y="1173515"/>
                      <a:pt x="1222458" y="1185968"/>
                    </a:cubicBezTo>
                    <a:cubicBezTo>
                      <a:pt x="1190685" y="1253296"/>
                      <a:pt x="1195043" y="1331896"/>
                      <a:pt x="1234431" y="1396101"/>
                    </a:cubicBezTo>
                    <a:cubicBezTo>
                      <a:pt x="1275162" y="1462693"/>
                      <a:pt x="1345677" y="1503706"/>
                      <a:pt x="1423224" y="1506029"/>
                    </a:cubicBezTo>
                    <a:lnTo>
                      <a:pt x="1469301" y="1507324"/>
                    </a:lnTo>
                    <a:lnTo>
                      <a:pt x="1469301" y="2903539"/>
                    </a:lnTo>
                    <a:cubicBezTo>
                      <a:pt x="1349592" y="2877605"/>
                      <a:pt x="1234722" y="2838242"/>
                      <a:pt x="1126301" y="2787010"/>
                    </a:cubicBezTo>
                    <a:lnTo>
                      <a:pt x="1126301" y="2074723"/>
                    </a:lnTo>
                    <a:cubicBezTo>
                      <a:pt x="1155997" y="2075612"/>
                      <a:pt x="1217657" y="2082505"/>
                      <a:pt x="1286488" y="2039117"/>
                    </a:cubicBezTo>
                    <a:cubicBezTo>
                      <a:pt x="1393591" y="1971142"/>
                      <a:pt x="1426695" y="1829632"/>
                      <a:pt x="1361665" y="1716720"/>
                    </a:cubicBezTo>
                    <a:lnTo>
                      <a:pt x="1079438" y="1226969"/>
                    </a:lnTo>
                    <a:cubicBezTo>
                      <a:pt x="985308" y="1063435"/>
                      <a:pt x="759394" y="1067598"/>
                      <a:pt x="669419" y="1223503"/>
                    </a:cubicBezTo>
                    <a:cubicBezTo>
                      <a:pt x="359624" y="1761098"/>
                      <a:pt x="380414" y="1724261"/>
                      <a:pt x="373534" y="1738643"/>
                    </a:cubicBezTo>
                    <a:cubicBezTo>
                      <a:pt x="304590" y="1884126"/>
                      <a:pt x="411541" y="2053905"/>
                      <a:pt x="574313" y="2058755"/>
                    </a:cubicBezTo>
                    <a:lnTo>
                      <a:pt x="620377" y="2060049"/>
                    </a:lnTo>
                    <a:lnTo>
                      <a:pt x="620377" y="2413000"/>
                    </a:lnTo>
                    <a:cubicBezTo>
                      <a:pt x="50627" y="1788821"/>
                      <a:pt x="57456" y="830732"/>
                      <a:pt x="641268" y="215528"/>
                    </a:cubicBezTo>
                    <a:cubicBezTo>
                      <a:pt x="677933" y="176812"/>
                      <a:pt x="676552" y="115513"/>
                      <a:pt x="637746" y="78778"/>
                    </a:cubicBezTo>
                    <a:cubicBezTo>
                      <a:pt x="599144" y="41890"/>
                      <a:pt x="538130" y="43425"/>
                      <a:pt x="501263" y="82243"/>
                    </a:cubicBezTo>
                    <a:cubicBezTo>
                      <a:pt x="-860605" y="1516501"/>
                      <a:pt x="788140" y="3880910"/>
                      <a:pt x="2631137" y="2933445"/>
                    </a:cubicBezTo>
                    <a:cubicBezTo>
                      <a:pt x="3001755" y="2742391"/>
                      <a:pt x="3295017" y="2429997"/>
                      <a:pt x="3461501" y="2046860"/>
                    </a:cubicBezTo>
                    <a:cubicBezTo>
                      <a:pt x="3482784" y="1997863"/>
                      <a:pt x="3460360" y="1940842"/>
                      <a:pt x="3411420" y="1919529"/>
                    </a:cubicBezTo>
                    <a:close/>
                    <a:moveTo>
                      <a:pt x="579849" y="1865225"/>
                    </a:moveTo>
                    <a:cubicBezTo>
                      <a:pt x="557387" y="1864578"/>
                      <a:pt x="538776" y="1841526"/>
                      <a:pt x="548025" y="1821495"/>
                    </a:cubicBezTo>
                    <a:cubicBezTo>
                      <a:pt x="549114" y="1819312"/>
                      <a:pt x="835509" y="1322426"/>
                      <a:pt x="836688" y="1320294"/>
                    </a:cubicBezTo>
                    <a:cubicBezTo>
                      <a:pt x="851396" y="1294754"/>
                      <a:pt x="891620" y="1287963"/>
                      <a:pt x="912170" y="1323759"/>
                    </a:cubicBezTo>
                    <a:lnTo>
                      <a:pt x="1194397" y="1813511"/>
                    </a:lnTo>
                    <a:cubicBezTo>
                      <a:pt x="1210930" y="1842325"/>
                      <a:pt x="1196867" y="1881537"/>
                      <a:pt x="1161584" y="1882133"/>
                    </a:cubicBezTo>
                    <a:cubicBezTo>
                      <a:pt x="1103193" y="1880407"/>
                      <a:pt x="642497" y="1867015"/>
                      <a:pt x="579849" y="1865225"/>
                    </a:cubicBezTo>
                    <a:close/>
                    <a:moveTo>
                      <a:pt x="933149" y="2679074"/>
                    </a:moveTo>
                    <a:cubicBezTo>
                      <a:pt x="891924" y="2652189"/>
                      <a:pt x="852030" y="2623438"/>
                      <a:pt x="813529" y="2592985"/>
                    </a:cubicBezTo>
                    <a:lnTo>
                      <a:pt x="813529" y="2065698"/>
                    </a:lnTo>
                    <a:lnTo>
                      <a:pt x="933149" y="2069176"/>
                    </a:lnTo>
                    <a:close/>
                    <a:moveTo>
                      <a:pt x="1782213" y="2939246"/>
                    </a:moveTo>
                    <a:cubicBezTo>
                      <a:pt x="1741887" y="2938751"/>
                      <a:pt x="1701993" y="2936568"/>
                      <a:pt x="1662453" y="2932950"/>
                    </a:cubicBezTo>
                    <a:lnTo>
                      <a:pt x="1662453" y="1513023"/>
                    </a:lnTo>
                    <a:lnTo>
                      <a:pt x="1782213" y="1516501"/>
                    </a:lnTo>
                    <a:close/>
                    <a:moveTo>
                      <a:pt x="1428773" y="1312500"/>
                    </a:moveTo>
                    <a:cubicBezTo>
                      <a:pt x="1406653" y="1311903"/>
                      <a:pt x="1385762" y="1288254"/>
                      <a:pt x="1398634" y="1265697"/>
                    </a:cubicBezTo>
                    <a:lnTo>
                      <a:pt x="1685612" y="767568"/>
                    </a:lnTo>
                    <a:cubicBezTo>
                      <a:pt x="1700662" y="741482"/>
                      <a:pt x="1740798" y="735630"/>
                      <a:pt x="1761081" y="771033"/>
                    </a:cubicBezTo>
                    <a:lnTo>
                      <a:pt x="2043321" y="1260785"/>
                    </a:lnTo>
                    <a:cubicBezTo>
                      <a:pt x="2060094" y="1289740"/>
                      <a:pt x="2045589" y="1328862"/>
                      <a:pt x="2010508" y="1329408"/>
                    </a:cubicBezTo>
                    <a:cubicBezTo>
                      <a:pt x="1963734" y="1328075"/>
                      <a:pt x="1497515" y="1314493"/>
                      <a:pt x="1428773" y="1312500"/>
                    </a:cubicBezTo>
                    <a:close/>
                    <a:moveTo>
                      <a:pt x="2277697" y="759825"/>
                    </a:moveTo>
                    <a:cubicBezTo>
                      <a:pt x="2255324" y="759177"/>
                      <a:pt x="2236472" y="735834"/>
                      <a:pt x="2246025" y="716095"/>
                    </a:cubicBezTo>
                    <a:cubicBezTo>
                      <a:pt x="2247254" y="713264"/>
                      <a:pt x="2533003" y="217559"/>
                      <a:pt x="2534586" y="214893"/>
                    </a:cubicBezTo>
                    <a:cubicBezTo>
                      <a:pt x="2549181" y="189506"/>
                      <a:pt x="2589025" y="182207"/>
                      <a:pt x="2610157" y="218359"/>
                    </a:cubicBezTo>
                    <a:lnTo>
                      <a:pt x="2892283" y="708110"/>
                    </a:lnTo>
                    <a:cubicBezTo>
                      <a:pt x="2909069" y="737116"/>
                      <a:pt x="2894411" y="776136"/>
                      <a:pt x="2859571" y="776733"/>
                    </a:cubicBezTo>
                    <a:cubicBezTo>
                      <a:pt x="2812607" y="775349"/>
                      <a:pt x="2347123" y="761805"/>
                      <a:pt x="2277697" y="759825"/>
                    </a:cubicBezTo>
                    <a:close/>
                    <a:moveTo>
                      <a:pt x="2631137" y="2712345"/>
                    </a:moveTo>
                    <a:cubicBezTo>
                      <a:pt x="2592243" y="2735549"/>
                      <a:pt x="2552209" y="2757217"/>
                      <a:pt x="2511377" y="2776944"/>
                    </a:cubicBezTo>
                    <a:lnTo>
                      <a:pt x="2511377" y="960298"/>
                    </a:lnTo>
                    <a:lnTo>
                      <a:pt x="2631137" y="963827"/>
                    </a:lnTo>
                    <a:close/>
                  </a:path>
                </a:pathLst>
              </a:custGeom>
              <a:grpFill/>
              <a:ln w="12669" cap="flat">
                <a:noFill/>
                <a:prstDash val="solid"/>
                <a:miter/>
              </a:ln>
            </p:spPr>
            <p:txBody>
              <a:bodyPr rtlCol="0" anchor="ct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en-IN" sz="1800" b="0" i="0" u="none" strike="noStrike" kern="1200" cap="none" spc="0" normalizeH="0" baseline="0" noProof="0">
                  <a:ln>
                    <a:noFill/>
                  </a:ln>
                  <a:solidFill>
                    <a:prstClr val="black"/>
                  </a:solidFill>
                  <a:effectLst/>
                  <a:uLnTx/>
                  <a:uFillTx/>
                  <a:latin typeface="微软雅黑" panose="020B0503020204020204" pitchFamily="34" charset="-122"/>
                  <a:ea typeface="微软雅黑" panose="020B0503020204020204" pitchFamily="34" charset="-122"/>
                </a:endParaRPr>
              </a:p>
            </p:txBody>
          </p:sp>
        </p:grpSp>
        <p:grpSp>
          <p:nvGrpSpPr>
            <p:cNvPr id="42" name="Graphic 159"/>
            <p:cNvGrpSpPr>
              <a:grpSpLocks noChangeAspect="1"/>
            </p:cNvGrpSpPr>
            <p:nvPr/>
          </p:nvGrpSpPr>
          <p:grpSpPr>
            <a:xfrm>
              <a:off x="7537946" y="2769071"/>
              <a:ext cx="463555" cy="468527"/>
              <a:chOff x="1494483" y="347662"/>
              <a:chExt cx="6099145" cy="6157627"/>
            </a:xfrm>
            <a:solidFill>
              <a:schemeClr val="bg1"/>
            </a:solidFill>
          </p:grpSpPr>
          <p:sp>
            <p:nvSpPr>
              <p:cNvPr id="99" name="Freeform: Shape 161"/>
              <p:cNvSpPr/>
              <p:nvPr/>
            </p:nvSpPr>
            <p:spPr>
              <a:xfrm>
                <a:off x="3049742" y="347662"/>
                <a:ext cx="4543886" cy="2911445"/>
              </a:xfrm>
              <a:custGeom>
                <a:avLst/>
                <a:gdLst>
                  <a:gd name="connsiteX0" fmla="*/ 4340582 w 4543886"/>
                  <a:gd name="connsiteY0" fmla="*/ 2566488 h 2911445"/>
                  <a:gd name="connsiteX1" fmla="*/ 2409187 w 4543886"/>
                  <a:gd name="connsiteY1" fmla="*/ 639072 h 2911445"/>
                  <a:gd name="connsiteX2" fmla="*/ 1595968 w 4543886"/>
                  <a:gd name="connsiteY2" fmla="*/ 1450613 h 2911445"/>
                  <a:gd name="connsiteX3" fmla="*/ 142301 w 4543886"/>
                  <a:gd name="connsiteY3" fmla="*/ 0 h 2911445"/>
                  <a:gd name="connsiteX4" fmla="*/ 0 w 4543886"/>
                  <a:gd name="connsiteY4" fmla="*/ 142010 h 2911445"/>
                  <a:gd name="connsiteX5" fmla="*/ 1595968 w 4543886"/>
                  <a:gd name="connsiteY5" fmla="*/ 1734692 h 2911445"/>
                  <a:gd name="connsiteX6" fmla="*/ 2409187 w 4543886"/>
                  <a:gd name="connsiteY6" fmla="*/ 923143 h 2911445"/>
                  <a:gd name="connsiteX7" fmla="*/ 4198281 w 4543886"/>
                  <a:gd name="connsiteY7" fmla="*/ 2708559 h 2911445"/>
                  <a:gd name="connsiteX8" fmla="*/ 3832320 w 4543886"/>
                  <a:gd name="connsiteY8" fmla="*/ 2708559 h 2911445"/>
                  <a:gd name="connsiteX9" fmla="*/ 3832320 w 4543886"/>
                  <a:gd name="connsiteY9" fmla="*/ 2911446 h 2911445"/>
                  <a:gd name="connsiteX10" fmla="*/ 4543887 w 4543886"/>
                  <a:gd name="connsiteY10" fmla="*/ 2911446 h 2911445"/>
                  <a:gd name="connsiteX11" fmla="*/ 4543887 w 4543886"/>
                  <a:gd name="connsiteY11" fmla="*/ 2201343 h 2911445"/>
                  <a:gd name="connsiteX12" fmla="*/ 4340582 w 4543886"/>
                  <a:gd name="connsiteY12" fmla="*/ 2201343 h 29114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543886" h="2911445">
                    <a:moveTo>
                      <a:pt x="4340582" y="2566488"/>
                    </a:moveTo>
                    <a:lnTo>
                      <a:pt x="2409187" y="639072"/>
                    </a:lnTo>
                    <a:lnTo>
                      <a:pt x="1595968" y="1450613"/>
                    </a:lnTo>
                    <a:lnTo>
                      <a:pt x="142301" y="0"/>
                    </a:lnTo>
                    <a:lnTo>
                      <a:pt x="0" y="142010"/>
                    </a:lnTo>
                    <a:lnTo>
                      <a:pt x="1595968" y="1734692"/>
                    </a:lnTo>
                    <a:lnTo>
                      <a:pt x="2409187" y="923143"/>
                    </a:lnTo>
                    <a:lnTo>
                      <a:pt x="4198281" y="2708559"/>
                    </a:lnTo>
                    <a:lnTo>
                      <a:pt x="3832320" y="2708559"/>
                    </a:lnTo>
                    <a:lnTo>
                      <a:pt x="3832320" y="2911446"/>
                    </a:lnTo>
                    <a:lnTo>
                      <a:pt x="4543887" y="2911446"/>
                    </a:lnTo>
                    <a:lnTo>
                      <a:pt x="4543887" y="2201343"/>
                    </a:lnTo>
                    <a:lnTo>
                      <a:pt x="4340582" y="2201343"/>
                    </a:lnTo>
                    <a:close/>
                  </a:path>
                </a:pathLst>
              </a:custGeom>
              <a:grpFill/>
              <a:ln w="12707" cap="flat">
                <a:noFill/>
                <a:prstDash val="solid"/>
                <a:miter/>
              </a:ln>
            </p:spPr>
            <p:txBody>
              <a:bodyPr rtlCol="0" anchor="ct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en-IN" sz="1800" b="0" i="0" u="none" strike="noStrike" kern="1200" cap="none" spc="0" normalizeH="0" baseline="0" noProof="0">
                  <a:ln>
                    <a:noFill/>
                  </a:ln>
                  <a:solidFill>
                    <a:prstClr val="black"/>
                  </a:solidFill>
                  <a:effectLst/>
                  <a:uLnTx/>
                  <a:uFillTx/>
                  <a:latin typeface="微软雅黑" panose="020B0503020204020204" pitchFamily="34" charset="-122"/>
                  <a:ea typeface="微软雅黑" panose="020B0503020204020204" pitchFamily="34" charset="-122"/>
                </a:endParaRPr>
              </a:p>
            </p:txBody>
          </p:sp>
          <p:sp>
            <p:nvSpPr>
              <p:cNvPr id="100" name="Freeform: Shape 162"/>
              <p:cNvSpPr/>
              <p:nvPr/>
            </p:nvSpPr>
            <p:spPr>
              <a:xfrm>
                <a:off x="1494483" y="723022"/>
                <a:ext cx="1829745" cy="5782267"/>
              </a:xfrm>
              <a:custGeom>
                <a:avLst/>
                <a:gdLst>
                  <a:gd name="connsiteX0" fmla="*/ 914872 w 1829745"/>
                  <a:gd name="connsiteY0" fmla="*/ 0 h 5782267"/>
                  <a:gd name="connsiteX1" fmla="*/ 0 w 1829745"/>
                  <a:gd name="connsiteY1" fmla="*/ 912994 h 5782267"/>
                  <a:gd name="connsiteX2" fmla="*/ 254131 w 1829745"/>
                  <a:gd name="connsiteY2" fmla="*/ 1541904 h 5782267"/>
                  <a:gd name="connsiteX3" fmla="*/ 0 w 1829745"/>
                  <a:gd name="connsiteY3" fmla="*/ 1825983 h 5782267"/>
                  <a:gd name="connsiteX4" fmla="*/ 0 w 1829745"/>
                  <a:gd name="connsiteY4" fmla="*/ 5376495 h 5782267"/>
                  <a:gd name="connsiteX5" fmla="*/ 914872 w 1829745"/>
                  <a:gd name="connsiteY5" fmla="*/ 5782268 h 5782267"/>
                  <a:gd name="connsiteX6" fmla="*/ 1829745 w 1829745"/>
                  <a:gd name="connsiteY6" fmla="*/ 5376495 h 5782267"/>
                  <a:gd name="connsiteX7" fmla="*/ 1829745 w 1829745"/>
                  <a:gd name="connsiteY7" fmla="*/ 1825983 h 5782267"/>
                  <a:gd name="connsiteX8" fmla="*/ 1575615 w 1829745"/>
                  <a:gd name="connsiteY8" fmla="*/ 1541904 h 5782267"/>
                  <a:gd name="connsiteX9" fmla="*/ 1545081 w 1829745"/>
                  <a:gd name="connsiteY9" fmla="*/ 253608 h 5782267"/>
                  <a:gd name="connsiteX10" fmla="*/ 914872 w 1829745"/>
                  <a:gd name="connsiteY10" fmla="*/ 0 h 5782267"/>
                  <a:gd name="connsiteX11" fmla="*/ 914872 w 1829745"/>
                  <a:gd name="connsiteY11" fmla="*/ 202886 h 5782267"/>
                  <a:gd name="connsiteX12" fmla="*/ 1626441 w 1829745"/>
                  <a:gd name="connsiteY12" fmla="*/ 912994 h 5782267"/>
                  <a:gd name="connsiteX13" fmla="*/ 914872 w 1829745"/>
                  <a:gd name="connsiteY13" fmla="*/ 1623097 h 5782267"/>
                  <a:gd name="connsiteX14" fmla="*/ 203305 w 1829745"/>
                  <a:gd name="connsiteY14" fmla="*/ 912994 h 5782267"/>
                  <a:gd name="connsiteX15" fmla="*/ 914872 w 1829745"/>
                  <a:gd name="connsiteY15" fmla="*/ 202886 h 5782267"/>
                  <a:gd name="connsiteX16" fmla="*/ 914872 w 1829745"/>
                  <a:gd name="connsiteY16" fmla="*/ 5579382 h 5782267"/>
                  <a:gd name="connsiteX17" fmla="*/ 203305 w 1829745"/>
                  <a:gd name="connsiteY17" fmla="*/ 5376495 h 5782267"/>
                  <a:gd name="connsiteX18" fmla="*/ 203305 w 1829745"/>
                  <a:gd name="connsiteY18" fmla="*/ 5132981 h 5782267"/>
                  <a:gd name="connsiteX19" fmla="*/ 914872 w 1829745"/>
                  <a:gd name="connsiteY19" fmla="*/ 5275052 h 5782267"/>
                  <a:gd name="connsiteX20" fmla="*/ 1626441 w 1829745"/>
                  <a:gd name="connsiteY20" fmla="*/ 5132981 h 5782267"/>
                  <a:gd name="connsiteX21" fmla="*/ 1626441 w 1829745"/>
                  <a:gd name="connsiteY21" fmla="*/ 5376495 h 5782267"/>
                  <a:gd name="connsiteX22" fmla="*/ 914872 w 1829745"/>
                  <a:gd name="connsiteY22" fmla="*/ 5579382 h 5782267"/>
                  <a:gd name="connsiteX23" fmla="*/ 914872 w 1829745"/>
                  <a:gd name="connsiteY23" fmla="*/ 5072166 h 5782267"/>
                  <a:gd name="connsiteX24" fmla="*/ 203305 w 1829745"/>
                  <a:gd name="connsiteY24" fmla="*/ 4869279 h 5782267"/>
                  <a:gd name="connsiteX25" fmla="*/ 203305 w 1829745"/>
                  <a:gd name="connsiteY25" fmla="*/ 4625765 h 5782267"/>
                  <a:gd name="connsiteX26" fmla="*/ 914872 w 1829745"/>
                  <a:gd name="connsiteY26" fmla="*/ 4767836 h 5782267"/>
                  <a:gd name="connsiteX27" fmla="*/ 1626441 w 1829745"/>
                  <a:gd name="connsiteY27" fmla="*/ 4625765 h 5782267"/>
                  <a:gd name="connsiteX28" fmla="*/ 1626441 w 1829745"/>
                  <a:gd name="connsiteY28" fmla="*/ 4869279 h 5782267"/>
                  <a:gd name="connsiteX29" fmla="*/ 914872 w 1829745"/>
                  <a:gd name="connsiteY29" fmla="*/ 5072166 h 5782267"/>
                  <a:gd name="connsiteX30" fmla="*/ 914872 w 1829745"/>
                  <a:gd name="connsiteY30" fmla="*/ 4564950 h 5782267"/>
                  <a:gd name="connsiteX31" fmla="*/ 203305 w 1829745"/>
                  <a:gd name="connsiteY31" fmla="*/ 4362063 h 5782267"/>
                  <a:gd name="connsiteX32" fmla="*/ 203305 w 1829745"/>
                  <a:gd name="connsiteY32" fmla="*/ 4118549 h 5782267"/>
                  <a:gd name="connsiteX33" fmla="*/ 914872 w 1829745"/>
                  <a:gd name="connsiteY33" fmla="*/ 4260620 h 5782267"/>
                  <a:gd name="connsiteX34" fmla="*/ 1626441 w 1829745"/>
                  <a:gd name="connsiteY34" fmla="*/ 4118549 h 5782267"/>
                  <a:gd name="connsiteX35" fmla="*/ 1626441 w 1829745"/>
                  <a:gd name="connsiteY35" fmla="*/ 4362063 h 5782267"/>
                  <a:gd name="connsiteX36" fmla="*/ 914872 w 1829745"/>
                  <a:gd name="connsiteY36" fmla="*/ 4564950 h 5782267"/>
                  <a:gd name="connsiteX37" fmla="*/ 914872 w 1829745"/>
                  <a:gd name="connsiteY37" fmla="*/ 4057733 h 5782267"/>
                  <a:gd name="connsiteX38" fmla="*/ 203305 w 1829745"/>
                  <a:gd name="connsiteY38" fmla="*/ 3854847 h 5782267"/>
                  <a:gd name="connsiteX39" fmla="*/ 203305 w 1829745"/>
                  <a:gd name="connsiteY39" fmla="*/ 3611333 h 5782267"/>
                  <a:gd name="connsiteX40" fmla="*/ 914872 w 1829745"/>
                  <a:gd name="connsiteY40" fmla="*/ 3753404 h 5782267"/>
                  <a:gd name="connsiteX41" fmla="*/ 1626441 w 1829745"/>
                  <a:gd name="connsiteY41" fmla="*/ 3611333 h 5782267"/>
                  <a:gd name="connsiteX42" fmla="*/ 1626441 w 1829745"/>
                  <a:gd name="connsiteY42" fmla="*/ 3854847 h 5782267"/>
                  <a:gd name="connsiteX43" fmla="*/ 914872 w 1829745"/>
                  <a:gd name="connsiteY43" fmla="*/ 4057733 h 5782267"/>
                  <a:gd name="connsiteX44" fmla="*/ 914872 w 1829745"/>
                  <a:gd name="connsiteY44" fmla="*/ 3550517 h 5782267"/>
                  <a:gd name="connsiteX45" fmla="*/ 203305 w 1829745"/>
                  <a:gd name="connsiteY45" fmla="*/ 3347631 h 5782267"/>
                  <a:gd name="connsiteX46" fmla="*/ 203305 w 1829745"/>
                  <a:gd name="connsiteY46" fmla="*/ 3104117 h 5782267"/>
                  <a:gd name="connsiteX47" fmla="*/ 914872 w 1829745"/>
                  <a:gd name="connsiteY47" fmla="*/ 3246188 h 5782267"/>
                  <a:gd name="connsiteX48" fmla="*/ 1626441 w 1829745"/>
                  <a:gd name="connsiteY48" fmla="*/ 3104117 h 5782267"/>
                  <a:gd name="connsiteX49" fmla="*/ 1626441 w 1829745"/>
                  <a:gd name="connsiteY49" fmla="*/ 3347631 h 5782267"/>
                  <a:gd name="connsiteX50" fmla="*/ 914872 w 1829745"/>
                  <a:gd name="connsiteY50" fmla="*/ 3550517 h 5782267"/>
                  <a:gd name="connsiteX51" fmla="*/ 914872 w 1829745"/>
                  <a:gd name="connsiteY51" fmla="*/ 3043301 h 5782267"/>
                  <a:gd name="connsiteX52" fmla="*/ 203305 w 1829745"/>
                  <a:gd name="connsiteY52" fmla="*/ 2840415 h 5782267"/>
                  <a:gd name="connsiteX53" fmla="*/ 203305 w 1829745"/>
                  <a:gd name="connsiteY53" fmla="*/ 2596901 h 5782267"/>
                  <a:gd name="connsiteX54" fmla="*/ 914872 w 1829745"/>
                  <a:gd name="connsiteY54" fmla="*/ 2738972 h 5782267"/>
                  <a:gd name="connsiteX55" fmla="*/ 1626441 w 1829745"/>
                  <a:gd name="connsiteY55" fmla="*/ 2596901 h 5782267"/>
                  <a:gd name="connsiteX56" fmla="*/ 1626441 w 1829745"/>
                  <a:gd name="connsiteY56" fmla="*/ 2840415 h 5782267"/>
                  <a:gd name="connsiteX57" fmla="*/ 914872 w 1829745"/>
                  <a:gd name="connsiteY57" fmla="*/ 3043301 h 5782267"/>
                  <a:gd name="connsiteX58" fmla="*/ 914872 w 1829745"/>
                  <a:gd name="connsiteY58" fmla="*/ 2536085 h 5782267"/>
                  <a:gd name="connsiteX59" fmla="*/ 203305 w 1829745"/>
                  <a:gd name="connsiteY59" fmla="*/ 2333199 h 5782267"/>
                  <a:gd name="connsiteX60" fmla="*/ 203305 w 1829745"/>
                  <a:gd name="connsiteY60" fmla="*/ 2089684 h 5782267"/>
                  <a:gd name="connsiteX61" fmla="*/ 914872 w 1829745"/>
                  <a:gd name="connsiteY61" fmla="*/ 2231756 h 5782267"/>
                  <a:gd name="connsiteX62" fmla="*/ 1626441 w 1829745"/>
                  <a:gd name="connsiteY62" fmla="*/ 2089684 h 5782267"/>
                  <a:gd name="connsiteX63" fmla="*/ 1626441 w 1829745"/>
                  <a:gd name="connsiteY63" fmla="*/ 2333199 h 5782267"/>
                  <a:gd name="connsiteX64" fmla="*/ 914872 w 1829745"/>
                  <a:gd name="connsiteY64" fmla="*/ 2536085 h 5782267"/>
                  <a:gd name="connsiteX65" fmla="*/ 1626441 w 1829745"/>
                  <a:gd name="connsiteY65" fmla="*/ 1825983 h 5782267"/>
                  <a:gd name="connsiteX66" fmla="*/ 914872 w 1829745"/>
                  <a:gd name="connsiteY66" fmla="*/ 2028869 h 5782267"/>
                  <a:gd name="connsiteX67" fmla="*/ 203305 w 1829745"/>
                  <a:gd name="connsiteY67" fmla="*/ 1825983 h 5782267"/>
                  <a:gd name="connsiteX68" fmla="*/ 426910 w 1829745"/>
                  <a:gd name="connsiteY68" fmla="*/ 1683912 h 5782267"/>
                  <a:gd name="connsiteX69" fmla="*/ 1392602 w 1829745"/>
                  <a:gd name="connsiteY69" fmla="*/ 1683912 h 5782267"/>
                  <a:gd name="connsiteX70" fmla="*/ 1626441 w 1829745"/>
                  <a:gd name="connsiteY70" fmla="*/ 1825983 h 57822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Lst>
                <a:rect l="l" t="t" r="r" b="b"/>
                <a:pathLst>
                  <a:path w="1829745" h="5782267">
                    <a:moveTo>
                      <a:pt x="914872" y="0"/>
                    </a:moveTo>
                    <a:cubicBezTo>
                      <a:pt x="406610" y="0"/>
                      <a:pt x="0" y="405773"/>
                      <a:pt x="0" y="912994"/>
                    </a:cubicBezTo>
                    <a:cubicBezTo>
                      <a:pt x="0" y="1146288"/>
                      <a:pt x="91477" y="1369489"/>
                      <a:pt x="254131" y="1541904"/>
                    </a:cubicBezTo>
                    <a:cubicBezTo>
                      <a:pt x="91477" y="1612939"/>
                      <a:pt x="0" y="1714383"/>
                      <a:pt x="0" y="1825983"/>
                    </a:cubicBezTo>
                    <a:lnTo>
                      <a:pt x="0" y="5376495"/>
                    </a:lnTo>
                    <a:cubicBezTo>
                      <a:pt x="0" y="5640197"/>
                      <a:pt x="457436" y="5782268"/>
                      <a:pt x="914872" y="5782268"/>
                    </a:cubicBezTo>
                    <a:cubicBezTo>
                      <a:pt x="1372310" y="5782268"/>
                      <a:pt x="1829745" y="5640197"/>
                      <a:pt x="1829745" y="5376495"/>
                    </a:cubicBezTo>
                    <a:lnTo>
                      <a:pt x="1829745" y="1825983"/>
                    </a:lnTo>
                    <a:cubicBezTo>
                      <a:pt x="1829745" y="1714383"/>
                      <a:pt x="1738271" y="1612939"/>
                      <a:pt x="1575615" y="1541904"/>
                    </a:cubicBezTo>
                    <a:cubicBezTo>
                      <a:pt x="1921220" y="1176696"/>
                      <a:pt x="1911042" y="598505"/>
                      <a:pt x="1545081" y="253608"/>
                    </a:cubicBezTo>
                    <a:cubicBezTo>
                      <a:pt x="1372310" y="91289"/>
                      <a:pt x="1148652" y="0"/>
                      <a:pt x="914872" y="0"/>
                    </a:cubicBezTo>
                    <a:close/>
                    <a:moveTo>
                      <a:pt x="914872" y="202886"/>
                    </a:moveTo>
                    <a:cubicBezTo>
                      <a:pt x="1311306" y="202886"/>
                      <a:pt x="1626441" y="517320"/>
                      <a:pt x="1626441" y="912994"/>
                    </a:cubicBezTo>
                    <a:cubicBezTo>
                      <a:pt x="1626441" y="1308610"/>
                      <a:pt x="1311306" y="1623097"/>
                      <a:pt x="914872" y="1623097"/>
                    </a:cubicBezTo>
                    <a:cubicBezTo>
                      <a:pt x="518438" y="1623097"/>
                      <a:pt x="203305" y="1308610"/>
                      <a:pt x="203305" y="912994"/>
                    </a:cubicBezTo>
                    <a:cubicBezTo>
                      <a:pt x="203305" y="517320"/>
                      <a:pt x="518438" y="202886"/>
                      <a:pt x="914872" y="202886"/>
                    </a:cubicBezTo>
                    <a:close/>
                    <a:moveTo>
                      <a:pt x="914872" y="5579382"/>
                    </a:moveTo>
                    <a:cubicBezTo>
                      <a:pt x="457436" y="5579382"/>
                      <a:pt x="203305" y="5437311"/>
                      <a:pt x="203305" y="5376495"/>
                    </a:cubicBezTo>
                    <a:lnTo>
                      <a:pt x="203305" y="5132981"/>
                    </a:lnTo>
                    <a:cubicBezTo>
                      <a:pt x="426910" y="5234424"/>
                      <a:pt x="670916" y="5285146"/>
                      <a:pt x="914872" y="5275052"/>
                    </a:cubicBezTo>
                    <a:cubicBezTo>
                      <a:pt x="1158827" y="5285146"/>
                      <a:pt x="1402780" y="5234424"/>
                      <a:pt x="1626441" y="5132981"/>
                    </a:cubicBezTo>
                    <a:lnTo>
                      <a:pt x="1626441" y="5376495"/>
                    </a:lnTo>
                    <a:cubicBezTo>
                      <a:pt x="1626441" y="5437311"/>
                      <a:pt x="1372310" y="5579382"/>
                      <a:pt x="914872" y="5579382"/>
                    </a:cubicBezTo>
                    <a:close/>
                    <a:moveTo>
                      <a:pt x="914872" y="5072166"/>
                    </a:moveTo>
                    <a:cubicBezTo>
                      <a:pt x="457436" y="5072166"/>
                      <a:pt x="203305" y="4930095"/>
                      <a:pt x="203305" y="4869279"/>
                    </a:cubicBezTo>
                    <a:lnTo>
                      <a:pt x="203305" y="4625765"/>
                    </a:lnTo>
                    <a:cubicBezTo>
                      <a:pt x="426910" y="4727208"/>
                      <a:pt x="670916" y="4777930"/>
                      <a:pt x="914872" y="4767836"/>
                    </a:cubicBezTo>
                    <a:cubicBezTo>
                      <a:pt x="1158827" y="4777930"/>
                      <a:pt x="1402780" y="4727208"/>
                      <a:pt x="1626441" y="4625765"/>
                    </a:cubicBezTo>
                    <a:lnTo>
                      <a:pt x="1626441" y="4869279"/>
                    </a:lnTo>
                    <a:cubicBezTo>
                      <a:pt x="1626441" y="4930095"/>
                      <a:pt x="1372310" y="5072166"/>
                      <a:pt x="914872" y="5072166"/>
                    </a:cubicBezTo>
                    <a:close/>
                    <a:moveTo>
                      <a:pt x="914872" y="4564950"/>
                    </a:moveTo>
                    <a:cubicBezTo>
                      <a:pt x="457436" y="4564950"/>
                      <a:pt x="203305" y="4422879"/>
                      <a:pt x="203305" y="4362063"/>
                    </a:cubicBezTo>
                    <a:lnTo>
                      <a:pt x="203305" y="4118549"/>
                    </a:lnTo>
                    <a:cubicBezTo>
                      <a:pt x="426910" y="4219992"/>
                      <a:pt x="670916" y="4270714"/>
                      <a:pt x="914872" y="4260620"/>
                    </a:cubicBezTo>
                    <a:cubicBezTo>
                      <a:pt x="1158827" y="4270714"/>
                      <a:pt x="1402780" y="4219992"/>
                      <a:pt x="1626441" y="4118549"/>
                    </a:cubicBezTo>
                    <a:lnTo>
                      <a:pt x="1626441" y="4362063"/>
                    </a:lnTo>
                    <a:cubicBezTo>
                      <a:pt x="1626441" y="4422879"/>
                      <a:pt x="1372310" y="4564950"/>
                      <a:pt x="914872" y="4564950"/>
                    </a:cubicBezTo>
                    <a:close/>
                    <a:moveTo>
                      <a:pt x="914872" y="4057733"/>
                    </a:moveTo>
                    <a:cubicBezTo>
                      <a:pt x="457436" y="4057733"/>
                      <a:pt x="203305" y="3915662"/>
                      <a:pt x="203305" y="3854847"/>
                    </a:cubicBezTo>
                    <a:lnTo>
                      <a:pt x="203305" y="3611333"/>
                    </a:lnTo>
                    <a:cubicBezTo>
                      <a:pt x="426910" y="3712776"/>
                      <a:pt x="670916" y="3763498"/>
                      <a:pt x="914872" y="3753404"/>
                    </a:cubicBezTo>
                    <a:cubicBezTo>
                      <a:pt x="1158827" y="3763498"/>
                      <a:pt x="1402780" y="3712776"/>
                      <a:pt x="1626441" y="3611333"/>
                    </a:cubicBezTo>
                    <a:lnTo>
                      <a:pt x="1626441" y="3854847"/>
                    </a:lnTo>
                    <a:cubicBezTo>
                      <a:pt x="1626441" y="3915662"/>
                      <a:pt x="1372310" y="4057733"/>
                      <a:pt x="914872" y="4057733"/>
                    </a:cubicBezTo>
                    <a:close/>
                    <a:moveTo>
                      <a:pt x="914872" y="3550517"/>
                    </a:moveTo>
                    <a:cubicBezTo>
                      <a:pt x="457436" y="3550517"/>
                      <a:pt x="203305" y="3408446"/>
                      <a:pt x="203305" y="3347631"/>
                    </a:cubicBezTo>
                    <a:lnTo>
                      <a:pt x="203305" y="3104117"/>
                    </a:lnTo>
                    <a:cubicBezTo>
                      <a:pt x="426910" y="3205560"/>
                      <a:pt x="670916" y="3256282"/>
                      <a:pt x="914872" y="3246188"/>
                    </a:cubicBezTo>
                    <a:cubicBezTo>
                      <a:pt x="1158827" y="3256282"/>
                      <a:pt x="1402780" y="3205560"/>
                      <a:pt x="1626441" y="3104117"/>
                    </a:cubicBezTo>
                    <a:lnTo>
                      <a:pt x="1626441" y="3347631"/>
                    </a:lnTo>
                    <a:cubicBezTo>
                      <a:pt x="1626441" y="3408446"/>
                      <a:pt x="1372310" y="3550517"/>
                      <a:pt x="914872" y="3550517"/>
                    </a:cubicBezTo>
                    <a:close/>
                    <a:moveTo>
                      <a:pt x="914872" y="3043301"/>
                    </a:moveTo>
                    <a:cubicBezTo>
                      <a:pt x="457436" y="3043301"/>
                      <a:pt x="203305" y="2901230"/>
                      <a:pt x="203305" y="2840415"/>
                    </a:cubicBezTo>
                    <a:lnTo>
                      <a:pt x="203305" y="2596901"/>
                    </a:lnTo>
                    <a:cubicBezTo>
                      <a:pt x="426910" y="2698344"/>
                      <a:pt x="670916" y="2749065"/>
                      <a:pt x="914872" y="2738972"/>
                    </a:cubicBezTo>
                    <a:cubicBezTo>
                      <a:pt x="1158827" y="2749065"/>
                      <a:pt x="1402780" y="2698344"/>
                      <a:pt x="1626441" y="2596901"/>
                    </a:cubicBezTo>
                    <a:lnTo>
                      <a:pt x="1626441" y="2840415"/>
                    </a:lnTo>
                    <a:cubicBezTo>
                      <a:pt x="1626441" y="2901230"/>
                      <a:pt x="1372310" y="3043301"/>
                      <a:pt x="914872" y="3043301"/>
                    </a:cubicBezTo>
                    <a:close/>
                    <a:moveTo>
                      <a:pt x="914872" y="2536085"/>
                    </a:moveTo>
                    <a:cubicBezTo>
                      <a:pt x="457436" y="2536085"/>
                      <a:pt x="203305" y="2394014"/>
                      <a:pt x="203305" y="2333199"/>
                    </a:cubicBezTo>
                    <a:lnTo>
                      <a:pt x="203305" y="2089684"/>
                    </a:lnTo>
                    <a:cubicBezTo>
                      <a:pt x="426910" y="2191128"/>
                      <a:pt x="670916" y="2241849"/>
                      <a:pt x="914872" y="2231756"/>
                    </a:cubicBezTo>
                    <a:cubicBezTo>
                      <a:pt x="1158827" y="2241849"/>
                      <a:pt x="1402780" y="2191128"/>
                      <a:pt x="1626441" y="2089684"/>
                    </a:cubicBezTo>
                    <a:lnTo>
                      <a:pt x="1626441" y="2333199"/>
                    </a:lnTo>
                    <a:cubicBezTo>
                      <a:pt x="1626441" y="2394014"/>
                      <a:pt x="1372310" y="2536085"/>
                      <a:pt x="914872" y="2536085"/>
                    </a:cubicBezTo>
                    <a:close/>
                    <a:moveTo>
                      <a:pt x="1626441" y="1825983"/>
                    </a:moveTo>
                    <a:cubicBezTo>
                      <a:pt x="1626441" y="1886798"/>
                      <a:pt x="1372310" y="2028869"/>
                      <a:pt x="914872" y="2028869"/>
                    </a:cubicBezTo>
                    <a:cubicBezTo>
                      <a:pt x="457436" y="2028869"/>
                      <a:pt x="203305" y="1886798"/>
                      <a:pt x="203305" y="1825983"/>
                    </a:cubicBezTo>
                    <a:cubicBezTo>
                      <a:pt x="203305" y="1805669"/>
                      <a:pt x="264307" y="1734633"/>
                      <a:pt x="426910" y="1683912"/>
                    </a:cubicBezTo>
                    <a:cubicBezTo>
                      <a:pt x="721742" y="1866547"/>
                      <a:pt x="1097826" y="1866547"/>
                      <a:pt x="1392602" y="1683912"/>
                    </a:cubicBezTo>
                    <a:cubicBezTo>
                      <a:pt x="1565437" y="1734633"/>
                      <a:pt x="1626441" y="1805669"/>
                      <a:pt x="1626441" y="1825983"/>
                    </a:cubicBezTo>
                    <a:close/>
                  </a:path>
                </a:pathLst>
              </a:custGeom>
              <a:grpFill/>
              <a:ln w="12707" cap="flat">
                <a:noFill/>
                <a:prstDash val="solid"/>
                <a:miter/>
              </a:ln>
            </p:spPr>
            <p:txBody>
              <a:bodyPr rtlCol="0" anchor="ct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en-IN" sz="1800" b="0" i="0" u="none" strike="noStrike" kern="1200" cap="none" spc="0" normalizeH="0" baseline="0" noProof="0">
                  <a:ln>
                    <a:noFill/>
                  </a:ln>
                  <a:solidFill>
                    <a:prstClr val="black"/>
                  </a:solidFill>
                  <a:effectLst/>
                  <a:uLnTx/>
                  <a:uFillTx/>
                  <a:latin typeface="微软雅黑" panose="020B0503020204020204" pitchFamily="34" charset="-122"/>
                  <a:ea typeface="微软雅黑" panose="020B0503020204020204" pitchFamily="34" charset="-122"/>
                </a:endParaRPr>
              </a:p>
            </p:txBody>
          </p:sp>
          <p:sp>
            <p:nvSpPr>
              <p:cNvPr id="109" name="Freeform: Shape 163"/>
              <p:cNvSpPr/>
              <p:nvPr/>
            </p:nvSpPr>
            <p:spPr>
              <a:xfrm>
                <a:off x="3629186" y="3157664"/>
                <a:ext cx="1829742" cy="3347625"/>
              </a:xfrm>
              <a:custGeom>
                <a:avLst/>
                <a:gdLst>
                  <a:gd name="connsiteX0" fmla="*/ 914871 w 1829742"/>
                  <a:gd name="connsiteY0" fmla="*/ 0 h 3347625"/>
                  <a:gd name="connsiteX1" fmla="*/ 0 w 1829742"/>
                  <a:gd name="connsiteY1" fmla="*/ 405773 h 3347625"/>
                  <a:gd name="connsiteX2" fmla="*/ 0 w 1829742"/>
                  <a:gd name="connsiteY2" fmla="*/ 2941853 h 3347625"/>
                  <a:gd name="connsiteX3" fmla="*/ 914871 w 1829742"/>
                  <a:gd name="connsiteY3" fmla="*/ 3347626 h 3347625"/>
                  <a:gd name="connsiteX4" fmla="*/ 1829743 w 1829742"/>
                  <a:gd name="connsiteY4" fmla="*/ 2941853 h 3347625"/>
                  <a:gd name="connsiteX5" fmla="*/ 1829743 w 1829742"/>
                  <a:gd name="connsiteY5" fmla="*/ 405773 h 3347625"/>
                  <a:gd name="connsiteX6" fmla="*/ 914871 w 1829742"/>
                  <a:gd name="connsiteY6" fmla="*/ 0 h 3347625"/>
                  <a:gd name="connsiteX7" fmla="*/ 914871 w 1829742"/>
                  <a:gd name="connsiteY7" fmla="*/ 3144739 h 3347625"/>
                  <a:gd name="connsiteX8" fmla="*/ 203305 w 1829742"/>
                  <a:gd name="connsiteY8" fmla="*/ 2941853 h 3347625"/>
                  <a:gd name="connsiteX9" fmla="*/ 203305 w 1829742"/>
                  <a:gd name="connsiteY9" fmla="*/ 2698339 h 3347625"/>
                  <a:gd name="connsiteX10" fmla="*/ 914871 w 1829742"/>
                  <a:gd name="connsiteY10" fmla="*/ 2840410 h 3347625"/>
                  <a:gd name="connsiteX11" fmla="*/ 1626438 w 1829742"/>
                  <a:gd name="connsiteY11" fmla="*/ 2698339 h 3347625"/>
                  <a:gd name="connsiteX12" fmla="*/ 1626438 w 1829742"/>
                  <a:gd name="connsiteY12" fmla="*/ 2941853 h 3347625"/>
                  <a:gd name="connsiteX13" fmla="*/ 914871 w 1829742"/>
                  <a:gd name="connsiteY13" fmla="*/ 3144739 h 3347625"/>
                  <a:gd name="connsiteX14" fmla="*/ 914871 w 1829742"/>
                  <a:gd name="connsiteY14" fmla="*/ 2637523 h 3347625"/>
                  <a:gd name="connsiteX15" fmla="*/ 203305 w 1829742"/>
                  <a:gd name="connsiteY15" fmla="*/ 2434637 h 3347625"/>
                  <a:gd name="connsiteX16" fmla="*/ 203305 w 1829742"/>
                  <a:gd name="connsiteY16" fmla="*/ 2191123 h 3347625"/>
                  <a:gd name="connsiteX17" fmla="*/ 914871 w 1829742"/>
                  <a:gd name="connsiteY17" fmla="*/ 2333194 h 3347625"/>
                  <a:gd name="connsiteX18" fmla="*/ 1626438 w 1829742"/>
                  <a:gd name="connsiteY18" fmla="*/ 2191123 h 3347625"/>
                  <a:gd name="connsiteX19" fmla="*/ 1626438 w 1829742"/>
                  <a:gd name="connsiteY19" fmla="*/ 2434637 h 3347625"/>
                  <a:gd name="connsiteX20" fmla="*/ 914871 w 1829742"/>
                  <a:gd name="connsiteY20" fmla="*/ 2637523 h 3347625"/>
                  <a:gd name="connsiteX21" fmla="*/ 914871 w 1829742"/>
                  <a:gd name="connsiteY21" fmla="*/ 2130307 h 3347625"/>
                  <a:gd name="connsiteX22" fmla="*/ 203305 w 1829742"/>
                  <a:gd name="connsiteY22" fmla="*/ 1927421 h 3347625"/>
                  <a:gd name="connsiteX23" fmla="*/ 203305 w 1829742"/>
                  <a:gd name="connsiteY23" fmla="*/ 1683907 h 3347625"/>
                  <a:gd name="connsiteX24" fmla="*/ 914871 w 1829742"/>
                  <a:gd name="connsiteY24" fmla="*/ 1825978 h 3347625"/>
                  <a:gd name="connsiteX25" fmla="*/ 1626438 w 1829742"/>
                  <a:gd name="connsiteY25" fmla="*/ 1683907 h 3347625"/>
                  <a:gd name="connsiteX26" fmla="*/ 1626438 w 1829742"/>
                  <a:gd name="connsiteY26" fmla="*/ 1927421 h 3347625"/>
                  <a:gd name="connsiteX27" fmla="*/ 914871 w 1829742"/>
                  <a:gd name="connsiteY27" fmla="*/ 2130307 h 3347625"/>
                  <a:gd name="connsiteX28" fmla="*/ 914871 w 1829742"/>
                  <a:gd name="connsiteY28" fmla="*/ 1623091 h 3347625"/>
                  <a:gd name="connsiteX29" fmla="*/ 203305 w 1829742"/>
                  <a:gd name="connsiteY29" fmla="*/ 1420205 h 3347625"/>
                  <a:gd name="connsiteX30" fmla="*/ 203305 w 1829742"/>
                  <a:gd name="connsiteY30" fmla="*/ 1176691 h 3347625"/>
                  <a:gd name="connsiteX31" fmla="*/ 914871 w 1829742"/>
                  <a:gd name="connsiteY31" fmla="*/ 1318762 h 3347625"/>
                  <a:gd name="connsiteX32" fmla="*/ 1626438 w 1829742"/>
                  <a:gd name="connsiteY32" fmla="*/ 1176691 h 3347625"/>
                  <a:gd name="connsiteX33" fmla="*/ 1626438 w 1829742"/>
                  <a:gd name="connsiteY33" fmla="*/ 1420205 h 3347625"/>
                  <a:gd name="connsiteX34" fmla="*/ 914871 w 1829742"/>
                  <a:gd name="connsiteY34" fmla="*/ 1623091 h 3347625"/>
                  <a:gd name="connsiteX35" fmla="*/ 914871 w 1829742"/>
                  <a:gd name="connsiteY35" fmla="*/ 1115875 h 3347625"/>
                  <a:gd name="connsiteX36" fmla="*/ 203305 w 1829742"/>
                  <a:gd name="connsiteY36" fmla="*/ 912989 h 3347625"/>
                  <a:gd name="connsiteX37" fmla="*/ 203305 w 1829742"/>
                  <a:gd name="connsiteY37" fmla="*/ 669475 h 3347625"/>
                  <a:gd name="connsiteX38" fmla="*/ 914871 w 1829742"/>
                  <a:gd name="connsiteY38" fmla="*/ 811546 h 3347625"/>
                  <a:gd name="connsiteX39" fmla="*/ 1626438 w 1829742"/>
                  <a:gd name="connsiteY39" fmla="*/ 669475 h 3347625"/>
                  <a:gd name="connsiteX40" fmla="*/ 1626438 w 1829742"/>
                  <a:gd name="connsiteY40" fmla="*/ 912989 h 3347625"/>
                  <a:gd name="connsiteX41" fmla="*/ 914871 w 1829742"/>
                  <a:gd name="connsiteY41" fmla="*/ 1115875 h 3347625"/>
                  <a:gd name="connsiteX42" fmla="*/ 914871 w 1829742"/>
                  <a:gd name="connsiteY42" fmla="*/ 608659 h 3347625"/>
                  <a:gd name="connsiteX43" fmla="*/ 203305 w 1829742"/>
                  <a:gd name="connsiteY43" fmla="*/ 405773 h 3347625"/>
                  <a:gd name="connsiteX44" fmla="*/ 914871 w 1829742"/>
                  <a:gd name="connsiteY44" fmla="*/ 202886 h 3347625"/>
                  <a:gd name="connsiteX45" fmla="*/ 1626438 w 1829742"/>
                  <a:gd name="connsiteY45" fmla="*/ 405773 h 3347625"/>
                  <a:gd name="connsiteX46" fmla="*/ 914871 w 1829742"/>
                  <a:gd name="connsiteY46" fmla="*/ 608659 h 33476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Lst>
                <a:rect l="l" t="t" r="r" b="b"/>
                <a:pathLst>
                  <a:path w="1829742" h="3347624">
                    <a:moveTo>
                      <a:pt x="914871" y="0"/>
                    </a:moveTo>
                    <a:cubicBezTo>
                      <a:pt x="457436" y="0"/>
                      <a:pt x="0" y="142008"/>
                      <a:pt x="0" y="405773"/>
                    </a:cubicBezTo>
                    <a:lnTo>
                      <a:pt x="0" y="2941853"/>
                    </a:lnTo>
                    <a:cubicBezTo>
                      <a:pt x="0" y="3205555"/>
                      <a:pt x="457436" y="3347626"/>
                      <a:pt x="914871" y="3347626"/>
                    </a:cubicBezTo>
                    <a:cubicBezTo>
                      <a:pt x="1372307" y="3347626"/>
                      <a:pt x="1829743" y="3205555"/>
                      <a:pt x="1829743" y="2941853"/>
                    </a:cubicBezTo>
                    <a:lnTo>
                      <a:pt x="1829743" y="405773"/>
                    </a:lnTo>
                    <a:cubicBezTo>
                      <a:pt x="1829743" y="142008"/>
                      <a:pt x="1372307" y="0"/>
                      <a:pt x="914871" y="0"/>
                    </a:cubicBezTo>
                    <a:close/>
                    <a:moveTo>
                      <a:pt x="914871" y="3144739"/>
                    </a:moveTo>
                    <a:cubicBezTo>
                      <a:pt x="457436" y="3144739"/>
                      <a:pt x="203305" y="3002668"/>
                      <a:pt x="203305" y="2941853"/>
                    </a:cubicBezTo>
                    <a:lnTo>
                      <a:pt x="203305" y="2698339"/>
                    </a:lnTo>
                    <a:cubicBezTo>
                      <a:pt x="426902" y="2799782"/>
                      <a:pt x="670919" y="2850504"/>
                      <a:pt x="914871" y="2840410"/>
                    </a:cubicBezTo>
                    <a:cubicBezTo>
                      <a:pt x="1158824" y="2850504"/>
                      <a:pt x="1402778" y="2799782"/>
                      <a:pt x="1626438" y="2698339"/>
                    </a:cubicBezTo>
                    <a:lnTo>
                      <a:pt x="1626438" y="2941853"/>
                    </a:lnTo>
                    <a:cubicBezTo>
                      <a:pt x="1626438" y="3002668"/>
                      <a:pt x="1372307" y="3144739"/>
                      <a:pt x="914871" y="3144739"/>
                    </a:cubicBezTo>
                    <a:close/>
                    <a:moveTo>
                      <a:pt x="914871" y="2637523"/>
                    </a:moveTo>
                    <a:cubicBezTo>
                      <a:pt x="457436" y="2637523"/>
                      <a:pt x="203305" y="2495452"/>
                      <a:pt x="203305" y="2434637"/>
                    </a:cubicBezTo>
                    <a:lnTo>
                      <a:pt x="203305" y="2191123"/>
                    </a:lnTo>
                    <a:cubicBezTo>
                      <a:pt x="426902" y="2292566"/>
                      <a:pt x="670919" y="2343288"/>
                      <a:pt x="914871" y="2333194"/>
                    </a:cubicBezTo>
                    <a:cubicBezTo>
                      <a:pt x="1158824" y="2343288"/>
                      <a:pt x="1402778" y="2292566"/>
                      <a:pt x="1626438" y="2191123"/>
                    </a:cubicBezTo>
                    <a:lnTo>
                      <a:pt x="1626438" y="2434637"/>
                    </a:lnTo>
                    <a:cubicBezTo>
                      <a:pt x="1626438" y="2495452"/>
                      <a:pt x="1372307" y="2637523"/>
                      <a:pt x="914871" y="2637523"/>
                    </a:cubicBezTo>
                    <a:close/>
                    <a:moveTo>
                      <a:pt x="914871" y="2130307"/>
                    </a:moveTo>
                    <a:cubicBezTo>
                      <a:pt x="457436" y="2130307"/>
                      <a:pt x="203305" y="1988236"/>
                      <a:pt x="203305" y="1927421"/>
                    </a:cubicBezTo>
                    <a:lnTo>
                      <a:pt x="203305" y="1683907"/>
                    </a:lnTo>
                    <a:cubicBezTo>
                      <a:pt x="426902" y="1785350"/>
                      <a:pt x="670919" y="1836072"/>
                      <a:pt x="914871" y="1825978"/>
                    </a:cubicBezTo>
                    <a:cubicBezTo>
                      <a:pt x="1158824" y="1836072"/>
                      <a:pt x="1402778" y="1785350"/>
                      <a:pt x="1626438" y="1683907"/>
                    </a:cubicBezTo>
                    <a:lnTo>
                      <a:pt x="1626438" y="1927421"/>
                    </a:lnTo>
                    <a:cubicBezTo>
                      <a:pt x="1626438" y="1988236"/>
                      <a:pt x="1372307" y="2130307"/>
                      <a:pt x="914871" y="2130307"/>
                    </a:cubicBezTo>
                    <a:close/>
                    <a:moveTo>
                      <a:pt x="914871" y="1623091"/>
                    </a:moveTo>
                    <a:cubicBezTo>
                      <a:pt x="457436" y="1623091"/>
                      <a:pt x="203305" y="1481020"/>
                      <a:pt x="203305" y="1420205"/>
                    </a:cubicBezTo>
                    <a:lnTo>
                      <a:pt x="203305" y="1176691"/>
                    </a:lnTo>
                    <a:cubicBezTo>
                      <a:pt x="426902" y="1278134"/>
                      <a:pt x="670919" y="1328855"/>
                      <a:pt x="914871" y="1318762"/>
                    </a:cubicBezTo>
                    <a:cubicBezTo>
                      <a:pt x="1158824" y="1328855"/>
                      <a:pt x="1402778" y="1278134"/>
                      <a:pt x="1626438" y="1176691"/>
                    </a:cubicBezTo>
                    <a:lnTo>
                      <a:pt x="1626438" y="1420205"/>
                    </a:lnTo>
                    <a:cubicBezTo>
                      <a:pt x="1626438" y="1481020"/>
                      <a:pt x="1372307" y="1623091"/>
                      <a:pt x="914871" y="1623091"/>
                    </a:cubicBezTo>
                    <a:close/>
                    <a:moveTo>
                      <a:pt x="914871" y="1115875"/>
                    </a:moveTo>
                    <a:cubicBezTo>
                      <a:pt x="457436" y="1115875"/>
                      <a:pt x="203305" y="973804"/>
                      <a:pt x="203305" y="912989"/>
                    </a:cubicBezTo>
                    <a:lnTo>
                      <a:pt x="203305" y="669475"/>
                    </a:lnTo>
                    <a:cubicBezTo>
                      <a:pt x="426902" y="770918"/>
                      <a:pt x="670919" y="821639"/>
                      <a:pt x="914871" y="811546"/>
                    </a:cubicBezTo>
                    <a:cubicBezTo>
                      <a:pt x="1158824" y="821639"/>
                      <a:pt x="1402778" y="770918"/>
                      <a:pt x="1626438" y="669475"/>
                    </a:cubicBezTo>
                    <a:lnTo>
                      <a:pt x="1626438" y="912989"/>
                    </a:lnTo>
                    <a:cubicBezTo>
                      <a:pt x="1626438" y="973804"/>
                      <a:pt x="1372307" y="1115875"/>
                      <a:pt x="914871" y="1115875"/>
                    </a:cubicBezTo>
                    <a:close/>
                    <a:moveTo>
                      <a:pt x="914871" y="608659"/>
                    </a:moveTo>
                    <a:cubicBezTo>
                      <a:pt x="457436" y="608659"/>
                      <a:pt x="203305" y="466588"/>
                      <a:pt x="203305" y="405773"/>
                    </a:cubicBezTo>
                    <a:cubicBezTo>
                      <a:pt x="203305" y="344894"/>
                      <a:pt x="457436" y="202886"/>
                      <a:pt x="914871" y="202886"/>
                    </a:cubicBezTo>
                    <a:cubicBezTo>
                      <a:pt x="1372307" y="202886"/>
                      <a:pt x="1626438" y="344894"/>
                      <a:pt x="1626438" y="405773"/>
                    </a:cubicBezTo>
                    <a:cubicBezTo>
                      <a:pt x="1626438" y="466588"/>
                      <a:pt x="1372307" y="608659"/>
                      <a:pt x="914871" y="608659"/>
                    </a:cubicBezTo>
                    <a:close/>
                  </a:path>
                </a:pathLst>
              </a:custGeom>
              <a:grpFill/>
              <a:ln w="12707" cap="flat">
                <a:noFill/>
                <a:prstDash val="solid"/>
                <a:miter/>
              </a:ln>
            </p:spPr>
            <p:txBody>
              <a:bodyPr rtlCol="0" anchor="ct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en-IN" sz="1800" b="0" i="0" u="none" strike="noStrike" kern="1200" cap="none" spc="0" normalizeH="0" baseline="0" noProof="0">
                  <a:ln>
                    <a:noFill/>
                  </a:ln>
                  <a:solidFill>
                    <a:prstClr val="black"/>
                  </a:solidFill>
                  <a:effectLst/>
                  <a:uLnTx/>
                  <a:uFillTx/>
                  <a:latin typeface="微软雅黑" panose="020B0503020204020204" pitchFamily="34" charset="-122"/>
                  <a:ea typeface="微软雅黑" panose="020B0503020204020204" pitchFamily="34" charset="-122"/>
                </a:endParaRPr>
              </a:p>
            </p:txBody>
          </p:sp>
          <p:sp>
            <p:nvSpPr>
              <p:cNvPr id="110" name="Freeform: Shape 164"/>
              <p:cNvSpPr/>
              <p:nvPr/>
            </p:nvSpPr>
            <p:spPr>
              <a:xfrm>
                <a:off x="5763886" y="3664880"/>
                <a:ext cx="1829742" cy="2840409"/>
              </a:xfrm>
              <a:custGeom>
                <a:avLst/>
                <a:gdLst>
                  <a:gd name="connsiteX0" fmla="*/ 914871 w 1829742"/>
                  <a:gd name="connsiteY0" fmla="*/ 0 h 2840409"/>
                  <a:gd name="connsiteX1" fmla="*/ 0 w 1829742"/>
                  <a:gd name="connsiteY1" fmla="*/ 405773 h 2840409"/>
                  <a:gd name="connsiteX2" fmla="*/ 0 w 1829742"/>
                  <a:gd name="connsiteY2" fmla="*/ 2434637 h 2840409"/>
                  <a:gd name="connsiteX3" fmla="*/ 914871 w 1829742"/>
                  <a:gd name="connsiteY3" fmla="*/ 2840410 h 2840409"/>
                  <a:gd name="connsiteX4" fmla="*/ 1829743 w 1829742"/>
                  <a:gd name="connsiteY4" fmla="*/ 2434637 h 2840409"/>
                  <a:gd name="connsiteX5" fmla="*/ 1829743 w 1829742"/>
                  <a:gd name="connsiteY5" fmla="*/ 405773 h 2840409"/>
                  <a:gd name="connsiteX6" fmla="*/ 914871 w 1829742"/>
                  <a:gd name="connsiteY6" fmla="*/ 0 h 2840409"/>
                  <a:gd name="connsiteX7" fmla="*/ 914871 w 1829742"/>
                  <a:gd name="connsiteY7" fmla="*/ 2637524 h 2840409"/>
                  <a:gd name="connsiteX8" fmla="*/ 203305 w 1829742"/>
                  <a:gd name="connsiteY8" fmla="*/ 2434637 h 2840409"/>
                  <a:gd name="connsiteX9" fmla="*/ 203305 w 1829742"/>
                  <a:gd name="connsiteY9" fmla="*/ 2191123 h 2840409"/>
                  <a:gd name="connsiteX10" fmla="*/ 914871 w 1829742"/>
                  <a:gd name="connsiteY10" fmla="*/ 2333194 h 2840409"/>
                  <a:gd name="connsiteX11" fmla="*/ 1626438 w 1829742"/>
                  <a:gd name="connsiteY11" fmla="*/ 2191123 h 2840409"/>
                  <a:gd name="connsiteX12" fmla="*/ 1626438 w 1829742"/>
                  <a:gd name="connsiteY12" fmla="*/ 2434637 h 2840409"/>
                  <a:gd name="connsiteX13" fmla="*/ 914871 w 1829742"/>
                  <a:gd name="connsiteY13" fmla="*/ 2637524 h 2840409"/>
                  <a:gd name="connsiteX14" fmla="*/ 914871 w 1829742"/>
                  <a:gd name="connsiteY14" fmla="*/ 2130308 h 2840409"/>
                  <a:gd name="connsiteX15" fmla="*/ 203305 w 1829742"/>
                  <a:gd name="connsiteY15" fmla="*/ 1927421 h 2840409"/>
                  <a:gd name="connsiteX16" fmla="*/ 203305 w 1829742"/>
                  <a:gd name="connsiteY16" fmla="*/ 1683907 h 2840409"/>
                  <a:gd name="connsiteX17" fmla="*/ 914871 w 1829742"/>
                  <a:gd name="connsiteY17" fmla="*/ 1825978 h 2840409"/>
                  <a:gd name="connsiteX18" fmla="*/ 1626438 w 1829742"/>
                  <a:gd name="connsiteY18" fmla="*/ 1683907 h 2840409"/>
                  <a:gd name="connsiteX19" fmla="*/ 1626438 w 1829742"/>
                  <a:gd name="connsiteY19" fmla="*/ 1927421 h 2840409"/>
                  <a:gd name="connsiteX20" fmla="*/ 914871 w 1829742"/>
                  <a:gd name="connsiteY20" fmla="*/ 2130308 h 2840409"/>
                  <a:gd name="connsiteX21" fmla="*/ 914871 w 1829742"/>
                  <a:gd name="connsiteY21" fmla="*/ 1623091 h 2840409"/>
                  <a:gd name="connsiteX22" fmla="*/ 203305 w 1829742"/>
                  <a:gd name="connsiteY22" fmla="*/ 1420205 h 2840409"/>
                  <a:gd name="connsiteX23" fmla="*/ 203305 w 1829742"/>
                  <a:gd name="connsiteY23" fmla="*/ 1176691 h 2840409"/>
                  <a:gd name="connsiteX24" fmla="*/ 914871 w 1829742"/>
                  <a:gd name="connsiteY24" fmla="*/ 1318762 h 2840409"/>
                  <a:gd name="connsiteX25" fmla="*/ 1626438 w 1829742"/>
                  <a:gd name="connsiteY25" fmla="*/ 1176691 h 2840409"/>
                  <a:gd name="connsiteX26" fmla="*/ 1626438 w 1829742"/>
                  <a:gd name="connsiteY26" fmla="*/ 1420205 h 2840409"/>
                  <a:gd name="connsiteX27" fmla="*/ 914871 w 1829742"/>
                  <a:gd name="connsiteY27" fmla="*/ 1623091 h 2840409"/>
                  <a:gd name="connsiteX28" fmla="*/ 914871 w 1829742"/>
                  <a:gd name="connsiteY28" fmla="*/ 1115875 h 2840409"/>
                  <a:gd name="connsiteX29" fmla="*/ 203305 w 1829742"/>
                  <a:gd name="connsiteY29" fmla="*/ 912989 h 2840409"/>
                  <a:gd name="connsiteX30" fmla="*/ 203305 w 1829742"/>
                  <a:gd name="connsiteY30" fmla="*/ 669475 h 2840409"/>
                  <a:gd name="connsiteX31" fmla="*/ 914871 w 1829742"/>
                  <a:gd name="connsiteY31" fmla="*/ 811546 h 2840409"/>
                  <a:gd name="connsiteX32" fmla="*/ 1626438 w 1829742"/>
                  <a:gd name="connsiteY32" fmla="*/ 669475 h 2840409"/>
                  <a:gd name="connsiteX33" fmla="*/ 1626438 w 1829742"/>
                  <a:gd name="connsiteY33" fmla="*/ 912989 h 2840409"/>
                  <a:gd name="connsiteX34" fmla="*/ 914871 w 1829742"/>
                  <a:gd name="connsiteY34" fmla="*/ 1115875 h 2840409"/>
                  <a:gd name="connsiteX35" fmla="*/ 914871 w 1829742"/>
                  <a:gd name="connsiteY35" fmla="*/ 608659 h 2840409"/>
                  <a:gd name="connsiteX36" fmla="*/ 203305 w 1829742"/>
                  <a:gd name="connsiteY36" fmla="*/ 405773 h 2840409"/>
                  <a:gd name="connsiteX37" fmla="*/ 914871 w 1829742"/>
                  <a:gd name="connsiteY37" fmla="*/ 202886 h 2840409"/>
                  <a:gd name="connsiteX38" fmla="*/ 1626438 w 1829742"/>
                  <a:gd name="connsiteY38" fmla="*/ 405773 h 2840409"/>
                  <a:gd name="connsiteX39" fmla="*/ 914871 w 1829742"/>
                  <a:gd name="connsiteY39" fmla="*/ 608659 h 28404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1829742" h="2840409">
                    <a:moveTo>
                      <a:pt x="914871" y="0"/>
                    </a:moveTo>
                    <a:cubicBezTo>
                      <a:pt x="457436" y="0"/>
                      <a:pt x="0" y="142008"/>
                      <a:pt x="0" y="405773"/>
                    </a:cubicBezTo>
                    <a:lnTo>
                      <a:pt x="0" y="2434637"/>
                    </a:lnTo>
                    <a:cubicBezTo>
                      <a:pt x="0" y="2698339"/>
                      <a:pt x="457436" y="2840410"/>
                      <a:pt x="914871" y="2840410"/>
                    </a:cubicBezTo>
                    <a:cubicBezTo>
                      <a:pt x="1372307" y="2840410"/>
                      <a:pt x="1829743" y="2698339"/>
                      <a:pt x="1829743" y="2434637"/>
                    </a:cubicBezTo>
                    <a:lnTo>
                      <a:pt x="1829743" y="405773"/>
                    </a:lnTo>
                    <a:cubicBezTo>
                      <a:pt x="1829743" y="142008"/>
                      <a:pt x="1372307" y="0"/>
                      <a:pt x="914871" y="0"/>
                    </a:cubicBezTo>
                    <a:close/>
                    <a:moveTo>
                      <a:pt x="914871" y="2637524"/>
                    </a:moveTo>
                    <a:cubicBezTo>
                      <a:pt x="457436" y="2637524"/>
                      <a:pt x="203305" y="2495453"/>
                      <a:pt x="203305" y="2434637"/>
                    </a:cubicBezTo>
                    <a:lnTo>
                      <a:pt x="203305" y="2191123"/>
                    </a:lnTo>
                    <a:cubicBezTo>
                      <a:pt x="426902" y="2292566"/>
                      <a:pt x="670918" y="2343288"/>
                      <a:pt x="914871" y="2333194"/>
                    </a:cubicBezTo>
                    <a:cubicBezTo>
                      <a:pt x="1158824" y="2343288"/>
                      <a:pt x="1402778" y="2292566"/>
                      <a:pt x="1626438" y="2191123"/>
                    </a:cubicBezTo>
                    <a:lnTo>
                      <a:pt x="1626438" y="2434637"/>
                    </a:lnTo>
                    <a:cubicBezTo>
                      <a:pt x="1626438" y="2495453"/>
                      <a:pt x="1372307" y="2637524"/>
                      <a:pt x="914871" y="2637524"/>
                    </a:cubicBezTo>
                    <a:close/>
                    <a:moveTo>
                      <a:pt x="914871" y="2130308"/>
                    </a:moveTo>
                    <a:cubicBezTo>
                      <a:pt x="457436" y="2130308"/>
                      <a:pt x="203305" y="1988237"/>
                      <a:pt x="203305" y="1927421"/>
                    </a:cubicBezTo>
                    <a:lnTo>
                      <a:pt x="203305" y="1683907"/>
                    </a:lnTo>
                    <a:cubicBezTo>
                      <a:pt x="426902" y="1785350"/>
                      <a:pt x="670918" y="1836072"/>
                      <a:pt x="914871" y="1825978"/>
                    </a:cubicBezTo>
                    <a:cubicBezTo>
                      <a:pt x="1158824" y="1836072"/>
                      <a:pt x="1402778" y="1785350"/>
                      <a:pt x="1626438" y="1683907"/>
                    </a:cubicBezTo>
                    <a:lnTo>
                      <a:pt x="1626438" y="1927421"/>
                    </a:lnTo>
                    <a:cubicBezTo>
                      <a:pt x="1626438" y="1988237"/>
                      <a:pt x="1372307" y="2130308"/>
                      <a:pt x="914871" y="2130308"/>
                    </a:cubicBezTo>
                    <a:close/>
                    <a:moveTo>
                      <a:pt x="914871" y="1623091"/>
                    </a:moveTo>
                    <a:cubicBezTo>
                      <a:pt x="457436" y="1623091"/>
                      <a:pt x="203305" y="1481020"/>
                      <a:pt x="203305" y="1420205"/>
                    </a:cubicBezTo>
                    <a:lnTo>
                      <a:pt x="203305" y="1176691"/>
                    </a:lnTo>
                    <a:cubicBezTo>
                      <a:pt x="426902" y="1278134"/>
                      <a:pt x="670918" y="1328856"/>
                      <a:pt x="914871" y="1318762"/>
                    </a:cubicBezTo>
                    <a:cubicBezTo>
                      <a:pt x="1158824" y="1328856"/>
                      <a:pt x="1402778" y="1278134"/>
                      <a:pt x="1626438" y="1176691"/>
                    </a:cubicBezTo>
                    <a:lnTo>
                      <a:pt x="1626438" y="1420205"/>
                    </a:lnTo>
                    <a:cubicBezTo>
                      <a:pt x="1626438" y="1481020"/>
                      <a:pt x="1372307" y="1623091"/>
                      <a:pt x="914871" y="1623091"/>
                    </a:cubicBezTo>
                    <a:close/>
                    <a:moveTo>
                      <a:pt x="914871" y="1115875"/>
                    </a:moveTo>
                    <a:cubicBezTo>
                      <a:pt x="457436" y="1115875"/>
                      <a:pt x="203305" y="973804"/>
                      <a:pt x="203305" y="912989"/>
                    </a:cubicBezTo>
                    <a:lnTo>
                      <a:pt x="203305" y="669475"/>
                    </a:lnTo>
                    <a:cubicBezTo>
                      <a:pt x="426902" y="770918"/>
                      <a:pt x="670918" y="821640"/>
                      <a:pt x="914871" y="811546"/>
                    </a:cubicBezTo>
                    <a:cubicBezTo>
                      <a:pt x="1158824" y="821640"/>
                      <a:pt x="1402778" y="770918"/>
                      <a:pt x="1626438" y="669475"/>
                    </a:cubicBezTo>
                    <a:lnTo>
                      <a:pt x="1626438" y="912989"/>
                    </a:lnTo>
                    <a:cubicBezTo>
                      <a:pt x="1626438" y="973804"/>
                      <a:pt x="1372307" y="1115875"/>
                      <a:pt x="914871" y="1115875"/>
                    </a:cubicBezTo>
                    <a:close/>
                    <a:moveTo>
                      <a:pt x="914871" y="608659"/>
                    </a:moveTo>
                    <a:cubicBezTo>
                      <a:pt x="457436" y="608659"/>
                      <a:pt x="203305" y="466588"/>
                      <a:pt x="203305" y="405773"/>
                    </a:cubicBezTo>
                    <a:cubicBezTo>
                      <a:pt x="203305" y="344894"/>
                      <a:pt x="457436" y="202886"/>
                      <a:pt x="914871" y="202886"/>
                    </a:cubicBezTo>
                    <a:cubicBezTo>
                      <a:pt x="1372307" y="202886"/>
                      <a:pt x="1626438" y="344894"/>
                      <a:pt x="1626438" y="405773"/>
                    </a:cubicBezTo>
                    <a:cubicBezTo>
                      <a:pt x="1626438" y="466588"/>
                      <a:pt x="1372307" y="608659"/>
                      <a:pt x="914871" y="608659"/>
                    </a:cubicBezTo>
                    <a:close/>
                  </a:path>
                </a:pathLst>
              </a:custGeom>
              <a:grpFill/>
              <a:ln w="12707" cap="flat">
                <a:noFill/>
                <a:prstDash val="solid"/>
                <a:miter/>
              </a:ln>
            </p:spPr>
            <p:txBody>
              <a:bodyPr rtlCol="0" anchor="ct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en-IN" sz="1800" b="0" i="0" u="none" strike="noStrike" kern="1200" cap="none" spc="0" normalizeH="0" baseline="0" noProof="0">
                  <a:ln>
                    <a:noFill/>
                  </a:ln>
                  <a:solidFill>
                    <a:prstClr val="black"/>
                  </a:solidFill>
                  <a:effectLst/>
                  <a:uLnTx/>
                  <a:uFillTx/>
                  <a:latin typeface="微软雅黑" panose="020B0503020204020204" pitchFamily="34" charset="-122"/>
                  <a:ea typeface="微软雅黑" panose="020B0503020204020204" pitchFamily="34" charset="-122"/>
                </a:endParaRPr>
              </a:p>
            </p:txBody>
          </p:sp>
          <p:sp>
            <p:nvSpPr>
              <p:cNvPr id="111" name="Freeform: Shape 165"/>
              <p:cNvSpPr/>
              <p:nvPr/>
            </p:nvSpPr>
            <p:spPr>
              <a:xfrm>
                <a:off x="3964613" y="1798274"/>
                <a:ext cx="2683609" cy="1328918"/>
              </a:xfrm>
              <a:custGeom>
                <a:avLst/>
                <a:gdLst>
                  <a:gd name="connsiteX0" fmla="*/ 2683610 w 2683609"/>
                  <a:gd name="connsiteY0" fmla="*/ 1186911 h 1328918"/>
                  <a:gd name="connsiteX1" fmla="*/ 1494315 w 2683609"/>
                  <a:gd name="connsiteY1" fmla="*/ 0 h 1328918"/>
                  <a:gd name="connsiteX2" fmla="*/ 681096 w 2683609"/>
                  <a:gd name="connsiteY2" fmla="*/ 811546 h 1328918"/>
                  <a:gd name="connsiteX3" fmla="*/ 142300 w 2683609"/>
                  <a:gd name="connsiteY3" fmla="*/ 273922 h 1328918"/>
                  <a:gd name="connsiteX4" fmla="*/ 0 w 2683609"/>
                  <a:gd name="connsiteY4" fmla="*/ 415930 h 1328918"/>
                  <a:gd name="connsiteX5" fmla="*/ 681096 w 2683609"/>
                  <a:gd name="connsiteY5" fmla="*/ 1095625 h 1328918"/>
                  <a:gd name="connsiteX6" fmla="*/ 1494315 w 2683609"/>
                  <a:gd name="connsiteY6" fmla="*/ 284079 h 1328918"/>
                  <a:gd name="connsiteX7" fmla="*/ 2541309 w 2683609"/>
                  <a:gd name="connsiteY7" fmla="*/ 1328919 h 13289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683609" h="1328918">
                    <a:moveTo>
                      <a:pt x="2683610" y="1186911"/>
                    </a:moveTo>
                    <a:lnTo>
                      <a:pt x="1494315" y="0"/>
                    </a:lnTo>
                    <a:lnTo>
                      <a:pt x="681096" y="811546"/>
                    </a:lnTo>
                    <a:lnTo>
                      <a:pt x="142300" y="273922"/>
                    </a:lnTo>
                    <a:lnTo>
                      <a:pt x="0" y="415930"/>
                    </a:lnTo>
                    <a:lnTo>
                      <a:pt x="681096" y="1095625"/>
                    </a:lnTo>
                    <a:lnTo>
                      <a:pt x="1494315" y="284079"/>
                    </a:lnTo>
                    <a:lnTo>
                      <a:pt x="2541309" y="1328919"/>
                    </a:lnTo>
                    <a:close/>
                  </a:path>
                </a:pathLst>
              </a:custGeom>
              <a:grpFill/>
              <a:ln w="12707" cap="flat">
                <a:noFill/>
                <a:prstDash val="solid"/>
                <a:miter/>
              </a:ln>
            </p:spPr>
            <p:txBody>
              <a:bodyPr rtlCol="0" anchor="ct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en-IN" sz="1800" b="0" i="0" u="none" strike="noStrike" kern="1200" cap="none" spc="0" normalizeH="0" baseline="0" noProof="0">
                  <a:ln>
                    <a:noFill/>
                  </a:ln>
                  <a:solidFill>
                    <a:prstClr val="black"/>
                  </a:solidFill>
                  <a:effectLst/>
                  <a:uLnTx/>
                  <a:uFillTx/>
                  <a:latin typeface="微软雅黑" panose="020B0503020204020204" pitchFamily="34" charset="-122"/>
                  <a:ea typeface="微软雅黑" panose="020B0503020204020204" pitchFamily="34" charset="-122"/>
                </a:endParaRPr>
              </a:p>
            </p:txBody>
          </p:sp>
          <p:sp>
            <p:nvSpPr>
              <p:cNvPr id="112" name="Freeform: Shape 166"/>
              <p:cNvSpPr/>
              <p:nvPr/>
            </p:nvSpPr>
            <p:spPr>
              <a:xfrm>
                <a:off x="3457152" y="1565822"/>
                <a:ext cx="445618" cy="444709"/>
              </a:xfrm>
              <a:custGeom>
                <a:avLst/>
                <a:gdLst>
                  <a:gd name="connsiteX0" fmla="*/ 0 w 445618"/>
                  <a:gd name="connsiteY0" fmla="*/ 143448 h 444709"/>
                  <a:gd name="connsiteX1" fmla="*/ 143737 w 445618"/>
                  <a:gd name="connsiteY1" fmla="*/ 0 h 444709"/>
                  <a:gd name="connsiteX2" fmla="*/ 445619 w 445618"/>
                  <a:gd name="connsiteY2" fmla="*/ 301256 h 444709"/>
                  <a:gd name="connsiteX3" fmla="*/ 301882 w 445618"/>
                  <a:gd name="connsiteY3" fmla="*/ 444709 h 444709"/>
                </a:gdLst>
                <a:ahLst/>
                <a:cxnLst>
                  <a:cxn ang="0">
                    <a:pos x="connsiteX0" y="connsiteY0"/>
                  </a:cxn>
                  <a:cxn ang="0">
                    <a:pos x="connsiteX1" y="connsiteY1"/>
                  </a:cxn>
                  <a:cxn ang="0">
                    <a:pos x="connsiteX2" y="connsiteY2"/>
                  </a:cxn>
                  <a:cxn ang="0">
                    <a:pos x="connsiteX3" y="connsiteY3"/>
                  </a:cxn>
                </a:cxnLst>
                <a:rect l="l" t="t" r="r" b="b"/>
                <a:pathLst>
                  <a:path w="445617" h="444709">
                    <a:moveTo>
                      <a:pt x="0" y="143448"/>
                    </a:moveTo>
                    <a:lnTo>
                      <a:pt x="143737" y="0"/>
                    </a:lnTo>
                    <a:lnTo>
                      <a:pt x="445619" y="301256"/>
                    </a:lnTo>
                    <a:lnTo>
                      <a:pt x="301882" y="444709"/>
                    </a:lnTo>
                    <a:close/>
                  </a:path>
                </a:pathLst>
              </a:custGeom>
              <a:grpFill/>
              <a:ln w="12707" cap="flat">
                <a:noFill/>
                <a:prstDash val="solid"/>
                <a:miter/>
              </a:ln>
            </p:spPr>
            <p:txBody>
              <a:bodyPr rtlCol="0" anchor="ct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en-IN" sz="1800" b="0" i="0" u="none" strike="noStrike" kern="1200" cap="none" spc="0" normalizeH="0" baseline="0" noProof="0">
                  <a:ln>
                    <a:noFill/>
                  </a:ln>
                  <a:solidFill>
                    <a:prstClr val="black"/>
                  </a:solidFill>
                  <a:effectLst/>
                  <a:uLnTx/>
                  <a:uFillTx/>
                  <a:latin typeface="微软雅黑" panose="020B0503020204020204" pitchFamily="34" charset="-122"/>
                  <a:ea typeface="微软雅黑" panose="020B0503020204020204" pitchFamily="34" charset="-122"/>
                </a:endParaRPr>
              </a:p>
            </p:txBody>
          </p:sp>
        </p:grpSp>
        <p:grpSp>
          <p:nvGrpSpPr>
            <p:cNvPr id="43" name="Graphic 168"/>
            <p:cNvGrpSpPr>
              <a:grpSpLocks noChangeAspect="1"/>
            </p:cNvGrpSpPr>
            <p:nvPr/>
          </p:nvGrpSpPr>
          <p:grpSpPr>
            <a:xfrm>
              <a:off x="6721876" y="4318629"/>
              <a:ext cx="468000" cy="468528"/>
              <a:chOff x="2133602" y="990602"/>
              <a:chExt cx="4876787" cy="4876797"/>
            </a:xfrm>
            <a:solidFill>
              <a:schemeClr val="bg1"/>
            </a:solidFill>
          </p:grpSpPr>
          <p:sp>
            <p:nvSpPr>
              <p:cNvPr id="85" name="Freeform: Shape 170"/>
              <p:cNvSpPr/>
              <p:nvPr/>
            </p:nvSpPr>
            <p:spPr>
              <a:xfrm>
                <a:off x="4165606" y="5704846"/>
                <a:ext cx="812796" cy="162553"/>
              </a:xfrm>
              <a:custGeom>
                <a:avLst/>
                <a:gdLst>
                  <a:gd name="connsiteX0" fmla="*/ 731520 w 812796"/>
                  <a:gd name="connsiteY0" fmla="*/ 0 h 162553"/>
                  <a:gd name="connsiteX1" fmla="*/ 81277 w 812796"/>
                  <a:gd name="connsiteY1" fmla="*/ 0 h 162553"/>
                  <a:gd name="connsiteX2" fmla="*/ 0 w 812796"/>
                  <a:gd name="connsiteY2" fmla="*/ 81277 h 162553"/>
                  <a:gd name="connsiteX3" fmla="*/ 81277 w 812796"/>
                  <a:gd name="connsiteY3" fmla="*/ 162554 h 162553"/>
                  <a:gd name="connsiteX4" fmla="*/ 731520 w 812796"/>
                  <a:gd name="connsiteY4" fmla="*/ 162554 h 162553"/>
                  <a:gd name="connsiteX5" fmla="*/ 812797 w 812796"/>
                  <a:gd name="connsiteY5" fmla="*/ 81277 h 162553"/>
                  <a:gd name="connsiteX6" fmla="*/ 731520 w 812796"/>
                  <a:gd name="connsiteY6" fmla="*/ 0 h 1625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12796" h="162553">
                    <a:moveTo>
                      <a:pt x="731520" y="0"/>
                    </a:moveTo>
                    <a:lnTo>
                      <a:pt x="81277" y="0"/>
                    </a:lnTo>
                    <a:cubicBezTo>
                      <a:pt x="36386" y="0"/>
                      <a:pt x="0" y="36386"/>
                      <a:pt x="0" y="81277"/>
                    </a:cubicBezTo>
                    <a:cubicBezTo>
                      <a:pt x="0" y="126168"/>
                      <a:pt x="36386" y="162554"/>
                      <a:pt x="81277" y="162554"/>
                    </a:cubicBezTo>
                    <a:lnTo>
                      <a:pt x="731520" y="162554"/>
                    </a:lnTo>
                    <a:cubicBezTo>
                      <a:pt x="776411" y="162554"/>
                      <a:pt x="812797" y="126168"/>
                      <a:pt x="812797" y="81277"/>
                    </a:cubicBezTo>
                    <a:cubicBezTo>
                      <a:pt x="812797" y="36386"/>
                      <a:pt x="776411" y="0"/>
                      <a:pt x="731520" y="0"/>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en-IN" sz="1800" b="0" i="0" u="none" strike="noStrike" kern="1200" cap="none" spc="0" normalizeH="0" baseline="0" noProof="0">
                  <a:ln>
                    <a:noFill/>
                  </a:ln>
                  <a:solidFill>
                    <a:prstClr val="black"/>
                  </a:solidFill>
                  <a:effectLst/>
                  <a:uLnTx/>
                  <a:uFillTx/>
                  <a:latin typeface="微软雅黑" panose="020B0503020204020204" pitchFamily="34" charset="-122"/>
                  <a:ea typeface="微软雅黑" panose="020B0503020204020204" pitchFamily="34" charset="-122"/>
                </a:endParaRPr>
              </a:p>
            </p:txBody>
          </p:sp>
          <p:sp>
            <p:nvSpPr>
              <p:cNvPr id="86" name="Freeform: Shape 171"/>
              <p:cNvSpPr/>
              <p:nvPr/>
            </p:nvSpPr>
            <p:spPr>
              <a:xfrm>
                <a:off x="3840181" y="3753993"/>
                <a:ext cx="1463342" cy="1788289"/>
              </a:xfrm>
              <a:custGeom>
                <a:avLst/>
                <a:gdLst>
                  <a:gd name="connsiteX0" fmla="*/ 1462872 w 1463342"/>
                  <a:gd name="connsiteY0" fmla="*/ 705059 h 1788289"/>
                  <a:gd name="connsiteX1" fmla="*/ 1219661 w 1463342"/>
                  <a:gd name="connsiteY1" fmla="*/ 186508 h 1788289"/>
                  <a:gd name="connsiteX2" fmla="*/ 487512 w 1463342"/>
                  <a:gd name="connsiteY2" fmla="*/ 41947 h 1788289"/>
                  <a:gd name="connsiteX3" fmla="*/ 9357 w 1463342"/>
                  <a:gd name="connsiteY3" fmla="*/ 614933 h 1788289"/>
                  <a:gd name="connsiteX4" fmla="*/ 9357 w 1463342"/>
                  <a:gd name="connsiteY4" fmla="*/ 614933 h 1788289"/>
                  <a:gd name="connsiteX5" fmla="*/ 203591 w 1463342"/>
                  <a:gd name="connsiteY5" fmla="*/ 1236954 h 1788289"/>
                  <a:gd name="connsiteX6" fmla="*/ 325434 w 1463342"/>
                  <a:gd name="connsiteY6" fmla="*/ 1544449 h 1788289"/>
                  <a:gd name="connsiteX7" fmla="*/ 569274 w 1463342"/>
                  <a:gd name="connsiteY7" fmla="*/ 1788290 h 1788289"/>
                  <a:gd name="connsiteX8" fmla="*/ 894391 w 1463342"/>
                  <a:gd name="connsiteY8" fmla="*/ 1788290 h 1788289"/>
                  <a:gd name="connsiteX9" fmla="*/ 1138231 w 1463342"/>
                  <a:gd name="connsiteY9" fmla="*/ 1544449 h 1788289"/>
                  <a:gd name="connsiteX10" fmla="*/ 1257456 w 1463342"/>
                  <a:gd name="connsiteY10" fmla="*/ 1239688 h 1788289"/>
                  <a:gd name="connsiteX11" fmla="*/ 1462872 w 1463342"/>
                  <a:gd name="connsiteY11" fmla="*/ 705059 h 1788289"/>
                  <a:gd name="connsiteX12" fmla="*/ 1140765 w 1463342"/>
                  <a:gd name="connsiteY12" fmla="*/ 1126588 h 1788289"/>
                  <a:gd name="connsiteX13" fmla="*/ 975668 w 1463342"/>
                  <a:gd name="connsiteY13" fmla="*/ 1544459 h 1788289"/>
                  <a:gd name="connsiteX14" fmla="*/ 894391 w 1463342"/>
                  <a:gd name="connsiteY14" fmla="*/ 1625736 h 1788289"/>
                  <a:gd name="connsiteX15" fmla="*/ 569274 w 1463342"/>
                  <a:gd name="connsiteY15" fmla="*/ 1625736 h 1788289"/>
                  <a:gd name="connsiteX16" fmla="*/ 487997 w 1463342"/>
                  <a:gd name="connsiteY16" fmla="*/ 1544373 h 1788289"/>
                  <a:gd name="connsiteX17" fmla="*/ 320910 w 1463342"/>
                  <a:gd name="connsiteY17" fmla="*/ 1124483 h 1788289"/>
                  <a:gd name="connsiteX18" fmla="*/ 196399 w 1463342"/>
                  <a:gd name="connsiteY18" fmla="*/ 538133 h 1788289"/>
                  <a:gd name="connsiteX19" fmla="*/ 666591 w 1463342"/>
                  <a:gd name="connsiteY19" fmla="*/ 166344 h 1788289"/>
                  <a:gd name="connsiteX20" fmla="*/ 732552 w 1463342"/>
                  <a:gd name="connsiteY20" fmla="*/ 162658 h 1788289"/>
                  <a:gd name="connsiteX21" fmla="*/ 732552 w 1463342"/>
                  <a:gd name="connsiteY21" fmla="*/ 162658 h 1788289"/>
                  <a:gd name="connsiteX22" fmla="*/ 1111171 w 1463342"/>
                  <a:gd name="connsiteY22" fmla="*/ 307628 h 1788289"/>
                  <a:gd name="connsiteX23" fmla="*/ 1300423 w 1463342"/>
                  <a:gd name="connsiteY23" fmla="*/ 710802 h 1788289"/>
                  <a:gd name="connsiteX24" fmla="*/ 1140765 w 1463342"/>
                  <a:gd name="connsiteY24" fmla="*/ 1126588 h 17882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463342" h="1788289">
                    <a:moveTo>
                      <a:pt x="1462872" y="705059"/>
                    </a:moveTo>
                    <a:cubicBezTo>
                      <a:pt x="1455747" y="506320"/>
                      <a:pt x="1367917" y="319068"/>
                      <a:pt x="1219661" y="186508"/>
                    </a:cubicBezTo>
                    <a:cubicBezTo>
                      <a:pt x="1020369" y="8134"/>
                      <a:pt x="739639" y="-47292"/>
                      <a:pt x="487512" y="41947"/>
                    </a:cubicBezTo>
                    <a:cubicBezTo>
                      <a:pt x="235385" y="131197"/>
                      <a:pt x="52038" y="350900"/>
                      <a:pt x="9357" y="614933"/>
                    </a:cubicBezTo>
                    <a:lnTo>
                      <a:pt x="9357" y="614933"/>
                    </a:lnTo>
                    <a:cubicBezTo>
                      <a:pt x="-27229" y="841276"/>
                      <a:pt x="44704" y="1071648"/>
                      <a:pt x="203591" y="1236954"/>
                    </a:cubicBezTo>
                    <a:cubicBezTo>
                      <a:pt x="282505" y="1319793"/>
                      <a:pt x="326187" y="1430035"/>
                      <a:pt x="325434" y="1544449"/>
                    </a:cubicBezTo>
                    <a:cubicBezTo>
                      <a:pt x="325577" y="1679057"/>
                      <a:pt x="434667" y="1788147"/>
                      <a:pt x="569274" y="1788290"/>
                    </a:cubicBezTo>
                    <a:lnTo>
                      <a:pt x="894391" y="1788290"/>
                    </a:lnTo>
                    <a:cubicBezTo>
                      <a:pt x="1028999" y="1788147"/>
                      <a:pt x="1138088" y="1679057"/>
                      <a:pt x="1138231" y="1544449"/>
                    </a:cubicBezTo>
                    <a:cubicBezTo>
                      <a:pt x="1136717" y="1431207"/>
                      <a:pt x="1179494" y="1321841"/>
                      <a:pt x="1257456" y="1239688"/>
                    </a:cubicBezTo>
                    <a:cubicBezTo>
                      <a:pt x="1395825" y="1096860"/>
                      <a:pt x="1470006" y="903798"/>
                      <a:pt x="1462872" y="705059"/>
                    </a:cubicBezTo>
                    <a:close/>
                    <a:moveTo>
                      <a:pt x="1140765" y="1126588"/>
                    </a:moveTo>
                    <a:cubicBezTo>
                      <a:pt x="1033285" y="1238983"/>
                      <a:pt x="974030" y="1388954"/>
                      <a:pt x="975668" y="1544459"/>
                    </a:cubicBezTo>
                    <a:cubicBezTo>
                      <a:pt x="975620" y="1589331"/>
                      <a:pt x="939254" y="1625698"/>
                      <a:pt x="894391" y="1625736"/>
                    </a:cubicBezTo>
                    <a:lnTo>
                      <a:pt x="569274" y="1625736"/>
                    </a:lnTo>
                    <a:cubicBezTo>
                      <a:pt x="524383" y="1625669"/>
                      <a:pt x="488017" y="1589264"/>
                      <a:pt x="487997" y="1544373"/>
                    </a:cubicBezTo>
                    <a:cubicBezTo>
                      <a:pt x="488836" y="1388040"/>
                      <a:pt x="428933" y="1237497"/>
                      <a:pt x="320910" y="1124483"/>
                    </a:cubicBezTo>
                    <a:cubicBezTo>
                      <a:pt x="171329" y="968587"/>
                      <a:pt x="123076" y="741368"/>
                      <a:pt x="196399" y="538133"/>
                    </a:cubicBezTo>
                    <a:cubicBezTo>
                      <a:pt x="269723" y="334898"/>
                      <a:pt x="451936" y="190823"/>
                      <a:pt x="666591" y="166344"/>
                    </a:cubicBezTo>
                    <a:cubicBezTo>
                      <a:pt x="688489" y="163896"/>
                      <a:pt x="710511" y="162667"/>
                      <a:pt x="732552" y="162658"/>
                    </a:cubicBezTo>
                    <a:lnTo>
                      <a:pt x="732552" y="162658"/>
                    </a:lnTo>
                    <a:cubicBezTo>
                      <a:pt x="872398" y="162220"/>
                      <a:pt x="1007386" y="213912"/>
                      <a:pt x="1111171" y="307628"/>
                    </a:cubicBezTo>
                    <a:cubicBezTo>
                      <a:pt x="1226499" y="410660"/>
                      <a:pt x="1294841" y="556250"/>
                      <a:pt x="1300423" y="710802"/>
                    </a:cubicBezTo>
                    <a:cubicBezTo>
                      <a:pt x="1306005" y="865346"/>
                      <a:pt x="1248350" y="1015488"/>
                      <a:pt x="1140765" y="1126588"/>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en-IN" sz="1800" b="0" i="0" u="none" strike="noStrike" kern="1200" cap="none" spc="0" normalizeH="0" baseline="0" noProof="0">
                  <a:ln>
                    <a:noFill/>
                  </a:ln>
                  <a:solidFill>
                    <a:prstClr val="black"/>
                  </a:solidFill>
                  <a:effectLst/>
                  <a:uLnTx/>
                  <a:uFillTx/>
                  <a:latin typeface="微软雅黑" panose="020B0503020204020204" pitchFamily="34" charset="-122"/>
                  <a:ea typeface="微软雅黑" panose="020B0503020204020204" pitchFamily="34" charset="-122"/>
                </a:endParaRPr>
              </a:p>
            </p:txBody>
          </p:sp>
          <p:sp>
            <p:nvSpPr>
              <p:cNvPr id="87" name="Freeform: Shape 172"/>
              <p:cNvSpPr/>
              <p:nvPr/>
            </p:nvSpPr>
            <p:spPr>
              <a:xfrm>
                <a:off x="5384806" y="1478289"/>
                <a:ext cx="1137913" cy="1137913"/>
              </a:xfrm>
              <a:custGeom>
                <a:avLst/>
                <a:gdLst>
                  <a:gd name="connsiteX0" fmla="*/ 568957 w 1137913"/>
                  <a:gd name="connsiteY0" fmla="*/ 0 h 1137913"/>
                  <a:gd name="connsiteX1" fmla="*/ 0 w 1137913"/>
                  <a:gd name="connsiteY1" fmla="*/ 568957 h 1137913"/>
                  <a:gd name="connsiteX2" fmla="*/ 568957 w 1137913"/>
                  <a:gd name="connsiteY2" fmla="*/ 1137914 h 1137913"/>
                  <a:gd name="connsiteX3" fmla="*/ 1137913 w 1137913"/>
                  <a:gd name="connsiteY3" fmla="*/ 568957 h 1137913"/>
                  <a:gd name="connsiteX4" fmla="*/ 568957 w 1137913"/>
                  <a:gd name="connsiteY4" fmla="*/ 0 h 1137913"/>
                  <a:gd name="connsiteX5" fmla="*/ 568957 w 1137913"/>
                  <a:gd name="connsiteY5" fmla="*/ 975360 h 1137913"/>
                  <a:gd name="connsiteX6" fmla="*/ 162553 w 1137913"/>
                  <a:gd name="connsiteY6" fmla="*/ 568957 h 1137913"/>
                  <a:gd name="connsiteX7" fmla="*/ 568957 w 1137913"/>
                  <a:gd name="connsiteY7" fmla="*/ 162554 h 1137913"/>
                  <a:gd name="connsiteX8" fmla="*/ 975360 w 1137913"/>
                  <a:gd name="connsiteY8" fmla="*/ 568957 h 1137913"/>
                  <a:gd name="connsiteX9" fmla="*/ 568957 w 1137913"/>
                  <a:gd name="connsiteY9" fmla="*/ 975360 h 11379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37913" h="1137913">
                    <a:moveTo>
                      <a:pt x="568957" y="0"/>
                    </a:moveTo>
                    <a:cubicBezTo>
                      <a:pt x="254727" y="0"/>
                      <a:pt x="0" y="254737"/>
                      <a:pt x="0" y="568957"/>
                    </a:cubicBezTo>
                    <a:cubicBezTo>
                      <a:pt x="0" y="883177"/>
                      <a:pt x="254736" y="1137914"/>
                      <a:pt x="568957" y="1137914"/>
                    </a:cubicBezTo>
                    <a:cubicBezTo>
                      <a:pt x="883177" y="1137914"/>
                      <a:pt x="1137913" y="883177"/>
                      <a:pt x="1137913" y="568957"/>
                    </a:cubicBezTo>
                    <a:cubicBezTo>
                      <a:pt x="1137552" y="254879"/>
                      <a:pt x="883034" y="362"/>
                      <a:pt x="568957" y="0"/>
                    </a:cubicBezTo>
                    <a:close/>
                    <a:moveTo>
                      <a:pt x="568957" y="975360"/>
                    </a:moveTo>
                    <a:cubicBezTo>
                      <a:pt x="344510" y="975360"/>
                      <a:pt x="162553" y="793404"/>
                      <a:pt x="162553" y="568957"/>
                    </a:cubicBezTo>
                    <a:cubicBezTo>
                      <a:pt x="162553" y="344510"/>
                      <a:pt x="344500" y="162554"/>
                      <a:pt x="568957" y="162554"/>
                    </a:cubicBezTo>
                    <a:cubicBezTo>
                      <a:pt x="793404" y="162554"/>
                      <a:pt x="975360" y="344510"/>
                      <a:pt x="975360" y="568957"/>
                    </a:cubicBezTo>
                    <a:cubicBezTo>
                      <a:pt x="975093" y="793299"/>
                      <a:pt x="793299" y="975093"/>
                      <a:pt x="568957" y="975360"/>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en-IN" sz="1800" b="0" i="0" u="none" strike="noStrike" kern="1200" cap="none" spc="0" normalizeH="0" baseline="0" noProof="0">
                  <a:ln>
                    <a:noFill/>
                  </a:ln>
                  <a:solidFill>
                    <a:prstClr val="black"/>
                  </a:solidFill>
                  <a:effectLst/>
                  <a:uLnTx/>
                  <a:uFillTx/>
                  <a:latin typeface="微软雅黑" panose="020B0503020204020204" pitchFamily="34" charset="-122"/>
                  <a:ea typeface="微软雅黑" panose="020B0503020204020204" pitchFamily="34" charset="-122"/>
                </a:endParaRPr>
              </a:p>
            </p:txBody>
          </p:sp>
          <p:sp>
            <p:nvSpPr>
              <p:cNvPr id="88" name="Freeform: Shape 173"/>
              <p:cNvSpPr/>
              <p:nvPr/>
            </p:nvSpPr>
            <p:spPr>
              <a:xfrm>
                <a:off x="2133602" y="990602"/>
                <a:ext cx="4876787" cy="3576320"/>
              </a:xfrm>
              <a:custGeom>
                <a:avLst/>
                <a:gdLst>
                  <a:gd name="connsiteX0" fmla="*/ 4743133 w 4876787"/>
                  <a:gd name="connsiteY0" fmla="*/ 812804 h 3576320"/>
                  <a:gd name="connsiteX1" fmla="*/ 4680506 w 4876787"/>
                  <a:gd name="connsiteY1" fmla="*/ 812804 h 3576320"/>
                  <a:gd name="connsiteX2" fmla="*/ 4600734 w 4876787"/>
                  <a:gd name="connsiteY2" fmla="*/ 620913 h 3576320"/>
                  <a:gd name="connsiteX3" fmla="*/ 4645188 w 4876787"/>
                  <a:gd name="connsiteY3" fmla="*/ 576422 h 3576320"/>
                  <a:gd name="connsiteX4" fmla="*/ 4645188 w 4876787"/>
                  <a:gd name="connsiteY4" fmla="*/ 387389 h 3576320"/>
                  <a:gd name="connsiteX5" fmla="*/ 4489454 w 4876787"/>
                  <a:gd name="connsiteY5" fmla="*/ 231617 h 3576320"/>
                  <a:gd name="connsiteX6" fmla="*/ 4300383 w 4876787"/>
                  <a:gd name="connsiteY6" fmla="*/ 231579 h 3576320"/>
                  <a:gd name="connsiteX7" fmla="*/ 4255853 w 4876787"/>
                  <a:gd name="connsiteY7" fmla="*/ 276070 h 3576320"/>
                  <a:gd name="connsiteX8" fmla="*/ 4064000 w 4876787"/>
                  <a:gd name="connsiteY8" fmla="*/ 196337 h 3576320"/>
                  <a:gd name="connsiteX9" fmla="*/ 4064000 w 4876787"/>
                  <a:gd name="connsiteY9" fmla="*/ 133672 h 3576320"/>
                  <a:gd name="connsiteX10" fmla="*/ 3930336 w 4876787"/>
                  <a:gd name="connsiteY10" fmla="*/ 7 h 3576320"/>
                  <a:gd name="connsiteX11" fmla="*/ 3709994 w 4876787"/>
                  <a:gd name="connsiteY11" fmla="*/ 7 h 3576320"/>
                  <a:gd name="connsiteX12" fmla="*/ 3576330 w 4876787"/>
                  <a:gd name="connsiteY12" fmla="*/ 133672 h 3576320"/>
                  <a:gd name="connsiteX13" fmla="*/ 3576330 w 4876787"/>
                  <a:gd name="connsiteY13" fmla="*/ 196337 h 3576320"/>
                  <a:gd name="connsiteX14" fmla="*/ 3384477 w 4876787"/>
                  <a:gd name="connsiteY14" fmla="*/ 276070 h 3576320"/>
                  <a:gd name="connsiteX15" fmla="*/ 3339872 w 4876787"/>
                  <a:gd name="connsiteY15" fmla="*/ 231503 h 3576320"/>
                  <a:gd name="connsiteX16" fmla="*/ 3150963 w 4876787"/>
                  <a:gd name="connsiteY16" fmla="*/ 231589 h 3576320"/>
                  <a:gd name="connsiteX17" fmla="*/ 2995153 w 4876787"/>
                  <a:gd name="connsiteY17" fmla="*/ 387399 h 3576320"/>
                  <a:gd name="connsiteX18" fmla="*/ 2995153 w 4876787"/>
                  <a:gd name="connsiteY18" fmla="*/ 576432 h 3576320"/>
                  <a:gd name="connsiteX19" fmla="*/ 3039606 w 4876787"/>
                  <a:gd name="connsiteY19" fmla="*/ 620923 h 3576320"/>
                  <a:gd name="connsiteX20" fmla="*/ 2959834 w 4876787"/>
                  <a:gd name="connsiteY20" fmla="*/ 812804 h 3576320"/>
                  <a:gd name="connsiteX21" fmla="*/ 2897207 w 4876787"/>
                  <a:gd name="connsiteY21" fmla="*/ 812804 h 3576320"/>
                  <a:gd name="connsiteX22" fmla="*/ 2763543 w 4876787"/>
                  <a:gd name="connsiteY22" fmla="*/ 946468 h 3576320"/>
                  <a:gd name="connsiteX23" fmla="*/ 2763543 w 4876787"/>
                  <a:gd name="connsiteY23" fmla="*/ 975358 h 3576320"/>
                  <a:gd name="connsiteX24" fmla="*/ 2109185 w 4876787"/>
                  <a:gd name="connsiteY24" fmla="*/ 975358 h 3576320"/>
                  <a:gd name="connsiteX25" fmla="*/ 1029183 w 4876787"/>
                  <a:gd name="connsiteY25" fmla="*/ 350 h 3576320"/>
                  <a:gd name="connsiteX26" fmla="*/ 350 w 4876787"/>
                  <a:gd name="connsiteY26" fmla="*/ 1029184 h 3576320"/>
                  <a:gd name="connsiteX27" fmla="*/ 975367 w 4876787"/>
                  <a:gd name="connsiteY27" fmla="*/ 2109166 h 3576320"/>
                  <a:gd name="connsiteX28" fmla="*/ 975367 w 4876787"/>
                  <a:gd name="connsiteY28" fmla="*/ 3332481 h 3576320"/>
                  <a:gd name="connsiteX29" fmla="*/ 1219207 w 4876787"/>
                  <a:gd name="connsiteY29" fmla="*/ 3576321 h 3576320"/>
                  <a:gd name="connsiteX30" fmla="*/ 1463047 w 4876787"/>
                  <a:gd name="connsiteY30" fmla="*/ 3576321 h 3576320"/>
                  <a:gd name="connsiteX31" fmla="*/ 1544324 w 4876787"/>
                  <a:gd name="connsiteY31" fmla="*/ 3495044 h 3576320"/>
                  <a:gd name="connsiteX32" fmla="*/ 1463047 w 4876787"/>
                  <a:gd name="connsiteY32" fmla="*/ 3413767 h 3576320"/>
                  <a:gd name="connsiteX33" fmla="*/ 1219207 w 4876787"/>
                  <a:gd name="connsiteY33" fmla="*/ 3413767 h 3576320"/>
                  <a:gd name="connsiteX34" fmla="*/ 1137930 w 4876787"/>
                  <a:gd name="connsiteY34" fmla="*/ 3332491 h 3576320"/>
                  <a:gd name="connsiteX35" fmla="*/ 1137930 w 4876787"/>
                  <a:gd name="connsiteY35" fmla="*/ 2109166 h 3576320"/>
                  <a:gd name="connsiteX36" fmla="*/ 2109175 w 4876787"/>
                  <a:gd name="connsiteY36" fmla="*/ 1137921 h 3576320"/>
                  <a:gd name="connsiteX37" fmla="*/ 2763533 w 4876787"/>
                  <a:gd name="connsiteY37" fmla="*/ 1137921 h 3576320"/>
                  <a:gd name="connsiteX38" fmla="*/ 2763533 w 4876787"/>
                  <a:gd name="connsiteY38" fmla="*/ 1166810 h 3576320"/>
                  <a:gd name="connsiteX39" fmla="*/ 2897198 w 4876787"/>
                  <a:gd name="connsiteY39" fmla="*/ 1300475 h 3576320"/>
                  <a:gd name="connsiteX40" fmla="*/ 2959825 w 4876787"/>
                  <a:gd name="connsiteY40" fmla="*/ 1300475 h 3576320"/>
                  <a:gd name="connsiteX41" fmla="*/ 3039596 w 4876787"/>
                  <a:gd name="connsiteY41" fmla="*/ 1492365 h 3576320"/>
                  <a:gd name="connsiteX42" fmla="*/ 2995143 w 4876787"/>
                  <a:gd name="connsiteY42" fmla="*/ 1536857 h 3576320"/>
                  <a:gd name="connsiteX43" fmla="*/ 2995143 w 4876787"/>
                  <a:gd name="connsiteY43" fmla="*/ 1725890 h 3576320"/>
                  <a:gd name="connsiteX44" fmla="*/ 3150877 w 4876787"/>
                  <a:gd name="connsiteY44" fmla="*/ 1881662 h 3576320"/>
                  <a:gd name="connsiteX45" fmla="*/ 3339948 w 4876787"/>
                  <a:gd name="connsiteY45" fmla="*/ 1881700 h 3576320"/>
                  <a:gd name="connsiteX46" fmla="*/ 3384477 w 4876787"/>
                  <a:gd name="connsiteY46" fmla="*/ 1837208 h 3576320"/>
                  <a:gd name="connsiteX47" fmla="*/ 3576330 w 4876787"/>
                  <a:gd name="connsiteY47" fmla="*/ 1916942 h 3576320"/>
                  <a:gd name="connsiteX48" fmla="*/ 3576330 w 4876787"/>
                  <a:gd name="connsiteY48" fmla="*/ 1979607 h 3576320"/>
                  <a:gd name="connsiteX49" fmla="*/ 3709994 w 4876787"/>
                  <a:gd name="connsiteY49" fmla="*/ 2113271 h 3576320"/>
                  <a:gd name="connsiteX50" fmla="*/ 3738884 w 4876787"/>
                  <a:gd name="connsiteY50" fmla="*/ 2113271 h 3576320"/>
                  <a:gd name="connsiteX51" fmla="*/ 3738884 w 4876787"/>
                  <a:gd name="connsiteY51" fmla="*/ 3332471 h 3576320"/>
                  <a:gd name="connsiteX52" fmla="*/ 3657607 w 4876787"/>
                  <a:gd name="connsiteY52" fmla="*/ 3413748 h 3576320"/>
                  <a:gd name="connsiteX53" fmla="*/ 3413767 w 4876787"/>
                  <a:gd name="connsiteY53" fmla="*/ 3413748 h 3576320"/>
                  <a:gd name="connsiteX54" fmla="*/ 3332490 w 4876787"/>
                  <a:gd name="connsiteY54" fmla="*/ 3495025 h 3576320"/>
                  <a:gd name="connsiteX55" fmla="*/ 3413767 w 4876787"/>
                  <a:gd name="connsiteY55" fmla="*/ 3576302 h 3576320"/>
                  <a:gd name="connsiteX56" fmla="*/ 3657607 w 4876787"/>
                  <a:gd name="connsiteY56" fmla="*/ 3576302 h 3576320"/>
                  <a:gd name="connsiteX57" fmla="*/ 3901447 w 4876787"/>
                  <a:gd name="connsiteY57" fmla="*/ 3332462 h 3576320"/>
                  <a:gd name="connsiteX58" fmla="*/ 3901447 w 4876787"/>
                  <a:gd name="connsiteY58" fmla="*/ 2113262 h 3576320"/>
                  <a:gd name="connsiteX59" fmla="*/ 3930336 w 4876787"/>
                  <a:gd name="connsiteY59" fmla="*/ 2113262 h 3576320"/>
                  <a:gd name="connsiteX60" fmla="*/ 4064000 w 4876787"/>
                  <a:gd name="connsiteY60" fmla="*/ 1979598 h 3576320"/>
                  <a:gd name="connsiteX61" fmla="*/ 4064000 w 4876787"/>
                  <a:gd name="connsiteY61" fmla="*/ 1916933 h 3576320"/>
                  <a:gd name="connsiteX62" fmla="*/ 4255853 w 4876787"/>
                  <a:gd name="connsiteY62" fmla="*/ 1837199 h 3576320"/>
                  <a:gd name="connsiteX63" fmla="*/ 4300459 w 4876787"/>
                  <a:gd name="connsiteY63" fmla="*/ 1881766 h 3576320"/>
                  <a:gd name="connsiteX64" fmla="*/ 4489368 w 4876787"/>
                  <a:gd name="connsiteY64" fmla="*/ 1881681 h 3576320"/>
                  <a:gd name="connsiteX65" fmla="*/ 4645178 w 4876787"/>
                  <a:gd name="connsiteY65" fmla="*/ 1725871 h 3576320"/>
                  <a:gd name="connsiteX66" fmla="*/ 4645178 w 4876787"/>
                  <a:gd name="connsiteY66" fmla="*/ 1536838 h 3576320"/>
                  <a:gd name="connsiteX67" fmla="*/ 4600725 w 4876787"/>
                  <a:gd name="connsiteY67" fmla="*/ 1492346 h 3576320"/>
                  <a:gd name="connsiteX68" fmla="*/ 4680497 w 4876787"/>
                  <a:gd name="connsiteY68" fmla="*/ 1300456 h 3576320"/>
                  <a:gd name="connsiteX69" fmla="*/ 4743124 w 4876787"/>
                  <a:gd name="connsiteY69" fmla="*/ 1300456 h 3576320"/>
                  <a:gd name="connsiteX70" fmla="*/ 4876788 w 4876787"/>
                  <a:gd name="connsiteY70" fmla="*/ 1166791 h 3576320"/>
                  <a:gd name="connsiteX71" fmla="*/ 4876788 w 4876787"/>
                  <a:gd name="connsiteY71" fmla="*/ 946468 h 3576320"/>
                  <a:gd name="connsiteX72" fmla="*/ 4743133 w 4876787"/>
                  <a:gd name="connsiteY72" fmla="*/ 812804 h 3576320"/>
                  <a:gd name="connsiteX73" fmla="*/ 1056644 w 4876787"/>
                  <a:gd name="connsiteY73" fmla="*/ 1950727 h 3576320"/>
                  <a:gd name="connsiteX74" fmla="*/ 162560 w 4876787"/>
                  <a:gd name="connsiteY74" fmla="*/ 1056644 h 3576320"/>
                  <a:gd name="connsiteX75" fmla="*/ 1056644 w 4876787"/>
                  <a:gd name="connsiteY75" fmla="*/ 162561 h 3576320"/>
                  <a:gd name="connsiteX76" fmla="*/ 1950727 w 4876787"/>
                  <a:gd name="connsiteY76" fmla="*/ 1056644 h 3576320"/>
                  <a:gd name="connsiteX77" fmla="*/ 1056644 w 4876787"/>
                  <a:gd name="connsiteY77" fmla="*/ 1950727 h 3576320"/>
                  <a:gd name="connsiteX78" fmla="*/ 4714244 w 4876787"/>
                  <a:gd name="connsiteY78" fmla="*/ 1137921 h 3576320"/>
                  <a:gd name="connsiteX79" fmla="*/ 4657732 w 4876787"/>
                  <a:gd name="connsiteY79" fmla="*/ 1137921 h 3576320"/>
                  <a:gd name="connsiteX80" fmla="*/ 4528668 w 4876787"/>
                  <a:gd name="connsiteY80" fmla="*/ 1239086 h 3576320"/>
                  <a:gd name="connsiteX81" fmla="*/ 4450011 w 4876787"/>
                  <a:gd name="connsiteY81" fmla="*/ 1428357 h 3576320"/>
                  <a:gd name="connsiteX82" fmla="*/ 4469699 w 4876787"/>
                  <a:gd name="connsiteY82" fmla="*/ 1591235 h 3576320"/>
                  <a:gd name="connsiteX83" fmla="*/ 4509866 w 4876787"/>
                  <a:gd name="connsiteY83" fmla="*/ 1631354 h 3576320"/>
                  <a:gd name="connsiteX84" fmla="*/ 4394852 w 4876787"/>
                  <a:gd name="connsiteY84" fmla="*/ 1746330 h 3576320"/>
                  <a:gd name="connsiteX85" fmla="*/ 4354847 w 4876787"/>
                  <a:gd name="connsiteY85" fmla="*/ 1706287 h 3576320"/>
                  <a:gd name="connsiteX86" fmla="*/ 4191893 w 4876787"/>
                  <a:gd name="connsiteY86" fmla="*/ 1686485 h 3576320"/>
                  <a:gd name="connsiteX87" fmla="*/ 4002745 w 4876787"/>
                  <a:gd name="connsiteY87" fmla="*/ 1765142 h 3576320"/>
                  <a:gd name="connsiteX88" fmla="*/ 3901456 w 4876787"/>
                  <a:gd name="connsiteY88" fmla="*/ 1894244 h 3576320"/>
                  <a:gd name="connsiteX89" fmla="*/ 3901456 w 4876787"/>
                  <a:gd name="connsiteY89" fmla="*/ 1950718 h 3576320"/>
                  <a:gd name="connsiteX90" fmla="*/ 3738893 w 4876787"/>
                  <a:gd name="connsiteY90" fmla="*/ 1950718 h 3576320"/>
                  <a:gd name="connsiteX91" fmla="*/ 3738893 w 4876787"/>
                  <a:gd name="connsiteY91" fmla="*/ 1894244 h 3576320"/>
                  <a:gd name="connsiteX92" fmla="*/ 3637690 w 4876787"/>
                  <a:gd name="connsiteY92" fmla="*/ 1765180 h 3576320"/>
                  <a:gd name="connsiteX93" fmla="*/ 3448543 w 4876787"/>
                  <a:gd name="connsiteY93" fmla="*/ 1686523 h 3576320"/>
                  <a:gd name="connsiteX94" fmla="*/ 3285589 w 4876787"/>
                  <a:gd name="connsiteY94" fmla="*/ 1706211 h 3576320"/>
                  <a:gd name="connsiteX95" fmla="*/ 3245508 w 4876787"/>
                  <a:gd name="connsiteY95" fmla="*/ 1746340 h 3576320"/>
                  <a:gd name="connsiteX96" fmla="*/ 3130494 w 4876787"/>
                  <a:gd name="connsiteY96" fmla="*/ 1631364 h 3576320"/>
                  <a:gd name="connsiteX97" fmla="*/ 3170660 w 4876787"/>
                  <a:gd name="connsiteY97" fmla="*/ 1591244 h 3576320"/>
                  <a:gd name="connsiteX98" fmla="*/ 3190349 w 4876787"/>
                  <a:gd name="connsiteY98" fmla="*/ 1428367 h 3576320"/>
                  <a:gd name="connsiteX99" fmla="*/ 3111691 w 4876787"/>
                  <a:gd name="connsiteY99" fmla="*/ 1239057 h 3576320"/>
                  <a:gd name="connsiteX100" fmla="*/ 2982627 w 4876787"/>
                  <a:gd name="connsiteY100" fmla="*/ 1137931 h 3576320"/>
                  <a:gd name="connsiteX101" fmla="*/ 2926116 w 4876787"/>
                  <a:gd name="connsiteY101" fmla="*/ 1137931 h 3576320"/>
                  <a:gd name="connsiteX102" fmla="*/ 2926116 w 4876787"/>
                  <a:gd name="connsiteY102" fmla="*/ 975367 h 3576320"/>
                  <a:gd name="connsiteX103" fmla="*/ 2982627 w 4876787"/>
                  <a:gd name="connsiteY103" fmla="*/ 975367 h 3576320"/>
                  <a:gd name="connsiteX104" fmla="*/ 3111691 w 4876787"/>
                  <a:gd name="connsiteY104" fmla="*/ 874202 h 3576320"/>
                  <a:gd name="connsiteX105" fmla="*/ 3190358 w 4876787"/>
                  <a:gd name="connsiteY105" fmla="*/ 684931 h 3576320"/>
                  <a:gd name="connsiteX106" fmla="*/ 3170670 w 4876787"/>
                  <a:gd name="connsiteY106" fmla="*/ 522053 h 3576320"/>
                  <a:gd name="connsiteX107" fmla="*/ 3130503 w 4876787"/>
                  <a:gd name="connsiteY107" fmla="*/ 481925 h 3576320"/>
                  <a:gd name="connsiteX108" fmla="*/ 3245517 w 4876787"/>
                  <a:gd name="connsiteY108" fmla="*/ 366948 h 3576320"/>
                  <a:gd name="connsiteX109" fmla="*/ 3285522 w 4876787"/>
                  <a:gd name="connsiteY109" fmla="*/ 406991 h 3576320"/>
                  <a:gd name="connsiteX110" fmla="*/ 3448476 w 4876787"/>
                  <a:gd name="connsiteY110" fmla="*/ 426794 h 3576320"/>
                  <a:gd name="connsiteX111" fmla="*/ 3637624 w 4876787"/>
                  <a:gd name="connsiteY111" fmla="*/ 348136 h 3576320"/>
                  <a:gd name="connsiteX112" fmla="*/ 3738903 w 4876787"/>
                  <a:gd name="connsiteY112" fmla="*/ 219035 h 3576320"/>
                  <a:gd name="connsiteX113" fmla="*/ 3738903 w 4876787"/>
                  <a:gd name="connsiteY113" fmla="*/ 162561 h 3576320"/>
                  <a:gd name="connsiteX114" fmla="*/ 3901466 w 4876787"/>
                  <a:gd name="connsiteY114" fmla="*/ 162561 h 3576320"/>
                  <a:gd name="connsiteX115" fmla="*/ 3901466 w 4876787"/>
                  <a:gd name="connsiteY115" fmla="*/ 219035 h 3576320"/>
                  <a:gd name="connsiteX116" fmla="*/ 4002669 w 4876787"/>
                  <a:gd name="connsiteY116" fmla="*/ 348098 h 3576320"/>
                  <a:gd name="connsiteX117" fmla="*/ 4191978 w 4876787"/>
                  <a:gd name="connsiteY117" fmla="*/ 426842 h 3576320"/>
                  <a:gd name="connsiteX118" fmla="*/ 4354780 w 4876787"/>
                  <a:gd name="connsiteY118" fmla="*/ 407077 h 3576320"/>
                  <a:gd name="connsiteX119" fmla="*/ 4394861 w 4876787"/>
                  <a:gd name="connsiteY119" fmla="*/ 366958 h 3576320"/>
                  <a:gd name="connsiteX120" fmla="*/ 4509875 w 4876787"/>
                  <a:gd name="connsiteY120" fmla="*/ 481934 h 3576320"/>
                  <a:gd name="connsiteX121" fmla="*/ 4469708 w 4876787"/>
                  <a:gd name="connsiteY121" fmla="*/ 522063 h 3576320"/>
                  <a:gd name="connsiteX122" fmla="*/ 4450020 w 4876787"/>
                  <a:gd name="connsiteY122" fmla="*/ 684941 h 3576320"/>
                  <a:gd name="connsiteX123" fmla="*/ 4528678 w 4876787"/>
                  <a:gd name="connsiteY123" fmla="*/ 874250 h 3576320"/>
                  <a:gd name="connsiteX124" fmla="*/ 4657742 w 4876787"/>
                  <a:gd name="connsiteY124" fmla="*/ 975377 h 3576320"/>
                  <a:gd name="connsiteX125" fmla="*/ 4714253 w 4876787"/>
                  <a:gd name="connsiteY125" fmla="*/ 975377 h 3576320"/>
                  <a:gd name="connsiteX126" fmla="*/ 4714253 w 4876787"/>
                  <a:gd name="connsiteY126" fmla="*/ 1137921 h 3576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Lst>
                <a:rect l="l" t="t" r="r" b="b"/>
                <a:pathLst>
                  <a:path w="4876787" h="3576320">
                    <a:moveTo>
                      <a:pt x="4743133" y="812804"/>
                    </a:moveTo>
                    <a:lnTo>
                      <a:pt x="4680506" y="812804"/>
                    </a:lnTo>
                    <a:cubicBezTo>
                      <a:pt x="4661456" y="745958"/>
                      <a:pt x="4634681" y="681569"/>
                      <a:pt x="4600734" y="620913"/>
                    </a:cubicBezTo>
                    <a:lnTo>
                      <a:pt x="4645188" y="576422"/>
                    </a:lnTo>
                    <a:cubicBezTo>
                      <a:pt x="4697337" y="524197"/>
                      <a:pt x="4697337" y="439615"/>
                      <a:pt x="4645188" y="387389"/>
                    </a:cubicBezTo>
                    <a:lnTo>
                      <a:pt x="4489454" y="231617"/>
                    </a:lnTo>
                    <a:cubicBezTo>
                      <a:pt x="4436580" y="181039"/>
                      <a:pt x="4353275" y="181030"/>
                      <a:pt x="4300383" y="231579"/>
                    </a:cubicBezTo>
                    <a:lnTo>
                      <a:pt x="4255853" y="276070"/>
                    </a:lnTo>
                    <a:cubicBezTo>
                      <a:pt x="4195246" y="242076"/>
                      <a:pt x="4130847" y="215320"/>
                      <a:pt x="4064000" y="196337"/>
                    </a:cubicBezTo>
                    <a:lnTo>
                      <a:pt x="4064000" y="133672"/>
                    </a:lnTo>
                    <a:cubicBezTo>
                      <a:pt x="4063924" y="59881"/>
                      <a:pt x="4004127" y="74"/>
                      <a:pt x="3930336" y="7"/>
                    </a:cubicBezTo>
                    <a:lnTo>
                      <a:pt x="3709994" y="7"/>
                    </a:lnTo>
                    <a:cubicBezTo>
                      <a:pt x="3636204" y="83"/>
                      <a:pt x="3576397" y="59881"/>
                      <a:pt x="3576330" y="133672"/>
                    </a:cubicBezTo>
                    <a:lnTo>
                      <a:pt x="3576330" y="196337"/>
                    </a:lnTo>
                    <a:cubicBezTo>
                      <a:pt x="3509484" y="215329"/>
                      <a:pt x="3445095" y="242095"/>
                      <a:pt x="3384477" y="276070"/>
                    </a:cubicBezTo>
                    <a:lnTo>
                      <a:pt x="3339872" y="231503"/>
                    </a:lnTo>
                    <a:cubicBezTo>
                      <a:pt x="3286980" y="181087"/>
                      <a:pt x="3203807" y="181116"/>
                      <a:pt x="3150963" y="231589"/>
                    </a:cubicBezTo>
                    <a:lnTo>
                      <a:pt x="2995153" y="387399"/>
                    </a:lnTo>
                    <a:cubicBezTo>
                      <a:pt x="2943003" y="439615"/>
                      <a:pt x="2943003" y="524206"/>
                      <a:pt x="2995153" y="576432"/>
                    </a:cubicBezTo>
                    <a:lnTo>
                      <a:pt x="3039606" y="620923"/>
                    </a:lnTo>
                    <a:cubicBezTo>
                      <a:pt x="3005659" y="681569"/>
                      <a:pt x="2978884" y="745967"/>
                      <a:pt x="2959834" y="812804"/>
                    </a:cubicBezTo>
                    <a:lnTo>
                      <a:pt x="2897207" y="812804"/>
                    </a:lnTo>
                    <a:cubicBezTo>
                      <a:pt x="2823417" y="812880"/>
                      <a:pt x="2763619" y="872678"/>
                      <a:pt x="2763543" y="946468"/>
                    </a:cubicBezTo>
                    <a:lnTo>
                      <a:pt x="2763543" y="975358"/>
                    </a:lnTo>
                    <a:lnTo>
                      <a:pt x="2109185" y="975358"/>
                    </a:lnTo>
                    <a:cubicBezTo>
                      <a:pt x="2066160" y="414669"/>
                      <a:pt x="1591349" y="-14004"/>
                      <a:pt x="1029183" y="350"/>
                    </a:cubicBezTo>
                    <a:cubicBezTo>
                      <a:pt x="467027" y="14695"/>
                      <a:pt x="14694" y="467028"/>
                      <a:pt x="350" y="1029184"/>
                    </a:cubicBezTo>
                    <a:cubicBezTo>
                      <a:pt x="-13995" y="1591349"/>
                      <a:pt x="414668" y="2066161"/>
                      <a:pt x="975367" y="2109166"/>
                    </a:cubicBezTo>
                    <a:lnTo>
                      <a:pt x="975367" y="3332481"/>
                    </a:lnTo>
                    <a:cubicBezTo>
                      <a:pt x="975510" y="3467088"/>
                      <a:pt x="1084600" y="3576178"/>
                      <a:pt x="1219207" y="3576321"/>
                    </a:cubicBezTo>
                    <a:lnTo>
                      <a:pt x="1463047" y="3576321"/>
                    </a:lnTo>
                    <a:cubicBezTo>
                      <a:pt x="1507938" y="3576321"/>
                      <a:pt x="1544324" y="3539936"/>
                      <a:pt x="1544324" y="3495044"/>
                    </a:cubicBezTo>
                    <a:cubicBezTo>
                      <a:pt x="1544324" y="3450153"/>
                      <a:pt x="1507929" y="3413767"/>
                      <a:pt x="1463047" y="3413767"/>
                    </a:cubicBezTo>
                    <a:lnTo>
                      <a:pt x="1219207" y="3413767"/>
                    </a:lnTo>
                    <a:cubicBezTo>
                      <a:pt x="1174335" y="3413720"/>
                      <a:pt x="1137968" y="3377363"/>
                      <a:pt x="1137930" y="3332491"/>
                    </a:cubicBezTo>
                    <a:lnTo>
                      <a:pt x="1137930" y="2109166"/>
                    </a:lnTo>
                    <a:cubicBezTo>
                      <a:pt x="1656585" y="2068571"/>
                      <a:pt x="2068580" y="1656576"/>
                      <a:pt x="2109175" y="1137921"/>
                    </a:cubicBezTo>
                    <a:lnTo>
                      <a:pt x="2763533" y="1137921"/>
                    </a:lnTo>
                    <a:lnTo>
                      <a:pt x="2763533" y="1166810"/>
                    </a:lnTo>
                    <a:cubicBezTo>
                      <a:pt x="2763610" y="1240600"/>
                      <a:pt x="2823407" y="1300408"/>
                      <a:pt x="2897198" y="1300475"/>
                    </a:cubicBezTo>
                    <a:lnTo>
                      <a:pt x="2959825" y="1300475"/>
                    </a:lnTo>
                    <a:cubicBezTo>
                      <a:pt x="2978875" y="1367321"/>
                      <a:pt x="3005649" y="1431710"/>
                      <a:pt x="3039596" y="1492365"/>
                    </a:cubicBezTo>
                    <a:lnTo>
                      <a:pt x="2995143" y="1536857"/>
                    </a:lnTo>
                    <a:cubicBezTo>
                      <a:pt x="2942994" y="1589073"/>
                      <a:pt x="2942994" y="1673664"/>
                      <a:pt x="2995143" y="1725890"/>
                    </a:cubicBezTo>
                    <a:lnTo>
                      <a:pt x="3150877" y="1881662"/>
                    </a:lnTo>
                    <a:cubicBezTo>
                      <a:pt x="3203750" y="1932239"/>
                      <a:pt x="3287056" y="1932249"/>
                      <a:pt x="3339948" y="1881700"/>
                    </a:cubicBezTo>
                    <a:lnTo>
                      <a:pt x="3384477" y="1837208"/>
                    </a:lnTo>
                    <a:cubicBezTo>
                      <a:pt x="3445085" y="1871203"/>
                      <a:pt x="3509484" y="1897959"/>
                      <a:pt x="3576330" y="1916942"/>
                    </a:cubicBezTo>
                    <a:lnTo>
                      <a:pt x="3576330" y="1979607"/>
                    </a:lnTo>
                    <a:cubicBezTo>
                      <a:pt x="3576406" y="2053397"/>
                      <a:pt x="3636204" y="2113205"/>
                      <a:pt x="3709994" y="2113271"/>
                    </a:cubicBezTo>
                    <a:lnTo>
                      <a:pt x="3738884" y="2113271"/>
                    </a:lnTo>
                    <a:lnTo>
                      <a:pt x="3738884" y="3332471"/>
                    </a:lnTo>
                    <a:cubicBezTo>
                      <a:pt x="3738836" y="3377344"/>
                      <a:pt x="3702479" y="3413710"/>
                      <a:pt x="3657607" y="3413748"/>
                    </a:cubicBezTo>
                    <a:lnTo>
                      <a:pt x="3413767" y="3413748"/>
                    </a:lnTo>
                    <a:cubicBezTo>
                      <a:pt x="3368875" y="3413748"/>
                      <a:pt x="3332490" y="3450134"/>
                      <a:pt x="3332490" y="3495025"/>
                    </a:cubicBezTo>
                    <a:cubicBezTo>
                      <a:pt x="3332490" y="3539916"/>
                      <a:pt x="3368875" y="3576302"/>
                      <a:pt x="3413767" y="3576302"/>
                    </a:cubicBezTo>
                    <a:lnTo>
                      <a:pt x="3657607" y="3576302"/>
                    </a:lnTo>
                    <a:cubicBezTo>
                      <a:pt x="3792214" y="3576159"/>
                      <a:pt x="3901304" y="3467069"/>
                      <a:pt x="3901447" y="3332462"/>
                    </a:cubicBezTo>
                    <a:lnTo>
                      <a:pt x="3901447" y="2113262"/>
                    </a:lnTo>
                    <a:lnTo>
                      <a:pt x="3930336" y="2113262"/>
                    </a:lnTo>
                    <a:cubicBezTo>
                      <a:pt x="4004127" y="2113186"/>
                      <a:pt x="4063934" y="2053388"/>
                      <a:pt x="4064000" y="1979598"/>
                    </a:cubicBezTo>
                    <a:lnTo>
                      <a:pt x="4064000" y="1916933"/>
                    </a:lnTo>
                    <a:cubicBezTo>
                      <a:pt x="4130847" y="1897959"/>
                      <a:pt x="4195246" y="1871194"/>
                      <a:pt x="4255853" y="1837199"/>
                    </a:cubicBezTo>
                    <a:lnTo>
                      <a:pt x="4300459" y="1881766"/>
                    </a:lnTo>
                    <a:cubicBezTo>
                      <a:pt x="4353351" y="1932182"/>
                      <a:pt x="4436524" y="1932154"/>
                      <a:pt x="4489368" y="1881681"/>
                    </a:cubicBezTo>
                    <a:lnTo>
                      <a:pt x="4645178" y="1725871"/>
                    </a:lnTo>
                    <a:cubicBezTo>
                      <a:pt x="4697327" y="1673655"/>
                      <a:pt x="4697327" y="1589063"/>
                      <a:pt x="4645178" y="1536838"/>
                    </a:cubicBezTo>
                    <a:lnTo>
                      <a:pt x="4600725" y="1492346"/>
                    </a:lnTo>
                    <a:cubicBezTo>
                      <a:pt x="4634672" y="1431701"/>
                      <a:pt x="4661447" y="1367302"/>
                      <a:pt x="4680497" y="1300456"/>
                    </a:cubicBezTo>
                    <a:lnTo>
                      <a:pt x="4743124" y="1300456"/>
                    </a:lnTo>
                    <a:cubicBezTo>
                      <a:pt x="4816914" y="1300379"/>
                      <a:pt x="4876712" y="1240581"/>
                      <a:pt x="4876788" y="1166791"/>
                    </a:cubicBezTo>
                    <a:lnTo>
                      <a:pt x="4876788" y="946468"/>
                    </a:lnTo>
                    <a:cubicBezTo>
                      <a:pt x="4876731" y="872678"/>
                      <a:pt x="4816933" y="812880"/>
                      <a:pt x="4743133" y="812804"/>
                    </a:cubicBezTo>
                    <a:close/>
                    <a:moveTo>
                      <a:pt x="1056644" y="1950727"/>
                    </a:moveTo>
                    <a:cubicBezTo>
                      <a:pt x="562858" y="1950727"/>
                      <a:pt x="162560" y="1550430"/>
                      <a:pt x="162560" y="1056644"/>
                    </a:cubicBezTo>
                    <a:cubicBezTo>
                      <a:pt x="162560" y="562859"/>
                      <a:pt x="562858" y="162561"/>
                      <a:pt x="1056644" y="162561"/>
                    </a:cubicBezTo>
                    <a:cubicBezTo>
                      <a:pt x="1550429" y="162561"/>
                      <a:pt x="1950727" y="562859"/>
                      <a:pt x="1950727" y="1056644"/>
                    </a:cubicBezTo>
                    <a:cubicBezTo>
                      <a:pt x="1950165" y="1550201"/>
                      <a:pt x="1550201" y="1950165"/>
                      <a:pt x="1056644" y="1950727"/>
                    </a:cubicBezTo>
                    <a:close/>
                    <a:moveTo>
                      <a:pt x="4714244" y="1137921"/>
                    </a:moveTo>
                    <a:lnTo>
                      <a:pt x="4657732" y="1137921"/>
                    </a:lnTo>
                    <a:cubicBezTo>
                      <a:pt x="4596686" y="1138283"/>
                      <a:pt x="4543604" y="1179888"/>
                      <a:pt x="4528668" y="1239086"/>
                    </a:cubicBezTo>
                    <a:cubicBezTo>
                      <a:pt x="4511523" y="1305580"/>
                      <a:pt x="4485044" y="1369302"/>
                      <a:pt x="4450011" y="1428357"/>
                    </a:cubicBezTo>
                    <a:cubicBezTo>
                      <a:pt x="4418588" y="1480773"/>
                      <a:pt x="4426694" y="1547820"/>
                      <a:pt x="4469699" y="1591235"/>
                    </a:cubicBezTo>
                    <a:lnTo>
                      <a:pt x="4509866" y="1631354"/>
                    </a:lnTo>
                    <a:lnTo>
                      <a:pt x="4394852" y="1746330"/>
                    </a:lnTo>
                    <a:lnTo>
                      <a:pt x="4354847" y="1706287"/>
                    </a:lnTo>
                    <a:cubicBezTo>
                      <a:pt x="4311460" y="1663177"/>
                      <a:pt x="4244338" y="1655014"/>
                      <a:pt x="4191893" y="1686485"/>
                    </a:cubicBezTo>
                    <a:cubicBezTo>
                      <a:pt x="4132876" y="1721508"/>
                      <a:pt x="4069192" y="1747988"/>
                      <a:pt x="4002745" y="1765142"/>
                    </a:cubicBezTo>
                    <a:cubicBezTo>
                      <a:pt x="3943452" y="1779982"/>
                      <a:pt x="3901761" y="1833122"/>
                      <a:pt x="3901456" y="1894244"/>
                    </a:cubicBezTo>
                    <a:lnTo>
                      <a:pt x="3901456" y="1950718"/>
                    </a:lnTo>
                    <a:lnTo>
                      <a:pt x="3738893" y="1950718"/>
                    </a:lnTo>
                    <a:lnTo>
                      <a:pt x="3738893" y="1894244"/>
                    </a:lnTo>
                    <a:cubicBezTo>
                      <a:pt x="3738608" y="1833151"/>
                      <a:pt x="3696945" y="1780030"/>
                      <a:pt x="3637690" y="1765180"/>
                    </a:cubicBezTo>
                    <a:cubicBezTo>
                      <a:pt x="3571244" y="1748016"/>
                      <a:pt x="3507559" y="1721537"/>
                      <a:pt x="3448543" y="1686523"/>
                    </a:cubicBezTo>
                    <a:cubicBezTo>
                      <a:pt x="3396127" y="1654976"/>
                      <a:pt x="3328975" y="1663082"/>
                      <a:pt x="3285589" y="1706211"/>
                    </a:cubicBezTo>
                    <a:lnTo>
                      <a:pt x="3245508" y="1746340"/>
                    </a:lnTo>
                    <a:lnTo>
                      <a:pt x="3130494" y="1631364"/>
                    </a:lnTo>
                    <a:lnTo>
                      <a:pt x="3170660" y="1591244"/>
                    </a:lnTo>
                    <a:cubicBezTo>
                      <a:pt x="3213666" y="1547829"/>
                      <a:pt x="3221762" y="1480783"/>
                      <a:pt x="3190349" y="1428367"/>
                    </a:cubicBezTo>
                    <a:cubicBezTo>
                      <a:pt x="3155306" y="1369302"/>
                      <a:pt x="3128826" y="1305561"/>
                      <a:pt x="3111691" y="1239057"/>
                    </a:cubicBezTo>
                    <a:cubicBezTo>
                      <a:pt x="3096737" y="1179879"/>
                      <a:pt x="3043664" y="1138292"/>
                      <a:pt x="2982627" y="1137931"/>
                    </a:cubicBezTo>
                    <a:lnTo>
                      <a:pt x="2926116" y="1137931"/>
                    </a:lnTo>
                    <a:lnTo>
                      <a:pt x="2926116" y="975367"/>
                    </a:lnTo>
                    <a:lnTo>
                      <a:pt x="2982627" y="975367"/>
                    </a:lnTo>
                    <a:cubicBezTo>
                      <a:pt x="3043673" y="975005"/>
                      <a:pt x="3096756" y="933400"/>
                      <a:pt x="3111691" y="874202"/>
                    </a:cubicBezTo>
                    <a:cubicBezTo>
                      <a:pt x="3128836" y="807708"/>
                      <a:pt x="3155316" y="743986"/>
                      <a:pt x="3190358" y="684931"/>
                    </a:cubicBezTo>
                    <a:cubicBezTo>
                      <a:pt x="3221781" y="632515"/>
                      <a:pt x="3213675" y="565468"/>
                      <a:pt x="3170670" y="522053"/>
                    </a:cubicBezTo>
                    <a:lnTo>
                      <a:pt x="3130503" y="481925"/>
                    </a:lnTo>
                    <a:lnTo>
                      <a:pt x="3245517" y="366948"/>
                    </a:lnTo>
                    <a:lnTo>
                      <a:pt x="3285522" y="406991"/>
                    </a:lnTo>
                    <a:cubicBezTo>
                      <a:pt x="3328899" y="450121"/>
                      <a:pt x="3396031" y="458284"/>
                      <a:pt x="3448476" y="426794"/>
                    </a:cubicBezTo>
                    <a:cubicBezTo>
                      <a:pt x="3507493" y="391771"/>
                      <a:pt x="3571177" y="365291"/>
                      <a:pt x="3637624" y="348136"/>
                    </a:cubicBezTo>
                    <a:cubicBezTo>
                      <a:pt x="3696917" y="333297"/>
                      <a:pt x="3738608" y="280157"/>
                      <a:pt x="3738903" y="219035"/>
                    </a:cubicBezTo>
                    <a:lnTo>
                      <a:pt x="3738903" y="162561"/>
                    </a:lnTo>
                    <a:lnTo>
                      <a:pt x="3901466" y="162561"/>
                    </a:lnTo>
                    <a:lnTo>
                      <a:pt x="3901466" y="219035"/>
                    </a:lnTo>
                    <a:cubicBezTo>
                      <a:pt x="3901752" y="280128"/>
                      <a:pt x="3943414" y="333249"/>
                      <a:pt x="4002669" y="348098"/>
                    </a:cubicBezTo>
                    <a:cubicBezTo>
                      <a:pt x="4069173" y="365281"/>
                      <a:pt x="4132904" y="391790"/>
                      <a:pt x="4191978" y="426842"/>
                    </a:cubicBezTo>
                    <a:cubicBezTo>
                      <a:pt x="4244395" y="458207"/>
                      <a:pt x="4311394" y="450073"/>
                      <a:pt x="4354780" y="407077"/>
                    </a:cubicBezTo>
                    <a:lnTo>
                      <a:pt x="4394861" y="366958"/>
                    </a:lnTo>
                    <a:lnTo>
                      <a:pt x="4509875" y="481934"/>
                    </a:lnTo>
                    <a:lnTo>
                      <a:pt x="4469708" y="522063"/>
                    </a:lnTo>
                    <a:cubicBezTo>
                      <a:pt x="4426703" y="565478"/>
                      <a:pt x="4418607" y="632524"/>
                      <a:pt x="4450020" y="684941"/>
                    </a:cubicBezTo>
                    <a:cubicBezTo>
                      <a:pt x="4485063" y="744005"/>
                      <a:pt x="4511542" y="807746"/>
                      <a:pt x="4528678" y="874250"/>
                    </a:cubicBezTo>
                    <a:cubicBezTo>
                      <a:pt x="4543632" y="933429"/>
                      <a:pt x="4596705" y="975015"/>
                      <a:pt x="4657742" y="975377"/>
                    </a:cubicBezTo>
                    <a:lnTo>
                      <a:pt x="4714253" y="975377"/>
                    </a:lnTo>
                    <a:lnTo>
                      <a:pt x="4714253" y="1137921"/>
                    </a:ln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en-IN" sz="1800" b="0" i="0" u="none" strike="noStrike" kern="1200" cap="none" spc="0" normalizeH="0" baseline="0" noProof="0">
                  <a:ln>
                    <a:noFill/>
                  </a:ln>
                  <a:solidFill>
                    <a:prstClr val="black"/>
                  </a:solidFill>
                  <a:effectLst/>
                  <a:uLnTx/>
                  <a:uFillTx/>
                  <a:latin typeface="微软雅黑" panose="020B0503020204020204" pitchFamily="34" charset="-122"/>
                  <a:ea typeface="微软雅黑" panose="020B0503020204020204" pitchFamily="34" charset="-122"/>
                </a:endParaRPr>
              </a:p>
            </p:txBody>
          </p:sp>
          <p:sp>
            <p:nvSpPr>
              <p:cNvPr id="89" name="Freeform: Shape 174"/>
              <p:cNvSpPr/>
              <p:nvPr/>
            </p:nvSpPr>
            <p:spPr>
              <a:xfrm>
                <a:off x="5872486" y="1965969"/>
                <a:ext cx="162553" cy="162553"/>
              </a:xfrm>
              <a:custGeom>
                <a:avLst/>
                <a:gdLst>
                  <a:gd name="connsiteX0" fmla="*/ 162554 w 162553"/>
                  <a:gd name="connsiteY0" fmla="*/ 81277 h 162553"/>
                  <a:gd name="connsiteX1" fmla="*/ 81277 w 162553"/>
                  <a:gd name="connsiteY1" fmla="*/ 162554 h 162553"/>
                  <a:gd name="connsiteX2" fmla="*/ 0 w 162553"/>
                  <a:gd name="connsiteY2" fmla="*/ 81277 h 162553"/>
                  <a:gd name="connsiteX3" fmla="*/ 81277 w 162553"/>
                  <a:gd name="connsiteY3" fmla="*/ 0 h 162553"/>
                  <a:gd name="connsiteX4" fmla="*/ 162554 w 162553"/>
                  <a:gd name="connsiteY4" fmla="*/ 81277 h 1625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2553" h="162553">
                    <a:moveTo>
                      <a:pt x="162554" y="81277"/>
                    </a:moveTo>
                    <a:cubicBezTo>
                      <a:pt x="162554" y="126165"/>
                      <a:pt x="126165" y="162554"/>
                      <a:pt x="81277" y="162554"/>
                    </a:cubicBezTo>
                    <a:cubicBezTo>
                      <a:pt x="36389" y="162554"/>
                      <a:pt x="0" y="126165"/>
                      <a:pt x="0" y="81277"/>
                    </a:cubicBezTo>
                    <a:cubicBezTo>
                      <a:pt x="0" y="36389"/>
                      <a:pt x="36389" y="0"/>
                      <a:pt x="81277" y="0"/>
                    </a:cubicBezTo>
                    <a:cubicBezTo>
                      <a:pt x="126165" y="0"/>
                      <a:pt x="162554" y="36389"/>
                      <a:pt x="162554" y="81277"/>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en-IN" sz="1800" b="0" i="0" u="none" strike="noStrike" kern="1200" cap="none" spc="0" normalizeH="0" baseline="0" noProof="0">
                  <a:ln>
                    <a:noFill/>
                  </a:ln>
                  <a:solidFill>
                    <a:prstClr val="black"/>
                  </a:solidFill>
                  <a:effectLst/>
                  <a:uLnTx/>
                  <a:uFillTx/>
                  <a:latin typeface="微软雅黑" panose="020B0503020204020204" pitchFamily="34" charset="-122"/>
                  <a:ea typeface="微软雅黑" panose="020B0503020204020204" pitchFamily="34" charset="-122"/>
                </a:endParaRPr>
              </a:p>
            </p:txBody>
          </p:sp>
          <p:sp>
            <p:nvSpPr>
              <p:cNvPr id="90" name="Freeform: Shape 175"/>
              <p:cNvSpPr/>
              <p:nvPr/>
            </p:nvSpPr>
            <p:spPr>
              <a:xfrm>
                <a:off x="2458726" y="1315726"/>
                <a:ext cx="1463039" cy="1463039"/>
              </a:xfrm>
              <a:custGeom>
                <a:avLst/>
                <a:gdLst>
                  <a:gd name="connsiteX0" fmla="*/ 731520 w 1463039"/>
                  <a:gd name="connsiteY0" fmla="*/ 0 h 1463039"/>
                  <a:gd name="connsiteX1" fmla="*/ 0 w 1463039"/>
                  <a:gd name="connsiteY1" fmla="*/ 731520 h 1463039"/>
                  <a:gd name="connsiteX2" fmla="*/ 731520 w 1463039"/>
                  <a:gd name="connsiteY2" fmla="*/ 1463040 h 1463039"/>
                  <a:gd name="connsiteX3" fmla="*/ 1463040 w 1463039"/>
                  <a:gd name="connsiteY3" fmla="*/ 731520 h 1463039"/>
                  <a:gd name="connsiteX4" fmla="*/ 731520 w 1463039"/>
                  <a:gd name="connsiteY4" fmla="*/ 0 h 1463039"/>
                  <a:gd name="connsiteX5" fmla="*/ 731520 w 1463039"/>
                  <a:gd name="connsiteY5" fmla="*/ 1300477 h 1463039"/>
                  <a:gd name="connsiteX6" fmla="*/ 162563 w 1463039"/>
                  <a:gd name="connsiteY6" fmla="*/ 731520 h 1463039"/>
                  <a:gd name="connsiteX7" fmla="*/ 731520 w 1463039"/>
                  <a:gd name="connsiteY7" fmla="*/ 162563 h 1463039"/>
                  <a:gd name="connsiteX8" fmla="*/ 1300477 w 1463039"/>
                  <a:gd name="connsiteY8" fmla="*/ 731520 h 1463039"/>
                  <a:gd name="connsiteX9" fmla="*/ 731520 w 1463039"/>
                  <a:gd name="connsiteY9" fmla="*/ 1300477 h 14630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63039" h="1463039">
                    <a:moveTo>
                      <a:pt x="731520" y="0"/>
                    </a:moveTo>
                    <a:cubicBezTo>
                      <a:pt x="327517" y="0"/>
                      <a:pt x="0" y="327517"/>
                      <a:pt x="0" y="731520"/>
                    </a:cubicBezTo>
                    <a:cubicBezTo>
                      <a:pt x="0" y="1135523"/>
                      <a:pt x="327517" y="1463040"/>
                      <a:pt x="731520" y="1463040"/>
                    </a:cubicBezTo>
                    <a:cubicBezTo>
                      <a:pt x="1135523" y="1463040"/>
                      <a:pt x="1463040" y="1135523"/>
                      <a:pt x="1463040" y="731520"/>
                    </a:cubicBezTo>
                    <a:cubicBezTo>
                      <a:pt x="1462583" y="327698"/>
                      <a:pt x="1135342" y="457"/>
                      <a:pt x="731520" y="0"/>
                    </a:cubicBezTo>
                    <a:close/>
                    <a:moveTo>
                      <a:pt x="731520" y="1300477"/>
                    </a:moveTo>
                    <a:cubicBezTo>
                      <a:pt x="417290" y="1300477"/>
                      <a:pt x="162563" y="1045740"/>
                      <a:pt x="162563" y="731520"/>
                    </a:cubicBezTo>
                    <a:cubicBezTo>
                      <a:pt x="162563" y="417300"/>
                      <a:pt x="417300" y="162563"/>
                      <a:pt x="731520" y="162563"/>
                    </a:cubicBezTo>
                    <a:cubicBezTo>
                      <a:pt x="1045740" y="162563"/>
                      <a:pt x="1300477" y="417300"/>
                      <a:pt x="1300477" y="731520"/>
                    </a:cubicBezTo>
                    <a:cubicBezTo>
                      <a:pt x="1300115" y="1045597"/>
                      <a:pt x="1045597" y="1300115"/>
                      <a:pt x="731520" y="1300477"/>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en-IN" sz="1800" b="0" i="0" u="none" strike="noStrike" kern="1200" cap="none" spc="0" normalizeH="0" baseline="0" noProof="0">
                  <a:ln>
                    <a:noFill/>
                  </a:ln>
                  <a:solidFill>
                    <a:prstClr val="black"/>
                  </a:solidFill>
                  <a:effectLst/>
                  <a:uLnTx/>
                  <a:uFillTx/>
                  <a:latin typeface="微软雅黑" panose="020B0503020204020204" pitchFamily="34" charset="-122"/>
                  <a:ea typeface="微软雅黑" panose="020B0503020204020204" pitchFamily="34" charset="-122"/>
                </a:endParaRPr>
              </a:p>
            </p:txBody>
          </p:sp>
          <p:sp>
            <p:nvSpPr>
              <p:cNvPr id="91" name="Freeform: Shape 176"/>
              <p:cNvSpPr/>
              <p:nvPr/>
            </p:nvSpPr>
            <p:spPr>
              <a:xfrm>
                <a:off x="3108969" y="1640852"/>
                <a:ext cx="324593" cy="649707"/>
              </a:xfrm>
              <a:custGeom>
                <a:avLst/>
                <a:gdLst>
                  <a:gd name="connsiteX0" fmla="*/ 162554 w 324593"/>
                  <a:gd name="connsiteY0" fmla="*/ 372742 h 649707"/>
                  <a:gd name="connsiteX1" fmla="*/ 162554 w 324593"/>
                  <a:gd name="connsiteY1" fmla="*/ 81277 h 649707"/>
                  <a:gd name="connsiteX2" fmla="*/ 81277 w 324593"/>
                  <a:gd name="connsiteY2" fmla="*/ 0 h 649707"/>
                  <a:gd name="connsiteX3" fmla="*/ 0 w 324593"/>
                  <a:gd name="connsiteY3" fmla="*/ 81277 h 649707"/>
                  <a:gd name="connsiteX4" fmla="*/ 0 w 324593"/>
                  <a:gd name="connsiteY4" fmla="*/ 406394 h 649707"/>
                  <a:gd name="connsiteX5" fmla="*/ 23813 w 324593"/>
                  <a:gd name="connsiteY5" fmla="*/ 463858 h 649707"/>
                  <a:gd name="connsiteX6" fmla="*/ 186376 w 324593"/>
                  <a:gd name="connsiteY6" fmla="*/ 626421 h 649707"/>
                  <a:gd name="connsiteX7" fmla="*/ 300790 w 324593"/>
                  <a:gd name="connsiteY7" fmla="*/ 625907 h 649707"/>
                  <a:gd name="connsiteX8" fmla="*/ 301304 w 324593"/>
                  <a:gd name="connsiteY8" fmla="*/ 511493 h 649707"/>
                  <a:gd name="connsiteX9" fmla="*/ 162554 w 324593"/>
                  <a:gd name="connsiteY9" fmla="*/ 372742 h 6497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24593" h="649707">
                    <a:moveTo>
                      <a:pt x="162554" y="372742"/>
                    </a:moveTo>
                    <a:lnTo>
                      <a:pt x="162554" y="81277"/>
                    </a:lnTo>
                    <a:cubicBezTo>
                      <a:pt x="162554" y="36385"/>
                      <a:pt x="126168" y="0"/>
                      <a:pt x="81277" y="0"/>
                    </a:cubicBezTo>
                    <a:cubicBezTo>
                      <a:pt x="36385" y="0"/>
                      <a:pt x="0" y="36385"/>
                      <a:pt x="0" y="81277"/>
                    </a:cubicBezTo>
                    <a:lnTo>
                      <a:pt x="0" y="406394"/>
                    </a:lnTo>
                    <a:cubicBezTo>
                      <a:pt x="10" y="427949"/>
                      <a:pt x="8573" y="448618"/>
                      <a:pt x="23813" y="463858"/>
                    </a:cubicBezTo>
                    <a:lnTo>
                      <a:pt x="186376" y="626421"/>
                    </a:lnTo>
                    <a:cubicBezTo>
                      <a:pt x="218199" y="657673"/>
                      <a:pt x="269253" y="657435"/>
                      <a:pt x="300790" y="625907"/>
                    </a:cubicBezTo>
                    <a:cubicBezTo>
                      <a:pt x="332327" y="594379"/>
                      <a:pt x="332556" y="543316"/>
                      <a:pt x="301304" y="511493"/>
                    </a:cubicBezTo>
                    <a:lnTo>
                      <a:pt x="162554" y="372742"/>
                    </a:ln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en-IN" sz="1800" b="0" i="0" u="none" strike="noStrike" kern="1200" cap="none" spc="0" normalizeH="0" baseline="0" noProof="0">
                  <a:ln>
                    <a:noFill/>
                  </a:ln>
                  <a:solidFill>
                    <a:prstClr val="black"/>
                  </a:solidFill>
                  <a:effectLst/>
                  <a:uLnTx/>
                  <a:uFillTx/>
                  <a:latin typeface="微软雅黑" panose="020B0503020204020204" pitchFamily="34" charset="-122"/>
                  <a:ea typeface="微软雅黑" panose="020B0503020204020204" pitchFamily="34" charset="-122"/>
                </a:endParaRPr>
              </a:p>
            </p:txBody>
          </p:sp>
          <p:sp>
            <p:nvSpPr>
              <p:cNvPr id="92" name="Freeform: Shape 177"/>
              <p:cNvSpPr/>
              <p:nvPr/>
            </p:nvSpPr>
            <p:spPr>
              <a:xfrm>
                <a:off x="4490732" y="3185169"/>
                <a:ext cx="162553" cy="406393"/>
              </a:xfrm>
              <a:custGeom>
                <a:avLst/>
                <a:gdLst>
                  <a:gd name="connsiteX0" fmla="*/ 162554 w 162553"/>
                  <a:gd name="connsiteY0" fmla="*/ 325117 h 406393"/>
                  <a:gd name="connsiteX1" fmla="*/ 162554 w 162553"/>
                  <a:gd name="connsiteY1" fmla="*/ 81277 h 406393"/>
                  <a:gd name="connsiteX2" fmla="*/ 81277 w 162553"/>
                  <a:gd name="connsiteY2" fmla="*/ 0 h 406393"/>
                  <a:gd name="connsiteX3" fmla="*/ 0 w 162553"/>
                  <a:gd name="connsiteY3" fmla="*/ 81277 h 406393"/>
                  <a:gd name="connsiteX4" fmla="*/ 0 w 162553"/>
                  <a:gd name="connsiteY4" fmla="*/ 325117 h 406393"/>
                  <a:gd name="connsiteX5" fmla="*/ 81277 w 162553"/>
                  <a:gd name="connsiteY5" fmla="*/ 406394 h 406393"/>
                  <a:gd name="connsiteX6" fmla="*/ 162554 w 162553"/>
                  <a:gd name="connsiteY6" fmla="*/ 325117 h 406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62553" h="406393">
                    <a:moveTo>
                      <a:pt x="162554" y="325117"/>
                    </a:moveTo>
                    <a:lnTo>
                      <a:pt x="162554" y="81277"/>
                    </a:lnTo>
                    <a:cubicBezTo>
                      <a:pt x="162554" y="36385"/>
                      <a:pt x="126168" y="0"/>
                      <a:pt x="81277" y="0"/>
                    </a:cubicBezTo>
                    <a:cubicBezTo>
                      <a:pt x="36385" y="0"/>
                      <a:pt x="0" y="36385"/>
                      <a:pt x="0" y="81277"/>
                    </a:cubicBezTo>
                    <a:lnTo>
                      <a:pt x="0" y="325117"/>
                    </a:lnTo>
                    <a:cubicBezTo>
                      <a:pt x="0" y="370008"/>
                      <a:pt x="36385" y="406394"/>
                      <a:pt x="81277" y="406394"/>
                    </a:cubicBezTo>
                    <a:cubicBezTo>
                      <a:pt x="126168" y="406394"/>
                      <a:pt x="162554" y="370008"/>
                      <a:pt x="162554" y="325117"/>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en-IN" sz="1800" b="0" i="0" u="none" strike="noStrike" kern="1200" cap="none" spc="0" normalizeH="0" baseline="0" noProof="0">
                  <a:ln>
                    <a:noFill/>
                  </a:ln>
                  <a:solidFill>
                    <a:prstClr val="black"/>
                  </a:solidFill>
                  <a:effectLst/>
                  <a:uLnTx/>
                  <a:uFillTx/>
                  <a:latin typeface="微软雅黑" panose="020B0503020204020204" pitchFamily="34" charset="-122"/>
                  <a:ea typeface="微软雅黑" panose="020B0503020204020204" pitchFamily="34" charset="-122"/>
                </a:endParaRPr>
              </a:p>
            </p:txBody>
          </p:sp>
          <p:sp>
            <p:nvSpPr>
              <p:cNvPr id="93" name="Freeform: Shape 178"/>
              <p:cNvSpPr/>
              <p:nvPr/>
            </p:nvSpPr>
            <p:spPr>
              <a:xfrm>
                <a:off x="3628552" y="3542179"/>
                <a:ext cx="335037" cy="335048"/>
              </a:xfrm>
              <a:custGeom>
                <a:avLst/>
                <a:gdLst>
                  <a:gd name="connsiteX0" fmla="*/ 274802 w 335037"/>
                  <a:gd name="connsiteY0" fmla="*/ 332276 h 335048"/>
                  <a:gd name="connsiteX1" fmla="*/ 332267 w 335037"/>
                  <a:gd name="connsiteY1" fmla="*/ 274812 h 335048"/>
                  <a:gd name="connsiteX2" fmla="*/ 311235 w 335037"/>
                  <a:gd name="connsiteY2" fmla="*/ 196307 h 335048"/>
                  <a:gd name="connsiteX3" fmla="*/ 138833 w 335037"/>
                  <a:gd name="connsiteY3" fmla="*/ 23904 h 335048"/>
                  <a:gd name="connsiteX4" fmla="*/ 60280 w 335037"/>
                  <a:gd name="connsiteY4" fmla="*/ 2759 h 335048"/>
                  <a:gd name="connsiteX5" fmla="*/ 2759 w 335037"/>
                  <a:gd name="connsiteY5" fmla="*/ 60280 h 335048"/>
                  <a:gd name="connsiteX6" fmla="*/ 23904 w 335037"/>
                  <a:gd name="connsiteY6" fmla="*/ 138833 h 335048"/>
                  <a:gd name="connsiteX7" fmla="*/ 196307 w 335037"/>
                  <a:gd name="connsiteY7" fmla="*/ 311236 h 335048"/>
                  <a:gd name="connsiteX8" fmla="*/ 274802 w 335037"/>
                  <a:gd name="connsiteY8" fmla="*/ 332276 h 3350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5037" h="335048">
                    <a:moveTo>
                      <a:pt x="274802" y="332276"/>
                    </a:moveTo>
                    <a:cubicBezTo>
                      <a:pt x="302844" y="324761"/>
                      <a:pt x="324751" y="302854"/>
                      <a:pt x="332267" y="274812"/>
                    </a:cubicBezTo>
                    <a:cubicBezTo>
                      <a:pt x="339782" y="246770"/>
                      <a:pt x="331762" y="216843"/>
                      <a:pt x="311235" y="196307"/>
                    </a:cubicBezTo>
                    <a:lnTo>
                      <a:pt x="138833" y="23904"/>
                    </a:lnTo>
                    <a:cubicBezTo>
                      <a:pt x="118316" y="3311"/>
                      <a:pt x="88360" y="-4747"/>
                      <a:pt x="60280" y="2759"/>
                    </a:cubicBezTo>
                    <a:cubicBezTo>
                      <a:pt x="32200" y="10264"/>
                      <a:pt x="10264" y="32201"/>
                      <a:pt x="2759" y="60280"/>
                    </a:cubicBezTo>
                    <a:cubicBezTo>
                      <a:pt x="-4747" y="88360"/>
                      <a:pt x="3311" y="118316"/>
                      <a:pt x="23904" y="138833"/>
                    </a:cubicBezTo>
                    <a:lnTo>
                      <a:pt x="196307" y="311236"/>
                    </a:lnTo>
                    <a:cubicBezTo>
                      <a:pt x="216833" y="331781"/>
                      <a:pt x="246751" y="339791"/>
                      <a:pt x="274802" y="332276"/>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en-IN" sz="1800" b="0" i="0" u="none" strike="noStrike" kern="1200" cap="none" spc="0" normalizeH="0" baseline="0" noProof="0">
                  <a:ln>
                    <a:noFill/>
                  </a:ln>
                  <a:solidFill>
                    <a:prstClr val="black"/>
                  </a:solidFill>
                  <a:effectLst/>
                  <a:uLnTx/>
                  <a:uFillTx/>
                  <a:latin typeface="微软雅黑" panose="020B0503020204020204" pitchFamily="34" charset="-122"/>
                  <a:ea typeface="微软雅黑" panose="020B0503020204020204" pitchFamily="34" charset="-122"/>
                </a:endParaRPr>
              </a:p>
            </p:txBody>
          </p:sp>
          <p:sp>
            <p:nvSpPr>
              <p:cNvPr id="96" name="Freeform: Shape 179"/>
              <p:cNvSpPr/>
              <p:nvPr/>
            </p:nvSpPr>
            <p:spPr>
              <a:xfrm>
                <a:off x="5180438" y="3542280"/>
                <a:ext cx="334945" cy="334945"/>
              </a:xfrm>
              <a:custGeom>
                <a:avLst/>
                <a:gdLst>
                  <a:gd name="connsiteX0" fmla="*/ 60226 w 334945"/>
                  <a:gd name="connsiteY0" fmla="*/ 332175 h 334945"/>
                  <a:gd name="connsiteX1" fmla="*/ 138731 w 334945"/>
                  <a:gd name="connsiteY1" fmla="*/ 311144 h 334945"/>
                  <a:gd name="connsiteX2" fmla="*/ 311133 w 334945"/>
                  <a:gd name="connsiteY2" fmla="*/ 138741 h 334945"/>
                  <a:gd name="connsiteX3" fmla="*/ 334946 w 334945"/>
                  <a:gd name="connsiteY3" fmla="*/ 81277 h 334945"/>
                  <a:gd name="connsiteX4" fmla="*/ 311133 w 334945"/>
                  <a:gd name="connsiteY4" fmla="*/ 23813 h 334945"/>
                  <a:gd name="connsiteX5" fmla="*/ 253669 w 334945"/>
                  <a:gd name="connsiteY5" fmla="*/ 0 h 334945"/>
                  <a:gd name="connsiteX6" fmla="*/ 196205 w 334945"/>
                  <a:gd name="connsiteY6" fmla="*/ 23813 h 334945"/>
                  <a:gd name="connsiteX7" fmla="*/ 23802 w 334945"/>
                  <a:gd name="connsiteY7" fmla="*/ 196215 h 334945"/>
                  <a:gd name="connsiteX8" fmla="*/ 2771 w 334945"/>
                  <a:gd name="connsiteY8" fmla="*/ 274720 h 334945"/>
                  <a:gd name="connsiteX9" fmla="*/ 60226 w 334945"/>
                  <a:gd name="connsiteY9" fmla="*/ 332175 h 3349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34945" h="334945">
                    <a:moveTo>
                      <a:pt x="60226" y="332175"/>
                    </a:moveTo>
                    <a:cubicBezTo>
                      <a:pt x="88267" y="339690"/>
                      <a:pt x="118195" y="331670"/>
                      <a:pt x="138731" y="311144"/>
                    </a:cubicBezTo>
                    <a:lnTo>
                      <a:pt x="311133" y="138741"/>
                    </a:lnTo>
                    <a:cubicBezTo>
                      <a:pt x="326383" y="123501"/>
                      <a:pt x="334946" y="102832"/>
                      <a:pt x="334946" y="81277"/>
                    </a:cubicBezTo>
                    <a:cubicBezTo>
                      <a:pt x="334946" y="59722"/>
                      <a:pt x="326383" y="39053"/>
                      <a:pt x="311133" y="23813"/>
                    </a:cubicBezTo>
                    <a:cubicBezTo>
                      <a:pt x="295893" y="8563"/>
                      <a:pt x="275224" y="0"/>
                      <a:pt x="253669" y="0"/>
                    </a:cubicBezTo>
                    <a:cubicBezTo>
                      <a:pt x="232114" y="0"/>
                      <a:pt x="211435" y="8563"/>
                      <a:pt x="196205" y="23813"/>
                    </a:cubicBezTo>
                    <a:lnTo>
                      <a:pt x="23802" y="196215"/>
                    </a:lnTo>
                    <a:cubicBezTo>
                      <a:pt x="3276" y="216751"/>
                      <a:pt x="-4744" y="246669"/>
                      <a:pt x="2771" y="274720"/>
                    </a:cubicBezTo>
                    <a:cubicBezTo>
                      <a:pt x="10267" y="302761"/>
                      <a:pt x="32175" y="324660"/>
                      <a:pt x="60226" y="332175"/>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en-IN" sz="1800" b="0" i="0" u="none" strike="noStrike" kern="1200" cap="none" spc="0" normalizeH="0" baseline="0" noProof="0">
                  <a:ln>
                    <a:noFill/>
                  </a:ln>
                  <a:solidFill>
                    <a:prstClr val="black"/>
                  </a:solidFill>
                  <a:effectLst/>
                  <a:uLnTx/>
                  <a:uFillTx/>
                  <a:latin typeface="微软雅黑" panose="020B0503020204020204" pitchFamily="34" charset="-122"/>
                  <a:ea typeface="微软雅黑" panose="020B0503020204020204" pitchFamily="34" charset="-122"/>
                </a:endParaRPr>
              </a:p>
            </p:txBody>
          </p:sp>
          <p:sp>
            <p:nvSpPr>
              <p:cNvPr id="97" name="Freeform: Shape 180"/>
              <p:cNvSpPr/>
              <p:nvPr/>
            </p:nvSpPr>
            <p:spPr>
              <a:xfrm>
                <a:off x="3628634" y="5094066"/>
                <a:ext cx="334947" cy="334945"/>
              </a:xfrm>
              <a:custGeom>
                <a:avLst/>
                <a:gdLst>
                  <a:gd name="connsiteX0" fmla="*/ 274720 w 334947"/>
                  <a:gd name="connsiteY0" fmla="*/ 2771 h 334945"/>
                  <a:gd name="connsiteX1" fmla="*/ 196215 w 334947"/>
                  <a:gd name="connsiteY1" fmla="*/ 23802 h 334945"/>
                  <a:gd name="connsiteX2" fmla="*/ 23813 w 334947"/>
                  <a:gd name="connsiteY2" fmla="*/ 196205 h 334945"/>
                  <a:gd name="connsiteX3" fmla="*/ 0 w 334947"/>
                  <a:gd name="connsiteY3" fmla="*/ 253669 h 334945"/>
                  <a:gd name="connsiteX4" fmla="*/ 23813 w 334947"/>
                  <a:gd name="connsiteY4" fmla="*/ 311133 h 334945"/>
                  <a:gd name="connsiteX5" fmla="*/ 81277 w 334947"/>
                  <a:gd name="connsiteY5" fmla="*/ 334946 h 334945"/>
                  <a:gd name="connsiteX6" fmla="*/ 138741 w 334947"/>
                  <a:gd name="connsiteY6" fmla="*/ 311133 h 334945"/>
                  <a:gd name="connsiteX7" fmla="*/ 311144 w 334947"/>
                  <a:gd name="connsiteY7" fmla="*/ 138731 h 334945"/>
                  <a:gd name="connsiteX8" fmla="*/ 332175 w 334947"/>
                  <a:gd name="connsiteY8" fmla="*/ 60226 h 334945"/>
                  <a:gd name="connsiteX9" fmla="*/ 274720 w 334947"/>
                  <a:gd name="connsiteY9" fmla="*/ 2771 h 3349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34947" h="334945">
                    <a:moveTo>
                      <a:pt x="274720" y="2771"/>
                    </a:moveTo>
                    <a:cubicBezTo>
                      <a:pt x="246678" y="-4744"/>
                      <a:pt x="216751" y="3276"/>
                      <a:pt x="196215" y="23802"/>
                    </a:cubicBezTo>
                    <a:lnTo>
                      <a:pt x="23813" y="196205"/>
                    </a:lnTo>
                    <a:cubicBezTo>
                      <a:pt x="8563" y="211445"/>
                      <a:pt x="0" y="232114"/>
                      <a:pt x="0" y="253669"/>
                    </a:cubicBezTo>
                    <a:cubicBezTo>
                      <a:pt x="0" y="275224"/>
                      <a:pt x="8563" y="295893"/>
                      <a:pt x="23813" y="311133"/>
                    </a:cubicBezTo>
                    <a:cubicBezTo>
                      <a:pt x="39053" y="326383"/>
                      <a:pt x="59722" y="334946"/>
                      <a:pt x="81277" y="334946"/>
                    </a:cubicBezTo>
                    <a:cubicBezTo>
                      <a:pt x="102832" y="334946"/>
                      <a:pt x="123501" y="326383"/>
                      <a:pt x="138741" y="311133"/>
                    </a:cubicBezTo>
                    <a:lnTo>
                      <a:pt x="311144" y="138731"/>
                    </a:lnTo>
                    <a:cubicBezTo>
                      <a:pt x="331680" y="118195"/>
                      <a:pt x="339690" y="88277"/>
                      <a:pt x="332175" y="60226"/>
                    </a:cubicBezTo>
                    <a:cubicBezTo>
                      <a:pt x="324669" y="32194"/>
                      <a:pt x="302762" y="10286"/>
                      <a:pt x="274720" y="2771"/>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en-IN" sz="1800" b="0" i="0" u="none" strike="noStrike" kern="1200" cap="none" spc="0" normalizeH="0" baseline="0" noProof="0">
                  <a:ln>
                    <a:noFill/>
                  </a:ln>
                  <a:solidFill>
                    <a:prstClr val="black"/>
                  </a:solidFill>
                  <a:effectLst/>
                  <a:uLnTx/>
                  <a:uFillTx/>
                  <a:latin typeface="微软雅黑" panose="020B0503020204020204" pitchFamily="34" charset="-122"/>
                  <a:ea typeface="微软雅黑" panose="020B0503020204020204" pitchFamily="34" charset="-122"/>
                </a:endParaRPr>
              </a:p>
            </p:txBody>
          </p:sp>
          <p:sp>
            <p:nvSpPr>
              <p:cNvPr id="98" name="Freeform: Shape 181"/>
              <p:cNvSpPr/>
              <p:nvPr/>
            </p:nvSpPr>
            <p:spPr>
              <a:xfrm>
                <a:off x="5180418" y="5094055"/>
                <a:ext cx="334852" cy="334849"/>
              </a:xfrm>
              <a:custGeom>
                <a:avLst/>
                <a:gdLst>
                  <a:gd name="connsiteX0" fmla="*/ 138741 w 334852"/>
                  <a:gd name="connsiteY0" fmla="*/ 23813 h 334849"/>
                  <a:gd name="connsiteX1" fmla="*/ 81277 w 334852"/>
                  <a:gd name="connsiteY1" fmla="*/ 0 h 334849"/>
                  <a:gd name="connsiteX2" fmla="*/ 23813 w 334852"/>
                  <a:gd name="connsiteY2" fmla="*/ 23813 h 334849"/>
                  <a:gd name="connsiteX3" fmla="*/ 0 w 334852"/>
                  <a:gd name="connsiteY3" fmla="*/ 81277 h 334849"/>
                  <a:gd name="connsiteX4" fmla="*/ 23813 w 334852"/>
                  <a:gd name="connsiteY4" fmla="*/ 138741 h 334849"/>
                  <a:gd name="connsiteX5" fmla="*/ 196215 w 334852"/>
                  <a:gd name="connsiteY5" fmla="*/ 311144 h 334849"/>
                  <a:gd name="connsiteX6" fmla="*/ 311048 w 334852"/>
                  <a:gd name="connsiteY6" fmla="*/ 311048 h 334849"/>
                  <a:gd name="connsiteX7" fmla="*/ 311144 w 334852"/>
                  <a:gd name="connsiteY7" fmla="*/ 196215 h 334849"/>
                  <a:gd name="connsiteX8" fmla="*/ 138741 w 334852"/>
                  <a:gd name="connsiteY8" fmla="*/ 23813 h 3348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4852" h="334849">
                    <a:moveTo>
                      <a:pt x="138741" y="23813"/>
                    </a:moveTo>
                    <a:cubicBezTo>
                      <a:pt x="123501" y="8563"/>
                      <a:pt x="102832" y="0"/>
                      <a:pt x="81277" y="0"/>
                    </a:cubicBezTo>
                    <a:cubicBezTo>
                      <a:pt x="59722" y="0"/>
                      <a:pt x="39053" y="8563"/>
                      <a:pt x="23813" y="23813"/>
                    </a:cubicBezTo>
                    <a:cubicBezTo>
                      <a:pt x="8563" y="39053"/>
                      <a:pt x="0" y="59722"/>
                      <a:pt x="0" y="81277"/>
                    </a:cubicBezTo>
                    <a:cubicBezTo>
                      <a:pt x="0" y="102832"/>
                      <a:pt x="8563" y="123501"/>
                      <a:pt x="23813" y="138741"/>
                    </a:cubicBezTo>
                    <a:lnTo>
                      <a:pt x="196215" y="311144"/>
                    </a:lnTo>
                    <a:cubicBezTo>
                      <a:pt x="227971" y="342786"/>
                      <a:pt x="279349" y="342748"/>
                      <a:pt x="311048" y="311048"/>
                    </a:cubicBezTo>
                    <a:cubicBezTo>
                      <a:pt x="342747" y="279349"/>
                      <a:pt x="342795" y="227972"/>
                      <a:pt x="311144" y="196215"/>
                    </a:cubicBezTo>
                    <a:lnTo>
                      <a:pt x="138741" y="23813"/>
                    </a:ln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en-IN" sz="1800" b="0" i="0" u="none" strike="noStrike" kern="1200" cap="none" spc="0" normalizeH="0" baseline="0" noProof="0">
                  <a:ln>
                    <a:noFill/>
                  </a:ln>
                  <a:solidFill>
                    <a:prstClr val="black"/>
                  </a:solidFill>
                  <a:effectLst/>
                  <a:uLnTx/>
                  <a:uFillTx/>
                  <a:latin typeface="微软雅黑" panose="020B0503020204020204" pitchFamily="34" charset="-122"/>
                  <a:ea typeface="微软雅黑" panose="020B0503020204020204" pitchFamily="34" charset="-122"/>
                </a:endParaRPr>
              </a:p>
            </p:txBody>
          </p:sp>
        </p:grpSp>
        <p:grpSp>
          <p:nvGrpSpPr>
            <p:cNvPr id="44" name="Graphic 183"/>
            <p:cNvGrpSpPr>
              <a:grpSpLocks noChangeAspect="1"/>
            </p:cNvGrpSpPr>
            <p:nvPr/>
          </p:nvGrpSpPr>
          <p:grpSpPr>
            <a:xfrm>
              <a:off x="4157449" y="2769071"/>
              <a:ext cx="468000" cy="468527"/>
              <a:chOff x="2235197" y="1092200"/>
              <a:chExt cx="4673602" cy="4673600"/>
            </a:xfrm>
            <a:solidFill>
              <a:schemeClr val="bg1"/>
            </a:solidFill>
          </p:grpSpPr>
          <p:sp>
            <p:nvSpPr>
              <p:cNvPr id="73" name="Freeform: Shape 185"/>
              <p:cNvSpPr/>
              <p:nvPr/>
            </p:nvSpPr>
            <p:spPr>
              <a:xfrm>
                <a:off x="2997200" y="1854200"/>
                <a:ext cx="2540000" cy="2540000"/>
              </a:xfrm>
              <a:custGeom>
                <a:avLst/>
                <a:gdLst>
                  <a:gd name="connsiteX0" fmla="*/ 1513434 w 2540000"/>
                  <a:gd name="connsiteY0" fmla="*/ 2413000 h 2540000"/>
                  <a:gd name="connsiteX1" fmla="*/ 1270000 w 2540000"/>
                  <a:gd name="connsiteY1" fmla="*/ 2438400 h 2540000"/>
                  <a:gd name="connsiteX2" fmla="*/ 101600 w 2540000"/>
                  <a:gd name="connsiteY2" fmla="*/ 1270000 h 2540000"/>
                  <a:gd name="connsiteX3" fmla="*/ 1270000 w 2540000"/>
                  <a:gd name="connsiteY3" fmla="*/ 101600 h 2540000"/>
                  <a:gd name="connsiteX4" fmla="*/ 2438400 w 2540000"/>
                  <a:gd name="connsiteY4" fmla="*/ 1270000 h 2540000"/>
                  <a:gd name="connsiteX5" fmla="*/ 1951533 w 2540000"/>
                  <a:gd name="connsiteY5" fmla="*/ 2219147 h 2540000"/>
                  <a:gd name="connsiteX6" fmla="*/ 1939950 w 2540000"/>
                  <a:gd name="connsiteY6" fmla="*/ 2290064 h 2540000"/>
                  <a:gd name="connsiteX7" fmla="*/ 2010867 w 2540000"/>
                  <a:gd name="connsiteY7" fmla="*/ 2301646 h 2540000"/>
                  <a:gd name="connsiteX8" fmla="*/ 2540000 w 2540000"/>
                  <a:gd name="connsiteY8" fmla="*/ 1270000 h 2540000"/>
                  <a:gd name="connsiteX9" fmla="*/ 1270000 w 2540000"/>
                  <a:gd name="connsiteY9" fmla="*/ 0 h 2540000"/>
                  <a:gd name="connsiteX10" fmla="*/ 0 w 2540000"/>
                  <a:gd name="connsiteY10" fmla="*/ 1270000 h 2540000"/>
                  <a:gd name="connsiteX11" fmla="*/ 1270000 w 2540000"/>
                  <a:gd name="connsiteY11" fmla="*/ 2540000 h 2540000"/>
                  <a:gd name="connsiteX12" fmla="*/ 1534566 w 2540000"/>
                  <a:gd name="connsiteY12" fmla="*/ 2512416 h 2540000"/>
                  <a:gd name="connsiteX13" fmla="*/ 1573733 w 2540000"/>
                  <a:gd name="connsiteY13" fmla="*/ 2452167 h 2540000"/>
                  <a:gd name="connsiteX14" fmla="*/ 1513434 w 2540000"/>
                  <a:gd name="connsiteY14" fmla="*/ 2413000 h 254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540000" h="2540000">
                    <a:moveTo>
                      <a:pt x="1513434" y="2413000"/>
                    </a:moveTo>
                    <a:cubicBezTo>
                      <a:pt x="1433982" y="2429866"/>
                      <a:pt x="1352042" y="2438400"/>
                      <a:pt x="1270000" y="2438400"/>
                    </a:cubicBezTo>
                    <a:cubicBezTo>
                      <a:pt x="625754" y="2438400"/>
                      <a:pt x="101600" y="1914246"/>
                      <a:pt x="101600" y="1270000"/>
                    </a:cubicBezTo>
                    <a:cubicBezTo>
                      <a:pt x="101600" y="625754"/>
                      <a:pt x="625754" y="101600"/>
                      <a:pt x="1270000" y="101600"/>
                    </a:cubicBezTo>
                    <a:cubicBezTo>
                      <a:pt x="1914246" y="101600"/>
                      <a:pt x="2438400" y="625754"/>
                      <a:pt x="2438400" y="1270000"/>
                    </a:cubicBezTo>
                    <a:cubicBezTo>
                      <a:pt x="2438400" y="1645006"/>
                      <a:pt x="2256384" y="1999844"/>
                      <a:pt x="1951533" y="2219147"/>
                    </a:cubicBezTo>
                    <a:cubicBezTo>
                      <a:pt x="1928774" y="2235556"/>
                      <a:pt x="1923593" y="2267306"/>
                      <a:pt x="1939950" y="2290064"/>
                    </a:cubicBezTo>
                    <a:cubicBezTo>
                      <a:pt x="1956359" y="2312823"/>
                      <a:pt x="1988058" y="2317953"/>
                      <a:pt x="2010867" y="2301646"/>
                    </a:cubicBezTo>
                    <a:cubicBezTo>
                      <a:pt x="2342185" y="2063293"/>
                      <a:pt x="2540000" y="1677619"/>
                      <a:pt x="2540000" y="1270000"/>
                    </a:cubicBezTo>
                    <a:cubicBezTo>
                      <a:pt x="2540000" y="569722"/>
                      <a:pt x="1970278" y="0"/>
                      <a:pt x="1270000" y="0"/>
                    </a:cubicBezTo>
                    <a:cubicBezTo>
                      <a:pt x="569722" y="0"/>
                      <a:pt x="0" y="569722"/>
                      <a:pt x="0" y="1270000"/>
                    </a:cubicBezTo>
                    <a:cubicBezTo>
                      <a:pt x="0" y="1970278"/>
                      <a:pt x="569722" y="2540000"/>
                      <a:pt x="1270000" y="2540000"/>
                    </a:cubicBezTo>
                    <a:cubicBezTo>
                      <a:pt x="1359103" y="2540000"/>
                      <a:pt x="1448105" y="2530704"/>
                      <a:pt x="1534566" y="2512416"/>
                    </a:cubicBezTo>
                    <a:cubicBezTo>
                      <a:pt x="1561999" y="2506574"/>
                      <a:pt x="1579524" y="2479599"/>
                      <a:pt x="1573733" y="2452167"/>
                    </a:cubicBezTo>
                    <a:cubicBezTo>
                      <a:pt x="1567942" y="2424735"/>
                      <a:pt x="1540967" y="2407158"/>
                      <a:pt x="1513434" y="2413000"/>
                    </a:cubicBezTo>
                    <a:close/>
                  </a:path>
                </a:pathLst>
              </a:custGeom>
              <a:grpFill/>
              <a:ln w="50800" cap="flat">
                <a:noFill/>
                <a:prstDash val="solid"/>
                <a:miter/>
              </a:ln>
            </p:spPr>
            <p:txBody>
              <a:bodyPr rtlCol="0" anchor="ct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en-IN" sz="1800" b="0" i="0" u="none" strike="noStrike" kern="1200" cap="none" spc="0" normalizeH="0" baseline="0" noProof="0">
                  <a:ln>
                    <a:noFill/>
                  </a:ln>
                  <a:solidFill>
                    <a:prstClr val="black"/>
                  </a:solidFill>
                  <a:effectLst/>
                  <a:uLnTx/>
                  <a:uFillTx/>
                  <a:latin typeface="微软雅黑" panose="020B0503020204020204" pitchFamily="34" charset="-122"/>
                  <a:ea typeface="微软雅黑" panose="020B0503020204020204" pitchFamily="34" charset="-122"/>
                </a:endParaRPr>
              </a:p>
            </p:txBody>
          </p:sp>
          <p:sp>
            <p:nvSpPr>
              <p:cNvPr id="74" name="Freeform: Shape 186"/>
              <p:cNvSpPr/>
              <p:nvPr/>
            </p:nvSpPr>
            <p:spPr>
              <a:xfrm>
                <a:off x="3505157" y="2463792"/>
                <a:ext cx="1574846" cy="762007"/>
              </a:xfrm>
              <a:custGeom>
                <a:avLst/>
                <a:gdLst>
                  <a:gd name="connsiteX0" fmla="*/ 1563718 w 1574846"/>
                  <a:gd name="connsiteY0" fmla="*/ 19058 h 762007"/>
                  <a:gd name="connsiteX1" fmla="*/ 1492344 w 1574846"/>
                  <a:gd name="connsiteY1" fmla="*/ 11133 h 762007"/>
                  <a:gd name="connsiteX2" fmla="*/ 798822 w 1574846"/>
                  <a:gd name="connsiteY2" fmla="*/ 565920 h 762007"/>
                  <a:gd name="connsiteX3" fmla="*/ 762043 w 1574846"/>
                  <a:gd name="connsiteY3" fmla="*/ 558808 h 762007"/>
                  <a:gd name="connsiteX4" fmla="*/ 706163 w 1574846"/>
                  <a:gd name="connsiteY4" fmla="*/ 575673 h 762007"/>
                  <a:gd name="connsiteX5" fmla="*/ 73551 w 1574846"/>
                  <a:gd name="connsiteY5" fmla="*/ 259392 h 762007"/>
                  <a:gd name="connsiteX6" fmla="*/ 5377 w 1574846"/>
                  <a:gd name="connsiteY6" fmla="*/ 282100 h 762007"/>
                  <a:gd name="connsiteX7" fmla="*/ 28084 w 1574846"/>
                  <a:gd name="connsiteY7" fmla="*/ 350274 h 762007"/>
                  <a:gd name="connsiteX8" fmla="*/ 661053 w 1574846"/>
                  <a:gd name="connsiteY8" fmla="*/ 666758 h 762007"/>
                  <a:gd name="connsiteX9" fmla="*/ 762043 w 1574846"/>
                  <a:gd name="connsiteY9" fmla="*/ 762008 h 762007"/>
                  <a:gd name="connsiteX10" fmla="*/ 863643 w 1574846"/>
                  <a:gd name="connsiteY10" fmla="*/ 660408 h 762007"/>
                  <a:gd name="connsiteX11" fmla="*/ 862119 w 1574846"/>
                  <a:gd name="connsiteY11" fmla="*/ 645371 h 762007"/>
                  <a:gd name="connsiteX12" fmla="*/ 1555742 w 1574846"/>
                  <a:gd name="connsiteY12" fmla="*/ 90482 h 762007"/>
                  <a:gd name="connsiteX13" fmla="*/ 1563718 w 1574846"/>
                  <a:gd name="connsiteY13" fmla="*/ 19058 h 7620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574846" h="762007">
                    <a:moveTo>
                      <a:pt x="1563718" y="19058"/>
                    </a:moveTo>
                    <a:cubicBezTo>
                      <a:pt x="1546192" y="-2837"/>
                      <a:pt x="1514188" y="-6393"/>
                      <a:pt x="1492344" y="11133"/>
                    </a:cubicBezTo>
                    <a:lnTo>
                      <a:pt x="798822" y="565920"/>
                    </a:lnTo>
                    <a:cubicBezTo>
                      <a:pt x="787392" y="561449"/>
                      <a:pt x="775048" y="558808"/>
                      <a:pt x="762043" y="558808"/>
                    </a:cubicBezTo>
                    <a:cubicBezTo>
                      <a:pt x="741367" y="558808"/>
                      <a:pt x="722216" y="565056"/>
                      <a:pt x="706163" y="575673"/>
                    </a:cubicBezTo>
                    <a:lnTo>
                      <a:pt x="73551" y="259392"/>
                    </a:lnTo>
                    <a:cubicBezTo>
                      <a:pt x="48404" y="246794"/>
                      <a:pt x="17924" y="257005"/>
                      <a:pt x="5377" y="282100"/>
                    </a:cubicBezTo>
                    <a:cubicBezTo>
                      <a:pt x="-7171" y="307195"/>
                      <a:pt x="2989" y="337726"/>
                      <a:pt x="28084" y="350274"/>
                    </a:cubicBezTo>
                    <a:lnTo>
                      <a:pt x="661053" y="666758"/>
                    </a:lnTo>
                    <a:cubicBezTo>
                      <a:pt x="664405" y="719844"/>
                      <a:pt x="708093" y="762008"/>
                      <a:pt x="762043" y="762008"/>
                    </a:cubicBezTo>
                    <a:cubicBezTo>
                      <a:pt x="818177" y="762008"/>
                      <a:pt x="863643" y="716542"/>
                      <a:pt x="863643" y="660408"/>
                    </a:cubicBezTo>
                    <a:cubicBezTo>
                      <a:pt x="863643" y="655277"/>
                      <a:pt x="862881" y="650349"/>
                      <a:pt x="862119" y="645371"/>
                    </a:cubicBezTo>
                    <a:lnTo>
                      <a:pt x="1555742" y="90482"/>
                    </a:lnTo>
                    <a:cubicBezTo>
                      <a:pt x="1577688" y="72956"/>
                      <a:pt x="1581244" y="41003"/>
                      <a:pt x="1563718" y="19058"/>
                    </a:cubicBezTo>
                    <a:close/>
                  </a:path>
                </a:pathLst>
              </a:custGeom>
              <a:grpFill/>
              <a:ln w="50800" cap="flat">
                <a:noFill/>
                <a:prstDash val="solid"/>
                <a:miter/>
              </a:ln>
            </p:spPr>
            <p:txBody>
              <a:bodyPr rtlCol="0" anchor="ct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en-IN" sz="1800" b="0" i="0" u="none" strike="noStrike" kern="1200" cap="none" spc="0" normalizeH="0" baseline="0" noProof="0">
                  <a:ln>
                    <a:noFill/>
                  </a:ln>
                  <a:solidFill>
                    <a:prstClr val="black"/>
                  </a:solidFill>
                  <a:effectLst/>
                  <a:uLnTx/>
                  <a:uFillTx/>
                  <a:latin typeface="微软雅黑" panose="020B0503020204020204" pitchFamily="34" charset="-122"/>
                  <a:ea typeface="微软雅黑" panose="020B0503020204020204" pitchFamily="34" charset="-122"/>
                </a:endParaRPr>
              </a:p>
            </p:txBody>
          </p:sp>
          <p:sp>
            <p:nvSpPr>
              <p:cNvPr id="75" name="Freeform: Shape 187"/>
              <p:cNvSpPr/>
              <p:nvPr/>
            </p:nvSpPr>
            <p:spPr>
              <a:xfrm>
                <a:off x="4216400" y="3784600"/>
                <a:ext cx="101600" cy="101600"/>
              </a:xfrm>
              <a:custGeom>
                <a:avLst/>
                <a:gdLst>
                  <a:gd name="connsiteX0" fmla="*/ 101600 w 101600"/>
                  <a:gd name="connsiteY0" fmla="*/ 50800 h 101600"/>
                  <a:gd name="connsiteX1" fmla="*/ 50800 w 101600"/>
                  <a:gd name="connsiteY1" fmla="*/ 101600 h 101600"/>
                  <a:gd name="connsiteX2" fmla="*/ 0 w 101600"/>
                  <a:gd name="connsiteY2" fmla="*/ 50800 h 101600"/>
                  <a:gd name="connsiteX3" fmla="*/ 50800 w 101600"/>
                  <a:gd name="connsiteY3" fmla="*/ 0 h 101600"/>
                  <a:gd name="connsiteX4" fmla="*/ 101600 w 101600"/>
                  <a:gd name="connsiteY4" fmla="*/ 50800 h 1016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1600" h="101600">
                    <a:moveTo>
                      <a:pt x="101600" y="50800"/>
                    </a:moveTo>
                    <a:cubicBezTo>
                      <a:pt x="101600" y="78856"/>
                      <a:pt x="78856" y="101600"/>
                      <a:pt x="50800" y="101600"/>
                    </a:cubicBezTo>
                    <a:cubicBezTo>
                      <a:pt x="22744" y="101600"/>
                      <a:pt x="0" y="78856"/>
                      <a:pt x="0" y="50800"/>
                    </a:cubicBezTo>
                    <a:cubicBezTo>
                      <a:pt x="0" y="22744"/>
                      <a:pt x="22744" y="0"/>
                      <a:pt x="50800" y="0"/>
                    </a:cubicBezTo>
                    <a:cubicBezTo>
                      <a:pt x="78856" y="0"/>
                      <a:pt x="101600" y="22744"/>
                      <a:pt x="101600" y="50800"/>
                    </a:cubicBezTo>
                    <a:close/>
                  </a:path>
                </a:pathLst>
              </a:custGeom>
              <a:grpFill/>
              <a:ln w="50800" cap="flat">
                <a:noFill/>
                <a:prstDash val="solid"/>
                <a:miter/>
              </a:ln>
            </p:spPr>
            <p:txBody>
              <a:bodyPr rtlCol="0" anchor="ct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en-IN" sz="1800" b="0" i="0" u="none" strike="noStrike" kern="1200" cap="none" spc="0" normalizeH="0" baseline="0" noProof="0">
                  <a:ln>
                    <a:noFill/>
                  </a:ln>
                  <a:solidFill>
                    <a:prstClr val="black"/>
                  </a:solidFill>
                  <a:effectLst/>
                  <a:uLnTx/>
                  <a:uFillTx/>
                  <a:latin typeface="微软雅黑" panose="020B0503020204020204" pitchFamily="34" charset="-122"/>
                  <a:ea typeface="微软雅黑" panose="020B0503020204020204" pitchFamily="34" charset="-122"/>
                </a:endParaRPr>
              </a:p>
            </p:txBody>
          </p:sp>
          <p:sp>
            <p:nvSpPr>
              <p:cNvPr id="76" name="Freeform: Shape 188"/>
              <p:cNvSpPr/>
              <p:nvPr/>
            </p:nvSpPr>
            <p:spPr>
              <a:xfrm>
                <a:off x="4419600" y="3784600"/>
                <a:ext cx="101600" cy="101600"/>
              </a:xfrm>
              <a:custGeom>
                <a:avLst/>
                <a:gdLst>
                  <a:gd name="connsiteX0" fmla="*/ 101600 w 101600"/>
                  <a:gd name="connsiteY0" fmla="*/ 50800 h 101600"/>
                  <a:gd name="connsiteX1" fmla="*/ 50800 w 101600"/>
                  <a:gd name="connsiteY1" fmla="*/ 101600 h 101600"/>
                  <a:gd name="connsiteX2" fmla="*/ 0 w 101600"/>
                  <a:gd name="connsiteY2" fmla="*/ 50800 h 101600"/>
                  <a:gd name="connsiteX3" fmla="*/ 50800 w 101600"/>
                  <a:gd name="connsiteY3" fmla="*/ 0 h 101600"/>
                  <a:gd name="connsiteX4" fmla="*/ 101600 w 101600"/>
                  <a:gd name="connsiteY4" fmla="*/ 50800 h 1016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1600" h="101600">
                    <a:moveTo>
                      <a:pt x="101600" y="50800"/>
                    </a:moveTo>
                    <a:cubicBezTo>
                      <a:pt x="101600" y="78856"/>
                      <a:pt x="78856" y="101600"/>
                      <a:pt x="50800" y="101600"/>
                    </a:cubicBezTo>
                    <a:cubicBezTo>
                      <a:pt x="22744" y="101600"/>
                      <a:pt x="0" y="78856"/>
                      <a:pt x="0" y="50800"/>
                    </a:cubicBezTo>
                    <a:cubicBezTo>
                      <a:pt x="0" y="22744"/>
                      <a:pt x="22744" y="0"/>
                      <a:pt x="50800" y="0"/>
                    </a:cubicBezTo>
                    <a:cubicBezTo>
                      <a:pt x="78856" y="0"/>
                      <a:pt x="101600" y="22744"/>
                      <a:pt x="101600" y="50800"/>
                    </a:cubicBezTo>
                    <a:close/>
                  </a:path>
                </a:pathLst>
              </a:custGeom>
              <a:grpFill/>
              <a:ln w="50800" cap="flat">
                <a:noFill/>
                <a:prstDash val="solid"/>
                <a:miter/>
              </a:ln>
            </p:spPr>
            <p:txBody>
              <a:bodyPr rtlCol="0" anchor="ct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en-IN" sz="1800" b="0" i="0" u="none" strike="noStrike" kern="1200" cap="none" spc="0" normalizeH="0" baseline="0" noProof="0">
                  <a:ln>
                    <a:noFill/>
                  </a:ln>
                  <a:solidFill>
                    <a:prstClr val="black"/>
                  </a:solidFill>
                  <a:effectLst/>
                  <a:uLnTx/>
                  <a:uFillTx/>
                  <a:latin typeface="微软雅黑" panose="020B0503020204020204" pitchFamily="34" charset="-122"/>
                  <a:ea typeface="微软雅黑" panose="020B0503020204020204" pitchFamily="34" charset="-122"/>
                </a:endParaRPr>
              </a:p>
            </p:txBody>
          </p:sp>
          <p:sp>
            <p:nvSpPr>
              <p:cNvPr id="77" name="Freeform: Shape 189"/>
              <p:cNvSpPr/>
              <p:nvPr/>
            </p:nvSpPr>
            <p:spPr>
              <a:xfrm>
                <a:off x="4013200" y="3784600"/>
                <a:ext cx="101600" cy="101600"/>
              </a:xfrm>
              <a:custGeom>
                <a:avLst/>
                <a:gdLst>
                  <a:gd name="connsiteX0" fmla="*/ 101600 w 101600"/>
                  <a:gd name="connsiteY0" fmla="*/ 50800 h 101600"/>
                  <a:gd name="connsiteX1" fmla="*/ 50800 w 101600"/>
                  <a:gd name="connsiteY1" fmla="*/ 101600 h 101600"/>
                  <a:gd name="connsiteX2" fmla="*/ 0 w 101600"/>
                  <a:gd name="connsiteY2" fmla="*/ 50800 h 101600"/>
                  <a:gd name="connsiteX3" fmla="*/ 50800 w 101600"/>
                  <a:gd name="connsiteY3" fmla="*/ 0 h 101600"/>
                  <a:gd name="connsiteX4" fmla="*/ 101600 w 101600"/>
                  <a:gd name="connsiteY4" fmla="*/ 50800 h 1016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1600" h="101600">
                    <a:moveTo>
                      <a:pt x="101600" y="50800"/>
                    </a:moveTo>
                    <a:cubicBezTo>
                      <a:pt x="101600" y="78856"/>
                      <a:pt x="78856" y="101600"/>
                      <a:pt x="50800" y="101600"/>
                    </a:cubicBezTo>
                    <a:cubicBezTo>
                      <a:pt x="22744" y="101600"/>
                      <a:pt x="0" y="78856"/>
                      <a:pt x="0" y="50800"/>
                    </a:cubicBezTo>
                    <a:cubicBezTo>
                      <a:pt x="0" y="22744"/>
                      <a:pt x="22744" y="0"/>
                      <a:pt x="50800" y="0"/>
                    </a:cubicBezTo>
                    <a:cubicBezTo>
                      <a:pt x="78856" y="0"/>
                      <a:pt x="101600" y="22744"/>
                      <a:pt x="101600" y="50800"/>
                    </a:cubicBezTo>
                    <a:close/>
                  </a:path>
                </a:pathLst>
              </a:custGeom>
              <a:grpFill/>
              <a:ln w="50800" cap="flat">
                <a:noFill/>
                <a:prstDash val="solid"/>
                <a:miter/>
              </a:ln>
            </p:spPr>
            <p:txBody>
              <a:bodyPr rtlCol="0" anchor="ct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en-IN" sz="1800" b="0" i="0" u="none" strike="noStrike" kern="1200" cap="none" spc="0" normalizeH="0" baseline="0" noProof="0">
                  <a:ln>
                    <a:noFill/>
                  </a:ln>
                  <a:solidFill>
                    <a:prstClr val="black"/>
                  </a:solidFill>
                  <a:effectLst/>
                  <a:uLnTx/>
                  <a:uFillTx/>
                  <a:latin typeface="微软雅黑" panose="020B0503020204020204" pitchFamily="34" charset="-122"/>
                  <a:ea typeface="微软雅黑" panose="020B0503020204020204" pitchFamily="34" charset="-122"/>
                </a:endParaRPr>
              </a:p>
            </p:txBody>
          </p:sp>
          <p:sp>
            <p:nvSpPr>
              <p:cNvPr id="78" name="Freeform: Shape 190"/>
              <p:cNvSpPr/>
              <p:nvPr/>
            </p:nvSpPr>
            <p:spPr>
              <a:xfrm>
                <a:off x="4673600" y="3073400"/>
                <a:ext cx="609600" cy="406400"/>
              </a:xfrm>
              <a:custGeom>
                <a:avLst/>
                <a:gdLst>
                  <a:gd name="connsiteX0" fmla="*/ 609600 w 609600"/>
                  <a:gd name="connsiteY0" fmla="*/ 355600 h 406400"/>
                  <a:gd name="connsiteX1" fmla="*/ 609600 w 609600"/>
                  <a:gd name="connsiteY1" fmla="*/ 50800 h 406400"/>
                  <a:gd name="connsiteX2" fmla="*/ 558800 w 609600"/>
                  <a:gd name="connsiteY2" fmla="*/ 0 h 406400"/>
                  <a:gd name="connsiteX3" fmla="*/ 50800 w 609600"/>
                  <a:gd name="connsiteY3" fmla="*/ 0 h 406400"/>
                  <a:gd name="connsiteX4" fmla="*/ 0 w 609600"/>
                  <a:gd name="connsiteY4" fmla="*/ 50800 h 406400"/>
                  <a:gd name="connsiteX5" fmla="*/ 0 w 609600"/>
                  <a:gd name="connsiteY5" fmla="*/ 355600 h 406400"/>
                  <a:gd name="connsiteX6" fmla="*/ 50800 w 609600"/>
                  <a:gd name="connsiteY6" fmla="*/ 406400 h 406400"/>
                  <a:gd name="connsiteX7" fmla="*/ 558800 w 609600"/>
                  <a:gd name="connsiteY7" fmla="*/ 406400 h 406400"/>
                  <a:gd name="connsiteX8" fmla="*/ 609600 w 609600"/>
                  <a:gd name="connsiteY8" fmla="*/ 355600 h 406400"/>
                  <a:gd name="connsiteX9" fmla="*/ 254000 w 609600"/>
                  <a:gd name="connsiteY9" fmla="*/ 304800 h 406400"/>
                  <a:gd name="connsiteX10" fmla="*/ 101600 w 609600"/>
                  <a:gd name="connsiteY10" fmla="*/ 304800 h 406400"/>
                  <a:gd name="connsiteX11" fmla="*/ 101600 w 609600"/>
                  <a:gd name="connsiteY11" fmla="*/ 101600 h 406400"/>
                  <a:gd name="connsiteX12" fmla="*/ 254000 w 609600"/>
                  <a:gd name="connsiteY12" fmla="*/ 101600 h 406400"/>
                  <a:gd name="connsiteX13" fmla="*/ 508000 w 609600"/>
                  <a:gd name="connsiteY13" fmla="*/ 304800 h 406400"/>
                  <a:gd name="connsiteX14" fmla="*/ 355600 w 609600"/>
                  <a:gd name="connsiteY14" fmla="*/ 304800 h 406400"/>
                  <a:gd name="connsiteX15" fmla="*/ 355600 w 609600"/>
                  <a:gd name="connsiteY15" fmla="*/ 101600 h 406400"/>
                  <a:gd name="connsiteX16" fmla="*/ 508000 w 609600"/>
                  <a:gd name="connsiteY16" fmla="*/ 101600 h 406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609600" h="406400">
                    <a:moveTo>
                      <a:pt x="609600" y="355600"/>
                    </a:moveTo>
                    <a:lnTo>
                      <a:pt x="609600" y="50800"/>
                    </a:lnTo>
                    <a:cubicBezTo>
                      <a:pt x="609600" y="22758"/>
                      <a:pt x="586842" y="0"/>
                      <a:pt x="558800" y="0"/>
                    </a:cubicBezTo>
                    <a:lnTo>
                      <a:pt x="50800" y="0"/>
                    </a:lnTo>
                    <a:cubicBezTo>
                      <a:pt x="22758" y="0"/>
                      <a:pt x="0" y="22758"/>
                      <a:pt x="0" y="50800"/>
                    </a:cubicBezTo>
                    <a:lnTo>
                      <a:pt x="0" y="355600"/>
                    </a:lnTo>
                    <a:cubicBezTo>
                      <a:pt x="0" y="383642"/>
                      <a:pt x="22758" y="406400"/>
                      <a:pt x="50800" y="406400"/>
                    </a:cubicBezTo>
                    <a:lnTo>
                      <a:pt x="558800" y="406400"/>
                    </a:lnTo>
                    <a:cubicBezTo>
                      <a:pt x="586842" y="406400"/>
                      <a:pt x="609600" y="383642"/>
                      <a:pt x="609600" y="355600"/>
                    </a:cubicBezTo>
                    <a:close/>
                    <a:moveTo>
                      <a:pt x="254000" y="304800"/>
                    </a:moveTo>
                    <a:lnTo>
                      <a:pt x="101600" y="304800"/>
                    </a:lnTo>
                    <a:lnTo>
                      <a:pt x="101600" y="101600"/>
                    </a:lnTo>
                    <a:lnTo>
                      <a:pt x="254000" y="101600"/>
                    </a:lnTo>
                    <a:close/>
                    <a:moveTo>
                      <a:pt x="508000" y="304800"/>
                    </a:moveTo>
                    <a:lnTo>
                      <a:pt x="355600" y="304800"/>
                    </a:lnTo>
                    <a:lnTo>
                      <a:pt x="355600" y="101600"/>
                    </a:lnTo>
                    <a:lnTo>
                      <a:pt x="508000" y="101600"/>
                    </a:lnTo>
                    <a:close/>
                  </a:path>
                </a:pathLst>
              </a:custGeom>
              <a:grpFill/>
              <a:ln w="50800" cap="flat">
                <a:noFill/>
                <a:prstDash val="solid"/>
                <a:miter/>
              </a:ln>
            </p:spPr>
            <p:txBody>
              <a:bodyPr rtlCol="0" anchor="ct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en-IN" sz="1800" b="0" i="0" u="none" strike="noStrike" kern="1200" cap="none" spc="0" normalizeH="0" baseline="0" noProof="0">
                  <a:ln>
                    <a:noFill/>
                  </a:ln>
                  <a:solidFill>
                    <a:prstClr val="black"/>
                  </a:solidFill>
                  <a:effectLst/>
                  <a:uLnTx/>
                  <a:uFillTx/>
                  <a:latin typeface="微软雅黑" panose="020B0503020204020204" pitchFamily="34" charset="-122"/>
                  <a:ea typeface="微软雅黑" panose="020B0503020204020204" pitchFamily="34" charset="-122"/>
                </a:endParaRPr>
              </a:p>
            </p:txBody>
          </p:sp>
          <p:sp>
            <p:nvSpPr>
              <p:cNvPr id="79" name="Freeform: Shape 191"/>
              <p:cNvSpPr/>
              <p:nvPr/>
            </p:nvSpPr>
            <p:spPr>
              <a:xfrm>
                <a:off x="2235197" y="1092200"/>
                <a:ext cx="4673602" cy="4673600"/>
              </a:xfrm>
              <a:custGeom>
                <a:avLst/>
                <a:gdLst>
                  <a:gd name="connsiteX0" fmla="*/ 4622802 w 4673602"/>
                  <a:gd name="connsiteY0" fmla="*/ 3149600 h 4673600"/>
                  <a:gd name="connsiteX1" fmla="*/ 4216402 w 4673602"/>
                  <a:gd name="connsiteY1" fmla="*/ 3149600 h 4673600"/>
                  <a:gd name="connsiteX2" fmla="*/ 4165602 w 4673602"/>
                  <a:gd name="connsiteY2" fmla="*/ 3200400 h 4673600"/>
                  <a:gd name="connsiteX3" fmla="*/ 4165602 w 4673602"/>
                  <a:gd name="connsiteY3" fmla="*/ 3251200 h 4673600"/>
                  <a:gd name="connsiteX4" fmla="*/ 4034234 w 4673602"/>
                  <a:gd name="connsiteY4" fmla="*/ 3251200 h 4673600"/>
                  <a:gd name="connsiteX5" fmla="*/ 3947518 w 4673602"/>
                  <a:gd name="connsiteY5" fmla="*/ 3164484 h 4673600"/>
                  <a:gd name="connsiteX6" fmla="*/ 3911602 w 4673602"/>
                  <a:gd name="connsiteY6" fmla="*/ 3149600 h 4673600"/>
                  <a:gd name="connsiteX7" fmla="*/ 3759202 w 4673602"/>
                  <a:gd name="connsiteY7" fmla="*/ 2997200 h 4673600"/>
                  <a:gd name="connsiteX8" fmla="*/ 3759202 w 4673602"/>
                  <a:gd name="connsiteY8" fmla="*/ 2692400 h 4673600"/>
                  <a:gd name="connsiteX9" fmla="*/ 3505202 w 4673602"/>
                  <a:gd name="connsiteY9" fmla="*/ 2438400 h 4673600"/>
                  <a:gd name="connsiteX10" fmla="*/ 3499513 w 4673602"/>
                  <a:gd name="connsiteY10" fmla="*/ 2438959 h 4673600"/>
                  <a:gd name="connsiteX11" fmla="*/ 3556002 w 4673602"/>
                  <a:gd name="connsiteY11" fmla="*/ 2032000 h 4673600"/>
                  <a:gd name="connsiteX12" fmla="*/ 2032002 w 4673602"/>
                  <a:gd name="connsiteY12" fmla="*/ 508000 h 4673600"/>
                  <a:gd name="connsiteX13" fmla="*/ 508002 w 4673602"/>
                  <a:gd name="connsiteY13" fmla="*/ 2032000 h 4673600"/>
                  <a:gd name="connsiteX14" fmla="*/ 2032002 w 4673602"/>
                  <a:gd name="connsiteY14" fmla="*/ 3556000 h 4673600"/>
                  <a:gd name="connsiteX15" fmla="*/ 2469238 w 4673602"/>
                  <a:gd name="connsiteY15" fmla="*/ 3490722 h 4673600"/>
                  <a:gd name="connsiteX16" fmla="*/ 2525118 w 4673602"/>
                  <a:gd name="connsiteY16" fmla="*/ 3556000 h 4673600"/>
                  <a:gd name="connsiteX17" fmla="*/ 2453693 w 4673602"/>
                  <a:gd name="connsiteY17" fmla="*/ 3653688 h 4673600"/>
                  <a:gd name="connsiteX18" fmla="*/ 2327404 w 4673602"/>
                  <a:gd name="connsiteY18" fmla="*/ 3682492 h 4673600"/>
                  <a:gd name="connsiteX19" fmla="*/ 2286409 w 4673602"/>
                  <a:gd name="connsiteY19" fmla="*/ 3723538 h 4673600"/>
                  <a:gd name="connsiteX20" fmla="*/ 2245616 w 4673602"/>
                  <a:gd name="connsiteY20" fmla="*/ 3950970 h 4673600"/>
                  <a:gd name="connsiteX21" fmla="*/ 2140105 w 4673602"/>
                  <a:gd name="connsiteY21" fmla="*/ 3959708 h 4673600"/>
                  <a:gd name="connsiteX22" fmla="*/ 2067308 w 4673602"/>
                  <a:gd name="connsiteY22" fmla="*/ 3743096 h 4673600"/>
                  <a:gd name="connsiteX23" fmla="*/ 2019556 w 4673602"/>
                  <a:gd name="connsiteY23" fmla="*/ 3708451 h 4673600"/>
                  <a:gd name="connsiteX24" fmla="*/ 1654304 w 4673602"/>
                  <a:gd name="connsiteY24" fmla="*/ 3665017 h 4673600"/>
                  <a:gd name="connsiteX25" fmla="*/ 1600050 w 4673602"/>
                  <a:gd name="connsiteY25" fmla="*/ 3687013 h 4673600"/>
                  <a:gd name="connsiteX26" fmla="*/ 1475742 w 4673602"/>
                  <a:gd name="connsiteY26" fmla="*/ 3880358 h 4673600"/>
                  <a:gd name="connsiteX27" fmla="*/ 1425806 w 4673602"/>
                  <a:gd name="connsiteY27" fmla="*/ 3864712 h 4673600"/>
                  <a:gd name="connsiteX28" fmla="*/ 1376327 w 4673602"/>
                  <a:gd name="connsiteY28" fmla="*/ 3847490 h 4673600"/>
                  <a:gd name="connsiteX29" fmla="*/ 1391871 w 4673602"/>
                  <a:gd name="connsiteY29" fmla="*/ 3618129 h 4673600"/>
                  <a:gd name="connsiteX30" fmla="*/ 1361442 w 4673602"/>
                  <a:gd name="connsiteY30" fmla="*/ 3568141 h 4673600"/>
                  <a:gd name="connsiteX31" fmla="*/ 1042317 w 4673602"/>
                  <a:gd name="connsiteY31" fmla="*/ 3385211 h 4673600"/>
                  <a:gd name="connsiteX32" fmla="*/ 983338 w 4673602"/>
                  <a:gd name="connsiteY32" fmla="*/ 3384499 h 4673600"/>
                  <a:gd name="connsiteX33" fmla="*/ 795733 w 4673602"/>
                  <a:gd name="connsiteY33" fmla="*/ 3514954 h 4673600"/>
                  <a:gd name="connsiteX34" fmla="*/ 716282 w 4673602"/>
                  <a:gd name="connsiteY34" fmla="*/ 3445002 h 4673600"/>
                  <a:gd name="connsiteX35" fmla="*/ 819152 w 4673602"/>
                  <a:gd name="connsiteY35" fmla="*/ 3238144 h 4673600"/>
                  <a:gd name="connsiteX36" fmla="*/ 810669 w 4673602"/>
                  <a:gd name="connsiteY36" fmla="*/ 3180740 h 4673600"/>
                  <a:gd name="connsiteX37" fmla="*/ 593702 w 4673602"/>
                  <a:gd name="connsiteY37" fmla="*/ 2892146 h 4673600"/>
                  <a:gd name="connsiteX38" fmla="*/ 539295 w 4673602"/>
                  <a:gd name="connsiteY38" fmla="*/ 2868574 h 4673600"/>
                  <a:gd name="connsiteX39" fmla="*/ 316994 w 4673602"/>
                  <a:gd name="connsiteY39" fmla="*/ 2916936 h 4673600"/>
                  <a:gd name="connsiteX40" fmla="*/ 268277 w 4673602"/>
                  <a:gd name="connsiteY40" fmla="*/ 2815336 h 4673600"/>
                  <a:gd name="connsiteX41" fmla="*/ 443385 w 4673602"/>
                  <a:gd name="connsiteY41" fmla="*/ 2662479 h 4673600"/>
                  <a:gd name="connsiteX42" fmla="*/ 457659 w 4673602"/>
                  <a:gd name="connsiteY42" fmla="*/ 2606751 h 4673600"/>
                  <a:gd name="connsiteX43" fmla="*/ 372519 w 4673602"/>
                  <a:gd name="connsiteY43" fmla="*/ 2269134 h 4673600"/>
                  <a:gd name="connsiteX44" fmla="*/ 331218 w 4673602"/>
                  <a:gd name="connsiteY44" fmla="*/ 2226361 h 4673600"/>
                  <a:gd name="connsiteX45" fmla="*/ 107901 w 4673602"/>
                  <a:gd name="connsiteY45" fmla="*/ 2186330 h 4673600"/>
                  <a:gd name="connsiteX46" fmla="*/ 101958 w 4673602"/>
                  <a:gd name="connsiteY46" fmla="*/ 2065934 h 4673600"/>
                  <a:gd name="connsiteX47" fmla="*/ 323344 w 4673602"/>
                  <a:gd name="connsiteY47" fmla="*/ 1991512 h 4673600"/>
                  <a:gd name="connsiteX48" fmla="*/ 357888 w 4673602"/>
                  <a:gd name="connsiteY48" fmla="*/ 1945996 h 4673600"/>
                  <a:gd name="connsiteX49" fmla="*/ 408079 w 4673602"/>
                  <a:gd name="connsiteY49" fmla="*/ 1617929 h 4673600"/>
                  <a:gd name="connsiteX50" fmla="*/ 386336 w 4673602"/>
                  <a:gd name="connsiteY50" fmla="*/ 1562608 h 4673600"/>
                  <a:gd name="connsiteX51" fmla="*/ 194922 w 4673602"/>
                  <a:gd name="connsiteY51" fmla="*/ 1439570 h 4673600"/>
                  <a:gd name="connsiteX52" fmla="*/ 199291 w 4673602"/>
                  <a:gd name="connsiteY52" fmla="*/ 1425804 h 4673600"/>
                  <a:gd name="connsiteX53" fmla="*/ 239880 w 4673602"/>
                  <a:gd name="connsiteY53" fmla="*/ 1315923 h 4673600"/>
                  <a:gd name="connsiteX54" fmla="*/ 473611 w 4673602"/>
                  <a:gd name="connsiteY54" fmla="*/ 1331722 h 4673600"/>
                  <a:gd name="connsiteX55" fmla="*/ 522785 w 4673602"/>
                  <a:gd name="connsiteY55" fmla="*/ 1303071 h 4673600"/>
                  <a:gd name="connsiteX56" fmla="*/ 685091 w 4673602"/>
                  <a:gd name="connsiteY56" fmla="*/ 1034034 h 4673600"/>
                  <a:gd name="connsiteX57" fmla="*/ 685955 w 4673602"/>
                  <a:gd name="connsiteY57" fmla="*/ 974801 h 4673600"/>
                  <a:gd name="connsiteX58" fmla="*/ 555907 w 4673602"/>
                  <a:gd name="connsiteY58" fmla="*/ 787857 h 4673600"/>
                  <a:gd name="connsiteX59" fmla="*/ 650598 w 4673602"/>
                  <a:gd name="connsiteY59" fmla="*/ 683870 h 4673600"/>
                  <a:gd name="connsiteX60" fmla="*/ 860402 w 4673602"/>
                  <a:gd name="connsiteY60" fmla="*/ 788213 h 4673600"/>
                  <a:gd name="connsiteX61" fmla="*/ 916790 w 4673602"/>
                  <a:gd name="connsiteY61" fmla="*/ 780694 h 4673600"/>
                  <a:gd name="connsiteX62" fmla="*/ 1156007 w 4673602"/>
                  <a:gd name="connsiteY62" fmla="*/ 603148 h 4673600"/>
                  <a:gd name="connsiteX63" fmla="*/ 1179121 w 4673602"/>
                  <a:gd name="connsiteY63" fmla="*/ 549046 h 4673600"/>
                  <a:gd name="connsiteX64" fmla="*/ 1130505 w 4673602"/>
                  <a:gd name="connsiteY64" fmla="*/ 325526 h 4673600"/>
                  <a:gd name="connsiteX65" fmla="*/ 1265786 w 4673602"/>
                  <a:gd name="connsiteY65" fmla="*/ 260858 h 4673600"/>
                  <a:gd name="connsiteX66" fmla="*/ 1419507 w 4673602"/>
                  <a:gd name="connsiteY66" fmla="*/ 436982 h 4673600"/>
                  <a:gd name="connsiteX67" fmla="*/ 1474675 w 4673602"/>
                  <a:gd name="connsiteY67" fmla="*/ 451460 h 4673600"/>
                  <a:gd name="connsiteX68" fmla="*/ 1751078 w 4673602"/>
                  <a:gd name="connsiteY68" fmla="*/ 379425 h 4673600"/>
                  <a:gd name="connsiteX69" fmla="*/ 1792531 w 4673602"/>
                  <a:gd name="connsiteY69" fmla="*/ 338277 h 4673600"/>
                  <a:gd name="connsiteX70" fmla="*/ 1833120 w 4673602"/>
                  <a:gd name="connsiteY70" fmla="*/ 111811 h 4673600"/>
                  <a:gd name="connsiteX71" fmla="*/ 1987349 w 4673602"/>
                  <a:gd name="connsiteY71" fmla="*/ 102311 h 4673600"/>
                  <a:gd name="connsiteX72" fmla="*/ 2061517 w 4673602"/>
                  <a:gd name="connsiteY72" fmla="*/ 322986 h 4673600"/>
                  <a:gd name="connsiteX73" fmla="*/ 2107339 w 4673602"/>
                  <a:gd name="connsiteY73" fmla="*/ 357581 h 4673600"/>
                  <a:gd name="connsiteX74" fmla="*/ 2384097 w 4673602"/>
                  <a:gd name="connsiteY74" fmla="*/ 393294 h 4673600"/>
                  <a:gd name="connsiteX75" fmla="*/ 2437590 w 4673602"/>
                  <a:gd name="connsiteY75" fmla="*/ 371094 h 4673600"/>
                  <a:gd name="connsiteX76" fmla="*/ 2562710 w 4673602"/>
                  <a:gd name="connsiteY76" fmla="*/ 176428 h 4673600"/>
                  <a:gd name="connsiteX77" fmla="*/ 2638046 w 4673602"/>
                  <a:gd name="connsiteY77" fmla="*/ 199390 h 4673600"/>
                  <a:gd name="connsiteX78" fmla="*/ 2712265 w 4673602"/>
                  <a:gd name="connsiteY78" fmla="*/ 225857 h 4673600"/>
                  <a:gd name="connsiteX79" fmla="*/ 2696619 w 4673602"/>
                  <a:gd name="connsiteY79" fmla="*/ 456743 h 4673600"/>
                  <a:gd name="connsiteX80" fmla="*/ 2726286 w 4673602"/>
                  <a:gd name="connsiteY80" fmla="*/ 506425 h 4673600"/>
                  <a:gd name="connsiteX81" fmla="*/ 2969770 w 4673602"/>
                  <a:gd name="connsiteY81" fmla="*/ 642823 h 4673600"/>
                  <a:gd name="connsiteX82" fmla="*/ 3027174 w 4673602"/>
                  <a:gd name="connsiteY82" fmla="*/ 642417 h 4673600"/>
                  <a:gd name="connsiteX83" fmla="*/ 3218335 w 4673602"/>
                  <a:gd name="connsiteY83" fmla="*/ 509524 h 4673600"/>
                  <a:gd name="connsiteX84" fmla="*/ 3336496 w 4673602"/>
                  <a:gd name="connsiteY84" fmla="*/ 609143 h 4673600"/>
                  <a:gd name="connsiteX85" fmla="*/ 3234032 w 4673602"/>
                  <a:gd name="connsiteY85" fmla="*/ 815188 h 4673600"/>
                  <a:gd name="connsiteX86" fmla="*/ 3242820 w 4673602"/>
                  <a:gd name="connsiteY86" fmla="*/ 872896 h 4673600"/>
                  <a:gd name="connsiteX87" fmla="*/ 3421738 w 4673602"/>
                  <a:gd name="connsiteY87" fmla="*/ 1095604 h 4673600"/>
                  <a:gd name="connsiteX88" fmla="*/ 3474672 w 4673602"/>
                  <a:gd name="connsiteY88" fmla="*/ 1116889 h 4673600"/>
                  <a:gd name="connsiteX89" fmla="*/ 3703119 w 4673602"/>
                  <a:gd name="connsiteY89" fmla="*/ 1067206 h 4673600"/>
                  <a:gd name="connsiteX90" fmla="*/ 3773172 w 4673602"/>
                  <a:gd name="connsiteY90" fmla="*/ 1199794 h 4673600"/>
                  <a:gd name="connsiteX91" fmla="*/ 3600808 w 4673602"/>
                  <a:gd name="connsiteY91" fmla="*/ 1350213 h 4673600"/>
                  <a:gd name="connsiteX92" fmla="*/ 3587092 w 4673602"/>
                  <a:gd name="connsiteY92" fmla="*/ 1407414 h 4673600"/>
                  <a:gd name="connsiteX93" fmla="*/ 3673249 w 4673602"/>
                  <a:gd name="connsiteY93" fmla="*/ 1692605 h 4673600"/>
                  <a:gd name="connsiteX94" fmla="*/ 3714041 w 4673602"/>
                  <a:gd name="connsiteY94" fmla="*/ 1732280 h 4673600"/>
                  <a:gd name="connsiteX95" fmla="*/ 3944724 w 4673602"/>
                  <a:gd name="connsiteY95" fmla="*/ 1773631 h 4673600"/>
                  <a:gd name="connsiteX96" fmla="*/ 3958694 w 4673602"/>
                  <a:gd name="connsiteY96" fmla="*/ 1913585 h 4673600"/>
                  <a:gd name="connsiteX97" fmla="*/ 3742845 w 4673602"/>
                  <a:gd name="connsiteY97" fmla="*/ 1986178 h 4673600"/>
                  <a:gd name="connsiteX98" fmla="*/ 3708402 w 4673602"/>
                  <a:gd name="connsiteY98" fmla="*/ 2034134 h 4673600"/>
                  <a:gd name="connsiteX99" fmla="*/ 3678227 w 4673602"/>
                  <a:gd name="connsiteY99" fmla="*/ 2346859 h 4673600"/>
                  <a:gd name="connsiteX100" fmla="*/ 3700630 w 4673602"/>
                  <a:gd name="connsiteY100" fmla="*/ 2399183 h 4673600"/>
                  <a:gd name="connsiteX101" fmla="*/ 3897683 w 4673602"/>
                  <a:gd name="connsiteY101" fmla="*/ 2525878 h 4673600"/>
                  <a:gd name="connsiteX102" fmla="*/ 3864765 w 4673602"/>
                  <a:gd name="connsiteY102" fmla="*/ 2638247 h 4673600"/>
                  <a:gd name="connsiteX103" fmla="*/ 3852827 w 4673602"/>
                  <a:gd name="connsiteY103" fmla="*/ 2671724 h 4673600"/>
                  <a:gd name="connsiteX104" fmla="*/ 3846883 w 4673602"/>
                  <a:gd name="connsiteY104" fmla="*/ 2687980 h 4673600"/>
                  <a:gd name="connsiteX105" fmla="*/ 3877465 w 4673602"/>
                  <a:gd name="connsiteY105" fmla="*/ 2753005 h 4673600"/>
                  <a:gd name="connsiteX106" fmla="*/ 3942489 w 4673602"/>
                  <a:gd name="connsiteY106" fmla="*/ 2722423 h 4673600"/>
                  <a:gd name="connsiteX107" fmla="*/ 3948178 w 4673602"/>
                  <a:gd name="connsiteY107" fmla="*/ 2706827 h 4673600"/>
                  <a:gd name="connsiteX108" fmla="*/ 3961234 w 4673602"/>
                  <a:gd name="connsiteY108" fmla="*/ 2670099 h 4673600"/>
                  <a:gd name="connsiteX109" fmla="*/ 4005278 w 4673602"/>
                  <a:gd name="connsiteY109" fmla="*/ 2514956 h 4673600"/>
                  <a:gd name="connsiteX110" fmla="*/ 3983434 w 4673602"/>
                  <a:gd name="connsiteY110" fmla="*/ 2460092 h 4673600"/>
                  <a:gd name="connsiteX111" fmla="*/ 3784247 w 4673602"/>
                  <a:gd name="connsiteY111" fmla="*/ 2332025 h 4673600"/>
                  <a:gd name="connsiteX112" fmla="*/ 3809647 w 4673602"/>
                  <a:gd name="connsiteY112" fmla="*/ 2070760 h 4673600"/>
                  <a:gd name="connsiteX113" fmla="*/ 4027884 w 4673602"/>
                  <a:gd name="connsiteY113" fmla="*/ 1997405 h 4673600"/>
                  <a:gd name="connsiteX114" fmla="*/ 4062428 w 4673602"/>
                  <a:gd name="connsiteY114" fmla="*/ 1947113 h 4673600"/>
                  <a:gd name="connsiteX115" fmla="*/ 4040177 w 4673602"/>
                  <a:gd name="connsiteY115" fmla="*/ 1722120 h 4673600"/>
                  <a:gd name="connsiteX116" fmla="*/ 3998928 w 4673602"/>
                  <a:gd name="connsiteY116" fmla="*/ 1679905 h 4673600"/>
                  <a:gd name="connsiteX117" fmla="*/ 3765654 w 4673602"/>
                  <a:gd name="connsiteY117" fmla="*/ 1638097 h 4673600"/>
                  <a:gd name="connsiteX118" fmla="*/ 3694788 w 4673602"/>
                  <a:gd name="connsiteY118" fmla="*/ 1403096 h 4673600"/>
                  <a:gd name="connsiteX119" fmla="*/ 3869032 w 4673602"/>
                  <a:gd name="connsiteY119" fmla="*/ 1251001 h 4673600"/>
                  <a:gd name="connsiteX120" fmla="*/ 3881834 w 4673602"/>
                  <a:gd name="connsiteY120" fmla="*/ 1191717 h 4673600"/>
                  <a:gd name="connsiteX121" fmla="*/ 3771953 w 4673602"/>
                  <a:gd name="connsiteY121" fmla="*/ 983336 h 4673600"/>
                  <a:gd name="connsiteX122" fmla="*/ 3717648 w 4673602"/>
                  <a:gd name="connsiteY122" fmla="*/ 959917 h 4673600"/>
                  <a:gd name="connsiteX123" fmla="*/ 3486660 w 4673602"/>
                  <a:gd name="connsiteY123" fmla="*/ 1010158 h 4673600"/>
                  <a:gd name="connsiteX124" fmla="*/ 3340966 w 4673602"/>
                  <a:gd name="connsiteY124" fmla="*/ 828650 h 4673600"/>
                  <a:gd name="connsiteX125" fmla="*/ 3444598 w 4673602"/>
                  <a:gd name="connsiteY125" fmla="*/ 620319 h 4673600"/>
                  <a:gd name="connsiteX126" fmla="*/ 3434184 w 4673602"/>
                  <a:gd name="connsiteY126" fmla="*/ 560984 h 4673600"/>
                  <a:gd name="connsiteX127" fmla="*/ 3250491 w 4673602"/>
                  <a:gd name="connsiteY127" fmla="*/ 405892 h 4673600"/>
                  <a:gd name="connsiteX128" fmla="*/ 3191055 w 4673602"/>
                  <a:gd name="connsiteY128" fmla="*/ 404825 h 4673600"/>
                  <a:gd name="connsiteX129" fmla="*/ 2997761 w 4673602"/>
                  <a:gd name="connsiteY129" fmla="*/ 539191 h 4673600"/>
                  <a:gd name="connsiteX130" fmla="*/ 2800657 w 4673602"/>
                  <a:gd name="connsiteY130" fmla="*/ 428701 h 4673600"/>
                  <a:gd name="connsiteX131" fmla="*/ 2816456 w 4673602"/>
                  <a:gd name="connsiteY131" fmla="*/ 195377 h 4673600"/>
                  <a:gd name="connsiteX132" fmla="*/ 2784553 w 4673602"/>
                  <a:gd name="connsiteY132" fmla="*/ 144729 h 4673600"/>
                  <a:gd name="connsiteX133" fmla="*/ 2670253 w 4673602"/>
                  <a:gd name="connsiteY133" fmla="*/ 102768 h 4673600"/>
                  <a:gd name="connsiteX134" fmla="*/ 2553515 w 4673602"/>
                  <a:gd name="connsiteY134" fmla="*/ 68275 h 4673600"/>
                  <a:gd name="connsiteX135" fmla="*/ 2497686 w 4673602"/>
                  <a:gd name="connsiteY135" fmla="*/ 89865 h 4673600"/>
                  <a:gd name="connsiteX136" fmla="*/ 2371194 w 4673602"/>
                  <a:gd name="connsiteY136" fmla="*/ 286614 h 4673600"/>
                  <a:gd name="connsiteX137" fmla="*/ 2147064 w 4673602"/>
                  <a:gd name="connsiteY137" fmla="*/ 257759 h 4673600"/>
                  <a:gd name="connsiteX138" fmla="*/ 2072084 w 4673602"/>
                  <a:gd name="connsiteY138" fmla="*/ 34646 h 4673600"/>
                  <a:gd name="connsiteX139" fmla="*/ 2023925 w 4673602"/>
                  <a:gd name="connsiteY139" fmla="*/ 0 h 4673600"/>
                  <a:gd name="connsiteX140" fmla="*/ 2023722 w 4673602"/>
                  <a:gd name="connsiteY140" fmla="*/ 0 h 4673600"/>
                  <a:gd name="connsiteX141" fmla="*/ 1783743 w 4673602"/>
                  <a:gd name="connsiteY141" fmla="*/ 14935 h 4673600"/>
                  <a:gd name="connsiteX142" fmla="*/ 1739902 w 4673602"/>
                  <a:gd name="connsiteY142" fmla="*/ 56490 h 4673600"/>
                  <a:gd name="connsiteX143" fmla="*/ 1698856 w 4673602"/>
                  <a:gd name="connsiteY143" fmla="*/ 285496 h 4673600"/>
                  <a:gd name="connsiteX144" fmla="*/ 1473660 w 4673602"/>
                  <a:gd name="connsiteY144" fmla="*/ 344272 h 4673600"/>
                  <a:gd name="connsiteX145" fmla="*/ 1318211 w 4673602"/>
                  <a:gd name="connsiteY145" fmla="*/ 166218 h 4673600"/>
                  <a:gd name="connsiteX146" fmla="*/ 1260604 w 4673602"/>
                  <a:gd name="connsiteY146" fmla="*/ 152654 h 4673600"/>
                  <a:gd name="connsiteX147" fmla="*/ 1048159 w 4673602"/>
                  <a:gd name="connsiteY147" fmla="*/ 254406 h 4673600"/>
                  <a:gd name="connsiteX148" fmla="*/ 1023114 w 4673602"/>
                  <a:gd name="connsiteY148" fmla="*/ 309626 h 4673600"/>
                  <a:gd name="connsiteX149" fmla="*/ 1072238 w 4673602"/>
                  <a:gd name="connsiteY149" fmla="*/ 535635 h 4673600"/>
                  <a:gd name="connsiteX150" fmla="*/ 875185 w 4673602"/>
                  <a:gd name="connsiteY150" fmla="*/ 682041 h 4673600"/>
                  <a:gd name="connsiteX151" fmla="*/ 662993 w 4673602"/>
                  <a:gd name="connsiteY151" fmla="*/ 576478 h 4673600"/>
                  <a:gd name="connsiteX152" fmla="*/ 604725 w 4673602"/>
                  <a:gd name="connsiteY152" fmla="*/ 585775 h 4673600"/>
                  <a:gd name="connsiteX153" fmla="*/ 452630 w 4673602"/>
                  <a:gd name="connsiteY153" fmla="*/ 753110 h 4673600"/>
                  <a:gd name="connsiteX154" fmla="*/ 450395 w 4673602"/>
                  <a:gd name="connsiteY154" fmla="*/ 814070 h 4673600"/>
                  <a:gd name="connsiteX155" fmla="*/ 581865 w 4673602"/>
                  <a:gd name="connsiteY155" fmla="*/ 1003097 h 4673600"/>
                  <a:gd name="connsiteX156" fmla="*/ 446382 w 4673602"/>
                  <a:gd name="connsiteY156" fmla="*/ 1227988 h 4673600"/>
                  <a:gd name="connsiteX157" fmla="*/ 210162 w 4673602"/>
                  <a:gd name="connsiteY157" fmla="*/ 1212037 h 4673600"/>
                  <a:gd name="connsiteX158" fmla="*/ 159921 w 4673602"/>
                  <a:gd name="connsiteY158" fmla="*/ 1243025 h 4673600"/>
                  <a:gd name="connsiteX159" fmla="*/ 102771 w 4673602"/>
                  <a:gd name="connsiteY159" fmla="*/ 1393800 h 4673600"/>
                  <a:gd name="connsiteX160" fmla="*/ 91341 w 4673602"/>
                  <a:gd name="connsiteY160" fmla="*/ 1431036 h 4673600"/>
                  <a:gd name="connsiteX161" fmla="*/ 86616 w 4673602"/>
                  <a:gd name="connsiteY161" fmla="*/ 1446936 h 4673600"/>
                  <a:gd name="connsiteX162" fmla="*/ 107800 w 4673602"/>
                  <a:gd name="connsiteY162" fmla="*/ 1504341 h 4673600"/>
                  <a:gd name="connsiteX163" fmla="*/ 300789 w 4673602"/>
                  <a:gd name="connsiteY163" fmla="*/ 1628394 h 4673600"/>
                  <a:gd name="connsiteX164" fmla="*/ 258473 w 4673602"/>
                  <a:gd name="connsiteY164" fmla="*/ 1906016 h 4673600"/>
                  <a:gd name="connsiteX165" fmla="*/ 34597 w 4673602"/>
                  <a:gd name="connsiteY165" fmla="*/ 1981251 h 4673600"/>
                  <a:gd name="connsiteX166" fmla="*/ 2 w 4673602"/>
                  <a:gd name="connsiteY166" fmla="*/ 2029409 h 4673600"/>
                  <a:gd name="connsiteX167" fmla="*/ 10213 w 4673602"/>
                  <a:gd name="connsiteY167" fmla="*/ 2234590 h 4673600"/>
                  <a:gd name="connsiteX168" fmla="*/ 51818 w 4673602"/>
                  <a:gd name="connsiteY168" fmla="*/ 2279498 h 4673600"/>
                  <a:gd name="connsiteX169" fmla="*/ 277523 w 4673602"/>
                  <a:gd name="connsiteY169" fmla="*/ 2319985 h 4673600"/>
                  <a:gd name="connsiteX170" fmla="*/ 350522 w 4673602"/>
                  <a:gd name="connsiteY170" fmla="*/ 2608682 h 4673600"/>
                  <a:gd name="connsiteX171" fmla="*/ 173484 w 4673602"/>
                  <a:gd name="connsiteY171" fmla="*/ 2763215 h 4673600"/>
                  <a:gd name="connsiteX172" fmla="*/ 160073 w 4673602"/>
                  <a:gd name="connsiteY172" fmla="*/ 2821280 h 4673600"/>
                  <a:gd name="connsiteX173" fmla="*/ 245417 w 4673602"/>
                  <a:gd name="connsiteY173" fmla="*/ 2998978 h 4673600"/>
                  <a:gd name="connsiteX174" fmla="*/ 300891 w 4673602"/>
                  <a:gd name="connsiteY174" fmla="*/ 3024429 h 4673600"/>
                  <a:gd name="connsiteX175" fmla="*/ 525528 w 4673602"/>
                  <a:gd name="connsiteY175" fmla="*/ 2975610 h 4673600"/>
                  <a:gd name="connsiteX176" fmla="*/ 712523 w 4673602"/>
                  <a:gd name="connsiteY176" fmla="*/ 3224225 h 4673600"/>
                  <a:gd name="connsiteX177" fmla="*/ 608485 w 4673602"/>
                  <a:gd name="connsiteY177" fmla="*/ 3433420 h 4673600"/>
                  <a:gd name="connsiteX178" fmla="*/ 618594 w 4673602"/>
                  <a:gd name="connsiteY178" fmla="*/ 3492500 h 4673600"/>
                  <a:gd name="connsiteX179" fmla="*/ 761443 w 4673602"/>
                  <a:gd name="connsiteY179" fmla="*/ 3618230 h 4673600"/>
                  <a:gd name="connsiteX180" fmla="*/ 822200 w 4673602"/>
                  <a:gd name="connsiteY180" fmla="*/ 3620313 h 4673600"/>
                  <a:gd name="connsiteX181" fmla="*/ 1011837 w 4673602"/>
                  <a:gd name="connsiteY181" fmla="*/ 3488436 h 4673600"/>
                  <a:gd name="connsiteX182" fmla="*/ 1288036 w 4673602"/>
                  <a:gd name="connsiteY182" fmla="*/ 3646678 h 4673600"/>
                  <a:gd name="connsiteX183" fmla="*/ 1272339 w 4673602"/>
                  <a:gd name="connsiteY183" fmla="*/ 3878428 h 4673600"/>
                  <a:gd name="connsiteX184" fmla="*/ 1304851 w 4673602"/>
                  <a:gd name="connsiteY184" fmla="*/ 3929279 h 4673600"/>
                  <a:gd name="connsiteX185" fmla="*/ 1393802 w 4673602"/>
                  <a:gd name="connsiteY185" fmla="*/ 3961181 h 4673600"/>
                  <a:gd name="connsiteX186" fmla="*/ 1484226 w 4673602"/>
                  <a:gd name="connsiteY186" fmla="*/ 3988613 h 4673600"/>
                  <a:gd name="connsiteX187" fmla="*/ 1540665 w 4673602"/>
                  <a:gd name="connsiteY187" fmla="*/ 3967175 h 4673600"/>
                  <a:gd name="connsiteX188" fmla="*/ 1666293 w 4673602"/>
                  <a:gd name="connsiteY188" fmla="*/ 3771799 h 4673600"/>
                  <a:gd name="connsiteX189" fmla="*/ 1982371 w 4673602"/>
                  <a:gd name="connsiteY189" fmla="*/ 3809441 h 4673600"/>
                  <a:gd name="connsiteX190" fmla="*/ 2055980 w 4673602"/>
                  <a:gd name="connsiteY190" fmla="*/ 4028440 h 4673600"/>
                  <a:gd name="connsiteX191" fmla="*/ 2104087 w 4673602"/>
                  <a:gd name="connsiteY191" fmla="*/ 4063086 h 4673600"/>
                  <a:gd name="connsiteX192" fmla="*/ 2105967 w 4673602"/>
                  <a:gd name="connsiteY192" fmla="*/ 4063086 h 4673600"/>
                  <a:gd name="connsiteX193" fmla="*/ 2295553 w 4673602"/>
                  <a:gd name="connsiteY193" fmla="*/ 4047287 h 4673600"/>
                  <a:gd name="connsiteX194" fmla="*/ 2338936 w 4673602"/>
                  <a:gd name="connsiteY194" fmla="*/ 4005885 h 4673600"/>
                  <a:gd name="connsiteX195" fmla="*/ 2380186 w 4673602"/>
                  <a:gd name="connsiteY195" fmla="*/ 3775863 h 4673600"/>
                  <a:gd name="connsiteX196" fmla="*/ 2441196 w 4673602"/>
                  <a:gd name="connsiteY196" fmla="*/ 3762146 h 4673600"/>
                  <a:gd name="connsiteX197" fmla="*/ 2525016 w 4673602"/>
                  <a:gd name="connsiteY197" fmla="*/ 3911651 h 4673600"/>
                  <a:gd name="connsiteX198" fmla="*/ 2438402 w 4673602"/>
                  <a:gd name="connsiteY198" fmla="*/ 4089400 h 4673600"/>
                  <a:gd name="connsiteX199" fmla="*/ 2525067 w 4673602"/>
                  <a:gd name="connsiteY199" fmla="*/ 4267200 h 4673600"/>
                  <a:gd name="connsiteX200" fmla="*/ 2438402 w 4673602"/>
                  <a:gd name="connsiteY200" fmla="*/ 4445000 h 4673600"/>
                  <a:gd name="connsiteX201" fmla="*/ 2667002 w 4673602"/>
                  <a:gd name="connsiteY201" fmla="*/ 4673600 h 4673600"/>
                  <a:gd name="connsiteX202" fmla="*/ 4013202 w 4673602"/>
                  <a:gd name="connsiteY202" fmla="*/ 4673600 h 4673600"/>
                  <a:gd name="connsiteX203" fmla="*/ 4035910 w 4673602"/>
                  <a:gd name="connsiteY203" fmla="*/ 4668266 h 4673600"/>
                  <a:gd name="connsiteX204" fmla="*/ 4165602 w 4673602"/>
                  <a:gd name="connsiteY204" fmla="*/ 4603394 h 4673600"/>
                  <a:gd name="connsiteX205" fmla="*/ 4165602 w 4673602"/>
                  <a:gd name="connsiteY205" fmla="*/ 4622800 h 4673600"/>
                  <a:gd name="connsiteX206" fmla="*/ 4216402 w 4673602"/>
                  <a:gd name="connsiteY206" fmla="*/ 4673600 h 4673600"/>
                  <a:gd name="connsiteX207" fmla="*/ 4622802 w 4673602"/>
                  <a:gd name="connsiteY207" fmla="*/ 4673600 h 4673600"/>
                  <a:gd name="connsiteX208" fmla="*/ 4673602 w 4673602"/>
                  <a:gd name="connsiteY208" fmla="*/ 4622800 h 4673600"/>
                  <a:gd name="connsiteX209" fmla="*/ 4673602 w 4673602"/>
                  <a:gd name="connsiteY209" fmla="*/ 3200400 h 4673600"/>
                  <a:gd name="connsiteX210" fmla="*/ 4622802 w 4673602"/>
                  <a:gd name="connsiteY210" fmla="*/ 3149600 h 4673600"/>
                  <a:gd name="connsiteX211" fmla="*/ 2438402 w 4673602"/>
                  <a:gd name="connsiteY211" fmla="*/ 3378200 h 4673600"/>
                  <a:gd name="connsiteX212" fmla="*/ 2439926 w 4673602"/>
                  <a:gd name="connsiteY212" fmla="*/ 3393491 h 4673600"/>
                  <a:gd name="connsiteX213" fmla="*/ 2032002 w 4673602"/>
                  <a:gd name="connsiteY213" fmla="*/ 3454400 h 4673600"/>
                  <a:gd name="connsiteX214" fmla="*/ 609602 w 4673602"/>
                  <a:gd name="connsiteY214" fmla="*/ 2032000 h 4673600"/>
                  <a:gd name="connsiteX215" fmla="*/ 2032002 w 4673602"/>
                  <a:gd name="connsiteY215" fmla="*/ 609600 h 4673600"/>
                  <a:gd name="connsiteX216" fmla="*/ 3454402 w 4673602"/>
                  <a:gd name="connsiteY216" fmla="*/ 2032000 h 4673600"/>
                  <a:gd name="connsiteX217" fmla="*/ 3384451 w 4673602"/>
                  <a:gd name="connsiteY217" fmla="*/ 2470353 h 4673600"/>
                  <a:gd name="connsiteX218" fmla="*/ 3251202 w 4673602"/>
                  <a:gd name="connsiteY218" fmla="*/ 2692400 h 4673600"/>
                  <a:gd name="connsiteX219" fmla="*/ 3251202 w 4673602"/>
                  <a:gd name="connsiteY219" fmla="*/ 3149600 h 4673600"/>
                  <a:gd name="connsiteX220" fmla="*/ 2667002 w 4673602"/>
                  <a:gd name="connsiteY220" fmla="*/ 3149600 h 4673600"/>
                  <a:gd name="connsiteX221" fmla="*/ 2438402 w 4673602"/>
                  <a:gd name="connsiteY221" fmla="*/ 3378200 h 4673600"/>
                  <a:gd name="connsiteX222" fmla="*/ 3022602 w 4673602"/>
                  <a:gd name="connsiteY222" fmla="*/ 4572000 h 4673600"/>
                  <a:gd name="connsiteX223" fmla="*/ 2667002 w 4673602"/>
                  <a:gd name="connsiteY223" fmla="*/ 4572000 h 4673600"/>
                  <a:gd name="connsiteX224" fmla="*/ 2540002 w 4673602"/>
                  <a:gd name="connsiteY224" fmla="*/ 4445000 h 4673600"/>
                  <a:gd name="connsiteX225" fmla="*/ 2667002 w 4673602"/>
                  <a:gd name="connsiteY225" fmla="*/ 4318000 h 4673600"/>
                  <a:gd name="connsiteX226" fmla="*/ 3022602 w 4673602"/>
                  <a:gd name="connsiteY226" fmla="*/ 4318000 h 4673600"/>
                  <a:gd name="connsiteX227" fmla="*/ 3149602 w 4673602"/>
                  <a:gd name="connsiteY227" fmla="*/ 4445000 h 4673600"/>
                  <a:gd name="connsiteX228" fmla="*/ 3022602 w 4673602"/>
                  <a:gd name="connsiteY228" fmla="*/ 4572000 h 4673600"/>
                  <a:gd name="connsiteX229" fmla="*/ 3022602 w 4673602"/>
                  <a:gd name="connsiteY229" fmla="*/ 4216400 h 4673600"/>
                  <a:gd name="connsiteX230" fmla="*/ 2667002 w 4673602"/>
                  <a:gd name="connsiteY230" fmla="*/ 4216400 h 4673600"/>
                  <a:gd name="connsiteX231" fmla="*/ 2540002 w 4673602"/>
                  <a:gd name="connsiteY231" fmla="*/ 4089400 h 4673600"/>
                  <a:gd name="connsiteX232" fmla="*/ 2667002 w 4673602"/>
                  <a:gd name="connsiteY232" fmla="*/ 3962400 h 4673600"/>
                  <a:gd name="connsiteX233" fmla="*/ 3022602 w 4673602"/>
                  <a:gd name="connsiteY233" fmla="*/ 3962400 h 4673600"/>
                  <a:gd name="connsiteX234" fmla="*/ 3149602 w 4673602"/>
                  <a:gd name="connsiteY234" fmla="*/ 4089400 h 4673600"/>
                  <a:gd name="connsiteX235" fmla="*/ 3022602 w 4673602"/>
                  <a:gd name="connsiteY235" fmla="*/ 4216400 h 4673600"/>
                  <a:gd name="connsiteX236" fmla="*/ 3022602 w 4673602"/>
                  <a:gd name="connsiteY236" fmla="*/ 3860800 h 4673600"/>
                  <a:gd name="connsiteX237" fmla="*/ 2667002 w 4673602"/>
                  <a:gd name="connsiteY237" fmla="*/ 3860800 h 4673600"/>
                  <a:gd name="connsiteX238" fmla="*/ 2540002 w 4673602"/>
                  <a:gd name="connsiteY238" fmla="*/ 3733800 h 4673600"/>
                  <a:gd name="connsiteX239" fmla="*/ 2667002 w 4673602"/>
                  <a:gd name="connsiteY239" fmla="*/ 3606800 h 4673600"/>
                  <a:gd name="connsiteX240" fmla="*/ 3022602 w 4673602"/>
                  <a:gd name="connsiteY240" fmla="*/ 3606800 h 4673600"/>
                  <a:gd name="connsiteX241" fmla="*/ 3149602 w 4673602"/>
                  <a:gd name="connsiteY241" fmla="*/ 3733800 h 4673600"/>
                  <a:gd name="connsiteX242" fmla="*/ 3022602 w 4673602"/>
                  <a:gd name="connsiteY242" fmla="*/ 3860800 h 4673600"/>
                  <a:gd name="connsiteX243" fmla="*/ 3022602 w 4673602"/>
                  <a:gd name="connsiteY243" fmla="*/ 3505200 h 4673600"/>
                  <a:gd name="connsiteX244" fmla="*/ 2667002 w 4673602"/>
                  <a:gd name="connsiteY244" fmla="*/ 3505200 h 4673600"/>
                  <a:gd name="connsiteX245" fmla="*/ 2545997 w 4673602"/>
                  <a:gd name="connsiteY245" fmla="*/ 3414725 h 4673600"/>
                  <a:gd name="connsiteX246" fmla="*/ 2545844 w 4673602"/>
                  <a:gd name="connsiteY246" fmla="*/ 3413608 h 4673600"/>
                  <a:gd name="connsiteX247" fmla="*/ 2545387 w 4673602"/>
                  <a:gd name="connsiteY247" fmla="*/ 3412795 h 4673600"/>
                  <a:gd name="connsiteX248" fmla="*/ 2540002 w 4673602"/>
                  <a:gd name="connsiteY248" fmla="*/ 3378200 h 4673600"/>
                  <a:gd name="connsiteX249" fmla="*/ 2667002 w 4673602"/>
                  <a:gd name="connsiteY249" fmla="*/ 3251200 h 4673600"/>
                  <a:gd name="connsiteX250" fmla="*/ 3022602 w 4673602"/>
                  <a:gd name="connsiteY250" fmla="*/ 3251200 h 4673600"/>
                  <a:gd name="connsiteX251" fmla="*/ 3149602 w 4673602"/>
                  <a:gd name="connsiteY251" fmla="*/ 3378200 h 4673600"/>
                  <a:gd name="connsiteX252" fmla="*/ 3022602 w 4673602"/>
                  <a:gd name="connsiteY252" fmla="*/ 3505200 h 4673600"/>
                  <a:gd name="connsiteX253" fmla="*/ 4572002 w 4673602"/>
                  <a:gd name="connsiteY253" fmla="*/ 4572000 h 4673600"/>
                  <a:gd name="connsiteX254" fmla="*/ 4267202 w 4673602"/>
                  <a:gd name="connsiteY254" fmla="*/ 4572000 h 4673600"/>
                  <a:gd name="connsiteX255" fmla="*/ 4267202 w 4673602"/>
                  <a:gd name="connsiteY255" fmla="*/ 4521200 h 4673600"/>
                  <a:gd name="connsiteX256" fmla="*/ 4243123 w 4673602"/>
                  <a:gd name="connsiteY256" fmla="*/ 4477970 h 4673600"/>
                  <a:gd name="connsiteX257" fmla="*/ 4193695 w 4673602"/>
                  <a:gd name="connsiteY257" fmla="*/ 4475734 h 4673600"/>
                  <a:gd name="connsiteX258" fmla="*/ 4001214 w 4673602"/>
                  <a:gd name="connsiteY258" fmla="*/ 4572000 h 4673600"/>
                  <a:gd name="connsiteX259" fmla="*/ 3212493 w 4673602"/>
                  <a:gd name="connsiteY259" fmla="*/ 4572000 h 4673600"/>
                  <a:gd name="connsiteX260" fmla="*/ 3251202 w 4673602"/>
                  <a:gd name="connsiteY260" fmla="*/ 4445000 h 4673600"/>
                  <a:gd name="connsiteX261" fmla="*/ 3164537 w 4673602"/>
                  <a:gd name="connsiteY261" fmla="*/ 4267200 h 4673600"/>
                  <a:gd name="connsiteX262" fmla="*/ 3251202 w 4673602"/>
                  <a:gd name="connsiteY262" fmla="*/ 4089400 h 4673600"/>
                  <a:gd name="connsiteX263" fmla="*/ 3164537 w 4673602"/>
                  <a:gd name="connsiteY263" fmla="*/ 3911600 h 4673600"/>
                  <a:gd name="connsiteX264" fmla="*/ 3251202 w 4673602"/>
                  <a:gd name="connsiteY264" fmla="*/ 3733800 h 4673600"/>
                  <a:gd name="connsiteX265" fmla="*/ 3164537 w 4673602"/>
                  <a:gd name="connsiteY265" fmla="*/ 3556000 h 4673600"/>
                  <a:gd name="connsiteX266" fmla="*/ 3251202 w 4673602"/>
                  <a:gd name="connsiteY266" fmla="*/ 3378200 h 4673600"/>
                  <a:gd name="connsiteX267" fmla="*/ 3212493 w 4673602"/>
                  <a:gd name="connsiteY267" fmla="*/ 3251200 h 4673600"/>
                  <a:gd name="connsiteX268" fmla="*/ 3302002 w 4673602"/>
                  <a:gd name="connsiteY268" fmla="*/ 3251200 h 4673600"/>
                  <a:gd name="connsiteX269" fmla="*/ 3352802 w 4673602"/>
                  <a:gd name="connsiteY269" fmla="*/ 3200400 h 4673600"/>
                  <a:gd name="connsiteX270" fmla="*/ 3352802 w 4673602"/>
                  <a:gd name="connsiteY270" fmla="*/ 2692400 h 4673600"/>
                  <a:gd name="connsiteX271" fmla="*/ 3505202 w 4673602"/>
                  <a:gd name="connsiteY271" fmla="*/ 2540000 h 4673600"/>
                  <a:gd name="connsiteX272" fmla="*/ 3657602 w 4673602"/>
                  <a:gd name="connsiteY272" fmla="*/ 2692400 h 4673600"/>
                  <a:gd name="connsiteX273" fmla="*/ 3657602 w 4673602"/>
                  <a:gd name="connsiteY273" fmla="*/ 2997200 h 4673600"/>
                  <a:gd name="connsiteX274" fmla="*/ 3889606 w 4673602"/>
                  <a:gd name="connsiteY274" fmla="*/ 3250235 h 4673600"/>
                  <a:gd name="connsiteX275" fmla="*/ 3977287 w 4673602"/>
                  <a:gd name="connsiteY275" fmla="*/ 3337916 h 4673600"/>
                  <a:gd name="connsiteX276" fmla="*/ 4013202 w 4673602"/>
                  <a:gd name="connsiteY276" fmla="*/ 3352800 h 4673600"/>
                  <a:gd name="connsiteX277" fmla="*/ 4165602 w 4673602"/>
                  <a:gd name="connsiteY277" fmla="*/ 3352800 h 4673600"/>
                  <a:gd name="connsiteX278" fmla="*/ 4165602 w 4673602"/>
                  <a:gd name="connsiteY278" fmla="*/ 4318000 h 4673600"/>
                  <a:gd name="connsiteX279" fmla="*/ 4216402 w 4673602"/>
                  <a:gd name="connsiteY279" fmla="*/ 4368800 h 4673600"/>
                  <a:gd name="connsiteX280" fmla="*/ 4267202 w 4673602"/>
                  <a:gd name="connsiteY280" fmla="*/ 4318000 h 4673600"/>
                  <a:gd name="connsiteX281" fmla="*/ 4267202 w 4673602"/>
                  <a:gd name="connsiteY281" fmla="*/ 3251200 h 4673600"/>
                  <a:gd name="connsiteX282" fmla="*/ 4572002 w 4673602"/>
                  <a:gd name="connsiteY282" fmla="*/ 3251200 h 4673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Lst>
                <a:rect l="l" t="t" r="r" b="b"/>
                <a:pathLst>
                  <a:path w="4673602" h="4673600">
                    <a:moveTo>
                      <a:pt x="4622802" y="3149600"/>
                    </a:moveTo>
                    <a:lnTo>
                      <a:pt x="4216402" y="3149600"/>
                    </a:lnTo>
                    <a:cubicBezTo>
                      <a:pt x="4188361" y="3149600"/>
                      <a:pt x="4165602" y="3172358"/>
                      <a:pt x="4165602" y="3200400"/>
                    </a:cubicBezTo>
                    <a:lnTo>
                      <a:pt x="4165602" y="3251200"/>
                    </a:lnTo>
                    <a:lnTo>
                      <a:pt x="4034234" y="3251200"/>
                    </a:lnTo>
                    <a:lnTo>
                      <a:pt x="3947518" y="3164484"/>
                    </a:lnTo>
                    <a:cubicBezTo>
                      <a:pt x="3938018" y="3154934"/>
                      <a:pt x="3925064" y="3149600"/>
                      <a:pt x="3911602" y="3149600"/>
                    </a:cubicBezTo>
                    <a:cubicBezTo>
                      <a:pt x="3827579" y="3149600"/>
                      <a:pt x="3759202" y="3081223"/>
                      <a:pt x="3759202" y="2997200"/>
                    </a:cubicBezTo>
                    <a:lnTo>
                      <a:pt x="3759202" y="2692400"/>
                    </a:lnTo>
                    <a:cubicBezTo>
                      <a:pt x="3759202" y="2552345"/>
                      <a:pt x="3645258" y="2438400"/>
                      <a:pt x="3505202" y="2438400"/>
                    </a:cubicBezTo>
                    <a:cubicBezTo>
                      <a:pt x="3503221" y="2438400"/>
                      <a:pt x="3501443" y="2438908"/>
                      <a:pt x="3499513" y="2438959"/>
                    </a:cubicBezTo>
                    <a:cubicBezTo>
                      <a:pt x="3536292" y="2306320"/>
                      <a:pt x="3556002" y="2169973"/>
                      <a:pt x="3556002" y="2032000"/>
                    </a:cubicBezTo>
                    <a:cubicBezTo>
                      <a:pt x="3556002" y="1191666"/>
                      <a:pt x="2872336" y="508000"/>
                      <a:pt x="2032002" y="508000"/>
                    </a:cubicBezTo>
                    <a:cubicBezTo>
                      <a:pt x="1191669" y="508000"/>
                      <a:pt x="508002" y="1191666"/>
                      <a:pt x="508002" y="2032000"/>
                    </a:cubicBezTo>
                    <a:cubicBezTo>
                      <a:pt x="508002" y="2872334"/>
                      <a:pt x="1191669" y="3556000"/>
                      <a:pt x="2032002" y="3556000"/>
                    </a:cubicBezTo>
                    <a:cubicBezTo>
                      <a:pt x="2180491" y="3556000"/>
                      <a:pt x="2327150" y="3533293"/>
                      <a:pt x="2469238" y="3490722"/>
                    </a:cubicBezTo>
                    <a:cubicBezTo>
                      <a:pt x="2483665" y="3515970"/>
                      <a:pt x="2502512" y="3537966"/>
                      <a:pt x="2525118" y="3556000"/>
                    </a:cubicBezTo>
                    <a:cubicBezTo>
                      <a:pt x="2493266" y="3581502"/>
                      <a:pt x="2468324" y="3614826"/>
                      <a:pt x="2453693" y="3653688"/>
                    </a:cubicBezTo>
                    <a:cubicBezTo>
                      <a:pt x="2409497" y="3665423"/>
                      <a:pt x="2367536" y="3675279"/>
                      <a:pt x="2327404" y="3682492"/>
                    </a:cubicBezTo>
                    <a:cubicBezTo>
                      <a:pt x="2306525" y="3686251"/>
                      <a:pt x="2290168" y="3702609"/>
                      <a:pt x="2286409" y="3723538"/>
                    </a:cubicBezTo>
                    <a:lnTo>
                      <a:pt x="2245616" y="3950970"/>
                    </a:lnTo>
                    <a:cubicBezTo>
                      <a:pt x="2210971" y="3954831"/>
                      <a:pt x="2175715" y="3957726"/>
                      <a:pt x="2140105" y="3959708"/>
                    </a:cubicBezTo>
                    <a:lnTo>
                      <a:pt x="2067308" y="3743096"/>
                    </a:lnTo>
                    <a:cubicBezTo>
                      <a:pt x="2060399" y="3722523"/>
                      <a:pt x="2041248" y="3708654"/>
                      <a:pt x="2019556" y="3708451"/>
                    </a:cubicBezTo>
                    <a:cubicBezTo>
                      <a:pt x="1896976" y="3707486"/>
                      <a:pt x="1774091" y="3692855"/>
                      <a:pt x="1654304" y="3665017"/>
                    </a:cubicBezTo>
                    <a:cubicBezTo>
                      <a:pt x="1633476" y="3660140"/>
                      <a:pt x="1611683" y="3668979"/>
                      <a:pt x="1600050" y="3687013"/>
                    </a:cubicBezTo>
                    <a:lnTo>
                      <a:pt x="1475742" y="3880358"/>
                    </a:lnTo>
                    <a:cubicBezTo>
                      <a:pt x="1459080" y="3875380"/>
                      <a:pt x="1442417" y="3870198"/>
                      <a:pt x="1425806" y="3864712"/>
                    </a:cubicBezTo>
                    <a:cubicBezTo>
                      <a:pt x="1409143" y="3859225"/>
                      <a:pt x="1392684" y="3853434"/>
                      <a:pt x="1376327" y="3847490"/>
                    </a:cubicBezTo>
                    <a:lnTo>
                      <a:pt x="1391871" y="3618129"/>
                    </a:lnTo>
                    <a:cubicBezTo>
                      <a:pt x="1393345" y="3596742"/>
                      <a:pt x="1381153" y="3576726"/>
                      <a:pt x="1361442" y="3568141"/>
                    </a:cubicBezTo>
                    <a:cubicBezTo>
                      <a:pt x="1248463" y="3518967"/>
                      <a:pt x="1141123" y="3457448"/>
                      <a:pt x="1042317" y="3385211"/>
                    </a:cubicBezTo>
                    <a:cubicBezTo>
                      <a:pt x="1024791" y="3372409"/>
                      <a:pt x="1001169" y="3372155"/>
                      <a:pt x="983338" y="3384499"/>
                    </a:cubicBezTo>
                    <a:lnTo>
                      <a:pt x="795733" y="3514954"/>
                    </a:lnTo>
                    <a:cubicBezTo>
                      <a:pt x="768352" y="3492144"/>
                      <a:pt x="741784" y="3468776"/>
                      <a:pt x="716282" y="3445002"/>
                    </a:cubicBezTo>
                    <a:lnTo>
                      <a:pt x="819152" y="3238144"/>
                    </a:lnTo>
                    <a:cubicBezTo>
                      <a:pt x="828601" y="3219094"/>
                      <a:pt x="825248" y="3196234"/>
                      <a:pt x="810669" y="3180740"/>
                    </a:cubicBezTo>
                    <a:cubicBezTo>
                      <a:pt x="729389" y="3094127"/>
                      <a:pt x="656389" y="2997048"/>
                      <a:pt x="593702" y="2892146"/>
                    </a:cubicBezTo>
                    <a:cubicBezTo>
                      <a:pt x="582526" y="2873451"/>
                      <a:pt x="560580" y="2863850"/>
                      <a:pt x="539295" y="2868574"/>
                    </a:cubicBezTo>
                    <a:lnTo>
                      <a:pt x="316994" y="2916936"/>
                    </a:lnTo>
                    <a:cubicBezTo>
                      <a:pt x="299824" y="2883611"/>
                      <a:pt x="283517" y="2849626"/>
                      <a:pt x="268277" y="2815336"/>
                    </a:cubicBezTo>
                    <a:lnTo>
                      <a:pt x="443385" y="2662479"/>
                    </a:lnTo>
                    <a:cubicBezTo>
                      <a:pt x="459234" y="2648661"/>
                      <a:pt x="464873" y="2626512"/>
                      <a:pt x="457659" y="2606751"/>
                    </a:cubicBezTo>
                    <a:cubicBezTo>
                      <a:pt x="417629" y="2497227"/>
                      <a:pt x="388978" y="2383638"/>
                      <a:pt x="372519" y="2269134"/>
                    </a:cubicBezTo>
                    <a:cubicBezTo>
                      <a:pt x="369420" y="2247443"/>
                      <a:pt x="352757" y="2230222"/>
                      <a:pt x="331218" y="2226361"/>
                    </a:cubicBezTo>
                    <a:lnTo>
                      <a:pt x="107901" y="2186330"/>
                    </a:lnTo>
                    <a:cubicBezTo>
                      <a:pt x="104701" y="2146199"/>
                      <a:pt x="102669" y="2105965"/>
                      <a:pt x="101958" y="2065934"/>
                    </a:cubicBezTo>
                    <a:lnTo>
                      <a:pt x="323344" y="1991512"/>
                    </a:lnTo>
                    <a:cubicBezTo>
                      <a:pt x="343105" y="1984858"/>
                      <a:pt x="356821" y="1966824"/>
                      <a:pt x="357888" y="1945996"/>
                    </a:cubicBezTo>
                    <a:cubicBezTo>
                      <a:pt x="363578" y="1836014"/>
                      <a:pt x="380494" y="1725676"/>
                      <a:pt x="408079" y="1617929"/>
                    </a:cubicBezTo>
                    <a:cubicBezTo>
                      <a:pt x="413514" y="1596746"/>
                      <a:pt x="404777" y="1574444"/>
                      <a:pt x="386336" y="1562608"/>
                    </a:cubicBezTo>
                    <a:lnTo>
                      <a:pt x="194922" y="1439570"/>
                    </a:lnTo>
                    <a:cubicBezTo>
                      <a:pt x="196344" y="1434998"/>
                      <a:pt x="197767" y="1430376"/>
                      <a:pt x="199291" y="1425804"/>
                    </a:cubicBezTo>
                    <a:cubicBezTo>
                      <a:pt x="210721" y="1391310"/>
                      <a:pt x="224081" y="1355090"/>
                      <a:pt x="239880" y="1315923"/>
                    </a:cubicBezTo>
                    <a:lnTo>
                      <a:pt x="473611" y="1331722"/>
                    </a:lnTo>
                    <a:cubicBezTo>
                      <a:pt x="494235" y="1333144"/>
                      <a:pt x="513793" y="1321816"/>
                      <a:pt x="522785" y="1303071"/>
                    </a:cubicBezTo>
                    <a:cubicBezTo>
                      <a:pt x="568403" y="1208329"/>
                      <a:pt x="623013" y="1117803"/>
                      <a:pt x="685091" y="1034034"/>
                    </a:cubicBezTo>
                    <a:cubicBezTo>
                      <a:pt x="698045" y="1016508"/>
                      <a:pt x="698401" y="992683"/>
                      <a:pt x="685955" y="974801"/>
                    </a:cubicBezTo>
                    <a:lnTo>
                      <a:pt x="555907" y="787857"/>
                    </a:lnTo>
                    <a:cubicBezTo>
                      <a:pt x="585828" y="752450"/>
                      <a:pt x="617527" y="717652"/>
                      <a:pt x="650598" y="683870"/>
                    </a:cubicBezTo>
                    <a:lnTo>
                      <a:pt x="860402" y="788213"/>
                    </a:lnTo>
                    <a:cubicBezTo>
                      <a:pt x="878944" y="797458"/>
                      <a:pt x="901245" y="794461"/>
                      <a:pt x="916790" y="780694"/>
                    </a:cubicBezTo>
                    <a:cubicBezTo>
                      <a:pt x="991263" y="714502"/>
                      <a:pt x="1071730" y="654761"/>
                      <a:pt x="1156007" y="603148"/>
                    </a:cubicBezTo>
                    <a:cubicBezTo>
                      <a:pt x="1174447" y="591871"/>
                      <a:pt x="1183693" y="570128"/>
                      <a:pt x="1179121" y="549046"/>
                    </a:cubicBezTo>
                    <a:lnTo>
                      <a:pt x="1130505" y="325526"/>
                    </a:lnTo>
                    <a:cubicBezTo>
                      <a:pt x="1174143" y="302514"/>
                      <a:pt x="1219405" y="280873"/>
                      <a:pt x="1265786" y="260858"/>
                    </a:cubicBezTo>
                    <a:lnTo>
                      <a:pt x="1419507" y="436982"/>
                    </a:lnTo>
                    <a:cubicBezTo>
                      <a:pt x="1433172" y="452679"/>
                      <a:pt x="1455067" y="458419"/>
                      <a:pt x="1474675" y="451460"/>
                    </a:cubicBezTo>
                    <a:cubicBezTo>
                      <a:pt x="1565049" y="419557"/>
                      <a:pt x="1658063" y="395326"/>
                      <a:pt x="1751078" y="379425"/>
                    </a:cubicBezTo>
                    <a:cubicBezTo>
                      <a:pt x="1772160" y="375818"/>
                      <a:pt x="1788772" y="359359"/>
                      <a:pt x="1792531" y="338277"/>
                    </a:cubicBezTo>
                    <a:lnTo>
                      <a:pt x="1833120" y="111811"/>
                    </a:lnTo>
                    <a:cubicBezTo>
                      <a:pt x="1883463" y="106629"/>
                      <a:pt x="1935076" y="103480"/>
                      <a:pt x="1987349" y="102311"/>
                    </a:cubicBezTo>
                    <a:lnTo>
                      <a:pt x="2061517" y="322986"/>
                    </a:lnTo>
                    <a:cubicBezTo>
                      <a:pt x="2068172" y="342900"/>
                      <a:pt x="2086409" y="356616"/>
                      <a:pt x="2107339" y="357581"/>
                    </a:cubicBezTo>
                    <a:cubicBezTo>
                      <a:pt x="2201115" y="361848"/>
                      <a:pt x="2294232" y="373837"/>
                      <a:pt x="2384097" y="393294"/>
                    </a:cubicBezTo>
                    <a:cubicBezTo>
                      <a:pt x="2405027" y="397764"/>
                      <a:pt x="2426159" y="388925"/>
                      <a:pt x="2437590" y="371094"/>
                    </a:cubicBezTo>
                    <a:lnTo>
                      <a:pt x="2562710" y="176428"/>
                    </a:lnTo>
                    <a:cubicBezTo>
                      <a:pt x="2589736" y="184048"/>
                      <a:pt x="2614577" y="191618"/>
                      <a:pt x="2638046" y="199390"/>
                    </a:cubicBezTo>
                    <a:cubicBezTo>
                      <a:pt x="2661516" y="207162"/>
                      <a:pt x="2686052" y="215951"/>
                      <a:pt x="2712265" y="225857"/>
                    </a:cubicBezTo>
                    <a:lnTo>
                      <a:pt x="2696619" y="456743"/>
                    </a:lnTo>
                    <a:cubicBezTo>
                      <a:pt x="2695196" y="477876"/>
                      <a:pt x="2707033" y="497688"/>
                      <a:pt x="2726286" y="506425"/>
                    </a:cubicBezTo>
                    <a:cubicBezTo>
                      <a:pt x="2809953" y="544424"/>
                      <a:pt x="2891894" y="590245"/>
                      <a:pt x="2969770" y="642823"/>
                    </a:cubicBezTo>
                    <a:cubicBezTo>
                      <a:pt x="2987093" y="654507"/>
                      <a:pt x="3009953" y="654406"/>
                      <a:pt x="3027174" y="642417"/>
                    </a:cubicBezTo>
                    <a:lnTo>
                      <a:pt x="3218335" y="509524"/>
                    </a:lnTo>
                    <a:cubicBezTo>
                      <a:pt x="3259584" y="541630"/>
                      <a:pt x="3299158" y="574954"/>
                      <a:pt x="3336496" y="609143"/>
                    </a:cubicBezTo>
                    <a:lnTo>
                      <a:pt x="3234032" y="815188"/>
                    </a:lnTo>
                    <a:cubicBezTo>
                      <a:pt x="3224481" y="834339"/>
                      <a:pt x="3227987" y="857453"/>
                      <a:pt x="3242820" y="872896"/>
                    </a:cubicBezTo>
                    <a:cubicBezTo>
                      <a:pt x="3307997" y="941121"/>
                      <a:pt x="3368195" y="1016051"/>
                      <a:pt x="3421738" y="1095604"/>
                    </a:cubicBezTo>
                    <a:cubicBezTo>
                      <a:pt x="3433320" y="1112825"/>
                      <a:pt x="3454250" y="1121410"/>
                      <a:pt x="3474672" y="1116889"/>
                    </a:cubicBezTo>
                    <a:lnTo>
                      <a:pt x="3703119" y="1067206"/>
                    </a:lnTo>
                    <a:cubicBezTo>
                      <a:pt x="3728417" y="1110996"/>
                      <a:pt x="3751837" y="1155344"/>
                      <a:pt x="3773172" y="1199794"/>
                    </a:cubicBezTo>
                    <a:lnTo>
                      <a:pt x="3600808" y="1350213"/>
                    </a:lnTo>
                    <a:cubicBezTo>
                      <a:pt x="3584552" y="1364437"/>
                      <a:pt x="3579015" y="1387399"/>
                      <a:pt x="3587092" y="1407414"/>
                    </a:cubicBezTo>
                    <a:cubicBezTo>
                      <a:pt x="3623973" y="1499057"/>
                      <a:pt x="3652929" y="1594968"/>
                      <a:pt x="3673249" y="1692605"/>
                    </a:cubicBezTo>
                    <a:cubicBezTo>
                      <a:pt x="3677465" y="1712874"/>
                      <a:pt x="3693620" y="1728572"/>
                      <a:pt x="3714041" y="1732280"/>
                    </a:cubicBezTo>
                    <a:lnTo>
                      <a:pt x="3944724" y="1773631"/>
                    </a:lnTo>
                    <a:cubicBezTo>
                      <a:pt x="3951125" y="1820520"/>
                      <a:pt x="3955798" y="1867357"/>
                      <a:pt x="3958694" y="1913585"/>
                    </a:cubicBezTo>
                    <a:lnTo>
                      <a:pt x="3742845" y="1986178"/>
                    </a:lnTo>
                    <a:cubicBezTo>
                      <a:pt x="3722372" y="1992986"/>
                      <a:pt x="3708402" y="2012340"/>
                      <a:pt x="3708402" y="2034134"/>
                    </a:cubicBezTo>
                    <a:cubicBezTo>
                      <a:pt x="3708250" y="2138375"/>
                      <a:pt x="3698090" y="2243582"/>
                      <a:pt x="3678227" y="2346859"/>
                    </a:cubicBezTo>
                    <a:cubicBezTo>
                      <a:pt x="3674316" y="2367229"/>
                      <a:pt x="3683155" y="2387956"/>
                      <a:pt x="3700630" y="2399183"/>
                    </a:cubicBezTo>
                    <a:lnTo>
                      <a:pt x="3897683" y="2525878"/>
                    </a:lnTo>
                    <a:cubicBezTo>
                      <a:pt x="3887015" y="2566772"/>
                      <a:pt x="3876144" y="2603805"/>
                      <a:pt x="3864765" y="2638247"/>
                    </a:cubicBezTo>
                    <a:cubicBezTo>
                      <a:pt x="3861005" y="2649525"/>
                      <a:pt x="3856942" y="2660599"/>
                      <a:pt x="3852827" y="2671724"/>
                    </a:cubicBezTo>
                    <a:lnTo>
                      <a:pt x="3846883" y="2687980"/>
                    </a:lnTo>
                    <a:cubicBezTo>
                      <a:pt x="3837384" y="2714396"/>
                      <a:pt x="3851049" y="2743505"/>
                      <a:pt x="3877465" y="2753005"/>
                    </a:cubicBezTo>
                    <a:cubicBezTo>
                      <a:pt x="3903931" y="2762402"/>
                      <a:pt x="3932989" y="2748839"/>
                      <a:pt x="3942489" y="2722423"/>
                    </a:cubicBezTo>
                    <a:lnTo>
                      <a:pt x="3948178" y="2706827"/>
                    </a:lnTo>
                    <a:cubicBezTo>
                      <a:pt x="3952649" y="2694686"/>
                      <a:pt x="3957119" y="2682494"/>
                      <a:pt x="3961234" y="2670099"/>
                    </a:cubicBezTo>
                    <a:cubicBezTo>
                      <a:pt x="3976677" y="2623515"/>
                      <a:pt x="3991054" y="2572766"/>
                      <a:pt x="4005278" y="2514956"/>
                    </a:cubicBezTo>
                    <a:cubicBezTo>
                      <a:pt x="4010459" y="2493874"/>
                      <a:pt x="4001671" y="2471827"/>
                      <a:pt x="3983434" y="2460092"/>
                    </a:cubicBezTo>
                    <a:lnTo>
                      <a:pt x="3784247" y="2332025"/>
                    </a:lnTo>
                    <a:cubicBezTo>
                      <a:pt x="3799131" y="2245512"/>
                      <a:pt x="3807666" y="2157933"/>
                      <a:pt x="3809647" y="2070760"/>
                    </a:cubicBezTo>
                    <a:lnTo>
                      <a:pt x="4027884" y="1997405"/>
                    </a:lnTo>
                    <a:cubicBezTo>
                      <a:pt x="4049270" y="1990192"/>
                      <a:pt x="4063393" y="1969719"/>
                      <a:pt x="4062428" y="1947113"/>
                    </a:cubicBezTo>
                    <a:cubicBezTo>
                      <a:pt x="4059329" y="1873199"/>
                      <a:pt x="4051861" y="1797507"/>
                      <a:pt x="4040177" y="1722120"/>
                    </a:cubicBezTo>
                    <a:cubicBezTo>
                      <a:pt x="4036875" y="1700682"/>
                      <a:pt x="4020264" y="1683715"/>
                      <a:pt x="3998928" y="1679905"/>
                    </a:cubicBezTo>
                    <a:lnTo>
                      <a:pt x="3765654" y="1638097"/>
                    </a:lnTo>
                    <a:cubicBezTo>
                      <a:pt x="3747417" y="1558087"/>
                      <a:pt x="3723642" y="1479296"/>
                      <a:pt x="3694788" y="1403096"/>
                    </a:cubicBezTo>
                    <a:lnTo>
                      <a:pt x="3869032" y="1251001"/>
                    </a:lnTo>
                    <a:cubicBezTo>
                      <a:pt x="3885948" y="1236218"/>
                      <a:pt x="3891181" y="1212139"/>
                      <a:pt x="3881834" y="1191717"/>
                    </a:cubicBezTo>
                    <a:cubicBezTo>
                      <a:pt x="3850033" y="1121715"/>
                      <a:pt x="3813050" y="1051611"/>
                      <a:pt x="3771953" y="983336"/>
                    </a:cubicBezTo>
                    <a:cubicBezTo>
                      <a:pt x="3760726" y="964743"/>
                      <a:pt x="3738984" y="955243"/>
                      <a:pt x="3717648" y="959917"/>
                    </a:cubicBezTo>
                    <a:lnTo>
                      <a:pt x="3486660" y="1010158"/>
                    </a:lnTo>
                    <a:cubicBezTo>
                      <a:pt x="3441905" y="946302"/>
                      <a:pt x="3393036" y="885444"/>
                      <a:pt x="3340966" y="828650"/>
                    </a:cubicBezTo>
                    <a:lnTo>
                      <a:pt x="3444598" y="620319"/>
                    </a:lnTo>
                    <a:cubicBezTo>
                      <a:pt x="3454504" y="600354"/>
                      <a:pt x="3450287" y="576326"/>
                      <a:pt x="3434184" y="560984"/>
                    </a:cubicBezTo>
                    <a:cubicBezTo>
                      <a:pt x="3377694" y="507035"/>
                      <a:pt x="3315871" y="454863"/>
                      <a:pt x="3250491" y="405892"/>
                    </a:cubicBezTo>
                    <a:cubicBezTo>
                      <a:pt x="3232965" y="392786"/>
                      <a:pt x="3209038" y="392379"/>
                      <a:pt x="3191055" y="404825"/>
                    </a:cubicBezTo>
                    <a:lnTo>
                      <a:pt x="2997761" y="539191"/>
                    </a:lnTo>
                    <a:cubicBezTo>
                      <a:pt x="2934058" y="497992"/>
                      <a:pt x="2868018" y="460959"/>
                      <a:pt x="2800657" y="428701"/>
                    </a:cubicBezTo>
                    <a:lnTo>
                      <a:pt x="2816456" y="195377"/>
                    </a:lnTo>
                    <a:cubicBezTo>
                      <a:pt x="2817929" y="173380"/>
                      <a:pt x="2805077" y="152908"/>
                      <a:pt x="2784553" y="144729"/>
                    </a:cubicBezTo>
                    <a:cubicBezTo>
                      <a:pt x="2743101" y="128219"/>
                      <a:pt x="2705712" y="114503"/>
                      <a:pt x="2670253" y="102768"/>
                    </a:cubicBezTo>
                    <a:cubicBezTo>
                      <a:pt x="2634948" y="91084"/>
                      <a:pt x="2596746" y="79807"/>
                      <a:pt x="2553515" y="68275"/>
                    </a:cubicBezTo>
                    <a:cubicBezTo>
                      <a:pt x="2532078" y="62484"/>
                      <a:pt x="2509675" y="71323"/>
                      <a:pt x="2497686" y="89865"/>
                    </a:cubicBezTo>
                    <a:lnTo>
                      <a:pt x="2371194" y="286614"/>
                    </a:lnTo>
                    <a:cubicBezTo>
                      <a:pt x="2297839" y="272339"/>
                      <a:pt x="2222756" y="262636"/>
                      <a:pt x="2147064" y="257759"/>
                    </a:cubicBezTo>
                    <a:lnTo>
                      <a:pt x="2072084" y="34646"/>
                    </a:lnTo>
                    <a:cubicBezTo>
                      <a:pt x="2065124" y="13919"/>
                      <a:pt x="2045718" y="0"/>
                      <a:pt x="2023925" y="0"/>
                    </a:cubicBezTo>
                    <a:cubicBezTo>
                      <a:pt x="2023874" y="0"/>
                      <a:pt x="2023773" y="0"/>
                      <a:pt x="2023722" y="0"/>
                    </a:cubicBezTo>
                    <a:cubicBezTo>
                      <a:pt x="1941934" y="356"/>
                      <a:pt x="1861213" y="5334"/>
                      <a:pt x="1783743" y="14935"/>
                    </a:cubicBezTo>
                    <a:cubicBezTo>
                      <a:pt x="1761594" y="17780"/>
                      <a:pt x="1743865" y="34544"/>
                      <a:pt x="1739902" y="56490"/>
                    </a:cubicBezTo>
                    <a:lnTo>
                      <a:pt x="1698856" y="285496"/>
                    </a:lnTo>
                    <a:cubicBezTo>
                      <a:pt x="1623164" y="300025"/>
                      <a:pt x="1547675" y="319735"/>
                      <a:pt x="1473660" y="344272"/>
                    </a:cubicBezTo>
                    <a:lnTo>
                      <a:pt x="1318211" y="166218"/>
                    </a:lnTo>
                    <a:cubicBezTo>
                      <a:pt x="1303937" y="149860"/>
                      <a:pt x="1280823" y="144323"/>
                      <a:pt x="1260604" y="152654"/>
                    </a:cubicBezTo>
                    <a:cubicBezTo>
                      <a:pt x="1186995" y="182931"/>
                      <a:pt x="1115519" y="217170"/>
                      <a:pt x="1048159" y="254406"/>
                    </a:cubicBezTo>
                    <a:cubicBezTo>
                      <a:pt x="1028499" y="265278"/>
                      <a:pt x="1018339" y="287731"/>
                      <a:pt x="1023114" y="309626"/>
                    </a:cubicBezTo>
                    <a:lnTo>
                      <a:pt x="1072238" y="535635"/>
                    </a:lnTo>
                    <a:cubicBezTo>
                      <a:pt x="1003556" y="579628"/>
                      <a:pt x="937516" y="628752"/>
                      <a:pt x="875185" y="682041"/>
                    </a:cubicBezTo>
                    <a:lnTo>
                      <a:pt x="662993" y="576478"/>
                    </a:lnTo>
                    <a:cubicBezTo>
                      <a:pt x="643486" y="566776"/>
                      <a:pt x="620169" y="570586"/>
                      <a:pt x="604725" y="585775"/>
                    </a:cubicBezTo>
                    <a:cubicBezTo>
                      <a:pt x="550369" y="639318"/>
                      <a:pt x="499163" y="695655"/>
                      <a:pt x="452630" y="753110"/>
                    </a:cubicBezTo>
                    <a:cubicBezTo>
                      <a:pt x="438406" y="770687"/>
                      <a:pt x="437492" y="795528"/>
                      <a:pt x="450395" y="814070"/>
                    </a:cubicBezTo>
                    <a:lnTo>
                      <a:pt x="581865" y="1003097"/>
                    </a:lnTo>
                    <a:cubicBezTo>
                      <a:pt x="531421" y="1074268"/>
                      <a:pt x="486006" y="1149655"/>
                      <a:pt x="446382" y="1227988"/>
                    </a:cubicBezTo>
                    <a:lnTo>
                      <a:pt x="210162" y="1212037"/>
                    </a:lnTo>
                    <a:cubicBezTo>
                      <a:pt x="188877" y="1210716"/>
                      <a:pt x="168303" y="1223061"/>
                      <a:pt x="159921" y="1243025"/>
                    </a:cubicBezTo>
                    <a:cubicBezTo>
                      <a:pt x="136857" y="1297889"/>
                      <a:pt x="118163" y="1347165"/>
                      <a:pt x="102771" y="1393800"/>
                    </a:cubicBezTo>
                    <a:cubicBezTo>
                      <a:pt x="98656" y="1406195"/>
                      <a:pt x="94998" y="1418590"/>
                      <a:pt x="91341" y="1431036"/>
                    </a:cubicBezTo>
                    <a:lnTo>
                      <a:pt x="86616" y="1446936"/>
                    </a:lnTo>
                    <a:cubicBezTo>
                      <a:pt x="80063" y="1468628"/>
                      <a:pt x="88750" y="1492047"/>
                      <a:pt x="107800" y="1504341"/>
                    </a:cubicBezTo>
                    <a:lnTo>
                      <a:pt x="300789" y="1628394"/>
                    </a:lnTo>
                    <a:cubicBezTo>
                      <a:pt x="279351" y="1719885"/>
                      <a:pt x="265178" y="1813001"/>
                      <a:pt x="258473" y="1906016"/>
                    </a:cubicBezTo>
                    <a:lnTo>
                      <a:pt x="34597" y="1981251"/>
                    </a:lnTo>
                    <a:cubicBezTo>
                      <a:pt x="13972" y="1988261"/>
                      <a:pt x="2" y="2007616"/>
                      <a:pt x="2" y="2029409"/>
                    </a:cubicBezTo>
                    <a:cubicBezTo>
                      <a:pt x="-99" y="2097430"/>
                      <a:pt x="3304" y="2166417"/>
                      <a:pt x="10213" y="2234590"/>
                    </a:cubicBezTo>
                    <a:cubicBezTo>
                      <a:pt x="12499" y="2257146"/>
                      <a:pt x="29466" y="2275484"/>
                      <a:pt x="51818" y="2279498"/>
                    </a:cubicBezTo>
                    <a:lnTo>
                      <a:pt x="277523" y="2319985"/>
                    </a:lnTo>
                    <a:cubicBezTo>
                      <a:pt x="293677" y="2417674"/>
                      <a:pt x="318163" y="2514499"/>
                      <a:pt x="350522" y="2608682"/>
                    </a:cubicBezTo>
                    <a:lnTo>
                      <a:pt x="173484" y="2763215"/>
                    </a:lnTo>
                    <a:cubicBezTo>
                      <a:pt x="156974" y="2777643"/>
                      <a:pt x="151539" y="2801061"/>
                      <a:pt x="160073" y="2821280"/>
                    </a:cubicBezTo>
                    <a:cubicBezTo>
                      <a:pt x="185575" y="2881630"/>
                      <a:pt x="214277" y="2941473"/>
                      <a:pt x="245417" y="2998978"/>
                    </a:cubicBezTo>
                    <a:cubicBezTo>
                      <a:pt x="256136" y="3018892"/>
                      <a:pt x="278843" y="3029255"/>
                      <a:pt x="300891" y="3024429"/>
                    </a:cubicBezTo>
                    <a:lnTo>
                      <a:pt x="525528" y="2975610"/>
                    </a:lnTo>
                    <a:cubicBezTo>
                      <a:pt x="581154" y="3064561"/>
                      <a:pt x="643841" y="3147974"/>
                      <a:pt x="712523" y="3224225"/>
                    </a:cubicBezTo>
                    <a:lnTo>
                      <a:pt x="608485" y="3433420"/>
                    </a:lnTo>
                    <a:cubicBezTo>
                      <a:pt x="598629" y="3453232"/>
                      <a:pt x="602744" y="3477108"/>
                      <a:pt x="618594" y="3492500"/>
                    </a:cubicBezTo>
                    <a:cubicBezTo>
                      <a:pt x="663145" y="3535731"/>
                      <a:pt x="711202" y="3578047"/>
                      <a:pt x="761443" y="3618230"/>
                    </a:cubicBezTo>
                    <a:cubicBezTo>
                      <a:pt x="778969" y="3632302"/>
                      <a:pt x="803760" y="3633114"/>
                      <a:pt x="822200" y="3620313"/>
                    </a:cubicBezTo>
                    <a:lnTo>
                      <a:pt x="1011837" y="3488436"/>
                    </a:lnTo>
                    <a:cubicBezTo>
                      <a:pt x="1098654" y="3549142"/>
                      <a:pt x="1191313" y="3602228"/>
                      <a:pt x="1288036" y="3646678"/>
                    </a:cubicBezTo>
                    <a:lnTo>
                      <a:pt x="1272339" y="3878428"/>
                    </a:lnTo>
                    <a:cubicBezTo>
                      <a:pt x="1270815" y="3900678"/>
                      <a:pt x="1284023" y="3921303"/>
                      <a:pt x="1304851" y="3929279"/>
                    </a:cubicBezTo>
                    <a:cubicBezTo>
                      <a:pt x="1334163" y="3940505"/>
                      <a:pt x="1363728" y="3951275"/>
                      <a:pt x="1393802" y="3961181"/>
                    </a:cubicBezTo>
                    <a:cubicBezTo>
                      <a:pt x="1423875" y="3971138"/>
                      <a:pt x="1454051" y="3980129"/>
                      <a:pt x="1484226" y="3988613"/>
                    </a:cubicBezTo>
                    <a:cubicBezTo>
                      <a:pt x="1505663" y="3994607"/>
                      <a:pt x="1528625" y="3985920"/>
                      <a:pt x="1540665" y="3967175"/>
                    </a:cubicBezTo>
                    <a:lnTo>
                      <a:pt x="1666293" y="3771799"/>
                    </a:lnTo>
                    <a:cubicBezTo>
                      <a:pt x="1770331" y="3793795"/>
                      <a:pt x="1876351" y="3806444"/>
                      <a:pt x="1982371" y="3809441"/>
                    </a:cubicBezTo>
                    <a:lnTo>
                      <a:pt x="2055980" y="4028440"/>
                    </a:lnTo>
                    <a:cubicBezTo>
                      <a:pt x="2062940" y="4049217"/>
                      <a:pt x="2082396" y="4063086"/>
                      <a:pt x="2104087" y="4063086"/>
                    </a:cubicBezTo>
                    <a:lnTo>
                      <a:pt x="2105967" y="4063086"/>
                    </a:lnTo>
                    <a:cubicBezTo>
                      <a:pt x="2170331" y="4060698"/>
                      <a:pt x="2234085" y="4055415"/>
                      <a:pt x="2295553" y="4047287"/>
                    </a:cubicBezTo>
                    <a:cubicBezTo>
                      <a:pt x="2317498" y="4044391"/>
                      <a:pt x="2335024" y="4027678"/>
                      <a:pt x="2338936" y="4005885"/>
                    </a:cubicBezTo>
                    <a:lnTo>
                      <a:pt x="2380186" y="3775863"/>
                    </a:lnTo>
                    <a:cubicBezTo>
                      <a:pt x="2400150" y="3771799"/>
                      <a:pt x="2420419" y="3767226"/>
                      <a:pt x="2441196" y="3762146"/>
                    </a:cubicBezTo>
                    <a:cubicBezTo>
                      <a:pt x="2448765" y="3822599"/>
                      <a:pt x="2479652" y="3875380"/>
                      <a:pt x="2525016" y="3911651"/>
                    </a:cubicBezTo>
                    <a:cubicBezTo>
                      <a:pt x="2472692" y="3953510"/>
                      <a:pt x="2438402" y="4017213"/>
                      <a:pt x="2438402" y="4089400"/>
                    </a:cubicBezTo>
                    <a:cubicBezTo>
                      <a:pt x="2438402" y="4161587"/>
                      <a:pt x="2472692" y="4225290"/>
                      <a:pt x="2525067" y="4267200"/>
                    </a:cubicBezTo>
                    <a:cubicBezTo>
                      <a:pt x="2472692" y="4309110"/>
                      <a:pt x="2438402" y="4372814"/>
                      <a:pt x="2438402" y="4445000"/>
                    </a:cubicBezTo>
                    <a:cubicBezTo>
                      <a:pt x="2438402" y="4571035"/>
                      <a:pt x="2540968" y="4673600"/>
                      <a:pt x="2667002" y="4673600"/>
                    </a:cubicBezTo>
                    <a:lnTo>
                      <a:pt x="4013202" y="4673600"/>
                    </a:lnTo>
                    <a:cubicBezTo>
                      <a:pt x="4021076" y="4673600"/>
                      <a:pt x="4028899" y="4671771"/>
                      <a:pt x="4035910" y="4668266"/>
                    </a:cubicBezTo>
                    <a:lnTo>
                      <a:pt x="4165602" y="4603394"/>
                    </a:lnTo>
                    <a:lnTo>
                      <a:pt x="4165602" y="4622800"/>
                    </a:lnTo>
                    <a:cubicBezTo>
                      <a:pt x="4165602" y="4650842"/>
                      <a:pt x="4188361" y="4673600"/>
                      <a:pt x="4216402" y="4673600"/>
                    </a:cubicBezTo>
                    <a:lnTo>
                      <a:pt x="4622802" y="4673600"/>
                    </a:lnTo>
                    <a:cubicBezTo>
                      <a:pt x="4650844" y="4673600"/>
                      <a:pt x="4673602" y="4650842"/>
                      <a:pt x="4673602" y="4622800"/>
                    </a:cubicBezTo>
                    <a:lnTo>
                      <a:pt x="4673602" y="3200400"/>
                    </a:lnTo>
                    <a:cubicBezTo>
                      <a:pt x="4673602" y="3172358"/>
                      <a:pt x="4650844" y="3149600"/>
                      <a:pt x="4622802" y="3149600"/>
                    </a:cubicBezTo>
                    <a:close/>
                    <a:moveTo>
                      <a:pt x="2438402" y="3378200"/>
                    </a:moveTo>
                    <a:cubicBezTo>
                      <a:pt x="2438402" y="3383432"/>
                      <a:pt x="2439621" y="3388360"/>
                      <a:pt x="2439926" y="3393491"/>
                    </a:cubicBezTo>
                    <a:cubicBezTo>
                      <a:pt x="2307389" y="3433217"/>
                      <a:pt x="2170534" y="3454400"/>
                      <a:pt x="2032002" y="3454400"/>
                    </a:cubicBezTo>
                    <a:cubicBezTo>
                      <a:pt x="1247701" y="3454400"/>
                      <a:pt x="609602" y="2816301"/>
                      <a:pt x="609602" y="2032000"/>
                    </a:cubicBezTo>
                    <a:cubicBezTo>
                      <a:pt x="609602" y="1247699"/>
                      <a:pt x="1247701" y="609600"/>
                      <a:pt x="2032002" y="609600"/>
                    </a:cubicBezTo>
                    <a:cubicBezTo>
                      <a:pt x="2816303" y="609600"/>
                      <a:pt x="3454402" y="1247699"/>
                      <a:pt x="3454402" y="2032000"/>
                    </a:cubicBezTo>
                    <a:cubicBezTo>
                      <a:pt x="3454402" y="2181098"/>
                      <a:pt x="3430475" y="2328367"/>
                      <a:pt x="3384451" y="2470353"/>
                    </a:cubicBezTo>
                    <a:cubicBezTo>
                      <a:pt x="3305508" y="2513483"/>
                      <a:pt x="3251202" y="2596287"/>
                      <a:pt x="3251202" y="2692400"/>
                    </a:cubicBezTo>
                    <a:lnTo>
                      <a:pt x="3251202" y="3149600"/>
                    </a:lnTo>
                    <a:lnTo>
                      <a:pt x="2667002" y="3149600"/>
                    </a:lnTo>
                    <a:cubicBezTo>
                      <a:pt x="2540968" y="3149600"/>
                      <a:pt x="2438402" y="3252165"/>
                      <a:pt x="2438402" y="3378200"/>
                    </a:cubicBezTo>
                    <a:close/>
                    <a:moveTo>
                      <a:pt x="3022602" y="4572000"/>
                    </a:moveTo>
                    <a:lnTo>
                      <a:pt x="2667002" y="4572000"/>
                    </a:lnTo>
                    <a:cubicBezTo>
                      <a:pt x="2597000" y="4572000"/>
                      <a:pt x="2540002" y="4515003"/>
                      <a:pt x="2540002" y="4445000"/>
                    </a:cubicBezTo>
                    <a:cubicBezTo>
                      <a:pt x="2540002" y="4374998"/>
                      <a:pt x="2597000" y="4318000"/>
                      <a:pt x="2667002" y="4318000"/>
                    </a:cubicBezTo>
                    <a:lnTo>
                      <a:pt x="3022602" y="4318000"/>
                    </a:lnTo>
                    <a:cubicBezTo>
                      <a:pt x="3092605" y="4318000"/>
                      <a:pt x="3149602" y="4374998"/>
                      <a:pt x="3149602" y="4445000"/>
                    </a:cubicBezTo>
                    <a:cubicBezTo>
                      <a:pt x="3149602" y="4515003"/>
                      <a:pt x="3092605" y="4572000"/>
                      <a:pt x="3022602" y="4572000"/>
                    </a:cubicBezTo>
                    <a:close/>
                    <a:moveTo>
                      <a:pt x="3022602" y="4216400"/>
                    </a:moveTo>
                    <a:lnTo>
                      <a:pt x="2667002" y="4216400"/>
                    </a:lnTo>
                    <a:cubicBezTo>
                      <a:pt x="2597000" y="4216400"/>
                      <a:pt x="2540002" y="4159402"/>
                      <a:pt x="2540002" y="4089400"/>
                    </a:cubicBezTo>
                    <a:cubicBezTo>
                      <a:pt x="2540002" y="4019398"/>
                      <a:pt x="2597000" y="3962400"/>
                      <a:pt x="2667002" y="3962400"/>
                    </a:cubicBezTo>
                    <a:lnTo>
                      <a:pt x="3022602" y="3962400"/>
                    </a:lnTo>
                    <a:cubicBezTo>
                      <a:pt x="3092605" y="3962400"/>
                      <a:pt x="3149602" y="4019398"/>
                      <a:pt x="3149602" y="4089400"/>
                    </a:cubicBezTo>
                    <a:cubicBezTo>
                      <a:pt x="3149602" y="4159402"/>
                      <a:pt x="3092605" y="4216400"/>
                      <a:pt x="3022602" y="4216400"/>
                    </a:cubicBezTo>
                    <a:close/>
                    <a:moveTo>
                      <a:pt x="3022602" y="3860800"/>
                    </a:moveTo>
                    <a:lnTo>
                      <a:pt x="2667002" y="3860800"/>
                    </a:lnTo>
                    <a:cubicBezTo>
                      <a:pt x="2597000" y="3860800"/>
                      <a:pt x="2540002" y="3803802"/>
                      <a:pt x="2540002" y="3733800"/>
                    </a:cubicBezTo>
                    <a:cubicBezTo>
                      <a:pt x="2540002" y="3663798"/>
                      <a:pt x="2597000" y="3606800"/>
                      <a:pt x="2667002" y="3606800"/>
                    </a:cubicBezTo>
                    <a:lnTo>
                      <a:pt x="3022602" y="3606800"/>
                    </a:lnTo>
                    <a:cubicBezTo>
                      <a:pt x="3092605" y="3606800"/>
                      <a:pt x="3149602" y="3663798"/>
                      <a:pt x="3149602" y="3733800"/>
                    </a:cubicBezTo>
                    <a:cubicBezTo>
                      <a:pt x="3149602" y="3803802"/>
                      <a:pt x="3092605" y="3860800"/>
                      <a:pt x="3022602" y="3860800"/>
                    </a:cubicBezTo>
                    <a:close/>
                    <a:moveTo>
                      <a:pt x="3022602" y="3505200"/>
                    </a:moveTo>
                    <a:lnTo>
                      <a:pt x="2667002" y="3505200"/>
                    </a:lnTo>
                    <a:cubicBezTo>
                      <a:pt x="2609751" y="3505200"/>
                      <a:pt x="2561796" y="3466846"/>
                      <a:pt x="2545997" y="3414725"/>
                    </a:cubicBezTo>
                    <a:cubicBezTo>
                      <a:pt x="2545895" y="3414370"/>
                      <a:pt x="2545997" y="3413963"/>
                      <a:pt x="2545844" y="3413608"/>
                    </a:cubicBezTo>
                    <a:cubicBezTo>
                      <a:pt x="2545743" y="3413303"/>
                      <a:pt x="2545489" y="3413100"/>
                      <a:pt x="2545387" y="3412795"/>
                    </a:cubicBezTo>
                    <a:cubicBezTo>
                      <a:pt x="2542237" y="3401720"/>
                      <a:pt x="2540002" y="3390290"/>
                      <a:pt x="2540002" y="3378200"/>
                    </a:cubicBezTo>
                    <a:cubicBezTo>
                      <a:pt x="2540002" y="3308198"/>
                      <a:pt x="2597000" y="3251200"/>
                      <a:pt x="2667002" y="3251200"/>
                    </a:cubicBezTo>
                    <a:lnTo>
                      <a:pt x="3022602" y="3251200"/>
                    </a:lnTo>
                    <a:cubicBezTo>
                      <a:pt x="3092605" y="3251200"/>
                      <a:pt x="3149602" y="3308198"/>
                      <a:pt x="3149602" y="3378200"/>
                    </a:cubicBezTo>
                    <a:cubicBezTo>
                      <a:pt x="3149602" y="3448202"/>
                      <a:pt x="3092605" y="3505200"/>
                      <a:pt x="3022602" y="3505200"/>
                    </a:cubicBezTo>
                    <a:close/>
                    <a:moveTo>
                      <a:pt x="4572002" y="4572000"/>
                    </a:moveTo>
                    <a:lnTo>
                      <a:pt x="4267202" y="4572000"/>
                    </a:lnTo>
                    <a:lnTo>
                      <a:pt x="4267202" y="4521200"/>
                    </a:lnTo>
                    <a:cubicBezTo>
                      <a:pt x="4267202" y="4503573"/>
                      <a:pt x="4258058" y="4487266"/>
                      <a:pt x="4243123" y="4477970"/>
                    </a:cubicBezTo>
                    <a:cubicBezTo>
                      <a:pt x="4228137" y="4468724"/>
                      <a:pt x="4209443" y="4467911"/>
                      <a:pt x="4193695" y="4475734"/>
                    </a:cubicBezTo>
                    <a:lnTo>
                      <a:pt x="4001214" y="4572000"/>
                    </a:lnTo>
                    <a:lnTo>
                      <a:pt x="3212493" y="4572000"/>
                    </a:lnTo>
                    <a:cubicBezTo>
                      <a:pt x="3236877" y="4535627"/>
                      <a:pt x="3251202" y="4491990"/>
                      <a:pt x="3251202" y="4445000"/>
                    </a:cubicBezTo>
                    <a:cubicBezTo>
                      <a:pt x="3251202" y="4372814"/>
                      <a:pt x="3216912" y="4309110"/>
                      <a:pt x="3164537" y="4267200"/>
                    </a:cubicBezTo>
                    <a:cubicBezTo>
                      <a:pt x="3216912" y="4225290"/>
                      <a:pt x="3251202" y="4161587"/>
                      <a:pt x="3251202" y="4089400"/>
                    </a:cubicBezTo>
                    <a:cubicBezTo>
                      <a:pt x="3251202" y="4017213"/>
                      <a:pt x="3216912" y="3953510"/>
                      <a:pt x="3164537" y="3911600"/>
                    </a:cubicBezTo>
                    <a:cubicBezTo>
                      <a:pt x="3216912" y="3869690"/>
                      <a:pt x="3251202" y="3805987"/>
                      <a:pt x="3251202" y="3733800"/>
                    </a:cubicBezTo>
                    <a:cubicBezTo>
                      <a:pt x="3251202" y="3661613"/>
                      <a:pt x="3216912" y="3597910"/>
                      <a:pt x="3164537" y="3556000"/>
                    </a:cubicBezTo>
                    <a:cubicBezTo>
                      <a:pt x="3216912" y="3514090"/>
                      <a:pt x="3251202" y="3450387"/>
                      <a:pt x="3251202" y="3378200"/>
                    </a:cubicBezTo>
                    <a:cubicBezTo>
                      <a:pt x="3251202" y="3331210"/>
                      <a:pt x="3236877" y="3287573"/>
                      <a:pt x="3212493" y="3251200"/>
                    </a:cubicBezTo>
                    <a:lnTo>
                      <a:pt x="3302002" y="3251200"/>
                    </a:lnTo>
                    <a:cubicBezTo>
                      <a:pt x="3330044" y="3251200"/>
                      <a:pt x="3352802" y="3228442"/>
                      <a:pt x="3352802" y="3200400"/>
                    </a:cubicBezTo>
                    <a:lnTo>
                      <a:pt x="3352802" y="2692400"/>
                    </a:lnTo>
                    <a:cubicBezTo>
                      <a:pt x="3352802" y="2608377"/>
                      <a:pt x="3421179" y="2540000"/>
                      <a:pt x="3505202" y="2540000"/>
                    </a:cubicBezTo>
                    <a:cubicBezTo>
                      <a:pt x="3589225" y="2540000"/>
                      <a:pt x="3657602" y="2608377"/>
                      <a:pt x="3657602" y="2692400"/>
                    </a:cubicBezTo>
                    <a:lnTo>
                      <a:pt x="3657602" y="2997200"/>
                    </a:lnTo>
                    <a:cubicBezTo>
                      <a:pt x="3657602" y="3129839"/>
                      <a:pt x="3759812" y="3239059"/>
                      <a:pt x="3889606" y="3250235"/>
                    </a:cubicBezTo>
                    <a:lnTo>
                      <a:pt x="3977287" y="3337916"/>
                    </a:lnTo>
                    <a:cubicBezTo>
                      <a:pt x="3986787" y="3347466"/>
                      <a:pt x="3999740" y="3352800"/>
                      <a:pt x="4013202" y="3352800"/>
                    </a:cubicBezTo>
                    <a:lnTo>
                      <a:pt x="4165602" y="3352800"/>
                    </a:lnTo>
                    <a:lnTo>
                      <a:pt x="4165602" y="4318000"/>
                    </a:lnTo>
                    <a:cubicBezTo>
                      <a:pt x="4165602" y="4346042"/>
                      <a:pt x="4188361" y="4368800"/>
                      <a:pt x="4216402" y="4368800"/>
                    </a:cubicBezTo>
                    <a:cubicBezTo>
                      <a:pt x="4244444" y="4368800"/>
                      <a:pt x="4267202" y="4346042"/>
                      <a:pt x="4267202" y="4318000"/>
                    </a:cubicBezTo>
                    <a:lnTo>
                      <a:pt x="4267202" y="3251200"/>
                    </a:lnTo>
                    <a:lnTo>
                      <a:pt x="4572002" y="3251200"/>
                    </a:lnTo>
                    <a:close/>
                  </a:path>
                </a:pathLst>
              </a:custGeom>
              <a:grpFill/>
              <a:ln w="50800" cap="flat">
                <a:noFill/>
                <a:prstDash val="solid"/>
                <a:miter/>
              </a:ln>
            </p:spPr>
            <p:txBody>
              <a:bodyPr rtlCol="0" anchor="ct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en-IN" sz="1800" b="0" i="0" u="none" strike="noStrike" kern="1200" cap="none" spc="0" normalizeH="0" baseline="0" noProof="0">
                  <a:ln>
                    <a:noFill/>
                  </a:ln>
                  <a:solidFill>
                    <a:prstClr val="black"/>
                  </a:solidFill>
                  <a:effectLst/>
                  <a:uLnTx/>
                  <a:uFillTx/>
                  <a:latin typeface="微软雅黑" panose="020B0503020204020204" pitchFamily="34" charset="-122"/>
                  <a:ea typeface="微软雅黑" panose="020B0503020204020204" pitchFamily="34" charset="-122"/>
                </a:endParaRPr>
              </a:p>
            </p:txBody>
          </p:sp>
          <p:sp>
            <p:nvSpPr>
              <p:cNvPr id="81" name="Freeform: Shape 192"/>
              <p:cNvSpPr/>
              <p:nvPr/>
            </p:nvSpPr>
            <p:spPr>
              <a:xfrm>
                <a:off x="6604000" y="4445000"/>
                <a:ext cx="101600" cy="101600"/>
              </a:xfrm>
              <a:custGeom>
                <a:avLst/>
                <a:gdLst>
                  <a:gd name="connsiteX0" fmla="*/ 101600 w 101600"/>
                  <a:gd name="connsiteY0" fmla="*/ 50800 h 101600"/>
                  <a:gd name="connsiteX1" fmla="*/ 50800 w 101600"/>
                  <a:gd name="connsiteY1" fmla="*/ 101600 h 101600"/>
                  <a:gd name="connsiteX2" fmla="*/ 0 w 101600"/>
                  <a:gd name="connsiteY2" fmla="*/ 50800 h 101600"/>
                  <a:gd name="connsiteX3" fmla="*/ 50800 w 101600"/>
                  <a:gd name="connsiteY3" fmla="*/ 0 h 101600"/>
                  <a:gd name="connsiteX4" fmla="*/ 101600 w 101600"/>
                  <a:gd name="connsiteY4" fmla="*/ 50800 h 1016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1600" h="101600">
                    <a:moveTo>
                      <a:pt x="101600" y="50800"/>
                    </a:moveTo>
                    <a:cubicBezTo>
                      <a:pt x="101600" y="78856"/>
                      <a:pt x="78856" y="101600"/>
                      <a:pt x="50800" y="101600"/>
                    </a:cubicBezTo>
                    <a:cubicBezTo>
                      <a:pt x="22744" y="101600"/>
                      <a:pt x="0" y="78856"/>
                      <a:pt x="0" y="50800"/>
                    </a:cubicBezTo>
                    <a:cubicBezTo>
                      <a:pt x="0" y="22744"/>
                      <a:pt x="22744" y="0"/>
                      <a:pt x="50800" y="0"/>
                    </a:cubicBezTo>
                    <a:cubicBezTo>
                      <a:pt x="78856" y="0"/>
                      <a:pt x="101600" y="22744"/>
                      <a:pt x="101600" y="50800"/>
                    </a:cubicBezTo>
                    <a:close/>
                  </a:path>
                </a:pathLst>
              </a:custGeom>
              <a:grpFill/>
              <a:ln w="50800" cap="flat">
                <a:noFill/>
                <a:prstDash val="solid"/>
                <a:miter/>
              </a:ln>
            </p:spPr>
            <p:txBody>
              <a:bodyPr rtlCol="0" anchor="ct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en-IN" sz="1800" b="0" i="0" u="none" strike="noStrike" kern="1200" cap="none" spc="0" normalizeH="0" baseline="0" noProof="0">
                  <a:ln>
                    <a:noFill/>
                  </a:ln>
                  <a:solidFill>
                    <a:prstClr val="black"/>
                  </a:solidFill>
                  <a:effectLst/>
                  <a:uLnTx/>
                  <a:uFillTx/>
                  <a:latin typeface="微软雅黑" panose="020B0503020204020204" pitchFamily="34" charset="-122"/>
                  <a:ea typeface="微软雅黑" panose="020B0503020204020204" pitchFamily="34" charset="-122"/>
                </a:endParaRPr>
              </a:p>
            </p:txBody>
          </p:sp>
          <p:sp>
            <p:nvSpPr>
              <p:cNvPr id="82" name="Freeform: Shape 193"/>
              <p:cNvSpPr/>
              <p:nvPr/>
            </p:nvSpPr>
            <p:spPr>
              <a:xfrm>
                <a:off x="4114800" y="5359400"/>
                <a:ext cx="254000" cy="101600"/>
              </a:xfrm>
              <a:custGeom>
                <a:avLst/>
                <a:gdLst>
                  <a:gd name="connsiteX0" fmla="*/ 203200 w 254000"/>
                  <a:gd name="connsiteY0" fmla="*/ 101600 h 101600"/>
                  <a:gd name="connsiteX1" fmla="*/ 254000 w 254000"/>
                  <a:gd name="connsiteY1" fmla="*/ 50800 h 101600"/>
                  <a:gd name="connsiteX2" fmla="*/ 203200 w 254000"/>
                  <a:gd name="connsiteY2" fmla="*/ 0 h 101600"/>
                  <a:gd name="connsiteX3" fmla="*/ 50800 w 254000"/>
                  <a:gd name="connsiteY3" fmla="*/ 0 h 101600"/>
                  <a:gd name="connsiteX4" fmla="*/ 0 w 254000"/>
                  <a:gd name="connsiteY4" fmla="*/ 50800 h 101600"/>
                  <a:gd name="connsiteX5" fmla="*/ 50800 w 254000"/>
                  <a:gd name="connsiteY5" fmla="*/ 101600 h 10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54000" h="101600">
                    <a:moveTo>
                      <a:pt x="203200" y="101600"/>
                    </a:moveTo>
                    <a:cubicBezTo>
                      <a:pt x="231242" y="101600"/>
                      <a:pt x="254000" y="78842"/>
                      <a:pt x="254000" y="50800"/>
                    </a:cubicBezTo>
                    <a:cubicBezTo>
                      <a:pt x="254000" y="22758"/>
                      <a:pt x="231242" y="0"/>
                      <a:pt x="203200" y="0"/>
                    </a:cubicBezTo>
                    <a:lnTo>
                      <a:pt x="50800" y="0"/>
                    </a:lnTo>
                    <a:cubicBezTo>
                      <a:pt x="22758" y="0"/>
                      <a:pt x="0" y="22758"/>
                      <a:pt x="0" y="50800"/>
                    </a:cubicBezTo>
                    <a:cubicBezTo>
                      <a:pt x="0" y="78842"/>
                      <a:pt x="22758" y="101600"/>
                      <a:pt x="50800" y="101600"/>
                    </a:cubicBezTo>
                    <a:close/>
                  </a:path>
                </a:pathLst>
              </a:custGeom>
              <a:grpFill/>
              <a:ln w="50800" cap="flat">
                <a:noFill/>
                <a:prstDash val="solid"/>
                <a:miter/>
              </a:ln>
            </p:spPr>
            <p:txBody>
              <a:bodyPr rtlCol="0" anchor="ct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en-IN" sz="1800" b="0" i="0" u="none" strike="noStrike" kern="1200" cap="none" spc="0" normalizeH="0" baseline="0" noProof="0">
                  <a:ln>
                    <a:noFill/>
                  </a:ln>
                  <a:solidFill>
                    <a:prstClr val="black"/>
                  </a:solidFill>
                  <a:effectLst/>
                  <a:uLnTx/>
                  <a:uFillTx/>
                  <a:latin typeface="微软雅黑" panose="020B0503020204020204" pitchFamily="34" charset="-122"/>
                  <a:ea typeface="微软雅黑" panose="020B0503020204020204" pitchFamily="34" charset="-122"/>
                </a:endParaRPr>
              </a:p>
            </p:txBody>
          </p:sp>
          <p:sp>
            <p:nvSpPr>
              <p:cNvPr id="83" name="Freeform: Shape 194"/>
              <p:cNvSpPr/>
              <p:nvPr/>
            </p:nvSpPr>
            <p:spPr>
              <a:xfrm>
                <a:off x="2235200" y="4800620"/>
                <a:ext cx="1778000" cy="965179"/>
              </a:xfrm>
              <a:custGeom>
                <a:avLst/>
                <a:gdLst>
                  <a:gd name="connsiteX0" fmla="*/ 50800 w 1778000"/>
                  <a:gd name="connsiteY0" fmla="*/ 660379 h 965179"/>
                  <a:gd name="connsiteX1" fmla="*/ 304800 w 1778000"/>
                  <a:gd name="connsiteY1" fmla="*/ 660379 h 965179"/>
                  <a:gd name="connsiteX2" fmla="*/ 353619 w 1778000"/>
                  <a:gd name="connsiteY2" fmla="*/ 623549 h 965179"/>
                  <a:gd name="connsiteX3" fmla="*/ 408178 w 1778000"/>
                  <a:gd name="connsiteY3" fmla="*/ 432592 h 965179"/>
                  <a:gd name="connsiteX4" fmla="*/ 561035 w 1778000"/>
                  <a:gd name="connsiteY4" fmla="*/ 929314 h 965179"/>
                  <a:gd name="connsiteX5" fmla="*/ 609600 w 1778000"/>
                  <a:gd name="connsiteY5" fmla="*/ 965179 h 965179"/>
                  <a:gd name="connsiteX6" fmla="*/ 611327 w 1778000"/>
                  <a:gd name="connsiteY6" fmla="*/ 965179 h 965179"/>
                  <a:gd name="connsiteX7" fmla="*/ 659079 w 1778000"/>
                  <a:gd name="connsiteY7" fmla="*/ 926012 h 965179"/>
                  <a:gd name="connsiteX8" fmla="*/ 821233 w 1778000"/>
                  <a:gd name="connsiteY8" fmla="*/ 236707 h 965179"/>
                  <a:gd name="connsiteX9" fmla="*/ 1018591 w 1778000"/>
                  <a:gd name="connsiteY9" fmla="*/ 828832 h 965179"/>
                  <a:gd name="connsiteX10" fmla="*/ 1063193 w 1778000"/>
                  <a:gd name="connsiteY10" fmla="*/ 863427 h 965179"/>
                  <a:gd name="connsiteX11" fmla="*/ 1112215 w 1778000"/>
                  <a:gd name="connsiteY11" fmla="*/ 835487 h 965179"/>
                  <a:gd name="connsiteX12" fmla="*/ 1199794 w 1778000"/>
                  <a:gd name="connsiteY12" fmla="*/ 660379 h 965179"/>
                  <a:gd name="connsiteX13" fmla="*/ 1727200 w 1778000"/>
                  <a:gd name="connsiteY13" fmla="*/ 660379 h 965179"/>
                  <a:gd name="connsiteX14" fmla="*/ 1778000 w 1778000"/>
                  <a:gd name="connsiteY14" fmla="*/ 609579 h 965179"/>
                  <a:gd name="connsiteX15" fmla="*/ 1727200 w 1778000"/>
                  <a:gd name="connsiteY15" fmla="*/ 558779 h 965179"/>
                  <a:gd name="connsiteX16" fmla="*/ 1168400 w 1778000"/>
                  <a:gd name="connsiteY16" fmla="*/ 558779 h 965179"/>
                  <a:gd name="connsiteX17" fmla="*/ 1122934 w 1778000"/>
                  <a:gd name="connsiteY17" fmla="*/ 586872 h 965179"/>
                  <a:gd name="connsiteX18" fmla="*/ 1076198 w 1778000"/>
                  <a:gd name="connsiteY18" fmla="*/ 680394 h 965179"/>
                  <a:gd name="connsiteX19" fmla="*/ 861009 w 1778000"/>
                  <a:gd name="connsiteY19" fmla="*/ 34726 h 965179"/>
                  <a:gd name="connsiteX20" fmla="*/ 810514 w 1778000"/>
                  <a:gd name="connsiteY20" fmla="*/ 30 h 965179"/>
                  <a:gd name="connsiteX21" fmla="*/ 763372 w 1778000"/>
                  <a:gd name="connsiteY21" fmla="*/ 39146 h 965179"/>
                  <a:gd name="connsiteX22" fmla="*/ 603098 w 1778000"/>
                  <a:gd name="connsiteY22" fmla="*/ 720374 h 965179"/>
                  <a:gd name="connsiteX23" fmla="*/ 454965 w 1778000"/>
                  <a:gd name="connsiteY23" fmla="*/ 239044 h 965179"/>
                  <a:gd name="connsiteX24" fmla="*/ 406400 w 1778000"/>
                  <a:gd name="connsiteY24" fmla="*/ 203179 h 965179"/>
                  <a:gd name="connsiteX25" fmla="*/ 405892 w 1778000"/>
                  <a:gd name="connsiteY25" fmla="*/ 203179 h 965179"/>
                  <a:gd name="connsiteX26" fmla="*/ 357581 w 1778000"/>
                  <a:gd name="connsiteY26" fmla="*/ 240009 h 965179"/>
                  <a:gd name="connsiteX27" fmla="*/ 266497 w 1778000"/>
                  <a:gd name="connsiteY27" fmla="*/ 558779 h 965179"/>
                  <a:gd name="connsiteX28" fmla="*/ 50800 w 1778000"/>
                  <a:gd name="connsiteY28" fmla="*/ 558779 h 965179"/>
                  <a:gd name="connsiteX29" fmla="*/ 0 w 1778000"/>
                  <a:gd name="connsiteY29" fmla="*/ 609579 h 965179"/>
                  <a:gd name="connsiteX30" fmla="*/ 50800 w 1778000"/>
                  <a:gd name="connsiteY30" fmla="*/ 660379 h 9651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1778000" h="965179">
                    <a:moveTo>
                      <a:pt x="50800" y="660379"/>
                    </a:moveTo>
                    <a:lnTo>
                      <a:pt x="304800" y="660379"/>
                    </a:lnTo>
                    <a:cubicBezTo>
                      <a:pt x="327457" y="660379"/>
                      <a:pt x="347421" y="645342"/>
                      <a:pt x="353619" y="623549"/>
                    </a:cubicBezTo>
                    <a:lnTo>
                      <a:pt x="408178" y="432592"/>
                    </a:lnTo>
                    <a:lnTo>
                      <a:pt x="561035" y="929314"/>
                    </a:lnTo>
                    <a:cubicBezTo>
                      <a:pt x="567639" y="950701"/>
                      <a:pt x="587350" y="965179"/>
                      <a:pt x="609600" y="965179"/>
                    </a:cubicBezTo>
                    <a:lnTo>
                      <a:pt x="611327" y="965179"/>
                    </a:lnTo>
                    <a:cubicBezTo>
                      <a:pt x="634238" y="964417"/>
                      <a:pt x="653796" y="948364"/>
                      <a:pt x="659079" y="926012"/>
                    </a:cubicBezTo>
                    <a:lnTo>
                      <a:pt x="821233" y="236707"/>
                    </a:lnTo>
                    <a:lnTo>
                      <a:pt x="1018591" y="828832"/>
                    </a:lnTo>
                    <a:cubicBezTo>
                      <a:pt x="1025093" y="848288"/>
                      <a:pt x="1042721" y="861954"/>
                      <a:pt x="1063193" y="863427"/>
                    </a:cubicBezTo>
                    <a:cubicBezTo>
                      <a:pt x="1083361" y="864849"/>
                      <a:pt x="1103020" y="853876"/>
                      <a:pt x="1112215" y="835487"/>
                    </a:cubicBezTo>
                    <a:lnTo>
                      <a:pt x="1199794" y="660379"/>
                    </a:lnTo>
                    <a:lnTo>
                      <a:pt x="1727200" y="660379"/>
                    </a:lnTo>
                    <a:cubicBezTo>
                      <a:pt x="1755242" y="660379"/>
                      <a:pt x="1778000" y="637621"/>
                      <a:pt x="1778000" y="609579"/>
                    </a:cubicBezTo>
                    <a:cubicBezTo>
                      <a:pt x="1778000" y="581537"/>
                      <a:pt x="1755242" y="558779"/>
                      <a:pt x="1727200" y="558779"/>
                    </a:cubicBezTo>
                    <a:lnTo>
                      <a:pt x="1168400" y="558779"/>
                    </a:lnTo>
                    <a:cubicBezTo>
                      <a:pt x="1149147" y="558779"/>
                      <a:pt x="1131570" y="569650"/>
                      <a:pt x="1122934" y="586872"/>
                    </a:cubicBezTo>
                    <a:lnTo>
                      <a:pt x="1076198" y="680394"/>
                    </a:lnTo>
                    <a:lnTo>
                      <a:pt x="861009" y="34726"/>
                    </a:lnTo>
                    <a:cubicBezTo>
                      <a:pt x="853796" y="13187"/>
                      <a:pt x="832866" y="-732"/>
                      <a:pt x="810514" y="30"/>
                    </a:cubicBezTo>
                    <a:cubicBezTo>
                      <a:pt x="787806" y="1097"/>
                      <a:pt x="768553" y="16997"/>
                      <a:pt x="763372" y="39146"/>
                    </a:cubicBezTo>
                    <a:lnTo>
                      <a:pt x="603098" y="720374"/>
                    </a:lnTo>
                    <a:lnTo>
                      <a:pt x="454965" y="239044"/>
                    </a:lnTo>
                    <a:cubicBezTo>
                      <a:pt x="448412" y="217708"/>
                      <a:pt x="428650" y="203179"/>
                      <a:pt x="406400" y="203179"/>
                    </a:cubicBezTo>
                    <a:cubicBezTo>
                      <a:pt x="406248" y="203179"/>
                      <a:pt x="406044" y="203179"/>
                      <a:pt x="405892" y="203179"/>
                    </a:cubicBezTo>
                    <a:cubicBezTo>
                      <a:pt x="383438" y="203382"/>
                      <a:pt x="363728" y="218419"/>
                      <a:pt x="357581" y="240009"/>
                    </a:cubicBezTo>
                    <a:lnTo>
                      <a:pt x="266497" y="558779"/>
                    </a:lnTo>
                    <a:lnTo>
                      <a:pt x="50800" y="558779"/>
                    </a:lnTo>
                    <a:cubicBezTo>
                      <a:pt x="22758" y="558779"/>
                      <a:pt x="0" y="581537"/>
                      <a:pt x="0" y="609579"/>
                    </a:cubicBezTo>
                    <a:cubicBezTo>
                      <a:pt x="0" y="637621"/>
                      <a:pt x="22758" y="660379"/>
                      <a:pt x="50800" y="660379"/>
                    </a:cubicBezTo>
                    <a:close/>
                  </a:path>
                </a:pathLst>
              </a:custGeom>
              <a:grpFill/>
              <a:ln w="50800" cap="flat">
                <a:noFill/>
                <a:prstDash val="solid"/>
                <a:miter/>
              </a:ln>
            </p:spPr>
            <p:txBody>
              <a:bodyPr rtlCol="0" anchor="ct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en-IN" sz="1800" b="0" i="0" u="none" strike="noStrike" kern="1200" cap="none" spc="0" normalizeH="0" baseline="0" noProof="0">
                  <a:ln>
                    <a:noFill/>
                  </a:ln>
                  <a:solidFill>
                    <a:prstClr val="black"/>
                  </a:solidFill>
                  <a:effectLst/>
                  <a:uLnTx/>
                  <a:uFillTx/>
                  <a:latin typeface="微软雅黑" panose="020B0503020204020204" pitchFamily="34" charset="-122"/>
                  <a:ea typeface="微软雅黑" panose="020B0503020204020204" pitchFamily="34" charset="-122"/>
                </a:endParaRPr>
              </a:p>
            </p:txBody>
          </p:sp>
          <p:sp>
            <p:nvSpPr>
              <p:cNvPr id="84" name="Freeform: Shape 195"/>
              <p:cNvSpPr/>
              <p:nvPr/>
            </p:nvSpPr>
            <p:spPr>
              <a:xfrm>
                <a:off x="4470400" y="5359400"/>
                <a:ext cx="101600" cy="101600"/>
              </a:xfrm>
              <a:custGeom>
                <a:avLst/>
                <a:gdLst>
                  <a:gd name="connsiteX0" fmla="*/ 101600 w 101600"/>
                  <a:gd name="connsiteY0" fmla="*/ 50800 h 101600"/>
                  <a:gd name="connsiteX1" fmla="*/ 50800 w 101600"/>
                  <a:gd name="connsiteY1" fmla="*/ 101600 h 101600"/>
                  <a:gd name="connsiteX2" fmla="*/ 0 w 101600"/>
                  <a:gd name="connsiteY2" fmla="*/ 50800 h 101600"/>
                  <a:gd name="connsiteX3" fmla="*/ 50800 w 101600"/>
                  <a:gd name="connsiteY3" fmla="*/ 0 h 101600"/>
                  <a:gd name="connsiteX4" fmla="*/ 101600 w 101600"/>
                  <a:gd name="connsiteY4" fmla="*/ 50800 h 1016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1600" h="101600">
                    <a:moveTo>
                      <a:pt x="101600" y="50800"/>
                    </a:moveTo>
                    <a:cubicBezTo>
                      <a:pt x="101600" y="78856"/>
                      <a:pt x="78856" y="101600"/>
                      <a:pt x="50800" y="101600"/>
                    </a:cubicBezTo>
                    <a:cubicBezTo>
                      <a:pt x="22744" y="101600"/>
                      <a:pt x="0" y="78856"/>
                      <a:pt x="0" y="50800"/>
                    </a:cubicBezTo>
                    <a:cubicBezTo>
                      <a:pt x="0" y="22744"/>
                      <a:pt x="22744" y="0"/>
                      <a:pt x="50800" y="0"/>
                    </a:cubicBezTo>
                    <a:cubicBezTo>
                      <a:pt x="78856" y="0"/>
                      <a:pt x="101600" y="22744"/>
                      <a:pt x="101600" y="50800"/>
                    </a:cubicBezTo>
                    <a:close/>
                  </a:path>
                </a:pathLst>
              </a:custGeom>
              <a:grpFill/>
              <a:ln w="50800" cap="flat">
                <a:noFill/>
                <a:prstDash val="solid"/>
                <a:miter/>
              </a:ln>
            </p:spPr>
            <p:txBody>
              <a:bodyPr rtlCol="0" anchor="ct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en-IN" sz="1800" b="0" i="0" u="none" strike="noStrike" kern="1200" cap="none" spc="0" normalizeH="0" baseline="0" noProof="0">
                  <a:ln>
                    <a:noFill/>
                  </a:ln>
                  <a:solidFill>
                    <a:prstClr val="black"/>
                  </a:solidFill>
                  <a:effectLst/>
                  <a:uLnTx/>
                  <a:uFillTx/>
                  <a:latin typeface="微软雅黑" panose="020B0503020204020204" pitchFamily="34" charset="-122"/>
                  <a:ea typeface="微软雅黑" panose="020B0503020204020204" pitchFamily="34" charset="-122"/>
                </a:endParaRPr>
              </a:p>
            </p:txBody>
          </p:sp>
        </p:grpSp>
        <p:grpSp>
          <p:nvGrpSpPr>
            <p:cNvPr id="45" name="Graphic 197"/>
            <p:cNvGrpSpPr>
              <a:grpSpLocks noChangeAspect="1"/>
            </p:cNvGrpSpPr>
            <p:nvPr/>
          </p:nvGrpSpPr>
          <p:grpSpPr>
            <a:xfrm>
              <a:off x="5053511" y="1383206"/>
              <a:ext cx="467434" cy="468527"/>
              <a:chOff x="1525284" y="380992"/>
              <a:chExt cx="6091249" cy="6098628"/>
            </a:xfrm>
            <a:solidFill>
              <a:schemeClr val="bg1"/>
            </a:solidFill>
          </p:grpSpPr>
          <p:sp>
            <p:nvSpPr>
              <p:cNvPr id="65" name="Freeform: Shape 199"/>
              <p:cNvSpPr/>
              <p:nvPr/>
            </p:nvSpPr>
            <p:spPr>
              <a:xfrm>
                <a:off x="2197347" y="2053932"/>
                <a:ext cx="289372" cy="301218"/>
              </a:xfrm>
              <a:custGeom>
                <a:avLst/>
                <a:gdLst>
                  <a:gd name="connsiteX0" fmla="*/ 289372 w 289372"/>
                  <a:gd name="connsiteY0" fmla="*/ 106058 h 301218"/>
                  <a:gd name="connsiteX1" fmla="*/ 116632 w 289372"/>
                  <a:gd name="connsiteY1" fmla="*/ 0 h 301218"/>
                  <a:gd name="connsiteX2" fmla="*/ 0 w 289372"/>
                  <a:gd name="connsiteY2" fmla="*/ 211175 h 301218"/>
                  <a:gd name="connsiteX3" fmla="*/ 182166 w 289372"/>
                  <a:gd name="connsiteY3" fmla="*/ 301219 h 301218"/>
                  <a:gd name="connsiteX4" fmla="*/ 289372 w 289372"/>
                  <a:gd name="connsiteY4" fmla="*/ 106058 h 30121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9372" h="301218">
                    <a:moveTo>
                      <a:pt x="289372" y="106058"/>
                    </a:moveTo>
                    <a:lnTo>
                      <a:pt x="116632" y="0"/>
                    </a:lnTo>
                    <a:cubicBezTo>
                      <a:pt x="74563" y="68656"/>
                      <a:pt x="35372" y="139789"/>
                      <a:pt x="0" y="211175"/>
                    </a:cubicBezTo>
                    <a:lnTo>
                      <a:pt x="182166" y="301219"/>
                    </a:lnTo>
                    <a:cubicBezTo>
                      <a:pt x="214164" y="235191"/>
                      <a:pt x="250429" y="169558"/>
                      <a:pt x="289372" y="106058"/>
                    </a:cubicBezTo>
                    <a:close/>
                  </a:path>
                </a:pathLst>
              </a:custGeom>
              <a:grpFill/>
              <a:ln w="12700" cap="flat">
                <a:noFill/>
                <a:prstDash val="solid"/>
                <a:miter/>
              </a:ln>
            </p:spPr>
            <p:txBody>
              <a:bodyPr rtlCol="0" anchor="ct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en-IN" sz="1800" b="0" i="0" u="none" strike="noStrike" kern="1200" cap="none" spc="0" normalizeH="0" baseline="0" noProof="0">
                  <a:ln>
                    <a:noFill/>
                  </a:ln>
                  <a:solidFill>
                    <a:prstClr val="black"/>
                  </a:solidFill>
                  <a:effectLst/>
                  <a:uLnTx/>
                  <a:uFillTx/>
                  <a:latin typeface="微软雅黑" panose="020B0503020204020204" pitchFamily="34" charset="-122"/>
                  <a:ea typeface="微软雅黑" panose="020B0503020204020204" pitchFamily="34" charset="-122"/>
                </a:endParaRPr>
              </a:p>
            </p:txBody>
          </p:sp>
          <p:sp>
            <p:nvSpPr>
              <p:cNvPr id="66" name="Freeform: Shape 200"/>
              <p:cNvSpPr/>
              <p:nvPr/>
            </p:nvSpPr>
            <p:spPr>
              <a:xfrm>
                <a:off x="1924446" y="2476449"/>
                <a:ext cx="368499" cy="1479600"/>
              </a:xfrm>
              <a:custGeom>
                <a:avLst/>
                <a:gdLst>
                  <a:gd name="connsiteX0" fmla="*/ 179239 w 368499"/>
                  <a:gd name="connsiteY0" fmla="*/ 0 h 1479600"/>
                  <a:gd name="connsiteX1" fmla="*/ 53728 w 368499"/>
                  <a:gd name="connsiteY1" fmla="*/ 1479601 h 1479600"/>
                  <a:gd name="connsiteX2" fmla="*/ 252761 w 368499"/>
                  <a:gd name="connsiteY2" fmla="*/ 1438973 h 1479600"/>
                  <a:gd name="connsiteX3" fmla="*/ 368500 w 368499"/>
                  <a:gd name="connsiteY3" fmla="*/ 73774 h 1479600"/>
                </a:gdLst>
                <a:ahLst/>
                <a:cxnLst>
                  <a:cxn ang="0">
                    <a:pos x="connsiteX0" y="connsiteY0"/>
                  </a:cxn>
                  <a:cxn ang="0">
                    <a:pos x="connsiteX1" y="connsiteY1"/>
                  </a:cxn>
                  <a:cxn ang="0">
                    <a:pos x="connsiteX2" y="connsiteY2"/>
                  </a:cxn>
                  <a:cxn ang="0">
                    <a:pos x="connsiteX3" y="connsiteY3"/>
                  </a:cxn>
                </a:cxnLst>
                <a:rect l="l" t="t" r="r" b="b"/>
                <a:pathLst>
                  <a:path w="368499" h="1479600">
                    <a:moveTo>
                      <a:pt x="179239" y="0"/>
                    </a:moveTo>
                    <a:cubicBezTo>
                      <a:pt x="-4563" y="470751"/>
                      <a:pt x="-48120" y="984644"/>
                      <a:pt x="53728" y="1479601"/>
                    </a:cubicBezTo>
                    <a:lnTo>
                      <a:pt x="252761" y="1438973"/>
                    </a:lnTo>
                    <a:cubicBezTo>
                      <a:pt x="158801" y="982269"/>
                      <a:pt x="198984" y="508152"/>
                      <a:pt x="368500" y="73774"/>
                    </a:cubicBezTo>
                    <a:close/>
                  </a:path>
                </a:pathLst>
              </a:custGeom>
              <a:grpFill/>
              <a:ln w="12700" cap="flat">
                <a:noFill/>
                <a:prstDash val="solid"/>
                <a:miter/>
              </a:ln>
            </p:spPr>
            <p:txBody>
              <a:bodyPr rtlCol="0" anchor="ct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en-IN" sz="1800" b="0" i="0" u="none" strike="noStrike" kern="1200" cap="none" spc="0" normalizeH="0" baseline="0" noProof="0">
                  <a:ln>
                    <a:noFill/>
                  </a:ln>
                  <a:solidFill>
                    <a:prstClr val="black"/>
                  </a:solidFill>
                  <a:effectLst/>
                  <a:uLnTx/>
                  <a:uFillTx/>
                  <a:latin typeface="微软雅黑" panose="020B0503020204020204" pitchFamily="34" charset="-122"/>
                  <a:ea typeface="微软雅黑" panose="020B0503020204020204" pitchFamily="34" charset="-122"/>
                </a:endParaRPr>
              </a:p>
            </p:txBody>
          </p:sp>
          <p:sp>
            <p:nvSpPr>
              <p:cNvPr id="67" name="Freeform: Shape 201"/>
              <p:cNvSpPr/>
              <p:nvPr/>
            </p:nvSpPr>
            <p:spPr>
              <a:xfrm>
                <a:off x="2678409" y="380992"/>
                <a:ext cx="4077156" cy="1897844"/>
              </a:xfrm>
              <a:custGeom>
                <a:avLst/>
                <a:gdLst>
                  <a:gd name="connsiteX0" fmla="*/ 4017170 w 4077156"/>
                  <a:gd name="connsiteY0" fmla="*/ 203753 h 1897844"/>
                  <a:gd name="connsiteX1" fmla="*/ 3903759 w 4077156"/>
                  <a:gd name="connsiteY1" fmla="*/ 224589 h 1897844"/>
                  <a:gd name="connsiteX2" fmla="*/ 3603874 w 4077156"/>
                  <a:gd name="connsiteY2" fmla="*/ 524527 h 1897844"/>
                  <a:gd name="connsiteX3" fmla="*/ 0 w 4077156"/>
                  <a:gd name="connsiteY3" fmla="*/ 656587 h 1897844"/>
                  <a:gd name="connsiteX4" fmla="*/ 126411 w 4077156"/>
                  <a:gd name="connsiteY4" fmla="*/ 815734 h 1897844"/>
                  <a:gd name="connsiteX5" fmla="*/ 3555804 w 4077156"/>
                  <a:gd name="connsiteY5" fmla="*/ 739186 h 1897844"/>
                  <a:gd name="connsiteX6" fmla="*/ 3687173 w 4077156"/>
                  <a:gd name="connsiteY6" fmla="*/ 729067 h 1897844"/>
                  <a:gd name="connsiteX7" fmla="*/ 3858471 w 4077156"/>
                  <a:gd name="connsiteY7" fmla="*/ 557566 h 1897844"/>
                  <a:gd name="connsiteX8" fmla="*/ 3796114 w 4077156"/>
                  <a:gd name="connsiteY8" fmla="*/ 1617416 h 1897844"/>
                  <a:gd name="connsiteX9" fmla="*/ 2736210 w 4077156"/>
                  <a:gd name="connsiteY9" fmla="*/ 1679734 h 1897844"/>
                  <a:gd name="connsiteX10" fmla="*/ 2878437 w 4077156"/>
                  <a:gd name="connsiteY10" fmla="*/ 1537507 h 1897844"/>
                  <a:gd name="connsiteX11" fmla="*/ 2907355 w 4077156"/>
                  <a:gd name="connsiteY11" fmla="*/ 1452417 h 1897844"/>
                  <a:gd name="connsiteX12" fmla="*/ 2857495 w 4077156"/>
                  <a:gd name="connsiteY12" fmla="*/ 1377665 h 1897844"/>
                  <a:gd name="connsiteX13" fmla="*/ 819196 w 4077156"/>
                  <a:gd name="connsiteY13" fmla="*/ 1441749 h 1897844"/>
                  <a:gd name="connsiteX14" fmla="*/ 932213 w 4077156"/>
                  <a:gd name="connsiteY14" fmla="*/ 1610621 h 1897844"/>
                  <a:gd name="connsiteX15" fmla="*/ 2637734 w 4077156"/>
                  <a:gd name="connsiteY15" fmla="*/ 1490619 h 1897844"/>
                  <a:gd name="connsiteX16" fmla="*/ 2403572 w 4077156"/>
                  <a:gd name="connsiteY16" fmla="*/ 1724324 h 1897844"/>
                  <a:gd name="connsiteX17" fmla="*/ 2381550 w 4077156"/>
                  <a:gd name="connsiteY17" fmla="*/ 1835005 h 1897844"/>
                  <a:gd name="connsiteX18" fmla="*/ 2475415 w 4077156"/>
                  <a:gd name="connsiteY18" fmla="*/ 1897768 h 1897844"/>
                  <a:gd name="connsiteX19" fmla="*/ 2481359 w 4077156"/>
                  <a:gd name="connsiteY19" fmla="*/ 1897768 h 1897844"/>
                  <a:gd name="connsiteX20" fmla="*/ 3898209 w 4077156"/>
                  <a:gd name="connsiteY20" fmla="*/ 1814418 h 1897844"/>
                  <a:gd name="connsiteX21" fmla="*/ 3993701 w 4077156"/>
                  <a:gd name="connsiteY21" fmla="*/ 1719016 h 1897844"/>
                  <a:gd name="connsiteX22" fmla="*/ 4077000 w 4077156"/>
                  <a:gd name="connsiteY22" fmla="*/ 302129 h 1897844"/>
                  <a:gd name="connsiteX23" fmla="*/ 4017170 w 4077156"/>
                  <a:gd name="connsiteY23" fmla="*/ 203753 h 18978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4077156" h="1897844">
                    <a:moveTo>
                      <a:pt x="4017170" y="203753"/>
                    </a:moveTo>
                    <a:cubicBezTo>
                      <a:pt x="3978727" y="186538"/>
                      <a:pt x="3933579" y="194823"/>
                      <a:pt x="3903759" y="224589"/>
                    </a:cubicBezTo>
                    <a:lnTo>
                      <a:pt x="3603874" y="524527"/>
                    </a:lnTo>
                    <a:cubicBezTo>
                      <a:pt x="2501946" y="-220804"/>
                      <a:pt x="1044379" y="-167425"/>
                      <a:pt x="0" y="656587"/>
                    </a:cubicBezTo>
                    <a:lnTo>
                      <a:pt x="126411" y="815734"/>
                    </a:lnTo>
                    <a:cubicBezTo>
                      <a:pt x="1124542" y="28334"/>
                      <a:pt x="2523536" y="-2920"/>
                      <a:pt x="3555804" y="739186"/>
                    </a:cubicBezTo>
                    <a:cubicBezTo>
                      <a:pt x="3596140" y="768506"/>
                      <a:pt x="3651791" y="764240"/>
                      <a:pt x="3687173" y="729067"/>
                    </a:cubicBezTo>
                    <a:lnTo>
                      <a:pt x="3858471" y="557566"/>
                    </a:lnTo>
                    <a:lnTo>
                      <a:pt x="3796114" y="1617416"/>
                    </a:lnTo>
                    <a:lnTo>
                      <a:pt x="2736210" y="1679734"/>
                    </a:lnTo>
                    <a:lnTo>
                      <a:pt x="2878437" y="1537507"/>
                    </a:lnTo>
                    <a:cubicBezTo>
                      <a:pt x="2900764" y="1515181"/>
                      <a:pt x="2911470" y="1483723"/>
                      <a:pt x="2907355" y="1452417"/>
                    </a:cubicBezTo>
                    <a:cubicBezTo>
                      <a:pt x="2903291" y="1421112"/>
                      <a:pt x="2884838" y="1393489"/>
                      <a:pt x="2857495" y="1377665"/>
                    </a:cubicBezTo>
                    <a:cubicBezTo>
                      <a:pt x="2220717" y="1011542"/>
                      <a:pt x="1431729" y="1036347"/>
                      <a:pt x="819196" y="1441749"/>
                    </a:cubicBezTo>
                    <a:lnTo>
                      <a:pt x="932213" y="1610621"/>
                    </a:lnTo>
                    <a:cubicBezTo>
                      <a:pt x="1440315" y="1274325"/>
                      <a:pt x="2087519" y="1228782"/>
                      <a:pt x="2637734" y="1490619"/>
                    </a:cubicBezTo>
                    <a:lnTo>
                      <a:pt x="2403572" y="1724324"/>
                    </a:lnTo>
                    <a:cubicBezTo>
                      <a:pt x="2374501" y="1753407"/>
                      <a:pt x="2365827" y="1797057"/>
                      <a:pt x="2381550" y="1835005"/>
                    </a:cubicBezTo>
                    <a:cubicBezTo>
                      <a:pt x="2397272" y="1873003"/>
                      <a:pt x="2434280" y="1897768"/>
                      <a:pt x="2475415" y="1897768"/>
                    </a:cubicBezTo>
                    <a:cubicBezTo>
                      <a:pt x="2477397" y="1897870"/>
                      <a:pt x="2479378" y="1897870"/>
                      <a:pt x="2481359" y="1897768"/>
                    </a:cubicBezTo>
                    <a:lnTo>
                      <a:pt x="3898209" y="1814418"/>
                    </a:lnTo>
                    <a:cubicBezTo>
                      <a:pt x="3949606" y="1811446"/>
                      <a:pt x="3990627" y="1770463"/>
                      <a:pt x="3993701" y="1719016"/>
                    </a:cubicBezTo>
                    <a:lnTo>
                      <a:pt x="4077000" y="302129"/>
                    </a:lnTo>
                    <a:cubicBezTo>
                      <a:pt x="4079324" y="260109"/>
                      <a:pt x="4055562" y="221016"/>
                      <a:pt x="4017170" y="203753"/>
                    </a:cubicBezTo>
                    <a:close/>
                  </a:path>
                </a:pathLst>
              </a:custGeom>
              <a:grpFill/>
              <a:ln w="12700" cap="flat">
                <a:noFill/>
                <a:prstDash val="solid"/>
                <a:miter/>
              </a:ln>
            </p:spPr>
            <p:txBody>
              <a:bodyPr rtlCol="0" anchor="ct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en-IN" sz="1800" b="0" i="0" u="none" strike="noStrike" kern="1200" cap="none" spc="0" normalizeH="0" baseline="0" noProof="0">
                  <a:ln>
                    <a:noFill/>
                  </a:ln>
                  <a:solidFill>
                    <a:prstClr val="black"/>
                  </a:solidFill>
                  <a:effectLst/>
                  <a:uLnTx/>
                  <a:uFillTx/>
                  <a:latin typeface="微软雅黑" panose="020B0503020204020204" pitchFamily="34" charset="-122"/>
                  <a:ea typeface="微软雅黑" panose="020B0503020204020204" pitchFamily="34" charset="-122"/>
                </a:endParaRPr>
              </a:p>
            </p:txBody>
          </p:sp>
          <p:sp>
            <p:nvSpPr>
              <p:cNvPr id="68" name="Freeform: Shape 202"/>
              <p:cNvSpPr/>
              <p:nvPr/>
            </p:nvSpPr>
            <p:spPr>
              <a:xfrm>
                <a:off x="2384608" y="4577315"/>
                <a:ext cx="3972630" cy="1902305"/>
              </a:xfrm>
              <a:custGeom>
                <a:avLst/>
                <a:gdLst>
                  <a:gd name="connsiteX0" fmla="*/ 3972631 w 3972630"/>
                  <a:gd name="connsiteY0" fmla="*/ 1320539 h 1902305"/>
                  <a:gd name="connsiteX1" fmla="*/ 3853378 w 3972630"/>
                  <a:gd name="connsiteY1" fmla="*/ 1156036 h 1902305"/>
                  <a:gd name="connsiteX2" fmla="*/ 522003 w 3972630"/>
                  <a:gd name="connsiteY2" fmla="*/ 1158170 h 1902305"/>
                  <a:gd name="connsiteX3" fmla="*/ 390639 w 3972630"/>
                  <a:gd name="connsiteY3" fmla="*/ 1168342 h 1902305"/>
                  <a:gd name="connsiteX4" fmla="*/ 219339 w 3972630"/>
                  <a:gd name="connsiteY4" fmla="*/ 1339640 h 1902305"/>
                  <a:gd name="connsiteX5" fmla="*/ 281598 w 3972630"/>
                  <a:gd name="connsiteY5" fmla="*/ 279736 h 1902305"/>
                  <a:gd name="connsiteX6" fmla="*/ 1341597 w 3972630"/>
                  <a:gd name="connsiteY6" fmla="*/ 217430 h 1902305"/>
                  <a:gd name="connsiteX7" fmla="*/ 1199370 w 3972630"/>
                  <a:gd name="connsiteY7" fmla="*/ 359708 h 1902305"/>
                  <a:gd name="connsiteX8" fmla="*/ 1170503 w 3972630"/>
                  <a:gd name="connsiteY8" fmla="*/ 444696 h 1902305"/>
                  <a:gd name="connsiteX9" fmla="*/ 1220312 w 3972630"/>
                  <a:gd name="connsiteY9" fmla="*/ 519398 h 1902305"/>
                  <a:gd name="connsiteX10" fmla="*/ 3253938 w 3972630"/>
                  <a:gd name="connsiteY10" fmla="*/ 458438 h 1902305"/>
                  <a:gd name="connsiteX11" fmla="*/ 3140832 w 3972630"/>
                  <a:gd name="connsiteY11" fmla="*/ 289807 h 1902305"/>
                  <a:gd name="connsiteX12" fmla="*/ 1439971 w 3972630"/>
                  <a:gd name="connsiteY12" fmla="*/ 406545 h 1902305"/>
                  <a:gd name="connsiteX13" fmla="*/ 1673639 w 3972630"/>
                  <a:gd name="connsiteY13" fmla="*/ 172827 h 1902305"/>
                  <a:gd name="connsiteX14" fmla="*/ 1693883 w 3972630"/>
                  <a:gd name="connsiteY14" fmla="*/ 59873 h 1902305"/>
                  <a:gd name="connsiteX15" fmla="*/ 1595800 w 3972630"/>
                  <a:gd name="connsiteY15" fmla="*/ 145 h 1902305"/>
                  <a:gd name="connsiteX16" fmla="*/ 179006 w 3972630"/>
                  <a:gd name="connsiteY16" fmla="*/ 83432 h 1902305"/>
                  <a:gd name="connsiteX17" fmla="*/ 83507 w 3972630"/>
                  <a:gd name="connsiteY17" fmla="*/ 178834 h 1902305"/>
                  <a:gd name="connsiteX18" fmla="*/ 163 w 3972630"/>
                  <a:gd name="connsiteY18" fmla="*/ 1595774 h 1902305"/>
                  <a:gd name="connsiteX19" fmla="*/ 60043 w 3972630"/>
                  <a:gd name="connsiteY19" fmla="*/ 1694300 h 1902305"/>
                  <a:gd name="connsiteX20" fmla="*/ 173400 w 3972630"/>
                  <a:gd name="connsiteY20" fmla="*/ 1673472 h 1902305"/>
                  <a:gd name="connsiteX21" fmla="*/ 473336 w 3972630"/>
                  <a:gd name="connsiteY21" fmla="*/ 1373574 h 1902305"/>
                  <a:gd name="connsiteX22" fmla="*/ 3972034 w 3972630"/>
                  <a:gd name="connsiteY22" fmla="*/ 1321441 h 19023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3972630" h="1902305">
                    <a:moveTo>
                      <a:pt x="3972631" y="1320539"/>
                    </a:moveTo>
                    <a:lnTo>
                      <a:pt x="3853378" y="1156036"/>
                    </a:lnTo>
                    <a:cubicBezTo>
                      <a:pt x="2860543" y="1878056"/>
                      <a:pt x="1515778" y="1878895"/>
                      <a:pt x="522003" y="1158170"/>
                    </a:cubicBezTo>
                    <a:cubicBezTo>
                      <a:pt x="481668" y="1128858"/>
                      <a:pt x="426016" y="1133176"/>
                      <a:pt x="390639" y="1168342"/>
                    </a:cubicBezTo>
                    <a:lnTo>
                      <a:pt x="219339" y="1339640"/>
                    </a:lnTo>
                    <a:lnTo>
                      <a:pt x="281598" y="279736"/>
                    </a:lnTo>
                    <a:lnTo>
                      <a:pt x="1341597" y="217430"/>
                    </a:lnTo>
                    <a:lnTo>
                      <a:pt x="1199370" y="359708"/>
                    </a:lnTo>
                    <a:cubicBezTo>
                      <a:pt x="1177043" y="382034"/>
                      <a:pt x="1166375" y="413441"/>
                      <a:pt x="1170503" y="444696"/>
                    </a:cubicBezTo>
                    <a:cubicBezTo>
                      <a:pt x="1174618" y="475989"/>
                      <a:pt x="1193020" y="503574"/>
                      <a:pt x="1220312" y="519398"/>
                    </a:cubicBezTo>
                    <a:cubicBezTo>
                      <a:pt x="1855401" y="884332"/>
                      <a:pt x="2641811" y="860761"/>
                      <a:pt x="3253938" y="458438"/>
                    </a:cubicBezTo>
                    <a:lnTo>
                      <a:pt x="3140832" y="289807"/>
                    </a:lnTo>
                    <a:cubicBezTo>
                      <a:pt x="2633276" y="623334"/>
                      <a:pt x="1988357" y="667581"/>
                      <a:pt x="1439971" y="406545"/>
                    </a:cubicBezTo>
                    <a:lnTo>
                      <a:pt x="1673639" y="172827"/>
                    </a:lnTo>
                    <a:cubicBezTo>
                      <a:pt x="1703052" y="142970"/>
                      <a:pt x="1711091" y="98075"/>
                      <a:pt x="1693883" y="59873"/>
                    </a:cubicBezTo>
                    <a:cubicBezTo>
                      <a:pt x="1676611" y="21621"/>
                      <a:pt x="1637672" y="-2090"/>
                      <a:pt x="1595800" y="145"/>
                    </a:cubicBezTo>
                    <a:lnTo>
                      <a:pt x="179006" y="83432"/>
                    </a:lnTo>
                    <a:cubicBezTo>
                      <a:pt x="127611" y="86467"/>
                      <a:pt x="86534" y="127438"/>
                      <a:pt x="83507" y="178834"/>
                    </a:cubicBezTo>
                    <a:lnTo>
                      <a:pt x="163" y="1595774"/>
                    </a:lnTo>
                    <a:cubicBezTo>
                      <a:pt x="-2218" y="1637849"/>
                      <a:pt x="21595" y="1677041"/>
                      <a:pt x="60043" y="1694300"/>
                    </a:cubicBezTo>
                    <a:cubicBezTo>
                      <a:pt x="98489" y="1711572"/>
                      <a:pt x="143585" y="1703279"/>
                      <a:pt x="173400" y="1673472"/>
                    </a:cubicBezTo>
                    <a:lnTo>
                      <a:pt x="473336" y="1373574"/>
                    </a:lnTo>
                    <a:cubicBezTo>
                      <a:pt x="1533443" y="2097233"/>
                      <a:pt x="2933961" y="2076342"/>
                      <a:pt x="3972034" y="1321441"/>
                    </a:cubicBezTo>
                    <a:close/>
                  </a:path>
                </a:pathLst>
              </a:custGeom>
              <a:grpFill/>
              <a:ln w="12700" cap="flat">
                <a:noFill/>
                <a:prstDash val="solid"/>
                <a:miter/>
              </a:ln>
            </p:spPr>
            <p:txBody>
              <a:bodyPr rtlCol="0" anchor="ct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en-IN" sz="1800" b="0" i="0" u="none" strike="noStrike" kern="1200" cap="none" spc="0" normalizeH="0" baseline="0" noProof="0">
                  <a:ln>
                    <a:noFill/>
                  </a:ln>
                  <a:solidFill>
                    <a:prstClr val="black"/>
                  </a:solidFill>
                  <a:effectLst/>
                  <a:uLnTx/>
                  <a:uFillTx/>
                  <a:latin typeface="微软雅黑" panose="020B0503020204020204" pitchFamily="34" charset="-122"/>
                  <a:ea typeface="微软雅黑" panose="020B0503020204020204" pitchFamily="34" charset="-122"/>
                </a:endParaRPr>
              </a:p>
            </p:txBody>
          </p:sp>
          <p:sp>
            <p:nvSpPr>
              <p:cNvPr id="69" name="Freeform: Shape 203"/>
              <p:cNvSpPr/>
              <p:nvPr/>
            </p:nvSpPr>
            <p:spPr>
              <a:xfrm>
                <a:off x="1525284" y="1242074"/>
                <a:ext cx="1896106" cy="4043208"/>
              </a:xfrm>
              <a:custGeom>
                <a:avLst/>
                <a:gdLst>
                  <a:gd name="connsiteX0" fmla="*/ 627862 w 1896106"/>
                  <a:gd name="connsiteY0" fmla="*/ 4043209 h 4043208"/>
                  <a:gd name="connsiteX1" fmla="*/ 788794 w 1896106"/>
                  <a:gd name="connsiteY1" fmla="*/ 3919181 h 4043208"/>
                  <a:gd name="connsiteX2" fmla="*/ 737400 w 1896106"/>
                  <a:gd name="connsiteY2" fmla="*/ 521892 h 4043208"/>
                  <a:gd name="connsiteX3" fmla="*/ 727230 w 1896106"/>
                  <a:gd name="connsiteY3" fmla="*/ 390521 h 4043208"/>
                  <a:gd name="connsiteX4" fmla="*/ 555928 w 1896106"/>
                  <a:gd name="connsiteY4" fmla="*/ 219220 h 4043208"/>
                  <a:gd name="connsiteX5" fmla="*/ 1615832 w 1896106"/>
                  <a:gd name="connsiteY5" fmla="*/ 281579 h 4043208"/>
                  <a:gd name="connsiteX6" fmla="*/ 1678087 w 1896106"/>
                  <a:gd name="connsiteY6" fmla="*/ 1341487 h 4043208"/>
                  <a:gd name="connsiteX7" fmla="*/ 1535860 w 1896106"/>
                  <a:gd name="connsiteY7" fmla="*/ 1199247 h 4043208"/>
                  <a:gd name="connsiteX8" fmla="*/ 1450783 w 1896106"/>
                  <a:gd name="connsiteY8" fmla="*/ 1170278 h 4043208"/>
                  <a:gd name="connsiteX9" fmla="*/ 1376018 w 1896106"/>
                  <a:gd name="connsiteY9" fmla="*/ 1220139 h 4043208"/>
                  <a:gd name="connsiteX10" fmla="*/ 1439874 w 1896106"/>
                  <a:gd name="connsiteY10" fmla="*/ 3258146 h 4043208"/>
                  <a:gd name="connsiteX11" fmla="*/ 1608695 w 1896106"/>
                  <a:gd name="connsiteY11" fmla="*/ 3145179 h 4043208"/>
                  <a:gd name="connsiteX12" fmla="*/ 1489035 w 1896106"/>
                  <a:gd name="connsiteY12" fmla="*/ 1439912 h 4043208"/>
                  <a:gd name="connsiteX13" fmla="*/ 1722690 w 1896106"/>
                  <a:gd name="connsiteY13" fmla="*/ 1673617 h 4043208"/>
                  <a:gd name="connsiteX14" fmla="*/ 1836152 w 1896106"/>
                  <a:gd name="connsiteY14" fmla="*/ 1694407 h 4043208"/>
                  <a:gd name="connsiteX15" fmla="*/ 1895930 w 1896106"/>
                  <a:gd name="connsiteY15" fmla="*/ 1595779 h 4043208"/>
                  <a:gd name="connsiteX16" fmla="*/ 1812631 w 1896106"/>
                  <a:gd name="connsiteY16" fmla="*/ 178986 h 4043208"/>
                  <a:gd name="connsiteX17" fmla="*/ 1717229 w 1896106"/>
                  <a:gd name="connsiteY17" fmla="*/ 83439 h 4043208"/>
                  <a:gd name="connsiteX18" fmla="*/ 300291 w 1896106"/>
                  <a:gd name="connsiteY18" fmla="*/ 145 h 4043208"/>
                  <a:gd name="connsiteX19" fmla="*/ 201767 w 1896106"/>
                  <a:gd name="connsiteY19" fmla="*/ 59973 h 4043208"/>
                  <a:gd name="connsiteX20" fmla="*/ 223000 w 1896106"/>
                  <a:gd name="connsiteY20" fmla="*/ 173976 h 4043208"/>
                  <a:gd name="connsiteX21" fmla="*/ 522888 w 1896106"/>
                  <a:gd name="connsiteY21" fmla="*/ 473912 h 4043208"/>
                  <a:gd name="connsiteX22" fmla="*/ 627862 w 1896106"/>
                  <a:gd name="connsiteY22" fmla="*/ 4043209 h 40432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896106" h="4043208">
                    <a:moveTo>
                      <a:pt x="627862" y="4043209"/>
                    </a:moveTo>
                    <a:lnTo>
                      <a:pt x="788794" y="3919181"/>
                    </a:lnTo>
                    <a:cubicBezTo>
                      <a:pt x="27043" y="2921050"/>
                      <a:pt x="6207" y="1542604"/>
                      <a:pt x="737400" y="521892"/>
                    </a:cubicBezTo>
                    <a:cubicBezTo>
                      <a:pt x="766719" y="481506"/>
                      <a:pt x="762402" y="425842"/>
                      <a:pt x="727230" y="390521"/>
                    </a:cubicBezTo>
                    <a:lnTo>
                      <a:pt x="555928" y="219220"/>
                    </a:lnTo>
                    <a:lnTo>
                      <a:pt x="1615832" y="281579"/>
                    </a:lnTo>
                    <a:lnTo>
                      <a:pt x="1678087" y="1341487"/>
                    </a:lnTo>
                    <a:lnTo>
                      <a:pt x="1535860" y="1199247"/>
                    </a:lnTo>
                    <a:cubicBezTo>
                      <a:pt x="1513534" y="1176882"/>
                      <a:pt x="1482088" y="1166214"/>
                      <a:pt x="1450783" y="1170278"/>
                    </a:cubicBezTo>
                    <a:cubicBezTo>
                      <a:pt x="1419477" y="1174393"/>
                      <a:pt x="1391842" y="1192859"/>
                      <a:pt x="1376018" y="1220139"/>
                    </a:cubicBezTo>
                    <a:cubicBezTo>
                      <a:pt x="1009953" y="1856828"/>
                      <a:pt x="1034658" y="2645612"/>
                      <a:pt x="1439874" y="3258146"/>
                    </a:cubicBezTo>
                    <a:lnTo>
                      <a:pt x="1608695" y="3145179"/>
                    </a:lnTo>
                    <a:cubicBezTo>
                      <a:pt x="1272488" y="2637078"/>
                      <a:pt x="1227044" y="1989974"/>
                      <a:pt x="1489035" y="1439912"/>
                    </a:cubicBezTo>
                    <a:lnTo>
                      <a:pt x="1722690" y="1673617"/>
                    </a:lnTo>
                    <a:cubicBezTo>
                      <a:pt x="1752560" y="1703386"/>
                      <a:pt x="1797696" y="1711667"/>
                      <a:pt x="1836152" y="1694407"/>
                    </a:cubicBezTo>
                    <a:cubicBezTo>
                      <a:pt x="1874595" y="1677135"/>
                      <a:pt x="1898407" y="1637854"/>
                      <a:pt x="1895930" y="1595779"/>
                    </a:cubicBezTo>
                    <a:lnTo>
                      <a:pt x="1812631" y="178986"/>
                    </a:lnTo>
                    <a:cubicBezTo>
                      <a:pt x="1809609" y="127542"/>
                      <a:pt x="1768626" y="86515"/>
                      <a:pt x="1717229" y="83439"/>
                    </a:cubicBezTo>
                    <a:lnTo>
                      <a:pt x="300291" y="145"/>
                    </a:lnTo>
                    <a:cubicBezTo>
                      <a:pt x="258272" y="-2088"/>
                      <a:pt x="219180" y="21675"/>
                      <a:pt x="201767" y="59973"/>
                    </a:cubicBezTo>
                    <a:cubicBezTo>
                      <a:pt x="184305" y="98718"/>
                      <a:pt x="192788" y="144160"/>
                      <a:pt x="223000" y="173976"/>
                    </a:cubicBezTo>
                    <a:lnTo>
                      <a:pt x="522888" y="473912"/>
                    </a:lnTo>
                    <a:cubicBezTo>
                      <a:pt x="-211132" y="1563089"/>
                      <a:pt x="-168914" y="2999028"/>
                      <a:pt x="627862" y="4043209"/>
                    </a:cubicBezTo>
                    <a:close/>
                  </a:path>
                </a:pathLst>
              </a:custGeom>
              <a:grpFill/>
              <a:ln w="12700" cap="flat">
                <a:noFill/>
                <a:prstDash val="solid"/>
                <a:miter/>
              </a:ln>
            </p:spPr>
            <p:txBody>
              <a:bodyPr rtlCol="0" anchor="ct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en-IN" sz="1800" b="0" i="0" u="none" strike="noStrike" kern="1200" cap="none" spc="0" normalizeH="0" baseline="0" noProof="0">
                  <a:ln>
                    <a:noFill/>
                  </a:ln>
                  <a:solidFill>
                    <a:prstClr val="black"/>
                  </a:solidFill>
                  <a:effectLst/>
                  <a:uLnTx/>
                  <a:uFillTx/>
                  <a:latin typeface="微软雅黑" panose="020B0503020204020204" pitchFamily="34" charset="-122"/>
                  <a:ea typeface="微软雅黑" panose="020B0503020204020204" pitchFamily="34" charset="-122"/>
                </a:endParaRPr>
              </a:p>
            </p:txBody>
          </p:sp>
          <p:sp>
            <p:nvSpPr>
              <p:cNvPr id="70" name="Freeform: Shape 204"/>
              <p:cNvSpPr/>
              <p:nvPr/>
            </p:nvSpPr>
            <p:spPr>
              <a:xfrm>
                <a:off x="5720061" y="1569987"/>
                <a:ext cx="1896472" cy="4042764"/>
              </a:xfrm>
              <a:custGeom>
                <a:avLst/>
                <a:gdLst>
                  <a:gd name="connsiteX0" fmla="*/ 217684 w 1896472"/>
                  <a:gd name="connsiteY0" fmla="*/ 2701924 h 4042764"/>
                  <a:gd name="connsiteX1" fmla="*/ 359911 w 1896472"/>
                  <a:gd name="connsiteY1" fmla="*/ 2844202 h 4042764"/>
                  <a:gd name="connsiteX2" fmla="*/ 445001 w 1896472"/>
                  <a:gd name="connsiteY2" fmla="*/ 2873132 h 4042764"/>
                  <a:gd name="connsiteX3" fmla="*/ 519753 w 1896472"/>
                  <a:gd name="connsiteY3" fmla="*/ 2823272 h 4042764"/>
                  <a:gd name="connsiteX4" fmla="*/ 522585 w 1896472"/>
                  <a:gd name="connsiteY4" fmla="*/ 892567 h 4042764"/>
                  <a:gd name="connsiteX5" fmla="*/ 346614 w 1896472"/>
                  <a:gd name="connsiteY5" fmla="*/ 994167 h 4042764"/>
                  <a:gd name="connsiteX6" fmla="*/ 406545 w 1896472"/>
                  <a:gd name="connsiteY6" fmla="*/ 2603499 h 4042764"/>
                  <a:gd name="connsiteX7" fmla="*/ 172891 w 1896472"/>
                  <a:gd name="connsiteY7" fmla="*/ 2369298 h 4042764"/>
                  <a:gd name="connsiteX8" fmla="*/ 59873 w 1896472"/>
                  <a:gd name="connsiteY8" fmla="*/ 2349105 h 4042764"/>
                  <a:gd name="connsiteX9" fmla="*/ 145 w 1896472"/>
                  <a:gd name="connsiteY9" fmla="*/ 2447136 h 4042764"/>
                  <a:gd name="connsiteX10" fmla="*/ 83495 w 1896472"/>
                  <a:gd name="connsiteY10" fmla="*/ 3863923 h 4042764"/>
                  <a:gd name="connsiteX11" fmla="*/ 178885 w 1896472"/>
                  <a:gd name="connsiteY11" fmla="*/ 3959478 h 4042764"/>
                  <a:gd name="connsiteX12" fmla="*/ 1595786 w 1896472"/>
                  <a:gd name="connsiteY12" fmla="*/ 4042765 h 4042764"/>
                  <a:gd name="connsiteX13" fmla="*/ 1601781 w 1896472"/>
                  <a:gd name="connsiteY13" fmla="*/ 4042765 h 4042764"/>
                  <a:gd name="connsiteX14" fmla="*/ 1695545 w 1896472"/>
                  <a:gd name="connsiteY14" fmla="*/ 3980014 h 4042764"/>
                  <a:gd name="connsiteX15" fmla="*/ 1673523 w 1896472"/>
                  <a:gd name="connsiteY15" fmla="*/ 3869333 h 4042764"/>
                  <a:gd name="connsiteX16" fmla="*/ 1373587 w 1896472"/>
                  <a:gd name="connsiteY16" fmla="*/ 3569397 h 4042764"/>
                  <a:gd name="connsiteX17" fmla="*/ 1268609 w 1896472"/>
                  <a:gd name="connsiteY17" fmla="*/ 0 h 4042764"/>
                  <a:gd name="connsiteX18" fmla="*/ 1107674 w 1896472"/>
                  <a:gd name="connsiteY18" fmla="*/ 124078 h 4042764"/>
                  <a:gd name="connsiteX19" fmla="*/ 1159122 w 1896472"/>
                  <a:gd name="connsiteY19" fmla="*/ 3521378 h 4042764"/>
                  <a:gd name="connsiteX20" fmla="*/ 1169295 w 1896472"/>
                  <a:gd name="connsiteY20" fmla="*/ 3652735 h 4042764"/>
                  <a:gd name="connsiteX21" fmla="*/ 1339551 w 1896472"/>
                  <a:gd name="connsiteY21" fmla="*/ 3824236 h 4042764"/>
                  <a:gd name="connsiteX22" fmla="*/ 279647 w 1896472"/>
                  <a:gd name="connsiteY22" fmla="*/ 3761828 h 40427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896472" h="4042764">
                    <a:moveTo>
                      <a:pt x="217684" y="2701924"/>
                    </a:moveTo>
                    <a:lnTo>
                      <a:pt x="359911" y="2844202"/>
                    </a:lnTo>
                    <a:cubicBezTo>
                      <a:pt x="382237" y="2866529"/>
                      <a:pt x="413695" y="2877197"/>
                      <a:pt x="445001" y="2873132"/>
                    </a:cubicBezTo>
                    <a:cubicBezTo>
                      <a:pt x="476294" y="2869005"/>
                      <a:pt x="503929" y="2850603"/>
                      <a:pt x="519753" y="2823272"/>
                    </a:cubicBezTo>
                    <a:cubicBezTo>
                      <a:pt x="864837" y="2226220"/>
                      <a:pt x="865879" y="1490611"/>
                      <a:pt x="522585" y="892567"/>
                    </a:cubicBezTo>
                    <a:lnTo>
                      <a:pt x="346614" y="994167"/>
                    </a:lnTo>
                    <a:cubicBezTo>
                      <a:pt x="630281" y="1488032"/>
                      <a:pt x="652709" y="2089898"/>
                      <a:pt x="406545" y="2603499"/>
                    </a:cubicBezTo>
                    <a:lnTo>
                      <a:pt x="172891" y="2369298"/>
                    </a:lnTo>
                    <a:cubicBezTo>
                      <a:pt x="142970" y="2339872"/>
                      <a:pt x="98126" y="2331884"/>
                      <a:pt x="59873" y="2349105"/>
                    </a:cubicBezTo>
                    <a:cubicBezTo>
                      <a:pt x="21633" y="2366314"/>
                      <a:pt x="-2090" y="2405264"/>
                      <a:pt x="145" y="2447136"/>
                    </a:cubicBezTo>
                    <a:lnTo>
                      <a:pt x="83495" y="3863923"/>
                    </a:lnTo>
                    <a:cubicBezTo>
                      <a:pt x="86467" y="3915371"/>
                      <a:pt x="127450" y="3956392"/>
                      <a:pt x="178885" y="3959478"/>
                    </a:cubicBezTo>
                    <a:lnTo>
                      <a:pt x="1595786" y="4042765"/>
                    </a:lnTo>
                    <a:lnTo>
                      <a:pt x="1601781" y="4042765"/>
                    </a:lnTo>
                    <a:cubicBezTo>
                      <a:pt x="1642865" y="4042714"/>
                      <a:pt x="1679873" y="4017961"/>
                      <a:pt x="1695545" y="3980014"/>
                    </a:cubicBezTo>
                    <a:cubicBezTo>
                      <a:pt x="1711229" y="3942066"/>
                      <a:pt x="1702542" y="3898353"/>
                      <a:pt x="1673523" y="3869333"/>
                    </a:cubicBezTo>
                    <a:lnTo>
                      <a:pt x="1373587" y="3569397"/>
                    </a:lnTo>
                    <a:cubicBezTo>
                      <a:pt x="2107609" y="2480220"/>
                      <a:pt x="2065381" y="1044180"/>
                      <a:pt x="1268609" y="0"/>
                    </a:cubicBezTo>
                    <a:lnTo>
                      <a:pt x="1107674" y="124078"/>
                    </a:lnTo>
                    <a:cubicBezTo>
                      <a:pt x="1869433" y="1122158"/>
                      <a:pt x="1890312" y="2500654"/>
                      <a:pt x="1159122" y="3521378"/>
                    </a:cubicBezTo>
                    <a:cubicBezTo>
                      <a:pt x="1129798" y="3561701"/>
                      <a:pt x="1134116" y="3617365"/>
                      <a:pt x="1169295" y="3652735"/>
                    </a:cubicBezTo>
                    <a:lnTo>
                      <a:pt x="1339551" y="3824236"/>
                    </a:lnTo>
                    <a:lnTo>
                      <a:pt x="279647" y="3761828"/>
                    </a:lnTo>
                    <a:close/>
                  </a:path>
                </a:pathLst>
              </a:custGeom>
              <a:grpFill/>
              <a:ln w="12700" cap="flat">
                <a:noFill/>
                <a:prstDash val="solid"/>
                <a:miter/>
              </a:ln>
            </p:spPr>
            <p:txBody>
              <a:bodyPr rtlCol="0" anchor="ct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en-IN" sz="1800" b="0" i="0" u="none" strike="noStrike" kern="1200" cap="none" spc="0" normalizeH="0" baseline="0" noProof="0">
                  <a:ln>
                    <a:noFill/>
                  </a:ln>
                  <a:solidFill>
                    <a:prstClr val="black"/>
                  </a:solidFill>
                  <a:effectLst/>
                  <a:uLnTx/>
                  <a:uFillTx/>
                  <a:latin typeface="微软雅黑" panose="020B0503020204020204" pitchFamily="34" charset="-122"/>
                  <a:ea typeface="微软雅黑" panose="020B0503020204020204" pitchFamily="34" charset="-122"/>
                </a:endParaRPr>
              </a:p>
            </p:txBody>
          </p:sp>
          <p:sp>
            <p:nvSpPr>
              <p:cNvPr id="71" name="Freeform: Shape 205"/>
              <p:cNvSpPr/>
              <p:nvPr/>
            </p:nvSpPr>
            <p:spPr>
              <a:xfrm>
                <a:off x="4062412" y="2919755"/>
                <a:ext cx="1016000" cy="1016000"/>
              </a:xfrm>
              <a:custGeom>
                <a:avLst/>
                <a:gdLst>
                  <a:gd name="connsiteX0" fmla="*/ 508000 w 1016000"/>
                  <a:gd name="connsiteY0" fmla="*/ 1016000 h 1016000"/>
                  <a:gd name="connsiteX1" fmla="*/ 1016000 w 1016000"/>
                  <a:gd name="connsiteY1" fmla="*/ 508000 h 1016000"/>
                  <a:gd name="connsiteX2" fmla="*/ 508000 w 1016000"/>
                  <a:gd name="connsiteY2" fmla="*/ 0 h 1016000"/>
                  <a:gd name="connsiteX3" fmla="*/ 0 w 1016000"/>
                  <a:gd name="connsiteY3" fmla="*/ 508000 h 1016000"/>
                  <a:gd name="connsiteX4" fmla="*/ 508000 w 1016000"/>
                  <a:gd name="connsiteY4" fmla="*/ 1016000 h 1016000"/>
                  <a:gd name="connsiteX5" fmla="*/ 508000 w 1016000"/>
                  <a:gd name="connsiteY5" fmla="*/ 203200 h 1016000"/>
                  <a:gd name="connsiteX6" fmla="*/ 812800 w 1016000"/>
                  <a:gd name="connsiteY6" fmla="*/ 508000 h 1016000"/>
                  <a:gd name="connsiteX7" fmla="*/ 508000 w 1016000"/>
                  <a:gd name="connsiteY7" fmla="*/ 812800 h 1016000"/>
                  <a:gd name="connsiteX8" fmla="*/ 203200 w 1016000"/>
                  <a:gd name="connsiteY8" fmla="*/ 508000 h 1016000"/>
                  <a:gd name="connsiteX9" fmla="*/ 508000 w 1016000"/>
                  <a:gd name="connsiteY9" fmla="*/ 203200 h 101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16000" h="1016000">
                    <a:moveTo>
                      <a:pt x="508000" y="1016000"/>
                    </a:moveTo>
                    <a:cubicBezTo>
                      <a:pt x="788543" y="1016000"/>
                      <a:pt x="1016000" y="788543"/>
                      <a:pt x="1016000" y="508000"/>
                    </a:cubicBezTo>
                    <a:cubicBezTo>
                      <a:pt x="1016000" y="227419"/>
                      <a:pt x="788543" y="0"/>
                      <a:pt x="508000" y="0"/>
                    </a:cubicBezTo>
                    <a:cubicBezTo>
                      <a:pt x="227457" y="0"/>
                      <a:pt x="0" y="227419"/>
                      <a:pt x="0" y="508000"/>
                    </a:cubicBezTo>
                    <a:cubicBezTo>
                      <a:pt x="343" y="788391"/>
                      <a:pt x="227559" y="1015657"/>
                      <a:pt x="508000" y="1016000"/>
                    </a:cubicBezTo>
                    <a:close/>
                    <a:moveTo>
                      <a:pt x="508000" y="203200"/>
                    </a:moveTo>
                    <a:cubicBezTo>
                      <a:pt x="676326" y="203200"/>
                      <a:pt x="812800" y="339636"/>
                      <a:pt x="812800" y="508000"/>
                    </a:cubicBezTo>
                    <a:cubicBezTo>
                      <a:pt x="812800" y="676326"/>
                      <a:pt x="676326" y="812800"/>
                      <a:pt x="508000" y="812800"/>
                    </a:cubicBezTo>
                    <a:cubicBezTo>
                      <a:pt x="339674" y="812800"/>
                      <a:pt x="203200" y="676326"/>
                      <a:pt x="203200" y="508000"/>
                    </a:cubicBezTo>
                    <a:cubicBezTo>
                      <a:pt x="203200" y="339636"/>
                      <a:pt x="339674" y="203200"/>
                      <a:pt x="508000" y="203200"/>
                    </a:cubicBezTo>
                    <a:close/>
                  </a:path>
                </a:pathLst>
              </a:custGeom>
              <a:grpFill/>
              <a:ln w="12700" cap="flat">
                <a:noFill/>
                <a:prstDash val="solid"/>
                <a:miter/>
              </a:ln>
            </p:spPr>
            <p:txBody>
              <a:bodyPr rtlCol="0" anchor="ct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en-IN" sz="1800" b="0" i="0" u="none" strike="noStrike" kern="1200" cap="none" spc="0" normalizeH="0" baseline="0" noProof="0">
                  <a:ln>
                    <a:noFill/>
                  </a:ln>
                  <a:solidFill>
                    <a:prstClr val="black"/>
                  </a:solidFill>
                  <a:effectLst/>
                  <a:uLnTx/>
                  <a:uFillTx/>
                  <a:latin typeface="微软雅黑" panose="020B0503020204020204" pitchFamily="34" charset="-122"/>
                  <a:ea typeface="微软雅黑" panose="020B0503020204020204" pitchFamily="34" charset="-122"/>
                </a:endParaRPr>
              </a:p>
            </p:txBody>
          </p:sp>
          <p:sp>
            <p:nvSpPr>
              <p:cNvPr id="72" name="Freeform: Shape 206"/>
              <p:cNvSpPr/>
              <p:nvPr/>
            </p:nvSpPr>
            <p:spPr>
              <a:xfrm>
                <a:off x="3351212" y="2208555"/>
                <a:ext cx="2438400" cy="2438400"/>
              </a:xfrm>
              <a:custGeom>
                <a:avLst/>
                <a:gdLst>
                  <a:gd name="connsiteX0" fmla="*/ 101600 w 2438400"/>
                  <a:gd name="connsiteY0" fmla="*/ 914400 h 2438400"/>
                  <a:gd name="connsiteX1" fmla="*/ 0 w 2438400"/>
                  <a:gd name="connsiteY1" fmla="*/ 1016000 h 2438400"/>
                  <a:gd name="connsiteX2" fmla="*/ 0 w 2438400"/>
                  <a:gd name="connsiteY2" fmla="*/ 1422400 h 2438400"/>
                  <a:gd name="connsiteX3" fmla="*/ 101600 w 2438400"/>
                  <a:gd name="connsiteY3" fmla="*/ 1524000 h 2438400"/>
                  <a:gd name="connsiteX4" fmla="*/ 250533 w 2438400"/>
                  <a:gd name="connsiteY4" fmla="*/ 1524000 h 2438400"/>
                  <a:gd name="connsiteX5" fmla="*/ 318833 w 2438400"/>
                  <a:gd name="connsiteY5" fmla="*/ 1688465 h 2438400"/>
                  <a:gd name="connsiteX6" fmla="*/ 213373 w 2438400"/>
                  <a:gd name="connsiteY6" fmla="*/ 1793926 h 2438400"/>
                  <a:gd name="connsiteX7" fmla="*/ 213373 w 2438400"/>
                  <a:gd name="connsiteY7" fmla="*/ 1937601 h 2438400"/>
                  <a:gd name="connsiteX8" fmla="*/ 500812 w 2438400"/>
                  <a:gd name="connsiteY8" fmla="*/ 2225040 h 2438400"/>
                  <a:gd name="connsiteX9" fmla="*/ 644423 w 2438400"/>
                  <a:gd name="connsiteY9" fmla="*/ 2225040 h 2438400"/>
                  <a:gd name="connsiteX10" fmla="*/ 749897 w 2438400"/>
                  <a:gd name="connsiteY10" fmla="*/ 2119668 h 2438400"/>
                  <a:gd name="connsiteX11" fmla="*/ 914400 w 2438400"/>
                  <a:gd name="connsiteY11" fmla="*/ 2187829 h 2438400"/>
                  <a:gd name="connsiteX12" fmla="*/ 914400 w 2438400"/>
                  <a:gd name="connsiteY12" fmla="*/ 2336800 h 2438400"/>
                  <a:gd name="connsiteX13" fmla="*/ 1016000 w 2438400"/>
                  <a:gd name="connsiteY13" fmla="*/ 2438400 h 2438400"/>
                  <a:gd name="connsiteX14" fmla="*/ 1422400 w 2438400"/>
                  <a:gd name="connsiteY14" fmla="*/ 2438400 h 2438400"/>
                  <a:gd name="connsiteX15" fmla="*/ 1524000 w 2438400"/>
                  <a:gd name="connsiteY15" fmla="*/ 2336800 h 2438400"/>
                  <a:gd name="connsiteX16" fmla="*/ 1524000 w 2438400"/>
                  <a:gd name="connsiteY16" fmla="*/ 2187829 h 2438400"/>
                  <a:gd name="connsiteX17" fmla="*/ 1688503 w 2438400"/>
                  <a:gd name="connsiteY17" fmla="*/ 2119567 h 2438400"/>
                  <a:gd name="connsiteX18" fmla="*/ 1793977 w 2438400"/>
                  <a:gd name="connsiteY18" fmla="*/ 2225040 h 2438400"/>
                  <a:gd name="connsiteX19" fmla="*/ 1937588 w 2438400"/>
                  <a:gd name="connsiteY19" fmla="*/ 2225040 h 2438400"/>
                  <a:gd name="connsiteX20" fmla="*/ 2225027 w 2438400"/>
                  <a:gd name="connsiteY20" fmla="*/ 1937601 h 2438400"/>
                  <a:gd name="connsiteX21" fmla="*/ 2225027 w 2438400"/>
                  <a:gd name="connsiteY21" fmla="*/ 1793926 h 2438400"/>
                  <a:gd name="connsiteX22" fmla="*/ 2119566 w 2438400"/>
                  <a:gd name="connsiteY22" fmla="*/ 1688465 h 2438400"/>
                  <a:gd name="connsiteX23" fmla="*/ 2187867 w 2438400"/>
                  <a:gd name="connsiteY23" fmla="*/ 1524000 h 2438400"/>
                  <a:gd name="connsiteX24" fmla="*/ 2336800 w 2438400"/>
                  <a:gd name="connsiteY24" fmla="*/ 1524000 h 2438400"/>
                  <a:gd name="connsiteX25" fmla="*/ 2438400 w 2438400"/>
                  <a:gd name="connsiteY25" fmla="*/ 1422400 h 2438400"/>
                  <a:gd name="connsiteX26" fmla="*/ 2438400 w 2438400"/>
                  <a:gd name="connsiteY26" fmla="*/ 1016000 h 2438400"/>
                  <a:gd name="connsiteX27" fmla="*/ 2336800 w 2438400"/>
                  <a:gd name="connsiteY27" fmla="*/ 914400 h 2438400"/>
                  <a:gd name="connsiteX28" fmla="*/ 2187867 w 2438400"/>
                  <a:gd name="connsiteY28" fmla="*/ 914400 h 2438400"/>
                  <a:gd name="connsiteX29" fmla="*/ 2119465 w 2438400"/>
                  <a:gd name="connsiteY29" fmla="*/ 749897 h 2438400"/>
                  <a:gd name="connsiteX30" fmla="*/ 2225027 w 2438400"/>
                  <a:gd name="connsiteY30" fmla="*/ 644436 h 2438400"/>
                  <a:gd name="connsiteX31" fmla="*/ 2225027 w 2438400"/>
                  <a:gd name="connsiteY31" fmla="*/ 500761 h 2438400"/>
                  <a:gd name="connsiteX32" fmla="*/ 1937588 w 2438400"/>
                  <a:gd name="connsiteY32" fmla="*/ 213322 h 2438400"/>
                  <a:gd name="connsiteX33" fmla="*/ 1793977 w 2438400"/>
                  <a:gd name="connsiteY33" fmla="*/ 213322 h 2438400"/>
                  <a:gd name="connsiteX34" fmla="*/ 1688503 w 2438400"/>
                  <a:gd name="connsiteY34" fmla="*/ 318694 h 2438400"/>
                  <a:gd name="connsiteX35" fmla="*/ 1524000 w 2438400"/>
                  <a:gd name="connsiteY35" fmla="*/ 250533 h 2438400"/>
                  <a:gd name="connsiteX36" fmla="*/ 1524000 w 2438400"/>
                  <a:gd name="connsiteY36" fmla="*/ 101600 h 2438400"/>
                  <a:gd name="connsiteX37" fmla="*/ 1422400 w 2438400"/>
                  <a:gd name="connsiteY37" fmla="*/ 0 h 2438400"/>
                  <a:gd name="connsiteX38" fmla="*/ 1016000 w 2438400"/>
                  <a:gd name="connsiteY38" fmla="*/ 0 h 2438400"/>
                  <a:gd name="connsiteX39" fmla="*/ 914400 w 2438400"/>
                  <a:gd name="connsiteY39" fmla="*/ 101600 h 2438400"/>
                  <a:gd name="connsiteX40" fmla="*/ 914400 w 2438400"/>
                  <a:gd name="connsiteY40" fmla="*/ 250533 h 2438400"/>
                  <a:gd name="connsiteX41" fmla="*/ 749897 w 2438400"/>
                  <a:gd name="connsiteY41" fmla="*/ 318795 h 2438400"/>
                  <a:gd name="connsiteX42" fmla="*/ 644423 w 2438400"/>
                  <a:gd name="connsiteY42" fmla="*/ 213322 h 2438400"/>
                  <a:gd name="connsiteX43" fmla="*/ 500812 w 2438400"/>
                  <a:gd name="connsiteY43" fmla="*/ 213322 h 2438400"/>
                  <a:gd name="connsiteX44" fmla="*/ 213373 w 2438400"/>
                  <a:gd name="connsiteY44" fmla="*/ 500761 h 2438400"/>
                  <a:gd name="connsiteX45" fmla="*/ 213373 w 2438400"/>
                  <a:gd name="connsiteY45" fmla="*/ 644436 h 2438400"/>
                  <a:gd name="connsiteX46" fmla="*/ 318745 w 2438400"/>
                  <a:gd name="connsiteY46" fmla="*/ 749897 h 2438400"/>
                  <a:gd name="connsiteX47" fmla="*/ 250533 w 2438400"/>
                  <a:gd name="connsiteY47" fmla="*/ 914400 h 2438400"/>
                  <a:gd name="connsiteX48" fmla="*/ 328168 w 2438400"/>
                  <a:gd name="connsiteY48" fmla="*/ 1117600 h 2438400"/>
                  <a:gd name="connsiteX49" fmla="*/ 427330 w 2438400"/>
                  <a:gd name="connsiteY49" fmla="*/ 1038530 h 2438400"/>
                  <a:gd name="connsiteX50" fmla="*/ 531660 w 2438400"/>
                  <a:gd name="connsiteY50" fmla="*/ 787311 h 2438400"/>
                  <a:gd name="connsiteX51" fmla="*/ 517525 w 2438400"/>
                  <a:gd name="connsiteY51" fmla="*/ 661200 h 2438400"/>
                  <a:gd name="connsiteX52" fmla="*/ 428968 w 2438400"/>
                  <a:gd name="connsiteY52" fmla="*/ 572592 h 2438400"/>
                  <a:gd name="connsiteX53" fmla="*/ 572643 w 2438400"/>
                  <a:gd name="connsiteY53" fmla="*/ 428930 h 2438400"/>
                  <a:gd name="connsiteX54" fmla="*/ 661200 w 2438400"/>
                  <a:gd name="connsiteY54" fmla="*/ 517525 h 2438400"/>
                  <a:gd name="connsiteX55" fmla="*/ 787298 w 2438400"/>
                  <a:gd name="connsiteY55" fmla="*/ 531673 h 2438400"/>
                  <a:gd name="connsiteX56" fmla="*/ 1038568 w 2438400"/>
                  <a:gd name="connsiteY56" fmla="*/ 427342 h 2438400"/>
                  <a:gd name="connsiteX57" fmla="*/ 1117600 w 2438400"/>
                  <a:gd name="connsiteY57" fmla="*/ 328168 h 2438400"/>
                  <a:gd name="connsiteX58" fmla="*/ 1117600 w 2438400"/>
                  <a:gd name="connsiteY58" fmla="*/ 203200 h 2438400"/>
                  <a:gd name="connsiteX59" fmla="*/ 1320800 w 2438400"/>
                  <a:gd name="connsiteY59" fmla="*/ 203200 h 2438400"/>
                  <a:gd name="connsiteX60" fmla="*/ 1320800 w 2438400"/>
                  <a:gd name="connsiteY60" fmla="*/ 328168 h 2438400"/>
                  <a:gd name="connsiteX61" fmla="*/ 1399832 w 2438400"/>
                  <a:gd name="connsiteY61" fmla="*/ 427342 h 2438400"/>
                  <a:gd name="connsiteX62" fmla="*/ 1651102 w 2438400"/>
                  <a:gd name="connsiteY62" fmla="*/ 531673 h 2438400"/>
                  <a:gd name="connsiteX63" fmla="*/ 1777213 w 2438400"/>
                  <a:gd name="connsiteY63" fmla="*/ 517525 h 2438400"/>
                  <a:gd name="connsiteX64" fmla="*/ 1865757 w 2438400"/>
                  <a:gd name="connsiteY64" fmla="*/ 428930 h 2438400"/>
                  <a:gd name="connsiteX65" fmla="*/ 2009432 w 2438400"/>
                  <a:gd name="connsiteY65" fmla="*/ 572592 h 2438400"/>
                  <a:gd name="connsiteX66" fmla="*/ 1920824 w 2438400"/>
                  <a:gd name="connsiteY66" fmla="*/ 661200 h 2438400"/>
                  <a:gd name="connsiteX67" fmla="*/ 1906740 w 2438400"/>
                  <a:gd name="connsiteY67" fmla="*/ 787210 h 2438400"/>
                  <a:gd name="connsiteX68" fmla="*/ 2011070 w 2438400"/>
                  <a:gd name="connsiteY68" fmla="*/ 1038428 h 2438400"/>
                  <a:gd name="connsiteX69" fmla="*/ 2110131 w 2438400"/>
                  <a:gd name="connsiteY69" fmla="*/ 1117600 h 2438400"/>
                  <a:gd name="connsiteX70" fmla="*/ 2235200 w 2438400"/>
                  <a:gd name="connsiteY70" fmla="*/ 1117600 h 2438400"/>
                  <a:gd name="connsiteX71" fmla="*/ 2235200 w 2438400"/>
                  <a:gd name="connsiteY71" fmla="*/ 1320800 h 2438400"/>
                  <a:gd name="connsiteX72" fmla="*/ 2110131 w 2438400"/>
                  <a:gd name="connsiteY72" fmla="*/ 1320800 h 2438400"/>
                  <a:gd name="connsiteX73" fmla="*/ 2011070 w 2438400"/>
                  <a:gd name="connsiteY73" fmla="*/ 1399934 h 2438400"/>
                  <a:gd name="connsiteX74" fmla="*/ 1906740 w 2438400"/>
                  <a:gd name="connsiteY74" fmla="*/ 1651203 h 2438400"/>
                  <a:gd name="connsiteX75" fmla="*/ 1920824 w 2438400"/>
                  <a:gd name="connsiteY75" fmla="*/ 1777162 h 2438400"/>
                  <a:gd name="connsiteX76" fmla="*/ 2009432 w 2438400"/>
                  <a:gd name="connsiteY76" fmla="*/ 1865770 h 2438400"/>
                  <a:gd name="connsiteX77" fmla="*/ 1865757 w 2438400"/>
                  <a:gd name="connsiteY77" fmla="*/ 2009432 h 2438400"/>
                  <a:gd name="connsiteX78" fmla="*/ 1777213 w 2438400"/>
                  <a:gd name="connsiteY78" fmla="*/ 1920824 h 2438400"/>
                  <a:gd name="connsiteX79" fmla="*/ 1651102 w 2438400"/>
                  <a:gd name="connsiteY79" fmla="*/ 1906689 h 2438400"/>
                  <a:gd name="connsiteX80" fmla="*/ 1399832 w 2438400"/>
                  <a:gd name="connsiteY80" fmla="*/ 2011071 h 2438400"/>
                  <a:gd name="connsiteX81" fmla="*/ 1320800 w 2438400"/>
                  <a:gd name="connsiteY81" fmla="*/ 2110245 h 2438400"/>
                  <a:gd name="connsiteX82" fmla="*/ 1320800 w 2438400"/>
                  <a:gd name="connsiteY82" fmla="*/ 2235200 h 2438400"/>
                  <a:gd name="connsiteX83" fmla="*/ 1117600 w 2438400"/>
                  <a:gd name="connsiteY83" fmla="*/ 2235200 h 2438400"/>
                  <a:gd name="connsiteX84" fmla="*/ 1117600 w 2438400"/>
                  <a:gd name="connsiteY84" fmla="*/ 2110245 h 2438400"/>
                  <a:gd name="connsiteX85" fmla="*/ 1038568 w 2438400"/>
                  <a:gd name="connsiteY85" fmla="*/ 2011071 h 2438400"/>
                  <a:gd name="connsiteX86" fmla="*/ 787298 w 2438400"/>
                  <a:gd name="connsiteY86" fmla="*/ 1906689 h 2438400"/>
                  <a:gd name="connsiteX87" fmla="*/ 661200 w 2438400"/>
                  <a:gd name="connsiteY87" fmla="*/ 1920824 h 2438400"/>
                  <a:gd name="connsiteX88" fmla="*/ 572643 w 2438400"/>
                  <a:gd name="connsiteY88" fmla="*/ 2009432 h 2438400"/>
                  <a:gd name="connsiteX89" fmla="*/ 428968 w 2438400"/>
                  <a:gd name="connsiteY89" fmla="*/ 1865770 h 2438400"/>
                  <a:gd name="connsiteX90" fmla="*/ 517525 w 2438400"/>
                  <a:gd name="connsiteY90" fmla="*/ 1777162 h 2438400"/>
                  <a:gd name="connsiteX91" fmla="*/ 531660 w 2438400"/>
                  <a:gd name="connsiteY91" fmla="*/ 1651102 h 2438400"/>
                  <a:gd name="connsiteX92" fmla="*/ 427330 w 2438400"/>
                  <a:gd name="connsiteY92" fmla="*/ 1399832 h 2438400"/>
                  <a:gd name="connsiteX93" fmla="*/ 328168 w 2438400"/>
                  <a:gd name="connsiteY93" fmla="*/ 1320800 h 2438400"/>
                  <a:gd name="connsiteX94" fmla="*/ 203200 w 2438400"/>
                  <a:gd name="connsiteY94" fmla="*/ 1320800 h 2438400"/>
                  <a:gd name="connsiteX95" fmla="*/ 203200 w 2438400"/>
                  <a:gd name="connsiteY95" fmla="*/ 1117600 h 2438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Lst>
                <a:rect l="l" t="t" r="r" b="b"/>
                <a:pathLst>
                  <a:path w="2438400" h="2438400">
                    <a:moveTo>
                      <a:pt x="101600" y="914400"/>
                    </a:moveTo>
                    <a:cubicBezTo>
                      <a:pt x="45491" y="914400"/>
                      <a:pt x="0" y="959891"/>
                      <a:pt x="0" y="1016000"/>
                    </a:cubicBezTo>
                    <a:lnTo>
                      <a:pt x="0" y="1422400"/>
                    </a:lnTo>
                    <a:cubicBezTo>
                      <a:pt x="0" y="1478509"/>
                      <a:pt x="45491" y="1524000"/>
                      <a:pt x="101600" y="1524000"/>
                    </a:cubicBezTo>
                    <a:lnTo>
                      <a:pt x="250533" y="1524000"/>
                    </a:lnTo>
                    <a:cubicBezTo>
                      <a:pt x="268440" y="1580706"/>
                      <a:pt x="291262" y="1635773"/>
                      <a:pt x="318833" y="1688465"/>
                    </a:cubicBezTo>
                    <a:lnTo>
                      <a:pt x="213373" y="1793926"/>
                    </a:lnTo>
                    <a:cubicBezTo>
                      <a:pt x="173685" y="1833614"/>
                      <a:pt x="173685" y="1897913"/>
                      <a:pt x="213373" y="1937601"/>
                    </a:cubicBezTo>
                    <a:lnTo>
                      <a:pt x="500812" y="2225040"/>
                    </a:lnTo>
                    <a:cubicBezTo>
                      <a:pt x="540448" y="2264677"/>
                      <a:pt x="604787" y="2264677"/>
                      <a:pt x="644423" y="2225040"/>
                    </a:cubicBezTo>
                    <a:lnTo>
                      <a:pt x="749897" y="2119668"/>
                    </a:lnTo>
                    <a:cubicBezTo>
                      <a:pt x="802627" y="2147202"/>
                      <a:pt x="857644" y="2170024"/>
                      <a:pt x="914400" y="2187829"/>
                    </a:cubicBezTo>
                    <a:lnTo>
                      <a:pt x="914400" y="2336800"/>
                    </a:lnTo>
                    <a:cubicBezTo>
                      <a:pt x="914400" y="2392909"/>
                      <a:pt x="959891" y="2438400"/>
                      <a:pt x="1016000" y="2438400"/>
                    </a:cubicBezTo>
                    <a:lnTo>
                      <a:pt x="1422400" y="2438400"/>
                    </a:lnTo>
                    <a:cubicBezTo>
                      <a:pt x="1478509" y="2438400"/>
                      <a:pt x="1524000" y="2392909"/>
                      <a:pt x="1524000" y="2336800"/>
                    </a:cubicBezTo>
                    <a:lnTo>
                      <a:pt x="1524000" y="2187829"/>
                    </a:lnTo>
                    <a:cubicBezTo>
                      <a:pt x="1580756" y="2169973"/>
                      <a:pt x="1635773" y="2147100"/>
                      <a:pt x="1688503" y="2119567"/>
                    </a:cubicBezTo>
                    <a:lnTo>
                      <a:pt x="1793977" y="2225040"/>
                    </a:lnTo>
                    <a:cubicBezTo>
                      <a:pt x="1833613" y="2264677"/>
                      <a:pt x="1897952" y="2264677"/>
                      <a:pt x="1937588" y="2225040"/>
                    </a:cubicBezTo>
                    <a:lnTo>
                      <a:pt x="2225027" y="1937601"/>
                    </a:lnTo>
                    <a:cubicBezTo>
                      <a:pt x="2264715" y="1897913"/>
                      <a:pt x="2264715" y="1833614"/>
                      <a:pt x="2225027" y="1793926"/>
                    </a:cubicBezTo>
                    <a:lnTo>
                      <a:pt x="2119566" y="1688465"/>
                    </a:lnTo>
                    <a:cubicBezTo>
                      <a:pt x="2147138" y="1635773"/>
                      <a:pt x="2169960" y="1580706"/>
                      <a:pt x="2187867" y="1524000"/>
                    </a:cubicBezTo>
                    <a:lnTo>
                      <a:pt x="2336800" y="1524000"/>
                    </a:lnTo>
                    <a:cubicBezTo>
                      <a:pt x="2392909" y="1524000"/>
                      <a:pt x="2438400" y="1478509"/>
                      <a:pt x="2438400" y="1422400"/>
                    </a:cubicBezTo>
                    <a:lnTo>
                      <a:pt x="2438400" y="1016000"/>
                    </a:lnTo>
                    <a:cubicBezTo>
                      <a:pt x="2438400" y="959891"/>
                      <a:pt x="2392909" y="914400"/>
                      <a:pt x="2336800" y="914400"/>
                    </a:cubicBezTo>
                    <a:lnTo>
                      <a:pt x="2187867" y="914400"/>
                    </a:lnTo>
                    <a:cubicBezTo>
                      <a:pt x="2169960" y="857657"/>
                      <a:pt x="2147100" y="802589"/>
                      <a:pt x="2119465" y="749897"/>
                    </a:cubicBezTo>
                    <a:lnTo>
                      <a:pt x="2225027" y="644436"/>
                    </a:lnTo>
                    <a:cubicBezTo>
                      <a:pt x="2264715" y="604749"/>
                      <a:pt x="2264715" y="540449"/>
                      <a:pt x="2225027" y="500761"/>
                    </a:cubicBezTo>
                    <a:lnTo>
                      <a:pt x="1937588" y="213322"/>
                    </a:lnTo>
                    <a:cubicBezTo>
                      <a:pt x="1897952" y="173685"/>
                      <a:pt x="1833613" y="173685"/>
                      <a:pt x="1793977" y="213322"/>
                    </a:cubicBezTo>
                    <a:lnTo>
                      <a:pt x="1688503" y="318694"/>
                    </a:lnTo>
                    <a:cubicBezTo>
                      <a:pt x="1635773" y="291160"/>
                      <a:pt x="1580756" y="268389"/>
                      <a:pt x="1524000" y="250533"/>
                    </a:cubicBezTo>
                    <a:lnTo>
                      <a:pt x="1524000" y="101600"/>
                    </a:lnTo>
                    <a:cubicBezTo>
                      <a:pt x="1524000" y="45491"/>
                      <a:pt x="1478509" y="0"/>
                      <a:pt x="1422400" y="0"/>
                    </a:cubicBezTo>
                    <a:lnTo>
                      <a:pt x="1016000" y="0"/>
                    </a:lnTo>
                    <a:cubicBezTo>
                      <a:pt x="959891" y="0"/>
                      <a:pt x="914400" y="45491"/>
                      <a:pt x="914400" y="101600"/>
                    </a:cubicBezTo>
                    <a:lnTo>
                      <a:pt x="914400" y="250533"/>
                    </a:lnTo>
                    <a:cubicBezTo>
                      <a:pt x="857644" y="268389"/>
                      <a:pt x="802627" y="291262"/>
                      <a:pt x="749897" y="318795"/>
                    </a:cubicBezTo>
                    <a:lnTo>
                      <a:pt x="644423" y="213322"/>
                    </a:lnTo>
                    <a:cubicBezTo>
                      <a:pt x="604787" y="173685"/>
                      <a:pt x="540448" y="173685"/>
                      <a:pt x="500812" y="213322"/>
                    </a:cubicBezTo>
                    <a:lnTo>
                      <a:pt x="213373" y="500761"/>
                    </a:lnTo>
                    <a:cubicBezTo>
                      <a:pt x="173685" y="540449"/>
                      <a:pt x="173685" y="604749"/>
                      <a:pt x="213373" y="644436"/>
                    </a:cubicBezTo>
                    <a:lnTo>
                      <a:pt x="318745" y="749897"/>
                    </a:lnTo>
                    <a:cubicBezTo>
                      <a:pt x="291211" y="802640"/>
                      <a:pt x="268389" y="857657"/>
                      <a:pt x="250533" y="914400"/>
                    </a:cubicBezTo>
                    <a:close/>
                    <a:moveTo>
                      <a:pt x="328168" y="1117600"/>
                    </a:moveTo>
                    <a:cubicBezTo>
                      <a:pt x="375641" y="1117651"/>
                      <a:pt x="416763" y="1084809"/>
                      <a:pt x="427330" y="1038530"/>
                    </a:cubicBezTo>
                    <a:cubicBezTo>
                      <a:pt x="447573" y="949478"/>
                      <a:pt x="482892" y="864502"/>
                      <a:pt x="531660" y="787311"/>
                    </a:cubicBezTo>
                    <a:cubicBezTo>
                      <a:pt x="557009" y="747116"/>
                      <a:pt x="551155" y="694779"/>
                      <a:pt x="517525" y="661200"/>
                    </a:cubicBezTo>
                    <a:lnTo>
                      <a:pt x="428968" y="572592"/>
                    </a:lnTo>
                    <a:lnTo>
                      <a:pt x="572643" y="428930"/>
                    </a:lnTo>
                    <a:lnTo>
                      <a:pt x="661200" y="517525"/>
                    </a:lnTo>
                    <a:cubicBezTo>
                      <a:pt x="694779" y="551117"/>
                      <a:pt x="747116" y="557022"/>
                      <a:pt x="787298" y="531673"/>
                    </a:cubicBezTo>
                    <a:cubicBezTo>
                      <a:pt x="864489" y="482854"/>
                      <a:pt x="949477" y="447586"/>
                      <a:pt x="1038568" y="427342"/>
                    </a:cubicBezTo>
                    <a:cubicBezTo>
                      <a:pt x="1084809" y="416776"/>
                      <a:pt x="1117651" y="375603"/>
                      <a:pt x="1117600" y="328168"/>
                    </a:cubicBezTo>
                    <a:lnTo>
                      <a:pt x="1117600" y="203200"/>
                    </a:lnTo>
                    <a:lnTo>
                      <a:pt x="1320800" y="203200"/>
                    </a:lnTo>
                    <a:lnTo>
                      <a:pt x="1320800" y="328168"/>
                    </a:lnTo>
                    <a:cubicBezTo>
                      <a:pt x="1320749" y="375603"/>
                      <a:pt x="1353591" y="416776"/>
                      <a:pt x="1399832" y="427342"/>
                    </a:cubicBezTo>
                    <a:cubicBezTo>
                      <a:pt x="1488923" y="447586"/>
                      <a:pt x="1573860" y="482854"/>
                      <a:pt x="1651102" y="531673"/>
                    </a:cubicBezTo>
                    <a:cubicBezTo>
                      <a:pt x="1691284" y="557022"/>
                      <a:pt x="1743621" y="551117"/>
                      <a:pt x="1777213" y="517525"/>
                    </a:cubicBezTo>
                    <a:lnTo>
                      <a:pt x="1865757" y="428930"/>
                    </a:lnTo>
                    <a:lnTo>
                      <a:pt x="2009432" y="572592"/>
                    </a:lnTo>
                    <a:lnTo>
                      <a:pt x="1920824" y="661200"/>
                    </a:lnTo>
                    <a:cubicBezTo>
                      <a:pt x="1887284" y="694728"/>
                      <a:pt x="1881441" y="747027"/>
                      <a:pt x="1906740" y="787210"/>
                    </a:cubicBezTo>
                    <a:cubicBezTo>
                      <a:pt x="1955508" y="864400"/>
                      <a:pt x="1990776" y="949376"/>
                      <a:pt x="2011070" y="1038428"/>
                    </a:cubicBezTo>
                    <a:cubicBezTo>
                      <a:pt x="2021535" y="1084720"/>
                      <a:pt x="2062658" y="1117549"/>
                      <a:pt x="2110131" y="1117600"/>
                    </a:cubicBezTo>
                    <a:lnTo>
                      <a:pt x="2235200" y="1117600"/>
                    </a:lnTo>
                    <a:lnTo>
                      <a:pt x="2235200" y="1320800"/>
                    </a:lnTo>
                    <a:lnTo>
                      <a:pt x="2110131" y="1320800"/>
                    </a:lnTo>
                    <a:cubicBezTo>
                      <a:pt x="2062658" y="1320800"/>
                      <a:pt x="2021535" y="1353642"/>
                      <a:pt x="2011070" y="1399934"/>
                    </a:cubicBezTo>
                    <a:cubicBezTo>
                      <a:pt x="1990776" y="1488986"/>
                      <a:pt x="1955508" y="1573962"/>
                      <a:pt x="1906740" y="1651203"/>
                    </a:cubicBezTo>
                    <a:cubicBezTo>
                      <a:pt x="1881441" y="1691335"/>
                      <a:pt x="1887284" y="1743621"/>
                      <a:pt x="1920824" y="1777162"/>
                    </a:cubicBezTo>
                    <a:lnTo>
                      <a:pt x="2009432" y="1865770"/>
                    </a:lnTo>
                    <a:lnTo>
                      <a:pt x="1865757" y="2009432"/>
                    </a:lnTo>
                    <a:lnTo>
                      <a:pt x="1777213" y="1920824"/>
                    </a:lnTo>
                    <a:cubicBezTo>
                      <a:pt x="1743621" y="1887246"/>
                      <a:pt x="1691284" y="1881391"/>
                      <a:pt x="1651102" y="1906689"/>
                    </a:cubicBezTo>
                    <a:cubicBezTo>
                      <a:pt x="1573860" y="1955508"/>
                      <a:pt x="1488923" y="1990776"/>
                      <a:pt x="1399832" y="2011071"/>
                    </a:cubicBezTo>
                    <a:cubicBezTo>
                      <a:pt x="1353591" y="2021586"/>
                      <a:pt x="1320749" y="2062760"/>
                      <a:pt x="1320800" y="2110245"/>
                    </a:cubicBezTo>
                    <a:lnTo>
                      <a:pt x="1320800" y="2235200"/>
                    </a:lnTo>
                    <a:lnTo>
                      <a:pt x="1117600" y="2235200"/>
                    </a:lnTo>
                    <a:lnTo>
                      <a:pt x="1117600" y="2110245"/>
                    </a:lnTo>
                    <a:cubicBezTo>
                      <a:pt x="1117651" y="2062760"/>
                      <a:pt x="1084809" y="2021586"/>
                      <a:pt x="1038568" y="2011071"/>
                    </a:cubicBezTo>
                    <a:cubicBezTo>
                      <a:pt x="949477" y="1990776"/>
                      <a:pt x="864489" y="1955508"/>
                      <a:pt x="787298" y="1906689"/>
                    </a:cubicBezTo>
                    <a:cubicBezTo>
                      <a:pt x="747116" y="1881391"/>
                      <a:pt x="694779" y="1887246"/>
                      <a:pt x="661200" y="1920824"/>
                    </a:cubicBezTo>
                    <a:lnTo>
                      <a:pt x="572643" y="2009432"/>
                    </a:lnTo>
                    <a:lnTo>
                      <a:pt x="428968" y="1865770"/>
                    </a:lnTo>
                    <a:lnTo>
                      <a:pt x="517525" y="1777162"/>
                    </a:lnTo>
                    <a:cubicBezTo>
                      <a:pt x="551155" y="1743621"/>
                      <a:pt x="557009" y="1691234"/>
                      <a:pt x="531660" y="1651102"/>
                    </a:cubicBezTo>
                    <a:cubicBezTo>
                      <a:pt x="482892" y="1573860"/>
                      <a:pt x="447573" y="1488885"/>
                      <a:pt x="427330" y="1399832"/>
                    </a:cubicBezTo>
                    <a:cubicBezTo>
                      <a:pt x="416763" y="1353541"/>
                      <a:pt x="375641" y="1320749"/>
                      <a:pt x="328168" y="1320800"/>
                    </a:cubicBezTo>
                    <a:lnTo>
                      <a:pt x="203200" y="1320800"/>
                    </a:lnTo>
                    <a:lnTo>
                      <a:pt x="203200" y="1117600"/>
                    </a:lnTo>
                    <a:close/>
                  </a:path>
                </a:pathLst>
              </a:custGeom>
              <a:grpFill/>
              <a:ln w="12700" cap="flat">
                <a:noFill/>
                <a:prstDash val="solid"/>
                <a:miter/>
              </a:ln>
            </p:spPr>
            <p:txBody>
              <a:bodyPr rtlCol="0" anchor="ct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en-IN" sz="1800" b="0" i="0" u="none" strike="noStrike" kern="1200" cap="none" spc="0" normalizeH="0" baseline="0" noProof="0">
                  <a:ln>
                    <a:noFill/>
                  </a:ln>
                  <a:solidFill>
                    <a:prstClr val="black"/>
                  </a:solidFill>
                  <a:effectLst/>
                  <a:uLnTx/>
                  <a:uFillTx/>
                  <a:latin typeface="微软雅黑" panose="020B0503020204020204" pitchFamily="34" charset="-122"/>
                  <a:ea typeface="微软雅黑" panose="020B0503020204020204" pitchFamily="34" charset="-122"/>
                </a:endParaRPr>
              </a:p>
            </p:txBody>
          </p:sp>
        </p:grpSp>
        <p:grpSp>
          <p:nvGrpSpPr>
            <p:cNvPr id="46" name="Graphic 159"/>
            <p:cNvGrpSpPr>
              <a:grpSpLocks noChangeAspect="1"/>
            </p:cNvGrpSpPr>
            <p:nvPr/>
          </p:nvGrpSpPr>
          <p:grpSpPr>
            <a:xfrm>
              <a:off x="5055452" y="4318631"/>
              <a:ext cx="463555" cy="468527"/>
              <a:chOff x="1494483" y="347662"/>
              <a:chExt cx="6099145" cy="6157627"/>
            </a:xfrm>
            <a:solidFill>
              <a:schemeClr val="bg1"/>
            </a:solidFill>
          </p:grpSpPr>
          <p:sp>
            <p:nvSpPr>
              <p:cNvPr id="56" name="Freeform: Shape 208"/>
              <p:cNvSpPr/>
              <p:nvPr/>
            </p:nvSpPr>
            <p:spPr>
              <a:xfrm>
                <a:off x="3049742" y="347662"/>
                <a:ext cx="4543886" cy="2911445"/>
              </a:xfrm>
              <a:custGeom>
                <a:avLst/>
                <a:gdLst>
                  <a:gd name="connsiteX0" fmla="*/ 4340582 w 4543886"/>
                  <a:gd name="connsiteY0" fmla="*/ 2566488 h 2911445"/>
                  <a:gd name="connsiteX1" fmla="*/ 2409187 w 4543886"/>
                  <a:gd name="connsiteY1" fmla="*/ 639072 h 2911445"/>
                  <a:gd name="connsiteX2" fmla="*/ 1595968 w 4543886"/>
                  <a:gd name="connsiteY2" fmla="*/ 1450613 h 2911445"/>
                  <a:gd name="connsiteX3" fmla="*/ 142301 w 4543886"/>
                  <a:gd name="connsiteY3" fmla="*/ 0 h 2911445"/>
                  <a:gd name="connsiteX4" fmla="*/ 0 w 4543886"/>
                  <a:gd name="connsiteY4" fmla="*/ 142010 h 2911445"/>
                  <a:gd name="connsiteX5" fmla="*/ 1595968 w 4543886"/>
                  <a:gd name="connsiteY5" fmla="*/ 1734692 h 2911445"/>
                  <a:gd name="connsiteX6" fmla="*/ 2409187 w 4543886"/>
                  <a:gd name="connsiteY6" fmla="*/ 923143 h 2911445"/>
                  <a:gd name="connsiteX7" fmla="*/ 4198281 w 4543886"/>
                  <a:gd name="connsiteY7" fmla="*/ 2708559 h 2911445"/>
                  <a:gd name="connsiteX8" fmla="*/ 3832320 w 4543886"/>
                  <a:gd name="connsiteY8" fmla="*/ 2708559 h 2911445"/>
                  <a:gd name="connsiteX9" fmla="*/ 3832320 w 4543886"/>
                  <a:gd name="connsiteY9" fmla="*/ 2911446 h 2911445"/>
                  <a:gd name="connsiteX10" fmla="*/ 4543887 w 4543886"/>
                  <a:gd name="connsiteY10" fmla="*/ 2911446 h 2911445"/>
                  <a:gd name="connsiteX11" fmla="*/ 4543887 w 4543886"/>
                  <a:gd name="connsiteY11" fmla="*/ 2201343 h 2911445"/>
                  <a:gd name="connsiteX12" fmla="*/ 4340582 w 4543886"/>
                  <a:gd name="connsiteY12" fmla="*/ 2201343 h 29114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543886" h="2911445">
                    <a:moveTo>
                      <a:pt x="4340582" y="2566488"/>
                    </a:moveTo>
                    <a:lnTo>
                      <a:pt x="2409187" y="639072"/>
                    </a:lnTo>
                    <a:lnTo>
                      <a:pt x="1595968" y="1450613"/>
                    </a:lnTo>
                    <a:lnTo>
                      <a:pt x="142301" y="0"/>
                    </a:lnTo>
                    <a:lnTo>
                      <a:pt x="0" y="142010"/>
                    </a:lnTo>
                    <a:lnTo>
                      <a:pt x="1595968" y="1734692"/>
                    </a:lnTo>
                    <a:lnTo>
                      <a:pt x="2409187" y="923143"/>
                    </a:lnTo>
                    <a:lnTo>
                      <a:pt x="4198281" y="2708559"/>
                    </a:lnTo>
                    <a:lnTo>
                      <a:pt x="3832320" y="2708559"/>
                    </a:lnTo>
                    <a:lnTo>
                      <a:pt x="3832320" y="2911446"/>
                    </a:lnTo>
                    <a:lnTo>
                      <a:pt x="4543887" y="2911446"/>
                    </a:lnTo>
                    <a:lnTo>
                      <a:pt x="4543887" y="2201343"/>
                    </a:lnTo>
                    <a:lnTo>
                      <a:pt x="4340582" y="2201343"/>
                    </a:lnTo>
                    <a:close/>
                  </a:path>
                </a:pathLst>
              </a:custGeom>
              <a:grpFill/>
              <a:ln w="12707" cap="flat">
                <a:noFill/>
                <a:prstDash val="solid"/>
                <a:miter/>
              </a:ln>
            </p:spPr>
            <p:txBody>
              <a:bodyPr rtlCol="0" anchor="ct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en-IN" sz="1800" b="0" i="0" u="none" strike="noStrike" kern="1200" cap="none" spc="0" normalizeH="0" baseline="0" noProof="0">
                  <a:ln>
                    <a:noFill/>
                  </a:ln>
                  <a:solidFill>
                    <a:prstClr val="black"/>
                  </a:solidFill>
                  <a:effectLst/>
                  <a:uLnTx/>
                  <a:uFillTx/>
                  <a:latin typeface="微软雅黑" panose="020B0503020204020204" pitchFamily="34" charset="-122"/>
                  <a:ea typeface="微软雅黑" panose="020B0503020204020204" pitchFamily="34" charset="-122"/>
                </a:endParaRPr>
              </a:p>
            </p:txBody>
          </p:sp>
          <p:sp>
            <p:nvSpPr>
              <p:cNvPr id="57" name="Freeform: Shape 209"/>
              <p:cNvSpPr/>
              <p:nvPr/>
            </p:nvSpPr>
            <p:spPr>
              <a:xfrm>
                <a:off x="1494483" y="723022"/>
                <a:ext cx="1829745" cy="5782267"/>
              </a:xfrm>
              <a:custGeom>
                <a:avLst/>
                <a:gdLst>
                  <a:gd name="connsiteX0" fmla="*/ 914872 w 1829745"/>
                  <a:gd name="connsiteY0" fmla="*/ 0 h 5782267"/>
                  <a:gd name="connsiteX1" fmla="*/ 0 w 1829745"/>
                  <a:gd name="connsiteY1" fmla="*/ 912994 h 5782267"/>
                  <a:gd name="connsiteX2" fmla="*/ 254131 w 1829745"/>
                  <a:gd name="connsiteY2" fmla="*/ 1541904 h 5782267"/>
                  <a:gd name="connsiteX3" fmla="*/ 0 w 1829745"/>
                  <a:gd name="connsiteY3" fmla="*/ 1825983 h 5782267"/>
                  <a:gd name="connsiteX4" fmla="*/ 0 w 1829745"/>
                  <a:gd name="connsiteY4" fmla="*/ 5376495 h 5782267"/>
                  <a:gd name="connsiteX5" fmla="*/ 914872 w 1829745"/>
                  <a:gd name="connsiteY5" fmla="*/ 5782268 h 5782267"/>
                  <a:gd name="connsiteX6" fmla="*/ 1829745 w 1829745"/>
                  <a:gd name="connsiteY6" fmla="*/ 5376495 h 5782267"/>
                  <a:gd name="connsiteX7" fmla="*/ 1829745 w 1829745"/>
                  <a:gd name="connsiteY7" fmla="*/ 1825983 h 5782267"/>
                  <a:gd name="connsiteX8" fmla="*/ 1575615 w 1829745"/>
                  <a:gd name="connsiteY8" fmla="*/ 1541904 h 5782267"/>
                  <a:gd name="connsiteX9" fmla="*/ 1545081 w 1829745"/>
                  <a:gd name="connsiteY9" fmla="*/ 253608 h 5782267"/>
                  <a:gd name="connsiteX10" fmla="*/ 914872 w 1829745"/>
                  <a:gd name="connsiteY10" fmla="*/ 0 h 5782267"/>
                  <a:gd name="connsiteX11" fmla="*/ 914872 w 1829745"/>
                  <a:gd name="connsiteY11" fmla="*/ 202886 h 5782267"/>
                  <a:gd name="connsiteX12" fmla="*/ 1626441 w 1829745"/>
                  <a:gd name="connsiteY12" fmla="*/ 912994 h 5782267"/>
                  <a:gd name="connsiteX13" fmla="*/ 914872 w 1829745"/>
                  <a:gd name="connsiteY13" fmla="*/ 1623097 h 5782267"/>
                  <a:gd name="connsiteX14" fmla="*/ 203305 w 1829745"/>
                  <a:gd name="connsiteY14" fmla="*/ 912994 h 5782267"/>
                  <a:gd name="connsiteX15" fmla="*/ 914872 w 1829745"/>
                  <a:gd name="connsiteY15" fmla="*/ 202886 h 5782267"/>
                  <a:gd name="connsiteX16" fmla="*/ 914872 w 1829745"/>
                  <a:gd name="connsiteY16" fmla="*/ 5579382 h 5782267"/>
                  <a:gd name="connsiteX17" fmla="*/ 203305 w 1829745"/>
                  <a:gd name="connsiteY17" fmla="*/ 5376495 h 5782267"/>
                  <a:gd name="connsiteX18" fmla="*/ 203305 w 1829745"/>
                  <a:gd name="connsiteY18" fmla="*/ 5132981 h 5782267"/>
                  <a:gd name="connsiteX19" fmla="*/ 914872 w 1829745"/>
                  <a:gd name="connsiteY19" fmla="*/ 5275052 h 5782267"/>
                  <a:gd name="connsiteX20" fmla="*/ 1626441 w 1829745"/>
                  <a:gd name="connsiteY20" fmla="*/ 5132981 h 5782267"/>
                  <a:gd name="connsiteX21" fmla="*/ 1626441 w 1829745"/>
                  <a:gd name="connsiteY21" fmla="*/ 5376495 h 5782267"/>
                  <a:gd name="connsiteX22" fmla="*/ 914872 w 1829745"/>
                  <a:gd name="connsiteY22" fmla="*/ 5579382 h 5782267"/>
                  <a:gd name="connsiteX23" fmla="*/ 914872 w 1829745"/>
                  <a:gd name="connsiteY23" fmla="*/ 5072166 h 5782267"/>
                  <a:gd name="connsiteX24" fmla="*/ 203305 w 1829745"/>
                  <a:gd name="connsiteY24" fmla="*/ 4869279 h 5782267"/>
                  <a:gd name="connsiteX25" fmla="*/ 203305 w 1829745"/>
                  <a:gd name="connsiteY25" fmla="*/ 4625765 h 5782267"/>
                  <a:gd name="connsiteX26" fmla="*/ 914872 w 1829745"/>
                  <a:gd name="connsiteY26" fmla="*/ 4767836 h 5782267"/>
                  <a:gd name="connsiteX27" fmla="*/ 1626441 w 1829745"/>
                  <a:gd name="connsiteY27" fmla="*/ 4625765 h 5782267"/>
                  <a:gd name="connsiteX28" fmla="*/ 1626441 w 1829745"/>
                  <a:gd name="connsiteY28" fmla="*/ 4869279 h 5782267"/>
                  <a:gd name="connsiteX29" fmla="*/ 914872 w 1829745"/>
                  <a:gd name="connsiteY29" fmla="*/ 5072166 h 5782267"/>
                  <a:gd name="connsiteX30" fmla="*/ 914872 w 1829745"/>
                  <a:gd name="connsiteY30" fmla="*/ 4564950 h 5782267"/>
                  <a:gd name="connsiteX31" fmla="*/ 203305 w 1829745"/>
                  <a:gd name="connsiteY31" fmla="*/ 4362063 h 5782267"/>
                  <a:gd name="connsiteX32" fmla="*/ 203305 w 1829745"/>
                  <a:gd name="connsiteY32" fmla="*/ 4118549 h 5782267"/>
                  <a:gd name="connsiteX33" fmla="*/ 914872 w 1829745"/>
                  <a:gd name="connsiteY33" fmla="*/ 4260620 h 5782267"/>
                  <a:gd name="connsiteX34" fmla="*/ 1626441 w 1829745"/>
                  <a:gd name="connsiteY34" fmla="*/ 4118549 h 5782267"/>
                  <a:gd name="connsiteX35" fmla="*/ 1626441 w 1829745"/>
                  <a:gd name="connsiteY35" fmla="*/ 4362063 h 5782267"/>
                  <a:gd name="connsiteX36" fmla="*/ 914872 w 1829745"/>
                  <a:gd name="connsiteY36" fmla="*/ 4564950 h 5782267"/>
                  <a:gd name="connsiteX37" fmla="*/ 914872 w 1829745"/>
                  <a:gd name="connsiteY37" fmla="*/ 4057733 h 5782267"/>
                  <a:gd name="connsiteX38" fmla="*/ 203305 w 1829745"/>
                  <a:gd name="connsiteY38" fmla="*/ 3854847 h 5782267"/>
                  <a:gd name="connsiteX39" fmla="*/ 203305 w 1829745"/>
                  <a:gd name="connsiteY39" fmla="*/ 3611333 h 5782267"/>
                  <a:gd name="connsiteX40" fmla="*/ 914872 w 1829745"/>
                  <a:gd name="connsiteY40" fmla="*/ 3753404 h 5782267"/>
                  <a:gd name="connsiteX41" fmla="*/ 1626441 w 1829745"/>
                  <a:gd name="connsiteY41" fmla="*/ 3611333 h 5782267"/>
                  <a:gd name="connsiteX42" fmla="*/ 1626441 w 1829745"/>
                  <a:gd name="connsiteY42" fmla="*/ 3854847 h 5782267"/>
                  <a:gd name="connsiteX43" fmla="*/ 914872 w 1829745"/>
                  <a:gd name="connsiteY43" fmla="*/ 4057733 h 5782267"/>
                  <a:gd name="connsiteX44" fmla="*/ 914872 w 1829745"/>
                  <a:gd name="connsiteY44" fmla="*/ 3550517 h 5782267"/>
                  <a:gd name="connsiteX45" fmla="*/ 203305 w 1829745"/>
                  <a:gd name="connsiteY45" fmla="*/ 3347631 h 5782267"/>
                  <a:gd name="connsiteX46" fmla="*/ 203305 w 1829745"/>
                  <a:gd name="connsiteY46" fmla="*/ 3104117 h 5782267"/>
                  <a:gd name="connsiteX47" fmla="*/ 914872 w 1829745"/>
                  <a:gd name="connsiteY47" fmla="*/ 3246188 h 5782267"/>
                  <a:gd name="connsiteX48" fmla="*/ 1626441 w 1829745"/>
                  <a:gd name="connsiteY48" fmla="*/ 3104117 h 5782267"/>
                  <a:gd name="connsiteX49" fmla="*/ 1626441 w 1829745"/>
                  <a:gd name="connsiteY49" fmla="*/ 3347631 h 5782267"/>
                  <a:gd name="connsiteX50" fmla="*/ 914872 w 1829745"/>
                  <a:gd name="connsiteY50" fmla="*/ 3550517 h 5782267"/>
                  <a:gd name="connsiteX51" fmla="*/ 914872 w 1829745"/>
                  <a:gd name="connsiteY51" fmla="*/ 3043301 h 5782267"/>
                  <a:gd name="connsiteX52" fmla="*/ 203305 w 1829745"/>
                  <a:gd name="connsiteY52" fmla="*/ 2840415 h 5782267"/>
                  <a:gd name="connsiteX53" fmla="*/ 203305 w 1829745"/>
                  <a:gd name="connsiteY53" fmla="*/ 2596901 h 5782267"/>
                  <a:gd name="connsiteX54" fmla="*/ 914872 w 1829745"/>
                  <a:gd name="connsiteY54" fmla="*/ 2738972 h 5782267"/>
                  <a:gd name="connsiteX55" fmla="*/ 1626441 w 1829745"/>
                  <a:gd name="connsiteY55" fmla="*/ 2596901 h 5782267"/>
                  <a:gd name="connsiteX56" fmla="*/ 1626441 w 1829745"/>
                  <a:gd name="connsiteY56" fmla="*/ 2840415 h 5782267"/>
                  <a:gd name="connsiteX57" fmla="*/ 914872 w 1829745"/>
                  <a:gd name="connsiteY57" fmla="*/ 3043301 h 5782267"/>
                  <a:gd name="connsiteX58" fmla="*/ 914872 w 1829745"/>
                  <a:gd name="connsiteY58" fmla="*/ 2536085 h 5782267"/>
                  <a:gd name="connsiteX59" fmla="*/ 203305 w 1829745"/>
                  <a:gd name="connsiteY59" fmla="*/ 2333199 h 5782267"/>
                  <a:gd name="connsiteX60" fmla="*/ 203305 w 1829745"/>
                  <a:gd name="connsiteY60" fmla="*/ 2089684 h 5782267"/>
                  <a:gd name="connsiteX61" fmla="*/ 914872 w 1829745"/>
                  <a:gd name="connsiteY61" fmla="*/ 2231756 h 5782267"/>
                  <a:gd name="connsiteX62" fmla="*/ 1626441 w 1829745"/>
                  <a:gd name="connsiteY62" fmla="*/ 2089684 h 5782267"/>
                  <a:gd name="connsiteX63" fmla="*/ 1626441 w 1829745"/>
                  <a:gd name="connsiteY63" fmla="*/ 2333199 h 5782267"/>
                  <a:gd name="connsiteX64" fmla="*/ 914872 w 1829745"/>
                  <a:gd name="connsiteY64" fmla="*/ 2536085 h 5782267"/>
                  <a:gd name="connsiteX65" fmla="*/ 1626441 w 1829745"/>
                  <a:gd name="connsiteY65" fmla="*/ 1825983 h 5782267"/>
                  <a:gd name="connsiteX66" fmla="*/ 914872 w 1829745"/>
                  <a:gd name="connsiteY66" fmla="*/ 2028869 h 5782267"/>
                  <a:gd name="connsiteX67" fmla="*/ 203305 w 1829745"/>
                  <a:gd name="connsiteY67" fmla="*/ 1825983 h 5782267"/>
                  <a:gd name="connsiteX68" fmla="*/ 426910 w 1829745"/>
                  <a:gd name="connsiteY68" fmla="*/ 1683912 h 5782267"/>
                  <a:gd name="connsiteX69" fmla="*/ 1392602 w 1829745"/>
                  <a:gd name="connsiteY69" fmla="*/ 1683912 h 5782267"/>
                  <a:gd name="connsiteX70" fmla="*/ 1626441 w 1829745"/>
                  <a:gd name="connsiteY70" fmla="*/ 1825983 h 57822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Lst>
                <a:rect l="l" t="t" r="r" b="b"/>
                <a:pathLst>
                  <a:path w="1829745" h="5782267">
                    <a:moveTo>
                      <a:pt x="914872" y="0"/>
                    </a:moveTo>
                    <a:cubicBezTo>
                      <a:pt x="406610" y="0"/>
                      <a:pt x="0" y="405773"/>
                      <a:pt x="0" y="912994"/>
                    </a:cubicBezTo>
                    <a:cubicBezTo>
                      <a:pt x="0" y="1146288"/>
                      <a:pt x="91477" y="1369489"/>
                      <a:pt x="254131" y="1541904"/>
                    </a:cubicBezTo>
                    <a:cubicBezTo>
                      <a:pt x="91477" y="1612939"/>
                      <a:pt x="0" y="1714383"/>
                      <a:pt x="0" y="1825983"/>
                    </a:cubicBezTo>
                    <a:lnTo>
                      <a:pt x="0" y="5376495"/>
                    </a:lnTo>
                    <a:cubicBezTo>
                      <a:pt x="0" y="5640197"/>
                      <a:pt x="457436" y="5782268"/>
                      <a:pt x="914872" y="5782268"/>
                    </a:cubicBezTo>
                    <a:cubicBezTo>
                      <a:pt x="1372310" y="5782268"/>
                      <a:pt x="1829745" y="5640197"/>
                      <a:pt x="1829745" y="5376495"/>
                    </a:cubicBezTo>
                    <a:lnTo>
                      <a:pt x="1829745" y="1825983"/>
                    </a:lnTo>
                    <a:cubicBezTo>
                      <a:pt x="1829745" y="1714383"/>
                      <a:pt x="1738271" y="1612939"/>
                      <a:pt x="1575615" y="1541904"/>
                    </a:cubicBezTo>
                    <a:cubicBezTo>
                      <a:pt x="1921220" y="1176696"/>
                      <a:pt x="1911042" y="598505"/>
                      <a:pt x="1545081" y="253608"/>
                    </a:cubicBezTo>
                    <a:cubicBezTo>
                      <a:pt x="1372310" y="91289"/>
                      <a:pt x="1148652" y="0"/>
                      <a:pt x="914872" y="0"/>
                    </a:cubicBezTo>
                    <a:close/>
                    <a:moveTo>
                      <a:pt x="914872" y="202886"/>
                    </a:moveTo>
                    <a:cubicBezTo>
                      <a:pt x="1311306" y="202886"/>
                      <a:pt x="1626441" y="517320"/>
                      <a:pt x="1626441" y="912994"/>
                    </a:cubicBezTo>
                    <a:cubicBezTo>
                      <a:pt x="1626441" y="1308610"/>
                      <a:pt x="1311306" y="1623097"/>
                      <a:pt x="914872" y="1623097"/>
                    </a:cubicBezTo>
                    <a:cubicBezTo>
                      <a:pt x="518438" y="1623097"/>
                      <a:pt x="203305" y="1308610"/>
                      <a:pt x="203305" y="912994"/>
                    </a:cubicBezTo>
                    <a:cubicBezTo>
                      <a:pt x="203305" y="517320"/>
                      <a:pt x="518438" y="202886"/>
                      <a:pt x="914872" y="202886"/>
                    </a:cubicBezTo>
                    <a:close/>
                    <a:moveTo>
                      <a:pt x="914872" y="5579382"/>
                    </a:moveTo>
                    <a:cubicBezTo>
                      <a:pt x="457436" y="5579382"/>
                      <a:pt x="203305" y="5437311"/>
                      <a:pt x="203305" y="5376495"/>
                    </a:cubicBezTo>
                    <a:lnTo>
                      <a:pt x="203305" y="5132981"/>
                    </a:lnTo>
                    <a:cubicBezTo>
                      <a:pt x="426910" y="5234424"/>
                      <a:pt x="670916" y="5285146"/>
                      <a:pt x="914872" y="5275052"/>
                    </a:cubicBezTo>
                    <a:cubicBezTo>
                      <a:pt x="1158827" y="5285146"/>
                      <a:pt x="1402780" y="5234424"/>
                      <a:pt x="1626441" y="5132981"/>
                    </a:cubicBezTo>
                    <a:lnTo>
                      <a:pt x="1626441" y="5376495"/>
                    </a:lnTo>
                    <a:cubicBezTo>
                      <a:pt x="1626441" y="5437311"/>
                      <a:pt x="1372310" y="5579382"/>
                      <a:pt x="914872" y="5579382"/>
                    </a:cubicBezTo>
                    <a:close/>
                    <a:moveTo>
                      <a:pt x="914872" y="5072166"/>
                    </a:moveTo>
                    <a:cubicBezTo>
                      <a:pt x="457436" y="5072166"/>
                      <a:pt x="203305" y="4930095"/>
                      <a:pt x="203305" y="4869279"/>
                    </a:cubicBezTo>
                    <a:lnTo>
                      <a:pt x="203305" y="4625765"/>
                    </a:lnTo>
                    <a:cubicBezTo>
                      <a:pt x="426910" y="4727208"/>
                      <a:pt x="670916" y="4777930"/>
                      <a:pt x="914872" y="4767836"/>
                    </a:cubicBezTo>
                    <a:cubicBezTo>
                      <a:pt x="1158827" y="4777930"/>
                      <a:pt x="1402780" y="4727208"/>
                      <a:pt x="1626441" y="4625765"/>
                    </a:cubicBezTo>
                    <a:lnTo>
                      <a:pt x="1626441" y="4869279"/>
                    </a:lnTo>
                    <a:cubicBezTo>
                      <a:pt x="1626441" y="4930095"/>
                      <a:pt x="1372310" y="5072166"/>
                      <a:pt x="914872" y="5072166"/>
                    </a:cubicBezTo>
                    <a:close/>
                    <a:moveTo>
                      <a:pt x="914872" y="4564950"/>
                    </a:moveTo>
                    <a:cubicBezTo>
                      <a:pt x="457436" y="4564950"/>
                      <a:pt x="203305" y="4422879"/>
                      <a:pt x="203305" y="4362063"/>
                    </a:cubicBezTo>
                    <a:lnTo>
                      <a:pt x="203305" y="4118549"/>
                    </a:lnTo>
                    <a:cubicBezTo>
                      <a:pt x="426910" y="4219992"/>
                      <a:pt x="670916" y="4270714"/>
                      <a:pt x="914872" y="4260620"/>
                    </a:cubicBezTo>
                    <a:cubicBezTo>
                      <a:pt x="1158827" y="4270714"/>
                      <a:pt x="1402780" y="4219992"/>
                      <a:pt x="1626441" y="4118549"/>
                    </a:cubicBezTo>
                    <a:lnTo>
                      <a:pt x="1626441" y="4362063"/>
                    </a:lnTo>
                    <a:cubicBezTo>
                      <a:pt x="1626441" y="4422879"/>
                      <a:pt x="1372310" y="4564950"/>
                      <a:pt x="914872" y="4564950"/>
                    </a:cubicBezTo>
                    <a:close/>
                    <a:moveTo>
                      <a:pt x="914872" y="4057733"/>
                    </a:moveTo>
                    <a:cubicBezTo>
                      <a:pt x="457436" y="4057733"/>
                      <a:pt x="203305" y="3915662"/>
                      <a:pt x="203305" y="3854847"/>
                    </a:cubicBezTo>
                    <a:lnTo>
                      <a:pt x="203305" y="3611333"/>
                    </a:lnTo>
                    <a:cubicBezTo>
                      <a:pt x="426910" y="3712776"/>
                      <a:pt x="670916" y="3763498"/>
                      <a:pt x="914872" y="3753404"/>
                    </a:cubicBezTo>
                    <a:cubicBezTo>
                      <a:pt x="1158827" y="3763498"/>
                      <a:pt x="1402780" y="3712776"/>
                      <a:pt x="1626441" y="3611333"/>
                    </a:cubicBezTo>
                    <a:lnTo>
                      <a:pt x="1626441" y="3854847"/>
                    </a:lnTo>
                    <a:cubicBezTo>
                      <a:pt x="1626441" y="3915662"/>
                      <a:pt x="1372310" y="4057733"/>
                      <a:pt x="914872" y="4057733"/>
                    </a:cubicBezTo>
                    <a:close/>
                    <a:moveTo>
                      <a:pt x="914872" y="3550517"/>
                    </a:moveTo>
                    <a:cubicBezTo>
                      <a:pt x="457436" y="3550517"/>
                      <a:pt x="203305" y="3408446"/>
                      <a:pt x="203305" y="3347631"/>
                    </a:cubicBezTo>
                    <a:lnTo>
                      <a:pt x="203305" y="3104117"/>
                    </a:lnTo>
                    <a:cubicBezTo>
                      <a:pt x="426910" y="3205560"/>
                      <a:pt x="670916" y="3256282"/>
                      <a:pt x="914872" y="3246188"/>
                    </a:cubicBezTo>
                    <a:cubicBezTo>
                      <a:pt x="1158827" y="3256282"/>
                      <a:pt x="1402780" y="3205560"/>
                      <a:pt x="1626441" y="3104117"/>
                    </a:cubicBezTo>
                    <a:lnTo>
                      <a:pt x="1626441" y="3347631"/>
                    </a:lnTo>
                    <a:cubicBezTo>
                      <a:pt x="1626441" y="3408446"/>
                      <a:pt x="1372310" y="3550517"/>
                      <a:pt x="914872" y="3550517"/>
                    </a:cubicBezTo>
                    <a:close/>
                    <a:moveTo>
                      <a:pt x="914872" y="3043301"/>
                    </a:moveTo>
                    <a:cubicBezTo>
                      <a:pt x="457436" y="3043301"/>
                      <a:pt x="203305" y="2901230"/>
                      <a:pt x="203305" y="2840415"/>
                    </a:cubicBezTo>
                    <a:lnTo>
                      <a:pt x="203305" y="2596901"/>
                    </a:lnTo>
                    <a:cubicBezTo>
                      <a:pt x="426910" y="2698344"/>
                      <a:pt x="670916" y="2749065"/>
                      <a:pt x="914872" y="2738972"/>
                    </a:cubicBezTo>
                    <a:cubicBezTo>
                      <a:pt x="1158827" y="2749065"/>
                      <a:pt x="1402780" y="2698344"/>
                      <a:pt x="1626441" y="2596901"/>
                    </a:cubicBezTo>
                    <a:lnTo>
                      <a:pt x="1626441" y="2840415"/>
                    </a:lnTo>
                    <a:cubicBezTo>
                      <a:pt x="1626441" y="2901230"/>
                      <a:pt x="1372310" y="3043301"/>
                      <a:pt x="914872" y="3043301"/>
                    </a:cubicBezTo>
                    <a:close/>
                    <a:moveTo>
                      <a:pt x="914872" y="2536085"/>
                    </a:moveTo>
                    <a:cubicBezTo>
                      <a:pt x="457436" y="2536085"/>
                      <a:pt x="203305" y="2394014"/>
                      <a:pt x="203305" y="2333199"/>
                    </a:cubicBezTo>
                    <a:lnTo>
                      <a:pt x="203305" y="2089684"/>
                    </a:lnTo>
                    <a:cubicBezTo>
                      <a:pt x="426910" y="2191128"/>
                      <a:pt x="670916" y="2241849"/>
                      <a:pt x="914872" y="2231756"/>
                    </a:cubicBezTo>
                    <a:cubicBezTo>
                      <a:pt x="1158827" y="2241849"/>
                      <a:pt x="1402780" y="2191128"/>
                      <a:pt x="1626441" y="2089684"/>
                    </a:cubicBezTo>
                    <a:lnTo>
                      <a:pt x="1626441" y="2333199"/>
                    </a:lnTo>
                    <a:cubicBezTo>
                      <a:pt x="1626441" y="2394014"/>
                      <a:pt x="1372310" y="2536085"/>
                      <a:pt x="914872" y="2536085"/>
                    </a:cubicBezTo>
                    <a:close/>
                    <a:moveTo>
                      <a:pt x="1626441" y="1825983"/>
                    </a:moveTo>
                    <a:cubicBezTo>
                      <a:pt x="1626441" y="1886798"/>
                      <a:pt x="1372310" y="2028869"/>
                      <a:pt x="914872" y="2028869"/>
                    </a:cubicBezTo>
                    <a:cubicBezTo>
                      <a:pt x="457436" y="2028869"/>
                      <a:pt x="203305" y="1886798"/>
                      <a:pt x="203305" y="1825983"/>
                    </a:cubicBezTo>
                    <a:cubicBezTo>
                      <a:pt x="203305" y="1805669"/>
                      <a:pt x="264307" y="1734633"/>
                      <a:pt x="426910" y="1683912"/>
                    </a:cubicBezTo>
                    <a:cubicBezTo>
                      <a:pt x="721742" y="1866547"/>
                      <a:pt x="1097826" y="1866547"/>
                      <a:pt x="1392602" y="1683912"/>
                    </a:cubicBezTo>
                    <a:cubicBezTo>
                      <a:pt x="1565437" y="1734633"/>
                      <a:pt x="1626441" y="1805669"/>
                      <a:pt x="1626441" y="1825983"/>
                    </a:cubicBezTo>
                    <a:close/>
                  </a:path>
                </a:pathLst>
              </a:custGeom>
              <a:grpFill/>
              <a:ln w="12707" cap="flat">
                <a:noFill/>
                <a:prstDash val="solid"/>
                <a:miter/>
              </a:ln>
            </p:spPr>
            <p:txBody>
              <a:bodyPr rtlCol="0" anchor="ct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en-IN" sz="1800" b="0" i="0" u="none" strike="noStrike" kern="1200" cap="none" spc="0" normalizeH="0" baseline="0" noProof="0">
                  <a:ln>
                    <a:noFill/>
                  </a:ln>
                  <a:solidFill>
                    <a:prstClr val="black"/>
                  </a:solidFill>
                  <a:effectLst/>
                  <a:uLnTx/>
                  <a:uFillTx/>
                  <a:latin typeface="微软雅黑" panose="020B0503020204020204" pitchFamily="34" charset="-122"/>
                  <a:ea typeface="微软雅黑" panose="020B0503020204020204" pitchFamily="34" charset="-122"/>
                </a:endParaRPr>
              </a:p>
            </p:txBody>
          </p:sp>
          <p:sp>
            <p:nvSpPr>
              <p:cNvPr id="59" name="Freeform: Shape 210"/>
              <p:cNvSpPr/>
              <p:nvPr/>
            </p:nvSpPr>
            <p:spPr>
              <a:xfrm>
                <a:off x="3629186" y="3157664"/>
                <a:ext cx="1829742" cy="3347625"/>
              </a:xfrm>
              <a:custGeom>
                <a:avLst/>
                <a:gdLst>
                  <a:gd name="connsiteX0" fmla="*/ 914871 w 1829742"/>
                  <a:gd name="connsiteY0" fmla="*/ 0 h 3347625"/>
                  <a:gd name="connsiteX1" fmla="*/ 0 w 1829742"/>
                  <a:gd name="connsiteY1" fmla="*/ 405773 h 3347625"/>
                  <a:gd name="connsiteX2" fmla="*/ 0 w 1829742"/>
                  <a:gd name="connsiteY2" fmla="*/ 2941853 h 3347625"/>
                  <a:gd name="connsiteX3" fmla="*/ 914871 w 1829742"/>
                  <a:gd name="connsiteY3" fmla="*/ 3347626 h 3347625"/>
                  <a:gd name="connsiteX4" fmla="*/ 1829743 w 1829742"/>
                  <a:gd name="connsiteY4" fmla="*/ 2941853 h 3347625"/>
                  <a:gd name="connsiteX5" fmla="*/ 1829743 w 1829742"/>
                  <a:gd name="connsiteY5" fmla="*/ 405773 h 3347625"/>
                  <a:gd name="connsiteX6" fmla="*/ 914871 w 1829742"/>
                  <a:gd name="connsiteY6" fmla="*/ 0 h 3347625"/>
                  <a:gd name="connsiteX7" fmla="*/ 914871 w 1829742"/>
                  <a:gd name="connsiteY7" fmla="*/ 3144739 h 3347625"/>
                  <a:gd name="connsiteX8" fmla="*/ 203305 w 1829742"/>
                  <a:gd name="connsiteY8" fmla="*/ 2941853 h 3347625"/>
                  <a:gd name="connsiteX9" fmla="*/ 203305 w 1829742"/>
                  <a:gd name="connsiteY9" fmla="*/ 2698339 h 3347625"/>
                  <a:gd name="connsiteX10" fmla="*/ 914871 w 1829742"/>
                  <a:gd name="connsiteY10" fmla="*/ 2840410 h 3347625"/>
                  <a:gd name="connsiteX11" fmla="*/ 1626438 w 1829742"/>
                  <a:gd name="connsiteY11" fmla="*/ 2698339 h 3347625"/>
                  <a:gd name="connsiteX12" fmla="*/ 1626438 w 1829742"/>
                  <a:gd name="connsiteY12" fmla="*/ 2941853 h 3347625"/>
                  <a:gd name="connsiteX13" fmla="*/ 914871 w 1829742"/>
                  <a:gd name="connsiteY13" fmla="*/ 3144739 h 3347625"/>
                  <a:gd name="connsiteX14" fmla="*/ 914871 w 1829742"/>
                  <a:gd name="connsiteY14" fmla="*/ 2637523 h 3347625"/>
                  <a:gd name="connsiteX15" fmla="*/ 203305 w 1829742"/>
                  <a:gd name="connsiteY15" fmla="*/ 2434637 h 3347625"/>
                  <a:gd name="connsiteX16" fmla="*/ 203305 w 1829742"/>
                  <a:gd name="connsiteY16" fmla="*/ 2191123 h 3347625"/>
                  <a:gd name="connsiteX17" fmla="*/ 914871 w 1829742"/>
                  <a:gd name="connsiteY17" fmla="*/ 2333194 h 3347625"/>
                  <a:gd name="connsiteX18" fmla="*/ 1626438 w 1829742"/>
                  <a:gd name="connsiteY18" fmla="*/ 2191123 h 3347625"/>
                  <a:gd name="connsiteX19" fmla="*/ 1626438 w 1829742"/>
                  <a:gd name="connsiteY19" fmla="*/ 2434637 h 3347625"/>
                  <a:gd name="connsiteX20" fmla="*/ 914871 w 1829742"/>
                  <a:gd name="connsiteY20" fmla="*/ 2637523 h 3347625"/>
                  <a:gd name="connsiteX21" fmla="*/ 914871 w 1829742"/>
                  <a:gd name="connsiteY21" fmla="*/ 2130307 h 3347625"/>
                  <a:gd name="connsiteX22" fmla="*/ 203305 w 1829742"/>
                  <a:gd name="connsiteY22" fmla="*/ 1927421 h 3347625"/>
                  <a:gd name="connsiteX23" fmla="*/ 203305 w 1829742"/>
                  <a:gd name="connsiteY23" fmla="*/ 1683907 h 3347625"/>
                  <a:gd name="connsiteX24" fmla="*/ 914871 w 1829742"/>
                  <a:gd name="connsiteY24" fmla="*/ 1825978 h 3347625"/>
                  <a:gd name="connsiteX25" fmla="*/ 1626438 w 1829742"/>
                  <a:gd name="connsiteY25" fmla="*/ 1683907 h 3347625"/>
                  <a:gd name="connsiteX26" fmla="*/ 1626438 w 1829742"/>
                  <a:gd name="connsiteY26" fmla="*/ 1927421 h 3347625"/>
                  <a:gd name="connsiteX27" fmla="*/ 914871 w 1829742"/>
                  <a:gd name="connsiteY27" fmla="*/ 2130307 h 3347625"/>
                  <a:gd name="connsiteX28" fmla="*/ 914871 w 1829742"/>
                  <a:gd name="connsiteY28" fmla="*/ 1623091 h 3347625"/>
                  <a:gd name="connsiteX29" fmla="*/ 203305 w 1829742"/>
                  <a:gd name="connsiteY29" fmla="*/ 1420205 h 3347625"/>
                  <a:gd name="connsiteX30" fmla="*/ 203305 w 1829742"/>
                  <a:gd name="connsiteY30" fmla="*/ 1176691 h 3347625"/>
                  <a:gd name="connsiteX31" fmla="*/ 914871 w 1829742"/>
                  <a:gd name="connsiteY31" fmla="*/ 1318762 h 3347625"/>
                  <a:gd name="connsiteX32" fmla="*/ 1626438 w 1829742"/>
                  <a:gd name="connsiteY32" fmla="*/ 1176691 h 3347625"/>
                  <a:gd name="connsiteX33" fmla="*/ 1626438 w 1829742"/>
                  <a:gd name="connsiteY33" fmla="*/ 1420205 h 3347625"/>
                  <a:gd name="connsiteX34" fmla="*/ 914871 w 1829742"/>
                  <a:gd name="connsiteY34" fmla="*/ 1623091 h 3347625"/>
                  <a:gd name="connsiteX35" fmla="*/ 914871 w 1829742"/>
                  <a:gd name="connsiteY35" fmla="*/ 1115875 h 3347625"/>
                  <a:gd name="connsiteX36" fmla="*/ 203305 w 1829742"/>
                  <a:gd name="connsiteY36" fmla="*/ 912989 h 3347625"/>
                  <a:gd name="connsiteX37" fmla="*/ 203305 w 1829742"/>
                  <a:gd name="connsiteY37" fmla="*/ 669475 h 3347625"/>
                  <a:gd name="connsiteX38" fmla="*/ 914871 w 1829742"/>
                  <a:gd name="connsiteY38" fmla="*/ 811546 h 3347625"/>
                  <a:gd name="connsiteX39" fmla="*/ 1626438 w 1829742"/>
                  <a:gd name="connsiteY39" fmla="*/ 669475 h 3347625"/>
                  <a:gd name="connsiteX40" fmla="*/ 1626438 w 1829742"/>
                  <a:gd name="connsiteY40" fmla="*/ 912989 h 3347625"/>
                  <a:gd name="connsiteX41" fmla="*/ 914871 w 1829742"/>
                  <a:gd name="connsiteY41" fmla="*/ 1115875 h 3347625"/>
                  <a:gd name="connsiteX42" fmla="*/ 914871 w 1829742"/>
                  <a:gd name="connsiteY42" fmla="*/ 608659 h 3347625"/>
                  <a:gd name="connsiteX43" fmla="*/ 203305 w 1829742"/>
                  <a:gd name="connsiteY43" fmla="*/ 405773 h 3347625"/>
                  <a:gd name="connsiteX44" fmla="*/ 914871 w 1829742"/>
                  <a:gd name="connsiteY44" fmla="*/ 202886 h 3347625"/>
                  <a:gd name="connsiteX45" fmla="*/ 1626438 w 1829742"/>
                  <a:gd name="connsiteY45" fmla="*/ 405773 h 3347625"/>
                  <a:gd name="connsiteX46" fmla="*/ 914871 w 1829742"/>
                  <a:gd name="connsiteY46" fmla="*/ 608659 h 33476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Lst>
                <a:rect l="l" t="t" r="r" b="b"/>
                <a:pathLst>
                  <a:path w="1829742" h="3347624">
                    <a:moveTo>
                      <a:pt x="914871" y="0"/>
                    </a:moveTo>
                    <a:cubicBezTo>
                      <a:pt x="457436" y="0"/>
                      <a:pt x="0" y="142008"/>
                      <a:pt x="0" y="405773"/>
                    </a:cubicBezTo>
                    <a:lnTo>
                      <a:pt x="0" y="2941853"/>
                    </a:lnTo>
                    <a:cubicBezTo>
                      <a:pt x="0" y="3205555"/>
                      <a:pt x="457436" y="3347626"/>
                      <a:pt x="914871" y="3347626"/>
                    </a:cubicBezTo>
                    <a:cubicBezTo>
                      <a:pt x="1372307" y="3347626"/>
                      <a:pt x="1829743" y="3205555"/>
                      <a:pt x="1829743" y="2941853"/>
                    </a:cubicBezTo>
                    <a:lnTo>
                      <a:pt x="1829743" y="405773"/>
                    </a:lnTo>
                    <a:cubicBezTo>
                      <a:pt x="1829743" y="142008"/>
                      <a:pt x="1372307" y="0"/>
                      <a:pt x="914871" y="0"/>
                    </a:cubicBezTo>
                    <a:close/>
                    <a:moveTo>
                      <a:pt x="914871" y="3144739"/>
                    </a:moveTo>
                    <a:cubicBezTo>
                      <a:pt x="457436" y="3144739"/>
                      <a:pt x="203305" y="3002668"/>
                      <a:pt x="203305" y="2941853"/>
                    </a:cubicBezTo>
                    <a:lnTo>
                      <a:pt x="203305" y="2698339"/>
                    </a:lnTo>
                    <a:cubicBezTo>
                      <a:pt x="426902" y="2799782"/>
                      <a:pt x="670919" y="2850504"/>
                      <a:pt x="914871" y="2840410"/>
                    </a:cubicBezTo>
                    <a:cubicBezTo>
                      <a:pt x="1158824" y="2850504"/>
                      <a:pt x="1402778" y="2799782"/>
                      <a:pt x="1626438" y="2698339"/>
                    </a:cubicBezTo>
                    <a:lnTo>
                      <a:pt x="1626438" y="2941853"/>
                    </a:lnTo>
                    <a:cubicBezTo>
                      <a:pt x="1626438" y="3002668"/>
                      <a:pt x="1372307" y="3144739"/>
                      <a:pt x="914871" y="3144739"/>
                    </a:cubicBezTo>
                    <a:close/>
                    <a:moveTo>
                      <a:pt x="914871" y="2637523"/>
                    </a:moveTo>
                    <a:cubicBezTo>
                      <a:pt x="457436" y="2637523"/>
                      <a:pt x="203305" y="2495452"/>
                      <a:pt x="203305" y="2434637"/>
                    </a:cubicBezTo>
                    <a:lnTo>
                      <a:pt x="203305" y="2191123"/>
                    </a:lnTo>
                    <a:cubicBezTo>
                      <a:pt x="426902" y="2292566"/>
                      <a:pt x="670919" y="2343288"/>
                      <a:pt x="914871" y="2333194"/>
                    </a:cubicBezTo>
                    <a:cubicBezTo>
                      <a:pt x="1158824" y="2343288"/>
                      <a:pt x="1402778" y="2292566"/>
                      <a:pt x="1626438" y="2191123"/>
                    </a:cubicBezTo>
                    <a:lnTo>
                      <a:pt x="1626438" y="2434637"/>
                    </a:lnTo>
                    <a:cubicBezTo>
                      <a:pt x="1626438" y="2495452"/>
                      <a:pt x="1372307" y="2637523"/>
                      <a:pt x="914871" y="2637523"/>
                    </a:cubicBezTo>
                    <a:close/>
                    <a:moveTo>
                      <a:pt x="914871" y="2130307"/>
                    </a:moveTo>
                    <a:cubicBezTo>
                      <a:pt x="457436" y="2130307"/>
                      <a:pt x="203305" y="1988236"/>
                      <a:pt x="203305" y="1927421"/>
                    </a:cubicBezTo>
                    <a:lnTo>
                      <a:pt x="203305" y="1683907"/>
                    </a:lnTo>
                    <a:cubicBezTo>
                      <a:pt x="426902" y="1785350"/>
                      <a:pt x="670919" y="1836072"/>
                      <a:pt x="914871" y="1825978"/>
                    </a:cubicBezTo>
                    <a:cubicBezTo>
                      <a:pt x="1158824" y="1836072"/>
                      <a:pt x="1402778" y="1785350"/>
                      <a:pt x="1626438" y="1683907"/>
                    </a:cubicBezTo>
                    <a:lnTo>
                      <a:pt x="1626438" y="1927421"/>
                    </a:lnTo>
                    <a:cubicBezTo>
                      <a:pt x="1626438" y="1988236"/>
                      <a:pt x="1372307" y="2130307"/>
                      <a:pt x="914871" y="2130307"/>
                    </a:cubicBezTo>
                    <a:close/>
                    <a:moveTo>
                      <a:pt x="914871" y="1623091"/>
                    </a:moveTo>
                    <a:cubicBezTo>
                      <a:pt x="457436" y="1623091"/>
                      <a:pt x="203305" y="1481020"/>
                      <a:pt x="203305" y="1420205"/>
                    </a:cubicBezTo>
                    <a:lnTo>
                      <a:pt x="203305" y="1176691"/>
                    </a:lnTo>
                    <a:cubicBezTo>
                      <a:pt x="426902" y="1278134"/>
                      <a:pt x="670919" y="1328855"/>
                      <a:pt x="914871" y="1318762"/>
                    </a:cubicBezTo>
                    <a:cubicBezTo>
                      <a:pt x="1158824" y="1328855"/>
                      <a:pt x="1402778" y="1278134"/>
                      <a:pt x="1626438" y="1176691"/>
                    </a:cubicBezTo>
                    <a:lnTo>
                      <a:pt x="1626438" y="1420205"/>
                    </a:lnTo>
                    <a:cubicBezTo>
                      <a:pt x="1626438" y="1481020"/>
                      <a:pt x="1372307" y="1623091"/>
                      <a:pt x="914871" y="1623091"/>
                    </a:cubicBezTo>
                    <a:close/>
                    <a:moveTo>
                      <a:pt x="914871" y="1115875"/>
                    </a:moveTo>
                    <a:cubicBezTo>
                      <a:pt x="457436" y="1115875"/>
                      <a:pt x="203305" y="973804"/>
                      <a:pt x="203305" y="912989"/>
                    </a:cubicBezTo>
                    <a:lnTo>
                      <a:pt x="203305" y="669475"/>
                    </a:lnTo>
                    <a:cubicBezTo>
                      <a:pt x="426902" y="770918"/>
                      <a:pt x="670919" y="821639"/>
                      <a:pt x="914871" y="811546"/>
                    </a:cubicBezTo>
                    <a:cubicBezTo>
                      <a:pt x="1158824" y="821639"/>
                      <a:pt x="1402778" y="770918"/>
                      <a:pt x="1626438" y="669475"/>
                    </a:cubicBezTo>
                    <a:lnTo>
                      <a:pt x="1626438" y="912989"/>
                    </a:lnTo>
                    <a:cubicBezTo>
                      <a:pt x="1626438" y="973804"/>
                      <a:pt x="1372307" y="1115875"/>
                      <a:pt x="914871" y="1115875"/>
                    </a:cubicBezTo>
                    <a:close/>
                    <a:moveTo>
                      <a:pt x="914871" y="608659"/>
                    </a:moveTo>
                    <a:cubicBezTo>
                      <a:pt x="457436" y="608659"/>
                      <a:pt x="203305" y="466588"/>
                      <a:pt x="203305" y="405773"/>
                    </a:cubicBezTo>
                    <a:cubicBezTo>
                      <a:pt x="203305" y="344894"/>
                      <a:pt x="457436" y="202886"/>
                      <a:pt x="914871" y="202886"/>
                    </a:cubicBezTo>
                    <a:cubicBezTo>
                      <a:pt x="1372307" y="202886"/>
                      <a:pt x="1626438" y="344894"/>
                      <a:pt x="1626438" y="405773"/>
                    </a:cubicBezTo>
                    <a:cubicBezTo>
                      <a:pt x="1626438" y="466588"/>
                      <a:pt x="1372307" y="608659"/>
                      <a:pt x="914871" y="608659"/>
                    </a:cubicBezTo>
                    <a:close/>
                  </a:path>
                </a:pathLst>
              </a:custGeom>
              <a:grpFill/>
              <a:ln w="12707" cap="flat">
                <a:noFill/>
                <a:prstDash val="solid"/>
                <a:miter/>
              </a:ln>
            </p:spPr>
            <p:txBody>
              <a:bodyPr rtlCol="0" anchor="ct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en-IN" sz="1800" b="0" i="0" u="none" strike="noStrike" kern="1200" cap="none" spc="0" normalizeH="0" baseline="0" noProof="0">
                  <a:ln>
                    <a:noFill/>
                  </a:ln>
                  <a:solidFill>
                    <a:prstClr val="black"/>
                  </a:solidFill>
                  <a:effectLst/>
                  <a:uLnTx/>
                  <a:uFillTx/>
                  <a:latin typeface="微软雅黑" panose="020B0503020204020204" pitchFamily="34" charset="-122"/>
                  <a:ea typeface="微软雅黑" panose="020B0503020204020204" pitchFamily="34" charset="-122"/>
                </a:endParaRPr>
              </a:p>
            </p:txBody>
          </p:sp>
          <p:sp>
            <p:nvSpPr>
              <p:cNvPr id="62" name="Freeform: Shape 211"/>
              <p:cNvSpPr/>
              <p:nvPr/>
            </p:nvSpPr>
            <p:spPr>
              <a:xfrm>
                <a:off x="5763886" y="3664880"/>
                <a:ext cx="1829742" cy="2840409"/>
              </a:xfrm>
              <a:custGeom>
                <a:avLst/>
                <a:gdLst>
                  <a:gd name="connsiteX0" fmla="*/ 914871 w 1829742"/>
                  <a:gd name="connsiteY0" fmla="*/ 0 h 2840409"/>
                  <a:gd name="connsiteX1" fmla="*/ 0 w 1829742"/>
                  <a:gd name="connsiteY1" fmla="*/ 405773 h 2840409"/>
                  <a:gd name="connsiteX2" fmla="*/ 0 w 1829742"/>
                  <a:gd name="connsiteY2" fmla="*/ 2434637 h 2840409"/>
                  <a:gd name="connsiteX3" fmla="*/ 914871 w 1829742"/>
                  <a:gd name="connsiteY3" fmla="*/ 2840410 h 2840409"/>
                  <a:gd name="connsiteX4" fmla="*/ 1829743 w 1829742"/>
                  <a:gd name="connsiteY4" fmla="*/ 2434637 h 2840409"/>
                  <a:gd name="connsiteX5" fmla="*/ 1829743 w 1829742"/>
                  <a:gd name="connsiteY5" fmla="*/ 405773 h 2840409"/>
                  <a:gd name="connsiteX6" fmla="*/ 914871 w 1829742"/>
                  <a:gd name="connsiteY6" fmla="*/ 0 h 2840409"/>
                  <a:gd name="connsiteX7" fmla="*/ 914871 w 1829742"/>
                  <a:gd name="connsiteY7" fmla="*/ 2637524 h 2840409"/>
                  <a:gd name="connsiteX8" fmla="*/ 203305 w 1829742"/>
                  <a:gd name="connsiteY8" fmla="*/ 2434637 h 2840409"/>
                  <a:gd name="connsiteX9" fmla="*/ 203305 w 1829742"/>
                  <a:gd name="connsiteY9" fmla="*/ 2191123 h 2840409"/>
                  <a:gd name="connsiteX10" fmla="*/ 914871 w 1829742"/>
                  <a:gd name="connsiteY10" fmla="*/ 2333194 h 2840409"/>
                  <a:gd name="connsiteX11" fmla="*/ 1626438 w 1829742"/>
                  <a:gd name="connsiteY11" fmla="*/ 2191123 h 2840409"/>
                  <a:gd name="connsiteX12" fmla="*/ 1626438 w 1829742"/>
                  <a:gd name="connsiteY12" fmla="*/ 2434637 h 2840409"/>
                  <a:gd name="connsiteX13" fmla="*/ 914871 w 1829742"/>
                  <a:gd name="connsiteY13" fmla="*/ 2637524 h 2840409"/>
                  <a:gd name="connsiteX14" fmla="*/ 914871 w 1829742"/>
                  <a:gd name="connsiteY14" fmla="*/ 2130308 h 2840409"/>
                  <a:gd name="connsiteX15" fmla="*/ 203305 w 1829742"/>
                  <a:gd name="connsiteY15" fmla="*/ 1927421 h 2840409"/>
                  <a:gd name="connsiteX16" fmla="*/ 203305 w 1829742"/>
                  <a:gd name="connsiteY16" fmla="*/ 1683907 h 2840409"/>
                  <a:gd name="connsiteX17" fmla="*/ 914871 w 1829742"/>
                  <a:gd name="connsiteY17" fmla="*/ 1825978 h 2840409"/>
                  <a:gd name="connsiteX18" fmla="*/ 1626438 w 1829742"/>
                  <a:gd name="connsiteY18" fmla="*/ 1683907 h 2840409"/>
                  <a:gd name="connsiteX19" fmla="*/ 1626438 w 1829742"/>
                  <a:gd name="connsiteY19" fmla="*/ 1927421 h 2840409"/>
                  <a:gd name="connsiteX20" fmla="*/ 914871 w 1829742"/>
                  <a:gd name="connsiteY20" fmla="*/ 2130308 h 2840409"/>
                  <a:gd name="connsiteX21" fmla="*/ 914871 w 1829742"/>
                  <a:gd name="connsiteY21" fmla="*/ 1623091 h 2840409"/>
                  <a:gd name="connsiteX22" fmla="*/ 203305 w 1829742"/>
                  <a:gd name="connsiteY22" fmla="*/ 1420205 h 2840409"/>
                  <a:gd name="connsiteX23" fmla="*/ 203305 w 1829742"/>
                  <a:gd name="connsiteY23" fmla="*/ 1176691 h 2840409"/>
                  <a:gd name="connsiteX24" fmla="*/ 914871 w 1829742"/>
                  <a:gd name="connsiteY24" fmla="*/ 1318762 h 2840409"/>
                  <a:gd name="connsiteX25" fmla="*/ 1626438 w 1829742"/>
                  <a:gd name="connsiteY25" fmla="*/ 1176691 h 2840409"/>
                  <a:gd name="connsiteX26" fmla="*/ 1626438 w 1829742"/>
                  <a:gd name="connsiteY26" fmla="*/ 1420205 h 2840409"/>
                  <a:gd name="connsiteX27" fmla="*/ 914871 w 1829742"/>
                  <a:gd name="connsiteY27" fmla="*/ 1623091 h 2840409"/>
                  <a:gd name="connsiteX28" fmla="*/ 914871 w 1829742"/>
                  <a:gd name="connsiteY28" fmla="*/ 1115875 h 2840409"/>
                  <a:gd name="connsiteX29" fmla="*/ 203305 w 1829742"/>
                  <a:gd name="connsiteY29" fmla="*/ 912989 h 2840409"/>
                  <a:gd name="connsiteX30" fmla="*/ 203305 w 1829742"/>
                  <a:gd name="connsiteY30" fmla="*/ 669475 h 2840409"/>
                  <a:gd name="connsiteX31" fmla="*/ 914871 w 1829742"/>
                  <a:gd name="connsiteY31" fmla="*/ 811546 h 2840409"/>
                  <a:gd name="connsiteX32" fmla="*/ 1626438 w 1829742"/>
                  <a:gd name="connsiteY32" fmla="*/ 669475 h 2840409"/>
                  <a:gd name="connsiteX33" fmla="*/ 1626438 w 1829742"/>
                  <a:gd name="connsiteY33" fmla="*/ 912989 h 2840409"/>
                  <a:gd name="connsiteX34" fmla="*/ 914871 w 1829742"/>
                  <a:gd name="connsiteY34" fmla="*/ 1115875 h 2840409"/>
                  <a:gd name="connsiteX35" fmla="*/ 914871 w 1829742"/>
                  <a:gd name="connsiteY35" fmla="*/ 608659 h 2840409"/>
                  <a:gd name="connsiteX36" fmla="*/ 203305 w 1829742"/>
                  <a:gd name="connsiteY36" fmla="*/ 405773 h 2840409"/>
                  <a:gd name="connsiteX37" fmla="*/ 914871 w 1829742"/>
                  <a:gd name="connsiteY37" fmla="*/ 202886 h 2840409"/>
                  <a:gd name="connsiteX38" fmla="*/ 1626438 w 1829742"/>
                  <a:gd name="connsiteY38" fmla="*/ 405773 h 2840409"/>
                  <a:gd name="connsiteX39" fmla="*/ 914871 w 1829742"/>
                  <a:gd name="connsiteY39" fmla="*/ 608659 h 28404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1829742" h="2840409">
                    <a:moveTo>
                      <a:pt x="914871" y="0"/>
                    </a:moveTo>
                    <a:cubicBezTo>
                      <a:pt x="457436" y="0"/>
                      <a:pt x="0" y="142008"/>
                      <a:pt x="0" y="405773"/>
                    </a:cubicBezTo>
                    <a:lnTo>
                      <a:pt x="0" y="2434637"/>
                    </a:lnTo>
                    <a:cubicBezTo>
                      <a:pt x="0" y="2698339"/>
                      <a:pt x="457436" y="2840410"/>
                      <a:pt x="914871" y="2840410"/>
                    </a:cubicBezTo>
                    <a:cubicBezTo>
                      <a:pt x="1372307" y="2840410"/>
                      <a:pt x="1829743" y="2698339"/>
                      <a:pt x="1829743" y="2434637"/>
                    </a:cubicBezTo>
                    <a:lnTo>
                      <a:pt x="1829743" y="405773"/>
                    </a:lnTo>
                    <a:cubicBezTo>
                      <a:pt x="1829743" y="142008"/>
                      <a:pt x="1372307" y="0"/>
                      <a:pt x="914871" y="0"/>
                    </a:cubicBezTo>
                    <a:close/>
                    <a:moveTo>
                      <a:pt x="914871" y="2637524"/>
                    </a:moveTo>
                    <a:cubicBezTo>
                      <a:pt x="457436" y="2637524"/>
                      <a:pt x="203305" y="2495453"/>
                      <a:pt x="203305" y="2434637"/>
                    </a:cubicBezTo>
                    <a:lnTo>
                      <a:pt x="203305" y="2191123"/>
                    </a:lnTo>
                    <a:cubicBezTo>
                      <a:pt x="426902" y="2292566"/>
                      <a:pt x="670918" y="2343288"/>
                      <a:pt x="914871" y="2333194"/>
                    </a:cubicBezTo>
                    <a:cubicBezTo>
                      <a:pt x="1158824" y="2343288"/>
                      <a:pt x="1402778" y="2292566"/>
                      <a:pt x="1626438" y="2191123"/>
                    </a:cubicBezTo>
                    <a:lnTo>
                      <a:pt x="1626438" y="2434637"/>
                    </a:lnTo>
                    <a:cubicBezTo>
                      <a:pt x="1626438" y="2495453"/>
                      <a:pt x="1372307" y="2637524"/>
                      <a:pt x="914871" y="2637524"/>
                    </a:cubicBezTo>
                    <a:close/>
                    <a:moveTo>
                      <a:pt x="914871" y="2130308"/>
                    </a:moveTo>
                    <a:cubicBezTo>
                      <a:pt x="457436" y="2130308"/>
                      <a:pt x="203305" y="1988237"/>
                      <a:pt x="203305" y="1927421"/>
                    </a:cubicBezTo>
                    <a:lnTo>
                      <a:pt x="203305" y="1683907"/>
                    </a:lnTo>
                    <a:cubicBezTo>
                      <a:pt x="426902" y="1785350"/>
                      <a:pt x="670918" y="1836072"/>
                      <a:pt x="914871" y="1825978"/>
                    </a:cubicBezTo>
                    <a:cubicBezTo>
                      <a:pt x="1158824" y="1836072"/>
                      <a:pt x="1402778" y="1785350"/>
                      <a:pt x="1626438" y="1683907"/>
                    </a:cubicBezTo>
                    <a:lnTo>
                      <a:pt x="1626438" y="1927421"/>
                    </a:lnTo>
                    <a:cubicBezTo>
                      <a:pt x="1626438" y="1988237"/>
                      <a:pt x="1372307" y="2130308"/>
                      <a:pt x="914871" y="2130308"/>
                    </a:cubicBezTo>
                    <a:close/>
                    <a:moveTo>
                      <a:pt x="914871" y="1623091"/>
                    </a:moveTo>
                    <a:cubicBezTo>
                      <a:pt x="457436" y="1623091"/>
                      <a:pt x="203305" y="1481020"/>
                      <a:pt x="203305" y="1420205"/>
                    </a:cubicBezTo>
                    <a:lnTo>
                      <a:pt x="203305" y="1176691"/>
                    </a:lnTo>
                    <a:cubicBezTo>
                      <a:pt x="426902" y="1278134"/>
                      <a:pt x="670918" y="1328856"/>
                      <a:pt x="914871" y="1318762"/>
                    </a:cubicBezTo>
                    <a:cubicBezTo>
                      <a:pt x="1158824" y="1328856"/>
                      <a:pt x="1402778" y="1278134"/>
                      <a:pt x="1626438" y="1176691"/>
                    </a:cubicBezTo>
                    <a:lnTo>
                      <a:pt x="1626438" y="1420205"/>
                    </a:lnTo>
                    <a:cubicBezTo>
                      <a:pt x="1626438" y="1481020"/>
                      <a:pt x="1372307" y="1623091"/>
                      <a:pt x="914871" y="1623091"/>
                    </a:cubicBezTo>
                    <a:close/>
                    <a:moveTo>
                      <a:pt x="914871" y="1115875"/>
                    </a:moveTo>
                    <a:cubicBezTo>
                      <a:pt x="457436" y="1115875"/>
                      <a:pt x="203305" y="973804"/>
                      <a:pt x="203305" y="912989"/>
                    </a:cubicBezTo>
                    <a:lnTo>
                      <a:pt x="203305" y="669475"/>
                    </a:lnTo>
                    <a:cubicBezTo>
                      <a:pt x="426902" y="770918"/>
                      <a:pt x="670918" y="821640"/>
                      <a:pt x="914871" y="811546"/>
                    </a:cubicBezTo>
                    <a:cubicBezTo>
                      <a:pt x="1158824" y="821640"/>
                      <a:pt x="1402778" y="770918"/>
                      <a:pt x="1626438" y="669475"/>
                    </a:cubicBezTo>
                    <a:lnTo>
                      <a:pt x="1626438" y="912989"/>
                    </a:lnTo>
                    <a:cubicBezTo>
                      <a:pt x="1626438" y="973804"/>
                      <a:pt x="1372307" y="1115875"/>
                      <a:pt x="914871" y="1115875"/>
                    </a:cubicBezTo>
                    <a:close/>
                    <a:moveTo>
                      <a:pt x="914871" y="608659"/>
                    </a:moveTo>
                    <a:cubicBezTo>
                      <a:pt x="457436" y="608659"/>
                      <a:pt x="203305" y="466588"/>
                      <a:pt x="203305" y="405773"/>
                    </a:cubicBezTo>
                    <a:cubicBezTo>
                      <a:pt x="203305" y="344894"/>
                      <a:pt x="457436" y="202886"/>
                      <a:pt x="914871" y="202886"/>
                    </a:cubicBezTo>
                    <a:cubicBezTo>
                      <a:pt x="1372307" y="202886"/>
                      <a:pt x="1626438" y="344894"/>
                      <a:pt x="1626438" y="405773"/>
                    </a:cubicBezTo>
                    <a:cubicBezTo>
                      <a:pt x="1626438" y="466588"/>
                      <a:pt x="1372307" y="608659"/>
                      <a:pt x="914871" y="608659"/>
                    </a:cubicBezTo>
                    <a:close/>
                  </a:path>
                </a:pathLst>
              </a:custGeom>
              <a:grpFill/>
              <a:ln w="12707" cap="flat">
                <a:noFill/>
                <a:prstDash val="solid"/>
                <a:miter/>
              </a:ln>
            </p:spPr>
            <p:txBody>
              <a:bodyPr rtlCol="0" anchor="ct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en-IN" sz="1800" b="0" i="0" u="none" strike="noStrike" kern="1200" cap="none" spc="0" normalizeH="0" baseline="0" noProof="0">
                  <a:ln>
                    <a:noFill/>
                  </a:ln>
                  <a:solidFill>
                    <a:prstClr val="black"/>
                  </a:solidFill>
                  <a:effectLst/>
                  <a:uLnTx/>
                  <a:uFillTx/>
                  <a:latin typeface="微软雅黑" panose="020B0503020204020204" pitchFamily="34" charset="-122"/>
                  <a:ea typeface="微软雅黑" panose="020B0503020204020204" pitchFamily="34" charset="-122"/>
                </a:endParaRPr>
              </a:p>
            </p:txBody>
          </p:sp>
          <p:sp>
            <p:nvSpPr>
              <p:cNvPr id="63" name="Freeform: Shape 212"/>
              <p:cNvSpPr/>
              <p:nvPr/>
            </p:nvSpPr>
            <p:spPr>
              <a:xfrm>
                <a:off x="3964613" y="1798274"/>
                <a:ext cx="2683609" cy="1328918"/>
              </a:xfrm>
              <a:custGeom>
                <a:avLst/>
                <a:gdLst>
                  <a:gd name="connsiteX0" fmla="*/ 2683610 w 2683609"/>
                  <a:gd name="connsiteY0" fmla="*/ 1186911 h 1328918"/>
                  <a:gd name="connsiteX1" fmla="*/ 1494315 w 2683609"/>
                  <a:gd name="connsiteY1" fmla="*/ 0 h 1328918"/>
                  <a:gd name="connsiteX2" fmla="*/ 681096 w 2683609"/>
                  <a:gd name="connsiteY2" fmla="*/ 811546 h 1328918"/>
                  <a:gd name="connsiteX3" fmla="*/ 142300 w 2683609"/>
                  <a:gd name="connsiteY3" fmla="*/ 273922 h 1328918"/>
                  <a:gd name="connsiteX4" fmla="*/ 0 w 2683609"/>
                  <a:gd name="connsiteY4" fmla="*/ 415930 h 1328918"/>
                  <a:gd name="connsiteX5" fmla="*/ 681096 w 2683609"/>
                  <a:gd name="connsiteY5" fmla="*/ 1095625 h 1328918"/>
                  <a:gd name="connsiteX6" fmla="*/ 1494315 w 2683609"/>
                  <a:gd name="connsiteY6" fmla="*/ 284079 h 1328918"/>
                  <a:gd name="connsiteX7" fmla="*/ 2541309 w 2683609"/>
                  <a:gd name="connsiteY7" fmla="*/ 1328919 h 13289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683609" h="1328918">
                    <a:moveTo>
                      <a:pt x="2683610" y="1186911"/>
                    </a:moveTo>
                    <a:lnTo>
                      <a:pt x="1494315" y="0"/>
                    </a:lnTo>
                    <a:lnTo>
                      <a:pt x="681096" y="811546"/>
                    </a:lnTo>
                    <a:lnTo>
                      <a:pt x="142300" y="273922"/>
                    </a:lnTo>
                    <a:lnTo>
                      <a:pt x="0" y="415930"/>
                    </a:lnTo>
                    <a:lnTo>
                      <a:pt x="681096" y="1095625"/>
                    </a:lnTo>
                    <a:lnTo>
                      <a:pt x="1494315" y="284079"/>
                    </a:lnTo>
                    <a:lnTo>
                      <a:pt x="2541309" y="1328919"/>
                    </a:lnTo>
                    <a:close/>
                  </a:path>
                </a:pathLst>
              </a:custGeom>
              <a:grpFill/>
              <a:ln w="12707" cap="flat">
                <a:noFill/>
                <a:prstDash val="solid"/>
                <a:miter/>
              </a:ln>
            </p:spPr>
            <p:txBody>
              <a:bodyPr rtlCol="0" anchor="ct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en-IN" sz="1800" b="0" i="0" u="none" strike="noStrike" kern="1200" cap="none" spc="0" normalizeH="0" baseline="0" noProof="0">
                  <a:ln>
                    <a:noFill/>
                  </a:ln>
                  <a:solidFill>
                    <a:prstClr val="black"/>
                  </a:solidFill>
                  <a:effectLst/>
                  <a:uLnTx/>
                  <a:uFillTx/>
                  <a:latin typeface="微软雅黑" panose="020B0503020204020204" pitchFamily="34" charset="-122"/>
                  <a:ea typeface="微软雅黑" panose="020B0503020204020204" pitchFamily="34" charset="-122"/>
                </a:endParaRPr>
              </a:p>
            </p:txBody>
          </p:sp>
          <p:sp>
            <p:nvSpPr>
              <p:cNvPr id="64" name="Freeform: Shape 213"/>
              <p:cNvSpPr/>
              <p:nvPr/>
            </p:nvSpPr>
            <p:spPr>
              <a:xfrm>
                <a:off x="3457152" y="1565822"/>
                <a:ext cx="445618" cy="444709"/>
              </a:xfrm>
              <a:custGeom>
                <a:avLst/>
                <a:gdLst>
                  <a:gd name="connsiteX0" fmla="*/ 0 w 445618"/>
                  <a:gd name="connsiteY0" fmla="*/ 143448 h 444709"/>
                  <a:gd name="connsiteX1" fmla="*/ 143737 w 445618"/>
                  <a:gd name="connsiteY1" fmla="*/ 0 h 444709"/>
                  <a:gd name="connsiteX2" fmla="*/ 445619 w 445618"/>
                  <a:gd name="connsiteY2" fmla="*/ 301256 h 444709"/>
                  <a:gd name="connsiteX3" fmla="*/ 301882 w 445618"/>
                  <a:gd name="connsiteY3" fmla="*/ 444709 h 444709"/>
                </a:gdLst>
                <a:ahLst/>
                <a:cxnLst>
                  <a:cxn ang="0">
                    <a:pos x="connsiteX0" y="connsiteY0"/>
                  </a:cxn>
                  <a:cxn ang="0">
                    <a:pos x="connsiteX1" y="connsiteY1"/>
                  </a:cxn>
                  <a:cxn ang="0">
                    <a:pos x="connsiteX2" y="connsiteY2"/>
                  </a:cxn>
                  <a:cxn ang="0">
                    <a:pos x="connsiteX3" y="connsiteY3"/>
                  </a:cxn>
                </a:cxnLst>
                <a:rect l="l" t="t" r="r" b="b"/>
                <a:pathLst>
                  <a:path w="445617" h="444709">
                    <a:moveTo>
                      <a:pt x="0" y="143448"/>
                    </a:moveTo>
                    <a:lnTo>
                      <a:pt x="143737" y="0"/>
                    </a:lnTo>
                    <a:lnTo>
                      <a:pt x="445619" y="301256"/>
                    </a:lnTo>
                    <a:lnTo>
                      <a:pt x="301882" y="444709"/>
                    </a:lnTo>
                    <a:close/>
                  </a:path>
                </a:pathLst>
              </a:custGeom>
              <a:grpFill/>
              <a:ln w="12707" cap="flat">
                <a:noFill/>
                <a:prstDash val="solid"/>
                <a:miter/>
              </a:ln>
            </p:spPr>
            <p:txBody>
              <a:bodyPr rtlCol="0" anchor="ct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en-IN" sz="1800" b="0" i="0" u="none" strike="noStrike" kern="1200" cap="none" spc="0" normalizeH="0" baseline="0" noProof="0">
                  <a:ln>
                    <a:noFill/>
                  </a:ln>
                  <a:solidFill>
                    <a:prstClr val="black"/>
                  </a:solidFill>
                  <a:effectLst/>
                  <a:uLnTx/>
                  <a:uFillTx/>
                  <a:latin typeface="微软雅黑" panose="020B0503020204020204" pitchFamily="34" charset="-122"/>
                  <a:ea typeface="微软雅黑" panose="020B0503020204020204" pitchFamily="34" charset="-122"/>
                </a:endParaRPr>
              </a:p>
            </p:txBody>
          </p:sp>
        </p:grpSp>
        <p:sp>
          <p:nvSpPr>
            <p:cNvPr id="47" name="Rectangle 235"/>
            <p:cNvSpPr/>
            <p:nvPr/>
          </p:nvSpPr>
          <p:spPr>
            <a:xfrm>
              <a:off x="5347233" y="3000863"/>
              <a:ext cx="1479699" cy="1091208"/>
            </a:xfrm>
            <a:prstGeom prst="rect">
              <a:avLst/>
            </a:prstGeom>
          </p:spPr>
          <p:txBody>
            <a:bodyPr wrap="square">
              <a:spAutoFit/>
            </a:bodyPr>
            <a:lstStyle/>
            <a:p>
              <a:pPr marL="0" marR="0" lvl="0" indent="0" algn="ctr" defTabSz="914400" rtl="0" eaLnBrk="1" fontAlgn="auto" latinLnBrk="0" hangingPunct="1">
                <a:lnSpc>
                  <a:spcPct val="100000"/>
                </a:lnSpc>
                <a:spcBef>
                  <a:spcPct val="0"/>
                </a:spcBef>
                <a:spcAft>
                  <a:spcPct val="0"/>
                </a:spcAft>
                <a:buClrTx/>
                <a:buSzTx/>
                <a:buFontTx/>
                <a:buNone/>
                <a:defRPr/>
              </a:pPr>
              <a:r>
                <a:rPr kumimoji="0" lang="en-US" sz="2400" b="1" i="0" u="none" strike="noStrike" kern="1200" cap="none" spc="0" normalizeH="0" baseline="0" noProof="0">
                  <a:ln>
                    <a:noFill/>
                  </a:ln>
                  <a:solidFill>
                    <a:prstClr val="white"/>
                  </a:solidFill>
                  <a:effectLst/>
                  <a:uLnTx/>
                  <a:uFillTx/>
                  <a:latin typeface="微软雅黑" panose="020B0503020204020204" pitchFamily="34" charset="-122"/>
                  <a:ea typeface="微软雅黑" panose="020B0503020204020204" pitchFamily="34" charset="-122"/>
                </a:rPr>
                <a:t>SAMPLE HEADLINE</a:t>
              </a:r>
              <a:endParaRPr kumimoji="0" lang="en-IN" sz="2400" b="1" i="0" u="none" strike="noStrike" kern="1200" cap="none" spc="0" normalizeH="0" baseline="0" noProof="0">
                <a:ln>
                  <a:noFill/>
                </a:ln>
                <a:solidFill>
                  <a:prstClr val="white"/>
                </a:solidFill>
                <a:effectLst/>
                <a:uLnTx/>
                <a:uFillTx/>
                <a:latin typeface="微软雅黑" panose="020B0503020204020204" pitchFamily="34" charset="-122"/>
                <a:ea typeface="微软雅黑" panose="020B0503020204020204" pitchFamily="34" charset="-122"/>
              </a:endParaRPr>
            </a:p>
          </p:txBody>
        </p:sp>
      </p:grpSp>
      <p:grpSp>
        <p:nvGrpSpPr>
          <p:cNvPr id="119" name="组合 118"/>
          <p:cNvGrpSpPr/>
          <p:nvPr/>
        </p:nvGrpSpPr>
        <p:grpSpPr>
          <a:xfrm>
            <a:off x="2108336" y="1338826"/>
            <a:ext cx="3659878" cy="5108145"/>
            <a:chOff x="1742174" y="1195753"/>
            <a:chExt cx="3659878" cy="5108145"/>
          </a:xfrm>
          <a:solidFill>
            <a:srgbClr val="DED1E6"/>
          </a:solidFill>
        </p:grpSpPr>
        <p:sp>
          <p:nvSpPr>
            <p:cNvPr id="117" name="Block Arc 5"/>
            <p:cNvSpPr/>
            <p:nvPr/>
          </p:nvSpPr>
          <p:spPr>
            <a:xfrm rot="5400000" flipV="1">
              <a:off x="1018040" y="1919887"/>
              <a:ext cx="5108145" cy="3659878"/>
            </a:xfrm>
            <a:prstGeom prst="blockArc">
              <a:avLst>
                <a:gd name="adj1" fmla="val 12402585"/>
                <a:gd name="adj2" fmla="val 21066126"/>
                <a:gd name="adj3" fmla="val 5313"/>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en-US">
                <a:solidFill>
                  <a:schemeClr val="tx1"/>
                </a:solidFill>
                <a:latin typeface="思源黑体" panose="020B0500000000000000" pitchFamily="34" charset="-122"/>
                <a:ea typeface="思源黑体" panose="020B0500000000000000" pitchFamily="34" charset="-122"/>
                <a:sym typeface="思源黑体" panose="020B0500000000000000" pitchFamily="34" charset="-122"/>
              </a:endParaRPr>
            </a:p>
          </p:txBody>
        </p:sp>
        <p:sp>
          <p:nvSpPr>
            <p:cNvPr id="118" name="箭头: 下 117"/>
            <p:cNvSpPr/>
            <p:nvPr/>
          </p:nvSpPr>
          <p:spPr>
            <a:xfrm rot="13753463">
              <a:off x="2345407" y="1615942"/>
              <a:ext cx="419711" cy="362465"/>
            </a:xfrm>
            <a:prstGeom prst="downArrow">
              <a:avLst>
                <a:gd name="adj1" fmla="val 50000"/>
                <a:gd name="adj2" fmla="val 51383"/>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120" name="组合 119"/>
          <p:cNvGrpSpPr/>
          <p:nvPr/>
        </p:nvGrpSpPr>
        <p:grpSpPr>
          <a:xfrm flipH="1" flipV="1">
            <a:off x="5509728" y="763651"/>
            <a:ext cx="4513573" cy="5447207"/>
            <a:chOff x="1650962" y="1211771"/>
            <a:chExt cx="3659878" cy="5246033"/>
          </a:xfrm>
          <a:solidFill>
            <a:srgbClr val="795696"/>
          </a:solidFill>
        </p:grpSpPr>
        <p:sp>
          <p:nvSpPr>
            <p:cNvPr id="121" name="Block Arc 5"/>
            <p:cNvSpPr/>
            <p:nvPr/>
          </p:nvSpPr>
          <p:spPr>
            <a:xfrm rot="6036535" flipV="1">
              <a:off x="857884" y="2004849"/>
              <a:ext cx="5246033" cy="3659878"/>
            </a:xfrm>
            <a:prstGeom prst="blockArc">
              <a:avLst>
                <a:gd name="adj1" fmla="val 12402585"/>
                <a:gd name="adj2" fmla="val 21585992"/>
                <a:gd name="adj3" fmla="val 5169"/>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en-US">
                <a:solidFill>
                  <a:schemeClr val="tx1"/>
                </a:solidFill>
                <a:latin typeface="思源黑体" panose="020B0500000000000000" pitchFamily="34" charset="-122"/>
                <a:ea typeface="思源黑体" panose="020B0500000000000000" pitchFamily="34" charset="-122"/>
                <a:sym typeface="思源黑体" panose="020B0500000000000000" pitchFamily="34" charset="-122"/>
              </a:endParaRPr>
            </a:p>
          </p:txBody>
        </p:sp>
        <p:sp>
          <p:nvSpPr>
            <p:cNvPr id="129" name="箭头: 下 128"/>
            <p:cNvSpPr/>
            <p:nvPr/>
          </p:nvSpPr>
          <p:spPr>
            <a:xfrm rot="13753463">
              <a:off x="2660292" y="1351182"/>
              <a:ext cx="419711" cy="362465"/>
            </a:xfrm>
            <a:prstGeom prst="downArrow">
              <a:avLst>
                <a:gd name="adj1" fmla="val 50000"/>
                <a:gd name="adj2" fmla="val 51383"/>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165" name="文本框 164"/>
          <p:cNvSpPr txBox="1"/>
          <p:nvPr/>
        </p:nvSpPr>
        <p:spPr>
          <a:xfrm>
            <a:off x="10176299" y="2003821"/>
            <a:ext cx="470411" cy="2308324"/>
          </a:xfrm>
          <a:prstGeom prst="rect">
            <a:avLst/>
          </a:prstGeom>
          <a:noFill/>
        </p:spPr>
        <p:txBody>
          <a:bodyPr wrap="square" rtlCol="0">
            <a:spAutoFit/>
          </a:bodyPr>
          <a:lstStyle/>
          <a:p>
            <a:r>
              <a:rPr lang="zh-CN" altLang="en-US">
                <a:latin typeface="微软雅黑" panose="020B0503020204020204" pitchFamily="34" charset="-122"/>
                <a:ea typeface="微软雅黑" panose="020B0503020204020204" pitchFamily="34" charset="-122"/>
              </a:rPr>
              <a:t>用户旅程运营地图</a:t>
            </a:r>
            <a:endParaRPr lang="zh-CN" altLang="en-US">
              <a:latin typeface="微软雅黑" panose="020B0503020204020204" pitchFamily="34" charset="-122"/>
              <a:ea typeface="微软雅黑" panose="020B0503020204020204" pitchFamily="34" charset="-122"/>
            </a:endParaRPr>
          </a:p>
        </p:txBody>
      </p:sp>
      <p:sp>
        <p:nvSpPr>
          <p:cNvPr id="166" name="文本框 165"/>
          <p:cNvSpPr txBox="1"/>
          <p:nvPr/>
        </p:nvSpPr>
        <p:spPr>
          <a:xfrm>
            <a:off x="1417931" y="2664801"/>
            <a:ext cx="470411" cy="2862322"/>
          </a:xfrm>
          <a:prstGeom prst="rect">
            <a:avLst/>
          </a:prstGeom>
          <a:noFill/>
        </p:spPr>
        <p:txBody>
          <a:bodyPr wrap="square" rtlCol="0">
            <a:spAutoFit/>
          </a:bodyPr>
          <a:lstStyle/>
          <a:p>
            <a:r>
              <a:rPr lang="zh-CN" altLang="en-US">
                <a:latin typeface="微软雅黑" panose="020B0503020204020204" pitchFamily="34" charset="-122"/>
                <a:ea typeface="微软雅黑" panose="020B0503020204020204" pitchFamily="34" charset="-122"/>
              </a:rPr>
              <a:t>挖掘与洞察绘制六步法</a:t>
            </a:r>
            <a:endParaRPr lang="zh-CN" altLang="en-US">
              <a:latin typeface="微软雅黑" panose="020B0503020204020204" pitchFamily="34" charset="-122"/>
              <a:ea typeface="微软雅黑" panose="020B0503020204020204" pitchFamily="34" charset="-122"/>
            </a:endParaRPr>
          </a:p>
        </p:txBody>
      </p:sp>
      <p:sp>
        <p:nvSpPr>
          <p:cNvPr id="39" name="文本框 38"/>
          <p:cNvSpPr txBox="1"/>
          <p:nvPr/>
        </p:nvSpPr>
        <p:spPr>
          <a:xfrm>
            <a:off x="817948" y="269402"/>
            <a:ext cx="7562367" cy="584775"/>
          </a:xfrm>
          <a:prstGeom prst="rect">
            <a:avLst/>
          </a:prstGeom>
          <a:noFill/>
        </p:spPr>
        <p:txBody>
          <a:bodyPr wrap="square">
            <a:spAutoFit/>
          </a:bodyPr>
          <a:lstStyle/>
          <a:p>
            <a:r>
              <a:rPr lang="zh-CN" altLang="en-US" sz="3200">
                <a:latin typeface="微软雅黑" panose="020B0503020204020204" pitchFamily="34" charset="-122"/>
                <a:ea typeface="微软雅黑" panose="020B0503020204020204" pitchFamily="34" charset="-122"/>
              </a:rPr>
              <a:t>用户旅程地图模型</a:t>
            </a:r>
            <a:endParaRPr lang="zh-CN" altLang="en-US" sz="3200">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5:prstTrans prst="peelOff"/>
      </p:transition>
    </mc:Choice>
    <mc:Fallback>
      <p:transition spd="slow">
        <p:fade/>
      </p:transition>
    </mc:Fallback>
  </mc:AlternateContent>
</p:sld>
</file>

<file path=ppt/slides/slide1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 name="圆角矩形 41"/>
          <p:cNvSpPr/>
          <p:nvPr/>
        </p:nvSpPr>
        <p:spPr>
          <a:xfrm>
            <a:off x="3041583" y="4357329"/>
            <a:ext cx="8402855" cy="1156901"/>
          </a:xfrm>
          <a:prstGeom prst="roundRect">
            <a:avLst>
              <a:gd name="adj" fmla="val 4634"/>
            </a:avLst>
          </a:prstGeom>
          <a:solidFill>
            <a:srgbClr val="DED1E6">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solidFill>
                <a:prstClr val="white"/>
              </a:solidFill>
              <a:latin typeface="OPPOSans R" panose="00020600040101010101" pitchFamily="18" charset="-122"/>
              <a:ea typeface="OPPOSans R" panose="00020600040101010101" pitchFamily="18" charset="-122"/>
            </a:endParaRPr>
          </a:p>
        </p:txBody>
      </p:sp>
      <p:sp>
        <p:nvSpPr>
          <p:cNvPr id="2" name="灯片编号占位符 1"/>
          <p:cNvSpPr>
            <a:spLocks noGrp="1"/>
          </p:cNvSpPr>
          <p:nvPr>
            <p:ph type="sldNum" sz="quarter" idx="12"/>
          </p:nvPr>
        </p:nvSpPr>
        <p:spPr/>
        <p:txBody>
          <a:bodyPr/>
          <a:lstStyle/>
          <a:p>
            <a:fld id="{33161F78-D6A4-4A79-93D8-644D6A83810E}" type="slidenum">
              <a:rPr lang="zh-CN" altLang="en-US" smtClean="0"/>
            </a:fld>
            <a:endParaRPr lang="zh-CN" altLang="en-US"/>
          </a:p>
        </p:txBody>
      </p:sp>
      <p:sp>
        <p:nvSpPr>
          <p:cNvPr id="4" name="文本框 3"/>
          <p:cNvSpPr txBox="1"/>
          <p:nvPr/>
        </p:nvSpPr>
        <p:spPr>
          <a:xfrm>
            <a:off x="897625" y="767123"/>
            <a:ext cx="7717791" cy="338554"/>
          </a:xfrm>
          <a:prstGeom prst="rect">
            <a:avLst/>
          </a:prstGeom>
          <a:noFill/>
        </p:spPr>
        <p:txBody>
          <a:bodyPr wrap="square" rtlCol="0">
            <a:spAutoFit/>
          </a:bodyPr>
          <a:lstStyle/>
          <a:p>
            <a:r>
              <a:rPr lang="zh-CN" altLang="en-US" sz="1600">
                <a:latin typeface="微软雅黑" panose="020B0503020204020204" pitchFamily="34" charset="-122"/>
                <a:ea typeface="微软雅黑" panose="020B0503020204020204" pitchFamily="34" charset="-122"/>
              </a:rPr>
              <a:t>私域复合价值，来自生命周期精细化运营的萃取</a:t>
            </a:r>
            <a:endParaRPr lang="zh-CN" altLang="en-US" sz="1600">
              <a:latin typeface="微软雅黑" panose="020B0503020204020204" pitchFamily="34" charset="-122"/>
              <a:ea typeface="微软雅黑" panose="020B0503020204020204" pitchFamily="34" charset="-122"/>
            </a:endParaRPr>
          </a:p>
        </p:txBody>
      </p:sp>
      <p:sp>
        <p:nvSpPr>
          <p:cNvPr id="6" name="圆角矩形 41"/>
          <p:cNvSpPr/>
          <p:nvPr/>
        </p:nvSpPr>
        <p:spPr>
          <a:xfrm>
            <a:off x="3042479" y="5538274"/>
            <a:ext cx="8402855" cy="1241749"/>
          </a:xfrm>
          <a:prstGeom prst="roundRect">
            <a:avLst>
              <a:gd name="adj" fmla="val 4634"/>
            </a:avLst>
          </a:prstGeom>
          <a:solidFill>
            <a:srgbClr val="DED1E6">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solidFill>
                <a:prstClr val="white"/>
              </a:solidFill>
              <a:latin typeface="OPPOSans R" panose="00020600040101010101" pitchFamily="18" charset="-122"/>
              <a:ea typeface="OPPOSans R" panose="00020600040101010101" pitchFamily="18" charset="-122"/>
            </a:endParaRPr>
          </a:p>
        </p:txBody>
      </p:sp>
      <p:grpSp>
        <p:nvGrpSpPr>
          <p:cNvPr id="7" name="组合 6"/>
          <p:cNvGrpSpPr/>
          <p:nvPr/>
        </p:nvGrpSpPr>
        <p:grpSpPr>
          <a:xfrm>
            <a:off x="3281645" y="6185027"/>
            <a:ext cx="1215563" cy="467998"/>
            <a:chOff x="924551" y="1891302"/>
            <a:chExt cx="1215563" cy="467998"/>
          </a:xfrm>
        </p:grpSpPr>
        <p:sp>
          <p:nvSpPr>
            <p:cNvPr id="8" name="圆角矩形 75"/>
            <p:cNvSpPr/>
            <p:nvPr/>
          </p:nvSpPr>
          <p:spPr>
            <a:xfrm>
              <a:off x="930599" y="1891302"/>
              <a:ext cx="1209515" cy="467998"/>
            </a:xfrm>
            <a:prstGeom prst="roundRect">
              <a:avLst>
                <a:gd name="adj" fmla="val 12168"/>
              </a:avLst>
            </a:prstGeom>
            <a:solidFill>
              <a:schemeClr val="bg1"/>
            </a:solidFill>
            <a:ln w="9525">
              <a:gradFill>
                <a:gsLst>
                  <a:gs pos="0">
                    <a:schemeClr val="accent1">
                      <a:alpha val="0"/>
                    </a:schemeClr>
                  </a:gs>
                  <a:gs pos="100000">
                    <a:schemeClr val="accent1"/>
                  </a:gs>
                </a:gsLst>
                <a:lin ang="5400000" scaled="1"/>
              </a:gradFill>
            </a:ln>
            <a:effectLst>
              <a:outerShdw blurRad="368300" dist="203200" dir="5400000" sx="98000" sy="98000" algn="t" rotWithShape="0">
                <a:schemeClr val="accent2">
                  <a:lumMod val="50000"/>
                  <a:alpha val="18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rgbClr val="795696"/>
                </a:solidFill>
                <a:effectLst/>
                <a:uLnTx/>
                <a:uFillTx/>
                <a:latin typeface="OPPOSans R" panose="00020600040101010101" pitchFamily="18" charset="-122"/>
                <a:ea typeface="OPPOSans R" panose="00020600040101010101" pitchFamily="18" charset="-122"/>
                <a:cs typeface="+mn-cs"/>
              </a:endParaRPr>
            </a:p>
          </p:txBody>
        </p:sp>
        <p:sp>
          <p:nvSpPr>
            <p:cNvPr id="9" name="文本框 8"/>
            <p:cNvSpPr txBox="1"/>
            <p:nvPr/>
          </p:nvSpPr>
          <p:spPr>
            <a:xfrm>
              <a:off x="924551" y="1991258"/>
              <a:ext cx="1209515" cy="289310"/>
            </a:xfrm>
            <a:prstGeom prst="rect">
              <a:avLst/>
            </a:prstGeom>
            <a:noFill/>
          </p:spPr>
          <p:txBody>
            <a:bodyPr wrap="square" rtlCol="0">
              <a:spAutoFit/>
            </a:bodyPr>
            <a:lstStyle>
              <a:defPPr>
                <a:defRPr lang="zh-CN"/>
              </a:defPPr>
              <a:lvl1pPr algn="ctr">
                <a:lnSpc>
                  <a:spcPct val="110000"/>
                </a:lnSpc>
                <a:defRPr sz="1400">
                  <a:latin typeface="OPPOSans B" panose="00020600040101010101" pitchFamily="18" charset="-122"/>
                  <a:ea typeface="OPPOSans B" panose="00020600040101010101" pitchFamily="18" charset="-122"/>
                  <a:cs typeface="OPPOSans B" panose="00020600040101010101" pitchFamily="18" charset="-122"/>
                </a:defRPr>
              </a:lvl1pPr>
            </a:lstStyle>
            <a:p>
              <a:pPr marL="0" marR="0" lvl="0" indent="0" algn="ctr" defTabSz="914400" rtl="0" eaLnBrk="1" fontAlgn="auto" latinLnBrk="0" hangingPunct="1">
                <a:lnSpc>
                  <a:spcPct val="110000"/>
                </a:lnSpc>
                <a:spcBef>
                  <a:spcPct val="0"/>
                </a:spcBef>
                <a:spcAft>
                  <a:spcPct val="0"/>
                </a:spcAft>
                <a:buClrTx/>
                <a:buSzTx/>
                <a:buFontTx/>
                <a:buNone/>
                <a:defRPr/>
              </a:pPr>
              <a:r>
                <a:rPr kumimoji="0" lang="zh-CN" altLang="en-US" sz="1200" b="0" i="0" u="none" strike="noStrike" kern="1200" cap="none" spc="0" normalizeH="0" baseline="0" noProof="0">
                  <a:ln>
                    <a:noFill/>
                  </a:ln>
                  <a:solidFill>
                    <a:srgbClr val="795696"/>
                  </a:solidFill>
                  <a:effectLst/>
                  <a:uLnTx/>
                  <a:uFillTx/>
                  <a:latin typeface="OPPOSans R" panose="00020600040101010101" pitchFamily="18" charset="-122"/>
                  <a:ea typeface="OPPOSans R" panose="00020600040101010101" pitchFamily="18" charset="-122"/>
                  <a:cs typeface="OPPOSans B" panose="00020600040101010101" pitchFamily="18" charset="-122"/>
                </a:rPr>
                <a:t>流量获取</a:t>
              </a:r>
              <a:endParaRPr kumimoji="0" lang="zh-CN" altLang="en-US" sz="1200" b="0" i="0" u="none" strike="noStrike" kern="1200" cap="none" spc="0" normalizeH="0" baseline="0" noProof="0">
                <a:ln>
                  <a:noFill/>
                </a:ln>
                <a:solidFill>
                  <a:srgbClr val="795696"/>
                </a:solidFill>
                <a:effectLst/>
                <a:uLnTx/>
                <a:uFillTx/>
                <a:latin typeface="OPPOSans R" panose="00020600040101010101" pitchFamily="18" charset="-122"/>
                <a:ea typeface="OPPOSans R" panose="00020600040101010101" pitchFamily="18" charset="-122"/>
                <a:cs typeface="OPPOSans B" panose="00020600040101010101" pitchFamily="18" charset="-122"/>
              </a:endParaRPr>
            </a:p>
          </p:txBody>
        </p:sp>
      </p:grpSp>
      <p:grpSp>
        <p:nvGrpSpPr>
          <p:cNvPr id="10" name="组合 9"/>
          <p:cNvGrpSpPr/>
          <p:nvPr/>
        </p:nvGrpSpPr>
        <p:grpSpPr>
          <a:xfrm>
            <a:off x="4503256" y="6195639"/>
            <a:ext cx="1215563" cy="467998"/>
            <a:chOff x="924551" y="1891302"/>
            <a:chExt cx="1215563" cy="467998"/>
          </a:xfrm>
        </p:grpSpPr>
        <p:sp>
          <p:nvSpPr>
            <p:cNvPr id="11" name="圆角矩形 75"/>
            <p:cNvSpPr/>
            <p:nvPr/>
          </p:nvSpPr>
          <p:spPr>
            <a:xfrm>
              <a:off x="930599" y="1891302"/>
              <a:ext cx="1209515" cy="467998"/>
            </a:xfrm>
            <a:prstGeom prst="roundRect">
              <a:avLst>
                <a:gd name="adj" fmla="val 12168"/>
              </a:avLst>
            </a:prstGeom>
            <a:solidFill>
              <a:schemeClr val="bg1"/>
            </a:solidFill>
            <a:ln w="9525">
              <a:gradFill>
                <a:gsLst>
                  <a:gs pos="0">
                    <a:schemeClr val="accent1">
                      <a:alpha val="0"/>
                    </a:schemeClr>
                  </a:gs>
                  <a:gs pos="100000">
                    <a:schemeClr val="accent1"/>
                  </a:gs>
                </a:gsLst>
                <a:lin ang="5400000" scaled="1"/>
              </a:gradFill>
            </a:ln>
            <a:effectLst>
              <a:outerShdw blurRad="368300" dist="203200" dir="5400000" sx="98000" sy="98000" algn="t" rotWithShape="0">
                <a:schemeClr val="accent2">
                  <a:lumMod val="50000"/>
                  <a:alpha val="18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rgbClr val="795696"/>
                </a:solidFill>
                <a:effectLst/>
                <a:uLnTx/>
                <a:uFillTx/>
                <a:latin typeface="OPPOSans R" panose="00020600040101010101" pitchFamily="18" charset="-122"/>
                <a:ea typeface="OPPOSans R" panose="00020600040101010101" pitchFamily="18" charset="-122"/>
                <a:cs typeface="+mn-cs"/>
              </a:endParaRPr>
            </a:p>
          </p:txBody>
        </p:sp>
        <p:sp>
          <p:nvSpPr>
            <p:cNvPr id="12" name="文本框 11"/>
            <p:cNvSpPr txBox="1"/>
            <p:nvPr/>
          </p:nvSpPr>
          <p:spPr>
            <a:xfrm>
              <a:off x="924551" y="1991258"/>
              <a:ext cx="1209515" cy="281295"/>
            </a:xfrm>
            <a:prstGeom prst="rect">
              <a:avLst/>
            </a:prstGeom>
            <a:noFill/>
          </p:spPr>
          <p:txBody>
            <a:bodyPr wrap="square" rtlCol="0">
              <a:spAutoFit/>
            </a:bodyPr>
            <a:lstStyle>
              <a:defPPr>
                <a:defRPr lang="zh-CN"/>
              </a:defPPr>
              <a:lvl1pPr algn="ctr">
                <a:lnSpc>
                  <a:spcPct val="110000"/>
                </a:lnSpc>
                <a:defRPr sz="1400">
                  <a:latin typeface="OPPOSans B" panose="00020600040101010101" pitchFamily="18" charset="-122"/>
                  <a:ea typeface="OPPOSans B" panose="00020600040101010101" pitchFamily="18" charset="-122"/>
                  <a:cs typeface="OPPOSans B" panose="00020600040101010101" pitchFamily="18" charset="-122"/>
                </a:defRPr>
              </a:lvl1pPr>
            </a:lstStyle>
            <a:p>
              <a:pPr marL="0" marR="0" lvl="0" indent="0" algn="ctr" defTabSz="914400" rtl="0" eaLnBrk="1" fontAlgn="auto" latinLnBrk="0" hangingPunct="1">
                <a:lnSpc>
                  <a:spcPct val="110000"/>
                </a:lnSpc>
                <a:spcBef>
                  <a:spcPct val="0"/>
                </a:spcBef>
                <a:spcAft>
                  <a:spcPct val="0"/>
                </a:spcAft>
                <a:buClrTx/>
                <a:buSzTx/>
                <a:buFontTx/>
                <a:buNone/>
                <a:defRPr/>
              </a:pPr>
              <a:r>
                <a:rPr kumimoji="0" lang="zh-CN" altLang="en-US" sz="1200" b="0" i="0" u="none" strike="noStrike" kern="1200" cap="none" spc="0" normalizeH="0" baseline="0" noProof="0">
                  <a:ln>
                    <a:noFill/>
                  </a:ln>
                  <a:solidFill>
                    <a:srgbClr val="795696"/>
                  </a:solidFill>
                  <a:effectLst/>
                  <a:uLnTx/>
                  <a:uFillTx/>
                  <a:latin typeface="OPPOSans R" panose="00020600040101010101" pitchFamily="18" charset="-122"/>
                  <a:ea typeface="OPPOSans R" panose="00020600040101010101" pitchFamily="18" charset="-122"/>
                  <a:cs typeface="OPPOSans B" panose="00020600040101010101" pitchFamily="18" charset="-122"/>
                </a:rPr>
                <a:t>流量培育</a:t>
              </a:r>
              <a:endParaRPr kumimoji="0" lang="zh-CN" altLang="en-US" sz="1200" b="0" i="0" u="none" strike="noStrike" kern="1200" cap="none" spc="0" normalizeH="0" baseline="0" noProof="0">
                <a:ln>
                  <a:noFill/>
                </a:ln>
                <a:solidFill>
                  <a:srgbClr val="795696"/>
                </a:solidFill>
                <a:effectLst/>
                <a:uLnTx/>
                <a:uFillTx/>
                <a:latin typeface="OPPOSans R" panose="00020600040101010101" pitchFamily="18" charset="-122"/>
                <a:ea typeface="OPPOSans R" panose="00020600040101010101" pitchFamily="18" charset="-122"/>
                <a:cs typeface="OPPOSans B" panose="00020600040101010101" pitchFamily="18" charset="-122"/>
              </a:endParaRPr>
            </a:p>
          </p:txBody>
        </p:sp>
      </p:grpSp>
      <p:grpSp>
        <p:nvGrpSpPr>
          <p:cNvPr id="16" name="组合 15"/>
          <p:cNvGrpSpPr/>
          <p:nvPr/>
        </p:nvGrpSpPr>
        <p:grpSpPr>
          <a:xfrm>
            <a:off x="3780555" y="5627486"/>
            <a:ext cx="1215563" cy="467998"/>
            <a:chOff x="924551" y="1891302"/>
            <a:chExt cx="1215563" cy="467998"/>
          </a:xfrm>
          <a:solidFill>
            <a:srgbClr val="795696"/>
          </a:solidFill>
        </p:grpSpPr>
        <p:sp>
          <p:nvSpPr>
            <p:cNvPr id="17" name="圆角矩形 75"/>
            <p:cNvSpPr/>
            <p:nvPr/>
          </p:nvSpPr>
          <p:spPr>
            <a:xfrm>
              <a:off x="930599" y="1891302"/>
              <a:ext cx="1209515" cy="467998"/>
            </a:xfrm>
            <a:prstGeom prst="roundRect">
              <a:avLst>
                <a:gd name="adj" fmla="val 12168"/>
              </a:avLst>
            </a:prstGeom>
            <a:grpFill/>
            <a:ln w="9525">
              <a:gradFill>
                <a:gsLst>
                  <a:gs pos="0">
                    <a:schemeClr val="accent1">
                      <a:alpha val="0"/>
                    </a:schemeClr>
                  </a:gs>
                  <a:gs pos="100000">
                    <a:schemeClr val="accent1"/>
                  </a:gs>
                </a:gsLst>
                <a:lin ang="5400000" scaled="1"/>
              </a:gradFill>
            </a:ln>
            <a:effectLst>
              <a:outerShdw blurRad="368300" dist="203200" dir="5400000" sx="98000" sy="98000" algn="t" rotWithShape="0">
                <a:schemeClr val="accent2">
                  <a:lumMod val="50000"/>
                  <a:alpha val="18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bg1"/>
                </a:solidFill>
                <a:effectLst/>
                <a:uLnTx/>
                <a:uFillTx/>
                <a:latin typeface="OPPOSans R" panose="00020600040101010101" pitchFamily="18" charset="-122"/>
                <a:ea typeface="OPPOSans R" panose="00020600040101010101" pitchFamily="18" charset="-122"/>
                <a:cs typeface="+mn-cs"/>
              </a:endParaRPr>
            </a:p>
          </p:txBody>
        </p:sp>
        <p:sp>
          <p:nvSpPr>
            <p:cNvPr id="18" name="文本框 17"/>
            <p:cNvSpPr txBox="1"/>
            <p:nvPr/>
          </p:nvSpPr>
          <p:spPr>
            <a:xfrm>
              <a:off x="924551" y="1991258"/>
              <a:ext cx="1209515" cy="289310"/>
            </a:xfrm>
            <a:prstGeom prst="rect">
              <a:avLst/>
            </a:prstGeom>
            <a:grpFill/>
          </p:spPr>
          <p:txBody>
            <a:bodyPr wrap="square" rtlCol="0">
              <a:spAutoFit/>
            </a:bodyPr>
            <a:lstStyle>
              <a:defPPr>
                <a:defRPr lang="zh-CN"/>
              </a:defPPr>
              <a:lvl1pPr algn="ctr">
                <a:lnSpc>
                  <a:spcPct val="110000"/>
                </a:lnSpc>
                <a:defRPr sz="1400">
                  <a:latin typeface="OPPOSans B" panose="00020600040101010101" pitchFamily="18" charset="-122"/>
                  <a:ea typeface="OPPOSans B" panose="00020600040101010101" pitchFamily="18" charset="-122"/>
                  <a:cs typeface="OPPOSans B" panose="00020600040101010101" pitchFamily="18" charset="-122"/>
                </a:defRPr>
              </a:lvl1pPr>
            </a:lstStyle>
            <a:p>
              <a:pPr marL="0" marR="0" lvl="0" indent="0" algn="ctr" defTabSz="914400" rtl="0" eaLnBrk="1" fontAlgn="auto" latinLnBrk="0" hangingPunct="1">
                <a:lnSpc>
                  <a:spcPct val="110000"/>
                </a:lnSpc>
                <a:spcBef>
                  <a:spcPct val="0"/>
                </a:spcBef>
                <a:spcAft>
                  <a:spcPct val="0"/>
                </a:spcAft>
                <a:buClrTx/>
                <a:buSzTx/>
                <a:buFontTx/>
                <a:buNone/>
                <a:defRPr/>
              </a:pPr>
              <a:r>
                <a:rPr kumimoji="0" lang="zh-CN" altLang="en-US" sz="1200" b="0" i="0" u="none" strike="noStrike" kern="1200" cap="none" spc="0" normalizeH="0" baseline="0" noProof="0">
                  <a:ln>
                    <a:noFill/>
                  </a:ln>
                  <a:solidFill>
                    <a:schemeClr val="bg1"/>
                  </a:solidFill>
                  <a:effectLst/>
                  <a:uLnTx/>
                  <a:uFillTx/>
                  <a:latin typeface="OPPOSans R" panose="00020600040101010101" pitchFamily="18" charset="-122"/>
                  <a:ea typeface="OPPOSans R" panose="00020600040101010101" pitchFamily="18" charset="-122"/>
                  <a:cs typeface="OPPOSans B" panose="00020600040101010101" pitchFamily="18" charset="-122"/>
                </a:rPr>
                <a:t>流量运营</a:t>
              </a:r>
              <a:endParaRPr kumimoji="0" lang="zh-CN" altLang="en-US" sz="1200" b="0" i="0" u="none" strike="noStrike" kern="1200" cap="none" spc="0" normalizeH="0" baseline="0" noProof="0">
                <a:ln>
                  <a:noFill/>
                </a:ln>
                <a:solidFill>
                  <a:schemeClr val="bg1"/>
                </a:solidFill>
                <a:effectLst/>
                <a:uLnTx/>
                <a:uFillTx/>
                <a:latin typeface="OPPOSans R" panose="00020600040101010101" pitchFamily="18" charset="-122"/>
                <a:ea typeface="OPPOSans R" panose="00020600040101010101" pitchFamily="18" charset="-122"/>
                <a:cs typeface="OPPOSans B" panose="00020600040101010101" pitchFamily="18" charset="-122"/>
              </a:endParaRPr>
            </a:p>
          </p:txBody>
        </p:sp>
      </p:grpSp>
      <p:grpSp>
        <p:nvGrpSpPr>
          <p:cNvPr id="19" name="组合 18"/>
          <p:cNvGrpSpPr/>
          <p:nvPr/>
        </p:nvGrpSpPr>
        <p:grpSpPr>
          <a:xfrm>
            <a:off x="5915536" y="6185027"/>
            <a:ext cx="1215563" cy="467998"/>
            <a:chOff x="924551" y="1891302"/>
            <a:chExt cx="1215563" cy="467998"/>
          </a:xfrm>
        </p:grpSpPr>
        <p:sp>
          <p:nvSpPr>
            <p:cNvPr id="20" name="圆角矩形 75"/>
            <p:cNvSpPr/>
            <p:nvPr/>
          </p:nvSpPr>
          <p:spPr>
            <a:xfrm>
              <a:off x="930599" y="1891302"/>
              <a:ext cx="1209515" cy="467998"/>
            </a:xfrm>
            <a:prstGeom prst="roundRect">
              <a:avLst>
                <a:gd name="adj" fmla="val 12168"/>
              </a:avLst>
            </a:prstGeom>
            <a:solidFill>
              <a:schemeClr val="bg1"/>
            </a:solidFill>
            <a:ln w="9525">
              <a:gradFill>
                <a:gsLst>
                  <a:gs pos="0">
                    <a:schemeClr val="accent1">
                      <a:alpha val="0"/>
                    </a:schemeClr>
                  </a:gs>
                  <a:gs pos="100000">
                    <a:schemeClr val="accent1"/>
                  </a:gs>
                </a:gsLst>
                <a:lin ang="5400000" scaled="1"/>
              </a:gradFill>
            </a:ln>
            <a:effectLst>
              <a:outerShdw blurRad="368300" dist="203200" dir="5400000" sx="98000" sy="98000" algn="t" rotWithShape="0">
                <a:schemeClr val="accent2">
                  <a:lumMod val="50000"/>
                  <a:alpha val="18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rgbClr val="795696"/>
                </a:solidFill>
                <a:effectLst/>
                <a:uLnTx/>
                <a:uFillTx/>
                <a:latin typeface="OPPOSans R" panose="00020600040101010101" pitchFamily="18" charset="-122"/>
                <a:ea typeface="OPPOSans R" panose="00020600040101010101" pitchFamily="18" charset="-122"/>
                <a:cs typeface="+mn-cs"/>
              </a:endParaRPr>
            </a:p>
          </p:txBody>
        </p:sp>
        <p:sp>
          <p:nvSpPr>
            <p:cNvPr id="21" name="文本框 20"/>
            <p:cNvSpPr txBox="1"/>
            <p:nvPr/>
          </p:nvSpPr>
          <p:spPr>
            <a:xfrm>
              <a:off x="924551" y="1991258"/>
              <a:ext cx="1209515" cy="281295"/>
            </a:xfrm>
            <a:prstGeom prst="rect">
              <a:avLst/>
            </a:prstGeom>
            <a:noFill/>
          </p:spPr>
          <p:txBody>
            <a:bodyPr wrap="square" rtlCol="0">
              <a:spAutoFit/>
            </a:bodyPr>
            <a:lstStyle>
              <a:defPPr>
                <a:defRPr lang="zh-CN"/>
              </a:defPPr>
              <a:lvl1pPr algn="ctr">
                <a:lnSpc>
                  <a:spcPct val="110000"/>
                </a:lnSpc>
                <a:defRPr sz="1400">
                  <a:latin typeface="OPPOSans B" panose="00020600040101010101" pitchFamily="18" charset="-122"/>
                  <a:ea typeface="OPPOSans B" panose="00020600040101010101" pitchFamily="18" charset="-122"/>
                  <a:cs typeface="OPPOSans B" panose="00020600040101010101" pitchFamily="18" charset="-122"/>
                </a:defRPr>
              </a:lvl1pPr>
            </a:lstStyle>
            <a:p>
              <a:pPr marL="0" marR="0" lvl="0" indent="0" algn="ctr" defTabSz="914400" rtl="0" eaLnBrk="1" fontAlgn="auto" latinLnBrk="0" hangingPunct="1">
                <a:lnSpc>
                  <a:spcPct val="110000"/>
                </a:lnSpc>
                <a:spcBef>
                  <a:spcPct val="0"/>
                </a:spcBef>
                <a:spcAft>
                  <a:spcPct val="0"/>
                </a:spcAft>
                <a:buClrTx/>
                <a:buSzTx/>
                <a:buFontTx/>
                <a:buNone/>
                <a:defRPr/>
              </a:pPr>
              <a:r>
                <a:rPr lang="zh-CN" altLang="en-US" sz="1200">
                  <a:solidFill>
                    <a:srgbClr val="795696"/>
                  </a:solidFill>
                  <a:latin typeface="OPPOSans R" panose="00020600040101010101" pitchFamily="18" charset="-122"/>
                  <a:ea typeface="OPPOSans R" panose="00020600040101010101" pitchFamily="18" charset="-122"/>
                </a:rPr>
                <a:t>增强粘性</a:t>
              </a:r>
              <a:endParaRPr kumimoji="0" lang="zh-CN" altLang="en-US" sz="1200" b="0" i="0" u="none" strike="noStrike" kern="1200" cap="none" spc="0" normalizeH="0" baseline="0" noProof="0">
                <a:ln>
                  <a:noFill/>
                </a:ln>
                <a:solidFill>
                  <a:srgbClr val="795696"/>
                </a:solidFill>
                <a:effectLst/>
                <a:uLnTx/>
                <a:uFillTx/>
                <a:latin typeface="OPPOSans R" panose="00020600040101010101" pitchFamily="18" charset="-122"/>
                <a:ea typeface="OPPOSans R" panose="00020600040101010101" pitchFamily="18" charset="-122"/>
                <a:cs typeface="OPPOSans B" panose="00020600040101010101" pitchFamily="18" charset="-122"/>
              </a:endParaRPr>
            </a:p>
          </p:txBody>
        </p:sp>
      </p:grpSp>
      <p:grpSp>
        <p:nvGrpSpPr>
          <p:cNvPr id="22" name="组合 21"/>
          <p:cNvGrpSpPr/>
          <p:nvPr/>
        </p:nvGrpSpPr>
        <p:grpSpPr>
          <a:xfrm>
            <a:off x="7137147" y="6195639"/>
            <a:ext cx="1343608" cy="467998"/>
            <a:chOff x="924551" y="1891302"/>
            <a:chExt cx="1215563" cy="467998"/>
          </a:xfrm>
        </p:grpSpPr>
        <p:sp>
          <p:nvSpPr>
            <p:cNvPr id="23" name="圆角矩形 75"/>
            <p:cNvSpPr/>
            <p:nvPr/>
          </p:nvSpPr>
          <p:spPr>
            <a:xfrm>
              <a:off x="930599" y="1891302"/>
              <a:ext cx="1209515" cy="467998"/>
            </a:xfrm>
            <a:prstGeom prst="roundRect">
              <a:avLst>
                <a:gd name="adj" fmla="val 12168"/>
              </a:avLst>
            </a:prstGeom>
            <a:solidFill>
              <a:schemeClr val="bg1"/>
            </a:solidFill>
            <a:ln w="9525">
              <a:gradFill>
                <a:gsLst>
                  <a:gs pos="0">
                    <a:schemeClr val="accent1">
                      <a:alpha val="0"/>
                    </a:schemeClr>
                  </a:gs>
                  <a:gs pos="100000">
                    <a:schemeClr val="accent1"/>
                  </a:gs>
                </a:gsLst>
                <a:lin ang="5400000" scaled="1"/>
              </a:gradFill>
            </a:ln>
            <a:effectLst>
              <a:outerShdw blurRad="368300" dist="203200" dir="5400000" sx="98000" sy="98000" algn="t" rotWithShape="0">
                <a:schemeClr val="accent2">
                  <a:lumMod val="50000"/>
                  <a:alpha val="18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rgbClr val="795696"/>
                </a:solidFill>
                <a:effectLst/>
                <a:uLnTx/>
                <a:uFillTx/>
                <a:latin typeface="OPPOSans R" panose="00020600040101010101" pitchFamily="18" charset="-122"/>
                <a:ea typeface="OPPOSans R" panose="00020600040101010101" pitchFamily="18" charset="-122"/>
                <a:cs typeface="+mn-cs"/>
              </a:endParaRPr>
            </a:p>
          </p:txBody>
        </p:sp>
        <p:sp>
          <p:nvSpPr>
            <p:cNvPr id="24" name="文本框 23"/>
            <p:cNvSpPr txBox="1"/>
            <p:nvPr/>
          </p:nvSpPr>
          <p:spPr>
            <a:xfrm>
              <a:off x="924551" y="1991258"/>
              <a:ext cx="1209515" cy="281295"/>
            </a:xfrm>
            <a:prstGeom prst="rect">
              <a:avLst/>
            </a:prstGeom>
            <a:noFill/>
          </p:spPr>
          <p:txBody>
            <a:bodyPr wrap="square" rtlCol="0">
              <a:spAutoFit/>
            </a:bodyPr>
            <a:lstStyle>
              <a:defPPr>
                <a:defRPr lang="zh-CN"/>
              </a:defPPr>
              <a:lvl1pPr algn="ctr">
                <a:lnSpc>
                  <a:spcPct val="110000"/>
                </a:lnSpc>
                <a:defRPr sz="1400">
                  <a:latin typeface="OPPOSans B" panose="00020600040101010101" pitchFamily="18" charset="-122"/>
                  <a:ea typeface="OPPOSans B" panose="00020600040101010101" pitchFamily="18" charset="-122"/>
                  <a:cs typeface="OPPOSans B" panose="00020600040101010101" pitchFamily="18" charset="-122"/>
                </a:defRPr>
              </a:lvl1pPr>
            </a:lstStyle>
            <a:p>
              <a:pPr marL="0" marR="0" lvl="0" indent="0" algn="ctr" defTabSz="914400" rtl="0" eaLnBrk="1" fontAlgn="auto" latinLnBrk="0" hangingPunct="1">
                <a:lnSpc>
                  <a:spcPct val="110000"/>
                </a:lnSpc>
                <a:spcBef>
                  <a:spcPct val="0"/>
                </a:spcBef>
                <a:spcAft>
                  <a:spcPct val="0"/>
                </a:spcAft>
                <a:buClrTx/>
                <a:buSzTx/>
                <a:buFontTx/>
                <a:buNone/>
                <a:defRPr/>
              </a:pPr>
              <a:r>
                <a:rPr kumimoji="0" lang="zh-CN" altLang="en-US" sz="1200" b="0" i="0" u="none" strike="noStrike" kern="1200" cap="none" spc="0" normalizeH="0" baseline="0" noProof="0">
                  <a:ln>
                    <a:noFill/>
                  </a:ln>
                  <a:solidFill>
                    <a:srgbClr val="795696"/>
                  </a:solidFill>
                  <a:effectLst/>
                  <a:uLnTx/>
                  <a:uFillTx/>
                  <a:latin typeface="OPPOSans R" panose="00020600040101010101" pitchFamily="18" charset="-122"/>
                  <a:ea typeface="OPPOSans R" panose="00020600040101010101" pitchFamily="18" charset="-122"/>
                  <a:cs typeface="OPPOSans B" panose="00020600040101010101" pitchFamily="18" charset="-122"/>
                </a:rPr>
                <a:t>获得信任</a:t>
              </a:r>
              <a:endParaRPr kumimoji="0" lang="zh-CN" altLang="en-US" sz="1200" b="0" i="0" u="none" strike="noStrike" kern="1200" cap="none" spc="0" normalizeH="0" baseline="0" noProof="0">
                <a:ln>
                  <a:noFill/>
                </a:ln>
                <a:solidFill>
                  <a:srgbClr val="795696"/>
                </a:solidFill>
                <a:effectLst/>
                <a:uLnTx/>
                <a:uFillTx/>
                <a:latin typeface="OPPOSans R" panose="00020600040101010101" pitchFamily="18" charset="-122"/>
                <a:ea typeface="OPPOSans R" panose="00020600040101010101" pitchFamily="18" charset="-122"/>
                <a:cs typeface="OPPOSans B" panose="00020600040101010101" pitchFamily="18" charset="-122"/>
              </a:endParaRPr>
            </a:p>
          </p:txBody>
        </p:sp>
      </p:grpSp>
      <p:grpSp>
        <p:nvGrpSpPr>
          <p:cNvPr id="25" name="组合 24"/>
          <p:cNvGrpSpPr/>
          <p:nvPr/>
        </p:nvGrpSpPr>
        <p:grpSpPr>
          <a:xfrm>
            <a:off x="6414446" y="5627486"/>
            <a:ext cx="1215563" cy="467998"/>
            <a:chOff x="924551" y="1891302"/>
            <a:chExt cx="1215563" cy="467998"/>
          </a:xfrm>
          <a:solidFill>
            <a:srgbClr val="795696"/>
          </a:solidFill>
        </p:grpSpPr>
        <p:sp>
          <p:nvSpPr>
            <p:cNvPr id="26" name="圆角矩形 75"/>
            <p:cNvSpPr/>
            <p:nvPr/>
          </p:nvSpPr>
          <p:spPr>
            <a:xfrm>
              <a:off x="930599" y="1891302"/>
              <a:ext cx="1209515" cy="467998"/>
            </a:xfrm>
            <a:prstGeom prst="roundRect">
              <a:avLst>
                <a:gd name="adj" fmla="val 12168"/>
              </a:avLst>
            </a:prstGeom>
            <a:grpFill/>
            <a:ln w="9525">
              <a:gradFill>
                <a:gsLst>
                  <a:gs pos="0">
                    <a:schemeClr val="accent1">
                      <a:alpha val="0"/>
                    </a:schemeClr>
                  </a:gs>
                  <a:gs pos="100000">
                    <a:schemeClr val="accent1"/>
                  </a:gs>
                </a:gsLst>
                <a:lin ang="5400000" scaled="1"/>
              </a:gradFill>
            </a:ln>
            <a:effectLst>
              <a:outerShdw blurRad="368300" dist="203200" dir="5400000" sx="98000" sy="98000" algn="t" rotWithShape="0">
                <a:schemeClr val="accent2">
                  <a:lumMod val="50000"/>
                  <a:alpha val="18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bg1"/>
                </a:solidFill>
                <a:effectLst/>
                <a:uLnTx/>
                <a:uFillTx/>
                <a:latin typeface="OPPOSans R" panose="00020600040101010101" pitchFamily="18" charset="-122"/>
                <a:ea typeface="OPPOSans R" panose="00020600040101010101" pitchFamily="18" charset="-122"/>
                <a:cs typeface="+mn-cs"/>
              </a:endParaRPr>
            </a:p>
          </p:txBody>
        </p:sp>
        <p:sp>
          <p:nvSpPr>
            <p:cNvPr id="27" name="文本框 26"/>
            <p:cNvSpPr txBox="1"/>
            <p:nvPr/>
          </p:nvSpPr>
          <p:spPr>
            <a:xfrm>
              <a:off x="924551" y="1991258"/>
              <a:ext cx="1209515" cy="289310"/>
            </a:xfrm>
            <a:prstGeom prst="rect">
              <a:avLst/>
            </a:prstGeom>
            <a:grpFill/>
          </p:spPr>
          <p:txBody>
            <a:bodyPr wrap="square" rtlCol="0">
              <a:spAutoFit/>
            </a:bodyPr>
            <a:lstStyle>
              <a:defPPr>
                <a:defRPr lang="zh-CN"/>
              </a:defPPr>
              <a:lvl1pPr algn="ctr">
                <a:lnSpc>
                  <a:spcPct val="110000"/>
                </a:lnSpc>
                <a:defRPr sz="1400">
                  <a:latin typeface="OPPOSans B" panose="00020600040101010101" pitchFamily="18" charset="-122"/>
                  <a:ea typeface="OPPOSans B" panose="00020600040101010101" pitchFamily="18" charset="-122"/>
                  <a:cs typeface="OPPOSans B" panose="00020600040101010101" pitchFamily="18" charset="-122"/>
                </a:defRPr>
              </a:lvl1pPr>
            </a:lstStyle>
            <a:p>
              <a:pPr marL="0" marR="0" lvl="0" indent="0" algn="ctr" defTabSz="914400" rtl="0" eaLnBrk="1" fontAlgn="auto" latinLnBrk="0" hangingPunct="1">
                <a:lnSpc>
                  <a:spcPct val="110000"/>
                </a:lnSpc>
                <a:spcBef>
                  <a:spcPct val="0"/>
                </a:spcBef>
                <a:spcAft>
                  <a:spcPct val="0"/>
                </a:spcAft>
                <a:buClrTx/>
                <a:buSzTx/>
                <a:buFontTx/>
                <a:buNone/>
                <a:defRPr/>
              </a:pPr>
              <a:r>
                <a:rPr kumimoji="0" lang="zh-CN" altLang="en-US" sz="1200" b="0" i="0" u="none" strike="noStrike" kern="1200" cap="none" spc="0" normalizeH="0" baseline="0" noProof="0">
                  <a:ln>
                    <a:noFill/>
                  </a:ln>
                  <a:solidFill>
                    <a:schemeClr val="bg1"/>
                  </a:solidFill>
                  <a:effectLst/>
                  <a:uLnTx/>
                  <a:uFillTx/>
                  <a:latin typeface="OPPOSans R" panose="00020600040101010101" pitchFamily="18" charset="-122"/>
                  <a:ea typeface="OPPOSans R" panose="00020600040101010101" pitchFamily="18" charset="-122"/>
                  <a:cs typeface="OPPOSans B" panose="00020600040101010101" pitchFamily="18" charset="-122"/>
                </a:rPr>
                <a:t>内容运营</a:t>
              </a:r>
              <a:endParaRPr kumimoji="0" lang="zh-CN" altLang="en-US" sz="1200" b="0" i="0" u="none" strike="noStrike" kern="1200" cap="none" spc="0" normalizeH="0" baseline="0" noProof="0">
                <a:ln>
                  <a:noFill/>
                </a:ln>
                <a:solidFill>
                  <a:schemeClr val="bg1"/>
                </a:solidFill>
                <a:effectLst/>
                <a:uLnTx/>
                <a:uFillTx/>
                <a:latin typeface="OPPOSans R" panose="00020600040101010101" pitchFamily="18" charset="-122"/>
                <a:ea typeface="OPPOSans R" panose="00020600040101010101" pitchFamily="18" charset="-122"/>
                <a:cs typeface="OPPOSans B" panose="00020600040101010101" pitchFamily="18" charset="-122"/>
              </a:endParaRPr>
            </a:p>
          </p:txBody>
        </p:sp>
      </p:grpSp>
      <p:grpSp>
        <p:nvGrpSpPr>
          <p:cNvPr id="28" name="组合 27"/>
          <p:cNvGrpSpPr/>
          <p:nvPr/>
        </p:nvGrpSpPr>
        <p:grpSpPr>
          <a:xfrm>
            <a:off x="8568232" y="6173794"/>
            <a:ext cx="1342971" cy="467998"/>
            <a:chOff x="797143" y="1891302"/>
            <a:chExt cx="1342971" cy="467998"/>
          </a:xfrm>
        </p:grpSpPr>
        <p:sp>
          <p:nvSpPr>
            <p:cNvPr id="29" name="圆角矩形 75"/>
            <p:cNvSpPr/>
            <p:nvPr/>
          </p:nvSpPr>
          <p:spPr>
            <a:xfrm>
              <a:off x="844327" y="1891302"/>
              <a:ext cx="1295787" cy="467998"/>
            </a:xfrm>
            <a:prstGeom prst="roundRect">
              <a:avLst>
                <a:gd name="adj" fmla="val 12168"/>
              </a:avLst>
            </a:prstGeom>
            <a:solidFill>
              <a:schemeClr val="bg1"/>
            </a:solidFill>
            <a:ln w="9525">
              <a:gradFill>
                <a:gsLst>
                  <a:gs pos="0">
                    <a:schemeClr val="accent1">
                      <a:alpha val="0"/>
                    </a:schemeClr>
                  </a:gs>
                  <a:gs pos="100000">
                    <a:schemeClr val="accent1"/>
                  </a:gs>
                </a:gsLst>
                <a:lin ang="5400000" scaled="1"/>
              </a:gradFill>
            </a:ln>
            <a:effectLst>
              <a:outerShdw blurRad="368300" dist="203200" dir="5400000" sx="98000" sy="98000" algn="t" rotWithShape="0">
                <a:schemeClr val="accent2">
                  <a:lumMod val="50000"/>
                  <a:alpha val="18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rgbClr val="795696"/>
                </a:solidFill>
                <a:effectLst/>
                <a:uLnTx/>
                <a:uFillTx/>
                <a:latin typeface="OPPOSans R" panose="00020600040101010101" pitchFamily="18" charset="-122"/>
                <a:ea typeface="OPPOSans R" panose="00020600040101010101" pitchFamily="18" charset="-122"/>
                <a:cs typeface="+mn-cs"/>
              </a:endParaRPr>
            </a:p>
          </p:txBody>
        </p:sp>
        <p:sp>
          <p:nvSpPr>
            <p:cNvPr id="30" name="文本框 29"/>
            <p:cNvSpPr txBox="1"/>
            <p:nvPr/>
          </p:nvSpPr>
          <p:spPr>
            <a:xfrm>
              <a:off x="797143" y="1991258"/>
              <a:ext cx="1336923" cy="281295"/>
            </a:xfrm>
            <a:prstGeom prst="rect">
              <a:avLst/>
            </a:prstGeom>
            <a:noFill/>
          </p:spPr>
          <p:txBody>
            <a:bodyPr wrap="square" rtlCol="0">
              <a:spAutoFit/>
            </a:bodyPr>
            <a:lstStyle>
              <a:defPPr>
                <a:defRPr lang="zh-CN"/>
              </a:defPPr>
              <a:lvl1pPr algn="ctr">
                <a:lnSpc>
                  <a:spcPct val="110000"/>
                </a:lnSpc>
                <a:defRPr sz="1400">
                  <a:latin typeface="OPPOSans B" panose="00020600040101010101" pitchFamily="18" charset="-122"/>
                  <a:ea typeface="OPPOSans B" panose="00020600040101010101" pitchFamily="18" charset="-122"/>
                  <a:cs typeface="OPPOSans B" panose="00020600040101010101" pitchFamily="18" charset="-122"/>
                </a:defRPr>
              </a:lvl1pPr>
            </a:lstStyle>
            <a:p>
              <a:pPr marL="0" marR="0" lvl="0" indent="0" algn="ctr" defTabSz="914400" rtl="0" eaLnBrk="1" fontAlgn="auto" latinLnBrk="0" hangingPunct="1">
                <a:lnSpc>
                  <a:spcPct val="110000"/>
                </a:lnSpc>
                <a:spcBef>
                  <a:spcPct val="0"/>
                </a:spcBef>
                <a:spcAft>
                  <a:spcPct val="0"/>
                </a:spcAft>
                <a:buClrTx/>
                <a:buSzTx/>
                <a:buFontTx/>
                <a:buNone/>
                <a:defRPr/>
              </a:pPr>
              <a:r>
                <a:rPr lang="zh-CN" altLang="en-US" sz="1200">
                  <a:solidFill>
                    <a:srgbClr val="795696"/>
                  </a:solidFill>
                  <a:latin typeface="OPPOSans R" panose="00020600040101010101" pitchFamily="18" charset="-122"/>
                  <a:ea typeface="OPPOSans R" panose="00020600040101010101" pitchFamily="18" charset="-122"/>
                </a:rPr>
                <a:t>自动化营销</a:t>
              </a:r>
              <a:endParaRPr kumimoji="0" lang="zh-CN" altLang="en-US" sz="1200" b="0" i="0" u="none" strike="noStrike" kern="1200" cap="none" spc="0" normalizeH="0" baseline="0" noProof="0">
                <a:ln>
                  <a:noFill/>
                </a:ln>
                <a:solidFill>
                  <a:srgbClr val="795696"/>
                </a:solidFill>
                <a:effectLst/>
                <a:uLnTx/>
                <a:uFillTx/>
                <a:latin typeface="OPPOSans R" panose="00020600040101010101" pitchFamily="18" charset="-122"/>
                <a:ea typeface="OPPOSans R" panose="00020600040101010101" pitchFamily="18" charset="-122"/>
                <a:cs typeface="OPPOSans B" panose="00020600040101010101" pitchFamily="18" charset="-122"/>
              </a:endParaRPr>
            </a:p>
          </p:txBody>
        </p:sp>
      </p:grpSp>
      <p:grpSp>
        <p:nvGrpSpPr>
          <p:cNvPr id="31" name="组合 30"/>
          <p:cNvGrpSpPr/>
          <p:nvPr/>
        </p:nvGrpSpPr>
        <p:grpSpPr>
          <a:xfrm>
            <a:off x="9917251" y="6184406"/>
            <a:ext cx="1403008" cy="467998"/>
            <a:chOff x="924551" y="1891302"/>
            <a:chExt cx="1269302" cy="467998"/>
          </a:xfrm>
        </p:grpSpPr>
        <p:sp>
          <p:nvSpPr>
            <p:cNvPr id="32" name="圆角矩形 75"/>
            <p:cNvSpPr/>
            <p:nvPr/>
          </p:nvSpPr>
          <p:spPr>
            <a:xfrm>
              <a:off x="930599" y="1891302"/>
              <a:ext cx="1263254" cy="467998"/>
            </a:xfrm>
            <a:prstGeom prst="roundRect">
              <a:avLst>
                <a:gd name="adj" fmla="val 12168"/>
              </a:avLst>
            </a:prstGeom>
            <a:solidFill>
              <a:schemeClr val="bg1"/>
            </a:solidFill>
            <a:ln w="9525">
              <a:gradFill>
                <a:gsLst>
                  <a:gs pos="0">
                    <a:schemeClr val="accent1">
                      <a:alpha val="0"/>
                    </a:schemeClr>
                  </a:gs>
                  <a:gs pos="100000">
                    <a:schemeClr val="accent1"/>
                  </a:gs>
                </a:gsLst>
                <a:lin ang="5400000" scaled="1"/>
              </a:gradFill>
            </a:ln>
            <a:effectLst>
              <a:outerShdw blurRad="368300" dist="203200" dir="5400000" sx="98000" sy="98000" algn="t" rotWithShape="0">
                <a:schemeClr val="accent2">
                  <a:lumMod val="50000"/>
                  <a:alpha val="18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rgbClr val="795696"/>
                </a:solidFill>
                <a:effectLst/>
                <a:uLnTx/>
                <a:uFillTx/>
                <a:latin typeface="OPPOSans R" panose="00020600040101010101" pitchFamily="18" charset="-122"/>
                <a:ea typeface="OPPOSans R" panose="00020600040101010101" pitchFamily="18" charset="-122"/>
                <a:cs typeface="+mn-cs"/>
              </a:endParaRPr>
            </a:p>
          </p:txBody>
        </p:sp>
        <p:sp>
          <p:nvSpPr>
            <p:cNvPr id="33" name="文本框 32"/>
            <p:cNvSpPr txBox="1"/>
            <p:nvPr/>
          </p:nvSpPr>
          <p:spPr>
            <a:xfrm>
              <a:off x="924551" y="1991258"/>
              <a:ext cx="1269302" cy="281295"/>
            </a:xfrm>
            <a:prstGeom prst="rect">
              <a:avLst/>
            </a:prstGeom>
            <a:noFill/>
          </p:spPr>
          <p:txBody>
            <a:bodyPr wrap="square" rtlCol="0">
              <a:spAutoFit/>
            </a:bodyPr>
            <a:lstStyle>
              <a:defPPr>
                <a:defRPr lang="zh-CN"/>
              </a:defPPr>
              <a:lvl1pPr algn="ctr">
                <a:lnSpc>
                  <a:spcPct val="110000"/>
                </a:lnSpc>
                <a:defRPr sz="1400">
                  <a:latin typeface="OPPOSans B" panose="00020600040101010101" pitchFamily="18" charset="-122"/>
                  <a:ea typeface="OPPOSans B" panose="00020600040101010101" pitchFamily="18" charset="-122"/>
                  <a:cs typeface="OPPOSans B" panose="00020600040101010101" pitchFamily="18" charset="-122"/>
                </a:defRPr>
              </a:lvl1pPr>
            </a:lstStyle>
            <a:p>
              <a:pPr marL="0" marR="0" lvl="0" indent="0" algn="ctr" defTabSz="914400" rtl="0" eaLnBrk="1" fontAlgn="auto" latinLnBrk="0" hangingPunct="1">
                <a:lnSpc>
                  <a:spcPct val="110000"/>
                </a:lnSpc>
                <a:spcBef>
                  <a:spcPct val="0"/>
                </a:spcBef>
                <a:spcAft>
                  <a:spcPct val="0"/>
                </a:spcAft>
                <a:buClrTx/>
                <a:buSzTx/>
                <a:buFontTx/>
                <a:buNone/>
                <a:defRPr/>
              </a:pPr>
              <a:r>
                <a:rPr lang="zh-CN" altLang="en-US" sz="1200">
                  <a:solidFill>
                    <a:srgbClr val="795696"/>
                  </a:solidFill>
                  <a:latin typeface="OPPOSans R" panose="00020600040101010101" pitchFamily="18" charset="-122"/>
                  <a:ea typeface="OPPOSans R" panose="00020600040101010101" pitchFamily="18" charset="-122"/>
                </a:rPr>
                <a:t>专项活动</a:t>
              </a:r>
              <a:endParaRPr kumimoji="0" lang="zh-CN" altLang="en-US" sz="1200" b="0" i="0" u="none" strike="noStrike" kern="1200" cap="none" spc="0" normalizeH="0" baseline="0" noProof="0">
                <a:ln>
                  <a:noFill/>
                </a:ln>
                <a:solidFill>
                  <a:srgbClr val="795696"/>
                </a:solidFill>
                <a:effectLst/>
                <a:uLnTx/>
                <a:uFillTx/>
                <a:latin typeface="OPPOSans R" panose="00020600040101010101" pitchFamily="18" charset="-122"/>
                <a:ea typeface="OPPOSans R" panose="00020600040101010101" pitchFamily="18" charset="-122"/>
                <a:cs typeface="OPPOSans B" panose="00020600040101010101" pitchFamily="18" charset="-122"/>
              </a:endParaRPr>
            </a:p>
          </p:txBody>
        </p:sp>
      </p:grpSp>
      <p:grpSp>
        <p:nvGrpSpPr>
          <p:cNvPr id="34" name="组合 33"/>
          <p:cNvGrpSpPr/>
          <p:nvPr/>
        </p:nvGrpSpPr>
        <p:grpSpPr>
          <a:xfrm>
            <a:off x="9194550" y="5616253"/>
            <a:ext cx="1215563" cy="467998"/>
            <a:chOff x="924551" y="1891302"/>
            <a:chExt cx="1215563" cy="467998"/>
          </a:xfrm>
          <a:solidFill>
            <a:srgbClr val="795696"/>
          </a:solidFill>
        </p:grpSpPr>
        <p:sp>
          <p:nvSpPr>
            <p:cNvPr id="35" name="圆角矩形 75"/>
            <p:cNvSpPr/>
            <p:nvPr/>
          </p:nvSpPr>
          <p:spPr>
            <a:xfrm>
              <a:off x="930599" y="1891302"/>
              <a:ext cx="1209515" cy="467998"/>
            </a:xfrm>
            <a:prstGeom prst="roundRect">
              <a:avLst>
                <a:gd name="adj" fmla="val 12168"/>
              </a:avLst>
            </a:prstGeom>
            <a:grpFill/>
            <a:ln w="9525">
              <a:gradFill>
                <a:gsLst>
                  <a:gs pos="0">
                    <a:schemeClr val="accent1">
                      <a:alpha val="0"/>
                    </a:schemeClr>
                  </a:gs>
                  <a:gs pos="100000">
                    <a:schemeClr val="accent1"/>
                  </a:gs>
                </a:gsLst>
                <a:lin ang="5400000" scaled="1"/>
              </a:gradFill>
            </a:ln>
            <a:effectLst>
              <a:outerShdw blurRad="368300" dist="203200" dir="5400000" sx="98000" sy="98000" algn="t" rotWithShape="0">
                <a:schemeClr val="accent2">
                  <a:lumMod val="50000"/>
                  <a:alpha val="18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bg1"/>
                </a:solidFill>
                <a:effectLst/>
                <a:uLnTx/>
                <a:uFillTx/>
                <a:latin typeface="OPPOSans R" panose="00020600040101010101" pitchFamily="18" charset="-122"/>
                <a:ea typeface="OPPOSans R" panose="00020600040101010101" pitchFamily="18" charset="-122"/>
                <a:cs typeface="+mn-cs"/>
              </a:endParaRPr>
            </a:p>
          </p:txBody>
        </p:sp>
        <p:sp>
          <p:nvSpPr>
            <p:cNvPr id="36" name="文本框 35"/>
            <p:cNvSpPr txBox="1"/>
            <p:nvPr/>
          </p:nvSpPr>
          <p:spPr>
            <a:xfrm>
              <a:off x="924551" y="1991258"/>
              <a:ext cx="1209515" cy="289310"/>
            </a:xfrm>
            <a:prstGeom prst="rect">
              <a:avLst/>
            </a:prstGeom>
            <a:grpFill/>
          </p:spPr>
          <p:txBody>
            <a:bodyPr wrap="square" rtlCol="0">
              <a:spAutoFit/>
            </a:bodyPr>
            <a:lstStyle>
              <a:defPPr>
                <a:defRPr lang="zh-CN"/>
              </a:defPPr>
              <a:lvl1pPr algn="ctr">
                <a:lnSpc>
                  <a:spcPct val="110000"/>
                </a:lnSpc>
                <a:defRPr sz="1400">
                  <a:latin typeface="OPPOSans B" panose="00020600040101010101" pitchFamily="18" charset="-122"/>
                  <a:ea typeface="OPPOSans B" panose="00020600040101010101" pitchFamily="18" charset="-122"/>
                  <a:cs typeface="OPPOSans B" panose="00020600040101010101" pitchFamily="18" charset="-122"/>
                </a:defRPr>
              </a:lvl1pPr>
            </a:lstStyle>
            <a:p>
              <a:pPr marL="0" marR="0" lvl="0" indent="0" algn="ctr" defTabSz="914400" rtl="0" eaLnBrk="1" fontAlgn="auto" latinLnBrk="0" hangingPunct="1">
                <a:lnSpc>
                  <a:spcPct val="110000"/>
                </a:lnSpc>
                <a:spcBef>
                  <a:spcPct val="0"/>
                </a:spcBef>
                <a:spcAft>
                  <a:spcPct val="0"/>
                </a:spcAft>
                <a:buClrTx/>
                <a:buSzTx/>
                <a:buFontTx/>
                <a:buNone/>
                <a:defRPr/>
              </a:pPr>
              <a:r>
                <a:rPr kumimoji="0" lang="zh-CN" altLang="en-US" sz="1200" b="0" i="0" u="none" strike="noStrike" kern="1200" cap="none" spc="0" normalizeH="0" baseline="0" noProof="0">
                  <a:ln>
                    <a:noFill/>
                  </a:ln>
                  <a:solidFill>
                    <a:schemeClr val="bg1"/>
                  </a:solidFill>
                  <a:effectLst/>
                  <a:uLnTx/>
                  <a:uFillTx/>
                  <a:latin typeface="OPPOSans R" panose="00020600040101010101" pitchFamily="18" charset="-122"/>
                  <a:ea typeface="OPPOSans R" panose="00020600040101010101" pitchFamily="18" charset="-122"/>
                  <a:cs typeface="OPPOSans B" panose="00020600040101010101" pitchFamily="18" charset="-122"/>
                </a:rPr>
                <a:t>用户转化</a:t>
              </a:r>
              <a:endParaRPr kumimoji="0" lang="zh-CN" altLang="en-US" sz="1200" b="0" i="0" u="none" strike="noStrike" kern="1200" cap="none" spc="0" normalizeH="0" baseline="0" noProof="0">
                <a:ln>
                  <a:noFill/>
                </a:ln>
                <a:solidFill>
                  <a:schemeClr val="bg1"/>
                </a:solidFill>
                <a:effectLst/>
                <a:uLnTx/>
                <a:uFillTx/>
                <a:latin typeface="OPPOSans R" panose="00020600040101010101" pitchFamily="18" charset="-122"/>
                <a:ea typeface="OPPOSans R" panose="00020600040101010101" pitchFamily="18" charset="-122"/>
                <a:cs typeface="OPPOSans B" panose="00020600040101010101" pitchFamily="18" charset="-122"/>
              </a:endParaRPr>
            </a:p>
          </p:txBody>
        </p:sp>
      </p:grpSp>
      <p:sp>
        <p:nvSpPr>
          <p:cNvPr id="37" name="圆角矩形 41"/>
          <p:cNvSpPr/>
          <p:nvPr/>
        </p:nvSpPr>
        <p:spPr>
          <a:xfrm>
            <a:off x="3041583" y="2448527"/>
            <a:ext cx="1799925" cy="1844347"/>
          </a:xfrm>
          <a:prstGeom prst="roundRect">
            <a:avLst>
              <a:gd name="adj" fmla="val 4634"/>
            </a:avLst>
          </a:prstGeom>
          <a:solidFill>
            <a:srgbClr val="DED1E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solidFill>
                <a:prstClr val="white"/>
              </a:solidFill>
              <a:latin typeface="OPPOSans R" panose="00020600040101010101" pitchFamily="18" charset="-122"/>
              <a:ea typeface="OPPOSans R" panose="00020600040101010101" pitchFamily="18" charset="-122"/>
            </a:endParaRPr>
          </a:p>
        </p:txBody>
      </p:sp>
      <p:grpSp>
        <p:nvGrpSpPr>
          <p:cNvPr id="38" name="组合 37"/>
          <p:cNvGrpSpPr/>
          <p:nvPr/>
        </p:nvGrpSpPr>
        <p:grpSpPr>
          <a:xfrm>
            <a:off x="3280751" y="3095233"/>
            <a:ext cx="1445256" cy="467998"/>
            <a:chOff x="863225" y="1891302"/>
            <a:chExt cx="1445256" cy="467998"/>
          </a:xfrm>
        </p:grpSpPr>
        <p:sp>
          <p:nvSpPr>
            <p:cNvPr id="39" name="圆角矩形 75"/>
            <p:cNvSpPr/>
            <p:nvPr/>
          </p:nvSpPr>
          <p:spPr>
            <a:xfrm>
              <a:off x="863225" y="1891302"/>
              <a:ext cx="1377878" cy="467998"/>
            </a:xfrm>
            <a:prstGeom prst="roundRect">
              <a:avLst>
                <a:gd name="adj" fmla="val 12168"/>
              </a:avLst>
            </a:prstGeom>
            <a:solidFill>
              <a:schemeClr val="bg1"/>
            </a:solidFill>
            <a:ln w="9525">
              <a:gradFill>
                <a:gsLst>
                  <a:gs pos="0">
                    <a:schemeClr val="accent1">
                      <a:alpha val="0"/>
                    </a:schemeClr>
                  </a:gs>
                  <a:gs pos="100000">
                    <a:schemeClr val="accent1"/>
                  </a:gs>
                </a:gsLst>
                <a:lin ang="5400000" scaled="1"/>
              </a:gradFill>
            </a:ln>
            <a:effectLst>
              <a:outerShdw blurRad="368300" dist="203200" dir="5400000" sx="98000" sy="98000" algn="t" rotWithShape="0">
                <a:schemeClr val="accent2">
                  <a:lumMod val="50000"/>
                  <a:alpha val="18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rgbClr val="795696"/>
                </a:solidFill>
                <a:effectLst/>
                <a:uLnTx/>
                <a:uFillTx/>
                <a:latin typeface="OPPOSans R" panose="00020600040101010101" pitchFamily="18" charset="-122"/>
                <a:ea typeface="OPPOSans R" panose="00020600040101010101" pitchFamily="18" charset="-122"/>
                <a:cs typeface="+mn-cs"/>
              </a:endParaRPr>
            </a:p>
          </p:txBody>
        </p:sp>
        <p:sp>
          <p:nvSpPr>
            <p:cNvPr id="40" name="文本框 39"/>
            <p:cNvSpPr txBox="1"/>
            <p:nvPr/>
          </p:nvSpPr>
          <p:spPr>
            <a:xfrm>
              <a:off x="863225" y="1991258"/>
              <a:ext cx="1445256" cy="281295"/>
            </a:xfrm>
            <a:prstGeom prst="rect">
              <a:avLst/>
            </a:prstGeom>
            <a:noFill/>
          </p:spPr>
          <p:txBody>
            <a:bodyPr wrap="square" rtlCol="0">
              <a:spAutoFit/>
            </a:bodyPr>
            <a:lstStyle>
              <a:defPPr>
                <a:defRPr lang="zh-CN"/>
              </a:defPPr>
              <a:lvl1pPr algn="ctr">
                <a:lnSpc>
                  <a:spcPct val="110000"/>
                </a:lnSpc>
                <a:defRPr sz="1400">
                  <a:latin typeface="OPPOSans B" panose="00020600040101010101" pitchFamily="18" charset="-122"/>
                  <a:ea typeface="OPPOSans B" panose="00020600040101010101" pitchFamily="18" charset="-122"/>
                  <a:cs typeface="OPPOSans B" panose="00020600040101010101" pitchFamily="18" charset="-122"/>
                </a:defRPr>
              </a:lvl1pPr>
            </a:lstStyle>
            <a:p>
              <a:pPr marL="0" marR="0" lvl="0" indent="0" algn="ctr" defTabSz="914400" rtl="0" eaLnBrk="1" fontAlgn="auto" latinLnBrk="0" hangingPunct="1">
                <a:lnSpc>
                  <a:spcPct val="110000"/>
                </a:lnSpc>
                <a:spcBef>
                  <a:spcPct val="0"/>
                </a:spcBef>
                <a:spcAft>
                  <a:spcPct val="0"/>
                </a:spcAft>
                <a:buClrTx/>
                <a:buSzTx/>
                <a:buFontTx/>
                <a:buNone/>
                <a:defRPr/>
              </a:pPr>
              <a:r>
                <a:rPr kumimoji="0" lang="zh-CN" altLang="en-US" sz="1200" b="0" i="0" u="none" strike="noStrike" kern="1200" cap="none" spc="0" normalizeH="0" baseline="0" noProof="0">
                  <a:ln>
                    <a:noFill/>
                  </a:ln>
                  <a:solidFill>
                    <a:srgbClr val="795696"/>
                  </a:solidFill>
                  <a:effectLst/>
                  <a:uLnTx/>
                  <a:uFillTx/>
                  <a:latin typeface="OPPOSans R" panose="00020600040101010101" pitchFamily="18" charset="-122"/>
                  <a:ea typeface="OPPOSans R" panose="00020600040101010101" pitchFamily="18" charset="-122"/>
                  <a:cs typeface="OPPOSans B" panose="00020600040101010101" pitchFamily="18" charset="-122"/>
                </a:rPr>
                <a:t>微信系生态</a:t>
              </a:r>
              <a:r>
                <a:rPr kumimoji="0" lang="en-US" altLang="zh-CN" sz="1200" b="0" i="0" u="none" strike="noStrike" kern="1200" cap="none" spc="0" normalizeH="0" baseline="0" noProof="0">
                  <a:ln>
                    <a:noFill/>
                  </a:ln>
                  <a:solidFill>
                    <a:srgbClr val="795696"/>
                  </a:solidFill>
                  <a:effectLst/>
                  <a:uLnTx/>
                  <a:uFillTx/>
                  <a:latin typeface="OPPOSans R" panose="00020600040101010101" pitchFamily="18" charset="-122"/>
                  <a:ea typeface="OPPOSans R" panose="00020600040101010101" pitchFamily="18" charset="-122"/>
                  <a:cs typeface="OPPOSans B" panose="00020600040101010101" pitchFamily="18" charset="-122"/>
                </a:rPr>
                <a:t>ID</a:t>
              </a:r>
              <a:r>
                <a:rPr kumimoji="0" lang="zh-CN" altLang="en-US" sz="1200" b="0" i="0" u="none" strike="noStrike" kern="1200" cap="none" spc="0" normalizeH="0" baseline="0" noProof="0">
                  <a:ln>
                    <a:noFill/>
                  </a:ln>
                  <a:solidFill>
                    <a:srgbClr val="795696"/>
                  </a:solidFill>
                  <a:effectLst/>
                  <a:uLnTx/>
                  <a:uFillTx/>
                  <a:latin typeface="OPPOSans R" panose="00020600040101010101" pitchFamily="18" charset="-122"/>
                  <a:ea typeface="OPPOSans R" panose="00020600040101010101" pitchFamily="18" charset="-122"/>
                  <a:cs typeface="OPPOSans B" panose="00020600040101010101" pitchFamily="18" charset="-122"/>
                </a:rPr>
                <a:t>打通</a:t>
              </a:r>
              <a:endParaRPr kumimoji="0" lang="zh-CN" altLang="en-US" sz="1200" b="0" i="0" u="none" strike="noStrike" kern="1200" cap="none" spc="0" normalizeH="0" baseline="0" noProof="0">
                <a:ln>
                  <a:noFill/>
                </a:ln>
                <a:solidFill>
                  <a:srgbClr val="795696"/>
                </a:solidFill>
                <a:effectLst/>
                <a:uLnTx/>
                <a:uFillTx/>
                <a:latin typeface="OPPOSans R" panose="00020600040101010101" pitchFamily="18" charset="-122"/>
                <a:ea typeface="OPPOSans R" panose="00020600040101010101" pitchFamily="18" charset="-122"/>
                <a:cs typeface="OPPOSans B" panose="00020600040101010101" pitchFamily="18" charset="-122"/>
              </a:endParaRPr>
            </a:p>
          </p:txBody>
        </p:sp>
      </p:grpSp>
      <p:grpSp>
        <p:nvGrpSpPr>
          <p:cNvPr id="41" name="组合 40"/>
          <p:cNvGrpSpPr/>
          <p:nvPr/>
        </p:nvGrpSpPr>
        <p:grpSpPr>
          <a:xfrm>
            <a:off x="3280751" y="2546709"/>
            <a:ext cx="1377879" cy="467998"/>
            <a:chOff x="875912" y="1891302"/>
            <a:chExt cx="1264202" cy="467998"/>
          </a:xfrm>
          <a:solidFill>
            <a:srgbClr val="795696"/>
          </a:solidFill>
        </p:grpSpPr>
        <p:sp>
          <p:nvSpPr>
            <p:cNvPr id="42" name="圆角矩形 75"/>
            <p:cNvSpPr/>
            <p:nvPr/>
          </p:nvSpPr>
          <p:spPr>
            <a:xfrm>
              <a:off x="875912" y="1891302"/>
              <a:ext cx="1264202" cy="467998"/>
            </a:xfrm>
            <a:prstGeom prst="roundRect">
              <a:avLst>
                <a:gd name="adj" fmla="val 12168"/>
              </a:avLst>
            </a:prstGeom>
            <a:grpFill/>
            <a:ln w="9525">
              <a:gradFill>
                <a:gsLst>
                  <a:gs pos="0">
                    <a:schemeClr val="accent1">
                      <a:alpha val="0"/>
                    </a:schemeClr>
                  </a:gs>
                  <a:gs pos="100000">
                    <a:schemeClr val="accent1"/>
                  </a:gs>
                </a:gsLst>
                <a:lin ang="5400000" scaled="1"/>
              </a:gradFill>
            </a:ln>
            <a:effectLst>
              <a:outerShdw blurRad="368300" dist="203200" dir="5400000" sx="98000" sy="98000" algn="t" rotWithShape="0">
                <a:schemeClr val="accent2">
                  <a:lumMod val="50000"/>
                  <a:alpha val="18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bg1"/>
                </a:solidFill>
                <a:effectLst/>
                <a:uLnTx/>
                <a:uFillTx/>
                <a:latin typeface="OPPOSans R" panose="00020600040101010101" pitchFamily="18" charset="-122"/>
                <a:ea typeface="OPPOSans R" panose="00020600040101010101" pitchFamily="18" charset="-122"/>
                <a:cs typeface="+mn-cs"/>
              </a:endParaRPr>
            </a:p>
          </p:txBody>
        </p:sp>
        <p:sp>
          <p:nvSpPr>
            <p:cNvPr id="43" name="文本框 42"/>
            <p:cNvSpPr txBox="1"/>
            <p:nvPr/>
          </p:nvSpPr>
          <p:spPr>
            <a:xfrm>
              <a:off x="924551" y="1991258"/>
              <a:ext cx="1209515" cy="289310"/>
            </a:xfrm>
            <a:prstGeom prst="rect">
              <a:avLst/>
            </a:prstGeom>
            <a:grpFill/>
          </p:spPr>
          <p:txBody>
            <a:bodyPr wrap="square" rtlCol="0">
              <a:spAutoFit/>
            </a:bodyPr>
            <a:lstStyle>
              <a:defPPr>
                <a:defRPr lang="zh-CN"/>
              </a:defPPr>
              <a:lvl1pPr algn="ctr">
                <a:lnSpc>
                  <a:spcPct val="110000"/>
                </a:lnSpc>
                <a:defRPr sz="1400">
                  <a:latin typeface="OPPOSans B" panose="00020600040101010101" pitchFamily="18" charset="-122"/>
                  <a:ea typeface="OPPOSans B" panose="00020600040101010101" pitchFamily="18" charset="-122"/>
                  <a:cs typeface="OPPOSans B" panose="00020600040101010101" pitchFamily="18" charset="-122"/>
                </a:defRPr>
              </a:lvl1pPr>
            </a:lstStyle>
            <a:p>
              <a:pPr marL="0" marR="0" lvl="0" indent="0" algn="ctr" defTabSz="914400" rtl="0" eaLnBrk="1" fontAlgn="auto" latinLnBrk="0" hangingPunct="1">
                <a:lnSpc>
                  <a:spcPct val="110000"/>
                </a:lnSpc>
                <a:spcBef>
                  <a:spcPct val="0"/>
                </a:spcBef>
                <a:spcAft>
                  <a:spcPct val="0"/>
                </a:spcAft>
                <a:buClrTx/>
                <a:buSzTx/>
                <a:buFontTx/>
                <a:buNone/>
                <a:defRPr/>
              </a:pPr>
              <a:r>
                <a:rPr kumimoji="0" lang="zh-CN" altLang="en-US" sz="1200" b="0" i="0" u="none" strike="noStrike" kern="1200" cap="none" spc="0" normalizeH="0" baseline="0" noProof="0">
                  <a:ln>
                    <a:noFill/>
                  </a:ln>
                  <a:solidFill>
                    <a:schemeClr val="bg1"/>
                  </a:solidFill>
                  <a:effectLst/>
                  <a:uLnTx/>
                  <a:uFillTx/>
                  <a:latin typeface="OPPOSans R" panose="00020600040101010101" pitchFamily="18" charset="-122"/>
                  <a:ea typeface="OPPOSans R" panose="00020600040101010101" pitchFamily="18" charset="-122"/>
                  <a:cs typeface="OPPOSans B" panose="00020600040101010101" pitchFamily="18" charset="-122"/>
                </a:rPr>
                <a:t>渠道理点模型</a:t>
              </a:r>
              <a:endParaRPr kumimoji="0" lang="zh-CN" altLang="en-US" sz="1200" b="0" i="0" u="none" strike="noStrike" kern="1200" cap="none" spc="0" normalizeH="0" baseline="0" noProof="0">
                <a:ln>
                  <a:noFill/>
                </a:ln>
                <a:solidFill>
                  <a:schemeClr val="bg1"/>
                </a:solidFill>
                <a:effectLst/>
                <a:uLnTx/>
                <a:uFillTx/>
                <a:latin typeface="OPPOSans R" panose="00020600040101010101" pitchFamily="18" charset="-122"/>
                <a:ea typeface="OPPOSans R" panose="00020600040101010101" pitchFamily="18" charset="-122"/>
                <a:cs typeface="OPPOSans B" panose="00020600040101010101" pitchFamily="18" charset="-122"/>
              </a:endParaRPr>
            </a:p>
          </p:txBody>
        </p:sp>
      </p:grpSp>
      <p:grpSp>
        <p:nvGrpSpPr>
          <p:cNvPr id="47" name="组合 46"/>
          <p:cNvGrpSpPr/>
          <p:nvPr/>
        </p:nvGrpSpPr>
        <p:grpSpPr>
          <a:xfrm>
            <a:off x="3270273" y="3681118"/>
            <a:ext cx="1445256" cy="467998"/>
            <a:chOff x="863225" y="1891302"/>
            <a:chExt cx="1445256" cy="467998"/>
          </a:xfrm>
        </p:grpSpPr>
        <p:sp>
          <p:nvSpPr>
            <p:cNvPr id="48" name="圆角矩形 75"/>
            <p:cNvSpPr/>
            <p:nvPr/>
          </p:nvSpPr>
          <p:spPr>
            <a:xfrm>
              <a:off x="863225" y="1891302"/>
              <a:ext cx="1377878" cy="467998"/>
            </a:xfrm>
            <a:prstGeom prst="roundRect">
              <a:avLst>
                <a:gd name="adj" fmla="val 12168"/>
              </a:avLst>
            </a:prstGeom>
            <a:solidFill>
              <a:schemeClr val="bg1"/>
            </a:solidFill>
            <a:ln w="9525">
              <a:gradFill>
                <a:gsLst>
                  <a:gs pos="0">
                    <a:schemeClr val="accent1">
                      <a:alpha val="0"/>
                    </a:schemeClr>
                  </a:gs>
                  <a:gs pos="100000">
                    <a:schemeClr val="accent1"/>
                  </a:gs>
                </a:gsLst>
                <a:lin ang="5400000" scaled="1"/>
              </a:gradFill>
            </a:ln>
            <a:effectLst>
              <a:outerShdw blurRad="368300" dist="203200" dir="5400000" sx="98000" sy="98000" algn="t" rotWithShape="0">
                <a:schemeClr val="accent2">
                  <a:lumMod val="50000"/>
                  <a:alpha val="18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rgbClr val="795696"/>
                </a:solidFill>
                <a:effectLst/>
                <a:uLnTx/>
                <a:uFillTx/>
                <a:latin typeface="OPPOSans R" panose="00020600040101010101" pitchFamily="18" charset="-122"/>
                <a:ea typeface="OPPOSans R" panose="00020600040101010101" pitchFamily="18" charset="-122"/>
                <a:cs typeface="+mn-cs"/>
              </a:endParaRPr>
            </a:p>
          </p:txBody>
        </p:sp>
        <p:sp>
          <p:nvSpPr>
            <p:cNvPr id="49" name="文本框 48"/>
            <p:cNvSpPr txBox="1"/>
            <p:nvPr/>
          </p:nvSpPr>
          <p:spPr>
            <a:xfrm>
              <a:off x="863225" y="1991258"/>
              <a:ext cx="1445256" cy="281295"/>
            </a:xfrm>
            <a:prstGeom prst="rect">
              <a:avLst/>
            </a:prstGeom>
            <a:noFill/>
          </p:spPr>
          <p:txBody>
            <a:bodyPr wrap="square" rtlCol="0">
              <a:spAutoFit/>
            </a:bodyPr>
            <a:lstStyle>
              <a:defPPr>
                <a:defRPr lang="zh-CN"/>
              </a:defPPr>
              <a:lvl1pPr algn="ctr">
                <a:lnSpc>
                  <a:spcPct val="110000"/>
                </a:lnSpc>
                <a:defRPr sz="1400">
                  <a:latin typeface="OPPOSans B" panose="00020600040101010101" pitchFamily="18" charset="-122"/>
                  <a:ea typeface="OPPOSans B" panose="00020600040101010101" pitchFamily="18" charset="-122"/>
                  <a:cs typeface="OPPOSans B" panose="00020600040101010101" pitchFamily="18" charset="-122"/>
                </a:defRPr>
              </a:lvl1pPr>
            </a:lstStyle>
            <a:p>
              <a:pPr marL="0" marR="0" lvl="0" indent="0" algn="ctr" defTabSz="914400" rtl="0" eaLnBrk="1" fontAlgn="auto" latinLnBrk="0" hangingPunct="1">
                <a:lnSpc>
                  <a:spcPct val="110000"/>
                </a:lnSpc>
                <a:spcBef>
                  <a:spcPct val="0"/>
                </a:spcBef>
                <a:spcAft>
                  <a:spcPct val="0"/>
                </a:spcAft>
                <a:buClrTx/>
                <a:buSzTx/>
                <a:buFontTx/>
                <a:buNone/>
                <a:defRPr/>
              </a:pPr>
              <a:r>
                <a:rPr kumimoji="0" lang="zh-CN" altLang="en-US" sz="1200" b="0" i="0" u="none" strike="noStrike" kern="1200" cap="none" spc="0" normalizeH="0" baseline="0" noProof="0">
                  <a:ln>
                    <a:noFill/>
                  </a:ln>
                  <a:solidFill>
                    <a:srgbClr val="795696"/>
                  </a:solidFill>
                  <a:effectLst/>
                  <a:uLnTx/>
                  <a:uFillTx/>
                  <a:latin typeface="OPPOSans R" panose="00020600040101010101" pitchFamily="18" charset="-122"/>
                  <a:ea typeface="OPPOSans R" panose="00020600040101010101" pitchFamily="18" charset="-122"/>
                  <a:cs typeface="OPPOSans B" panose="00020600040101010101" pitchFamily="18" charset="-122"/>
                </a:rPr>
                <a:t>品牌自营渠道理点</a:t>
              </a:r>
              <a:endParaRPr kumimoji="0" lang="zh-CN" altLang="en-US" sz="1200" b="0" i="0" u="none" strike="noStrike" kern="1200" cap="none" spc="0" normalizeH="0" baseline="0" noProof="0">
                <a:ln>
                  <a:noFill/>
                </a:ln>
                <a:solidFill>
                  <a:srgbClr val="795696"/>
                </a:solidFill>
                <a:effectLst/>
                <a:uLnTx/>
                <a:uFillTx/>
                <a:latin typeface="OPPOSans R" panose="00020600040101010101" pitchFamily="18" charset="-122"/>
                <a:ea typeface="OPPOSans R" panose="00020600040101010101" pitchFamily="18" charset="-122"/>
                <a:cs typeface="OPPOSans B" panose="00020600040101010101" pitchFamily="18" charset="-122"/>
              </a:endParaRPr>
            </a:p>
          </p:txBody>
        </p:sp>
      </p:grpSp>
      <p:sp>
        <p:nvSpPr>
          <p:cNvPr id="60" name="圆角矩形 41"/>
          <p:cNvSpPr/>
          <p:nvPr/>
        </p:nvSpPr>
        <p:spPr>
          <a:xfrm>
            <a:off x="7419483" y="2466172"/>
            <a:ext cx="1799925" cy="1844347"/>
          </a:xfrm>
          <a:prstGeom prst="roundRect">
            <a:avLst>
              <a:gd name="adj" fmla="val 4634"/>
            </a:avLst>
          </a:prstGeom>
          <a:solidFill>
            <a:srgbClr val="DED1E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solidFill>
                <a:prstClr val="white"/>
              </a:solidFill>
              <a:latin typeface="OPPOSans R" panose="00020600040101010101" pitchFamily="18" charset="-122"/>
              <a:ea typeface="OPPOSans R" panose="00020600040101010101" pitchFamily="18" charset="-122"/>
            </a:endParaRPr>
          </a:p>
        </p:txBody>
      </p:sp>
      <p:grpSp>
        <p:nvGrpSpPr>
          <p:cNvPr id="61" name="组合 60"/>
          <p:cNvGrpSpPr/>
          <p:nvPr/>
        </p:nvGrpSpPr>
        <p:grpSpPr>
          <a:xfrm>
            <a:off x="7658651" y="3112878"/>
            <a:ext cx="1445256" cy="467998"/>
            <a:chOff x="863225" y="1891302"/>
            <a:chExt cx="1445256" cy="467998"/>
          </a:xfrm>
        </p:grpSpPr>
        <p:sp>
          <p:nvSpPr>
            <p:cNvPr id="62" name="圆角矩形 75"/>
            <p:cNvSpPr/>
            <p:nvPr/>
          </p:nvSpPr>
          <p:spPr>
            <a:xfrm>
              <a:off x="863225" y="1891302"/>
              <a:ext cx="1377878" cy="467998"/>
            </a:xfrm>
            <a:prstGeom prst="roundRect">
              <a:avLst>
                <a:gd name="adj" fmla="val 12168"/>
              </a:avLst>
            </a:prstGeom>
            <a:solidFill>
              <a:schemeClr val="bg1"/>
            </a:solidFill>
            <a:ln w="9525">
              <a:gradFill>
                <a:gsLst>
                  <a:gs pos="0">
                    <a:schemeClr val="accent1">
                      <a:alpha val="0"/>
                    </a:schemeClr>
                  </a:gs>
                  <a:gs pos="100000">
                    <a:schemeClr val="accent1"/>
                  </a:gs>
                </a:gsLst>
                <a:lin ang="5400000" scaled="1"/>
              </a:gradFill>
            </a:ln>
            <a:effectLst>
              <a:outerShdw blurRad="368300" dist="203200" dir="5400000" sx="98000" sy="98000" algn="t" rotWithShape="0">
                <a:schemeClr val="accent2">
                  <a:lumMod val="50000"/>
                  <a:alpha val="18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rgbClr val="795696"/>
                </a:solidFill>
                <a:effectLst/>
                <a:uLnTx/>
                <a:uFillTx/>
                <a:latin typeface="OPPOSans R" panose="00020600040101010101" pitchFamily="18" charset="-122"/>
                <a:ea typeface="OPPOSans R" panose="00020600040101010101" pitchFamily="18" charset="-122"/>
                <a:cs typeface="+mn-cs"/>
              </a:endParaRPr>
            </a:p>
          </p:txBody>
        </p:sp>
        <p:sp>
          <p:nvSpPr>
            <p:cNvPr id="63" name="文本框 62"/>
            <p:cNvSpPr txBox="1"/>
            <p:nvPr/>
          </p:nvSpPr>
          <p:spPr>
            <a:xfrm>
              <a:off x="863225" y="1991258"/>
              <a:ext cx="1445256" cy="281295"/>
            </a:xfrm>
            <a:prstGeom prst="rect">
              <a:avLst/>
            </a:prstGeom>
            <a:noFill/>
          </p:spPr>
          <p:txBody>
            <a:bodyPr wrap="square" rtlCol="0">
              <a:spAutoFit/>
            </a:bodyPr>
            <a:lstStyle>
              <a:defPPr>
                <a:defRPr lang="zh-CN"/>
              </a:defPPr>
              <a:lvl1pPr algn="ctr">
                <a:lnSpc>
                  <a:spcPct val="110000"/>
                </a:lnSpc>
                <a:defRPr sz="1400">
                  <a:latin typeface="OPPOSans B" panose="00020600040101010101" pitchFamily="18" charset="-122"/>
                  <a:ea typeface="OPPOSans B" panose="00020600040101010101" pitchFamily="18" charset="-122"/>
                  <a:cs typeface="OPPOSans B" panose="00020600040101010101" pitchFamily="18" charset="-122"/>
                </a:defRPr>
              </a:lvl1pPr>
            </a:lstStyle>
            <a:p>
              <a:pPr marL="0" marR="0" lvl="0" indent="0" algn="ctr" defTabSz="914400" rtl="0" eaLnBrk="1" fontAlgn="auto" latinLnBrk="0" hangingPunct="1">
                <a:lnSpc>
                  <a:spcPct val="110000"/>
                </a:lnSpc>
                <a:spcBef>
                  <a:spcPct val="0"/>
                </a:spcBef>
                <a:spcAft>
                  <a:spcPct val="0"/>
                </a:spcAft>
                <a:buClrTx/>
                <a:buSzTx/>
                <a:buFontTx/>
                <a:buNone/>
                <a:defRPr/>
              </a:pPr>
              <a:r>
                <a:rPr kumimoji="0" lang="zh-CN" altLang="en-US" sz="1200" b="0" i="0" u="none" strike="noStrike" kern="1200" cap="none" spc="0" normalizeH="0" baseline="0" noProof="0">
                  <a:ln>
                    <a:noFill/>
                  </a:ln>
                  <a:solidFill>
                    <a:srgbClr val="795696"/>
                  </a:solidFill>
                  <a:effectLst/>
                  <a:uLnTx/>
                  <a:uFillTx/>
                  <a:latin typeface="OPPOSans R" panose="00020600040101010101" pitchFamily="18" charset="-122"/>
                  <a:ea typeface="OPPOSans R" panose="00020600040101010101" pitchFamily="18" charset="-122"/>
                  <a:cs typeface="OPPOSans B" panose="00020600040101010101" pitchFamily="18" charset="-122"/>
                </a:rPr>
                <a:t>用户精细化模型</a:t>
              </a:r>
              <a:endParaRPr kumimoji="0" lang="zh-CN" altLang="en-US" sz="1200" b="0" i="0" u="none" strike="noStrike" kern="1200" cap="none" spc="0" normalizeH="0" baseline="0" noProof="0">
                <a:ln>
                  <a:noFill/>
                </a:ln>
                <a:solidFill>
                  <a:srgbClr val="795696"/>
                </a:solidFill>
                <a:effectLst/>
                <a:uLnTx/>
                <a:uFillTx/>
                <a:latin typeface="OPPOSans R" panose="00020600040101010101" pitchFamily="18" charset="-122"/>
                <a:ea typeface="OPPOSans R" panose="00020600040101010101" pitchFamily="18" charset="-122"/>
                <a:cs typeface="OPPOSans B" panose="00020600040101010101" pitchFamily="18" charset="-122"/>
              </a:endParaRPr>
            </a:p>
          </p:txBody>
        </p:sp>
      </p:grpSp>
      <p:grpSp>
        <p:nvGrpSpPr>
          <p:cNvPr id="64" name="组合 63"/>
          <p:cNvGrpSpPr/>
          <p:nvPr/>
        </p:nvGrpSpPr>
        <p:grpSpPr>
          <a:xfrm>
            <a:off x="7658651" y="2564354"/>
            <a:ext cx="1377879" cy="467998"/>
            <a:chOff x="875912" y="1891302"/>
            <a:chExt cx="1264202" cy="467998"/>
          </a:xfrm>
          <a:solidFill>
            <a:srgbClr val="795696"/>
          </a:solidFill>
        </p:grpSpPr>
        <p:sp>
          <p:nvSpPr>
            <p:cNvPr id="65" name="圆角矩形 75"/>
            <p:cNvSpPr/>
            <p:nvPr/>
          </p:nvSpPr>
          <p:spPr>
            <a:xfrm>
              <a:off x="875912" y="1891302"/>
              <a:ext cx="1264202" cy="467998"/>
            </a:xfrm>
            <a:prstGeom prst="roundRect">
              <a:avLst>
                <a:gd name="adj" fmla="val 12168"/>
              </a:avLst>
            </a:prstGeom>
            <a:grpFill/>
            <a:ln w="9525">
              <a:gradFill>
                <a:gsLst>
                  <a:gs pos="0">
                    <a:schemeClr val="accent1">
                      <a:alpha val="0"/>
                    </a:schemeClr>
                  </a:gs>
                  <a:gs pos="100000">
                    <a:schemeClr val="accent1"/>
                  </a:gs>
                </a:gsLst>
                <a:lin ang="5400000" scaled="1"/>
              </a:gradFill>
            </a:ln>
            <a:effectLst>
              <a:outerShdw blurRad="368300" dist="203200" dir="5400000" sx="98000" sy="98000" algn="t" rotWithShape="0">
                <a:schemeClr val="accent2">
                  <a:lumMod val="50000"/>
                  <a:alpha val="18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bg1"/>
                </a:solidFill>
                <a:effectLst/>
                <a:uLnTx/>
                <a:uFillTx/>
                <a:latin typeface="OPPOSans R" panose="00020600040101010101" pitchFamily="18" charset="-122"/>
                <a:ea typeface="OPPOSans R" panose="00020600040101010101" pitchFamily="18" charset="-122"/>
                <a:cs typeface="+mn-cs"/>
              </a:endParaRPr>
            </a:p>
          </p:txBody>
        </p:sp>
        <p:sp>
          <p:nvSpPr>
            <p:cNvPr id="66" name="文本框 65"/>
            <p:cNvSpPr txBox="1"/>
            <p:nvPr/>
          </p:nvSpPr>
          <p:spPr>
            <a:xfrm>
              <a:off x="924551" y="1991258"/>
              <a:ext cx="1209515" cy="289310"/>
            </a:xfrm>
            <a:prstGeom prst="rect">
              <a:avLst/>
            </a:prstGeom>
            <a:grpFill/>
          </p:spPr>
          <p:txBody>
            <a:bodyPr wrap="square" rtlCol="0">
              <a:spAutoFit/>
            </a:bodyPr>
            <a:lstStyle>
              <a:defPPr>
                <a:defRPr lang="zh-CN"/>
              </a:defPPr>
              <a:lvl1pPr algn="ctr">
                <a:lnSpc>
                  <a:spcPct val="110000"/>
                </a:lnSpc>
                <a:defRPr sz="1400">
                  <a:latin typeface="OPPOSans B" panose="00020600040101010101" pitchFamily="18" charset="-122"/>
                  <a:ea typeface="OPPOSans B" panose="00020600040101010101" pitchFamily="18" charset="-122"/>
                  <a:cs typeface="OPPOSans B" panose="00020600040101010101" pitchFamily="18" charset="-122"/>
                </a:defRPr>
              </a:lvl1pPr>
            </a:lstStyle>
            <a:p>
              <a:pPr marL="0" marR="0" lvl="0" indent="0" algn="ctr" defTabSz="914400" rtl="0" eaLnBrk="1" fontAlgn="auto" latinLnBrk="0" hangingPunct="1">
                <a:lnSpc>
                  <a:spcPct val="110000"/>
                </a:lnSpc>
                <a:spcBef>
                  <a:spcPct val="0"/>
                </a:spcBef>
                <a:spcAft>
                  <a:spcPct val="0"/>
                </a:spcAft>
                <a:buClrTx/>
                <a:buSzTx/>
                <a:buFontTx/>
                <a:buNone/>
                <a:defRPr/>
              </a:pPr>
              <a:r>
                <a:rPr kumimoji="0" lang="zh-CN" altLang="en-US" sz="1200" b="0" i="0" u="none" strike="noStrike" kern="1200" cap="none" spc="0" normalizeH="0" baseline="0" noProof="0">
                  <a:ln>
                    <a:noFill/>
                  </a:ln>
                  <a:solidFill>
                    <a:schemeClr val="bg1"/>
                  </a:solidFill>
                  <a:effectLst/>
                  <a:uLnTx/>
                  <a:uFillTx/>
                  <a:latin typeface="OPPOSans R" panose="00020600040101010101" pitchFamily="18" charset="-122"/>
                  <a:ea typeface="OPPOSans R" panose="00020600040101010101" pitchFamily="18" charset="-122"/>
                  <a:cs typeface="OPPOSans B" panose="00020600040101010101" pitchFamily="18" charset="-122"/>
                </a:rPr>
                <a:t>内容运营模型</a:t>
              </a:r>
              <a:endParaRPr kumimoji="0" lang="zh-CN" altLang="en-US" sz="1200" b="0" i="0" u="none" strike="noStrike" kern="1200" cap="none" spc="0" normalizeH="0" baseline="0" noProof="0">
                <a:ln>
                  <a:noFill/>
                </a:ln>
                <a:solidFill>
                  <a:schemeClr val="bg1"/>
                </a:solidFill>
                <a:effectLst/>
                <a:uLnTx/>
                <a:uFillTx/>
                <a:latin typeface="OPPOSans R" panose="00020600040101010101" pitchFamily="18" charset="-122"/>
                <a:ea typeface="OPPOSans R" panose="00020600040101010101" pitchFamily="18" charset="-122"/>
                <a:cs typeface="OPPOSans B" panose="00020600040101010101" pitchFamily="18" charset="-122"/>
              </a:endParaRPr>
            </a:p>
          </p:txBody>
        </p:sp>
      </p:grpSp>
      <p:grpSp>
        <p:nvGrpSpPr>
          <p:cNvPr id="67" name="组合 66"/>
          <p:cNvGrpSpPr/>
          <p:nvPr/>
        </p:nvGrpSpPr>
        <p:grpSpPr>
          <a:xfrm>
            <a:off x="7648173" y="3698763"/>
            <a:ext cx="1445256" cy="467998"/>
            <a:chOff x="863225" y="1891302"/>
            <a:chExt cx="1445256" cy="467998"/>
          </a:xfrm>
        </p:grpSpPr>
        <p:sp>
          <p:nvSpPr>
            <p:cNvPr id="68" name="圆角矩形 75"/>
            <p:cNvSpPr/>
            <p:nvPr/>
          </p:nvSpPr>
          <p:spPr>
            <a:xfrm>
              <a:off x="863225" y="1891302"/>
              <a:ext cx="1377878" cy="467998"/>
            </a:xfrm>
            <a:prstGeom prst="roundRect">
              <a:avLst>
                <a:gd name="adj" fmla="val 12168"/>
              </a:avLst>
            </a:prstGeom>
            <a:solidFill>
              <a:schemeClr val="bg1"/>
            </a:solidFill>
            <a:ln w="9525">
              <a:gradFill>
                <a:gsLst>
                  <a:gs pos="0">
                    <a:schemeClr val="accent1">
                      <a:alpha val="0"/>
                    </a:schemeClr>
                  </a:gs>
                  <a:gs pos="100000">
                    <a:schemeClr val="accent1"/>
                  </a:gs>
                </a:gsLst>
                <a:lin ang="5400000" scaled="1"/>
              </a:gradFill>
            </a:ln>
            <a:effectLst>
              <a:outerShdw blurRad="368300" dist="203200" dir="5400000" sx="98000" sy="98000" algn="t" rotWithShape="0">
                <a:schemeClr val="accent2">
                  <a:lumMod val="50000"/>
                  <a:alpha val="18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rgbClr val="795696"/>
                </a:solidFill>
                <a:effectLst/>
                <a:uLnTx/>
                <a:uFillTx/>
                <a:latin typeface="OPPOSans R" panose="00020600040101010101" pitchFamily="18" charset="-122"/>
                <a:ea typeface="OPPOSans R" panose="00020600040101010101" pitchFamily="18" charset="-122"/>
                <a:cs typeface="+mn-cs"/>
              </a:endParaRPr>
            </a:p>
          </p:txBody>
        </p:sp>
        <p:sp>
          <p:nvSpPr>
            <p:cNvPr id="69" name="文本框 68"/>
            <p:cNvSpPr txBox="1"/>
            <p:nvPr/>
          </p:nvSpPr>
          <p:spPr>
            <a:xfrm>
              <a:off x="863225" y="1991258"/>
              <a:ext cx="1445256" cy="281295"/>
            </a:xfrm>
            <a:prstGeom prst="rect">
              <a:avLst/>
            </a:prstGeom>
            <a:noFill/>
          </p:spPr>
          <p:txBody>
            <a:bodyPr wrap="square" rtlCol="0">
              <a:spAutoFit/>
            </a:bodyPr>
            <a:lstStyle>
              <a:defPPr>
                <a:defRPr lang="zh-CN"/>
              </a:defPPr>
              <a:lvl1pPr algn="ctr">
                <a:lnSpc>
                  <a:spcPct val="110000"/>
                </a:lnSpc>
                <a:defRPr sz="1400">
                  <a:latin typeface="OPPOSans B" panose="00020600040101010101" pitchFamily="18" charset="-122"/>
                  <a:ea typeface="OPPOSans B" panose="00020600040101010101" pitchFamily="18" charset="-122"/>
                  <a:cs typeface="OPPOSans B" panose="00020600040101010101" pitchFamily="18" charset="-122"/>
                </a:defRPr>
              </a:lvl1pPr>
            </a:lstStyle>
            <a:p>
              <a:pPr marL="0" marR="0" lvl="0" indent="0" algn="ctr" defTabSz="914400" rtl="0" eaLnBrk="1" fontAlgn="auto" latinLnBrk="0" hangingPunct="1">
                <a:lnSpc>
                  <a:spcPct val="110000"/>
                </a:lnSpc>
                <a:spcBef>
                  <a:spcPct val="0"/>
                </a:spcBef>
                <a:spcAft>
                  <a:spcPct val="0"/>
                </a:spcAft>
                <a:buClrTx/>
                <a:buSzTx/>
                <a:buFontTx/>
                <a:buNone/>
                <a:defRPr/>
              </a:pPr>
              <a:r>
                <a:rPr kumimoji="0" lang="zh-CN" altLang="en-US" sz="1200" b="0" i="0" u="none" strike="noStrike" kern="1200" cap="none" spc="0" normalizeH="0" baseline="0" noProof="0">
                  <a:ln>
                    <a:noFill/>
                  </a:ln>
                  <a:solidFill>
                    <a:srgbClr val="795696"/>
                  </a:solidFill>
                  <a:effectLst/>
                  <a:uLnTx/>
                  <a:uFillTx/>
                  <a:latin typeface="OPPOSans R" panose="00020600040101010101" pitchFamily="18" charset="-122"/>
                  <a:ea typeface="OPPOSans R" panose="00020600040101010101" pitchFamily="18" charset="-122"/>
                  <a:cs typeface="OPPOSans B" panose="00020600040101010101" pitchFamily="18" charset="-122"/>
                </a:rPr>
                <a:t>专题内容运营规划</a:t>
              </a:r>
              <a:endParaRPr kumimoji="0" lang="zh-CN" altLang="en-US" sz="1200" b="0" i="0" u="none" strike="noStrike" kern="1200" cap="none" spc="0" normalizeH="0" baseline="0" noProof="0">
                <a:ln>
                  <a:noFill/>
                </a:ln>
                <a:solidFill>
                  <a:srgbClr val="795696"/>
                </a:solidFill>
                <a:effectLst/>
                <a:uLnTx/>
                <a:uFillTx/>
                <a:latin typeface="OPPOSans R" panose="00020600040101010101" pitchFamily="18" charset="-122"/>
                <a:ea typeface="OPPOSans R" panose="00020600040101010101" pitchFamily="18" charset="-122"/>
                <a:cs typeface="OPPOSans B" panose="00020600040101010101" pitchFamily="18" charset="-122"/>
              </a:endParaRPr>
            </a:p>
          </p:txBody>
        </p:sp>
      </p:grpSp>
      <p:sp>
        <p:nvSpPr>
          <p:cNvPr id="70" name="圆角矩形 41"/>
          <p:cNvSpPr/>
          <p:nvPr/>
        </p:nvSpPr>
        <p:spPr>
          <a:xfrm>
            <a:off x="9593190" y="2464567"/>
            <a:ext cx="1799925" cy="1844347"/>
          </a:xfrm>
          <a:prstGeom prst="roundRect">
            <a:avLst>
              <a:gd name="adj" fmla="val 4634"/>
            </a:avLst>
          </a:prstGeom>
          <a:solidFill>
            <a:srgbClr val="DED1E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solidFill>
                <a:prstClr val="white"/>
              </a:solidFill>
              <a:latin typeface="OPPOSans R" panose="00020600040101010101" pitchFamily="18" charset="-122"/>
              <a:ea typeface="OPPOSans R" panose="00020600040101010101" pitchFamily="18" charset="-122"/>
            </a:endParaRPr>
          </a:p>
        </p:txBody>
      </p:sp>
      <p:grpSp>
        <p:nvGrpSpPr>
          <p:cNvPr id="71" name="组合 70"/>
          <p:cNvGrpSpPr/>
          <p:nvPr/>
        </p:nvGrpSpPr>
        <p:grpSpPr>
          <a:xfrm>
            <a:off x="9832358" y="3111273"/>
            <a:ext cx="1445256" cy="467998"/>
            <a:chOff x="863225" y="1891302"/>
            <a:chExt cx="1445256" cy="467998"/>
          </a:xfrm>
        </p:grpSpPr>
        <p:sp>
          <p:nvSpPr>
            <p:cNvPr id="72" name="圆角矩形 75"/>
            <p:cNvSpPr/>
            <p:nvPr/>
          </p:nvSpPr>
          <p:spPr>
            <a:xfrm>
              <a:off x="863225" y="1891302"/>
              <a:ext cx="1377878" cy="467998"/>
            </a:xfrm>
            <a:prstGeom prst="roundRect">
              <a:avLst>
                <a:gd name="adj" fmla="val 12168"/>
              </a:avLst>
            </a:prstGeom>
            <a:solidFill>
              <a:schemeClr val="bg1"/>
            </a:solidFill>
            <a:ln w="9525">
              <a:gradFill>
                <a:gsLst>
                  <a:gs pos="0">
                    <a:schemeClr val="accent1">
                      <a:alpha val="0"/>
                    </a:schemeClr>
                  </a:gs>
                  <a:gs pos="100000">
                    <a:schemeClr val="accent1"/>
                  </a:gs>
                </a:gsLst>
                <a:lin ang="5400000" scaled="1"/>
              </a:gradFill>
            </a:ln>
            <a:effectLst>
              <a:outerShdw blurRad="368300" dist="203200" dir="5400000" sx="98000" sy="98000" algn="t" rotWithShape="0">
                <a:schemeClr val="accent2">
                  <a:lumMod val="50000"/>
                  <a:alpha val="18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rgbClr val="795696"/>
                </a:solidFill>
                <a:effectLst/>
                <a:uLnTx/>
                <a:uFillTx/>
                <a:latin typeface="OPPOSans R" panose="00020600040101010101" pitchFamily="18" charset="-122"/>
                <a:ea typeface="OPPOSans R" panose="00020600040101010101" pitchFamily="18" charset="-122"/>
                <a:cs typeface="+mn-cs"/>
              </a:endParaRPr>
            </a:p>
          </p:txBody>
        </p:sp>
        <p:sp>
          <p:nvSpPr>
            <p:cNvPr id="73" name="文本框 72"/>
            <p:cNvSpPr txBox="1"/>
            <p:nvPr/>
          </p:nvSpPr>
          <p:spPr>
            <a:xfrm>
              <a:off x="863225" y="1991258"/>
              <a:ext cx="1445256" cy="281295"/>
            </a:xfrm>
            <a:prstGeom prst="rect">
              <a:avLst/>
            </a:prstGeom>
            <a:noFill/>
          </p:spPr>
          <p:txBody>
            <a:bodyPr wrap="square" rtlCol="0">
              <a:spAutoFit/>
            </a:bodyPr>
            <a:lstStyle>
              <a:defPPr>
                <a:defRPr lang="zh-CN"/>
              </a:defPPr>
              <a:lvl1pPr algn="ctr">
                <a:lnSpc>
                  <a:spcPct val="110000"/>
                </a:lnSpc>
                <a:defRPr sz="1400">
                  <a:latin typeface="OPPOSans B" panose="00020600040101010101" pitchFamily="18" charset="-122"/>
                  <a:ea typeface="OPPOSans B" panose="00020600040101010101" pitchFamily="18" charset="-122"/>
                  <a:cs typeface="OPPOSans B" panose="00020600040101010101" pitchFamily="18" charset="-122"/>
                </a:defRPr>
              </a:lvl1pPr>
            </a:lstStyle>
            <a:p>
              <a:pPr marL="0" marR="0" lvl="0" indent="0" algn="ctr" defTabSz="914400" rtl="0" eaLnBrk="1" fontAlgn="auto" latinLnBrk="0" hangingPunct="1">
                <a:lnSpc>
                  <a:spcPct val="110000"/>
                </a:lnSpc>
                <a:spcBef>
                  <a:spcPct val="0"/>
                </a:spcBef>
                <a:spcAft>
                  <a:spcPct val="0"/>
                </a:spcAft>
                <a:buClrTx/>
                <a:buSzTx/>
                <a:buFontTx/>
                <a:buNone/>
                <a:defRPr/>
              </a:pPr>
              <a:r>
                <a:rPr kumimoji="0" lang="en-US" altLang="zh-CN" sz="1200" b="0" i="0" u="none" strike="noStrike" kern="1200" cap="none" spc="0" normalizeH="0" baseline="0" noProof="0">
                  <a:ln>
                    <a:noFill/>
                  </a:ln>
                  <a:solidFill>
                    <a:srgbClr val="795696"/>
                  </a:solidFill>
                  <a:effectLst/>
                  <a:uLnTx/>
                  <a:uFillTx/>
                  <a:latin typeface="OPPOSans R" panose="00020600040101010101" pitchFamily="18" charset="-122"/>
                  <a:ea typeface="OPPOSans R" panose="00020600040101010101" pitchFamily="18" charset="-122"/>
                  <a:cs typeface="OPPOSans B" panose="00020600040101010101" pitchFamily="18" charset="-122"/>
                </a:rPr>
                <a:t>RFM</a:t>
              </a:r>
              <a:r>
                <a:rPr kumimoji="0" lang="zh-CN" altLang="en-US" sz="1200" b="0" i="0" u="none" strike="noStrike" kern="1200" cap="none" spc="0" normalizeH="0" baseline="0" noProof="0">
                  <a:ln>
                    <a:noFill/>
                  </a:ln>
                  <a:solidFill>
                    <a:srgbClr val="795696"/>
                  </a:solidFill>
                  <a:effectLst/>
                  <a:uLnTx/>
                  <a:uFillTx/>
                  <a:latin typeface="OPPOSans R" panose="00020600040101010101" pitchFamily="18" charset="-122"/>
                  <a:ea typeface="OPPOSans R" panose="00020600040101010101" pitchFamily="18" charset="-122"/>
                  <a:cs typeface="OPPOSans B" panose="00020600040101010101" pitchFamily="18" charset="-122"/>
                </a:rPr>
                <a:t>用户分层</a:t>
              </a:r>
              <a:endParaRPr kumimoji="0" lang="zh-CN" altLang="en-US" sz="1200" b="0" i="0" u="none" strike="noStrike" kern="1200" cap="none" spc="0" normalizeH="0" baseline="0" noProof="0">
                <a:ln>
                  <a:noFill/>
                </a:ln>
                <a:solidFill>
                  <a:srgbClr val="795696"/>
                </a:solidFill>
                <a:effectLst/>
                <a:uLnTx/>
                <a:uFillTx/>
                <a:latin typeface="OPPOSans R" panose="00020600040101010101" pitchFamily="18" charset="-122"/>
                <a:ea typeface="OPPOSans R" panose="00020600040101010101" pitchFamily="18" charset="-122"/>
                <a:cs typeface="OPPOSans B" panose="00020600040101010101" pitchFamily="18" charset="-122"/>
              </a:endParaRPr>
            </a:p>
          </p:txBody>
        </p:sp>
      </p:grpSp>
      <p:grpSp>
        <p:nvGrpSpPr>
          <p:cNvPr id="74" name="组合 73"/>
          <p:cNvGrpSpPr/>
          <p:nvPr/>
        </p:nvGrpSpPr>
        <p:grpSpPr>
          <a:xfrm>
            <a:off x="9832358" y="2562749"/>
            <a:ext cx="1377879" cy="467998"/>
            <a:chOff x="875912" y="1891302"/>
            <a:chExt cx="1264202" cy="467998"/>
          </a:xfrm>
          <a:solidFill>
            <a:srgbClr val="795696"/>
          </a:solidFill>
        </p:grpSpPr>
        <p:sp>
          <p:nvSpPr>
            <p:cNvPr id="75" name="圆角矩形 75"/>
            <p:cNvSpPr/>
            <p:nvPr/>
          </p:nvSpPr>
          <p:spPr>
            <a:xfrm>
              <a:off x="875912" y="1891302"/>
              <a:ext cx="1264202" cy="467998"/>
            </a:xfrm>
            <a:prstGeom prst="roundRect">
              <a:avLst>
                <a:gd name="adj" fmla="val 12168"/>
              </a:avLst>
            </a:prstGeom>
            <a:grpFill/>
            <a:ln w="9525">
              <a:gradFill>
                <a:gsLst>
                  <a:gs pos="0">
                    <a:schemeClr val="accent1">
                      <a:alpha val="0"/>
                    </a:schemeClr>
                  </a:gs>
                  <a:gs pos="100000">
                    <a:schemeClr val="accent1"/>
                  </a:gs>
                </a:gsLst>
                <a:lin ang="5400000" scaled="1"/>
              </a:gradFill>
            </a:ln>
            <a:effectLst>
              <a:outerShdw blurRad="368300" dist="203200" dir="5400000" sx="98000" sy="98000" algn="t" rotWithShape="0">
                <a:schemeClr val="accent2">
                  <a:lumMod val="50000"/>
                  <a:alpha val="18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bg1"/>
                </a:solidFill>
                <a:effectLst/>
                <a:uLnTx/>
                <a:uFillTx/>
                <a:latin typeface="OPPOSans R" panose="00020600040101010101" pitchFamily="18" charset="-122"/>
                <a:ea typeface="OPPOSans R" panose="00020600040101010101" pitchFamily="18" charset="-122"/>
                <a:cs typeface="+mn-cs"/>
              </a:endParaRPr>
            </a:p>
          </p:txBody>
        </p:sp>
        <p:sp>
          <p:nvSpPr>
            <p:cNvPr id="76" name="文本框 75"/>
            <p:cNvSpPr txBox="1"/>
            <p:nvPr/>
          </p:nvSpPr>
          <p:spPr>
            <a:xfrm>
              <a:off x="924551" y="1991258"/>
              <a:ext cx="1209515" cy="289310"/>
            </a:xfrm>
            <a:prstGeom prst="rect">
              <a:avLst/>
            </a:prstGeom>
            <a:grpFill/>
          </p:spPr>
          <p:txBody>
            <a:bodyPr wrap="square" rtlCol="0">
              <a:spAutoFit/>
            </a:bodyPr>
            <a:lstStyle>
              <a:defPPr>
                <a:defRPr lang="zh-CN"/>
              </a:defPPr>
              <a:lvl1pPr algn="ctr">
                <a:lnSpc>
                  <a:spcPct val="110000"/>
                </a:lnSpc>
                <a:defRPr sz="1400">
                  <a:latin typeface="OPPOSans B" panose="00020600040101010101" pitchFamily="18" charset="-122"/>
                  <a:ea typeface="OPPOSans B" panose="00020600040101010101" pitchFamily="18" charset="-122"/>
                  <a:cs typeface="OPPOSans B" panose="00020600040101010101" pitchFamily="18" charset="-122"/>
                </a:defRPr>
              </a:lvl1pPr>
            </a:lstStyle>
            <a:p>
              <a:pPr marL="0" marR="0" lvl="0" indent="0" algn="ctr" defTabSz="914400" rtl="0" eaLnBrk="1" fontAlgn="auto" latinLnBrk="0" hangingPunct="1">
                <a:lnSpc>
                  <a:spcPct val="110000"/>
                </a:lnSpc>
                <a:spcBef>
                  <a:spcPct val="0"/>
                </a:spcBef>
                <a:spcAft>
                  <a:spcPct val="0"/>
                </a:spcAft>
                <a:buClrTx/>
                <a:buSzTx/>
                <a:buFontTx/>
                <a:buNone/>
                <a:defRPr/>
              </a:pPr>
              <a:r>
                <a:rPr kumimoji="0" lang="en-US" altLang="zh-CN" sz="1200" b="0" i="0" u="none" strike="noStrike" kern="1200" cap="none" spc="0" normalizeH="0" baseline="0" noProof="0">
                  <a:ln>
                    <a:noFill/>
                  </a:ln>
                  <a:solidFill>
                    <a:schemeClr val="bg1"/>
                  </a:solidFill>
                  <a:effectLst/>
                  <a:uLnTx/>
                  <a:uFillTx/>
                  <a:latin typeface="OPPOSans R" panose="00020600040101010101" pitchFamily="18" charset="-122"/>
                  <a:ea typeface="OPPOSans R" panose="00020600040101010101" pitchFamily="18" charset="-122"/>
                  <a:cs typeface="OPPOSans B" panose="00020600040101010101" pitchFamily="18" charset="-122"/>
                </a:rPr>
                <a:t>RFM</a:t>
              </a:r>
              <a:r>
                <a:rPr kumimoji="0" lang="zh-CN" altLang="en-US" sz="1200" b="0" i="0" u="none" strike="noStrike" kern="1200" cap="none" spc="0" normalizeH="0" baseline="0" noProof="0">
                  <a:ln>
                    <a:noFill/>
                  </a:ln>
                  <a:solidFill>
                    <a:schemeClr val="bg1"/>
                  </a:solidFill>
                  <a:effectLst/>
                  <a:uLnTx/>
                  <a:uFillTx/>
                  <a:latin typeface="OPPOSans R" panose="00020600040101010101" pitchFamily="18" charset="-122"/>
                  <a:ea typeface="OPPOSans R" panose="00020600040101010101" pitchFamily="18" charset="-122"/>
                  <a:cs typeface="OPPOSans B" panose="00020600040101010101" pitchFamily="18" charset="-122"/>
                </a:rPr>
                <a:t>模型</a:t>
              </a:r>
              <a:endParaRPr kumimoji="0" lang="zh-CN" altLang="en-US" sz="1200" b="0" i="0" u="none" strike="noStrike" kern="1200" cap="none" spc="0" normalizeH="0" baseline="0" noProof="0">
                <a:ln>
                  <a:noFill/>
                </a:ln>
                <a:solidFill>
                  <a:schemeClr val="bg1"/>
                </a:solidFill>
                <a:effectLst/>
                <a:uLnTx/>
                <a:uFillTx/>
                <a:latin typeface="OPPOSans R" panose="00020600040101010101" pitchFamily="18" charset="-122"/>
                <a:ea typeface="OPPOSans R" panose="00020600040101010101" pitchFamily="18" charset="-122"/>
                <a:cs typeface="OPPOSans B" panose="00020600040101010101" pitchFamily="18" charset="-122"/>
              </a:endParaRPr>
            </a:p>
          </p:txBody>
        </p:sp>
      </p:grpSp>
      <p:grpSp>
        <p:nvGrpSpPr>
          <p:cNvPr id="77" name="组合 76"/>
          <p:cNvGrpSpPr/>
          <p:nvPr/>
        </p:nvGrpSpPr>
        <p:grpSpPr>
          <a:xfrm>
            <a:off x="9821880" y="3697158"/>
            <a:ext cx="1445256" cy="467998"/>
            <a:chOff x="863225" y="1891302"/>
            <a:chExt cx="1445256" cy="467998"/>
          </a:xfrm>
        </p:grpSpPr>
        <p:sp>
          <p:nvSpPr>
            <p:cNvPr id="78" name="圆角矩形 75"/>
            <p:cNvSpPr/>
            <p:nvPr/>
          </p:nvSpPr>
          <p:spPr>
            <a:xfrm>
              <a:off x="863225" y="1891302"/>
              <a:ext cx="1377878" cy="467998"/>
            </a:xfrm>
            <a:prstGeom prst="roundRect">
              <a:avLst>
                <a:gd name="adj" fmla="val 12168"/>
              </a:avLst>
            </a:prstGeom>
            <a:solidFill>
              <a:schemeClr val="bg1"/>
            </a:solidFill>
            <a:ln w="9525">
              <a:gradFill>
                <a:gsLst>
                  <a:gs pos="0">
                    <a:schemeClr val="accent1">
                      <a:alpha val="0"/>
                    </a:schemeClr>
                  </a:gs>
                  <a:gs pos="100000">
                    <a:schemeClr val="accent1"/>
                  </a:gs>
                </a:gsLst>
                <a:lin ang="5400000" scaled="1"/>
              </a:gradFill>
            </a:ln>
            <a:effectLst>
              <a:outerShdw blurRad="368300" dist="203200" dir="5400000" sx="98000" sy="98000" algn="t" rotWithShape="0">
                <a:schemeClr val="accent2">
                  <a:lumMod val="50000"/>
                  <a:alpha val="18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rgbClr val="795696"/>
                </a:solidFill>
                <a:effectLst/>
                <a:uLnTx/>
                <a:uFillTx/>
                <a:latin typeface="OPPOSans R" panose="00020600040101010101" pitchFamily="18" charset="-122"/>
                <a:ea typeface="OPPOSans R" panose="00020600040101010101" pitchFamily="18" charset="-122"/>
                <a:cs typeface="+mn-cs"/>
              </a:endParaRPr>
            </a:p>
          </p:txBody>
        </p:sp>
        <p:sp>
          <p:nvSpPr>
            <p:cNvPr id="79" name="文本框 78"/>
            <p:cNvSpPr txBox="1"/>
            <p:nvPr/>
          </p:nvSpPr>
          <p:spPr>
            <a:xfrm>
              <a:off x="863225" y="1991258"/>
              <a:ext cx="1445256" cy="281295"/>
            </a:xfrm>
            <a:prstGeom prst="rect">
              <a:avLst/>
            </a:prstGeom>
            <a:noFill/>
          </p:spPr>
          <p:txBody>
            <a:bodyPr wrap="square" rtlCol="0">
              <a:spAutoFit/>
            </a:bodyPr>
            <a:lstStyle>
              <a:defPPr>
                <a:defRPr lang="zh-CN"/>
              </a:defPPr>
              <a:lvl1pPr algn="ctr">
                <a:lnSpc>
                  <a:spcPct val="110000"/>
                </a:lnSpc>
                <a:defRPr sz="1400">
                  <a:latin typeface="OPPOSans B" panose="00020600040101010101" pitchFamily="18" charset="-122"/>
                  <a:ea typeface="OPPOSans B" panose="00020600040101010101" pitchFamily="18" charset="-122"/>
                  <a:cs typeface="OPPOSans B" panose="00020600040101010101" pitchFamily="18" charset="-122"/>
                </a:defRPr>
              </a:lvl1pPr>
            </a:lstStyle>
            <a:p>
              <a:pPr marL="0" marR="0" lvl="0" indent="0" algn="ctr" defTabSz="914400" rtl="0" eaLnBrk="1" fontAlgn="auto" latinLnBrk="0" hangingPunct="1">
                <a:lnSpc>
                  <a:spcPct val="110000"/>
                </a:lnSpc>
                <a:spcBef>
                  <a:spcPct val="0"/>
                </a:spcBef>
                <a:spcAft>
                  <a:spcPct val="0"/>
                </a:spcAft>
                <a:buClrTx/>
                <a:buSzTx/>
                <a:buFontTx/>
                <a:buNone/>
                <a:defRPr/>
              </a:pPr>
              <a:r>
                <a:rPr kumimoji="0" lang="zh-CN" altLang="en-US" sz="1200" b="0" i="0" u="none" strike="noStrike" kern="1200" cap="none" spc="0" normalizeH="0" baseline="0" noProof="0">
                  <a:ln>
                    <a:noFill/>
                  </a:ln>
                  <a:solidFill>
                    <a:srgbClr val="795696"/>
                  </a:solidFill>
                  <a:effectLst/>
                  <a:uLnTx/>
                  <a:uFillTx/>
                  <a:latin typeface="OPPOSans R" panose="00020600040101010101" pitchFamily="18" charset="-122"/>
                  <a:ea typeface="OPPOSans R" panose="00020600040101010101" pitchFamily="18" charset="-122"/>
                  <a:cs typeface="OPPOSans B" panose="00020600040101010101" pitchFamily="18" charset="-122"/>
                </a:rPr>
                <a:t>打通会员体系运营</a:t>
              </a:r>
              <a:endParaRPr kumimoji="0" lang="zh-CN" altLang="en-US" sz="1200" b="0" i="0" u="none" strike="noStrike" kern="1200" cap="none" spc="0" normalizeH="0" baseline="0" noProof="0">
                <a:ln>
                  <a:noFill/>
                </a:ln>
                <a:solidFill>
                  <a:srgbClr val="795696"/>
                </a:solidFill>
                <a:effectLst/>
                <a:uLnTx/>
                <a:uFillTx/>
                <a:latin typeface="OPPOSans R" panose="00020600040101010101" pitchFamily="18" charset="-122"/>
                <a:ea typeface="OPPOSans R" panose="00020600040101010101" pitchFamily="18" charset="-122"/>
                <a:cs typeface="OPPOSans B" panose="00020600040101010101" pitchFamily="18" charset="-122"/>
              </a:endParaRPr>
            </a:p>
          </p:txBody>
        </p:sp>
      </p:grpSp>
      <p:sp>
        <p:nvSpPr>
          <p:cNvPr id="80" name="圆角矩形 41"/>
          <p:cNvSpPr/>
          <p:nvPr/>
        </p:nvSpPr>
        <p:spPr>
          <a:xfrm>
            <a:off x="5176787" y="2475797"/>
            <a:ext cx="1799925" cy="1844347"/>
          </a:xfrm>
          <a:prstGeom prst="roundRect">
            <a:avLst>
              <a:gd name="adj" fmla="val 4634"/>
            </a:avLst>
          </a:prstGeom>
          <a:solidFill>
            <a:srgbClr val="DED1E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solidFill>
                <a:prstClr val="white"/>
              </a:solidFill>
              <a:latin typeface="OPPOSans R" panose="00020600040101010101" pitchFamily="18" charset="-122"/>
              <a:ea typeface="OPPOSans R" panose="00020600040101010101" pitchFamily="18" charset="-122"/>
            </a:endParaRPr>
          </a:p>
        </p:txBody>
      </p:sp>
      <p:grpSp>
        <p:nvGrpSpPr>
          <p:cNvPr id="81" name="组合 80"/>
          <p:cNvGrpSpPr/>
          <p:nvPr/>
        </p:nvGrpSpPr>
        <p:grpSpPr>
          <a:xfrm>
            <a:off x="5415955" y="3122503"/>
            <a:ext cx="1445256" cy="467998"/>
            <a:chOff x="863225" y="1891302"/>
            <a:chExt cx="1445256" cy="467998"/>
          </a:xfrm>
        </p:grpSpPr>
        <p:sp>
          <p:nvSpPr>
            <p:cNvPr id="82" name="圆角矩形 75"/>
            <p:cNvSpPr/>
            <p:nvPr/>
          </p:nvSpPr>
          <p:spPr>
            <a:xfrm>
              <a:off x="863225" y="1891302"/>
              <a:ext cx="1377878" cy="467998"/>
            </a:xfrm>
            <a:prstGeom prst="roundRect">
              <a:avLst>
                <a:gd name="adj" fmla="val 12168"/>
              </a:avLst>
            </a:prstGeom>
            <a:solidFill>
              <a:schemeClr val="bg1"/>
            </a:solidFill>
            <a:ln w="9525">
              <a:gradFill>
                <a:gsLst>
                  <a:gs pos="0">
                    <a:schemeClr val="accent1">
                      <a:alpha val="0"/>
                    </a:schemeClr>
                  </a:gs>
                  <a:gs pos="100000">
                    <a:schemeClr val="accent1"/>
                  </a:gs>
                </a:gsLst>
                <a:lin ang="5400000" scaled="1"/>
              </a:gradFill>
            </a:ln>
            <a:effectLst>
              <a:outerShdw blurRad="368300" dist="203200" dir="5400000" sx="98000" sy="98000" algn="t" rotWithShape="0">
                <a:schemeClr val="accent2">
                  <a:lumMod val="50000"/>
                  <a:alpha val="18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rgbClr val="795696"/>
                </a:solidFill>
                <a:effectLst/>
                <a:uLnTx/>
                <a:uFillTx/>
                <a:latin typeface="OPPOSans R" panose="00020600040101010101" pitchFamily="18" charset="-122"/>
                <a:ea typeface="OPPOSans R" panose="00020600040101010101" pitchFamily="18" charset="-122"/>
                <a:cs typeface="+mn-cs"/>
              </a:endParaRPr>
            </a:p>
          </p:txBody>
        </p:sp>
        <p:sp>
          <p:nvSpPr>
            <p:cNvPr id="83" name="文本框 82"/>
            <p:cNvSpPr txBox="1"/>
            <p:nvPr/>
          </p:nvSpPr>
          <p:spPr>
            <a:xfrm>
              <a:off x="863225" y="1991258"/>
              <a:ext cx="1445256" cy="281295"/>
            </a:xfrm>
            <a:prstGeom prst="rect">
              <a:avLst/>
            </a:prstGeom>
            <a:noFill/>
          </p:spPr>
          <p:txBody>
            <a:bodyPr wrap="square" rtlCol="0">
              <a:spAutoFit/>
            </a:bodyPr>
            <a:lstStyle>
              <a:defPPr>
                <a:defRPr lang="zh-CN"/>
              </a:defPPr>
              <a:lvl1pPr algn="ctr">
                <a:lnSpc>
                  <a:spcPct val="110000"/>
                </a:lnSpc>
                <a:defRPr sz="1400">
                  <a:latin typeface="OPPOSans B" panose="00020600040101010101" pitchFamily="18" charset="-122"/>
                  <a:ea typeface="OPPOSans B" panose="00020600040101010101" pitchFamily="18" charset="-122"/>
                  <a:cs typeface="OPPOSans B" panose="00020600040101010101" pitchFamily="18" charset="-122"/>
                </a:defRPr>
              </a:lvl1pPr>
            </a:lstStyle>
            <a:p>
              <a:pPr marL="0" marR="0" lvl="0" indent="0" algn="ctr" defTabSz="914400" rtl="0" eaLnBrk="1" fontAlgn="auto" latinLnBrk="0" hangingPunct="1">
                <a:lnSpc>
                  <a:spcPct val="110000"/>
                </a:lnSpc>
                <a:spcBef>
                  <a:spcPct val="0"/>
                </a:spcBef>
                <a:spcAft>
                  <a:spcPct val="0"/>
                </a:spcAft>
                <a:buClrTx/>
                <a:buSzTx/>
                <a:buFontTx/>
                <a:buNone/>
                <a:defRPr/>
              </a:pPr>
              <a:r>
                <a:rPr kumimoji="0" lang="zh-CN" altLang="en-US" sz="1200" b="0" i="0" u="none" strike="noStrike" kern="1200" cap="none" spc="0" normalizeH="0" baseline="0" noProof="0">
                  <a:ln>
                    <a:noFill/>
                  </a:ln>
                  <a:solidFill>
                    <a:srgbClr val="795696"/>
                  </a:solidFill>
                  <a:effectLst/>
                  <a:uLnTx/>
                  <a:uFillTx/>
                  <a:latin typeface="OPPOSans R" panose="00020600040101010101" pitchFamily="18" charset="-122"/>
                  <a:ea typeface="OPPOSans R" panose="00020600040101010101" pitchFamily="18" charset="-122"/>
                  <a:cs typeface="OPPOSans B" panose="00020600040101010101" pitchFamily="18" charset="-122"/>
                </a:rPr>
                <a:t>私域用户培养</a:t>
              </a:r>
              <a:r>
                <a:rPr kumimoji="0" lang="en-US" altLang="zh-CN" sz="1200" b="0" i="0" u="none" strike="noStrike" kern="1200" cap="none" spc="0" normalizeH="0" baseline="0" noProof="0">
                  <a:ln>
                    <a:noFill/>
                  </a:ln>
                  <a:solidFill>
                    <a:srgbClr val="795696"/>
                  </a:solidFill>
                  <a:effectLst/>
                  <a:uLnTx/>
                  <a:uFillTx/>
                  <a:latin typeface="OPPOSans R" panose="00020600040101010101" pitchFamily="18" charset="-122"/>
                  <a:ea typeface="OPPOSans R" panose="00020600040101010101" pitchFamily="18" charset="-122"/>
                  <a:cs typeface="OPPOSans B" panose="00020600040101010101" pitchFamily="18" charset="-122"/>
                </a:rPr>
                <a:t>SOP</a:t>
              </a:r>
              <a:endParaRPr kumimoji="0" lang="zh-CN" altLang="en-US" sz="1200" b="0" i="0" u="none" strike="noStrike" kern="1200" cap="none" spc="0" normalizeH="0" baseline="0" noProof="0">
                <a:ln>
                  <a:noFill/>
                </a:ln>
                <a:solidFill>
                  <a:srgbClr val="795696"/>
                </a:solidFill>
                <a:effectLst/>
                <a:uLnTx/>
                <a:uFillTx/>
                <a:latin typeface="OPPOSans R" panose="00020600040101010101" pitchFamily="18" charset="-122"/>
                <a:ea typeface="OPPOSans R" panose="00020600040101010101" pitchFamily="18" charset="-122"/>
                <a:cs typeface="OPPOSans B" panose="00020600040101010101" pitchFamily="18" charset="-122"/>
              </a:endParaRPr>
            </a:p>
          </p:txBody>
        </p:sp>
      </p:grpSp>
      <p:grpSp>
        <p:nvGrpSpPr>
          <p:cNvPr id="84" name="组合 83"/>
          <p:cNvGrpSpPr/>
          <p:nvPr/>
        </p:nvGrpSpPr>
        <p:grpSpPr>
          <a:xfrm>
            <a:off x="5415955" y="2573979"/>
            <a:ext cx="1377879" cy="467998"/>
            <a:chOff x="875912" y="1891302"/>
            <a:chExt cx="1264202" cy="467998"/>
          </a:xfrm>
          <a:solidFill>
            <a:srgbClr val="795696"/>
          </a:solidFill>
        </p:grpSpPr>
        <p:sp>
          <p:nvSpPr>
            <p:cNvPr id="85" name="圆角矩形 75"/>
            <p:cNvSpPr/>
            <p:nvPr/>
          </p:nvSpPr>
          <p:spPr>
            <a:xfrm>
              <a:off x="875912" y="1891302"/>
              <a:ext cx="1264202" cy="467998"/>
            </a:xfrm>
            <a:prstGeom prst="roundRect">
              <a:avLst>
                <a:gd name="adj" fmla="val 12168"/>
              </a:avLst>
            </a:prstGeom>
            <a:grpFill/>
            <a:ln w="9525">
              <a:gradFill>
                <a:gsLst>
                  <a:gs pos="0">
                    <a:schemeClr val="accent1">
                      <a:alpha val="0"/>
                    </a:schemeClr>
                  </a:gs>
                  <a:gs pos="100000">
                    <a:schemeClr val="accent1"/>
                  </a:gs>
                </a:gsLst>
                <a:lin ang="5400000" scaled="1"/>
              </a:gradFill>
            </a:ln>
            <a:effectLst>
              <a:outerShdw blurRad="368300" dist="203200" dir="5400000" sx="98000" sy="98000" algn="t" rotWithShape="0">
                <a:schemeClr val="accent2">
                  <a:lumMod val="50000"/>
                  <a:alpha val="18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bg1"/>
                </a:solidFill>
                <a:effectLst/>
                <a:uLnTx/>
                <a:uFillTx/>
                <a:latin typeface="OPPOSans R" panose="00020600040101010101" pitchFamily="18" charset="-122"/>
                <a:ea typeface="OPPOSans R" panose="00020600040101010101" pitchFamily="18" charset="-122"/>
                <a:cs typeface="+mn-cs"/>
              </a:endParaRPr>
            </a:p>
          </p:txBody>
        </p:sp>
        <p:sp>
          <p:nvSpPr>
            <p:cNvPr id="86" name="文本框 85"/>
            <p:cNvSpPr txBox="1"/>
            <p:nvPr/>
          </p:nvSpPr>
          <p:spPr>
            <a:xfrm>
              <a:off x="924551" y="1991258"/>
              <a:ext cx="1209515" cy="289310"/>
            </a:xfrm>
            <a:prstGeom prst="rect">
              <a:avLst/>
            </a:prstGeom>
            <a:grpFill/>
          </p:spPr>
          <p:txBody>
            <a:bodyPr wrap="square" rtlCol="0">
              <a:spAutoFit/>
            </a:bodyPr>
            <a:lstStyle>
              <a:defPPr>
                <a:defRPr lang="zh-CN"/>
              </a:defPPr>
              <a:lvl1pPr algn="ctr">
                <a:lnSpc>
                  <a:spcPct val="110000"/>
                </a:lnSpc>
                <a:defRPr sz="1400">
                  <a:latin typeface="OPPOSans B" panose="00020600040101010101" pitchFamily="18" charset="-122"/>
                  <a:ea typeface="OPPOSans B" panose="00020600040101010101" pitchFamily="18" charset="-122"/>
                  <a:cs typeface="OPPOSans B" panose="00020600040101010101" pitchFamily="18" charset="-122"/>
                </a:defRPr>
              </a:lvl1pPr>
            </a:lstStyle>
            <a:p>
              <a:pPr marL="0" marR="0" lvl="0" indent="0" algn="ctr" defTabSz="914400" rtl="0" eaLnBrk="1" fontAlgn="auto" latinLnBrk="0" hangingPunct="1">
                <a:lnSpc>
                  <a:spcPct val="110000"/>
                </a:lnSpc>
                <a:spcBef>
                  <a:spcPct val="0"/>
                </a:spcBef>
                <a:spcAft>
                  <a:spcPct val="0"/>
                </a:spcAft>
                <a:buClrTx/>
                <a:buSzTx/>
                <a:buFontTx/>
                <a:buNone/>
                <a:defRPr/>
              </a:pPr>
              <a:r>
                <a:rPr kumimoji="0" lang="zh-CN" altLang="en-US" sz="1200" b="0" i="0" u="none" strike="noStrike" kern="1200" cap="none" spc="0" normalizeH="0" baseline="0" noProof="0">
                  <a:ln>
                    <a:noFill/>
                  </a:ln>
                  <a:solidFill>
                    <a:schemeClr val="bg1"/>
                  </a:solidFill>
                  <a:effectLst/>
                  <a:uLnTx/>
                  <a:uFillTx/>
                  <a:latin typeface="OPPOSans R" panose="00020600040101010101" pitchFamily="18" charset="-122"/>
                  <a:ea typeface="OPPOSans R" panose="00020600040101010101" pitchFamily="18" charset="-122"/>
                  <a:cs typeface="OPPOSans B" panose="00020600040101010101" pitchFamily="18" charset="-122"/>
                </a:rPr>
                <a:t>用户交互模型</a:t>
              </a:r>
              <a:endParaRPr kumimoji="0" lang="zh-CN" altLang="en-US" sz="1200" b="0" i="0" u="none" strike="noStrike" kern="1200" cap="none" spc="0" normalizeH="0" baseline="0" noProof="0">
                <a:ln>
                  <a:noFill/>
                </a:ln>
                <a:solidFill>
                  <a:schemeClr val="bg1"/>
                </a:solidFill>
                <a:effectLst/>
                <a:uLnTx/>
                <a:uFillTx/>
                <a:latin typeface="OPPOSans R" panose="00020600040101010101" pitchFamily="18" charset="-122"/>
                <a:ea typeface="OPPOSans R" panose="00020600040101010101" pitchFamily="18" charset="-122"/>
                <a:cs typeface="OPPOSans B" panose="00020600040101010101" pitchFamily="18" charset="-122"/>
              </a:endParaRPr>
            </a:p>
          </p:txBody>
        </p:sp>
      </p:grpSp>
      <p:grpSp>
        <p:nvGrpSpPr>
          <p:cNvPr id="87" name="组合 86"/>
          <p:cNvGrpSpPr/>
          <p:nvPr/>
        </p:nvGrpSpPr>
        <p:grpSpPr>
          <a:xfrm>
            <a:off x="5405477" y="3708388"/>
            <a:ext cx="1445256" cy="467998"/>
            <a:chOff x="863225" y="1891302"/>
            <a:chExt cx="1445256" cy="467998"/>
          </a:xfrm>
        </p:grpSpPr>
        <p:sp>
          <p:nvSpPr>
            <p:cNvPr id="88" name="圆角矩形 75"/>
            <p:cNvSpPr/>
            <p:nvPr/>
          </p:nvSpPr>
          <p:spPr>
            <a:xfrm>
              <a:off x="863225" y="1891302"/>
              <a:ext cx="1377878" cy="467998"/>
            </a:xfrm>
            <a:prstGeom prst="roundRect">
              <a:avLst>
                <a:gd name="adj" fmla="val 12168"/>
              </a:avLst>
            </a:prstGeom>
            <a:solidFill>
              <a:schemeClr val="bg1"/>
            </a:solidFill>
            <a:ln w="9525">
              <a:gradFill>
                <a:gsLst>
                  <a:gs pos="0">
                    <a:schemeClr val="accent1">
                      <a:alpha val="0"/>
                    </a:schemeClr>
                  </a:gs>
                  <a:gs pos="100000">
                    <a:schemeClr val="accent1"/>
                  </a:gs>
                </a:gsLst>
                <a:lin ang="5400000" scaled="1"/>
              </a:gradFill>
            </a:ln>
            <a:effectLst>
              <a:outerShdw blurRad="368300" dist="203200" dir="5400000" sx="98000" sy="98000" algn="t" rotWithShape="0">
                <a:schemeClr val="accent2">
                  <a:lumMod val="50000"/>
                  <a:alpha val="18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rgbClr val="795696"/>
                </a:solidFill>
                <a:effectLst/>
                <a:uLnTx/>
                <a:uFillTx/>
                <a:latin typeface="OPPOSans R" panose="00020600040101010101" pitchFamily="18" charset="-122"/>
                <a:ea typeface="OPPOSans R" panose="00020600040101010101" pitchFamily="18" charset="-122"/>
                <a:cs typeface="+mn-cs"/>
              </a:endParaRPr>
            </a:p>
          </p:txBody>
        </p:sp>
        <p:sp>
          <p:nvSpPr>
            <p:cNvPr id="89" name="文本框 88"/>
            <p:cNvSpPr txBox="1"/>
            <p:nvPr/>
          </p:nvSpPr>
          <p:spPr>
            <a:xfrm>
              <a:off x="863225" y="1991258"/>
              <a:ext cx="1445256" cy="281295"/>
            </a:xfrm>
            <a:prstGeom prst="rect">
              <a:avLst/>
            </a:prstGeom>
            <a:noFill/>
          </p:spPr>
          <p:txBody>
            <a:bodyPr wrap="square" rtlCol="0">
              <a:spAutoFit/>
            </a:bodyPr>
            <a:lstStyle>
              <a:defPPr>
                <a:defRPr lang="zh-CN"/>
              </a:defPPr>
              <a:lvl1pPr algn="ctr">
                <a:lnSpc>
                  <a:spcPct val="110000"/>
                </a:lnSpc>
                <a:defRPr sz="1400">
                  <a:latin typeface="OPPOSans B" panose="00020600040101010101" pitchFamily="18" charset="-122"/>
                  <a:ea typeface="OPPOSans B" panose="00020600040101010101" pitchFamily="18" charset="-122"/>
                  <a:cs typeface="OPPOSans B" panose="00020600040101010101" pitchFamily="18" charset="-122"/>
                </a:defRPr>
              </a:lvl1pPr>
            </a:lstStyle>
            <a:p>
              <a:pPr marL="0" marR="0" lvl="0" indent="0" algn="ctr" defTabSz="914400" rtl="0" eaLnBrk="1" fontAlgn="auto" latinLnBrk="0" hangingPunct="1">
                <a:lnSpc>
                  <a:spcPct val="110000"/>
                </a:lnSpc>
                <a:spcBef>
                  <a:spcPct val="0"/>
                </a:spcBef>
                <a:spcAft>
                  <a:spcPct val="0"/>
                </a:spcAft>
                <a:buClrTx/>
                <a:buSzTx/>
                <a:buFontTx/>
                <a:buNone/>
                <a:defRPr/>
              </a:pPr>
              <a:r>
                <a:rPr kumimoji="0" lang="zh-CN" altLang="en-US" sz="1200" b="0" i="0" u="none" strike="noStrike" kern="1200" cap="none" spc="0" normalizeH="0" baseline="0" noProof="0">
                  <a:ln>
                    <a:noFill/>
                  </a:ln>
                  <a:solidFill>
                    <a:srgbClr val="795696"/>
                  </a:solidFill>
                  <a:effectLst/>
                  <a:uLnTx/>
                  <a:uFillTx/>
                  <a:latin typeface="OPPOSans R" panose="00020600040101010101" pitchFamily="18" charset="-122"/>
                  <a:ea typeface="OPPOSans R" panose="00020600040101010101" pitchFamily="18" charset="-122"/>
                  <a:cs typeface="OPPOSans B" panose="00020600040101010101" pitchFamily="18" charset="-122"/>
                </a:rPr>
                <a:t>私域用户</a:t>
              </a:r>
              <a:r>
                <a:rPr kumimoji="0" lang="en-US" altLang="zh-CN" sz="1200" b="0" i="0" u="none" strike="noStrike" kern="1200" cap="none" spc="0" normalizeH="0" baseline="0" noProof="0">
                  <a:ln>
                    <a:noFill/>
                  </a:ln>
                  <a:solidFill>
                    <a:srgbClr val="795696"/>
                  </a:solidFill>
                  <a:effectLst/>
                  <a:uLnTx/>
                  <a:uFillTx/>
                  <a:latin typeface="OPPOSans R" panose="00020600040101010101" pitchFamily="18" charset="-122"/>
                  <a:ea typeface="OPPOSans R" panose="00020600040101010101" pitchFamily="18" charset="-122"/>
                  <a:cs typeface="OPPOSans B" panose="00020600040101010101" pitchFamily="18" charset="-122"/>
                </a:rPr>
                <a:t>NSP</a:t>
              </a:r>
              <a:r>
                <a:rPr kumimoji="0" lang="zh-CN" altLang="en-US" sz="1200" b="0" i="0" u="none" strike="noStrike" kern="1200" cap="none" spc="0" normalizeH="0" baseline="0" noProof="0">
                  <a:ln>
                    <a:noFill/>
                  </a:ln>
                  <a:solidFill>
                    <a:srgbClr val="795696"/>
                  </a:solidFill>
                  <a:effectLst/>
                  <a:uLnTx/>
                  <a:uFillTx/>
                  <a:latin typeface="OPPOSans R" panose="00020600040101010101" pitchFamily="18" charset="-122"/>
                  <a:ea typeface="OPPOSans R" panose="00020600040101010101" pitchFamily="18" charset="-122"/>
                  <a:cs typeface="OPPOSans B" panose="00020600040101010101" pitchFamily="18" charset="-122"/>
                </a:rPr>
                <a:t>模型</a:t>
              </a:r>
              <a:endParaRPr kumimoji="0" lang="zh-CN" altLang="en-US" sz="1200" b="0" i="0" u="none" strike="noStrike" kern="1200" cap="none" spc="0" normalizeH="0" baseline="0" noProof="0">
                <a:ln>
                  <a:noFill/>
                </a:ln>
                <a:solidFill>
                  <a:srgbClr val="795696"/>
                </a:solidFill>
                <a:effectLst/>
                <a:uLnTx/>
                <a:uFillTx/>
                <a:latin typeface="OPPOSans R" panose="00020600040101010101" pitchFamily="18" charset="-122"/>
                <a:ea typeface="OPPOSans R" panose="00020600040101010101" pitchFamily="18" charset="-122"/>
                <a:cs typeface="OPPOSans B" panose="00020600040101010101" pitchFamily="18" charset="-122"/>
              </a:endParaRPr>
            </a:p>
          </p:txBody>
        </p:sp>
      </p:grpSp>
      <p:grpSp>
        <p:nvGrpSpPr>
          <p:cNvPr id="90" name="组合 89"/>
          <p:cNvGrpSpPr/>
          <p:nvPr/>
        </p:nvGrpSpPr>
        <p:grpSpPr>
          <a:xfrm>
            <a:off x="3245172" y="4450892"/>
            <a:ext cx="1377879" cy="467998"/>
            <a:chOff x="875912" y="1891302"/>
            <a:chExt cx="1264202" cy="467998"/>
          </a:xfrm>
          <a:solidFill>
            <a:srgbClr val="795696"/>
          </a:solidFill>
        </p:grpSpPr>
        <p:sp>
          <p:nvSpPr>
            <p:cNvPr id="91" name="圆角矩形 75"/>
            <p:cNvSpPr/>
            <p:nvPr/>
          </p:nvSpPr>
          <p:spPr>
            <a:xfrm>
              <a:off x="875912" y="1891302"/>
              <a:ext cx="1264202" cy="467998"/>
            </a:xfrm>
            <a:prstGeom prst="roundRect">
              <a:avLst>
                <a:gd name="adj" fmla="val 12168"/>
              </a:avLst>
            </a:prstGeom>
            <a:grpFill/>
            <a:ln w="9525">
              <a:gradFill>
                <a:gsLst>
                  <a:gs pos="0">
                    <a:schemeClr val="accent1">
                      <a:alpha val="0"/>
                    </a:schemeClr>
                  </a:gs>
                  <a:gs pos="100000">
                    <a:schemeClr val="accent1"/>
                  </a:gs>
                </a:gsLst>
                <a:lin ang="5400000" scaled="1"/>
              </a:gradFill>
            </a:ln>
            <a:effectLst>
              <a:outerShdw blurRad="368300" dist="203200" dir="5400000" sx="98000" sy="98000" algn="t" rotWithShape="0">
                <a:schemeClr val="accent2">
                  <a:lumMod val="50000"/>
                  <a:alpha val="18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bg1"/>
                </a:solidFill>
                <a:effectLst/>
                <a:uLnTx/>
                <a:uFillTx/>
                <a:latin typeface="OPPOSans R" panose="00020600040101010101" pitchFamily="18" charset="-122"/>
                <a:ea typeface="OPPOSans R" panose="00020600040101010101" pitchFamily="18" charset="-122"/>
                <a:cs typeface="+mn-cs"/>
              </a:endParaRPr>
            </a:p>
          </p:txBody>
        </p:sp>
        <p:sp>
          <p:nvSpPr>
            <p:cNvPr id="92" name="文本框 91"/>
            <p:cNvSpPr txBox="1"/>
            <p:nvPr/>
          </p:nvSpPr>
          <p:spPr>
            <a:xfrm>
              <a:off x="924551" y="1991258"/>
              <a:ext cx="1209515" cy="289310"/>
            </a:xfrm>
            <a:prstGeom prst="rect">
              <a:avLst/>
            </a:prstGeom>
            <a:grpFill/>
          </p:spPr>
          <p:txBody>
            <a:bodyPr wrap="square" rtlCol="0">
              <a:spAutoFit/>
            </a:bodyPr>
            <a:lstStyle>
              <a:defPPr>
                <a:defRPr lang="zh-CN"/>
              </a:defPPr>
              <a:lvl1pPr algn="ctr">
                <a:lnSpc>
                  <a:spcPct val="110000"/>
                </a:lnSpc>
                <a:defRPr sz="1400">
                  <a:latin typeface="OPPOSans B" panose="00020600040101010101" pitchFamily="18" charset="-122"/>
                  <a:ea typeface="OPPOSans B" panose="00020600040101010101" pitchFamily="18" charset="-122"/>
                  <a:cs typeface="OPPOSans B" panose="00020600040101010101" pitchFamily="18" charset="-122"/>
                </a:defRPr>
              </a:lvl1pPr>
            </a:lstStyle>
            <a:p>
              <a:pPr marL="0" marR="0" lvl="0" indent="0" algn="ctr" defTabSz="914400" rtl="0" eaLnBrk="1" fontAlgn="auto" latinLnBrk="0" hangingPunct="1">
                <a:lnSpc>
                  <a:spcPct val="110000"/>
                </a:lnSpc>
                <a:spcBef>
                  <a:spcPct val="0"/>
                </a:spcBef>
                <a:spcAft>
                  <a:spcPct val="0"/>
                </a:spcAft>
                <a:buClrTx/>
                <a:buSzTx/>
                <a:buFontTx/>
                <a:buNone/>
                <a:defRPr/>
              </a:pPr>
              <a:r>
                <a:rPr kumimoji="0" lang="zh-CN" altLang="en-US" sz="1200" b="0" i="0" u="none" strike="noStrike" kern="1200" cap="none" spc="0" normalizeH="0" baseline="0" noProof="0">
                  <a:ln>
                    <a:noFill/>
                  </a:ln>
                  <a:solidFill>
                    <a:schemeClr val="bg1"/>
                  </a:solidFill>
                  <a:effectLst/>
                  <a:uLnTx/>
                  <a:uFillTx/>
                  <a:latin typeface="OPPOSans R" panose="00020600040101010101" pitchFamily="18" charset="-122"/>
                  <a:ea typeface="OPPOSans R" panose="00020600040101010101" pitchFamily="18" charset="-122"/>
                  <a:cs typeface="OPPOSans B" panose="00020600040101010101" pitchFamily="18" charset="-122"/>
                </a:rPr>
                <a:t>企微</a:t>
              </a:r>
              <a:r>
                <a:rPr kumimoji="0" lang="en-US" altLang="zh-CN" sz="1200" b="0" i="0" u="none" strike="noStrike" kern="1200" cap="none" spc="0" normalizeH="0" baseline="0" noProof="0">
                  <a:ln>
                    <a:noFill/>
                  </a:ln>
                  <a:solidFill>
                    <a:schemeClr val="bg1"/>
                  </a:solidFill>
                  <a:effectLst/>
                  <a:uLnTx/>
                  <a:uFillTx/>
                  <a:latin typeface="OPPOSans R" panose="00020600040101010101" pitchFamily="18" charset="-122"/>
                  <a:ea typeface="OPPOSans R" panose="00020600040101010101" pitchFamily="18" charset="-122"/>
                  <a:cs typeface="OPPOSans B" panose="00020600040101010101" pitchFamily="18" charset="-122"/>
                </a:rPr>
                <a:t>SCRM</a:t>
              </a:r>
              <a:endParaRPr kumimoji="0" lang="zh-CN" altLang="en-US" sz="1200" b="0" i="0" u="none" strike="noStrike" kern="1200" cap="none" spc="0" normalizeH="0" baseline="0" noProof="0">
                <a:ln>
                  <a:noFill/>
                </a:ln>
                <a:solidFill>
                  <a:schemeClr val="bg1"/>
                </a:solidFill>
                <a:effectLst/>
                <a:uLnTx/>
                <a:uFillTx/>
                <a:latin typeface="OPPOSans R" panose="00020600040101010101" pitchFamily="18" charset="-122"/>
                <a:ea typeface="OPPOSans R" panose="00020600040101010101" pitchFamily="18" charset="-122"/>
                <a:cs typeface="OPPOSans B" panose="00020600040101010101" pitchFamily="18" charset="-122"/>
              </a:endParaRPr>
            </a:p>
          </p:txBody>
        </p:sp>
      </p:grpSp>
      <p:grpSp>
        <p:nvGrpSpPr>
          <p:cNvPr id="94" name="组合 93"/>
          <p:cNvGrpSpPr/>
          <p:nvPr/>
        </p:nvGrpSpPr>
        <p:grpSpPr>
          <a:xfrm>
            <a:off x="5415955" y="4442472"/>
            <a:ext cx="1377879" cy="467998"/>
            <a:chOff x="875912" y="1891302"/>
            <a:chExt cx="1264202" cy="467998"/>
          </a:xfrm>
          <a:solidFill>
            <a:srgbClr val="795696"/>
          </a:solidFill>
        </p:grpSpPr>
        <p:sp>
          <p:nvSpPr>
            <p:cNvPr id="95" name="圆角矩形 75"/>
            <p:cNvSpPr/>
            <p:nvPr/>
          </p:nvSpPr>
          <p:spPr>
            <a:xfrm>
              <a:off x="875912" y="1891302"/>
              <a:ext cx="1264202" cy="467998"/>
            </a:xfrm>
            <a:prstGeom prst="roundRect">
              <a:avLst>
                <a:gd name="adj" fmla="val 12168"/>
              </a:avLst>
            </a:prstGeom>
            <a:grpFill/>
            <a:ln w="9525">
              <a:gradFill>
                <a:gsLst>
                  <a:gs pos="0">
                    <a:schemeClr val="accent1">
                      <a:alpha val="0"/>
                    </a:schemeClr>
                  </a:gs>
                  <a:gs pos="100000">
                    <a:schemeClr val="accent1"/>
                  </a:gs>
                </a:gsLst>
                <a:lin ang="5400000" scaled="1"/>
              </a:gradFill>
            </a:ln>
            <a:effectLst>
              <a:outerShdw blurRad="368300" dist="203200" dir="5400000" sx="98000" sy="98000" algn="t" rotWithShape="0">
                <a:schemeClr val="accent2">
                  <a:lumMod val="50000"/>
                  <a:alpha val="18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bg1"/>
                </a:solidFill>
                <a:effectLst/>
                <a:uLnTx/>
                <a:uFillTx/>
                <a:latin typeface="OPPOSans R" panose="00020600040101010101" pitchFamily="18" charset="-122"/>
                <a:ea typeface="OPPOSans R" panose="00020600040101010101" pitchFamily="18" charset="-122"/>
                <a:cs typeface="+mn-cs"/>
              </a:endParaRPr>
            </a:p>
          </p:txBody>
        </p:sp>
        <p:sp>
          <p:nvSpPr>
            <p:cNvPr id="96" name="文本框 95"/>
            <p:cNvSpPr txBox="1"/>
            <p:nvPr/>
          </p:nvSpPr>
          <p:spPr>
            <a:xfrm>
              <a:off x="924551" y="1991258"/>
              <a:ext cx="1209515" cy="289310"/>
            </a:xfrm>
            <a:prstGeom prst="rect">
              <a:avLst/>
            </a:prstGeom>
            <a:grpFill/>
          </p:spPr>
          <p:txBody>
            <a:bodyPr wrap="square" rtlCol="0">
              <a:spAutoFit/>
            </a:bodyPr>
            <a:lstStyle>
              <a:defPPr>
                <a:defRPr lang="zh-CN"/>
              </a:defPPr>
              <a:lvl1pPr algn="ctr">
                <a:lnSpc>
                  <a:spcPct val="110000"/>
                </a:lnSpc>
                <a:defRPr sz="1400">
                  <a:latin typeface="OPPOSans B" panose="00020600040101010101" pitchFamily="18" charset="-122"/>
                  <a:ea typeface="OPPOSans B" panose="00020600040101010101" pitchFamily="18" charset="-122"/>
                  <a:cs typeface="OPPOSans B" panose="00020600040101010101" pitchFamily="18" charset="-122"/>
                </a:defRPr>
              </a:lvl1pPr>
            </a:lstStyle>
            <a:p>
              <a:pPr marL="0" marR="0" lvl="0" indent="0" algn="ctr" defTabSz="914400" rtl="0" eaLnBrk="1" fontAlgn="auto" latinLnBrk="0" hangingPunct="1">
                <a:lnSpc>
                  <a:spcPct val="110000"/>
                </a:lnSpc>
                <a:spcBef>
                  <a:spcPct val="0"/>
                </a:spcBef>
                <a:spcAft>
                  <a:spcPct val="0"/>
                </a:spcAft>
                <a:buClrTx/>
                <a:buSzTx/>
                <a:buFontTx/>
                <a:buNone/>
                <a:defRPr/>
              </a:pPr>
              <a:r>
                <a:rPr kumimoji="0" lang="zh-CN" altLang="en-US" sz="1200" b="0" i="0" u="none" strike="noStrike" kern="1200" cap="none" spc="0" normalizeH="0" baseline="0" noProof="0">
                  <a:ln>
                    <a:noFill/>
                  </a:ln>
                  <a:solidFill>
                    <a:schemeClr val="bg1"/>
                  </a:solidFill>
                  <a:effectLst/>
                  <a:uLnTx/>
                  <a:uFillTx/>
                  <a:latin typeface="OPPOSans R" panose="00020600040101010101" pitchFamily="18" charset="-122"/>
                  <a:ea typeface="OPPOSans R" panose="00020600040101010101" pitchFamily="18" charset="-122"/>
                  <a:cs typeface="OPPOSans B" panose="00020600040101010101" pitchFamily="18" charset="-122"/>
                </a:rPr>
                <a:t>小程序矩阵</a:t>
              </a:r>
              <a:endParaRPr kumimoji="0" lang="zh-CN" altLang="en-US" sz="1200" b="0" i="0" u="none" strike="noStrike" kern="1200" cap="none" spc="0" normalizeH="0" baseline="0" noProof="0">
                <a:ln>
                  <a:noFill/>
                </a:ln>
                <a:solidFill>
                  <a:schemeClr val="bg1"/>
                </a:solidFill>
                <a:effectLst/>
                <a:uLnTx/>
                <a:uFillTx/>
                <a:latin typeface="OPPOSans R" panose="00020600040101010101" pitchFamily="18" charset="-122"/>
                <a:ea typeface="OPPOSans R" panose="00020600040101010101" pitchFamily="18" charset="-122"/>
                <a:cs typeface="OPPOSans B" panose="00020600040101010101" pitchFamily="18" charset="-122"/>
              </a:endParaRPr>
            </a:p>
          </p:txBody>
        </p:sp>
      </p:grpSp>
      <p:grpSp>
        <p:nvGrpSpPr>
          <p:cNvPr id="97" name="组合 96"/>
          <p:cNvGrpSpPr/>
          <p:nvPr/>
        </p:nvGrpSpPr>
        <p:grpSpPr>
          <a:xfrm>
            <a:off x="7582398" y="4453084"/>
            <a:ext cx="1377879" cy="467998"/>
            <a:chOff x="875912" y="1891302"/>
            <a:chExt cx="1264202" cy="467998"/>
          </a:xfrm>
          <a:solidFill>
            <a:srgbClr val="795696"/>
          </a:solidFill>
        </p:grpSpPr>
        <p:sp>
          <p:nvSpPr>
            <p:cNvPr id="98" name="圆角矩形 75"/>
            <p:cNvSpPr/>
            <p:nvPr/>
          </p:nvSpPr>
          <p:spPr>
            <a:xfrm>
              <a:off x="875912" y="1891302"/>
              <a:ext cx="1264202" cy="467998"/>
            </a:xfrm>
            <a:prstGeom prst="roundRect">
              <a:avLst>
                <a:gd name="adj" fmla="val 12168"/>
              </a:avLst>
            </a:prstGeom>
            <a:grpFill/>
            <a:ln w="9525">
              <a:gradFill>
                <a:gsLst>
                  <a:gs pos="0">
                    <a:schemeClr val="accent1">
                      <a:alpha val="0"/>
                    </a:schemeClr>
                  </a:gs>
                  <a:gs pos="100000">
                    <a:schemeClr val="accent1"/>
                  </a:gs>
                </a:gsLst>
                <a:lin ang="5400000" scaled="1"/>
              </a:gradFill>
            </a:ln>
            <a:effectLst>
              <a:outerShdw blurRad="368300" dist="203200" dir="5400000" sx="98000" sy="98000" algn="t" rotWithShape="0">
                <a:schemeClr val="accent2">
                  <a:lumMod val="50000"/>
                  <a:alpha val="18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bg1"/>
                </a:solidFill>
                <a:effectLst/>
                <a:uLnTx/>
                <a:uFillTx/>
                <a:latin typeface="OPPOSans R" panose="00020600040101010101" pitchFamily="18" charset="-122"/>
                <a:ea typeface="OPPOSans R" panose="00020600040101010101" pitchFamily="18" charset="-122"/>
                <a:cs typeface="+mn-cs"/>
              </a:endParaRPr>
            </a:p>
          </p:txBody>
        </p:sp>
        <p:sp>
          <p:nvSpPr>
            <p:cNvPr id="99" name="文本框 98"/>
            <p:cNvSpPr txBox="1"/>
            <p:nvPr/>
          </p:nvSpPr>
          <p:spPr>
            <a:xfrm>
              <a:off x="924551" y="1991258"/>
              <a:ext cx="1209515" cy="289310"/>
            </a:xfrm>
            <a:prstGeom prst="rect">
              <a:avLst/>
            </a:prstGeom>
            <a:grpFill/>
          </p:spPr>
          <p:txBody>
            <a:bodyPr wrap="square" rtlCol="0">
              <a:spAutoFit/>
            </a:bodyPr>
            <a:lstStyle>
              <a:defPPr>
                <a:defRPr lang="zh-CN"/>
              </a:defPPr>
              <a:lvl1pPr algn="ctr">
                <a:lnSpc>
                  <a:spcPct val="110000"/>
                </a:lnSpc>
                <a:defRPr sz="1400">
                  <a:latin typeface="OPPOSans B" panose="00020600040101010101" pitchFamily="18" charset="-122"/>
                  <a:ea typeface="OPPOSans B" panose="00020600040101010101" pitchFamily="18" charset="-122"/>
                  <a:cs typeface="OPPOSans B" panose="00020600040101010101" pitchFamily="18" charset="-122"/>
                </a:defRPr>
              </a:lvl1pPr>
            </a:lstStyle>
            <a:p>
              <a:pPr marL="0" marR="0" lvl="0" indent="0" algn="ctr" defTabSz="914400" rtl="0" eaLnBrk="1" fontAlgn="auto" latinLnBrk="0" hangingPunct="1">
                <a:lnSpc>
                  <a:spcPct val="110000"/>
                </a:lnSpc>
                <a:spcBef>
                  <a:spcPct val="0"/>
                </a:spcBef>
                <a:spcAft>
                  <a:spcPct val="0"/>
                </a:spcAft>
                <a:buClrTx/>
                <a:buSzTx/>
                <a:buFontTx/>
                <a:buNone/>
                <a:defRPr/>
              </a:pPr>
              <a:r>
                <a:rPr lang="zh-CN" altLang="en-US" sz="1200">
                  <a:solidFill>
                    <a:schemeClr val="bg1"/>
                  </a:solidFill>
                  <a:latin typeface="OPPOSans R" panose="00020600040101010101" pitchFamily="18" charset="-122"/>
                  <a:ea typeface="OPPOSans R" panose="00020600040101010101" pitchFamily="18" charset="-122"/>
                </a:rPr>
                <a:t>全域会员系统</a:t>
              </a:r>
              <a:endParaRPr kumimoji="0" lang="zh-CN" altLang="en-US" sz="1200" b="0" i="0" u="none" strike="noStrike" kern="1200" cap="none" spc="0" normalizeH="0" baseline="0" noProof="0">
                <a:ln>
                  <a:noFill/>
                </a:ln>
                <a:solidFill>
                  <a:schemeClr val="bg1"/>
                </a:solidFill>
                <a:effectLst/>
                <a:uLnTx/>
                <a:uFillTx/>
                <a:latin typeface="OPPOSans R" panose="00020600040101010101" pitchFamily="18" charset="-122"/>
                <a:ea typeface="OPPOSans R" panose="00020600040101010101" pitchFamily="18" charset="-122"/>
                <a:cs typeface="OPPOSans B" panose="00020600040101010101" pitchFamily="18" charset="-122"/>
              </a:endParaRPr>
            </a:p>
          </p:txBody>
        </p:sp>
      </p:grpSp>
      <p:grpSp>
        <p:nvGrpSpPr>
          <p:cNvPr id="100" name="组合 99"/>
          <p:cNvGrpSpPr/>
          <p:nvPr/>
        </p:nvGrpSpPr>
        <p:grpSpPr>
          <a:xfrm>
            <a:off x="9714230" y="4450892"/>
            <a:ext cx="1377879" cy="467998"/>
            <a:chOff x="875912" y="1891302"/>
            <a:chExt cx="1264202" cy="467998"/>
          </a:xfrm>
          <a:solidFill>
            <a:srgbClr val="795696"/>
          </a:solidFill>
        </p:grpSpPr>
        <p:sp>
          <p:nvSpPr>
            <p:cNvPr id="101" name="圆角矩形 75"/>
            <p:cNvSpPr/>
            <p:nvPr/>
          </p:nvSpPr>
          <p:spPr>
            <a:xfrm>
              <a:off x="875912" y="1891302"/>
              <a:ext cx="1264202" cy="467998"/>
            </a:xfrm>
            <a:prstGeom prst="roundRect">
              <a:avLst>
                <a:gd name="adj" fmla="val 12168"/>
              </a:avLst>
            </a:prstGeom>
            <a:grpFill/>
            <a:ln w="9525">
              <a:gradFill>
                <a:gsLst>
                  <a:gs pos="0">
                    <a:schemeClr val="accent1">
                      <a:alpha val="0"/>
                    </a:schemeClr>
                  </a:gs>
                  <a:gs pos="100000">
                    <a:schemeClr val="accent1"/>
                  </a:gs>
                </a:gsLst>
                <a:lin ang="5400000" scaled="1"/>
              </a:gradFill>
            </a:ln>
            <a:effectLst>
              <a:outerShdw blurRad="368300" dist="203200" dir="5400000" sx="98000" sy="98000" algn="t" rotWithShape="0">
                <a:schemeClr val="accent2">
                  <a:lumMod val="50000"/>
                  <a:alpha val="18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bg1"/>
                </a:solidFill>
                <a:effectLst/>
                <a:uLnTx/>
                <a:uFillTx/>
                <a:latin typeface="OPPOSans R" panose="00020600040101010101" pitchFamily="18" charset="-122"/>
                <a:ea typeface="OPPOSans R" panose="00020600040101010101" pitchFamily="18" charset="-122"/>
                <a:cs typeface="+mn-cs"/>
              </a:endParaRPr>
            </a:p>
          </p:txBody>
        </p:sp>
        <p:sp>
          <p:nvSpPr>
            <p:cNvPr id="102" name="文本框 101"/>
            <p:cNvSpPr txBox="1"/>
            <p:nvPr/>
          </p:nvSpPr>
          <p:spPr>
            <a:xfrm>
              <a:off x="924551" y="1991258"/>
              <a:ext cx="1209515" cy="281295"/>
            </a:xfrm>
            <a:prstGeom prst="rect">
              <a:avLst/>
            </a:prstGeom>
            <a:grpFill/>
          </p:spPr>
          <p:txBody>
            <a:bodyPr wrap="square" rtlCol="0">
              <a:spAutoFit/>
            </a:bodyPr>
            <a:lstStyle>
              <a:defPPr>
                <a:defRPr lang="zh-CN"/>
              </a:defPPr>
              <a:lvl1pPr algn="ctr">
                <a:lnSpc>
                  <a:spcPct val="110000"/>
                </a:lnSpc>
                <a:defRPr sz="1400">
                  <a:latin typeface="OPPOSans B" panose="00020600040101010101" pitchFamily="18" charset="-122"/>
                  <a:ea typeface="OPPOSans B" panose="00020600040101010101" pitchFamily="18" charset="-122"/>
                  <a:cs typeface="OPPOSans B" panose="00020600040101010101" pitchFamily="18" charset="-122"/>
                </a:defRPr>
              </a:lvl1pPr>
            </a:lstStyle>
            <a:p>
              <a:pPr marL="0" marR="0" lvl="0" indent="0" algn="ctr" defTabSz="914400" rtl="0" eaLnBrk="1" fontAlgn="auto" latinLnBrk="0" hangingPunct="1">
                <a:lnSpc>
                  <a:spcPct val="110000"/>
                </a:lnSpc>
                <a:spcBef>
                  <a:spcPct val="0"/>
                </a:spcBef>
                <a:spcAft>
                  <a:spcPct val="0"/>
                </a:spcAft>
                <a:buClrTx/>
                <a:buSzTx/>
                <a:buFontTx/>
                <a:buNone/>
                <a:defRPr/>
              </a:pPr>
              <a:r>
                <a:rPr kumimoji="0" lang="zh-CN" altLang="en-US" sz="1200" b="0" i="0" u="none" strike="noStrike" kern="1200" cap="none" spc="0" normalizeH="0" baseline="0" noProof="0">
                  <a:ln>
                    <a:noFill/>
                  </a:ln>
                  <a:solidFill>
                    <a:schemeClr val="bg1"/>
                  </a:solidFill>
                  <a:effectLst/>
                  <a:uLnTx/>
                  <a:uFillTx/>
                  <a:latin typeface="OPPOSans R" panose="00020600040101010101" pitchFamily="18" charset="-122"/>
                  <a:ea typeface="OPPOSans R" panose="00020600040101010101" pitchFamily="18" charset="-122"/>
                  <a:cs typeface="OPPOSans B" panose="00020600040101010101" pitchFamily="18" charset="-122"/>
                </a:rPr>
                <a:t>用户标签中台</a:t>
              </a:r>
              <a:endParaRPr kumimoji="0" lang="zh-CN" altLang="en-US" sz="1200" b="0" i="0" u="none" strike="noStrike" kern="1200" cap="none" spc="0" normalizeH="0" baseline="0" noProof="0">
                <a:ln>
                  <a:noFill/>
                </a:ln>
                <a:solidFill>
                  <a:schemeClr val="bg1"/>
                </a:solidFill>
                <a:effectLst/>
                <a:uLnTx/>
                <a:uFillTx/>
                <a:latin typeface="OPPOSans R" panose="00020600040101010101" pitchFamily="18" charset="-122"/>
                <a:ea typeface="OPPOSans R" panose="00020600040101010101" pitchFamily="18" charset="-122"/>
                <a:cs typeface="OPPOSans B" panose="00020600040101010101" pitchFamily="18" charset="-122"/>
              </a:endParaRPr>
            </a:p>
          </p:txBody>
        </p:sp>
      </p:grpSp>
      <p:grpSp>
        <p:nvGrpSpPr>
          <p:cNvPr id="103" name="组合 102"/>
          <p:cNvGrpSpPr/>
          <p:nvPr/>
        </p:nvGrpSpPr>
        <p:grpSpPr>
          <a:xfrm>
            <a:off x="3245171" y="4953764"/>
            <a:ext cx="7840347" cy="467998"/>
            <a:chOff x="875912" y="1891302"/>
            <a:chExt cx="1264202" cy="467998"/>
          </a:xfrm>
          <a:solidFill>
            <a:srgbClr val="795696"/>
          </a:solidFill>
        </p:grpSpPr>
        <p:sp>
          <p:nvSpPr>
            <p:cNvPr id="104" name="圆角矩形 75"/>
            <p:cNvSpPr/>
            <p:nvPr/>
          </p:nvSpPr>
          <p:spPr>
            <a:xfrm>
              <a:off x="875912" y="1891302"/>
              <a:ext cx="1264202" cy="467998"/>
            </a:xfrm>
            <a:prstGeom prst="roundRect">
              <a:avLst>
                <a:gd name="adj" fmla="val 12168"/>
              </a:avLst>
            </a:prstGeom>
            <a:grpFill/>
            <a:ln w="9525">
              <a:gradFill>
                <a:gsLst>
                  <a:gs pos="0">
                    <a:schemeClr val="accent1">
                      <a:alpha val="0"/>
                    </a:schemeClr>
                  </a:gs>
                  <a:gs pos="100000">
                    <a:schemeClr val="accent1"/>
                  </a:gs>
                </a:gsLst>
                <a:lin ang="5400000" scaled="1"/>
              </a:gradFill>
            </a:ln>
            <a:effectLst>
              <a:outerShdw blurRad="368300" dist="203200" dir="5400000" sx="98000" sy="98000" algn="t" rotWithShape="0">
                <a:schemeClr val="accent2">
                  <a:lumMod val="50000"/>
                  <a:alpha val="18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bg1"/>
                </a:solidFill>
                <a:effectLst/>
                <a:uLnTx/>
                <a:uFillTx/>
                <a:latin typeface="OPPOSans R" panose="00020600040101010101" pitchFamily="18" charset="-122"/>
                <a:ea typeface="OPPOSans R" panose="00020600040101010101" pitchFamily="18" charset="-122"/>
                <a:cs typeface="+mn-cs"/>
              </a:endParaRPr>
            </a:p>
          </p:txBody>
        </p:sp>
        <p:sp>
          <p:nvSpPr>
            <p:cNvPr id="105" name="文本框 104"/>
            <p:cNvSpPr txBox="1"/>
            <p:nvPr/>
          </p:nvSpPr>
          <p:spPr>
            <a:xfrm>
              <a:off x="924551" y="1991258"/>
              <a:ext cx="1209515" cy="289310"/>
            </a:xfrm>
            <a:prstGeom prst="rect">
              <a:avLst/>
            </a:prstGeom>
            <a:grpFill/>
          </p:spPr>
          <p:txBody>
            <a:bodyPr wrap="square" rtlCol="0">
              <a:spAutoFit/>
            </a:bodyPr>
            <a:lstStyle>
              <a:defPPr>
                <a:defRPr lang="zh-CN"/>
              </a:defPPr>
              <a:lvl1pPr algn="ctr">
                <a:lnSpc>
                  <a:spcPct val="110000"/>
                </a:lnSpc>
                <a:defRPr sz="1400">
                  <a:latin typeface="OPPOSans B" panose="00020600040101010101" pitchFamily="18" charset="-122"/>
                  <a:ea typeface="OPPOSans B" panose="00020600040101010101" pitchFamily="18" charset="-122"/>
                  <a:cs typeface="OPPOSans B" panose="00020600040101010101" pitchFamily="18" charset="-122"/>
                </a:defRPr>
              </a:lvl1pPr>
            </a:lstStyle>
            <a:p>
              <a:pPr marL="0" marR="0" lvl="0" indent="0" algn="ctr" defTabSz="914400" rtl="0" eaLnBrk="1" fontAlgn="auto" latinLnBrk="0" hangingPunct="1">
                <a:lnSpc>
                  <a:spcPct val="110000"/>
                </a:lnSpc>
                <a:spcBef>
                  <a:spcPct val="0"/>
                </a:spcBef>
                <a:spcAft>
                  <a:spcPct val="0"/>
                </a:spcAft>
                <a:buClrTx/>
                <a:buSzTx/>
                <a:buFontTx/>
                <a:buNone/>
                <a:defRPr/>
              </a:pPr>
              <a:r>
                <a:rPr kumimoji="0" lang="zh-CN" altLang="en-US" sz="1200" b="0" i="0" u="none" strike="noStrike" kern="1200" cap="none" spc="0" normalizeH="0" baseline="0" noProof="0">
                  <a:ln>
                    <a:noFill/>
                  </a:ln>
                  <a:solidFill>
                    <a:schemeClr val="bg1"/>
                  </a:solidFill>
                  <a:effectLst/>
                  <a:uLnTx/>
                  <a:uFillTx/>
                  <a:latin typeface="OPPOSans R" panose="00020600040101010101" pitchFamily="18" charset="-122"/>
                  <a:ea typeface="OPPOSans R" panose="00020600040101010101" pitchFamily="18" charset="-122"/>
                  <a:cs typeface="OPPOSans B" panose="00020600040101010101" pitchFamily="18" charset="-122"/>
                </a:rPr>
                <a:t>全域数据平台打通</a:t>
              </a:r>
              <a:endParaRPr kumimoji="0" lang="zh-CN" altLang="en-US" sz="1200" b="0" i="0" u="none" strike="noStrike" kern="1200" cap="none" spc="0" normalizeH="0" baseline="0" noProof="0">
                <a:ln>
                  <a:noFill/>
                </a:ln>
                <a:solidFill>
                  <a:schemeClr val="bg1"/>
                </a:solidFill>
                <a:effectLst/>
                <a:uLnTx/>
                <a:uFillTx/>
                <a:latin typeface="OPPOSans R" panose="00020600040101010101" pitchFamily="18" charset="-122"/>
                <a:ea typeface="OPPOSans R" panose="00020600040101010101" pitchFamily="18" charset="-122"/>
                <a:cs typeface="OPPOSans B" panose="00020600040101010101" pitchFamily="18" charset="-122"/>
              </a:endParaRPr>
            </a:p>
          </p:txBody>
        </p:sp>
      </p:grpSp>
      <p:sp>
        <p:nvSpPr>
          <p:cNvPr id="108" name="圆角矩形 41"/>
          <p:cNvSpPr/>
          <p:nvPr/>
        </p:nvSpPr>
        <p:spPr>
          <a:xfrm>
            <a:off x="3013603" y="1164500"/>
            <a:ext cx="8402855" cy="1241749"/>
          </a:xfrm>
          <a:prstGeom prst="roundRect">
            <a:avLst>
              <a:gd name="adj" fmla="val 4634"/>
            </a:avLst>
          </a:prstGeom>
          <a:solidFill>
            <a:srgbClr val="DED1E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solidFill>
                <a:prstClr val="white"/>
              </a:solidFill>
              <a:latin typeface="OPPOSans R" panose="00020600040101010101" pitchFamily="18" charset="-122"/>
              <a:ea typeface="OPPOSans R" panose="00020600040101010101" pitchFamily="18" charset="-122"/>
            </a:endParaRPr>
          </a:p>
        </p:txBody>
      </p:sp>
      <p:grpSp>
        <p:nvGrpSpPr>
          <p:cNvPr id="109" name="组合 108"/>
          <p:cNvGrpSpPr/>
          <p:nvPr/>
        </p:nvGrpSpPr>
        <p:grpSpPr>
          <a:xfrm>
            <a:off x="3252769" y="1811253"/>
            <a:ext cx="1215563" cy="467998"/>
            <a:chOff x="924551" y="1891302"/>
            <a:chExt cx="1215563" cy="467998"/>
          </a:xfrm>
          <a:solidFill>
            <a:schemeClr val="bg1"/>
          </a:solidFill>
        </p:grpSpPr>
        <p:sp>
          <p:nvSpPr>
            <p:cNvPr id="134" name="圆角矩形 75"/>
            <p:cNvSpPr/>
            <p:nvPr/>
          </p:nvSpPr>
          <p:spPr>
            <a:xfrm>
              <a:off x="930599" y="1891302"/>
              <a:ext cx="1209515" cy="467998"/>
            </a:xfrm>
            <a:prstGeom prst="roundRect">
              <a:avLst>
                <a:gd name="adj" fmla="val 12168"/>
              </a:avLst>
            </a:prstGeom>
            <a:grpFill/>
            <a:ln w="9525">
              <a:gradFill>
                <a:gsLst>
                  <a:gs pos="0">
                    <a:schemeClr val="accent1">
                      <a:alpha val="0"/>
                    </a:schemeClr>
                  </a:gs>
                  <a:gs pos="100000">
                    <a:schemeClr val="accent1"/>
                  </a:gs>
                </a:gsLst>
                <a:lin ang="5400000" scaled="1"/>
              </a:gradFill>
            </a:ln>
            <a:effectLst>
              <a:outerShdw blurRad="368300" dist="203200" dir="5400000" sx="98000" sy="98000" algn="t" rotWithShape="0">
                <a:schemeClr val="accent2">
                  <a:lumMod val="50000"/>
                  <a:alpha val="18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rgbClr val="795696"/>
                </a:solidFill>
                <a:effectLst/>
                <a:uLnTx/>
                <a:uFillTx/>
                <a:latin typeface="OPPOSans R" panose="00020600040101010101" pitchFamily="18" charset="-122"/>
                <a:ea typeface="OPPOSans R" panose="00020600040101010101" pitchFamily="18" charset="-122"/>
                <a:cs typeface="+mn-cs"/>
              </a:endParaRPr>
            </a:p>
          </p:txBody>
        </p:sp>
        <p:sp>
          <p:nvSpPr>
            <p:cNvPr id="135" name="文本框 134"/>
            <p:cNvSpPr txBox="1"/>
            <p:nvPr/>
          </p:nvSpPr>
          <p:spPr>
            <a:xfrm>
              <a:off x="924551" y="1991258"/>
              <a:ext cx="1209515" cy="289310"/>
            </a:xfrm>
            <a:prstGeom prst="rect">
              <a:avLst/>
            </a:prstGeom>
            <a:grpFill/>
          </p:spPr>
          <p:txBody>
            <a:bodyPr wrap="square" rtlCol="0">
              <a:spAutoFit/>
            </a:bodyPr>
            <a:lstStyle>
              <a:defPPr>
                <a:defRPr lang="zh-CN"/>
              </a:defPPr>
              <a:lvl1pPr algn="ctr">
                <a:lnSpc>
                  <a:spcPct val="110000"/>
                </a:lnSpc>
                <a:defRPr sz="1400">
                  <a:latin typeface="OPPOSans B" panose="00020600040101010101" pitchFamily="18" charset="-122"/>
                  <a:ea typeface="OPPOSans B" panose="00020600040101010101" pitchFamily="18" charset="-122"/>
                  <a:cs typeface="OPPOSans B" panose="00020600040101010101" pitchFamily="18" charset="-122"/>
                </a:defRPr>
              </a:lvl1pPr>
            </a:lstStyle>
            <a:p>
              <a:pPr marL="0" marR="0" lvl="0" indent="0" algn="ctr" defTabSz="914400" rtl="0" eaLnBrk="1" fontAlgn="auto" latinLnBrk="0" hangingPunct="1">
                <a:lnSpc>
                  <a:spcPct val="110000"/>
                </a:lnSpc>
                <a:spcBef>
                  <a:spcPct val="0"/>
                </a:spcBef>
                <a:spcAft>
                  <a:spcPct val="0"/>
                </a:spcAft>
                <a:buClrTx/>
                <a:buSzTx/>
                <a:buFontTx/>
                <a:buNone/>
                <a:defRPr/>
              </a:pPr>
              <a:r>
                <a:rPr kumimoji="0" lang="zh-CN" altLang="en-US" sz="1200" b="0" i="0" u="none" strike="noStrike" kern="1200" cap="none" spc="0" normalizeH="0" baseline="0" noProof="0">
                  <a:ln>
                    <a:noFill/>
                  </a:ln>
                  <a:solidFill>
                    <a:srgbClr val="795696"/>
                  </a:solidFill>
                  <a:effectLst/>
                  <a:uLnTx/>
                  <a:uFillTx/>
                  <a:latin typeface="OPPOSans R" panose="00020600040101010101" pitchFamily="18" charset="-122"/>
                  <a:ea typeface="OPPOSans R" panose="00020600040101010101" pitchFamily="18" charset="-122"/>
                  <a:cs typeface="OPPOSans B" panose="00020600040101010101" pitchFamily="18" charset="-122"/>
                </a:rPr>
                <a:t>价值内容提取</a:t>
              </a:r>
              <a:endParaRPr kumimoji="0" lang="zh-CN" altLang="en-US" sz="1200" b="0" i="0" u="none" strike="noStrike" kern="1200" cap="none" spc="0" normalizeH="0" baseline="0" noProof="0">
                <a:ln>
                  <a:noFill/>
                </a:ln>
                <a:solidFill>
                  <a:srgbClr val="795696"/>
                </a:solidFill>
                <a:effectLst/>
                <a:uLnTx/>
                <a:uFillTx/>
                <a:latin typeface="OPPOSans R" panose="00020600040101010101" pitchFamily="18" charset="-122"/>
                <a:ea typeface="OPPOSans R" panose="00020600040101010101" pitchFamily="18" charset="-122"/>
                <a:cs typeface="OPPOSans B" panose="00020600040101010101" pitchFamily="18" charset="-122"/>
              </a:endParaRPr>
            </a:p>
          </p:txBody>
        </p:sp>
      </p:grpSp>
      <p:grpSp>
        <p:nvGrpSpPr>
          <p:cNvPr id="110" name="组合 109"/>
          <p:cNvGrpSpPr/>
          <p:nvPr/>
        </p:nvGrpSpPr>
        <p:grpSpPr>
          <a:xfrm>
            <a:off x="4474380" y="1821865"/>
            <a:ext cx="1215563" cy="467998"/>
            <a:chOff x="924551" y="1891302"/>
            <a:chExt cx="1215563" cy="467998"/>
          </a:xfrm>
          <a:solidFill>
            <a:schemeClr val="bg1"/>
          </a:solidFill>
        </p:grpSpPr>
        <p:sp>
          <p:nvSpPr>
            <p:cNvPr id="132" name="圆角矩形 75"/>
            <p:cNvSpPr/>
            <p:nvPr/>
          </p:nvSpPr>
          <p:spPr>
            <a:xfrm>
              <a:off x="930599" y="1891302"/>
              <a:ext cx="1209515" cy="467998"/>
            </a:xfrm>
            <a:prstGeom prst="roundRect">
              <a:avLst>
                <a:gd name="adj" fmla="val 12168"/>
              </a:avLst>
            </a:prstGeom>
            <a:grpFill/>
            <a:ln w="9525">
              <a:gradFill>
                <a:gsLst>
                  <a:gs pos="0">
                    <a:schemeClr val="accent1">
                      <a:alpha val="0"/>
                    </a:schemeClr>
                  </a:gs>
                  <a:gs pos="100000">
                    <a:schemeClr val="accent1"/>
                  </a:gs>
                </a:gsLst>
                <a:lin ang="5400000" scaled="1"/>
              </a:gradFill>
            </a:ln>
            <a:effectLst>
              <a:outerShdw blurRad="368300" dist="203200" dir="5400000" sx="98000" sy="98000" algn="t" rotWithShape="0">
                <a:schemeClr val="accent2">
                  <a:lumMod val="50000"/>
                  <a:alpha val="18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rgbClr val="795696"/>
                </a:solidFill>
                <a:effectLst/>
                <a:uLnTx/>
                <a:uFillTx/>
                <a:latin typeface="OPPOSans R" panose="00020600040101010101" pitchFamily="18" charset="-122"/>
                <a:ea typeface="OPPOSans R" panose="00020600040101010101" pitchFamily="18" charset="-122"/>
                <a:cs typeface="+mn-cs"/>
              </a:endParaRPr>
            </a:p>
          </p:txBody>
        </p:sp>
        <p:sp>
          <p:nvSpPr>
            <p:cNvPr id="133" name="文本框 132"/>
            <p:cNvSpPr txBox="1"/>
            <p:nvPr/>
          </p:nvSpPr>
          <p:spPr>
            <a:xfrm>
              <a:off x="924551" y="1991258"/>
              <a:ext cx="1209515" cy="281295"/>
            </a:xfrm>
            <a:prstGeom prst="rect">
              <a:avLst/>
            </a:prstGeom>
            <a:grpFill/>
          </p:spPr>
          <p:txBody>
            <a:bodyPr wrap="square" rtlCol="0">
              <a:spAutoFit/>
            </a:bodyPr>
            <a:lstStyle>
              <a:defPPr>
                <a:defRPr lang="zh-CN"/>
              </a:defPPr>
              <a:lvl1pPr algn="ctr">
                <a:lnSpc>
                  <a:spcPct val="110000"/>
                </a:lnSpc>
                <a:defRPr sz="1400">
                  <a:latin typeface="OPPOSans B" panose="00020600040101010101" pitchFamily="18" charset="-122"/>
                  <a:ea typeface="OPPOSans B" panose="00020600040101010101" pitchFamily="18" charset="-122"/>
                  <a:cs typeface="OPPOSans B" panose="00020600040101010101" pitchFamily="18" charset="-122"/>
                </a:defRPr>
              </a:lvl1pPr>
            </a:lstStyle>
            <a:p>
              <a:pPr marL="0" marR="0" lvl="0" indent="0" algn="ctr" defTabSz="914400" rtl="0" eaLnBrk="1" fontAlgn="auto" latinLnBrk="0" hangingPunct="1">
                <a:lnSpc>
                  <a:spcPct val="110000"/>
                </a:lnSpc>
                <a:spcBef>
                  <a:spcPct val="0"/>
                </a:spcBef>
                <a:spcAft>
                  <a:spcPct val="0"/>
                </a:spcAft>
                <a:buClrTx/>
                <a:buSzTx/>
                <a:buFontTx/>
                <a:buNone/>
                <a:defRPr/>
              </a:pPr>
              <a:r>
                <a:rPr kumimoji="0" lang="zh-CN" altLang="en-US" sz="1200" b="0" i="0" u="none" strike="noStrike" kern="1200" cap="none" spc="0" normalizeH="0" baseline="0" noProof="0">
                  <a:ln>
                    <a:noFill/>
                  </a:ln>
                  <a:solidFill>
                    <a:srgbClr val="795696"/>
                  </a:solidFill>
                  <a:effectLst/>
                  <a:uLnTx/>
                  <a:uFillTx/>
                  <a:latin typeface="OPPOSans R" panose="00020600040101010101" pitchFamily="18" charset="-122"/>
                  <a:ea typeface="OPPOSans R" panose="00020600040101010101" pitchFamily="18" charset="-122"/>
                  <a:cs typeface="OPPOSans B" panose="00020600040101010101" pitchFamily="18" charset="-122"/>
                </a:rPr>
                <a:t>用户兴趣培育</a:t>
              </a:r>
              <a:endParaRPr kumimoji="0" lang="zh-CN" altLang="en-US" sz="1200" b="0" i="0" u="none" strike="noStrike" kern="1200" cap="none" spc="0" normalizeH="0" baseline="0" noProof="0">
                <a:ln>
                  <a:noFill/>
                </a:ln>
                <a:solidFill>
                  <a:srgbClr val="795696"/>
                </a:solidFill>
                <a:effectLst/>
                <a:uLnTx/>
                <a:uFillTx/>
                <a:latin typeface="OPPOSans R" panose="00020600040101010101" pitchFamily="18" charset="-122"/>
                <a:ea typeface="OPPOSans R" panose="00020600040101010101" pitchFamily="18" charset="-122"/>
                <a:cs typeface="OPPOSans B" panose="00020600040101010101" pitchFamily="18" charset="-122"/>
              </a:endParaRPr>
            </a:p>
          </p:txBody>
        </p:sp>
      </p:grpSp>
      <p:grpSp>
        <p:nvGrpSpPr>
          <p:cNvPr id="111" name="组合 110"/>
          <p:cNvGrpSpPr/>
          <p:nvPr/>
        </p:nvGrpSpPr>
        <p:grpSpPr>
          <a:xfrm>
            <a:off x="3751679" y="1253712"/>
            <a:ext cx="1215563" cy="467998"/>
            <a:chOff x="924551" y="1891302"/>
            <a:chExt cx="1215563" cy="467998"/>
          </a:xfrm>
          <a:solidFill>
            <a:srgbClr val="795696"/>
          </a:solidFill>
        </p:grpSpPr>
        <p:sp>
          <p:nvSpPr>
            <p:cNvPr id="130" name="圆角矩形 75"/>
            <p:cNvSpPr/>
            <p:nvPr/>
          </p:nvSpPr>
          <p:spPr>
            <a:xfrm>
              <a:off x="930599" y="1891302"/>
              <a:ext cx="1209515" cy="467998"/>
            </a:xfrm>
            <a:prstGeom prst="roundRect">
              <a:avLst>
                <a:gd name="adj" fmla="val 12168"/>
              </a:avLst>
            </a:prstGeom>
            <a:grpFill/>
            <a:ln w="9525">
              <a:gradFill>
                <a:gsLst>
                  <a:gs pos="0">
                    <a:schemeClr val="accent1">
                      <a:alpha val="0"/>
                    </a:schemeClr>
                  </a:gs>
                  <a:gs pos="100000">
                    <a:schemeClr val="accent1"/>
                  </a:gs>
                </a:gsLst>
                <a:lin ang="5400000" scaled="1"/>
              </a:gradFill>
            </a:ln>
            <a:effectLst>
              <a:outerShdw blurRad="368300" dist="203200" dir="5400000" sx="98000" sy="98000" algn="t" rotWithShape="0">
                <a:schemeClr val="accent2">
                  <a:lumMod val="50000"/>
                  <a:alpha val="18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bg1"/>
                </a:solidFill>
                <a:effectLst/>
                <a:uLnTx/>
                <a:uFillTx/>
                <a:latin typeface="OPPOSans R" panose="00020600040101010101" pitchFamily="18" charset="-122"/>
                <a:ea typeface="OPPOSans R" panose="00020600040101010101" pitchFamily="18" charset="-122"/>
                <a:cs typeface="+mn-cs"/>
              </a:endParaRPr>
            </a:p>
          </p:txBody>
        </p:sp>
        <p:sp>
          <p:nvSpPr>
            <p:cNvPr id="131" name="文本框 130"/>
            <p:cNvSpPr txBox="1"/>
            <p:nvPr/>
          </p:nvSpPr>
          <p:spPr>
            <a:xfrm>
              <a:off x="924551" y="1991258"/>
              <a:ext cx="1209515" cy="289310"/>
            </a:xfrm>
            <a:prstGeom prst="rect">
              <a:avLst/>
            </a:prstGeom>
            <a:grpFill/>
          </p:spPr>
          <p:txBody>
            <a:bodyPr wrap="square" rtlCol="0">
              <a:spAutoFit/>
            </a:bodyPr>
            <a:lstStyle>
              <a:defPPr>
                <a:defRPr lang="zh-CN"/>
              </a:defPPr>
              <a:lvl1pPr algn="ctr">
                <a:lnSpc>
                  <a:spcPct val="110000"/>
                </a:lnSpc>
                <a:defRPr sz="1400">
                  <a:latin typeface="OPPOSans B" panose="00020600040101010101" pitchFamily="18" charset="-122"/>
                  <a:ea typeface="OPPOSans B" panose="00020600040101010101" pitchFamily="18" charset="-122"/>
                  <a:cs typeface="OPPOSans B" panose="00020600040101010101" pitchFamily="18" charset="-122"/>
                </a:defRPr>
              </a:lvl1pPr>
            </a:lstStyle>
            <a:p>
              <a:pPr marL="0" marR="0" lvl="0" indent="0" algn="ctr" defTabSz="914400" rtl="0" eaLnBrk="1" fontAlgn="auto" latinLnBrk="0" hangingPunct="1">
                <a:lnSpc>
                  <a:spcPct val="110000"/>
                </a:lnSpc>
                <a:spcBef>
                  <a:spcPct val="0"/>
                </a:spcBef>
                <a:spcAft>
                  <a:spcPct val="0"/>
                </a:spcAft>
                <a:buClrTx/>
                <a:buSzTx/>
                <a:buFontTx/>
                <a:buNone/>
                <a:defRPr/>
              </a:pPr>
              <a:r>
                <a:rPr kumimoji="0" lang="zh-CN" altLang="en-US" sz="1200" b="0" i="0" u="none" strike="noStrike" kern="1200" cap="none" spc="0" normalizeH="0" baseline="0" noProof="0">
                  <a:ln>
                    <a:noFill/>
                  </a:ln>
                  <a:solidFill>
                    <a:schemeClr val="bg1"/>
                  </a:solidFill>
                  <a:effectLst/>
                  <a:uLnTx/>
                  <a:uFillTx/>
                  <a:latin typeface="OPPOSans R" panose="00020600040101010101" pitchFamily="18" charset="-122"/>
                  <a:ea typeface="OPPOSans R" panose="00020600040101010101" pitchFamily="18" charset="-122"/>
                  <a:cs typeface="OPPOSans B" panose="00020600040101010101" pitchFamily="18" charset="-122"/>
                </a:rPr>
                <a:t>提升留存率</a:t>
              </a:r>
              <a:endParaRPr kumimoji="0" lang="zh-CN" altLang="en-US" sz="1200" b="0" i="0" u="none" strike="noStrike" kern="1200" cap="none" spc="0" normalizeH="0" baseline="0" noProof="0">
                <a:ln>
                  <a:noFill/>
                </a:ln>
                <a:solidFill>
                  <a:schemeClr val="bg1"/>
                </a:solidFill>
                <a:effectLst/>
                <a:uLnTx/>
                <a:uFillTx/>
                <a:latin typeface="OPPOSans R" panose="00020600040101010101" pitchFamily="18" charset="-122"/>
                <a:ea typeface="OPPOSans R" panose="00020600040101010101" pitchFamily="18" charset="-122"/>
                <a:cs typeface="OPPOSans B" panose="00020600040101010101" pitchFamily="18" charset="-122"/>
              </a:endParaRPr>
            </a:p>
          </p:txBody>
        </p:sp>
      </p:grpSp>
      <p:grpSp>
        <p:nvGrpSpPr>
          <p:cNvPr id="112" name="组合 111"/>
          <p:cNvGrpSpPr/>
          <p:nvPr/>
        </p:nvGrpSpPr>
        <p:grpSpPr>
          <a:xfrm>
            <a:off x="5886660" y="1811253"/>
            <a:ext cx="1215563" cy="467998"/>
            <a:chOff x="924551" y="1891302"/>
            <a:chExt cx="1215563" cy="467998"/>
          </a:xfrm>
          <a:solidFill>
            <a:schemeClr val="bg1"/>
          </a:solidFill>
        </p:grpSpPr>
        <p:sp>
          <p:nvSpPr>
            <p:cNvPr id="128" name="圆角矩形 75"/>
            <p:cNvSpPr/>
            <p:nvPr/>
          </p:nvSpPr>
          <p:spPr>
            <a:xfrm>
              <a:off x="930599" y="1891302"/>
              <a:ext cx="1209515" cy="467998"/>
            </a:xfrm>
            <a:prstGeom prst="roundRect">
              <a:avLst>
                <a:gd name="adj" fmla="val 12168"/>
              </a:avLst>
            </a:prstGeom>
            <a:grpFill/>
            <a:ln w="9525">
              <a:gradFill>
                <a:gsLst>
                  <a:gs pos="0">
                    <a:schemeClr val="accent1">
                      <a:alpha val="0"/>
                    </a:schemeClr>
                  </a:gs>
                  <a:gs pos="100000">
                    <a:schemeClr val="accent1"/>
                  </a:gs>
                </a:gsLst>
                <a:lin ang="5400000" scaled="1"/>
              </a:gradFill>
            </a:ln>
            <a:effectLst>
              <a:outerShdw blurRad="368300" dist="203200" dir="5400000" sx="98000" sy="98000" algn="t" rotWithShape="0">
                <a:schemeClr val="accent2">
                  <a:lumMod val="50000"/>
                  <a:alpha val="18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rgbClr val="795696"/>
                </a:solidFill>
                <a:effectLst/>
                <a:uLnTx/>
                <a:uFillTx/>
                <a:latin typeface="OPPOSans R" panose="00020600040101010101" pitchFamily="18" charset="-122"/>
                <a:ea typeface="OPPOSans R" panose="00020600040101010101" pitchFamily="18" charset="-122"/>
                <a:cs typeface="+mn-cs"/>
              </a:endParaRPr>
            </a:p>
          </p:txBody>
        </p:sp>
        <p:sp>
          <p:nvSpPr>
            <p:cNvPr id="129" name="文本框 128"/>
            <p:cNvSpPr txBox="1"/>
            <p:nvPr/>
          </p:nvSpPr>
          <p:spPr>
            <a:xfrm>
              <a:off x="924551" y="1991258"/>
              <a:ext cx="1209515" cy="281295"/>
            </a:xfrm>
            <a:prstGeom prst="rect">
              <a:avLst/>
            </a:prstGeom>
            <a:grpFill/>
          </p:spPr>
          <p:txBody>
            <a:bodyPr wrap="square" rtlCol="0">
              <a:spAutoFit/>
            </a:bodyPr>
            <a:lstStyle>
              <a:defPPr>
                <a:defRPr lang="zh-CN"/>
              </a:defPPr>
              <a:lvl1pPr algn="ctr">
                <a:lnSpc>
                  <a:spcPct val="110000"/>
                </a:lnSpc>
                <a:defRPr sz="1400">
                  <a:latin typeface="OPPOSans B" panose="00020600040101010101" pitchFamily="18" charset="-122"/>
                  <a:ea typeface="OPPOSans B" panose="00020600040101010101" pitchFamily="18" charset="-122"/>
                  <a:cs typeface="OPPOSans B" panose="00020600040101010101" pitchFamily="18" charset="-122"/>
                </a:defRPr>
              </a:lvl1pPr>
            </a:lstStyle>
            <a:p>
              <a:pPr marL="0" marR="0" lvl="0" indent="0" algn="ctr" defTabSz="914400" rtl="0" eaLnBrk="1" fontAlgn="auto" latinLnBrk="0" hangingPunct="1">
                <a:lnSpc>
                  <a:spcPct val="110000"/>
                </a:lnSpc>
                <a:spcBef>
                  <a:spcPct val="0"/>
                </a:spcBef>
                <a:spcAft>
                  <a:spcPct val="0"/>
                </a:spcAft>
                <a:buClrTx/>
                <a:buSzTx/>
                <a:buFontTx/>
                <a:buNone/>
                <a:defRPr/>
              </a:pPr>
              <a:r>
                <a:rPr lang="en-US" altLang="zh-CN" sz="1200">
                  <a:solidFill>
                    <a:srgbClr val="795696"/>
                  </a:solidFill>
                  <a:latin typeface="OPPOSans R" panose="00020600040101010101" pitchFamily="18" charset="-122"/>
                  <a:ea typeface="OPPOSans R" panose="00020600040101010101" pitchFamily="18" charset="-122"/>
                </a:rPr>
                <a:t>RFM</a:t>
              </a:r>
              <a:r>
                <a:rPr lang="zh-CN" altLang="en-US" sz="1200">
                  <a:solidFill>
                    <a:srgbClr val="795696"/>
                  </a:solidFill>
                  <a:latin typeface="OPPOSans R" panose="00020600040101010101" pitchFamily="18" charset="-122"/>
                  <a:ea typeface="OPPOSans R" panose="00020600040101010101" pitchFamily="18" charset="-122"/>
                </a:rPr>
                <a:t>营销活动</a:t>
              </a:r>
              <a:endParaRPr kumimoji="0" lang="zh-CN" altLang="en-US" sz="1200" b="0" i="0" u="none" strike="noStrike" kern="1200" cap="none" spc="0" normalizeH="0" baseline="0" noProof="0">
                <a:ln>
                  <a:noFill/>
                </a:ln>
                <a:solidFill>
                  <a:srgbClr val="795696"/>
                </a:solidFill>
                <a:effectLst/>
                <a:uLnTx/>
                <a:uFillTx/>
                <a:latin typeface="OPPOSans R" panose="00020600040101010101" pitchFamily="18" charset="-122"/>
                <a:ea typeface="OPPOSans R" panose="00020600040101010101" pitchFamily="18" charset="-122"/>
                <a:cs typeface="OPPOSans B" panose="00020600040101010101" pitchFamily="18" charset="-122"/>
              </a:endParaRPr>
            </a:p>
          </p:txBody>
        </p:sp>
      </p:grpSp>
      <p:grpSp>
        <p:nvGrpSpPr>
          <p:cNvPr id="113" name="组合 112"/>
          <p:cNvGrpSpPr/>
          <p:nvPr/>
        </p:nvGrpSpPr>
        <p:grpSpPr>
          <a:xfrm>
            <a:off x="7108271" y="1821865"/>
            <a:ext cx="1343608" cy="467998"/>
            <a:chOff x="924551" y="1891302"/>
            <a:chExt cx="1215563" cy="467998"/>
          </a:xfrm>
          <a:solidFill>
            <a:schemeClr val="bg1"/>
          </a:solidFill>
        </p:grpSpPr>
        <p:sp>
          <p:nvSpPr>
            <p:cNvPr id="126" name="圆角矩形 75"/>
            <p:cNvSpPr/>
            <p:nvPr/>
          </p:nvSpPr>
          <p:spPr>
            <a:xfrm>
              <a:off x="930599" y="1891302"/>
              <a:ext cx="1209515" cy="467998"/>
            </a:xfrm>
            <a:prstGeom prst="roundRect">
              <a:avLst>
                <a:gd name="adj" fmla="val 12168"/>
              </a:avLst>
            </a:prstGeom>
            <a:grpFill/>
            <a:ln w="9525">
              <a:gradFill>
                <a:gsLst>
                  <a:gs pos="0">
                    <a:schemeClr val="accent1">
                      <a:alpha val="0"/>
                    </a:schemeClr>
                  </a:gs>
                  <a:gs pos="100000">
                    <a:schemeClr val="accent1"/>
                  </a:gs>
                </a:gsLst>
                <a:lin ang="5400000" scaled="1"/>
              </a:gradFill>
            </a:ln>
            <a:effectLst>
              <a:outerShdw blurRad="368300" dist="203200" dir="5400000" sx="98000" sy="98000" algn="t" rotWithShape="0">
                <a:schemeClr val="accent2">
                  <a:lumMod val="50000"/>
                  <a:alpha val="18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rgbClr val="795696"/>
                </a:solidFill>
                <a:effectLst/>
                <a:uLnTx/>
                <a:uFillTx/>
                <a:latin typeface="OPPOSans R" panose="00020600040101010101" pitchFamily="18" charset="-122"/>
                <a:ea typeface="OPPOSans R" panose="00020600040101010101" pitchFamily="18" charset="-122"/>
                <a:cs typeface="+mn-cs"/>
              </a:endParaRPr>
            </a:p>
          </p:txBody>
        </p:sp>
        <p:sp>
          <p:nvSpPr>
            <p:cNvPr id="127" name="文本框 126"/>
            <p:cNvSpPr txBox="1"/>
            <p:nvPr/>
          </p:nvSpPr>
          <p:spPr>
            <a:xfrm>
              <a:off x="924551" y="1991258"/>
              <a:ext cx="1209515" cy="281295"/>
            </a:xfrm>
            <a:prstGeom prst="rect">
              <a:avLst/>
            </a:prstGeom>
            <a:noFill/>
          </p:spPr>
          <p:txBody>
            <a:bodyPr wrap="square" rtlCol="0">
              <a:spAutoFit/>
            </a:bodyPr>
            <a:lstStyle>
              <a:defPPr>
                <a:defRPr lang="zh-CN"/>
              </a:defPPr>
              <a:lvl1pPr algn="ctr">
                <a:lnSpc>
                  <a:spcPct val="110000"/>
                </a:lnSpc>
                <a:defRPr sz="1400">
                  <a:latin typeface="OPPOSans B" panose="00020600040101010101" pitchFamily="18" charset="-122"/>
                  <a:ea typeface="OPPOSans B" panose="00020600040101010101" pitchFamily="18" charset="-122"/>
                  <a:cs typeface="OPPOSans B" panose="00020600040101010101" pitchFamily="18" charset="-122"/>
                </a:defRPr>
              </a:lvl1pPr>
            </a:lstStyle>
            <a:p>
              <a:pPr marL="0" marR="0" lvl="0" indent="0" algn="ctr" defTabSz="914400" rtl="0" eaLnBrk="1" fontAlgn="auto" latinLnBrk="0" hangingPunct="1">
                <a:lnSpc>
                  <a:spcPct val="110000"/>
                </a:lnSpc>
                <a:spcBef>
                  <a:spcPct val="0"/>
                </a:spcBef>
                <a:spcAft>
                  <a:spcPct val="0"/>
                </a:spcAft>
                <a:buClrTx/>
                <a:buSzTx/>
                <a:buFontTx/>
                <a:buNone/>
                <a:defRPr/>
              </a:pPr>
              <a:r>
                <a:rPr kumimoji="0" lang="zh-CN" altLang="en-US" sz="1200" b="0" i="0" u="none" strike="noStrike" kern="1200" cap="none" spc="0" normalizeH="0" baseline="0" noProof="0">
                  <a:ln>
                    <a:noFill/>
                  </a:ln>
                  <a:solidFill>
                    <a:srgbClr val="795696"/>
                  </a:solidFill>
                  <a:effectLst/>
                  <a:uLnTx/>
                  <a:uFillTx/>
                  <a:latin typeface="OPPOSans R" panose="00020600040101010101" pitchFamily="18" charset="-122"/>
                  <a:ea typeface="OPPOSans R" panose="00020600040101010101" pitchFamily="18" charset="-122"/>
                  <a:cs typeface="OPPOSans B" panose="00020600040101010101" pitchFamily="18" charset="-122"/>
                </a:rPr>
                <a:t>分层</a:t>
              </a:r>
              <a:r>
                <a:rPr kumimoji="0" lang="en-US" altLang="zh-CN" sz="1200" b="0" i="0" u="none" strike="noStrike" kern="1200" cap="none" spc="0" normalizeH="0" baseline="0" noProof="0">
                  <a:ln>
                    <a:noFill/>
                  </a:ln>
                  <a:solidFill>
                    <a:srgbClr val="795696"/>
                  </a:solidFill>
                  <a:effectLst/>
                  <a:uLnTx/>
                  <a:uFillTx/>
                  <a:latin typeface="OPPOSans R" panose="00020600040101010101" pitchFamily="18" charset="-122"/>
                  <a:ea typeface="OPPOSans R" panose="00020600040101010101" pitchFamily="18" charset="-122"/>
                  <a:cs typeface="OPPOSans B" panose="00020600040101010101" pitchFamily="18" charset="-122"/>
                </a:rPr>
                <a:t>/</a:t>
              </a:r>
              <a:r>
                <a:rPr kumimoji="0" lang="zh-CN" altLang="en-US" sz="1200" b="0" i="0" u="none" strike="noStrike" kern="1200" cap="none" spc="0" normalizeH="0" baseline="0" noProof="0">
                  <a:ln>
                    <a:noFill/>
                  </a:ln>
                  <a:solidFill>
                    <a:srgbClr val="795696"/>
                  </a:solidFill>
                  <a:effectLst/>
                  <a:uLnTx/>
                  <a:uFillTx/>
                  <a:latin typeface="OPPOSans R" panose="00020600040101010101" pitchFamily="18" charset="-122"/>
                  <a:ea typeface="OPPOSans R" panose="00020600040101010101" pitchFamily="18" charset="-122"/>
                  <a:cs typeface="OPPOSans B" panose="00020600040101010101" pitchFamily="18" charset="-122"/>
                </a:rPr>
                <a:t>会员</a:t>
              </a:r>
              <a:r>
                <a:rPr kumimoji="0" lang="en-US" altLang="zh-CN" sz="1200" b="0" i="0" u="none" strike="noStrike" kern="1200" cap="none" spc="0" normalizeH="0" baseline="0" noProof="0">
                  <a:ln>
                    <a:noFill/>
                  </a:ln>
                  <a:solidFill>
                    <a:srgbClr val="795696"/>
                  </a:solidFill>
                  <a:effectLst/>
                  <a:uLnTx/>
                  <a:uFillTx/>
                  <a:latin typeface="OPPOSans R" panose="00020600040101010101" pitchFamily="18" charset="-122"/>
                  <a:ea typeface="OPPOSans R" panose="00020600040101010101" pitchFamily="18" charset="-122"/>
                  <a:cs typeface="OPPOSans B" panose="00020600040101010101" pitchFamily="18" charset="-122"/>
                </a:rPr>
                <a:t>/</a:t>
              </a:r>
              <a:r>
                <a:rPr kumimoji="0" lang="zh-CN" altLang="en-US" sz="1200" b="0" i="0" u="none" strike="noStrike" kern="1200" cap="none" spc="0" normalizeH="0" baseline="0" noProof="0">
                  <a:ln>
                    <a:noFill/>
                  </a:ln>
                  <a:solidFill>
                    <a:srgbClr val="795696"/>
                  </a:solidFill>
                  <a:effectLst/>
                  <a:uLnTx/>
                  <a:uFillTx/>
                  <a:latin typeface="OPPOSans R" panose="00020600040101010101" pitchFamily="18" charset="-122"/>
                  <a:ea typeface="OPPOSans R" panose="00020600040101010101" pitchFamily="18" charset="-122"/>
                  <a:cs typeface="OPPOSans B" panose="00020600040101010101" pitchFamily="18" charset="-122"/>
                </a:rPr>
                <a:t>积分</a:t>
              </a:r>
              <a:endParaRPr kumimoji="0" lang="zh-CN" altLang="en-US" sz="1200" b="0" i="0" u="none" strike="noStrike" kern="1200" cap="none" spc="0" normalizeH="0" baseline="0" noProof="0">
                <a:ln>
                  <a:noFill/>
                </a:ln>
                <a:solidFill>
                  <a:srgbClr val="795696"/>
                </a:solidFill>
                <a:effectLst/>
                <a:uLnTx/>
                <a:uFillTx/>
                <a:latin typeface="OPPOSans R" panose="00020600040101010101" pitchFamily="18" charset="-122"/>
                <a:ea typeface="OPPOSans R" panose="00020600040101010101" pitchFamily="18" charset="-122"/>
                <a:cs typeface="OPPOSans B" panose="00020600040101010101" pitchFamily="18" charset="-122"/>
              </a:endParaRPr>
            </a:p>
          </p:txBody>
        </p:sp>
      </p:grpSp>
      <p:grpSp>
        <p:nvGrpSpPr>
          <p:cNvPr id="114" name="组合 113"/>
          <p:cNvGrpSpPr/>
          <p:nvPr/>
        </p:nvGrpSpPr>
        <p:grpSpPr>
          <a:xfrm>
            <a:off x="6385570" y="1253712"/>
            <a:ext cx="1215563" cy="467998"/>
            <a:chOff x="924551" y="1891302"/>
            <a:chExt cx="1215563" cy="467998"/>
          </a:xfrm>
          <a:solidFill>
            <a:srgbClr val="795696"/>
          </a:solidFill>
        </p:grpSpPr>
        <p:sp>
          <p:nvSpPr>
            <p:cNvPr id="124" name="圆角矩形 75"/>
            <p:cNvSpPr/>
            <p:nvPr/>
          </p:nvSpPr>
          <p:spPr>
            <a:xfrm>
              <a:off x="930599" y="1891302"/>
              <a:ext cx="1209515" cy="467998"/>
            </a:xfrm>
            <a:prstGeom prst="roundRect">
              <a:avLst>
                <a:gd name="adj" fmla="val 12168"/>
              </a:avLst>
            </a:prstGeom>
            <a:grpFill/>
            <a:ln w="9525">
              <a:gradFill>
                <a:gsLst>
                  <a:gs pos="0">
                    <a:schemeClr val="accent1">
                      <a:alpha val="0"/>
                    </a:schemeClr>
                  </a:gs>
                  <a:gs pos="100000">
                    <a:schemeClr val="accent1"/>
                  </a:gs>
                </a:gsLst>
                <a:lin ang="5400000" scaled="1"/>
              </a:gradFill>
            </a:ln>
            <a:effectLst>
              <a:outerShdw blurRad="368300" dist="203200" dir="5400000" sx="98000" sy="98000" algn="t" rotWithShape="0">
                <a:schemeClr val="accent2">
                  <a:lumMod val="50000"/>
                  <a:alpha val="18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bg1"/>
                </a:solidFill>
                <a:effectLst/>
                <a:uLnTx/>
                <a:uFillTx/>
                <a:latin typeface="OPPOSans R" panose="00020600040101010101" pitchFamily="18" charset="-122"/>
                <a:ea typeface="OPPOSans R" panose="00020600040101010101" pitchFamily="18" charset="-122"/>
                <a:cs typeface="+mn-cs"/>
              </a:endParaRPr>
            </a:p>
          </p:txBody>
        </p:sp>
        <p:sp>
          <p:nvSpPr>
            <p:cNvPr id="125" name="文本框 124"/>
            <p:cNvSpPr txBox="1"/>
            <p:nvPr/>
          </p:nvSpPr>
          <p:spPr>
            <a:xfrm>
              <a:off x="924551" y="1991258"/>
              <a:ext cx="1209515" cy="289310"/>
            </a:xfrm>
            <a:prstGeom prst="rect">
              <a:avLst/>
            </a:prstGeom>
            <a:grpFill/>
          </p:spPr>
          <p:txBody>
            <a:bodyPr wrap="square" rtlCol="0">
              <a:spAutoFit/>
            </a:bodyPr>
            <a:lstStyle>
              <a:defPPr>
                <a:defRPr lang="zh-CN"/>
              </a:defPPr>
              <a:lvl1pPr algn="ctr">
                <a:lnSpc>
                  <a:spcPct val="110000"/>
                </a:lnSpc>
                <a:defRPr sz="1400">
                  <a:latin typeface="OPPOSans B" panose="00020600040101010101" pitchFamily="18" charset="-122"/>
                  <a:ea typeface="OPPOSans B" panose="00020600040101010101" pitchFamily="18" charset="-122"/>
                  <a:cs typeface="OPPOSans B" panose="00020600040101010101" pitchFamily="18" charset="-122"/>
                </a:defRPr>
              </a:lvl1pPr>
            </a:lstStyle>
            <a:p>
              <a:pPr marL="0" marR="0" lvl="0" indent="0" algn="ctr" defTabSz="914400" rtl="0" eaLnBrk="1" fontAlgn="auto" latinLnBrk="0" hangingPunct="1">
                <a:lnSpc>
                  <a:spcPct val="110000"/>
                </a:lnSpc>
                <a:spcBef>
                  <a:spcPct val="0"/>
                </a:spcBef>
                <a:spcAft>
                  <a:spcPct val="0"/>
                </a:spcAft>
                <a:buClrTx/>
                <a:buSzTx/>
                <a:buFontTx/>
                <a:buNone/>
                <a:defRPr/>
              </a:pPr>
              <a:r>
                <a:rPr kumimoji="0" lang="zh-CN" altLang="en-US" sz="1200" b="0" i="0" u="none" strike="noStrike" kern="1200" cap="none" spc="0" normalizeH="0" baseline="0" noProof="0">
                  <a:ln>
                    <a:noFill/>
                  </a:ln>
                  <a:solidFill>
                    <a:schemeClr val="bg1"/>
                  </a:solidFill>
                  <a:effectLst/>
                  <a:uLnTx/>
                  <a:uFillTx/>
                  <a:latin typeface="OPPOSans R" panose="00020600040101010101" pitchFamily="18" charset="-122"/>
                  <a:ea typeface="OPPOSans R" panose="00020600040101010101" pitchFamily="18" charset="-122"/>
                  <a:cs typeface="OPPOSans B" panose="00020600040101010101" pitchFamily="18" charset="-122"/>
                </a:rPr>
                <a:t>提升消费频次</a:t>
              </a:r>
              <a:endParaRPr kumimoji="0" lang="zh-CN" altLang="en-US" sz="1200" b="0" i="0" u="none" strike="noStrike" kern="1200" cap="none" spc="0" normalizeH="0" baseline="0" noProof="0">
                <a:ln>
                  <a:noFill/>
                </a:ln>
                <a:solidFill>
                  <a:schemeClr val="bg1"/>
                </a:solidFill>
                <a:effectLst/>
                <a:uLnTx/>
                <a:uFillTx/>
                <a:latin typeface="OPPOSans R" panose="00020600040101010101" pitchFamily="18" charset="-122"/>
                <a:ea typeface="OPPOSans R" panose="00020600040101010101" pitchFamily="18" charset="-122"/>
                <a:cs typeface="OPPOSans B" panose="00020600040101010101" pitchFamily="18" charset="-122"/>
              </a:endParaRPr>
            </a:p>
          </p:txBody>
        </p:sp>
      </p:grpSp>
      <p:grpSp>
        <p:nvGrpSpPr>
          <p:cNvPr id="115" name="组合 114"/>
          <p:cNvGrpSpPr/>
          <p:nvPr/>
        </p:nvGrpSpPr>
        <p:grpSpPr>
          <a:xfrm>
            <a:off x="8539356" y="1800020"/>
            <a:ext cx="1342971" cy="467998"/>
            <a:chOff x="797143" y="1891302"/>
            <a:chExt cx="1342971" cy="467998"/>
          </a:xfrm>
          <a:solidFill>
            <a:schemeClr val="bg1"/>
          </a:solidFill>
        </p:grpSpPr>
        <p:sp>
          <p:nvSpPr>
            <p:cNvPr id="122" name="圆角矩形 75"/>
            <p:cNvSpPr/>
            <p:nvPr/>
          </p:nvSpPr>
          <p:spPr>
            <a:xfrm>
              <a:off x="844327" y="1891302"/>
              <a:ext cx="1295787" cy="467998"/>
            </a:xfrm>
            <a:prstGeom prst="roundRect">
              <a:avLst>
                <a:gd name="adj" fmla="val 12168"/>
              </a:avLst>
            </a:prstGeom>
            <a:grpFill/>
            <a:ln w="9525">
              <a:gradFill>
                <a:gsLst>
                  <a:gs pos="0">
                    <a:schemeClr val="accent1">
                      <a:alpha val="0"/>
                    </a:schemeClr>
                  </a:gs>
                  <a:gs pos="100000">
                    <a:schemeClr val="accent1"/>
                  </a:gs>
                </a:gsLst>
                <a:lin ang="5400000" scaled="1"/>
              </a:gradFill>
            </a:ln>
            <a:effectLst>
              <a:outerShdw blurRad="368300" dist="203200" dir="5400000" sx="98000" sy="98000" algn="t" rotWithShape="0">
                <a:schemeClr val="accent2">
                  <a:lumMod val="50000"/>
                  <a:alpha val="18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rgbClr val="795696"/>
                </a:solidFill>
                <a:effectLst/>
                <a:uLnTx/>
                <a:uFillTx/>
                <a:latin typeface="OPPOSans R" panose="00020600040101010101" pitchFamily="18" charset="-122"/>
                <a:ea typeface="OPPOSans R" panose="00020600040101010101" pitchFamily="18" charset="-122"/>
                <a:cs typeface="+mn-cs"/>
              </a:endParaRPr>
            </a:p>
          </p:txBody>
        </p:sp>
        <p:sp>
          <p:nvSpPr>
            <p:cNvPr id="123" name="文本框 122"/>
            <p:cNvSpPr txBox="1"/>
            <p:nvPr/>
          </p:nvSpPr>
          <p:spPr>
            <a:xfrm>
              <a:off x="797143" y="1991258"/>
              <a:ext cx="1336923" cy="281295"/>
            </a:xfrm>
            <a:prstGeom prst="rect">
              <a:avLst/>
            </a:prstGeom>
            <a:noFill/>
          </p:spPr>
          <p:txBody>
            <a:bodyPr wrap="square" rtlCol="0">
              <a:spAutoFit/>
            </a:bodyPr>
            <a:lstStyle>
              <a:defPPr>
                <a:defRPr lang="zh-CN"/>
              </a:defPPr>
              <a:lvl1pPr algn="ctr">
                <a:lnSpc>
                  <a:spcPct val="110000"/>
                </a:lnSpc>
                <a:defRPr sz="1400">
                  <a:latin typeface="OPPOSans B" panose="00020600040101010101" pitchFamily="18" charset="-122"/>
                  <a:ea typeface="OPPOSans B" panose="00020600040101010101" pitchFamily="18" charset="-122"/>
                  <a:cs typeface="OPPOSans B" panose="00020600040101010101" pitchFamily="18" charset="-122"/>
                </a:defRPr>
              </a:lvl1pPr>
            </a:lstStyle>
            <a:p>
              <a:pPr marL="0" marR="0" lvl="0" indent="0" algn="ctr" defTabSz="914400" rtl="0" eaLnBrk="1" fontAlgn="auto" latinLnBrk="0" hangingPunct="1">
                <a:lnSpc>
                  <a:spcPct val="110000"/>
                </a:lnSpc>
                <a:spcBef>
                  <a:spcPct val="0"/>
                </a:spcBef>
                <a:spcAft>
                  <a:spcPct val="0"/>
                </a:spcAft>
                <a:buClrTx/>
                <a:buSzTx/>
                <a:buFontTx/>
                <a:buNone/>
                <a:defRPr/>
              </a:pPr>
              <a:r>
                <a:rPr lang="zh-CN" altLang="en-US" sz="1200">
                  <a:solidFill>
                    <a:srgbClr val="795696"/>
                  </a:solidFill>
                  <a:latin typeface="OPPOSans R" panose="00020600040101010101" pitchFamily="18" charset="-122"/>
                  <a:ea typeface="OPPOSans R" panose="00020600040101010101" pitchFamily="18" charset="-122"/>
                </a:rPr>
                <a:t>组合</a:t>
              </a:r>
              <a:r>
                <a:rPr lang="en-US" altLang="zh-CN" sz="1200">
                  <a:solidFill>
                    <a:srgbClr val="795696"/>
                  </a:solidFill>
                  <a:latin typeface="OPPOSans R" panose="00020600040101010101" pitchFamily="18" charset="-122"/>
                  <a:ea typeface="OPPOSans R" panose="00020600040101010101" pitchFamily="18" charset="-122"/>
                </a:rPr>
                <a:t>SKU</a:t>
              </a:r>
              <a:r>
                <a:rPr lang="zh-CN" altLang="en-US" sz="1200">
                  <a:solidFill>
                    <a:srgbClr val="795696"/>
                  </a:solidFill>
                  <a:latin typeface="OPPOSans R" panose="00020600040101010101" pitchFamily="18" charset="-122"/>
                  <a:ea typeface="OPPOSans R" panose="00020600040101010101" pitchFamily="18" charset="-122"/>
                </a:rPr>
                <a:t>提客单</a:t>
              </a:r>
              <a:endParaRPr kumimoji="0" lang="zh-CN" altLang="en-US" sz="1200" b="0" i="0" u="none" strike="noStrike" kern="1200" cap="none" spc="0" normalizeH="0" baseline="0" noProof="0">
                <a:ln>
                  <a:noFill/>
                </a:ln>
                <a:solidFill>
                  <a:srgbClr val="795696"/>
                </a:solidFill>
                <a:effectLst/>
                <a:uLnTx/>
                <a:uFillTx/>
                <a:latin typeface="OPPOSans R" panose="00020600040101010101" pitchFamily="18" charset="-122"/>
                <a:ea typeface="OPPOSans R" panose="00020600040101010101" pitchFamily="18" charset="-122"/>
                <a:cs typeface="OPPOSans B" panose="00020600040101010101" pitchFamily="18" charset="-122"/>
              </a:endParaRPr>
            </a:p>
          </p:txBody>
        </p:sp>
      </p:grpSp>
      <p:grpSp>
        <p:nvGrpSpPr>
          <p:cNvPr id="116" name="组合 115"/>
          <p:cNvGrpSpPr/>
          <p:nvPr/>
        </p:nvGrpSpPr>
        <p:grpSpPr>
          <a:xfrm>
            <a:off x="9888375" y="1810632"/>
            <a:ext cx="1403008" cy="467998"/>
            <a:chOff x="924551" y="1891302"/>
            <a:chExt cx="1269302" cy="467998"/>
          </a:xfrm>
          <a:solidFill>
            <a:schemeClr val="bg1"/>
          </a:solidFill>
        </p:grpSpPr>
        <p:sp>
          <p:nvSpPr>
            <p:cNvPr id="120" name="圆角矩形 75"/>
            <p:cNvSpPr/>
            <p:nvPr/>
          </p:nvSpPr>
          <p:spPr>
            <a:xfrm>
              <a:off x="930599" y="1891302"/>
              <a:ext cx="1263254" cy="467998"/>
            </a:xfrm>
            <a:prstGeom prst="roundRect">
              <a:avLst>
                <a:gd name="adj" fmla="val 12168"/>
              </a:avLst>
            </a:prstGeom>
            <a:grpFill/>
            <a:ln w="9525">
              <a:gradFill>
                <a:gsLst>
                  <a:gs pos="0">
                    <a:schemeClr val="accent1">
                      <a:alpha val="0"/>
                    </a:schemeClr>
                  </a:gs>
                  <a:gs pos="100000">
                    <a:schemeClr val="accent1"/>
                  </a:gs>
                </a:gsLst>
                <a:lin ang="5400000" scaled="1"/>
              </a:gradFill>
            </a:ln>
            <a:effectLst>
              <a:outerShdw blurRad="368300" dist="203200" dir="5400000" sx="98000" sy="98000" algn="t" rotWithShape="0">
                <a:schemeClr val="accent2">
                  <a:lumMod val="50000"/>
                  <a:alpha val="18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rgbClr val="795696"/>
                </a:solidFill>
                <a:effectLst/>
                <a:uLnTx/>
                <a:uFillTx/>
                <a:latin typeface="OPPOSans R" panose="00020600040101010101" pitchFamily="18" charset="-122"/>
                <a:ea typeface="OPPOSans R" panose="00020600040101010101" pitchFamily="18" charset="-122"/>
                <a:cs typeface="+mn-cs"/>
              </a:endParaRPr>
            </a:p>
          </p:txBody>
        </p:sp>
        <p:sp>
          <p:nvSpPr>
            <p:cNvPr id="121" name="文本框 120"/>
            <p:cNvSpPr txBox="1"/>
            <p:nvPr/>
          </p:nvSpPr>
          <p:spPr>
            <a:xfrm>
              <a:off x="924551" y="1991258"/>
              <a:ext cx="1269302" cy="281295"/>
            </a:xfrm>
            <a:prstGeom prst="rect">
              <a:avLst/>
            </a:prstGeom>
            <a:grpFill/>
          </p:spPr>
          <p:txBody>
            <a:bodyPr wrap="square" rtlCol="0">
              <a:spAutoFit/>
            </a:bodyPr>
            <a:lstStyle>
              <a:defPPr>
                <a:defRPr lang="zh-CN"/>
              </a:defPPr>
              <a:lvl1pPr algn="ctr">
                <a:lnSpc>
                  <a:spcPct val="110000"/>
                </a:lnSpc>
                <a:defRPr sz="1400">
                  <a:latin typeface="OPPOSans B" panose="00020600040101010101" pitchFamily="18" charset="-122"/>
                  <a:ea typeface="OPPOSans B" panose="00020600040101010101" pitchFamily="18" charset="-122"/>
                  <a:cs typeface="OPPOSans B" panose="00020600040101010101" pitchFamily="18" charset="-122"/>
                </a:defRPr>
              </a:lvl1pPr>
            </a:lstStyle>
            <a:p>
              <a:pPr marL="0" marR="0" lvl="0" indent="0" algn="ctr" defTabSz="914400" rtl="0" eaLnBrk="1" fontAlgn="auto" latinLnBrk="0" hangingPunct="1">
                <a:lnSpc>
                  <a:spcPct val="110000"/>
                </a:lnSpc>
                <a:spcBef>
                  <a:spcPct val="0"/>
                </a:spcBef>
                <a:spcAft>
                  <a:spcPct val="0"/>
                </a:spcAft>
                <a:buClrTx/>
                <a:buSzTx/>
                <a:buFontTx/>
                <a:buNone/>
                <a:defRPr/>
              </a:pPr>
              <a:r>
                <a:rPr kumimoji="0" lang="zh-CN" altLang="en-US" sz="1200" b="0" i="0" u="none" strike="noStrike" kern="1200" cap="none" spc="0" normalizeH="0" baseline="0" noProof="0">
                  <a:ln>
                    <a:noFill/>
                  </a:ln>
                  <a:solidFill>
                    <a:srgbClr val="795696"/>
                  </a:solidFill>
                  <a:effectLst/>
                  <a:uLnTx/>
                  <a:uFillTx/>
                  <a:latin typeface="OPPOSans R" panose="00020600040101010101" pitchFamily="18" charset="-122"/>
                  <a:ea typeface="OPPOSans R" panose="00020600040101010101" pitchFamily="18" charset="-122"/>
                  <a:cs typeface="OPPOSans B" panose="00020600040101010101" pitchFamily="18" charset="-122"/>
                </a:rPr>
                <a:t>新营销</a:t>
              </a:r>
              <a:r>
                <a:rPr kumimoji="0" lang="en-US" altLang="zh-CN" sz="1200" b="0" i="0" u="none" strike="noStrike" kern="1200" cap="none" spc="0" normalizeH="0" baseline="0" noProof="0">
                  <a:ln>
                    <a:noFill/>
                  </a:ln>
                  <a:solidFill>
                    <a:srgbClr val="795696"/>
                  </a:solidFill>
                  <a:effectLst/>
                  <a:uLnTx/>
                  <a:uFillTx/>
                  <a:latin typeface="OPPOSans R" panose="00020600040101010101" pitchFamily="18" charset="-122"/>
                  <a:ea typeface="OPPOSans R" panose="00020600040101010101" pitchFamily="18" charset="-122"/>
                  <a:cs typeface="OPPOSans B" panose="00020600040101010101" pitchFamily="18" charset="-122"/>
                </a:rPr>
                <a:t>/</a:t>
              </a:r>
              <a:r>
                <a:rPr kumimoji="0" lang="zh-CN" altLang="en-US" sz="1200" b="0" i="0" u="none" strike="noStrike" kern="1200" cap="none" spc="0" normalizeH="0" baseline="0" noProof="0">
                  <a:ln>
                    <a:noFill/>
                  </a:ln>
                  <a:solidFill>
                    <a:srgbClr val="795696"/>
                  </a:solidFill>
                  <a:effectLst/>
                  <a:uLnTx/>
                  <a:uFillTx/>
                  <a:latin typeface="OPPOSans R" panose="00020600040101010101" pitchFamily="18" charset="-122"/>
                  <a:ea typeface="OPPOSans R" panose="00020600040101010101" pitchFamily="18" charset="-122"/>
                  <a:cs typeface="OPPOSans B" panose="00020600040101010101" pitchFamily="18" charset="-122"/>
                </a:rPr>
                <a:t>团购</a:t>
              </a:r>
              <a:r>
                <a:rPr kumimoji="0" lang="en-US" altLang="zh-CN" sz="1200" b="0" i="0" u="none" strike="noStrike" kern="1200" cap="none" spc="0" normalizeH="0" baseline="0" noProof="0">
                  <a:ln>
                    <a:noFill/>
                  </a:ln>
                  <a:solidFill>
                    <a:srgbClr val="795696"/>
                  </a:solidFill>
                  <a:effectLst/>
                  <a:uLnTx/>
                  <a:uFillTx/>
                  <a:latin typeface="OPPOSans R" panose="00020600040101010101" pitchFamily="18" charset="-122"/>
                  <a:ea typeface="OPPOSans R" panose="00020600040101010101" pitchFamily="18" charset="-122"/>
                  <a:cs typeface="OPPOSans B" panose="00020600040101010101" pitchFamily="18" charset="-122"/>
                </a:rPr>
                <a:t>/</a:t>
              </a:r>
              <a:r>
                <a:rPr kumimoji="0" lang="zh-CN" altLang="en-US" sz="1200" b="0" i="0" u="none" strike="noStrike" kern="1200" cap="none" spc="0" normalizeH="0" baseline="0" noProof="0">
                  <a:ln>
                    <a:noFill/>
                  </a:ln>
                  <a:solidFill>
                    <a:srgbClr val="795696"/>
                  </a:solidFill>
                  <a:effectLst/>
                  <a:uLnTx/>
                  <a:uFillTx/>
                  <a:latin typeface="OPPOSans R" panose="00020600040101010101" pitchFamily="18" charset="-122"/>
                  <a:ea typeface="OPPOSans R" panose="00020600040101010101" pitchFamily="18" charset="-122"/>
                  <a:cs typeface="OPPOSans B" panose="00020600040101010101" pitchFamily="18" charset="-122"/>
                </a:rPr>
                <a:t>限定</a:t>
              </a:r>
              <a:endParaRPr kumimoji="0" lang="zh-CN" altLang="en-US" sz="1200" b="0" i="0" u="none" strike="noStrike" kern="1200" cap="none" spc="0" normalizeH="0" baseline="0" noProof="0">
                <a:ln>
                  <a:noFill/>
                </a:ln>
                <a:solidFill>
                  <a:srgbClr val="795696"/>
                </a:solidFill>
                <a:effectLst/>
                <a:uLnTx/>
                <a:uFillTx/>
                <a:latin typeface="OPPOSans R" panose="00020600040101010101" pitchFamily="18" charset="-122"/>
                <a:ea typeface="OPPOSans R" panose="00020600040101010101" pitchFamily="18" charset="-122"/>
                <a:cs typeface="OPPOSans B" panose="00020600040101010101" pitchFamily="18" charset="-122"/>
              </a:endParaRPr>
            </a:p>
          </p:txBody>
        </p:sp>
      </p:grpSp>
      <p:grpSp>
        <p:nvGrpSpPr>
          <p:cNvPr id="117" name="组合 116"/>
          <p:cNvGrpSpPr/>
          <p:nvPr/>
        </p:nvGrpSpPr>
        <p:grpSpPr>
          <a:xfrm>
            <a:off x="9165674" y="1242479"/>
            <a:ext cx="1215563" cy="467998"/>
            <a:chOff x="924551" y="1891302"/>
            <a:chExt cx="1215563" cy="467998"/>
          </a:xfrm>
          <a:solidFill>
            <a:srgbClr val="795696"/>
          </a:solidFill>
        </p:grpSpPr>
        <p:sp>
          <p:nvSpPr>
            <p:cNvPr id="118" name="圆角矩形 75"/>
            <p:cNvSpPr/>
            <p:nvPr/>
          </p:nvSpPr>
          <p:spPr>
            <a:xfrm>
              <a:off x="930599" y="1891302"/>
              <a:ext cx="1209515" cy="467998"/>
            </a:xfrm>
            <a:prstGeom prst="roundRect">
              <a:avLst>
                <a:gd name="adj" fmla="val 12168"/>
              </a:avLst>
            </a:prstGeom>
            <a:grpFill/>
            <a:ln w="9525">
              <a:gradFill>
                <a:gsLst>
                  <a:gs pos="0">
                    <a:schemeClr val="accent1">
                      <a:alpha val="0"/>
                    </a:schemeClr>
                  </a:gs>
                  <a:gs pos="100000">
                    <a:schemeClr val="accent1"/>
                  </a:gs>
                </a:gsLst>
                <a:lin ang="5400000" scaled="1"/>
              </a:gradFill>
            </a:ln>
            <a:effectLst>
              <a:outerShdw blurRad="368300" dist="203200" dir="5400000" sx="98000" sy="98000" algn="t" rotWithShape="0">
                <a:schemeClr val="accent2">
                  <a:lumMod val="50000"/>
                  <a:alpha val="18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bg1"/>
                </a:solidFill>
                <a:effectLst/>
                <a:uLnTx/>
                <a:uFillTx/>
                <a:latin typeface="OPPOSans R" panose="00020600040101010101" pitchFamily="18" charset="-122"/>
                <a:ea typeface="OPPOSans R" panose="00020600040101010101" pitchFamily="18" charset="-122"/>
                <a:cs typeface="+mn-cs"/>
              </a:endParaRPr>
            </a:p>
          </p:txBody>
        </p:sp>
        <p:sp>
          <p:nvSpPr>
            <p:cNvPr id="119" name="文本框 118"/>
            <p:cNvSpPr txBox="1"/>
            <p:nvPr/>
          </p:nvSpPr>
          <p:spPr>
            <a:xfrm>
              <a:off x="924551" y="1991258"/>
              <a:ext cx="1209515" cy="289310"/>
            </a:xfrm>
            <a:prstGeom prst="rect">
              <a:avLst/>
            </a:prstGeom>
            <a:grpFill/>
          </p:spPr>
          <p:txBody>
            <a:bodyPr wrap="square" rtlCol="0">
              <a:spAutoFit/>
            </a:bodyPr>
            <a:lstStyle>
              <a:defPPr>
                <a:defRPr lang="zh-CN"/>
              </a:defPPr>
              <a:lvl1pPr algn="ctr">
                <a:lnSpc>
                  <a:spcPct val="110000"/>
                </a:lnSpc>
                <a:defRPr sz="1400">
                  <a:latin typeface="OPPOSans B" panose="00020600040101010101" pitchFamily="18" charset="-122"/>
                  <a:ea typeface="OPPOSans B" panose="00020600040101010101" pitchFamily="18" charset="-122"/>
                  <a:cs typeface="OPPOSans B" panose="00020600040101010101" pitchFamily="18" charset="-122"/>
                </a:defRPr>
              </a:lvl1pPr>
            </a:lstStyle>
            <a:p>
              <a:pPr marL="0" marR="0" lvl="0" indent="0" algn="ctr" defTabSz="914400" rtl="0" eaLnBrk="1" fontAlgn="auto" latinLnBrk="0" hangingPunct="1">
                <a:lnSpc>
                  <a:spcPct val="110000"/>
                </a:lnSpc>
                <a:spcBef>
                  <a:spcPct val="0"/>
                </a:spcBef>
                <a:spcAft>
                  <a:spcPct val="0"/>
                </a:spcAft>
                <a:buClrTx/>
                <a:buSzTx/>
                <a:buFontTx/>
                <a:buNone/>
                <a:defRPr/>
              </a:pPr>
              <a:r>
                <a:rPr kumimoji="0" lang="zh-CN" altLang="en-US" sz="1200" b="0" i="0" u="none" strike="noStrike" kern="1200" cap="none" spc="0" normalizeH="0" baseline="0" noProof="0">
                  <a:ln>
                    <a:noFill/>
                  </a:ln>
                  <a:solidFill>
                    <a:schemeClr val="bg1"/>
                  </a:solidFill>
                  <a:effectLst/>
                  <a:uLnTx/>
                  <a:uFillTx/>
                  <a:latin typeface="OPPOSans R" panose="00020600040101010101" pitchFamily="18" charset="-122"/>
                  <a:ea typeface="OPPOSans R" panose="00020600040101010101" pitchFamily="18" charset="-122"/>
                  <a:cs typeface="OPPOSans B" panose="00020600040101010101" pitchFamily="18" charset="-122"/>
                </a:rPr>
                <a:t>提升消费金额</a:t>
              </a:r>
              <a:endParaRPr kumimoji="0" lang="zh-CN" altLang="en-US" sz="1200" b="0" i="0" u="none" strike="noStrike" kern="1200" cap="none" spc="0" normalizeH="0" baseline="0" noProof="0">
                <a:ln>
                  <a:noFill/>
                </a:ln>
                <a:solidFill>
                  <a:schemeClr val="bg1"/>
                </a:solidFill>
                <a:effectLst/>
                <a:uLnTx/>
                <a:uFillTx/>
                <a:latin typeface="OPPOSans R" panose="00020600040101010101" pitchFamily="18" charset="-122"/>
                <a:ea typeface="OPPOSans R" panose="00020600040101010101" pitchFamily="18" charset="-122"/>
                <a:cs typeface="OPPOSans B" panose="00020600040101010101" pitchFamily="18" charset="-122"/>
              </a:endParaRPr>
            </a:p>
          </p:txBody>
        </p:sp>
      </p:grpSp>
      <p:sp>
        <p:nvSpPr>
          <p:cNvPr id="136" name="矩形 135"/>
          <p:cNvSpPr/>
          <p:nvPr/>
        </p:nvSpPr>
        <p:spPr>
          <a:xfrm>
            <a:off x="1607420" y="1164500"/>
            <a:ext cx="962825" cy="1125363"/>
          </a:xfrm>
          <a:prstGeom prst="rect">
            <a:avLst/>
          </a:prstGeom>
          <a:solidFill>
            <a:srgbClr val="79569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zh-CN" altLang="en-US"/>
              <a:t>关键</a:t>
            </a:r>
            <a:endParaRPr lang="en-US" altLang="zh-CN"/>
          </a:p>
          <a:p>
            <a:pPr algn="ctr"/>
            <a:r>
              <a:rPr lang="zh-CN" altLang="en-US"/>
              <a:t>目标</a:t>
            </a:r>
            <a:endParaRPr lang="zh-CN" altLang="en-US"/>
          </a:p>
        </p:txBody>
      </p:sp>
      <p:sp>
        <p:nvSpPr>
          <p:cNvPr id="137" name="矩形 136"/>
          <p:cNvSpPr/>
          <p:nvPr/>
        </p:nvSpPr>
        <p:spPr>
          <a:xfrm>
            <a:off x="1604650" y="2760353"/>
            <a:ext cx="962825" cy="1125363"/>
          </a:xfrm>
          <a:prstGeom prst="rect">
            <a:avLst/>
          </a:prstGeom>
          <a:solidFill>
            <a:srgbClr val="79569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zh-CN" altLang="en-US"/>
              <a:t>私域</a:t>
            </a:r>
            <a:endParaRPr lang="en-US" altLang="zh-CN"/>
          </a:p>
          <a:p>
            <a:pPr algn="ctr"/>
            <a:r>
              <a:rPr lang="zh-CN" altLang="en-US"/>
              <a:t>模型</a:t>
            </a:r>
            <a:endParaRPr lang="zh-CN" altLang="en-US"/>
          </a:p>
        </p:txBody>
      </p:sp>
      <p:sp>
        <p:nvSpPr>
          <p:cNvPr id="138" name="矩形 137"/>
          <p:cNvSpPr/>
          <p:nvPr/>
        </p:nvSpPr>
        <p:spPr>
          <a:xfrm>
            <a:off x="1583523" y="4263747"/>
            <a:ext cx="962825" cy="1125363"/>
          </a:xfrm>
          <a:prstGeom prst="rect">
            <a:avLst/>
          </a:prstGeom>
          <a:solidFill>
            <a:srgbClr val="79569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zh-CN" altLang="en-US"/>
              <a:t>私域</a:t>
            </a:r>
            <a:endParaRPr lang="en-US" altLang="zh-CN"/>
          </a:p>
          <a:p>
            <a:pPr algn="ctr"/>
            <a:r>
              <a:rPr lang="zh-CN" altLang="en-US"/>
              <a:t>系统</a:t>
            </a:r>
            <a:endParaRPr lang="zh-CN" altLang="en-US"/>
          </a:p>
        </p:txBody>
      </p:sp>
      <p:sp>
        <p:nvSpPr>
          <p:cNvPr id="139" name="矩形 138"/>
          <p:cNvSpPr/>
          <p:nvPr/>
        </p:nvSpPr>
        <p:spPr>
          <a:xfrm>
            <a:off x="1591455" y="5553187"/>
            <a:ext cx="962825" cy="1125363"/>
          </a:xfrm>
          <a:prstGeom prst="rect">
            <a:avLst/>
          </a:prstGeom>
          <a:solidFill>
            <a:srgbClr val="79569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zh-CN" altLang="en-US"/>
              <a:t>底层</a:t>
            </a:r>
            <a:endParaRPr lang="en-US" altLang="zh-CN"/>
          </a:p>
          <a:p>
            <a:pPr algn="ctr"/>
            <a:r>
              <a:rPr lang="zh-CN" altLang="en-US"/>
              <a:t>逻辑</a:t>
            </a:r>
            <a:endParaRPr lang="zh-CN" altLang="en-US"/>
          </a:p>
        </p:txBody>
      </p:sp>
      <p:sp>
        <p:nvSpPr>
          <p:cNvPr id="140" name="矩形 139"/>
          <p:cNvSpPr/>
          <p:nvPr/>
        </p:nvSpPr>
        <p:spPr>
          <a:xfrm>
            <a:off x="286657" y="1751798"/>
            <a:ext cx="743246" cy="4061861"/>
          </a:xfrm>
          <a:prstGeom prst="rect">
            <a:avLst/>
          </a:prstGeom>
          <a:solidFill>
            <a:srgbClr val="79569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zh-CN" altLang="en-US"/>
              <a:t>私域</a:t>
            </a:r>
            <a:r>
              <a:rPr lang="en-US" altLang="zh-CN"/>
              <a:t>LTV</a:t>
            </a:r>
            <a:r>
              <a:rPr lang="zh-CN" altLang="en-US"/>
              <a:t>全面提升框架</a:t>
            </a:r>
            <a:endParaRPr lang="zh-CN" altLang="en-US"/>
          </a:p>
        </p:txBody>
      </p:sp>
      <p:sp>
        <p:nvSpPr>
          <p:cNvPr id="141" name="左大括号 140"/>
          <p:cNvSpPr/>
          <p:nvPr/>
        </p:nvSpPr>
        <p:spPr>
          <a:xfrm>
            <a:off x="1036588" y="1751798"/>
            <a:ext cx="474578" cy="4432608"/>
          </a:xfrm>
          <a:prstGeom prst="leftBrace">
            <a:avLst/>
          </a:prstGeom>
          <a:noFill/>
          <a:ln w="19050">
            <a:solidFill>
              <a:srgbClr val="795696"/>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3" name="文本框 2"/>
          <p:cNvSpPr txBox="1"/>
          <p:nvPr/>
        </p:nvSpPr>
        <p:spPr>
          <a:xfrm>
            <a:off x="817948" y="269402"/>
            <a:ext cx="7562367" cy="584775"/>
          </a:xfrm>
          <a:prstGeom prst="rect">
            <a:avLst/>
          </a:prstGeom>
          <a:noFill/>
        </p:spPr>
        <p:txBody>
          <a:bodyPr wrap="square">
            <a:spAutoFit/>
          </a:bodyPr>
          <a:lstStyle/>
          <a:p>
            <a:r>
              <a:rPr lang="zh-CN" altLang="en-US" sz="3200">
                <a:latin typeface="微软雅黑" panose="020B0503020204020204" pitchFamily="34" charset="-122"/>
                <a:ea typeface="微软雅黑" panose="020B0503020204020204" pitchFamily="34" charset="-122"/>
              </a:rPr>
              <a:t>私域全生命周期模型</a:t>
            </a:r>
            <a:endParaRPr lang="zh-CN" altLang="en-US" sz="3200">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5:prstTrans prst="peelOff"/>
      </p:transition>
    </mc:Choice>
    <mc:Fallback>
      <p:transition spd="slow">
        <p:fade/>
      </p:transition>
    </mc:Fallback>
  </mc:AlternateContent>
</p:sld>
</file>

<file path=ppt/slides/slide1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灯片编号占位符 1"/>
          <p:cNvSpPr>
            <a:spLocks noGrp="1"/>
          </p:cNvSpPr>
          <p:nvPr>
            <p:ph type="sldNum" sz="quarter" idx="12"/>
          </p:nvPr>
        </p:nvSpPr>
        <p:spPr/>
        <p:txBody>
          <a:bodyPr/>
          <a:lstStyle/>
          <a:p>
            <a:fld id="{33161F78-D6A4-4A79-93D8-644D6A83810E}" type="slidenum">
              <a:rPr lang="zh-CN" altLang="en-US" smtClean="0">
                <a:latin typeface="微软雅黑" panose="020B0503020204020204" pitchFamily="34" charset="-122"/>
              </a:rPr>
            </a:fld>
            <a:endParaRPr lang="zh-CN" altLang="en-US">
              <a:latin typeface="微软雅黑" panose="020B0503020204020204" pitchFamily="34" charset="-122"/>
            </a:endParaRPr>
          </a:p>
        </p:txBody>
      </p:sp>
      <p:sp>
        <p:nvSpPr>
          <p:cNvPr id="196" name="文本框 195"/>
          <p:cNvSpPr txBox="1"/>
          <p:nvPr/>
        </p:nvSpPr>
        <p:spPr>
          <a:xfrm>
            <a:off x="834002" y="864580"/>
            <a:ext cx="7708664" cy="338554"/>
          </a:xfrm>
          <a:prstGeom prst="rect">
            <a:avLst/>
          </a:prstGeom>
          <a:noFill/>
        </p:spPr>
        <p:txBody>
          <a:bodyPr wrap="square" rtlCol="0">
            <a:spAutoFit/>
          </a:bodyPr>
          <a:lstStyle/>
          <a:p>
            <a:r>
              <a:rPr lang="zh-CN" altLang="en-US" sz="1600">
                <a:latin typeface="微软雅黑" panose="020B0503020204020204" pitchFamily="34" charset="-122"/>
                <a:ea typeface="微软雅黑" panose="020B0503020204020204" pitchFamily="34" charset="-122"/>
              </a:rPr>
              <a:t>拉新方案四件套：定目标、明策略、精计划、强跟踪</a:t>
            </a:r>
            <a:endParaRPr lang="zh-CN" altLang="en-US" sz="1600">
              <a:latin typeface="微软雅黑" panose="020B0503020204020204" pitchFamily="34" charset="-122"/>
              <a:ea typeface="微软雅黑" panose="020B0503020204020204" pitchFamily="34" charset="-122"/>
            </a:endParaRPr>
          </a:p>
        </p:txBody>
      </p:sp>
      <p:grpSp>
        <p:nvGrpSpPr>
          <p:cNvPr id="4" name="组合 3"/>
          <p:cNvGrpSpPr/>
          <p:nvPr/>
        </p:nvGrpSpPr>
        <p:grpSpPr>
          <a:xfrm>
            <a:off x="1799839" y="1315463"/>
            <a:ext cx="8533267" cy="5404106"/>
            <a:chOff x="1799839" y="1315463"/>
            <a:chExt cx="8533267" cy="5404106"/>
          </a:xfrm>
        </p:grpSpPr>
        <p:sp>
          <p:nvSpPr>
            <p:cNvPr id="239" name="矩形"/>
            <p:cNvSpPr/>
            <p:nvPr/>
          </p:nvSpPr>
          <p:spPr>
            <a:xfrm>
              <a:off x="3059489" y="2945040"/>
              <a:ext cx="1053873" cy="341542"/>
            </a:xfrm>
            <a:custGeom>
              <a:avLst/>
              <a:gdLst>
                <a:gd name="connsiteX0" fmla="*/ 72001 w 2452412"/>
                <a:gd name="connsiteY0" fmla="*/ 0 h 407354"/>
                <a:gd name="connsiteX1" fmla="*/ 2380412 w 2452412"/>
                <a:gd name="connsiteY1" fmla="*/ 0 h 407354"/>
                <a:gd name="connsiteX2" fmla="*/ 2452412 w 2452412"/>
                <a:gd name="connsiteY2" fmla="*/ 72000 h 407354"/>
                <a:gd name="connsiteX3" fmla="*/ 2452412 w 2452412"/>
                <a:gd name="connsiteY3" fmla="*/ 335354 h 407354"/>
                <a:gd name="connsiteX4" fmla="*/ 2380412 w 2452412"/>
                <a:gd name="connsiteY4" fmla="*/ 407354 h 407354"/>
                <a:gd name="connsiteX5" fmla="*/ 72001 w 2452412"/>
                <a:gd name="connsiteY5" fmla="*/ 407354 h 407354"/>
                <a:gd name="connsiteX6" fmla="*/ 0 w 2452412"/>
                <a:gd name="connsiteY6" fmla="*/ 335354 h 407354"/>
                <a:gd name="connsiteX7" fmla="*/ 0 w 2452412"/>
                <a:gd name="connsiteY7" fmla="*/ 72000 h 407354"/>
                <a:gd name="connsiteX8" fmla="*/ 72001 w 2452412"/>
                <a:gd name="connsiteY8" fmla="*/ 0 h 4073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452412" h="407353">
                  <a:moveTo>
                    <a:pt x="72001" y="0"/>
                  </a:moveTo>
                  <a:lnTo>
                    <a:pt x="2380412" y="0"/>
                  </a:lnTo>
                  <a:cubicBezTo>
                    <a:pt x="2420156" y="0"/>
                    <a:pt x="2452412" y="32256"/>
                    <a:pt x="2452412" y="72000"/>
                  </a:cubicBezTo>
                  <a:lnTo>
                    <a:pt x="2452412" y="335354"/>
                  </a:lnTo>
                  <a:cubicBezTo>
                    <a:pt x="2452412" y="375098"/>
                    <a:pt x="2420156" y="407354"/>
                    <a:pt x="2380412" y="407354"/>
                  </a:cubicBezTo>
                  <a:lnTo>
                    <a:pt x="72001" y="407354"/>
                  </a:lnTo>
                  <a:cubicBezTo>
                    <a:pt x="32256" y="407354"/>
                    <a:pt x="0" y="375098"/>
                    <a:pt x="0" y="335354"/>
                  </a:cubicBezTo>
                  <a:lnTo>
                    <a:pt x="0" y="72000"/>
                  </a:lnTo>
                  <a:cubicBezTo>
                    <a:pt x="0" y="32256"/>
                    <a:pt x="32256" y="0"/>
                    <a:pt x="72001" y="0"/>
                  </a:cubicBezTo>
                </a:path>
              </a:pathLst>
            </a:custGeom>
            <a:solidFill>
              <a:srgbClr val="FFFFFF"/>
            </a:solidFill>
            <a:ln w="19050">
              <a:solidFill>
                <a:srgbClr val="795696"/>
              </a:solidFill>
              <a:miter lim="400000"/>
            </a:ln>
            <a:effectLst>
              <a:outerShdw blurRad="127000" dist="38100" dir="2700000" algn="tl" rotWithShape="0">
                <a:srgbClr val="193442">
                  <a:alpha val="5000"/>
                </a:srgbClr>
              </a:outerShdw>
            </a:effectLst>
          </p:spPr>
          <p:txBody>
            <a:bodyPr lIns="25400" tIns="25400" rIns="25400" bIns="25400" anchor="ctr"/>
            <a:lstStyle/>
            <a:p>
              <a:pPr marL="0" marR="0" lvl="0" indent="0" algn="ctr" defTabSz="412750" rtl="0" eaLnBrk="1" fontAlgn="auto" latinLnBrk="0" hangingPunct="0">
                <a:lnSpc>
                  <a:spcPct val="100000"/>
                </a:lnSpc>
                <a:spcBef>
                  <a:spcPct val="0"/>
                </a:spcBef>
                <a:spcAft>
                  <a:spcPct val="0"/>
                </a:spcAft>
                <a:buClrTx/>
                <a:buSzTx/>
                <a:buFontTx/>
                <a:buNone/>
                <a:defRPr/>
              </a:pPr>
              <a:endParaRPr kumimoji="0" lang="zh-CN" altLang="en-US" sz="1200" b="0" i="0" u="none" strike="noStrike" kern="0" cap="none" spc="0" normalizeH="0" baseline="0" noProof="0">
                <a:ln>
                  <a:noFill/>
                </a:ln>
                <a:solidFill>
                  <a:srgbClr val="000000"/>
                </a:solidFill>
                <a:effectLst/>
                <a:uLnTx/>
                <a:uFillTx/>
                <a:latin typeface="微软雅黑" panose="020B0503020204020204" pitchFamily="34" charset="-122"/>
                <a:ea typeface="微软雅黑" panose="020B0503020204020204" pitchFamily="34" charset="-122"/>
                <a:cs typeface="OPPOSans B" panose="00020600040101010101" pitchFamily="18" charset="-122"/>
              </a:endParaRPr>
            </a:p>
          </p:txBody>
        </p:sp>
        <p:sp>
          <p:nvSpPr>
            <p:cNvPr id="240" name="提升主题的美化质量"/>
            <p:cNvSpPr txBox="1"/>
            <p:nvPr/>
          </p:nvSpPr>
          <p:spPr>
            <a:xfrm>
              <a:off x="3572501" y="2984927"/>
              <a:ext cx="349070" cy="235962"/>
            </a:xfrm>
            <a:prstGeom prst="rect">
              <a:avLst/>
            </a:prstGeom>
            <a:ln w="12700">
              <a:miter lim="400000"/>
            </a:ln>
          </p:spPr>
          <p:txBody>
            <a:bodyPr wrap="none" lIns="25400" tIns="25400" rIns="25400" bIns="25400" anchor="ctr">
              <a:spAutoFit/>
            </a:bodyPr>
            <a:lstStyle>
              <a:lvl1pPr algn="ctr" defTabSz="1219200">
                <a:defRPr sz="1000" spc="-39">
                  <a:solidFill>
                    <a:srgbClr val="3C5DEB"/>
                  </a:solidFill>
                  <a:latin typeface="PingFang SC Medium"/>
                  <a:ea typeface="PingFang SC Medium"/>
                  <a:cs typeface="PingFang SC Medium"/>
                  <a:sym typeface="PingFang SC Medium"/>
                </a:defRPr>
              </a:lvl1pPr>
            </a:lstStyle>
            <a:p>
              <a:pPr marL="0" marR="0" lvl="0" indent="0" algn="ctr" defTabSz="1219200" rtl="0" eaLnBrk="1" fontAlgn="auto" latinLnBrk="0" hangingPunct="0">
                <a:lnSpc>
                  <a:spcPct val="100000"/>
                </a:lnSpc>
                <a:spcBef>
                  <a:spcPct val="0"/>
                </a:spcBef>
                <a:spcAft>
                  <a:spcPct val="0"/>
                </a:spcAft>
                <a:buClrTx/>
                <a:buSzTx/>
                <a:buFontTx/>
                <a:buNone/>
                <a:defRPr/>
              </a:pPr>
              <a:r>
                <a:rPr kumimoji="0" lang="zh-CN" altLang="en-US" sz="1200" b="0" i="0" u="none" strike="noStrike" kern="0" cap="none" spc="-39" normalizeH="0" baseline="0" noProof="0">
                  <a:ln>
                    <a:noFill/>
                  </a:ln>
                  <a:solidFill>
                    <a:srgbClr val="193442"/>
                  </a:solidFill>
                  <a:effectLst/>
                  <a:uLnTx/>
                  <a:uFillTx/>
                  <a:latin typeface="微软雅黑" panose="020B0503020204020204" pitchFamily="34" charset="-122"/>
                  <a:ea typeface="微软雅黑" panose="020B0503020204020204" pitchFamily="34" charset="-122"/>
                  <a:cs typeface="OPPOSans B" panose="00020600040101010101" pitchFamily="18" charset="-122"/>
                  <a:sym typeface="PingFang SC Medium"/>
                </a:rPr>
                <a:t>招募</a:t>
              </a:r>
              <a:endParaRPr kumimoji="0" sz="1200" b="0" i="0" u="none" strike="noStrike" kern="0" cap="none" spc="-39" normalizeH="0" baseline="0" noProof="0">
                <a:ln>
                  <a:noFill/>
                </a:ln>
                <a:solidFill>
                  <a:srgbClr val="193442"/>
                </a:solidFill>
                <a:effectLst/>
                <a:uLnTx/>
                <a:uFillTx/>
                <a:latin typeface="微软雅黑" panose="020B0503020204020204" pitchFamily="34" charset="-122"/>
                <a:ea typeface="微软雅黑" panose="020B0503020204020204" pitchFamily="34" charset="-122"/>
                <a:cs typeface="OPPOSans B" panose="00020600040101010101" pitchFamily="18" charset="-122"/>
                <a:sym typeface="PingFang SC Medium"/>
              </a:endParaRPr>
            </a:p>
          </p:txBody>
        </p:sp>
        <p:sp>
          <p:nvSpPr>
            <p:cNvPr id="241" name="矩形"/>
            <p:cNvSpPr/>
            <p:nvPr/>
          </p:nvSpPr>
          <p:spPr>
            <a:xfrm>
              <a:off x="2990166" y="2945040"/>
              <a:ext cx="404798" cy="341542"/>
            </a:xfrm>
            <a:custGeom>
              <a:avLst/>
              <a:gdLst>
                <a:gd name="connsiteX0" fmla="*/ 108000 w 482797"/>
                <a:gd name="connsiteY0" fmla="*/ 0 h 407354"/>
                <a:gd name="connsiteX1" fmla="*/ 374797 w 482797"/>
                <a:gd name="connsiteY1" fmla="*/ 0 h 407354"/>
                <a:gd name="connsiteX2" fmla="*/ 482797 w 482797"/>
                <a:gd name="connsiteY2" fmla="*/ 108000 h 407354"/>
                <a:gd name="connsiteX3" fmla="*/ 482797 w 482797"/>
                <a:gd name="connsiteY3" fmla="*/ 299354 h 407354"/>
                <a:gd name="connsiteX4" fmla="*/ 374797 w 482797"/>
                <a:gd name="connsiteY4" fmla="*/ 407354 h 407354"/>
                <a:gd name="connsiteX5" fmla="*/ 108000 w 482797"/>
                <a:gd name="connsiteY5" fmla="*/ 407354 h 407354"/>
                <a:gd name="connsiteX6" fmla="*/ 0 w 482797"/>
                <a:gd name="connsiteY6" fmla="*/ 299354 h 407354"/>
                <a:gd name="connsiteX7" fmla="*/ 0 w 482797"/>
                <a:gd name="connsiteY7" fmla="*/ 108000 h 407354"/>
                <a:gd name="connsiteX8" fmla="*/ 108000 w 482797"/>
                <a:gd name="connsiteY8" fmla="*/ 0 h 4073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82797" h="407353">
                  <a:moveTo>
                    <a:pt x="108000" y="0"/>
                  </a:moveTo>
                  <a:lnTo>
                    <a:pt x="374797" y="0"/>
                  </a:lnTo>
                  <a:cubicBezTo>
                    <a:pt x="434413" y="0"/>
                    <a:pt x="482797" y="48384"/>
                    <a:pt x="482797" y="108000"/>
                  </a:cubicBezTo>
                  <a:lnTo>
                    <a:pt x="482797" y="299354"/>
                  </a:lnTo>
                  <a:cubicBezTo>
                    <a:pt x="482797" y="358970"/>
                    <a:pt x="434413" y="407354"/>
                    <a:pt x="374797" y="407354"/>
                  </a:cubicBezTo>
                  <a:lnTo>
                    <a:pt x="108000" y="407354"/>
                  </a:lnTo>
                  <a:cubicBezTo>
                    <a:pt x="48384" y="407354"/>
                    <a:pt x="0" y="358970"/>
                    <a:pt x="0" y="299354"/>
                  </a:cubicBezTo>
                  <a:lnTo>
                    <a:pt x="0" y="108000"/>
                  </a:lnTo>
                  <a:cubicBezTo>
                    <a:pt x="0" y="48384"/>
                    <a:pt x="48384" y="0"/>
                    <a:pt x="108000" y="0"/>
                  </a:cubicBezTo>
                </a:path>
              </a:pathLst>
            </a:custGeom>
            <a:solidFill>
              <a:srgbClr val="795696"/>
            </a:solidFill>
            <a:ln w="25400">
              <a:solidFill>
                <a:srgbClr val="795696"/>
              </a:solidFill>
              <a:miter lim="400000"/>
            </a:ln>
          </p:spPr>
          <p:txBody>
            <a:bodyPr lIns="25400" tIns="25400" rIns="25400" bIns="25400" anchor="ctr"/>
            <a:lstStyle/>
            <a:p>
              <a:pPr marL="0" marR="0" lvl="0" indent="0" algn="ctr" defTabSz="412750" rtl="0" eaLnBrk="1" fontAlgn="auto" latinLnBrk="0" hangingPunct="0">
                <a:lnSpc>
                  <a:spcPct val="100000"/>
                </a:lnSpc>
                <a:spcBef>
                  <a:spcPct val="0"/>
                </a:spcBef>
                <a:spcAft>
                  <a:spcPct val="0"/>
                </a:spcAft>
                <a:buClrTx/>
                <a:buSzTx/>
                <a:buFontTx/>
                <a:buNone/>
                <a:defRPr/>
              </a:pPr>
              <a:endParaRPr kumimoji="0" lang="zh-CN" altLang="en-US" sz="1200" b="0" i="0" u="none" strike="noStrike" kern="0" cap="none" spc="0" normalizeH="0" baseline="0" noProof="0">
                <a:ln>
                  <a:noFill/>
                </a:ln>
                <a:solidFill>
                  <a:srgbClr val="000000"/>
                </a:solidFill>
                <a:effectLst/>
                <a:uLnTx/>
                <a:uFillTx/>
                <a:latin typeface="微软雅黑" panose="020B0503020204020204" pitchFamily="34" charset="-122"/>
                <a:ea typeface="微软雅黑" panose="020B0503020204020204" pitchFamily="34" charset="-122"/>
                <a:cs typeface="OPPOSans B" panose="00020600040101010101" pitchFamily="18" charset="-122"/>
              </a:endParaRPr>
            </a:p>
          </p:txBody>
        </p:sp>
        <p:sp>
          <p:nvSpPr>
            <p:cNvPr id="242" name="02"/>
            <p:cNvSpPr txBox="1"/>
            <p:nvPr/>
          </p:nvSpPr>
          <p:spPr>
            <a:xfrm>
              <a:off x="3077150" y="2997829"/>
              <a:ext cx="230832" cy="235962"/>
            </a:xfrm>
            <a:prstGeom prst="rect">
              <a:avLst/>
            </a:prstGeom>
            <a:ln w="12700">
              <a:miter lim="400000"/>
            </a:ln>
          </p:spPr>
          <p:txBody>
            <a:bodyPr wrap="none" lIns="25400" tIns="25400" rIns="25400" bIns="25400" anchor="ctr">
              <a:spAutoFit/>
            </a:bodyPr>
            <a:lstStyle>
              <a:lvl1pPr algn="ctr" defTabSz="1219200">
                <a:defRPr sz="1600">
                  <a:solidFill>
                    <a:srgbClr val="FFFFFF"/>
                  </a:solidFill>
                  <a:latin typeface="DIN Condensed Bold"/>
                  <a:ea typeface="DIN Condensed Bold"/>
                  <a:cs typeface="DIN Condensed Bold"/>
                  <a:sym typeface="DIN Condensed Bold"/>
                </a:defRPr>
              </a:lvl1pPr>
            </a:lstStyle>
            <a:p>
              <a:pPr marL="0" marR="0" lvl="0" indent="0" algn="ctr" defTabSz="1219200" rtl="0" eaLnBrk="1" fontAlgn="auto" latinLnBrk="0" hangingPunct="0">
                <a:lnSpc>
                  <a:spcPct val="100000"/>
                </a:lnSpc>
                <a:spcBef>
                  <a:spcPct val="0"/>
                </a:spcBef>
                <a:spcAft>
                  <a:spcPct val="0"/>
                </a:spcAft>
                <a:buClrTx/>
                <a:buSzTx/>
                <a:buFontTx/>
                <a:buNone/>
                <a:defRPr/>
              </a:pPr>
              <a:r>
                <a:rPr kumimoji="0" sz="1200" b="0" i="0" u="none" strike="noStrike" kern="0" cap="none" spc="0" normalizeH="0" baseline="0" noProof="0">
                  <a:ln>
                    <a:noFill/>
                  </a:ln>
                  <a:solidFill>
                    <a:srgbClr val="FFFFFF"/>
                  </a:solidFill>
                  <a:effectLst/>
                  <a:uLnTx/>
                  <a:uFillTx/>
                  <a:latin typeface="微软雅黑" panose="020B0503020204020204" pitchFamily="34" charset="-122"/>
                  <a:ea typeface="微软雅黑" panose="020B0503020204020204" pitchFamily="34" charset="-122"/>
                  <a:cs typeface="OPPOSans B" panose="00020600040101010101" pitchFamily="18" charset="-122"/>
                  <a:sym typeface="DIN Condensed Bold"/>
                </a:rPr>
                <a:t>0</a:t>
              </a:r>
              <a:r>
                <a:rPr kumimoji="0" lang="en-US" sz="1200" b="0" i="0" u="none" strike="noStrike" kern="0" cap="none" spc="0" normalizeH="0" baseline="0" noProof="0">
                  <a:ln>
                    <a:noFill/>
                  </a:ln>
                  <a:solidFill>
                    <a:srgbClr val="FFFFFF"/>
                  </a:solidFill>
                  <a:effectLst/>
                  <a:uLnTx/>
                  <a:uFillTx/>
                  <a:latin typeface="微软雅黑" panose="020B0503020204020204" pitchFamily="34" charset="-122"/>
                  <a:ea typeface="微软雅黑" panose="020B0503020204020204" pitchFamily="34" charset="-122"/>
                  <a:cs typeface="OPPOSans B" panose="00020600040101010101" pitchFamily="18" charset="-122"/>
                  <a:sym typeface="DIN Condensed Bold"/>
                </a:rPr>
                <a:t>1</a:t>
              </a:r>
              <a:endParaRPr kumimoji="0" sz="1200" b="0" i="0" u="none" strike="noStrike" kern="0" cap="none" spc="0" normalizeH="0" baseline="0" noProof="0">
                <a:ln>
                  <a:noFill/>
                </a:ln>
                <a:solidFill>
                  <a:srgbClr val="FFFFFF"/>
                </a:solidFill>
                <a:effectLst/>
                <a:uLnTx/>
                <a:uFillTx/>
                <a:latin typeface="微软雅黑" panose="020B0503020204020204" pitchFamily="34" charset="-122"/>
                <a:ea typeface="微软雅黑" panose="020B0503020204020204" pitchFamily="34" charset="-122"/>
                <a:cs typeface="OPPOSans B" panose="00020600040101010101" pitchFamily="18" charset="-122"/>
                <a:sym typeface="DIN Condensed Bold"/>
              </a:endParaRPr>
            </a:p>
          </p:txBody>
        </p:sp>
        <p:sp>
          <p:nvSpPr>
            <p:cNvPr id="249" name="矩形"/>
            <p:cNvSpPr/>
            <p:nvPr/>
          </p:nvSpPr>
          <p:spPr>
            <a:xfrm>
              <a:off x="4289233" y="2945040"/>
              <a:ext cx="1053873" cy="341542"/>
            </a:xfrm>
            <a:custGeom>
              <a:avLst/>
              <a:gdLst>
                <a:gd name="connsiteX0" fmla="*/ 72001 w 2452412"/>
                <a:gd name="connsiteY0" fmla="*/ 0 h 407354"/>
                <a:gd name="connsiteX1" fmla="*/ 2380412 w 2452412"/>
                <a:gd name="connsiteY1" fmla="*/ 0 h 407354"/>
                <a:gd name="connsiteX2" fmla="*/ 2452412 w 2452412"/>
                <a:gd name="connsiteY2" fmla="*/ 72000 h 407354"/>
                <a:gd name="connsiteX3" fmla="*/ 2452412 w 2452412"/>
                <a:gd name="connsiteY3" fmla="*/ 335354 h 407354"/>
                <a:gd name="connsiteX4" fmla="*/ 2380412 w 2452412"/>
                <a:gd name="connsiteY4" fmla="*/ 407354 h 407354"/>
                <a:gd name="connsiteX5" fmla="*/ 72001 w 2452412"/>
                <a:gd name="connsiteY5" fmla="*/ 407354 h 407354"/>
                <a:gd name="connsiteX6" fmla="*/ 0 w 2452412"/>
                <a:gd name="connsiteY6" fmla="*/ 335354 h 407354"/>
                <a:gd name="connsiteX7" fmla="*/ 0 w 2452412"/>
                <a:gd name="connsiteY7" fmla="*/ 72000 h 407354"/>
                <a:gd name="connsiteX8" fmla="*/ 72001 w 2452412"/>
                <a:gd name="connsiteY8" fmla="*/ 0 h 4073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452412" h="407353">
                  <a:moveTo>
                    <a:pt x="72001" y="0"/>
                  </a:moveTo>
                  <a:lnTo>
                    <a:pt x="2380412" y="0"/>
                  </a:lnTo>
                  <a:cubicBezTo>
                    <a:pt x="2420156" y="0"/>
                    <a:pt x="2452412" y="32256"/>
                    <a:pt x="2452412" y="72000"/>
                  </a:cubicBezTo>
                  <a:lnTo>
                    <a:pt x="2452412" y="335354"/>
                  </a:lnTo>
                  <a:cubicBezTo>
                    <a:pt x="2452412" y="375098"/>
                    <a:pt x="2420156" y="407354"/>
                    <a:pt x="2380412" y="407354"/>
                  </a:cubicBezTo>
                  <a:lnTo>
                    <a:pt x="72001" y="407354"/>
                  </a:lnTo>
                  <a:cubicBezTo>
                    <a:pt x="32256" y="407354"/>
                    <a:pt x="0" y="375098"/>
                    <a:pt x="0" y="335354"/>
                  </a:cubicBezTo>
                  <a:lnTo>
                    <a:pt x="0" y="72000"/>
                  </a:lnTo>
                  <a:cubicBezTo>
                    <a:pt x="0" y="32256"/>
                    <a:pt x="32256" y="0"/>
                    <a:pt x="72001" y="0"/>
                  </a:cubicBezTo>
                </a:path>
              </a:pathLst>
            </a:custGeom>
            <a:solidFill>
              <a:srgbClr val="FFFFFF"/>
            </a:solidFill>
            <a:ln w="19050">
              <a:solidFill>
                <a:srgbClr val="795696"/>
              </a:solidFill>
              <a:miter lim="400000"/>
            </a:ln>
            <a:effectLst>
              <a:outerShdw blurRad="127000" dist="38100" dir="2700000" algn="tl" rotWithShape="0">
                <a:srgbClr val="193442">
                  <a:alpha val="5000"/>
                </a:srgbClr>
              </a:outerShdw>
            </a:effectLst>
          </p:spPr>
          <p:txBody>
            <a:bodyPr lIns="25400" tIns="25400" rIns="25400" bIns="25400" anchor="ctr"/>
            <a:lstStyle/>
            <a:p>
              <a:pPr marL="0" marR="0" lvl="0" indent="0" algn="ctr" defTabSz="412750" rtl="0" eaLnBrk="1" fontAlgn="auto" latinLnBrk="0" hangingPunct="0">
                <a:lnSpc>
                  <a:spcPct val="100000"/>
                </a:lnSpc>
                <a:spcBef>
                  <a:spcPct val="0"/>
                </a:spcBef>
                <a:spcAft>
                  <a:spcPct val="0"/>
                </a:spcAft>
                <a:buClrTx/>
                <a:buSzTx/>
                <a:buFontTx/>
                <a:buNone/>
                <a:defRPr/>
              </a:pPr>
              <a:endParaRPr kumimoji="0" lang="zh-CN" altLang="en-US" sz="1200" b="0" i="0" u="none" strike="noStrike" kern="0" cap="none" spc="0" normalizeH="0" baseline="0" noProof="0">
                <a:ln>
                  <a:noFill/>
                </a:ln>
                <a:solidFill>
                  <a:srgbClr val="000000"/>
                </a:solidFill>
                <a:effectLst/>
                <a:uLnTx/>
                <a:uFillTx/>
                <a:latin typeface="微软雅黑" panose="020B0503020204020204" pitchFamily="34" charset="-122"/>
                <a:ea typeface="微软雅黑" panose="020B0503020204020204" pitchFamily="34" charset="-122"/>
                <a:cs typeface="OPPOSans B" panose="00020600040101010101" pitchFamily="18" charset="-122"/>
              </a:endParaRPr>
            </a:p>
          </p:txBody>
        </p:sp>
        <p:sp>
          <p:nvSpPr>
            <p:cNvPr id="250" name="提升主题的美化质量"/>
            <p:cNvSpPr txBox="1"/>
            <p:nvPr/>
          </p:nvSpPr>
          <p:spPr>
            <a:xfrm>
              <a:off x="4802246" y="2984927"/>
              <a:ext cx="349070" cy="235962"/>
            </a:xfrm>
            <a:prstGeom prst="rect">
              <a:avLst/>
            </a:prstGeom>
            <a:ln w="12700">
              <a:miter lim="400000"/>
            </a:ln>
          </p:spPr>
          <p:txBody>
            <a:bodyPr wrap="none" lIns="25400" tIns="25400" rIns="25400" bIns="25400" anchor="ctr">
              <a:spAutoFit/>
            </a:bodyPr>
            <a:lstStyle>
              <a:lvl1pPr algn="ctr" defTabSz="1219200">
                <a:defRPr sz="1000" spc="-39">
                  <a:solidFill>
                    <a:srgbClr val="3C5DEB"/>
                  </a:solidFill>
                  <a:latin typeface="PingFang SC Medium"/>
                  <a:ea typeface="PingFang SC Medium"/>
                  <a:cs typeface="PingFang SC Medium"/>
                  <a:sym typeface="PingFang SC Medium"/>
                </a:defRPr>
              </a:lvl1pPr>
            </a:lstStyle>
            <a:p>
              <a:pPr marL="0" marR="0" lvl="0" indent="0" algn="ctr" defTabSz="1219200" rtl="0" eaLnBrk="1" fontAlgn="auto" latinLnBrk="0" hangingPunct="0">
                <a:lnSpc>
                  <a:spcPct val="100000"/>
                </a:lnSpc>
                <a:spcBef>
                  <a:spcPct val="0"/>
                </a:spcBef>
                <a:spcAft>
                  <a:spcPct val="0"/>
                </a:spcAft>
                <a:buClrTx/>
                <a:buSzTx/>
                <a:buFontTx/>
                <a:buNone/>
                <a:defRPr/>
              </a:pPr>
              <a:r>
                <a:rPr kumimoji="0" lang="zh-CN" altLang="en-US" sz="1200" b="0" i="0" u="none" strike="noStrike" kern="0" cap="none" spc="-39" normalizeH="0" baseline="0" noProof="0">
                  <a:ln>
                    <a:noFill/>
                  </a:ln>
                  <a:solidFill>
                    <a:srgbClr val="193442"/>
                  </a:solidFill>
                  <a:effectLst/>
                  <a:uLnTx/>
                  <a:uFillTx/>
                  <a:latin typeface="微软雅黑" panose="020B0503020204020204" pitchFamily="34" charset="-122"/>
                  <a:ea typeface="微软雅黑" panose="020B0503020204020204" pitchFamily="34" charset="-122"/>
                  <a:cs typeface="OPPOSans B" panose="00020600040101010101" pitchFamily="18" charset="-122"/>
                  <a:sym typeface="PingFang SC Medium"/>
                </a:rPr>
                <a:t>种草</a:t>
              </a:r>
              <a:endParaRPr kumimoji="0" sz="1200" b="0" i="0" u="none" strike="noStrike" kern="0" cap="none" spc="-39" normalizeH="0" baseline="0" noProof="0">
                <a:ln>
                  <a:noFill/>
                </a:ln>
                <a:solidFill>
                  <a:srgbClr val="193442"/>
                </a:solidFill>
                <a:effectLst/>
                <a:uLnTx/>
                <a:uFillTx/>
                <a:latin typeface="微软雅黑" panose="020B0503020204020204" pitchFamily="34" charset="-122"/>
                <a:ea typeface="微软雅黑" panose="020B0503020204020204" pitchFamily="34" charset="-122"/>
                <a:cs typeface="OPPOSans B" panose="00020600040101010101" pitchFamily="18" charset="-122"/>
                <a:sym typeface="PingFang SC Medium"/>
              </a:endParaRPr>
            </a:p>
          </p:txBody>
        </p:sp>
        <p:sp>
          <p:nvSpPr>
            <p:cNvPr id="251" name="矩形"/>
            <p:cNvSpPr/>
            <p:nvPr/>
          </p:nvSpPr>
          <p:spPr>
            <a:xfrm>
              <a:off x="4219910" y="2945040"/>
              <a:ext cx="404798" cy="341542"/>
            </a:xfrm>
            <a:custGeom>
              <a:avLst/>
              <a:gdLst>
                <a:gd name="connsiteX0" fmla="*/ 108000 w 482797"/>
                <a:gd name="connsiteY0" fmla="*/ 0 h 407354"/>
                <a:gd name="connsiteX1" fmla="*/ 374797 w 482797"/>
                <a:gd name="connsiteY1" fmla="*/ 0 h 407354"/>
                <a:gd name="connsiteX2" fmla="*/ 482797 w 482797"/>
                <a:gd name="connsiteY2" fmla="*/ 108000 h 407354"/>
                <a:gd name="connsiteX3" fmla="*/ 482797 w 482797"/>
                <a:gd name="connsiteY3" fmla="*/ 299354 h 407354"/>
                <a:gd name="connsiteX4" fmla="*/ 374797 w 482797"/>
                <a:gd name="connsiteY4" fmla="*/ 407354 h 407354"/>
                <a:gd name="connsiteX5" fmla="*/ 108000 w 482797"/>
                <a:gd name="connsiteY5" fmla="*/ 407354 h 407354"/>
                <a:gd name="connsiteX6" fmla="*/ 0 w 482797"/>
                <a:gd name="connsiteY6" fmla="*/ 299354 h 407354"/>
                <a:gd name="connsiteX7" fmla="*/ 0 w 482797"/>
                <a:gd name="connsiteY7" fmla="*/ 108000 h 407354"/>
                <a:gd name="connsiteX8" fmla="*/ 108000 w 482797"/>
                <a:gd name="connsiteY8" fmla="*/ 0 h 4073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82797" h="407353">
                  <a:moveTo>
                    <a:pt x="108000" y="0"/>
                  </a:moveTo>
                  <a:lnTo>
                    <a:pt x="374797" y="0"/>
                  </a:lnTo>
                  <a:cubicBezTo>
                    <a:pt x="434413" y="0"/>
                    <a:pt x="482797" y="48384"/>
                    <a:pt x="482797" y="108000"/>
                  </a:cubicBezTo>
                  <a:lnTo>
                    <a:pt x="482797" y="299354"/>
                  </a:lnTo>
                  <a:cubicBezTo>
                    <a:pt x="482797" y="358970"/>
                    <a:pt x="434413" y="407354"/>
                    <a:pt x="374797" y="407354"/>
                  </a:cubicBezTo>
                  <a:lnTo>
                    <a:pt x="108000" y="407354"/>
                  </a:lnTo>
                  <a:cubicBezTo>
                    <a:pt x="48384" y="407354"/>
                    <a:pt x="0" y="358970"/>
                    <a:pt x="0" y="299354"/>
                  </a:cubicBezTo>
                  <a:lnTo>
                    <a:pt x="0" y="108000"/>
                  </a:lnTo>
                  <a:cubicBezTo>
                    <a:pt x="0" y="48384"/>
                    <a:pt x="48384" y="0"/>
                    <a:pt x="108000" y="0"/>
                  </a:cubicBezTo>
                </a:path>
              </a:pathLst>
            </a:custGeom>
            <a:solidFill>
              <a:srgbClr val="795696"/>
            </a:solidFill>
            <a:ln w="25400">
              <a:solidFill>
                <a:srgbClr val="795696"/>
              </a:solidFill>
              <a:miter lim="400000"/>
            </a:ln>
          </p:spPr>
          <p:txBody>
            <a:bodyPr lIns="25400" tIns="25400" rIns="25400" bIns="25400" anchor="ctr"/>
            <a:lstStyle/>
            <a:p>
              <a:pPr marL="0" marR="0" lvl="0" indent="0" algn="ctr" defTabSz="412750" rtl="0" eaLnBrk="1" fontAlgn="auto" latinLnBrk="0" hangingPunct="0">
                <a:lnSpc>
                  <a:spcPct val="100000"/>
                </a:lnSpc>
                <a:spcBef>
                  <a:spcPct val="0"/>
                </a:spcBef>
                <a:spcAft>
                  <a:spcPct val="0"/>
                </a:spcAft>
                <a:buClrTx/>
                <a:buSzTx/>
                <a:buFontTx/>
                <a:buNone/>
                <a:defRPr/>
              </a:pPr>
              <a:endParaRPr kumimoji="0" lang="zh-CN" altLang="en-US" sz="1200" b="0" i="0" u="none" strike="noStrike" kern="0" cap="none" spc="0" normalizeH="0" baseline="0" noProof="0">
                <a:ln>
                  <a:noFill/>
                </a:ln>
                <a:solidFill>
                  <a:srgbClr val="000000"/>
                </a:solidFill>
                <a:effectLst/>
                <a:uLnTx/>
                <a:uFillTx/>
                <a:latin typeface="微软雅黑" panose="020B0503020204020204" pitchFamily="34" charset="-122"/>
                <a:ea typeface="微软雅黑" panose="020B0503020204020204" pitchFamily="34" charset="-122"/>
                <a:cs typeface="OPPOSans B" panose="00020600040101010101" pitchFamily="18" charset="-122"/>
              </a:endParaRPr>
            </a:p>
          </p:txBody>
        </p:sp>
        <p:sp>
          <p:nvSpPr>
            <p:cNvPr id="252" name="02"/>
            <p:cNvSpPr txBox="1"/>
            <p:nvPr/>
          </p:nvSpPr>
          <p:spPr>
            <a:xfrm>
              <a:off x="4306893" y="2997829"/>
              <a:ext cx="230832" cy="235962"/>
            </a:xfrm>
            <a:prstGeom prst="rect">
              <a:avLst/>
            </a:prstGeom>
            <a:ln w="12700">
              <a:miter lim="400000"/>
            </a:ln>
          </p:spPr>
          <p:txBody>
            <a:bodyPr wrap="none" lIns="25400" tIns="25400" rIns="25400" bIns="25400" anchor="ctr">
              <a:spAutoFit/>
            </a:bodyPr>
            <a:lstStyle>
              <a:lvl1pPr algn="ctr" defTabSz="1219200">
                <a:defRPr sz="1600">
                  <a:solidFill>
                    <a:srgbClr val="FFFFFF"/>
                  </a:solidFill>
                  <a:latin typeface="DIN Condensed Bold"/>
                  <a:ea typeface="DIN Condensed Bold"/>
                  <a:cs typeface="DIN Condensed Bold"/>
                  <a:sym typeface="DIN Condensed Bold"/>
                </a:defRPr>
              </a:lvl1pPr>
            </a:lstStyle>
            <a:p>
              <a:pPr marL="0" marR="0" lvl="0" indent="0" algn="ctr" defTabSz="1219200" rtl="0" eaLnBrk="1" fontAlgn="auto" latinLnBrk="0" hangingPunct="0">
                <a:lnSpc>
                  <a:spcPct val="100000"/>
                </a:lnSpc>
                <a:spcBef>
                  <a:spcPct val="0"/>
                </a:spcBef>
                <a:spcAft>
                  <a:spcPct val="0"/>
                </a:spcAft>
                <a:buClrTx/>
                <a:buSzTx/>
                <a:buFontTx/>
                <a:buNone/>
                <a:defRPr/>
              </a:pPr>
              <a:r>
                <a:rPr kumimoji="0" sz="1200" b="0" i="0" u="none" strike="noStrike" kern="0" cap="none" spc="0" normalizeH="0" baseline="0" noProof="0">
                  <a:ln>
                    <a:noFill/>
                  </a:ln>
                  <a:solidFill>
                    <a:srgbClr val="FFFFFF"/>
                  </a:solidFill>
                  <a:effectLst/>
                  <a:uLnTx/>
                  <a:uFillTx/>
                  <a:latin typeface="微软雅黑" panose="020B0503020204020204" pitchFamily="34" charset="-122"/>
                  <a:ea typeface="微软雅黑" panose="020B0503020204020204" pitchFamily="34" charset="-122"/>
                  <a:cs typeface="OPPOSans B" panose="00020600040101010101" pitchFamily="18" charset="-122"/>
                  <a:sym typeface="DIN Condensed Bold"/>
                </a:rPr>
                <a:t>0</a:t>
              </a:r>
              <a:r>
                <a:rPr kumimoji="0" lang="en-US" sz="1200" b="0" i="0" u="none" strike="noStrike" kern="0" cap="none" spc="0" normalizeH="0" baseline="0" noProof="0">
                  <a:ln>
                    <a:noFill/>
                  </a:ln>
                  <a:solidFill>
                    <a:srgbClr val="FFFFFF"/>
                  </a:solidFill>
                  <a:effectLst/>
                  <a:uLnTx/>
                  <a:uFillTx/>
                  <a:latin typeface="微软雅黑" panose="020B0503020204020204" pitchFamily="34" charset="-122"/>
                  <a:ea typeface="微软雅黑" panose="020B0503020204020204" pitchFamily="34" charset="-122"/>
                  <a:cs typeface="OPPOSans B" panose="00020600040101010101" pitchFamily="18" charset="-122"/>
                  <a:sym typeface="DIN Condensed Bold"/>
                </a:rPr>
                <a:t>2</a:t>
              </a:r>
              <a:endParaRPr kumimoji="0" sz="1200" b="0" i="0" u="none" strike="noStrike" kern="0" cap="none" spc="0" normalizeH="0" baseline="0" noProof="0">
                <a:ln>
                  <a:noFill/>
                </a:ln>
                <a:solidFill>
                  <a:srgbClr val="FFFFFF"/>
                </a:solidFill>
                <a:effectLst/>
                <a:uLnTx/>
                <a:uFillTx/>
                <a:latin typeface="微软雅黑" panose="020B0503020204020204" pitchFamily="34" charset="-122"/>
                <a:ea typeface="微软雅黑" panose="020B0503020204020204" pitchFamily="34" charset="-122"/>
                <a:cs typeface="OPPOSans B" panose="00020600040101010101" pitchFamily="18" charset="-122"/>
                <a:sym typeface="DIN Condensed Bold"/>
              </a:endParaRPr>
            </a:p>
          </p:txBody>
        </p:sp>
        <p:sp>
          <p:nvSpPr>
            <p:cNvPr id="255" name="矩形"/>
            <p:cNvSpPr/>
            <p:nvPr/>
          </p:nvSpPr>
          <p:spPr>
            <a:xfrm>
              <a:off x="5518978" y="2945040"/>
              <a:ext cx="1053873" cy="341542"/>
            </a:xfrm>
            <a:custGeom>
              <a:avLst/>
              <a:gdLst>
                <a:gd name="connsiteX0" fmla="*/ 72001 w 2452412"/>
                <a:gd name="connsiteY0" fmla="*/ 0 h 407354"/>
                <a:gd name="connsiteX1" fmla="*/ 2380412 w 2452412"/>
                <a:gd name="connsiteY1" fmla="*/ 0 h 407354"/>
                <a:gd name="connsiteX2" fmla="*/ 2452412 w 2452412"/>
                <a:gd name="connsiteY2" fmla="*/ 72000 h 407354"/>
                <a:gd name="connsiteX3" fmla="*/ 2452412 w 2452412"/>
                <a:gd name="connsiteY3" fmla="*/ 335354 h 407354"/>
                <a:gd name="connsiteX4" fmla="*/ 2380412 w 2452412"/>
                <a:gd name="connsiteY4" fmla="*/ 407354 h 407354"/>
                <a:gd name="connsiteX5" fmla="*/ 72001 w 2452412"/>
                <a:gd name="connsiteY5" fmla="*/ 407354 h 407354"/>
                <a:gd name="connsiteX6" fmla="*/ 0 w 2452412"/>
                <a:gd name="connsiteY6" fmla="*/ 335354 h 407354"/>
                <a:gd name="connsiteX7" fmla="*/ 0 w 2452412"/>
                <a:gd name="connsiteY7" fmla="*/ 72000 h 407354"/>
                <a:gd name="connsiteX8" fmla="*/ 72001 w 2452412"/>
                <a:gd name="connsiteY8" fmla="*/ 0 h 4073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452412" h="407353">
                  <a:moveTo>
                    <a:pt x="72001" y="0"/>
                  </a:moveTo>
                  <a:lnTo>
                    <a:pt x="2380412" y="0"/>
                  </a:lnTo>
                  <a:cubicBezTo>
                    <a:pt x="2420156" y="0"/>
                    <a:pt x="2452412" y="32256"/>
                    <a:pt x="2452412" y="72000"/>
                  </a:cubicBezTo>
                  <a:lnTo>
                    <a:pt x="2452412" y="335354"/>
                  </a:lnTo>
                  <a:cubicBezTo>
                    <a:pt x="2452412" y="375098"/>
                    <a:pt x="2420156" y="407354"/>
                    <a:pt x="2380412" y="407354"/>
                  </a:cubicBezTo>
                  <a:lnTo>
                    <a:pt x="72001" y="407354"/>
                  </a:lnTo>
                  <a:cubicBezTo>
                    <a:pt x="32256" y="407354"/>
                    <a:pt x="0" y="375098"/>
                    <a:pt x="0" y="335354"/>
                  </a:cubicBezTo>
                  <a:lnTo>
                    <a:pt x="0" y="72000"/>
                  </a:lnTo>
                  <a:cubicBezTo>
                    <a:pt x="0" y="32256"/>
                    <a:pt x="32256" y="0"/>
                    <a:pt x="72001" y="0"/>
                  </a:cubicBezTo>
                </a:path>
              </a:pathLst>
            </a:custGeom>
            <a:solidFill>
              <a:srgbClr val="FFFFFF"/>
            </a:solidFill>
            <a:ln w="19050">
              <a:solidFill>
                <a:srgbClr val="795696"/>
              </a:solidFill>
              <a:miter lim="400000"/>
            </a:ln>
            <a:effectLst>
              <a:outerShdw blurRad="127000" dist="38100" dir="2700000" algn="tl" rotWithShape="0">
                <a:srgbClr val="193442">
                  <a:alpha val="5000"/>
                </a:srgbClr>
              </a:outerShdw>
            </a:effectLst>
          </p:spPr>
          <p:txBody>
            <a:bodyPr lIns="25400" tIns="25400" rIns="25400" bIns="25400" anchor="ctr"/>
            <a:lstStyle/>
            <a:p>
              <a:pPr marL="0" marR="0" lvl="0" indent="0" algn="ctr" defTabSz="412750" rtl="0" eaLnBrk="1" fontAlgn="auto" latinLnBrk="0" hangingPunct="0">
                <a:lnSpc>
                  <a:spcPct val="100000"/>
                </a:lnSpc>
                <a:spcBef>
                  <a:spcPct val="0"/>
                </a:spcBef>
                <a:spcAft>
                  <a:spcPct val="0"/>
                </a:spcAft>
                <a:buClrTx/>
                <a:buSzTx/>
                <a:buFontTx/>
                <a:buNone/>
                <a:defRPr/>
              </a:pPr>
              <a:endParaRPr kumimoji="0" lang="zh-CN" altLang="en-US" sz="1200" b="0" i="0" u="none" strike="noStrike" kern="0" cap="none" spc="0" normalizeH="0" baseline="0" noProof="0">
                <a:ln>
                  <a:noFill/>
                </a:ln>
                <a:solidFill>
                  <a:srgbClr val="000000"/>
                </a:solidFill>
                <a:effectLst/>
                <a:uLnTx/>
                <a:uFillTx/>
                <a:latin typeface="微软雅黑" panose="020B0503020204020204" pitchFamily="34" charset="-122"/>
                <a:ea typeface="微软雅黑" panose="020B0503020204020204" pitchFamily="34" charset="-122"/>
                <a:cs typeface="OPPOSans B" panose="00020600040101010101" pitchFamily="18" charset="-122"/>
              </a:endParaRPr>
            </a:p>
          </p:txBody>
        </p:sp>
        <p:sp>
          <p:nvSpPr>
            <p:cNvPr id="256" name="提升主题的美化质量"/>
            <p:cNvSpPr txBox="1"/>
            <p:nvPr/>
          </p:nvSpPr>
          <p:spPr>
            <a:xfrm>
              <a:off x="6031992" y="2984927"/>
              <a:ext cx="349070" cy="235962"/>
            </a:xfrm>
            <a:prstGeom prst="rect">
              <a:avLst/>
            </a:prstGeom>
            <a:ln w="12700">
              <a:miter lim="400000"/>
            </a:ln>
          </p:spPr>
          <p:txBody>
            <a:bodyPr wrap="none" lIns="25400" tIns="25400" rIns="25400" bIns="25400" anchor="ctr">
              <a:spAutoFit/>
            </a:bodyPr>
            <a:lstStyle>
              <a:lvl1pPr algn="ctr" defTabSz="1219200">
                <a:defRPr sz="1000" spc="-39">
                  <a:solidFill>
                    <a:srgbClr val="3C5DEB"/>
                  </a:solidFill>
                  <a:latin typeface="PingFang SC Medium"/>
                  <a:ea typeface="PingFang SC Medium"/>
                  <a:cs typeface="PingFang SC Medium"/>
                  <a:sym typeface="PingFang SC Medium"/>
                </a:defRPr>
              </a:lvl1pPr>
            </a:lstStyle>
            <a:p>
              <a:pPr marL="0" marR="0" lvl="0" indent="0" algn="ctr" defTabSz="1219200" rtl="0" eaLnBrk="1" fontAlgn="auto" latinLnBrk="0" hangingPunct="0">
                <a:lnSpc>
                  <a:spcPct val="100000"/>
                </a:lnSpc>
                <a:spcBef>
                  <a:spcPct val="0"/>
                </a:spcBef>
                <a:spcAft>
                  <a:spcPct val="0"/>
                </a:spcAft>
                <a:buClrTx/>
                <a:buSzTx/>
                <a:buFontTx/>
                <a:buNone/>
                <a:defRPr/>
              </a:pPr>
              <a:r>
                <a:rPr kumimoji="0" lang="zh-CN" altLang="en-US" sz="1200" b="0" i="0" u="none" strike="noStrike" kern="0" cap="none" spc="-39" normalizeH="0" baseline="0" noProof="0">
                  <a:ln>
                    <a:noFill/>
                  </a:ln>
                  <a:solidFill>
                    <a:srgbClr val="193442"/>
                  </a:solidFill>
                  <a:effectLst/>
                  <a:uLnTx/>
                  <a:uFillTx/>
                  <a:latin typeface="微软雅黑" panose="020B0503020204020204" pitchFamily="34" charset="-122"/>
                  <a:ea typeface="微软雅黑" panose="020B0503020204020204" pitchFamily="34" charset="-122"/>
                  <a:cs typeface="OPPOSans B" panose="00020600040101010101" pitchFamily="18" charset="-122"/>
                  <a:sym typeface="PingFang SC Medium"/>
                </a:rPr>
                <a:t>互动</a:t>
              </a:r>
              <a:endParaRPr kumimoji="0" sz="1200" b="0" i="0" u="none" strike="noStrike" kern="0" cap="none" spc="-39" normalizeH="0" baseline="0" noProof="0">
                <a:ln>
                  <a:noFill/>
                </a:ln>
                <a:solidFill>
                  <a:srgbClr val="193442"/>
                </a:solidFill>
                <a:effectLst/>
                <a:uLnTx/>
                <a:uFillTx/>
                <a:latin typeface="微软雅黑" panose="020B0503020204020204" pitchFamily="34" charset="-122"/>
                <a:ea typeface="微软雅黑" panose="020B0503020204020204" pitchFamily="34" charset="-122"/>
                <a:cs typeface="OPPOSans B" panose="00020600040101010101" pitchFamily="18" charset="-122"/>
                <a:sym typeface="PingFang SC Medium"/>
              </a:endParaRPr>
            </a:p>
          </p:txBody>
        </p:sp>
        <p:sp>
          <p:nvSpPr>
            <p:cNvPr id="257" name="矩形"/>
            <p:cNvSpPr/>
            <p:nvPr/>
          </p:nvSpPr>
          <p:spPr>
            <a:xfrm>
              <a:off x="5449655" y="2945040"/>
              <a:ext cx="404798" cy="341542"/>
            </a:xfrm>
            <a:custGeom>
              <a:avLst/>
              <a:gdLst>
                <a:gd name="connsiteX0" fmla="*/ 108000 w 482797"/>
                <a:gd name="connsiteY0" fmla="*/ 0 h 407354"/>
                <a:gd name="connsiteX1" fmla="*/ 374797 w 482797"/>
                <a:gd name="connsiteY1" fmla="*/ 0 h 407354"/>
                <a:gd name="connsiteX2" fmla="*/ 482797 w 482797"/>
                <a:gd name="connsiteY2" fmla="*/ 108000 h 407354"/>
                <a:gd name="connsiteX3" fmla="*/ 482797 w 482797"/>
                <a:gd name="connsiteY3" fmla="*/ 299354 h 407354"/>
                <a:gd name="connsiteX4" fmla="*/ 374797 w 482797"/>
                <a:gd name="connsiteY4" fmla="*/ 407354 h 407354"/>
                <a:gd name="connsiteX5" fmla="*/ 108000 w 482797"/>
                <a:gd name="connsiteY5" fmla="*/ 407354 h 407354"/>
                <a:gd name="connsiteX6" fmla="*/ 0 w 482797"/>
                <a:gd name="connsiteY6" fmla="*/ 299354 h 407354"/>
                <a:gd name="connsiteX7" fmla="*/ 0 w 482797"/>
                <a:gd name="connsiteY7" fmla="*/ 108000 h 407354"/>
                <a:gd name="connsiteX8" fmla="*/ 108000 w 482797"/>
                <a:gd name="connsiteY8" fmla="*/ 0 h 4073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82797" h="407353">
                  <a:moveTo>
                    <a:pt x="108000" y="0"/>
                  </a:moveTo>
                  <a:lnTo>
                    <a:pt x="374797" y="0"/>
                  </a:lnTo>
                  <a:cubicBezTo>
                    <a:pt x="434413" y="0"/>
                    <a:pt x="482797" y="48384"/>
                    <a:pt x="482797" y="108000"/>
                  </a:cubicBezTo>
                  <a:lnTo>
                    <a:pt x="482797" y="299354"/>
                  </a:lnTo>
                  <a:cubicBezTo>
                    <a:pt x="482797" y="358970"/>
                    <a:pt x="434413" y="407354"/>
                    <a:pt x="374797" y="407354"/>
                  </a:cubicBezTo>
                  <a:lnTo>
                    <a:pt x="108000" y="407354"/>
                  </a:lnTo>
                  <a:cubicBezTo>
                    <a:pt x="48384" y="407354"/>
                    <a:pt x="0" y="358970"/>
                    <a:pt x="0" y="299354"/>
                  </a:cubicBezTo>
                  <a:lnTo>
                    <a:pt x="0" y="108000"/>
                  </a:lnTo>
                  <a:cubicBezTo>
                    <a:pt x="0" y="48384"/>
                    <a:pt x="48384" y="0"/>
                    <a:pt x="108000" y="0"/>
                  </a:cubicBezTo>
                </a:path>
              </a:pathLst>
            </a:custGeom>
            <a:solidFill>
              <a:srgbClr val="795696"/>
            </a:solidFill>
            <a:ln w="25400">
              <a:solidFill>
                <a:srgbClr val="795696"/>
              </a:solidFill>
              <a:miter lim="400000"/>
            </a:ln>
          </p:spPr>
          <p:txBody>
            <a:bodyPr lIns="25400" tIns="25400" rIns="25400" bIns="25400" anchor="ctr"/>
            <a:lstStyle/>
            <a:p>
              <a:pPr marL="0" marR="0" lvl="0" indent="0" algn="ctr" defTabSz="412750" rtl="0" eaLnBrk="1" fontAlgn="auto" latinLnBrk="0" hangingPunct="0">
                <a:lnSpc>
                  <a:spcPct val="100000"/>
                </a:lnSpc>
                <a:spcBef>
                  <a:spcPct val="0"/>
                </a:spcBef>
                <a:spcAft>
                  <a:spcPct val="0"/>
                </a:spcAft>
                <a:buClrTx/>
                <a:buSzTx/>
                <a:buFontTx/>
                <a:buNone/>
                <a:defRPr/>
              </a:pPr>
              <a:endParaRPr kumimoji="0" lang="zh-CN" altLang="en-US" sz="1200" b="0" i="0" u="none" strike="noStrike" kern="0" cap="none" spc="0" normalizeH="0" baseline="0" noProof="0">
                <a:ln>
                  <a:noFill/>
                </a:ln>
                <a:solidFill>
                  <a:srgbClr val="000000"/>
                </a:solidFill>
                <a:effectLst/>
                <a:uLnTx/>
                <a:uFillTx/>
                <a:latin typeface="微软雅黑" panose="020B0503020204020204" pitchFamily="34" charset="-122"/>
                <a:ea typeface="微软雅黑" panose="020B0503020204020204" pitchFamily="34" charset="-122"/>
                <a:cs typeface="OPPOSans B" panose="00020600040101010101" pitchFamily="18" charset="-122"/>
              </a:endParaRPr>
            </a:p>
          </p:txBody>
        </p:sp>
        <p:sp>
          <p:nvSpPr>
            <p:cNvPr id="258" name="02"/>
            <p:cNvSpPr txBox="1"/>
            <p:nvPr/>
          </p:nvSpPr>
          <p:spPr>
            <a:xfrm>
              <a:off x="5536638" y="2997829"/>
              <a:ext cx="230832" cy="235962"/>
            </a:xfrm>
            <a:prstGeom prst="rect">
              <a:avLst/>
            </a:prstGeom>
            <a:ln w="12700">
              <a:miter lim="400000"/>
            </a:ln>
          </p:spPr>
          <p:txBody>
            <a:bodyPr wrap="none" lIns="25400" tIns="25400" rIns="25400" bIns="25400" anchor="ctr">
              <a:spAutoFit/>
            </a:bodyPr>
            <a:lstStyle>
              <a:lvl1pPr algn="ctr" defTabSz="1219200">
                <a:defRPr sz="1600">
                  <a:solidFill>
                    <a:srgbClr val="FFFFFF"/>
                  </a:solidFill>
                  <a:latin typeface="DIN Condensed Bold"/>
                  <a:ea typeface="DIN Condensed Bold"/>
                  <a:cs typeface="DIN Condensed Bold"/>
                  <a:sym typeface="DIN Condensed Bold"/>
                </a:defRPr>
              </a:lvl1pPr>
            </a:lstStyle>
            <a:p>
              <a:pPr marL="0" marR="0" lvl="0" indent="0" algn="ctr" defTabSz="1219200" rtl="0" eaLnBrk="1" fontAlgn="auto" latinLnBrk="0" hangingPunct="0">
                <a:lnSpc>
                  <a:spcPct val="100000"/>
                </a:lnSpc>
                <a:spcBef>
                  <a:spcPct val="0"/>
                </a:spcBef>
                <a:spcAft>
                  <a:spcPct val="0"/>
                </a:spcAft>
                <a:buClrTx/>
                <a:buSzTx/>
                <a:buFontTx/>
                <a:buNone/>
                <a:defRPr/>
              </a:pPr>
              <a:r>
                <a:rPr kumimoji="0" sz="1200" b="0" i="0" u="none" strike="noStrike" kern="0" cap="none" spc="0" normalizeH="0" baseline="0" noProof="0">
                  <a:ln>
                    <a:noFill/>
                  </a:ln>
                  <a:solidFill>
                    <a:srgbClr val="FFFFFF"/>
                  </a:solidFill>
                  <a:effectLst/>
                  <a:uLnTx/>
                  <a:uFillTx/>
                  <a:latin typeface="微软雅黑" panose="020B0503020204020204" pitchFamily="34" charset="-122"/>
                  <a:ea typeface="微软雅黑" panose="020B0503020204020204" pitchFamily="34" charset="-122"/>
                  <a:cs typeface="OPPOSans B" panose="00020600040101010101" pitchFamily="18" charset="-122"/>
                  <a:sym typeface="DIN Condensed Bold"/>
                </a:rPr>
                <a:t>0</a:t>
              </a:r>
              <a:r>
                <a:rPr kumimoji="0" lang="en-US" sz="1200" b="0" i="0" u="none" strike="noStrike" kern="0" cap="none" spc="0" normalizeH="0" baseline="0" noProof="0">
                  <a:ln>
                    <a:noFill/>
                  </a:ln>
                  <a:solidFill>
                    <a:srgbClr val="FFFFFF"/>
                  </a:solidFill>
                  <a:effectLst/>
                  <a:uLnTx/>
                  <a:uFillTx/>
                  <a:latin typeface="微软雅黑" panose="020B0503020204020204" pitchFamily="34" charset="-122"/>
                  <a:ea typeface="微软雅黑" panose="020B0503020204020204" pitchFamily="34" charset="-122"/>
                  <a:cs typeface="OPPOSans B" panose="00020600040101010101" pitchFamily="18" charset="-122"/>
                  <a:sym typeface="DIN Condensed Bold"/>
                </a:rPr>
                <a:t>3</a:t>
              </a:r>
              <a:endParaRPr kumimoji="0" sz="1200" b="0" i="0" u="none" strike="noStrike" kern="0" cap="none" spc="0" normalizeH="0" baseline="0" noProof="0">
                <a:ln>
                  <a:noFill/>
                </a:ln>
                <a:solidFill>
                  <a:srgbClr val="FFFFFF"/>
                </a:solidFill>
                <a:effectLst/>
                <a:uLnTx/>
                <a:uFillTx/>
                <a:latin typeface="微软雅黑" panose="020B0503020204020204" pitchFamily="34" charset="-122"/>
                <a:ea typeface="微软雅黑" panose="020B0503020204020204" pitchFamily="34" charset="-122"/>
                <a:cs typeface="OPPOSans B" panose="00020600040101010101" pitchFamily="18" charset="-122"/>
                <a:sym typeface="DIN Condensed Bold"/>
              </a:endParaRPr>
            </a:p>
          </p:txBody>
        </p:sp>
        <p:sp>
          <p:nvSpPr>
            <p:cNvPr id="261" name="矩形"/>
            <p:cNvSpPr/>
            <p:nvPr/>
          </p:nvSpPr>
          <p:spPr>
            <a:xfrm>
              <a:off x="6748722" y="2945040"/>
              <a:ext cx="1053873" cy="341542"/>
            </a:xfrm>
            <a:custGeom>
              <a:avLst/>
              <a:gdLst>
                <a:gd name="connsiteX0" fmla="*/ 72001 w 2452412"/>
                <a:gd name="connsiteY0" fmla="*/ 0 h 407354"/>
                <a:gd name="connsiteX1" fmla="*/ 2380412 w 2452412"/>
                <a:gd name="connsiteY1" fmla="*/ 0 h 407354"/>
                <a:gd name="connsiteX2" fmla="*/ 2452412 w 2452412"/>
                <a:gd name="connsiteY2" fmla="*/ 72000 h 407354"/>
                <a:gd name="connsiteX3" fmla="*/ 2452412 w 2452412"/>
                <a:gd name="connsiteY3" fmla="*/ 335354 h 407354"/>
                <a:gd name="connsiteX4" fmla="*/ 2380412 w 2452412"/>
                <a:gd name="connsiteY4" fmla="*/ 407354 h 407354"/>
                <a:gd name="connsiteX5" fmla="*/ 72001 w 2452412"/>
                <a:gd name="connsiteY5" fmla="*/ 407354 h 407354"/>
                <a:gd name="connsiteX6" fmla="*/ 0 w 2452412"/>
                <a:gd name="connsiteY6" fmla="*/ 335354 h 407354"/>
                <a:gd name="connsiteX7" fmla="*/ 0 w 2452412"/>
                <a:gd name="connsiteY7" fmla="*/ 72000 h 407354"/>
                <a:gd name="connsiteX8" fmla="*/ 72001 w 2452412"/>
                <a:gd name="connsiteY8" fmla="*/ 0 h 4073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452412" h="407353">
                  <a:moveTo>
                    <a:pt x="72001" y="0"/>
                  </a:moveTo>
                  <a:lnTo>
                    <a:pt x="2380412" y="0"/>
                  </a:lnTo>
                  <a:cubicBezTo>
                    <a:pt x="2420156" y="0"/>
                    <a:pt x="2452412" y="32256"/>
                    <a:pt x="2452412" y="72000"/>
                  </a:cubicBezTo>
                  <a:lnTo>
                    <a:pt x="2452412" y="335354"/>
                  </a:lnTo>
                  <a:cubicBezTo>
                    <a:pt x="2452412" y="375098"/>
                    <a:pt x="2420156" y="407354"/>
                    <a:pt x="2380412" y="407354"/>
                  </a:cubicBezTo>
                  <a:lnTo>
                    <a:pt x="72001" y="407354"/>
                  </a:lnTo>
                  <a:cubicBezTo>
                    <a:pt x="32256" y="407354"/>
                    <a:pt x="0" y="375098"/>
                    <a:pt x="0" y="335354"/>
                  </a:cubicBezTo>
                  <a:lnTo>
                    <a:pt x="0" y="72000"/>
                  </a:lnTo>
                  <a:cubicBezTo>
                    <a:pt x="0" y="32256"/>
                    <a:pt x="32256" y="0"/>
                    <a:pt x="72001" y="0"/>
                  </a:cubicBezTo>
                </a:path>
              </a:pathLst>
            </a:custGeom>
            <a:solidFill>
              <a:srgbClr val="FFFFFF"/>
            </a:solidFill>
            <a:ln w="19050">
              <a:solidFill>
                <a:srgbClr val="795696"/>
              </a:solidFill>
              <a:miter lim="400000"/>
            </a:ln>
            <a:effectLst>
              <a:outerShdw blurRad="127000" dist="38100" dir="2700000" algn="tl" rotWithShape="0">
                <a:srgbClr val="193442">
                  <a:alpha val="5000"/>
                </a:srgbClr>
              </a:outerShdw>
            </a:effectLst>
          </p:spPr>
          <p:txBody>
            <a:bodyPr lIns="25400" tIns="25400" rIns="25400" bIns="25400" anchor="ctr"/>
            <a:lstStyle/>
            <a:p>
              <a:pPr marL="0" marR="0" lvl="0" indent="0" algn="ctr" defTabSz="412750" rtl="0" eaLnBrk="1" fontAlgn="auto" latinLnBrk="0" hangingPunct="0">
                <a:lnSpc>
                  <a:spcPct val="100000"/>
                </a:lnSpc>
                <a:spcBef>
                  <a:spcPct val="0"/>
                </a:spcBef>
                <a:spcAft>
                  <a:spcPct val="0"/>
                </a:spcAft>
                <a:buClrTx/>
                <a:buSzTx/>
                <a:buFontTx/>
                <a:buNone/>
                <a:defRPr/>
              </a:pPr>
              <a:endParaRPr kumimoji="0" lang="zh-CN" altLang="en-US" sz="1200" b="0" i="0" u="none" strike="noStrike" kern="0" cap="none" spc="0" normalizeH="0" baseline="0" noProof="0">
                <a:ln>
                  <a:noFill/>
                </a:ln>
                <a:solidFill>
                  <a:srgbClr val="000000"/>
                </a:solidFill>
                <a:effectLst/>
                <a:uLnTx/>
                <a:uFillTx/>
                <a:latin typeface="微软雅黑" panose="020B0503020204020204" pitchFamily="34" charset="-122"/>
                <a:ea typeface="微软雅黑" panose="020B0503020204020204" pitchFamily="34" charset="-122"/>
                <a:cs typeface="OPPOSans B" panose="00020600040101010101" pitchFamily="18" charset="-122"/>
              </a:endParaRPr>
            </a:p>
          </p:txBody>
        </p:sp>
        <p:sp>
          <p:nvSpPr>
            <p:cNvPr id="262" name="提升主题的美化质量"/>
            <p:cNvSpPr txBox="1"/>
            <p:nvPr/>
          </p:nvSpPr>
          <p:spPr>
            <a:xfrm>
              <a:off x="7261736" y="2984927"/>
              <a:ext cx="349070" cy="235962"/>
            </a:xfrm>
            <a:prstGeom prst="rect">
              <a:avLst/>
            </a:prstGeom>
            <a:ln w="12700">
              <a:miter lim="400000"/>
            </a:ln>
          </p:spPr>
          <p:txBody>
            <a:bodyPr wrap="none" lIns="25400" tIns="25400" rIns="25400" bIns="25400" anchor="ctr">
              <a:spAutoFit/>
            </a:bodyPr>
            <a:lstStyle>
              <a:lvl1pPr algn="ctr" defTabSz="1219200">
                <a:defRPr sz="1000" spc="-39">
                  <a:solidFill>
                    <a:srgbClr val="3C5DEB"/>
                  </a:solidFill>
                  <a:latin typeface="PingFang SC Medium"/>
                  <a:ea typeface="PingFang SC Medium"/>
                  <a:cs typeface="PingFang SC Medium"/>
                  <a:sym typeface="PingFang SC Medium"/>
                </a:defRPr>
              </a:lvl1pPr>
            </a:lstStyle>
            <a:p>
              <a:pPr marL="0" marR="0" lvl="0" indent="0" algn="ctr" defTabSz="1219200" rtl="0" eaLnBrk="1" fontAlgn="auto" latinLnBrk="0" hangingPunct="0">
                <a:lnSpc>
                  <a:spcPct val="100000"/>
                </a:lnSpc>
                <a:spcBef>
                  <a:spcPct val="0"/>
                </a:spcBef>
                <a:spcAft>
                  <a:spcPct val="0"/>
                </a:spcAft>
                <a:buClrTx/>
                <a:buSzTx/>
                <a:buFontTx/>
                <a:buNone/>
                <a:defRPr/>
              </a:pPr>
              <a:r>
                <a:rPr kumimoji="0" lang="zh-CN" altLang="en-US" sz="1200" b="0" i="0" u="none" strike="noStrike" kern="0" cap="none" spc="-39" normalizeH="0" baseline="0" noProof="0">
                  <a:ln>
                    <a:noFill/>
                  </a:ln>
                  <a:solidFill>
                    <a:srgbClr val="193442"/>
                  </a:solidFill>
                  <a:effectLst/>
                  <a:uLnTx/>
                  <a:uFillTx/>
                  <a:latin typeface="微软雅黑" panose="020B0503020204020204" pitchFamily="34" charset="-122"/>
                  <a:ea typeface="微软雅黑" panose="020B0503020204020204" pitchFamily="34" charset="-122"/>
                  <a:cs typeface="OPPOSans B" panose="00020600040101010101" pitchFamily="18" charset="-122"/>
                  <a:sym typeface="PingFang SC Medium"/>
                </a:rPr>
                <a:t>转化</a:t>
              </a:r>
              <a:endParaRPr kumimoji="0" sz="1200" b="0" i="0" u="none" strike="noStrike" kern="0" cap="none" spc="-39" normalizeH="0" baseline="0" noProof="0">
                <a:ln>
                  <a:noFill/>
                </a:ln>
                <a:solidFill>
                  <a:srgbClr val="193442"/>
                </a:solidFill>
                <a:effectLst/>
                <a:uLnTx/>
                <a:uFillTx/>
                <a:latin typeface="微软雅黑" panose="020B0503020204020204" pitchFamily="34" charset="-122"/>
                <a:ea typeface="微软雅黑" panose="020B0503020204020204" pitchFamily="34" charset="-122"/>
                <a:cs typeface="OPPOSans B" panose="00020600040101010101" pitchFamily="18" charset="-122"/>
                <a:sym typeface="PingFang SC Medium"/>
              </a:endParaRPr>
            </a:p>
          </p:txBody>
        </p:sp>
        <p:sp>
          <p:nvSpPr>
            <p:cNvPr id="263" name="矩形"/>
            <p:cNvSpPr/>
            <p:nvPr/>
          </p:nvSpPr>
          <p:spPr>
            <a:xfrm>
              <a:off x="6679399" y="2945040"/>
              <a:ext cx="404798" cy="341542"/>
            </a:xfrm>
            <a:custGeom>
              <a:avLst/>
              <a:gdLst>
                <a:gd name="connsiteX0" fmla="*/ 108000 w 482797"/>
                <a:gd name="connsiteY0" fmla="*/ 0 h 407354"/>
                <a:gd name="connsiteX1" fmla="*/ 374797 w 482797"/>
                <a:gd name="connsiteY1" fmla="*/ 0 h 407354"/>
                <a:gd name="connsiteX2" fmla="*/ 482797 w 482797"/>
                <a:gd name="connsiteY2" fmla="*/ 108000 h 407354"/>
                <a:gd name="connsiteX3" fmla="*/ 482797 w 482797"/>
                <a:gd name="connsiteY3" fmla="*/ 299354 h 407354"/>
                <a:gd name="connsiteX4" fmla="*/ 374797 w 482797"/>
                <a:gd name="connsiteY4" fmla="*/ 407354 h 407354"/>
                <a:gd name="connsiteX5" fmla="*/ 108000 w 482797"/>
                <a:gd name="connsiteY5" fmla="*/ 407354 h 407354"/>
                <a:gd name="connsiteX6" fmla="*/ 0 w 482797"/>
                <a:gd name="connsiteY6" fmla="*/ 299354 h 407354"/>
                <a:gd name="connsiteX7" fmla="*/ 0 w 482797"/>
                <a:gd name="connsiteY7" fmla="*/ 108000 h 407354"/>
                <a:gd name="connsiteX8" fmla="*/ 108000 w 482797"/>
                <a:gd name="connsiteY8" fmla="*/ 0 h 4073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82797" h="407353">
                  <a:moveTo>
                    <a:pt x="108000" y="0"/>
                  </a:moveTo>
                  <a:lnTo>
                    <a:pt x="374797" y="0"/>
                  </a:lnTo>
                  <a:cubicBezTo>
                    <a:pt x="434413" y="0"/>
                    <a:pt x="482797" y="48384"/>
                    <a:pt x="482797" y="108000"/>
                  </a:cubicBezTo>
                  <a:lnTo>
                    <a:pt x="482797" y="299354"/>
                  </a:lnTo>
                  <a:cubicBezTo>
                    <a:pt x="482797" y="358970"/>
                    <a:pt x="434413" y="407354"/>
                    <a:pt x="374797" y="407354"/>
                  </a:cubicBezTo>
                  <a:lnTo>
                    <a:pt x="108000" y="407354"/>
                  </a:lnTo>
                  <a:cubicBezTo>
                    <a:pt x="48384" y="407354"/>
                    <a:pt x="0" y="358970"/>
                    <a:pt x="0" y="299354"/>
                  </a:cubicBezTo>
                  <a:lnTo>
                    <a:pt x="0" y="108000"/>
                  </a:lnTo>
                  <a:cubicBezTo>
                    <a:pt x="0" y="48384"/>
                    <a:pt x="48384" y="0"/>
                    <a:pt x="108000" y="0"/>
                  </a:cubicBezTo>
                </a:path>
              </a:pathLst>
            </a:custGeom>
            <a:solidFill>
              <a:srgbClr val="795696"/>
            </a:solidFill>
            <a:ln w="25400">
              <a:solidFill>
                <a:srgbClr val="795696"/>
              </a:solidFill>
              <a:miter lim="400000"/>
            </a:ln>
          </p:spPr>
          <p:txBody>
            <a:bodyPr lIns="25400" tIns="25400" rIns="25400" bIns="25400" anchor="ctr"/>
            <a:lstStyle/>
            <a:p>
              <a:pPr marL="0" marR="0" lvl="0" indent="0" algn="ctr" defTabSz="412750" rtl="0" eaLnBrk="1" fontAlgn="auto" latinLnBrk="0" hangingPunct="0">
                <a:lnSpc>
                  <a:spcPct val="100000"/>
                </a:lnSpc>
                <a:spcBef>
                  <a:spcPct val="0"/>
                </a:spcBef>
                <a:spcAft>
                  <a:spcPct val="0"/>
                </a:spcAft>
                <a:buClrTx/>
                <a:buSzTx/>
                <a:buFontTx/>
                <a:buNone/>
                <a:defRPr/>
              </a:pPr>
              <a:endParaRPr kumimoji="0" lang="zh-CN" altLang="en-US" sz="1200" b="0" i="0" u="none" strike="noStrike" kern="0" cap="none" spc="0" normalizeH="0" baseline="0" noProof="0">
                <a:ln>
                  <a:noFill/>
                </a:ln>
                <a:solidFill>
                  <a:srgbClr val="000000"/>
                </a:solidFill>
                <a:effectLst/>
                <a:uLnTx/>
                <a:uFillTx/>
                <a:latin typeface="微软雅黑" panose="020B0503020204020204" pitchFamily="34" charset="-122"/>
                <a:ea typeface="微软雅黑" panose="020B0503020204020204" pitchFamily="34" charset="-122"/>
                <a:cs typeface="OPPOSans B" panose="00020600040101010101" pitchFamily="18" charset="-122"/>
              </a:endParaRPr>
            </a:p>
          </p:txBody>
        </p:sp>
        <p:sp>
          <p:nvSpPr>
            <p:cNvPr id="264" name="02"/>
            <p:cNvSpPr txBox="1"/>
            <p:nvPr/>
          </p:nvSpPr>
          <p:spPr>
            <a:xfrm>
              <a:off x="6766384" y="2997829"/>
              <a:ext cx="230832" cy="235962"/>
            </a:xfrm>
            <a:prstGeom prst="rect">
              <a:avLst/>
            </a:prstGeom>
            <a:ln w="12700">
              <a:miter lim="400000"/>
            </a:ln>
          </p:spPr>
          <p:txBody>
            <a:bodyPr wrap="none" lIns="25400" tIns="25400" rIns="25400" bIns="25400" anchor="ctr">
              <a:spAutoFit/>
            </a:bodyPr>
            <a:lstStyle>
              <a:lvl1pPr algn="ctr" defTabSz="1219200">
                <a:defRPr sz="1600">
                  <a:solidFill>
                    <a:srgbClr val="FFFFFF"/>
                  </a:solidFill>
                  <a:latin typeface="DIN Condensed Bold"/>
                  <a:ea typeface="DIN Condensed Bold"/>
                  <a:cs typeface="DIN Condensed Bold"/>
                  <a:sym typeface="DIN Condensed Bold"/>
                </a:defRPr>
              </a:lvl1pPr>
            </a:lstStyle>
            <a:p>
              <a:pPr marL="0" marR="0" lvl="0" indent="0" algn="ctr" defTabSz="1219200" rtl="0" eaLnBrk="1" fontAlgn="auto" latinLnBrk="0" hangingPunct="0">
                <a:lnSpc>
                  <a:spcPct val="100000"/>
                </a:lnSpc>
                <a:spcBef>
                  <a:spcPct val="0"/>
                </a:spcBef>
                <a:spcAft>
                  <a:spcPct val="0"/>
                </a:spcAft>
                <a:buClrTx/>
                <a:buSzTx/>
                <a:buFontTx/>
                <a:buNone/>
                <a:defRPr/>
              </a:pPr>
              <a:r>
                <a:rPr kumimoji="0" sz="1200" b="0" i="0" u="none" strike="noStrike" kern="0" cap="none" spc="0" normalizeH="0" baseline="0" noProof="0">
                  <a:ln>
                    <a:noFill/>
                  </a:ln>
                  <a:solidFill>
                    <a:srgbClr val="FFFFFF"/>
                  </a:solidFill>
                  <a:effectLst/>
                  <a:uLnTx/>
                  <a:uFillTx/>
                  <a:latin typeface="微软雅黑" panose="020B0503020204020204" pitchFamily="34" charset="-122"/>
                  <a:ea typeface="微软雅黑" panose="020B0503020204020204" pitchFamily="34" charset="-122"/>
                  <a:cs typeface="OPPOSans B" panose="00020600040101010101" pitchFamily="18" charset="-122"/>
                  <a:sym typeface="DIN Condensed Bold"/>
                </a:rPr>
                <a:t>0</a:t>
              </a:r>
              <a:r>
                <a:rPr kumimoji="0" lang="en-US" sz="1200" b="0" i="0" u="none" strike="noStrike" kern="0" cap="none" spc="0" normalizeH="0" baseline="0" noProof="0">
                  <a:ln>
                    <a:noFill/>
                  </a:ln>
                  <a:solidFill>
                    <a:srgbClr val="FFFFFF"/>
                  </a:solidFill>
                  <a:effectLst/>
                  <a:uLnTx/>
                  <a:uFillTx/>
                  <a:latin typeface="微软雅黑" panose="020B0503020204020204" pitchFamily="34" charset="-122"/>
                  <a:ea typeface="微软雅黑" panose="020B0503020204020204" pitchFamily="34" charset="-122"/>
                  <a:cs typeface="OPPOSans B" panose="00020600040101010101" pitchFamily="18" charset="-122"/>
                  <a:sym typeface="DIN Condensed Bold"/>
                </a:rPr>
                <a:t>4</a:t>
              </a:r>
              <a:endParaRPr kumimoji="0" sz="1200" b="0" i="0" u="none" strike="noStrike" kern="0" cap="none" spc="0" normalizeH="0" baseline="0" noProof="0">
                <a:ln>
                  <a:noFill/>
                </a:ln>
                <a:solidFill>
                  <a:srgbClr val="FFFFFF"/>
                </a:solidFill>
                <a:effectLst/>
                <a:uLnTx/>
                <a:uFillTx/>
                <a:latin typeface="微软雅黑" panose="020B0503020204020204" pitchFamily="34" charset="-122"/>
                <a:ea typeface="微软雅黑" panose="020B0503020204020204" pitchFamily="34" charset="-122"/>
                <a:cs typeface="OPPOSans B" panose="00020600040101010101" pitchFamily="18" charset="-122"/>
                <a:sym typeface="DIN Condensed Bold"/>
              </a:endParaRPr>
            </a:p>
          </p:txBody>
        </p:sp>
        <p:sp>
          <p:nvSpPr>
            <p:cNvPr id="266" name="矩形"/>
            <p:cNvSpPr/>
            <p:nvPr/>
          </p:nvSpPr>
          <p:spPr>
            <a:xfrm>
              <a:off x="7978467" y="2945040"/>
              <a:ext cx="1053873" cy="341542"/>
            </a:xfrm>
            <a:custGeom>
              <a:avLst/>
              <a:gdLst>
                <a:gd name="connsiteX0" fmla="*/ 72001 w 2452412"/>
                <a:gd name="connsiteY0" fmla="*/ 0 h 407354"/>
                <a:gd name="connsiteX1" fmla="*/ 2380412 w 2452412"/>
                <a:gd name="connsiteY1" fmla="*/ 0 h 407354"/>
                <a:gd name="connsiteX2" fmla="*/ 2452412 w 2452412"/>
                <a:gd name="connsiteY2" fmla="*/ 72000 h 407354"/>
                <a:gd name="connsiteX3" fmla="*/ 2452412 w 2452412"/>
                <a:gd name="connsiteY3" fmla="*/ 335354 h 407354"/>
                <a:gd name="connsiteX4" fmla="*/ 2380412 w 2452412"/>
                <a:gd name="connsiteY4" fmla="*/ 407354 h 407354"/>
                <a:gd name="connsiteX5" fmla="*/ 72001 w 2452412"/>
                <a:gd name="connsiteY5" fmla="*/ 407354 h 407354"/>
                <a:gd name="connsiteX6" fmla="*/ 0 w 2452412"/>
                <a:gd name="connsiteY6" fmla="*/ 335354 h 407354"/>
                <a:gd name="connsiteX7" fmla="*/ 0 w 2452412"/>
                <a:gd name="connsiteY7" fmla="*/ 72000 h 407354"/>
                <a:gd name="connsiteX8" fmla="*/ 72001 w 2452412"/>
                <a:gd name="connsiteY8" fmla="*/ 0 h 4073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452412" h="407353">
                  <a:moveTo>
                    <a:pt x="72001" y="0"/>
                  </a:moveTo>
                  <a:lnTo>
                    <a:pt x="2380412" y="0"/>
                  </a:lnTo>
                  <a:cubicBezTo>
                    <a:pt x="2420156" y="0"/>
                    <a:pt x="2452412" y="32256"/>
                    <a:pt x="2452412" y="72000"/>
                  </a:cubicBezTo>
                  <a:lnTo>
                    <a:pt x="2452412" y="335354"/>
                  </a:lnTo>
                  <a:cubicBezTo>
                    <a:pt x="2452412" y="375098"/>
                    <a:pt x="2420156" y="407354"/>
                    <a:pt x="2380412" y="407354"/>
                  </a:cubicBezTo>
                  <a:lnTo>
                    <a:pt x="72001" y="407354"/>
                  </a:lnTo>
                  <a:cubicBezTo>
                    <a:pt x="32256" y="407354"/>
                    <a:pt x="0" y="375098"/>
                    <a:pt x="0" y="335354"/>
                  </a:cubicBezTo>
                  <a:lnTo>
                    <a:pt x="0" y="72000"/>
                  </a:lnTo>
                  <a:cubicBezTo>
                    <a:pt x="0" y="32256"/>
                    <a:pt x="32256" y="0"/>
                    <a:pt x="72001" y="0"/>
                  </a:cubicBezTo>
                </a:path>
              </a:pathLst>
            </a:custGeom>
            <a:solidFill>
              <a:srgbClr val="FFFFFF"/>
            </a:solidFill>
            <a:ln w="19050">
              <a:solidFill>
                <a:srgbClr val="795696"/>
              </a:solidFill>
              <a:miter lim="400000"/>
            </a:ln>
            <a:effectLst>
              <a:outerShdw blurRad="127000" dist="38100" dir="2700000" algn="tl" rotWithShape="0">
                <a:srgbClr val="193442">
                  <a:alpha val="5000"/>
                </a:srgbClr>
              </a:outerShdw>
            </a:effectLst>
          </p:spPr>
          <p:txBody>
            <a:bodyPr lIns="25400" tIns="25400" rIns="25400" bIns="25400" anchor="ctr"/>
            <a:lstStyle/>
            <a:p>
              <a:pPr marL="0" marR="0" lvl="0" indent="0" algn="ctr" defTabSz="412750" rtl="0" eaLnBrk="1" fontAlgn="auto" latinLnBrk="0" hangingPunct="0">
                <a:lnSpc>
                  <a:spcPct val="100000"/>
                </a:lnSpc>
                <a:spcBef>
                  <a:spcPct val="0"/>
                </a:spcBef>
                <a:spcAft>
                  <a:spcPct val="0"/>
                </a:spcAft>
                <a:buClrTx/>
                <a:buSzTx/>
                <a:buFontTx/>
                <a:buNone/>
                <a:defRPr/>
              </a:pPr>
              <a:endParaRPr kumimoji="0" lang="zh-CN" altLang="en-US" sz="1200" b="0" i="0" u="none" strike="noStrike" kern="0" cap="none" spc="0" normalizeH="0" baseline="0" noProof="0">
                <a:ln>
                  <a:noFill/>
                </a:ln>
                <a:solidFill>
                  <a:srgbClr val="000000"/>
                </a:solidFill>
                <a:effectLst/>
                <a:uLnTx/>
                <a:uFillTx/>
                <a:latin typeface="微软雅黑" panose="020B0503020204020204" pitchFamily="34" charset="-122"/>
                <a:ea typeface="微软雅黑" panose="020B0503020204020204" pitchFamily="34" charset="-122"/>
                <a:cs typeface="OPPOSans B" panose="00020600040101010101" pitchFamily="18" charset="-122"/>
              </a:endParaRPr>
            </a:p>
          </p:txBody>
        </p:sp>
        <p:sp>
          <p:nvSpPr>
            <p:cNvPr id="268" name="提升主题的美化质量"/>
            <p:cNvSpPr txBox="1"/>
            <p:nvPr/>
          </p:nvSpPr>
          <p:spPr>
            <a:xfrm>
              <a:off x="8491483" y="2984927"/>
              <a:ext cx="349070" cy="235962"/>
            </a:xfrm>
            <a:prstGeom prst="rect">
              <a:avLst/>
            </a:prstGeom>
            <a:ln w="12700">
              <a:miter lim="400000"/>
            </a:ln>
          </p:spPr>
          <p:txBody>
            <a:bodyPr wrap="none" lIns="25400" tIns="25400" rIns="25400" bIns="25400" anchor="ctr">
              <a:spAutoFit/>
            </a:bodyPr>
            <a:lstStyle>
              <a:lvl1pPr algn="ctr" defTabSz="1219200">
                <a:defRPr sz="1000" spc="-39">
                  <a:solidFill>
                    <a:srgbClr val="3C5DEB"/>
                  </a:solidFill>
                  <a:latin typeface="PingFang SC Medium"/>
                  <a:ea typeface="PingFang SC Medium"/>
                  <a:cs typeface="PingFang SC Medium"/>
                  <a:sym typeface="PingFang SC Medium"/>
                </a:defRPr>
              </a:lvl1pPr>
            </a:lstStyle>
            <a:p>
              <a:pPr marL="0" marR="0" lvl="0" indent="0" algn="ctr" defTabSz="1219200" rtl="0" eaLnBrk="1" fontAlgn="auto" latinLnBrk="0" hangingPunct="0">
                <a:lnSpc>
                  <a:spcPct val="100000"/>
                </a:lnSpc>
                <a:spcBef>
                  <a:spcPct val="0"/>
                </a:spcBef>
                <a:spcAft>
                  <a:spcPct val="0"/>
                </a:spcAft>
                <a:buClrTx/>
                <a:buSzTx/>
                <a:buFontTx/>
                <a:buNone/>
                <a:defRPr/>
              </a:pPr>
              <a:r>
                <a:rPr kumimoji="0" lang="zh-CN" altLang="en-US" sz="1200" b="0" i="0" u="none" strike="noStrike" kern="0" cap="none" spc="-39" normalizeH="0" baseline="0" noProof="0">
                  <a:ln>
                    <a:noFill/>
                  </a:ln>
                  <a:solidFill>
                    <a:srgbClr val="193442"/>
                  </a:solidFill>
                  <a:effectLst/>
                  <a:uLnTx/>
                  <a:uFillTx/>
                  <a:latin typeface="微软雅黑" panose="020B0503020204020204" pitchFamily="34" charset="-122"/>
                  <a:ea typeface="微软雅黑" panose="020B0503020204020204" pitchFamily="34" charset="-122"/>
                  <a:cs typeface="OPPOSans B" panose="00020600040101010101" pitchFamily="18" charset="-122"/>
                  <a:sym typeface="PingFang SC Medium"/>
                </a:rPr>
                <a:t>忠诚</a:t>
              </a:r>
              <a:endParaRPr kumimoji="0" sz="1200" b="0" i="0" u="none" strike="noStrike" kern="0" cap="none" spc="-39" normalizeH="0" baseline="0" noProof="0">
                <a:ln>
                  <a:noFill/>
                </a:ln>
                <a:solidFill>
                  <a:srgbClr val="193442"/>
                </a:solidFill>
                <a:effectLst/>
                <a:uLnTx/>
                <a:uFillTx/>
                <a:latin typeface="微软雅黑" panose="020B0503020204020204" pitchFamily="34" charset="-122"/>
                <a:ea typeface="微软雅黑" panose="020B0503020204020204" pitchFamily="34" charset="-122"/>
                <a:cs typeface="OPPOSans B" panose="00020600040101010101" pitchFamily="18" charset="-122"/>
                <a:sym typeface="PingFang SC Medium"/>
              </a:endParaRPr>
            </a:p>
          </p:txBody>
        </p:sp>
        <p:sp>
          <p:nvSpPr>
            <p:cNvPr id="269" name="矩形"/>
            <p:cNvSpPr/>
            <p:nvPr/>
          </p:nvSpPr>
          <p:spPr>
            <a:xfrm>
              <a:off x="7909144" y="2945040"/>
              <a:ext cx="404798" cy="341542"/>
            </a:xfrm>
            <a:custGeom>
              <a:avLst/>
              <a:gdLst>
                <a:gd name="connsiteX0" fmla="*/ 108000 w 482797"/>
                <a:gd name="connsiteY0" fmla="*/ 0 h 407354"/>
                <a:gd name="connsiteX1" fmla="*/ 374797 w 482797"/>
                <a:gd name="connsiteY1" fmla="*/ 0 h 407354"/>
                <a:gd name="connsiteX2" fmla="*/ 482797 w 482797"/>
                <a:gd name="connsiteY2" fmla="*/ 108000 h 407354"/>
                <a:gd name="connsiteX3" fmla="*/ 482797 w 482797"/>
                <a:gd name="connsiteY3" fmla="*/ 299354 h 407354"/>
                <a:gd name="connsiteX4" fmla="*/ 374797 w 482797"/>
                <a:gd name="connsiteY4" fmla="*/ 407354 h 407354"/>
                <a:gd name="connsiteX5" fmla="*/ 108000 w 482797"/>
                <a:gd name="connsiteY5" fmla="*/ 407354 h 407354"/>
                <a:gd name="connsiteX6" fmla="*/ 0 w 482797"/>
                <a:gd name="connsiteY6" fmla="*/ 299354 h 407354"/>
                <a:gd name="connsiteX7" fmla="*/ 0 w 482797"/>
                <a:gd name="connsiteY7" fmla="*/ 108000 h 407354"/>
                <a:gd name="connsiteX8" fmla="*/ 108000 w 482797"/>
                <a:gd name="connsiteY8" fmla="*/ 0 h 4073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82797" h="407353">
                  <a:moveTo>
                    <a:pt x="108000" y="0"/>
                  </a:moveTo>
                  <a:lnTo>
                    <a:pt x="374797" y="0"/>
                  </a:lnTo>
                  <a:cubicBezTo>
                    <a:pt x="434413" y="0"/>
                    <a:pt x="482797" y="48384"/>
                    <a:pt x="482797" y="108000"/>
                  </a:cubicBezTo>
                  <a:lnTo>
                    <a:pt x="482797" y="299354"/>
                  </a:lnTo>
                  <a:cubicBezTo>
                    <a:pt x="482797" y="358970"/>
                    <a:pt x="434413" y="407354"/>
                    <a:pt x="374797" y="407354"/>
                  </a:cubicBezTo>
                  <a:lnTo>
                    <a:pt x="108000" y="407354"/>
                  </a:lnTo>
                  <a:cubicBezTo>
                    <a:pt x="48384" y="407354"/>
                    <a:pt x="0" y="358970"/>
                    <a:pt x="0" y="299354"/>
                  </a:cubicBezTo>
                  <a:lnTo>
                    <a:pt x="0" y="108000"/>
                  </a:lnTo>
                  <a:cubicBezTo>
                    <a:pt x="0" y="48384"/>
                    <a:pt x="48384" y="0"/>
                    <a:pt x="108000" y="0"/>
                  </a:cubicBezTo>
                </a:path>
              </a:pathLst>
            </a:custGeom>
            <a:solidFill>
              <a:srgbClr val="795696"/>
            </a:solidFill>
            <a:ln w="25400">
              <a:solidFill>
                <a:srgbClr val="795696"/>
              </a:solidFill>
              <a:miter lim="400000"/>
            </a:ln>
          </p:spPr>
          <p:txBody>
            <a:bodyPr lIns="25400" tIns="25400" rIns="25400" bIns="25400" anchor="ctr"/>
            <a:lstStyle/>
            <a:p>
              <a:pPr marL="0" marR="0" lvl="0" indent="0" algn="ctr" defTabSz="412750" rtl="0" eaLnBrk="1" fontAlgn="auto" latinLnBrk="0" hangingPunct="0">
                <a:lnSpc>
                  <a:spcPct val="100000"/>
                </a:lnSpc>
                <a:spcBef>
                  <a:spcPct val="0"/>
                </a:spcBef>
                <a:spcAft>
                  <a:spcPct val="0"/>
                </a:spcAft>
                <a:buClrTx/>
                <a:buSzTx/>
                <a:buFontTx/>
                <a:buNone/>
                <a:defRPr/>
              </a:pPr>
              <a:endParaRPr kumimoji="0" lang="zh-CN" altLang="en-US" sz="1200" b="0" i="0" u="none" strike="noStrike" kern="0" cap="none" spc="0" normalizeH="0" baseline="0" noProof="0">
                <a:ln>
                  <a:noFill/>
                </a:ln>
                <a:solidFill>
                  <a:srgbClr val="000000"/>
                </a:solidFill>
                <a:effectLst/>
                <a:uLnTx/>
                <a:uFillTx/>
                <a:latin typeface="微软雅黑" panose="020B0503020204020204" pitchFamily="34" charset="-122"/>
                <a:ea typeface="微软雅黑" panose="020B0503020204020204" pitchFamily="34" charset="-122"/>
                <a:cs typeface="OPPOSans B" panose="00020600040101010101" pitchFamily="18" charset="-122"/>
              </a:endParaRPr>
            </a:p>
          </p:txBody>
        </p:sp>
        <p:sp>
          <p:nvSpPr>
            <p:cNvPr id="270" name="02"/>
            <p:cNvSpPr txBox="1"/>
            <p:nvPr/>
          </p:nvSpPr>
          <p:spPr>
            <a:xfrm>
              <a:off x="7996129" y="2997829"/>
              <a:ext cx="230832" cy="235962"/>
            </a:xfrm>
            <a:prstGeom prst="rect">
              <a:avLst/>
            </a:prstGeom>
            <a:ln w="12700">
              <a:miter lim="400000"/>
            </a:ln>
          </p:spPr>
          <p:txBody>
            <a:bodyPr wrap="none" lIns="25400" tIns="25400" rIns="25400" bIns="25400" anchor="ctr">
              <a:spAutoFit/>
            </a:bodyPr>
            <a:lstStyle>
              <a:lvl1pPr algn="ctr" defTabSz="1219200">
                <a:defRPr sz="1600">
                  <a:solidFill>
                    <a:srgbClr val="FFFFFF"/>
                  </a:solidFill>
                  <a:latin typeface="DIN Condensed Bold"/>
                  <a:ea typeface="DIN Condensed Bold"/>
                  <a:cs typeface="DIN Condensed Bold"/>
                  <a:sym typeface="DIN Condensed Bold"/>
                </a:defRPr>
              </a:lvl1pPr>
            </a:lstStyle>
            <a:p>
              <a:pPr marL="0" marR="0" lvl="0" indent="0" algn="ctr" defTabSz="1219200" rtl="0" eaLnBrk="1" fontAlgn="auto" latinLnBrk="0" hangingPunct="0">
                <a:lnSpc>
                  <a:spcPct val="100000"/>
                </a:lnSpc>
                <a:spcBef>
                  <a:spcPct val="0"/>
                </a:spcBef>
                <a:spcAft>
                  <a:spcPct val="0"/>
                </a:spcAft>
                <a:buClrTx/>
                <a:buSzTx/>
                <a:buFontTx/>
                <a:buNone/>
                <a:defRPr/>
              </a:pPr>
              <a:r>
                <a:rPr kumimoji="0" sz="1200" b="0" i="0" u="none" strike="noStrike" kern="0" cap="none" spc="0" normalizeH="0" baseline="0" noProof="0">
                  <a:ln>
                    <a:noFill/>
                  </a:ln>
                  <a:solidFill>
                    <a:srgbClr val="FFFFFF"/>
                  </a:solidFill>
                  <a:effectLst/>
                  <a:uLnTx/>
                  <a:uFillTx/>
                  <a:latin typeface="微软雅黑" panose="020B0503020204020204" pitchFamily="34" charset="-122"/>
                  <a:ea typeface="微软雅黑" panose="020B0503020204020204" pitchFamily="34" charset="-122"/>
                  <a:cs typeface="OPPOSans B" panose="00020600040101010101" pitchFamily="18" charset="-122"/>
                  <a:sym typeface="DIN Condensed Bold"/>
                </a:rPr>
                <a:t>0</a:t>
              </a:r>
              <a:r>
                <a:rPr kumimoji="0" lang="en-US" sz="1200" b="0" i="0" u="none" strike="noStrike" kern="0" cap="none" spc="0" normalizeH="0" baseline="0" noProof="0">
                  <a:ln>
                    <a:noFill/>
                  </a:ln>
                  <a:solidFill>
                    <a:srgbClr val="FFFFFF"/>
                  </a:solidFill>
                  <a:effectLst/>
                  <a:uLnTx/>
                  <a:uFillTx/>
                  <a:latin typeface="微软雅黑" panose="020B0503020204020204" pitchFamily="34" charset="-122"/>
                  <a:ea typeface="微软雅黑" panose="020B0503020204020204" pitchFamily="34" charset="-122"/>
                  <a:cs typeface="OPPOSans B" panose="00020600040101010101" pitchFamily="18" charset="-122"/>
                  <a:sym typeface="DIN Condensed Bold"/>
                </a:rPr>
                <a:t>5</a:t>
              </a:r>
              <a:endParaRPr kumimoji="0" sz="1200" b="0" i="0" u="none" strike="noStrike" kern="0" cap="none" spc="0" normalizeH="0" baseline="0" noProof="0">
                <a:ln>
                  <a:noFill/>
                </a:ln>
                <a:solidFill>
                  <a:srgbClr val="FFFFFF"/>
                </a:solidFill>
                <a:effectLst/>
                <a:uLnTx/>
                <a:uFillTx/>
                <a:latin typeface="微软雅黑" panose="020B0503020204020204" pitchFamily="34" charset="-122"/>
                <a:ea typeface="微软雅黑" panose="020B0503020204020204" pitchFamily="34" charset="-122"/>
                <a:cs typeface="OPPOSans B" panose="00020600040101010101" pitchFamily="18" charset="-122"/>
                <a:sym typeface="DIN Condensed Bold"/>
              </a:endParaRPr>
            </a:p>
          </p:txBody>
        </p:sp>
        <p:sp>
          <p:nvSpPr>
            <p:cNvPr id="271" name="箭头: 右 270"/>
            <p:cNvSpPr>
              <a:spLocks noChangeAspect="1"/>
            </p:cNvSpPr>
            <p:nvPr/>
          </p:nvSpPr>
          <p:spPr>
            <a:xfrm rot="16200000" flipH="1">
              <a:off x="3633414" y="2436828"/>
              <a:ext cx="267308" cy="635624"/>
            </a:xfrm>
            <a:prstGeom prst="rightArrow">
              <a:avLst>
                <a:gd name="adj1" fmla="val 68446"/>
                <a:gd name="adj2" fmla="val 70643"/>
              </a:avLst>
            </a:prstGeom>
            <a:gradFill>
              <a:gsLst>
                <a:gs pos="0">
                  <a:schemeClr val="accent1">
                    <a:alpha val="0"/>
                  </a:schemeClr>
                </a:gs>
                <a:gs pos="99000">
                  <a:schemeClr val="accent1"/>
                </a:gs>
              </a:gsLst>
              <a:lin ang="0" scaled="1"/>
            </a:gradFill>
            <a:ln w="12700" cap="flat" cmpd="sng" algn="ctr">
              <a:gradFill flip="none" rotWithShape="1">
                <a:gsLst>
                  <a:gs pos="0">
                    <a:schemeClr val="accent1">
                      <a:lumMod val="75000"/>
                      <a:alpha val="0"/>
                    </a:schemeClr>
                  </a:gs>
                  <a:gs pos="99000">
                    <a:schemeClr val="accent1">
                      <a:lumMod val="75000"/>
                    </a:schemeClr>
                  </a:gs>
                </a:gsLst>
                <a:lin ang="0" scaled="1"/>
              </a:gradFill>
              <a:prstDash val="solid"/>
              <a:miter lim="800000"/>
            </a:ln>
            <a:effectLst/>
          </p:spPr>
          <p:txBody>
            <a:bodyPr rtlCol="0"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0" cap="none" spc="0" normalizeH="0" baseline="0" noProof="0">
                <a:ln>
                  <a:noFill/>
                </a:ln>
                <a:solidFill>
                  <a:prstClr val="white"/>
                </a:solidFill>
                <a:effectLst/>
                <a:uLnTx/>
                <a:uFillTx/>
                <a:latin typeface="OPPOSans R" panose="00020600040101010101" pitchFamily="18" charset="-122"/>
                <a:ea typeface="OPPOSans R" panose="00020600040101010101" pitchFamily="18" charset="-122"/>
                <a:cs typeface="+mn-cs"/>
              </a:endParaRPr>
            </a:p>
          </p:txBody>
        </p:sp>
        <p:sp>
          <p:nvSpPr>
            <p:cNvPr id="7" name="椭圆 6"/>
            <p:cNvSpPr>
              <a:spLocks noChangeAspect="1"/>
            </p:cNvSpPr>
            <p:nvPr/>
          </p:nvSpPr>
          <p:spPr>
            <a:xfrm>
              <a:off x="3216418" y="1431539"/>
              <a:ext cx="1056207" cy="1056207"/>
            </a:xfrm>
            <a:prstGeom prst="ellipse">
              <a:avLst/>
            </a:prstGeom>
            <a:solidFill>
              <a:srgbClr val="16274B"/>
            </a:solidFill>
            <a:ln w="19050">
              <a:noFill/>
            </a:ln>
            <a:effectLst>
              <a:outerShdw blurRad="444500" dist="190500" dir="5400000" algn="t" rotWithShape="0">
                <a:schemeClr val="accent1">
                  <a:lumMod val="50000"/>
                  <a:alpha val="2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600" b="0" i="0" u="none" strike="noStrike" kern="1200" cap="none" spc="0" normalizeH="0" baseline="0" noProof="0">
                <a:ln>
                  <a:noFill/>
                </a:ln>
                <a:solidFill>
                  <a:schemeClr val="bg1"/>
                </a:solidFill>
                <a:effectLst/>
                <a:uLnTx/>
                <a:uFillTx/>
                <a:latin typeface="微软雅黑" panose="020B0503020204020204" pitchFamily="34" charset="-122"/>
                <a:ea typeface="微软雅黑" panose="020B0503020204020204" pitchFamily="34" charset="-122"/>
                <a:cs typeface="OPPOSans B" panose="00020600040101010101" pitchFamily="18" charset="-122"/>
              </a:endParaRPr>
            </a:p>
          </p:txBody>
        </p:sp>
        <p:sp>
          <p:nvSpPr>
            <p:cNvPr id="8" name="椭圆 7"/>
            <p:cNvSpPr>
              <a:spLocks noChangeAspect="1"/>
            </p:cNvSpPr>
            <p:nvPr/>
          </p:nvSpPr>
          <p:spPr>
            <a:xfrm>
              <a:off x="3077277" y="1315463"/>
              <a:ext cx="1334491" cy="1334492"/>
            </a:xfrm>
            <a:prstGeom prst="ellipse">
              <a:avLst/>
            </a:prstGeom>
            <a:noFill/>
            <a:ln w="9525">
              <a:solidFill>
                <a:srgbClr val="16274B"/>
              </a:solidFill>
              <a:prstDash val="dash"/>
            </a:ln>
            <a:effectLst>
              <a:outerShdw blurRad="533400" dist="190500" dir="5400000" algn="t" rotWithShape="0">
                <a:schemeClr val="accent1">
                  <a:lumMod val="50000"/>
                  <a:alpha val="2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600" b="0" i="0" u="none" strike="noStrike" kern="1200" cap="none" spc="0" normalizeH="0" baseline="0" noProof="0">
                <a:ln>
                  <a:noFill/>
                </a:ln>
                <a:solidFill>
                  <a:prstClr val="white"/>
                </a:solidFill>
                <a:effectLst/>
                <a:uLnTx/>
                <a:uFillTx/>
                <a:latin typeface="微软雅黑" panose="020B0503020204020204" pitchFamily="34" charset="-122"/>
                <a:ea typeface="微软雅黑" panose="020B0503020204020204" pitchFamily="34" charset="-122"/>
                <a:cs typeface="OPPOSans B" panose="00020600040101010101" pitchFamily="18" charset="-122"/>
              </a:endParaRPr>
            </a:p>
          </p:txBody>
        </p:sp>
        <p:sp>
          <p:nvSpPr>
            <p:cNvPr id="9" name="文本框 8"/>
            <p:cNvSpPr txBox="1">
              <a:spLocks noChangeAspect="1"/>
            </p:cNvSpPr>
            <p:nvPr/>
          </p:nvSpPr>
          <p:spPr>
            <a:xfrm>
              <a:off x="3447003" y="1714481"/>
              <a:ext cx="595035" cy="584775"/>
            </a:xfrm>
            <a:prstGeom prst="rect">
              <a:avLst/>
            </a:prstGeom>
            <a:noFill/>
          </p:spPr>
          <p:txBody>
            <a:bodyPr wrap="none" rtlCol="0">
              <a:spAutoFit/>
            </a:bodyPr>
            <a:lstStyle/>
            <a:p>
              <a:pPr marL="0" marR="0" lvl="0" indent="0" algn="ctr" defTabSz="914400" rtl="0" eaLnBrk="1" fontAlgn="auto" latinLnBrk="0" hangingPunct="1">
                <a:lnSpc>
                  <a:spcPct val="100000"/>
                </a:lnSpc>
                <a:spcBef>
                  <a:spcPct val="0"/>
                </a:spcBef>
                <a:spcAft>
                  <a:spcPct val="0"/>
                </a:spcAft>
                <a:buClrTx/>
                <a:buSzTx/>
                <a:buFontTx/>
                <a:buNone/>
                <a:defRPr/>
              </a:pPr>
              <a:r>
                <a:rPr kumimoji="0" lang="zh-CN" altLang="en-US" sz="1600" b="0" i="0" u="none" strike="noStrike" kern="1200" cap="none" spc="0" normalizeH="0" baseline="0" noProof="0">
                  <a:ln>
                    <a:noFill/>
                  </a:ln>
                  <a:solidFill>
                    <a:schemeClr val="bg1"/>
                  </a:solidFill>
                  <a:effectLst/>
                  <a:uLnTx/>
                  <a:uFillTx/>
                  <a:latin typeface="微软雅黑" panose="020B0503020204020204" pitchFamily="34" charset="-122"/>
                  <a:ea typeface="微软雅黑" panose="020B0503020204020204" pitchFamily="34" charset="-122"/>
                  <a:cs typeface="OPPOSans B" panose="00020600040101010101" pitchFamily="18" charset="-122"/>
                </a:rPr>
                <a:t>全域</a:t>
              </a:r>
              <a:endParaRPr kumimoji="0" lang="en-US" altLang="zh-CN" sz="1600" b="0" i="0" u="none" strike="noStrike" kern="1200" cap="none" spc="0" normalizeH="0" baseline="0" noProof="0">
                <a:ln>
                  <a:noFill/>
                </a:ln>
                <a:solidFill>
                  <a:schemeClr val="bg1"/>
                </a:solidFill>
                <a:effectLst/>
                <a:uLnTx/>
                <a:uFillTx/>
                <a:latin typeface="微软雅黑" panose="020B0503020204020204" pitchFamily="34" charset="-122"/>
                <a:ea typeface="微软雅黑" panose="020B0503020204020204" pitchFamily="34" charset="-122"/>
                <a:cs typeface="OPPOSans B" panose="00020600040101010101" pitchFamily="18" charset="-122"/>
              </a:endParaRPr>
            </a:p>
            <a:p>
              <a:pPr marL="0" marR="0" lvl="0" indent="0" algn="ctr" defTabSz="914400" rtl="0" eaLnBrk="1" fontAlgn="auto" latinLnBrk="0" hangingPunct="1">
                <a:lnSpc>
                  <a:spcPct val="100000"/>
                </a:lnSpc>
                <a:spcBef>
                  <a:spcPct val="0"/>
                </a:spcBef>
                <a:spcAft>
                  <a:spcPct val="0"/>
                </a:spcAft>
                <a:buClrTx/>
                <a:buSzTx/>
                <a:buFontTx/>
                <a:buNone/>
                <a:defRPr/>
              </a:pPr>
              <a:r>
                <a:rPr kumimoji="0" lang="zh-CN" altLang="en-US" sz="1600" b="0" i="0" u="none" strike="noStrike" kern="1200" cap="none" spc="0" normalizeH="0" baseline="0" noProof="0">
                  <a:ln>
                    <a:noFill/>
                  </a:ln>
                  <a:solidFill>
                    <a:schemeClr val="bg1"/>
                  </a:solidFill>
                  <a:effectLst/>
                  <a:uLnTx/>
                  <a:uFillTx/>
                  <a:latin typeface="微软雅黑" panose="020B0503020204020204" pitchFamily="34" charset="-122"/>
                  <a:ea typeface="微软雅黑" panose="020B0503020204020204" pitchFamily="34" charset="-122"/>
                  <a:cs typeface="OPPOSans B" panose="00020600040101010101" pitchFamily="18" charset="-122"/>
                </a:rPr>
                <a:t>拉新</a:t>
              </a:r>
              <a:endParaRPr kumimoji="0" lang="zh-CN" altLang="en-US" sz="1600" b="0" i="0" u="none" strike="noStrike" kern="1200" cap="none" spc="0" normalizeH="0" baseline="0" noProof="0">
                <a:ln>
                  <a:noFill/>
                </a:ln>
                <a:solidFill>
                  <a:schemeClr val="bg1"/>
                </a:solidFill>
                <a:effectLst/>
                <a:uLnTx/>
                <a:uFillTx/>
                <a:latin typeface="微软雅黑" panose="020B0503020204020204" pitchFamily="34" charset="-122"/>
                <a:ea typeface="微软雅黑" panose="020B0503020204020204" pitchFamily="34" charset="-122"/>
                <a:cs typeface="OPPOSans B" panose="00020600040101010101" pitchFamily="18" charset="-122"/>
              </a:endParaRPr>
            </a:p>
          </p:txBody>
        </p:sp>
        <p:sp>
          <p:nvSpPr>
            <p:cNvPr id="12" name="椭圆 11"/>
            <p:cNvSpPr>
              <a:spLocks noChangeAspect="1"/>
            </p:cNvSpPr>
            <p:nvPr/>
          </p:nvSpPr>
          <p:spPr>
            <a:xfrm>
              <a:off x="5597883" y="1470065"/>
              <a:ext cx="1056207" cy="1056207"/>
            </a:xfrm>
            <a:prstGeom prst="ellipse">
              <a:avLst/>
            </a:prstGeom>
            <a:solidFill>
              <a:schemeClr val="accent1"/>
            </a:solidFill>
            <a:ln w="9525">
              <a:noFill/>
            </a:ln>
            <a:effectLst>
              <a:outerShdw blurRad="368300" dist="203200" dir="5400000" sx="98000" sy="98000" algn="t" rotWithShape="0">
                <a:schemeClr val="accent1">
                  <a:lumMod val="50000"/>
                  <a:alpha val="2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600" b="0" i="0" u="none" strike="noStrike" kern="1200" cap="none" spc="0" normalizeH="0" baseline="0" noProof="0">
                <a:ln>
                  <a:noFill/>
                </a:ln>
                <a:solidFill>
                  <a:prstClr val="white"/>
                </a:solidFill>
                <a:effectLst/>
                <a:uLnTx/>
                <a:uFillTx/>
                <a:latin typeface="微软雅黑" panose="020B0503020204020204" pitchFamily="34" charset="-122"/>
                <a:ea typeface="微软雅黑" panose="020B0503020204020204" pitchFamily="34" charset="-122"/>
              </a:endParaRPr>
            </a:p>
          </p:txBody>
        </p:sp>
        <p:sp>
          <p:nvSpPr>
            <p:cNvPr id="13" name="椭圆 12"/>
            <p:cNvSpPr>
              <a:spLocks noChangeAspect="1"/>
            </p:cNvSpPr>
            <p:nvPr/>
          </p:nvSpPr>
          <p:spPr>
            <a:xfrm>
              <a:off x="5458361" y="1315463"/>
              <a:ext cx="1334491" cy="1334492"/>
            </a:xfrm>
            <a:prstGeom prst="ellipse">
              <a:avLst/>
            </a:prstGeom>
            <a:noFill/>
            <a:ln w="9525">
              <a:solidFill>
                <a:schemeClr val="accent1"/>
              </a:solidFill>
              <a:prstDash val="dash"/>
            </a:ln>
            <a:effectLst>
              <a:outerShdw blurRad="533400" dist="190500" dir="5400000" algn="t" rotWithShape="0">
                <a:schemeClr val="accent1">
                  <a:lumMod val="50000"/>
                  <a:alpha val="2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600" b="0" i="0" u="none" strike="noStrike" kern="1200" cap="none" spc="0" normalizeH="0" baseline="0" noProof="0">
                <a:ln>
                  <a:noFill/>
                </a:ln>
                <a:solidFill>
                  <a:prstClr val="white"/>
                </a:solidFill>
                <a:effectLst/>
                <a:uLnTx/>
                <a:uFillTx/>
                <a:latin typeface="微软雅黑" panose="020B0503020204020204" pitchFamily="34" charset="-122"/>
                <a:ea typeface="微软雅黑" panose="020B0503020204020204" pitchFamily="34" charset="-122"/>
                <a:cs typeface="OPPOSans B" panose="00020600040101010101" pitchFamily="18" charset="-122"/>
              </a:endParaRPr>
            </a:p>
          </p:txBody>
        </p:sp>
        <p:sp>
          <p:nvSpPr>
            <p:cNvPr id="14" name="文本框 13"/>
            <p:cNvSpPr txBox="1">
              <a:spLocks noChangeAspect="1"/>
            </p:cNvSpPr>
            <p:nvPr/>
          </p:nvSpPr>
          <p:spPr>
            <a:xfrm>
              <a:off x="5857945" y="1740026"/>
              <a:ext cx="493879" cy="485363"/>
            </a:xfrm>
            <a:prstGeom prst="rect">
              <a:avLst/>
            </a:prstGeom>
            <a:noFill/>
          </p:spPr>
          <p:txBody>
            <a:bodyPr wrap="none" rtlCol="0">
              <a:spAutoFit/>
            </a:bodyPr>
            <a:lstStyle/>
            <a:p>
              <a:pPr marL="0" marR="0" lvl="0" indent="0" algn="ctr" defTabSz="914400" rtl="0" eaLnBrk="1" fontAlgn="auto" latinLnBrk="0" hangingPunct="1">
                <a:lnSpc>
                  <a:spcPct val="100000"/>
                </a:lnSpc>
                <a:spcBef>
                  <a:spcPct val="0"/>
                </a:spcBef>
                <a:spcAft>
                  <a:spcPct val="0"/>
                </a:spcAft>
                <a:buClrTx/>
                <a:buSzTx/>
                <a:buFontTx/>
                <a:buNone/>
                <a:defRPr/>
              </a:pPr>
              <a:r>
                <a:rPr kumimoji="0" lang="zh-CN" altLang="en-US" sz="1600" b="0" i="0" u="none" strike="noStrike" kern="1200" cap="none" spc="0" normalizeH="0" baseline="0" noProof="0">
                  <a:ln>
                    <a:noFill/>
                  </a:ln>
                  <a:solidFill>
                    <a:prstClr val="white"/>
                  </a:solidFill>
                  <a:effectLst/>
                  <a:uLnTx/>
                  <a:uFillTx/>
                  <a:latin typeface="微软雅黑" panose="020B0503020204020204" pitchFamily="34" charset="-122"/>
                  <a:ea typeface="微软雅黑" panose="020B0503020204020204" pitchFamily="34" charset="-122"/>
                  <a:cs typeface="OPPOSans B" panose="00020600040101010101" pitchFamily="18" charset="-122"/>
                </a:rPr>
                <a:t>到店</a:t>
              </a:r>
              <a:endParaRPr kumimoji="0" lang="en-US" altLang="zh-CN" sz="1600" b="0" i="0" u="none" strike="noStrike" kern="1200" cap="none" spc="0" normalizeH="0" baseline="0" noProof="0">
                <a:ln>
                  <a:noFill/>
                </a:ln>
                <a:solidFill>
                  <a:prstClr val="white"/>
                </a:solidFill>
                <a:effectLst/>
                <a:uLnTx/>
                <a:uFillTx/>
                <a:latin typeface="微软雅黑" panose="020B0503020204020204" pitchFamily="34" charset="-122"/>
                <a:ea typeface="微软雅黑" panose="020B0503020204020204" pitchFamily="34" charset="-122"/>
                <a:cs typeface="OPPOSans B" panose="00020600040101010101" pitchFamily="18" charset="-122"/>
              </a:endParaRPr>
            </a:p>
            <a:p>
              <a:pPr marL="0" marR="0" lvl="0" indent="0" algn="ctr" defTabSz="914400" rtl="0" eaLnBrk="1" fontAlgn="auto" latinLnBrk="0" hangingPunct="1">
                <a:lnSpc>
                  <a:spcPct val="100000"/>
                </a:lnSpc>
                <a:spcBef>
                  <a:spcPct val="0"/>
                </a:spcBef>
                <a:spcAft>
                  <a:spcPct val="0"/>
                </a:spcAft>
                <a:buClrTx/>
                <a:buSzTx/>
                <a:buFontTx/>
                <a:buNone/>
                <a:defRPr/>
              </a:pPr>
              <a:r>
                <a:rPr kumimoji="0" lang="zh-CN" altLang="en-US" sz="1600" b="0" i="0" u="none" strike="noStrike" kern="1200" cap="none" spc="0" normalizeH="0" baseline="0" noProof="0">
                  <a:ln>
                    <a:noFill/>
                  </a:ln>
                  <a:solidFill>
                    <a:prstClr val="white"/>
                  </a:solidFill>
                  <a:effectLst/>
                  <a:uLnTx/>
                  <a:uFillTx/>
                  <a:latin typeface="微软雅黑" panose="020B0503020204020204" pitchFamily="34" charset="-122"/>
                  <a:ea typeface="微软雅黑" panose="020B0503020204020204" pitchFamily="34" charset="-122"/>
                  <a:cs typeface="OPPOSans B" panose="00020600040101010101" pitchFamily="18" charset="-122"/>
                </a:rPr>
                <a:t>消费</a:t>
              </a:r>
              <a:endParaRPr kumimoji="0" lang="zh-CN" altLang="en-US" sz="1600" b="0" i="0" u="none" strike="noStrike" kern="1200" cap="none" spc="0" normalizeH="0" baseline="0" noProof="0">
                <a:ln>
                  <a:noFill/>
                </a:ln>
                <a:solidFill>
                  <a:prstClr val="white"/>
                </a:solidFill>
                <a:effectLst/>
                <a:uLnTx/>
                <a:uFillTx/>
                <a:latin typeface="微软雅黑" panose="020B0503020204020204" pitchFamily="34" charset="-122"/>
                <a:ea typeface="微软雅黑" panose="020B0503020204020204" pitchFamily="34" charset="-122"/>
                <a:cs typeface="OPPOSans B" panose="00020600040101010101" pitchFamily="18" charset="-122"/>
              </a:endParaRPr>
            </a:p>
          </p:txBody>
        </p:sp>
        <p:sp>
          <p:nvSpPr>
            <p:cNvPr id="20" name="椭圆 19"/>
            <p:cNvSpPr>
              <a:spLocks noChangeAspect="1"/>
            </p:cNvSpPr>
            <p:nvPr/>
          </p:nvSpPr>
          <p:spPr>
            <a:xfrm>
              <a:off x="7948651" y="1456651"/>
              <a:ext cx="1056207" cy="1056207"/>
            </a:xfrm>
            <a:prstGeom prst="ellipse">
              <a:avLst/>
            </a:prstGeom>
            <a:solidFill>
              <a:srgbClr val="555D66"/>
            </a:solidFill>
            <a:ln w="19050">
              <a:noFill/>
            </a:ln>
            <a:effectLst>
              <a:outerShdw blurRad="444500" dist="190500" dir="5400000" algn="t" rotWithShape="0">
                <a:schemeClr val="tx1">
                  <a:lumMod val="95000"/>
                  <a:lumOff val="5000"/>
                  <a:alpha val="2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600" b="0" i="0" u="none" strike="noStrike" kern="1200" cap="none" spc="0" normalizeH="0" baseline="0" noProof="0">
                <a:ln>
                  <a:noFill/>
                </a:ln>
                <a:solidFill>
                  <a:prstClr val="white"/>
                </a:solidFill>
                <a:effectLst/>
                <a:uLnTx/>
                <a:uFillTx/>
                <a:latin typeface="微软雅黑" panose="020B0503020204020204" pitchFamily="34" charset="-122"/>
                <a:ea typeface="微软雅黑" panose="020B0503020204020204" pitchFamily="34" charset="-122"/>
                <a:cs typeface="OPPOSans B" panose="00020600040101010101" pitchFamily="18" charset="-122"/>
              </a:endParaRPr>
            </a:p>
          </p:txBody>
        </p:sp>
        <p:sp>
          <p:nvSpPr>
            <p:cNvPr id="21" name="椭圆 20"/>
            <p:cNvSpPr>
              <a:spLocks noChangeAspect="1"/>
            </p:cNvSpPr>
            <p:nvPr/>
          </p:nvSpPr>
          <p:spPr>
            <a:xfrm>
              <a:off x="7809510" y="1315463"/>
              <a:ext cx="1334491" cy="1334492"/>
            </a:xfrm>
            <a:prstGeom prst="ellipse">
              <a:avLst/>
            </a:prstGeom>
            <a:noFill/>
            <a:ln w="9525">
              <a:solidFill>
                <a:srgbClr val="555D66"/>
              </a:solidFill>
              <a:prstDash val="dash"/>
            </a:ln>
            <a:effectLst>
              <a:outerShdw blurRad="533400" dist="190500" dir="5400000" algn="t" rotWithShape="0">
                <a:schemeClr val="accent1">
                  <a:lumMod val="50000"/>
                  <a:alpha val="2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600" b="0" i="0" u="none" strike="noStrike" kern="1200" cap="none" spc="0" normalizeH="0" baseline="0" noProof="0">
                <a:ln>
                  <a:noFill/>
                </a:ln>
                <a:solidFill>
                  <a:prstClr val="white"/>
                </a:solidFill>
                <a:effectLst/>
                <a:uLnTx/>
                <a:uFillTx/>
                <a:latin typeface="微软雅黑" panose="020B0503020204020204" pitchFamily="34" charset="-122"/>
                <a:ea typeface="微软雅黑" panose="020B0503020204020204" pitchFamily="34" charset="-122"/>
                <a:cs typeface="OPPOSans B" panose="00020600040101010101" pitchFamily="18" charset="-122"/>
              </a:endParaRPr>
            </a:p>
          </p:txBody>
        </p:sp>
        <p:sp>
          <p:nvSpPr>
            <p:cNvPr id="25" name="文本框 24"/>
            <p:cNvSpPr txBox="1">
              <a:spLocks noChangeAspect="1"/>
            </p:cNvSpPr>
            <p:nvPr/>
          </p:nvSpPr>
          <p:spPr>
            <a:xfrm>
              <a:off x="8226697" y="1755487"/>
              <a:ext cx="493879" cy="485363"/>
            </a:xfrm>
            <a:prstGeom prst="rect">
              <a:avLst/>
            </a:prstGeom>
            <a:noFill/>
          </p:spPr>
          <p:txBody>
            <a:bodyPr wrap="none" rtlCol="0">
              <a:spAutoFit/>
            </a:bodyPr>
            <a:lstStyle/>
            <a:p>
              <a:pPr marL="0" marR="0" lvl="0" indent="0" algn="ctr" defTabSz="914400" rtl="0" eaLnBrk="1" fontAlgn="auto" latinLnBrk="0" hangingPunct="1">
                <a:lnSpc>
                  <a:spcPct val="100000"/>
                </a:lnSpc>
                <a:spcBef>
                  <a:spcPct val="0"/>
                </a:spcBef>
                <a:spcAft>
                  <a:spcPct val="0"/>
                </a:spcAft>
                <a:buClrTx/>
                <a:buSzTx/>
                <a:buFontTx/>
                <a:buNone/>
                <a:defRPr/>
              </a:pPr>
              <a:r>
                <a:rPr kumimoji="0" lang="zh-CN" altLang="en-US" sz="1600" b="0" i="0" u="none" strike="noStrike" kern="1200" cap="none" spc="0" normalizeH="0" baseline="0" noProof="0">
                  <a:ln>
                    <a:noFill/>
                  </a:ln>
                  <a:solidFill>
                    <a:prstClr val="white"/>
                  </a:solidFill>
                  <a:effectLst/>
                  <a:uLnTx/>
                  <a:uFillTx/>
                  <a:latin typeface="微软雅黑" panose="020B0503020204020204" pitchFamily="34" charset="-122"/>
                  <a:ea typeface="微软雅黑" panose="020B0503020204020204" pitchFamily="34" charset="-122"/>
                  <a:cs typeface="OPPOSans B" panose="00020600040101010101" pitchFamily="18" charset="-122"/>
                </a:rPr>
                <a:t>私域</a:t>
              </a:r>
              <a:endParaRPr kumimoji="0" lang="en-US" altLang="zh-CN" sz="1600" b="0" i="0" u="none" strike="noStrike" kern="1200" cap="none" spc="0" normalizeH="0" baseline="0" noProof="0">
                <a:ln>
                  <a:noFill/>
                </a:ln>
                <a:solidFill>
                  <a:prstClr val="white"/>
                </a:solidFill>
                <a:effectLst/>
                <a:uLnTx/>
                <a:uFillTx/>
                <a:latin typeface="微软雅黑" panose="020B0503020204020204" pitchFamily="34" charset="-122"/>
                <a:ea typeface="微软雅黑" panose="020B0503020204020204" pitchFamily="34" charset="-122"/>
                <a:cs typeface="OPPOSans B" panose="00020600040101010101" pitchFamily="18" charset="-122"/>
              </a:endParaRPr>
            </a:p>
            <a:p>
              <a:pPr marL="0" marR="0" lvl="0" indent="0" algn="ctr" defTabSz="914400" rtl="0" eaLnBrk="1" fontAlgn="auto" latinLnBrk="0" hangingPunct="1">
                <a:lnSpc>
                  <a:spcPct val="100000"/>
                </a:lnSpc>
                <a:spcBef>
                  <a:spcPct val="0"/>
                </a:spcBef>
                <a:spcAft>
                  <a:spcPct val="0"/>
                </a:spcAft>
                <a:buClrTx/>
                <a:buSzTx/>
                <a:buFontTx/>
                <a:buNone/>
                <a:defRPr/>
              </a:pPr>
              <a:r>
                <a:rPr kumimoji="0" lang="zh-CN" altLang="en-US" sz="1600" b="0" i="0" u="none" strike="noStrike" kern="1200" cap="none" spc="0" normalizeH="0" baseline="0" noProof="0">
                  <a:ln>
                    <a:noFill/>
                  </a:ln>
                  <a:solidFill>
                    <a:prstClr val="white"/>
                  </a:solidFill>
                  <a:effectLst/>
                  <a:uLnTx/>
                  <a:uFillTx/>
                  <a:latin typeface="微软雅黑" panose="020B0503020204020204" pitchFamily="34" charset="-122"/>
                  <a:ea typeface="微软雅黑" panose="020B0503020204020204" pitchFamily="34" charset="-122"/>
                  <a:cs typeface="OPPOSans B" panose="00020600040101010101" pitchFamily="18" charset="-122"/>
                </a:rPr>
                <a:t>经营</a:t>
              </a:r>
              <a:endParaRPr kumimoji="0" lang="zh-CN" altLang="en-US" sz="1600" b="0" i="0" u="none" strike="noStrike" kern="1200" cap="none" spc="0" normalizeH="0" baseline="0" noProof="0">
                <a:ln>
                  <a:noFill/>
                </a:ln>
                <a:solidFill>
                  <a:prstClr val="white"/>
                </a:solidFill>
                <a:effectLst/>
                <a:uLnTx/>
                <a:uFillTx/>
                <a:latin typeface="微软雅黑" panose="020B0503020204020204" pitchFamily="34" charset="-122"/>
                <a:ea typeface="微软雅黑" panose="020B0503020204020204" pitchFamily="34" charset="-122"/>
                <a:cs typeface="OPPOSans B" panose="00020600040101010101" pitchFamily="18" charset="-122"/>
              </a:endParaRPr>
            </a:p>
          </p:txBody>
        </p:sp>
        <p:sp>
          <p:nvSpPr>
            <p:cNvPr id="272" name="箭头: 右 271"/>
            <p:cNvSpPr>
              <a:spLocks noChangeAspect="1"/>
            </p:cNvSpPr>
            <p:nvPr/>
          </p:nvSpPr>
          <p:spPr>
            <a:xfrm rot="16200000" flipH="1">
              <a:off x="6000816" y="2436828"/>
              <a:ext cx="267308" cy="635624"/>
            </a:xfrm>
            <a:prstGeom prst="rightArrow">
              <a:avLst>
                <a:gd name="adj1" fmla="val 68446"/>
                <a:gd name="adj2" fmla="val 70643"/>
              </a:avLst>
            </a:prstGeom>
            <a:gradFill>
              <a:gsLst>
                <a:gs pos="0">
                  <a:schemeClr val="accent1">
                    <a:alpha val="0"/>
                  </a:schemeClr>
                </a:gs>
                <a:gs pos="99000">
                  <a:schemeClr val="accent1"/>
                </a:gs>
              </a:gsLst>
              <a:lin ang="0" scaled="1"/>
            </a:gradFill>
            <a:ln w="12700" cap="flat" cmpd="sng" algn="ctr">
              <a:gradFill flip="none" rotWithShape="1">
                <a:gsLst>
                  <a:gs pos="0">
                    <a:schemeClr val="accent1">
                      <a:lumMod val="75000"/>
                      <a:alpha val="0"/>
                    </a:schemeClr>
                  </a:gs>
                  <a:gs pos="99000">
                    <a:schemeClr val="accent1">
                      <a:lumMod val="75000"/>
                    </a:schemeClr>
                  </a:gs>
                </a:gsLst>
                <a:lin ang="0" scaled="1"/>
              </a:gradFill>
              <a:prstDash val="solid"/>
              <a:miter lim="800000"/>
            </a:ln>
            <a:effectLst/>
          </p:spPr>
          <p:txBody>
            <a:bodyPr rtlCol="0"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0" cap="none" spc="0" normalizeH="0" baseline="0" noProof="0">
                <a:ln>
                  <a:noFill/>
                </a:ln>
                <a:solidFill>
                  <a:prstClr val="white"/>
                </a:solidFill>
                <a:effectLst/>
                <a:uLnTx/>
                <a:uFillTx/>
                <a:latin typeface="OPPOSans R" panose="00020600040101010101" pitchFamily="18" charset="-122"/>
                <a:ea typeface="OPPOSans R" panose="00020600040101010101" pitchFamily="18" charset="-122"/>
                <a:cs typeface="+mn-cs"/>
              </a:endParaRPr>
            </a:p>
          </p:txBody>
        </p:sp>
        <p:sp>
          <p:nvSpPr>
            <p:cNvPr id="273" name="箭头: 右 272"/>
            <p:cNvSpPr>
              <a:spLocks noChangeAspect="1"/>
            </p:cNvSpPr>
            <p:nvPr/>
          </p:nvSpPr>
          <p:spPr>
            <a:xfrm rot="16200000" flipH="1">
              <a:off x="8368218" y="2436827"/>
              <a:ext cx="267308" cy="635624"/>
            </a:xfrm>
            <a:prstGeom prst="rightArrow">
              <a:avLst>
                <a:gd name="adj1" fmla="val 68446"/>
                <a:gd name="adj2" fmla="val 70643"/>
              </a:avLst>
            </a:prstGeom>
            <a:gradFill>
              <a:gsLst>
                <a:gs pos="0">
                  <a:schemeClr val="accent1">
                    <a:alpha val="0"/>
                  </a:schemeClr>
                </a:gs>
                <a:gs pos="99000">
                  <a:schemeClr val="accent1"/>
                </a:gs>
              </a:gsLst>
              <a:lin ang="0" scaled="1"/>
            </a:gradFill>
            <a:ln w="12700" cap="flat" cmpd="sng" algn="ctr">
              <a:gradFill flip="none" rotWithShape="1">
                <a:gsLst>
                  <a:gs pos="0">
                    <a:schemeClr val="accent1">
                      <a:lumMod val="75000"/>
                      <a:alpha val="0"/>
                    </a:schemeClr>
                  </a:gs>
                  <a:gs pos="99000">
                    <a:schemeClr val="accent1">
                      <a:lumMod val="75000"/>
                    </a:schemeClr>
                  </a:gs>
                </a:gsLst>
                <a:lin ang="0" scaled="1"/>
              </a:gradFill>
              <a:prstDash val="solid"/>
              <a:miter lim="800000"/>
            </a:ln>
            <a:effectLst/>
          </p:spPr>
          <p:txBody>
            <a:bodyPr rtlCol="0"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0" cap="none" spc="0" normalizeH="0" baseline="0" noProof="0">
                <a:ln>
                  <a:noFill/>
                </a:ln>
                <a:solidFill>
                  <a:prstClr val="white"/>
                </a:solidFill>
                <a:effectLst/>
                <a:uLnTx/>
                <a:uFillTx/>
                <a:latin typeface="OPPOSans R" panose="00020600040101010101" pitchFamily="18" charset="-122"/>
                <a:ea typeface="OPPOSans R" panose="00020600040101010101" pitchFamily="18" charset="-122"/>
                <a:cs typeface="+mn-cs"/>
              </a:endParaRPr>
            </a:p>
          </p:txBody>
        </p:sp>
        <p:sp>
          <p:nvSpPr>
            <p:cNvPr id="373" name="椭圆 372"/>
            <p:cNvSpPr/>
            <p:nvPr/>
          </p:nvSpPr>
          <p:spPr>
            <a:xfrm>
              <a:off x="4168596" y="2825108"/>
              <a:ext cx="3738138" cy="3894461"/>
            </a:xfrm>
            <a:prstGeom prst="ellipse">
              <a:avLst/>
            </a:prstGeom>
            <a:noFill/>
            <a:ln w="25400">
              <a:gradFill>
                <a:gsLst>
                  <a:gs pos="15000">
                    <a:schemeClr val="accent1">
                      <a:lumMod val="0"/>
                      <a:lumOff val="100000"/>
                      <a:alpha val="0"/>
                    </a:schemeClr>
                  </a:gs>
                  <a:gs pos="0">
                    <a:schemeClr val="accent1"/>
                  </a:gs>
                  <a:gs pos="85000">
                    <a:schemeClr val="bg1">
                      <a:alpha val="0"/>
                    </a:schemeClr>
                  </a:gs>
                  <a:gs pos="100000">
                    <a:schemeClr val="accent1"/>
                  </a:gs>
                </a:gsLst>
                <a:lin ang="0" scaled="0"/>
              </a:gradFill>
              <a:prstDash val="solid"/>
            </a:ln>
            <a:effectLst>
              <a:outerShdw blurRad="368300" dist="203200" dir="5400000" sx="98000" sy="98000" algn="t" rotWithShape="0">
                <a:schemeClr val="accent2">
                  <a:lumMod val="50000"/>
                  <a:alpha val="18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00">
                <a:solidFill>
                  <a:schemeClr val="lt1">
                    <a:alpha val="50000"/>
                  </a:schemeClr>
                </a:solidFill>
                <a:latin typeface="微软雅黑" panose="020B0503020204020204" pitchFamily="34" charset="-122"/>
                <a:ea typeface="微软雅黑" panose="020B0503020204020204" pitchFamily="34" charset="-122"/>
              </a:endParaRPr>
            </a:p>
          </p:txBody>
        </p:sp>
        <p:sp>
          <p:nvSpPr>
            <p:cNvPr id="394" name="矩形: 圆角 393"/>
            <p:cNvSpPr/>
            <p:nvPr/>
          </p:nvSpPr>
          <p:spPr>
            <a:xfrm>
              <a:off x="3008194" y="6147328"/>
              <a:ext cx="6092405" cy="423898"/>
            </a:xfrm>
            <a:prstGeom prst="roundRect">
              <a:avLst/>
            </a:prstGeom>
            <a:solidFill>
              <a:srgbClr val="795696"/>
            </a:solidFill>
            <a:ln>
              <a:solidFill>
                <a:srgbClr val="79569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zh-CN" altLang="en-US" sz="1200">
                  <a:latin typeface="微软雅黑" panose="020B0503020204020204" pitchFamily="34" charset="-122"/>
                  <a:ea typeface="微软雅黑" panose="020B0503020204020204" pitchFamily="34" charset="-122"/>
                </a:rPr>
                <a:t>反哺线上长生命周期</a:t>
              </a:r>
              <a:endParaRPr lang="zh-CN" altLang="en-US" sz="1200">
                <a:latin typeface="微软雅黑" panose="020B0503020204020204" pitchFamily="34" charset="-122"/>
                <a:ea typeface="微软雅黑" panose="020B0503020204020204" pitchFamily="34" charset="-122"/>
              </a:endParaRPr>
            </a:p>
          </p:txBody>
        </p:sp>
        <p:sp>
          <p:nvSpPr>
            <p:cNvPr id="374" name="空心弧 373"/>
            <p:cNvSpPr/>
            <p:nvPr/>
          </p:nvSpPr>
          <p:spPr>
            <a:xfrm flipH="1">
              <a:off x="6238884" y="2921032"/>
              <a:ext cx="3488562" cy="3488562"/>
            </a:xfrm>
            <a:prstGeom prst="blockArc">
              <a:avLst>
                <a:gd name="adj1" fmla="val 9489684"/>
                <a:gd name="adj2" fmla="val 12594687"/>
                <a:gd name="adj3" fmla="val 24415"/>
              </a:avLst>
            </a:prstGeom>
            <a:solidFill>
              <a:schemeClr val="bg1"/>
            </a:solidFill>
            <a:ln w="9525" cap="rnd">
              <a:gradFill>
                <a:gsLst>
                  <a:gs pos="0">
                    <a:schemeClr val="accent1">
                      <a:alpha val="0"/>
                    </a:schemeClr>
                  </a:gs>
                  <a:gs pos="100000">
                    <a:schemeClr val="accent1"/>
                  </a:gs>
                </a:gsLst>
                <a:lin ang="5400000" scaled="1"/>
              </a:gradFill>
              <a:round/>
            </a:ln>
            <a:effectLst>
              <a:outerShdw blurRad="368300" dist="203200" dir="5400000" sx="98000" sy="98000" algn="t" rotWithShape="0">
                <a:schemeClr val="accent2">
                  <a:lumMod val="50000"/>
                  <a:alpha val="18000"/>
                </a:schemeClr>
              </a:outerShdw>
            </a:effectLst>
            <a:scene3d>
              <a:camera prst="orthographicFront">
                <a:rot lat="0" lon="0" rev="0"/>
              </a:camera>
              <a:lightRig rig="threePt" dir="t"/>
            </a:scene3d>
            <a:sp3d/>
          </p:spPr>
          <p:style>
            <a:lnRef idx="2">
              <a:schemeClr val="accent1">
                <a:shade val="50000"/>
              </a:schemeClr>
            </a:lnRef>
            <a:fillRef idx="1">
              <a:schemeClr val="accent1"/>
            </a:fillRef>
            <a:effectRef idx="0">
              <a:schemeClr val="accent1"/>
            </a:effectRef>
            <a:fontRef idx="minor">
              <a:schemeClr val="lt1"/>
            </a:fontRef>
          </p:style>
          <p:txBody>
            <a:bodyPr rtlCol="0" anchor="ctr">
              <a:flatTx/>
            </a:bodyPr>
            <a:lstStyle/>
            <a:p>
              <a:pPr algn="ctr"/>
              <a:endParaRPr lang="zh-CN" altLang="en-US" sz="1200">
                <a:latin typeface="微软雅黑" panose="020B0503020204020204" pitchFamily="34" charset="-122"/>
                <a:ea typeface="微软雅黑" panose="020B0503020204020204" pitchFamily="34" charset="-122"/>
              </a:endParaRPr>
            </a:p>
          </p:txBody>
        </p:sp>
        <p:grpSp>
          <p:nvGrpSpPr>
            <p:cNvPr id="375" name="组合 374"/>
            <p:cNvGrpSpPr/>
            <p:nvPr/>
          </p:nvGrpSpPr>
          <p:grpSpPr>
            <a:xfrm>
              <a:off x="3490699" y="3612613"/>
              <a:ext cx="927847" cy="286304"/>
              <a:chOff x="2590416" y="1485121"/>
              <a:chExt cx="1080000" cy="333254"/>
            </a:xfrm>
          </p:grpSpPr>
          <p:sp>
            <p:nvSpPr>
              <p:cNvPr id="389" name="圆角矩形 106"/>
              <p:cNvSpPr/>
              <p:nvPr/>
            </p:nvSpPr>
            <p:spPr>
              <a:xfrm>
                <a:off x="2660383" y="1485121"/>
                <a:ext cx="940067" cy="298660"/>
              </a:xfrm>
              <a:prstGeom prst="roundRect">
                <a:avLst>
                  <a:gd name="adj" fmla="val 50000"/>
                </a:avLst>
              </a:prstGeom>
              <a:solidFill>
                <a:schemeClr val="accent1"/>
              </a:solidFill>
              <a:ln w="9525">
                <a:gradFill>
                  <a:gsLst>
                    <a:gs pos="0">
                      <a:schemeClr val="accent1">
                        <a:alpha val="0"/>
                      </a:schemeClr>
                    </a:gs>
                    <a:gs pos="100000">
                      <a:schemeClr val="accent1"/>
                    </a:gs>
                  </a:gsLst>
                  <a:lin ang="5400000" scaled="1"/>
                </a:gradFill>
              </a:ln>
              <a:effectLst>
                <a:outerShdw blurRad="368300" dist="203200" dir="5400000" sx="98000" sy="98000" algn="t" rotWithShape="0">
                  <a:schemeClr val="accent2">
                    <a:lumMod val="50000"/>
                    <a:alpha val="18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200" b="0" i="0" u="none" strike="noStrike" kern="1200" cap="none" spc="0" normalizeH="0" baseline="0" noProof="0">
                  <a:ln>
                    <a:noFill/>
                  </a:ln>
                  <a:solidFill>
                    <a:prstClr val="white"/>
                  </a:solidFill>
                  <a:effectLst/>
                  <a:uLnTx/>
                  <a:uFillTx/>
                  <a:latin typeface="微软雅黑" panose="020B0503020204020204" pitchFamily="34" charset="-122"/>
                  <a:ea typeface="微软雅黑" panose="020B0503020204020204" pitchFamily="34" charset="-122"/>
                </a:endParaRPr>
              </a:p>
            </p:txBody>
          </p:sp>
          <p:sp>
            <p:nvSpPr>
              <p:cNvPr id="390" name="文本框 389"/>
              <p:cNvSpPr txBox="1"/>
              <p:nvPr/>
            </p:nvSpPr>
            <p:spPr>
              <a:xfrm>
                <a:off x="2590416" y="1495952"/>
                <a:ext cx="1080000" cy="322423"/>
              </a:xfrm>
              <a:prstGeom prst="rect">
                <a:avLst/>
              </a:prstGeom>
              <a:noFill/>
            </p:spPr>
            <p:txBody>
              <a:bodyPr wrap="square" rtlCol="0">
                <a:spAutoFit/>
              </a:bodyPr>
              <a:lstStyle>
                <a:defPPr>
                  <a:defRPr lang="zh-CN"/>
                </a:defPPr>
                <a:lvl1pPr algn="ctr">
                  <a:lnSpc>
                    <a:spcPct val="110000"/>
                  </a:lnSpc>
                  <a:defRPr sz="1400">
                    <a:latin typeface="OPPOSans B" panose="00020600040101010101" pitchFamily="18" charset="-122"/>
                    <a:ea typeface="OPPOSans B" panose="00020600040101010101" pitchFamily="18" charset="-122"/>
                    <a:cs typeface="OPPOSans B" panose="00020600040101010101" pitchFamily="18" charset="-122"/>
                  </a:defRPr>
                </a:lvl1pPr>
              </a:lstStyle>
              <a:p>
                <a:pPr marL="0" marR="0" lvl="0" indent="0" algn="ctr" defTabSz="914400" rtl="0" eaLnBrk="1" fontAlgn="auto" latinLnBrk="0" hangingPunct="1">
                  <a:lnSpc>
                    <a:spcPct val="100000"/>
                  </a:lnSpc>
                  <a:spcBef>
                    <a:spcPct val="0"/>
                  </a:spcBef>
                  <a:spcAft>
                    <a:spcPct val="0"/>
                  </a:spcAft>
                  <a:buClrTx/>
                  <a:buSzTx/>
                  <a:buFontTx/>
                  <a:buNone/>
                  <a:defRPr/>
                </a:pPr>
                <a:r>
                  <a:rPr lang="zh-CN" altLang="en-US" sz="1200">
                    <a:solidFill>
                      <a:prstClr val="white"/>
                    </a:solidFill>
                    <a:latin typeface="微软雅黑" panose="020B0503020204020204" pitchFamily="34" charset="-122"/>
                    <a:ea typeface="微软雅黑" panose="020B0503020204020204" pitchFamily="34" charset="-122"/>
                  </a:rPr>
                  <a:t>推品种草</a:t>
                </a:r>
                <a:endParaRPr kumimoji="0" lang="zh-CN" altLang="en-US" sz="1200" b="0" i="0" u="none" strike="noStrike" kern="1200" cap="none" spc="0" normalizeH="0" baseline="0" noProof="0">
                  <a:ln>
                    <a:noFill/>
                  </a:ln>
                  <a:solidFill>
                    <a:prstClr val="white"/>
                  </a:solidFill>
                  <a:effectLst/>
                  <a:uLnTx/>
                  <a:uFillTx/>
                  <a:latin typeface="微软雅黑" panose="020B0503020204020204" pitchFamily="34" charset="-122"/>
                  <a:ea typeface="微软雅黑" panose="020B0503020204020204" pitchFamily="34" charset="-122"/>
                </a:endParaRPr>
              </a:p>
            </p:txBody>
          </p:sp>
        </p:grpSp>
        <p:grpSp>
          <p:nvGrpSpPr>
            <p:cNvPr id="376" name="组合 375"/>
            <p:cNvGrpSpPr/>
            <p:nvPr/>
          </p:nvGrpSpPr>
          <p:grpSpPr>
            <a:xfrm>
              <a:off x="3411895" y="4014908"/>
              <a:ext cx="927847" cy="286304"/>
              <a:chOff x="2590416" y="1485121"/>
              <a:chExt cx="1080000" cy="333254"/>
            </a:xfrm>
          </p:grpSpPr>
          <p:sp>
            <p:nvSpPr>
              <p:cNvPr id="387" name="圆角矩形 106"/>
              <p:cNvSpPr/>
              <p:nvPr/>
            </p:nvSpPr>
            <p:spPr>
              <a:xfrm>
                <a:off x="2660383" y="1485121"/>
                <a:ext cx="940067" cy="298660"/>
              </a:xfrm>
              <a:prstGeom prst="roundRect">
                <a:avLst>
                  <a:gd name="adj" fmla="val 50000"/>
                </a:avLst>
              </a:prstGeom>
              <a:solidFill>
                <a:schemeClr val="accent1"/>
              </a:solidFill>
              <a:ln w="9525">
                <a:gradFill>
                  <a:gsLst>
                    <a:gs pos="0">
                      <a:schemeClr val="accent1">
                        <a:alpha val="0"/>
                      </a:schemeClr>
                    </a:gs>
                    <a:gs pos="100000">
                      <a:schemeClr val="accent1"/>
                    </a:gs>
                  </a:gsLst>
                  <a:lin ang="5400000" scaled="1"/>
                </a:gradFill>
              </a:ln>
              <a:effectLst>
                <a:outerShdw blurRad="368300" dist="203200" dir="5400000" sx="98000" sy="98000" algn="t" rotWithShape="0">
                  <a:schemeClr val="accent2">
                    <a:lumMod val="50000"/>
                    <a:alpha val="18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200" b="0" i="0" u="none" strike="noStrike" kern="1200" cap="none" spc="0" normalizeH="0" baseline="0" noProof="0">
                  <a:ln>
                    <a:noFill/>
                  </a:ln>
                  <a:solidFill>
                    <a:prstClr val="white"/>
                  </a:solidFill>
                  <a:effectLst/>
                  <a:uLnTx/>
                  <a:uFillTx/>
                  <a:latin typeface="微软雅黑" panose="020B0503020204020204" pitchFamily="34" charset="-122"/>
                  <a:ea typeface="微软雅黑" panose="020B0503020204020204" pitchFamily="34" charset="-122"/>
                </a:endParaRPr>
              </a:p>
            </p:txBody>
          </p:sp>
          <p:sp>
            <p:nvSpPr>
              <p:cNvPr id="388" name="文本框 387"/>
              <p:cNvSpPr txBox="1"/>
              <p:nvPr/>
            </p:nvSpPr>
            <p:spPr>
              <a:xfrm>
                <a:off x="2590416" y="1495952"/>
                <a:ext cx="1080000" cy="322423"/>
              </a:xfrm>
              <a:prstGeom prst="rect">
                <a:avLst/>
              </a:prstGeom>
              <a:noFill/>
            </p:spPr>
            <p:txBody>
              <a:bodyPr wrap="square" rtlCol="0">
                <a:spAutoFit/>
              </a:bodyPr>
              <a:lstStyle>
                <a:defPPr>
                  <a:defRPr lang="zh-CN"/>
                </a:defPPr>
                <a:lvl1pPr algn="ctr">
                  <a:lnSpc>
                    <a:spcPct val="110000"/>
                  </a:lnSpc>
                  <a:defRPr sz="1400">
                    <a:latin typeface="OPPOSans B" panose="00020600040101010101" pitchFamily="18" charset="-122"/>
                    <a:ea typeface="OPPOSans B" panose="00020600040101010101" pitchFamily="18" charset="-122"/>
                    <a:cs typeface="OPPOSans B" panose="00020600040101010101" pitchFamily="18" charset="-122"/>
                  </a:defRPr>
                </a:lvl1pPr>
              </a:lstStyle>
              <a:p>
                <a:pPr marL="0" marR="0" lvl="0" indent="0" algn="ctr" defTabSz="914400" rtl="0" eaLnBrk="1" fontAlgn="auto" latinLnBrk="0" hangingPunct="1">
                  <a:lnSpc>
                    <a:spcPct val="100000"/>
                  </a:lnSpc>
                  <a:spcBef>
                    <a:spcPct val="0"/>
                  </a:spcBef>
                  <a:spcAft>
                    <a:spcPct val="0"/>
                  </a:spcAft>
                  <a:buClrTx/>
                  <a:buSzTx/>
                  <a:buFontTx/>
                  <a:buNone/>
                  <a:defRPr/>
                </a:pPr>
                <a:r>
                  <a:rPr kumimoji="0" lang="zh-CN" altLang="en-US" sz="1200" b="0" i="0" u="none" strike="noStrike" kern="1200" cap="none" spc="0" normalizeH="0" baseline="0" noProof="0">
                    <a:ln>
                      <a:noFill/>
                    </a:ln>
                    <a:solidFill>
                      <a:prstClr val="white"/>
                    </a:solidFill>
                    <a:effectLst/>
                    <a:uLnTx/>
                    <a:uFillTx/>
                    <a:latin typeface="微软雅黑" panose="020B0503020204020204" pitchFamily="34" charset="-122"/>
                    <a:ea typeface="微软雅黑" panose="020B0503020204020204" pitchFamily="34" charset="-122"/>
                  </a:rPr>
                  <a:t>活动攻略</a:t>
                </a:r>
                <a:endParaRPr kumimoji="0" lang="zh-CN" altLang="en-US" sz="1200" b="0" i="0" u="none" strike="noStrike" kern="1200" cap="none" spc="0" normalizeH="0" baseline="0" noProof="0">
                  <a:ln>
                    <a:noFill/>
                  </a:ln>
                  <a:solidFill>
                    <a:prstClr val="white"/>
                  </a:solidFill>
                  <a:effectLst/>
                  <a:uLnTx/>
                  <a:uFillTx/>
                  <a:latin typeface="微软雅黑" panose="020B0503020204020204" pitchFamily="34" charset="-122"/>
                  <a:ea typeface="微软雅黑" panose="020B0503020204020204" pitchFamily="34" charset="-122"/>
                </a:endParaRPr>
              </a:p>
            </p:txBody>
          </p:sp>
        </p:grpSp>
        <p:grpSp>
          <p:nvGrpSpPr>
            <p:cNvPr id="377" name="组合 376"/>
            <p:cNvGrpSpPr/>
            <p:nvPr/>
          </p:nvGrpSpPr>
          <p:grpSpPr>
            <a:xfrm>
              <a:off x="3372425" y="4417203"/>
              <a:ext cx="927847" cy="286304"/>
              <a:chOff x="2590416" y="1485121"/>
              <a:chExt cx="1080000" cy="333254"/>
            </a:xfrm>
          </p:grpSpPr>
          <p:sp>
            <p:nvSpPr>
              <p:cNvPr id="385" name="圆角矩形 106"/>
              <p:cNvSpPr/>
              <p:nvPr/>
            </p:nvSpPr>
            <p:spPr>
              <a:xfrm>
                <a:off x="2660383" y="1485121"/>
                <a:ext cx="940067" cy="298660"/>
              </a:xfrm>
              <a:prstGeom prst="roundRect">
                <a:avLst>
                  <a:gd name="adj" fmla="val 50000"/>
                </a:avLst>
              </a:prstGeom>
              <a:solidFill>
                <a:schemeClr val="accent1"/>
              </a:solidFill>
              <a:ln w="9525">
                <a:gradFill>
                  <a:gsLst>
                    <a:gs pos="0">
                      <a:schemeClr val="accent1">
                        <a:alpha val="0"/>
                      </a:schemeClr>
                    </a:gs>
                    <a:gs pos="100000">
                      <a:schemeClr val="accent1"/>
                    </a:gs>
                  </a:gsLst>
                  <a:lin ang="5400000" scaled="1"/>
                </a:gradFill>
              </a:ln>
              <a:effectLst>
                <a:outerShdw blurRad="368300" dist="203200" dir="5400000" sx="98000" sy="98000" algn="t" rotWithShape="0">
                  <a:schemeClr val="accent2">
                    <a:lumMod val="50000"/>
                    <a:alpha val="18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200" b="0" i="0" u="none" strike="noStrike" kern="1200" cap="none" spc="0" normalizeH="0" baseline="0" noProof="0">
                  <a:ln>
                    <a:noFill/>
                  </a:ln>
                  <a:solidFill>
                    <a:prstClr val="white"/>
                  </a:solidFill>
                  <a:effectLst/>
                  <a:uLnTx/>
                  <a:uFillTx/>
                  <a:latin typeface="微软雅黑" panose="020B0503020204020204" pitchFamily="34" charset="-122"/>
                  <a:ea typeface="微软雅黑" panose="020B0503020204020204" pitchFamily="34" charset="-122"/>
                </a:endParaRPr>
              </a:p>
            </p:txBody>
          </p:sp>
          <p:sp>
            <p:nvSpPr>
              <p:cNvPr id="386" name="文本框 385"/>
              <p:cNvSpPr txBox="1"/>
              <p:nvPr/>
            </p:nvSpPr>
            <p:spPr>
              <a:xfrm>
                <a:off x="2590416" y="1495952"/>
                <a:ext cx="1080000" cy="322423"/>
              </a:xfrm>
              <a:prstGeom prst="rect">
                <a:avLst/>
              </a:prstGeom>
              <a:noFill/>
            </p:spPr>
            <p:txBody>
              <a:bodyPr wrap="square" rtlCol="0">
                <a:spAutoFit/>
              </a:bodyPr>
              <a:lstStyle>
                <a:defPPr>
                  <a:defRPr lang="zh-CN"/>
                </a:defPPr>
                <a:lvl1pPr algn="ctr">
                  <a:lnSpc>
                    <a:spcPct val="110000"/>
                  </a:lnSpc>
                  <a:defRPr sz="1400">
                    <a:latin typeface="OPPOSans B" panose="00020600040101010101" pitchFamily="18" charset="-122"/>
                    <a:ea typeface="OPPOSans B" panose="00020600040101010101" pitchFamily="18" charset="-122"/>
                    <a:cs typeface="OPPOSans B" panose="00020600040101010101" pitchFamily="18" charset="-122"/>
                  </a:defRPr>
                </a:lvl1pPr>
              </a:lstStyle>
              <a:p>
                <a:pPr marL="0" marR="0" lvl="0" indent="0" algn="ctr" defTabSz="914400" rtl="0" eaLnBrk="1" fontAlgn="auto" latinLnBrk="0" hangingPunct="1">
                  <a:lnSpc>
                    <a:spcPct val="100000"/>
                  </a:lnSpc>
                  <a:spcBef>
                    <a:spcPct val="0"/>
                  </a:spcBef>
                  <a:spcAft>
                    <a:spcPct val="0"/>
                  </a:spcAft>
                  <a:buClrTx/>
                  <a:buSzTx/>
                  <a:buFontTx/>
                  <a:buNone/>
                  <a:defRPr/>
                </a:pPr>
                <a:r>
                  <a:rPr kumimoji="0" lang="en-US" altLang="zh-CN" sz="1200" b="0" i="0" u="none" strike="noStrike" kern="1200" cap="none" spc="0" normalizeH="0" baseline="0" noProof="0">
                    <a:ln>
                      <a:noFill/>
                    </a:ln>
                    <a:solidFill>
                      <a:prstClr val="white"/>
                    </a:solidFill>
                    <a:effectLst/>
                    <a:uLnTx/>
                    <a:uFillTx/>
                    <a:latin typeface="微软雅黑" panose="020B0503020204020204" pitchFamily="34" charset="-122"/>
                    <a:ea typeface="微软雅黑" panose="020B0503020204020204" pitchFamily="34" charset="-122"/>
                  </a:rPr>
                  <a:t>LBS</a:t>
                </a:r>
                <a:r>
                  <a:rPr kumimoji="0" lang="zh-CN" altLang="en-US" sz="1200" b="0" i="0" u="none" strike="noStrike" kern="1200" cap="none" spc="0" normalizeH="0" baseline="0" noProof="0">
                    <a:ln>
                      <a:noFill/>
                    </a:ln>
                    <a:solidFill>
                      <a:prstClr val="white"/>
                    </a:solidFill>
                    <a:effectLst/>
                    <a:uLnTx/>
                    <a:uFillTx/>
                    <a:latin typeface="微软雅黑" panose="020B0503020204020204" pitchFamily="34" charset="-122"/>
                    <a:ea typeface="微软雅黑" panose="020B0503020204020204" pitchFamily="34" charset="-122"/>
                  </a:rPr>
                  <a:t>投放</a:t>
                </a:r>
                <a:endParaRPr kumimoji="0" lang="zh-CN" altLang="en-US" sz="1200" b="0" i="0" u="none" strike="noStrike" kern="1200" cap="none" spc="0" normalizeH="0" baseline="0" noProof="0">
                  <a:ln>
                    <a:noFill/>
                  </a:ln>
                  <a:solidFill>
                    <a:prstClr val="white"/>
                  </a:solidFill>
                  <a:effectLst/>
                  <a:uLnTx/>
                  <a:uFillTx/>
                  <a:latin typeface="微软雅黑" panose="020B0503020204020204" pitchFamily="34" charset="-122"/>
                  <a:ea typeface="微软雅黑" panose="020B0503020204020204" pitchFamily="34" charset="-122"/>
                </a:endParaRPr>
              </a:p>
            </p:txBody>
          </p:sp>
        </p:grpSp>
        <p:grpSp>
          <p:nvGrpSpPr>
            <p:cNvPr id="378" name="组合 377"/>
            <p:cNvGrpSpPr/>
            <p:nvPr/>
          </p:nvGrpSpPr>
          <p:grpSpPr>
            <a:xfrm>
              <a:off x="3363771" y="4819498"/>
              <a:ext cx="927847" cy="276999"/>
              <a:chOff x="2577367" y="1472396"/>
              <a:chExt cx="1080000" cy="322423"/>
            </a:xfrm>
          </p:grpSpPr>
          <p:sp>
            <p:nvSpPr>
              <p:cNvPr id="223" name="圆角矩形 106"/>
              <p:cNvSpPr/>
              <p:nvPr/>
            </p:nvSpPr>
            <p:spPr>
              <a:xfrm>
                <a:off x="2660383" y="1485121"/>
                <a:ext cx="940067" cy="298660"/>
              </a:xfrm>
              <a:prstGeom prst="roundRect">
                <a:avLst>
                  <a:gd name="adj" fmla="val 50000"/>
                </a:avLst>
              </a:prstGeom>
              <a:solidFill>
                <a:schemeClr val="accent1"/>
              </a:solidFill>
              <a:ln w="9525">
                <a:gradFill>
                  <a:gsLst>
                    <a:gs pos="0">
                      <a:schemeClr val="accent1">
                        <a:alpha val="0"/>
                      </a:schemeClr>
                    </a:gs>
                    <a:gs pos="100000">
                      <a:schemeClr val="accent1"/>
                    </a:gs>
                  </a:gsLst>
                  <a:lin ang="5400000" scaled="1"/>
                </a:gradFill>
              </a:ln>
              <a:effectLst>
                <a:outerShdw blurRad="368300" dist="203200" dir="5400000" sx="98000" sy="98000" algn="t" rotWithShape="0">
                  <a:schemeClr val="accent2">
                    <a:lumMod val="50000"/>
                    <a:alpha val="18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200" b="0" i="0" u="none" strike="noStrike" kern="1200" cap="none" spc="0" normalizeH="0" baseline="0" noProof="0">
                  <a:ln>
                    <a:noFill/>
                  </a:ln>
                  <a:solidFill>
                    <a:prstClr val="white"/>
                  </a:solidFill>
                  <a:effectLst/>
                  <a:uLnTx/>
                  <a:uFillTx/>
                  <a:latin typeface="微软雅黑" panose="020B0503020204020204" pitchFamily="34" charset="-122"/>
                  <a:ea typeface="微软雅黑" panose="020B0503020204020204" pitchFamily="34" charset="-122"/>
                </a:endParaRPr>
              </a:p>
            </p:txBody>
          </p:sp>
          <p:sp>
            <p:nvSpPr>
              <p:cNvPr id="384" name="文本框 383"/>
              <p:cNvSpPr txBox="1"/>
              <p:nvPr/>
            </p:nvSpPr>
            <p:spPr>
              <a:xfrm>
                <a:off x="2577367" y="1472396"/>
                <a:ext cx="1080000" cy="322423"/>
              </a:xfrm>
              <a:prstGeom prst="rect">
                <a:avLst/>
              </a:prstGeom>
              <a:noFill/>
            </p:spPr>
            <p:txBody>
              <a:bodyPr wrap="square" rtlCol="0">
                <a:spAutoFit/>
              </a:bodyPr>
              <a:lstStyle>
                <a:defPPr>
                  <a:defRPr lang="zh-CN"/>
                </a:defPPr>
                <a:lvl1pPr algn="ctr">
                  <a:lnSpc>
                    <a:spcPct val="110000"/>
                  </a:lnSpc>
                  <a:defRPr sz="1400">
                    <a:latin typeface="OPPOSans B" panose="00020600040101010101" pitchFamily="18" charset="-122"/>
                    <a:ea typeface="OPPOSans B" panose="00020600040101010101" pitchFamily="18" charset="-122"/>
                    <a:cs typeface="OPPOSans B" panose="00020600040101010101" pitchFamily="18" charset="-122"/>
                  </a:defRPr>
                </a:lvl1pPr>
              </a:lstStyle>
              <a:p>
                <a:pPr marL="0" marR="0" lvl="0" indent="0" algn="ctr" defTabSz="914400" rtl="0" eaLnBrk="1" fontAlgn="auto" latinLnBrk="0" hangingPunct="1">
                  <a:lnSpc>
                    <a:spcPct val="100000"/>
                  </a:lnSpc>
                  <a:spcBef>
                    <a:spcPct val="0"/>
                  </a:spcBef>
                  <a:spcAft>
                    <a:spcPct val="0"/>
                  </a:spcAft>
                  <a:buClrTx/>
                  <a:buSzTx/>
                  <a:buFontTx/>
                  <a:buNone/>
                  <a:defRPr/>
                </a:pPr>
                <a:r>
                  <a:rPr kumimoji="0" lang="zh-CN" altLang="en-US" sz="1200" b="0" i="0" u="none" strike="noStrike" kern="1200" cap="none" spc="0" normalizeH="0" baseline="0" noProof="0">
                    <a:ln>
                      <a:noFill/>
                    </a:ln>
                    <a:solidFill>
                      <a:prstClr val="white"/>
                    </a:solidFill>
                    <a:effectLst/>
                    <a:uLnTx/>
                    <a:uFillTx/>
                    <a:latin typeface="微软雅黑" panose="020B0503020204020204" pitchFamily="34" charset="-122"/>
                    <a:ea typeface="微软雅黑" panose="020B0503020204020204" pitchFamily="34" charset="-122"/>
                  </a:rPr>
                  <a:t>新客兑换</a:t>
                </a:r>
                <a:endParaRPr kumimoji="0" lang="zh-CN" altLang="en-US" sz="1200" b="0" i="0" u="none" strike="noStrike" kern="1200" cap="none" spc="0" normalizeH="0" baseline="0" noProof="0">
                  <a:ln>
                    <a:noFill/>
                  </a:ln>
                  <a:solidFill>
                    <a:prstClr val="white"/>
                  </a:solidFill>
                  <a:effectLst/>
                  <a:uLnTx/>
                  <a:uFillTx/>
                  <a:latin typeface="微软雅黑" panose="020B0503020204020204" pitchFamily="34" charset="-122"/>
                  <a:ea typeface="微软雅黑" panose="020B0503020204020204" pitchFamily="34" charset="-122"/>
                </a:endParaRPr>
              </a:p>
            </p:txBody>
          </p:sp>
        </p:grpSp>
        <p:sp>
          <p:nvSpPr>
            <p:cNvPr id="380" name="椭圆 379"/>
            <p:cNvSpPr>
              <a:spLocks noChangeAspect="1"/>
            </p:cNvSpPr>
            <p:nvPr/>
          </p:nvSpPr>
          <p:spPr>
            <a:xfrm>
              <a:off x="4799025" y="3336004"/>
              <a:ext cx="2415120" cy="2415121"/>
            </a:xfrm>
            <a:prstGeom prst="ellipse">
              <a:avLst/>
            </a:prstGeom>
            <a:solidFill>
              <a:schemeClr val="bg1">
                <a:alpha val="0"/>
              </a:schemeClr>
            </a:solidFill>
            <a:ln w="12700">
              <a:solidFill>
                <a:schemeClr val="accent1">
                  <a:alpha val="50000"/>
                </a:schemeClr>
              </a:solidFill>
              <a:prstDash val="solid"/>
            </a:ln>
            <a:effectLst>
              <a:outerShdw blurRad="368300" dist="203200" dir="5400000" sx="98000" sy="98000" algn="t" rotWithShape="0">
                <a:schemeClr val="accent2">
                  <a:lumMod val="50000"/>
                  <a:alpha val="18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00">
                <a:solidFill>
                  <a:schemeClr val="lt1">
                    <a:alpha val="50000"/>
                  </a:schemeClr>
                </a:solidFill>
                <a:latin typeface="微软雅黑" panose="020B0503020204020204" pitchFamily="34" charset="-122"/>
                <a:ea typeface="微软雅黑" panose="020B0503020204020204" pitchFamily="34" charset="-122"/>
              </a:endParaRPr>
            </a:p>
          </p:txBody>
        </p:sp>
        <p:sp>
          <p:nvSpPr>
            <p:cNvPr id="381" name="空心弧 380"/>
            <p:cNvSpPr/>
            <p:nvPr/>
          </p:nvSpPr>
          <p:spPr>
            <a:xfrm>
              <a:off x="2381346" y="2904184"/>
              <a:ext cx="3488562" cy="3488562"/>
            </a:xfrm>
            <a:prstGeom prst="blockArc">
              <a:avLst>
                <a:gd name="adj1" fmla="val 9489684"/>
                <a:gd name="adj2" fmla="val 12594687"/>
                <a:gd name="adj3" fmla="val 24415"/>
              </a:avLst>
            </a:prstGeom>
            <a:solidFill>
              <a:schemeClr val="bg1"/>
            </a:solidFill>
            <a:ln w="9525" cap="rnd">
              <a:gradFill>
                <a:gsLst>
                  <a:gs pos="0">
                    <a:schemeClr val="accent1">
                      <a:alpha val="0"/>
                    </a:schemeClr>
                  </a:gs>
                  <a:gs pos="100000">
                    <a:schemeClr val="accent1"/>
                  </a:gs>
                </a:gsLst>
                <a:lin ang="5400000" scaled="1"/>
              </a:gradFill>
              <a:round/>
            </a:ln>
            <a:effectLst>
              <a:outerShdw blurRad="368300" dist="203200" dir="5400000" sx="98000" sy="98000" algn="t" rotWithShape="0">
                <a:schemeClr val="accent2">
                  <a:lumMod val="50000"/>
                  <a:alpha val="18000"/>
                </a:schemeClr>
              </a:outerShdw>
            </a:effectLst>
            <a:scene3d>
              <a:camera prst="orthographicFront">
                <a:rot lat="0" lon="0" rev="0"/>
              </a:camera>
              <a:lightRig rig="threePt" dir="t"/>
            </a:scene3d>
            <a:sp3d/>
          </p:spPr>
          <p:style>
            <a:lnRef idx="2">
              <a:schemeClr val="accent1">
                <a:shade val="50000"/>
              </a:schemeClr>
            </a:lnRef>
            <a:fillRef idx="1">
              <a:schemeClr val="accent1"/>
            </a:fillRef>
            <a:effectRef idx="0">
              <a:schemeClr val="accent1"/>
            </a:effectRef>
            <a:fontRef idx="minor">
              <a:schemeClr val="lt1"/>
            </a:fontRef>
          </p:style>
          <p:txBody>
            <a:bodyPr rtlCol="0" anchor="ctr">
              <a:flatTx/>
            </a:bodyPr>
            <a:lstStyle/>
            <a:p>
              <a:pPr algn="ctr"/>
              <a:endParaRPr lang="zh-CN" altLang="en-US" sz="1200">
                <a:latin typeface="微软雅黑" panose="020B0503020204020204" pitchFamily="34" charset="-122"/>
                <a:ea typeface="微软雅黑" panose="020B0503020204020204" pitchFamily="34" charset="-122"/>
              </a:endParaRPr>
            </a:p>
          </p:txBody>
        </p:sp>
        <p:sp>
          <p:nvSpPr>
            <p:cNvPr id="382" name="文本框 381"/>
            <p:cNvSpPr txBox="1"/>
            <p:nvPr/>
          </p:nvSpPr>
          <p:spPr>
            <a:xfrm>
              <a:off x="2336537" y="4296890"/>
              <a:ext cx="933499" cy="549766"/>
            </a:xfrm>
            <a:prstGeom prst="rect">
              <a:avLst/>
            </a:prstGeom>
            <a:noFill/>
          </p:spPr>
          <p:txBody>
            <a:bodyPr wrap="square" rtlCol="0">
              <a:spAutoFit/>
            </a:bodyPr>
            <a:lstStyle>
              <a:defPPr>
                <a:defRPr lang="zh-CN"/>
              </a:defPPr>
              <a:lvl1pPr algn="ctr">
                <a:lnSpc>
                  <a:spcPct val="110000"/>
                </a:lnSpc>
                <a:defRPr sz="1400">
                  <a:latin typeface="OPPOSans B" panose="00020600040101010101" pitchFamily="18" charset="-122"/>
                  <a:ea typeface="OPPOSans B" panose="00020600040101010101" pitchFamily="18" charset="-122"/>
                  <a:cs typeface="OPPOSans B" panose="00020600040101010101" pitchFamily="18" charset="-122"/>
                </a:defRPr>
              </a:lvl1pPr>
            </a:lstStyle>
            <a:p>
              <a:pPr marL="0" marR="0" lvl="0" indent="0" algn="ctr" defTabSz="914400" rtl="0" eaLnBrk="1" fontAlgn="auto" latinLnBrk="0" hangingPunct="1">
                <a:lnSpc>
                  <a:spcPct val="110000"/>
                </a:lnSpc>
                <a:spcBef>
                  <a:spcPct val="0"/>
                </a:spcBef>
                <a:spcAft>
                  <a:spcPct val="0"/>
                </a:spcAft>
                <a:buClrTx/>
                <a:buSzTx/>
                <a:buFontTx/>
                <a:buNone/>
                <a:defRPr/>
              </a:pPr>
              <a:r>
                <a:rPr lang="zh-CN" altLang="en-US">
                  <a:solidFill>
                    <a:schemeClr val="accent1"/>
                  </a:solidFill>
                  <a:latin typeface="微软雅黑" panose="020B0503020204020204" pitchFamily="34" charset="-122"/>
                  <a:ea typeface="微软雅黑" panose="020B0503020204020204" pitchFamily="34" charset="-122"/>
                </a:rPr>
                <a:t>拉新</a:t>
              </a:r>
              <a:endParaRPr lang="en-US" altLang="zh-CN">
                <a:solidFill>
                  <a:schemeClr val="accent1"/>
                </a:solidFill>
                <a:latin typeface="微软雅黑" panose="020B0503020204020204" pitchFamily="34" charset="-122"/>
                <a:ea typeface="微软雅黑" panose="020B0503020204020204" pitchFamily="34" charset="-122"/>
              </a:endParaRPr>
            </a:p>
            <a:p>
              <a:pPr marL="0" marR="0" lvl="0" indent="0" algn="ctr" defTabSz="914400" rtl="0" eaLnBrk="1" fontAlgn="auto" latinLnBrk="0" hangingPunct="1">
                <a:lnSpc>
                  <a:spcPct val="110000"/>
                </a:lnSpc>
                <a:spcBef>
                  <a:spcPct val="0"/>
                </a:spcBef>
                <a:spcAft>
                  <a:spcPct val="0"/>
                </a:spcAft>
                <a:buClrTx/>
                <a:buSzTx/>
                <a:buFontTx/>
                <a:buNone/>
                <a:defRPr/>
              </a:pPr>
              <a:r>
                <a:rPr lang="zh-CN" altLang="en-US">
                  <a:solidFill>
                    <a:schemeClr val="accent1"/>
                  </a:solidFill>
                  <a:latin typeface="微软雅黑" panose="020B0503020204020204" pitchFamily="34" charset="-122"/>
                  <a:ea typeface="微软雅黑" panose="020B0503020204020204" pitchFamily="34" charset="-122"/>
                </a:rPr>
                <a:t>抓手</a:t>
              </a:r>
              <a:endParaRPr kumimoji="0" lang="zh-CN" altLang="en-US" b="0" i="0" u="none" strike="noStrike" kern="1200" cap="none" spc="0" normalizeH="0" baseline="0" noProof="0">
                <a:ln>
                  <a:noFill/>
                </a:ln>
                <a:solidFill>
                  <a:schemeClr val="accent1"/>
                </a:solidFill>
                <a:effectLst/>
                <a:uLnTx/>
                <a:uFillTx/>
                <a:latin typeface="微软雅黑" panose="020B0503020204020204" pitchFamily="34" charset="-122"/>
                <a:ea typeface="微软雅黑" panose="020B0503020204020204" pitchFamily="34" charset="-122"/>
              </a:endParaRPr>
            </a:p>
          </p:txBody>
        </p:sp>
        <p:grpSp>
          <p:nvGrpSpPr>
            <p:cNvPr id="383" name="组合 382"/>
            <p:cNvGrpSpPr/>
            <p:nvPr/>
          </p:nvGrpSpPr>
          <p:grpSpPr>
            <a:xfrm>
              <a:off x="6540654" y="3992228"/>
              <a:ext cx="1102671" cy="1102671"/>
              <a:chOff x="5874603" y="2871611"/>
              <a:chExt cx="1102671" cy="1102671"/>
            </a:xfrm>
          </p:grpSpPr>
          <p:sp>
            <p:nvSpPr>
              <p:cNvPr id="219" name="椭圆 218"/>
              <p:cNvSpPr>
                <a:spLocks noChangeAspect="1"/>
              </p:cNvSpPr>
              <p:nvPr/>
            </p:nvSpPr>
            <p:spPr>
              <a:xfrm>
                <a:off x="5874603" y="2871611"/>
                <a:ext cx="1102671" cy="1102671"/>
              </a:xfrm>
              <a:prstGeom prst="ellipse">
                <a:avLst/>
              </a:prstGeom>
              <a:solidFill>
                <a:schemeClr val="bg1"/>
              </a:solidFill>
              <a:ln w="952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00">
                  <a:latin typeface="微软雅黑" panose="020B0503020204020204" pitchFamily="34" charset="-122"/>
                  <a:ea typeface="微软雅黑" panose="020B0503020204020204" pitchFamily="34" charset="-122"/>
                </a:endParaRPr>
              </a:p>
            </p:txBody>
          </p:sp>
          <p:pic>
            <p:nvPicPr>
              <p:cNvPr id="220" name="图片 2" descr="333437323832313b333530353136363bc8bad7e9"/>
              <p:cNvPicPr>
                <a:picLocks noChangeAspect="1"/>
              </p:cNvPicPr>
              <p:nvPr/>
            </p:nvPicPr>
            <p:blipFill>
              <a:blip r:embed="rId1">
                <a:extLst>
                  <a:ext uri="{96DAC541-7B7A-43D3-8B79-37D633B846F1}">
                    <asvg:svgBlip xmlns:asvg="http://schemas.microsoft.com/office/drawing/2016/SVG/main" r:embed="rId2"/>
                  </a:ext>
                </a:extLst>
              </a:blip>
              <a:stretch>
                <a:fillRect/>
              </a:stretch>
            </p:blipFill>
            <p:spPr>
              <a:xfrm>
                <a:off x="6258869" y="3162208"/>
                <a:ext cx="496717" cy="496717"/>
              </a:xfrm>
              <a:prstGeom prst="rect">
                <a:avLst/>
              </a:prstGeom>
            </p:spPr>
          </p:pic>
        </p:grpSp>
        <p:grpSp>
          <p:nvGrpSpPr>
            <p:cNvPr id="192" name="组合 191"/>
            <p:cNvGrpSpPr/>
            <p:nvPr/>
          </p:nvGrpSpPr>
          <p:grpSpPr>
            <a:xfrm>
              <a:off x="4460754" y="3992228"/>
              <a:ext cx="1102671" cy="1102671"/>
              <a:chOff x="3661219" y="2886706"/>
              <a:chExt cx="1102671" cy="1102671"/>
            </a:xfrm>
          </p:grpSpPr>
          <p:sp>
            <p:nvSpPr>
              <p:cNvPr id="217" name="椭圆 216"/>
              <p:cNvSpPr>
                <a:spLocks noChangeAspect="1"/>
              </p:cNvSpPr>
              <p:nvPr/>
            </p:nvSpPr>
            <p:spPr>
              <a:xfrm>
                <a:off x="3661219" y="2886706"/>
                <a:ext cx="1102671" cy="1102671"/>
              </a:xfrm>
              <a:prstGeom prst="ellipse">
                <a:avLst/>
              </a:prstGeom>
              <a:solidFill>
                <a:schemeClr val="bg1"/>
              </a:solidFill>
              <a:ln w="952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00">
                  <a:latin typeface="微软雅黑" panose="020B0503020204020204" pitchFamily="34" charset="-122"/>
                  <a:ea typeface="微软雅黑" panose="020B0503020204020204" pitchFamily="34" charset="-122"/>
                </a:endParaRPr>
              </a:p>
            </p:txBody>
          </p:sp>
          <p:pic>
            <p:nvPicPr>
              <p:cNvPr id="218" name="图片 21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725201" y="3177303"/>
                <a:ext cx="503275" cy="503275"/>
              </a:xfrm>
              <a:prstGeom prst="rect">
                <a:avLst/>
              </a:prstGeom>
            </p:spPr>
          </p:pic>
        </p:grpSp>
        <p:grpSp>
          <p:nvGrpSpPr>
            <p:cNvPr id="199" name="组合 198"/>
            <p:cNvGrpSpPr/>
            <p:nvPr/>
          </p:nvGrpSpPr>
          <p:grpSpPr>
            <a:xfrm>
              <a:off x="7617011" y="3630297"/>
              <a:ext cx="927847" cy="286304"/>
              <a:chOff x="2590416" y="1485121"/>
              <a:chExt cx="1080000" cy="333254"/>
            </a:xfrm>
          </p:grpSpPr>
          <p:sp>
            <p:nvSpPr>
              <p:cNvPr id="215" name="圆角矩形 106"/>
              <p:cNvSpPr/>
              <p:nvPr/>
            </p:nvSpPr>
            <p:spPr>
              <a:xfrm>
                <a:off x="2660383" y="1485121"/>
                <a:ext cx="940067" cy="298660"/>
              </a:xfrm>
              <a:prstGeom prst="roundRect">
                <a:avLst>
                  <a:gd name="adj" fmla="val 50000"/>
                </a:avLst>
              </a:prstGeom>
              <a:solidFill>
                <a:schemeClr val="accent1"/>
              </a:solidFill>
              <a:ln w="9525">
                <a:gradFill>
                  <a:gsLst>
                    <a:gs pos="0">
                      <a:schemeClr val="accent1">
                        <a:alpha val="0"/>
                      </a:schemeClr>
                    </a:gs>
                    <a:gs pos="100000">
                      <a:schemeClr val="accent1"/>
                    </a:gs>
                  </a:gsLst>
                  <a:lin ang="5400000" scaled="1"/>
                </a:gradFill>
              </a:ln>
              <a:effectLst>
                <a:outerShdw blurRad="368300" dist="203200" dir="5400000" sx="98000" sy="98000" algn="t" rotWithShape="0">
                  <a:schemeClr val="accent2">
                    <a:lumMod val="50000"/>
                    <a:alpha val="18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200" b="0" i="0" u="none" strike="noStrike" kern="1200" cap="none" spc="0" normalizeH="0" baseline="0" noProof="0">
                  <a:ln>
                    <a:noFill/>
                  </a:ln>
                  <a:solidFill>
                    <a:prstClr val="white"/>
                  </a:solidFill>
                  <a:effectLst/>
                  <a:uLnTx/>
                  <a:uFillTx/>
                  <a:latin typeface="微软雅黑" panose="020B0503020204020204" pitchFamily="34" charset="-122"/>
                  <a:ea typeface="微软雅黑" panose="020B0503020204020204" pitchFamily="34" charset="-122"/>
                </a:endParaRPr>
              </a:p>
            </p:txBody>
          </p:sp>
          <p:sp>
            <p:nvSpPr>
              <p:cNvPr id="216" name="文本框 215"/>
              <p:cNvSpPr txBox="1"/>
              <p:nvPr/>
            </p:nvSpPr>
            <p:spPr>
              <a:xfrm>
                <a:off x="2590416" y="1495952"/>
                <a:ext cx="1080000" cy="322423"/>
              </a:xfrm>
              <a:prstGeom prst="rect">
                <a:avLst/>
              </a:prstGeom>
              <a:noFill/>
            </p:spPr>
            <p:txBody>
              <a:bodyPr wrap="square" rtlCol="0">
                <a:spAutoFit/>
              </a:bodyPr>
              <a:lstStyle>
                <a:defPPr>
                  <a:defRPr lang="zh-CN"/>
                </a:defPPr>
                <a:lvl1pPr algn="ctr">
                  <a:lnSpc>
                    <a:spcPct val="110000"/>
                  </a:lnSpc>
                  <a:defRPr sz="1400">
                    <a:latin typeface="OPPOSans B" panose="00020600040101010101" pitchFamily="18" charset="-122"/>
                    <a:ea typeface="OPPOSans B" panose="00020600040101010101" pitchFamily="18" charset="-122"/>
                    <a:cs typeface="OPPOSans B" panose="00020600040101010101" pitchFamily="18" charset="-122"/>
                  </a:defRPr>
                </a:lvl1pPr>
              </a:lstStyle>
              <a:p>
                <a:pPr marL="0" marR="0" lvl="0" indent="0" algn="ctr" defTabSz="914400" rtl="0" eaLnBrk="1" fontAlgn="auto" latinLnBrk="0" hangingPunct="1">
                  <a:lnSpc>
                    <a:spcPct val="100000"/>
                  </a:lnSpc>
                  <a:spcBef>
                    <a:spcPct val="0"/>
                  </a:spcBef>
                  <a:spcAft>
                    <a:spcPct val="0"/>
                  </a:spcAft>
                  <a:buClrTx/>
                  <a:buSzTx/>
                  <a:buFontTx/>
                  <a:buNone/>
                  <a:defRPr/>
                </a:pPr>
                <a:r>
                  <a:rPr lang="zh-CN" altLang="en-US" sz="1200">
                    <a:solidFill>
                      <a:prstClr val="white"/>
                    </a:solidFill>
                    <a:latin typeface="微软雅黑" panose="020B0503020204020204" pitchFamily="34" charset="-122"/>
                    <a:ea typeface="微软雅黑" panose="020B0503020204020204" pitchFamily="34" charset="-122"/>
                  </a:rPr>
                  <a:t>商品推荐</a:t>
                </a:r>
                <a:endParaRPr kumimoji="0" lang="zh-CN" altLang="en-US" sz="1200" b="0" i="0" u="none" strike="noStrike" kern="1200" cap="none" spc="0" normalizeH="0" baseline="0" noProof="0">
                  <a:ln>
                    <a:noFill/>
                  </a:ln>
                  <a:solidFill>
                    <a:prstClr val="white"/>
                  </a:solidFill>
                  <a:effectLst/>
                  <a:uLnTx/>
                  <a:uFillTx/>
                  <a:latin typeface="微软雅黑" panose="020B0503020204020204" pitchFamily="34" charset="-122"/>
                  <a:ea typeface="微软雅黑" panose="020B0503020204020204" pitchFamily="34" charset="-122"/>
                </a:endParaRPr>
              </a:p>
            </p:txBody>
          </p:sp>
        </p:grpSp>
        <p:grpSp>
          <p:nvGrpSpPr>
            <p:cNvPr id="200" name="组合 199"/>
            <p:cNvGrpSpPr/>
            <p:nvPr/>
          </p:nvGrpSpPr>
          <p:grpSpPr>
            <a:xfrm>
              <a:off x="7751294" y="4028171"/>
              <a:ext cx="927847" cy="286304"/>
              <a:chOff x="2590416" y="1485121"/>
              <a:chExt cx="1080000" cy="333254"/>
            </a:xfrm>
          </p:grpSpPr>
          <p:sp>
            <p:nvSpPr>
              <p:cNvPr id="210" name="圆角矩形 106"/>
              <p:cNvSpPr/>
              <p:nvPr/>
            </p:nvSpPr>
            <p:spPr>
              <a:xfrm>
                <a:off x="2660383" y="1485121"/>
                <a:ext cx="940067" cy="298660"/>
              </a:xfrm>
              <a:prstGeom prst="roundRect">
                <a:avLst>
                  <a:gd name="adj" fmla="val 50000"/>
                </a:avLst>
              </a:prstGeom>
              <a:solidFill>
                <a:schemeClr val="accent1"/>
              </a:solidFill>
              <a:ln w="9525">
                <a:gradFill>
                  <a:gsLst>
                    <a:gs pos="0">
                      <a:schemeClr val="accent1">
                        <a:alpha val="0"/>
                      </a:schemeClr>
                    </a:gs>
                    <a:gs pos="100000">
                      <a:schemeClr val="accent1"/>
                    </a:gs>
                  </a:gsLst>
                  <a:lin ang="5400000" scaled="1"/>
                </a:gradFill>
              </a:ln>
              <a:effectLst>
                <a:outerShdw blurRad="368300" dist="203200" dir="5400000" sx="98000" sy="98000" algn="t" rotWithShape="0">
                  <a:schemeClr val="accent2">
                    <a:lumMod val="50000"/>
                    <a:alpha val="18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200" b="0" i="0" u="none" strike="noStrike" kern="1200" cap="none" spc="0" normalizeH="0" baseline="0" noProof="0">
                  <a:ln>
                    <a:noFill/>
                  </a:ln>
                  <a:solidFill>
                    <a:prstClr val="white"/>
                  </a:solidFill>
                  <a:effectLst/>
                  <a:uLnTx/>
                  <a:uFillTx/>
                  <a:latin typeface="微软雅黑" panose="020B0503020204020204" pitchFamily="34" charset="-122"/>
                  <a:ea typeface="微软雅黑" panose="020B0503020204020204" pitchFamily="34" charset="-122"/>
                </a:endParaRPr>
              </a:p>
            </p:txBody>
          </p:sp>
          <p:sp>
            <p:nvSpPr>
              <p:cNvPr id="211" name="文本框 210"/>
              <p:cNvSpPr txBox="1"/>
              <p:nvPr/>
            </p:nvSpPr>
            <p:spPr>
              <a:xfrm>
                <a:off x="2590416" y="1495952"/>
                <a:ext cx="1080000" cy="322423"/>
              </a:xfrm>
              <a:prstGeom prst="rect">
                <a:avLst/>
              </a:prstGeom>
              <a:noFill/>
            </p:spPr>
            <p:txBody>
              <a:bodyPr wrap="square" rtlCol="0">
                <a:spAutoFit/>
              </a:bodyPr>
              <a:lstStyle>
                <a:defPPr>
                  <a:defRPr lang="zh-CN"/>
                </a:defPPr>
                <a:lvl1pPr algn="ctr">
                  <a:lnSpc>
                    <a:spcPct val="110000"/>
                  </a:lnSpc>
                  <a:defRPr sz="1400">
                    <a:latin typeface="OPPOSans B" panose="00020600040101010101" pitchFamily="18" charset="-122"/>
                    <a:ea typeface="OPPOSans B" panose="00020600040101010101" pitchFamily="18" charset="-122"/>
                    <a:cs typeface="OPPOSans B" panose="00020600040101010101" pitchFamily="18" charset="-122"/>
                  </a:defRPr>
                </a:lvl1pPr>
              </a:lstStyle>
              <a:p>
                <a:pPr marL="0" marR="0" lvl="0" indent="0" algn="ctr" defTabSz="914400" rtl="0" eaLnBrk="1" fontAlgn="auto" latinLnBrk="0" hangingPunct="1">
                  <a:lnSpc>
                    <a:spcPct val="100000"/>
                  </a:lnSpc>
                  <a:spcBef>
                    <a:spcPct val="0"/>
                  </a:spcBef>
                  <a:spcAft>
                    <a:spcPct val="0"/>
                  </a:spcAft>
                  <a:buClrTx/>
                  <a:buSzTx/>
                  <a:buFontTx/>
                  <a:buNone/>
                  <a:defRPr/>
                </a:pPr>
                <a:r>
                  <a:rPr kumimoji="0" lang="zh-CN" altLang="en-US" sz="1200" b="0" i="0" u="none" strike="noStrike" kern="1200" cap="none" spc="0" normalizeH="0" baseline="0" noProof="0">
                    <a:ln>
                      <a:noFill/>
                    </a:ln>
                    <a:solidFill>
                      <a:prstClr val="white"/>
                    </a:solidFill>
                    <a:effectLst/>
                    <a:uLnTx/>
                    <a:uFillTx/>
                    <a:latin typeface="微软雅黑" panose="020B0503020204020204" pitchFamily="34" charset="-122"/>
                    <a:ea typeface="微软雅黑" panose="020B0503020204020204" pitchFamily="34" charset="-122"/>
                  </a:rPr>
                  <a:t>试吃试用</a:t>
                </a:r>
                <a:endParaRPr kumimoji="0" lang="zh-CN" altLang="en-US" sz="1200" b="0" i="0" u="none" strike="noStrike" kern="1200" cap="none" spc="0" normalizeH="0" baseline="0" noProof="0">
                  <a:ln>
                    <a:noFill/>
                  </a:ln>
                  <a:solidFill>
                    <a:prstClr val="white"/>
                  </a:solidFill>
                  <a:effectLst/>
                  <a:uLnTx/>
                  <a:uFillTx/>
                  <a:latin typeface="微软雅黑" panose="020B0503020204020204" pitchFamily="34" charset="-122"/>
                  <a:ea typeface="微软雅黑" panose="020B0503020204020204" pitchFamily="34" charset="-122"/>
                </a:endParaRPr>
              </a:p>
            </p:txBody>
          </p:sp>
        </p:grpSp>
        <p:grpSp>
          <p:nvGrpSpPr>
            <p:cNvPr id="201" name="组合 200"/>
            <p:cNvGrpSpPr/>
            <p:nvPr/>
          </p:nvGrpSpPr>
          <p:grpSpPr>
            <a:xfrm>
              <a:off x="7808072" y="4426045"/>
              <a:ext cx="927847" cy="286304"/>
              <a:chOff x="2590416" y="1485121"/>
              <a:chExt cx="1080000" cy="333254"/>
            </a:xfrm>
          </p:grpSpPr>
          <p:sp>
            <p:nvSpPr>
              <p:cNvPr id="208" name="圆角矩形 106"/>
              <p:cNvSpPr/>
              <p:nvPr/>
            </p:nvSpPr>
            <p:spPr>
              <a:xfrm>
                <a:off x="2660383" y="1485121"/>
                <a:ext cx="940067" cy="298660"/>
              </a:xfrm>
              <a:prstGeom prst="roundRect">
                <a:avLst>
                  <a:gd name="adj" fmla="val 50000"/>
                </a:avLst>
              </a:prstGeom>
              <a:solidFill>
                <a:schemeClr val="accent1"/>
              </a:solidFill>
              <a:ln w="9525">
                <a:gradFill>
                  <a:gsLst>
                    <a:gs pos="0">
                      <a:schemeClr val="accent1">
                        <a:alpha val="0"/>
                      </a:schemeClr>
                    </a:gs>
                    <a:gs pos="100000">
                      <a:schemeClr val="accent1"/>
                    </a:gs>
                  </a:gsLst>
                  <a:lin ang="5400000" scaled="1"/>
                </a:gradFill>
              </a:ln>
              <a:effectLst>
                <a:outerShdw blurRad="368300" dist="203200" dir="5400000" sx="98000" sy="98000" algn="t" rotWithShape="0">
                  <a:schemeClr val="accent2">
                    <a:lumMod val="50000"/>
                    <a:alpha val="18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200" b="0" i="0" u="none" strike="noStrike" kern="1200" cap="none" spc="0" normalizeH="0" baseline="0" noProof="0">
                  <a:ln>
                    <a:noFill/>
                  </a:ln>
                  <a:solidFill>
                    <a:prstClr val="white"/>
                  </a:solidFill>
                  <a:effectLst/>
                  <a:uLnTx/>
                  <a:uFillTx/>
                  <a:latin typeface="微软雅黑" panose="020B0503020204020204" pitchFamily="34" charset="-122"/>
                  <a:ea typeface="微软雅黑" panose="020B0503020204020204" pitchFamily="34" charset="-122"/>
                </a:endParaRPr>
              </a:p>
            </p:txBody>
          </p:sp>
          <p:sp>
            <p:nvSpPr>
              <p:cNvPr id="209" name="文本框 208"/>
              <p:cNvSpPr txBox="1"/>
              <p:nvPr/>
            </p:nvSpPr>
            <p:spPr>
              <a:xfrm>
                <a:off x="2590416" y="1495952"/>
                <a:ext cx="1080000" cy="322423"/>
              </a:xfrm>
              <a:prstGeom prst="rect">
                <a:avLst/>
              </a:prstGeom>
              <a:noFill/>
            </p:spPr>
            <p:txBody>
              <a:bodyPr wrap="square" rtlCol="0">
                <a:spAutoFit/>
              </a:bodyPr>
              <a:lstStyle>
                <a:defPPr>
                  <a:defRPr lang="zh-CN"/>
                </a:defPPr>
                <a:lvl1pPr algn="ctr">
                  <a:lnSpc>
                    <a:spcPct val="110000"/>
                  </a:lnSpc>
                  <a:defRPr sz="1400">
                    <a:latin typeface="OPPOSans B" panose="00020600040101010101" pitchFamily="18" charset="-122"/>
                    <a:ea typeface="OPPOSans B" panose="00020600040101010101" pitchFamily="18" charset="-122"/>
                    <a:cs typeface="OPPOSans B" panose="00020600040101010101" pitchFamily="18" charset="-122"/>
                  </a:defRPr>
                </a:lvl1pPr>
              </a:lstStyle>
              <a:p>
                <a:pPr marL="0" marR="0" lvl="0" indent="0" algn="ctr" defTabSz="914400" rtl="0" eaLnBrk="1" fontAlgn="auto" latinLnBrk="0" hangingPunct="1">
                  <a:lnSpc>
                    <a:spcPct val="100000"/>
                  </a:lnSpc>
                  <a:spcBef>
                    <a:spcPct val="0"/>
                  </a:spcBef>
                  <a:spcAft>
                    <a:spcPct val="0"/>
                  </a:spcAft>
                  <a:buClrTx/>
                  <a:buSzTx/>
                  <a:buFontTx/>
                  <a:buNone/>
                  <a:defRPr/>
                </a:pPr>
                <a:r>
                  <a:rPr kumimoji="0" lang="zh-CN" altLang="en-US" sz="1200" b="0" i="0" u="none" strike="noStrike" kern="1200" cap="none" spc="0" normalizeH="0" baseline="0" noProof="0">
                    <a:ln>
                      <a:noFill/>
                    </a:ln>
                    <a:solidFill>
                      <a:prstClr val="white"/>
                    </a:solidFill>
                    <a:effectLst/>
                    <a:uLnTx/>
                    <a:uFillTx/>
                    <a:latin typeface="微软雅黑" panose="020B0503020204020204" pitchFamily="34" charset="-122"/>
                    <a:ea typeface="微软雅黑" panose="020B0503020204020204" pitchFamily="34" charset="-122"/>
                  </a:rPr>
                  <a:t>会员活动</a:t>
                </a:r>
                <a:endParaRPr kumimoji="0" lang="zh-CN" altLang="en-US" sz="1200" b="0" i="0" u="none" strike="noStrike" kern="1200" cap="none" spc="0" normalizeH="0" baseline="0" noProof="0">
                  <a:ln>
                    <a:noFill/>
                  </a:ln>
                  <a:solidFill>
                    <a:prstClr val="white"/>
                  </a:solidFill>
                  <a:effectLst/>
                  <a:uLnTx/>
                  <a:uFillTx/>
                  <a:latin typeface="微软雅黑" panose="020B0503020204020204" pitchFamily="34" charset="-122"/>
                  <a:ea typeface="微软雅黑" panose="020B0503020204020204" pitchFamily="34" charset="-122"/>
                </a:endParaRPr>
              </a:p>
            </p:txBody>
          </p:sp>
        </p:grpSp>
        <p:grpSp>
          <p:nvGrpSpPr>
            <p:cNvPr id="202" name="组合 201"/>
            <p:cNvGrpSpPr/>
            <p:nvPr/>
          </p:nvGrpSpPr>
          <p:grpSpPr>
            <a:xfrm>
              <a:off x="7751295" y="4823919"/>
              <a:ext cx="927847" cy="276999"/>
              <a:chOff x="2577367" y="1472396"/>
              <a:chExt cx="1080000" cy="322423"/>
            </a:xfrm>
          </p:grpSpPr>
          <p:sp>
            <p:nvSpPr>
              <p:cNvPr id="206" name="圆角矩形 106"/>
              <p:cNvSpPr/>
              <p:nvPr/>
            </p:nvSpPr>
            <p:spPr>
              <a:xfrm>
                <a:off x="2660383" y="1485121"/>
                <a:ext cx="940067" cy="298660"/>
              </a:xfrm>
              <a:prstGeom prst="roundRect">
                <a:avLst>
                  <a:gd name="adj" fmla="val 50000"/>
                </a:avLst>
              </a:prstGeom>
              <a:solidFill>
                <a:schemeClr val="accent1"/>
              </a:solidFill>
              <a:ln w="9525">
                <a:gradFill>
                  <a:gsLst>
                    <a:gs pos="0">
                      <a:schemeClr val="accent1">
                        <a:alpha val="0"/>
                      </a:schemeClr>
                    </a:gs>
                    <a:gs pos="100000">
                      <a:schemeClr val="accent1"/>
                    </a:gs>
                  </a:gsLst>
                  <a:lin ang="5400000" scaled="1"/>
                </a:gradFill>
              </a:ln>
              <a:effectLst>
                <a:outerShdw blurRad="368300" dist="203200" dir="5400000" sx="98000" sy="98000" algn="t" rotWithShape="0">
                  <a:schemeClr val="accent2">
                    <a:lumMod val="50000"/>
                    <a:alpha val="18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200" b="0" i="0" u="none" strike="noStrike" kern="1200" cap="none" spc="0" normalizeH="0" baseline="0" noProof="0">
                  <a:ln>
                    <a:noFill/>
                  </a:ln>
                  <a:solidFill>
                    <a:prstClr val="white"/>
                  </a:solidFill>
                  <a:effectLst/>
                  <a:uLnTx/>
                  <a:uFillTx/>
                  <a:latin typeface="微软雅黑" panose="020B0503020204020204" pitchFamily="34" charset="-122"/>
                  <a:ea typeface="微软雅黑" panose="020B0503020204020204" pitchFamily="34" charset="-122"/>
                </a:endParaRPr>
              </a:p>
            </p:txBody>
          </p:sp>
          <p:sp>
            <p:nvSpPr>
              <p:cNvPr id="207" name="文本框 206"/>
              <p:cNvSpPr txBox="1"/>
              <p:nvPr/>
            </p:nvSpPr>
            <p:spPr>
              <a:xfrm>
                <a:off x="2577367" y="1472396"/>
                <a:ext cx="1080000" cy="322423"/>
              </a:xfrm>
              <a:prstGeom prst="rect">
                <a:avLst/>
              </a:prstGeom>
              <a:noFill/>
            </p:spPr>
            <p:txBody>
              <a:bodyPr wrap="square" rtlCol="0">
                <a:spAutoFit/>
              </a:bodyPr>
              <a:lstStyle>
                <a:defPPr>
                  <a:defRPr lang="zh-CN"/>
                </a:defPPr>
                <a:lvl1pPr algn="ctr">
                  <a:lnSpc>
                    <a:spcPct val="110000"/>
                  </a:lnSpc>
                  <a:defRPr sz="1400">
                    <a:latin typeface="OPPOSans B" panose="00020600040101010101" pitchFamily="18" charset="-122"/>
                    <a:ea typeface="OPPOSans B" panose="00020600040101010101" pitchFamily="18" charset="-122"/>
                    <a:cs typeface="OPPOSans B" panose="00020600040101010101" pitchFamily="18" charset="-122"/>
                  </a:defRPr>
                </a:lvl1pPr>
              </a:lstStyle>
              <a:p>
                <a:pPr marL="0" marR="0" lvl="0" indent="0" algn="ctr" defTabSz="914400" rtl="0" eaLnBrk="1" fontAlgn="auto" latinLnBrk="0" hangingPunct="1">
                  <a:lnSpc>
                    <a:spcPct val="100000"/>
                  </a:lnSpc>
                  <a:spcBef>
                    <a:spcPct val="0"/>
                  </a:spcBef>
                  <a:spcAft>
                    <a:spcPct val="0"/>
                  </a:spcAft>
                  <a:buClrTx/>
                  <a:buSzTx/>
                  <a:buFontTx/>
                  <a:buNone/>
                  <a:defRPr/>
                </a:pPr>
                <a:r>
                  <a:rPr kumimoji="0" lang="zh-CN" altLang="en-US" sz="1200" b="0" i="0" u="none" strike="noStrike" kern="1200" cap="none" spc="0" normalizeH="0" baseline="0" noProof="0">
                    <a:ln>
                      <a:noFill/>
                    </a:ln>
                    <a:solidFill>
                      <a:prstClr val="white"/>
                    </a:solidFill>
                    <a:effectLst/>
                    <a:uLnTx/>
                    <a:uFillTx/>
                    <a:latin typeface="微软雅黑" panose="020B0503020204020204" pitchFamily="34" charset="-122"/>
                    <a:ea typeface="微软雅黑" panose="020B0503020204020204" pitchFamily="34" charset="-122"/>
                  </a:rPr>
                  <a:t>限时拼团</a:t>
                </a:r>
                <a:endParaRPr kumimoji="0" lang="zh-CN" altLang="en-US" sz="1200" b="0" i="0" u="none" strike="noStrike" kern="1200" cap="none" spc="0" normalizeH="0" baseline="0" noProof="0">
                  <a:ln>
                    <a:noFill/>
                  </a:ln>
                  <a:solidFill>
                    <a:prstClr val="white"/>
                  </a:solidFill>
                  <a:effectLst/>
                  <a:uLnTx/>
                  <a:uFillTx/>
                  <a:latin typeface="微软雅黑" panose="020B0503020204020204" pitchFamily="34" charset="-122"/>
                  <a:ea typeface="微软雅黑" panose="020B0503020204020204" pitchFamily="34" charset="-122"/>
                </a:endParaRPr>
              </a:p>
            </p:txBody>
          </p:sp>
        </p:grpSp>
        <p:sp>
          <p:nvSpPr>
            <p:cNvPr id="393" name="文本框 392"/>
            <p:cNvSpPr txBox="1"/>
            <p:nvPr/>
          </p:nvSpPr>
          <p:spPr>
            <a:xfrm>
              <a:off x="8753774" y="4292370"/>
              <a:ext cx="933499" cy="549766"/>
            </a:xfrm>
            <a:prstGeom prst="rect">
              <a:avLst/>
            </a:prstGeom>
            <a:noFill/>
          </p:spPr>
          <p:txBody>
            <a:bodyPr wrap="square" rtlCol="0">
              <a:spAutoFit/>
            </a:bodyPr>
            <a:lstStyle>
              <a:defPPr>
                <a:defRPr lang="zh-CN"/>
              </a:defPPr>
              <a:lvl1pPr algn="ctr">
                <a:lnSpc>
                  <a:spcPct val="110000"/>
                </a:lnSpc>
                <a:defRPr sz="1400">
                  <a:latin typeface="OPPOSans B" panose="00020600040101010101" pitchFamily="18" charset="-122"/>
                  <a:ea typeface="OPPOSans B" panose="00020600040101010101" pitchFamily="18" charset="-122"/>
                  <a:cs typeface="OPPOSans B" panose="00020600040101010101" pitchFamily="18" charset="-122"/>
                </a:defRPr>
              </a:lvl1pPr>
            </a:lstStyle>
            <a:p>
              <a:pPr marL="0" marR="0" lvl="0" indent="0" algn="ctr" defTabSz="914400" rtl="0" eaLnBrk="1" fontAlgn="auto" latinLnBrk="0" hangingPunct="1">
                <a:lnSpc>
                  <a:spcPct val="110000"/>
                </a:lnSpc>
                <a:spcBef>
                  <a:spcPct val="0"/>
                </a:spcBef>
                <a:spcAft>
                  <a:spcPct val="0"/>
                </a:spcAft>
                <a:buClrTx/>
                <a:buSzTx/>
                <a:buFontTx/>
                <a:buNone/>
                <a:defRPr/>
              </a:pPr>
              <a:r>
                <a:rPr lang="zh-CN" altLang="en-US">
                  <a:solidFill>
                    <a:schemeClr val="accent1"/>
                  </a:solidFill>
                  <a:latin typeface="微软雅黑" panose="020B0503020204020204" pitchFamily="34" charset="-122"/>
                  <a:ea typeface="微软雅黑" panose="020B0503020204020204" pitchFamily="34" charset="-122"/>
                </a:rPr>
                <a:t>场景</a:t>
              </a:r>
              <a:endParaRPr lang="en-US" altLang="zh-CN">
                <a:solidFill>
                  <a:schemeClr val="accent1"/>
                </a:solidFill>
                <a:latin typeface="微软雅黑" panose="020B0503020204020204" pitchFamily="34" charset="-122"/>
                <a:ea typeface="微软雅黑" panose="020B0503020204020204" pitchFamily="34" charset="-122"/>
              </a:endParaRPr>
            </a:p>
            <a:p>
              <a:pPr marL="0" marR="0" lvl="0" indent="0" algn="ctr" defTabSz="914400" rtl="0" eaLnBrk="1" fontAlgn="auto" latinLnBrk="0" hangingPunct="1">
                <a:lnSpc>
                  <a:spcPct val="110000"/>
                </a:lnSpc>
                <a:spcBef>
                  <a:spcPct val="0"/>
                </a:spcBef>
                <a:spcAft>
                  <a:spcPct val="0"/>
                </a:spcAft>
                <a:buClrTx/>
                <a:buSzTx/>
                <a:buFontTx/>
                <a:buNone/>
                <a:defRPr/>
              </a:pPr>
              <a:r>
                <a:rPr lang="zh-CN" altLang="en-US">
                  <a:solidFill>
                    <a:schemeClr val="accent1"/>
                  </a:solidFill>
                  <a:latin typeface="微软雅黑" panose="020B0503020204020204" pitchFamily="34" charset="-122"/>
                  <a:ea typeface="微软雅黑" panose="020B0503020204020204" pitchFamily="34" charset="-122"/>
                </a:rPr>
                <a:t>运营</a:t>
              </a:r>
              <a:endParaRPr kumimoji="0" lang="zh-CN" altLang="en-US" b="0" i="0" u="none" strike="noStrike" kern="1200" cap="none" spc="0" normalizeH="0" baseline="0" noProof="0">
                <a:ln>
                  <a:noFill/>
                </a:ln>
                <a:solidFill>
                  <a:schemeClr val="accent1"/>
                </a:solidFill>
                <a:effectLst/>
                <a:uLnTx/>
                <a:uFillTx/>
                <a:latin typeface="微软雅黑" panose="020B0503020204020204" pitchFamily="34" charset="-122"/>
                <a:ea typeface="微软雅黑" panose="020B0503020204020204" pitchFamily="34" charset="-122"/>
              </a:endParaRPr>
            </a:p>
          </p:txBody>
        </p:sp>
        <p:sp>
          <p:nvSpPr>
            <p:cNvPr id="399" name="文本框 398"/>
            <p:cNvSpPr txBox="1"/>
            <p:nvPr/>
          </p:nvSpPr>
          <p:spPr>
            <a:xfrm>
              <a:off x="3319002" y="5624088"/>
              <a:ext cx="1039435" cy="461665"/>
            </a:xfrm>
            <a:prstGeom prst="rect">
              <a:avLst/>
            </a:prstGeom>
            <a:noFill/>
            <a:ln>
              <a:solidFill>
                <a:srgbClr val="795696"/>
              </a:solidFill>
            </a:ln>
          </p:spPr>
          <p:txBody>
            <a:bodyPr wrap="square" rtlCol="0">
              <a:spAutoFit/>
            </a:bodyPr>
            <a:lstStyle/>
            <a:p>
              <a:pPr algn="ctr"/>
              <a:r>
                <a:rPr lang="zh-CN" altLang="en-US" sz="1200">
                  <a:latin typeface="微软雅黑" panose="020B0503020204020204" pitchFamily="34" charset="-122"/>
                  <a:ea typeface="微软雅黑" panose="020B0503020204020204" pitchFamily="34" charset="-122"/>
                </a:rPr>
                <a:t>触达探需</a:t>
              </a:r>
              <a:endParaRPr lang="en-US" altLang="zh-CN" sz="1200">
                <a:latin typeface="微软雅黑" panose="020B0503020204020204" pitchFamily="34" charset="-122"/>
                <a:ea typeface="微软雅黑" panose="020B0503020204020204" pitchFamily="34" charset="-122"/>
              </a:endParaRPr>
            </a:p>
            <a:p>
              <a:pPr algn="ctr"/>
              <a:r>
                <a:rPr lang="zh-CN" altLang="en-US" sz="1200">
                  <a:latin typeface="微软雅黑" panose="020B0503020204020204" pitchFamily="34" charset="-122"/>
                  <a:ea typeface="微软雅黑" panose="020B0503020204020204" pitchFamily="34" charset="-122"/>
                </a:rPr>
                <a:t>拉新促活</a:t>
              </a:r>
              <a:endParaRPr lang="zh-CN" altLang="en-US" sz="1200">
                <a:latin typeface="微软雅黑" panose="020B0503020204020204" pitchFamily="34" charset="-122"/>
                <a:ea typeface="微软雅黑" panose="020B0503020204020204" pitchFamily="34" charset="-122"/>
              </a:endParaRPr>
            </a:p>
          </p:txBody>
        </p:sp>
        <p:sp>
          <p:nvSpPr>
            <p:cNvPr id="400" name="文本框 399"/>
            <p:cNvSpPr txBox="1"/>
            <p:nvPr/>
          </p:nvSpPr>
          <p:spPr>
            <a:xfrm>
              <a:off x="7725962" y="5624088"/>
              <a:ext cx="1039435" cy="461665"/>
            </a:xfrm>
            <a:prstGeom prst="rect">
              <a:avLst/>
            </a:prstGeom>
            <a:noFill/>
            <a:ln>
              <a:solidFill>
                <a:srgbClr val="795696"/>
              </a:solidFill>
            </a:ln>
          </p:spPr>
          <p:txBody>
            <a:bodyPr wrap="square" rtlCol="0">
              <a:spAutoFit/>
            </a:bodyPr>
            <a:lstStyle/>
            <a:p>
              <a:pPr algn="ctr"/>
              <a:r>
                <a:rPr lang="zh-CN" altLang="en-US" sz="1200">
                  <a:latin typeface="微软雅黑" panose="020B0503020204020204" pitchFamily="34" charset="-122"/>
                  <a:ea typeface="微软雅黑" panose="020B0503020204020204" pitchFamily="34" charset="-122"/>
                </a:rPr>
                <a:t>多元导购</a:t>
              </a:r>
              <a:endParaRPr lang="en-US" altLang="zh-CN" sz="1200">
                <a:latin typeface="微软雅黑" panose="020B0503020204020204" pitchFamily="34" charset="-122"/>
                <a:ea typeface="微软雅黑" panose="020B0503020204020204" pitchFamily="34" charset="-122"/>
              </a:endParaRPr>
            </a:p>
            <a:p>
              <a:pPr algn="ctr"/>
              <a:r>
                <a:rPr lang="zh-CN" altLang="en-US" sz="1200">
                  <a:latin typeface="微软雅黑" panose="020B0503020204020204" pitchFamily="34" charset="-122"/>
                  <a:ea typeface="微软雅黑" panose="020B0503020204020204" pitchFamily="34" charset="-122"/>
                </a:rPr>
                <a:t>活动服务</a:t>
              </a:r>
              <a:endParaRPr lang="zh-CN" altLang="en-US" sz="1200">
                <a:latin typeface="微软雅黑" panose="020B0503020204020204" pitchFamily="34" charset="-122"/>
                <a:ea typeface="微软雅黑" panose="020B0503020204020204" pitchFamily="34" charset="-122"/>
              </a:endParaRPr>
            </a:p>
          </p:txBody>
        </p:sp>
        <p:cxnSp>
          <p:nvCxnSpPr>
            <p:cNvPr id="402" name="直接连接符 401"/>
            <p:cNvCxnSpPr/>
            <p:nvPr/>
          </p:nvCxnSpPr>
          <p:spPr>
            <a:xfrm flipH="1">
              <a:off x="1819089" y="1903882"/>
              <a:ext cx="0" cy="3951038"/>
            </a:xfrm>
            <a:prstGeom prst="line">
              <a:avLst/>
            </a:prstGeom>
            <a:ln w="38100">
              <a:solidFill>
                <a:srgbClr val="0F417B"/>
              </a:solidFill>
              <a:prstDash val="sysDot"/>
            </a:ln>
          </p:spPr>
          <p:style>
            <a:lnRef idx="1">
              <a:schemeClr val="accent1"/>
            </a:lnRef>
            <a:fillRef idx="0">
              <a:schemeClr val="accent1"/>
            </a:fillRef>
            <a:effectRef idx="0">
              <a:schemeClr val="accent1"/>
            </a:effectRef>
            <a:fontRef idx="minor">
              <a:schemeClr val="tx1"/>
            </a:fontRef>
          </p:style>
        </p:cxnSp>
        <p:cxnSp>
          <p:nvCxnSpPr>
            <p:cNvPr id="403" name="直接连接符 402"/>
            <p:cNvCxnSpPr/>
            <p:nvPr/>
          </p:nvCxnSpPr>
          <p:spPr>
            <a:xfrm flipH="1">
              <a:off x="10306964" y="1903882"/>
              <a:ext cx="0" cy="3952800"/>
            </a:xfrm>
            <a:prstGeom prst="line">
              <a:avLst/>
            </a:prstGeom>
            <a:ln w="38100">
              <a:solidFill>
                <a:srgbClr val="0F417B"/>
              </a:solidFill>
              <a:prstDash val="sysDot"/>
            </a:ln>
          </p:spPr>
          <p:style>
            <a:lnRef idx="1">
              <a:schemeClr val="dk1"/>
            </a:lnRef>
            <a:fillRef idx="0">
              <a:schemeClr val="dk1"/>
            </a:fillRef>
            <a:effectRef idx="0">
              <a:schemeClr val="dk1"/>
            </a:effectRef>
            <a:fontRef idx="minor">
              <a:schemeClr val="tx1"/>
            </a:fontRef>
          </p:style>
        </p:cxnSp>
        <p:cxnSp>
          <p:nvCxnSpPr>
            <p:cNvPr id="405" name="直接连接符 404"/>
            <p:cNvCxnSpPr/>
            <p:nvPr/>
          </p:nvCxnSpPr>
          <p:spPr>
            <a:xfrm>
              <a:off x="1819089" y="1895886"/>
              <a:ext cx="1189105" cy="0"/>
            </a:xfrm>
            <a:prstGeom prst="line">
              <a:avLst/>
            </a:prstGeom>
            <a:ln w="38100">
              <a:solidFill>
                <a:srgbClr val="0F417B"/>
              </a:solidFill>
              <a:prstDash val="sysDot"/>
            </a:ln>
          </p:spPr>
          <p:style>
            <a:lnRef idx="1">
              <a:schemeClr val="accent1"/>
            </a:lnRef>
            <a:fillRef idx="0">
              <a:schemeClr val="accent1"/>
            </a:fillRef>
            <a:effectRef idx="0">
              <a:schemeClr val="accent1"/>
            </a:effectRef>
            <a:fontRef idx="minor">
              <a:schemeClr val="tx1"/>
            </a:fontRef>
          </p:style>
        </p:cxnSp>
        <p:cxnSp>
          <p:nvCxnSpPr>
            <p:cNvPr id="407" name="直接箭头连接符 406"/>
            <p:cNvCxnSpPr/>
            <p:nvPr/>
          </p:nvCxnSpPr>
          <p:spPr>
            <a:xfrm>
              <a:off x="4411768" y="2142094"/>
              <a:ext cx="1037887" cy="0"/>
            </a:xfrm>
            <a:prstGeom prst="straightConnector1">
              <a:avLst/>
            </a:prstGeom>
            <a:ln w="38100">
              <a:solidFill>
                <a:srgbClr val="0F417B"/>
              </a:solidFill>
              <a:prstDash val="sysDot"/>
              <a:tailEnd type="triangle"/>
            </a:ln>
          </p:spPr>
          <p:style>
            <a:lnRef idx="1">
              <a:schemeClr val="accent1"/>
            </a:lnRef>
            <a:fillRef idx="0">
              <a:schemeClr val="accent1"/>
            </a:fillRef>
            <a:effectRef idx="0">
              <a:schemeClr val="accent1"/>
            </a:effectRef>
            <a:fontRef idx="minor">
              <a:schemeClr val="tx1"/>
            </a:fontRef>
          </p:style>
        </p:cxnSp>
        <p:cxnSp>
          <p:nvCxnSpPr>
            <p:cNvPr id="408" name="直接箭头连接符 407"/>
            <p:cNvCxnSpPr/>
            <p:nvPr/>
          </p:nvCxnSpPr>
          <p:spPr>
            <a:xfrm>
              <a:off x="6790297" y="2142094"/>
              <a:ext cx="1037887" cy="0"/>
            </a:xfrm>
            <a:prstGeom prst="straightConnector1">
              <a:avLst/>
            </a:prstGeom>
            <a:ln w="38100">
              <a:solidFill>
                <a:srgbClr val="0F417B"/>
              </a:solidFill>
              <a:prstDash val="sysDot"/>
              <a:tailEnd type="triangle"/>
            </a:ln>
          </p:spPr>
          <p:style>
            <a:lnRef idx="1">
              <a:schemeClr val="accent1"/>
            </a:lnRef>
            <a:fillRef idx="0">
              <a:schemeClr val="accent1"/>
            </a:fillRef>
            <a:effectRef idx="0">
              <a:schemeClr val="accent1"/>
            </a:effectRef>
            <a:fontRef idx="minor">
              <a:schemeClr val="tx1"/>
            </a:fontRef>
          </p:style>
        </p:cxnSp>
        <p:cxnSp>
          <p:nvCxnSpPr>
            <p:cNvPr id="410" name="直接箭头连接符 409"/>
            <p:cNvCxnSpPr/>
            <p:nvPr/>
          </p:nvCxnSpPr>
          <p:spPr>
            <a:xfrm flipH="1">
              <a:off x="4418546" y="1813237"/>
              <a:ext cx="1039815" cy="0"/>
            </a:xfrm>
            <a:prstGeom prst="straightConnector1">
              <a:avLst/>
            </a:prstGeom>
            <a:ln w="38100">
              <a:solidFill>
                <a:srgbClr val="0F417B"/>
              </a:solidFill>
              <a:prstDash val="sysDot"/>
              <a:tailEnd type="triangle"/>
            </a:ln>
          </p:spPr>
          <p:style>
            <a:lnRef idx="1">
              <a:schemeClr val="accent1"/>
            </a:lnRef>
            <a:fillRef idx="0">
              <a:schemeClr val="accent1"/>
            </a:fillRef>
            <a:effectRef idx="0">
              <a:schemeClr val="accent1"/>
            </a:effectRef>
            <a:fontRef idx="minor">
              <a:schemeClr val="tx1"/>
            </a:fontRef>
          </p:style>
        </p:cxnSp>
        <p:cxnSp>
          <p:nvCxnSpPr>
            <p:cNvPr id="411" name="直接箭头连接符 410"/>
            <p:cNvCxnSpPr/>
            <p:nvPr/>
          </p:nvCxnSpPr>
          <p:spPr>
            <a:xfrm flipH="1">
              <a:off x="6782801" y="1813237"/>
              <a:ext cx="1039815" cy="0"/>
            </a:xfrm>
            <a:prstGeom prst="straightConnector1">
              <a:avLst/>
            </a:prstGeom>
            <a:ln w="38100">
              <a:solidFill>
                <a:srgbClr val="0F417B"/>
              </a:solidFill>
              <a:prstDash val="sysDot"/>
              <a:tailEnd type="triangle"/>
            </a:ln>
          </p:spPr>
          <p:style>
            <a:lnRef idx="1">
              <a:schemeClr val="accent1"/>
            </a:lnRef>
            <a:fillRef idx="0">
              <a:schemeClr val="accent1"/>
            </a:fillRef>
            <a:effectRef idx="0">
              <a:schemeClr val="accent1"/>
            </a:effectRef>
            <a:fontRef idx="minor">
              <a:schemeClr val="tx1"/>
            </a:fontRef>
          </p:style>
        </p:cxnSp>
        <p:cxnSp>
          <p:nvCxnSpPr>
            <p:cNvPr id="412" name="直接连接符 411"/>
            <p:cNvCxnSpPr/>
            <p:nvPr/>
          </p:nvCxnSpPr>
          <p:spPr>
            <a:xfrm>
              <a:off x="9144001" y="1895886"/>
              <a:ext cx="1189105" cy="0"/>
            </a:xfrm>
            <a:prstGeom prst="line">
              <a:avLst/>
            </a:prstGeom>
            <a:ln w="38100">
              <a:solidFill>
                <a:srgbClr val="0F417B"/>
              </a:solidFill>
              <a:prstDash val="sysDot"/>
            </a:ln>
          </p:spPr>
          <p:style>
            <a:lnRef idx="1">
              <a:schemeClr val="accent1"/>
            </a:lnRef>
            <a:fillRef idx="0">
              <a:schemeClr val="accent1"/>
            </a:fillRef>
            <a:effectRef idx="0">
              <a:schemeClr val="accent1"/>
            </a:effectRef>
            <a:fontRef idx="minor">
              <a:schemeClr val="tx1"/>
            </a:fontRef>
          </p:style>
        </p:cxnSp>
        <p:cxnSp>
          <p:nvCxnSpPr>
            <p:cNvPr id="414" name="直接连接符 413"/>
            <p:cNvCxnSpPr/>
            <p:nvPr/>
          </p:nvCxnSpPr>
          <p:spPr>
            <a:xfrm>
              <a:off x="1819089" y="5872178"/>
              <a:ext cx="1450947" cy="0"/>
            </a:xfrm>
            <a:prstGeom prst="line">
              <a:avLst/>
            </a:prstGeom>
            <a:ln w="38100">
              <a:solidFill>
                <a:srgbClr val="0F417B"/>
              </a:solidFill>
              <a:prstDash val="sysDot"/>
            </a:ln>
          </p:spPr>
          <p:style>
            <a:lnRef idx="1">
              <a:schemeClr val="accent1"/>
            </a:lnRef>
            <a:fillRef idx="0">
              <a:schemeClr val="accent1"/>
            </a:fillRef>
            <a:effectRef idx="0">
              <a:schemeClr val="accent1"/>
            </a:effectRef>
            <a:fontRef idx="minor">
              <a:schemeClr val="tx1"/>
            </a:fontRef>
          </p:style>
        </p:cxnSp>
        <p:cxnSp>
          <p:nvCxnSpPr>
            <p:cNvPr id="415" name="直接连接符 414"/>
            <p:cNvCxnSpPr/>
            <p:nvPr/>
          </p:nvCxnSpPr>
          <p:spPr>
            <a:xfrm>
              <a:off x="8850178" y="5867363"/>
              <a:ext cx="1450947" cy="0"/>
            </a:xfrm>
            <a:prstGeom prst="line">
              <a:avLst/>
            </a:prstGeom>
            <a:ln w="38100">
              <a:solidFill>
                <a:srgbClr val="795696"/>
              </a:solidFill>
              <a:prstDash val="sysDot"/>
            </a:ln>
          </p:spPr>
          <p:style>
            <a:lnRef idx="1">
              <a:schemeClr val="accent1"/>
            </a:lnRef>
            <a:fillRef idx="0">
              <a:schemeClr val="accent1"/>
            </a:fillRef>
            <a:effectRef idx="0">
              <a:schemeClr val="accent1"/>
            </a:effectRef>
            <a:fontRef idx="minor">
              <a:schemeClr val="tx1"/>
            </a:fontRef>
          </p:style>
        </p:cxnSp>
        <p:sp>
          <p:nvSpPr>
            <p:cNvPr id="417" name="椭圆 416"/>
            <p:cNvSpPr/>
            <p:nvPr/>
          </p:nvSpPr>
          <p:spPr>
            <a:xfrm>
              <a:off x="5256997" y="3817080"/>
              <a:ext cx="1440000" cy="1440000"/>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zh-CN" altLang="en-US" sz="1600" b="1">
                  <a:latin typeface="微软雅黑" panose="020B0503020204020204" pitchFamily="34" charset="-122"/>
                  <a:ea typeface="微软雅黑" panose="020B0503020204020204" pitchFamily="34" charset="-122"/>
                </a:rPr>
                <a:t>线上探需</a:t>
              </a:r>
              <a:endParaRPr lang="en-US" altLang="zh-CN" sz="1600" b="1">
                <a:latin typeface="微软雅黑" panose="020B0503020204020204" pitchFamily="34" charset="-122"/>
                <a:ea typeface="微软雅黑" panose="020B0503020204020204" pitchFamily="34" charset="-122"/>
              </a:endParaRPr>
            </a:p>
            <a:p>
              <a:pPr algn="ctr"/>
              <a:r>
                <a:rPr lang="zh-CN" altLang="en-US" sz="1600" b="1">
                  <a:latin typeface="微软雅黑" panose="020B0503020204020204" pitchFamily="34" charset="-122"/>
                  <a:ea typeface="微软雅黑" panose="020B0503020204020204" pitchFamily="34" charset="-122"/>
                </a:rPr>
                <a:t>线下导购</a:t>
              </a:r>
              <a:endParaRPr lang="en-US" altLang="zh-CN" sz="1600" b="1">
                <a:latin typeface="微软雅黑" panose="020B0503020204020204" pitchFamily="34" charset="-122"/>
                <a:ea typeface="微软雅黑" panose="020B0503020204020204" pitchFamily="34" charset="-122"/>
              </a:endParaRPr>
            </a:p>
          </p:txBody>
        </p:sp>
        <p:cxnSp>
          <p:nvCxnSpPr>
            <p:cNvPr id="419" name="直接连接符 418"/>
            <p:cNvCxnSpPr/>
            <p:nvPr/>
          </p:nvCxnSpPr>
          <p:spPr>
            <a:xfrm>
              <a:off x="1799839" y="4537080"/>
              <a:ext cx="517448" cy="0"/>
            </a:xfrm>
            <a:prstGeom prst="line">
              <a:avLst/>
            </a:prstGeom>
            <a:ln w="38100">
              <a:solidFill>
                <a:srgbClr val="0F417B"/>
              </a:solidFill>
              <a:prstDash val="sysDot"/>
            </a:ln>
          </p:spPr>
          <p:style>
            <a:lnRef idx="1">
              <a:schemeClr val="accent1"/>
            </a:lnRef>
            <a:fillRef idx="0">
              <a:schemeClr val="accent1"/>
            </a:fillRef>
            <a:effectRef idx="0">
              <a:schemeClr val="accent1"/>
            </a:effectRef>
            <a:fontRef idx="minor">
              <a:schemeClr val="tx1"/>
            </a:fontRef>
          </p:style>
        </p:cxnSp>
        <p:cxnSp>
          <p:nvCxnSpPr>
            <p:cNvPr id="420" name="直接连接符 419"/>
            <p:cNvCxnSpPr/>
            <p:nvPr/>
          </p:nvCxnSpPr>
          <p:spPr>
            <a:xfrm>
              <a:off x="9783677" y="4537080"/>
              <a:ext cx="517448" cy="0"/>
            </a:xfrm>
            <a:prstGeom prst="line">
              <a:avLst/>
            </a:prstGeom>
            <a:ln w="38100">
              <a:solidFill>
                <a:srgbClr val="0F417B"/>
              </a:solidFill>
              <a:prstDash val="sysDot"/>
            </a:ln>
          </p:spPr>
          <p:style>
            <a:lnRef idx="1">
              <a:schemeClr val="accent1"/>
            </a:lnRef>
            <a:fillRef idx="0">
              <a:schemeClr val="accent1"/>
            </a:fillRef>
            <a:effectRef idx="0">
              <a:schemeClr val="accent1"/>
            </a:effectRef>
            <a:fontRef idx="minor">
              <a:schemeClr val="tx1"/>
            </a:fontRef>
          </p:style>
        </p:cxnSp>
        <p:sp>
          <p:nvSpPr>
            <p:cNvPr id="421" name="箭头: 右 420"/>
            <p:cNvSpPr>
              <a:spLocks noChangeAspect="1"/>
            </p:cNvSpPr>
            <p:nvPr/>
          </p:nvSpPr>
          <p:spPr>
            <a:xfrm rot="16200000" flipH="1">
              <a:off x="5989586" y="5630816"/>
              <a:ext cx="267308" cy="635624"/>
            </a:xfrm>
            <a:prstGeom prst="rightArrow">
              <a:avLst>
                <a:gd name="adj1" fmla="val 68446"/>
                <a:gd name="adj2" fmla="val 70643"/>
              </a:avLst>
            </a:prstGeom>
            <a:gradFill>
              <a:gsLst>
                <a:gs pos="0">
                  <a:schemeClr val="accent1">
                    <a:alpha val="0"/>
                  </a:schemeClr>
                </a:gs>
                <a:gs pos="99000">
                  <a:schemeClr val="accent1"/>
                </a:gs>
              </a:gsLst>
              <a:lin ang="0" scaled="1"/>
            </a:gradFill>
            <a:ln w="12700" cap="flat" cmpd="sng" algn="ctr">
              <a:gradFill flip="none" rotWithShape="1">
                <a:gsLst>
                  <a:gs pos="0">
                    <a:schemeClr val="accent1">
                      <a:lumMod val="75000"/>
                      <a:alpha val="0"/>
                    </a:schemeClr>
                  </a:gs>
                  <a:gs pos="99000">
                    <a:schemeClr val="accent1">
                      <a:lumMod val="75000"/>
                    </a:schemeClr>
                  </a:gs>
                </a:gsLst>
                <a:lin ang="0" scaled="1"/>
              </a:gradFill>
              <a:prstDash val="solid"/>
              <a:miter lim="800000"/>
            </a:ln>
            <a:effectLst/>
          </p:spPr>
          <p:txBody>
            <a:bodyPr rtlCol="0"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0" cap="none" spc="0" normalizeH="0" baseline="0" noProof="0">
                <a:ln>
                  <a:noFill/>
                </a:ln>
                <a:solidFill>
                  <a:prstClr val="white"/>
                </a:solidFill>
                <a:effectLst/>
                <a:uLnTx/>
                <a:uFillTx/>
                <a:latin typeface="OPPOSans R" panose="00020600040101010101" pitchFamily="18" charset="-122"/>
                <a:ea typeface="OPPOSans R" panose="00020600040101010101" pitchFamily="18" charset="-122"/>
                <a:cs typeface="+mn-cs"/>
              </a:endParaRPr>
            </a:p>
          </p:txBody>
        </p:sp>
        <p:cxnSp>
          <p:nvCxnSpPr>
            <p:cNvPr id="426" name="直接箭头连接符 425"/>
            <p:cNvCxnSpPr/>
            <p:nvPr/>
          </p:nvCxnSpPr>
          <p:spPr>
            <a:xfrm flipH="1">
              <a:off x="3925747" y="5469072"/>
              <a:ext cx="3556" cy="155016"/>
            </a:xfrm>
            <a:prstGeom prst="straightConnector1">
              <a:avLst/>
            </a:prstGeom>
            <a:ln w="19050">
              <a:solidFill>
                <a:srgbClr val="795696"/>
              </a:solidFill>
              <a:tailEnd type="triangle"/>
            </a:ln>
          </p:spPr>
          <p:style>
            <a:lnRef idx="1">
              <a:schemeClr val="accent1"/>
            </a:lnRef>
            <a:fillRef idx="0">
              <a:schemeClr val="accent1"/>
            </a:fillRef>
            <a:effectRef idx="0">
              <a:schemeClr val="accent1"/>
            </a:effectRef>
            <a:fontRef idx="minor">
              <a:schemeClr val="tx1"/>
            </a:fontRef>
          </p:style>
        </p:cxnSp>
        <p:cxnSp>
          <p:nvCxnSpPr>
            <p:cNvPr id="427" name="直接箭头连接符 426"/>
            <p:cNvCxnSpPr/>
            <p:nvPr/>
          </p:nvCxnSpPr>
          <p:spPr>
            <a:xfrm flipH="1">
              <a:off x="8168898" y="5469072"/>
              <a:ext cx="3556" cy="155016"/>
            </a:xfrm>
            <a:prstGeom prst="straightConnector1">
              <a:avLst/>
            </a:prstGeom>
            <a:ln w="19050">
              <a:solidFill>
                <a:srgbClr val="795696"/>
              </a:solidFill>
              <a:tailEnd type="triangle"/>
            </a:ln>
          </p:spPr>
          <p:style>
            <a:lnRef idx="1">
              <a:schemeClr val="accent1"/>
            </a:lnRef>
            <a:fillRef idx="0">
              <a:schemeClr val="accent1"/>
            </a:fillRef>
            <a:effectRef idx="0">
              <a:schemeClr val="accent1"/>
            </a:effectRef>
            <a:fontRef idx="minor">
              <a:schemeClr val="tx1"/>
            </a:fontRef>
          </p:style>
        </p:cxnSp>
        <p:grpSp>
          <p:nvGrpSpPr>
            <p:cNvPr id="203" name="组合 202"/>
            <p:cNvGrpSpPr/>
            <p:nvPr/>
          </p:nvGrpSpPr>
          <p:grpSpPr>
            <a:xfrm>
              <a:off x="7641144" y="5221793"/>
              <a:ext cx="927847" cy="276999"/>
              <a:chOff x="2590416" y="1473239"/>
              <a:chExt cx="1080000" cy="322423"/>
            </a:xfrm>
          </p:grpSpPr>
          <p:sp>
            <p:nvSpPr>
              <p:cNvPr id="204" name="圆角矩形 106"/>
              <p:cNvSpPr/>
              <p:nvPr/>
            </p:nvSpPr>
            <p:spPr>
              <a:xfrm>
                <a:off x="2660383" y="1485121"/>
                <a:ext cx="940067" cy="298660"/>
              </a:xfrm>
              <a:prstGeom prst="roundRect">
                <a:avLst>
                  <a:gd name="adj" fmla="val 50000"/>
                </a:avLst>
              </a:prstGeom>
              <a:solidFill>
                <a:schemeClr val="accent1"/>
              </a:solidFill>
              <a:ln w="9525">
                <a:gradFill>
                  <a:gsLst>
                    <a:gs pos="0">
                      <a:schemeClr val="accent1">
                        <a:alpha val="0"/>
                      </a:schemeClr>
                    </a:gs>
                    <a:gs pos="100000">
                      <a:schemeClr val="accent1"/>
                    </a:gs>
                  </a:gsLst>
                  <a:lin ang="5400000" scaled="1"/>
                </a:gradFill>
              </a:ln>
              <a:effectLst>
                <a:outerShdw blurRad="368300" dist="203200" dir="5400000" sx="98000" sy="98000" algn="t" rotWithShape="0">
                  <a:schemeClr val="accent2">
                    <a:lumMod val="50000"/>
                    <a:alpha val="18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200" b="0" i="0" u="none" strike="noStrike" kern="1200" cap="none" spc="0" normalizeH="0" baseline="0" noProof="0">
                  <a:ln>
                    <a:noFill/>
                  </a:ln>
                  <a:solidFill>
                    <a:prstClr val="white"/>
                  </a:solidFill>
                  <a:effectLst/>
                  <a:uLnTx/>
                  <a:uFillTx/>
                  <a:latin typeface="微软雅黑" panose="020B0503020204020204" pitchFamily="34" charset="-122"/>
                  <a:ea typeface="微软雅黑" panose="020B0503020204020204" pitchFamily="34" charset="-122"/>
                </a:endParaRPr>
              </a:p>
            </p:txBody>
          </p:sp>
          <p:sp>
            <p:nvSpPr>
              <p:cNvPr id="205" name="文本框 204"/>
              <p:cNvSpPr txBox="1"/>
              <p:nvPr/>
            </p:nvSpPr>
            <p:spPr>
              <a:xfrm>
                <a:off x="2590416" y="1473239"/>
                <a:ext cx="1080000" cy="322423"/>
              </a:xfrm>
              <a:prstGeom prst="rect">
                <a:avLst/>
              </a:prstGeom>
              <a:noFill/>
            </p:spPr>
            <p:txBody>
              <a:bodyPr wrap="square" rtlCol="0">
                <a:spAutoFit/>
              </a:bodyPr>
              <a:lstStyle>
                <a:defPPr>
                  <a:defRPr lang="zh-CN"/>
                </a:defPPr>
                <a:lvl1pPr algn="ctr">
                  <a:lnSpc>
                    <a:spcPct val="110000"/>
                  </a:lnSpc>
                  <a:defRPr sz="1400">
                    <a:latin typeface="OPPOSans B" panose="00020600040101010101" pitchFamily="18" charset="-122"/>
                    <a:ea typeface="OPPOSans B" panose="00020600040101010101" pitchFamily="18" charset="-122"/>
                    <a:cs typeface="OPPOSans B" panose="00020600040101010101" pitchFamily="18" charset="-122"/>
                  </a:defRPr>
                </a:lvl1pPr>
              </a:lstStyle>
              <a:p>
                <a:pPr marL="0" marR="0" lvl="0" indent="0" algn="ctr" defTabSz="914400" rtl="0" eaLnBrk="1" fontAlgn="auto" latinLnBrk="0" hangingPunct="1">
                  <a:lnSpc>
                    <a:spcPct val="100000"/>
                  </a:lnSpc>
                  <a:spcBef>
                    <a:spcPct val="0"/>
                  </a:spcBef>
                  <a:spcAft>
                    <a:spcPct val="0"/>
                  </a:spcAft>
                  <a:buClrTx/>
                  <a:buSzTx/>
                  <a:buFontTx/>
                  <a:buNone/>
                  <a:defRPr/>
                </a:pPr>
                <a:r>
                  <a:rPr kumimoji="0" lang="zh-CN" altLang="en-US" sz="1200" b="0" i="0" u="none" strike="noStrike" kern="1200" cap="none" spc="0" normalizeH="0" baseline="0" noProof="0">
                    <a:ln>
                      <a:noFill/>
                    </a:ln>
                    <a:solidFill>
                      <a:prstClr val="white"/>
                    </a:solidFill>
                    <a:effectLst/>
                    <a:uLnTx/>
                    <a:uFillTx/>
                    <a:latin typeface="微软雅黑" panose="020B0503020204020204" pitchFamily="34" charset="-122"/>
                    <a:ea typeface="微软雅黑" panose="020B0503020204020204" pitchFamily="34" charset="-122"/>
                  </a:rPr>
                  <a:t>节日大促</a:t>
                </a:r>
                <a:endParaRPr kumimoji="0" lang="zh-CN" altLang="en-US" sz="1200" b="0" i="0" u="none" strike="noStrike" kern="1200" cap="none" spc="0" normalizeH="0" baseline="0" noProof="0">
                  <a:ln>
                    <a:noFill/>
                  </a:ln>
                  <a:solidFill>
                    <a:prstClr val="white"/>
                  </a:solidFill>
                  <a:effectLst/>
                  <a:uLnTx/>
                  <a:uFillTx/>
                  <a:latin typeface="微软雅黑" panose="020B0503020204020204" pitchFamily="34" charset="-122"/>
                  <a:ea typeface="微软雅黑" panose="020B0503020204020204" pitchFamily="34" charset="-122"/>
                </a:endParaRPr>
              </a:p>
            </p:txBody>
          </p:sp>
        </p:grpSp>
        <p:grpSp>
          <p:nvGrpSpPr>
            <p:cNvPr id="379" name="组合 378"/>
            <p:cNvGrpSpPr/>
            <p:nvPr/>
          </p:nvGrpSpPr>
          <p:grpSpPr>
            <a:xfrm>
              <a:off x="3494254" y="5212488"/>
              <a:ext cx="927847" cy="286304"/>
              <a:chOff x="2590416" y="1485121"/>
              <a:chExt cx="1080000" cy="333254"/>
            </a:xfrm>
          </p:grpSpPr>
          <p:sp>
            <p:nvSpPr>
              <p:cNvPr id="221" name="圆角矩形 106"/>
              <p:cNvSpPr/>
              <p:nvPr/>
            </p:nvSpPr>
            <p:spPr>
              <a:xfrm>
                <a:off x="2660383" y="1485121"/>
                <a:ext cx="940067" cy="298660"/>
              </a:xfrm>
              <a:prstGeom prst="roundRect">
                <a:avLst>
                  <a:gd name="adj" fmla="val 50000"/>
                </a:avLst>
              </a:prstGeom>
              <a:solidFill>
                <a:schemeClr val="accent1"/>
              </a:solidFill>
              <a:ln w="9525">
                <a:gradFill>
                  <a:gsLst>
                    <a:gs pos="0">
                      <a:schemeClr val="accent1">
                        <a:alpha val="0"/>
                      </a:schemeClr>
                    </a:gs>
                    <a:gs pos="100000">
                      <a:schemeClr val="accent1"/>
                    </a:gs>
                  </a:gsLst>
                  <a:lin ang="5400000" scaled="1"/>
                </a:gradFill>
              </a:ln>
              <a:effectLst>
                <a:outerShdw blurRad="368300" dist="203200" dir="5400000" sx="98000" sy="98000" algn="t" rotWithShape="0">
                  <a:schemeClr val="accent2">
                    <a:lumMod val="50000"/>
                    <a:alpha val="18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200" b="0" i="0" u="none" strike="noStrike" kern="1200" cap="none" spc="0" normalizeH="0" baseline="0" noProof="0">
                  <a:ln>
                    <a:noFill/>
                  </a:ln>
                  <a:solidFill>
                    <a:prstClr val="white"/>
                  </a:solidFill>
                  <a:effectLst/>
                  <a:uLnTx/>
                  <a:uFillTx/>
                  <a:latin typeface="微软雅黑" panose="020B0503020204020204" pitchFamily="34" charset="-122"/>
                  <a:ea typeface="微软雅黑" panose="020B0503020204020204" pitchFamily="34" charset="-122"/>
                </a:endParaRPr>
              </a:p>
            </p:txBody>
          </p:sp>
          <p:sp>
            <p:nvSpPr>
              <p:cNvPr id="222" name="文本框 221"/>
              <p:cNvSpPr txBox="1"/>
              <p:nvPr/>
            </p:nvSpPr>
            <p:spPr>
              <a:xfrm>
                <a:off x="2590416" y="1495952"/>
                <a:ext cx="1080000" cy="322423"/>
              </a:xfrm>
              <a:prstGeom prst="rect">
                <a:avLst/>
              </a:prstGeom>
              <a:noFill/>
            </p:spPr>
            <p:txBody>
              <a:bodyPr wrap="square" rtlCol="0">
                <a:spAutoFit/>
              </a:bodyPr>
              <a:lstStyle>
                <a:defPPr>
                  <a:defRPr lang="zh-CN"/>
                </a:defPPr>
                <a:lvl1pPr algn="ctr">
                  <a:lnSpc>
                    <a:spcPct val="110000"/>
                  </a:lnSpc>
                  <a:defRPr sz="1400">
                    <a:latin typeface="OPPOSans B" panose="00020600040101010101" pitchFamily="18" charset="-122"/>
                    <a:ea typeface="OPPOSans B" panose="00020600040101010101" pitchFamily="18" charset="-122"/>
                    <a:cs typeface="OPPOSans B" panose="00020600040101010101" pitchFamily="18" charset="-122"/>
                  </a:defRPr>
                </a:lvl1pPr>
              </a:lstStyle>
              <a:p>
                <a:pPr marL="0" marR="0" lvl="0" indent="0" algn="ctr" defTabSz="914400" rtl="0" eaLnBrk="1" fontAlgn="auto" latinLnBrk="0" hangingPunct="1">
                  <a:lnSpc>
                    <a:spcPct val="100000"/>
                  </a:lnSpc>
                  <a:spcBef>
                    <a:spcPct val="0"/>
                  </a:spcBef>
                  <a:spcAft>
                    <a:spcPct val="0"/>
                  </a:spcAft>
                  <a:buClrTx/>
                  <a:buSzTx/>
                  <a:buFontTx/>
                  <a:buNone/>
                  <a:defRPr/>
                </a:pPr>
                <a:r>
                  <a:rPr lang="zh-CN" altLang="en-US" sz="1200">
                    <a:solidFill>
                      <a:prstClr val="white"/>
                    </a:solidFill>
                    <a:latin typeface="微软雅黑" panose="020B0503020204020204" pitchFamily="34" charset="-122"/>
                    <a:ea typeface="微软雅黑" panose="020B0503020204020204" pitchFamily="34" charset="-122"/>
                  </a:rPr>
                  <a:t>到店券包</a:t>
                </a:r>
                <a:endParaRPr kumimoji="0" lang="zh-CN" altLang="en-US" sz="1200" b="0" i="0" u="none" strike="noStrike" kern="1200" cap="none" spc="0" normalizeH="0" baseline="0" noProof="0">
                  <a:ln>
                    <a:noFill/>
                  </a:ln>
                  <a:solidFill>
                    <a:prstClr val="white"/>
                  </a:solidFill>
                  <a:effectLst/>
                  <a:uLnTx/>
                  <a:uFillTx/>
                  <a:latin typeface="微软雅黑" panose="020B0503020204020204" pitchFamily="34" charset="-122"/>
                  <a:ea typeface="微软雅黑" panose="020B0503020204020204" pitchFamily="34" charset="-122"/>
                </a:endParaRPr>
              </a:p>
            </p:txBody>
          </p:sp>
        </p:grpSp>
      </p:grpSp>
      <p:sp>
        <p:nvSpPr>
          <p:cNvPr id="3" name="文本框 2"/>
          <p:cNvSpPr txBox="1"/>
          <p:nvPr/>
        </p:nvSpPr>
        <p:spPr>
          <a:xfrm>
            <a:off x="817948" y="269402"/>
            <a:ext cx="7562367" cy="584775"/>
          </a:xfrm>
          <a:prstGeom prst="rect">
            <a:avLst/>
          </a:prstGeom>
          <a:noFill/>
        </p:spPr>
        <p:txBody>
          <a:bodyPr wrap="square">
            <a:spAutoFit/>
          </a:bodyPr>
          <a:lstStyle/>
          <a:p>
            <a:r>
              <a:rPr lang="zh-CN" altLang="en-US" sz="3200">
                <a:latin typeface="微软雅黑" panose="020B0503020204020204" pitchFamily="34" charset="-122"/>
                <a:ea typeface="微软雅黑" panose="020B0503020204020204" pitchFamily="34" charset="-122"/>
              </a:rPr>
              <a:t>新零售场景私域拉新模型</a:t>
            </a:r>
            <a:endParaRPr lang="zh-CN" altLang="en-US" sz="3200">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5:prstTrans prst="peelOff"/>
      </p:transition>
    </mc:Choice>
    <mc:Fallback>
      <p:transition spd="slow">
        <p:fade/>
      </p:transition>
    </mc:Fallback>
  </mc:AlternateContent>
</p:sld>
</file>

<file path=ppt/slides/slide1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任意多边形: 形状 24"/>
          <p:cNvSpPr/>
          <p:nvPr/>
        </p:nvSpPr>
        <p:spPr>
          <a:xfrm>
            <a:off x="1650775" y="1473570"/>
            <a:ext cx="8890451" cy="4382462"/>
          </a:xfrm>
          <a:custGeom>
            <a:avLst/>
            <a:gdLst>
              <a:gd name="connsiteX0" fmla="*/ 4447485 w 8890451"/>
              <a:gd name="connsiteY0" fmla="*/ 0 h 4382462"/>
              <a:gd name="connsiteX1" fmla="*/ 8743682 w 8890451"/>
              <a:gd name="connsiteY1" fmla="*/ 2153547 h 4382462"/>
              <a:gd name="connsiteX2" fmla="*/ 8890451 w 8890451"/>
              <a:gd name="connsiteY2" fmla="*/ 2359940 h 4382462"/>
              <a:gd name="connsiteX3" fmla="*/ 7427826 w 8890451"/>
              <a:gd name="connsiteY3" fmla="*/ 3393101 h 4382462"/>
              <a:gd name="connsiteX4" fmla="*/ 7410009 w 8890451"/>
              <a:gd name="connsiteY4" fmla="*/ 3363774 h 4382462"/>
              <a:gd name="connsiteX5" fmla="*/ 4447483 w 8890451"/>
              <a:gd name="connsiteY5" fmla="*/ 1788612 h 4382462"/>
              <a:gd name="connsiteX6" fmla="*/ 1484957 w 8890451"/>
              <a:gd name="connsiteY6" fmla="*/ 3363774 h 4382462"/>
              <a:gd name="connsiteX7" fmla="*/ 1462966 w 8890451"/>
              <a:gd name="connsiteY7" fmla="*/ 3399973 h 4382462"/>
              <a:gd name="connsiteX8" fmla="*/ 2853855 w 8890451"/>
              <a:gd name="connsiteY8" fmla="*/ 4382462 h 4382462"/>
              <a:gd name="connsiteX9" fmla="*/ 2853855 w 8890451"/>
              <a:gd name="connsiteY9" fmla="*/ 4382462 h 4382462"/>
              <a:gd name="connsiteX10" fmla="*/ 0 w 8890451"/>
              <a:gd name="connsiteY10" fmla="*/ 2366572 h 4382462"/>
              <a:gd name="connsiteX11" fmla="*/ 1813 w 8890451"/>
              <a:gd name="connsiteY11" fmla="*/ 2363745 h 4382462"/>
              <a:gd name="connsiteX12" fmla="*/ 4447485 w 8890451"/>
              <a:gd name="connsiteY12" fmla="*/ 0 h 43824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8890451" h="4382462">
                <a:moveTo>
                  <a:pt x="4447485" y="0"/>
                </a:moveTo>
                <a:cubicBezTo>
                  <a:pt x="6205557" y="0"/>
                  <a:pt x="7765985" y="846212"/>
                  <a:pt x="8743682" y="2153547"/>
                </a:cubicBezTo>
                <a:lnTo>
                  <a:pt x="8890451" y="2359940"/>
                </a:lnTo>
                <a:lnTo>
                  <a:pt x="7427826" y="3393101"/>
                </a:lnTo>
                <a:lnTo>
                  <a:pt x="7410009" y="3363774"/>
                </a:lnTo>
                <a:cubicBezTo>
                  <a:pt x="6767972" y="2413434"/>
                  <a:pt x="5680695" y="1788612"/>
                  <a:pt x="4447483" y="1788612"/>
                </a:cubicBezTo>
                <a:cubicBezTo>
                  <a:pt x="3214271" y="1788612"/>
                  <a:pt x="2126995" y="2413434"/>
                  <a:pt x="1484957" y="3363774"/>
                </a:cubicBezTo>
                <a:lnTo>
                  <a:pt x="1462966" y="3399973"/>
                </a:lnTo>
                <a:lnTo>
                  <a:pt x="2853855" y="4382462"/>
                </a:lnTo>
                <a:lnTo>
                  <a:pt x="2853855" y="4382462"/>
                </a:lnTo>
                <a:lnTo>
                  <a:pt x="0" y="2366572"/>
                </a:lnTo>
                <a:lnTo>
                  <a:pt x="1813" y="2363745"/>
                </a:lnTo>
                <a:cubicBezTo>
                  <a:pt x="965277" y="937631"/>
                  <a:pt x="2596883" y="0"/>
                  <a:pt x="4447485" y="0"/>
                </a:cubicBezTo>
                <a:close/>
              </a:path>
            </a:pathLst>
          </a:custGeom>
          <a:solidFill>
            <a:srgbClr val="DED1E5">
              <a:alpha val="5882"/>
            </a:srgbClr>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3152" tIns="36576" rIns="73152" bIns="36576" numCol="1" spcCol="0" rtlCol="0" fromWordArt="0" anchor="ctr" anchorCtr="0" forceAA="0" compatLnSpc="1">
            <a:noAutofit/>
          </a:bodyPr>
          <a:lstStyle/>
          <a:p>
            <a:pPr algn="ctr" defTabSz="731520"/>
            <a:endParaRPr lang="zh-CN" altLang="en-US" sz="1440">
              <a:solidFill>
                <a:prstClr val="white"/>
              </a:solidFill>
              <a:latin typeface="OPPOSans R" panose="00020600040101010101" pitchFamily="18" charset="-122"/>
              <a:ea typeface="OPPOSans R" panose="00020600040101010101" pitchFamily="18" charset="-122"/>
            </a:endParaRPr>
          </a:p>
        </p:txBody>
      </p:sp>
      <p:sp>
        <p:nvSpPr>
          <p:cNvPr id="26" name="任意多边形: 形状 25"/>
          <p:cNvSpPr/>
          <p:nvPr/>
        </p:nvSpPr>
        <p:spPr>
          <a:xfrm>
            <a:off x="3113570" y="3262182"/>
            <a:ext cx="5964860" cy="2593850"/>
          </a:xfrm>
          <a:custGeom>
            <a:avLst/>
            <a:gdLst>
              <a:gd name="connsiteX0" fmla="*/ 2984517 w 5964860"/>
              <a:gd name="connsiteY0" fmla="*/ 0 h 2593850"/>
              <a:gd name="connsiteX1" fmla="*/ 5947043 w 5964860"/>
              <a:gd name="connsiteY1" fmla="*/ 1575162 h 2593850"/>
              <a:gd name="connsiteX2" fmla="*/ 5964860 w 5964860"/>
              <a:gd name="connsiteY2" fmla="*/ 1604489 h 2593850"/>
              <a:gd name="connsiteX3" fmla="*/ 4564243 w 5964860"/>
              <a:gd name="connsiteY3" fmla="*/ 2593849 h 2593850"/>
              <a:gd name="connsiteX4" fmla="*/ 4564242 w 5964860"/>
              <a:gd name="connsiteY4" fmla="*/ 2593849 h 2593850"/>
              <a:gd name="connsiteX5" fmla="*/ 4478503 w 5964860"/>
              <a:gd name="connsiteY5" fmla="*/ 2479192 h 2593850"/>
              <a:gd name="connsiteX6" fmla="*/ 3200916 w 5964860"/>
              <a:gd name="connsiteY6" fmla="*/ 1784038 h 2593850"/>
              <a:gd name="connsiteX7" fmla="*/ 2977566 w 5964860"/>
              <a:gd name="connsiteY7" fmla="*/ 1771354 h 2593850"/>
              <a:gd name="connsiteX8" fmla="*/ 2977565 w 5964860"/>
              <a:gd name="connsiteY8" fmla="*/ 1771354 h 2593850"/>
              <a:gd name="connsiteX9" fmla="*/ 1476627 w 5964860"/>
              <a:gd name="connsiteY9" fmla="*/ 2479192 h 2593850"/>
              <a:gd name="connsiteX10" fmla="*/ 1390889 w 5964860"/>
              <a:gd name="connsiteY10" fmla="*/ 2593850 h 2593850"/>
              <a:gd name="connsiteX11" fmla="*/ 0 w 5964860"/>
              <a:gd name="connsiteY11" fmla="*/ 1611361 h 2593850"/>
              <a:gd name="connsiteX12" fmla="*/ 21991 w 5964860"/>
              <a:gd name="connsiteY12" fmla="*/ 1575162 h 2593850"/>
              <a:gd name="connsiteX13" fmla="*/ 2984517 w 5964860"/>
              <a:gd name="connsiteY13" fmla="*/ 0 h 25938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964860" h="2593850">
                <a:moveTo>
                  <a:pt x="2984517" y="0"/>
                </a:moveTo>
                <a:cubicBezTo>
                  <a:pt x="4217729" y="0"/>
                  <a:pt x="5305006" y="624822"/>
                  <a:pt x="5947043" y="1575162"/>
                </a:cubicBezTo>
                <a:lnTo>
                  <a:pt x="5964860" y="1604489"/>
                </a:lnTo>
                <a:lnTo>
                  <a:pt x="4564243" y="2593849"/>
                </a:lnTo>
                <a:lnTo>
                  <a:pt x="4564242" y="2593849"/>
                </a:lnTo>
                <a:lnTo>
                  <a:pt x="4478503" y="2479192"/>
                </a:lnTo>
                <a:cubicBezTo>
                  <a:pt x="4166337" y="2100935"/>
                  <a:pt x="3713948" y="1842689"/>
                  <a:pt x="3200916" y="1784038"/>
                </a:cubicBezTo>
                <a:lnTo>
                  <a:pt x="2977566" y="1771354"/>
                </a:lnTo>
                <a:lnTo>
                  <a:pt x="2977565" y="1771354"/>
                </a:lnTo>
                <a:cubicBezTo>
                  <a:pt x="2373298" y="1771354"/>
                  <a:pt x="1833388" y="2046898"/>
                  <a:pt x="1476627" y="2479192"/>
                </a:cubicBezTo>
                <a:lnTo>
                  <a:pt x="1390889" y="2593850"/>
                </a:lnTo>
                <a:lnTo>
                  <a:pt x="0" y="1611361"/>
                </a:lnTo>
                <a:lnTo>
                  <a:pt x="21991" y="1575162"/>
                </a:lnTo>
                <a:cubicBezTo>
                  <a:pt x="664029" y="624822"/>
                  <a:pt x="1751305" y="0"/>
                  <a:pt x="2984517" y="0"/>
                </a:cubicBezTo>
                <a:close/>
              </a:path>
            </a:pathLst>
          </a:custGeom>
          <a:solidFill>
            <a:srgbClr val="795696"/>
          </a:solidFill>
          <a:ln w="6350">
            <a:gradFill flip="none" rotWithShape="1">
              <a:gsLst>
                <a:gs pos="0">
                  <a:schemeClr val="accent1">
                    <a:alpha val="50000"/>
                  </a:schemeClr>
                </a:gs>
                <a:gs pos="100000">
                  <a:schemeClr val="accent1">
                    <a:alpha val="0"/>
                  </a:schemeClr>
                </a:gs>
              </a:gsLst>
              <a:lin ang="5400000" scaled="1"/>
            </a:grad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3152" tIns="36576" rIns="73152" bIns="36576" numCol="1" spcCol="0" rtlCol="0" fromWordArt="0" anchor="ctr" anchorCtr="0" forceAA="0" compatLnSpc="1">
            <a:noAutofit/>
          </a:bodyPr>
          <a:lstStyle/>
          <a:p>
            <a:pPr algn="ctr" defTabSz="731520"/>
            <a:endParaRPr lang="zh-CN" altLang="en-US" sz="1440">
              <a:solidFill>
                <a:prstClr val="white"/>
              </a:solidFill>
              <a:latin typeface="OPPOSans R" panose="00020600040101010101" pitchFamily="18" charset="-122"/>
              <a:ea typeface="OPPOSans R" panose="00020600040101010101" pitchFamily="18" charset="-122"/>
            </a:endParaRPr>
          </a:p>
        </p:txBody>
      </p:sp>
      <p:sp>
        <p:nvSpPr>
          <p:cNvPr id="27" name="矩形: 圆角 26"/>
          <p:cNvSpPr/>
          <p:nvPr/>
        </p:nvSpPr>
        <p:spPr>
          <a:xfrm>
            <a:off x="3744865" y="4853056"/>
            <a:ext cx="1157638" cy="375725"/>
          </a:xfrm>
          <a:prstGeom prst="roundRect">
            <a:avLst>
              <a:gd name="adj" fmla="val 50000"/>
            </a:avLst>
          </a:prstGeom>
          <a:solidFill>
            <a:schemeClr val="bg1"/>
          </a:solidFill>
          <a:ln w="12700">
            <a:gradFill>
              <a:gsLst>
                <a:gs pos="50000">
                  <a:srgbClr val="3665D9">
                    <a:alpha val="0"/>
                  </a:srgbClr>
                </a:gs>
                <a:gs pos="0">
                  <a:schemeClr val="accent1"/>
                </a:gs>
                <a:gs pos="100000">
                  <a:schemeClr val="accent1"/>
                </a:gs>
              </a:gsLst>
              <a:lin ang="8100000" scaled="0"/>
            </a:gra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28" name="文本框 27"/>
          <p:cNvSpPr txBox="1"/>
          <p:nvPr/>
        </p:nvSpPr>
        <p:spPr>
          <a:xfrm>
            <a:off x="3782513" y="4894965"/>
            <a:ext cx="1082348" cy="307777"/>
          </a:xfrm>
          <a:prstGeom prst="rect">
            <a:avLst/>
          </a:prstGeom>
          <a:noFill/>
        </p:spPr>
        <p:txBody>
          <a:bodyPr wrap="none" rtlCol="0">
            <a:spAutoFit/>
          </a:bodyPr>
          <a:lstStyle/>
          <a:p>
            <a:pPr algn="ctr"/>
            <a:r>
              <a:rPr lang="zh-CN" altLang="en-US" sz="1400">
                <a:latin typeface="OPPOSans M" pitchFamily="18" charset="-122"/>
                <a:ea typeface="OPPOSans M" pitchFamily="18" charset="-122"/>
                <a:cs typeface="OPPOSans M" pitchFamily="18" charset="-122"/>
              </a:rPr>
              <a:t>直播间选品</a:t>
            </a:r>
            <a:endParaRPr lang="zh-CN" altLang="en-US" sz="1400">
              <a:latin typeface="OPPOSans M" pitchFamily="18" charset="-122"/>
              <a:ea typeface="OPPOSans M" pitchFamily="18" charset="-122"/>
              <a:cs typeface="OPPOSans M" pitchFamily="18" charset="-122"/>
            </a:endParaRPr>
          </a:p>
        </p:txBody>
      </p:sp>
      <p:sp>
        <p:nvSpPr>
          <p:cNvPr id="29" name="矩形: 圆角 28"/>
          <p:cNvSpPr/>
          <p:nvPr/>
        </p:nvSpPr>
        <p:spPr>
          <a:xfrm>
            <a:off x="4704615" y="4165397"/>
            <a:ext cx="1157638" cy="375725"/>
          </a:xfrm>
          <a:prstGeom prst="roundRect">
            <a:avLst>
              <a:gd name="adj" fmla="val 50000"/>
            </a:avLst>
          </a:prstGeom>
          <a:solidFill>
            <a:schemeClr val="bg1"/>
          </a:solidFill>
          <a:ln w="12700">
            <a:gradFill>
              <a:gsLst>
                <a:gs pos="50000">
                  <a:srgbClr val="3665D9">
                    <a:alpha val="0"/>
                  </a:srgbClr>
                </a:gs>
                <a:gs pos="0">
                  <a:schemeClr val="accent1"/>
                </a:gs>
                <a:gs pos="100000">
                  <a:schemeClr val="accent1"/>
                </a:gs>
              </a:gsLst>
              <a:lin ang="8100000" scaled="0"/>
            </a:gra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30" name="文本框 29"/>
          <p:cNvSpPr txBox="1"/>
          <p:nvPr/>
        </p:nvSpPr>
        <p:spPr>
          <a:xfrm>
            <a:off x="4832031" y="4207306"/>
            <a:ext cx="902811" cy="307777"/>
          </a:xfrm>
          <a:prstGeom prst="rect">
            <a:avLst/>
          </a:prstGeom>
          <a:noFill/>
        </p:spPr>
        <p:txBody>
          <a:bodyPr wrap="none" rtlCol="0">
            <a:spAutoFit/>
          </a:bodyPr>
          <a:lstStyle/>
          <a:p>
            <a:pPr algn="ctr"/>
            <a:r>
              <a:rPr lang="zh-CN" altLang="en-US" sz="1400">
                <a:latin typeface="OPPOSans M" pitchFamily="18" charset="-122"/>
                <a:ea typeface="OPPOSans M" pitchFamily="18" charset="-122"/>
                <a:cs typeface="OPPOSans M" pitchFamily="18" charset="-122"/>
              </a:rPr>
              <a:t>卖点提炼</a:t>
            </a:r>
            <a:endParaRPr lang="zh-CN" altLang="en-US" sz="1400">
              <a:latin typeface="OPPOSans M" pitchFamily="18" charset="-122"/>
              <a:ea typeface="OPPOSans M" pitchFamily="18" charset="-122"/>
              <a:cs typeface="OPPOSans M" pitchFamily="18" charset="-122"/>
            </a:endParaRPr>
          </a:p>
        </p:txBody>
      </p:sp>
      <p:sp>
        <p:nvSpPr>
          <p:cNvPr id="31" name="矩形: 圆角 30"/>
          <p:cNvSpPr/>
          <p:nvPr/>
        </p:nvSpPr>
        <p:spPr>
          <a:xfrm>
            <a:off x="6329747" y="4165397"/>
            <a:ext cx="1157638" cy="375725"/>
          </a:xfrm>
          <a:prstGeom prst="roundRect">
            <a:avLst>
              <a:gd name="adj" fmla="val 50000"/>
            </a:avLst>
          </a:prstGeom>
          <a:solidFill>
            <a:schemeClr val="bg1"/>
          </a:solidFill>
          <a:ln w="12700">
            <a:gradFill>
              <a:gsLst>
                <a:gs pos="50000">
                  <a:srgbClr val="3665D9">
                    <a:alpha val="0"/>
                  </a:srgbClr>
                </a:gs>
                <a:gs pos="0">
                  <a:schemeClr val="accent1"/>
                </a:gs>
                <a:gs pos="100000">
                  <a:schemeClr val="accent1"/>
                </a:gs>
              </a:gsLst>
              <a:lin ang="8100000" scaled="0"/>
            </a:gra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32" name="文本框 31"/>
          <p:cNvSpPr txBox="1"/>
          <p:nvPr/>
        </p:nvSpPr>
        <p:spPr>
          <a:xfrm>
            <a:off x="6457162" y="4207306"/>
            <a:ext cx="902811" cy="307777"/>
          </a:xfrm>
          <a:prstGeom prst="rect">
            <a:avLst/>
          </a:prstGeom>
          <a:noFill/>
        </p:spPr>
        <p:txBody>
          <a:bodyPr wrap="none" rtlCol="0">
            <a:spAutoFit/>
          </a:bodyPr>
          <a:lstStyle/>
          <a:p>
            <a:pPr algn="ctr"/>
            <a:r>
              <a:rPr lang="zh-CN" altLang="en-US" sz="1400">
                <a:latin typeface="OPPOSans M" pitchFamily="18" charset="-122"/>
                <a:ea typeface="OPPOSans M" pitchFamily="18" charset="-122"/>
                <a:cs typeface="OPPOSans M" pitchFamily="18" charset="-122"/>
              </a:rPr>
              <a:t>流程优化</a:t>
            </a:r>
            <a:endParaRPr lang="zh-CN" altLang="en-US" sz="1400">
              <a:latin typeface="OPPOSans M" pitchFamily="18" charset="-122"/>
              <a:ea typeface="OPPOSans M" pitchFamily="18" charset="-122"/>
              <a:cs typeface="OPPOSans M" pitchFamily="18" charset="-122"/>
            </a:endParaRPr>
          </a:p>
        </p:txBody>
      </p:sp>
      <p:sp>
        <p:nvSpPr>
          <p:cNvPr id="38" name="六边形 37"/>
          <p:cNvSpPr/>
          <p:nvPr/>
        </p:nvSpPr>
        <p:spPr>
          <a:xfrm rot="5400000">
            <a:off x="5541979" y="1804087"/>
            <a:ext cx="1108045" cy="955211"/>
          </a:xfrm>
          <a:prstGeom prst="hexagon">
            <a:avLst/>
          </a:prstGeom>
          <a:solidFill>
            <a:srgbClr val="795696">
              <a:alpha val="12000"/>
            </a:srgbClr>
          </a:solidFill>
          <a:ln>
            <a:solidFill>
              <a:srgbClr val="79569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9" name="六边形 38"/>
          <p:cNvSpPr/>
          <p:nvPr/>
        </p:nvSpPr>
        <p:spPr>
          <a:xfrm rot="5400000">
            <a:off x="5618637" y="1870172"/>
            <a:ext cx="954728" cy="823041"/>
          </a:xfrm>
          <a:prstGeom prst="hexagon">
            <a:avLst/>
          </a:prstGeom>
          <a:solidFill>
            <a:srgbClr val="795696"/>
          </a:solidFill>
          <a:ln>
            <a:solidFill>
              <a:srgbClr val="79569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7" name="文本框 36"/>
          <p:cNvSpPr txBox="1"/>
          <p:nvPr/>
        </p:nvSpPr>
        <p:spPr>
          <a:xfrm>
            <a:off x="5862607" y="2276210"/>
            <a:ext cx="466794" cy="253916"/>
          </a:xfrm>
          <a:prstGeom prst="rect">
            <a:avLst/>
          </a:prstGeom>
          <a:noFill/>
        </p:spPr>
        <p:txBody>
          <a:bodyPr wrap="none" rtlCol="0">
            <a:spAutoFit/>
          </a:bodyPr>
          <a:lstStyle/>
          <a:p>
            <a:pPr algn="ctr"/>
            <a:r>
              <a:rPr lang="zh-CN" altLang="en-US" sz="1050">
                <a:solidFill>
                  <a:schemeClr val="bg1"/>
                </a:solidFill>
                <a:latin typeface="OPPOSans M" pitchFamily="18" charset="-122"/>
                <a:ea typeface="OPPOSans M" pitchFamily="18" charset="-122"/>
                <a:cs typeface="OPPOSans M" pitchFamily="18" charset="-122"/>
              </a:rPr>
              <a:t>内容</a:t>
            </a:r>
            <a:endParaRPr lang="zh-CN" altLang="en-US" sz="1050">
              <a:solidFill>
                <a:schemeClr val="bg1"/>
              </a:solidFill>
              <a:latin typeface="OPPOSans M" pitchFamily="18" charset="-122"/>
              <a:ea typeface="OPPOSans M" pitchFamily="18" charset="-122"/>
              <a:cs typeface="OPPOSans M" pitchFamily="18" charset="-122"/>
            </a:endParaRPr>
          </a:p>
        </p:txBody>
      </p:sp>
      <p:grpSp>
        <p:nvGrpSpPr>
          <p:cNvPr id="40" name="组合 39"/>
          <p:cNvGrpSpPr/>
          <p:nvPr/>
        </p:nvGrpSpPr>
        <p:grpSpPr>
          <a:xfrm>
            <a:off x="3865836" y="2158740"/>
            <a:ext cx="955211" cy="1108045"/>
            <a:chOff x="2489028" y="1974048"/>
            <a:chExt cx="955211" cy="1108045"/>
          </a:xfrm>
        </p:grpSpPr>
        <p:grpSp>
          <p:nvGrpSpPr>
            <p:cNvPr id="41" name="组合 40"/>
            <p:cNvGrpSpPr/>
            <p:nvPr/>
          </p:nvGrpSpPr>
          <p:grpSpPr>
            <a:xfrm>
              <a:off x="2489028" y="1974048"/>
              <a:ext cx="955211" cy="1108045"/>
              <a:chOff x="2489028" y="1974048"/>
              <a:chExt cx="955211" cy="1108045"/>
            </a:xfrm>
          </p:grpSpPr>
          <p:sp>
            <p:nvSpPr>
              <p:cNvPr id="45" name="六边形 44"/>
              <p:cNvSpPr/>
              <p:nvPr/>
            </p:nvSpPr>
            <p:spPr>
              <a:xfrm rot="5400000">
                <a:off x="2412611" y="2050465"/>
                <a:ext cx="1108045" cy="955211"/>
              </a:xfrm>
              <a:prstGeom prst="hexagon">
                <a:avLst/>
              </a:prstGeom>
              <a:solidFill>
                <a:srgbClr val="795696">
                  <a:alpha val="12000"/>
                </a:srgbClr>
              </a:solidFill>
              <a:ln>
                <a:solidFill>
                  <a:srgbClr val="79569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6" name="六边形 45"/>
              <p:cNvSpPr/>
              <p:nvPr/>
            </p:nvSpPr>
            <p:spPr>
              <a:xfrm rot="5400000">
                <a:off x="2489269" y="2116550"/>
                <a:ext cx="954728" cy="823041"/>
              </a:xfrm>
              <a:prstGeom prst="hexagon">
                <a:avLst/>
              </a:prstGeom>
              <a:solidFill>
                <a:srgbClr val="795696"/>
              </a:solidFill>
              <a:ln>
                <a:solidFill>
                  <a:srgbClr val="79569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42" name="组合 41"/>
            <p:cNvGrpSpPr/>
            <p:nvPr/>
          </p:nvGrpSpPr>
          <p:grpSpPr>
            <a:xfrm>
              <a:off x="2739650" y="2223590"/>
              <a:ext cx="453970" cy="552914"/>
              <a:chOff x="2739650" y="2195015"/>
              <a:chExt cx="453970" cy="552914"/>
            </a:xfrm>
          </p:grpSpPr>
          <p:pic>
            <p:nvPicPr>
              <p:cNvPr id="43" name="图形 42"/>
              <p:cNvPicPr>
                <a:picLocks noChangeAspect="1"/>
              </p:cNvPicPr>
              <p:nvPr/>
            </p:nvPicPr>
            <p:blipFill>
              <a:blip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p:blipFill>
            <p:spPr>
              <a:xfrm>
                <a:off x="2796304" y="2195015"/>
                <a:ext cx="340658" cy="340658"/>
              </a:xfrm>
              <a:prstGeom prst="rect">
                <a:avLst/>
              </a:prstGeom>
            </p:spPr>
          </p:pic>
          <p:sp>
            <p:nvSpPr>
              <p:cNvPr id="44" name="文本框 43"/>
              <p:cNvSpPr txBox="1"/>
              <p:nvPr/>
            </p:nvSpPr>
            <p:spPr>
              <a:xfrm>
                <a:off x="2739650" y="2494013"/>
                <a:ext cx="453970" cy="253916"/>
              </a:xfrm>
              <a:prstGeom prst="rect">
                <a:avLst/>
              </a:prstGeom>
              <a:noFill/>
            </p:spPr>
            <p:txBody>
              <a:bodyPr wrap="none" rtlCol="0">
                <a:spAutoFit/>
              </a:bodyPr>
              <a:lstStyle/>
              <a:p>
                <a:pPr algn="ctr"/>
                <a:r>
                  <a:rPr lang="zh-CN" altLang="en-US" sz="1050">
                    <a:solidFill>
                      <a:schemeClr val="bg1"/>
                    </a:solidFill>
                    <a:latin typeface="OPPOSans M" pitchFamily="18" charset="-122"/>
                    <a:ea typeface="OPPOSans M" pitchFamily="18" charset="-122"/>
                    <a:cs typeface="OPPOSans M" pitchFamily="18" charset="-122"/>
                  </a:rPr>
                  <a:t>场景</a:t>
                </a:r>
                <a:endParaRPr lang="zh-CN" altLang="en-US" sz="1050">
                  <a:solidFill>
                    <a:schemeClr val="bg1"/>
                  </a:solidFill>
                  <a:latin typeface="OPPOSans M" pitchFamily="18" charset="-122"/>
                  <a:ea typeface="OPPOSans M" pitchFamily="18" charset="-122"/>
                  <a:cs typeface="OPPOSans M" pitchFamily="18" charset="-122"/>
                </a:endParaRPr>
              </a:p>
            </p:txBody>
          </p:sp>
        </p:grpSp>
      </p:grpSp>
      <p:grpSp>
        <p:nvGrpSpPr>
          <p:cNvPr id="47" name="组合 46"/>
          <p:cNvGrpSpPr/>
          <p:nvPr/>
        </p:nvGrpSpPr>
        <p:grpSpPr>
          <a:xfrm>
            <a:off x="7370953" y="2158740"/>
            <a:ext cx="955211" cy="1108045"/>
            <a:chOff x="2489028" y="1974048"/>
            <a:chExt cx="955211" cy="1108045"/>
          </a:xfrm>
        </p:grpSpPr>
        <p:grpSp>
          <p:nvGrpSpPr>
            <p:cNvPr id="48" name="组合 47"/>
            <p:cNvGrpSpPr/>
            <p:nvPr/>
          </p:nvGrpSpPr>
          <p:grpSpPr>
            <a:xfrm>
              <a:off x="2489028" y="1974048"/>
              <a:ext cx="955211" cy="1108045"/>
              <a:chOff x="2489028" y="1974048"/>
              <a:chExt cx="955211" cy="1108045"/>
            </a:xfrm>
          </p:grpSpPr>
          <p:sp>
            <p:nvSpPr>
              <p:cNvPr id="52" name="六边形 51"/>
              <p:cNvSpPr/>
              <p:nvPr/>
            </p:nvSpPr>
            <p:spPr>
              <a:xfrm rot="5400000">
                <a:off x="2412611" y="2050465"/>
                <a:ext cx="1108045" cy="955211"/>
              </a:xfrm>
              <a:prstGeom prst="hexagon">
                <a:avLst/>
              </a:prstGeom>
              <a:solidFill>
                <a:srgbClr val="795696">
                  <a:alpha val="12000"/>
                </a:srgbClr>
              </a:solidFill>
              <a:ln>
                <a:solidFill>
                  <a:srgbClr val="79569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3" name="六边形 52"/>
              <p:cNvSpPr/>
              <p:nvPr/>
            </p:nvSpPr>
            <p:spPr>
              <a:xfrm rot="5400000">
                <a:off x="2489269" y="2116550"/>
                <a:ext cx="954728" cy="823041"/>
              </a:xfrm>
              <a:prstGeom prst="hexagon">
                <a:avLst/>
              </a:prstGeom>
              <a:solidFill>
                <a:srgbClr val="795696"/>
              </a:solidFill>
              <a:ln>
                <a:solidFill>
                  <a:srgbClr val="79569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49" name="组合 48"/>
            <p:cNvGrpSpPr/>
            <p:nvPr/>
          </p:nvGrpSpPr>
          <p:grpSpPr>
            <a:xfrm>
              <a:off x="2739651" y="2223590"/>
              <a:ext cx="453970" cy="552914"/>
              <a:chOff x="2739651" y="2195015"/>
              <a:chExt cx="453970" cy="552914"/>
            </a:xfrm>
          </p:grpSpPr>
          <p:pic>
            <p:nvPicPr>
              <p:cNvPr id="50" name="图形 49"/>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2796304" y="2195015"/>
                <a:ext cx="340658" cy="340658"/>
              </a:xfrm>
              <a:prstGeom prst="rect">
                <a:avLst/>
              </a:prstGeom>
            </p:spPr>
          </p:pic>
          <p:sp>
            <p:nvSpPr>
              <p:cNvPr id="51" name="文本框 50"/>
              <p:cNvSpPr txBox="1"/>
              <p:nvPr/>
            </p:nvSpPr>
            <p:spPr>
              <a:xfrm>
                <a:off x="2739651" y="2494013"/>
                <a:ext cx="453970" cy="253916"/>
              </a:xfrm>
              <a:prstGeom prst="rect">
                <a:avLst/>
              </a:prstGeom>
              <a:noFill/>
            </p:spPr>
            <p:txBody>
              <a:bodyPr wrap="none" rtlCol="0">
                <a:spAutoFit/>
              </a:bodyPr>
              <a:lstStyle/>
              <a:p>
                <a:pPr algn="ctr"/>
                <a:r>
                  <a:rPr lang="zh-CN" altLang="en-US" sz="1050">
                    <a:solidFill>
                      <a:schemeClr val="bg1"/>
                    </a:solidFill>
                    <a:latin typeface="OPPOSans M" pitchFamily="18" charset="-122"/>
                    <a:ea typeface="OPPOSans M" pitchFamily="18" charset="-122"/>
                    <a:cs typeface="OPPOSans M" pitchFamily="18" charset="-122"/>
                  </a:rPr>
                  <a:t>话题</a:t>
                </a:r>
                <a:endParaRPr lang="zh-CN" altLang="en-US" sz="1050">
                  <a:solidFill>
                    <a:schemeClr val="bg1"/>
                  </a:solidFill>
                  <a:latin typeface="OPPOSans M" pitchFamily="18" charset="-122"/>
                  <a:ea typeface="OPPOSans M" pitchFamily="18" charset="-122"/>
                  <a:cs typeface="OPPOSans M" pitchFamily="18" charset="-122"/>
                </a:endParaRPr>
              </a:p>
            </p:txBody>
          </p:sp>
        </p:grpSp>
      </p:grpSp>
      <p:sp>
        <p:nvSpPr>
          <p:cNvPr id="59" name="六边形 58"/>
          <p:cNvSpPr/>
          <p:nvPr/>
        </p:nvSpPr>
        <p:spPr>
          <a:xfrm rot="5400000">
            <a:off x="2409409" y="3117632"/>
            <a:ext cx="1108045" cy="955211"/>
          </a:xfrm>
          <a:prstGeom prst="hexagon">
            <a:avLst/>
          </a:prstGeom>
          <a:solidFill>
            <a:schemeClr val="accent1">
              <a:alpha val="12000"/>
            </a:schemeClr>
          </a:solidFill>
          <a:ln>
            <a:solidFill>
              <a:srgbClr val="79569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0" name="六边形 59"/>
          <p:cNvSpPr/>
          <p:nvPr/>
        </p:nvSpPr>
        <p:spPr>
          <a:xfrm rot="5400000">
            <a:off x="2486067" y="3183717"/>
            <a:ext cx="954728" cy="823041"/>
          </a:xfrm>
          <a:prstGeom prst="hexagon">
            <a:avLst/>
          </a:prstGeom>
          <a:solidFill>
            <a:srgbClr val="795696"/>
          </a:solidFill>
          <a:ln>
            <a:solidFill>
              <a:srgbClr val="79569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56" name="组合 55"/>
          <p:cNvGrpSpPr/>
          <p:nvPr/>
        </p:nvGrpSpPr>
        <p:grpSpPr>
          <a:xfrm>
            <a:off x="2736447" y="1935552"/>
            <a:ext cx="3556651" cy="1908119"/>
            <a:chOff x="2739649" y="839810"/>
            <a:chExt cx="3556651" cy="1908119"/>
          </a:xfrm>
        </p:grpSpPr>
        <p:pic>
          <p:nvPicPr>
            <p:cNvPr id="57" name="图形 56"/>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5955642" y="839810"/>
              <a:ext cx="340658" cy="340658"/>
            </a:xfrm>
            <a:prstGeom prst="rect">
              <a:avLst/>
            </a:prstGeom>
          </p:spPr>
        </p:pic>
        <p:sp>
          <p:nvSpPr>
            <p:cNvPr id="58" name="文本框 57"/>
            <p:cNvSpPr txBox="1"/>
            <p:nvPr/>
          </p:nvSpPr>
          <p:spPr>
            <a:xfrm>
              <a:off x="2739649" y="2494013"/>
              <a:ext cx="453970" cy="253916"/>
            </a:xfrm>
            <a:prstGeom prst="rect">
              <a:avLst/>
            </a:prstGeom>
            <a:noFill/>
          </p:spPr>
          <p:txBody>
            <a:bodyPr wrap="none" rtlCol="0">
              <a:spAutoFit/>
            </a:bodyPr>
            <a:lstStyle/>
            <a:p>
              <a:pPr algn="ctr"/>
              <a:r>
                <a:rPr lang="zh-CN" altLang="en-US" sz="1050">
                  <a:solidFill>
                    <a:schemeClr val="bg1"/>
                  </a:solidFill>
                  <a:latin typeface="OPPOSans M" pitchFamily="18" charset="-122"/>
                  <a:ea typeface="OPPOSans M" pitchFamily="18" charset="-122"/>
                  <a:cs typeface="OPPOSans M" pitchFamily="18" charset="-122"/>
                </a:rPr>
                <a:t>人群</a:t>
              </a:r>
              <a:endParaRPr lang="zh-CN" altLang="en-US" sz="1050">
                <a:solidFill>
                  <a:schemeClr val="bg1"/>
                </a:solidFill>
                <a:latin typeface="OPPOSans M" pitchFamily="18" charset="-122"/>
                <a:ea typeface="OPPOSans M" pitchFamily="18" charset="-122"/>
                <a:cs typeface="OPPOSans M" pitchFamily="18" charset="-122"/>
              </a:endParaRPr>
            </a:p>
          </p:txBody>
        </p:sp>
      </p:grpSp>
      <p:grpSp>
        <p:nvGrpSpPr>
          <p:cNvPr id="61" name="组合 60"/>
          <p:cNvGrpSpPr/>
          <p:nvPr/>
        </p:nvGrpSpPr>
        <p:grpSpPr>
          <a:xfrm>
            <a:off x="8750964" y="3041215"/>
            <a:ext cx="955211" cy="1108045"/>
            <a:chOff x="2489028" y="1974048"/>
            <a:chExt cx="955211" cy="1108045"/>
          </a:xfrm>
        </p:grpSpPr>
        <p:grpSp>
          <p:nvGrpSpPr>
            <p:cNvPr id="62" name="组合 61"/>
            <p:cNvGrpSpPr/>
            <p:nvPr/>
          </p:nvGrpSpPr>
          <p:grpSpPr>
            <a:xfrm>
              <a:off x="2489028" y="1974048"/>
              <a:ext cx="955211" cy="1108045"/>
              <a:chOff x="2489028" y="1974048"/>
              <a:chExt cx="955211" cy="1108045"/>
            </a:xfrm>
          </p:grpSpPr>
          <p:sp>
            <p:nvSpPr>
              <p:cNvPr id="66" name="六边形 65"/>
              <p:cNvSpPr/>
              <p:nvPr/>
            </p:nvSpPr>
            <p:spPr>
              <a:xfrm rot="5400000">
                <a:off x="2412611" y="2050465"/>
                <a:ext cx="1108045" cy="955211"/>
              </a:xfrm>
              <a:prstGeom prst="hexagon">
                <a:avLst/>
              </a:prstGeom>
              <a:solidFill>
                <a:srgbClr val="795696">
                  <a:alpha val="12000"/>
                </a:srgbClr>
              </a:solidFill>
              <a:ln>
                <a:solidFill>
                  <a:srgbClr val="79569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7" name="六边形 66"/>
              <p:cNvSpPr/>
              <p:nvPr/>
            </p:nvSpPr>
            <p:spPr>
              <a:xfrm rot="5400000">
                <a:off x="2489269" y="2116550"/>
                <a:ext cx="954728" cy="823041"/>
              </a:xfrm>
              <a:prstGeom prst="hexagon">
                <a:avLst/>
              </a:prstGeom>
              <a:solidFill>
                <a:srgbClr val="795696"/>
              </a:solidFill>
              <a:ln>
                <a:solidFill>
                  <a:srgbClr val="79569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63" name="组合 62"/>
            <p:cNvGrpSpPr/>
            <p:nvPr/>
          </p:nvGrpSpPr>
          <p:grpSpPr>
            <a:xfrm>
              <a:off x="2739650" y="2223590"/>
              <a:ext cx="453970" cy="552914"/>
              <a:chOff x="2739650" y="2195015"/>
              <a:chExt cx="453970" cy="552914"/>
            </a:xfrm>
          </p:grpSpPr>
          <p:pic>
            <p:nvPicPr>
              <p:cNvPr id="64" name="图形 63"/>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2796304" y="2195015"/>
                <a:ext cx="340658" cy="340658"/>
              </a:xfrm>
              <a:prstGeom prst="rect">
                <a:avLst/>
              </a:prstGeom>
            </p:spPr>
          </p:pic>
          <p:sp>
            <p:nvSpPr>
              <p:cNvPr id="65" name="文本框 64"/>
              <p:cNvSpPr txBox="1"/>
              <p:nvPr/>
            </p:nvSpPr>
            <p:spPr>
              <a:xfrm>
                <a:off x="2739650" y="2494013"/>
                <a:ext cx="453970" cy="253916"/>
              </a:xfrm>
              <a:prstGeom prst="rect">
                <a:avLst/>
              </a:prstGeom>
              <a:noFill/>
            </p:spPr>
            <p:txBody>
              <a:bodyPr wrap="none" rtlCol="0">
                <a:spAutoFit/>
              </a:bodyPr>
              <a:lstStyle/>
              <a:p>
                <a:pPr algn="ctr"/>
                <a:r>
                  <a:rPr lang="zh-CN" altLang="en-US" sz="1050">
                    <a:solidFill>
                      <a:schemeClr val="bg1"/>
                    </a:solidFill>
                    <a:latin typeface="OPPOSans M" pitchFamily="18" charset="-122"/>
                    <a:ea typeface="OPPOSans M" pitchFamily="18" charset="-122"/>
                    <a:cs typeface="OPPOSans M" pitchFamily="18" charset="-122"/>
                  </a:rPr>
                  <a:t>转化</a:t>
                </a:r>
                <a:endParaRPr lang="zh-CN" altLang="en-US" sz="1050">
                  <a:solidFill>
                    <a:schemeClr val="bg1"/>
                  </a:solidFill>
                  <a:latin typeface="OPPOSans M" pitchFamily="18" charset="-122"/>
                  <a:ea typeface="OPPOSans M" pitchFamily="18" charset="-122"/>
                  <a:cs typeface="OPPOSans M" pitchFamily="18" charset="-122"/>
                </a:endParaRPr>
              </a:p>
            </p:txBody>
          </p:sp>
        </p:grpSp>
      </p:grpSp>
      <p:sp>
        <p:nvSpPr>
          <p:cNvPr id="68" name="矩形: 圆角 67"/>
          <p:cNvSpPr/>
          <p:nvPr/>
        </p:nvSpPr>
        <p:spPr>
          <a:xfrm>
            <a:off x="7147610" y="4853057"/>
            <a:ext cx="1370748" cy="375724"/>
          </a:xfrm>
          <a:prstGeom prst="roundRect">
            <a:avLst>
              <a:gd name="adj" fmla="val 50000"/>
            </a:avLst>
          </a:prstGeom>
          <a:solidFill>
            <a:schemeClr val="bg1"/>
          </a:solidFill>
          <a:ln w="12700">
            <a:gradFill>
              <a:gsLst>
                <a:gs pos="50000">
                  <a:srgbClr val="3665D9">
                    <a:alpha val="0"/>
                  </a:srgbClr>
                </a:gs>
                <a:gs pos="0">
                  <a:schemeClr val="accent1"/>
                </a:gs>
                <a:gs pos="100000">
                  <a:schemeClr val="accent1"/>
                </a:gs>
              </a:gsLst>
              <a:lin ang="8100000" scaled="0"/>
            </a:gra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69" name="文本框 68"/>
          <p:cNvSpPr txBox="1"/>
          <p:nvPr/>
        </p:nvSpPr>
        <p:spPr>
          <a:xfrm>
            <a:off x="7147610" y="4887030"/>
            <a:ext cx="1441420" cy="307777"/>
          </a:xfrm>
          <a:prstGeom prst="rect">
            <a:avLst/>
          </a:prstGeom>
          <a:noFill/>
        </p:spPr>
        <p:txBody>
          <a:bodyPr wrap="none" rtlCol="0">
            <a:spAutoFit/>
          </a:bodyPr>
          <a:lstStyle/>
          <a:p>
            <a:pPr algn="ctr"/>
            <a:r>
              <a:rPr lang="zh-CN" altLang="en-US" sz="1400">
                <a:latin typeface="OPPOSans M" pitchFamily="18" charset="-122"/>
                <a:ea typeface="OPPOSans M" pitchFamily="18" charset="-122"/>
                <a:cs typeface="OPPOSans M" pitchFamily="18" charset="-122"/>
              </a:rPr>
              <a:t>粉丝群管理维护</a:t>
            </a:r>
            <a:endParaRPr lang="zh-CN" altLang="en-US" sz="1400">
              <a:latin typeface="OPPOSans M" pitchFamily="18" charset="-122"/>
              <a:ea typeface="OPPOSans M" pitchFamily="18" charset="-122"/>
              <a:cs typeface="OPPOSans M" pitchFamily="18" charset="-122"/>
            </a:endParaRPr>
          </a:p>
        </p:txBody>
      </p:sp>
      <p:cxnSp>
        <p:nvCxnSpPr>
          <p:cNvPr id="70" name="直接箭头连接符 69"/>
          <p:cNvCxnSpPr/>
          <p:nvPr/>
        </p:nvCxnSpPr>
        <p:spPr>
          <a:xfrm flipV="1">
            <a:off x="8327405" y="4374798"/>
            <a:ext cx="2063326" cy="1458705"/>
          </a:xfrm>
          <a:prstGeom prst="straightConnector1">
            <a:avLst/>
          </a:prstGeom>
          <a:ln w="22225">
            <a:solidFill>
              <a:srgbClr val="795696"/>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71" name="直接箭头连接符 70"/>
          <p:cNvCxnSpPr/>
          <p:nvPr/>
        </p:nvCxnSpPr>
        <p:spPr>
          <a:xfrm flipH="1" flipV="1">
            <a:off x="1801269" y="4374798"/>
            <a:ext cx="2063326" cy="1458705"/>
          </a:xfrm>
          <a:prstGeom prst="straightConnector1">
            <a:avLst/>
          </a:prstGeom>
          <a:ln w="22225">
            <a:solidFill>
              <a:srgbClr val="795696"/>
            </a:solidFill>
            <a:tailEnd type="triangle" w="lg" len="lg"/>
          </a:ln>
        </p:spPr>
        <p:style>
          <a:lnRef idx="1">
            <a:schemeClr val="accent1"/>
          </a:lnRef>
          <a:fillRef idx="0">
            <a:schemeClr val="accent1"/>
          </a:fillRef>
          <a:effectRef idx="0">
            <a:schemeClr val="accent1"/>
          </a:effectRef>
          <a:fontRef idx="minor">
            <a:schemeClr val="tx1"/>
          </a:fontRef>
        </p:style>
      </p:cxnSp>
      <p:sp>
        <p:nvSpPr>
          <p:cNvPr id="72" name="矩形: 圆角 71"/>
          <p:cNvSpPr/>
          <p:nvPr/>
        </p:nvSpPr>
        <p:spPr>
          <a:xfrm>
            <a:off x="5375288" y="3477739"/>
            <a:ext cx="1441420" cy="349685"/>
          </a:xfrm>
          <a:prstGeom prst="roundRect">
            <a:avLst>
              <a:gd name="adj" fmla="val 50000"/>
            </a:avLst>
          </a:prstGeom>
          <a:solidFill>
            <a:schemeClr val="bg1"/>
          </a:solidFill>
          <a:ln w="12700">
            <a:gradFill>
              <a:gsLst>
                <a:gs pos="50000">
                  <a:srgbClr val="3665D9">
                    <a:alpha val="0"/>
                  </a:srgbClr>
                </a:gs>
                <a:gs pos="0">
                  <a:schemeClr val="accent1"/>
                </a:gs>
                <a:gs pos="100000">
                  <a:schemeClr val="accent1"/>
                </a:gs>
              </a:gsLst>
              <a:lin ang="8100000" scaled="0"/>
            </a:gra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3" name="文本框 72"/>
          <p:cNvSpPr txBox="1"/>
          <p:nvPr/>
        </p:nvSpPr>
        <p:spPr>
          <a:xfrm>
            <a:off x="5375293" y="3519647"/>
            <a:ext cx="1441420" cy="307777"/>
          </a:xfrm>
          <a:prstGeom prst="rect">
            <a:avLst/>
          </a:prstGeom>
          <a:noFill/>
        </p:spPr>
        <p:txBody>
          <a:bodyPr wrap="none" rtlCol="0">
            <a:spAutoFit/>
          </a:bodyPr>
          <a:lstStyle/>
          <a:p>
            <a:pPr algn="ctr"/>
            <a:r>
              <a:rPr lang="zh-CN" altLang="en-US" sz="1400">
                <a:latin typeface="OPPOSans M" pitchFamily="18" charset="-122"/>
                <a:ea typeface="OPPOSans M" pitchFamily="18" charset="-122"/>
                <a:cs typeface="OPPOSans M" pitchFamily="18" charset="-122"/>
              </a:rPr>
              <a:t>活动福利品选择</a:t>
            </a:r>
            <a:endParaRPr lang="zh-CN" altLang="en-US" sz="1400">
              <a:latin typeface="OPPOSans M" pitchFamily="18" charset="-122"/>
              <a:ea typeface="OPPOSans M" pitchFamily="18" charset="-122"/>
              <a:cs typeface="OPPOSans M" pitchFamily="18" charset="-122"/>
            </a:endParaRPr>
          </a:p>
        </p:txBody>
      </p:sp>
      <p:sp>
        <p:nvSpPr>
          <p:cNvPr id="80" name="矩形: 圆角 79"/>
          <p:cNvSpPr/>
          <p:nvPr/>
        </p:nvSpPr>
        <p:spPr>
          <a:xfrm>
            <a:off x="5147220" y="6054952"/>
            <a:ext cx="1897561" cy="459017"/>
          </a:xfrm>
          <a:prstGeom prst="roundRect">
            <a:avLst>
              <a:gd name="adj" fmla="val 50000"/>
            </a:avLst>
          </a:prstGeom>
          <a:solidFill>
            <a:srgbClr val="795696"/>
          </a:solidFill>
          <a:ln w="15875">
            <a:solidFill>
              <a:srgbClr val="795696"/>
            </a:solidFill>
          </a:ln>
          <a:effectLst>
            <a:outerShdw blurRad="381000" dist="203200" dir="5400000" sx="95000" sy="95000" algn="t" rotWithShape="0">
              <a:schemeClr val="tx1">
                <a:lumMod val="95000"/>
                <a:lumOff val="5000"/>
                <a:alpha val="2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OPPOSans B" panose="00020600040101010101" pitchFamily="18" charset="-122"/>
              <a:ea typeface="OPPOSans B" panose="00020600040101010101" pitchFamily="18" charset="-122"/>
              <a:cs typeface="OPPOSans B" panose="00020600040101010101" pitchFamily="18" charset="-122"/>
            </a:endParaRPr>
          </a:p>
        </p:txBody>
      </p:sp>
      <p:sp>
        <p:nvSpPr>
          <p:cNvPr id="81" name="文本框 80"/>
          <p:cNvSpPr txBox="1"/>
          <p:nvPr/>
        </p:nvSpPr>
        <p:spPr>
          <a:xfrm>
            <a:off x="5311174" y="6110378"/>
            <a:ext cx="1569660" cy="369332"/>
          </a:xfrm>
          <a:prstGeom prst="rect">
            <a:avLst/>
          </a:prstGeom>
          <a:noFill/>
        </p:spPr>
        <p:txBody>
          <a:bodyPr wrap="none" rtlCol="0">
            <a:spAutoFit/>
          </a:bodyPr>
          <a:lstStyle/>
          <a:p>
            <a:pPr algn="ctr"/>
            <a:r>
              <a:rPr lang="zh-CN" altLang="en-US">
                <a:solidFill>
                  <a:schemeClr val="bg1"/>
                </a:solidFill>
                <a:latin typeface="+mj-ea"/>
                <a:ea typeface="+mj-ea"/>
              </a:rPr>
              <a:t>用户深度参与</a:t>
            </a:r>
            <a:endParaRPr lang="zh-CN" altLang="en-US">
              <a:solidFill>
                <a:schemeClr val="bg1"/>
              </a:solidFill>
              <a:latin typeface="+mj-ea"/>
              <a:ea typeface="+mj-ea"/>
            </a:endParaRPr>
          </a:p>
        </p:txBody>
      </p:sp>
      <p:sp>
        <p:nvSpPr>
          <p:cNvPr id="82" name="矩形 81"/>
          <p:cNvSpPr/>
          <p:nvPr/>
        </p:nvSpPr>
        <p:spPr>
          <a:xfrm>
            <a:off x="4902502" y="5464158"/>
            <a:ext cx="2440535" cy="2548173"/>
          </a:xfrm>
          <a:prstGeom prst="rect">
            <a:avLst/>
          </a:prstGeom>
          <a:noFill/>
        </p:spPr>
        <p:txBody>
          <a:bodyPr wrap="none" lIns="91440" tIns="45720" rIns="91440" bIns="45720">
            <a:prstTxWarp prst="textArchUp">
              <a:avLst>
                <a:gd name="adj" fmla="val 10609028"/>
              </a:avLst>
            </a:prstTxWarp>
            <a:spAutoFit/>
          </a:bodyPr>
          <a:lstStyle/>
          <a:p>
            <a:pPr algn="ctr"/>
            <a:r>
              <a:rPr lang="zh-CN" altLang="en-US" sz="2400" b="0" cap="none" spc="0">
                <a:ln w="0"/>
                <a:solidFill>
                  <a:srgbClr val="795696"/>
                </a:solidFill>
                <a:effectLst>
                  <a:outerShdw blurRad="38100" dist="25400" dir="5400000" algn="ctr" rotWithShape="0">
                    <a:srgbClr val="6E747A">
                      <a:alpha val="43000"/>
                    </a:srgbClr>
                  </a:outerShdw>
                </a:effectLst>
                <a:latin typeface="微软雅黑" panose="020B0503020204020204" pitchFamily="34" charset="-122"/>
                <a:ea typeface="微软雅黑" panose="020B0503020204020204" pitchFamily="34" charset="-122"/>
              </a:rPr>
              <a:t>用户共创生态自运转</a:t>
            </a:r>
            <a:endParaRPr lang="zh-CN" altLang="en-US" sz="2400" b="0" cap="none" spc="0">
              <a:ln w="0"/>
              <a:solidFill>
                <a:srgbClr val="795696"/>
              </a:solidFill>
              <a:effectLst>
                <a:outerShdw blurRad="38100" dist="25400" dir="5400000" algn="ctr" rotWithShape="0">
                  <a:srgbClr val="6E747A">
                    <a:alpha val="43000"/>
                  </a:srgbClr>
                </a:outerShdw>
              </a:effectLst>
              <a:latin typeface="微软雅黑" panose="020B0503020204020204" pitchFamily="34" charset="-122"/>
              <a:ea typeface="微软雅黑" panose="020B0503020204020204" pitchFamily="34" charset="-122"/>
            </a:endParaRPr>
          </a:p>
        </p:txBody>
      </p:sp>
      <p:pic>
        <p:nvPicPr>
          <p:cNvPr id="36" name="图形 35"/>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2767175" y="3220506"/>
            <a:ext cx="340658" cy="340658"/>
          </a:xfrm>
          <a:prstGeom prst="rect">
            <a:avLst/>
          </a:prstGeom>
        </p:spPr>
      </p:pic>
      <p:sp>
        <p:nvSpPr>
          <p:cNvPr id="83" name="箭头: 上弧形 82"/>
          <p:cNvSpPr/>
          <p:nvPr/>
        </p:nvSpPr>
        <p:spPr>
          <a:xfrm rot="19752756">
            <a:off x="3055001" y="2571426"/>
            <a:ext cx="727960" cy="328692"/>
          </a:xfrm>
          <a:prstGeom prst="curvedDownArrow">
            <a:avLst/>
          </a:prstGeom>
          <a:solidFill>
            <a:srgbClr val="795696"/>
          </a:solidFill>
          <a:ln>
            <a:solidFill>
              <a:srgbClr val="79569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84" name="箭头: 上弧形 83"/>
          <p:cNvSpPr/>
          <p:nvPr/>
        </p:nvSpPr>
        <p:spPr>
          <a:xfrm rot="19752756">
            <a:off x="4756504" y="1991249"/>
            <a:ext cx="727960" cy="328692"/>
          </a:xfrm>
          <a:prstGeom prst="curvedDownArrow">
            <a:avLst/>
          </a:prstGeom>
          <a:solidFill>
            <a:srgbClr val="795696"/>
          </a:solidFill>
          <a:ln>
            <a:solidFill>
              <a:srgbClr val="79569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85" name="箭头: 上弧形 84"/>
          <p:cNvSpPr/>
          <p:nvPr/>
        </p:nvSpPr>
        <p:spPr>
          <a:xfrm rot="1102467">
            <a:off x="6707960" y="1927124"/>
            <a:ext cx="727960" cy="328692"/>
          </a:xfrm>
          <a:prstGeom prst="curvedDownArrow">
            <a:avLst/>
          </a:prstGeom>
          <a:solidFill>
            <a:srgbClr val="795696"/>
          </a:solidFill>
          <a:ln>
            <a:solidFill>
              <a:srgbClr val="79569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86" name="箭头: 上弧形 85"/>
          <p:cNvSpPr/>
          <p:nvPr/>
        </p:nvSpPr>
        <p:spPr>
          <a:xfrm rot="1509121">
            <a:off x="8436018" y="2627226"/>
            <a:ext cx="727960" cy="328692"/>
          </a:xfrm>
          <a:prstGeom prst="curvedDownArrow">
            <a:avLst/>
          </a:prstGeom>
          <a:solidFill>
            <a:srgbClr val="795696"/>
          </a:solidFill>
          <a:ln>
            <a:solidFill>
              <a:srgbClr val="79569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3" name="文本框 2"/>
          <p:cNvSpPr txBox="1"/>
          <p:nvPr/>
        </p:nvSpPr>
        <p:spPr>
          <a:xfrm>
            <a:off x="758624" y="876353"/>
            <a:ext cx="10886174" cy="584775"/>
          </a:xfrm>
          <a:prstGeom prst="rect">
            <a:avLst/>
          </a:prstGeom>
          <a:noFill/>
        </p:spPr>
        <p:txBody>
          <a:bodyPr wrap="square" rtlCol="0">
            <a:spAutoFit/>
          </a:bodyPr>
          <a:lstStyle/>
          <a:p>
            <a:r>
              <a:rPr lang="zh-CN" altLang="en-US" sz="1600">
                <a:latin typeface="微软雅黑" panose="020B0503020204020204" pitchFamily="34" charset="-122"/>
                <a:ea typeface="微软雅黑" panose="020B0503020204020204" pitchFamily="34" charset="-122"/>
              </a:rPr>
              <a:t>注重与用户的良性互动，让忠实用户参与到品牌共创中。保持用户高粘性，社群高活跃的核心策略是内容营销，在私域着重打造“喜欢喜欢”品牌圈层共识</a:t>
            </a:r>
            <a:endParaRPr lang="zh-CN" altLang="en-US" sz="1600">
              <a:latin typeface="微软雅黑" panose="020B0503020204020204" pitchFamily="34" charset="-122"/>
              <a:ea typeface="微软雅黑" panose="020B0503020204020204" pitchFamily="34" charset="-122"/>
            </a:endParaRPr>
          </a:p>
        </p:txBody>
      </p:sp>
      <p:sp>
        <p:nvSpPr>
          <p:cNvPr id="4" name="文本框 3"/>
          <p:cNvSpPr txBox="1"/>
          <p:nvPr/>
        </p:nvSpPr>
        <p:spPr>
          <a:xfrm>
            <a:off x="817948" y="269402"/>
            <a:ext cx="7562367" cy="584775"/>
          </a:xfrm>
          <a:prstGeom prst="rect">
            <a:avLst/>
          </a:prstGeom>
          <a:noFill/>
        </p:spPr>
        <p:txBody>
          <a:bodyPr wrap="square">
            <a:spAutoFit/>
          </a:bodyPr>
          <a:lstStyle/>
          <a:p>
            <a:r>
              <a:rPr lang="zh-CN" altLang="en-US" sz="3200">
                <a:latin typeface="微软雅黑" panose="020B0503020204020204" pitchFamily="34" charset="-122"/>
                <a:ea typeface="微软雅黑" panose="020B0503020204020204" pitchFamily="34" charset="-122"/>
              </a:rPr>
              <a:t>用户共创自运转模型</a:t>
            </a:r>
            <a:endParaRPr lang="zh-CN" altLang="en-US" sz="3200">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5:prstTrans prst="peelOff"/>
      </p:transition>
    </mc:Choice>
    <mc:Fallback>
      <p:transition spd="slow">
        <p:fade/>
      </p:transition>
    </mc:Fallback>
  </mc:AlternateContent>
</p:sld>
</file>

<file path=ppt/slides/slide1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Rectangle 18"/>
          <p:cNvSpPr/>
          <p:nvPr/>
        </p:nvSpPr>
        <p:spPr>
          <a:xfrm>
            <a:off x="0" y="0"/>
            <a:ext cx="12192000" cy="6858000"/>
          </a:xfrm>
          <a:prstGeom prst="rect">
            <a:avLst/>
          </a:prstGeom>
          <a:solidFill>
            <a:srgbClr val="0F417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prstClr val="white"/>
              </a:solidFill>
              <a:effectLst/>
              <a:uLnTx/>
              <a:uFillTx/>
              <a:latin typeface="Abadi" panose="020B0604020104020204" pitchFamily="34" charset="0"/>
              <a:ea typeface="微软雅黑" panose="020B0503020204020204" pitchFamily="34" charset="-122"/>
              <a:cs typeface="+mn-cs"/>
            </a:endParaRPr>
          </a:p>
        </p:txBody>
      </p:sp>
      <p:pic>
        <p:nvPicPr>
          <p:cNvPr id="9" name="图片 8"/>
          <p:cNvPicPr>
            <a:picLocks noChangeAspect="1"/>
          </p:cNvPicPr>
          <p:nvPr/>
        </p:nvPicPr>
        <p:blipFill>
          <a:blip r:embed="rId1">
            <a:alphaModFix amt="35000"/>
            <a:biLevel thresh="25000"/>
            <a:extLst>
              <a:ext uri="{28A0092B-C50C-407E-A947-70E740481C1C}">
                <a14:useLocalDpi xmlns:a14="http://schemas.microsoft.com/office/drawing/2010/main" val="0"/>
              </a:ext>
            </a:extLst>
          </a:blip>
          <a:stretch>
            <a:fillRect/>
          </a:stretch>
        </p:blipFill>
        <p:spPr>
          <a:xfrm>
            <a:off x="6565" y="0"/>
            <a:ext cx="12192000" cy="6858000"/>
          </a:xfrm>
          <a:prstGeom prst="rect">
            <a:avLst/>
          </a:prstGeom>
          <a:solidFill>
            <a:srgbClr val="795696"/>
          </a:solidFill>
        </p:spPr>
      </p:pic>
      <p:sp>
        <p:nvSpPr>
          <p:cNvPr id="11" name="TextBox 10"/>
          <p:cNvSpPr txBox="1"/>
          <p:nvPr/>
        </p:nvSpPr>
        <p:spPr>
          <a:xfrm>
            <a:off x="2465040" y="1336219"/>
            <a:ext cx="7955280" cy="357790"/>
          </a:xfrm>
          <a:prstGeom prst="rect">
            <a:avLst/>
          </a:prstGeom>
          <a:noFill/>
        </p:spPr>
        <p:txBody>
          <a:bodyPr wrap="square" rtlCol="0">
            <a:spAutoFit/>
          </a:bodyPr>
          <a:lstStyle/>
          <a:p>
            <a:pPr marL="0" marR="0" lvl="0" indent="0" algn="ctr" defTabSz="914400" rtl="0" eaLnBrk="1" fontAlgn="auto" latinLnBrk="0" hangingPunct="1">
              <a:lnSpc>
                <a:spcPts val="2200"/>
              </a:lnSpc>
              <a:spcBef>
                <a:spcPct val="0"/>
              </a:spcBef>
              <a:spcAft>
                <a:spcPct val="0"/>
              </a:spcAft>
              <a:buClrTx/>
              <a:buSzTx/>
              <a:buFontTx/>
              <a:buNone/>
              <a:defRPr/>
            </a:pPr>
            <a:r>
              <a:rPr kumimoji="0" lang="en-US" sz="1700" b="0" i="0" u="none" strike="noStrike" kern="1200" cap="none" spc="100" normalizeH="0" baseline="0" noProof="0">
                <a:ln>
                  <a:noFill/>
                </a:ln>
                <a:solidFill>
                  <a:prstClr val="white"/>
                </a:solidFill>
                <a:effectLst/>
                <a:uLnTx/>
                <a:uFillTx/>
                <a:latin typeface="微软雅黑" panose="020B0503020204020204" pitchFamily="34" charset="-122"/>
                <a:ea typeface="微软雅黑" panose="020B0503020204020204" pitchFamily="34" charset="-122"/>
                <a:cs typeface="Open Sans" panose="020B0606030504020204" pitchFamily="34" charset="0"/>
              </a:rPr>
              <a:t>PRESENTATION TEMPLATE</a:t>
            </a:r>
            <a:endParaRPr kumimoji="0" lang="en-US" sz="1700" b="0" i="0" u="none" strike="noStrike" kern="1200" cap="none" spc="100" normalizeH="0" baseline="0" noProof="0">
              <a:ln>
                <a:noFill/>
              </a:ln>
              <a:solidFill>
                <a:prstClr val="white"/>
              </a:solidFill>
              <a:effectLst/>
              <a:uLnTx/>
              <a:uFillTx/>
              <a:latin typeface="微软雅黑" panose="020B0503020204020204" pitchFamily="34" charset="-122"/>
              <a:ea typeface="微软雅黑" panose="020B0503020204020204" pitchFamily="34" charset="-122"/>
              <a:cs typeface="Open Sans" panose="020B0606030504020204" pitchFamily="34" charset="0"/>
            </a:endParaRPr>
          </a:p>
        </p:txBody>
      </p:sp>
      <p:sp>
        <p:nvSpPr>
          <p:cNvPr id="13" name="TextBox 12"/>
          <p:cNvSpPr txBox="1"/>
          <p:nvPr/>
        </p:nvSpPr>
        <p:spPr>
          <a:xfrm>
            <a:off x="1682021" y="1715238"/>
            <a:ext cx="8827958" cy="1569660"/>
          </a:xfrm>
          <a:prstGeom prst="rect">
            <a:avLst/>
          </a:prstGeom>
          <a:noFill/>
        </p:spPr>
        <p:txBody>
          <a:bodyPr wrap="square" rtlCol="0">
            <a:spAutoFit/>
          </a:bodyPr>
          <a:lstStyle/>
          <a:p>
            <a:pPr marL="0" marR="0" lvl="0" indent="0" algn="ctr" defTabSz="914400" rtl="0" eaLnBrk="1" fontAlgn="auto" latinLnBrk="0" hangingPunct="1">
              <a:lnSpc>
                <a:spcPct val="100000"/>
              </a:lnSpc>
              <a:spcBef>
                <a:spcPct val="0"/>
              </a:spcBef>
              <a:spcAft>
                <a:spcPct val="0"/>
              </a:spcAft>
              <a:buClrTx/>
              <a:buSzTx/>
              <a:buFontTx/>
              <a:buNone/>
              <a:defRPr/>
            </a:pPr>
            <a:r>
              <a:rPr kumimoji="0" lang="en-US" altLang="zh-CN" sz="9600" b="1" i="0" u="none" strike="noStrike" kern="1200" cap="none" spc="300" normalizeH="0" baseline="0" noProof="0">
                <a:ln>
                  <a:noFill/>
                </a:ln>
                <a:solidFill>
                  <a:prstClr val="white"/>
                </a:solidFill>
                <a:effectLst/>
                <a:uLnTx/>
                <a:uFillTx/>
                <a:latin typeface="微软雅黑" panose="020B0503020204020204" pitchFamily="34" charset="-122"/>
                <a:ea typeface="微软雅黑" panose="020B0503020204020204" pitchFamily="34" charset="-122"/>
                <a:cs typeface="+mn-cs"/>
              </a:rPr>
              <a:t>THANK YOU</a:t>
            </a:r>
            <a:endParaRPr kumimoji="0" lang="id-ID" altLang="zh-CN" sz="9600" b="1" i="0" u="none" strike="noStrike" kern="1200" cap="none" spc="300" normalizeH="0" baseline="0" noProof="0">
              <a:ln>
                <a:noFill/>
              </a:ln>
              <a:solidFill>
                <a:prstClr val="white"/>
              </a:solidFill>
              <a:effectLst/>
              <a:uLnTx/>
              <a:uFillTx/>
              <a:latin typeface="微软雅黑" panose="020B0503020204020204" pitchFamily="34" charset="-122"/>
              <a:ea typeface="微软雅黑" panose="020B0503020204020204" pitchFamily="34" charset="-122"/>
              <a:cs typeface="+mn-cs"/>
            </a:endParaRPr>
          </a:p>
        </p:txBody>
      </p:sp>
      <p:sp>
        <p:nvSpPr>
          <p:cNvPr id="2" name="Rectangle 54"/>
          <p:cNvSpPr/>
          <p:nvPr/>
        </p:nvSpPr>
        <p:spPr>
          <a:xfrm>
            <a:off x="3653077" y="1464558"/>
            <a:ext cx="1115466" cy="12778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prstClr val="white"/>
              </a:solidFill>
              <a:effectLst/>
              <a:uLnTx/>
              <a:uFillTx/>
              <a:latin typeface="Abadi" panose="020B0604020104020204" pitchFamily="34" charset="0"/>
              <a:ea typeface="微软雅黑" panose="020B0503020204020204" pitchFamily="34" charset="-122"/>
              <a:cs typeface="+mn-cs"/>
            </a:endParaRPr>
          </a:p>
        </p:txBody>
      </p:sp>
      <p:sp>
        <p:nvSpPr>
          <p:cNvPr id="12" name="任意多边形: 形状 11"/>
          <p:cNvSpPr/>
          <p:nvPr/>
        </p:nvSpPr>
        <p:spPr>
          <a:xfrm flipH="1">
            <a:off x="-6565" y="0"/>
            <a:ext cx="1754785" cy="2190306"/>
          </a:xfrm>
          <a:custGeom>
            <a:avLst/>
            <a:gdLst>
              <a:gd name="connsiteX0" fmla="*/ 951607 w 1754785"/>
              <a:gd name="connsiteY0" fmla="*/ 0 h 2190306"/>
              <a:gd name="connsiteX1" fmla="*/ 100652 w 1754785"/>
              <a:gd name="connsiteY1" fmla="*/ 0 h 2190306"/>
              <a:gd name="connsiteX2" fmla="*/ 73313 w 1754785"/>
              <a:gd name="connsiteY2" fmla="*/ 74697 h 2190306"/>
              <a:gd name="connsiteX3" fmla="*/ 0 w 1754785"/>
              <a:gd name="connsiteY3" fmla="*/ 559615 h 2190306"/>
              <a:gd name="connsiteX4" fmla="*/ 1630692 w 1754785"/>
              <a:gd name="connsiteY4" fmla="*/ 2190306 h 2190306"/>
              <a:gd name="connsiteX5" fmla="*/ 1754785 w 1754785"/>
              <a:gd name="connsiteY5" fmla="*/ 2185603 h 2190306"/>
              <a:gd name="connsiteX6" fmla="*/ 1754785 w 1754785"/>
              <a:gd name="connsiteY6" fmla="*/ 1434218 h 2190306"/>
              <a:gd name="connsiteX7" fmla="*/ 1630693 w 1754785"/>
              <a:gd name="connsiteY7" fmla="*/ 1443607 h 2190306"/>
              <a:gd name="connsiteX8" fmla="*/ 746702 w 1754785"/>
              <a:gd name="connsiteY8" fmla="*/ 559616 h 2190306"/>
              <a:gd name="connsiteX9" fmla="*/ 897674 w 1754785"/>
              <a:gd name="connsiteY9" fmla="*/ 65368 h 21903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54785" h="2190306">
                <a:moveTo>
                  <a:pt x="951607" y="0"/>
                </a:moveTo>
                <a:lnTo>
                  <a:pt x="100652" y="0"/>
                </a:lnTo>
                <a:lnTo>
                  <a:pt x="73313" y="74697"/>
                </a:lnTo>
                <a:cubicBezTo>
                  <a:pt x="25667" y="227882"/>
                  <a:pt x="0" y="390751"/>
                  <a:pt x="0" y="559615"/>
                </a:cubicBezTo>
                <a:cubicBezTo>
                  <a:pt x="0" y="1460221"/>
                  <a:pt x="730086" y="2190306"/>
                  <a:pt x="1630692" y="2190306"/>
                </a:cubicBezTo>
                <a:lnTo>
                  <a:pt x="1754785" y="2185603"/>
                </a:lnTo>
                <a:lnTo>
                  <a:pt x="1754785" y="1434218"/>
                </a:lnTo>
                <a:lnTo>
                  <a:pt x="1630693" y="1443607"/>
                </a:lnTo>
                <a:cubicBezTo>
                  <a:pt x="1142478" y="1443607"/>
                  <a:pt x="746702" y="1047831"/>
                  <a:pt x="746702" y="559616"/>
                </a:cubicBezTo>
                <a:cubicBezTo>
                  <a:pt x="746702" y="376535"/>
                  <a:pt x="802358" y="206454"/>
                  <a:pt x="897674" y="65368"/>
                </a:cubicBezTo>
                <a:close/>
              </a:path>
            </a:pathLst>
          </a:custGeom>
          <a:solidFill>
            <a:schemeClr val="bg1">
              <a:alpha val="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Abadi" panose="020B0604020104020204" pitchFamily="34" charset="0"/>
              <a:ea typeface="微软雅黑" panose="020B0503020204020204" pitchFamily="34" charset="-122"/>
              <a:cs typeface="+mn-cs"/>
            </a:endParaRPr>
          </a:p>
        </p:txBody>
      </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5:prstTrans prst="peelOff"/>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30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1000"/>
                                        <p:tgtEl>
                                          <p:spTgt spid="9"/>
                                        </p:tgtEl>
                                      </p:cBhvr>
                                    </p:animEffect>
                                  </p:childTnLst>
                                </p:cTn>
                              </p:par>
                              <p:par>
                                <p:cTn id="8" presetID="22" presetClass="entr" presetSubtype="4" fill="hold" grpId="0" nodeType="withEffect">
                                  <p:stCondLst>
                                    <p:cond delay="300"/>
                                  </p:stCondLst>
                                  <p:childTnLst>
                                    <p:set>
                                      <p:cBhvr>
                                        <p:cTn id="9" dur="1" fill="hold">
                                          <p:stCondLst>
                                            <p:cond delay="0"/>
                                          </p:stCondLst>
                                        </p:cTn>
                                        <p:tgtEl>
                                          <p:spTgt spid="12"/>
                                        </p:tgtEl>
                                        <p:attrNameLst>
                                          <p:attrName>style.visibility</p:attrName>
                                        </p:attrNameLst>
                                      </p:cBhvr>
                                      <p:to>
                                        <p:strVal val="visible"/>
                                      </p:to>
                                    </p:set>
                                    <p:animEffect transition="in" filter="wipe(down)">
                                      <p:cBhvr>
                                        <p:cTn id="10"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817949" y="269402"/>
            <a:ext cx="6096000" cy="584775"/>
          </a:xfrm>
          <a:prstGeom prst="rect">
            <a:avLst/>
          </a:prstGeom>
          <a:noFill/>
        </p:spPr>
        <p:txBody>
          <a:bodyPr wrap="square">
            <a:spAutoFit/>
          </a:bodyPr>
          <a:lstStyle/>
          <a:p>
            <a:r>
              <a:rPr lang="zh-CN" altLang="en-US" sz="3200">
                <a:latin typeface="微软雅黑" panose="020B0503020204020204" pitchFamily="34" charset="-122"/>
                <a:ea typeface="微软雅黑" panose="020B0503020204020204" pitchFamily="34" charset="-122"/>
              </a:rPr>
              <a:t>年度推广策略屋</a:t>
            </a:r>
            <a:endParaRPr lang="zh-CN" altLang="en-US" sz="3200">
              <a:latin typeface="微软雅黑" panose="020B0503020204020204" pitchFamily="34" charset="-122"/>
              <a:ea typeface="微软雅黑" panose="020B0503020204020204" pitchFamily="34" charset="-122"/>
            </a:endParaRPr>
          </a:p>
        </p:txBody>
      </p:sp>
      <p:sp>
        <p:nvSpPr>
          <p:cNvPr id="3" name="等腰三角形 2"/>
          <p:cNvSpPr/>
          <p:nvPr/>
        </p:nvSpPr>
        <p:spPr>
          <a:xfrm>
            <a:off x="2039812" y="677009"/>
            <a:ext cx="9821007" cy="782516"/>
          </a:xfrm>
          <a:prstGeom prst="triangle">
            <a:avLst/>
          </a:prstGeom>
          <a:solidFill>
            <a:srgbClr val="79569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panose="020B0503020204020204" pitchFamily="34" charset="-122"/>
              <a:ea typeface="微软雅黑" panose="020B0503020204020204" pitchFamily="34" charset="-122"/>
            </a:endParaRPr>
          </a:p>
        </p:txBody>
      </p:sp>
      <p:sp>
        <p:nvSpPr>
          <p:cNvPr id="4" name="文本框 3"/>
          <p:cNvSpPr txBox="1"/>
          <p:nvPr/>
        </p:nvSpPr>
        <p:spPr>
          <a:xfrm>
            <a:off x="5503540" y="874750"/>
            <a:ext cx="2893550" cy="523220"/>
          </a:xfrm>
          <a:prstGeom prst="rect">
            <a:avLst/>
          </a:prstGeom>
          <a:noFill/>
        </p:spPr>
        <p:txBody>
          <a:bodyPr wrap="square" rtlCol="0">
            <a:spAutoFit/>
          </a:bodyPr>
          <a:lstStyle/>
          <a:p>
            <a:pPr algn="dist"/>
            <a:r>
              <a:rPr lang="zh-CN" altLang="en-US" sz="2800">
                <a:solidFill>
                  <a:schemeClr val="bg1"/>
                </a:solidFill>
                <a:latin typeface="微软雅黑" panose="020B0503020204020204" pitchFamily="34" charset="-122"/>
                <a:ea typeface="微软雅黑" panose="020B0503020204020204" pitchFamily="34" charset="-122"/>
              </a:rPr>
              <a:t>酵醒你的美</a:t>
            </a:r>
            <a:endParaRPr lang="zh-CN" altLang="en-US" sz="2800">
              <a:solidFill>
                <a:schemeClr val="bg1"/>
              </a:solidFill>
              <a:latin typeface="微软雅黑" panose="020B0503020204020204" pitchFamily="34" charset="-122"/>
              <a:ea typeface="微软雅黑" panose="020B0503020204020204" pitchFamily="34" charset="-122"/>
            </a:endParaRPr>
          </a:p>
        </p:txBody>
      </p:sp>
      <p:sp>
        <p:nvSpPr>
          <p:cNvPr id="5" name="矩形 4"/>
          <p:cNvSpPr/>
          <p:nvPr/>
        </p:nvSpPr>
        <p:spPr>
          <a:xfrm>
            <a:off x="407988" y="2037113"/>
            <a:ext cx="1482358" cy="729759"/>
          </a:xfrm>
          <a:prstGeom prst="rect">
            <a:avLst/>
          </a:prstGeom>
          <a:solidFill>
            <a:srgbClr val="79569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600">
                <a:latin typeface="微软雅黑" panose="020B0503020204020204" pitchFamily="34" charset="-122"/>
                <a:ea typeface="微软雅黑" panose="020B0503020204020204" pitchFamily="34" charset="-122"/>
              </a:rPr>
              <a:t>芙蓉肌共创</a:t>
            </a:r>
            <a:endParaRPr lang="en-US" altLang="zh-CN" sz="1600">
              <a:latin typeface="微软雅黑" panose="020B0503020204020204" pitchFamily="34" charset="-122"/>
              <a:ea typeface="微软雅黑" panose="020B0503020204020204" pitchFamily="34" charset="-122"/>
            </a:endParaRPr>
          </a:p>
          <a:p>
            <a:pPr algn="ctr"/>
            <a:r>
              <a:rPr lang="zh-CN" altLang="en-US" sz="1600">
                <a:latin typeface="微软雅黑" panose="020B0503020204020204" pitchFamily="34" charset="-122"/>
                <a:ea typeface="微软雅黑" panose="020B0503020204020204" pitchFamily="34" charset="-122"/>
              </a:rPr>
              <a:t>女性故事</a:t>
            </a:r>
            <a:endParaRPr lang="zh-CN" altLang="en-US" sz="1600">
              <a:latin typeface="微软雅黑" panose="020B0503020204020204" pitchFamily="34" charset="-122"/>
              <a:ea typeface="微软雅黑" panose="020B0503020204020204" pitchFamily="34" charset="-122"/>
            </a:endParaRPr>
          </a:p>
        </p:txBody>
      </p:sp>
      <p:sp>
        <p:nvSpPr>
          <p:cNvPr id="6" name="矩形 5"/>
          <p:cNvSpPr/>
          <p:nvPr/>
        </p:nvSpPr>
        <p:spPr>
          <a:xfrm>
            <a:off x="407988" y="2869678"/>
            <a:ext cx="1482358" cy="1551151"/>
          </a:xfrm>
          <a:prstGeom prst="rect">
            <a:avLst/>
          </a:prstGeom>
          <a:solidFill>
            <a:srgbClr val="79569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600">
                <a:latin typeface="微软雅黑" panose="020B0503020204020204" pitchFamily="34" charset="-122"/>
                <a:ea typeface="微软雅黑" panose="020B0503020204020204" pitchFamily="34" charset="-122"/>
              </a:rPr>
              <a:t>微博</a:t>
            </a:r>
            <a:endParaRPr lang="en-US" altLang="zh-CN" sz="1600">
              <a:latin typeface="微软雅黑" panose="020B0503020204020204" pitchFamily="34" charset="-122"/>
              <a:ea typeface="微软雅黑" panose="020B0503020204020204" pitchFamily="34" charset="-122"/>
            </a:endParaRPr>
          </a:p>
          <a:p>
            <a:pPr algn="ctr"/>
            <a:r>
              <a:rPr lang="zh-CN" altLang="en-US" sz="1600">
                <a:latin typeface="微软雅黑" panose="020B0503020204020204" pitchFamily="34" charset="-122"/>
                <a:ea typeface="微软雅黑" panose="020B0503020204020204" pitchFamily="34" charset="-122"/>
              </a:rPr>
              <a:t>推广内容</a:t>
            </a:r>
            <a:endParaRPr lang="zh-CN" altLang="en-US" sz="1600">
              <a:latin typeface="微软雅黑" panose="020B0503020204020204" pitchFamily="34" charset="-122"/>
              <a:ea typeface="微软雅黑" panose="020B0503020204020204" pitchFamily="34" charset="-122"/>
            </a:endParaRPr>
          </a:p>
        </p:txBody>
      </p:sp>
      <p:sp>
        <p:nvSpPr>
          <p:cNvPr id="7" name="矩形 6"/>
          <p:cNvSpPr/>
          <p:nvPr/>
        </p:nvSpPr>
        <p:spPr>
          <a:xfrm>
            <a:off x="407988" y="4531160"/>
            <a:ext cx="1482358" cy="1171931"/>
          </a:xfrm>
          <a:prstGeom prst="rect">
            <a:avLst/>
          </a:prstGeom>
          <a:solidFill>
            <a:srgbClr val="79569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600">
                <a:latin typeface="微软雅黑" panose="020B0503020204020204" pitchFamily="34" charset="-122"/>
                <a:ea typeface="微软雅黑" panose="020B0503020204020204" pitchFamily="34" charset="-122"/>
              </a:rPr>
              <a:t>小红书</a:t>
            </a:r>
            <a:endParaRPr lang="en-US" altLang="zh-CN" sz="1600">
              <a:latin typeface="微软雅黑" panose="020B0503020204020204" pitchFamily="34" charset="-122"/>
              <a:ea typeface="微软雅黑" panose="020B0503020204020204" pitchFamily="34" charset="-122"/>
            </a:endParaRPr>
          </a:p>
          <a:p>
            <a:pPr algn="ctr"/>
            <a:r>
              <a:rPr lang="zh-CN" altLang="en-US" sz="1600">
                <a:latin typeface="微软雅黑" panose="020B0503020204020204" pitchFamily="34" charset="-122"/>
                <a:ea typeface="微软雅黑" panose="020B0503020204020204" pitchFamily="34" charset="-122"/>
              </a:rPr>
              <a:t>推广内容</a:t>
            </a:r>
            <a:endParaRPr lang="zh-CN" altLang="en-US" sz="1600">
              <a:latin typeface="微软雅黑" panose="020B0503020204020204" pitchFamily="34" charset="-122"/>
              <a:ea typeface="微软雅黑" panose="020B0503020204020204" pitchFamily="34" charset="-122"/>
            </a:endParaRPr>
          </a:p>
        </p:txBody>
      </p:sp>
      <p:sp>
        <p:nvSpPr>
          <p:cNvPr id="8" name="矩形 7"/>
          <p:cNvSpPr/>
          <p:nvPr/>
        </p:nvSpPr>
        <p:spPr>
          <a:xfrm>
            <a:off x="2039812" y="2037113"/>
            <a:ext cx="3235573" cy="729759"/>
          </a:xfrm>
          <a:prstGeom prst="rect">
            <a:avLst/>
          </a:prstGeom>
          <a:solidFill>
            <a:schemeClr val="bg1"/>
          </a:solidFill>
          <a:ln w="19050">
            <a:solidFill>
              <a:srgbClr val="79569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panose="020B0503020204020204" pitchFamily="34" charset="-122"/>
              <a:ea typeface="微软雅黑" panose="020B0503020204020204" pitchFamily="34" charset="-122"/>
            </a:endParaRPr>
          </a:p>
        </p:txBody>
      </p:sp>
      <p:sp>
        <p:nvSpPr>
          <p:cNvPr id="9" name="矩形 8"/>
          <p:cNvSpPr/>
          <p:nvPr/>
        </p:nvSpPr>
        <p:spPr>
          <a:xfrm>
            <a:off x="5328136" y="2037113"/>
            <a:ext cx="3235573" cy="729759"/>
          </a:xfrm>
          <a:prstGeom prst="rect">
            <a:avLst/>
          </a:prstGeom>
          <a:solidFill>
            <a:schemeClr val="bg1"/>
          </a:solidFill>
          <a:ln w="19050">
            <a:solidFill>
              <a:srgbClr val="79569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panose="020B0503020204020204" pitchFamily="34" charset="-122"/>
              <a:ea typeface="微软雅黑" panose="020B0503020204020204" pitchFamily="34" charset="-122"/>
            </a:endParaRPr>
          </a:p>
        </p:txBody>
      </p:sp>
      <p:sp>
        <p:nvSpPr>
          <p:cNvPr id="10" name="矩形 9"/>
          <p:cNvSpPr/>
          <p:nvPr/>
        </p:nvSpPr>
        <p:spPr>
          <a:xfrm>
            <a:off x="8625246" y="2037113"/>
            <a:ext cx="3235573" cy="729759"/>
          </a:xfrm>
          <a:prstGeom prst="rect">
            <a:avLst/>
          </a:prstGeom>
          <a:solidFill>
            <a:schemeClr val="bg1"/>
          </a:solidFill>
          <a:ln w="19050">
            <a:solidFill>
              <a:srgbClr val="79569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panose="020B0503020204020204" pitchFamily="34" charset="-122"/>
              <a:ea typeface="微软雅黑" panose="020B0503020204020204" pitchFamily="34" charset="-122"/>
            </a:endParaRPr>
          </a:p>
        </p:txBody>
      </p:sp>
      <p:sp>
        <p:nvSpPr>
          <p:cNvPr id="11" name="矩形 10"/>
          <p:cNvSpPr/>
          <p:nvPr/>
        </p:nvSpPr>
        <p:spPr>
          <a:xfrm>
            <a:off x="2039812" y="3780905"/>
            <a:ext cx="3235573" cy="639920"/>
          </a:xfrm>
          <a:prstGeom prst="rect">
            <a:avLst/>
          </a:prstGeom>
          <a:solidFill>
            <a:schemeClr val="bg1"/>
          </a:solidFill>
          <a:ln w="19050">
            <a:solidFill>
              <a:srgbClr val="795696"/>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panose="020B0503020204020204" pitchFamily="34" charset="-122"/>
              <a:ea typeface="微软雅黑" panose="020B0503020204020204" pitchFamily="34" charset="-122"/>
            </a:endParaRPr>
          </a:p>
        </p:txBody>
      </p:sp>
      <p:sp>
        <p:nvSpPr>
          <p:cNvPr id="12" name="矩形 11"/>
          <p:cNvSpPr/>
          <p:nvPr/>
        </p:nvSpPr>
        <p:spPr>
          <a:xfrm>
            <a:off x="5328136" y="3780905"/>
            <a:ext cx="3235573" cy="639920"/>
          </a:xfrm>
          <a:prstGeom prst="rect">
            <a:avLst/>
          </a:prstGeom>
          <a:solidFill>
            <a:schemeClr val="bg1"/>
          </a:solidFill>
          <a:ln w="19050">
            <a:solidFill>
              <a:srgbClr val="795696"/>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panose="020B0503020204020204" pitchFamily="34" charset="-122"/>
              <a:ea typeface="微软雅黑" panose="020B0503020204020204" pitchFamily="34" charset="-122"/>
            </a:endParaRPr>
          </a:p>
        </p:txBody>
      </p:sp>
      <p:sp>
        <p:nvSpPr>
          <p:cNvPr id="13" name="矩形 12"/>
          <p:cNvSpPr/>
          <p:nvPr/>
        </p:nvSpPr>
        <p:spPr>
          <a:xfrm>
            <a:off x="8625246" y="3780905"/>
            <a:ext cx="3235573" cy="639920"/>
          </a:xfrm>
          <a:prstGeom prst="rect">
            <a:avLst/>
          </a:prstGeom>
          <a:solidFill>
            <a:schemeClr val="bg1"/>
          </a:solidFill>
          <a:ln w="19050">
            <a:solidFill>
              <a:srgbClr val="795696"/>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panose="020B0503020204020204" pitchFamily="34" charset="-122"/>
              <a:ea typeface="微软雅黑" panose="020B0503020204020204" pitchFamily="34" charset="-122"/>
            </a:endParaRPr>
          </a:p>
        </p:txBody>
      </p:sp>
      <p:sp>
        <p:nvSpPr>
          <p:cNvPr id="14" name="矩形 13"/>
          <p:cNvSpPr/>
          <p:nvPr/>
        </p:nvSpPr>
        <p:spPr>
          <a:xfrm>
            <a:off x="2039562" y="4875091"/>
            <a:ext cx="3235573" cy="828000"/>
          </a:xfrm>
          <a:prstGeom prst="rect">
            <a:avLst/>
          </a:prstGeom>
          <a:solidFill>
            <a:schemeClr val="bg1"/>
          </a:solidFill>
          <a:ln w="19050">
            <a:solidFill>
              <a:srgbClr val="79569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panose="020B0503020204020204" pitchFamily="34" charset="-122"/>
              <a:ea typeface="微软雅黑" panose="020B0503020204020204" pitchFamily="34" charset="-122"/>
            </a:endParaRPr>
          </a:p>
        </p:txBody>
      </p:sp>
      <p:sp>
        <p:nvSpPr>
          <p:cNvPr id="15" name="矩形 14"/>
          <p:cNvSpPr/>
          <p:nvPr/>
        </p:nvSpPr>
        <p:spPr>
          <a:xfrm>
            <a:off x="5327886" y="4875091"/>
            <a:ext cx="3235573" cy="828000"/>
          </a:xfrm>
          <a:prstGeom prst="rect">
            <a:avLst/>
          </a:prstGeom>
          <a:solidFill>
            <a:schemeClr val="bg1"/>
          </a:solidFill>
          <a:ln w="19050">
            <a:solidFill>
              <a:srgbClr val="79569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panose="020B0503020204020204" pitchFamily="34" charset="-122"/>
              <a:ea typeface="微软雅黑" panose="020B0503020204020204" pitchFamily="34" charset="-122"/>
            </a:endParaRPr>
          </a:p>
        </p:txBody>
      </p:sp>
      <p:sp>
        <p:nvSpPr>
          <p:cNvPr id="16" name="矩形 15"/>
          <p:cNvSpPr/>
          <p:nvPr/>
        </p:nvSpPr>
        <p:spPr>
          <a:xfrm>
            <a:off x="8624996" y="4875091"/>
            <a:ext cx="3235573" cy="828000"/>
          </a:xfrm>
          <a:prstGeom prst="rect">
            <a:avLst/>
          </a:prstGeom>
          <a:solidFill>
            <a:schemeClr val="bg1"/>
          </a:solidFill>
          <a:ln w="19050">
            <a:solidFill>
              <a:srgbClr val="79569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panose="020B0503020204020204" pitchFamily="34" charset="-122"/>
              <a:ea typeface="微软雅黑" panose="020B0503020204020204" pitchFamily="34" charset="-122"/>
            </a:endParaRPr>
          </a:p>
        </p:txBody>
      </p:sp>
      <p:sp>
        <p:nvSpPr>
          <p:cNvPr id="17" name="文本框 16"/>
          <p:cNvSpPr txBox="1"/>
          <p:nvPr/>
        </p:nvSpPr>
        <p:spPr>
          <a:xfrm>
            <a:off x="2749787" y="2098657"/>
            <a:ext cx="1815625" cy="613694"/>
          </a:xfrm>
          <a:prstGeom prst="rect">
            <a:avLst/>
          </a:prstGeom>
          <a:solidFill>
            <a:schemeClr val="bg1"/>
          </a:solidFill>
        </p:spPr>
        <p:txBody>
          <a:bodyPr wrap="none" rtlCol="0">
            <a:spAutoFit/>
          </a:bodyPr>
          <a:lstStyle/>
          <a:p>
            <a:pPr algn="ctr">
              <a:lnSpc>
                <a:spcPct val="150000"/>
              </a:lnSpc>
            </a:pPr>
            <a:r>
              <a:rPr lang="zh-CN" altLang="en-US" sz="1200">
                <a:latin typeface="微软雅黑" panose="020B0503020204020204" pitchFamily="34" charset="-122"/>
                <a:ea typeface="微软雅黑" panose="020B0503020204020204" pitchFamily="34" charset="-122"/>
              </a:rPr>
              <a:t>旅行类</a:t>
            </a:r>
            <a:r>
              <a:rPr lang="en-US" altLang="zh-CN" sz="1200">
                <a:latin typeface="微软雅黑" panose="020B0503020204020204" pitchFamily="34" charset="-122"/>
                <a:ea typeface="微软雅黑" panose="020B0503020204020204" pitchFamily="34" charset="-122"/>
              </a:rPr>
              <a:t>KOL</a:t>
            </a:r>
            <a:r>
              <a:rPr lang="zh-CN" altLang="en-US" sz="1200">
                <a:latin typeface="微软雅黑" panose="020B0503020204020204" pitchFamily="34" charset="-122"/>
                <a:ea typeface="微软雅黑" panose="020B0503020204020204" pitchFamily="34" charset="-122"/>
              </a:rPr>
              <a:t>：猫力</a:t>
            </a:r>
            <a:r>
              <a:rPr lang="en-US" altLang="zh-CN" sz="1200">
                <a:latin typeface="微软雅黑" panose="020B0503020204020204" pitchFamily="34" charset="-122"/>
                <a:ea typeface="微软雅黑" panose="020B0503020204020204" pitchFamily="34" charset="-122"/>
              </a:rPr>
              <a:t>Molly</a:t>
            </a:r>
            <a:endParaRPr lang="en-US" altLang="zh-CN" sz="1200">
              <a:latin typeface="微软雅黑" panose="020B0503020204020204" pitchFamily="34" charset="-122"/>
              <a:ea typeface="微软雅黑" panose="020B0503020204020204" pitchFamily="34" charset="-122"/>
            </a:endParaRPr>
          </a:p>
          <a:p>
            <a:pPr algn="ctr">
              <a:lnSpc>
                <a:spcPct val="150000"/>
              </a:lnSpc>
            </a:pPr>
            <a:r>
              <a:rPr lang="en-US" altLang="zh-CN" sz="1200">
                <a:latin typeface="微软雅黑" panose="020B0503020204020204" pitchFamily="34" charset="-122"/>
                <a:ea typeface="微软雅黑" panose="020B0503020204020204" pitchFamily="34" charset="-122"/>
              </a:rPr>
              <a:t>《</a:t>
            </a:r>
            <a:r>
              <a:rPr lang="zh-CN" altLang="en-US" sz="1200">
                <a:latin typeface="微软雅黑" panose="020B0503020204020204" pitchFamily="34" charset="-122"/>
                <a:ea typeface="微软雅黑" panose="020B0503020204020204" pitchFamily="34" charset="-122"/>
              </a:rPr>
              <a:t>对生活温和以待</a:t>
            </a:r>
            <a:r>
              <a:rPr lang="en-US" altLang="zh-CN" sz="1200">
                <a:latin typeface="微软雅黑" panose="020B0503020204020204" pitchFamily="34" charset="-122"/>
                <a:ea typeface="微软雅黑" panose="020B0503020204020204" pitchFamily="34" charset="-122"/>
              </a:rPr>
              <a:t>》</a:t>
            </a:r>
            <a:endParaRPr lang="zh-CN" altLang="en-US" sz="1200">
              <a:latin typeface="微软雅黑" panose="020B0503020204020204" pitchFamily="34" charset="-122"/>
              <a:ea typeface="微软雅黑" panose="020B0503020204020204" pitchFamily="34" charset="-122"/>
            </a:endParaRPr>
          </a:p>
        </p:txBody>
      </p:sp>
      <p:sp>
        <p:nvSpPr>
          <p:cNvPr id="18" name="文本框 17"/>
          <p:cNvSpPr txBox="1"/>
          <p:nvPr/>
        </p:nvSpPr>
        <p:spPr>
          <a:xfrm>
            <a:off x="6084146" y="2098657"/>
            <a:ext cx="1723550" cy="613694"/>
          </a:xfrm>
          <a:prstGeom prst="rect">
            <a:avLst/>
          </a:prstGeom>
          <a:solidFill>
            <a:schemeClr val="bg1"/>
          </a:solidFill>
        </p:spPr>
        <p:txBody>
          <a:bodyPr wrap="none" rtlCol="0">
            <a:spAutoFit/>
          </a:bodyPr>
          <a:lstStyle/>
          <a:p>
            <a:pPr algn="ctr">
              <a:lnSpc>
                <a:spcPct val="150000"/>
              </a:lnSpc>
            </a:pPr>
            <a:r>
              <a:rPr lang="zh-CN" altLang="en-US" sz="1200">
                <a:latin typeface="微软雅黑" panose="020B0503020204020204" pitchFamily="34" charset="-122"/>
                <a:ea typeface="微软雅黑" panose="020B0503020204020204" pitchFamily="34" charset="-122"/>
              </a:rPr>
              <a:t>职场类</a:t>
            </a:r>
            <a:r>
              <a:rPr lang="en-US" altLang="zh-CN" sz="1200">
                <a:latin typeface="微软雅黑" panose="020B0503020204020204" pitchFamily="34" charset="-122"/>
                <a:ea typeface="微软雅黑" panose="020B0503020204020204" pitchFamily="34" charset="-122"/>
              </a:rPr>
              <a:t>KOL</a:t>
            </a:r>
            <a:r>
              <a:rPr lang="zh-CN" altLang="en-US" sz="1200">
                <a:latin typeface="微软雅黑" panose="020B0503020204020204" pitchFamily="34" charset="-122"/>
                <a:ea typeface="微软雅黑" panose="020B0503020204020204" pitchFamily="34" charset="-122"/>
              </a:rPr>
              <a:t>：艾明雅</a:t>
            </a:r>
            <a:endParaRPr lang="en-US" altLang="zh-CN" sz="1200">
              <a:latin typeface="微软雅黑" panose="020B0503020204020204" pitchFamily="34" charset="-122"/>
              <a:ea typeface="微软雅黑" panose="020B0503020204020204" pitchFamily="34" charset="-122"/>
            </a:endParaRPr>
          </a:p>
          <a:p>
            <a:pPr algn="ctr">
              <a:lnSpc>
                <a:spcPct val="150000"/>
              </a:lnSpc>
            </a:pPr>
            <a:r>
              <a:rPr lang="en-US" altLang="zh-CN" sz="1200">
                <a:latin typeface="微软雅黑" panose="020B0503020204020204" pitchFamily="34" charset="-122"/>
                <a:ea typeface="微软雅黑" panose="020B0503020204020204" pitchFamily="34" charset="-122"/>
              </a:rPr>
              <a:t>《</a:t>
            </a:r>
            <a:r>
              <a:rPr lang="zh-CN" altLang="en-US" sz="1200">
                <a:latin typeface="微软雅黑" panose="020B0503020204020204" pitchFamily="34" charset="-122"/>
                <a:ea typeface="微软雅黑" panose="020B0503020204020204" pitchFamily="34" charset="-122"/>
              </a:rPr>
              <a:t>每个选择都不后悔</a:t>
            </a:r>
            <a:r>
              <a:rPr lang="en-US" altLang="zh-CN" sz="1200">
                <a:latin typeface="微软雅黑" panose="020B0503020204020204" pitchFamily="34" charset="-122"/>
                <a:ea typeface="微软雅黑" panose="020B0503020204020204" pitchFamily="34" charset="-122"/>
              </a:rPr>
              <a:t>》</a:t>
            </a:r>
            <a:endParaRPr lang="zh-CN" altLang="en-US" sz="1200">
              <a:latin typeface="微软雅黑" panose="020B0503020204020204" pitchFamily="34" charset="-122"/>
              <a:ea typeface="微软雅黑" panose="020B0503020204020204" pitchFamily="34" charset="-122"/>
            </a:endParaRPr>
          </a:p>
        </p:txBody>
      </p:sp>
      <p:sp>
        <p:nvSpPr>
          <p:cNvPr id="19" name="文本框 18"/>
          <p:cNvSpPr txBox="1"/>
          <p:nvPr/>
        </p:nvSpPr>
        <p:spPr>
          <a:xfrm>
            <a:off x="9445377" y="2095145"/>
            <a:ext cx="1595309" cy="613694"/>
          </a:xfrm>
          <a:prstGeom prst="rect">
            <a:avLst/>
          </a:prstGeom>
          <a:solidFill>
            <a:schemeClr val="bg1"/>
          </a:solidFill>
        </p:spPr>
        <p:txBody>
          <a:bodyPr wrap="none" rtlCol="0">
            <a:spAutoFit/>
          </a:bodyPr>
          <a:lstStyle/>
          <a:p>
            <a:pPr algn="ctr">
              <a:lnSpc>
                <a:spcPct val="150000"/>
              </a:lnSpc>
            </a:pPr>
            <a:r>
              <a:rPr lang="zh-CN" altLang="en-US" sz="1200">
                <a:latin typeface="微软雅黑" panose="020B0503020204020204" pitchFamily="34" charset="-122"/>
                <a:ea typeface="微软雅黑" panose="020B0503020204020204" pitchFamily="34" charset="-122"/>
              </a:rPr>
              <a:t>健身</a:t>
            </a:r>
            <a:r>
              <a:rPr lang="en-US" altLang="zh-CN" sz="1200">
                <a:latin typeface="微软雅黑" panose="020B0503020204020204" pitchFamily="34" charset="-122"/>
                <a:ea typeface="微软雅黑" panose="020B0503020204020204" pitchFamily="34" charset="-122"/>
              </a:rPr>
              <a:t>KOL</a:t>
            </a:r>
            <a:r>
              <a:rPr lang="zh-CN" altLang="en-US" sz="1200">
                <a:latin typeface="微软雅黑" panose="020B0503020204020204" pitchFamily="34" charset="-122"/>
                <a:ea typeface="微软雅黑" panose="020B0503020204020204" pitchFamily="34" charset="-122"/>
              </a:rPr>
              <a:t>：母其弥雅</a:t>
            </a:r>
            <a:endParaRPr lang="en-US" altLang="zh-CN" sz="1200">
              <a:latin typeface="微软雅黑" panose="020B0503020204020204" pitchFamily="34" charset="-122"/>
              <a:ea typeface="微软雅黑" panose="020B0503020204020204" pitchFamily="34" charset="-122"/>
            </a:endParaRPr>
          </a:p>
          <a:p>
            <a:pPr algn="ctr">
              <a:lnSpc>
                <a:spcPct val="150000"/>
              </a:lnSpc>
            </a:pPr>
            <a:r>
              <a:rPr lang="en-US" altLang="zh-CN" sz="1200">
                <a:latin typeface="微软雅黑" panose="020B0503020204020204" pitchFamily="34" charset="-122"/>
                <a:ea typeface="微软雅黑" panose="020B0503020204020204" pitchFamily="34" charset="-122"/>
              </a:rPr>
              <a:t>《</a:t>
            </a:r>
            <a:r>
              <a:rPr lang="zh-CN" altLang="en-US" sz="1200">
                <a:latin typeface="微软雅黑" panose="020B0503020204020204" pitchFamily="34" charset="-122"/>
                <a:ea typeface="微软雅黑" panose="020B0503020204020204" pitchFamily="34" charset="-122"/>
              </a:rPr>
              <a:t>外“柔”内刚</a:t>
            </a:r>
            <a:r>
              <a:rPr lang="en-US" altLang="zh-CN" sz="1200">
                <a:latin typeface="微软雅黑" panose="020B0503020204020204" pitchFamily="34" charset="-122"/>
                <a:ea typeface="微软雅黑" panose="020B0503020204020204" pitchFamily="34" charset="-122"/>
              </a:rPr>
              <a:t>》</a:t>
            </a:r>
            <a:endParaRPr lang="zh-CN" altLang="en-US" sz="1200">
              <a:latin typeface="微软雅黑" panose="020B0503020204020204" pitchFamily="34" charset="-122"/>
              <a:ea typeface="微软雅黑" panose="020B0503020204020204" pitchFamily="34" charset="-122"/>
            </a:endParaRPr>
          </a:p>
        </p:txBody>
      </p:sp>
      <p:sp>
        <p:nvSpPr>
          <p:cNvPr id="20" name="矩形 19"/>
          <p:cNvSpPr/>
          <p:nvPr/>
        </p:nvSpPr>
        <p:spPr>
          <a:xfrm>
            <a:off x="407988" y="5788278"/>
            <a:ext cx="1482358" cy="526458"/>
          </a:xfrm>
          <a:prstGeom prst="rect">
            <a:avLst/>
          </a:prstGeom>
          <a:solidFill>
            <a:srgbClr val="79569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600">
                <a:latin typeface="微软雅黑" panose="020B0503020204020204" pitchFamily="34" charset="-122"/>
                <a:ea typeface="微软雅黑" panose="020B0503020204020204" pitchFamily="34" charset="-122"/>
              </a:rPr>
              <a:t>经销商</a:t>
            </a:r>
            <a:endParaRPr lang="en-US" altLang="zh-CN" sz="1600">
              <a:latin typeface="微软雅黑" panose="020B0503020204020204" pitchFamily="34" charset="-122"/>
              <a:ea typeface="微软雅黑" panose="020B0503020204020204" pitchFamily="34" charset="-122"/>
            </a:endParaRPr>
          </a:p>
          <a:p>
            <a:pPr algn="ctr"/>
            <a:r>
              <a:rPr lang="zh-CN" altLang="en-US" sz="1600">
                <a:latin typeface="微软雅黑" panose="020B0503020204020204" pitchFamily="34" charset="-122"/>
                <a:ea typeface="微软雅黑" panose="020B0503020204020204" pitchFamily="34" charset="-122"/>
              </a:rPr>
              <a:t>内容</a:t>
            </a:r>
            <a:endParaRPr lang="zh-CN" altLang="en-US" sz="1600">
              <a:latin typeface="微软雅黑" panose="020B0503020204020204" pitchFamily="34" charset="-122"/>
              <a:ea typeface="微软雅黑" panose="020B0503020204020204" pitchFamily="34" charset="-122"/>
            </a:endParaRPr>
          </a:p>
        </p:txBody>
      </p:sp>
      <p:sp>
        <p:nvSpPr>
          <p:cNvPr id="21" name="矩形 20"/>
          <p:cNvSpPr/>
          <p:nvPr/>
        </p:nvSpPr>
        <p:spPr>
          <a:xfrm>
            <a:off x="2039812" y="5788279"/>
            <a:ext cx="9821007" cy="526458"/>
          </a:xfrm>
          <a:prstGeom prst="rect">
            <a:avLst/>
          </a:prstGeom>
          <a:solidFill>
            <a:schemeClr val="bg1"/>
          </a:solidFill>
          <a:ln w="19050">
            <a:solidFill>
              <a:srgbClr val="79569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panose="020B0503020204020204" pitchFamily="34" charset="-122"/>
              <a:ea typeface="微软雅黑" panose="020B0503020204020204" pitchFamily="34" charset="-122"/>
            </a:endParaRPr>
          </a:p>
        </p:txBody>
      </p:sp>
      <p:sp>
        <p:nvSpPr>
          <p:cNvPr id="22" name="文本框 21"/>
          <p:cNvSpPr txBox="1"/>
          <p:nvPr/>
        </p:nvSpPr>
        <p:spPr>
          <a:xfrm>
            <a:off x="5422105" y="5913007"/>
            <a:ext cx="3047630" cy="276999"/>
          </a:xfrm>
          <a:prstGeom prst="rect">
            <a:avLst/>
          </a:prstGeom>
          <a:solidFill>
            <a:schemeClr val="bg1"/>
          </a:solidFill>
        </p:spPr>
        <p:txBody>
          <a:bodyPr wrap="none" rtlCol="0">
            <a:spAutoFit/>
          </a:bodyPr>
          <a:lstStyle/>
          <a:p>
            <a:pPr algn="ctr"/>
            <a:r>
              <a:rPr lang="zh-CN" altLang="en-US" sz="1200" b="1">
                <a:latin typeface="微软雅黑" panose="020B0503020204020204" pitchFamily="34" charset="-122"/>
                <a:ea typeface="微软雅黑" panose="020B0503020204020204" pitchFamily="34" charset="-122"/>
              </a:rPr>
              <a:t>经销商邀请函</a:t>
            </a:r>
            <a:r>
              <a:rPr lang="en-US" altLang="zh-CN" sz="1200" b="1">
                <a:latin typeface="微软雅黑" panose="020B0503020204020204" pitchFamily="34" charset="-122"/>
                <a:ea typeface="微软雅黑" panose="020B0503020204020204" pitchFamily="34" charset="-122"/>
              </a:rPr>
              <a:t>H5——《</a:t>
            </a:r>
            <a:r>
              <a:rPr lang="zh-CN" altLang="en-US" sz="1200" b="1">
                <a:latin typeface="微软雅黑" panose="020B0503020204020204" pitchFamily="34" charset="-122"/>
                <a:ea typeface="微软雅黑" panose="020B0503020204020204" pitchFamily="34" charset="-122"/>
              </a:rPr>
              <a:t>未来，为你而来</a:t>
            </a:r>
            <a:r>
              <a:rPr lang="en-US" altLang="zh-CN" sz="1200" b="1">
                <a:latin typeface="微软雅黑" panose="020B0503020204020204" pitchFamily="34" charset="-122"/>
                <a:ea typeface="微软雅黑" panose="020B0503020204020204" pitchFamily="34" charset="-122"/>
              </a:rPr>
              <a:t>》</a:t>
            </a:r>
            <a:endParaRPr lang="zh-CN" altLang="en-US" sz="1200" b="1">
              <a:latin typeface="微软雅黑" panose="020B0503020204020204" pitchFamily="34" charset="-122"/>
              <a:ea typeface="微软雅黑" panose="020B0503020204020204" pitchFamily="34" charset="-122"/>
            </a:endParaRPr>
          </a:p>
        </p:txBody>
      </p:sp>
      <p:sp>
        <p:nvSpPr>
          <p:cNvPr id="24" name="矩形 23"/>
          <p:cNvSpPr/>
          <p:nvPr/>
        </p:nvSpPr>
        <p:spPr>
          <a:xfrm>
            <a:off x="2039812" y="3393353"/>
            <a:ext cx="9821007" cy="294475"/>
          </a:xfrm>
          <a:prstGeom prst="rect">
            <a:avLst/>
          </a:prstGeom>
          <a:solidFill>
            <a:schemeClr val="bg1"/>
          </a:solidFill>
          <a:ln w="19050">
            <a:solidFill>
              <a:srgbClr val="79569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panose="020B0503020204020204" pitchFamily="34" charset="-122"/>
              <a:ea typeface="微软雅黑" panose="020B0503020204020204" pitchFamily="34" charset="-122"/>
            </a:endParaRPr>
          </a:p>
        </p:txBody>
      </p:sp>
      <p:sp>
        <p:nvSpPr>
          <p:cNvPr id="25" name="文本框 24"/>
          <p:cNvSpPr txBox="1"/>
          <p:nvPr/>
        </p:nvSpPr>
        <p:spPr>
          <a:xfrm>
            <a:off x="6063434" y="3393353"/>
            <a:ext cx="1764971" cy="276999"/>
          </a:xfrm>
          <a:prstGeom prst="rect">
            <a:avLst/>
          </a:prstGeom>
          <a:noFill/>
          <a:ln>
            <a:noFill/>
          </a:ln>
        </p:spPr>
        <p:txBody>
          <a:bodyPr wrap="none" rtlCol="0">
            <a:spAutoFit/>
          </a:bodyPr>
          <a:lstStyle/>
          <a:p>
            <a:pPr algn="ctr"/>
            <a:r>
              <a:rPr lang="en-US" altLang="zh-CN" sz="1200" b="1">
                <a:latin typeface="微软雅黑" panose="020B0503020204020204" pitchFamily="34" charset="-122"/>
                <a:ea typeface="微软雅黑" panose="020B0503020204020204" pitchFamily="34" charset="-122"/>
              </a:rPr>
              <a:t>3</a:t>
            </a:r>
            <a:r>
              <a:rPr lang="zh-CN" altLang="en-US" sz="1200" b="1">
                <a:latin typeface="微软雅黑" panose="020B0503020204020204" pitchFamily="34" charset="-122"/>
                <a:ea typeface="微软雅黑" panose="020B0503020204020204" pitchFamily="34" charset="-122"/>
              </a:rPr>
              <a:t>大类别</a:t>
            </a:r>
            <a:r>
              <a:rPr lang="en-US" altLang="zh-CN" sz="1200" b="1">
                <a:latin typeface="微软雅黑" panose="020B0503020204020204" pitchFamily="34" charset="-122"/>
                <a:ea typeface="微软雅黑" panose="020B0503020204020204" pitchFamily="34" charset="-122"/>
              </a:rPr>
              <a:t>8</a:t>
            </a:r>
            <a:r>
              <a:rPr lang="zh-CN" altLang="en-US" sz="1200" b="1">
                <a:latin typeface="微软雅黑" panose="020B0503020204020204" pitchFamily="34" charset="-122"/>
                <a:ea typeface="微软雅黑" panose="020B0503020204020204" pitchFamily="34" charset="-122"/>
              </a:rPr>
              <a:t>小类内容</a:t>
            </a:r>
            <a:r>
              <a:rPr lang="en-US" altLang="zh-CN" sz="1200" b="1">
                <a:latin typeface="微软雅黑" panose="020B0503020204020204" pitchFamily="34" charset="-122"/>
                <a:ea typeface="微软雅黑" panose="020B0503020204020204" pitchFamily="34" charset="-122"/>
              </a:rPr>
              <a:t>KOL</a:t>
            </a:r>
            <a:endParaRPr lang="zh-CN" altLang="en-US" sz="1200" b="1">
              <a:latin typeface="微软雅黑" panose="020B0503020204020204" pitchFamily="34" charset="-122"/>
              <a:ea typeface="微软雅黑" panose="020B0503020204020204" pitchFamily="34" charset="-122"/>
            </a:endParaRPr>
          </a:p>
        </p:txBody>
      </p:sp>
      <p:sp>
        <p:nvSpPr>
          <p:cNvPr id="26" name="矩形 25"/>
          <p:cNvSpPr/>
          <p:nvPr/>
        </p:nvSpPr>
        <p:spPr>
          <a:xfrm>
            <a:off x="2039812" y="2883099"/>
            <a:ext cx="3235573" cy="389862"/>
          </a:xfrm>
          <a:prstGeom prst="rect">
            <a:avLst/>
          </a:prstGeom>
          <a:solidFill>
            <a:schemeClr val="bg1"/>
          </a:solidFill>
          <a:ln w="19050">
            <a:solidFill>
              <a:srgbClr val="795696"/>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panose="020B0503020204020204" pitchFamily="34" charset="-122"/>
              <a:ea typeface="微软雅黑" panose="020B0503020204020204" pitchFamily="34" charset="-122"/>
            </a:endParaRPr>
          </a:p>
        </p:txBody>
      </p:sp>
      <p:sp>
        <p:nvSpPr>
          <p:cNvPr id="27" name="文本框 26"/>
          <p:cNvSpPr txBox="1"/>
          <p:nvPr/>
        </p:nvSpPr>
        <p:spPr>
          <a:xfrm>
            <a:off x="2281794" y="2941613"/>
            <a:ext cx="2654893" cy="276999"/>
          </a:xfrm>
          <a:prstGeom prst="rect">
            <a:avLst/>
          </a:prstGeom>
          <a:solidFill>
            <a:schemeClr val="bg1"/>
          </a:solidFill>
        </p:spPr>
        <p:txBody>
          <a:bodyPr wrap="none" rtlCol="0">
            <a:spAutoFit/>
          </a:bodyPr>
          <a:lstStyle/>
          <a:p>
            <a:pPr algn="ctr"/>
            <a:r>
              <a:rPr lang="en-US" altLang="zh-CN" sz="1200">
                <a:latin typeface="微软雅黑" panose="020B0503020204020204" pitchFamily="34" charset="-122"/>
                <a:ea typeface="微软雅黑" panose="020B0503020204020204" pitchFamily="34" charset="-122"/>
              </a:rPr>
              <a:t>#Bonjour</a:t>
            </a:r>
            <a:r>
              <a:rPr lang="zh-CN" altLang="en-US" sz="1200">
                <a:latin typeface="微软雅黑" panose="020B0503020204020204" pitchFamily="34" charset="-122"/>
                <a:ea typeface="微软雅黑" panose="020B0503020204020204" pitchFamily="34" charset="-122"/>
              </a:rPr>
              <a:t>，女神</a:t>
            </a:r>
            <a:r>
              <a:rPr lang="en-US" altLang="zh-CN" sz="1200">
                <a:latin typeface="微软雅黑" panose="020B0503020204020204" pitchFamily="34" charset="-122"/>
                <a:ea typeface="微软雅黑" panose="020B0503020204020204" pitchFamily="34" charset="-122"/>
              </a:rPr>
              <a:t>#</a:t>
            </a:r>
            <a:r>
              <a:rPr lang="zh-CN" altLang="en-US" sz="1200">
                <a:latin typeface="微软雅黑" panose="020B0503020204020204" pitchFamily="34" charset="-122"/>
                <a:ea typeface="微软雅黑" panose="020B0503020204020204" pitchFamily="34" charset="-122"/>
              </a:rPr>
              <a:t>制造代言悬念话题</a:t>
            </a:r>
            <a:endParaRPr lang="zh-CN" altLang="en-US" sz="1200">
              <a:latin typeface="微软雅黑" panose="020B0503020204020204" pitchFamily="34" charset="-122"/>
              <a:ea typeface="微软雅黑" panose="020B0503020204020204" pitchFamily="34" charset="-122"/>
            </a:endParaRPr>
          </a:p>
        </p:txBody>
      </p:sp>
      <p:sp>
        <p:nvSpPr>
          <p:cNvPr id="28" name="矩形 27"/>
          <p:cNvSpPr/>
          <p:nvPr/>
        </p:nvSpPr>
        <p:spPr>
          <a:xfrm>
            <a:off x="5325735" y="2883099"/>
            <a:ext cx="3235573" cy="389862"/>
          </a:xfrm>
          <a:prstGeom prst="rect">
            <a:avLst/>
          </a:prstGeom>
          <a:solidFill>
            <a:schemeClr val="bg1"/>
          </a:solidFill>
          <a:ln w="19050">
            <a:solidFill>
              <a:srgbClr val="795696"/>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panose="020B0503020204020204" pitchFamily="34" charset="-122"/>
              <a:ea typeface="微软雅黑" panose="020B0503020204020204" pitchFamily="34" charset="-122"/>
            </a:endParaRPr>
          </a:p>
        </p:txBody>
      </p:sp>
      <p:sp>
        <p:nvSpPr>
          <p:cNvPr id="29" name="文本框 28"/>
          <p:cNvSpPr txBox="1"/>
          <p:nvPr/>
        </p:nvSpPr>
        <p:spPr>
          <a:xfrm>
            <a:off x="5529159" y="2943069"/>
            <a:ext cx="2828724" cy="276999"/>
          </a:xfrm>
          <a:prstGeom prst="rect">
            <a:avLst/>
          </a:prstGeom>
          <a:solidFill>
            <a:schemeClr val="bg1"/>
          </a:solidFill>
        </p:spPr>
        <p:txBody>
          <a:bodyPr wrap="none" rtlCol="0">
            <a:spAutoFit/>
          </a:bodyPr>
          <a:lstStyle/>
          <a:p>
            <a:pPr algn="ctr"/>
            <a:r>
              <a:rPr lang="zh-CN" altLang="en-US" sz="1200">
                <a:latin typeface="微软雅黑" panose="020B0503020204020204" pitchFamily="34" charset="-122"/>
                <a:ea typeface="微软雅黑" panose="020B0503020204020204" pitchFamily="34" charset="-122"/>
              </a:rPr>
              <a:t>女性</a:t>
            </a:r>
            <a:r>
              <a:rPr lang="en-US" altLang="zh-CN" sz="1200">
                <a:latin typeface="微软雅黑" panose="020B0503020204020204" pitchFamily="34" charset="-122"/>
                <a:ea typeface="微软雅黑" panose="020B0503020204020204" pitchFamily="34" charset="-122"/>
              </a:rPr>
              <a:t>KOL</a:t>
            </a:r>
            <a:r>
              <a:rPr lang="zh-CN" altLang="en-US" sz="1200">
                <a:latin typeface="微软雅黑" panose="020B0503020204020204" pitchFamily="34" charset="-122"/>
                <a:ea typeface="微软雅黑" panose="020B0503020204020204" pitchFamily="34" charset="-122"/>
              </a:rPr>
              <a:t>：</a:t>
            </a:r>
            <a:r>
              <a:rPr lang="en-US" altLang="zh-CN" sz="1200">
                <a:latin typeface="微软雅黑" panose="020B0503020204020204" pitchFamily="34" charset="-122"/>
                <a:ea typeface="微软雅黑" panose="020B0503020204020204" pitchFamily="34" charset="-122"/>
              </a:rPr>
              <a:t>#</a:t>
            </a:r>
            <a:r>
              <a:rPr lang="zh-CN" altLang="en-US" sz="1200">
                <a:latin typeface="微软雅黑" panose="020B0503020204020204" pitchFamily="34" charset="-122"/>
                <a:ea typeface="微软雅黑" panose="020B0503020204020204" pitchFamily="34" charset="-122"/>
              </a:rPr>
              <a:t>可惜我不是敏感女神</a:t>
            </a:r>
            <a:r>
              <a:rPr lang="en-US" altLang="zh-CN" sz="1200">
                <a:latin typeface="微软雅黑" panose="020B0503020204020204" pitchFamily="34" charset="-122"/>
                <a:ea typeface="微软雅黑" panose="020B0503020204020204" pitchFamily="34" charset="-122"/>
              </a:rPr>
              <a:t>#</a:t>
            </a:r>
            <a:r>
              <a:rPr lang="zh-CN" altLang="en-US" sz="1200">
                <a:latin typeface="微软雅黑" panose="020B0503020204020204" pitchFamily="34" charset="-122"/>
                <a:ea typeface="微软雅黑" panose="020B0503020204020204" pitchFamily="34" charset="-122"/>
              </a:rPr>
              <a:t>话题</a:t>
            </a:r>
            <a:endParaRPr lang="zh-CN" altLang="en-US" sz="1200">
              <a:latin typeface="微软雅黑" panose="020B0503020204020204" pitchFamily="34" charset="-122"/>
              <a:ea typeface="微软雅黑" panose="020B0503020204020204" pitchFamily="34" charset="-122"/>
            </a:endParaRPr>
          </a:p>
        </p:txBody>
      </p:sp>
      <p:sp>
        <p:nvSpPr>
          <p:cNvPr id="30" name="矩形 29"/>
          <p:cNvSpPr/>
          <p:nvPr/>
        </p:nvSpPr>
        <p:spPr>
          <a:xfrm>
            <a:off x="8625246" y="2883098"/>
            <a:ext cx="3235573" cy="389862"/>
          </a:xfrm>
          <a:prstGeom prst="rect">
            <a:avLst/>
          </a:prstGeom>
          <a:solidFill>
            <a:schemeClr val="bg1"/>
          </a:solidFill>
          <a:ln w="19050">
            <a:solidFill>
              <a:srgbClr val="795696"/>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panose="020B0503020204020204" pitchFamily="34" charset="-122"/>
              <a:ea typeface="微软雅黑" panose="020B0503020204020204" pitchFamily="34" charset="-122"/>
            </a:endParaRPr>
          </a:p>
        </p:txBody>
      </p:sp>
      <p:sp>
        <p:nvSpPr>
          <p:cNvPr id="31" name="文本框 30"/>
          <p:cNvSpPr txBox="1"/>
          <p:nvPr/>
        </p:nvSpPr>
        <p:spPr>
          <a:xfrm>
            <a:off x="8872159" y="2941613"/>
            <a:ext cx="2842445" cy="276999"/>
          </a:xfrm>
          <a:prstGeom prst="rect">
            <a:avLst/>
          </a:prstGeom>
          <a:solidFill>
            <a:schemeClr val="bg1"/>
          </a:solidFill>
        </p:spPr>
        <p:txBody>
          <a:bodyPr wrap="none" rtlCol="0">
            <a:spAutoFit/>
          </a:bodyPr>
          <a:lstStyle/>
          <a:p>
            <a:pPr algn="ctr"/>
            <a:r>
              <a:rPr lang="zh-CN" altLang="en-US" sz="1200">
                <a:latin typeface="微软雅黑" panose="020B0503020204020204" pitchFamily="34" charset="-122"/>
                <a:ea typeface="微软雅黑" panose="020B0503020204020204" pitchFamily="34" charset="-122"/>
              </a:rPr>
              <a:t>同道大叔：</a:t>
            </a:r>
            <a:r>
              <a:rPr lang="en-US" altLang="zh-CN" sz="1200">
                <a:latin typeface="微软雅黑" panose="020B0503020204020204" pitchFamily="34" charset="-122"/>
                <a:ea typeface="微软雅黑" panose="020B0503020204020204" pitchFamily="34" charset="-122"/>
              </a:rPr>
              <a:t>#</a:t>
            </a:r>
            <a:r>
              <a:rPr lang="zh-CN" altLang="en-US" sz="1200">
                <a:latin typeface="微软雅黑" panose="020B0503020204020204" pitchFamily="34" charset="-122"/>
                <a:ea typeface="微软雅黑" panose="020B0503020204020204" pitchFamily="34" charset="-122"/>
              </a:rPr>
              <a:t>处女座，放肆作</a:t>
            </a:r>
            <a:r>
              <a:rPr lang="en-US" altLang="zh-CN" sz="1200">
                <a:latin typeface="微软雅黑" panose="020B0503020204020204" pitchFamily="34" charset="-122"/>
                <a:ea typeface="微软雅黑" panose="020B0503020204020204" pitchFamily="34" charset="-122"/>
              </a:rPr>
              <a:t>#</a:t>
            </a:r>
            <a:r>
              <a:rPr lang="zh-CN" altLang="en-US" sz="1200">
                <a:latin typeface="微软雅黑" panose="020B0503020204020204" pitchFamily="34" charset="-122"/>
                <a:ea typeface="微软雅黑" panose="020B0503020204020204" pitchFamily="34" charset="-122"/>
              </a:rPr>
              <a:t>图文共创</a:t>
            </a:r>
            <a:endParaRPr lang="zh-CN" altLang="en-US" sz="1200">
              <a:latin typeface="微软雅黑" panose="020B0503020204020204" pitchFamily="34" charset="-122"/>
              <a:ea typeface="微软雅黑" panose="020B0503020204020204" pitchFamily="34" charset="-122"/>
            </a:endParaRPr>
          </a:p>
        </p:txBody>
      </p:sp>
      <p:sp>
        <p:nvSpPr>
          <p:cNvPr id="32" name="矩形 31"/>
          <p:cNvSpPr/>
          <p:nvPr/>
        </p:nvSpPr>
        <p:spPr>
          <a:xfrm>
            <a:off x="2013078" y="3820661"/>
            <a:ext cx="3262432" cy="553998"/>
          </a:xfrm>
          <a:prstGeom prst="rect">
            <a:avLst/>
          </a:prstGeom>
          <a:solidFill>
            <a:schemeClr val="bg1"/>
          </a:solidFill>
          <a:ln>
            <a:solidFill>
              <a:srgbClr val="795696"/>
            </a:solidFill>
          </a:ln>
        </p:spPr>
        <p:txBody>
          <a:bodyPr wrap="none">
            <a:spAutoFit/>
          </a:bodyPr>
          <a:lstStyle/>
          <a:p>
            <a:pPr algn="ctr"/>
            <a:r>
              <a:rPr kumimoji="1" lang="zh-CN" altLang="en-US" sz="1000">
                <a:latin typeface="微软雅黑" panose="020B0503020204020204" pitchFamily="34" charset="-122"/>
                <a:ea typeface="微软雅黑" panose="020B0503020204020204" pitchFamily="34" charset="-122"/>
              </a:rPr>
              <a:t>洁面后第一步</a:t>
            </a:r>
            <a:r>
              <a:rPr kumimoji="1" lang="en-US" altLang="zh-CN" sz="1000">
                <a:latin typeface="微软雅黑" panose="020B0503020204020204" pitchFamily="34" charset="-122"/>
                <a:ea typeface="微软雅黑" panose="020B0503020204020204" pitchFamily="34" charset="-122"/>
              </a:rPr>
              <a:t>——</a:t>
            </a:r>
            <a:r>
              <a:rPr kumimoji="1" lang="zh-CN" altLang="en-US" sz="1000">
                <a:latin typeface="微软雅黑" panose="020B0503020204020204" pitchFamily="34" charset="-122"/>
                <a:ea typeface="微软雅黑" panose="020B0503020204020204" pitchFamily="34" charset="-122"/>
              </a:rPr>
              <a:t>芙蓉肌女神水</a:t>
            </a:r>
            <a:endParaRPr kumimoji="1" lang="en-US" altLang="zh-CN" sz="1000">
              <a:latin typeface="微软雅黑" panose="020B0503020204020204" pitchFamily="34" charset="-122"/>
              <a:ea typeface="微软雅黑" panose="020B0503020204020204" pitchFamily="34" charset="-122"/>
            </a:endParaRPr>
          </a:p>
          <a:p>
            <a:pPr algn="ctr"/>
            <a:r>
              <a:rPr kumimoji="1" lang="zh-CN" altLang="en-US" sz="1000">
                <a:latin typeface="微软雅黑" panose="020B0503020204020204" pitchFamily="34" charset="-122"/>
                <a:ea typeface="微软雅黑" panose="020B0503020204020204" pitchFamily="34" charset="-122"/>
              </a:rPr>
              <a:t>孕妈妈也可以放心使用的美肤好物</a:t>
            </a:r>
            <a:r>
              <a:rPr kumimoji="1" lang="en-US" altLang="zh-CN" sz="1000">
                <a:latin typeface="微软雅黑" panose="020B0503020204020204" pitchFamily="34" charset="-122"/>
                <a:ea typeface="微软雅黑" panose="020B0503020204020204" pitchFamily="34" charset="-122"/>
              </a:rPr>
              <a:t>——</a:t>
            </a:r>
            <a:r>
              <a:rPr kumimoji="1" lang="zh-CN" altLang="en-US" sz="1000">
                <a:latin typeface="微软雅黑" panose="020B0503020204020204" pitchFamily="34" charset="-122"/>
                <a:ea typeface="微软雅黑" panose="020B0503020204020204" pitchFamily="34" charset="-122"/>
              </a:rPr>
              <a:t>芙蓉肌女神水</a:t>
            </a:r>
            <a:endParaRPr kumimoji="1" lang="en-US" altLang="zh-CN" sz="1000">
              <a:latin typeface="微软雅黑" panose="020B0503020204020204" pitchFamily="34" charset="-122"/>
              <a:ea typeface="微软雅黑" panose="020B0503020204020204" pitchFamily="34" charset="-122"/>
            </a:endParaRPr>
          </a:p>
          <a:p>
            <a:pPr algn="ctr"/>
            <a:r>
              <a:rPr lang="zh-CN" altLang="en-US" sz="1000">
                <a:latin typeface="微软雅黑" panose="020B0503020204020204" pitchFamily="34" charset="-122"/>
                <a:ea typeface="微软雅黑" panose="020B0503020204020204" pitchFamily="34" charset="-122"/>
              </a:rPr>
              <a:t>看高颜值的事物放到显眼的位置，心情也一下子变好了</a:t>
            </a:r>
            <a:endParaRPr lang="zh-CN" altLang="en-US" sz="1000">
              <a:latin typeface="微软雅黑" panose="020B0503020204020204" pitchFamily="34" charset="-122"/>
              <a:ea typeface="微软雅黑" panose="020B0503020204020204" pitchFamily="34" charset="-122"/>
            </a:endParaRPr>
          </a:p>
        </p:txBody>
      </p:sp>
      <p:sp>
        <p:nvSpPr>
          <p:cNvPr id="33" name="矩形 32"/>
          <p:cNvSpPr/>
          <p:nvPr/>
        </p:nvSpPr>
        <p:spPr>
          <a:xfrm>
            <a:off x="5374481" y="3820661"/>
            <a:ext cx="3139202" cy="553998"/>
          </a:xfrm>
          <a:prstGeom prst="rect">
            <a:avLst/>
          </a:prstGeom>
          <a:solidFill>
            <a:schemeClr val="bg1"/>
          </a:solidFill>
          <a:ln>
            <a:solidFill>
              <a:srgbClr val="795696"/>
            </a:solidFill>
          </a:ln>
        </p:spPr>
        <p:txBody>
          <a:bodyPr wrap="square">
            <a:spAutoFit/>
          </a:bodyPr>
          <a:lstStyle/>
          <a:p>
            <a:pPr algn="ctr"/>
            <a:r>
              <a:rPr kumimoji="1" lang="zh-CN" altLang="en-US" sz="1000">
                <a:latin typeface="微软雅黑" panose="020B0503020204020204" pitchFamily="34" charset="-122"/>
                <a:ea typeface="微软雅黑" panose="020B0503020204020204" pitchFamily="34" charset="-122"/>
              </a:rPr>
              <a:t>时尚达人的新宠，快速应对每一片秀场</a:t>
            </a:r>
            <a:endParaRPr kumimoji="1" lang="en-US" altLang="zh-CN" sz="1000">
              <a:latin typeface="微软雅黑" panose="020B0503020204020204" pitchFamily="34" charset="-122"/>
              <a:ea typeface="微软雅黑" panose="020B0503020204020204" pitchFamily="34" charset="-122"/>
            </a:endParaRPr>
          </a:p>
          <a:p>
            <a:pPr algn="ctr"/>
            <a:r>
              <a:rPr kumimoji="1" lang="zh-CN" altLang="en-US" sz="1000">
                <a:latin typeface="微软雅黑" panose="020B0503020204020204" pitchFamily="34" charset="-122"/>
                <a:ea typeface="微软雅黑" panose="020B0503020204020204" pitchFamily="34" charset="-122"/>
              </a:rPr>
              <a:t>行李清单之</a:t>
            </a:r>
            <a:r>
              <a:rPr kumimoji="1" lang="en-US" altLang="zh-CN" sz="1000">
                <a:latin typeface="微软雅黑" panose="020B0503020204020204" pitchFamily="34" charset="-122"/>
                <a:ea typeface="微软雅黑" panose="020B0503020204020204" pitchFamily="34" charset="-122"/>
              </a:rPr>
              <a:t>——</a:t>
            </a:r>
            <a:r>
              <a:rPr kumimoji="1" lang="zh-CN" altLang="en-US" sz="1000">
                <a:latin typeface="微软雅黑" panose="020B0503020204020204" pitchFamily="34" charset="-122"/>
                <a:ea typeface="微软雅黑" panose="020B0503020204020204" pitchFamily="34" charset="-122"/>
              </a:rPr>
              <a:t>从巴西到冰岛为旅行减负，一招应对极端气候变化</a:t>
            </a:r>
            <a:endParaRPr lang="zh-CN" altLang="en-US" sz="1000">
              <a:latin typeface="微软雅黑" panose="020B0503020204020204" pitchFamily="34" charset="-122"/>
              <a:ea typeface="微软雅黑" panose="020B0503020204020204" pitchFamily="34" charset="-122"/>
            </a:endParaRPr>
          </a:p>
        </p:txBody>
      </p:sp>
      <p:sp>
        <p:nvSpPr>
          <p:cNvPr id="34" name="矩形 33"/>
          <p:cNvSpPr/>
          <p:nvPr/>
        </p:nvSpPr>
        <p:spPr>
          <a:xfrm>
            <a:off x="8616460" y="3820661"/>
            <a:ext cx="3235573" cy="707886"/>
          </a:xfrm>
          <a:prstGeom prst="rect">
            <a:avLst/>
          </a:prstGeom>
          <a:solidFill>
            <a:schemeClr val="bg1"/>
          </a:solidFill>
          <a:ln>
            <a:solidFill>
              <a:srgbClr val="795696"/>
            </a:solidFill>
          </a:ln>
        </p:spPr>
        <p:txBody>
          <a:bodyPr wrap="square">
            <a:spAutoFit/>
          </a:bodyPr>
          <a:lstStyle/>
          <a:p>
            <a:pPr algn="ctr"/>
            <a:r>
              <a:rPr lang="zh-CN" altLang="en-US" sz="1000">
                <a:latin typeface="微软雅黑" panose="020B0503020204020204" pitchFamily="34" charset="-122"/>
                <a:ea typeface="微软雅黑" panose="020B0503020204020204" pitchFamily="34" charset="-122"/>
              </a:rPr>
              <a:t>爽肤水补水效果哪个品牌更出色</a:t>
            </a:r>
            <a:r>
              <a:rPr lang="en-US" altLang="zh-CN" sz="1000">
                <a:latin typeface="微软雅黑" panose="020B0503020204020204" pitchFamily="34" charset="-122"/>
                <a:ea typeface="微软雅黑" panose="020B0503020204020204" pitchFamily="34" charset="-122"/>
              </a:rPr>
              <a:t>——FRANGI</a:t>
            </a:r>
            <a:r>
              <a:rPr lang="zh-CN" altLang="en-US" sz="1000">
                <a:latin typeface="微软雅黑" panose="020B0503020204020204" pitchFamily="34" charset="-122"/>
                <a:ea typeface="微软雅黑" panose="020B0503020204020204" pitchFamily="34" charset="-122"/>
              </a:rPr>
              <a:t>、</a:t>
            </a:r>
            <a:r>
              <a:rPr lang="en-US" altLang="zh-CN" sz="1000">
                <a:latin typeface="微软雅黑" panose="020B0503020204020204" pitchFamily="34" charset="-122"/>
                <a:ea typeface="微软雅黑" panose="020B0503020204020204" pitchFamily="34" charset="-122"/>
              </a:rPr>
              <a:t>Olay</a:t>
            </a:r>
            <a:r>
              <a:rPr lang="zh-CN" altLang="en-US" sz="1000">
                <a:latin typeface="微软雅黑" panose="020B0503020204020204" pitchFamily="34" charset="-122"/>
                <a:ea typeface="微软雅黑" panose="020B0503020204020204" pitchFamily="34" charset="-122"/>
              </a:rPr>
              <a:t>等</a:t>
            </a:r>
            <a:endParaRPr lang="zh-CN" altLang="en-US" sz="1000">
              <a:latin typeface="微软雅黑" panose="020B0503020204020204" pitchFamily="34" charset="-122"/>
              <a:ea typeface="微软雅黑" panose="020B0503020204020204" pitchFamily="34" charset="-122"/>
            </a:endParaRPr>
          </a:p>
          <a:p>
            <a:pPr algn="ctr"/>
            <a:r>
              <a:rPr lang="zh-CN" altLang="en-US" sz="1000">
                <a:latin typeface="微软雅黑" panose="020B0503020204020204" pitchFamily="34" charset="-122"/>
                <a:ea typeface="微软雅黑" panose="020B0503020204020204" pitchFamily="34" charset="-122"/>
              </a:rPr>
              <a:t>一线品牌大比拼</a:t>
            </a:r>
            <a:endParaRPr lang="en-US" altLang="zh-CN" sz="1000">
              <a:latin typeface="微软雅黑" panose="020B0503020204020204" pitchFamily="34" charset="-122"/>
              <a:ea typeface="微软雅黑" panose="020B0503020204020204" pitchFamily="34" charset="-122"/>
            </a:endParaRPr>
          </a:p>
          <a:p>
            <a:pPr algn="ctr"/>
            <a:r>
              <a:rPr lang="zh-CN" altLang="en-US" sz="1000">
                <a:latin typeface="微软雅黑" panose="020B0503020204020204" pitchFamily="34" charset="-122"/>
                <a:ea typeface="微软雅黑" panose="020B0503020204020204" pitchFamily="34" charset="-122"/>
              </a:rPr>
              <a:t>如果只能选一支精华，你会选哪一支？</a:t>
            </a:r>
            <a:endParaRPr lang="zh-CN" altLang="en-US" sz="1000">
              <a:latin typeface="微软雅黑" panose="020B0503020204020204" pitchFamily="34" charset="-122"/>
              <a:ea typeface="微软雅黑" panose="020B0503020204020204" pitchFamily="34" charset="-122"/>
            </a:endParaRPr>
          </a:p>
        </p:txBody>
      </p:sp>
      <p:sp>
        <p:nvSpPr>
          <p:cNvPr id="36" name="矩形 35"/>
          <p:cNvSpPr/>
          <p:nvPr/>
        </p:nvSpPr>
        <p:spPr>
          <a:xfrm>
            <a:off x="2039812" y="4532300"/>
            <a:ext cx="9821007" cy="294475"/>
          </a:xfrm>
          <a:prstGeom prst="rect">
            <a:avLst/>
          </a:prstGeom>
          <a:solidFill>
            <a:schemeClr val="bg1"/>
          </a:solidFill>
          <a:ln w="19050">
            <a:solidFill>
              <a:srgbClr val="79569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panose="020B0503020204020204" pitchFamily="34" charset="-122"/>
              <a:ea typeface="微软雅黑" panose="020B0503020204020204" pitchFamily="34" charset="-122"/>
            </a:endParaRPr>
          </a:p>
        </p:txBody>
      </p:sp>
      <p:sp>
        <p:nvSpPr>
          <p:cNvPr id="37" name="文本框 36"/>
          <p:cNvSpPr txBox="1"/>
          <p:nvPr/>
        </p:nvSpPr>
        <p:spPr>
          <a:xfrm>
            <a:off x="5930258" y="4532300"/>
            <a:ext cx="2031326" cy="276999"/>
          </a:xfrm>
          <a:prstGeom prst="rect">
            <a:avLst/>
          </a:prstGeom>
          <a:noFill/>
          <a:ln>
            <a:noFill/>
          </a:ln>
        </p:spPr>
        <p:txBody>
          <a:bodyPr wrap="none" rtlCol="0">
            <a:spAutoFit/>
          </a:bodyPr>
          <a:lstStyle/>
          <a:p>
            <a:pPr algn="ctr"/>
            <a:r>
              <a:rPr lang="zh-CN" altLang="en-US" sz="1200" b="1">
                <a:latin typeface="微软雅黑" panose="020B0503020204020204" pitchFamily="34" charset="-122"/>
                <a:ea typeface="微软雅黑" panose="020B0503020204020204" pitchFamily="34" charset="-122"/>
              </a:rPr>
              <a:t>四大派别消费者，逐派种草</a:t>
            </a:r>
            <a:endParaRPr lang="zh-CN" altLang="en-US" sz="1200" b="1">
              <a:latin typeface="微软雅黑" panose="020B0503020204020204" pitchFamily="34" charset="-122"/>
              <a:ea typeface="微软雅黑" panose="020B0503020204020204" pitchFamily="34" charset="-122"/>
            </a:endParaRPr>
          </a:p>
        </p:txBody>
      </p:sp>
      <p:sp>
        <p:nvSpPr>
          <p:cNvPr id="38" name="矩形 37"/>
          <p:cNvSpPr/>
          <p:nvPr/>
        </p:nvSpPr>
        <p:spPr>
          <a:xfrm>
            <a:off x="2299444" y="4938246"/>
            <a:ext cx="2715808" cy="707886"/>
          </a:xfrm>
          <a:prstGeom prst="rect">
            <a:avLst/>
          </a:prstGeom>
          <a:solidFill>
            <a:schemeClr val="bg1"/>
          </a:solidFill>
        </p:spPr>
        <p:txBody>
          <a:bodyPr wrap="none">
            <a:spAutoFit/>
          </a:bodyPr>
          <a:lstStyle/>
          <a:p>
            <a:pPr algn="ctr" fontAlgn="ctr"/>
            <a:r>
              <a:rPr lang="zh-CN" altLang="en-US" sz="1000">
                <a:latin typeface="微软雅黑" panose="020B0503020204020204" pitchFamily="34" charset="-122"/>
                <a:ea typeface="微软雅黑" panose="020B0503020204020204" pitchFamily="34" charset="-122"/>
              </a:rPr>
              <a:t>黑松露精粹</a:t>
            </a:r>
            <a:r>
              <a:rPr lang="en-US" altLang="zh-CN" sz="1000">
                <a:latin typeface="微软雅黑" panose="020B0503020204020204" pitchFamily="34" charset="-122"/>
                <a:ea typeface="微软雅黑" panose="020B0503020204020204" pitchFamily="34" charset="-122"/>
              </a:rPr>
              <a:t>+</a:t>
            </a:r>
            <a:r>
              <a:rPr lang="zh-CN" altLang="en-US" sz="1000">
                <a:latin typeface="微软雅黑" panose="020B0503020204020204" pitchFamily="34" charset="-122"/>
                <a:ea typeface="微软雅黑" panose="020B0503020204020204" pitchFamily="34" charset="-122"/>
              </a:rPr>
              <a:t>自然发酵工艺加速肌肤亮白修复</a:t>
            </a:r>
            <a:endParaRPr lang="en-US" altLang="zh-CN" sz="1000">
              <a:latin typeface="微软雅黑" panose="020B0503020204020204" pitchFamily="34" charset="-122"/>
              <a:ea typeface="微软雅黑" panose="020B0503020204020204" pitchFamily="34" charset="-122"/>
            </a:endParaRPr>
          </a:p>
          <a:p>
            <a:pPr algn="ctr" fontAlgn="ctr"/>
            <a:r>
              <a:rPr lang="zh-CN" altLang="en-US" sz="1000">
                <a:latin typeface="微软雅黑" panose="020B0503020204020204" pitchFamily="34" charset="-122"/>
                <a:ea typeface="微软雅黑" panose="020B0503020204020204" pitchFamily="34" charset="-122"/>
              </a:rPr>
              <a:t>纯天然发酵的护肤风潮正在流行</a:t>
            </a:r>
            <a:endParaRPr lang="zh-CN" altLang="en-US" sz="1000">
              <a:solidFill>
                <a:srgbClr val="000000"/>
              </a:solidFill>
              <a:latin typeface="微软雅黑" panose="020B0503020204020204" pitchFamily="34" charset="-122"/>
              <a:ea typeface="微软雅黑" panose="020B0503020204020204" pitchFamily="34" charset="-122"/>
            </a:endParaRPr>
          </a:p>
          <a:p>
            <a:pPr algn="ctr" fontAlgn="ctr"/>
            <a:r>
              <a:rPr lang="zh-CN" altLang="en-US" sz="1000">
                <a:latin typeface="微软雅黑" panose="020B0503020204020204" pitchFamily="34" charset="-122"/>
                <a:ea typeface="微软雅黑" panose="020B0503020204020204" pitchFamily="34" charset="-122"/>
              </a:rPr>
              <a:t>超高性价比，一瓶搞定爽肤水</a:t>
            </a:r>
            <a:r>
              <a:rPr lang="en-US" altLang="zh-CN" sz="1000">
                <a:latin typeface="微软雅黑" panose="020B0503020204020204" pitchFamily="34" charset="-122"/>
                <a:ea typeface="微软雅黑" panose="020B0503020204020204" pitchFamily="34" charset="-122"/>
              </a:rPr>
              <a:t>+</a:t>
            </a:r>
            <a:r>
              <a:rPr lang="zh-CN" altLang="en-US" sz="1000">
                <a:latin typeface="微软雅黑" panose="020B0503020204020204" pitchFamily="34" charset="-122"/>
                <a:ea typeface="微软雅黑" panose="020B0503020204020204" pitchFamily="34" charset="-122"/>
              </a:rPr>
              <a:t>精华</a:t>
            </a:r>
            <a:r>
              <a:rPr lang="en-US" altLang="zh-CN" sz="1000">
                <a:latin typeface="微软雅黑" panose="020B0503020204020204" pitchFamily="34" charset="-122"/>
                <a:ea typeface="微软雅黑" panose="020B0503020204020204" pitchFamily="34" charset="-122"/>
              </a:rPr>
              <a:t>+</a:t>
            </a:r>
            <a:r>
              <a:rPr lang="zh-CN" altLang="en-US" sz="1000">
                <a:latin typeface="微软雅黑" panose="020B0503020204020204" pitchFamily="34" charset="-122"/>
                <a:ea typeface="微软雅黑" panose="020B0503020204020204" pitchFamily="34" charset="-122"/>
              </a:rPr>
              <a:t>面霜</a:t>
            </a:r>
            <a:endParaRPr lang="en-US" altLang="zh-CN" sz="1000">
              <a:latin typeface="微软雅黑" panose="020B0503020204020204" pitchFamily="34" charset="-122"/>
              <a:ea typeface="微软雅黑" panose="020B0503020204020204" pitchFamily="34" charset="-122"/>
            </a:endParaRPr>
          </a:p>
          <a:p>
            <a:pPr algn="ctr" fontAlgn="ctr"/>
            <a:r>
              <a:rPr lang="zh-CN" altLang="en-US" sz="1000">
                <a:solidFill>
                  <a:schemeClr val="dk1"/>
                </a:solidFill>
                <a:latin typeface="微软雅黑" panose="020B0503020204020204" pitchFamily="34" charset="-122"/>
                <a:ea typeface="微软雅黑" panose="020B0503020204020204" pitchFamily="34" charset="-122"/>
              </a:rPr>
              <a:t>爆款护肤成分首次添加在素颜霜中</a:t>
            </a:r>
            <a:endParaRPr lang="zh-CN" altLang="en-US" sz="1000">
              <a:solidFill>
                <a:schemeClr val="dk1"/>
              </a:solidFill>
              <a:latin typeface="微软雅黑" panose="020B0503020204020204" pitchFamily="34" charset="-122"/>
              <a:ea typeface="微软雅黑" panose="020B0503020204020204" pitchFamily="34" charset="-122"/>
            </a:endParaRPr>
          </a:p>
        </p:txBody>
      </p:sp>
      <p:sp>
        <p:nvSpPr>
          <p:cNvPr id="39" name="矩形 38"/>
          <p:cNvSpPr/>
          <p:nvPr/>
        </p:nvSpPr>
        <p:spPr>
          <a:xfrm>
            <a:off x="5312305" y="4938246"/>
            <a:ext cx="3262432" cy="707886"/>
          </a:xfrm>
          <a:prstGeom prst="rect">
            <a:avLst/>
          </a:prstGeom>
          <a:solidFill>
            <a:schemeClr val="bg1"/>
          </a:solidFill>
        </p:spPr>
        <p:txBody>
          <a:bodyPr wrap="none">
            <a:spAutoFit/>
          </a:bodyPr>
          <a:lstStyle/>
          <a:p>
            <a:pPr algn="ctr" fontAlgn="ctr"/>
            <a:r>
              <a:rPr lang="zh-CN" altLang="en-US" sz="1000">
                <a:latin typeface="微软雅黑" panose="020B0503020204020204" pitchFamily="34" charset="-122"/>
                <a:ea typeface="微软雅黑" panose="020B0503020204020204" pitchFamily="34" charset="-122"/>
              </a:rPr>
              <a:t>当今市面上精华成分含量最高的化妆水</a:t>
            </a:r>
            <a:endParaRPr lang="en-US" altLang="zh-CN" sz="1000">
              <a:latin typeface="微软雅黑" panose="020B0503020204020204" pitchFamily="34" charset="-122"/>
              <a:ea typeface="微软雅黑" panose="020B0503020204020204" pitchFamily="34" charset="-122"/>
            </a:endParaRPr>
          </a:p>
          <a:p>
            <a:pPr algn="ctr" fontAlgn="ctr"/>
            <a:r>
              <a:rPr lang="zh-CN" altLang="en-US" sz="1000">
                <a:solidFill>
                  <a:schemeClr val="dk1"/>
                </a:solidFill>
                <a:latin typeface="微软雅黑" panose="020B0503020204020204" pitchFamily="34" charset="-122"/>
                <a:ea typeface="微软雅黑" panose="020B0503020204020204" pitchFamily="34" charset="-122"/>
              </a:rPr>
              <a:t>新概念：全面的修复才能达到真正的嫩透效果</a:t>
            </a:r>
            <a:endParaRPr lang="en-US" altLang="zh-CN" sz="1000">
              <a:latin typeface="微软雅黑" panose="020B0503020204020204" pitchFamily="34" charset="-122"/>
              <a:ea typeface="微软雅黑" panose="020B0503020204020204" pitchFamily="34" charset="-122"/>
            </a:endParaRPr>
          </a:p>
          <a:p>
            <a:pPr algn="ctr" fontAlgn="ctr"/>
            <a:r>
              <a:rPr lang="zh-CN" altLang="en-US" sz="1000">
                <a:latin typeface="微软雅黑" panose="020B0503020204020204" pitchFamily="34" charset="-122"/>
                <a:ea typeface="微软雅黑" panose="020B0503020204020204" pitchFamily="34" charset="-122"/>
              </a:rPr>
              <a:t>妆前打底、洁面后保湿、急救湿敷等多场景的方便使用</a:t>
            </a:r>
            <a:endParaRPr lang="zh-CN" altLang="en-US" sz="1000">
              <a:solidFill>
                <a:srgbClr val="000000"/>
              </a:solidFill>
              <a:latin typeface="微软雅黑" panose="020B0503020204020204" pitchFamily="34" charset="-122"/>
              <a:ea typeface="微软雅黑" panose="020B0503020204020204" pitchFamily="34" charset="-122"/>
            </a:endParaRPr>
          </a:p>
          <a:p>
            <a:pPr algn="ctr" fontAlgn="ctr"/>
            <a:r>
              <a:rPr lang="zh-CN" altLang="en-US" sz="1000">
                <a:latin typeface="微软雅黑" panose="020B0503020204020204" pitchFamily="34" charset="-122"/>
                <a:ea typeface="微软雅黑" panose="020B0503020204020204" pitchFamily="34" charset="-122"/>
              </a:rPr>
              <a:t>扒</a:t>
            </a:r>
            <a:r>
              <a:rPr lang="zh-CN" altLang="en-US" sz="1000">
                <a:solidFill>
                  <a:schemeClr val="dk1"/>
                </a:solidFill>
                <a:latin typeface="微软雅黑" panose="020B0503020204020204" pitchFamily="34" charset="-122"/>
                <a:ea typeface="微软雅黑" panose="020B0503020204020204" pitchFamily="34" charset="-122"/>
              </a:rPr>
              <a:t>一扒关于烟酰胺</a:t>
            </a:r>
            <a:endParaRPr lang="zh-CN" altLang="en-US" sz="1000">
              <a:solidFill>
                <a:schemeClr val="dk1"/>
              </a:solidFill>
              <a:latin typeface="微软雅黑" panose="020B0503020204020204" pitchFamily="34" charset="-122"/>
              <a:ea typeface="微软雅黑" panose="020B0503020204020204" pitchFamily="34" charset="-122"/>
            </a:endParaRPr>
          </a:p>
        </p:txBody>
      </p:sp>
      <p:sp>
        <p:nvSpPr>
          <p:cNvPr id="40" name="矩形 39"/>
          <p:cNvSpPr/>
          <p:nvPr/>
        </p:nvSpPr>
        <p:spPr>
          <a:xfrm>
            <a:off x="8872159" y="4935148"/>
            <a:ext cx="2621230" cy="707886"/>
          </a:xfrm>
          <a:prstGeom prst="rect">
            <a:avLst/>
          </a:prstGeom>
          <a:solidFill>
            <a:schemeClr val="bg1"/>
          </a:solidFill>
        </p:spPr>
        <p:txBody>
          <a:bodyPr wrap="none">
            <a:spAutoFit/>
          </a:bodyPr>
          <a:lstStyle/>
          <a:p>
            <a:pPr algn="ctr" fontAlgn="ctr"/>
            <a:r>
              <a:rPr lang="zh-CN" altLang="en-US" sz="1000">
                <a:latin typeface="微软雅黑" panose="020B0503020204020204" pitchFamily="34" charset="-122"/>
                <a:ea typeface="微软雅黑" panose="020B0503020204020204" pitchFamily="34" charset="-122"/>
              </a:rPr>
              <a:t>第一次将时尚设计概念融入护肤品</a:t>
            </a:r>
            <a:endParaRPr lang="zh-CN" altLang="en-US" sz="1000">
              <a:solidFill>
                <a:srgbClr val="000000"/>
              </a:solidFill>
              <a:latin typeface="微软雅黑" panose="020B0503020204020204" pitchFamily="34" charset="-122"/>
              <a:ea typeface="微软雅黑" panose="020B0503020204020204" pitchFamily="34" charset="-122"/>
            </a:endParaRPr>
          </a:p>
          <a:p>
            <a:pPr algn="ctr" fontAlgn="ctr"/>
            <a:r>
              <a:rPr lang="zh-CN" altLang="en-US" sz="1000">
                <a:latin typeface="微软雅黑" panose="020B0503020204020204" pitchFamily="34" charset="-122"/>
                <a:ea typeface="微软雅黑" panose="020B0503020204020204" pitchFamily="34" charset="-122"/>
              </a:rPr>
              <a:t>独特的设计造型很亮眼，不能错过</a:t>
            </a:r>
            <a:endParaRPr lang="zh-CN" altLang="en-US" sz="1000">
              <a:solidFill>
                <a:srgbClr val="000000"/>
              </a:solidFill>
              <a:latin typeface="微软雅黑" panose="020B0503020204020204" pitchFamily="34" charset="-122"/>
              <a:ea typeface="微软雅黑" panose="020B0503020204020204" pitchFamily="34" charset="-122"/>
            </a:endParaRPr>
          </a:p>
          <a:p>
            <a:pPr algn="ctr" fontAlgn="ctr"/>
            <a:r>
              <a:rPr lang="zh-CN" altLang="en-US" sz="1000">
                <a:solidFill>
                  <a:schemeClr val="dk1"/>
                </a:solidFill>
                <a:latin typeface="微软雅黑" panose="020B0503020204020204" pitchFamily="34" charset="-122"/>
                <a:ea typeface="微软雅黑" panose="020B0503020204020204" pitchFamily="34" charset="-122"/>
              </a:rPr>
              <a:t>素颜霜相对粉底液要对皮肤更好的理论风潮</a:t>
            </a:r>
            <a:endParaRPr lang="zh-CN" altLang="en-US" sz="1000">
              <a:solidFill>
                <a:schemeClr val="dk1"/>
              </a:solidFill>
              <a:latin typeface="微软雅黑" panose="020B0503020204020204" pitchFamily="34" charset="-122"/>
              <a:ea typeface="微软雅黑" panose="020B0503020204020204" pitchFamily="34" charset="-122"/>
            </a:endParaRPr>
          </a:p>
          <a:p>
            <a:pPr algn="ctr" fontAlgn="ctr"/>
            <a:r>
              <a:rPr lang="zh-CN" altLang="en-US" sz="1000">
                <a:solidFill>
                  <a:schemeClr val="dk1"/>
                </a:solidFill>
                <a:latin typeface="微软雅黑" panose="020B0503020204020204" pitchFamily="34" charset="-122"/>
                <a:ea typeface="微软雅黑" panose="020B0503020204020204" pitchFamily="34" charset="-122"/>
              </a:rPr>
              <a:t>懒人必备晚起神器，一个步骤搞定底妆</a:t>
            </a:r>
            <a:endParaRPr lang="zh-CN" altLang="en-US" sz="1000">
              <a:solidFill>
                <a:schemeClr val="dk1"/>
              </a:solidFill>
              <a:latin typeface="微软雅黑" panose="020B0503020204020204" pitchFamily="34" charset="-122"/>
              <a:ea typeface="微软雅黑" panose="020B0503020204020204" pitchFamily="34" charset="-122"/>
            </a:endParaRPr>
          </a:p>
        </p:txBody>
      </p:sp>
      <p:sp>
        <p:nvSpPr>
          <p:cNvPr id="41" name="矩形 40"/>
          <p:cNvSpPr/>
          <p:nvPr/>
        </p:nvSpPr>
        <p:spPr>
          <a:xfrm>
            <a:off x="407988" y="1586682"/>
            <a:ext cx="1482358" cy="323805"/>
          </a:xfrm>
          <a:prstGeom prst="rect">
            <a:avLst/>
          </a:prstGeom>
          <a:solidFill>
            <a:srgbClr val="79569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600">
                <a:latin typeface="微软雅黑" panose="020B0503020204020204" pitchFamily="34" charset="-122"/>
                <a:ea typeface="微软雅黑" panose="020B0503020204020204" pitchFamily="34" charset="-122"/>
              </a:rPr>
              <a:t>主打卖点</a:t>
            </a:r>
            <a:endParaRPr lang="zh-CN" altLang="en-US" sz="1600">
              <a:latin typeface="微软雅黑" panose="020B0503020204020204" pitchFamily="34" charset="-122"/>
              <a:ea typeface="微软雅黑" panose="020B0503020204020204" pitchFamily="34" charset="-122"/>
            </a:endParaRPr>
          </a:p>
        </p:txBody>
      </p:sp>
      <p:sp>
        <p:nvSpPr>
          <p:cNvPr id="43" name="矩形 42"/>
          <p:cNvSpPr/>
          <p:nvPr/>
        </p:nvSpPr>
        <p:spPr>
          <a:xfrm>
            <a:off x="2013078" y="1582131"/>
            <a:ext cx="3235573" cy="322145"/>
          </a:xfrm>
          <a:prstGeom prst="rect">
            <a:avLst/>
          </a:prstGeom>
          <a:solidFill>
            <a:schemeClr val="bg1"/>
          </a:solidFill>
          <a:ln w="19050">
            <a:solidFill>
              <a:srgbClr val="79569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panose="020B0503020204020204" pitchFamily="34" charset="-122"/>
              <a:ea typeface="微软雅黑" panose="020B0503020204020204" pitchFamily="34" charset="-122"/>
            </a:endParaRPr>
          </a:p>
        </p:txBody>
      </p:sp>
      <p:sp>
        <p:nvSpPr>
          <p:cNvPr id="44" name="文本框 43"/>
          <p:cNvSpPr txBox="1"/>
          <p:nvPr/>
        </p:nvSpPr>
        <p:spPr>
          <a:xfrm>
            <a:off x="3179459" y="1589315"/>
            <a:ext cx="902811" cy="307777"/>
          </a:xfrm>
          <a:prstGeom prst="rect">
            <a:avLst/>
          </a:prstGeom>
          <a:noFill/>
          <a:ln>
            <a:noFill/>
          </a:ln>
        </p:spPr>
        <p:txBody>
          <a:bodyPr wrap="none" rtlCol="0">
            <a:spAutoFit/>
          </a:bodyPr>
          <a:lstStyle/>
          <a:p>
            <a:pPr algn="ctr"/>
            <a:r>
              <a:rPr lang="zh-CN" altLang="en-US" sz="1400" b="1">
                <a:latin typeface="微软雅黑" panose="020B0503020204020204" pitchFamily="34" charset="-122"/>
                <a:ea typeface="微软雅黑" panose="020B0503020204020204" pitchFamily="34" charset="-122"/>
              </a:rPr>
              <a:t>安全温和</a:t>
            </a:r>
            <a:endParaRPr lang="zh-CN" altLang="en-US" sz="1400" b="1">
              <a:latin typeface="微软雅黑" panose="020B0503020204020204" pitchFamily="34" charset="-122"/>
              <a:ea typeface="微软雅黑" panose="020B0503020204020204" pitchFamily="34" charset="-122"/>
            </a:endParaRPr>
          </a:p>
        </p:txBody>
      </p:sp>
      <p:sp>
        <p:nvSpPr>
          <p:cNvPr id="46" name="矩形 45"/>
          <p:cNvSpPr/>
          <p:nvPr/>
        </p:nvSpPr>
        <p:spPr>
          <a:xfrm>
            <a:off x="5332528" y="1586682"/>
            <a:ext cx="3235573" cy="322145"/>
          </a:xfrm>
          <a:prstGeom prst="rect">
            <a:avLst/>
          </a:prstGeom>
          <a:solidFill>
            <a:schemeClr val="bg1"/>
          </a:solidFill>
          <a:ln w="19050">
            <a:solidFill>
              <a:srgbClr val="79569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panose="020B0503020204020204" pitchFamily="34" charset="-122"/>
              <a:ea typeface="微软雅黑" panose="020B0503020204020204" pitchFamily="34" charset="-122"/>
            </a:endParaRPr>
          </a:p>
        </p:txBody>
      </p:sp>
      <p:sp>
        <p:nvSpPr>
          <p:cNvPr id="47" name="文本框 46"/>
          <p:cNvSpPr txBox="1"/>
          <p:nvPr/>
        </p:nvSpPr>
        <p:spPr>
          <a:xfrm>
            <a:off x="6498908" y="1593866"/>
            <a:ext cx="902811" cy="307777"/>
          </a:xfrm>
          <a:prstGeom prst="rect">
            <a:avLst/>
          </a:prstGeom>
          <a:noFill/>
          <a:ln>
            <a:noFill/>
          </a:ln>
        </p:spPr>
        <p:txBody>
          <a:bodyPr wrap="none" rtlCol="0">
            <a:spAutoFit/>
          </a:bodyPr>
          <a:lstStyle/>
          <a:p>
            <a:pPr algn="ctr"/>
            <a:r>
              <a:rPr lang="zh-CN" altLang="en-US" sz="1400" b="1">
                <a:latin typeface="微软雅黑" panose="020B0503020204020204" pitchFamily="34" charset="-122"/>
                <a:ea typeface="微软雅黑" panose="020B0503020204020204" pitchFamily="34" charset="-122"/>
              </a:rPr>
              <a:t>补水锁水</a:t>
            </a:r>
            <a:endParaRPr lang="zh-CN" altLang="en-US" sz="1400" b="1">
              <a:latin typeface="微软雅黑" panose="020B0503020204020204" pitchFamily="34" charset="-122"/>
              <a:ea typeface="微软雅黑" panose="020B0503020204020204" pitchFamily="34" charset="-122"/>
            </a:endParaRPr>
          </a:p>
        </p:txBody>
      </p:sp>
      <p:sp>
        <p:nvSpPr>
          <p:cNvPr id="49" name="矩形 48"/>
          <p:cNvSpPr/>
          <p:nvPr/>
        </p:nvSpPr>
        <p:spPr>
          <a:xfrm>
            <a:off x="8616460" y="1585738"/>
            <a:ext cx="3235573" cy="322145"/>
          </a:xfrm>
          <a:prstGeom prst="rect">
            <a:avLst/>
          </a:prstGeom>
          <a:solidFill>
            <a:schemeClr val="bg1"/>
          </a:solidFill>
          <a:ln w="19050">
            <a:solidFill>
              <a:srgbClr val="79569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panose="020B0503020204020204" pitchFamily="34" charset="-122"/>
              <a:ea typeface="微软雅黑" panose="020B0503020204020204" pitchFamily="34" charset="-122"/>
            </a:endParaRPr>
          </a:p>
        </p:txBody>
      </p:sp>
      <p:sp>
        <p:nvSpPr>
          <p:cNvPr id="50" name="文本框 49"/>
          <p:cNvSpPr txBox="1"/>
          <p:nvPr/>
        </p:nvSpPr>
        <p:spPr>
          <a:xfrm>
            <a:off x="9962377" y="1592922"/>
            <a:ext cx="543739" cy="307777"/>
          </a:xfrm>
          <a:prstGeom prst="rect">
            <a:avLst/>
          </a:prstGeom>
          <a:noFill/>
          <a:ln>
            <a:noFill/>
          </a:ln>
        </p:spPr>
        <p:txBody>
          <a:bodyPr wrap="none" rtlCol="0">
            <a:spAutoFit/>
          </a:bodyPr>
          <a:lstStyle/>
          <a:p>
            <a:pPr algn="ctr"/>
            <a:r>
              <a:rPr lang="zh-CN" altLang="en-US" sz="1400" b="1">
                <a:latin typeface="微软雅黑" panose="020B0503020204020204" pitchFamily="34" charset="-122"/>
                <a:ea typeface="微软雅黑" panose="020B0503020204020204" pitchFamily="34" charset="-122"/>
              </a:rPr>
              <a:t>透亮</a:t>
            </a:r>
            <a:endParaRPr lang="zh-CN" altLang="en-US" sz="1400" b="1">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5:prstTrans prst="peelOff"/>
      </p:transition>
    </mc:Choice>
    <mc:Fallback>
      <p:transition spd="slow">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817949" y="269402"/>
            <a:ext cx="6096000" cy="584775"/>
          </a:xfrm>
          <a:prstGeom prst="rect">
            <a:avLst/>
          </a:prstGeom>
          <a:noFill/>
        </p:spPr>
        <p:txBody>
          <a:bodyPr wrap="square">
            <a:spAutoFit/>
          </a:bodyPr>
          <a:lstStyle/>
          <a:p>
            <a:r>
              <a:rPr lang="zh-CN" altLang="en-US" sz="3200">
                <a:latin typeface="微软雅黑" panose="020B0503020204020204" pitchFamily="34" charset="-122"/>
                <a:ea typeface="微软雅黑" panose="020B0503020204020204" pitchFamily="34" charset="-122"/>
              </a:rPr>
              <a:t>新品上市传播策略屋</a:t>
            </a:r>
            <a:endParaRPr lang="zh-CN" altLang="en-US" sz="3200">
              <a:latin typeface="微软雅黑" panose="020B0503020204020204" pitchFamily="34" charset="-122"/>
              <a:ea typeface="微软雅黑" panose="020B0503020204020204" pitchFamily="34" charset="-122"/>
            </a:endParaRPr>
          </a:p>
        </p:txBody>
      </p:sp>
      <p:sp>
        <p:nvSpPr>
          <p:cNvPr id="3" name="Shape"/>
          <p:cNvSpPr/>
          <p:nvPr/>
        </p:nvSpPr>
        <p:spPr>
          <a:xfrm>
            <a:off x="897016" y="658082"/>
            <a:ext cx="10397968" cy="938359"/>
          </a:xfrm>
          <a:custGeom>
            <a:avLst/>
            <a:gdLst/>
            <a:ahLst/>
            <a:cxnLst>
              <a:cxn ang="0">
                <a:pos x="wd2" y="hd2"/>
              </a:cxn>
              <a:cxn ang="5400000">
                <a:pos x="wd2" y="hd2"/>
              </a:cxn>
              <a:cxn ang="10800000">
                <a:pos x="wd2" y="hd2"/>
              </a:cxn>
              <a:cxn ang="16200000">
                <a:pos x="wd2" y="hd2"/>
              </a:cxn>
            </a:cxnLst>
            <a:rect l="0" t="0" r="r" b="b"/>
            <a:pathLst>
              <a:path w="21587" h="21599" extrusionOk="0">
                <a:moveTo>
                  <a:pt x="10719" y="89"/>
                </a:moveTo>
                <a:cubicBezTo>
                  <a:pt x="10743" y="29"/>
                  <a:pt x="10768" y="-1"/>
                  <a:pt x="10793" y="0"/>
                </a:cubicBezTo>
                <a:cubicBezTo>
                  <a:pt x="10820" y="1"/>
                  <a:pt x="10846" y="36"/>
                  <a:pt x="10871" y="106"/>
                </a:cubicBezTo>
                <a:lnTo>
                  <a:pt x="21515" y="19741"/>
                </a:lnTo>
                <a:cubicBezTo>
                  <a:pt x="21564" y="19886"/>
                  <a:pt x="21594" y="20333"/>
                  <a:pt x="21586" y="20795"/>
                </a:cubicBezTo>
                <a:cubicBezTo>
                  <a:pt x="21578" y="21250"/>
                  <a:pt x="21536" y="21588"/>
                  <a:pt x="21485" y="21599"/>
                </a:cubicBezTo>
                <a:lnTo>
                  <a:pt x="97" y="21597"/>
                </a:lnTo>
                <a:cubicBezTo>
                  <a:pt x="48" y="21564"/>
                  <a:pt x="8" y="21222"/>
                  <a:pt x="1" y="20777"/>
                </a:cubicBezTo>
                <a:cubicBezTo>
                  <a:pt x="-6" y="20312"/>
                  <a:pt x="25" y="19868"/>
                  <a:pt x="73" y="19724"/>
                </a:cubicBezTo>
                <a:lnTo>
                  <a:pt x="10719" y="89"/>
                </a:lnTo>
                <a:close/>
              </a:path>
            </a:pathLst>
          </a:custGeom>
          <a:solidFill>
            <a:srgbClr val="795696"/>
          </a:solidFill>
          <a:ln w="12700">
            <a:miter lim="400000"/>
          </a:ln>
        </p:spPr>
        <p:txBody>
          <a:bodyPr lIns="22859" tIns="22859" rIns="22859" bIns="22859"/>
          <a:lstStyle/>
          <a:p>
            <a:pPr marL="0" marR="0" lvl="0" indent="0" algn="ctr" defTabSz="412750" rtl="0" eaLnBrk="1" fontAlgn="auto" latinLnBrk="0" hangingPunct="0">
              <a:lnSpc>
                <a:spcPct val="100000"/>
              </a:lnSpc>
              <a:spcBef>
                <a:spcPct val="0"/>
              </a:spcBef>
              <a:spcAft>
                <a:spcPct val="0"/>
              </a:spcAft>
              <a:buClrTx/>
              <a:buSzTx/>
              <a:buFontTx/>
              <a:buNone/>
              <a:defRPr/>
            </a:pPr>
            <a:endParaRPr kumimoji="0" sz="1500" b="0" i="0" u="none" strike="noStrike" kern="0" cap="none" spc="0" normalizeH="0" baseline="0" noProof="0">
              <a:ln>
                <a:noFill/>
              </a:ln>
              <a:solidFill>
                <a:srgbClr val="525455"/>
              </a:solidFill>
              <a:effectLst/>
              <a:uLnTx/>
              <a:uFillTx/>
              <a:latin typeface="微软雅黑" panose="020B0503020204020204" pitchFamily="34" charset="-122"/>
              <a:ea typeface="微软雅黑" panose="020B0503020204020204" pitchFamily="34" charset="-122"/>
              <a:cs typeface="Helvetica"/>
              <a:sym typeface="Helvetica Neue Medium"/>
            </a:endParaRPr>
          </a:p>
        </p:txBody>
      </p:sp>
      <p:sp>
        <p:nvSpPr>
          <p:cNvPr id="4" name="Lorem Ipsum is simply dummy text of the printing and typesetting industry. Lorem Ipsum has been the industry's standard dummy text ever since the 1500s, when an unknown printer took a galley of type and scrambled it to make a type specimen book. It has s"/>
          <p:cNvSpPr txBox="1"/>
          <p:nvPr/>
        </p:nvSpPr>
        <p:spPr>
          <a:xfrm>
            <a:off x="4200115" y="1096705"/>
            <a:ext cx="3458104" cy="297517"/>
          </a:xfrm>
          <a:prstGeom prst="rect">
            <a:avLst/>
          </a:prstGeom>
          <a:ln w="12700">
            <a:miter lim="400000"/>
          </a:ln>
        </p:spPr>
        <p:txBody>
          <a:bodyPr wrap="square" lIns="25400" tIns="25400" rIns="25400" bIns="25400">
            <a:spAutoFit/>
          </a:bodyPr>
          <a:lstStyle>
            <a:lvl1pPr>
              <a:defRPr sz="2200">
                <a:solidFill>
                  <a:srgbClr val="FFFFFF"/>
                </a:solidFill>
                <a:latin typeface="Barlow SemiBold"/>
                <a:ea typeface="Barlow SemiBold"/>
                <a:cs typeface="Barlow SemiBold"/>
                <a:sym typeface="Barlow SemiBold"/>
              </a:defRPr>
            </a:lvl1pPr>
          </a:lstStyle>
          <a:p>
            <a:pPr marL="0" marR="0" lvl="0" indent="0" algn="ctr" defTabSz="412750" rtl="0" eaLnBrk="1" fontAlgn="auto" latinLnBrk="0" hangingPunct="0">
              <a:lnSpc>
                <a:spcPct val="100000"/>
              </a:lnSpc>
              <a:spcBef>
                <a:spcPct val="0"/>
              </a:spcBef>
              <a:spcAft>
                <a:spcPct val="0"/>
              </a:spcAft>
              <a:buClrTx/>
              <a:buSzTx/>
              <a:buFontTx/>
              <a:buNone/>
              <a:defRPr/>
            </a:pPr>
            <a:r>
              <a:rPr kumimoji="0" lang="en-US" altLang="zh-CN" sz="1600" b="1" i="0" u="none" strike="noStrike" kern="0" cap="none" spc="0" normalizeH="0" baseline="0" noProof="0">
                <a:ln>
                  <a:noFill/>
                </a:ln>
                <a:solidFill>
                  <a:srgbClr val="F7F5F7"/>
                </a:solidFill>
                <a:effectLst/>
                <a:uLnTx/>
                <a:uFillTx/>
                <a:latin typeface="微软雅黑" panose="020B0503020204020204" pitchFamily="34" charset="-122"/>
                <a:ea typeface="微软雅黑" panose="020B0503020204020204" pitchFamily="34" charset="-122"/>
                <a:sym typeface="Barlow SemiBold"/>
              </a:rPr>
              <a:t>XX</a:t>
            </a:r>
            <a:r>
              <a:rPr kumimoji="0" lang="zh-CN" altLang="en-US" sz="1600" b="1" i="0" u="none" strike="noStrike" kern="0" cap="none" spc="0" normalizeH="0" baseline="0" noProof="0">
                <a:ln>
                  <a:noFill/>
                </a:ln>
                <a:solidFill>
                  <a:srgbClr val="F7F5F7"/>
                </a:solidFill>
                <a:effectLst/>
                <a:uLnTx/>
                <a:uFillTx/>
                <a:latin typeface="微软雅黑" panose="020B0503020204020204" pitchFamily="34" charset="-122"/>
                <a:ea typeface="微软雅黑" panose="020B0503020204020204" pitchFamily="34" charset="-122"/>
                <a:sym typeface="Barlow SemiBold"/>
              </a:rPr>
              <a:t>品牌</a:t>
            </a:r>
            <a:r>
              <a:rPr kumimoji="0" lang="en-US" altLang="zh-CN" sz="1600" b="1" i="0" u="none" strike="noStrike" kern="0" cap="none" spc="0" normalizeH="0" baseline="0" noProof="0">
                <a:ln>
                  <a:noFill/>
                </a:ln>
                <a:solidFill>
                  <a:srgbClr val="F7F5F7"/>
                </a:solidFill>
                <a:effectLst/>
                <a:uLnTx/>
                <a:uFillTx/>
                <a:latin typeface="微软雅黑" panose="020B0503020204020204" pitchFamily="34" charset="-122"/>
                <a:ea typeface="微软雅黑" panose="020B0503020204020204" pitchFamily="34" charset="-122"/>
                <a:sym typeface="Barlow SemiBold"/>
              </a:rPr>
              <a:t>2024</a:t>
            </a:r>
            <a:r>
              <a:rPr kumimoji="0" lang="zh-CN" altLang="en-US" sz="1600" b="1" i="0" u="none" strike="noStrike" kern="0" cap="none" spc="0" normalizeH="0" baseline="0" noProof="0">
                <a:ln>
                  <a:noFill/>
                </a:ln>
                <a:solidFill>
                  <a:srgbClr val="F7F5F7"/>
                </a:solidFill>
                <a:effectLst/>
                <a:uLnTx/>
                <a:uFillTx/>
                <a:latin typeface="微软雅黑" panose="020B0503020204020204" pitchFamily="34" charset="-122"/>
                <a:ea typeface="微软雅黑" panose="020B0503020204020204" pitchFamily="34" charset="-122"/>
                <a:sym typeface="Barlow SemiBold"/>
              </a:rPr>
              <a:t>年度传播策略</a:t>
            </a:r>
            <a:endParaRPr kumimoji="0" lang="zh-CN" altLang="en-US" sz="1600" b="1" i="0" u="none" strike="noStrike" kern="0" cap="none" spc="0" normalizeH="0" baseline="0" noProof="0">
              <a:ln>
                <a:noFill/>
              </a:ln>
              <a:solidFill>
                <a:srgbClr val="F7F5F7"/>
              </a:solidFill>
              <a:effectLst/>
              <a:uLnTx/>
              <a:uFillTx/>
              <a:latin typeface="微软雅黑" panose="020B0503020204020204" pitchFamily="34" charset="-122"/>
              <a:ea typeface="微软雅黑" panose="020B0503020204020204" pitchFamily="34" charset="-122"/>
              <a:sym typeface="Barlow SemiBold"/>
            </a:endParaRPr>
          </a:p>
        </p:txBody>
      </p:sp>
      <p:sp>
        <p:nvSpPr>
          <p:cNvPr id="5" name="Rounded Rectangle"/>
          <p:cNvSpPr/>
          <p:nvPr/>
        </p:nvSpPr>
        <p:spPr>
          <a:xfrm>
            <a:off x="897017" y="1666757"/>
            <a:ext cx="10397969" cy="353592"/>
          </a:xfrm>
          <a:prstGeom prst="roundRect">
            <a:avLst>
              <a:gd name="adj" fmla="val 14995"/>
            </a:avLst>
          </a:prstGeom>
          <a:solidFill>
            <a:schemeClr val="accent4"/>
          </a:solidFill>
          <a:ln w="25400">
            <a:solidFill>
              <a:schemeClr val="accent5"/>
            </a:solidFill>
          </a:ln>
        </p:spPr>
        <p:txBody>
          <a:bodyPr lIns="0" tIns="0" rIns="0" bIns="0" anchor="ctr"/>
          <a:lstStyle/>
          <a:p>
            <a:pPr marL="0" marR="0" lvl="0" indent="0" algn="ctr" defTabSz="825500" rtl="0" eaLnBrk="1" fontAlgn="auto" latinLnBrk="0" hangingPunct="0">
              <a:lnSpc>
                <a:spcPct val="100000"/>
              </a:lnSpc>
              <a:spcBef>
                <a:spcPct val="0"/>
              </a:spcBef>
              <a:spcAft>
                <a:spcPct val="0"/>
              </a:spcAft>
              <a:buClrTx/>
              <a:buSzTx/>
              <a:buFontTx/>
              <a:buNone/>
              <a:defRPr/>
            </a:pPr>
            <a:endParaRPr kumimoji="0" sz="1600" i="0" u="none" strike="noStrike" kern="0" cap="none" spc="0" normalizeH="0" baseline="0" noProof="0">
              <a:ln>
                <a:noFill/>
              </a:ln>
              <a:solidFill>
                <a:schemeClr val="bg1"/>
              </a:solidFill>
              <a:effectLst/>
              <a:uLnTx/>
              <a:uFillTx/>
              <a:latin typeface="微软雅黑" panose="020B0503020204020204" pitchFamily="34" charset="-122"/>
              <a:ea typeface="微软雅黑" panose="020B0503020204020204" pitchFamily="34" charset="-122"/>
              <a:cs typeface="Helvetica"/>
              <a:sym typeface="Helvetica Neue Medium"/>
            </a:endParaRPr>
          </a:p>
        </p:txBody>
      </p:sp>
      <p:sp>
        <p:nvSpPr>
          <p:cNvPr id="6" name="Lorem Ipsum is simply dummy text of the printing and typesetting industry. Lorem Ipsum has been the industry's standard dummy text ever since the 1500s, when an unknown printer took a galley of type and scrambled it to make a type specimen book. It has s"/>
          <p:cNvSpPr txBox="1"/>
          <p:nvPr/>
        </p:nvSpPr>
        <p:spPr>
          <a:xfrm>
            <a:off x="7450619" y="1692222"/>
            <a:ext cx="764498" cy="318036"/>
          </a:xfrm>
          <a:prstGeom prst="rect">
            <a:avLst/>
          </a:prstGeom>
          <a:ln w="12700">
            <a:miter lim="400000"/>
          </a:ln>
        </p:spPr>
        <p:txBody>
          <a:bodyPr lIns="50800" tIns="50800" rIns="50800" bIns="50800">
            <a:spAutoFit/>
          </a:bodyPr>
          <a:lstStyle>
            <a:lvl1pPr>
              <a:defRPr sz="2500">
                <a:solidFill>
                  <a:srgbClr val="535353"/>
                </a:solidFill>
                <a:latin typeface="Barlow SemiBold"/>
                <a:ea typeface="Barlow SemiBold"/>
                <a:cs typeface="Barlow SemiBold"/>
                <a:sym typeface="Barlow SemiBold"/>
              </a:defRPr>
            </a:lvl1pPr>
          </a:lstStyle>
          <a:p>
            <a:pPr marL="0" marR="0" lvl="0" indent="0" algn="ctr" defTabSz="825500" rtl="0" eaLnBrk="1" fontAlgn="auto" latinLnBrk="0" hangingPunct="0">
              <a:lnSpc>
                <a:spcPct val="100000"/>
              </a:lnSpc>
              <a:spcBef>
                <a:spcPct val="0"/>
              </a:spcBef>
              <a:spcAft>
                <a:spcPct val="0"/>
              </a:spcAft>
              <a:buClrTx/>
              <a:buSzTx/>
              <a:buFontTx/>
              <a:buNone/>
              <a:defRPr/>
            </a:pPr>
            <a:r>
              <a:rPr kumimoji="0" sz="1400" i="0" u="none" strike="noStrike" kern="0" cap="none" spc="0" normalizeH="0" baseline="0" noProof="0">
                <a:ln>
                  <a:noFill/>
                </a:ln>
                <a:solidFill>
                  <a:schemeClr val="bg1"/>
                </a:solidFill>
                <a:effectLst/>
                <a:uLnTx/>
                <a:uFillTx/>
                <a:latin typeface="微软雅黑" panose="020B0503020204020204" pitchFamily="34" charset="-122"/>
                <a:ea typeface="微软雅黑" panose="020B0503020204020204" pitchFamily="34" charset="-122"/>
                <a:sym typeface="Barlow SemiBold"/>
              </a:rPr>
              <a:t>Aug</a:t>
            </a:r>
            <a:endParaRPr kumimoji="0" sz="1400" i="0" u="none" strike="noStrike" kern="0" cap="none" spc="0" normalizeH="0" baseline="0" noProof="0">
              <a:ln>
                <a:noFill/>
              </a:ln>
              <a:solidFill>
                <a:schemeClr val="bg1"/>
              </a:solidFill>
              <a:effectLst/>
              <a:uLnTx/>
              <a:uFillTx/>
              <a:latin typeface="微软雅黑" panose="020B0503020204020204" pitchFamily="34" charset="-122"/>
              <a:ea typeface="微软雅黑" panose="020B0503020204020204" pitchFamily="34" charset="-122"/>
              <a:sym typeface="Barlow SemiBold"/>
            </a:endParaRPr>
          </a:p>
        </p:txBody>
      </p:sp>
      <p:sp>
        <p:nvSpPr>
          <p:cNvPr id="7" name="Lorem Ipsum is simply dummy text of the printing and typesetting industry. Lorem Ipsum has been the industry's standard dummy text ever since the 1500s, when an unknown printer took a galley of type and scrambled it to make a type specimen book. It has s"/>
          <p:cNvSpPr txBox="1"/>
          <p:nvPr/>
        </p:nvSpPr>
        <p:spPr>
          <a:xfrm>
            <a:off x="6672181" y="1692222"/>
            <a:ext cx="764498" cy="318036"/>
          </a:xfrm>
          <a:prstGeom prst="rect">
            <a:avLst/>
          </a:prstGeom>
          <a:ln w="12700">
            <a:miter lim="400000"/>
          </a:ln>
        </p:spPr>
        <p:txBody>
          <a:bodyPr lIns="50800" tIns="50800" rIns="50800" bIns="50800">
            <a:spAutoFit/>
          </a:bodyPr>
          <a:lstStyle>
            <a:lvl1pPr>
              <a:defRPr sz="2500">
                <a:solidFill>
                  <a:srgbClr val="535353"/>
                </a:solidFill>
                <a:latin typeface="Barlow SemiBold"/>
                <a:ea typeface="Barlow SemiBold"/>
                <a:cs typeface="Barlow SemiBold"/>
                <a:sym typeface="Barlow SemiBold"/>
              </a:defRPr>
            </a:lvl1pPr>
          </a:lstStyle>
          <a:p>
            <a:pPr marL="0" marR="0" lvl="0" indent="0" algn="ctr" defTabSz="825500" rtl="0" eaLnBrk="1" fontAlgn="auto" latinLnBrk="0" hangingPunct="0">
              <a:lnSpc>
                <a:spcPct val="100000"/>
              </a:lnSpc>
              <a:spcBef>
                <a:spcPct val="0"/>
              </a:spcBef>
              <a:spcAft>
                <a:spcPct val="0"/>
              </a:spcAft>
              <a:buClrTx/>
              <a:buSzTx/>
              <a:buFontTx/>
              <a:buNone/>
              <a:defRPr/>
            </a:pPr>
            <a:r>
              <a:rPr kumimoji="0" sz="1400" i="0" u="none" strike="noStrike" kern="0" cap="none" spc="0" normalizeH="0" baseline="0" noProof="0">
                <a:ln>
                  <a:noFill/>
                </a:ln>
                <a:solidFill>
                  <a:schemeClr val="bg1"/>
                </a:solidFill>
                <a:effectLst/>
                <a:uLnTx/>
                <a:uFillTx/>
                <a:latin typeface="微软雅黑" panose="020B0503020204020204" pitchFamily="34" charset="-122"/>
                <a:ea typeface="微软雅黑" panose="020B0503020204020204" pitchFamily="34" charset="-122"/>
                <a:sym typeface="Barlow SemiBold"/>
              </a:rPr>
              <a:t>Jul</a:t>
            </a:r>
            <a:endParaRPr kumimoji="0" sz="1400" i="0" u="none" strike="noStrike" kern="0" cap="none" spc="0" normalizeH="0" baseline="0" noProof="0">
              <a:ln>
                <a:noFill/>
              </a:ln>
              <a:solidFill>
                <a:schemeClr val="bg1"/>
              </a:solidFill>
              <a:effectLst/>
              <a:uLnTx/>
              <a:uFillTx/>
              <a:latin typeface="微软雅黑" panose="020B0503020204020204" pitchFamily="34" charset="-122"/>
              <a:ea typeface="微软雅黑" panose="020B0503020204020204" pitchFamily="34" charset="-122"/>
              <a:sym typeface="Barlow SemiBold"/>
            </a:endParaRPr>
          </a:p>
        </p:txBody>
      </p:sp>
      <p:sp>
        <p:nvSpPr>
          <p:cNvPr id="8" name="Lorem Ipsum is simply dummy text of the printing and typesetting industry. Lorem Ipsum has been the industry's standard dummy text ever since the 1500s, when an unknown printer took a galley of type and scrambled it to make a type specimen book. It has s"/>
          <p:cNvSpPr txBox="1"/>
          <p:nvPr/>
        </p:nvSpPr>
        <p:spPr>
          <a:xfrm>
            <a:off x="5893742" y="1692222"/>
            <a:ext cx="764498" cy="318036"/>
          </a:xfrm>
          <a:prstGeom prst="rect">
            <a:avLst/>
          </a:prstGeom>
          <a:ln w="12700">
            <a:miter lim="400000"/>
          </a:ln>
        </p:spPr>
        <p:txBody>
          <a:bodyPr lIns="50800" tIns="50800" rIns="50800" bIns="50800">
            <a:spAutoFit/>
          </a:bodyPr>
          <a:lstStyle>
            <a:lvl1pPr>
              <a:defRPr sz="2500">
                <a:solidFill>
                  <a:srgbClr val="535353"/>
                </a:solidFill>
                <a:latin typeface="Barlow SemiBold"/>
                <a:ea typeface="Barlow SemiBold"/>
                <a:cs typeface="Barlow SemiBold"/>
                <a:sym typeface="Barlow SemiBold"/>
              </a:defRPr>
            </a:lvl1pPr>
          </a:lstStyle>
          <a:p>
            <a:pPr marL="0" marR="0" lvl="0" indent="0" algn="ctr" defTabSz="825500" rtl="0" eaLnBrk="1" fontAlgn="auto" latinLnBrk="0" hangingPunct="0">
              <a:lnSpc>
                <a:spcPct val="100000"/>
              </a:lnSpc>
              <a:spcBef>
                <a:spcPct val="0"/>
              </a:spcBef>
              <a:spcAft>
                <a:spcPct val="0"/>
              </a:spcAft>
              <a:buClrTx/>
              <a:buSzTx/>
              <a:buFontTx/>
              <a:buNone/>
              <a:defRPr/>
            </a:pPr>
            <a:r>
              <a:rPr kumimoji="0" sz="1400" i="0" u="none" strike="noStrike" kern="0" cap="none" spc="0" normalizeH="0" baseline="0" noProof="0">
                <a:ln>
                  <a:noFill/>
                </a:ln>
                <a:solidFill>
                  <a:schemeClr val="bg1"/>
                </a:solidFill>
                <a:effectLst/>
                <a:uLnTx/>
                <a:uFillTx/>
                <a:latin typeface="微软雅黑" panose="020B0503020204020204" pitchFamily="34" charset="-122"/>
                <a:ea typeface="微软雅黑" panose="020B0503020204020204" pitchFamily="34" charset="-122"/>
                <a:sym typeface="Barlow SemiBold"/>
              </a:rPr>
              <a:t>Jun</a:t>
            </a:r>
            <a:endParaRPr kumimoji="0" sz="1400" i="0" u="none" strike="noStrike" kern="0" cap="none" spc="0" normalizeH="0" baseline="0" noProof="0">
              <a:ln>
                <a:noFill/>
              </a:ln>
              <a:solidFill>
                <a:schemeClr val="bg1"/>
              </a:solidFill>
              <a:effectLst/>
              <a:uLnTx/>
              <a:uFillTx/>
              <a:latin typeface="微软雅黑" panose="020B0503020204020204" pitchFamily="34" charset="-122"/>
              <a:ea typeface="微软雅黑" panose="020B0503020204020204" pitchFamily="34" charset="-122"/>
              <a:sym typeface="Barlow SemiBold"/>
            </a:endParaRPr>
          </a:p>
        </p:txBody>
      </p:sp>
      <p:sp>
        <p:nvSpPr>
          <p:cNvPr id="9" name="Lorem Ipsum is simply dummy text of the printing and typesetting industry. Lorem Ipsum has been the industry's standard dummy text ever since the 1500s, when an unknown printer took a galley of type and scrambled it to make a type specimen book. It has s"/>
          <p:cNvSpPr txBox="1"/>
          <p:nvPr/>
        </p:nvSpPr>
        <p:spPr>
          <a:xfrm>
            <a:off x="5115303" y="1692222"/>
            <a:ext cx="764498" cy="318036"/>
          </a:xfrm>
          <a:prstGeom prst="rect">
            <a:avLst/>
          </a:prstGeom>
          <a:ln w="12700">
            <a:miter lim="400000"/>
          </a:ln>
        </p:spPr>
        <p:txBody>
          <a:bodyPr lIns="50800" tIns="50800" rIns="50800" bIns="50800">
            <a:spAutoFit/>
          </a:bodyPr>
          <a:lstStyle>
            <a:lvl1pPr>
              <a:defRPr sz="2500">
                <a:solidFill>
                  <a:srgbClr val="535353"/>
                </a:solidFill>
                <a:latin typeface="Barlow SemiBold"/>
                <a:ea typeface="Barlow SemiBold"/>
                <a:cs typeface="Barlow SemiBold"/>
                <a:sym typeface="Barlow SemiBold"/>
              </a:defRPr>
            </a:lvl1pPr>
          </a:lstStyle>
          <a:p>
            <a:pPr marL="0" marR="0" lvl="0" indent="0" algn="ctr" defTabSz="825500" rtl="0" eaLnBrk="1" fontAlgn="auto" latinLnBrk="0" hangingPunct="0">
              <a:lnSpc>
                <a:spcPct val="100000"/>
              </a:lnSpc>
              <a:spcBef>
                <a:spcPct val="0"/>
              </a:spcBef>
              <a:spcAft>
                <a:spcPct val="0"/>
              </a:spcAft>
              <a:buClrTx/>
              <a:buSzTx/>
              <a:buFontTx/>
              <a:buNone/>
              <a:defRPr/>
            </a:pPr>
            <a:r>
              <a:rPr kumimoji="0" sz="1400" i="0" u="none" strike="noStrike" kern="0" cap="none" spc="0" normalizeH="0" baseline="0" noProof="0">
                <a:ln>
                  <a:noFill/>
                </a:ln>
                <a:solidFill>
                  <a:schemeClr val="bg1"/>
                </a:solidFill>
                <a:effectLst/>
                <a:uLnTx/>
                <a:uFillTx/>
                <a:latin typeface="微软雅黑" panose="020B0503020204020204" pitchFamily="34" charset="-122"/>
                <a:ea typeface="微软雅黑" panose="020B0503020204020204" pitchFamily="34" charset="-122"/>
                <a:sym typeface="Barlow SemiBold"/>
              </a:rPr>
              <a:t>May</a:t>
            </a:r>
            <a:endParaRPr kumimoji="0" sz="1400" i="0" u="none" strike="noStrike" kern="0" cap="none" spc="0" normalizeH="0" baseline="0" noProof="0">
              <a:ln>
                <a:noFill/>
              </a:ln>
              <a:solidFill>
                <a:schemeClr val="bg1"/>
              </a:solidFill>
              <a:effectLst/>
              <a:uLnTx/>
              <a:uFillTx/>
              <a:latin typeface="微软雅黑" panose="020B0503020204020204" pitchFamily="34" charset="-122"/>
              <a:ea typeface="微软雅黑" panose="020B0503020204020204" pitchFamily="34" charset="-122"/>
              <a:sym typeface="Barlow SemiBold"/>
            </a:endParaRPr>
          </a:p>
        </p:txBody>
      </p:sp>
      <p:sp>
        <p:nvSpPr>
          <p:cNvPr id="10" name="Lorem Ipsum is simply dummy text of the printing and typesetting industry. Lorem Ipsum has been the industry's standard dummy text ever since the 1500s, when an unknown printer took a galley of type and scrambled it to make a type specimen book. It has s"/>
          <p:cNvSpPr txBox="1"/>
          <p:nvPr/>
        </p:nvSpPr>
        <p:spPr>
          <a:xfrm>
            <a:off x="4336865" y="1692222"/>
            <a:ext cx="764498" cy="318036"/>
          </a:xfrm>
          <a:prstGeom prst="rect">
            <a:avLst/>
          </a:prstGeom>
          <a:ln w="12700">
            <a:miter lim="400000"/>
          </a:ln>
        </p:spPr>
        <p:txBody>
          <a:bodyPr lIns="50800" tIns="50800" rIns="50800" bIns="50800">
            <a:spAutoFit/>
          </a:bodyPr>
          <a:lstStyle>
            <a:lvl1pPr>
              <a:defRPr sz="2500">
                <a:solidFill>
                  <a:srgbClr val="535353"/>
                </a:solidFill>
                <a:latin typeface="Barlow SemiBold"/>
                <a:ea typeface="Barlow SemiBold"/>
                <a:cs typeface="Barlow SemiBold"/>
                <a:sym typeface="Barlow SemiBold"/>
              </a:defRPr>
            </a:lvl1pPr>
          </a:lstStyle>
          <a:p>
            <a:pPr marL="0" marR="0" lvl="0" indent="0" algn="ctr" defTabSz="825500" rtl="0" eaLnBrk="1" fontAlgn="auto" latinLnBrk="0" hangingPunct="0">
              <a:lnSpc>
                <a:spcPct val="100000"/>
              </a:lnSpc>
              <a:spcBef>
                <a:spcPct val="0"/>
              </a:spcBef>
              <a:spcAft>
                <a:spcPct val="0"/>
              </a:spcAft>
              <a:buClrTx/>
              <a:buSzTx/>
              <a:buFontTx/>
              <a:buNone/>
              <a:defRPr/>
            </a:pPr>
            <a:r>
              <a:rPr kumimoji="0" sz="1400" i="0" u="none" strike="noStrike" kern="0" cap="none" spc="0" normalizeH="0" baseline="0" noProof="0">
                <a:ln>
                  <a:noFill/>
                </a:ln>
                <a:solidFill>
                  <a:schemeClr val="bg1"/>
                </a:solidFill>
                <a:effectLst/>
                <a:uLnTx/>
                <a:uFillTx/>
                <a:latin typeface="微软雅黑" panose="020B0503020204020204" pitchFamily="34" charset="-122"/>
                <a:ea typeface="微软雅黑" panose="020B0503020204020204" pitchFamily="34" charset="-122"/>
                <a:sym typeface="Barlow SemiBold"/>
              </a:rPr>
              <a:t>Apr</a:t>
            </a:r>
            <a:endParaRPr kumimoji="0" sz="1400" i="0" u="none" strike="noStrike" kern="0" cap="none" spc="0" normalizeH="0" baseline="0" noProof="0">
              <a:ln>
                <a:noFill/>
              </a:ln>
              <a:solidFill>
                <a:schemeClr val="bg1"/>
              </a:solidFill>
              <a:effectLst/>
              <a:uLnTx/>
              <a:uFillTx/>
              <a:latin typeface="微软雅黑" panose="020B0503020204020204" pitchFamily="34" charset="-122"/>
              <a:ea typeface="微软雅黑" panose="020B0503020204020204" pitchFamily="34" charset="-122"/>
              <a:sym typeface="Barlow SemiBold"/>
            </a:endParaRPr>
          </a:p>
        </p:txBody>
      </p:sp>
      <p:sp>
        <p:nvSpPr>
          <p:cNvPr id="11" name="Lorem Ipsum is simply dummy text of the printing and typesetting industry. Lorem Ipsum has been the industry's standard dummy text ever since the 1500s, when an unknown printer took a galley of type and scrambled it to make a type specimen book. It has s"/>
          <p:cNvSpPr txBox="1"/>
          <p:nvPr/>
        </p:nvSpPr>
        <p:spPr>
          <a:xfrm>
            <a:off x="3558425" y="1692222"/>
            <a:ext cx="764498" cy="318036"/>
          </a:xfrm>
          <a:prstGeom prst="rect">
            <a:avLst/>
          </a:prstGeom>
          <a:ln w="12700">
            <a:miter lim="400000"/>
          </a:ln>
        </p:spPr>
        <p:txBody>
          <a:bodyPr lIns="50800" tIns="50800" rIns="50800" bIns="50800">
            <a:spAutoFit/>
          </a:bodyPr>
          <a:lstStyle>
            <a:lvl1pPr>
              <a:defRPr sz="2500">
                <a:solidFill>
                  <a:srgbClr val="535353"/>
                </a:solidFill>
                <a:latin typeface="Barlow SemiBold"/>
                <a:ea typeface="Barlow SemiBold"/>
                <a:cs typeface="Barlow SemiBold"/>
                <a:sym typeface="Barlow SemiBold"/>
              </a:defRPr>
            </a:lvl1pPr>
          </a:lstStyle>
          <a:p>
            <a:pPr marL="0" marR="0" lvl="0" indent="0" algn="ctr" defTabSz="825500" rtl="0" eaLnBrk="1" fontAlgn="auto" latinLnBrk="0" hangingPunct="0">
              <a:lnSpc>
                <a:spcPct val="100000"/>
              </a:lnSpc>
              <a:spcBef>
                <a:spcPct val="0"/>
              </a:spcBef>
              <a:spcAft>
                <a:spcPct val="0"/>
              </a:spcAft>
              <a:buClrTx/>
              <a:buSzTx/>
              <a:buFontTx/>
              <a:buNone/>
              <a:defRPr/>
            </a:pPr>
            <a:r>
              <a:rPr kumimoji="0" sz="1400" i="0" u="none" strike="noStrike" kern="0" cap="none" spc="0" normalizeH="0" baseline="0" noProof="0">
                <a:ln>
                  <a:noFill/>
                </a:ln>
                <a:solidFill>
                  <a:schemeClr val="bg1"/>
                </a:solidFill>
                <a:effectLst/>
                <a:uLnTx/>
                <a:uFillTx/>
                <a:latin typeface="微软雅黑" panose="020B0503020204020204" pitchFamily="34" charset="-122"/>
                <a:ea typeface="微软雅黑" panose="020B0503020204020204" pitchFamily="34" charset="-122"/>
                <a:sym typeface="Barlow SemiBold"/>
              </a:rPr>
              <a:t>Mar</a:t>
            </a:r>
            <a:endParaRPr kumimoji="0" sz="1400" i="0" u="none" strike="noStrike" kern="0" cap="none" spc="0" normalizeH="0" baseline="0" noProof="0">
              <a:ln>
                <a:noFill/>
              </a:ln>
              <a:solidFill>
                <a:schemeClr val="bg1"/>
              </a:solidFill>
              <a:effectLst/>
              <a:uLnTx/>
              <a:uFillTx/>
              <a:latin typeface="微软雅黑" panose="020B0503020204020204" pitchFamily="34" charset="-122"/>
              <a:ea typeface="微软雅黑" panose="020B0503020204020204" pitchFamily="34" charset="-122"/>
              <a:sym typeface="Barlow SemiBold"/>
            </a:endParaRPr>
          </a:p>
        </p:txBody>
      </p:sp>
      <p:sp>
        <p:nvSpPr>
          <p:cNvPr id="12" name="Lorem Ipsum is simply dummy text of the printing and typesetting industry. Lorem Ipsum has been the industry's standard dummy text ever since the 1500s, when an unknown printer took a galley of type and scrambled it to make a type specimen book. It has s"/>
          <p:cNvSpPr txBox="1"/>
          <p:nvPr/>
        </p:nvSpPr>
        <p:spPr>
          <a:xfrm>
            <a:off x="2779987" y="1692222"/>
            <a:ext cx="764498" cy="318036"/>
          </a:xfrm>
          <a:prstGeom prst="rect">
            <a:avLst/>
          </a:prstGeom>
          <a:ln w="12700">
            <a:miter lim="400000"/>
          </a:ln>
        </p:spPr>
        <p:txBody>
          <a:bodyPr lIns="50800" tIns="50800" rIns="50800" bIns="50800">
            <a:spAutoFit/>
          </a:bodyPr>
          <a:lstStyle>
            <a:lvl1pPr>
              <a:defRPr sz="2500">
                <a:solidFill>
                  <a:srgbClr val="535353"/>
                </a:solidFill>
                <a:latin typeface="Barlow SemiBold"/>
                <a:ea typeface="Barlow SemiBold"/>
                <a:cs typeface="Barlow SemiBold"/>
                <a:sym typeface="Barlow SemiBold"/>
              </a:defRPr>
            </a:lvl1pPr>
          </a:lstStyle>
          <a:p>
            <a:pPr marL="0" marR="0" lvl="0" indent="0" algn="ctr" defTabSz="825500" rtl="0" eaLnBrk="1" fontAlgn="auto" latinLnBrk="0" hangingPunct="0">
              <a:lnSpc>
                <a:spcPct val="100000"/>
              </a:lnSpc>
              <a:spcBef>
                <a:spcPct val="0"/>
              </a:spcBef>
              <a:spcAft>
                <a:spcPct val="0"/>
              </a:spcAft>
              <a:buClrTx/>
              <a:buSzTx/>
              <a:buFontTx/>
              <a:buNone/>
              <a:defRPr/>
            </a:pPr>
            <a:r>
              <a:rPr kumimoji="0" sz="1400" i="0" u="none" strike="noStrike" kern="0" cap="none" spc="0" normalizeH="0" baseline="0" noProof="0">
                <a:ln>
                  <a:noFill/>
                </a:ln>
                <a:solidFill>
                  <a:schemeClr val="bg1"/>
                </a:solidFill>
                <a:effectLst/>
                <a:uLnTx/>
                <a:uFillTx/>
                <a:latin typeface="微软雅黑" panose="020B0503020204020204" pitchFamily="34" charset="-122"/>
                <a:ea typeface="微软雅黑" panose="020B0503020204020204" pitchFamily="34" charset="-122"/>
                <a:sym typeface="Barlow SemiBold"/>
              </a:rPr>
              <a:t>Feb</a:t>
            </a:r>
            <a:endParaRPr kumimoji="0" sz="1400" i="0" u="none" strike="noStrike" kern="0" cap="none" spc="0" normalizeH="0" baseline="0" noProof="0">
              <a:ln>
                <a:noFill/>
              </a:ln>
              <a:solidFill>
                <a:schemeClr val="bg1"/>
              </a:solidFill>
              <a:effectLst/>
              <a:uLnTx/>
              <a:uFillTx/>
              <a:latin typeface="微软雅黑" panose="020B0503020204020204" pitchFamily="34" charset="-122"/>
              <a:ea typeface="微软雅黑" panose="020B0503020204020204" pitchFamily="34" charset="-122"/>
              <a:sym typeface="Barlow SemiBold"/>
            </a:endParaRPr>
          </a:p>
        </p:txBody>
      </p:sp>
      <p:sp>
        <p:nvSpPr>
          <p:cNvPr id="13" name="Lorem Ipsum is simply dummy text of the printing and typesetting industry. Lorem Ipsum has been the industry's standard dummy text ever since the 1500s, when an unknown printer took a galley of type and scrambled it to make a type specimen book. It has s"/>
          <p:cNvSpPr txBox="1"/>
          <p:nvPr/>
        </p:nvSpPr>
        <p:spPr>
          <a:xfrm>
            <a:off x="2001549" y="1692222"/>
            <a:ext cx="764498" cy="318036"/>
          </a:xfrm>
          <a:prstGeom prst="rect">
            <a:avLst/>
          </a:prstGeom>
          <a:ln w="12700">
            <a:miter lim="400000"/>
          </a:ln>
        </p:spPr>
        <p:txBody>
          <a:bodyPr lIns="50800" tIns="50800" rIns="50800" bIns="50800">
            <a:spAutoFit/>
          </a:bodyPr>
          <a:lstStyle>
            <a:lvl1pPr>
              <a:defRPr sz="2500">
                <a:solidFill>
                  <a:srgbClr val="535353"/>
                </a:solidFill>
                <a:latin typeface="Barlow SemiBold"/>
                <a:ea typeface="Barlow SemiBold"/>
                <a:cs typeface="Barlow SemiBold"/>
                <a:sym typeface="Barlow SemiBold"/>
              </a:defRPr>
            </a:lvl1pPr>
          </a:lstStyle>
          <a:p>
            <a:pPr marL="0" marR="0" lvl="0" indent="0" algn="ctr" defTabSz="825500" rtl="0" eaLnBrk="1" fontAlgn="auto" latinLnBrk="0" hangingPunct="0">
              <a:lnSpc>
                <a:spcPct val="100000"/>
              </a:lnSpc>
              <a:spcBef>
                <a:spcPct val="0"/>
              </a:spcBef>
              <a:spcAft>
                <a:spcPct val="0"/>
              </a:spcAft>
              <a:buClrTx/>
              <a:buSzTx/>
              <a:buFontTx/>
              <a:buNone/>
              <a:defRPr/>
            </a:pPr>
            <a:r>
              <a:rPr kumimoji="0" sz="1400" i="0" u="none" strike="noStrike" kern="0" cap="none" spc="0" normalizeH="0" baseline="0" noProof="0">
                <a:ln>
                  <a:noFill/>
                </a:ln>
                <a:solidFill>
                  <a:schemeClr val="bg1"/>
                </a:solidFill>
                <a:effectLst/>
                <a:uLnTx/>
                <a:uFillTx/>
                <a:latin typeface="微软雅黑" panose="020B0503020204020204" pitchFamily="34" charset="-122"/>
                <a:ea typeface="微软雅黑" panose="020B0503020204020204" pitchFamily="34" charset="-122"/>
                <a:sym typeface="Barlow SemiBold"/>
              </a:rPr>
              <a:t>Jan</a:t>
            </a:r>
            <a:endParaRPr kumimoji="0" sz="1400" i="0" u="none" strike="noStrike" kern="0" cap="none" spc="0" normalizeH="0" baseline="0" noProof="0">
              <a:ln>
                <a:noFill/>
              </a:ln>
              <a:solidFill>
                <a:schemeClr val="bg1"/>
              </a:solidFill>
              <a:effectLst/>
              <a:uLnTx/>
              <a:uFillTx/>
              <a:latin typeface="微软雅黑" panose="020B0503020204020204" pitchFamily="34" charset="-122"/>
              <a:ea typeface="微软雅黑" panose="020B0503020204020204" pitchFamily="34" charset="-122"/>
              <a:sym typeface="Barlow SemiBold"/>
            </a:endParaRPr>
          </a:p>
        </p:txBody>
      </p:sp>
      <p:sp>
        <p:nvSpPr>
          <p:cNvPr id="14" name="Lorem Ipsum is simply dummy text of the printing and typesetting industry. Lorem Ipsum has been the industry's standard dummy text ever since the 1500s, when an unknown printer took a galley of type and scrambled it to make a type specimen book. It has s"/>
          <p:cNvSpPr txBox="1"/>
          <p:nvPr/>
        </p:nvSpPr>
        <p:spPr>
          <a:xfrm>
            <a:off x="10564373" y="1692222"/>
            <a:ext cx="764498" cy="318036"/>
          </a:xfrm>
          <a:prstGeom prst="rect">
            <a:avLst/>
          </a:prstGeom>
          <a:ln w="12700">
            <a:miter lim="400000"/>
          </a:ln>
        </p:spPr>
        <p:txBody>
          <a:bodyPr lIns="50800" tIns="50800" rIns="50800" bIns="50800">
            <a:spAutoFit/>
          </a:bodyPr>
          <a:lstStyle>
            <a:lvl1pPr>
              <a:defRPr sz="2500">
                <a:solidFill>
                  <a:srgbClr val="535353"/>
                </a:solidFill>
                <a:latin typeface="Barlow SemiBold"/>
                <a:ea typeface="Barlow SemiBold"/>
                <a:cs typeface="Barlow SemiBold"/>
                <a:sym typeface="Barlow SemiBold"/>
              </a:defRPr>
            </a:lvl1pPr>
          </a:lstStyle>
          <a:p>
            <a:pPr marL="0" marR="0" lvl="0" indent="0" algn="ctr" defTabSz="825500" rtl="0" eaLnBrk="1" fontAlgn="auto" latinLnBrk="0" hangingPunct="0">
              <a:lnSpc>
                <a:spcPct val="100000"/>
              </a:lnSpc>
              <a:spcBef>
                <a:spcPct val="0"/>
              </a:spcBef>
              <a:spcAft>
                <a:spcPct val="0"/>
              </a:spcAft>
              <a:buClrTx/>
              <a:buSzTx/>
              <a:buFontTx/>
              <a:buNone/>
              <a:defRPr/>
            </a:pPr>
            <a:r>
              <a:rPr kumimoji="0" sz="1400" i="0" u="none" strike="noStrike" kern="0" cap="none" spc="0" normalizeH="0" baseline="0" noProof="0">
                <a:ln>
                  <a:noFill/>
                </a:ln>
                <a:solidFill>
                  <a:schemeClr val="bg1"/>
                </a:solidFill>
                <a:effectLst/>
                <a:uLnTx/>
                <a:uFillTx/>
                <a:latin typeface="微软雅黑" panose="020B0503020204020204" pitchFamily="34" charset="-122"/>
                <a:ea typeface="微软雅黑" panose="020B0503020204020204" pitchFamily="34" charset="-122"/>
                <a:sym typeface="Barlow SemiBold"/>
              </a:rPr>
              <a:t>Dec</a:t>
            </a:r>
            <a:endParaRPr kumimoji="0" sz="1400" i="0" u="none" strike="noStrike" kern="0" cap="none" spc="0" normalizeH="0" baseline="0" noProof="0">
              <a:ln>
                <a:noFill/>
              </a:ln>
              <a:solidFill>
                <a:schemeClr val="bg1"/>
              </a:solidFill>
              <a:effectLst/>
              <a:uLnTx/>
              <a:uFillTx/>
              <a:latin typeface="微软雅黑" panose="020B0503020204020204" pitchFamily="34" charset="-122"/>
              <a:ea typeface="微软雅黑" panose="020B0503020204020204" pitchFamily="34" charset="-122"/>
              <a:sym typeface="Barlow SemiBold"/>
            </a:endParaRPr>
          </a:p>
        </p:txBody>
      </p:sp>
      <p:sp>
        <p:nvSpPr>
          <p:cNvPr id="15" name="Lorem Ipsum is simply dummy text of the printing and typesetting industry. Lorem Ipsum has been the industry's standard dummy text ever since the 1500s, when an unknown printer took a galley of type and scrambled it to make a type specimen book. It has s"/>
          <p:cNvSpPr txBox="1"/>
          <p:nvPr/>
        </p:nvSpPr>
        <p:spPr>
          <a:xfrm>
            <a:off x="9785934" y="1692222"/>
            <a:ext cx="764498" cy="318036"/>
          </a:xfrm>
          <a:prstGeom prst="rect">
            <a:avLst/>
          </a:prstGeom>
          <a:ln w="12700">
            <a:miter lim="400000"/>
          </a:ln>
        </p:spPr>
        <p:txBody>
          <a:bodyPr lIns="50800" tIns="50800" rIns="50800" bIns="50800">
            <a:spAutoFit/>
          </a:bodyPr>
          <a:lstStyle>
            <a:lvl1pPr>
              <a:defRPr sz="2500">
                <a:solidFill>
                  <a:srgbClr val="535353"/>
                </a:solidFill>
                <a:latin typeface="Barlow SemiBold"/>
                <a:ea typeface="Barlow SemiBold"/>
                <a:cs typeface="Barlow SemiBold"/>
                <a:sym typeface="Barlow SemiBold"/>
              </a:defRPr>
            </a:lvl1pPr>
          </a:lstStyle>
          <a:p>
            <a:pPr marL="0" marR="0" lvl="0" indent="0" algn="ctr" defTabSz="825500" rtl="0" eaLnBrk="1" fontAlgn="auto" latinLnBrk="0" hangingPunct="0">
              <a:lnSpc>
                <a:spcPct val="100000"/>
              </a:lnSpc>
              <a:spcBef>
                <a:spcPct val="0"/>
              </a:spcBef>
              <a:spcAft>
                <a:spcPct val="0"/>
              </a:spcAft>
              <a:buClrTx/>
              <a:buSzTx/>
              <a:buFontTx/>
              <a:buNone/>
              <a:defRPr/>
            </a:pPr>
            <a:r>
              <a:rPr kumimoji="0" sz="1400" i="0" u="none" strike="noStrike" kern="0" cap="none" spc="0" normalizeH="0" baseline="0" noProof="0">
                <a:ln>
                  <a:noFill/>
                </a:ln>
                <a:solidFill>
                  <a:schemeClr val="bg1"/>
                </a:solidFill>
                <a:effectLst/>
                <a:uLnTx/>
                <a:uFillTx/>
                <a:latin typeface="微软雅黑" panose="020B0503020204020204" pitchFamily="34" charset="-122"/>
                <a:ea typeface="微软雅黑" panose="020B0503020204020204" pitchFamily="34" charset="-122"/>
                <a:sym typeface="Barlow SemiBold"/>
              </a:rPr>
              <a:t>Nov</a:t>
            </a:r>
            <a:endParaRPr kumimoji="0" sz="1400" i="0" u="none" strike="noStrike" kern="0" cap="none" spc="0" normalizeH="0" baseline="0" noProof="0">
              <a:ln>
                <a:noFill/>
              </a:ln>
              <a:solidFill>
                <a:schemeClr val="bg1"/>
              </a:solidFill>
              <a:effectLst/>
              <a:uLnTx/>
              <a:uFillTx/>
              <a:latin typeface="微软雅黑" panose="020B0503020204020204" pitchFamily="34" charset="-122"/>
              <a:ea typeface="微软雅黑" panose="020B0503020204020204" pitchFamily="34" charset="-122"/>
              <a:sym typeface="Barlow SemiBold"/>
            </a:endParaRPr>
          </a:p>
        </p:txBody>
      </p:sp>
      <p:sp>
        <p:nvSpPr>
          <p:cNvPr id="16" name="Lorem Ipsum is simply dummy text of the printing and typesetting industry. Lorem Ipsum has been the industry's standard dummy text ever since the 1500s, when an unknown printer took a galley of type and scrambled it to make a type specimen book. It has s"/>
          <p:cNvSpPr txBox="1"/>
          <p:nvPr/>
        </p:nvSpPr>
        <p:spPr>
          <a:xfrm>
            <a:off x="9007495" y="1692222"/>
            <a:ext cx="764498" cy="318036"/>
          </a:xfrm>
          <a:prstGeom prst="rect">
            <a:avLst/>
          </a:prstGeom>
          <a:ln w="12700">
            <a:miter lim="400000"/>
          </a:ln>
        </p:spPr>
        <p:txBody>
          <a:bodyPr lIns="50800" tIns="50800" rIns="50800" bIns="50800">
            <a:spAutoFit/>
          </a:bodyPr>
          <a:lstStyle>
            <a:lvl1pPr>
              <a:defRPr sz="2500">
                <a:solidFill>
                  <a:srgbClr val="535353"/>
                </a:solidFill>
                <a:latin typeface="Barlow SemiBold"/>
                <a:ea typeface="Barlow SemiBold"/>
                <a:cs typeface="Barlow SemiBold"/>
                <a:sym typeface="Barlow SemiBold"/>
              </a:defRPr>
            </a:lvl1pPr>
          </a:lstStyle>
          <a:p>
            <a:pPr marL="0" marR="0" lvl="0" indent="0" algn="ctr" defTabSz="825500" rtl="0" eaLnBrk="1" fontAlgn="auto" latinLnBrk="0" hangingPunct="0">
              <a:lnSpc>
                <a:spcPct val="100000"/>
              </a:lnSpc>
              <a:spcBef>
                <a:spcPct val="0"/>
              </a:spcBef>
              <a:spcAft>
                <a:spcPct val="0"/>
              </a:spcAft>
              <a:buClrTx/>
              <a:buSzTx/>
              <a:buFontTx/>
              <a:buNone/>
              <a:defRPr/>
            </a:pPr>
            <a:r>
              <a:rPr kumimoji="0" sz="1400" i="0" u="none" strike="noStrike" kern="0" cap="none" spc="0" normalizeH="0" baseline="0" noProof="0">
                <a:ln>
                  <a:noFill/>
                </a:ln>
                <a:solidFill>
                  <a:schemeClr val="bg1"/>
                </a:solidFill>
                <a:effectLst/>
                <a:uLnTx/>
                <a:uFillTx/>
                <a:latin typeface="微软雅黑" panose="020B0503020204020204" pitchFamily="34" charset="-122"/>
                <a:ea typeface="微软雅黑" panose="020B0503020204020204" pitchFamily="34" charset="-122"/>
                <a:sym typeface="Barlow SemiBold"/>
              </a:rPr>
              <a:t>Oct</a:t>
            </a:r>
            <a:endParaRPr kumimoji="0" sz="1400" i="0" u="none" strike="noStrike" kern="0" cap="none" spc="0" normalizeH="0" baseline="0" noProof="0">
              <a:ln>
                <a:noFill/>
              </a:ln>
              <a:solidFill>
                <a:schemeClr val="bg1"/>
              </a:solidFill>
              <a:effectLst/>
              <a:uLnTx/>
              <a:uFillTx/>
              <a:latin typeface="微软雅黑" panose="020B0503020204020204" pitchFamily="34" charset="-122"/>
              <a:ea typeface="微软雅黑" panose="020B0503020204020204" pitchFamily="34" charset="-122"/>
              <a:sym typeface="Barlow SemiBold"/>
            </a:endParaRPr>
          </a:p>
        </p:txBody>
      </p:sp>
      <p:sp>
        <p:nvSpPr>
          <p:cNvPr id="17" name="Lorem Ipsum is simply dummy text of the printing and typesetting industry. Lorem Ipsum has been the industry's standard dummy text ever since the 1500s, when an unknown printer took a galley of type and scrambled it to make a type specimen book. It has s"/>
          <p:cNvSpPr txBox="1"/>
          <p:nvPr/>
        </p:nvSpPr>
        <p:spPr>
          <a:xfrm>
            <a:off x="8229057" y="1692222"/>
            <a:ext cx="764498" cy="318036"/>
          </a:xfrm>
          <a:prstGeom prst="rect">
            <a:avLst/>
          </a:prstGeom>
          <a:ln w="12700">
            <a:miter lim="400000"/>
          </a:ln>
        </p:spPr>
        <p:txBody>
          <a:bodyPr lIns="50800" tIns="50800" rIns="50800" bIns="50800">
            <a:spAutoFit/>
          </a:bodyPr>
          <a:lstStyle>
            <a:lvl1pPr>
              <a:defRPr sz="2500">
                <a:solidFill>
                  <a:srgbClr val="535353"/>
                </a:solidFill>
                <a:latin typeface="Barlow SemiBold"/>
                <a:ea typeface="Barlow SemiBold"/>
                <a:cs typeface="Barlow SemiBold"/>
                <a:sym typeface="Barlow SemiBold"/>
              </a:defRPr>
            </a:lvl1pPr>
          </a:lstStyle>
          <a:p>
            <a:pPr marL="0" marR="0" lvl="0" indent="0" algn="ctr" defTabSz="825500" rtl="0" eaLnBrk="1" fontAlgn="auto" latinLnBrk="0" hangingPunct="0">
              <a:lnSpc>
                <a:spcPct val="100000"/>
              </a:lnSpc>
              <a:spcBef>
                <a:spcPct val="0"/>
              </a:spcBef>
              <a:spcAft>
                <a:spcPct val="0"/>
              </a:spcAft>
              <a:buClrTx/>
              <a:buSzTx/>
              <a:buFontTx/>
              <a:buNone/>
              <a:defRPr/>
            </a:pPr>
            <a:r>
              <a:rPr kumimoji="0" sz="1400" i="0" u="none" strike="noStrike" kern="0" cap="none" spc="0" normalizeH="0" baseline="0" noProof="0">
                <a:ln>
                  <a:noFill/>
                </a:ln>
                <a:solidFill>
                  <a:schemeClr val="bg1"/>
                </a:solidFill>
                <a:effectLst/>
                <a:uLnTx/>
                <a:uFillTx/>
                <a:latin typeface="微软雅黑" panose="020B0503020204020204" pitchFamily="34" charset="-122"/>
                <a:ea typeface="微软雅黑" panose="020B0503020204020204" pitchFamily="34" charset="-122"/>
                <a:sym typeface="Barlow SemiBold"/>
              </a:rPr>
              <a:t>Sep</a:t>
            </a:r>
            <a:endParaRPr kumimoji="0" sz="1400" i="0" u="none" strike="noStrike" kern="0" cap="none" spc="0" normalizeH="0" baseline="0" noProof="0">
              <a:ln>
                <a:noFill/>
              </a:ln>
              <a:solidFill>
                <a:schemeClr val="bg1"/>
              </a:solidFill>
              <a:effectLst/>
              <a:uLnTx/>
              <a:uFillTx/>
              <a:latin typeface="微软雅黑" panose="020B0503020204020204" pitchFamily="34" charset="-122"/>
              <a:ea typeface="微软雅黑" panose="020B0503020204020204" pitchFamily="34" charset="-122"/>
              <a:sym typeface="Barlow SemiBold"/>
            </a:endParaRPr>
          </a:p>
        </p:txBody>
      </p:sp>
      <p:sp>
        <p:nvSpPr>
          <p:cNvPr id="18" name="Lorem Ipsum is simply dummy text of the printing and typesetting industry. Lorem Ipsum has been the industry's standard dummy text ever since the 1500s, when an unknown printer took a galley of type and scrambled it to make a type specimen book. It has s"/>
          <p:cNvSpPr txBox="1"/>
          <p:nvPr/>
        </p:nvSpPr>
        <p:spPr>
          <a:xfrm>
            <a:off x="897292" y="1692222"/>
            <a:ext cx="937671" cy="318036"/>
          </a:xfrm>
          <a:prstGeom prst="rect">
            <a:avLst/>
          </a:prstGeom>
          <a:ln w="12700">
            <a:miter lim="400000"/>
          </a:ln>
        </p:spPr>
        <p:txBody>
          <a:bodyPr wrap="square" lIns="50800" tIns="50800" rIns="50800" bIns="50800">
            <a:spAutoFit/>
          </a:bodyPr>
          <a:lstStyle>
            <a:lvl1pPr>
              <a:defRPr sz="2500">
                <a:solidFill>
                  <a:srgbClr val="535353"/>
                </a:solidFill>
                <a:latin typeface="Barlow SemiBold"/>
                <a:ea typeface="Barlow SemiBold"/>
                <a:cs typeface="Barlow SemiBold"/>
                <a:sym typeface="Barlow SemiBold"/>
              </a:defRPr>
            </a:lvl1pPr>
          </a:lstStyle>
          <a:p>
            <a:pPr marL="0" marR="0" lvl="0" indent="0" algn="ctr" defTabSz="825500" rtl="0" eaLnBrk="1" fontAlgn="auto" latinLnBrk="0" hangingPunct="0">
              <a:lnSpc>
                <a:spcPct val="100000"/>
              </a:lnSpc>
              <a:spcBef>
                <a:spcPct val="0"/>
              </a:spcBef>
              <a:spcAft>
                <a:spcPct val="0"/>
              </a:spcAft>
              <a:buClrTx/>
              <a:buSzTx/>
              <a:buFontTx/>
              <a:buNone/>
              <a:defRPr/>
            </a:pPr>
            <a:r>
              <a:rPr kumimoji="0" lang="zh-CN" altLang="en-US" sz="1400" i="0" u="none" strike="noStrike" kern="0" cap="none" spc="0" normalizeH="0" baseline="0" noProof="0">
                <a:ln>
                  <a:noFill/>
                </a:ln>
                <a:solidFill>
                  <a:schemeClr val="bg1"/>
                </a:solidFill>
                <a:effectLst/>
                <a:uLnTx/>
                <a:uFillTx/>
                <a:latin typeface="微软雅黑" panose="020B0503020204020204" pitchFamily="34" charset="-122"/>
                <a:ea typeface="微软雅黑" panose="020B0503020204020204" pitchFamily="34" charset="-122"/>
                <a:sym typeface="Barlow SemiBold"/>
              </a:rPr>
              <a:t>时间点</a:t>
            </a:r>
            <a:endParaRPr kumimoji="0" sz="1400" i="0" u="none" strike="noStrike" kern="0" cap="none" spc="0" normalizeH="0" baseline="0" noProof="0">
              <a:ln>
                <a:noFill/>
              </a:ln>
              <a:solidFill>
                <a:schemeClr val="bg1"/>
              </a:solidFill>
              <a:effectLst/>
              <a:uLnTx/>
              <a:uFillTx/>
              <a:latin typeface="微软雅黑" panose="020B0503020204020204" pitchFamily="34" charset="-122"/>
              <a:ea typeface="微软雅黑" panose="020B0503020204020204" pitchFamily="34" charset="-122"/>
              <a:sym typeface="Barlow SemiBold"/>
            </a:endParaRPr>
          </a:p>
        </p:txBody>
      </p:sp>
      <p:sp>
        <p:nvSpPr>
          <p:cNvPr id="19" name="矩形 18"/>
          <p:cNvSpPr/>
          <p:nvPr/>
        </p:nvSpPr>
        <p:spPr>
          <a:xfrm>
            <a:off x="2055079" y="2050202"/>
            <a:ext cx="9219022" cy="422717"/>
          </a:xfrm>
          <a:prstGeom prst="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zh-CN" altLang="en-US" sz="1400">
                <a:latin typeface="微软雅黑" panose="020B0503020204020204" pitchFamily="34" charset="-122"/>
                <a:ea typeface="微软雅黑" panose="020B0503020204020204" pitchFamily="34" charset="-122"/>
              </a:rPr>
              <a:t>建立两款新品清晰形象以及差异优势，并夯实强化探岳家族品牌及产品力，强化产品口碑价值</a:t>
            </a:r>
            <a:endParaRPr lang="zh-CN" altLang="en-US" sz="1400">
              <a:latin typeface="微软雅黑" panose="020B0503020204020204" pitchFamily="34" charset="-122"/>
              <a:ea typeface="微软雅黑" panose="020B0503020204020204" pitchFamily="34" charset="-122"/>
            </a:endParaRPr>
          </a:p>
        </p:txBody>
      </p:sp>
      <p:sp>
        <p:nvSpPr>
          <p:cNvPr id="22" name="矩形 21"/>
          <p:cNvSpPr/>
          <p:nvPr/>
        </p:nvSpPr>
        <p:spPr>
          <a:xfrm>
            <a:off x="2055079" y="2509267"/>
            <a:ext cx="3046284" cy="480788"/>
          </a:xfrm>
          <a:prstGeom prst="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zh-CN" altLang="en-US" sz="1400">
                <a:latin typeface="微软雅黑" panose="020B0503020204020204" pitchFamily="34" charset="-122"/>
                <a:ea typeface="微软雅黑" panose="020B0503020204020204" pitchFamily="34" charset="-122"/>
              </a:rPr>
              <a:t>预热造势，引发关注</a:t>
            </a:r>
            <a:endParaRPr lang="zh-CN" altLang="en-US" sz="1400">
              <a:latin typeface="微软雅黑" panose="020B0503020204020204" pitchFamily="34" charset="-122"/>
              <a:ea typeface="微软雅黑" panose="020B0503020204020204" pitchFamily="34" charset="-122"/>
            </a:endParaRPr>
          </a:p>
        </p:txBody>
      </p:sp>
      <p:sp>
        <p:nvSpPr>
          <p:cNvPr id="23" name="矩形 22"/>
          <p:cNvSpPr/>
          <p:nvPr/>
        </p:nvSpPr>
        <p:spPr>
          <a:xfrm>
            <a:off x="5151640" y="2509267"/>
            <a:ext cx="3101256" cy="480788"/>
          </a:xfrm>
          <a:prstGeom prst="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zh-CN" altLang="en-US" sz="1400">
                <a:latin typeface="微软雅黑" panose="020B0503020204020204" pitchFamily="34" charset="-122"/>
                <a:ea typeface="微软雅黑" panose="020B0503020204020204" pitchFamily="34" charset="-122"/>
              </a:rPr>
              <a:t>上市引爆，打透产品价值 </a:t>
            </a:r>
            <a:endParaRPr lang="zh-CN" altLang="en-US" sz="1400">
              <a:latin typeface="微软雅黑" panose="020B0503020204020204" pitchFamily="34" charset="-122"/>
              <a:ea typeface="微软雅黑" panose="020B0503020204020204" pitchFamily="34" charset="-122"/>
            </a:endParaRPr>
          </a:p>
        </p:txBody>
      </p:sp>
      <p:sp>
        <p:nvSpPr>
          <p:cNvPr id="25" name="矩形 24"/>
          <p:cNvSpPr/>
          <p:nvPr/>
        </p:nvSpPr>
        <p:spPr>
          <a:xfrm>
            <a:off x="8303172" y="2509267"/>
            <a:ext cx="2970929" cy="480788"/>
          </a:xfrm>
          <a:prstGeom prst="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zh-CN" altLang="en-US" sz="1400">
                <a:latin typeface="微软雅黑" panose="020B0503020204020204" pitchFamily="34" charset="-122"/>
                <a:ea typeface="微软雅黑" panose="020B0503020204020204" pitchFamily="34" charset="-122"/>
              </a:rPr>
              <a:t>体验强化，口碑爆发 </a:t>
            </a:r>
            <a:endParaRPr lang="zh-CN" altLang="en-US" sz="1400">
              <a:latin typeface="微软雅黑" panose="020B0503020204020204" pitchFamily="34" charset="-122"/>
              <a:ea typeface="微软雅黑" panose="020B0503020204020204" pitchFamily="34" charset="-122"/>
            </a:endParaRPr>
          </a:p>
        </p:txBody>
      </p:sp>
      <p:sp>
        <p:nvSpPr>
          <p:cNvPr id="27" name="矩形 26"/>
          <p:cNvSpPr/>
          <p:nvPr/>
        </p:nvSpPr>
        <p:spPr>
          <a:xfrm>
            <a:off x="2049825" y="3040040"/>
            <a:ext cx="3046284" cy="480788"/>
          </a:xfrm>
          <a:prstGeom prst="rect">
            <a:avLst/>
          </a:prstGeom>
          <a:solidFill>
            <a:srgbClr val="DED1E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zh-CN" altLang="en-US" sz="1050">
                <a:solidFill>
                  <a:schemeClr val="tx1"/>
                </a:solidFill>
                <a:latin typeface="微软雅黑" panose="020B0503020204020204" pitchFamily="34" charset="-122"/>
                <a:ea typeface="微软雅黑" panose="020B0503020204020204" pitchFamily="34" charset="-122"/>
              </a:rPr>
              <a:t>基于探岳势能，营造新车话题，为预热造势， 打开新品关注流量 </a:t>
            </a:r>
            <a:endParaRPr lang="zh-CN" altLang="en-US" sz="1050">
              <a:solidFill>
                <a:schemeClr val="tx1"/>
              </a:solidFill>
              <a:latin typeface="微软雅黑" panose="020B0503020204020204" pitchFamily="34" charset="-122"/>
              <a:ea typeface="微软雅黑" panose="020B0503020204020204" pitchFamily="34" charset="-122"/>
            </a:endParaRPr>
          </a:p>
        </p:txBody>
      </p:sp>
      <p:sp>
        <p:nvSpPr>
          <p:cNvPr id="28" name="矩形 27"/>
          <p:cNvSpPr/>
          <p:nvPr/>
        </p:nvSpPr>
        <p:spPr>
          <a:xfrm>
            <a:off x="5146386" y="3040040"/>
            <a:ext cx="3101256" cy="480788"/>
          </a:xfrm>
          <a:prstGeom prst="rect">
            <a:avLst/>
          </a:prstGeom>
          <a:solidFill>
            <a:srgbClr val="DED1E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zh-CN" altLang="en-US" sz="1050">
                <a:solidFill>
                  <a:schemeClr val="tx1"/>
                </a:solidFill>
                <a:latin typeface="微软雅黑" panose="020B0503020204020204" pitchFamily="34" charset="-122"/>
                <a:ea typeface="微软雅黑" panose="020B0503020204020204" pitchFamily="34" charset="-122"/>
              </a:rPr>
              <a:t>以体验精准打透新品核心产品力，快速构建产品品牌形象，同 时教育消费者，塑造价值认同 </a:t>
            </a:r>
            <a:endParaRPr lang="zh-CN" altLang="en-US" sz="1050">
              <a:solidFill>
                <a:schemeClr val="tx1"/>
              </a:solidFill>
              <a:latin typeface="微软雅黑" panose="020B0503020204020204" pitchFamily="34" charset="-122"/>
              <a:ea typeface="微软雅黑" panose="020B0503020204020204" pitchFamily="34" charset="-122"/>
            </a:endParaRPr>
          </a:p>
        </p:txBody>
      </p:sp>
      <p:sp>
        <p:nvSpPr>
          <p:cNvPr id="29" name="矩形 28"/>
          <p:cNvSpPr/>
          <p:nvPr/>
        </p:nvSpPr>
        <p:spPr>
          <a:xfrm>
            <a:off x="8297918" y="3040040"/>
            <a:ext cx="2970929" cy="480788"/>
          </a:xfrm>
          <a:prstGeom prst="rect">
            <a:avLst/>
          </a:prstGeom>
          <a:solidFill>
            <a:srgbClr val="DED1E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zh-CN" altLang="en-US" sz="1050">
                <a:solidFill>
                  <a:schemeClr val="tx1"/>
                </a:solidFill>
                <a:latin typeface="微软雅黑" panose="020B0503020204020204" pitchFamily="34" charset="-122"/>
                <a:ea typeface="微软雅黑" panose="020B0503020204020204" pitchFamily="34" charset="-122"/>
              </a:rPr>
              <a:t>深度提振产品口碑价值，强化 用户情感认同，形成口碑护城河</a:t>
            </a:r>
            <a:endParaRPr lang="zh-CN" altLang="en-US" sz="1050">
              <a:solidFill>
                <a:schemeClr val="tx1"/>
              </a:solidFill>
              <a:latin typeface="微软雅黑" panose="020B0503020204020204" pitchFamily="34" charset="-122"/>
              <a:ea typeface="微软雅黑" panose="020B0503020204020204" pitchFamily="34" charset="-122"/>
            </a:endParaRPr>
          </a:p>
        </p:txBody>
      </p:sp>
      <p:sp>
        <p:nvSpPr>
          <p:cNvPr id="31" name="矩形 30"/>
          <p:cNvSpPr/>
          <p:nvPr/>
        </p:nvSpPr>
        <p:spPr>
          <a:xfrm>
            <a:off x="2055081" y="3591832"/>
            <a:ext cx="3046284" cy="653595"/>
          </a:xfrm>
          <a:prstGeom prst="rect">
            <a:avLst/>
          </a:prstGeom>
          <a:solidFill>
            <a:srgbClr val="DED1E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171450" indent="-171450">
              <a:buFont typeface="Arial" panose="020B0604020202020204" pitchFamily="34" charset="0"/>
              <a:buChar char="•"/>
            </a:pPr>
            <a:r>
              <a:rPr lang="zh-CN" altLang="en-US" sz="1050">
                <a:solidFill>
                  <a:schemeClr val="tx1"/>
                </a:solidFill>
                <a:latin typeface="微软雅黑" panose="020B0503020204020204" pitchFamily="34" charset="-122"/>
                <a:ea typeface="微软雅黑" panose="020B0503020204020204" pitchFamily="34" charset="-122"/>
              </a:rPr>
              <a:t>探岳</a:t>
            </a:r>
            <a:r>
              <a:rPr lang="en-US" altLang="zh-CN" sz="1050">
                <a:solidFill>
                  <a:schemeClr val="tx1"/>
                </a:solidFill>
                <a:latin typeface="微软雅黑" panose="020B0503020204020204" pitchFamily="34" charset="-122"/>
                <a:ea typeface="微软雅黑" panose="020B0503020204020204" pitchFamily="34" charset="-122"/>
              </a:rPr>
              <a:t>GTE</a:t>
            </a:r>
            <a:r>
              <a:rPr lang="zh-CN" altLang="en-US" sz="1050">
                <a:solidFill>
                  <a:schemeClr val="tx1"/>
                </a:solidFill>
                <a:latin typeface="微软雅黑" panose="020B0503020204020204" pitchFamily="34" charset="-122"/>
                <a:ea typeface="微软雅黑" panose="020B0503020204020204" pitchFamily="34" charset="-122"/>
              </a:rPr>
              <a:t>、探岳</a:t>
            </a:r>
            <a:r>
              <a:rPr lang="en-US" altLang="zh-CN" sz="1050">
                <a:solidFill>
                  <a:schemeClr val="tx1"/>
                </a:solidFill>
                <a:latin typeface="微软雅黑" panose="020B0503020204020204" pitchFamily="34" charset="-122"/>
                <a:ea typeface="微软雅黑" panose="020B0503020204020204" pitchFamily="34" charset="-122"/>
              </a:rPr>
              <a:t>X</a:t>
            </a:r>
            <a:r>
              <a:rPr lang="zh-CN" altLang="en-US" sz="1050">
                <a:solidFill>
                  <a:schemeClr val="tx1"/>
                </a:solidFill>
                <a:latin typeface="微软雅黑" panose="020B0503020204020204" pitchFamily="34" charset="-122"/>
                <a:ea typeface="微软雅黑" panose="020B0503020204020204" pitchFamily="34" charset="-122"/>
              </a:rPr>
              <a:t>、新款探岳新车信息解读</a:t>
            </a:r>
            <a:endParaRPr lang="en-US" altLang="zh-CN" sz="1050">
              <a:solidFill>
                <a:schemeClr val="tx1"/>
              </a:solidFill>
              <a:latin typeface="微软雅黑" panose="020B0503020204020204" pitchFamily="34" charset="-122"/>
              <a:ea typeface="微软雅黑" panose="020B0503020204020204" pitchFamily="34" charset="-122"/>
            </a:endParaRPr>
          </a:p>
          <a:p>
            <a:pPr marL="171450" indent="-171450">
              <a:buFont typeface="Arial" panose="020B0604020202020204" pitchFamily="34" charset="0"/>
              <a:buChar char="•"/>
            </a:pPr>
            <a:r>
              <a:rPr lang="zh-CN" altLang="en-US" sz="1050">
                <a:solidFill>
                  <a:schemeClr val="tx1"/>
                </a:solidFill>
                <a:latin typeface="微软雅黑" panose="020B0503020204020204" pitchFamily="34" charset="-122"/>
                <a:ea typeface="微软雅黑" panose="020B0503020204020204" pitchFamily="34" charset="-122"/>
              </a:rPr>
              <a:t>新品技术信息初步解读（</a:t>
            </a:r>
            <a:r>
              <a:rPr lang="en-US" altLang="zh-CN" sz="1050">
                <a:solidFill>
                  <a:schemeClr val="tx1"/>
                </a:solidFill>
                <a:latin typeface="微软雅黑" panose="020B0503020204020204" pitchFamily="34" charset="-122"/>
                <a:ea typeface="微软雅黑" panose="020B0503020204020204" pitchFamily="34" charset="-122"/>
              </a:rPr>
              <a:t>P2</a:t>
            </a:r>
            <a:r>
              <a:rPr lang="zh-CN" altLang="en-US" sz="1050">
                <a:solidFill>
                  <a:schemeClr val="tx1"/>
                </a:solidFill>
                <a:latin typeface="微软雅黑" panose="020B0503020204020204" pitchFamily="34" charset="-122"/>
                <a:ea typeface="微软雅黑" panose="020B0503020204020204" pitchFamily="34" charset="-122"/>
              </a:rPr>
              <a:t>混动系统）</a:t>
            </a:r>
            <a:endParaRPr lang="en-US" altLang="zh-CN" sz="1050">
              <a:solidFill>
                <a:schemeClr val="tx1"/>
              </a:solidFill>
              <a:latin typeface="微软雅黑" panose="020B0503020204020204" pitchFamily="34" charset="-122"/>
              <a:ea typeface="微软雅黑" panose="020B0503020204020204" pitchFamily="34" charset="-122"/>
            </a:endParaRPr>
          </a:p>
          <a:p>
            <a:pPr marL="171450" indent="-171450">
              <a:buFont typeface="Arial" panose="020B0604020202020204" pitchFamily="34" charset="0"/>
              <a:buChar char="•"/>
            </a:pPr>
            <a:r>
              <a:rPr lang="zh-CN" altLang="en-US" sz="1050">
                <a:solidFill>
                  <a:schemeClr val="tx1"/>
                </a:solidFill>
                <a:latin typeface="微软雅黑" panose="020B0503020204020204" pitchFamily="34" charset="-122"/>
                <a:ea typeface="微软雅黑" panose="020B0503020204020204" pitchFamily="34" charset="-122"/>
              </a:rPr>
              <a:t>统一探岳家族品牌认知 </a:t>
            </a:r>
            <a:endParaRPr lang="zh-CN" altLang="en-US" sz="1050">
              <a:solidFill>
                <a:schemeClr val="tx1"/>
              </a:solidFill>
              <a:latin typeface="微软雅黑" panose="020B0503020204020204" pitchFamily="34" charset="-122"/>
              <a:ea typeface="微软雅黑" panose="020B0503020204020204" pitchFamily="34" charset="-122"/>
            </a:endParaRPr>
          </a:p>
        </p:txBody>
      </p:sp>
      <p:sp>
        <p:nvSpPr>
          <p:cNvPr id="32" name="矩形 31"/>
          <p:cNvSpPr/>
          <p:nvPr/>
        </p:nvSpPr>
        <p:spPr>
          <a:xfrm>
            <a:off x="5151642" y="3591833"/>
            <a:ext cx="3101256" cy="653594"/>
          </a:xfrm>
          <a:prstGeom prst="rect">
            <a:avLst/>
          </a:prstGeom>
          <a:solidFill>
            <a:srgbClr val="DED1E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171450" indent="-171450">
              <a:buFont typeface="Arial" panose="020B0604020202020204" pitchFamily="34" charset="0"/>
              <a:buChar char="•"/>
            </a:pPr>
            <a:r>
              <a:rPr lang="zh-CN" altLang="en-US" sz="1050">
                <a:solidFill>
                  <a:schemeClr val="tx1"/>
                </a:solidFill>
                <a:latin typeface="微软雅黑" panose="020B0503020204020204" pitchFamily="34" charset="-122"/>
                <a:ea typeface="微软雅黑" panose="020B0503020204020204" pitchFamily="34" charset="-122"/>
              </a:rPr>
              <a:t>探岳</a:t>
            </a:r>
            <a:r>
              <a:rPr lang="en-US" altLang="zh-CN" sz="1050">
                <a:solidFill>
                  <a:schemeClr val="tx1"/>
                </a:solidFill>
                <a:latin typeface="微软雅黑" panose="020B0503020204020204" pitchFamily="34" charset="-122"/>
                <a:ea typeface="微软雅黑" panose="020B0503020204020204" pitchFamily="34" charset="-122"/>
              </a:rPr>
              <a:t>GTE/</a:t>
            </a:r>
            <a:r>
              <a:rPr lang="zh-CN" altLang="en-US" sz="1050">
                <a:solidFill>
                  <a:schemeClr val="tx1"/>
                </a:solidFill>
                <a:latin typeface="微软雅黑" panose="020B0503020204020204" pitchFamily="34" charset="-122"/>
                <a:ea typeface="微软雅黑" panose="020B0503020204020204" pitchFamily="34" charset="-122"/>
              </a:rPr>
              <a:t>探岳</a:t>
            </a:r>
            <a:r>
              <a:rPr lang="en-US" altLang="zh-CN" sz="1050">
                <a:solidFill>
                  <a:schemeClr val="tx1"/>
                </a:solidFill>
                <a:latin typeface="微软雅黑" panose="020B0503020204020204" pitchFamily="34" charset="-122"/>
                <a:ea typeface="微软雅黑" panose="020B0503020204020204" pitchFamily="34" charset="-122"/>
              </a:rPr>
              <a:t>X</a:t>
            </a:r>
            <a:r>
              <a:rPr lang="zh-CN" altLang="en-US" sz="1050">
                <a:solidFill>
                  <a:schemeClr val="tx1"/>
                </a:solidFill>
                <a:latin typeface="微软雅黑" panose="020B0503020204020204" pitchFamily="34" charset="-122"/>
                <a:ea typeface="微软雅黑" panose="020B0503020204020204" pitchFamily="34" charset="-122"/>
              </a:rPr>
              <a:t>核心卖点解读</a:t>
            </a:r>
            <a:endParaRPr lang="en-US" altLang="zh-CN" sz="1050">
              <a:solidFill>
                <a:schemeClr val="tx1"/>
              </a:solidFill>
              <a:latin typeface="微软雅黑" panose="020B0503020204020204" pitchFamily="34" charset="-122"/>
              <a:ea typeface="微软雅黑" panose="020B0503020204020204" pitchFamily="34" charset="-122"/>
            </a:endParaRPr>
          </a:p>
          <a:p>
            <a:pPr marL="171450" indent="-171450">
              <a:buFont typeface="Arial" panose="020B0604020202020204" pitchFamily="34" charset="0"/>
              <a:buChar char="•"/>
            </a:pPr>
            <a:r>
              <a:rPr lang="zh-CN" altLang="en-US" sz="1050">
                <a:solidFill>
                  <a:schemeClr val="tx1"/>
                </a:solidFill>
                <a:latin typeface="微软雅黑" panose="020B0503020204020204" pitchFamily="34" charset="-122"/>
                <a:ea typeface="微软雅黑" panose="020B0503020204020204" pitchFamily="34" charset="-122"/>
              </a:rPr>
              <a:t>新品品牌形象建立</a:t>
            </a:r>
            <a:endParaRPr lang="en-US" altLang="zh-CN" sz="1050">
              <a:solidFill>
                <a:schemeClr val="tx1"/>
              </a:solidFill>
              <a:latin typeface="微软雅黑" panose="020B0503020204020204" pitchFamily="34" charset="-122"/>
              <a:ea typeface="微软雅黑" panose="020B0503020204020204" pitchFamily="34" charset="-122"/>
            </a:endParaRPr>
          </a:p>
          <a:p>
            <a:pPr marL="171450" indent="-171450">
              <a:buFont typeface="Arial" panose="020B0604020202020204" pitchFamily="34" charset="0"/>
              <a:buChar char="•"/>
            </a:pPr>
            <a:r>
              <a:rPr lang="zh-CN" altLang="en-US" sz="1050">
                <a:solidFill>
                  <a:schemeClr val="tx1"/>
                </a:solidFill>
                <a:latin typeface="微软雅黑" panose="020B0503020204020204" pitchFamily="34" charset="-122"/>
                <a:ea typeface="微软雅黑" panose="020B0503020204020204" pitchFamily="34" charset="-122"/>
              </a:rPr>
              <a:t>新品深度体验 </a:t>
            </a:r>
            <a:endParaRPr lang="zh-CN" altLang="en-US" sz="1050">
              <a:solidFill>
                <a:schemeClr val="tx1"/>
              </a:solidFill>
              <a:latin typeface="微软雅黑" panose="020B0503020204020204" pitchFamily="34" charset="-122"/>
              <a:ea typeface="微软雅黑" panose="020B0503020204020204" pitchFamily="34" charset="-122"/>
            </a:endParaRPr>
          </a:p>
        </p:txBody>
      </p:sp>
      <p:sp>
        <p:nvSpPr>
          <p:cNvPr id="33" name="矩形 32"/>
          <p:cNvSpPr/>
          <p:nvPr/>
        </p:nvSpPr>
        <p:spPr>
          <a:xfrm>
            <a:off x="8303174" y="3591832"/>
            <a:ext cx="2970929" cy="653594"/>
          </a:xfrm>
          <a:prstGeom prst="rect">
            <a:avLst/>
          </a:prstGeom>
          <a:solidFill>
            <a:srgbClr val="DED1E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171450" indent="-171450">
              <a:buFont typeface="Arial" panose="020B0604020202020204" pitchFamily="34" charset="0"/>
              <a:buChar char="•"/>
            </a:pPr>
            <a:r>
              <a:rPr lang="zh-CN" altLang="en-US" sz="1050">
                <a:solidFill>
                  <a:schemeClr val="tx1"/>
                </a:solidFill>
                <a:latin typeface="微软雅黑" panose="020B0503020204020204" pitchFamily="34" charset="-122"/>
                <a:ea typeface="微软雅黑" panose="020B0503020204020204" pitchFamily="34" charset="-122"/>
              </a:rPr>
              <a:t>车主口碑价值激发</a:t>
            </a:r>
            <a:endParaRPr lang="en-US" altLang="zh-CN" sz="1050">
              <a:solidFill>
                <a:schemeClr val="tx1"/>
              </a:solidFill>
              <a:latin typeface="微软雅黑" panose="020B0503020204020204" pitchFamily="34" charset="-122"/>
              <a:ea typeface="微软雅黑" panose="020B0503020204020204" pitchFamily="34" charset="-122"/>
            </a:endParaRPr>
          </a:p>
          <a:p>
            <a:pPr marL="171450" indent="-171450">
              <a:buFont typeface="Arial" panose="020B0604020202020204" pitchFamily="34" charset="0"/>
              <a:buChar char="•"/>
            </a:pPr>
            <a:r>
              <a:rPr lang="zh-CN" altLang="en-US" sz="1050">
                <a:solidFill>
                  <a:schemeClr val="tx1"/>
                </a:solidFill>
                <a:latin typeface="微软雅黑" panose="020B0503020204020204" pitchFamily="34" charset="-122"/>
                <a:ea typeface="微软雅黑" panose="020B0503020204020204" pitchFamily="34" charset="-122"/>
              </a:rPr>
              <a:t>探岳产品价值深度沟通</a:t>
            </a:r>
            <a:endParaRPr lang="en-US" altLang="zh-CN" sz="1050">
              <a:solidFill>
                <a:schemeClr val="tx1"/>
              </a:solidFill>
              <a:latin typeface="微软雅黑" panose="020B0503020204020204" pitchFamily="34" charset="-122"/>
              <a:ea typeface="微软雅黑" panose="020B0503020204020204" pitchFamily="34" charset="-122"/>
            </a:endParaRPr>
          </a:p>
          <a:p>
            <a:pPr marL="171450" indent="-171450">
              <a:buFont typeface="Arial" panose="020B0604020202020204" pitchFamily="34" charset="0"/>
              <a:buChar char="•"/>
            </a:pPr>
            <a:r>
              <a:rPr lang="en-US" altLang="zh-CN" sz="1050">
                <a:solidFill>
                  <a:schemeClr val="tx1"/>
                </a:solidFill>
                <a:latin typeface="微软雅黑" panose="020B0503020204020204" pitchFamily="34" charset="-122"/>
                <a:ea typeface="微软雅黑" panose="020B0503020204020204" pitchFamily="34" charset="-122"/>
              </a:rPr>
              <a:t>IP</a:t>
            </a:r>
            <a:r>
              <a:rPr lang="zh-CN" altLang="en-US" sz="1050">
                <a:solidFill>
                  <a:schemeClr val="tx1"/>
                </a:solidFill>
                <a:latin typeface="微软雅黑" panose="020B0503020204020204" pitchFamily="34" charset="-122"/>
                <a:ea typeface="微软雅黑" panose="020B0503020204020204" pitchFamily="34" charset="-122"/>
              </a:rPr>
              <a:t>化沟通平台建立</a:t>
            </a:r>
            <a:endParaRPr lang="zh-CN" altLang="en-US" sz="1050">
              <a:solidFill>
                <a:schemeClr val="tx1"/>
              </a:solidFill>
              <a:latin typeface="微软雅黑" panose="020B0503020204020204" pitchFamily="34" charset="-122"/>
              <a:ea typeface="微软雅黑" panose="020B0503020204020204" pitchFamily="34" charset="-122"/>
            </a:endParaRPr>
          </a:p>
        </p:txBody>
      </p:sp>
      <p:sp>
        <p:nvSpPr>
          <p:cNvPr id="37" name="矩形 36"/>
          <p:cNvSpPr/>
          <p:nvPr/>
        </p:nvSpPr>
        <p:spPr>
          <a:xfrm>
            <a:off x="895014" y="2061888"/>
            <a:ext cx="1104533" cy="422717"/>
          </a:xfrm>
          <a:prstGeom prst="rect">
            <a:avLst/>
          </a:prstGeom>
          <a:solidFill>
            <a:srgbClr val="16274B"/>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zh-CN" altLang="en-US" sz="1600">
                <a:latin typeface="微软雅黑" panose="020B0503020204020204" pitchFamily="34" charset="-122"/>
                <a:ea typeface="微软雅黑" panose="020B0503020204020204" pitchFamily="34" charset="-122"/>
              </a:rPr>
              <a:t>传播目标</a:t>
            </a:r>
            <a:endParaRPr lang="zh-CN" altLang="en-US" sz="1600">
              <a:latin typeface="微软雅黑" panose="020B0503020204020204" pitchFamily="34" charset="-122"/>
              <a:ea typeface="微软雅黑" panose="020B0503020204020204" pitchFamily="34" charset="-122"/>
            </a:endParaRPr>
          </a:p>
        </p:txBody>
      </p:sp>
      <p:sp>
        <p:nvSpPr>
          <p:cNvPr id="39" name="矩形 38"/>
          <p:cNvSpPr/>
          <p:nvPr/>
        </p:nvSpPr>
        <p:spPr>
          <a:xfrm>
            <a:off x="895014" y="2535405"/>
            <a:ext cx="1104533" cy="461749"/>
          </a:xfrm>
          <a:prstGeom prst="rect">
            <a:avLst/>
          </a:prstGeom>
          <a:solidFill>
            <a:srgbClr val="16274B"/>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zh-CN" altLang="en-US" sz="1600">
                <a:latin typeface="微软雅黑" panose="020B0503020204020204" pitchFamily="34" charset="-122"/>
                <a:ea typeface="微软雅黑" panose="020B0503020204020204" pitchFamily="34" charset="-122"/>
              </a:rPr>
              <a:t>传播节奏</a:t>
            </a:r>
            <a:endParaRPr lang="zh-CN" altLang="en-US" sz="1600">
              <a:latin typeface="微软雅黑" panose="020B0503020204020204" pitchFamily="34" charset="-122"/>
              <a:ea typeface="微软雅黑" panose="020B0503020204020204" pitchFamily="34" charset="-122"/>
            </a:endParaRPr>
          </a:p>
        </p:txBody>
      </p:sp>
      <p:sp>
        <p:nvSpPr>
          <p:cNvPr id="40" name="矩形 39"/>
          <p:cNvSpPr/>
          <p:nvPr/>
        </p:nvSpPr>
        <p:spPr>
          <a:xfrm>
            <a:off x="895014" y="3037011"/>
            <a:ext cx="1104533" cy="483817"/>
          </a:xfrm>
          <a:prstGeom prst="rect">
            <a:avLst/>
          </a:prstGeom>
          <a:solidFill>
            <a:srgbClr val="16274B"/>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zh-CN" altLang="en-US" sz="1600">
                <a:latin typeface="微软雅黑" panose="020B0503020204020204" pitchFamily="34" charset="-122"/>
                <a:ea typeface="微软雅黑" panose="020B0503020204020204" pitchFamily="34" charset="-122"/>
              </a:rPr>
              <a:t>阶段任务</a:t>
            </a:r>
            <a:endParaRPr lang="zh-CN" altLang="en-US" sz="1600">
              <a:latin typeface="微软雅黑" panose="020B0503020204020204" pitchFamily="34" charset="-122"/>
              <a:ea typeface="微软雅黑" panose="020B0503020204020204" pitchFamily="34" charset="-122"/>
            </a:endParaRPr>
          </a:p>
        </p:txBody>
      </p:sp>
      <p:sp>
        <p:nvSpPr>
          <p:cNvPr id="41" name="矩形 40"/>
          <p:cNvSpPr/>
          <p:nvPr/>
        </p:nvSpPr>
        <p:spPr>
          <a:xfrm>
            <a:off x="895014" y="3558730"/>
            <a:ext cx="1104533" cy="686696"/>
          </a:xfrm>
          <a:prstGeom prst="rect">
            <a:avLst/>
          </a:prstGeom>
          <a:solidFill>
            <a:srgbClr val="16274B"/>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zh-CN" altLang="en-US" sz="1600">
                <a:latin typeface="微软雅黑" panose="020B0503020204020204" pitchFamily="34" charset="-122"/>
                <a:ea typeface="微软雅黑" panose="020B0503020204020204" pitchFamily="34" charset="-122"/>
              </a:rPr>
              <a:t>传播信息</a:t>
            </a:r>
            <a:endParaRPr lang="zh-CN" altLang="en-US" sz="1600">
              <a:latin typeface="微软雅黑" panose="020B0503020204020204" pitchFamily="34" charset="-122"/>
              <a:ea typeface="微软雅黑" panose="020B0503020204020204" pitchFamily="34" charset="-122"/>
            </a:endParaRPr>
          </a:p>
        </p:txBody>
      </p:sp>
      <p:sp>
        <p:nvSpPr>
          <p:cNvPr id="42" name="矩形 41"/>
          <p:cNvSpPr/>
          <p:nvPr/>
        </p:nvSpPr>
        <p:spPr>
          <a:xfrm>
            <a:off x="876920" y="4304348"/>
            <a:ext cx="552267" cy="2432031"/>
          </a:xfrm>
          <a:prstGeom prst="rect">
            <a:avLst/>
          </a:prstGeom>
          <a:solidFill>
            <a:srgbClr val="16274B"/>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zh-CN" altLang="en-US" sz="1600">
                <a:latin typeface="微软雅黑" panose="020B0503020204020204" pitchFamily="34" charset="-122"/>
                <a:ea typeface="微软雅黑" panose="020B0503020204020204" pitchFamily="34" charset="-122"/>
              </a:rPr>
              <a:t>传播行动</a:t>
            </a:r>
            <a:endParaRPr lang="zh-CN" altLang="en-US" sz="1600">
              <a:latin typeface="微软雅黑" panose="020B0503020204020204" pitchFamily="34" charset="-122"/>
              <a:ea typeface="微软雅黑" panose="020B0503020204020204" pitchFamily="34" charset="-122"/>
            </a:endParaRPr>
          </a:p>
        </p:txBody>
      </p:sp>
      <p:sp>
        <p:nvSpPr>
          <p:cNvPr id="43" name="矩形 42"/>
          <p:cNvSpPr/>
          <p:nvPr/>
        </p:nvSpPr>
        <p:spPr>
          <a:xfrm>
            <a:off x="1440005" y="4304348"/>
            <a:ext cx="552267" cy="792000"/>
          </a:xfrm>
          <a:prstGeom prst="rect">
            <a:avLst/>
          </a:prstGeom>
          <a:solidFill>
            <a:srgbClr val="16274B"/>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zh-CN" altLang="en-US" sz="1600">
                <a:latin typeface="微软雅黑" panose="020B0503020204020204" pitchFamily="34" charset="-122"/>
                <a:ea typeface="微软雅黑" panose="020B0503020204020204" pitchFamily="34" charset="-122"/>
              </a:rPr>
              <a:t>线上</a:t>
            </a:r>
            <a:endParaRPr lang="zh-CN" altLang="en-US" sz="1600">
              <a:latin typeface="微软雅黑" panose="020B0503020204020204" pitchFamily="34" charset="-122"/>
              <a:ea typeface="微软雅黑" panose="020B0503020204020204" pitchFamily="34" charset="-122"/>
            </a:endParaRPr>
          </a:p>
        </p:txBody>
      </p:sp>
      <p:sp>
        <p:nvSpPr>
          <p:cNvPr id="44" name="矩形 43"/>
          <p:cNvSpPr/>
          <p:nvPr/>
        </p:nvSpPr>
        <p:spPr>
          <a:xfrm>
            <a:off x="1440005" y="5124362"/>
            <a:ext cx="552267" cy="1045863"/>
          </a:xfrm>
          <a:prstGeom prst="rect">
            <a:avLst/>
          </a:prstGeom>
          <a:solidFill>
            <a:srgbClr val="16274B"/>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zh-CN" altLang="en-US" sz="1600">
                <a:latin typeface="微软雅黑" panose="020B0503020204020204" pitchFamily="34" charset="-122"/>
                <a:ea typeface="微软雅黑" panose="020B0503020204020204" pitchFamily="34" charset="-122"/>
              </a:rPr>
              <a:t>线下</a:t>
            </a:r>
            <a:endParaRPr lang="zh-CN" altLang="en-US" sz="1600">
              <a:latin typeface="微软雅黑" panose="020B0503020204020204" pitchFamily="34" charset="-122"/>
              <a:ea typeface="微软雅黑" panose="020B0503020204020204" pitchFamily="34" charset="-122"/>
            </a:endParaRPr>
          </a:p>
        </p:txBody>
      </p:sp>
      <p:sp>
        <p:nvSpPr>
          <p:cNvPr id="45" name="矩形 44"/>
          <p:cNvSpPr/>
          <p:nvPr/>
        </p:nvSpPr>
        <p:spPr>
          <a:xfrm>
            <a:off x="1440005" y="6203612"/>
            <a:ext cx="552267" cy="532766"/>
          </a:xfrm>
          <a:prstGeom prst="rect">
            <a:avLst/>
          </a:prstGeom>
          <a:solidFill>
            <a:srgbClr val="16274B"/>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zh-CN" altLang="en-US" sz="1600">
                <a:latin typeface="微软雅黑" panose="020B0503020204020204" pitchFamily="34" charset="-122"/>
                <a:ea typeface="微软雅黑" panose="020B0503020204020204" pitchFamily="34" charset="-122"/>
              </a:rPr>
              <a:t>日常</a:t>
            </a:r>
            <a:endParaRPr lang="zh-CN" altLang="en-US" sz="1600">
              <a:latin typeface="微软雅黑" panose="020B0503020204020204" pitchFamily="34" charset="-122"/>
              <a:ea typeface="微软雅黑" panose="020B0503020204020204" pitchFamily="34" charset="-122"/>
            </a:endParaRPr>
          </a:p>
        </p:txBody>
      </p:sp>
      <p:sp>
        <p:nvSpPr>
          <p:cNvPr id="46" name="矩形 45"/>
          <p:cNvSpPr/>
          <p:nvPr/>
        </p:nvSpPr>
        <p:spPr>
          <a:xfrm>
            <a:off x="2064129" y="4304347"/>
            <a:ext cx="9219022" cy="2432031"/>
          </a:xfrm>
          <a:prstGeom prst="rect">
            <a:avLst/>
          </a:prstGeom>
          <a:noFill/>
          <a:ln>
            <a:solidFill>
              <a:srgbClr val="79569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panose="020B0503020204020204" pitchFamily="34" charset="-122"/>
              <a:ea typeface="微软雅黑" panose="020B0503020204020204" pitchFamily="34" charset="-122"/>
            </a:endParaRPr>
          </a:p>
        </p:txBody>
      </p:sp>
      <p:cxnSp>
        <p:nvCxnSpPr>
          <p:cNvPr id="48" name="直接连接符 47"/>
          <p:cNvCxnSpPr/>
          <p:nvPr/>
        </p:nvCxnSpPr>
        <p:spPr>
          <a:xfrm flipV="1">
            <a:off x="2049825" y="5096348"/>
            <a:ext cx="9245159" cy="28015"/>
          </a:xfrm>
          <a:prstGeom prst="line">
            <a:avLst/>
          </a:prstGeom>
          <a:ln>
            <a:prstDash val="sysDot"/>
          </a:ln>
        </p:spPr>
        <p:style>
          <a:lnRef idx="1">
            <a:schemeClr val="accent1"/>
          </a:lnRef>
          <a:fillRef idx="0">
            <a:schemeClr val="accent1"/>
          </a:fillRef>
          <a:effectRef idx="0">
            <a:schemeClr val="accent1"/>
          </a:effectRef>
          <a:fontRef idx="minor">
            <a:schemeClr val="tx1"/>
          </a:fontRef>
        </p:style>
      </p:cxnSp>
      <p:cxnSp>
        <p:nvCxnSpPr>
          <p:cNvPr id="49" name="直接连接符 48"/>
          <p:cNvCxnSpPr/>
          <p:nvPr/>
        </p:nvCxnSpPr>
        <p:spPr>
          <a:xfrm flipV="1">
            <a:off x="1992272" y="6250727"/>
            <a:ext cx="9245159" cy="28015"/>
          </a:xfrm>
          <a:prstGeom prst="line">
            <a:avLst/>
          </a:prstGeom>
          <a:ln>
            <a:prstDash val="sysDot"/>
          </a:ln>
        </p:spPr>
        <p:style>
          <a:lnRef idx="1">
            <a:schemeClr val="accent1"/>
          </a:lnRef>
          <a:fillRef idx="0">
            <a:schemeClr val="accent1"/>
          </a:fillRef>
          <a:effectRef idx="0">
            <a:schemeClr val="accent1"/>
          </a:effectRef>
          <a:fontRef idx="minor">
            <a:schemeClr val="tx1"/>
          </a:fontRef>
        </p:style>
      </p:cxnSp>
      <p:sp>
        <p:nvSpPr>
          <p:cNvPr id="50" name="矩形 49"/>
          <p:cNvSpPr/>
          <p:nvPr/>
        </p:nvSpPr>
        <p:spPr>
          <a:xfrm>
            <a:off x="2889839" y="4363665"/>
            <a:ext cx="1337172" cy="196950"/>
          </a:xfrm>
          <a:prstGeom prst="rect">
            <a:avLst/>
          </a:prstGeom>
          <a:solidFill>
            <a:srgbClr val="DED1E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ltLang="zh-CN" sz="1100">
                <a:solidFill>
                  <a:schemeClr val="tx1"/>
                </a:solidFill>
                <a:latin typeface="微软雅黑" panose="020B0503020204020204" pitchFamily="34" charset="-122"/>
                <a:ea typeface="微软雅黑" panose="020B0503020204020204" pitchFamily="34" charset="-122"/>
              </a:rPr>
              <a:t>P2</a:t>
            </a:r>
            <a:r>
              <a:rPr lang="zh-CN" altLang="en-US" sz="1100">
                <a:solidFill>
                  <a:schemeClr val="tx1"/>
                </a:solidFill>
                <a:latin typeface="微软雅黑" panose="020B0503020204020204" pitchFamily="34" charset="-122"/>
                <a:ea typeface="微软雅黑" panose="020B0503020204020204" pitchFamily="34" charset="-122"/>
              </a:rPr>
              <a:t>混动系统解读</a:t>
            </a:r>
            <a:endParaRPr lang="zh-CN" altLang="en-US" sz="1100">
              <a:solidFill>
                <a:schemeClr val="tx1"/>
              </a:solidFill>
              <a:latin typeface="微软雅黑" panose="020B0503020204020204" pitchFamily="34" charset="-122"/>
              <a:ea typeface="微软雅黑" panose="020B0503020204020204" pitchFamily="34" charset="-122"/>
            </a:endParaRPr>
          </a:p>
        </p:txBody>
      </p:sp>
      <p:sp>
        <p:nvSpPr>
          <p:cNvPr id="51" name="矩形 50"/>
          <p:cNvSpPr/>
          <p:nvPr/>
        </p:nvSpPr>
        <p:spPr>
          <a:xfrm>
            <a:off x="4587779" y="4363665"/>
            <a:ext cx="1834086" cy="231041"/>
          </a:xfrm>
          <a:prstGeom prst="rect">
            <a:avLst/>
          </a:prstGeom>
          <a:solidFill>
            <a:srgbClr val="DED1E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ltLang="zh-CN" sz="1100">
                <a:solidFill>
                  <a:schemeClr val="tx1"/>
                </a:solidFill>
                <a:latin typeface="微软雅黑" panose="020B0503020204020204" pitchFamily="34" charset="-122"/>
                <a:ea typeface="微软雅黑" panose="020B0503020204020204" pitchFamily="34" charset="-122"/>
              </a:rPr>
              <a:t>P2</a:t>
            </a:r>
            <a:r>
              <a:rPr lang="zh-CN" altLang="en-US" sz="1100">
                <a:solidFill>
                  <a:schemeClr val="tx1"/>
                </a:solidFill>
                <a:latin typeface="微软雅黑" panose="020B0503020204020204" pitchFamily="34" charset="-122"/>
                <a:ea typeface="微软雅黑" panose="020B0503020204020204" pitchFamily="34" charset="-122"/>
              </a:rPr>
              <a:t>混动系统竞争格局炒作</a:t>
            </a:r>
            <a:endParaRPr lang="zh-CN" altLang="en-US" sz="1100">
              <a:solidFill>
                <a:schemeClr val="tx1"/>
              </a:solidFill>
              <a:latin typeface="微软雅黑" panose="020B0503020204020204" pitchFamily="34" charset="-122"/>
              <a:ea typeface="微软雅黑" panose="020B0503020204020204" pitchFamily="34" charset="-122"/>
            </a:endParaRPr>
          </a:p>
        </p:txBody>
      </p:sp>
      <p:sp>
        <p:nvSpPr>
          <p:cNvPr id="52" name="矩形 51"/>
          <p:cNvSpPr/>
          <p:nvPr/>
        </p:nvSpPr>
        <p:spPr>
          <a:xfrm>
            <a:off x="6465351" y="4363665"/>
            <a:ext cx="2004181" cy="193975"/>
          </a:xfrm>
          <a:prstGeom prst="rect">
            <a:avLst/>
          </a:prstGeom>
          <a:solidFill>
            <a:srgbClr val="DED1E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zh-CN" altLang="en-US" sz="1100">
                <a:solidFill>
                  <a:schemeClr val="tx1"/>
                </a:solidFill>
                <a:latin typeface="微软雅黑" panose="020B0503020204020204" pitchFamily="34" charset="-122"/>
                <a:ea typeface="微软雅黑" panose="020B0503020204020204" pitchFamily="34" charset="-122"/>
              </a:rPr>
              <a:t>探岳</a:t>
            </a:r>
            <a:r>
              <a:rPr lang="en-US" altLang="zh-CN" sz="1100">
                <a:solidFill>
                  <a:schemeClr val="tx1"/>
                </a:solidFill>
                <a:latin typeface="微软雅黑" panose="020B0503020204020204" pitchFamily="34" charset="-122"/>
                <a:ea typeface="微软雅黑" panose="020B0503020204020204" pitchFamily="34" charset="-122"/>
              </a:rPr>
              <a:t>GTE</a:t>
            </a:r>
            <a:r>
              <a:rPr lang="zh-CN" altLang="en-US" sz="1100">
                <a:solidFill>
                  <a:schemeClr val="tx1"/>
                </a:solidFill>
                <a:latin typeface="微软雅黑" panose="020B0503020204020204" pitchFamily="34" charset="-122"/>
                <a:ea typeface="微软雅黑" panose="020B0503020204020204" pitchFamily="34" charset="-122"/>
              </a:rPr>
              <a:t>竞争格局解读</a:t>
            </a:r>
            <a:endParaRPr lang="zh-CN" altLang="en-US" sz="1100">
              <a:solidFill>
                <a:schemeClr val="tx1"/>
              </a:solidFill>
              <a:latin typeface="微软雅黑" panose="020B0503020204020204" pitchFamily="34" charset="-122"/>
              <a:ea typeface="微软雅黑" panose="020B0503020204020204" pitchFamily="34" charset="-122"/>
            </a:endParaRPr>
          </a:p>
        </p:txBody>
      </p:sp>
      <p:sp>
        <p:nvSpPr>
          <p:cNvPr id="53" name="矩形 52"/>
          <p:cNvSpPr/>
          <p:nvPr/>
        </p:nvSpPr>
        <p:spPr>
          <a:xfrm>
            <a:off x="8993555" y="4363665"/>
            <a:ext cx="2230275" cy="196950"/>
          </a:xfrm>
          <a:prstGeom prst="rect">
            <a:avLst/>
          </a:prstGeom>
          <a:solidFill>
            <a:srgbClr val="DED1E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zh-CN" altLang="en-US" sz="1100">
                <a:solidFill>
                  <a:schemeClr val="tx1"/>
                </a:solidFill>
                <a:latin typeface="微软雅黑" panose="020B0503020204020204" pitchFamily="34" charset="-122"/>
                <a:ea typeface="微软雅黑" panose="020B0503020204020204" pitchFamily="34" charset="-122"/>
              </a:rPr>
              <a:t>探岳</a:t>
            </a:r>
            <a:r>
              <a:rPr lang="en-US" altLang="zh-CN" sz="1100">
                <a:solidFill>
                  <a:schemeClr val="tx1"/>
                </a:solidFill>
                <a:latin typeface="微软雅黑" panose="020B0503020204020204" pitchFamily="34" charset="-122"/>
                <a:ea typeface="微软雅黑" panose="020B0503020204020204" pitchFamily="34" charset="-122"/>
              </a:rPr>
              <a:t>GTE/</a:t>
            </a:r>
            <a:r>
              <a:rPr lang="zh-CN" altLang="en-US" sz="1100">
                <a:solidFill>
                  <a:schemeClr val="tx1"/>
                </a:solidFill>
                <a:latin typeface="微软雅黑" panose="020B0503020204020204" pitchFamily="34" charset="-122"/>
                <a:ea typeface="微软雅黑" panose="020B0503020204020204" pitchFamily="34" charset="-122"/>
              </a:rPr>
              <a:t>探岳</a:t>
            </a:r>
            <a:r>
              <a:rPr lang="en-US" altLang="zh-CN" sz="1100">
                <a:solidFill>
                  <a:schemeClr val="tx1"/>
                </a:solidFill>
                <a:latin typeface="微软雅黑" panose="020B0503020204020204" pitchFamily="34" charset="-122"/>
                <a:ea typeface="微软雅黑" panose="020B0503020204020204" pitchFamily="34" charset="-122"/>
              </a:rPr>
              <a:t>X</a:t>
            </a:r>
            <a:r>
              <a:rPr lang="zh-CN" altLang="en-US" sz="1100">
                <a:solidFill>
                  <a:schemeClr val="tx1"/>
                </a:solidFill>
                <a:latin typeface="微软雅黑" panose="020B0503020204020204" pitchFamily="34" charset="-122"/>
                <a:ea typeface="微软雅黑" panose="020B0503020204020204" pitchFamily="34" charset="-122"/>
              </a:rPr>
              <a:t>应用场景化打透</a:t>
            </a:r>
            <a:endParaRPr lang="zh-CN" altLang="en-US" sz="1100">
              <a:solidFill>
                <a:schemeClr val="tx1"/>
              </a:solidFill>
              <a:latin typeface="微软雅黑" panose="020B0503020204020204" pitchFamily="34" charset="-122"/>
              <a:ea typeface="微软雅黑" panose="020B0503020204020204" pitchFamily="34" charset="-122"/>
            </a:endParaRPr>
          </a:p>
        </p:txBody>
      </p:sp>
      <p:sp>
        <p:nvSpPr>
          <p:cNvPr id="54" name="矩形 53"/>
          <p:cNvSpPr/>
          <p:nvPr/>
        </p:nvSpPr>
        <p:spPr>
          <a:xfrm>
            <a:off x="9601200" y="4633687"/>
            <a:ext cx="1622629" cy="213516"/>
          </a:xfrm>
          <a:prstGeom prst="rect">
            <a:avLst/>
          </a:prstGeom>
          <a:solidFill>
            <a:srgbClr val="DED1E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zh-CN" altLang="en-US" sz="1100">
                <a:solidFill>
                  <a:schemeClr val="tx1"/>
                </a:solidFill>
                <a:latin typeface="微软雅黑" panose="020B0503020204020204" pitchFamily="34" charset="-122"/>
                <a:ea typeface="微软雅黑" panose="020B0503020204020204" pitchFamily="34" charset="-122"/>
              </a:rPr>
              <a:t>两款新品深度试驾解读</a:t>
            </a:r>
            <a:endParaRPr lang="zh-CN" altLang="en-US" sz="1100">
              <a:solidFill>
                <a:schemeClr val="tx1"/>
              </a:solidFill>
              <a:latin typeface="微软雅黑" panose="020B0503020204020204" pitchFamily="34" charset="-122"/>
              <a:ea typeface="微软雅黑" panose="020B0503020204020204" pitchFamily="34" charset="-122"/>
            </a:endParaRPr>
          </a:p>
        </p:txBody>
      </p:sp>
      <p:sp>
        <p:nvSpPr>
          <p:cNvPr id="55" name="矩形 54"/>
          <p:cNvSpPr/>
          <p:nvPr/>
        </p:nvSpPr>
        <p:spPr>
          <a:xfrm>
            <a:off x="5146386" y="4633687"/>
            <a:ext cx="1622629" cy="213516"/>
          </a:xfrm>
          <a:prstGeom prst="rect">
            <a:avLst/>
          </a:prstGeom>
          <a:solidFill>
            <a:srgbClr val="DED1E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zh-CN" altLang="en-US" sz="1100">
                <a:solidFill>
                  <a:schemeClr val="tx1"/>
                </a:solidFill>
                <a:latin typeface="微软雅黑" panose="020B0503020204020204" pitchFamily="34" charset="-122"/>
                <a:ea typeface="微软雅黑" panose="020B0503020204020204" pitchFamily="34" charset="-122"/>
              </a:rPr>
              <a:t>探岳</a:t>
            </a:r>
            <a:r>
              <a:rPr lang="en-US" altLang="zh-CN" sz="1100">
                <a:solidFill>
                  <a:schemeClr val="tx1"/>
                </a:solidFill>
                <a:latin typeface="微软雅黑" panose="020B0503020204020204" pitchFamily="34" charset="-122"/>
                <a:ea typeface="微软雅黑" panose="020B0503020204020204" pitchFamily="34" charset="-122"/>
              </a:rPr>
              <a:t>GTE</a:t>
            </a:r>
            <a:r>
              <a:rPr lang="zh-CN" altLang="en-US" sz="1100">
                <a:solidFill>
                  <a:schemeClr val="tx1"/>
                </a:solidFill>
                <a:latin typeface="微软雅黑" panose="020B0503020204020204" pitchFamily="34" charset="-122"/>
                <a:ea typeface="微软雅黑" panose="020B0503020204020204" pitchFamily="34" charset="-122"/>
              </a:rPr>
              <a:t>核心信息解读</a:t>
            </a:r>
            <a:endParaRPr lang="zh-CN" altLang="en-US" sz="1100">
              <a:solidFill>
                <a:schemeClr val="tx1"/>
              </a:solidFill>
              <a:latin typeface="微软雅黑" panose="020B0503020204020204" pitchFamily="34" charset="-122"/>
              <a:ea typeface="微软雅黑" panose="020B0503020204020204" pitchFamily="34" charset="-122"/>
            </a:endParaRPr>
          </a:p>
        </p:txBody>
      </p:sp>
      <p:sp>
        <p:nvSpPr>
          <p:cNvPr id="56" name="矩形 55"/>
          <p:cNvSpPr/>
          <p:nvPr/>
        </p:nvSpPr>
        <p:spPr>
          <a:xfrm>
            <a:off x="6846904" y="4633687"/>
            <a:ext cx="1622629" cy="213516"/>
          </a:xfrm>
          <a:prstGeom prst="rect">
            <a:avLst/>
          </a:prstGeom>
          <a:solidFill>
            <a:srgbClr val="DED1E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zh-CN" altLang="en-US" sz="1100">
                <a:solidFill>
                  <a:schemeClr val="tx1"/>
                </a:solidFill>
                <a:latin typeface="微软雅黑" panose="020B0503020204020204" pitchFamily="34" charset="-122"/>
                <a:ea typeface="微软雅黑" panose="020B0503020204020204" pitchFamily="34" charset="-122"/>
              </a:rPr>
              <a:t>探岳</a:t>
            </a:r>
            <a:r>
              <a:rPr lang="en-US" altLang="zh-CN" sz="1100">
                <a:solidFill>
                  <a:schemeClr val="tx1"/>
                </a:solidFill>
                <a:latin typeface="微软雅黑" panose="020B0503020204020204" pitchFamily="34" charset="-122"/>
                <a:ea typeface="微软雅黑" panose="020B0503020204020204" pitchFamily="34" charset="-122"/>
              </a:rPr>
              <a:t>X</a:t>
            </a:r>
            <a:r>
              <a:rPr lang="zh-CN" altLang="en-US" sz="1100">
                <a:solidFill>
                  <a:schemeClr val="tx1"/>
                </a:solidFill>
                <a:latin typeface="微软雅黑" panose="020B0503020204020204" pitchFamily="34" charset="-122"/>
                <a:ea typeface="微软雅黑" panose="020B0503020204020204" pitchFamily="34" charset="-122"/>
              </a:rPr>
              <a:t>竞争格局解读</a:t>
            </a:r>
            <a:endParaRPr lang="zh-CN" altLang="en-US" sz="1100">
              <a:solidFill>
                <a:schemeClr val="tx1"/>
              </a:solidFill>
              <a:latin typeface="微软雅黑" panose="020B0503020204020204" pitchFamily="34" charset="-122"/>
              <a:ea typeface="微软雅黑" panose="020B0503020204020204" pitchFamily="34" charset="-122"/>
            </a:endParaRPr>
          </a:p>
        </p:txBody>
      </p:sp>
      <p:sp>
        <p:nvSpPr>
          <p:cNvPr id="57" name="矩形 56"/>
          <p:cNvSpPr/>
          <p:nvPr/>
        </p:nvSpPr>
        <p:spPr>
          <a:xfrm>
            <a:off x="3362792" y="4633687"/>
            <a:ext cx="1622629" cy="213516"/>
          </a:xfrm>
          <a:prstGeom prst="rect">
            <a:avLst/>
          </a:prstGeom>
          <a:solidFill>
            <a:srgbClr val="DED1E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zh-CN" altLang="en-US" sz="1100">
                <a:solidFill>
                  <a:schemeClr val="tx1"/>
                </a:solidFill>
                <a:latin typeface="微软雅黑" panose="020B0503020204020204" pitchFamily="34" charset="-122"/>
                <a:ea typeface="微软雅黑" panose="020B0503020204020204" pitchFamily="34" charset="-122"/>
              </a:rPr>
              <a:t>探岳</a:t>
            </a:r>
            <a:r>
              <a:rPr lang="en-US" altLang="zh-CN" sz="1100">
                <a:solidFill>
                  <a:schemeClr val="tx1"/>
                </a:solidFill>
                <a:latin typeface="微软雅黑" panose="020B0503020204020204" pitchFamily="34" charset="-122"/>
                <a:ea typeface="微软雅黑" panose="020B0503020204020204" pitchFamily="34" charset="-122"/>
              </a:rPr>
              <a:t>X</a:t>
            </a:r>
            <a:r>
              <a:rPr lang="zh-CN" altLang="en-US" sz="1100">
                <a:solidFill>
                  <a:schemeClr val="tx1"/>
                </a:solidFill>
                <a:latin typeface="微软雅黑" panose="020B0503020204020204" pitchFamily="34" charset="-122"/>
                <a:ea typeface="微软雅黑" panose="020B0503020204020204" pitchFamily="34" charset="-122"/>
              </a:rPr>
              <a:t>设计解读</a:t>
            </a:r>
            <a:endParaRPr lang="zh-CN" altLang="en-US" sz="1100">
              <a:solidFill>
                <a:schemeClr val="tx1"/>
              </a:solidFill>
              <a:latin typeface="微软雅黑" panose="020B0503020204020204" pitchFamily="34" charset="-122"/>
              <a:ea typeface="微软雅黑" panose="020B0503020204020204" pitchFamily="34" charset="-122"/>
            </a:endParaRPr>
          </a:p>
        </p:txBody>
      </p:sp>
      <p:sp>
        <p:nvSpPr>
          <p:cNvPr id="58" name="矩形 57"/>
          <p:cNvSpPr/>
          <p:nvPr/>
        </p:nvSpPr>
        <p:spPr>
          <a:xfrm>
            <a:off x="2146610" y="4721724"/>
            <a:ext cx="1055218" cy="374624"/>
          </a:xfrm>
          <a:prstGeom prst="rect">
            <a:avLst/>
          </a:prstGeom>
          <a:solidFill>
            <a:srgbClr val="DED1E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zh-CN" altLang="en-US" sz="1100">
                <a:solidFill>
                  <a:schemeClr val="tx1"/>
                </a:solidFill>
                <a:latin typeface="微软雅黑" panose="020B0503020204020204" pitchFamily="34" charset="-122"/>
                <a:ea typeface="微软雅黑" panose="020B0503020204020204" pitchFamily="34" charset="-122"/>
              </a:rPr>
              <a:t>新款探岳升 级信息解读</a:t>
            </a:r>
            <a:endParaRPr lang="zh-CN" altLang="en-US" sz="1100">
              <a:solidFill>
                <a:schemeClr val="tx1"/>
              </a:solidFill>
              <a:latin typeface="微软雅黑" panose="020B0503020204020204" pitchFamily="34" charset="-122"/>
              <a:ea typeface="微软雅黑" panose="020B0503020204020204" pitchFamily="34" charset="-122"/>
            </a:endParaRPr>
          </a:p>
        </p:txBody>
      </p:sp>
      <p:sp>
        <p:nvSpPr>
          <p:cNvPr id="59" name="矩形 58"/>
          <p:cNvSpPr/>
          <p:nvPr/>
        </p:nvSpPr>
        <p:spPr>
          <a:xfrm>
            <a:off x="9144001" y="4905829"/>
            <a:ext cx="1622629" cy="213516"/>
          </a:xfrm>
          <a:prstGeom prst="rect">
            <a:avLst/>
          </a:prstGeom>
          <a:solidFill>
            <a:srgbClr val="DED1E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zh-CN" altLang="en-US" sz="1100">
                <a:solidFill>
                  <a:schemeClr val="tx1"/>
                </a:solidFill>
                <a:latin typeface="微软雅黑" panose="020B0503020204020204" pitchFamily="34" charset="-122"/>
                <a:ea typeface="微软雅黑" panose="020B0503020204020204" pitchFamily="34" charset="-122"/>
              </a:rPr>
              <a:t>两款新品深度试驾解读</a:t>
            </a:r>
            <a:endParaRPr lang="zh-CN" altLang="en-US" sz="1100">
              <a:solidFill>
                <a:schemeClr val="tx1"/>
              </a:solidFill>
              <a:latin typeface="微软雅黑" panose="020B0503020204020204" pitchFamily="34" charset="-122"/>
              <a:ea typeface="微软雅黑" panose="020B0503020204020204" pitchFamily="34" charset="-122"/>
            </a:endParaRPr>
          </a:p>
        </p:txBody>
      </p:sp>
      <p:sp>
        <p:nvSpPr>
          <p:cNvPr id="60" name="矩形 59"/>
          <p:cNvSpPr/>
          <p:nvPr/>
        </p:nvSpPr>
        <p:spPr>
          <a:xfrm>
            <a:off x="5364101" y="4905829"/>
            <a:ext cx="1482803" cy="187544"/>
          </a:xfrm>
          <a:prstGeom prst="rect">
            <a:avLst/>
          </a:prstGeom>
          <a:solidFill>
            <a:srgbClr val="DED1E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zh-CN" altLang="en-US" sz="1100">
                <a:solidFill>
                  <a:schemeClr val="tx1"/>
                </a:solidFill>
                <a:latin typeface="微软雅黑" panose="020B0503020204020204" pitchFamily="34" charset="-122"/>
                <a:ea typeface="微软雅黑" panose="020B0503020204020204" pitchFamily="34" charset="-122"/>
              </a:rPr>
              <a:t>探岳</a:t>
            </a:r>
            <a:r>
              <a:rPr lang="en-US" altLang="zh-CN" sz="1100">
                <a:solidFill>
                  <a:schemeClr val="tx1"/>
                </a:solidFill>
                <a:latin typeface="微软雅黑" panose="020B0503020204020204" pitchFamily="34" charset="-122"/>
                <a:ea typeface="微软雅黑" panose="020B0503020204020204" pitchFamily="34" charset="-122"/>
              </a:rPr>
              <a:t>X</a:t>
            </a:r>
            <a:r>
              <a:rPr lang="zh-CN" altLang="en-US" sz="1100">
                <a:solidFill>
                  <a:schemeClr val="tx1"/>
                </a:solidFill>
                <a:latin typeface="微软雅黑" panose="020B0503020204020204" pitchFamily="34" charset="-122"/>
                <a:ea typeface="微软雅黑" panose="020B0503020204020204" pitchFamily="34" charset="-122"/>
              </a:rPr>
              <a:t>核心信息解读</a:t>
            </a:r>
            <a:endParaRPr lang="zh-CN" altLang="en-US" sz="1100">
              <a:solidFill>
                <a:schemeClr val="tx1"/>
              </a:solidFill>
              <a:latin typeface="微软雅黑" panose="020B0503020204020204" pitchFamily="34" charset="-122"/>
              <a:ea typeface="微软雅黑" panose="020B0503020204020204" pitchFamily="34" charset="-122"/>
            </a:endParaRPr>
          </a:p>
        </p:txBody>
      </p:sp>
      <p:sp>
        <p:nvSpPr>
          <p:cNvPr id="61" name="矩形 60"/>
          <p:cNvSpPr/>
          <p:nvPr/>
        </p:nvSpPr>
        <p:spPr>
          <a:xfrm>
            <a:off x="7031961" y="4905829"/>
            <a:ext cx="1872553" cy="213516"/>
          </a:xfrm>
          <a:prstGeom prst="rect">
            <a:avLst/>
          </a:prstGeom>
          <a:solidFill>
            <a:srgbClr val="DED1E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zh-CN" altLang="en-US" sz="1100">
                <a:solidFill>
                  <a:schemeClr val="tx1"/>
                </a:solidFill>
                <a:latin typeface="微软雅黑" panose="020B0503020204020204" pitchFamily="34" charset="-122"/>
                <a:ea typeface="微软雅黑" panose="020B0503020204020204" pitchFamily="34" charset="-122"/>
              </a:rPr>
              <a:t>探岳</a:t>
            </a:r>
            <a:r>
              <a:rPr lang="en-US" altLang="zh-CN" sz="1100">
                <a:solidFill>
                  <a:schemeClr val="tx1"/>
                </a:solidFill>
                <a:latin typeface="微软雅黑" panose="020B0503020204020204" pitchFamily="34" charset="-122"/>
                <a:ea typeface="微软雅黑" panose="020B0503020204020204" pitchFamily="34" charset="-122"/>
              </a:rPr>
              <a:t>X</a:t>
            </a:r>
            <a:r>
              <a:rPr lang="zh-CN" altLang="en-US" sz="1100">
                <a:solidFill>
                  <a:schemeClr val="tx1"/>
                </a:solidFill>
                <a:latin typeface="微软雅黑" panose="020B0503020204020204" pitchFamily="34" charset="-122"/>
                <a:ea typeface="微软雅黑" panose="020B0503020204020204" pitchFamily="34" charset="-122"/>
              </a:rPr>
              <a:t>豪华</a:t>
            </a:r>
            <a:r>
              <a:rPr lang="en-US" altLang="zh-CN" sz="1100">
                <a:solidFill>
                  <a:schemeClr val="tx1"/>
                </a:solidFill>
                <a:latin typeface="微软雅黑" panose="020B0503020204020204" pitchFamily="34" charset="-122"/>
                <a:ea typeface="微软雅黑" panose="020B0503020204020204" pitchFamily="34" charset="-122"/>
              </a:rPr>
              <a:t>&amp;</a:t>
            </a:r>
            <a:r>
              <a:rPr lang="zh-CN" altLang="en-US" sz="1100">
                <a:solidFill>
                  <a:schemeClr val="tx1"/>
                </a:solidFill>
                <a:latin typeface="微软雅黑" panose="020B0503020204020204" pitchFamily="34" charset="-122"/>
                <a:ea typeface="微软雅黑" panose="020B0503020204020204" pitchFamily="34" charset="-122"/>
              </a:rPr>
              <a:t>美学话题操作</a:t>
            </a:r>
            <a:endParaRPr lang="zh-CN" altLang="en-US" sz="1100">
              <a:solidFill>
                <a:schemeClr val="tx1"/>
              </a:solidFill>
              <a:latin typeface="微软雅黑" panose="020B0503020204020204" pitchFamily="34" charset="-122"/>
              <a:ea typeface="微软雅黑" panose="020B0503020204020204" pitchFamily="34" charset="-122"/>
            </a:endParaRPr>
          </a:p>
        </p:txBody>
      </p:sp>
      <p:sp>
        <p:nvSpPr>
          <p:cNvPr id="62" name="矩形 61"/>
          <p:cNvSpPr/>
          <p:nvPr/>
        </p:nvSpPr>
        <p:spPr>
          <a:xfrm>
            <a:off x="3602278" y="4905829"/>
            <a:ext cx="1622629" cy="213516"/>
          </a:xfrm>
          <a:prstGeom prst="rect">
            <a:avLst/>
          </a:prstGeom>
          <a:solidFill>
            <a:srgbClr val="DED1E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ltLang="zh-CN" sz="1100">
                <a:solidFill>
                  <a:schemeClr val="tx1"/>
                </a:solidFill>
                <a:latin typeface="微软雅黑" panose="020B0503020204020204" pitchFamily="34" charset="-122"/>
                <a:ea typeface="微软雅黑" panose="020B0503020204020204" pitchFamily="34" charset="-122"/>
              </a:rPr>
              <a:t>GTE</a:t>
            </a:r>
            <a:r>
              <a:rPr lang="zh-CN" altLang="en-US" sz="1100">
                <a:solidFill>
                  <a:schemeClr val="tx1"/>
                </a:solidFill>
                <a:latin typeface="微软雅黑" panose="020B0503020204020204" pitchFamily="34" charset="-122"/>
                <a:ea typeface="微软雅黑" panose="020B0503020204020204" pitchFamily="34" charset="-122"/>
              </a:rPr>
              <a:t>技术品牌深度解读</a:t>
            </a:r>
            <a:endParaRPr lang="zh-CN" altLang="en-US" sz="1100">
              <a:solidFill>
                <a:schemeClr val="tx1"/>
              </a:solidFill>
              <a:latin typeface="微软雅黑" panose="020B0503020204020204" pitchFamily="34" charset="-122"/>
              <a:ea typeface="微软雅黑" panose="020B0503020204020204" pitchFamily="34" charset="-122"/>
            </a:endParaRPr>
          </a:p>
        </p:txBody>
      </p:sp>
      <p:sp>
        <p:nvSpPr>
          <p:cNvPr id="63" name="矩形 62"/>
          <p:cNvSpPr/>
          <p:nvPr/>
        </p:nvSpPr>
        <p:spPr>
          <a:xfrm>
            <a:off x="8795657" y="5199740"/>
            <a:ext cx="1956338" cy="452694"/>
          </a:xfrm>
          <a:prstGeom prst="rect">
            <a:avLst/>
          </a:prstGeom>
          <a:solidFill>
            <a:srgbClr val="DED1E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zh-CN" altLang="en-US" sz="900">
                <a:solidFill>
                  <a:schemeClr val="tx1"/>
                </a:solidFill>
                <a:latin typeface="微软雅黑" panose="020B0503020204020204" pitchFamily="34" charset="-122"/>
                <a:ea typeface="微软雅黑" panose="020B0503020204020204" pitchFamily="34" charset="-122"/>
              </a:rPr>
              <a:t>探岳典型车主打造活动</a:t>
            </a:r>
            <a:endParaRPr lang="en-US" altLang="zh-CN" sz="900">
              <a:solidFill>
                <a:schemeClr val="tx1"/>
              </a:solidFill>
              <a:latin typeface="微软雅黑" panose="020B0503020204020204" pitchFamily="34" charset="-122"/>
              <a:ea typeface="微软雅黑" panose="020B0503020204020204" pitchFamily="34" charset="-122"/>
            </a:endParaRPr>
          </a:p>
          <a:p>
            <a:pPr algn="ctr"/>
            <a:r>
              <a:rPr lang="zh-CN" altLang="en-US" sz="900">
                <a:solidFill>
                  <a:schemeClr val="tx1"/>
                </a:solidFill>
                <a:latin typeface="微软雅黑" panose="020B0503020204020204" pitchFamily="34" charset="-122"/>
                <a:ea typeface="微软雅黑" panose="020B0503020204020204" pitchFamily="34" charset="-122"/>
              </a:rPr>
              <a:t>探岳“时代先锋说”</a:t>
            </a:r>
            <a:r>
              <a:rPr lang="en-US" altLang="zh-CN" sz="900">
                <a:solidFill>
                  <a:schemeClr val="tx1"/>
                </a:solidFill>
                <a:latin typeface="微软雅黑" panose="020B0503020204020204" pitchFamily="34" charset="-122"/>
                <a:ea typeface="微软雅黑" panose="020B0503020204020204" pitchFamily="34" charset="-122"/>
              </a:rPr>
              <a:t>—— KOC</a:t>
            </a:r>
            <a:r>
              <a:rPr lang="zh-CN" altLang="en-US" sz="900">
                <a:solidFill>
                  <a:schemeClr val="tx1"/>
                </a:solidFill>
                <a:latin typeface="微软雅黑" panose="020B0503020204020204" pitchFamily="34" charset="-122"/>
                <a:ea typeface="微软雅黑" panose="020B0503020204020204" pitchFamily="34" charset="-122"/>
              </a:rPr>
              <a:t>车主征集计划 </a:t>
            </a:r>
            <a:endParaRPr lang="zh-CN" altLang="en-US" sz="900">
              <a:solidFill>
                <a:schemeClr val="tx1"/>
              </a:solidFill>
              <a:latin typeface="微软雅黑" panose="020B0503020204020204" pitchFamily="34" charset="-122"/>
              <a:ea typeface="微软雅黑" panose="020B0503020204020204" pitchFamily="34" charset="-122"/>
            </a:endParaRPr>
          </a:p>
        </p:txBody>
      </p:sp>
      <p:sp>
        <p:nvSpPr>
          <p:cNvPr id="64" name="矩形 63"/>
          <p:cNvSpPr/>
          <p:nvPr/>
        </p:nvSpPr>
        <p:spPr>
          <a:xfrm>
            <a:off x="5015757" y="5199740"/>
            <a:ext cx="1622629" cy="460355"/>
          </a:xfrm>
          <a:prstGeom prst="rect">
            <a:avLst/>
          </a:prstGeom>
          <a:solidFill>
            <a:srgbClr val="DED1E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ltLang="zh-CN" sz="900">
                <a:solidFill>
                  <a:schemeClr val="tx1"/>
                </a:solidFill>
                <a:latin typeface="微软雅黑" panose="020B0503020204020204" pitchFamily="34" charset="-122"/>
                <a:ea typeface="微软雅黑" panose="020B0503020204020204" pitchFamily="34" charset="-122"/>
              </a:rPr>
              <a:t>GTE</a:t>
            </a:r>
            <a:r>
              <a:rPr lang="zh-CN" altLang="en-US" sz="900">
                <a:solidFill>
                  <a:schemeClr val="tx1"/>
                </a:solidFill>
                <a:latin typeface="微软雅黑" panose="020B0503020204020204" pitchFamily="34" charset="-122"/>
                <a:ea typeface="微软雅黑" panose="020B0503020204020204" pitchFamily="34" charset="-122"/>
              </a:rPr>
              <a:t>家族巡展活动</a:t>
            </a:r>
            <a:endParaRPr lang="en-US" altLang="zh-CN" sz="900">
              <a:solidFill>
                <a:schemeClr val="tx1"/>
              </a:solidFill>
              <a:latin typeface="微软雅黑" panose="020B0503020204020204" pitchFamily="34" charset="-122"/>
              <a:ea typeface="微软雅黑" panose="020B0503020204020204" pitchFamily="34" charset="-122"/>
            </a:endParaRPr>
          </a:p>
          <a:p>
            <a:pPr algn="ctr"/>
            <a:r>
              <a:rPr lang="zh-CN" altLang="en-US" sz="900">
                <a:solidFill>
                  <a:schemeClr val="tx1"/>
                </a:solidFill>
                <a:latin typeface="微软雅黑" panose="020B0503020204020204" pitchFamily="34" charset="-122"/>
                <a:ea typeface="微软雅黑" panose="020B0503020204020204" pitchFamily="34" charset="-122"/>
              </a:rPr>
              <a:t>探岳</a:t>
            </a:r>
            <a:r>
              <a:rPr lang="en-US" altLang="zh-CN" sz="900">
                <a:solidFill>
                  <a:schemeClr val="tx1"/>
                </a:solidFill>
                <a:latin typeface="微软雅黑" panose="020B0503020204020204" pitchFamily="34" charset="-122"/>
                <a:ea typeface="微软雅黑" panose="020B0503020204020204" pitchFamily="34" charset="-122"/>
              </a:rPr>
              <a:t>GTE&amp;</a:t>
            </a:r>
            <a:r>
              <a:rPr lang="zh-CN" altLang="en-US" sz="900">
                <a:solidFill>
                  <a:schemeClr val="tx1"/>
                </a:solidFill>
                <a:latin typeface="微软雅黑" panose="020B0503020204020204" pitchFamily="34" charset="-122"/>
                <a:ea typeface="微软雅黑" panose="020B0503020204020204" pitchFamily="34" charset="-122"/>
              </a:rPr>
              <a:t>迈腾</a:t>
            </a:r>
            <a:r>
              <a:rPr lang="en-US" altLang="zh-CN" sz="900">
                <a:solidFill>
                  <a:schemeClr val="tx1"/>
                </a:solidFill>
                <a:latin typeface="微软雅黑" panose="020B0503020204020204" pitchFamily="34" charset="-122"/>
                <a:ea typeface="微软雅黑" panose="020B0503020204020204" pitchFamily="34" charset="-122"/>
              </a:rPr>
              <a:t>GTE</a:t>
            </a:r>
            <a:r>
              <a:rPr lang="zh-CN" altLang="en-US" sz="900">
                <a:solidFill>
                  <a:schemeClr val="tx1"/>
                </a:solidFill>
                <a:latin typeface="微软雅黑" panose="020B0503020204020204" pitchFamily="34" charset="-122"/>
                <a:ea typeface="微软雅黑" panose="020B0503020204020204" pitchFamily="34" charset="-122"/>
              </a:rPr>
              <a:t>联袂在 主销城市开展体验活动 </a:t>
            </a:r>
            <a:endParaRPr lang="zh-CN" altLang="en-US" sz="900">
              <a:solidFill>
                <a:schemeClr val="tx1"/>
              </a:solidFill>
              <a:latin typeface="微软雅黑" panose="020B0503020204020204" pitchFamily="34" charset="-122"/>
              <a:ea typeface="微软雅黑" panose="020B0503020204020204" pitchFamily="34" charset="-122"/>
            </a:endParaRPr>
          </a:p>
        </p:txBody>
      </p:sp>
      <p:sp>
        <p:nvSpPr>
          <p:cNvPr id="65" name="矩形 64"/>
          <p:cNvSpPr/>
          <p:nvPr/>
        </p:nvSpPr>
        <p:spPr>
          <a:xfrm>
            <a:off x="6683617" y="5199741"/>
            <a:ext cx="2024953" cy="452694"/>
          </a:xfrm>
          <a:prstGeom prst="rect">
            <a:avLst/>
          </a:prstGeom>
          <a:solidFill>
            <a:srgbClr val="DED1E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zh-CN" altLang="en-US" sz="900">
                <a:solidFill>
                  <a:schemeClr val="tx1"/>
                </a:solidFill>
                <a:latin typeface="微软雅黑" panose="020B0503020204020204" pitchFamily="34" charset="-122"/>
                <a:ea typeface="微软雅黑" panose="020B0503020204020204" pitchFamily="34" charset="-122"/>
              </a:rPr>
              <a:t>探岳</a:t>
            </a:r>
            <a:r>
              <a:rPr lang="en-US" altLang="zh-CN" sz="900">
                <a:solidFill>
                  <a:schemeClr val="tx1"/>
                </a:solidFill>
                <a:latin typeface="微软雅黑" panose="020B0503020204020204" pitchFamily="34" charset="-122"/>
                <a:ea typeface="微软雅黑" panose="020B0503020204020204" pitchFamily="34" charset="-122"/>
              </a:rPr>
              <a:t>GTE×</a:t>
            </a:r>
            <a:r>
              <a:rPr lang="zh-CN" altLang="en-US" sz="900">
                <a:solidFill>
                  <a:schemeClr val="tx1"/>
                </a:solidFill>
                <a:latin typeface="微软雅黑" panose="020B0503020204020204" pitchFamily="34" charset="-122"/>
                <a:ea typeface="微软雅黑" panose="020B0503020204020204" pitchFamily="34" charset="-122"/>
              </a:rPr>
              <a:t>探岳</a:t>
            </a:r>
            <a:r>
              <a:rPr lang="en-US" altLang="zh-CN" sz="900">
                <a:solidFill>
                  <a:schemeClr val="tx1"/>
                </a:solidFill>
                <a:latin typeface="微软雅黑" panose="020B0503020204020204" pitchFamily="34" charset="-122"/>
                <a:ea typeface="微软雅黑" panose="020B0503020204020204" pitchFamily="34" charset="-122"/>
              </a:rPr>
              <a:t>X</a:t>
            </a:r>
            <a:r>
              <a:rPr lang="zh-CN" altLang="en-US" sz="900">
                <a:solidFill>
                  <a:schemeClr val="tx1"/>
                </a:solidFill>
                <a:latin typeface="微软雅黑" panose="020B0503020204020204" pitchFamily="34" charset="-122"/>
                <a:ea typeface="微软雅黑" panose="020B0503020204020204" pitchFamily="34" charset="-122"/>
              </a:rPr>
              <a:t>全国上市</a:t>
            </a:r>
            <a:endParaRPr lang="en-US" altLang="zh-CN" sz="900">
              <a:solidFill>
                <a:schemeClr val="tx1"/>
              </a:solidFill>
              <a:latin typeface="微软雅黑" panose="020B0503020204020204" pitchFamily="34" charset="-122"/>
              <a:ea typeface="微软雅黑" panose="020B0503020204020204" pitchFamily="34" charset="-122"/>
            </a:endParaRPr>
          </a:p>
          <a:p>
            <a:pPr algn="ctr"/>
            <a:r>
              <a:rPr lang="zh-CN" altLang="en-US" sz="900">
                <a:solidFill>
                  <a:schemeClr val="tx1"/>
                </a:solidFill>
                <a:latin typeface="微软雅黑" panose="020B0503020204020204" pitchFamily="34" charset="-122"/>
                <a:ea typeface="微软雅黑" panose="020B0503020204020204" pitchFamily="34" charset="-122"/>
              </a:rPr>
              <a:t>探岳</a:t>
            </a:r>
            <a:r>
              <a:rPr lang="en-US" altLang="zh-CN" sz="900">
                <a:solidFill>
                  <a:schemeClr val="tx1"/>
                </a:solidFill>
                <a:latin typeface="微软雅黑" panose="020B0503020204020204" pitchFamily="34" charset="-122"/>
                <a:ea typeface="微软雅黑" panose="020B0503020204020204" pitchFamily="34" charset="-122"/>
              </a:rPr>
              <a:t>GTE×</a:t>
            </a:r>
            <a:r>
              <a:rPr lang="zh-CN" altLang="en-US" sz="900">
                <a:solidFill>
                  <a:schemeClr val="tx1"/>
                </a:solidFill>
                <a:latin typeface="微软雅黑" panose="020B0503020204020204" pitchFamily="34" charset="-122"/>
                <a:ea typeface="微软雅黑" panose="020B0503020204020204" pitchFamily="34" charset="-122"/>
              </a:rPr>
              <a:t>探岳</a:t>
            </a:r>
            <a:r>
              <a:rPr lang="en-US" altLang="zh-CN" sz="900">
                <a:solidFill>
                  <a:schemeClr val="tx1"/>
                </a:solidFill>
                <a:latin typeface="微软雅黑" panose="020B0503020204020204" pitchFamily="34" charset="-122"/>
                <a:ea typeface="微软雅黑" panose="020B0503020204020204" pitchFamily="34" charset="-122"/>
              </a:rPr>
              <a:t>X</a:t>
            </a:r>
            <a:r>
              <a:rPr lang="zh-CN" altLang="en-US" sz="900">
                <a:solidFill>
                  <a:schemeClr val="tx1"/>
                </a:solidFill>
                <a:latin typeface="微软雅黑" panose="020B0503020204020204" pitchFamily="34" charset="-122"/>
                <a:ea typeface="微软雅黑" panose="020B0503020204020204" pitchFamily="34" charset="-122"/>
              </a:rPr>
              <a:t>两款产品 联袂上市 </a:t>
            </a:r>
            <a:endParaRPr lang="zh-CN" altLang="en-US" sz="900">
              <a:solidFill>
                <a:schemeClr val="tx1"/>
              </a:solidFill>
              <a:latin typeface="微软雅黑" panose="020B0503020204020204" pitchFamily="34" charset="-122"/>
              <a:ea typeface="微软雅黑" panose="020B0503020204020204" pitchFamily="34" charset="-122"/>
            </a:endParaRPr>
          </a:p>
        </p:txBody>
      </p:sp>
      <p:sp>
        <p:nvSpPr>
          <p:cNvPr id="66" name="矩形 65"/>
          <p:cNvSpPr/>
          <p:nvPr/>
        </p:nvSpPr>
        <p:spPr>
          <a:xfrm>
            <a:off x="3253934" y="5199741"/>
            <a:ext cx="1622629" cy="452694"/>
          </a:xfrm>
          <a:prstGeom prst="rect">
            <a:avLst/>
          </a:prstGeom>
          <a:solidFill>
            <a:srgbClr val="DED1E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zh-CN" altLang="en-US" sz="900">
                <a:solidFill>
                  <a:schemeClr val="tx1"/>
                </a:solidFill>
                <a:latin typeface="微软雅黑" panose="020B0503020204020204" pitchFamily="34" charset="-122"/>
                <a:ea typeface="微软雅黑" panose="020B0503020204020204" pitchFamily="34" charset="-122"/>
              </a:rPr>
              <a:t>北京车展 </a:t>
            </a:r>
            <a:endParaRPr lang="en-US" altLang="zh-CN" sz="900">
              <a:solidFill>
                <a:schemeClr val="tx1"/>
              </a:solidFill>
              <a:latin typeface="微软雅黑" panose="020B0503020204020204" pitchFamily="34" charset="-122"/>
              <a:ea typeface="微软雅黑" panose="020B0503020204020204" pitchFamily="34" charset="-122"/>
            </a:endParaRPr>
          </a:p>
          <a:p>
            <a:pPr algn="ctr"/>
            <a:r>
              <a:rPr lang="zh-CN" altLang="en-US" sz="900">
                <a:solidFill>
                  <a:schemeClr val="tx1"/>
                </a:solidFill>
                <a:latin typeface="微软雅黑" panose="020B0503020204020204" pitchFamily="34" charset="-122"/>
                <a:ea typeface="微软雅黑" panose="020B0503020204020204" pitchFamily="34" charset="-122"/>
              </a:rPr>
              <a:t>建立统一探岳家族认知 </a:t>
            </a:r>
            <a:endParaRPr lang="zh-CN" altLang="en-US" sz="900">
              <a:solidFill>
                <a:schemeClr val="tx1"/>
              </a:solidFill>
              <a:latin typeface="微软雅黑" panose="020B0503020204020204" pitchFamily="34" charset="-122"/>
              <a:ea typeface="微软雅黑" panose="020B0503020204020204" pitchFamily="34" charset="-122"/>
            </a:endParaRPr>
          </a:p>
        </p:txBody>
      </p:sp>
      <p:sp>
        <p:nvSpPr>
          <p:cNvPr id="67" name="矩形 66"/>
          <p:cNvSpPr/>
          <p:nvPr/>
        </p:nvSpPr>
        <p:spPr>
          <a:xfrm>
            <a:off x="8961708" y="5689597"/>
            <a:ext cx="2262121" cy="514015"/>
          </a:xfrm>
          <a:prstGeom prst="rect">
            <a:avLst/>
          </a:prstGeom>
          <a:solidFill>
            <a:srgbClr val="DED1E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zh-CN" altLang="en-US" sz="900">
                <a:solidFill>
                  <a:schemeClr val="tx1"/>
                </a:solidFill>
                <a:latin typeface="微软雅黑" panose="020B0503020204020204" pitchFamily="34" charset="-122"/>
                <a:ea typeface="微软雅黑" panose="020B0503020204020204" pitchFamily="34" charset="-122"/>
              </a:rPr>
              <a:t>探岳中国行</a:t>
            </a:r>
            <a:r>
              <a:rPr lang="en-US" altLang="zh-CN" sz="900">
                <a:solidFill>
                  <a:schemeClr val="tx1"/>
                </a:solidFill>
                <a:latin typeface="微软雅黑" panose="020B0503020204020204" pitchFamily="34" charset="-122"/>
                <a:ea typeface="微软雅黑" panose="020B0503020204020204" pitchFamily="34" charset="-122"/>
              </a:rPr>
              <a:t>-</a:t>
            </a:r>
            <a:r>
              <a:rPr lang="zh-CN" altLang="en-US" sz="900">
                <a:solidFill>
                  <a:schemeClr val="tx1"/>
                </a:solidFill>
                <a:latin typeface="微软雅黑" panose="020B0503020204020204" pitchFamily="34" charset="-122"/>
                <a:ea typeface="微软雅黑" panose="020B0503020204020204" pitchFamily="34" charset="-122"/>
              </a:rPr>
              <a:t>征岳探索之旅 探岳联合车主粉丝、媒体粉丝， 打造</a:t>
            </a:r>
            <a:r>
              <a:rPr lang="en-US" altLang="zh-CN" sz="900">
                <a:solidFill>
                  <a:schemeClr val="tx1"/>
                </a:solidFill>
                <a:latin typeface="微软雅黑" panose="020B0503020204020204" pitchFamily="34" charset="-122"/>
                <a:ea typeface="微软雅黑" panose="020B0503020204020204" pitchFamily="34" charset="-122"/>
              </a:rPr>
              <a:t>IP</a:t>
            </a:r>
            <a:r>
              <a:rPr lang="zh-CN" altLang="en-US" sz="900">
                <a:solidFill>
                  <a:schemeClr val="tx1"/>
                </a:solidFill>
                <a:latin typeface="微软雅黑" panose="020B0503020204020204" pitchFamily="34" charset="-122"/>
                <a:ea typeface="微软雅黑" panose="020B0503020204020204" pitchFamily="34" charset="-122"/>
              </a:rPr>
              <a:t>化沟通平台。 </a:t>
            </a:r>
            <a:endParaRPr lang="zh-CN" altLang="en-US" sz="900">
              <a:solidFill>
                <a:schemeClr val="tx1"/>
              </a:solidFill>
              <a:latin typeface="微软雅黑" panose="020B0503020204020204" pitchFamily="34" charset="-122"/>
              <a:ea typeface="微软雅黑" panose="020B0503020204020204" pitchFamily="34" charset="-122"/>
            </a:endParaRPr>
          </a:p>
        </p:txBody>
      </p:sp>
      <p:sp>
        <p:nvSpPr>
          <p:cNvPr id="68" name="矩形 67"/>
          <p:cNvSpPr/>
          <p:nvPr/>
        </p:nvSpPr>
        <p:spPr>
          <a:xfrm>
            <a:off x="5115303" y="5689598"/>
            <a:ext cx="1653712" cy="480628"/>
          </a:xfrm>
          <a:prstGeom prst="rect">
            <a:avLst/>
          </a:prstGeom>
          <a:solidFill>
            <a:srgbClr val="DED1E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zh-CN" altLang="en-US" sz="900">
                <a:solidFill>
                  <a:schemeClr val="tx1"/>
                </a:solidFill>
                <a:latin typeface="微软雅黑" panose="020B0503020204020204" pitchFamily="34" charset="-122"/>
                <a:ea typeface="微软雅黑" panose="020B0503020204020204" pitchFamily="34" charset="-122"/>
              </a:rPr>
              <a:t>探岳</a:t>
            </a:r>
            <a:r>
              <a:rPr lang="en-US" altLang="zh-CN" sz="900">
                <a:solidFill>
                  <a:schemeClr val="tx1"/>
                </a:solidFill>
                <a:latin typeface="微软雅黑" panose="020B0503020204020204" pitchFamily="34" charset="-122"/>
                <a:ea typeface="微软雅黑" panose="020B0503020204020204" pitchFamily="34" charset="-122"/>
              </a:rPr>
              <a:t>X </a:t>
            </a:r>
            <a:r>
              <a:rPr lang="zh-CN" altLang="en-US" sz="900">
                <a:solidFill>
                  <a:schemeClr val="tx1"/>
                </a:solidFill>
                <a:latin typeface="微软雅黑" panose="020B0503020204020204" pitchFamily="34" charset="-122"/>
                <a:ea typeface="微软雅黑" panose="020B0503020204020204" pitchFamily="34" charset="-122"/>
              </a:rPr>
              <a:t>豪华</a:t>
            </a:r>
            <a:r>
              <a:rPr lang="en-US" altLang="zh-CN" sz="900">
                <a:solidFill>
                  <a:schemeClr val="tx1"/>
                </a:solidFill>
                <a:latin typeface="微软雅黑" panose="020B0503020204020204" pitchFamily="34" charset="-122"/>
                <a:ea typeface="微软雅黑" panose="020B0503020204020204" pitchFamily="34" charset="-122"/>
              </a:rPr>
              <a:t>&amp;</a:t>
            </a:r>
            <a:r>
              <a:rPr lang="zh-CN" altLang="en-US" sz="900">
                <a:solidFill>
                  <a:schemeClr val="tx1"/>
                </a:solidFill>
                <a:latin typeface="微软雅黑" panose="020B0503020204020204" pitchFamily="34" charset="-122"/>
                <a:ea typeface="微软雅黑" panose="020B0503020204020204" pitchFamily="34" charset="-122"/>
              </a:rPr>
              <a:t>美学大事件 探岳</a:t>
            </a:r>
            <a:r>
              <a:rPr lang="en-US" altLang="zh-CN" sz="900">
                <a:solidFill>
                  <a:schemeClr val="tx1"/>
                </a:solidFill>
                <a:latin typeface="微软雅黑" panose="020B0503020204020204" pitchFamily="34" charset="-122"/>
                <a:ea typeface="微软雅黑" panose="020B0503020204020204" pitchFamily="34" charset="-122"/>
              </a:rPr>
              <a:t>X ×</a:t>
            </a:r>
            <a:r>
              <a:rPr lang="zh-CN" altLang="en-US" sz="900">
                <a:solidFill>
                  <a:schemeClr val="tx1"/>
                </a:solidFill>
                <a:latin typeface="微软雅黑" panose="020B0503020204020204" pitchFamily="34" charset="-122"/>
                <a:ea typeface="微软雅黑" panose="020B0503020204020204" pitchFamily="34" charset="-122"/>
              </a:rPr>
              <a:t>郭艾伦</a:t>
            </a:r>
            <a:r>
              <a:rPr lang="en-US" altLang="zh-CN" sz="900">
                <a:solidFill>
                  <a:schemeClr val="tx1"/>
                </a:solidFill>
                <a:latin typeface="微软雅黑" panose="020B0503020204020204" pitchFamily="34" charset="-122"/>
                <a:ea typeface="微软雅黑" panose="020B0503020204020204" pitchFamily="34" charset="-122"/>
              </a:rPr>
              <a:t>×</a:t>
            </a:r>
            <a:r>
              <a:rPr lang="zh-CN" altLang="en-US" sz="900">
                <a:solidFill>
                  <a:schemeClr val="tx1"/>
                </a:solidFill>
                <a:latin typeface="微软雅黑" panose="020B0503020204020204" pitchFamily="34" charset="-122"/>
                <a:ea typeface="微软雅黑" panose="020B0503020204020204" pitchFamily="34" charset="-122"/>
              </a:rPr>
              <a:t>戴森打造未 来美学设计</a:t>
            </a:r>
            <a:r>
              <a:rPr lang="en-US" altLang="zh-CN" sz="900">
                <a:solidFill>
                  <a:schemeClr val="tx1"/>
                </a:solidFill>
                <a:latin typeface="微软雅黑" panose="020B0503020204020204" pitchFamily="34" charset="-122"/>
                <a:ea typeface="微软雅黑" panose="020B0503020204020204" pitchFamily="34" charset="-122"/>
              </a:rPr>
              <a:t>&amp;</a:t>
            </a:r>
            <a:r>
              <a:rPr lang="zh-CN" altLang="en-US" sz="900">
                <a:solidFill>
                  <a:schemeClr val="tx1"/>
                </a:solidFill>
                <a:latin typeface="微软雅黑" panose="020B0503020204020204" pitchFamily="34" charset="-122"/>
                <a:ea typeface="微软雅黑" panose="020B0503020204020204" pitchFamily="34" charset="-122"/>
              </a:rPr>
              <a:t>豪华格调大事件</a:t>
            </a:r>
            <a:endParaRPr lang="zh-CN" altLang="en-US" sz="900">
              <a:solidFill>
                <a:schemeClr val="tx1"/>
              </a:solidFill>
              <a:latin typeface="微软雅黑" panose="020B0503020204020204" pitchFamily="34" charset="-122"/>
              <a:ea typeface="微软雅黑" panose="020B0503020204020204" pitchFamily="34" charset="-122"/>
            </a:endParaRPr>
          </a:p>
        </p:txBody>
      </p:sp>
      <p:sp>
        <p:nvSpPr>
          <p:cNvPr id="69" name="矩形 68"/>
          <p:cNvSpPr/>
          <p:nvPr/>
        </p:nvSpPr>
        <p:spPr>
          <a:xfrm>
            <a:off x="6846903" y="5689597"/>
            <a:ext cx="1861667" cy="514015"/>
          </a:xfrm>
          <a:prstGeom prst="rect">
            <a:avLst/>
          </a:prstGeom>
          <a:solidFill>
            <a:srgbClr val="DED1E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zh-CN" altLang="en-US" sz="900">
                <a:solidFill>
                  <a:schemeClr val="tx1"/>
                </a:solidFill>
                <a:latin typeface="微软雅黑" panose="020B0503020204020204" pitchFamily="34" charset="-122"/>
                <a:ea typeface="微软雅黑" panose="020B0503020204020204" pitchFamily="34" charset="-122"/>
              </a:rPr>
              <a:t>探岳</a:t>
            </a:r>
            <a:r>
              <a:rPr lang="en-US" altLang="zh-CN" sz="900">
                <a:solidFill>
                  <a:schemeClr val="tx1"/>
                </a:solidFill>
                <a:latin typeface="微软雅黑" panose="020B0503020204020204" pitchFamily="34" charset="-122"/>
                <a:ea typeface="微软雅黑" panose="020B0503020204020204" pitchFamily="34" charset="-122"/>
              </a:rPr>
              <a:t>GTE×</a:t>
            </a:r>
            <a:r>
              <a:rPr lang="zh-CN" altLang="en-US" sz="900">
                <a:solidFill>
                  <a:schemeClr val="tx1"/>
                </a:solidFill>
                <a:latin typeface="微软雅黑" panose="020B0503020204020204" pitchFamily="34" charset="-122"/>
                <a:ea typeface="微软雅黑" panose="020B0503020204020204" pitchFamily="34" charset="-122"/>
              </a:rPr>
              <a:t>探岳</a:t>
            </a:r>
            <a:r>
              <a:rPr lang="en-US" altLang="zh-CN" sz="900">
                <a:solidFill>
                  <a:schemeClr val="tx1"/>
                </a:solidFill>
                <a:latin typeface="微软雅黑" panose="020B0503020204020204" pitchFamily="34" charset="-122"/>
                <a:ea typeface="微软雅黑" panose="020B0503020204020204" pitchFamily="34" charset="-122"/>
              </a:rPr>
              <a:t>X</a:t>
            </a:r>
            <a:r>
              <a:rPr lang="zh-CN" altLang="en-US" sz="900">
                <a:solidFill>
                  <a:schemeClr val="tx1"/>
                </a:solidFill>
                <a:latin typeface="微软雅黑" panose="020B0503020204020204" pitchFamily="34" charset="-122"/>
                <a:ea typeface="微软雅黑" panose="020B0503020204020204" pitchFamily="34" charset="-122"/>
              </a:rPr>
              <a:t>试驾活动 探岳</a:t>
            </a:r>
            <a:r>
              <a:rPr lang="en-US" altLang="zh-CN" sz="900">
                <a:solidFill>
                  <a:schemeClr val="tx1"/>
                </a:solidFill>
                <a:latin typeface="微软雅黑" panose="020B0503020204020204" pitchFamily="34" charset="-122"/>
                <a:ea typeface="微软雅黑" panose="020B0503020204020204" pitchFamily="34" charset="-122"/>
              </a:rPr>
              <a:t>GTE×</a:t>
            </a:r>
            <a:r>
              <a:rPr lang="zh-CN" altLang="en-US" sz="900">
                <a:solidFill>
                  <a:schemeClr val="tx1"/>
                </a:solidFill>
                <a:latin typeface="微软雅黑" panose="020B0503020204020204" pitchFamily="34" charset="-122"/>
                <a:ea typeface="微软雅黑" panose="020B0503020204020204" pitchFamily="34" charset="-122"/>
              </a:rPr>
              <a:t>迈腾</a:t>
            </a:r>
            <a:r>
              <a:rPr lang="en-US" altLang="zh-CN" sz="900">
                <a:solidFill>
                  <a:schemeClr val="tx1"/>
                </a:solidFill>
                <a:latin typeface="微软雅黑" panose="020B0503020204020204" pitchFamily="34" charset="-122"/>
                <a:ea typeface="微软雅黑" panose="020B0503020204020204" pitchFamily="34" charset="-122"/>
              </a:rPr>
              <a:t>X</a:t>
            </a:r>
            <a:r>
              <a:rPr lang="zh-CN" altLang="en-US" sz="900">
                <a:solidFill>
                  <a:schemeClr val="tx1"/>
                </a:solidFill>
                <a:latin typeface="微软雅黑" panose="020B0503020204020204" pitchFamily="34" charset="-122"/>
                <a:ea typeface="微软雅黑" panose="020B0503020204020204" pitchFamily="34" charset="-122"/>
              </a:rPr>
              <a:t>联袂开展 媒体试驾活</a:t>
            </a:r>
            <a:endParaRPr lang="zh-CN" altLang="en-US" sz="900">
              <a:solidFill>
                <a:schemeClr val="tx1"/>
              </a:solidFill>
              <a:latin typeface="微软雅黑" panose="020B0503020204020204" pitchFamily="34" charset="-122"/>
              <a:ea typeface="微软雅黑" panose="020B0503020204020204" pitchFamily="34" charset="-122"/>
            </a:endParaRPr>
          </a:p>
        </p:txBody>
      </p:sp>
      <p:sp>
        <p:nvSpPr>
          <p:cNvPr id="70" name="矩形 69"/>
          <p:cNvSpPr/>
          <p:nvPr/>
        </p:nvSpPr>
        <p:spPr>
          <a:xfrm>
            <a:off x="2153753" y="6314374"/>
            <a:ext cx="2183112" cy="346267"/>
          </a:xfrm>
          <a:prstGeom prst="rect">
            <a:avLst/>
          </a:prstGeom>
          <a:solidFill>
            <a:srgbClr val="DED1E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zh-CN" altLang="en-US" sz="900">
                <a:solidFill>
                  <a:schemeClr val="tx1"/>
                </a:solidFill>
                <a:latin typeface="微软雅黑" panose="020B0503020204020204" pitchFamily="34" charset="-122"/>
                <a:ea typeface="微软雅黑" panose="020B0503020204020204" pitchFamily="34" charset="-122"/>
              </a:rPr>
              <a:t>围绕探岳燃油版：针对各竞品，以及需夯 实的卖点，实行精准内容打击策略</a:t>
            </a:r>
            <a:endParaRPr lang="zh-CN" altLang="en-US" sz="900">
              <a:solidFill>
                <a:schemeClr val="tx1"/>
              </a:solidFill>
              <a:latin typeface="微软雅黑" panose="020B0503020204020204" pitchFamily="34" charset="-122"/>
              <a:ea typeface="微软雅黑" panose="020B0503020204020204" pitchFamily="34" charset="-122"/>
            </a:endParaRPr>
          </a:p>
        </p:txBody>
      </p:sp>
      <p:sp>
        <p:nvSpPr>
          <p:cNvPr id="71" name="矩形 70"/>
          <p:cNvSpPr/>
          <p:nvPr/>
        </p:nvSpPr>
        <p:spPr>
          <a:xfrm>
            <a:off x="4426489" y="6314374"/>
            <a:ext cx="4369168" cy="370922"/>
          </a:xfrm>
          <a:prstGeom prst="rect">
            <a:avLst/>
          </a:prstGeom>
          <a:solidFill>
            <a:srgbClr val="DED1E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zh-CN" altLang="en-US" sz="900">
                <a:solidFill>
                  <a:schemeClr val="tx1"/>
                </a:solidFill>
                <a:latin typeface="微软雅黑" panose="020B0503020204020204" pitchFamily="34" charset="-122"/>
                <a:ea typeface="微软雅黑" panose="020B0503020204020204" pitchFamily="34" charset="-122"/>
              </a:rPr>
              <a:t>围绕两款新品优势解读：针对探岳</a:t>
            </a:r>
            <a:r>
              <a:rPr lang="en-US" altLang="zh-CN" sz="900">
                <a:solidFill>
                  <a:schemeClr val="tx1"/>
                </a:solidFill>
                <a:latin typeface="微软雅黑" panose="020B0503020204020204" pitchFamily="34" charset="-122"/>
                <a:ea typeface="微软雅黑" panose="020B0503020204020204" pitchFamily="34" charset="-122"/>
              </a:rPr>
              <a:t>X </a:t>
            </a:r>
            <a:r>
              <a:rPr lang="zh-CN" altLang="en-US" sz="900">
                <a:solidFill>
                  <a:schemeClr val="tx1"/>
                </a:solidFill>
                <a:latin typeface="微软雅黑" panose="020B0503020204020204" pitchFamily="34" charset="-122"/>
                <a:ea typeface="微软雅黑" panose="020B0503020204020204" pitchFamily="34" charset="-122"/>
              </a:rPr>
              <a:t>设计、豪华格调；探岳 </a:t>
            </a:r>
            <a:r>
              <a:rPr lang="en-US" altLang="zh-CN" sz="900">
                <a:solidFill>
                  <a:schemeClr val="tx1"/>
                </a:solidFill>
                <a:latin typeface="微软雅黑" panose="020B0503020204020204" pitchFamily="34" charset="-122"/>
                <a:ea typeface="微软雅黑" panose="020B0503020204020204" pitchFamily="34" charset="-122"/>
              </a:rPr>
              <a:t>GTE</a:t>
            </a:r>
            <a:r>
              <a:rPr lang="zh-CN" altLang="en-US" sz="900">
                <a:solidFill>
                  <a:schemeClr val="tx1"/>
                </a:solidFill>
                <a:latin typeface="微软雅黑" panose="020B0503020204020204" pitchFamily="34" charset="-122"/>
                <a:ea typeface="微软雅黑" panose="020B0503020204020204" pitchFamily="34" charset="-122"/>
              </a:rPr>
              <a:t>节能、性能核心优势进行轰炸</a:t>
            </a:r>
            <a:endParaRPr lang="zh-CN" altLang="en-US" sz="900">
              <a:solidFill>
                <a:schemeClr val="tx1"/>
              </a:solidFill>
              <a:latin typeface="微软雅黑" panose="020B0503020204020204" pitchFamily="34" charset="-122"/>
              <a:ea typeface="微软雅黑" panose="020B0503020204020204" pitchFamily="34" charset="-122"/>
            </a:endParaRPr>
          </a:p>
        </p:txBody>
      </p:sp>
      <p:sp>
        <p:nvSpPr>
          <p:cNvPr id="72" name="矩形 71"/>
          <p:cNvSpPr/>
          <p:nvPr/>
        </p:nvSpPr>
        <p:spPr>
          <a:xfrm>
            <a:off x="8863759" y="6314374"/>
            <a:ext cx="2360070" cy="388924"/>
          </a:xfrm>
          <a:prstGeom prst="rect">
            <a:avLst/>
          </a:prstGeom>
          <a:solidFill>
            <a:srgbClr val="DED1E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zh-CN" altLang="en-US" sz="900">
                <a:solidFill>
                  <a:schemeClr val="tx1"/>
                </a:solidFill>
                <a:latin typeface="微软雅黑" panose="020B0503020204020204" pitchFamily="34" charset="-122"/>
                <a:ea typeface="微软雅黑" panose="020B0503020204020204" pitchFamily="34" charset="-122"/>
              </a:rPr>
              <a:t>三款产品精准对比导购，优质口碑扩散</a:t>
            </a:r>
            <a:endParaRPr lang="zh-CN" altLang="en-US" sz="900">
              <a:solidFill>
                <a:schemeClr val="tx1"/>
              </a:solidFill>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5:prstTrans prst="peelOff"/>
      </p:transition>
    </mc:Choice>
    <mc:Fallback>
      <p:transition spd="slow">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矩形 9"/>
          <p:cNvSpPr/>
          <p:nvPr/>
        </p:nvSpPr>
        <p:spPr>
          <a:xfrm>
            <a:off x="2055079" y="2450345"/>
            <a:ext cx="9219022" cy="422717"/>
          </a:xfrm>
          <a:prstGeom prst="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panose="020B0503020204020204" pitchFamily="34" charset="-122"/>
              <a:ea typeface="微软雅黑" panose="020B0503020204020204" pitchFamily="34" charset="-122"/>
            </a:endParaRPr>
          </a:p>
        </p:txBody>
      </p:sp>
      <p:pic>
        <p:nvPicPr>
          <p:cNvPr id="919" name="Picture 2" descr="https://img2.bianews.com/image/bianews/news/img/1642235599483.png?imageView2/0/format/jpg/q/75"/>
          <p:cNvPicPr>
            <a:picLocks noChangeAspect="1" noChangeArrowheads="1"/>
          </p:cNvPicPr>
          <p:nvPr/>
        </p:nvPicPr>
        <p:blipFill>
          <a:blip r:embed="rId1">
            <a:extLst>
              <a:ext uri="{BEBA8EAE-BF5A-486C-A8C5-ECC9F3942E4B}">
                <a14:imgProps xmlns:a14="http://schemas.microsoft.com/office/drawing/2010/main">
                  <a14:imgLayer r:embed="rId2">
                    <a14:imgEffect>
                      <a14:backgroundRemoval t="2618" b="97906" l="9677" r="89813">
                        <a14:foregroundMark x1="46520" y1="58115" x2="46520" y2="58115"/>
                        <a14:foregroundMark x1="48896" y1="59424" x2="48896" y2="59424"/>
                        <a14:foregroundMark x1="55857" y1="57068" x2="55857" y2="57068"/>
                        <a14:foregroundMark x1="56876" y1="56806" x2="57216" y2="56806"/>
                        <a14:foregroundMark x1="57555" y1="56806" x2="57555" y2="56806"/>
                        <a14:foregroundMark x1="57895" y1="54974" x2="57895" y2="54974"/>
                        <a14:foregroundMark x1="68930" y1="12827" x2="68930" y2="12827"/>
                        <a14:foregroundMark x1="37691" y1="56021" x2="37691" y2="56021"/>
                        <a14:foregroundMark x1="41935" y1="63613" x2="41935" y2="63613"/>
                        <a14:foregroundMark x1="42954" y1="65183" x2="42954" y2="65183"/>
                        <a14:foregroundMark x1="41087" y1="65969" x2="41087" y2="65969"/>
                        <a14:foregroundMark x1="38710" y1="65183" x2="38370" y2="65183"/>
                        <a14:foregroundMark x1="37012" y1="63613" x2="37012" y2="63613"/>
                        <a14:foregroundMark x1="36672" y1="62304" x2="36333" y2="59424"/>
                        <a14:foregroundMark x1="35823" y1="58639" x2="35823" y2="57853"/>
                        <a14:foregroundMark x1="35314" y1="57592" x2="35314" y2="57592"/>
                        <a14:foregroundMark x1="34126" y1="63874" x2="34126" y2="63874"/>
                        <a14:foregroundMark x1="34465" y1="64136" x2="35314" y2="64660"/>
                        <a14:foregroundMark x1="36842" y1="66754" x2="36842" y2="66754"/>
                        <a14:foregroundMark x1="39728" y1="70942" x2="40238" y2="71204"/>
                        <a14:foregroundMark x1="42784" y1="72251" x2="43973" y2="72251"/>
                        <a14:foregroundMark x1="47878" y1="73037" x2="48896" y2="73037"/>
                        <a14:foregroundMark x1="54329" y1="72775" x2="55518" y2="70157"/>
                        <a14:foregroundMark x1="57725" y1="67016" x2="57725" y2="64660"/>
                        <a14:foregroundMark x1="56706" y1="61780" x2="56876" y2="61257"/>
                        <a14:foregroundMark x1="56537" y1="60209" x2="56197" y2="58901"/>
                        <a14:foregroundMark x1="54839" y1="54188" x2="54839" y2="54188"/>
                        <a14:foregroundMark x1="53990" y1="52618" x2="53480" y2="52094"/>
                        <a14:foregroundMark x1="52971" y1="51309" x2="52632" y2="51047"/>
                      </a14:backgroundRemoval>
                    </a14:imgEffect>
                  </a14:imgLayer>
                </a14:imgProps>
              </a:ext>
              <a:ext uri="{28A0092B-C50C-407E-A947-70E740481C1C}">
                <a14:useLocalDpi xmlns:a14="http://schemas.microsoft.com/office/drawing/2010/main" val="0"/>
              </a:ext>
            </a:extLst>
          </a:blip>
          <a:srcRect l="13858" t="4624" r="17837"/>
          <a:stretch>
            <a:fillRect/>
          </a:stretch>
        </p:blipFill>
        <p:spPr bwMode="auto">
          <a:xfrm>
            <a:off x="3636544" y="6028999"/>
            <a:ext cx="343349" cy="310939"/>
          </a:xfrm>
          <a:prstGeom prst="rect">
            <a:avLst/>
          </a:prstGeom>
          <a:noFill/>
          <a:extLst>
            <a:ext uri="{909E8E84-426E-40DD-AFC4-6F175D3DCCD1}">
              <a14:hiddenFill xmlns:a14="http://schemas.microsoft.com/office/drawing/2010/main">
                <a:solidFill>
                  <a:srgbClr val="FFFFFF"/>
                </a:solidFill>
              </a14:hiddenFill>
            </a:ext>
          </a:extLst>
        </p:spPr>
      </p:pic>
      <p:pic>
        <p:nvPicPr>
          <p:cNvPr id="920" name="Picture 2" descr="https://img0.baidu.com/it/u=391064354,72400491&amp;fm=253&amp;fmt=auto&amp;app=138&amp;f=JPEG?w=560&amp;h=350"/>
          <p:cNvPicPr>
            <a:picLocks noChangeAspect="1" noChangeArrowheads="1"/>
          </p:cNvPicPr>
          <p:nvPr/>
        </p:nvPicPr>
        <p:blipFill>
          <a:blip r:embed="rId3">
            <a:extLst>
              <a:ext uri="{BEBA8EAE-BF5A-486C-A8C5-ECC9F3942E4B}">
                <a14:imgProps xmlns:a14="http://schemas.microsoft.com/office/drawing/2010/main">
                  <a14:imgLayer r:embed="rId4">
                    <a14:imgEffect>
                      <a14:backgroundRemoval t="286" b="98286" l="10000" r="90000">
                        <a14:foregroundMark x1="34821" y1="40000" x2="34821" y2="40000"/>
                        <a14:foregroundMark x1="27679" y1="46571" x2="27679" y2="46571"/>
                        <a14:foregroundMark x1="37679" y1="53143" x2="37679" y2="53143"/>
                        <a14:foregroundMark x1="34821" y1="53143" x2="34821" y2="53143"/>
                        <a14:foregroundMark x1="34286" y1="53143" x2="34286" y2="53143"/>
                        <a14:foregroundMark x1="24821" y1="50571" x2="24821" y2="50571"/>
                        <a14:foregroundMark x1="27857" y1="50571" x2="27857" y2="50571"/>
                        <a14:foregroundMark x1="28214" y1="50571" x2="28214" y2="50571"/>
                        <a14:foregroundMark x1="38214" y1="48857" x2="38214" y2="48857"/>
                        <a14:foregroundMark x1="39643" y1="49143" x2="39643" y2="49143"/>
                        <a14:foregroundMark x1="40893" y1="50857" x2="40893" y2="50857"/>
                        <a14:foregroundMark x1="46964" y1="46571" x2="46964" y2="46571"/>
                        <a14:foregroundMark x1="46964" y1="46571" x2="46964" y2="46571"/>
                        <a14:foregroundMark x1="47143" y1="48571" x2="47143" y2="48571"/>
                        <a14:foregroundMark x1="45893" y1="51429" x2="45893" y2="51429"/>
                        <a14:foregroundMark x1="45000" y1="53714" x2="45000" y2="53714"/>
                        <a14:foregroundMark x1="44643" y1="59143" x2="44643" y2="59143"/>
                        <a14:foregroundMark x1="44107" y1="62857" x2="44107" y2="62857"/>
                        <a14:foregroundMark x1="53393" y1="59714" x2="53393" y2="59714"/>
                        <a14:foregroundMark x1="53393" y1="59714" x2="53393" y2="59714"/>
                        <a14:foregroundMark x1="55714" y1="62286" x2="55714" y2="62286"/>
                        <a14:foregroundMark x1="55714" y1="57143" x2="55714" y2="57143"/>
                        <a14:foregroundMark x1="55536" y1="50857" x2="55536" y2="50857"/>
                        <a14:foregroundMark x1="55179" y1="45714" x2="55179" y2="45714"/>
                        <a14:foregroundMark x1="55179" y1="42000" x2="55179" y2="42000"/>
                        <a14:foregroundMark x1="55179" y1="41143" x2="55179" y2="41143"/>
                        <a14:foregroundMark x1="68036" y1="42571" x2="68036" y2="42571"/>
                        <a14:foregroundMark x1="66071" y1="46286" x2="66071" y2="46286"/>
                        <a14:foregroundMark x1="64286" y1="46286" x2="64286" y2="46286"/>
                        <a14:foregroundMark x1="63929" y1="46286" x2="63929" y2="46286"/>
                        <a14:foregroundMark x1="63571" y1="44286" x2="63571" y2="44286"/>
                        <a14:foregroundMark x1="63571" y1="41143" x2="63571" y2="41143"/>
                        <a14:foregroundMark x1="65893" y1="42286" x2="66429" y2="42857"/>
                        <a14:foregroundMark x1="64464" y1="49429" x2="64464" y2="49429"/>
                        <a14:foregroundMark x1="64464" y1="51714" x2="64464" y2="51714"/>
                        <a14:foregroundMark x1="64464" y1="55143" x2="64464" y2="55143"/>
                        <a14:foregroundMark x1="64286" y1="56857" x2="64286" y2="56857"/>
                        <a14:foregroundMark x1="64286" y1="60000" x2="64286" y2="60000"/>
                        <a14:foregroundMark x1="71964" y1="54571" x2="72679" y2="54286"/>
                        <a14:foregroundMark x1="72679" y1="54286" x2="72679" y2="54286"/>
                        <a14:foregroundMark x1="73036" y1="42286" x2="73036" y2="42286"/>
                        <a14:foregroundMark x1="73036" y1="42000" x2="73036" y2="42000"/>
                      </a14:backgroundRemoval>
                    </a14:imgEffect>
                  </a14:imgLayer>
                </a14:imgProps>
              </a:ext>
              <a:ext uri="{28A0092B-C50C-407E-A947-70E740481C1C}">
                <a14:useLocalDpi xmlns:a14="http://schemas.microsoft.com/office/drawing/2010/main" val="0"/>
              </a:ext>
            </a:extLst>
          </a:blip>
          <a:srcRect l="18333" t="2572" r="16667"/>
          <a:stretch>
            <a:fillRect/>
          </a:stretch>
        </p:blipFill>
        <p:spPr bwMode="auto">
          <a:xfrm>
            <a:off x="4629997" y="6064453"/>
            <a:ext cx="294066" cy="275485"/>
          </a:xfrm>
          <a:prstGeom prst="rect">
            <a:avLst/>
          </a:prstGeom>
          <a:noFill/>
          <a:extLst>
            <a:ext uri="{909E8E84-426E-40DD-AFC4-6F175D3DCCD1}">
              <a14:hiddenFill xmlns:a14="http://schemas.microsoft.com/office/drawing/2010/main">
                <a:solidFill>
                  <a:srgbClr val="FFFFFF"/>
                </a:solidFill>
              </a14:hiddenFill>
            </a:ext>
          </a:extLst>
        </p:spPr>
      </p:pic>
      <p:pic>
        <p:nvPicPr>
          <p:cNvPr id="921" name="Picture 6" descr="https://img2.baidu.com/it/u=454637460,3001935894&amp;fm=253&amp;fmt=auto&amp;app=138&amp;f=JPEG?w=507&amp;h=500"/>
          <p:cNvPicPr>
            <a:picLocks noChangeAspect="1" noChangeArrowheads="1"/>
          </p:cNvPicPr>
          <p:nvPr/>
        </p:nvPicPr>
        <p:blipFill>
          <a:blip r:embed="rId5">
            <a:extLst>
              <a:ext uri="{BEBA8EAE-BF5A-486C-A8C5-ECC9F3942E4B}">
                <a14:imgProps xmlns:a14="http://schemas.microsoft.com/office/drawing/2010/main">
                  <a14:imgLayer r:embed="rId6">
                    <a14:imgEffect>
                      <a14:backgroundRemoval t="10000" b="90000" l="10000" r="90000">
                        <a14:foregroundMark x1="40434" y1="75200" x2="40434" y2="75200"/>
                        <a14:foregroundMark x1="50493" y1="79200" x2="50493" y2="79200"/>
                        <a14:foregroundMark x1="52860" y1="79600" x2="53452" y2="79600"/>
                        <a14:foregroundMark x1="54438" y1="79400" x2="54438" y2="78600"/>
                        <a14:foregroundMark x1="56213" y1="76800" x2="56805" y2="76000"/>
                        <a14:foregroundMark x1="57988" y1="73200" x2="58383" y2="71400"/>
                        <a14:foregroundMark x1="59961" y1="67200" x2="60552" y2="66000"/>
                        <a14:foregroundMark x1="60355" y1="64800" x2="60355" y2="64200"/>
                        <a14:foregroundMark x1="59961" y1="63400" x2="59961" y2="63400"/>
                        <a14:foregroundMark x1="59369" y1="62600" x2="59369" y2="62600"/>
                        <a14:foregroundMark x1="53846" y1="66800" x2="53846" y2="66800"/>
                        <a14:foregroundMark x1="49507" y1="73200" x2="49507" y2="73200"/>
                        <a14:foregroundMark x1="49310" y1="73200" x2="48718" y2="74200"/>
                        <a14:foregroundMark x1="44576" y1="75200" x2="42998" y2="75800"/>
                        <a14:foregroundMark x1="41026" y1="74200" x2="40434" y2="73800"/>
                        <a14:foregroundMark x1="38067" y1="71200" x2="37673" y2="70600"/>
                        <a14:foregroundMark x1="36292" y1="69000" x2="36884" y2="69400"/>
                        <a14:foregroundMark x1="36095" y1="66400" x2="36292" y2="65400"/>
                        <a14:foregroundMark x1="35503" y1="63400" x2="35503" y2="62000"/>
                        <a14:foregroundMark x1="35503" y1="59400" x2="35700" y2="58000"/>
                        <a14:foregroundMark x1="35700" y1="55200" x2="35700" y2="55200"/>
                        <a14:foregroundMark x1="37870" y1="52400" x2="39053" y2="50600"/>
                        <a14:foregroundMark x1="42406" y1="48600" x2="43195" y2="48800"/>
                        <a14:foregroundMark x1="43590" y1="48800" x2="43590" y2="48800"/>
                        <a14:foregroundMark x1="43787" y1="48200" x2="43787" y2="48200"/>
                        <a14:foregroundMark x1="43984" y1="47800" x2="43984" y2="47800"/>
                        <a14:foregroundMark x1="44379" y1="47800" x2="44379" y2="47800"/>
                        <a14:foregroundMark x1="42406" y1="49200" x2="42406" y2="49200"/>
                        <a14:foregroundMark x1="41815" y1="49600" x2="41026" y2="50200"/>
                        <a14:foregroundMark x1="40237" y1="50200" x2="40237" y2="50200"/>
                        <a14:foregroundMark x1="57594" y1="43000" x2="57594" y2="43000"/>
                        <a14:foregroundMark x1="59566" y1="42600" x2="60158" y2="42200"/>
                        <a14:foregroundMark x1="62130" y1="40000" x2="62130" y2="40000"/>
                        <a14:foregroundMark x1="65483" y1="40800" x2="65483" y2="40800"/>
                        <a14:foregroundMark x1="37475" y1="50200" x2="37475" y2="50200"/>
                        <a14:foregroundMark x1="36686" y1="51200" x2="36095" y2="51200"/>
                        <a14:foregroundMark x1="34517" y1="54000" x2="34517" y2="54000"/>
                        <a14:foregroundMark x1="33333" y1="56800" x2="33333" y2="56800"/>
                        <a14:foregroundMark x1="32347" y1="60200" x2="32347" y2="60200"/>
                        <a14:foregroundMark x1="32347" y1="60400" x2="32347" y2="60400"/>
                        <a14:foregroundMark x1="32347" y1="62600" x2="32347" y2="62600"/>
                        <a14:foregroundMark x1="32150" y1="63000" x2="32150" y2="63000"/>
                        <a14:foregroundMark x1="31953" y1="61600" x2="31953" y2="61600"/>
                        <a14:foregroundMark x1="31755" y1="57600" x2="31755" y2="57600"/>
                        <a14:foregroundMark x1="33136" y1="65800" x2="33531" y2="68000"/>
                        <a14:foregroundMark x1="33531" y1="68400" x2="33531" y2="68400"/>
                        <a14:foregroundMark x1="33531" y1="69200" x2="33925" y2="70800"/>
                        <a14:foregroundMark x1="35700" y1="69600" x2="35700" y2="69600"/>
                        <a14:foregroundMark x1="34122" y1="73200" x2="34122" y2="73200"/>
                        <a14:foregroundMark x1="32347" y1="71200" x2="32347" y2="71200"/>
                        <a14:foregroundMark x1="31361" y1="70200" x2="31361" y2="70200"/>
                        <a14:foregroundMark x1="30769" y1="67400" x2="31361" y2="67800"/>
                        <a14:foregroundMark x1="33136" y1="70800" x2="33136" y2="70800"/>
                        <a14:foregroundMark x1="35306" y1="73200" x2="35306" y2="73200"/>
                        <a14:foregroundMark x1="36686" y1="74400" x2="37475" y2="75600"/>
                        <a14:foregroundMark x1="38067" y1="76200" x2="39053" y2="76800"/>
                        <a14:foregroundMark x1="40237" y1="77800" x2="40828" y2="77800"/>
                        <a14:foregroundMark x1="42406" y1="78200" x2="42998" y2="78800"/>
                        <a14:foregroundMark x1="47929" y1="78800" x2="47929" y2="78800"/>
                        <a14:foregroundMark x1="49507" y1="78200" x2="49507" y2="78200"/>
                        <a14:foregroundMark x1="51085" y1="77000" x2="51085" y2="77000"/>
                        <a14:foregroundMark x1="52465" y1="74800" x2="52465" y2="74800"/>
                        <a14:foregroundMark x1="52860" y1="73200" x2="52860" y2="73200"/>
                        <a14:foregroundMark x1="54043" y1="72000" x2="54635" y2="72000"/>
                        <a14:foregroundMark x1="55621" y1="69800" x2="55621" y2="69800"/>
                        <a14:foregroundMark x1="55819" y1="68800" x2="55819" y2="68800"/>
                        <a14:foregroundMark x1="56213" y1="67600" x2="57002" y2="67600"/>
                        <a14:foregroundMark x1="57002" y1="65400" x2="57002" y2="65400"/>
                        <a14:foregroundMark x1="57199" y1="62000" x2="57199" y2="62000"/>
                        <a14:foregroundMark x1="57199" y1="60600" x2="57199" y2="60600"/>
                        <a14:foregroundMark x1="57396" y1="58800" x2="57988" y2="58800"/>
                        <a14:foregroundMark x1="57988" y1="57800" x2="57988" y2="57800"/>
                        <a14:foregroundMark x1="57988" y1="57400" x2="57988" y2="57400"/>
                        <a14:foregroundMark x1="57988" y1="56200" x2="57988" y2="56200"/>
                        <a14:foregroundMark x1="57791" y1="54000" x2="57791" y2="54000"/>
                        <a14:foregroundMark x1="57396" y1="52400" x2="57396" y2="52400"/>
                        <a14:foregroundMark x1="57396" y1="52200" x2="57396" y2="52200"/>
                        <a14:foregroundMark x1="57396" y1="50600" x2="57396" y2="50600"/>
                        <a14:foregroundMark x1="56805" y1="50000" x2="56805" y2="50000"/>
                        <a14:foregroundMark x1="58974" y1="54000" x2="58974" y2="54000"/>
                        <a14:foregroundMark x1="58777" y1="56800" x2="58777" y2="56800"/>
                        <a14:foregroundMark x1="58974" y1="59400" x2="58974" y2="59400"/>
                        <a14:foregroundMark x1="57988" y1="59000" x2="56805" y2="58800"/>
                        <a14:foregroundMark x1="56016" y1="57800" x2="56016" y2="57800"/>
                        <a14:foregroundMark x1="55621" y1="57000" x2="55621" y2="57000"/>
                        <a14:foregroundMark x1="55621" y1="55200" x2="56213" y2="55200"/>
                        <a14:foregroundMark x1="56213" y1="53400" x2="56213" y2="53400"/>
                        <a14:foregroundMark x1="56213" y1="51000" x2="56213" y2="51000"/>
                        <a14:foregroundMark x1="56213" y1="49800" x2="56213" y2="49800"/>
                        <a14:foregroundMark x1="56213" y1="48600" x2="56213" y2="48600"/>
                        <a14:foregroundMark x1="56213" y1="47000" x2="56213" y2="47000"/>
                        <a14:foregroundMark x1="56410" y1="46000" x2="57002" y2="46000"/>
                        <a14:foregroundMark x1="59172" y1="47400" x2="59172" y2="47400"/>
                        <a14:foregroundMark x1="59369" y1="49000" x2="59369" y2="49000"/>
                        <a14:foregroundMark x1="59763" y1="50200" x2="59763" y2="50200"/>
                        <a14:foregroundMark x1="59763" y1="50200" x2="59763" y2="50200"/>
                        <a14:foregroundMark x1="59369" y1="45800" x2="59369" y2="45800"/>
                        <a14:foregroundMark x1="59369" y1="44400" x2="59369" y2="44400"/>
                        <a14:foregroundMark x1="59369" y1="42800" x2="59369" y2="42800"/>
                        <a14:foregroundMark x1="59763" y1="40000" x2="59961" y2="38800"/>
                        <a14:foregroundMark x1="59961" y1="37800" x2="59961" y2="37800"/>
                        <a14:foregroundMark x1="60158" y1="37800" x2="60158" y2="37800"/>
                        <a14:foregroundMark x1="60158" y1="36400" x2="60158" y2="36400"/>
                        <a14:foregroundMark x1="58580" y1="37200" x2="58580" y2="37200"/>
                        <a14:foregroundMark x1="56213" y1="40400" x2="56213" y2="40400"/>
                        <a14:foregroundMark x1="55621" y1="43000" x2="55621" y2="43000"/>
                        <a14:foregroundMark x1="55621" y1="38400" x2="56213" y2="38600"/>
                        <a14:foregroundMark x1="56213" y1="38200" x2="56213" y2="38200"/>
                        <a14:foregroundMark x1="56410" y1="37400" x2="56410" y2="36800"/>
                        <a14:foregroundMark x1="56410" y1="35200" x2="56410" y2="34400"/>
                        <a14:foregroundMark x1="56410" y1="33000" x2="56410" y2="33000"/>
                        <a14:foregroundMark x1="56410" y1="32600" x2="56410" y2="32600"/>
                        <a14:foregroundMark x1="56410" y1="30600" x2="56410" y2="30600"/>
                        <a14:foregroundMark x1="56213" y1="28800" x2="56213" y2="28800"/>
                        <a14:foregroundMark x1="56410" y1="28600" x2="56410" y2="28600"/>
                        <a14:foregroundMark x1="56805" y1="28000" x2="57594" y2="28000"/>
                        <a14:foregroundMark x1="59763" y1="29400" x2="59763" y2="29400"/>
                        <a14:foregroundMark x1="61341" y1="31000" x2="61341" y2="31000"/>
                        <a14:foregroundMark x1="57988" y1="29600" x2="56607" y2="29400"/>
                        <a14:foregroundMark x1="55227" y1="28600" x2="55227" y2="28600"/>
                        <a14:foregroundMark x1="56410" y1="32000" x2="56805" y2="32600"/>
                        <a14:foregroundMark x1="58580" y1="34000" x2="59763" y2="34800"/>
                        <a14:foregroundMark x1="60158" y1="35200" x2="60158" y2="35200"/>
                        <a14:foregroundMark x1="60355" y1="33400" x2="61538" y2="34600"/>
                        <a14:foregroundMark x1="63314" y1="38000" x2="64300" y2="39400"/>
                        <a14:foregroundMark x1="64497" y1="39800" x2="64497" y2="39800"/>
                        <a14:foregroundMark x1="65089" y1="40200" x2="65089" y2="40200"/>
                        <a14:foregroundMark x1="66667" y1="41200" x2="67456" y2="42200"/>
                        <a14:foregroundMark x1="70217" y1="44600" x2="71006" y2="45400"/>
                        <a14:foregroundMark x1="71598" y1="45600" x2="71598" y2="45600"/>
                        <a14:foregroundMark x1="72387" y1="45600" x2="72387" y2="45600"/>
                        <a14:foregroundMark x1="73176" y1="44800" x2="74162" y2="45200"/>
                        <a14:foregroundMark x1="74162" y1="44200" x2="73570" y2="43600"/>
                        <a14:foregroundMark x1="71795" y1="41800" x2="71795" y2="41800"/>
                        <a14:foregroundMark x1="71006" y1="41400" x2="70020" y2="41000"/>
                      </a14:backgroundRemoval>
                    </a14:imgEffect>
                  </a14:imgLayer>
                </a14:imgProps>
              </a:ext>
              <a:ext uri="{28A0092B-C50C-407E-A947-70E740481C1C}">
                <a14:useLocalDpi xmlns:a14="http://schemas.microsoft.com/office/drawing/2010/main" val="0"/>
              </a:ext>
            </a:extLst>
          </a:blip>
          <a:srcRect l="11303" t="10686" r="6894" b="8757"/>
          <a:stretch>
            <a:fillRect/>
          </a:stretch>
        </p:blipFill>
        <p:spPr bwMode="auto">
          <a:xfrm>
            <a:off x="2523138" y="6054351"/>
            <a:ext cx="294065" cy="285587"/>
          </a:xfrm>
          <a:prstGeom prst="rect">
            <a:avLst/>
          </a:prstGeom>
          <a:noFill/>
          <a:extLst>
            <a:ext uri="{909E8E84-426E-40DD-AFC4-6F175D3DCCD1}">
              <a14:hiddenFill xmlns:a14="http://schemas.microsoft.com/office/drawing/2010/main">
                <a:solidFill>
                  <a:srgbClr val="FFFFFF"/>
                </a:solidFill>
              </a14:hiddenFill>
            </a:ext>
          </a:extLst>
        </p:spPr>
      </p:pic>
      <p:pic>
        <p:nvPicPr>
          <p:cNvPr id="922" name="Picture 10" descr="https://img.36krcdn.com/20220715/v2_48a488dffaec45a28d928c1bbcfb4ba2_img_000"/>
          <p:cNvPicPr>
            <a:picLocks noChangeAspect="1" noChangeArrowheads="1"/>
          </p:cNvPicPr>
          <p:nvPr/>
        </p:nvPicPr>
        <p:blipFill>
          <a:blip r:embed="rId7">
            <a:extLst>
              <a:ext uri="{BEBA8EAE-BF5A-486C-A8C5-ECC9F3942E4B}">
                <a14:imgProps xmlns:a14="http://schemas.microsoft.com/office/drawing/2010/main">
                  <a14:imgLayer r:embed="rId8">
                    <a14:imgEffect>
                      <a14:backgroundRemoval t="4092" b="56266" l="30278" r="68704">
                        <a14:foregroundMark x1="42870" y1="21228" x2="42870" y2="21228"/>
                        <a14:foregroundMark x1="49815" y1="21483" x2="49815" y2="21483"/>
                        <a14:foregroundMark x1="52500" y1="30691" x2="52500" y2="30691"/>
                        <a14:foregroundMark x1="58426" y1="31074" x2="58426" y2="31074"/>
                        <a14:foregroundMark x1="56111" y1="33632" x2="56111" y2="33632"/>
                        <a14:foregroundMark x1="56944" y1="35038" x2="56944" y2="35038"/>
                        <a14:foregroundMark x1="57870" y1="37596" x2="57870" y2="37596"/>
                        <a14:foregroundMark x1="58426" y1="40026" x2="58426" y2="40026"/>
                        <a14:foregroundMark x1="58426" y1="40026" x2="58426" y2="40026"/>
                        <a14:foregroundMark x1="59259" y1="41560" x2="59259" y2="41560"/>
                        <a14:foregroundMark x1="59259" y1="41560" x2="59259" y2="41560"/>
                        <a14:foregroundMark x1="59907" y1="43223" x2="59907" y2="43223"/>
                        <a14:foregroundMark x1="59907" y1="43223" x2="59907" y2="43223"/>
                        <a14:foregroundMark x1="60648" y1="43990" x2="60648" y2="43990"/>
                        <a14:foregroundMark x1="60370" y1="43095" x2="60370" y2="43095"/>
                        <a14:foregroundMark x1="60278" y1="41049" x2="60278" y2="40537"/>
                        <a14:foregroundMark x1="60741" y1="38491" x2="60741" y2="38491"/>
                        <a14:foregroundMark x1="64907" y1="35166" x2="64907" y2="35166"/>
                        <a14:foregroundMark x1="61296" y1="36573" x2="61296" y2="36573"/>
                        <a14:foregroundMark x1="61019" y1="37596" x2="61019" y2="37596"/>
                        <a14:foregroundMark x1="57500" y1="39386" x2="57130" y2="39642"/>
                        <a14:foregroundMark x1="56296" y1="39770" x2="56296" y2="39770"/>
                        <a14:foregroundMark x1="55648" y1="39770" x2="54630" y2="38875"/>
                        <a14:foregroundMark x1="54167" y1="38363" x2="54167" y2="38363"/>
                        <a14:foregroundMark x1="53796" y1="37724" x2="53796" y2="37724"/>
                        <a14:foregroundMark x1="53426" y1="37468" x2="53426" y2="37468"/>
                        <a14:foregroundMark x1="54815" y1="38619" x2="55093" y2="38875"/>
                        <a14:foregroundMark x1="57778" y1="40537" x2="57778" y2="40537"/>
                        <a14:foregroundMark x1="57778" y1="40537" x2="57778" y2="40537"/>
                        <a14:foregroundMark x1="56852" y1="39770" x2="56852" y2="39770"/>
                        <a14:foregroundMark x1="56759" y1="41176" x2="56759" y2="41176"/>
                        <a14:foregroundMark x1="57593" y1="42327" x2="57593" y2="42327"/>
                        <a14:foregroundMark x1="58148" y1="42327" x2="58611" y2="42327"/>
                        <a14:foregroundMark x1="58611" y1="42072" x2="58611" y2="42072"/>
                        <a14:foregroundMark x1="57778" y1="41049" x2="57778" y2="41049"/>
                        <a14:foregroundMark x1="54167" y1="38747" x2="53241" y2="38363"/>
                        <a14:foregroundMark x1="53056" y1="38235" x2="53056" y2="38235"/>
                        <a14:foregroundMark x1="52778" y1="39898" x2="52778" y2="39898"/>
                        <a14:foregroundMark x1="51759" y1="38875" x2="51759" y2="38875"/>
                        <a14:foregroundMark x1="51574" y1="38875" x2="51574" y2="38875"/>
                        <a14:foregroundMark x1="51204" y1="37852" x2="51204" y2="37852"/>
                        <a14:foregroundMark x1="51019" y1="37724" x2="51019" y2="37724"/>
                        <a14:foregroundMark x1="50556" y1="36701" x2="50556" y2="36701"/>
                        <a14:foregroundMark x1="50185" y1="36061" x2="50185" y2="36061"/>
                        <a14:foregroundMark x1="44352" y1="28261" x2="44352" y2="28261"/>
                        <a14:foregroundMark x1="45185" y1="35550" x2="45185" y2="35550"/>
                        <a14:foregroundMark x1="45185" y1="35678" x2="45185" y2="35678"/>
                        <a14:foregroundMark x1="42407" y1="35550" x2="42037" y2="35550"/>
                        <a14:foregroundMark x1="41389" y1="35550" x2="41389" y2="35550"/>
                        <a14:foregroundMark x1="41204" y1="35550" x2="41204" y2="35550"/>
                        <a14:foregroundMark x1="40926" y1="35550" x2="40926" y2="35550"/>
                        <a14:foregroundMark x1="40741" y1="35550" x2="40741" y2="35550"/>
                        <a14:foregroundMark x1="40185" y1="35806" x2="40185" y2="35806"/>
                        <a14:foregroundMark x1="40185" y1="35806" x2="40185" y2="35806"/>
                        <a14:foregroundMark x1="41204" y1="35166" x2="41204" y2="35166"/>
                        <a14:foregroundMark x1="41852" y1="34783" x2="41852" y2="34783"/>
                        <a14:foregroundMark x1="42130" y1="34783" x2="42130" y2="34783"/>
                        <a14:foregroundMark x1="42778" y1="34271" x2="42778" y2="34271"/>
                        <a14:foregroundMark x1="43241" y1="33887" x2="43241" y2="33887"/>
                        <a14:foregroundMark x1="43796" y1="33632" x2="43796" y2="33632"/>
                        <a14:foregroundMark x1="43981" y1="33120" x2="43981" y2="33120"/>
                        <a14:foregroundMark x1="44167" y1="32609" x2="44167" y2="32609"/>
                        <a14:foregroundMark x1="44167" y1="32481" x2="43981" y2="32353"/>
                        <a14:foregroundMark x1="43981" y1="32353" x2="43981" y2="32353"/>
                        <a14:foregroundMark x1="43241" y1="31330" x2="43241" y2="31330"/>
                        <a14:foregroundMark x1="42685" y1="30691" x2="42685" y2="30691"/>
                        <a14:foregroundMark x1="42407" y1="30307" x2="42130" y2="30179"/>
                        <a14:foregroundMark x1="42130" y1="30179" x2="42130" y2="30179"/>
                        <a14:foregroundMark x1="42130" y1="30051" x2="41759" y2="30179"/>
                        <a14:foregroundMark x1="41481" y1="31074" x2="41481" y2="31074"/>
                        <a14:foregroundMark x1="42130" y1="35166" x2="42130" y2="35166"/>
                        <a14:foregroundMark x1="41481" y1="31841" x2="41481" y2="31841"/>
                        <a14:foregroundMark x1="41481" y1="31841" x2="41481" y2="31841"/>
                        <a14:foregroundMark x1="41481" y1="31841" x2="41481" y2="31841"/>
                        <a14:foregroundMark x1="40741" y1="30691" x2="40741" y2="30691"/>
                        <a14:foregroundMark x1="40278" y1="30307" x2="40278" y2="30307"/>
                        <a14:foregroundMark x1="39444" y1="29540" x2="39259" y2="29412"/>
                        <a14:foregroundMark x1="38796" y1="29028" x2="38426" y2="28645"/>
                        <a14:foregroundMark x1="38241" y1="28261" x2="37963" y2="27749"/>
                        <a14:foregroundMark x1="37778" y1="27238" x2="37778" y2="27238"/>
                        <a14:foregroundMark x1="37685" y1="26982" x2="37685" y2="26982"/>
                        <a14:foregroundMark x1="37222" y1="25831" x2="37222" y2="25831"/>
                        <a14:foregroundMark x1="37222" y1="25703" x2="37222" y2="25703"/>
                        <a14:foregroundMark x1="37315" y1="25320" x2="37315" y2="25320"/>
                        <a14:foregroundMark x1="37593" y1="24936" x2="37870" y2="24936"/>
                        <a14:foregroundMark x1="37963" y1="24936" x2="38056" y2="24552"/>
                        <a14:foregroundMark x1="37963" y1="24552" x2="37963" y2="24552"/>
                        <a14:foregroundMark x1="37963" y1="24425" x2="37963" y2="24425"/>
                        <a14:foregroundMark x1="37963" y1="24425" x2="37963" y2="24425"/>
                        <a14:foregroundMark x1="37963" y1="24425" x2="37963" y2="24425"/>
                        <a14:foregroundMark x1="37500" y1="22762" x2="37500" y2="22762"/>
                        <a14:foregroundMark x1="37500" y1="22634" x2="37500" y2="22634"/>
                        <a14:foregroundMark x1="37500" y1="22634" x2="37500" y2="22634"/>
                        <a14:foregroundMark x1="38426" y1="26598" x2="38426" y2="26598"/>
                        <a14:foregroundMark x1="39352" y1="28772" x2="39352" y2="28772"/>
                        <a14:foregroundMark x1="39815" y1="29795" x2="39815" y2="29795"/>
                        <a14:foregroundMark x1="39907" y1="29795" x2="39630" y2="29412"/>
                        <a14:foregroundMark x1="39352" y1="29028" x2="39352" y2="29028"/>
                        <a14:foregroundMark x1="38889" y1="28517" x2="38796" y2="28005"/>
                        <a14:foregroundMark x1="38519" y1="27494" x2="38519" y2="27494"/>
                        <a14:foregroundMark x1="38519" y1="27238" x2="38333" y2="26598"/>
                        <a14:foregroundMark x1="38333" y1="26343" x2="38148" y2="25192"/>
                        <a14:foregroundMark x1="38148" y1="25064" x2="38148" y2="24808"/>
                        <a14:foregroundMark x1="38148" y1="24425" x2="38241" y2="24041"/>
                        <a14:foregroundMark x1="38796" y1="24041" x2="39074" y2="24041"/>
                        <a14:foregroundMark x1="39444" y1="24169" x2="39444" y2="24169"/>
                        <a14:foregroundMark x1="39815" y1="24169" x2="40093" y2="24169"/>
                        <a14:foregroundMark x1="41019" y1="25831" x2="41019" y2="25831"/>
                        <a14:foregroundMark x1="41852" y1="26598" x2="41852" y2="26598"/>
                        <a14:foregroundMark x1="41944" y1="26598" x2="42315" y2="26598"/>
                        <a14:foregroundMark x1="42870" y1="26598" x2="43241" y2="26598"/>
                        <a14:foregroundMark x1="43333" y1="26598" x2="43889" y2="26598"/>
                        <a14:foregroundMark x1="44444" y1="26343" x2="45370" y2="26343"/>
                        <a14:foregroundMark x1="45463" y1="26343" x2="46019" y2="26343"/>
                        <a14:foregroundMark x1="46574" y1="26343" x2="47222" y2="26343"/>
                        <a14:foregroundMark x1="47222" y1="26343" x2="47037" y2="26343"/>
                        <a14:foregroundMark x1="44259" y1="29923" x2="44259" y2="29923"/>
                        <a14:foregroundMark x1="45648" y1="31714" x2="45648" y2="31714"/>
                        <a14:foregroundMark x1="45926" y1="31714" x2="45926" y2="31714"/>
                        <a14:foregroundMark x1="46111" y1="31714" x2="46111" y2="31714"/>
                        <a14:foregroundMark x1="45833" y1="30051" x2="45833" y2="30051"/>
                        <a14:foregroundMark x1="45833" y1="29412" x2="45833" y2="29412"/>
                        <a14:foregroundMark x1="45833" y1="29412" x2="45833" y2="29412"/>
                        <a14:foregroundMark x1="45926" y1="28389" x2="45926" y2="28133"/>
                        <a14:foregroundMark x1="46111" y1="27494" x2="46296" y2="27366"/>
                        <a14:foregroundMark x1="46481" y1="27238" x2="46667" y2="27238"/>
                        <a14:foregroundMark x1="46111" y1="30563" x2="46111" y2="30563"/>
                        <a14:foregroundMark x1="45648" y1="30563" x2="45648" y2="30563"/>
                        <a14:foregroundMark x1="45370" y1="31586" x2="45370" y2="31586"/>
                        <a14:foregroundMark x1="45093" y1="31586" x2="44722" y2="31586"/>
                        <a14:foregroundMark x1="44444" y1="31586" x2="44444" y2="31586"/>
                        <a14:foregroundMark x1="44444" y1="31586" x2="44444" y2="31586"/>
                        <a14:foregroundMark x1="44907" y1="30691" x2="44907" y2="30691"/>
                        <a14:foregroundMark x1="45000" y1="30307" x2="45000" y2="30307"/>
                        <a14:foregroundMark x1="45278" y1="29795" x2="45278" y2="29795"/>
                        <a14:foregroundMark x1="44167" y1="25703" x2="44167" y2="25703"/>
                        <a14:foregroundMark x1="45741" y1="25064" x2="46111" y2="25064"/>
                        <a14:foregroundMark x1="45926" y1="25192" x2="45926" y2="25192"/>
                        <a14:foregroundMark x1="45833" y1="25959" x2="45833" y2="26471"/>
                        <a14:foregroundMark x1="46574" y1="27621" x2="46852" y2="27621"/>
                        <a14:foregroundMark x1="47222" y1="27749" x2="47593" y2="27749"/>
                        <a14:foregroundMark x1="47685" y1="27749" x2="47870" y2="27749"/>
                        <a14:foregroundMark x1="48241" y1="26726" x2="48426" y2="26215"/>
                        <a14:foregroundMark x1="49167" y1="25192" x2="49167" y2="25192"/>
                        <a14:foregroundMark x1="49537" y1="24169" x2="49722" y2="24169"/>
                        <a14:foregroundMark x1="49815" y1="23913" x2="49815" y2="23913"/>
                        <a14:foregroundMark x1="50000" y1="23657" x2="50000" y2="23657"/>
                        <a14:foregroundMark x1="50278" y1="23402" x2="50278" y2="23402"/>
                        <a14:foregroundMark x1="50370" y1="23274" x2="50370" y2="23274"/>
                        <a14:foregroundMark x1="50370" y1="23018" x2="50370" y2="22634"/>
                        <a14:foregroundMark x1="48426" y1="24552" x2="48426" y2="24552"/>
                        <a14:foregroundMark x1="47407" y1="23402" x2="47407" y2="23402"/>
                        <a14:foregroundMark x1="47130" y1="23402" x2="46667" y2="23274"/>
                        <a14:foregroundMark x1="46204" y1="23274" x2="46204" y2="23274"/>
                        <a14:foregroundMark x1="46111" y1="23146" x2="46111" y2="23146"/>
                        <a14:foregroundMark x1="45741" y1="23146" x2="45741" y2="23146"/>
                        <a14:foregroundMark x1="45370" y1="23018" x2="45370" y2="23018"/>
                        <a14:foregroundMark x1="45000" y1="22123" x2="45000" y2="22123"/>
                        <a14:foregroundMark x1="44907" y1="21483" x2="44907" y2="21483"/>
                        <a14:foregroundMark x1="44722" y1="20460" x2="44630" y2="19821"/>
                        <a14:foregroundMark x1="43796" y1="18798" x2="43796" y2="18798"/>
                        <a14:foregroundMark x1="41481" y1="18798" x2="41204" y2="18798"/>
                        <a14:foregroundMark x1="41204" y1="18798" x2="41204" y2="18798"/>
                        <a14:foregroundMark x1="41389" y1="18414" x2="41574" y2="18031"/>
                        <a14:foregroundMark x1="41667" y1="17775" x2="41759" y2="17391"/>
                        <a14:foregroundMark x1="42130" y1="17136" x2="42130" y2="17136"/>
                        <a14:foregroundMark x1="42500" y1="19054" x2="42500" y2="19054"/>
                        <a14:foregroundMark x1="45000" y1="19437" x2="45000" y2="19437"/>
                        <a14:foregroundMark x1="46296" y1="22123" x2="46296" y2="23274"/>
                        <a14:foregroundMark x1="46667" y1="26087" x2="46667" y2="26087"/>
                        <a14:foregroundMark x1="46296" y1="28900" x2="46296" y2="28900"/>
                        <a14:foregroundMark x1="46852" y1="30307" x2="47130" y2="30307"/>
                        <a14:foregroundMark x1="47407" y1="30051" x2="47685" y2="29412"/>
                        <a14:foregroundMark x1="47963" y1="28645" x2="47963" y2="28645"/>
                        <a14:foregroundMark x1="48426" y1="28005" x2="48426" y2="28005"/>
                        <a14:foregroundMark x1="49907" y1="27494" x2="50093" y2="27494"/>
                        <a14:foregroundMark x1="51759" y1="26982" x2="51759" y2="26982"/>
                        <a14:foregroundMark x1="51852" y1="26854" x2="51852" y2="26854"/>
                        <a14:foregroundMark x1="48333" y1="28645" x2="48333" y2="28645"/>
                      </a14:backgroundRemoval>
                    </a14:imgEffect>
                  </a14:imgLayer>
                </a14:imgProps>
              </a:ext>
              <a:ext uri="{28A0092B-C50C-407E-A947-70E740481C1C}">
                <a14:useLocalDpi xmlns:a14="http://schemas.microsoft.com/office/drawing/2010/main" val="0"/>
              </a:ext>
            </a:extLst>
          </a:blip>
          <a:srcRect l="30939" t="2378" r="29484" b="43937"/>
          <a:stretch>
            <a:fillRect/>
          </a:stretch>
        </p:blipFill>
        <p:spPr bwMode="auto">
          <a:xfrm>
            <a:off x="10286054" y="6037785"/>
            <a:ext cx="307636" cy="302153"/>
          </a:xfrm>
          <a:prstGeom prst="rect">
            <a:avLst/>
          </a:prstGeom>
          <a:noFill/>
          <a:extLst>
            <a:ext uri="{909E8E84-426E-40DD-AFC4-6F175D3DCCD1}">
              <a14:hiddenFill xmlns:a14="http://schemas.microsoft.com/office/drawing/2010/main">
                <a:solidFill>
                  <a:srgbClr val="FFFFFF"/>
                </a:solidFill>
              </a14:hiddenFill>
            </a:ext>
          </a:extLst>
        </p:spPr>
      </p:pic>
      <p:pic>
        <p:nvPicPr>
          <p:cNvPr id="924" name="Picture 2" descr="https://img2.bianews.com/image/bianews/news/img/1642235599483.png?imageView2/0/format/jpg/q/75"/>
          <p:cNvPicPr>
            <a:picLocks noChangeAspect="1" noChangeArrowheads="1"/>
          </p:cNvPicPr>
          <p:nvPr/>
        </p:nvPicPr>
        <p:blipFill>
          <a:blip r:embed="rId1">
            <a:extLst>
              <a:ext uri="{BEBA8EAE-BF5A-486C-A8C5-ECC9F3942E4B}">
                <a14:imgProps xmlns:a14="http://schemas.microsoft.com/office/drawing/2010/main">
                  <a14:imgLayer r:embed="rId2">
                    <a14:imgEffect>
                      <a14:backgroundRemoval t="2618" b="97906" l="9677" r="89813">
                        <a14:foregroundMark x1="46520" y1="58115" x2="46520" y2="58115"/>
                        <a14:foregroundMark x1="48896" y1="59424" x2="48896" y2="59424"/>
                        <a14:foregroundMark x1="55857" y1="57068" x2="55857" y2="57068"/>
                        <a14:foregroundMark x1="56876" y1="56806" x2="57216" y2="56806"/>
                        <a14:foregroundMark x1="57555" y1="56806" x2="57555" y2="56806"/>
                        <a14:foregroundMark x1="57895" y1="54974" x2="57895" y2="54974"/>
                        <a14:foregroundMark x1="68930" y1="12827" x2="68930" y2="12827"/>
                        <a14:foregroundMark x1="37691" y1="56021" x2="37691" y2="56021"/>
                        <a14:foregroundMark x1="41935" y1="63613" x2="41935" y2="63613"/>
                        <a14:foregroundMark x1="42954" y1="65183" x2="42954" y2="65183"/>
                        <a14:foregroundMark x1="41087" y1="65969" x2="41087" y2="65969"/>
                        <a14:foregroundMark x1="38710" y1="65183" x2="38370" y2="65183"/>
                        <a14:foregroundMark x1="37012" y1="63613" x2="37012" y2="63613"/>
                        <a14:foregroundMark x1="36672" y1="62304" x2="36333" y2="59424"/>
                        <a14:foregroundMark x1="35823" y1="58639" x2="35823" y2="57853"/>
                        <a14:foregroundMark x1="35314" y1="57592" x2="35314" y2="57592"/>
                        <a14:foregroundMark x1="34126" y1="63874" x2="34126" y2="63874"/>
                        <a14:foregroundMark x1="34465" y1="64136" x2="35314" y2="64660"/>
                        <a14:foregroundMark x1="36842" y1="66754" x2="36842" y2="66754"/>
                        <a14:foregroundMark x1="39728" y1="70942" x2="40238" y2="71204"/>
                        <a14:foregroundMark x1="42784" y1="72251" x2="43973" y2="72251"/>
                        <a14:foregroundMark x1="47878" y1="73037" x2="48896" y2="73037"/>
                        <a14:foregroundMark x1="54329" y1="72775" x2="55518" y2="70157"/>
                        <a14:foregroundMark x1="57725" y1="67016" x2="57725" y2="64660"/>
                        <a14:foregroundMark x1="56706" y1="61780" x2="56876" y2="61257"/>
                        <a14:foregroundMark x1="56537" y1="60209" x2="56197" y2="58901"/>
                        <a14:foregroundMark x1="54839" y1="54188" x2="54839" y2="54188"/>
                        <a14:foregroundMark x1="53990" y1="52618" x2="53480" y2="52094"/>
                        <a14:foregroundMark x1="52971" y1="51309" x2="52632" y2="51047"/>
                      </a14:backgroundRemoval>
                    </a14:imgEffect>
                  </a14:imgLayer>
                </a14:imgProps>
              </a:ext>
              <a:ext uri="{28A0092B-C50C-407E-A947-70E740481C1C}">
                <a14:useLocalDpi xmlns:a14="http://schemas.microsoft.com/office/drawing/2010/main" val="0"/>
              </a:ext>
            </a:extLst>
          </a:blip>
          <a:srcRect l="13858" t="4624" r="17837"/>
          <a:stretch>
            <a:fillRect/>
          </a:stretch>
        </p:blipFill>
        <p:spPr bwMode="auto">
          <a:xfrm>
            <a:off x="6122632" y="6048098"/>
            <a:ext cx="322260" cy="291840"/>
          </a:xfrm>
          <a:prstGeom prst="rect">
            <a:avLst/>
          </a:prstGeom>
          <a:noFill/>
          <a:extLst>
            <a:ext uri="{909E8E84-426E-40DD-AFC4-6F175D3DCCD1}">
              <a14:hiddenFill xmlns:a14="http://schemas.microsoft.com/office/drawing/2010/main">
                <a:solidFill>
                  <a:srgbClr val="FFFFFF"/>
                </a:solidFill>
              </a14:hiddenFill>
            </a:ext>
          </a:extLst>
        </p:spPr>
      </p:pic>
      <p:pic>
        <p:nvPicPr>
          <p:cNvPr id="925" name="Picture 2" descr="https://img0.baidu.com/it/u=391064354,72400491&amp;fm=253&amp;fmt=auto&amp;app=138&amp;f=JPEG?w=560&amp;h=350"/>
          <p:cNvPicPr>
            <a:picLocks noChangeAspect="1" noChangeArrowheads="1"/>
          </p:cNvPicPr>
          <p:nvPr/>
        </p:nvPicPr>
        <p:blipFill>
          <a:blip r:embed="rId9">
            <a:extLst>
              <a:ext uri="{BEBA8EAE-BF5A-486C-A8C5-ECC9F3942E4B}">
                <a14:imgProps xmlns:a14="http://schemas.microsoft.com/office/drawing/2010/main">
                  <a14:imgLayer r:embed="rId10">
                    <a14:imgEffect>
                      <a14:backgroundRemoval t="286" b="98286" l="10000" r="90000">
                        <a14:foregroundMark x1="34821" y1="40000" x2="34821" y2="40000"/>
                        <a14:foregroundMark x1="27679" y1="46571" x2="27679" y2="46571"/>
                        <a14:foregroundMark x1="37679" y1="53143" x2="37679" y2="53143"/>
                        <a14:foregroundMark x1="34821" y1="53143" x2="34821" y2="53143"/>
                        <a14:foregroundMark x1="34286" y1="53143" x2="34286" y2="53143"/>
                        <a14:foregroundMark x1="24821" y1="50571" x2="24821" y2="50571"/>
                        <a14:foregroundMark x1="27857" y1="50571" x2="27857" y2="50571"/>
                        <a14:foregroundMark x1="28214" y1="50571" x2="28214" y2="50571"/>
                        <a14:foregroundMark x1="38214" y1="48857" x2="38214" y2="48857"/>
                        <a14:foregroundMark x1="39643" y1="49143" x2="39643" y2="49143"/>
                        <a14:foregroundMark x1="40893" y1="50857" x2="40893" y2="50857"/>
                        <a14:foregroundMark x1="46964" y1="46571" x2="46964" y2="46571"/>
                        <a14:foregroundMark x1="46964" y1="46571" x2="46964" y2="46571"/>
                        <a14:foregroundMark x1="47143" y1="48571" x2="47143" y2="48571"/>
                        <a14:foregroundMark x1="45893" y1="51429" x2="45893" y2="51429"/>
                        <a14:foregroundMark x1="45000" y1="53714" x2="45000" y2="53714"/>
                        <a14:foregroundMark x1="44643" y1="59143" x2="44643" y2="59143"/>
                        <a14:foregroundMark x1="44107" y1="62857" x2="44107" y2="62857"/>
                        <a14:foregroundMark x1="53393" y1="59714" x2="53393" y2="59714"/>
                        <a14:foregroundMark x1="53393" y1="59714" x2="53393" y2="59714"/>
                        <a14:foregroundMark x1="55714" y1="62286" x2="55714" y2="62286"/>
                        <a14:foregroundMark x1="55714" y1="57143" x2="55714" y2="57143"/>
                        <a14:foregroundMark x1="55536" y1="50857" x2="55536" y2="50857"/>
                        <a14:foregroundMark x1="55179" y1="45714" x2="55179" y2="45714"/>
                        <a14:foregroundMark x1="55179" y1="42000" x2="55179" y2="42000"/>
                        <a14:foregroundMark x1="55179" y1="41143" x2="55179" y2="41143"/>
                        <a14:foregroundMark x1="68036" y1="42571" x2="68036" y2="42571"/>
                        <a14:foregroundMark x1="66071" y1="46286" x2="66071" y2="46286"/>
                        <a14:foregroundMark x1="64286" y1="46286" x2="64286" y2="46286"/>
                        <a14:foregroundMark x1="63929" y1="46286" x2="63929" y2="46286"/>
                        <a14:foregroundMark x1="63571" y1="44286" x2="63571" y2="44286"/>
                        <a14:foregroundMark x1="63571" y1="41143" x2="63571" y2="41143"/>
                        <a14:foregroundMark x1="65893" y1="42286" x2="66429" y2="42857"/>
                        <a14:foregroundMark x1="64464" y1="49429" x2="64464" y2="49429"/>
                        <a14:foregroundMark x1="64464" y1="51714" x2="64464" y2="51714"/>
                        <a14:foregroundMark x1="64464" y1="55143" x2="64464" y2="55143"/>
                        <a14:foregroundMark x1="64286" y1="56857" x2="64286" y2="56857"/>
                        <a14:foregroundMark x1="64286" y1="60000" x2="64286" y2="60000"/>
                        <a14:foregroundMark x1="71964" y1="54571" x2="72679" y2="54286"/>
                        <a14:foregroundMark x1="72679" y1="54286" x2="72679" y2="54286"/>
                        <a14:foregroundMark x1="73036" y1="42286" x2="73036" y2="42286"/>
                        <a14:foregroundMark x1="73036" y1="42000" x2="73036" y2="42000"/>
                      </a14:backgroundRemoval>
                    </a14:imgEffect>
                  </a14:imgLayer>
                </a14:imgProps>
              </a:ext>
              <a:ext uri="{28A0092B-C50C-407E-A947-70E740481C1C}">
                <a14:useLocalDpi xmlns:a14="http://schemas.microsoft.com/office/drawing/2010/main" val="0"/>
              </a:ext>
            </a:extLst>
          </a:blip>
          <a:srcRect l="18333" t="2572" r="16667"/>
          <a:stretch>
            <a:fillRect/>
          </a:stretch>
        </p:blipFill>
        <p:spPr bwMode="auto">
          <a:xfrm>
            <a:off x="6997178" y="6053960"/>
            <a:ext cx="305267" cy="285978"/>
          </a:xfrm>
          <a:prstGeom prst="rect">
            <a:avLst/>
          </a:prstGeom>
          <a:noFill/>
          <a:extLst>
            <a:ext uri="{909E8E84-426E-40DD-AFC4-6F175D3DCCD1}">
              <a14:hiddenFill xmlns:a14="http://schemas.microsoft.com/office/drawing/2010/main">
                <a:solidFill>
                  <a:srgbClr val="FFFFFF"/>
                </a:solidFill>
              </a14:hiddenFill>
            </a:ext>
          </a:extLst>
        </p:spPr>
      </p:pic>
      <p:pic>
        <p:nvPicPr>
          <p:cNvPr id="926" name="Picture 6" descr="https://img2.baidu.com/it/u=454637460,3001935894&amp;fm=253&amp;fmt=auto&amp;app=138&amp;f=JPEG?w=507&amp;h=500"/>
          <p:cNvPicPr>
            <a:picLocks noChangeAspect="1" noChangeArrowheads="1"/>
          </p:cNvPicPr>
          <p:nvPr/>
        </p:nvPicPr>
        <p:blipFill>
          <a:blip r:embed="rId5">
            <a:extLst>
              <a:ext uri="{BEBA8EAE-BF5A-486C-A8C5-ECC9F3942E4B}">
                <a14:imgProps xmlns:a14="http://schemas.microsoft.com/office/drawing/2010/main">
                  <a14:imgLayer r:embed="rId6">
                    <a14:imgEffect>
                      <a14:backgroundRemoval t="10000" b="90000" l="10000" r="90000">
                        <a14:foregroundMark x1="40434" y1="75200" x2="40434" y2="75200"/>
                        <a14:foregroundMark x1="50493" y1="79200" x2="50493" y2="79200"/>
                        <a14:foregroundMark x1="52860" y1="79600" x2="53452" y2="79600"/>
                        <a14:foregroundMark x1="54438" y1="79400" x2="54438" y2="78600"/>
                        <a14:foregroundMark x1="56213" y1="76800" x2="56805" y2="76000"/>
                        <a14:foregroundMark x1="57988" y1="73200" x2="58383" y2="71400"/>
                        <a14:foregroundMark x1="59961" y1="67200" x2="60552" y2="66000"/>
                        <a14:foregroundMark x1="60355" y1="64800" x2="60355" y2="64200"/>
                        <a14:foregroundMark x1="59961" y1="63400" x2="59961" y2="63400"/>
                        <a14:foregroundMark x1="59369" y1="62600" x2="59369" y2="62600"/>
                        <a14:foregroundMark x1="53846" y1="66800" x2="53846" y2="66800"/>
                        <a14:foregroundMark x1="49507" y1="73200" x2="49507" y2="73200"/>
                        <a14:foregroundMark x1="49310" y1="73200" x2="48718" y2="74200"/>
                        <a14:foregroundMark x1="44576" y1="75200" x2="42998" y2="75800"/>
                        <a14:foregroundMark x1="41026" y1="74200" x2="40434" y2="73800"/>
                        <a14:foregroundMark x1="38067" y1="71200" x2="37673" y2="70600"/>
                        <a14:foregroundMark x1="36292" y1="69000" x2="36884" y2="69400"/>
                        <a14:foregroundMark x1="36095" y1="66400" x2="36292" y2="65400"/>
                        <a14:foregroundMark x1="35503" y1="63400" x2="35503" y2="62000"/>
                        <a14:foregroundMark x1="35503" y1="59400" x2="35700" y2="58000"/>
                        <a14:foregroundMark x1="35700" y1="55200" x2="35700" y2="55200"/>
                        <a14:foregroundMark x1="37870" y1="52400" x2="39053" y2="50600"/>
                        <a14:foregroundMark x1="42406" y1="48600" x2="43195" y2="48800"/>
                        <a14:foregroundMark x1="43590" y1="48800" x2="43590" y2="48800"/>
                        <a14:foregroundMark x1="43787" y1="48200" x2="43787" y2="48200"/>
                        <a14:foregroundMark x1="43984" y1="47800" x2="43984" y2="47800"/>
                        <a14:foregroundMark x1="44379" y1="47800" x2="44379" y2="47800"/>
                        <a14:foregroundMark x1="42406" y1="49200" x2="42406" y2="49200"/>
                        <a14:foregroundMark x1="41815" y1="49600" x2="41026" y2="50200"/>
                        <a14:foregroundMark x1="40237" y1="50200" x2="40237" y2="50200"/>
                        <a14:foregroundMark x1="57594" y1="43000" x2="57594" y2="43000"/>
                        <a14:foregroundMark x1="59566" y1="42600" x2="60158" y2="42200"/>
                        <a14:foregroundMark x1="62130" y1="40000" x2="62130" y2="40000"/>
                        <a14:foregroundMark x1="65483" y1="40800" x2="65483" y2="40800"/>
                        <a14:foregroundMark x1="37475" y1="50200" x2="37475" y2="50200"/>
                        <a14:foregroundMark x1="36686" y1="51200" x2="36095" y2="51200"/>
                        <a14:foregroundMark x1="34517" y1="54000" x2="34517" y2="54000"/>
                        <a14:foregroundMark x1="33333" y1="56800" x2="33333" y2="56800"/>
                        <a14:foregroundMark x1="32347" y1="60200" x2="32347" y2="60200"/>
                        <a14:foregroundMark x1="32347" y1="60400" x2="32347" y2="60400"/>
                        <a14:foregroundMark x1="32347" y1="62600" x2="32347" y2="62600"/>
                        <a14:foregroundMark x1="32150" y1="63000" x2="32150" y2="63000"/>
                        <a14:foregroundMark x1="31953" y1="61600" x2="31953" y2="61600"/>
                        <a14:foregroundMark x1="31755" y1="57600" x2="31755" y2="57600"/>
                        <a14:foregroundMark x1="33136" y1="65800" x2="33531" y2="68000"/>
                        <a14:foregroundMark x1="33531" y1="68400" x2="33531" y2="68400"/>
                        <a14:foregroundMark x1="33531" y1="69200" x2="33925" y2="70800"/>
                        <a14:foregroundMark x1="35700" y1="69600" x2="35700" y2="69600"/>
                        <a14:foregroundMark x1="34122" y1="73200" x2="34122" y2="73200"/>
                        <a14:foregroundMark x1="32347" y1="71200" x2="32347" y2="71200"/>
                        <a14:foregroundMark x1="31361" y1="70200" x2="31361" y2="70200"/>
                        <a14:foregroundMark x1="30769" y1="67400" x2="31361" y2="67800"/>
                        <a14:foregroundMark x1="33136" y1="70800" x2="33136" y2="70800"/>
                        <a14:foregroundMark x1="35306" y1="73200" x2="35306" y2="73200"/>
                        <a14:foregroundMark x1="36686" y1="74400" x2="37475" y2="75600"/>
                        <a14:foregroundMark x1="38067" y1="76200" x2="39053" y2="76800"/>
                        <a14:foregroundMark x1="40237" y1="77800" x2="40828" y2="77800"/>
                        <a14:foregroundMark x1="42406" y1="78200" x2="42998" y2="78800"/>
                        <a14:foregroundMark x1="47929" y1="78800" x2="47929" y2="78800"/>
                        <a14:foregroundMark x1="49507" y1="78200" x2="49507" y2="78200"/>
                        <a14:foregroundMark x1="51085" y1="77000" x2="51085" y2="77000"/>
                        <a14:foregroundMark x1="52465" y1="74800" x2="52465" y2="74800"/>
                        <a14:foregroundMark x1="52860" y1="73200" x2="52860" y2="73200"/>
                        <a14:foregroundMark x1="54043" y1="72000" x2="54635" y2="72000"/>
                        <a14:foregroundMark x1="55621" y1="69800" x2="55621" y2="69800"/>
                        <a14:foregroundMark x1="55819" y1="68800" x2="55819" y2="68800"/>
                        <a14:foregroundMark x1="56213" y1="67600" x2="57002" y2="67600"/>
                        <a14:foregroundMark x1="57002" y1="65400" x2="57002" y2="65400"/>
                        <a14:foregroundMark x1="57199" y1="62000" x2="57199" y2="62000"/>
                        <a14:foregroundMark x1="57199" y1="60600" x2="57199" y2="60600"/>
                        <a14:foregroundMark x1="57396" y1="58800" x2="57988" y2="58800"/>
                        <a14:foregroundMark x1="57988" y1="57800" x2="57988" y2="57800"/>
                        <a14:foregroundMark x1="57988" y1="57400" x2="57988" y2="57400"/>
                        <a14:foregroundMark x1="57988" y1="56200" x2="57988" y2="56200"/>
                        <a14:foregroundMark x1="57791" y1="54000" x2="57791" y2="54000"/>
                        <a14:foregroundMark x1="57396" y1="52400" x2="57396" y2="52400"/>
                        <a14:foregroundMark x1="57396" y1="52200" x2="57396" y2="52200"/>
                        <a14:foregroundMark x1="57396" y1="50600" x2="57396" y2="50600"/>
                        <a14:foregroundMark x1="56805" y1="50000" x2="56805" y2="50000"/>
                        <a14:foregroundMark x1="58974" y1="54000" x2="58974" y2="54000"/>
                        <a14:foregroundMark x1="58777" y1="56800" x2="58777" y2="56800"/>
                        <a14:foregroundMark x1="58974" y1="59400" x2="58974" y2="59400"/>
                        <a14:foregroundMark x1="57988" y1="59000" x2="56805" y2="58800"/>
                        <a14:foregroundMark x1="56016" y1="57800" x2="56016" y2="57800"/>
                        <a14:foregroundMark x1="55621" y1="57000" x2="55621" y2="57000"/>
                        <a14:foregroundMark x1="55621" y1="55200" x2="56213" y2="55200"/>
                        <a14:foregroundMark x1="56213" y1="53400" x2="56213" y2="53400"/>
                        <a14:foregroundMark x1="56213" y1="51000" x2="56213" y2="51000"/>
                        <a14:foregroundMark x1="56213" y1="49800" x2="56213" y2="49800"/>
                        <a14:foregroundMark x1="56213" y1="48600" x2="56213" y2="48600"/>
                        <a14:foregroundMark x1="56213" y1="47000" x2="56213" y2="47000"/>
                        <a14:foregroundMark x1="56410" y1="46000" x2="57002" y2="46000"/>
                        <a14:foregroundMark x1="59172" y1="47400" x2="59172" y2="47400"/>
                        <a14:foregroundMark x1="59369" y1="49000" x2="59369" y2="49000"/>
                        <a14:foregroundMark x1="59763" y1="50200" x2="59763" y2="50200"/>
                        <a14:foregroundMark x1="59763" y1="50200" x2="59763" y2="50200"/>
                        <a14:foregroundMark x1="59369" y1="45800" x2="59369" y2="45800"/>
                        <a14:foregroundMark x1="59369" y1="44400" x2="59369" y2="44400"/>
                        <a14:foregroundMark x1="59369" y1="42800" x2="59369" y2="42800"/>
                        <a14:foregroundMark x1="59763" y1="40000" x2="59961" y2="38800"/>
                        <a14:foregroundMark x1="59961" y1="37800" x2="59961" y2="37800"/>
                        <a14:foregroundMark x1="60158" y1="37800" x2="60158" y2="37800"/>
                        <a14:foregroundMark x1="60158" y1="36400" x2="60158" y2="36400"/>
                        <a14:foregroundMark x1="58580" y1="37200" x2="58580" y2="37200"/>
                        <a14:foregroundMark x1="56213" y1="40400" x2="56213" y2="40400"/>
                        <a14:foregroundMark x1="55621" y1="43000" x2="55621" y2="43000"/>
                        <a14:foregroundMark x1="55621" y1="38400" x2="56213" y2="38600"/>
                        <a14:foregroundMark x1="56213" y1="38200" x2="56213" y2="38200"/>
                        <a14:foregroundMark x1="56410" y1="37400" x2="56410" y2="36800"/>
                        <a14:foregroundMark x1="56410" y1="35200" x2="56410" y2="34400"/>
                        <a14:foregroundMark x1="56410" y1="33000" x2="56410" y2="33000"/>
                        <a14:foregroundMark x1="56410" y1="32600" x2="56410" y2="32600"/>
                        <a14:foregroundMark x1="56410" y1="30600" x2="56410" y2="30600"/>
                        <a14:foregroundMark x1="56213" y1="28800" x2="56213" y2="28800"/>
                        <a14:foregroundMark x1="56410" y1="28600" x2="56410" y2="28600"/>
                        <a14:foregroundMark x1="56805" y1="28000" x2="57594" y2="28000"/>
                        <a14:foregroundMark x1="59763" y1="29400" x2="59763" y2="29400"/>
                        <a14:foregroundMark x1="61341" y1="31000" x2="61341" y2="31000"/>
                        <a14:foregroundMark x1="57988" y1="29600" x2="56607" y2="29400"/>
                        <a14:foregroundMark x1="55227" y1="28600" x2="55227" y2="28600"/>
                        <a14:foregroundMark x1="56410" y1="32000" x2="56805" y2="32600"/>
                        <a14:foregroundMark x1="58580" y1="34000" x2="59763" y2="34800"/>
                        <a14:foregroundMark x1="60158" y1="35200" x2="60158" y2="35200"/>
                        <a14:foregroundMark x1="60355" y1="33400" x2="61538" y2="34600"/>
                        <a14:foregroundMark x1="63314" y1="38000" x2="64300" y2="39400"/>
                        <a14:foregroundMark x1="64497" y1="39800" x2="64497" y2="39800"/>
                        <a14:foregroundMark x1="65089" y1="40200" x2="65089" y2="40200"/>
                        <a14:foregroundMark x1="66667" y1="41200" x2="67456" y2="42200"/>
                        <a14:foregroundMark x1="70217" y1="44600" x2="71006" y2="45400"/>
                        <a14:foregroundMark x1="71598" y1="45600" x2="71598" y2="45600"/>
                        <a14:foregroundMark x1="72387" y1="45600" x2="72387" y2="45600"/>
                        <a14:foregroundMark x1="73176" y1="44800" x2="74162" y2="45200"/>
                        <a14:foregroundMark x1="74162" y1="44200" x2="73570" y2="43600"/>
                        <a14:foregroundMark x1="71795" y1="41800" x2="71795" y2="41800"/>
                        <a14:foregroundMark x1="71006" y1="41400" x2="70020" y2="41000"/>
                      </a14:backgroundRemoval>
                    </a14:imgEffect>
                  </a14:imgLayer>
                </a14:imgProps>
              </a:ext>
              <a:ext uri="{28A0092B-C50C-407E-A947-70E740481C1C}">
                <a14:useLocalDpi xmlns:a14="http://schemas.microsoft.com/office/drawing/2010/main" val="0"/>
              </a:ext>
            </a:extLst>
          </a:blip>
          <a:srcRect l="11303" t="10686" r="6894" b="8757"/>
          <a:stretch>
            <a:fillRect/>
          </a:stretch>
        </p:blipFill>
        <p:spPr bwMode="auto">
          <a:xfrm>
            <a:off x="7342231" y="6043472"/>
            <a:ext cx="305266" cy="296466"/>
          </a:xfrm>
          <a:prstGeom prst="rect">
            <a:avLst/>
          </a:prstGeom>
          <a:noFill/>
          <a:extLst>
            <a:ext uri="{909E8E84-426E-40DD-AFC4-6F175D3DCCD1}">
              <a14:hiddenFill xmlns:a14="http://schemas.microsoft.com/office/drawing/2010/main">
                <a:solidFill>
                  <a:srgbClr val="FFFFFF"/>
                </a:solidFill>
              </a14:hiddenFill>
            </a:ext>
          </a:extLst>
        </p:spPr>
      </p:pic>
      <p:pic>
        <p:nvPicPr>
          <p:cNvPr id="927" name="Picture 4" descr="https://img2.baidu.com/it/u=3304601116,3969981452&amp;fm=253&amp;fmt=auto&amp;app=138&amp;f=PNG?w=877&amp;h=500"/>
          <p:cNvPicPr>
            <a:picLocks noChangeAspect="1" noChangeArrowheads="1"/>
          </p:cNvPicPr>
          <p:nvPr/>
        </p:nvPicPr>
        <p:blipFill>
          <a:blip r:embed="rId11">
            <a:extLst>
              <a:ext uri="{BEBA8EAE-BF5A-486C-A8C5-ECC9F3942E4B}">
                <a14:imgProps xmlns:a14="http://schemas.microsoft.com/office/drawing/2010/main">
                  <a14:imgLayer r:embed="rId12">
                    <a14:imgEffect>
                      <a14:backgroundRemoval t="7800" b="76400" l="58267" r="95325">
                        <a14:foregroundMark x1="63854" y1="48200" x2="63854" y2="48200"/>
                        <a14:foregroundMark x1="64652" y1="50800" x2="64652" y2="50800"/>
                        <a14:foregroundMark x1="65792" y1="52400" x2="65792" y2="52400"/>
                        <a14:foregroundMark x1="65678" y1="50800" x2="65678" y2="50800"/>
                        <a14:foregroundMark x1="69669" y1="43800" x2="69669" y2="43800"/>
                        <a14:foregroundMark x1="67959" y1="43000" x2="67959" y2="43000"/>
                        <a14:foregroundMark x1="68301" y1="43200" x2="68301" y2="43200"/>
                        <a14:foregroundMark x1="70582" y1="43800" x2="70810" y2="43800"/>
                        <a14:foregroundMark x1="69327" y1="46200" x2="69327" y2="46200"/>
                        <a14:foregroundMark x1="69327" y1="48000" x2="69327" y2="48000"/>
                        <a14:foregroundMark x1="67845" y1="51200" x2="67845" y2="51200"/>
                        <a14:foregroundMark x1="67617" y1="51200" x2="66819" y2="49800"/>
                        <a14:foregroundMark x1="66249" y1="49400" x2="66249" y2="49400"/>
                        <a14:foregroundMark x1="66021" y1="48600" x2="66021" y2="48600"/>
                        <a14:foregroundMark x1="65336" y1="48200" x2="65108" y2="47800"/>
                        <a14:foregroundMark x1="64652" y1="47600" x2="64424" y2="47600"/>
                        <a14:foregroundMark x1="63284" y1="48000" x2="63284" y2="48000"/>
                        <a14:foregroundMark x1="62828" y1="48000" x2="62828" y2="48000"/>
                        <a14:foregroundMark x1="62714" y1="48000" x2="62714" y2="48800"/>
                        <a14:foregroundMark x1="62258" y1="43200" x2="62258" y2="43200"/>
                        <a14:foregroundMark x1="62030" y1="41400" x2="62030" y2="41000"/>
                        <a14:foregroundMark x1="62030" y1="39400" x2="62030" y2="39400"/>
                        <a14:foregroundMark x1="62030" y1="37600" x2="62030" y2="36200"/>
                        <a14:foregroundMark x1="62030" y1="35600" x2="62030" y2="35600"/>
                        <a14:foregroundMark x1="71152" y1="48000" x2="71152" y2="48000"/>
                        <a14:foregroundMark x1="71494" y1="42400" x2="71494" y2="42400"/>
                        <a14:foregroundMark x1="71494" y1="40000" x2="71494" y2="39400"/>
                        <a14:foregroundMark x1="71494" y1="38000" x2="71494" y2="38000"/>
                        <a14:foregroundMark x1="73204" y1="47800" x2="73204" y2="47800"/>
                        <a14:foregroundMark x1="73318" y1="48400" x2="73318" y2="49000"/>
                        <a14:foregroundMark x1="73432" y1="50400" x2="73432" y2="50400"/>
                        <a14:foregroundMark x1="73432" y1="50400" x2="73432" y2="50400"/>
                        <a14:foregroundMark x1="76625" y1="44200" x2="76625" y2="44200"/>
                        <a14:foregroundMark x1="76625" y1="44200" x2="76625" y2="44200"/>
                        <a14:foregroundMark x1="76625" y1="47400" x2="76625" y2="47400"/>
                        <a14:foregroundMark x1="77195" y1="52600" x2="77195" y2="52600"/>
                        <a14:foregroundMark x1="77309" y1="52800" x2="77309" y2="52800"/>
                        <a14:foregroundMark x1="78905" y1="52000" x2="78905" y2="52000"/>
                        <a14:foregroundMark x1="79818" y1="51200" x2="79818" y2="51200"/>
                        <a14:foregroundMark x1="80046" y1="50200" x2="80046" y2="50200"/>
                        <a14:foregroundMark x1="80046" y1="50200" x2="79590" y2="50000"/>
                        <a14:foregroundMark x1="79019" y1="49000" x2="79019" y2="49000"/>
                        <a14:foregroundMark x1="78335" y1="48200" x2="78335" y2="48200"/>
                        <a14:foregroundMark x1="77993" y1="47600" x2="77765" y2="47400"/>
                        <a14:foregroundMark x1="77309" y1="47000" x2="76967" y2="47000"/>
                        <a14:foregroundMark x1="76739" y1="46600" x2="76739" y2="46600"/>
                        <a14:foregroundMark x1="76055" y1="43400" x2="76055" y2="43400"/>
                        <a14:foregroundMark x1="75941" y1="40800" x2="75941" y2="40800"/>
                        <a14:foregroundMark x1="75713" y1="39000" x2="75713" y2="39000"/>
                        <a14:foregroundMark x1="75713" y1="38800" x2="75713" y2="38800"/>
                        <a14:foregroundMark x1="75713" y1="37800" x2="75713" y2="37800"/>
                        <a14:foregroundMark x1="82896" y1="49000" x2="82896" y2="49000"/>
                        <a14:foregroundMark x1="82896" y1="48600" x2="82896" y2="47000"/>
                        <a14:foregroundMark x1="82896" y1="46800" x2="82896" y2="46800"/>
                        <a14:foregroundMark x1="82896" y1="46400" x2="82896" y2="46400"/>
                        <a14:foregroundMark x1="84379" y1="43000" x2="84379" y2="43000"/>
                        <a14:foregroundMark x1="84721" y1="42400" x2="84721" y2="42400"/>
                        <a14:foregroundMark x1="84721" y1="40000" x2="84721" y2="40000"/>
                        <a14:foregroundMark x1="84835" y1="40000" x2="84835" y2="40000"/>
                        <a14:foregroundMark x1="85063" y1="44000" x2="85291" y2="45800"/>
                        <a14:foregroundMark x1="87685" y1="47600" x2="87685" y2="47600"/>
                        <a14:foregroundMark x1="87685" y1="47800" x2="87571" y2="49600"/>
                        <a14:foregroundMark x1="87571" y1="49600" x2="87571" y2="49600"/>
                        <a14:foregroundMark x1="87571" y1="50200" x2="87571" y2="50200"/>
                      </a14:backgroundRemoval>
                    </a14:imgEffect>
                  </a14:imgLayer>
                </a14:imgProps>
              </a:ext>
              <a:ext uri="{28A0092B-C50C-407E-A947-70E740481C1C}">
                <a14:useLocalDpi xmlns:a14="http://schemas.microsoft.com/office/drawing/2010/main" val="0"/>
              </a:ext>
            </a:extLst>
          </a:blip>
          <a:srcRect l="56170" t="12952" r="7515" b="27010"/>
          <a:stretch>
            <a:fillRect/>
          </a:stretch>
        </p:blipFill>
        <p:spPr bwMode="auto">
          <a:xfrm>
            <a:off x="8052943" y="6047747"/>
            <a:ext cx="309989" cy="292191"/>
          </a:xfrm>
          <a:prstGeom prst="rect">
            <a:avLst/>
          </a:prstGeom>
          <a:noFill/>
          <a:extLst>
            <a:ext uri="{909E8E84-426E-40DD-AFC4-6F175D3DCCD1}">
              <a14:hiddenFill xmlns:a14="http://schemas.microsoft.com/office/drawing/2010/main">
                <a:solidFill>
                  <a:srgbClr val="FFFFFF"/>
                </a:solidFill>
              </a14:hiddenFill>
            </a:ext>
          </a:extLst>
        </p:spPr>
      </p:pic>
      <p:pic>
        <p:nvPicPr>
          <p:cNvPr id="930" name="Picture 2" descr="https://img2.bianews.com/image/bianews/news/img/1642235599483.png?imageView2/0/format/jpg/q/75"/>
          <p:cNvPicPr>
            <a:picLocks noChangeAspect="1" noChangeArrowheads="1"/>
          </p:cNvPicPr>
          <p:nvPr/>
        </p:nvPicPr>
        <p:blipFill>
          <a:blip r:embed="rId1">
            <a:extLst>
              <a:ext uri="{BEBA8EAE-BF5A-486C-A8C5-ECC9F3942E4B}">
                <a14:imgProps xmlns:a14="http://schemas.microsoft.com/office/drawing/2010/main">
                  <a14:imgLayer r:embed="rId2">
                    <a14:imgEffect>
                      <a14:backgroundRemoval t="2618" b="97906" l="9677" r="89813">
                        <a14:foregroundMark x1="46520" y1="58115" x2="46520" y2="58115"/>
                        <a14:foregroundMark x1="48896" y1="59424" x2="48896" y2="59424"/>
                        <a14:foregroundMark x1="55857" y1="57068" x2="55857" y2="57068"/>
                        <a14:foregroundMark x1="56876" y1="56806" x2="57216" y2="56806"/>
                        <a14:foregroundMark x1="57555" y1="56806" x2="57555" y2="56806"/>
                        <a14:foregroundMark x1="57895" y1="54974" x2="57895" y2="54974"/>
                        <a14:foregroundMark x1="68930" y1="12827" x2="68930" y2="12827"/>
                        <a14:foregroundMark x1="37691" y1="56021" x2="37691" y2="56021"/>
                        <a14:foregroundMark x1="41935" y1="63613" x2="41935" y2="63613"/>
                        <a14:foregroundMark x1="42954" y1="65183" x2="42954" y2="65183"/>
                        <a14:foregroundMark x1="41087" y1="65969" x2="41087" y2="65969"/>
                        <a14:foregroundMark x1="38710" y1="65183" x2="38370" y2="65183"/>
                        <a14:foregroundMark x1="37012" y1="63613" x2="37012" y2="63613"/>
                        <a14:foregroundMark x1="36672" y1="62304" x2="36333" y2="59424"/>
                        <a14:foregroundMark x1="35823" y1="58639" x2="35823" y2="57853"/>
                        <a14:foregroundMark x1="35314" y1="57592" x2="35314" y2="57592"/>
                        <a14:foregroundMark x1="34126" y1="63874" x2="34126" y2="63874"/>
                        <a14:foregroundMark x1="34465" y1="64136" x2="35314" y2="64660"/>
                        <a14:foregroundMark x1="36842" y1="66754" x2="36842" y2="66754"/>
                        <a14:foregroundMark x1="39728" y1="70942" x2="40238" y2="71204"/>
                        <a14:foregroundMark x1="42784" y1="72251" x2="43973" y2="72251"/>
                        <a14:foregroundMark x1="47878" y1="73037" x2="48896" y2="73037"/>
                        <a14:foregroundMark x1="54329" y1="72775" x2="55518" y2="70157"/>
                        <a14:foregroundMark x1="57725" y1="67016" x2="57725" y2="64660"/>
                        <a14:foregroundMark x1="56706" y1="61780" x2="56876" y2="61257"/>
                        <a14:foregroundMark x1="56537" y1="60209" x2="56197" y2="58901"/>
                        <a14:foregroundMark x1="54839" y1="54188" x2="54839" y2="54188"/>
                        <a14:foregroundMark x1="53990" y1="52618" x2="53480" y2="52094"/>
                        <a14:foregroundMark x1="52971" y1="51309" x2="52632" y2="51047"/>
                      </a14:backgroundRemoval>
                    </a14:imgEffect>
                  </a14:imgLayer>
                </a14:imgProps>
              </a:ext>
              <a:ext uri="{28A0092B-C50C-407E-A947-70E740481C1C}">
                <a14:useLocalDpi xmlns:a14="http://schemas.microsoft.com/office/drawing/2010/main" val="0"/>
              </a:ext>
            </a:extLst>
          </a:blip>
          <a:srcRect l="13858" t="4624" r="17837"/>
          <a:stretch>
            <a:fillRect/>
          </a:stretch>
        </p:blipFill>
        <p:spPr bwMode="auto">
          <a:xfrm>
            <a:off x="8402717" y="6048098"/>
            <a:ext cx="322260" cy="291840"/>
          </a:xfrm>
          <a:prstGeom prst="rect">
            <a:avLst/>
          </a:prstGeom>
          <a:noFill/>
          <a:extLst>
            <a:ext uri="{909E8E84-426E-40DD-AFC4-6F175D3DCCD1}">
              <a14:hiddenFill xmlns:a14="http://schemas.microsoft.com/office/drawing/2010/main">
                <a:solidFill>
                  <a:srgbClr val="FFFFFF"/>
                </a:solidFill>
              </a14:hiddenFill>
            </a:ext>
          </a:extLst>
        </p:spPr>
      </p:pic>
      <p:sp>
        <p:nvSpPr>
          <p:cNvPr id="855" name="Shape"/>
          <p:cNvSpPr/>
          <p:nvPr/>
        </p:nvSpPr>
        <p:spPr>
          <a:xfrm>
            <a:off x="897016" y="1058225"/>
            <a:ext cx="10397968" cy="938359"/>
          </a:xfrm>
          <a:custGeom>
            <a:avLst/>
            <a:gdLst/>
            <a:ahLst/>
            <a:cxnLst>
              <a:cxn ang="0">
                <a:pos x="wd2" y="hd2"/>
              </a:cxn>
              <a:cxn ang="5400000">
                <a:pos x="wd2" y="hd2"/>
              </a:cxn>
              <a:cxn ang="10800000">
                <a:pos x="wd2" y="hd2"/>
              </a:cxn>
              <a:cxn ang="16200000">
                <a:pos x="wd2" y="hd2"/>
              </a:cxn>
            </a:cxnLst>
            <a:rect l="0" t="0" r="r" b="b"/>
            <a:pathLst>
              <a:path w="21587" h="21599" extrusionOk="0">
                <a:moveTo>
                  <a:pt x="10719" y="89"/>
                </a:moveTo>
                <a:cubicBezTo>
                  <a:pt x="10743" y="29"/>
                  <a:pt x="10768" y="-1"/>
                  <a:pt x="10793" y="0"/>
                </a:cubicBezTo>
                <a:cubicBezTo>
                  <a:pt x="10820" y="1"/>
                  <a:pt x="10846" y="36"/>
                  <a:pt x="10871" y="106"/>
                </a:cubicBezTo>
                <a:lnTo>
                  <a:pt x="21515" y="19741"/>
                </a:lnTo>
                <a:cubicBezTo>
                  <a:pt x="21564" y="19886"/>
                  <a:pt x="21594" y="20333"/>
                  <a:pt x="21586" y="20795"/>
                </a:cubicBezTo>
                <a:cubicBezTo>
                  <a:pt x="21578" y="21250"/>
                  <a:pt x="21536" y="21588"/>
                  <a:pt x="21485" y="21599"/>
                </a:cubicBezTo>
                <a:lnTo>
                  <a:pt x="97" y="21597"/>
                </a:lnTo>
                <a:cubicBezTo>
                  <a:pt x="48" y="21564"/>
                  <a:pt x="8" y="21222"/>
                  <a:pt x="1" y="20777"/>
                </a:cubicBezTo>
                <a:cubicBezTo>
                  <a:pt x="-6" y="20312"/>
                  <a:pt x="25" y="19868"/>
                  <a:pt x="73" y="19724"/>
                </a:cubicBezTo>
                <a:lnTo>
                  <a:pt x="10719" y="89"/>
                </a:lnTo>
                <a:close/>
              </a:path>
            </a:pathLst>
          </a:custGeom>
          <a:solidFill>
            <a:srgbClr val="795696"/>
          </a:solidFill>
          <a:ln w="12700">
            <a:miter lim="400000"/>
          </a:ln>
        </p:spPr>
        <p:txBody>
          <a:bodyPr lIns="22859" tIns="22859" rIns="22859" bIns="22859"/>
          <a:lstStyle/>
          <a:p>
            <a:pPr marL="0" marR="0" lvl="0" indent="0" algn="ctr" defTabSz="412750" rtl="0" eaLnBrk="1" fontAlgn="auto" latinLnBrk="0" hangingPunct="0">
              <a:lnSpc>
                <a:spcPct val="100000"/>
              </a:lnSpc>
              <a:spcBef>
                <a:spcPct val="0"/>
              </a:spcBef>
              <a:spcAft>
                <a:spcPct val="0"/>
              </a:spcAft>
              <a:buClrTx/>
              <a:buSzTx/>
              <a:buFontTx/>
              <a:buNone/>
              <a:defRPr/>
            </a:pPr>
            <a:endParaRPr kumimoji="0" sz="1500" b="0" i="0" u="none" strike="noStrike" kern="0" cap="none" spc="0" normalizeH="0" baseline="0" noProof="0">
              <a:ln>
                <a:noFill/>
              </a:ln>
              <a:solidFill>
                <a:srgbClr val="525455"/>
              </a:solidFill>
              <a:effectLst/>
              <a:uLnTx/>
              <a:uFillTx/>
              <a:latin typeface="微软雅黑" panose="020B0503020204020204" pitchFamily="34" charset="-122"/>
              <a:ea typeface="微软雅黑" panose="020B0503020204020204" pitchFamily="34" charset="-122"/>
              <a:cs typeface="Helvetica"/>
              <a:sym typeface="Helvetica Neue Medium"/>
            </a:endParaRPr>
          </a:p>
        </p:txBody>
      </p:sp>
      <p:sp>
        <p:nvSpPr>
          <p:cNvPr id="865" name="Lorem Ipsum is simply dummy text of the printing and typesetting industry. Lorem Ipsum has been the industry's standard dummy text ever since the 1500s, when an unknown printer took a galley of type and scrambled it to make a type specimen book. It has s"/>
          <p:cNvSpPr txBox="1"/>
          <p:nvPr/>
        </p:nvSpPr>
        <p:spPr>
          <a:xfrm>
            <a:off x="4200115" y="1496848"/>
            <a:ext cx="3458104" cy="297517"/>
          </a:xfrm>
          <a:prstGeom prst="rect">
            <a:avLst/>
          </a:prstGeom>
          <a:ln w="12700">
            <a:miter lim="400000"/>
          </a:ln>
        </p:spPr>
        <p:txBody>
          <a:bodyPr wrap="square" lIns="25400" tIns="25400" rIns="25400" bIns="25400">
            <a:spAutoFit/>
          </a:bodyPr>
          <a:lstStyle>
            <a:lvl1pPr>
              <a:defRPr sz="2200">
                <a:solidFill>
                  <a:srgbClr val="FFFFFF"/>
                </a:solidFill>
                <a:latin typeface="Barlow SemiBold"/>
                <a:ea typeface="Barlow SemiBold"/>
                <a:cs typeface="Barlow SemiBold"/>
                <a:sym typeface="Barlow SemiBold"/>
              </a:defRPr>
            </a:lvl1pPr>
          </a:lstStyle>
          <a:p>
            <a:pPr marL="0" marR="0" lvl="0" indent="0" algn="ctr" defTabSz="412750" rtl="0" eaLnBrk="1" fontAlgn="auto" latinLnBrk="0" hangingPunct="0">
              <a:lnSpc>
                <a:spcPct val="100000"/>
              </a:lnSpc>
              <a:spcBef>
                <a:spcPct val="0"/>
              </a:spcBef>
              <a:spcAft>
                <a:spcPct val="0"/>
              </a:spcAft>
              <a:buClrTx/>
              <a:buSzTx/>
              <a:buFontTx/>
              <a:buNone/>
              <a:defRPr/>
            </a:pPr>
            <a:r>
              <a:rPr kumimoji="0" lang="en-US" altLang="zh-CN" sz="1600" b="1" i="0" u="none" strike="noStrike" kern="0" cap="none" spc="0" normalizeH="0" baseline="0" noProof="0">
                <a:ln>
                  <a:noFill/>
                </a:ln>
                <a:solidFill>
                  <a:srgbClr val="F7F5F7"/>
                </a:solidFill>
                <a:effectLst/>
                <a:uLnTx/>
                <a:uFillTx/>
                <a:latin typeface="微软雅黑" panose="020B0503020204020204" pitchFamily="34" charset="-122"/>
                <a:ea typeface="微软雅黑" panose="020B0503020204020204" pitchFamily="34" charset="-122"/>
                <a:sym typeface="Barlow SemiBold"/>
              </a:rPr>
              <a:t>XX</a:t>
            </a:r>
            <a:r>
              <a:rPr kumimoji="0" lang="zh-CN" altLang="en-US" sz="1600" b="1" i="0" u="none" strike="noStrike" kern="0" cap="none" spc="0" normalizeH="0" baseline="0" noProof="0">
                <a:ln>
                  <a:noFill/>
                </a:ln>
                <a:solidFill>
                  <a:srgbClr val="F7F5F7"/>
                </a:solidFill>
                <a:effectLst/>
                <a:uLnTx/>
                <a:uFillTx/>
                <a:latin typeface="微软雅黑" panose="020B0503020204020204" pitchFamily="34" charset="-122"/>
                <a:ea typeface="微软雅黑" panose="020B0503020204020204" pitchFamily="34" charset="-122"/>
                <a:sym typeface="Barlow SemiBold"/>
              </a:rPr>
              <a:t>品牌</a:t>
            </a:r>
            <a:r>
              <a:rPr kumimoji="0" lang="en-US" altLang="zh-CN" sz="1600" b="1" i="0" u="none" strike="noStrike" kern="0" cap="none" spc="0" normalizeH="0" baseline="0" noProof="0">
                <a:ln>
                  <a:noFill/>
                </a:ln>
                <a:solidFill>
                  <a:srgbClr val="F7F5F7"/>
                </a:solidFill>
                <a:effectLst/>
                <a:uLnTx/>
                <a:uFillTx/>
                <a:latin typeface="微软雅黑" panose="020B0503020204020204" pitchFamily="34" charset="-122"/>
                <a:ea typeface="微软雅黑" panose="020B0503020204020204" pitchFamily="34" charset="-122"/>
                <a:sym typeface="Barlow SemiBold"/>
              </a:rPr>
              <a:t>2024</a:t>
            </a:r>
            <a:r>
              <a:rPr kumimoji="0" lang="zh-CN" altLang="en-US" sz="1600" b="1" i="0" u="none" strike="noStrike" kern="0" cap="none" spc="0" normalizeH="0" baseline="0" noProof="0">
                <a:ln>
                  <a:noFill/>
                </a:ln>
                <a:solidFill>
                  <a:srgbClr val="F7F5F7"/>
                </a:solidFill>
                <a:effectLst/>
                <a:uLnTx/>
                <a:uFillTx/>
                <a:latin typeface="微软雅黑" panose="020B0503020204020204" pitchFamily="34" charset="-122"/>
                <a:ea typeface="微软雅黑" panose="020B0503020204020204" pitchFamily="34" charset="-122"/>
                <a:sym typeface="Barlow SemiBold"/>
              </a:rPr>
              <a:t>年度传播节奏</a:t>
            </a:r>
            <a:endParaRPr kumimoji="0" lang="zh-CN" altLang="en-US" sz="1600" b="1" i="0" u="none" strike="noStrike" kern="0" cap="none" spc="0" normalizeH="0" baseline="0" noProof="0">
              <a:ln>
                <a:noFill/>
              </a:ln>
              <a:solidFill>
                <a:srgbClr val="F7F5F7"/>
              </a:solidFill>
              <a:effectLst/>
              <a:uLnTx/>
              <a:uFillTx/>
              <a:latin typeface="微软雅黑" panose="020B0503020204020204" pitchFamily="34" charset="-122"/>
              <a:ea typeface="微软雅黑" panose="020B0503020204020204" pitchFamily="34" charset="-122"/>
              <a:sym typeface="Barlow SemiBold"/>
            </a:endParaRPr>
          </a:p>
        </p:txBody>
      </p:sp>
      <p:sp>
        <p:nvSpPr>
          <p:cNvPr id="19" name="Rounded Rectangle"/>
          <p:cNvSpPr/>
          <p:nvPr/>
        </p:nvSpPr>
        <p:spPr>
          <a:xfrm>
            <a:off x="897017" y="2066900"/>
            <a:ext cx="10397969" cy="353592"/>
          </a:xfrm>
          <a:prstGeom prst="roundRect">
            <a:avLst>
              <a:gd name="adj" fmla="val 14995"/>
            </a:avLst>
          </a:prstGeom>
          <a:solidFill>
            <a:schemeClr val="accent4"/>
          </a:solidFill>
          <a:ln w="25400">
            <a:solidFill>
              <a:schemeClr val="accent5"/>
            </a:solidFill>
          </a:ln>
        </p:spPr>
        <p:txBody>
          <a:bodyPr lIns="0" tIns="0" rIns="0" bIns="0" anchor="ctr"/>
          <a:lstStyle/>
          <a:p>
            <a:pPr marL="0" marR="0" lvl="0" indent="0" algn="ctr" defTabSz="825500" rtl="0" eaLnBrk="1" fontAlgn="auto" latinLnBrk="0" hangingPunct="0">
              <a:lnSpc>
                <a:spcPct val="100000"/>
              </a:lnSpc>
              <a:spcBef>
                <a:spcPct val="0"/>
              </a:spcBef>
              <a:spcAft>
                <a:spcPct val="0"/>
              </a:spcAft>
              <a:buClrTx/>
              <a:buSzTx/>
              <a:buFontTx/>
              <a:buNone/>
              <a:defRPr/>
            </a:pPr>
            <a:endParaRPr kumimoji="0" sz="1600" i="0" u="none" strike="noStrike" kern="0" cap="none" spc="0" normalizeH="0" baseline="0" noProof="0">
              <a:ln>
                <a:noFill/>
              </a:ln>
              <a:solidFill>
                <a:schemeClr val="bg1"/>
              </a:solidFill>
              <a:effectLst/>
              <a:uLnTx/>
              <a:uFillTx/>
              <a:latin typeface="微软雅黑" panose="020B0503020204020204" pitchFamily="34" charset="-122"/>
              <a:ea typeface="微软雅黑" panose="020B0503020204020204" pitchFamily="34" charset="-122"/>
              <a:cs typeface="Helvetica"/>
              <a:sym typeface="Helvetica Neue Medium"/>
            </a:endParaRPr>
          </a:p>
        </p:txBody>
      </p:sp>
      <p:sp>
        <p:nvSpPr>
          <p:cNvPr id="20" name="Lorem Ipsum is simply dummy text of the printing and typesetting industry. Lorem Ipsum has been the industry's standard dummy text ever since the 1500s, when an unknown printer took a galley of type and scrambled it to make a type specimen book. It has s"/>
          <p:cNvSpPr txBox="1"/>
          <p:nvPr/>
        </p:nvSpPr>
        <p:spPr>
          <a:xfrm>
            <a:off x="7450619" y="2092365"/>
            <a:ext cx="764498" cy="318036"/>
          </a:xfrm>
          <a:prstGeom prst="rect">
            <a:avLst/>
          </a:prstGeom>
          <a:ln w="12700">
            <a:miter lim="400000"/>
          </a:ln>
        </p:spPr>
        <p:txBody>
          <a:bodyPr lIns="50800" tIns="50800" rIns="50800" bIns="50800">
            <a:spAutoFit/>
          </a:bodyPr>
          <a:lstStyle>
            <a:lvl1pPr>
              <a:defRPr sz="2500">
                <a:solidFill>
                  <a:srgbClr val="535353"/>
                </a:solidFill>
                <a:latin typeface="Barlow SemiBold"/>
                <a:ea typeface="Barlow SemiBold"/>
                <a:cs typeface="Barlow SemiBold"/>
                <a:sym typeface="Barlow SemiBold"/>
              </a:defRPr>
            </a:lvl1pPr>
          </a:lstStyle>
          <a:p>
            <a:pPr marL="0" marR="0" lvl="0" indent="0" algn="ctr" defTabSz="825500" rtl="0" eaLnBrk="1" fontAlgn="auto" latinLnBrk="0" hangingPunct="0">
              <a:lnSpc>
                <a:spcPct val="100000"/>
              </a:lnSpc>
              <a:spcBef>
                <a:spcPct val="0"/>
              </a:spcBef>
              <a:spcAft>
                <a:spcPct val="0"/>
              </a:spcAft>
              <a:buClrTx/>
              <a:buSzTx/>
              <a:buFontTx/>
              <a:buNone/>
              <a:defRPr/>
            </a:pPr>
            <a:r>
              <a:rPr kumimoji="0" sz="1400" i="0" u="none" strike="noStrike" kern="0" cap="none" spc="0" normalizeH="0" baseline="0" noProof="0">
                <a:ln>
                  <a:noFill/>
                </a:ln>
                <a:solidFill>
                  <a:schemeClr val="bg1"/>
                </a:solidFill>
                <a:effectLst/>
                <a:uLnTx/>
                <a:uFillTx/>
                <a:latin typeface="微软雅黑" panose="020B0503020204020204" pitchFamily="34" charset="-122"/>
                <a:ea typeface="微软雅黑" panose="020B0503020204020204" pitchFamily="34" charset="-122"/>
                <a:sym typeface="Barlow SemiBold"/>
              </a:rPr>
              <a:t>Aug</a:t>
            </a:r>
            <a:endParaRPr kumimoji="0" sz="1400" i="0" u="none" strike="noStrike" kern="0" cap="none" spc="0" normalizeH="0" baseline="0" noProof="0">
              <a:ln>
                <a:noFill/>
              </a:ln>
              <a:solidFill>
                <a:schemeClr val="bg1"/>
              </a:solidFill>
              <a:effectLst/>
              <a:uLnTx/>
              <a:uFillTx/>
              <a:latin typeface="微软雅黑" panose="020B0503020204020204" pitchFamily="34" charset="-122"/>
              <a:ea typeface="微软雅黑" panose="020B0503020204020204" pitchFamily="34" charset="-122"/>
              <a:sym typeface="Barlow SemiBold"/>
            </a:endParaRPr>
          </a:p>
        </p:txBody>
      </p:sp>
      <p:sp>
        <p:nvSpPr>
          <p:cNvPr id="21" name="Lorem Ipsum is simply dummy text of the printing and typesetting industry. Lorem Ipsum has been the industry's standard dummy text ever since the 1500s, when an unknown printer took a galley of type and scrambled it to make a type specimen book. It has s"/>
          <p:cNvSpPr txBox="1"/>
          <p:nvPr/>
        </p:nvSpPr>
        <p:spPr>
          <a:xfrm>
            <a:off x="6672181" y="2092365"/>
            <a:ext cx="764498" cy="318036"/>
          </a:xfrm>
          <a:prstGeom prst="rect">
            <a:avLst/>
          </a:prstGeom>
          <a:ln w="12700">
            <a:miter lim="400000"/>
          </a:ln>
        </p:spPr>
        <p:txBody>
          <a:bodyPr lIns="50800" tIns="50800" rIns="50800" bIns="50800">
            <a:spAutoFit/>
          </a:bodyPr>
          <a:lstStyle>
            <a:lvl1pPr>
              <a:defRPr sz="2500">
                <a:solidFill>
                  <a:srgbClr val="535353"/>
                </a:solidFill>
                <a:latin typeface="Barlow SemiBold"/>
                <a:ea typeface="Barlow SemiBold"/>
                <a:cs typeface="Barlow SemiBold"/>
                <a:sym typeface="Barlow SemiBold"/>
              </a:defRPr>
            </a:lvl1pPr>
          </a:lstStyle>
          <a:p>
            <a:pPr marL="0" marR="0" lvl="0" indent="0" algn="ctr" defTabSz="825500" rtl="0" eaLnBrk="1" fontAlgn="auto" latinLnBrk="0" hangingPunct="0">
              <a:lnSpc>
                <a:spcPct val="100000"/>
              </a:lnSpc>
              <a:spcBef>
                <a:spcPct val="0"/>
              </a:spcBef>
              <a:spcAft>
                <a:spcPct val="0"/>
              </a:spcAft>
              <a:buClrTx/>
              <a:buSzTx/>
              <a:buFontTx/>
              <a:buNone/>
              <a:defRPr/>
            </a:pPr>
            <a:r>
              <a:rPr kumimoji="0" sz="1400" i="0" u="none" strike="noStrike" kern="0" cap="none" spc="0" normalizeH="0" baseline="0" noProof="0">
                <a:ln>
                  <a:noFill/>
                </a:ln>
                <a:solidFill>
                  <a:schemeClr val="bg1"/>
                </a:solidFill>
                <a:effectLst/>
                <a:uLnTx/>
                <a:uFillTx/>
                <a:latin typeface="微软雅黑" panose="020B0503020204020204" pitchFamily="34" charset="-122"/>
                <a:ea typeface="微软雅黑" panose="020B0503020204020204" pitchFamily="34" charset="-122"/>
                <a:sym typeface="Barlow SemiBold"/>
              </a:rPr>
              <a:t>Jul</a:t>
            </a:r>
            <a:endParaRPr kumimoji="0" sz="1400" i="0" u="none" strike="noStrike" kern="0" cap="none" spc="0" normalizeH="0" baseline="0" noProof="0">
              <a:ln>
                <a:noFill/>
              </a:ln>
              <a:solidFill>
                <a:schemeClr val="bg1"/>
              </a:solidFill>
              <a:effectLst/>
              <a:uLnTx/>
              <a:uFillTx/>
              <a:latin typeface="微软雅黑" panose="020B0503020204020204" pitchFamily="34" charset="-122"/>
              <a:ea typeface="微软雅黑" panose="020B0503020204020204" pitchFamily="34" charset="-122"/>
              <a:sym typeface="Barlow SemiBold"/>
            </a:endParaRPr>
          </a:p>
        </p:txBody>
      </p:sp>
      <p:sp>
        <p:nvSpPr>
          <p:cNvPr id="22" name="Lorem Ipsum is simply dummy text of the printing and typesetting industry. Lorem Ipsum has been the industry's standard dummy text ever since the 1500s, when an unknown printer took a galley of type and scrambled it to make a type specimen book. It has s"/>
          <p:cNvSpPr txBox="1"/>
          <p:nvPr/>
        </p:nvSpPr>
        <p:spPr>
          <a:xfrm>
            <a:off x="5893742" y="2092365"/>
            <a:ext cx="764498" cy="318036"/>
          </a:xfrm>
          <a:prstGeom prst="rect">
            <a:avLst/>
          </a:prstGeom>
          <a:ln w="12700">
            <a:miter lim="400000"/>
          </a:ln>
        </p:spPr>
        <p:txBody>
          <a:bodyPr lIns="50800" tIns="50800" rIns="50800" bIns="50800">
            <a:spAutoFit/>
          </a:bodyPr>
          <a:lstStyle>
            <a:lvl1pPr>
              <a:defRPr sz="2500">
                <a:solidFill>
                  <a:srgbClr val="535353"/>
                </a:solidFill>
                <a:latin typeface="Barlow SemiBold"/>
                <a:ea typeface="Barlow SemiBold"/>
                <a:cs typeface="Barlow SemiBold"/>
                <a:sym typeface="Barlow SemiBold"/>
              </a:defRPr>
            </a:lvl1pPr>
          </a:lstStyle>
          <a:p>
            <a:pPr marL="0" marR="0" lvl="0" indent="0" algn="ctr" defTabSz="825500" rtl="0" eaLnBrk="1" fontAlgn="auto" latinLnBrk="0" hangingPunct="0">
              <a:lnSpc>
                <a:spcPct val="100000"/>
              </a:lnSpc>
              <a:spcBef>
                <a:spcPct val="0"/>
              </a:spcBef>
              <a:spcAft>
                <a:spcPct val="0"/>
              </a:spcAft>
              <a:buClrTx/>
              <a:buSzTx/>
              <a:buFontTx/>
              <a:buNone/>
              <a:defRPr/>
            </a:pPr>
            <a:r>
              <a:rPr kumimoji="0" sz="1400" i="0" u="none" strike="noStrike" kern="0" cap="none" spc="0" normalizeH="0" baseline="0" noProof="0">
                <a:ln>
                  <a:noFill/>
                </a:ln>
                <a:solidFill>
                  <a:schemeClr val="bg1"/>
                </a:solidFill>
                <a:effectLst/>
                <a:uLnTx/>
                <a:uFillTx/>
                <a:latin typeface="微软雅黑" panose="020B0503020204020204" pitchFamily="34" charset="-122"/>
                <a:ea typeface="微软雅黑" panose="020B0503020204020204" pitchFamily="34" charset="-122"/>
                <a:sym typeface="Barlow SemiBold"/>
              </a:rPr>
              <a:t>Jun</a:t>
            </a:r>
            <a:endParaRPr kumimoji="0" sz="1400" i="0" u="none" strike="noStrike" kern="0" cap="none" spc="0" normalizeH="0" baseline="0" noProof="0">
              <a:ln>
                <a:noFill/>
              </a:ln>
              <a:solidFill>
                <a:schemeClr val="bg1"/>
              </a:solidFill>
              <a:effectLst/>
              <a:uLnTx/>
              <a:uFillTx/>
              <a:latin typeface="微软雅黑" panose="020B0503020204020204" pitchFamily="34" charset="-122"/>
              <a:ea typeface="微软雅黑" panose="020B0503020204020204" pitchFamily="34" charset="-122"/>
              <a:sym typeface="Barlow SemiBold"/>
            </a:endParaRPr>
          </a:p>
        </p:txBody>
      </p:sp>
      <p:sp>
        <p:nvSpPr>
          <p:cNvPr id="23" name="Lorem Ipsum is simply dummy text of the printing and typesetting industry. Lorem Ipsum has been the industry's standard dummy text ever since the 1500s, when an unknown printer took a galley of type and scrambled it to make a type specimen book. It has s"/>
          <p:cNvSpPr txBox="1"/>
          <p:nvPr/>
        </p:nvSpPr>
        <p:spPr>
          <a:xfrm>
            <a:off x="5115303" y="2092365"/>
            <a:ext cx="764498" cy="318036"/>
          </a:xfrm>
          <a:prstGeom prst="rect">
            <a:avLst/>
          </a:prstGeom>
          <a:ln w="12700">
            <a:miter lim="400000"/>
          </a:ln>
        </p:spPr>
        <p:txBody>
          <a:bodyPr lIns="50800" tIns="50800" rIns="50800" bIns="50800">
            <a:spAutoFit/>
          </a:bodyPr>
          <a:lstStyle>
            <a:lvl1pPr>
              <a:defRPr sz="2500">
                <a:solidFill>
                  <a:srgbClr val="535353"/>
                </a:solidFill>
                <a:latin typeface="Barlow SemiBold"/>
                <a:ea typeface="Barlow SemiBold"/>
                <a:cs typeface="Barlow SemiBold"/>
                <a:sym typeface="Barlow SemiBold"/>
              </a:defRPr>
            </a:lvl1pPr>
          </a:lstStyle>
          <a:p>
            <a:pPr marL="0" marR="0" lvl="0" indent="0" algn="ctr" defTabSz="825500" rtl="0" eaLnBrk="1" fontAlgn="auto" latinLnBrk="0" hangingPunct="0">
              <a:lnSpc>
                <a:spcPct val="100000"/>
              </a:lnSpc>
              <a:spcBef>
                <a:spcPct val="0"/>
              </a:spcBef>
              <a:spcAft>
                <a:spcPct val="0"/>
              </a:spcAft>
              <a:buClrTx/>
              <a:buSzTx/>
              <a:buFontTx/>
              <a:buNone/>
              <a:defRPr/>
            </a:pPr>
            <a:r>
              <a:rPr kumimoji="0" sz="1400" i="0" u="none" strike="noStrike" kern="0" cap="none" spc="0" normalizeH="0" baseline="0" noProof="0">
                <a:ln>
                  <a:noFill/>
                </a:ln>
                <a:solidFill>
                  <a:schemeClr val="bg1"/>
                </a:solidFill>
                <a:effectLst/>
                <a:uLnTx/>
                <a:uFillTx/>
                <a:latin typeface="微软雅黑" panose="020B0503020204020204" pitchFamily="34" charset="-122"/>
                <a:ea typeface="微软雅黑" panose="020B0503020204020204" pitchFamily="34" charset="-122"/>
                <a:sym typeface="Barlow SemiBold"/>
              </a:rPr>
              <a:t>May</a:t>
            </a:r>
            <a:endParaRPr kumimoji="0" sz="1400" i="0" u="none" strike="noStrike" kern="0" cap="none" spc="0" normalizeH="0" baseline="0" noProof="0">
              <a:ln>
                <a:noFill/>
              </a:ln>
              <a:solidFill>
                <a:schemeClr val="bg1"/>
              </a:solidFill>
              <a:effectLst/>
              <a:uLnTx/>
              <a:uFillTx/>
              <a:latin typeface="微软雅黑" panose="020B0503020204020204" pitchFamily="34" charset="-122"/>
              <a:ea typeface="微软雅黑" panose="020B0503020204020204" pitchFamily="34" charset="-122"/>
              <a:sym typeface="Barlow SemiBold"/>
            </a:endParaRPr>
          </a:p>
        </p:txBody>
      </p:sp>
      <p:sp>
        <p:nvSpPr>
          <p:cNvPr id="24" name="Lorem Ipsum is simply dummy text of the printing and typesetting industry. Lorem Ipsum has been the industry's standard dummy text ever since the 1500s, when an unknown printer took a galley of type and scrambled it to make a type specimen book. It has s"/>
          <p:cNvSpPr txBox="1"/>
          <p:nvPr/>
        </p:nvSpPr>
        <p:spPr>
          <a:xfrm>
            <a:off x="4336865" y="2092365"/>
            <a:ext cx="764498" cy="318036"/>
          </a:xfrm>
          <a:prstGeom prst="rect">
            <a:avLst/>
          </a:prstGeom>
          <a:ln w="12700">
            <a:miter lim="400000"/>
          </a:ln>
        </p:spPr>
        <p:txBody>
          <a:bodyPr lIns="50800" tIns="50800" rIns="50800" bIns="50800">
            <a:spAutoFit/>
          </a:bodyPr>
          <a:lstStyle>
            <a:lvl1pPr>
              <a:defRPr sz="2500">
                <a:solidFill>
                  <a:srgbClr val="535353"/>
                </a:solidFill>
                <a:latin typeface="Barlow SemiBold"/>
                <a:ea typeface="Barlow SemiBold"/>
                <a:cs typeface="Barlow SemiBold"/>
                <a:sym typeface="Barlow SemiBold"/>
              </a:defRPr>
            </a:lvl1pPr>
          </a:lstStyle>
          <a:p>
            <a:pPr marL="0" marR="0" lvl="0" indent="0" algn="ctr" defTabSz="825500" rtl="0" eaLnBrk="1" fontAlgn="auto" latinLnBrk="0" hangingPunct="0">
              <a:lnSpc>
                <a:spcPct val="100000"/>
              </a:lnSpc>
              <a:spcBef>
                <a:spcPct val="0"/>
              </a:spcBef>
              <a:spcAft>
                <a:spcPct val="0"/>
              </a:spcAft>
              <a:buClrTx/>
              <a:buSzTx/>
              <a:buFontTx/>
              <a:buNone/>
              <a:defRPr/>
            </a:pPr>
            <a:r>
              <a:rPr kumimoji="0" sz="1400" i="0" u="none" strike="noStrike" kern="0" cap="none" spc="0" normalizeH="0" baseline="0" noProof="0">
                <a:ln>
                  <a:noFill/>
                </a:ln>
                <a:solidFill>
                  <a:schemeClr val="bg1"/>
                </a:solidFill>
                <a:effectLst/>
                <a:uLnTx/>
                <a:uFillTx/>
                <a:latin typeface="微软雅黑" panose="020B0503020204020204" pitchFamily="34" charset="-122"/>
                <a:ea typeface="微软雅黑" panose="020B0503020204020204" pitchFamily="34" charset="-122"/>
                <a:sym typeface="Barlow SemiBold"/>
              </a:rPr>
              <a:t>Apr</a:t>
            </a:r>
            <a:endParaRPr kumimoji="0" sz="1400" i="0" u="none" strike="noStrike" kern="0" cap="none" spc="0" normalizeH="0" baseline="0" noProof="0">
              <a:ln>
                <a:noFill/>
              </a:ln>
              <a:solidFill>
                <a:schemeClr val="bg1"/>
              </a:solidFill>
              <a:effectLst/>
              <a:uLnTx/>
              <a:uFillTx/>
              <a:latin typeface="微软雅黑" panose="020B0503020204020204" pitchFamily="34" charset="-122"/>
              <a:ea typeface="微软雅黑" panose="020B0503020204020204" pitchFamily="34" charset="-122"/>
              <a:sym typeface="Barlow SemiBold"/>
            </a:endParaRPr>
          </a:p>
        </p:txBody>
      </p:sp>
      <p:sp>
        <p:nvSpPr>
          <p:cNvPr id="25" name="Lorem Ipsum is simply dummy text of the printing and typesetting industry. Lorem Ipsum has been the industry's standard dummy text ever since the 1500s, when an unknown printer took a galley of type and scrambled it to make a type specimen book. It has s"/>
          <p:cNvSpPr txBox="1"/>
          <p:nvPr/>
        </p:nvSpPr>
        <p:spPr>
          <a:xfrm>
            <a:off x="3558425" y="2092365"/>
            <a:ext cx="764498" cy="318036"/>
          </a:xfrm>
          <a:prstGeom prst="rect">
            <a:avLst/>
          </a:prstGeom>
          <a:ln w="12700">
            <a:miter lim="400000"/>
          </a:ln>
        </p:spPr>
        <p:txBody>
          <a:bodyPr lIns="50800" tIns="50800" rIns="50800" bIns="50800">
            <a:spAutoFit/>
          </a:bodyPr>
          <a:lstStyle>
            <a:lvl1pPr>
              <a:defRPr sz="2500">
                <a:solidFill>
                  <a:srgbClr val="535353"/>
                </a:solidFill>
                <a:latin typeface="Barlow SemiBold"/>
                <a:ea typeface="Barlow SemiBold"/>
                <a:cs typeface="Barlow SemiBold"/>
                <a:sym typeface="Barlow SemiBold"/>
              </a:defRPr>
            </a:lvl1pPr>
          </a:lstStyle>
          <a:p>
            <a:pPr marL="0" marR="0" lvl="0" indent="0" algn="ctr" defTabSz="825500" rtl="0" eaLnBrk="1" fontAlgn="auto" latinLnBrk="0" hangingPunct="0">
              <a:lnSpc>
                <a:spcPct val="100000"/>
              </a:lnSpc>
              <a:spcBef>
                <a:spcPct val="0"/>
              </a:spcBef>
              <a:spcAft>
                <a:spcPct val="0"/>
              </a:spcAft>
              <a:buClrTx/>
              <a:buSzTx/>
              <a:buFontTx/>
              <a:buNone/>
              <a:defRPr/>
            </a:pPr>
            <a:r>
              <a:rPr kumimoji="0" sz="1400" i="0" u="none" strike="noStrike" kern="0" cap="none" spc="0" normalizeH="0" baseline="0" noProof="0">
                <a:ln>
                  <a:noFill/>
                </a:ln>
                <a:solidFill>
                  <a:schemeClr val="bg1"/>
                </a:solidFill>
                <a:effectLst/>
                <a:uLnTx/>
                <a:uFillTx/>
                <a:latin typeface="微软雅黑" panose="020B0503020204020204" pitchFamily="34" charset="-122"/>
                <a:ea typeface="微软雅黑" panose="020B0503020204020204" pitchFamily="34" charset="-122"/>
                <a:sym typeface="Barlow SemiBold"/>
              </a:rPr>
              <a:t>Mar</a:t>
            </a:r>
            <a:endParaRPr kumimoji="0" sz="1400" i="0" u="none" strike="noStrike" kern="0" cap="none" spc="0" normalizeH="0" baseline="0" noProof="0">
              <a:ln>
                <a:noFill/>
              </a:ln>
              <a:solidFill>
                <a:schemeClr val="bg1"/>
              </a:solidFill>
              <a:effectLst/>
              <a:uLnTx/>
              <a:uFillTx/>
              <a:latin typeface="微软雅黑" panose="020B0503020204020204" pitchFamily="34" charset="-122"/>
              <a:ea typeface="微软雅黑" panose="020B0503020204020204" pitchFamily="34" charset="-122"/>
              <a:sym typeface="Barlow SemiBold"/>
            </a:endParaRPr>
          </a:p>
        </p:txBody>
      </p:sp>
      <p:sp>
        <p:nvSpPr>
          <p:cNvPr id="26" name="Lorem Ipsum is simply dummy text of the printing and typesetting industry. Lorem Ipsum has been the industry's standard dummy text ever since the 1500s, when an unknown printer took a galley of type and scrambled it to make a type specimen book. It has s"/>
          <p:cNvSpPr txBox="1"/>
          <p:nvPr/>
        </p:nvSpPr>
        <p:spPr>
          <a:xfrm>
            <a:off x="2779987" y="2092365"/>
            <a:ext cx="764498" cy="318036"/>
          </a:xfrm>
          <a:prstGeom prst="rect">
            <a:avLst/>
          </a:prstGeom>
          <a:ln w="12700">
            <a:miter lim="400000"/>
          </a:ln>
        </p:spPr>
        <p:txBody>
          <a:bodyPr lIns="50800" tIns="50800" rIns="50800" bIns="50800">
            <a:spAutoFit/>
          </a:bodyPr>
          <a:lstStyle>
            <a:lvl1pPr>
              <a:defRPr sz="2500">
                <a:solidFill>
                  <a:srgbClr val="535353"/>
                </a:solidFill>
                <a:latin typeface="Barlow SemiBold"/>
                <a:ea typeface="Barlow SemiBold"/>
                <a:cs typeface="Barlow SemiBold"/>
                <a:sym typeface="Barlow SemiBold"/>
              </a:defRPr>
            </a:lvl1pPr>
          </a:lstStyle>
          <a:p>
            <a:pPr marL="0" marR="0" lvl="0" indent="0" algn="ctr" defTabSz="825500" rtl="0" eaLnBrk="1" fontAlgn="auto" latinLnBrk="0" hangingPunct="0">
              <a:lnSpc>
                <a:spcPct val="100000"/>
              </a:lnSpc>
              <a:spcBef>
                <a:spcPct val="0"/>
              </a:spcBef>
              <a:spcAft>
                <a:spcPct val="0"/>
              </a:spcAft>
              <a:buClrTx/>
              <a:buSzTx/>
              <a:buFontTx/>
              <a:buNone/>
              <a:defRPr/>
            </a:pPr>
            <a:r>
              <a:rPr kumimoji="0" sz="1400" i="0" u="none" strike="noStrike" kern="0" cap="none" spc="0" normalizeH="0" baseline="0" noProof="0">
                <a:ln>
                  <a:noFill/>
                </a:ln>
                <a:solidFill>
                  <a:schemeClr val="bg1"/>
                </a:solidFill>
                <a:effectLst/>
                <a:uLnTx/>
                <a:uFillTx/>
                <a:latin typeface="微软雅黑" panose="020B0503020204020204" pitchFamily="34" charset="-122"/>
                <a:ea typeface="微软雅黑" panose="020B0503020204020204" pitchFamily="34" charset="-122"/>
                <a:sym typeface="Barlow SemiBold"/>
              </a:rPr>
              <a:t>Feb</a:t>
            </a:r>
            <a:endParaRPr kumimoji="0" sz="1400" i="0" u="none" strike="noStrike" kern="0" cap="none" spc="0" normalizeH="0" baseline="0" noProof="0">
              <a:ln>
                <a:noFill/>
              </a:ln>
              <a:solidFill>
                <a:schemeClr val="bg1"/>
              </a:solidFill>
              <a:effectLst/>
              <a:uLnTx/>
              <a:uFillTx/>
              <a:latin typeface="微软雅黑" panose="020B0503020204020204" pitchFamily="34" charset="-122"/>
              <a:ea typeface="微软雅黑" panose="020B0503020204020204" pitchFamily="34" charset="-122"/>
              <a:sym typeface="Barlow SemiBold"/>
            </a:endParaRPr>
          </a:p>
        </p:txBody>
      </p:sp>
      <p:sp>
        <p:nvSpPr>
          <p:cNvPr id="27" name="Lorem Ipsum is simply dummy text of the printing and typesetting industry. Lorem Ipsum has been the industry's standard dummy text ever since the 1500s, when an unknown printer took a galley of type and scrambled it to make a type specimen book. It has s"/>
          <p:cNvSpPr txBox="1"/>
          <p:nvPr/>
        </p:nvSpPr>
        <p:spPr>
          <a:xfrm>
            <a:off x="2001549" y="2092365"/>
            <a:ext cx="764498" cy="318036"/>
          </a:xfrm>
          <a:prstGeom prst="rect">
            <a:avLst/>
          </a:prstGeom>
          <a:ln w="12700">
            <a:miter lim="400000"/>
          </a:ln>
        </p:spPr>
        <p:txBody>
          <a:bodyPr lIns="50800" tIns="50800" rIns="50800" bIns="50800">
            <a:spAutoFit/>
          </a:bodyPr>
          <a:lstStyle>
            <a:lvl1pPr>
              <a:defRPr sz="2500">
                <a:solidFill>
                  <a:srgbClr val="535353"/>
                </a:solidFill>
                <a:latin typeface="Barlow SemiBold"/>
                <a:ea typeface="Barlow SemiBold"/>
                <a:cs typeface="Barlow SemiBold"/>
                <a:sym typeface="Barlow SemiBold"/>
              </a:defRPr>
            </a:lvl1pPr>
          </a:lstStyle>
          <a:p>
            <a:pPr marL="0" marR="0" lvl="0" indent="0" algn="ctr" defTabSz="825500" rtl="0" eaLnBrk="1" fontAlgn="auto" latinLnBrk="0" hangingPunct="0">
              <a:lnSpc>
                <a:spcPct val="100000"/>
              </a:lnSpc>
              <a:spcBef>
                <a:spcPct val="0"/>
              </a:spcBef>
              <a:spcAft>
                <a:spcPct val="0"/>
              </a:spcAft>
              <a:buClrTx/>
              <a:buSzTx/>
              <a:buFontTx/>
              <a:buNone/>
              <a:defRPr/>
            </a:pPr>
            <a:r>
              <a:rPr kumimoji="0" sz="1400" i="0" u="none" strike="noStrike" kern="0" cap="none" spc="0" normalizeH="0" baseline="0" noProof="0">
                <a:ln>
                  <a:noFill/>
                </a:ln>
                <a:solidFill>
                  <a:schemeClr val="bg1"/>
                </a:solidFill>
                <a:effectLst/>
                <a:uLnTx/>
                <a:uFillTx/>
                <a:latin typeface="微软雅黑" panose="020B0503020204020204" pitchFamily="34" charset="-122"/>
                <a:ea typeface="微软雅黑" panose="020B0503020204020204" pitchFamily="34" charset="-122"/>
                <a:sym typeface="Barlow SemiBold"/>
              </a:rPr>
              <a:t>Jan</a:t>
            </a:r>
            <a:endParaRPr kumimoji="0" sz="1400" i="0" u="none" strike="noStrike" kern="0" cap="none" spc="0" normalizeH="0" baseline="0" noProof="0">
              <a:ln>
                <a:noFill/>
              </a:ln>
              <a:solidFill>
                <a:schemeClr val="bg1"/>
              </a:solidFill>
              <a:effectLst/>
              <a:uLnTx/>
              <a:uFillTx/>
              <a:latin typeface="微软雅黑" panose="020B0503020204020204" pitchFamily="34" charset="-122"/>
              <a:ea typeface="微软雅黑" panose="020B0503020204020204" pitchFamily="34" charset="-122"/>
              <a:sym typeface="Barlow SemiBold"/>
            </a:endParaRPr>
          </a:p>
        </p:txBody>
      </p:sp>
      <p:sp>
        <p:nvSpPr>
          <p:cNvPr id="28" name="Lorem Ipsum is simply dummy text of the printing and typesetting industry. Lorem Ipsum has been the industry's standard dummy text ever since the 1500s, when an unknown printer took a galley of type and scrambled it to make a type specimen book. It has s"/>
          <p:cNvSpPr txBox="1"/>
          <p:nvPr/>
        </p:nvSpPr>
        <p:spPr>
          <a:xfrm>
            <a:off x="10564373" y="2092365"/>
            <a:ext cx="764498" cy="318036"/>
          </a:xfrm>
          <a:prstGeom prst="rect">
            <a:avLst/>
          </a:prstGeom>
          <a:ln w="12700">
            <a:miter lim="400000"/>
          </a:ln>
        </p:spPr>
        <p:txBody>
          <a:bodyPr lIns="50800" tIns="50800" rIns="50800" bIns="50800">
            <a:spAutoFit/>
          </a:bodyPr>
          <a:lstStyle>
            <a:lvl1pPr>
              <a:defRPr sz="2500">
                <a:solidFill>
                  <a:srgbClr val="535353"/>
                </a:solidFill>
                <a:latin typeface="Barlow SemiBold"/>
                <a:ea typeface="Barlow SemiBold"/>
                <a:cs typeface="Barlow SemiBold"/>
                <a:sym typeface="Barlow SemiBold"/>
              </a:defRPr>
            </a:lvl1pPr>
          </a:lstStyle>
          <a:p>
            <a:pPr marL="0" marR="0" lvl="0" indent="0" algn="ctr" defTabSz="825500" rtl="0" eaLnBrk="1" fontAlgn="auto" latinLnBrk="0" hangingPunct="0">
              <a:lnSpc>
                <a:spcPct val="100000"/>
              </a:lnSpc>
              <a:spcBef>
                <a:spcPct val="0"/>
              </a:spcBef>
              <a:spcAft>
                <a:spcPct val="0"/>
              </a:spcAft>
              <a:buClrTx/>
              <a:buSzTx/>
              <a:buFontTx/>
              <a:buNone/>
              <a:defRPr/>
            </a:pPr>
            <a:r>
              <a:rPr kumimoji="0" sz="1400" i="0" u="none" strike="noStrike" kern="0" cap="none" spc="0" normalizeH="0" baseline="0" noProof="0">
                <a:ln>
                  <a:noFill/>
                </a:ln>
                <a:solidFill>
                  <a:schemeClr val="bg1"/>
                </a:solidFill>
                <a:effectLst/>
                <a:uLnTx/>
                <a:uFillTx/>
                <a:latin typeface="微软雅黑" panose="020B0503020204020204" pitchFamily="34" charset="-122"/>
                <a:ea typeface="微软雅黑" panose="020B0503020204020204" pitchFamily="34" charset="-122"/>
                <a:sym typeface="Barlow SemiBold"/>
              </a:rPr>
              <a:t>Dec</a:t>
            </a:r>
            <a:endParaRPr kumimoji="0" sz="1400" i="0" u="none" strike="noStrike" kern="0" cap="none" spc="0" normalizeH="0" baseline="0" noProof="0">
              <a:ln>
                <a:noFill/>
              </a:ln>
              <a:solidFill>
                <a:schemeClr val="bg1"/>
              </a:solidFill>
              <a:effectLst/>
              <a:uLnTx/>
              <a:uFillTx/>
              <a:latin typeface="微软雅黑" panose="020B0503020204020204" pitchFamily="34" charset="-122"/>
              <a:ea typeface="微软雅黑" panose="020B0503020204020204" pitchFamily="34" charset="-122"/>
              <a:sym typeface="Barlow SemiBold"/>
            </a:endParaRPr>
          </a:p>
        </p:txBody>
      </p:sp>
      <p:sp>
        <p:nvSpPr>
          <p:cNvPr id="29" name="Lorem Ipsum is simply dummy text of the printing and typesetting industry. Lorem Ipsum has been the industry's standard dummy text ever since the 1500s, when an unknown printer took a galley of type and scrambled it to make a type specimen book. It has s"/>
          <p:cNvSpPr txBox="1"/>
          <p:nvPr/>
        </p:nvSpPr>
        <p:spPr>
          <a:xfrm>
            <a:off x="9785934" y="2092365"/>
            <a:ext cx="764498" cy="318036"/>
          </a:xfrm>
          <a:prstGeom prst="rect">
            <a:avLst/>
          </a:prstGeom>
          <a:ln w="12700">
            <a:miter lim="400000"/>
          </a:ln>
        </p:spPr>
        <p:txBody>
          <a:bodyPr lIns="50800" tIns="50800" rIns="50800" bIns="50800">
            <a:spAutoFit/>
          </a:bodyPr>
          <a:lstStyle>
            <a:lvl1pPr>
              <a:defRPr sz="2500">
                <a:solidFill>
                  <a:srgbClr val="535353"/>
                </a:solidFill>
                <a:latin typeface="Barlow SemiBold"/>
                <a:ea typeface="Barlow SemiBold"/>
                <a:cs typeface="Barlow SemiBold"/>
                <a:sym typeface="Barlow SemiBold"/>
              </a:defRPr>
            </a:lvl1pPr>
          </a:lstStyle>
          <a:p>
            <a:pPr marL="0" marR="0" lvl="0" indent="0" algn="ctr" defTabSz="825500" rtl="0" eaLnBrk="1" fontAlgn="auto" latinLnBrk="0" hangingPunct="0">
              <a:lnSpc>
                <a:spcPct val="100000"/>
              </a:lnSpc>
              <a:spcBef>
                <a:spcPct val="0"/>
              </a:spcBef>
              <a:spcAft>
                <a:spcPct val="0"/>
              </a:spcAft>
              <a:buClrTx/>
              <a:buSzTx/>
              <a:buFontTx/>
              <a:buNone/>
              <a:defRPr/>
            </a:pPr>
            <a:r>
              <a:rPr kumimoji="0" sz="1400" i="0" u="none" strike="noStrike" kern="0" cap="none" spc="0" normalizeH="0" baseline="0" noProof="0">
                <a:ln>
                  <a:noFill/>
                </a:ln>
                <a:solidFill>
                  <a:schemeClr val="bg1"/>
                </a:solidFill>
                <a:effectLst/>
                <a:uLnTx/>
                <a:uFillTx/>
                <a:latin typeface="微软雅黑" panose="020B0503020204020204" pitchFamily="34" charset="-122"/>
                <a:ea typeface="微软雅黑" panose="020B0503020204020204" pitchFamily="34" charset="-122"/>
                <a:sym typeface="Barlow SemiBold"/>
              </a:rPr>
              <a:t>Nov</a:t>
            </a:r>
            <a:endParaRPr kumimoji="0" sz="1400" i="0" u="none" strike="noStrike" kern="0" cap="none" spc="0" normalizeH="0" baseline="0" noProof="0">
              <a:ln>
                <a:noFill/>
              </a:ln>
              <a:solidFill>
                <a:schemeClr val="bg1"/>
              </a:solidFill>
              <a:effectLst/>
              <a:uLnTx/>
              <a:uFillTx/>
              <a:latin typeface="微软雅黑" panose="020B0503020204020204" pitchFamily="34" charset="-122"/>
              <a:ea typeface="微软雅黑" panose="020B0503020204020204" pitchFamily="34" charset="-122"/>
              <a:sym typeface="Barlow SemiBold"/>
            </a:endParaRPr>
          </a:p>
        </p:txBody>
      </p:sp>
      <p:sp>
        <p:nvSpPr>
          <p:cNvPr id="30" name="Lorem Ipsum is simply dummy text of the printing and typesetting industry. Lorem Ipsum has been the industry's standard dummy text ever since the 1500s, when an unknown printer took a galley of type and scrambled it to make a type specimen book. It has s"/>
          <p:cNvSpPr txBox="1"/>
          <p:nvPr/>
        </p:nvSpPr>
        <p:spPr>
          <a:xfrm>
            <a:off x="9007495" y="2092365"/>
            <a:ext cx="764498" cy="318036"/>
          </a:xfrm>
          <a:prstGeom prst="rect">
            <a:avLst/>
          </a:prstGeom>
          <a:ln w="12700">
            <a:miter lim="400000"/>
          </a:ln>
        </p:spPr>
        <p:txBody>
          <a:bodyPr lIns="50800" tIns="50800" rIns="50800" bIns="50800">
            <a:spAutoFit/>
          </a:bodyPr>
          <a:lstStyle>
            <a:lvl1pPr>
              <a:defRPr sz="2500">
                <a:solidFill>
                  <a:srgbClr val="535353"/>
                </a:solidFill>
                <a:latin typeface="Barlow SemiBold"/>
                <a:ea typeface="Barlow SemiBold"/>
                <a:cs typeface="Barlow SemiBold"/>
                <a:sym typeface="Barlow SemiBold"/>
              </a:defRPr>
            </a:lvl1pPr>
          </a:lstStyle>
          <a:p>
            <a:pPr marL="0" marR="0" lvl="0" indent="0" algn="ctr" defTabSz="825500" rtl="0" eaLnBrk="1" fontAlgn="auto" latinLnBrk="0" hangingPunct="0">
              <a:lnSpc>
                <a:spcPct val="100000"/>
              </a:lnSpc>
              <a:spcBef>
                <a:spcPct val="0"/>
              </a:spcBef>
              <a:spcAft>
                <a:spcPct val="0"/>
              </a:spcAft>
              <a:buClrTx/>
              <a:buSzTx/>
              <a:buFontTx/>
              <a:buNone/>
              <a:defRPr/>
            </a:pPr>
            <a:r>
              <a:rPr kumimoji="0" sz="1400" i="0" u="none" strike="noStrike" kern="0" cap="none" spc="0" normalizeH="0" baseline="0" noProof="0">
                <a:ln>
                  <a:noFill/>
                </a:ln>
                <a:solidFill>
                  <a:schemeClr val="bg1"/>
                </a:solidFill>
                <a:effectLst/>
                <a:uLnTx/>
                <a:uFillTx/>
                <a:latin typeface="微软雅黑" panose="020B0503020204020204" pitchFamily="34" charset="-122"/>
                <a:ea typeface="微软雅黑" panose="020B0503020204020204" pitchFamily="34" charset="-122"/>
                <a:sym typeface="Barlow SemiBold"/>
              </a:rPr>
              <a:t>Oct</a:t>
            </a:r>
            <a:endParaRPr kumimoji="0" sz="1400" i="0" u="none" strike="noStrike" kern="0" cap="none" spc="0" normalizeH="0" baseline="0" noProof="0">
              <a:ln>
                <a:noFill/>
              </a:ln>
              <a:solidFill>
                <a:schemeClr val="bg1"/>
              </a:solidFill>
              <a:effectLst/>
              <a:uLnTx/>
              <a:uFillTx/>
              <a:latin typeface="微软雅黑" panose="020B0503020204020204" pitchFamily="34" charset="-122"/>
              <a:ea typeface="微软雅黑" panose="020B0503020204020204" pitchFamily="34" charset="-122"/>
              <a:sym typeface="Barlow SemiBold"/>
            </a:endParaRPr>
          </a:p>
        </p:txBody>
      </p:sp>
      <p:sp>
        <p:nvSpPr>
          <p:cNvPr id="31" name="Lorem Ipsum is simply dummy text of the printing and typesetting industry. Lorem Ipsum has been the industry's standard dummy text ever since the 1500s, when an unknown printer took a galley of type and scrambled it to make a type specimen book. It has s"/>
          <p:cNvSpPr txBox="1"/>
          <p:nvPr/>
        </p:nvSpPr>
        <p:spPr>
          <a:xfrm>
            <a:off x="8229057" y="2092365"/>
            <a:ext cx="764498" cy="318036"/>
          </a:xfrm>
          <a:prstGeom prst="rect">
            <a:avLst/>
          </a:prstGeom>
          <a:ln w="12700">
            <a:miter lim="400000"/>
          </a:ln>
        </p:spPr>
        <p:txBody>
          <a:bodyPr lIns="50800" tIns="50800" rIns="50800" bIns="50800">
            <a:spAutoFit/>
          </a:bodyPr>
          <a:lstStyle>
            <a:lvl1pPr>
              <a:defRPr sz="2500">
                <a:solidFill>
                  <a:srgbClr val="535353"/>
                </a:solidFill>
                <a:latin typeface="Barlow SemiBold"/>
                <a:ea typeface="Barlow SemiBold"/>
                <a:cs typeface="Barlow SemiBold"/>
                <a:sym typeface="Barlow SemiBold"/>
              </a:defRPr>
            </a:lvl1pPr>
          </a:lstStyle>
          <a:p>
            <a:pPr marL="0" marR="0" lvl="0" indent="0" algn="ctr" defTabSz="825500" rtl="0" eaLnBrk="1" fontAlgn="auto" latinLnBrk="0" hangingPunct="0">
              <a:lnSpc>
                <a:spcPct val="100000"/>
              </a:lnSpc>
              <a:spcBef>
                <a:spcPct val="0"/>
              </a:spcBef>
              <a:spcAft>
                <a:spcPct val="0"/>
              </a:spcAft>
              <a:buClrTx/>
              <a:buSzTx/>
              <a:buFontTx/>
              <a:buNone/>
              <a:defRPr/>
            </a:pPr>
            <a:r>
              <a:rPr kumimoji="0" sz="1400" i="0" u="none" strike="noStrike" kern="0" cap="none" spc="0" normalizeH="0" baseline="0" noProof="0">
                <a:ln>
                  <a:noFill/>
                </a:ln>
                <a:solidFill>
                  <a:schemeClr val="bg1"/>
                </a:solidFill>
                <a:effectLst/>
                <a:uLnTx/>
                <a:uFillTx/>
                <a:latin typeface="微软雅黑" panose="020B0503020204020204" pitchFamily="34" charset="-122"/>
                <a:ea typeface="微软雅黑" panose="020B0503020204020204" pitchFamily="34" charset="-122"/>
                <a:sym typeface="Barlow SemiBold"/>
              </a:rPr>
              <a:t>Sep</a:t>
            </a:r>
            <a:endParaRPr kumimoji="0" sz="1400" i="0" u="none" strike="noStrike" kern="0" cap="none" spc="0" normalizeH="0" baseline="0" noProof="0">
              <a:ln>
                <a:noFill/>
              </a:ln>
              <a:solidFill>
                <a:schemeClr val="bg1"/>
              </a:solidFill>
              <a:effectLst/>
              <a:uLnTx/>
              <a:uFillTx/>
              <a:latin typeface="微软雅黑" panose="020B0503020204020204" pitchFamily="34" charset="-122"/>
              <a:ea typeface="微软雅黑" panose="020B0503020204020204" pitchFamily="34" charset="-122"/>
              <a:sym typeface="Barlow SemiBold"/>
            </a:endParaRPr>
          </a:p>
        </p:txBody>
      </p:sp>
      <p:sp>
        <p:nvSpPr>
          <p:cNvPr id="32" name="Lorem Ipsum is simply dummy text of the printing and typesetting industry. Lorem Ipsum has been the industry's standard dummy text ever since the 1500s, when an unknown printer took a galley of type and scrambled it to make a type specimen book. It has s"/>
          <p:cNvSpPr txBox="1"/>
          <p:nvPr/>
        </p:nvSpPr>
        <p:spPr>
          <a:xfrm>
            <a:off x="897292" y="2092365"/>
            <a:ext cx="937671" cy="318036"/>
          </a:xfrm>
          <a:prstGeom prst="rect">
            <a:avLst/>
          </a:prstGeom>
          <a:ln w="12700">
            <a:miter lim="400000"/>
          </a:ln>
        </p:spPr>
        <p:txBody>
          <a:bodyPr wrap="square" lIns="50800" tIns="50800" rIns="50800" bIns="50800">
            <a:spAutoFit/>
          </a:bodyPr>
          <a:lstStyle>
            <a:lvl1pPr>
              <a:defRPr sz="2500">
                <a:solidFill>
                  <a:srgbClr val="535353"/>
                </a:solidFill>
                <a:latin typeface="Barlow SemiBold"/>
                <a:ea typeface="Barlow SemiBold"/>
                <a:cs typeface="Barlow SemiBold"/>
                <a:sym typeface="Barlow SemiBold"/>
              </a:defRPr>
            </a:lvl1pPr>
          </a:lstStyle>
          <a:p>
            <a:pPr marL="0" marR="0" lvl="0" indent="0" algn="ctr" defTabSz="825500" rtl="0" eaLnBrk="1" fontAlgn="auto" latinLnBrk="0" hangingPunct="0">
              <a:lnSpc>
                <a:spcPct val="100000"/>
              </a:lnSpc>
              <a:spcBef>
                <a:spcPct val="0"/>
              </a:spcBef>
              <a:spcAft>
                <a:spcPct val="0"/>
              </a:spcAft>
              <a:buClrTx/>
              <a:buSzTx/>
              <a:buFontTx/>
              <a:buNone/>
              <a:defRPr/>
            </a:pPr>
            <a:r>
              <a:rPr kumimoji="0" lang="zh-CN" altLang="en-US" sz="1400" i="0" u="none" strike="noStrike" kern="0" cap="none" spc="0" normalizeH="0" baseline="0" noProof="0">
                <a:ln>
                  <a:noFill/>
                </a:ln>
                <a:solidFill>
                  <a:schemeClr val="bg1"/>
                </a:solidFill>
                <a:effectLst/>
                <a:uLnTx/>
                <a:uFillTx/>
                <a:latin typeface="微软雅黑" panose="020B0503020204020204" pitchFamily="34" charset="-122"/>
                <a:ea typeface="微软雅黑" panose="020B0503020204020204" pitchFamily="34" charset="-122"/>
                <a:sym typeface="Barlow SemiBold"/>
              </a:rPr>
              <a:t>时间点</a:t>
            </a:r>
            <a:endParaRPr kumimoji="0" sz="1400" i="0" u="none" strike="noStrike" kern="0" cap="none" spc="0" normalizeH="0" baseline="0" noProof="0">
              <a:ln>
                <a:noFill/>
              </a:ln>
              <a:solidFill>
                <a:schemeClr val="bg1"/>
              </a:solidFill>
              <a:effectLst/>
              <a:uLnTx/>
              <a:uFillTx/>
              <a:latin typeface="微软雅黑" panose="020B0503020204020204" pitchFamily="34" charset="-122"/>
              <a:ea typeface="微软雅黑" panose="020B0503020204020204" pitchFamily="34" charset="-122"/>
              <a:sym typeface="Barlow SemiBold"/>
            </a:endParaRPr>
          </a:p>
        </p:txBody>
      </p:sp>
      <p:sp>
        <p:nvSpPr>
          <p:cNvPr id="37" name="文本框 36"/>
          <p:cNvSpPr txBox="1"/>
          <p:nvPr/>
        </p:nvSpPr>
        <p:spPr>
          <a:xfrm>
            <a:off x="5253961" y="2471365"/>
            <a:ext cx="1391407" cy="348813"/>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none" lIns="50800" tIns="50800" rIns="50800" bIns="50800" numCol="1" spcCol="38100" rtlCol="0" anchor="ctr">
            <a:spAutoFit/>
          </a:bodyPr>
          <a:lstStyle/>
          <a:p>
            <a:pPr marL="0" marR="0" lvl="0" indent="0" algn="ctr" defTabSz="825500" rtl="0" eaLnBrk="1" fontAlgn="auto" latinLnBrk="0" hangingPunct="0">
              <a:lnSpc>
                <a:spcPct val="100000"/>
              </a:lnSpc>
              <a:spcBef>
                <a:spcPct val="0"/>
              </a:spcBef>
              <a:spcAft>
                <a:spcPct val="0"/>
              </a:spcAft>
              <a:buClrTx/>
              <a:buSzTx/>
              <a:buFontTx/>
              <a:buNone/>
              <a:defRPr/>
            </a:pPr>
            <a:r>
              <a:rPr kumimoji="0" lang="en-US" altLang="zh-CN" sz="1600" b="1" i="0" u="none" strike="noStrike" kern="1200" cap="none" spc="0" normalizeH="0" baseline="0" noProof="0">
                <a:ln>
                  <a:noFill/>
                </a:ln>
                <a:solidFill>
                  <a:schemeClr val="bg1"/>
                </a:solidFill>
                <a:effectLst>
                  <a:outerShdw blurRad="38100" dist="38100" dir="2700000" algn="tl">
                    <a:srgbClr val="000000">
                      <a:alpha val="43137"/>
                    </a:srgbClr>
                  </a:outerShdw>
                </a:effectLst>
                <a:uLnTx/>
                <a:uFillTx/>
                <a:latin typeface="微软雅黑" panose="020B0503020204020204" pitchFamily="34" charset="-122"/>
                <a:ea typeface="微软雅黑" panose="020B0503020204020204" pitchFamily="34" charset="-122"/>
                <a:cs typeface="Helvetica Neue Medium"/>
                <a:sym typeface="Helvetica Neue Medium"/>
              </a:rPr>
              <a:t>#</a:t>
            </a:r>
            <a:r>
              <a:rPr kumimoji="0" lang="zh-CN" altLang="en-US" sz="1600" b="1" i="0" u="none" strike="noStrike" kern="1200" cap="none" spc="0" normalizeH="0" baseline="0" noProof="0">
                <a:ln>
                  <a:noFill/>
                </a:ln>
                <a:solidFill>
                  <a:schemeClr val="bg1"/>
                </a:solidFill>
                <a:effectLst>
                  <a:outerShdw blurRad="38100" dist="38100" dir="2700000" algn="tl">
                    <a:srgbClr val="000000">
                      <a:alpha val="43137"/>
                    </a:srgbClr>
                  </a:outerShdw>
                </a:effectLst>
                <a:uLnTx/>
                <a:uFillTx/>
                <a:latin typeface="微软雅黑" panose="020B0503020204020204" pitchFamily="34" charset="-122"/>
                <a:ea typeface="微软雅黑" panose="020B0503020204020204" pitchFamily="34" charset="-122"/>
                <a:cs typeface="Helvetica Neue Medium"/>
                <a:sym typeface="Helvetica Neue Medium"/>
              </a:rPr>
              <a:t>鹤气养生年</a:t>
            </a:r>
            <a:r>
              <a:rPr kumimoji="0" lang="en-US" altLang="zh-CN" sz="1600" b="1" i="0" u="none" strike="noStrike" kern="1200" cap="none" spc="0" normalizeH="0" baseline="0" noProof="0">
                <a:ln>
                  <a:noFill/>
                </a:ln>
                <a:solidFill>
                  <a:schemeClr val="bg1"/>
                </a:solidFill>
                <a:effectLst>
                  <a:outerShdw blurRad="38100" dist="38100" dir="2700000" algn="tl">
                    <a:srgbClr val="000000">
                      <a:alpha val="43137"/>
                    </a:srgbClr>
                  </a:outerShdw>
                </a:effectLst>
                <a:uLnTx/>
                <a:uFillTx/>
                <a:latin typeface="微软雅黑" panose="020B0503020204020204" pitchFamily="34" charset="-122"/>
                <a:ea typeface="微软雅黑" panose="020B0503020204020204" pitchFamily="34" charset="-122"/>
                <a:cs typeface="Helvetica Neue Medium"/>
                <a:sym typeface="Helvetica Neue Medium"/>
              </a:rPr>
              <a:t>#</a:t>
            </a:r>
            <a:endParaRPr kumimoji="0" lang="zh-CN" altLang="en-US" sz="1600" b="1" i="0" u="none" strike="noStrike" kern="1200" cap="none" spc="0" normalizeH="0" baseline="0" noProof="0">
              <a:ln>
                <a:noFill/>
              </a:ln>
              <a:solidFill>
                <a:schemeClr val="bg1"/>
              </a:solidFill>
              <a:effectLst>
                <a:outerShdw blurRad="38100" dist="38100" dir="2700000" algn="tl">
                  <a:srgbClr val="000000">
                    <a:alpha val="43137"/>
                  </a:srgbClr>
                </a:outerShdw>
              </a:effectLst>
              <a:uLnTx/>
              <a:uFillTx/>
              <a:latin typeface="微软雅黑" panose="020B0503020204020204" pitchFamily="34" charset="-122"/>
              <a:ea typeface="微软雅黑" panose="020B0503020204020204" pitchFamily="34" charset="-122"/>
              <a:cs typeface="Helvetica Neue Medium"/>
              <a:sym typeface="Helvetica Neue Medium"/>
            </a:endParaRPr>
          </a:p>
        </p:txBody>
      </p:sp>
      <p:cxnSp>
        <p:nvCxnSpPr>
          <p:cNvPr id="11" name="直接连接符 10"/>
          <p:cNvCxnSpPr/>
          <p:nvPr/>
        </p:nvCxnSpPr>
        <p:spPr>
          <a:xfrm>
            <a:off x="929866" y="4122019"/>
            <a:ext cx="10364374" cy="0"/>
          </a:xfrm>
          <a:prstGeom prst="line">
            <a:avLst/>
          </a:prstGeom>
          <a:noFill/>
          <a:ln w="9525" cap="flat">
            <a:solidFill>
              <a:schemeClr val="accent1"/>
            </a:solidFill>
            <a:prstDash val="sysDash"/>
            <a:round/>
          </a:ln>
          <a:effectLst/>
        </p:spPr>
        <p:style>
          <a:lnRef idx="0">
            <a:scrgbClr r="0" g="0" b="0"/>
          </a:lnRef>
          <a:fillRef idx="0">
            <a:scrgbClr r="0" g="0" b="0"/>
          </a:fillRef>
          <a:effectRef idx="0">
            <a:scrgbClr r="0" g="0" b="0"/>
          </a:effectRef>
          <a:fontRef idx="none"/>
        </p:style>
      </p:cxnSp>
      <p:sp>
        <p:nvSpPr>
          <p:cNvPr id="12" name="文本框 11"/>
          <p:cNvSpPr txBox="1"/>
          <p:nvPr/>
        </p:nvSpPr>
        <p:spPr>
          <a:xfrm>
            <a:off x="858800" y="3064030"/>
            <a:ext cx="1070867" cy="348813"/>
          </a:xfrm>
          <a:prstGeom prst="rect">
            <a:avLst/>
          </a:prstGeom>
          <a:ln w="12700">
            <a:miter lim="400000"/>
          </a:ln>
        </p:spPr>
        <p:txBody>
          <a:bodyPr wrap="square" lIns="50800" tIns="50800" rIns="50800" bIns="50800">
            <a:spAutoFit/>
          </a:bodyPr>
          <a:lstStyle>
            <a:defPPr>
              <a:defRPr lang="zh-CN"/>
            </a:defPPr>
            <a:lvl1pPr marR="0" lvl="0" indent="0" algn="ctr" defTabSz="825500" fontAlgn="auto" hangingPunct="0">
              <a:lnSpc>
                <a:spcPct val="100000"/>
              </a:lnSpc>
              <a:spcBef>
                <a:spcPct val="0"/>
              </a:spcBef>
              <a:spcAft>
                <a:spcPct val="0"/>
              </a:spcAft>
              <a:buClrTx/>
              <a:buSzTx/>
              <a:buFontTx/>
              <a:buNone/>
              <a:defRPr kumimoji="0" sz="1400" b="0" i="0" u="none" strike="noStrike" kern="0" cap="none" spc="0" normalizeH="0" baseline="0">
                <a:ln>
                  <a:noFill/>
                </a:ln>
                <a:solidFill>
                  <a:srgbClr val="525455"/>
                </a:solidFill>
                <a:effectLst/>
                <a:uLnTx/>
                <a:uFillTx/>
                <a:latin typeface="Barlow SemiBold"/>
                <a:ea typeface="Barlow SemiBold"/>
                <a:cs typeface="Barlow SemiBold"/>
              </a:defRPr>
            </a:lvl1pPr>
          </a:lstStyle>
          <a:p>
            <a:r>
              <a:rPr lang="zh-CN" altLang="en-US" sz="1600">
                <a:latin typeface="微软雅黑" panose="020B0503020204020204" pitchFamily="34" charset="-122"/>
                <a:ea typeface="微软雅黑" panose="020B0503020204020204" pitchFamily="34" charset="-122"/>
              </a:rPr>
              <a:t>创意主线</a:t>
            </a:r>
            <a:endParaRPr lang="zh-CN" altLang="en-US" sz="1600">
              <a:latin typeface="微软雅黑" panose="020B0503020204020204" pitchFamily="34" charset="-122"/>
              <a:ea typeface="微软雅黑" panose="020B0503020204020204" pitchFamily="34" charset="-122"/>
              <a:sym typeface="Helvetica Neue Medium"/>
            </a:endParaRPr>
          </a:p>
        </p:txBody>
      </p:sp>
      <p:cxnSp>
        <p:nvCxnSpPr>
          <p:cNvPr id="33" name="直接连接符 32"/>
          <p:cNvCxnSpPr/>
          <p:nvPr/>
        </p:nvCxnSpPr>
        <p:spPr>
          <a:xfrm>
            <a:off x="929866" y="5305334"/>
            <a:ext cx="10364374" cy="0"/>
          </a:xfrm>
          <a:prstGeom prst="line">
            <a:avLst/>
          </a:prstGeom>
          <a:noFill/>
          <a:ln w="9525" cap="flat">
            <a:solidFill>
              <a:schemeClr val="accent1"/>
            </a:solidFill>
            <a:prstDash val="sysDash"/>
            <a:round/>
          </a:ln>
          <a:effectLst/>
        </p:spPr>
        <p:style>
          <a:lnRef idx="0">
            <a:scrgbClr r="0" g="0" b="0"/>
          </a:lnRef>
          <a:fillRef idx="0">
            <a:scrgbClr r="0" g="0" b="0"/>
          </a:fillRef>
          <a:effectRef idx="0">
            <a:scrgbClr r="0" g="0" b="0"/>
          </a:effectRef>
          <a:fontRef idx="none"/>
        </p:style>
      </p:cxnSp>
      <p:cxnSp>
        <p:nvCxnSpPr>
          <p:cNvPr id="45" name="直接连接符 44"/>
          <p:cNvCxnSpPr/>
          <p:nvPr/>
        </p:nvCxnSpPr>
        <p:spPr>
          <a:xfrm>
            <a:off x="884322" y="5838246"/>
            <a:ext cx="10409918" cy="0"/>
          </a:xfrm>
          <a:prstGeom prst="line">
            <a:avLst/>
          </a:prstGeom>
          <a:noFill/>
          <a:ln w="9525" cap="flat">
            <a:solidFill>
              <a:schemeClr val="accent1"/>
            </a:solidFill>
            <a:prstDash val="sysDash"/>
            <a:round/>
          </a:ln>
          <a:effectLst/>
        </p:spPr>
        <p:style>
          <a:lnRef idx="0">
            <a:scrgbClr r="0" g="0" b="0"/>
          </a:lnRef>
          <a:fillRef idx="0">
            <a:scrgbClr r="0" g="0" b="0"/>
          </a:fillRef>
          <a:effectRef idx="0">
            <a:scrgbClr r="0" g="0" b="0"/>
          </a:effectRef>
          <a:fontRef idx="none"/>
        </p:style>
      </p:cxnSp>
      <p:cxnSp>
        <p:nvCxnSpPr>
          <p:cNvPr id="915" name="直接连接符 914"/>
          <p:cNvCxnSpPr/>
          <p:nvPr/>
        </p:nvCxnSpPr>
        <p:spPr>
          <a:xfrm>
            <a:off x="864183" y="6574846"/>
            <a:ext cx="10430057" cy="0"/>
          </a:xfrm>
          <a:prstGeom prst="line">
            <a:avLst/>
          </a:prstGeom>
          <a:noFill/>
          <a:ln w="9525" cap="flat">
            <a:solidFill>
              <a:schemeClr val="accent1"/>
            </a:solidFill>
            <a:prstDash val="sysDash"/>
            <a:round/>
          </a:ln>
          <a:effectLst/>
        </p:spPr>
        <p:style>
          <a:lnRef idx="0">
            <a:scrgbClr r="0" g="0" b="0"/>
          </a:lnRef>
          <a:fillRef idx="0">
            <a:scrgbClr r="0" g="0" b="0"/>
          </a:fillRef>
          <a:effectRef idx="0">
            <a:scrgbClr r="0" g="0" b="0"/>
          </a:effectRef>
          <a:fontRef idx="none"/>
        </p:style>
      </p:cxnSp>
      <p:sp>
        <p:nvSpPr>
          <p:cNvPr id="916" name="文本框 915"/>
          <p:cNvSpPr txBox="1"/>
          <p:nvPr/>
        </p:nvSpPr>
        <p:spPr>
          <a:xfrm>
            <a:off x="858800" y="5999626"/>
            <a:ext cx="1070867" cy="348813"/>
          </a:xfrm>
          <a:prstGeom prst="rect">
            <a:avLst/>
          </a:prstGeom>
          <a:ln w="12700">
            <a:miter lim="400000"/>
          </a:ln>
        </p:spPr>
        <p:txBody>
          <a:bodyPr wrap="square" lIns="50800" tIns="50800" rIns="50800" bIns="50800">
            <a:spAutoFit/>
          </a:bodyPr>
          <a:lstStyle>
            <a:defPPr>
              <a:defRPr lang="zh-CN"/>
            </a:defPPr>
            <a:lvl1pPr marR="0" lvl="0" indent="0" algn="ctr" defTabSz="825500" fontAlgn="auto" hangingPunct="0">
              <a:lnSpc>
                <a:spcPct val="100000"/>
              </a:lnSpc>
              <a:spcBef>
                <a:spcPct val="0"/>
              </a:spcBef>
              <a:spcAft>
                <a:spcPct val="0"/>
              </a:spcAft>
              <a:buClrTx/>
              <a:buSzTx/>
              <a:buFontTx/>
              <a:buNone/>
              <a:defRPr kumimoji="0" sz="1400" b="0" i="0" u="none" strike="noStrike" kern="0" cap="none" spc="0" normalizeH="0" baseline="0">
                <a:ln>
                  <a:noFill/>
                </a:ln>
                <a:solidFill>
                  <a:srgbClr val="525455"/>
                </a:solidFill>
                <a:effectLst/>
                <a:uLnTx/>
                <a:uFillTx/>
                <a:latin typeface="Barlow SemiBold"/>
                <a:ea typeface="Barlow SemiBold"/>
                <a:cs typeface="Barlow SemiBold"/>
              </a:defRPr>
            </a:lvl1pPr>
          </a:lstStyle>
          <a:p>
            <a:r>
              <a:rPr lang="zh-CN" altLang="en-US" sz="1600">
                <a:latin typeface="微软雅黑" panose="020B0503020204020204" pitchFamily="34" charset="-122"/>
                <a:ea typeface="微软雅黑" panose="020B0503020204020204" pitchFamily="34" charset="-122"/>
              </a:rPr>
              <a:t>传播平台</a:t>
            </a:r>
            <a:endParaRPr lang="zh-CN" altLang="en-US" sz="1600">
              <a:latin typeface="微软雅黑" panose="020B0503020204020204" pitchFamily="34" charset="-122"/>
              <a:ea typeface="微软雅黑" panose="020B0503020204020204" pitchFamily="34" charset="-122"/>
              <a:sym typeface="Helvetica Neue Medium"/>
            </a:endParaRPr>
          </a:p>
        </p:txBody>
      </p:sp>
      <p:pic>
        <p:nvPicPr>
          <p:cNvPr id="932" name="Picture 2"/>
          <p:cNvPicPr>
            <a:picLocks noChangeAspect="1" noChangeArrowheads="1"/>
          </p:cNvPicPr>
          <p:nvPr/>
        </p:nvPicPr>
        <p:blipFill>
          <a:blip r:embed="rId13">
            <a:extLst>
              <a:ext uri="{28A0092B-C50C-407E-A947-70E740481C1C}">
                <a14:useLocalDpi xmlns:a14="http://schemas.microsoft.com/office/drawing/2010/main" val="0"/>
              </a:ext>
            </a:extLst>
          </a:blip>
          <a:srcRect l="31873" t="6639" r="31107" b="38276"/>
          <a:stretch>
            <a:fillRect/>
          </a:stretch>
        </p:blipFill>
        <p:spPr bwMode="auto">
          <a:xfrm>
            <a:off x="5712833" y="6044546"/>
            <a:ext cx="353521" cy="295392"/>
          </a:xfrm>
          <a:prstGeom prst="roundRect">
            <a:avLst/>
          </a:prstGeom>
          <a:noFill/>
          <a:extLst>
            <a:ext uri="{909E8E84-426E-40DD-AFC4-6F175D3DCCD1}">
              <a14:hiddenFill xmlns:a14="http://schemas.microsoft.com/office/drawing/2010/main">
                <a:solidFill>
                  <a:srgbClr val="FFFFFF"/>
                </a:solidFill>
              </a14:hiddenFill>
            </a:ext>
          </a:extLst>
        </p:spPr>
      </p:pic>
      <p:pic>
        <p:nvPicPr>
          <p:cNvPr id="937" name="Picture 2" descr="https://img2.bianews.com/image/bianews/news/img/1642235599483.png?imageView2/0/format/jpg/q/75"/>
          <p:cNvPicPr>
            <a:picLocks noChangeAspect="1" noChangeArrowheads="1"/>
          </p:cNvPicPr>
          <p:nvPr/>
        </p:nvPicPr>
        <p:blipFill>
          <a:blip r:embed="rId1">
            <a:extLst>
              <a:ext uri="{BEBA8EAE-BF5A-486C-A8C5-ECC9F3942E4B}">
                <a14:imgProps xmlns:a14="http://schemas.microsoft.com/office/drawing/2010/main">
                  <a14:imgLayer r:embed="rId2">
                    <a14:imgEffect>
                      <a14:backgroundRemoval t="2618" b="97906" l="9677" r="89813">
                        <a14:foregroundMark x1="46520" y1="58115" x2="46520" y2="58115"/>
                        <a14:foregroundMark x1="48896" y1="59424" x2="48896" y2="59424"/>
                        <a14:foregroundMark x1="55857" y1="57068" x2="55857" y2="57068"/>
                        <a14:foregroundMark x1="56876" y1="56806" x2="57216" y2="56806"/>
                        <a14:foregroundMark x1="57555" y1="56806" x2="57555" y2="56806"/>
                        <a14:foregroundMark x1="57895" y1="54974" x2="57895" y2="54974"/>
                        <a14:foregroundMark x1="68930" y1="12827" x2="68930" y2="12827"/>
                        <a14:foregroundMark x1="37691" y1="56021" x2="37691" y2="56021"/>
                        <a14:foregroundMark x1="41935" y1="63613" x2="41935" y2="63613"/>
                        <a14:foregroundMark x1="42954" y1="65183" x2="42954" y2="65183"/>
                        <a14:foregroundMark x1="41087" y1="65969" x2="41087" y2="65969"/>
                        <a14:foregroundMark x1="38710" y1="65183" x2="38370" y2="65183"/>
                        <a14:foregroundMark x1="37012" y1="63613" x2="37012" y2="63613"/>
                        <a14:foregroundMark x1="36672" y1="62304" x2="36333" y2="59424"/>
                        <a14:foregroundMark x1="35823" y1="58639" x2="35823" y2="57853"/>
                        <a14:foregroundMark x1="35314" y1="57592" x2="35314" y2="57592"/>
                        <a14:foregroundMark x1="34126" y1="63874" x2="34126" y2="63874"/>
                        <a14:foregroundMark x1="34465" y1="64136" x2="35314" y2="64660"/>
                        <a14:foregroundMark x1="36842" y1="66754" x2="36842" y2="66754"/>
                        <a14:foregroundMark x1="39728" y1="70942" x2="40238" y2="71204"/>
                        <a14:foregroundMark x1="42784" y1="72251" x2="43973" y2="72251"/>
                        <a14:foregroundMark x1="47878" y1="73037" x2="48896" y2="73037"/>
                        <a14:foregroundMark x1="54329" y1="72775" x2="55518" y2="70157"/>
                        <a14:foregroundMark x1="57725" y1="67016" x2="57725" y2="64660"/>
                        <a14:foregroundMark x1="56706" y1="61780" x2="56876" y2="61257"/>
                        <a14:foregroundMark x1="56537" y1="60209" x2="56197" y2="58901"/>
                        <a14:foregroundMark x1="54839" y1="54188" x2="54839" y2="54188"/>
                        <a14:foregroundMark x1="53990" y1="52618" x2="53480" y2="52094"/>
                        <a14:foregroundMark x1="52971" y1="51309" x2="52632" y2="51047"/>
                      </a14:backgroundRemoval>
                    </a14:imgEffect>
                  </a14:imgLayer>
                </a14:imgProps>
              </a:ext>
              <a:ext uri="{28A0092B-C50C-407E-A947-70E740481C1C}">
                <a14:useLocalDpi xmlns:a14="http://schemas.microsoft.com/office/drawing/2010/main" val="0"/>
              </a:ext>
            </a:extLst>
          </a:blip>
          <a:srcRect l="13858" t="4624" r="17837"/>
          <a:stretch>
            <a:fillRect/>
          </a:stretch>
        </p:blipFill>
        <p:spPr bwMode="auto">
          <a:xfrm>
            <a:off x="10662186" y="6048098"/>
            <a:ext cx="322260" cy="291840"/>
          </a:xfrm>
          <a:prstGeom prst="rect">
            <a:avLst/>
          </a:prstGeom>
          <a:noFill/>
          <a:extLst>
            <a:ext uri="{909E8E84-426E-40DD-AFC4-6F175D3DCCD1}">
              <a14:hiddenFill xmlns:a14="http://schemas.microsoft.com/office/drawing/2010/main">
                <a:solidFill>
                  <a:srgbClr val="FFFFFF"/>
                </a:solidFill>
              </a14:hiddenFill>
            </a:ext>
          </a:extLst>
        </p:spPr>
      </p:pic>
      <p:pic>
        <p:nvPicPr>
          <p:cNvPr id="938" name="Picture 2" descr="https://img0.baidu.com/it/u=391064354,72400491&amp;fm=253&amp;fmt=auto&amp;app=138&amp;f=JPEG?w=560&amp;h=350"/>
          <p:cNvPicPr>
            <a:picLocks noChangeAspect="1" noChangeArrowheads="1"/>
          </p:cNvPicPr>
          <p:nvPr/>
        </p:nvPicPr>
        <p:blipFill>
          <a:blip r:embed="rId9">
            <a:extLst>
              <a:ext uri="{BEBA8EAE-BF5A-486C-A8C5-ECC9F3942E4B}">
                <a14:imgProps xmlns:a14="http://schemas.microsoft.com/office/drawing/2010/main">
                  <a14:imgLayer r:embed="rId10">
                    <a14:imgEffect>
                      <a14:backgroundRemoval t="286" b="98286" l="10000" r="90000">
                        <a14:foregroundMark x1="34821" y1="40000" x2="34821" y2="40000"/>
                        <a14:foregroundMark x1="27679" y1="46571" x2="27679" y2="46571"/>
                        <a14:foregroundMark x1="37679" y1="53143" x2="37679" y2="53143"/>
                        <a14:foregroundMark x1="34821" y1="53143" x2="34821" y2="53143"/>
                        <a14:foregroundMark x1="34286" y1="53143" x2="34286" y2="53143"/>
                        <a14:foregroundMark x1="24821" y1="50571" x2="24821" y2="50571"/>
                        <a14:foregroundMark x1="27857" y1="50571" x2="27857" y2="50571"/>
                        <a14:foregroundMark x1="28214" y1="50571" x2="28214" y2="50571"/>
                        <a14:foregroundMark x1="38214" y1="48857" x2="38214" y2="48857"/>
                        <a14:foregroundMark x1="39643" y1="49143" x2="39643" y2="49143"/>
                        <a14:foregroundMark x1="40893" y1="50857" x2="40893" y2="50857"/>
                        <a14:foregroundMark x1="46964" y1="46571" x2="46964" y2="46571"/>
                        <a14:foregroundMark x1="46964" y1="46571" x2="46964" y2="46571"/>
                        <a14:foregroundMark x1="47143" y1="48571" x2="47143" y2="48571"/>
                        <a14:foregroundMark x1="45893" y1="51429" x2="45893" y2="51429"/>
                        <a14:foregroundMark x1="45000" y1="53714" x2="45000" y2="53714"/>
                        <a14:foregroundMark x1="44643" y1="59143" x2="44643" y2="59143"/>
                        <a14:foregroundMark x1="44107" y1="62857" x2="44107" y2="62857"/>
                        <a14:foregroundMark x1="53393" y1="59714" x2="53393" y2="59714"/>
                        <a14:foregroundMark x1="53393" y1="59714" x2="53393" y2="59714"/>
                        <a14:foregroundMark x1="55714" y1="62286" x2="55714" y2="62286"/>
                        <a14:foregroundMark x1="55714" y1="57143" x2="55714" y2="57143"/>
                        <a14:foregroundMark x1="55536" y1="50857" x2="55536" y2="50857"/>
                        <a14:foregroundMark x1="55179" y1="45714" x2="55179" y2="45714"/>
                        <a14:foregroundMark x1="55179" y1="42000" x2="55179" y2="42000"/>
                        <a14:foregroundMark x1="55179" y1="41143" x2="55179" y2="41143"/>
                        <a14:foregroundMark x1="68036" y1="42571" x2="68036" y2="42571"/>
                        <a14:foregroundMark x1="66071" y1="46286" x2="66071" y2="46286"/>
                        <a14:foregroundMark x1="64286" y1="46286" x2="64286" y2="46286"/>
                        <a14:foregroundMark x1="63929" y1="46286" x2="63929" y2="46286"/>
                        <a14:foregroundMark x1="63571" y1="44286" x2="63571" y2="44286"/>
                        <a14:foregroundMark x1="63571" y1="41143" x2="63571" y2="41143"/>
                        <a14:foregroundMark x1="65893" y1="42286" x2="66429" y2="42857"/>
                        <a14:foregroundMark x1="64464" y1="49429" x2="64464" y2="49429"/>
                        <a14:foregroundMark x1="64464" y1="51714" x2="64464" y2="51714"/>
                        <a14:foregroundMark x1="64464" y1="55143" x2="64464" y2="55143"/>
                        <a14:foregroundMark x1="64286" y1="56857" x2="64286" y2="56857"/>
                        <a14:foregroundMark x1="64286" y1="60000" x2="64286" y2="60000"/>
                        <a14:foregroundMark x1="71964" y1="54571" x2="72679" y2="54286"/>
                        <a14:foregroundMark x1="72679" y1="54286" x2="72679" y2="54286"/>
                        <a14:foregroundMark x1="73036" y1="42286" x2="73036" y2="42286"/>
                        <a14:foregroundMark x1="73036" y1="42000" x2="73036" y2="42000"/>
                      </a14:backgroundRemoval>
                    </a14:imgEffect>
                  </a14:imgLayer>
                </a14:imgProps>
              </a:ext>
              <a:ext uri="{28A0092B-C50C-407E-A947-70E740481C1C}">
                <a14:useLocalDpi xmlns:a14="http://schemas.microsoft.com/office/drawing/2010/main" val="0"/>
              </a:ext>
            </a:extLst>
          </a:blip>
          <a:srcRect l="18333" t="2572" r="16667"/>
          <a:stretch>
            <a:fillRect/>
          </a:stretch>
        </p:blipFill>
        <p:spPr bwMode="auto">
          <a:xfrm>
            <a:off x="9144157" y="6053960"/>
            <a:ext cx="305267" cy="285978"/>
          </a:xfrm>
          <a:prstGeom prst="rect">
            <a:avLst/>
          </a:prstGeom>
          <a:noFill/>
          <a:extLst>
            <a:ext uri="{909E8E84-426E-40DD-AFC4-6F175D3DCCD1}">
              <a14:hiddenFill xmlns:a14="http://schemas.microsoft.com/office/drawing/2010/main">
                <a:solidFill>
                  <a:srgbClr val="FFFFFF"/>
                </a:solidFill>
              </a14:hiddenFill>
            </a:ext>
          </a:extLst>
        </p:spPr>
      </p:pic>
      <p:sp>
        <p:nvSpPr>
          <p:cNvPr id="2" name="文本框 1"/>
          <p:cNvSpPr txBox="1"/>
          <p:nvPr/>
        </p:nvSpPr>
        <p:spPr>
          <a:xfrm>
            <a:off x="817949" y="269402"/>
            <a:ext cx="6096000" cy="584775"/>
          </a:xfrm>
          <a:prstGeom prst="rect">
            <a:avLst/>
          </a:prstGeom>
          <a:noFill/>
        </p:spPr>
        <p:txBody>
          <a:bodyPr wrap="square">
            <a:spAutoFit/>
          </a:bodyPr>
          <a:lstStyle/>
          <a:p>
            <a:r>
              <a:rPr lang="zh-CN" altLang="en-US" sz="3200">
                <a:latin typeface="微软雅黑" panose="020B0503020204020204" pitchFamily="34" charset="-122"/>
                <a:ea typeface="微软雅黑" panose="020B0503020204020204" pitchFamily="34" charset="-122"/>
              </a:rPr>
              <a:t>年度爆品传播策略屋</a:t>
            </a:r>
            <a:endParaRPr lang="zh-CN" altLang="en-US" sz="3200">
              <a:latin typeface="微软雅黑" panose="020B0503020204020204" pitchFamily="34" charset="-122"/>
              <a:ea typeface="微软雅黑" panose="020B0503020204020204" pitchFamily="34" charset="-122"/>
            </a:endParaRPr>
          </a:p>
        </p:txBody>
      </p:sp>
      <p:sp>
        <p:nvSpPr>
          <p:cNvPr id="13" name="矩形 12"/>
          <p:cNvSpPr/>
          <p:nvPr/>
        </p:nvSpPr>
        <p:spPr>
          <a:xfrm>
            <a:off x="2055079" y="2951450"/>
            <a:ext cx="2263137" cy="480788"/>
          </a:xfrm>
          <a:prstGeom prst="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zh-CN" altLang="en-US" sz="1600">
                <a:latin typeface="微软雅黑" panose="020B0503020204020204" pitchFamily="34" charset="-122"/>
                <a:ea typeface="微软雅黑" panose="020B0503020204020204" pitchFamily="34" charset="-122"/>
              </a:rPr>
              <a:t>鹤春养颜季</a:t>
            </a:r>
            <a:endParaRPr lang="zh-CN" altLang="en-US" sz="1600">
              <a:latin typeface="微软雅黑" panose="020B0503020204020204" pitchFamily="34" charset="-122"/>
              <a:ea typeface="微软雅黑" panose="020B0503020204020204" pitchFamily="34" charset="-122"/>
            </a:endParaRPr>
          </a:p>
        </p:txBody>
      </p:sp>
      <p:sp>
        <p:nvSpPr>
          <p:cNvPr id="14" name="矩形 13"/>
          <p:cNvSpPr/>
          <p:nvPr/>
        </p:nvSpPr>
        <p:spPr>
          <a:xfrm>
            <a:off x="4372551" y="2951450"/>
            <a:ext cx="2263137" cy="480788"/>
          </a:xfrm>
          <a:prstGeom prst="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zh-CN" altLang="en-US" sz="1600">
                <a:latin typeface="微软雅黑" panose="020B0503020204020204" pitchFamily="34" charset="-122"/>
                <a:ea typeface="微软雅黑" panose="020B0503020204020204" pitchFamily="34" charset="-122"/>
              </a:rPr>
              <a:t>鹤夏好眠季</a:t>
            </a:r>
            <a:endParaRPr lang="zh-CN" altLang="en-US" sz="1600">
              <a:latin typeface="微软雅黑" panose="020B0503020204020204" pitchFamily="34" charset="-122"/>
              <a:ea typeface="微软雅黑" panose="020B0503020204020204" pitchFamily="34" charset="-122"/>
            </a:endParaRPr>
          </a:p>
        </p:txBody>
      </p:sp>
      <p:sp>
        <p:nvSpPr>
          <p:cNvPr id="16" name="矩形 15"/>
          <p:cNvSpPr/>
          <p:nvPr/>
        </p:nvSpPr>
        <p:spPr>
          <a:xfrm>
            <a:off x="6690023" y="2951450"/>
            <a:ext cx="2263137" cy="480788"/>
          </a:xfrm>
          <a:prstGeom prst="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zh-CN" altLang="en-US" sz="1600">
                <a:latin typeface="微软雅黑" panose="020B0503020204020204" pitchFamily="34" charset="-122"/>
                <a:ea typeface="微软雅黑" panose="020B0503020204020204" pitchFamily="34" charset="-122"/>
              </a:rPr>
              <a:t>鹤秋养发季</a:t>
            </a:r>
            <a:endParaRPr lang="zh-CN" altLang="en-US" sz="1600">
              <a:latin typeface="微软雅黑" panose="020B0503020204020204" pitchFamily="34" charset="-122"/>
              <a:ea typeface="微软雅黑" panose="020B0503020204020204" pitchFamily="34" charset="-122"/>
            </a:endParaRPr>
          </a:p>
        </p:txBody>
      </p:sp>
      <p:sp>
        <p:nvSpPr>
          <p:cNvPr id="18" name="矩形 17"/>
          <p:cNvSpPr/>
          <p:nvPr/>
        </p:nvSpPr>
        <p:spPr>
          <a:xfrm>
            <a:off x="9007495" y="2951450"/>
            <a:ext cx="2263137" cy="480788"/>
          </a:xfrm>
          <a:prstGeom prst="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zh-CN" altLang="en-US" sz="1600">
                <a:latin typeface="微软雅黑" panose="020B0503020204020204" pitchFamily="34" charset="-122"/>
                <a:ea typeface="微软雅黑" panose="020B0503020204020204" pitchFamily="34" charset="-122"/>
              </a:rPr>
              <a:t>鹤雪滋补季</a:t>
            </a:r>
            <a:endParaRPr lang="zh-CN" altLang="en-US" sz="1600">
              <a:latin typeface="微软雅黑" panose="020B0503020204020204" pitchFamily="34" charset="-122"/>
              <a:ea typeface="微软雅黑" panose="020B0503020204020204" pitchFamily="34" charset="-122"/>
            </a:endParaRPr>
          </a:p>
        </p:txBody>
      </p:sp>
      <p:sp>
        <p:nvSpPr>
          <p:cNvPr id="928" name="文本框 927"/>
          <p:cNvSpPr txBox="1"/>
          <p:nvPr/>
        </p:nvSpPr>
        <p:spPr>
          <a:xfrm>
            <a:off x="858800" y="3608061"/>
            <a:ext cx="1070867" cy="348813"/>
          </a:xfrm>
          <a:prstGeom prst="rect">
            <a:avLst/>
          </a:prstGeom>
          <a:ln w="12700">
            <a:miter lim="400000"/>
          </a:ln>
        </p:spPr>
        <p:txBody>
          <a:bodyPr wrap="square" lIns="50800" tIns="50800" rIns="50800" bIns="50800">
            <a:spAutoFit/>
          </a:bodyPr>
          <a:lstStyle>
            <a:defPPr>
              <a:defRPr lang="zh-CN"/>
            </a:defPPr>
            <a:lvl1pPr marR="0" lvl="0" indent="0" algn="ctr" defTabSz="825500" fontAlgn="auto" hangingPunct="0">
              <a:lnSpc>
                <a:spcPct val="100000"/>
              </a:lnSpc>
              <a:spcBef>
                <a:spcPct val="0"/>
              </a:spcBef>
              <a:spcAft>
                <a:spcPct val="0"/>
              </a:spcAft>
              <a:buClrTx/>
              <a:buSzTx/>
              <a:buFontTx/>
              <a:buNone/>
              <a:defRPr kumimoji="0" sz="1400" b="0" i="0" u="none" strike="noStrike" kern="0" cap="none" spc="0" normalizeH="0" baseline="0">
                <a:ln>
                  <a:noFill/>
                </a:ln>
                <a:solidFill>
                  <a:srgbClr val="525455"/>
                </a:solidFill>
                <a:effectLst/>
                <a:uLnTx/>
                <a:uFillTx/>
                <a:latin typeface="Barlow SemiBold"/>
                <a:ea typeface="Barlow SemiBold"/>
                <a:cs typeface="Barlow SemiBold"/>
              </a:defRPr>
            </a:lvl1pPr>
          </a:lstStyle>
          <a:p>
            <a:r>
              <a:rPr lang="zh-CN" altLang="en-US" sz="1600">
                <a:latin typeface="微软雅黑" panose="020B0503020204020204" pitchFamily="34" charset="-122"/>
                <a:ea typeface="微软雅黑" panose="020B0503020204020204" pitchFamily="34" charset="-122"/>
              </a:rPr>
              <a:t>核心事件</a:t>
            </a:r>
            <a:endParaRPr lang="zh-CN" altLang="en-US" sz="1600">
              <a:latin typeface="微软雅黑" panose="020B0503020204020204" pitchFamily="34" charset="-122"/>
              <a:ea typeface="微软雅黑" panose="020B0503020204020204" pitchFamily="34" charset="-122"/>
              <a:sym typeface="Helvetica Neue Medium"/>
            </a:endParaRPr>
          </a:p>
        </p:txBody>
      </p:sp>
      <p:sp>
        <p:nvSpPr>
          <p:cNvPr id="929" name="文本框 928"/>
          <p:cNvSpPr txBox="1"/>
          <p:nvPr/>
        </p:nvSpPr>
        <p:spPr>
          <a:xfrm>
            <a:off x="858800" y="4265090"/>
            <a:ext cx="1070867" cy="348813"/>
          </a:xfrm>
          <a:prstGeom prst="rect">
            <a:avLst/>
          </a:prstGeom>
          <a:ln w="12700">
            <a:miter lim="400000"/>
          </a:ln>
        </p:spPr>
        <p:txBody>
          <a:bodyPr wrap="square" lIns="50800" tIns="50800" rIns="50800" bIns="50800">
            <a:spAutoFit/>
          </a:bodyPr>
          <a:lstStyle>
            <a:defPPr>
              <a:defRPr lang="zh-CN"/>
            </a:defPPr>
            <a:lvl1pPr marR="0" lvl="0" indent="0" algn="ctr" defTabSz="825500" fontAlgn="auto" hangingPunct="0">
              <a:lnSpc>
                <a:spcPct val="100000"/>
              </a:lnSpc>
              <a:spcBef>
                <a:spcPct val="0"/>
              </a:spcBef>
              <a:spcAft>
                <a:spcPct val="0"/>
              </a:spcAft>
              <a:buClrTx/>
              <a:buSzTx/>
              <a:buFontTx/>
              <a:buNone/>
              <a:defRPr kumimoji="0" sz="1400" b="0" i="0" u="none" strike="noStrike" kern="0" cap="none" spc="0" normalizeH="0" baseline="0">
                <a:ln>
                  <a:noFill/>
                </a:ln>
                <a:solidFill>
                  <a:srgbClr val="525455"/>
                </a:solidFill>
                <a:effectLst/>
                <a:uLnTx/>
                <a:uFillTx/>
                <a:latin typeface="Barlow SemiBold"/>
                <a:ea typeface="Barlow SemiBold"/>
                <a:cs typeface="Barlow SemiBold"/>
              </a:defRPr>
            </a:lvl1pPr>
          </a:lstStyle>
          <a:p>
            <a:r>
              <a:rPr lang="zh-CN" altLang="en-US" sz="1600">
                <a:latin typeface="微软雅黑" panose="020B0503020204020204" pitchFamily="34" charset="-122"/>
                <a:ea typeface="微软雅黑" panose="020B0503020204020204" pitchFamily="34" charset="-122"/>
              </a:rPr>
              <a:t>爆款产品</a:t>
            </a:r>
            <a:endParaRPr lang="zh-CN" altLang="en-US" sz="1600">
              <a:latin typeface="微软雅黑" panose="020B0503020204020204" pitchFamily="34" charset="-122"/>
              <a:ea typeface="微软雅黑" panose="020B0503020204020204" pitchFamily="34" charset="-122"/>
              <a:sym typeface="Helvetica Neue Medium"/>
            </a:endParaRPr>
          </a:p>
        </p:txBody>
      </p:sp>
      <p:sp>
        <p:nvSpPr>
          <p:cNvPr id="935" name="文本框 934"/>
          <p:cNvSpPr txBox="1"/>
          <p:nvPr/>
        </p:nvSpPr>
        <p:spPr>
          <a:xfrm>
            <a:off x="858800" y="4696123"/>
            <a:ext cx="1070867" cy="595035"/>
          </a:xfrm>
          <a:prstGeom prst="rect">
            <a:avLst/>
          </a:prstGeom>
          <a:ln w="12700">
            <a:miter lim="400000"/>
          </a:ln>
        </p:spPr>
        <p:txBody>
          <a:bodyPr wrap="square" lIns="50800" tIns="50800" rIns="50800" bIns="50800">
            <a:spAutoFit/>
          </a:bodyPr>
          <a:lstStyle>
            <a:defPPr>
              <a:defRPr lang="zh-CN"/>
            </a:defPPr>
            <a:lvl1pPr marR="0" lvl="0" indent="0" algn="ctr" defTabSz="825500" fontAlgn="auto" hangingPunct="0">
              <a:lnSpc>
                <a:spcPct val="100000"/>
              </a:lnSpc>
              <a:spcBef>
                <a:spcPct val="0"/>
              </a:spcBef>
              <a:spcAft>
                <a:spcPct val="0"/>
              </a:spcAft>
              <a:buClrTx/>
              <a:buSzTx/>
              <a:buFontTx/>
              <a:buNone/>
              <a:defRPr kumimoji="0" sz="1400" b="0" i="0" u="none" strike="noStrike" kern="0" cap="none" spc="0" normalizeH="0" baseline="0">
                <a:ln>
                  <a:noFill/>
                </a:ln>
                <a:solidFill>
                  <a:srgbClr val="525455"/>
                </a:solidFill>
                <a:effectLst/>
                <a:uLnTx/>
                <a:uFillTx/>
                <a:latin typeface="Barlow SemiBold"/>
                <a:ea typeface="Barlow SemiBold"/>
                <a:cs typeface="Barlow SemiBold"/>
              </a:defRPr>
            </a:lvl1pPr>
          </a:lstStyle>
          <a:p>
            <a:r>
              <a:rPr lang="zh-CN" altLang="en-US" sz="1600">
                <a:latin typeface="微软雅黑" panose="020B0503020204020204" pitchFamily="34" charset="-122"/>
                <a:ea typeface="微软雅黑" panose="020B0503020204020204" pitchFamily="34" charset="-122"/>
              </a:rPr>
              <a:t>更多爆品</a:t>
            </a:r>
            <a:r>
              <a:rPr lang="en-US" altLang="zh-CN" sz="1600" err="1">
                <a:latin typeface="微软雅黑" panose="020B0503020204020204" pitchFamily="34" charset="-122"/>
                <a:ea typeface="微软雅黑" panose="020B0503020204020204" pitchFamily="34" charset="-122"/>
              </a:rPr>
              <a:t>scioal</a:t>
            </a:r>
            <a:r>
              <a:rPr lang="zh-CN" altLang="en-US" sz="1600">
                <a:latin typeface="微软雅黑" panose="020B0503020204020204" pitchFamily="34" charset="-122"/>
                <a:ea typeface="微软雅黑" panose="020B0503020204020204" pitchFamily="34" charset="-122"/>
              </a:rPr>
              <a:t>标签</a:t>
            </a:r>
            <a:endParaRPr lang="zh-CN" altLang="en-US" sz="1600">
              <a:latin typeface="微软雅黑" panose="020B0503020204020204" pitchFamily="34" charset="-122"/>
              <a:ea typeface="微软雅黑" panose="020B0503020204020204" pitchFamily="34" charset="-122"/>
              <a:sym typeface="Helvetica Neue Medium"/>
            </a:endParaRPr>
          </a:p>
        </p:txBody>
      </p:sp>
      <p:sp>
        <p:nvSpPr>
          <p:cNvPr id="936" name="文本框 935"/>
          <p:cNvSpPr txBox="1"/>
          <p:nvPr/>
        </p:nvSpPr>
        <p:spPr>
          <a:xfrm>
            <a:off x="858800" y="5455597"/>
            <a:ext cx="1070867" cy="348813"/>
          </a:xfrm>
          <a:prstGeom prst="rect">
            <a:avLst/>
          </a:prstGeom>
          <a:ln w="12700">
            <a:miter lim="400000"/>
          </a:ln>
        </p:spPr>
        <p:txBody>
          <a:bodyPr wrap="square" lIns="50800" tIns="50800" rIns="50800" bIns="50800">
            <a:spAutoFit/>
          </a:bodyPr>
          <a:lstStyle>
            <a:defPPr>
              <a:defRPr lang="zh-CN"/>
            </a:defPPr>
            <a:lvl1pPr marR="0" lvl="0" indent="0" algn="ctr" defTabSz="825500" fontAlgn="auto" hangingPunct="0">
              <a:lnSpc>
                <a:spcPct val="100000"/>
              </a:lnSpc>
              <a:spcBef>
                <a:spcPct val="0"/>
              </a:spcBef>
              <a:spcAft>
                <a:spcPct val="0"/>
              </a:spcAft>
              <a:buClrTx/>
              <a:buSzTx/>
              <a:buFontTx/>
              <a:buNone/>
              <a:defRPr kumimoji="0" sz="1400" b="0" i="0" u="none" strike="noStrike" kern="0" cap="none" spc="0" normalizeH="0" baseline="0">
                <a:ln>
                  <a:noFill/>
                </a:ln>
                <a:solidFill>
                  <a:srgbClr val="525455"/>
                </a:solidFill>
                <a:effectLst/>
                <a:uLnTx/>
                <a:uFillTx/>
                <a:latin typeface="Barlow SemiBold"/>
                <a:ea typeface="Barlow SemiBold"/>
                <a:cs typeface="Barlow SemiBold"/>
              </a:defRPr>
            </a:lvl1pPr>
          </a:lstStyle>
          <a:p>
            <a:r>
              <a:rPr lang="zh-CN" altLang="en-US" sz="1600">
                <a:latin typeface="微软雅黑" panose="020B0503020204020204" pitchFamily="34" charset="-122"/>
                <a:ea typeface="微软雅黑" panose="020B0503020204020204" pitchFamily="34" charset="-122"/>
                <a:sym typeface="Helvetica Neue Medium"/>
              </a:rPr>
              <a:t>花费占比</a:t>
            </a:r>
            <a:endParaRPr lang="zh-CN" altLang="en-US" sz="1600">
              <a:latin typeface="微软雅黑" panose="020B0503020204020204" pitchFamily="34" charset="-122"/>
              <a:ea typeface="微软雅黑" panose="020B0503020204020204" pitchFamily="34" charset="-122"/>
              <a:sym typeface="Helvetica Neue Medium"/>
            </a:endParaRPr>
          </a:p>
        </p:txBody>
      </p:sp>
      <p:sp>
        <p:nvSpPr>
          <p:cNvPr id="942" name="文本框 941"/>
          <p:cNvSpPr txBox="1"/>
          <p:nvPr/>
        </p:nvSpPr>
        <p:spPr>
          <a:xfrm>
            <a:off x="858800" y="2522572"/>
            <a:ext cx="1070867" cy="348813"/>
          </a:xfrm>
          <a:prstGeom prst="rect">
            <a:avLst/>
          </a:prstGeom>
          <a:ln w="12700">
            <a:miter lim="400000"/>
          </a:ln>
        </p:spPr>
        <p:txBody>
          <a:bodyPr wrap="square" lIns="50800" tIns="50800" rIns="50800" bIns="50800">
            <a:spAutoFit/>
          </a:bodyPr>
          <a:lstStyle>
            <a:defPPr>
              <a:defRPr lang="zh-CN"/>
            </a:defPPr>
            <a:lvl1pPr marR="0" lvl="0" indent="0" algn="ctr" defTabSz="825500" fontAlgn="auto" hangingPunct="0">
              <a:lnSpc>
                <a:spcPct val="100000"/>
              </a:lnSpc>
              <a:spcBef>
                <a:spcPct val="0"/>
              </a:spcBef>
              <a:spcAft>
                <a:spcPct val="0"/>
              </a:spcAft>
              <a:buClrTx/>
              <a:buSzTx/>
              <a:buFontTx/>
              <a:buNone/>
              <a:defRPr kumimoji="0" sz="1400" b="0" i="0" u="none" strike="noStrike" kern="0" cap="none" spc="0" normalizeH="0" baseline="0">
                <a:ln>
                  <a:noFill/>
                </a:ln>
                <a:solidFill>
                  <a:srgbClr val="525455"/>
                </a:solidFill>
                <a:effectLst/>
                <a:uLnTx/>
                <a:uFillTx/>
                <a:latin typeface="Barlow SemiBold"/>
                <a:ea typeface="Barlow SemiBold"/>
                <a:cs typeface="Barlow SemiBold"/>
              </a:defRPr>
            </a:lvl1pPr>
          </a:lstStyle>
          <a:p>
            <a:r>
              <a:rPr lang="zh-CN" altLang="en-US" sz="1600">
                <a:latin typeface="微软雅黑" panose="020B0503020204020204" pitchFamily="34" charset="-122"/>
                <a:ea typeface="微软雅黑" panose="020B0503020204020204" pitchFamily="34" charset="-122"/>
              </a:rPr>
              <a:t>营销主线</a:t>
            </a:r>
            <a:endParaRPr lang="zh-CN" altLang="en-US" sz="1600">
              <a:latin typeface="微软雅黑" panose="020B0503020204020204" pitchFamily="34" charset="-122"/>
              <a:ea typeface="微软雅黑" panose="020B0503020204020204" pitchFamily="34" charset="-122"/>
              <a:sym typeface="Helvetica Neue Medium"/>
            </a:endParaRPr>
          </a:p>
        </p:txBody>
      </p:sp>
      <p:sp>
        <p:nvSpPr>
          <p:cNvPr id="943" name="矩形 942"/>
          <p:cNvSpPr/>
          <p:nvPr/>
        </p:nvSpPr>
        <p:spPr>
          <a:xfrm>
            <a:off x="2070845" y="3545283"/>
            <a:ext cx="2263137" cy="480788"/>
          </a:xfrm>
          <a:prstGeom prst="rect">
            <a:avLst/>
          </a:prstGeom>
          <a:solidFill>
            <a:srgbClr val="DAC7EA"/>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zh-CN" altLang="en-US" sz="1600">
                <a:solidFill>
                  <a:schemeClr val="tx1"/>
                </a:solidFill>
                <a:latin typeface="微软雅黑" panose="020B0503020204020204" pitchFamily="34" charset="-122"/>
                <a:ea typeface="微软雅黑" panose="020B0503020204020204" pitchFamily="34" charset="-122"/>
              </a:rPr>
              <a:t>开启养颜新知识</a:t>
            </a:r>
            <a:endParaRPr lang="zh-CN" altLang="en-US" sz="1600">
              <a:solidFill>
                <a:schemeClr val="tx1"/>
              </a:solidFill>
              <a:latin typeface="微软雅黑" panose="020B0503020204020204" pitchFamily="34" charset="-122"/>
              <a:ea typeface="微软雅黑" panose="020B0503020204020204" pitchFamily="34" charset="-122"/>
            </a:endParaRPr>
          </a:p>
        </p:txBody>
      </p:sp>
      <p:sp>
        <p:nvSpPr>
          <p:cNvPr id="944" name="矩形 943"/>
          <p:cNvSpPr/>
          <p:nvPr/>
        </p:nvSpPr>
        <p:spPr>
          <a:xfrm>
            <a:off x="4388317" y="3545283"/>
            <a:ext cx="2263137" cy="480788"/>
          </a:xfrm>
          <a:prstGeom prst="rect">
            <a:avLst/>
          </a:prstGeom>
          <a:solidFill>
            <a:srgbClr val="DAC7EA"/>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zh-CN" altLang="en-US" sz="1600">
                <a:solidFill>
                  <a:schemeClr val="tx1"/>
                </a:solidFill>
                <a:latin typeface="微软雅黑" panose="020B0503020204020204" pitchFamily="34" charset="-122"/>
                <a:ea typeface="微软雅黑" panose="020B0503020204020204" pitchFamily="34" charset="-122"/>
              </a:rPr>
              <a:t>失眠自救指南</a:t>
            </a:r>
            <a:endParaRPr lang="zh-CN" altLang="en-US" sz="1600">
              <a:solidFill>
                <a:schemeClr val="tx1"/>
              </a:solidFill>
              <a:latin typeface="微软雅黑" panose="020B0503020204020204" pitchFamily="34" charset="-122"/>
              <a:ea typeface="微软雅黑" panose="020B0503020204020204" pitchFamily="34" charset="-122"/>
            </a:endParaRPr>
          </a:p>
        </p:txBody>
      </p:sp>
      <p:sp>
        <p:nvSpPr>
          <p:cNvPr id="945" name="矩形 944"/>
          <p:cNvSpPr/>
          <p:nvPr/>
        </p:nvSpPr>
        <p:spPr>
          <a:xfrm>
            <a:off x="6705789" y="3545283"/>
            <a:ext cx="2263137" cy="480788"/>
          </a:xfrm>
          <a:prstGeom prst="rect">
            <a:avLst/>
          </a:prstGeom>
          <a:solidFill>
            <a:srgbClr val="DAC7EA"/>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zh-CN" altLang="en-US" sz="1600">
                <a:solidFill>
                  <a:schemeClr val="tx1"/>
                </a:solidFill>
                <a:latin typeface="微软雅黑" panose="020B0503020204020204" pitchFamily="34" charset="-122"/>
                <a:ea typeface="微软雅黑" panose="020B0503020204020204" pitchFamily="34" charset="-122"/>
              </a:rPr>
              <a:t>进击吧！发际线！</a:t>
            </a:r>
            <a:endParaRPr lang="zh-CN" altLang="en-US" sz="1600">
              <a:solidFill>
                <a:schemeClr val="tx1"/>
              </a:solidFill>
              <a:latin typeface="微软雅黑" panose="020B0503020204020204" pitchFamily="34" charset="-122"/>
              <a:ea typeface="微软雅黑" panose="020B0503020204020204" pitchFamily="34" charset="-122"/>
            </a:endParaRPr>
          </a:p>
        </p:txBody>
      </p:sp>
      <p:sp>
        <p:nvSpPr>
          <p:cNvPr id="946" name="矩形 945"/>
          <p:cNvSpPr/>
          <p:nvPr/>
        </p:nvSpPr>
        <p:spPr>
          <a:xfrm>
            <a:off x="9023261" y="3545283"/>
            <a:ext cx="2263137" cy="480788"/>
          </a:xfrm>
          <a:prstGeom prst="rect">
            <a:avLst/>
          </a:prstGeom>
          <a:solidFill>
            <a:srgbClr val="DAC7EA"/>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zh-CN" altLang="en-US" sz="1600">
                <a:solidFill>
                  <a:schemeClr val="tx1"/>
                </a:solidFill>
                <a:latin typeface="微软雅黑" panose="020B0503020204020204" pitchFamily="34" charset="-122"/>
                <a:ea typeface="微软雅黑" panose="020B0503020204020204" pitchFamily="34" charset="-122"/>
              </a:rPr>
              <a:t>健康“丸”起来</a:t>
            </a:r>
            <a:endParaRPr lang="zh-CN" altLang="en-US" sz="1600">
              <a:solidFill>
                <a:schemeClr val="tx1"/>
              </a:solidFill>
              <a:latin typeface="微软雅黑" panose="020B0503020204020204" pitchFamily="34" charset="-122"/>
              <a:ea typeface="微软雅黑" panose="020B0503020204020204" pitchFamily="34" charset="-122"/>
            </a:endParaRPr>
          </a:p>
        </p:txBody>
      </p:sp>
      <p:sp>
        <p:nvSpPr>
          <p:cNvPr id="948" name="矩形 947"/>
          <p:cNvSpPr/>
          <p:nvPr/>
        </p:nvSpPr>
        <p:spPr>
          <a:xfrm>
            <a:off x="2057707" y="4736872"/>
            <a:ext cx="9219022" cy="538941"/>
          </a:xfrm>
          <a:prstGeom prst="rect">
            <a:avLst/>
          </a:prstGeom>
          <a:solidFill>
            <a:srgbClr val="DAC7EA"/>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ltLang="zh-CN" sz="1600">
                <a:solidFill>
                  <a:schemeClr val="tx1"/>
                </a:solidFill>
                <a:latin typeface="微软雅黑" panose="020B0503020204020204" pitchFamily="34" charset="-122"/>
                <a:ea typeface="微软雅黑" panose="020B0503020204020204" pitchFamily="34" charset="-122"/>
              </a:rPr>
              <a:t>      #</a:t>
            </a:r>
            <a:r>
              <a:rPr lang="zh-CN" altLang="en-US" sz="1600">
                <a:solidFill>
                  <a:schemeClr val="tx1"/>
                </a:solidFill>
                <a:latin typeface="微软雅黑" panose="020B0503020204020204" pitchFamily="34" charset="-122"/>
                <a:ea typeface="微软雅黑" panose="020B0503020204020204" pitchFamily="34" charset="-122"/>
              </a:rPr>
              <a:t>养生续命日记                      </a:t>
            </a:r>
            <a:r>
              <a:rPr lang="en-US" altLang="zh-CN" sz="1600">
                <a:solidFill>
                  <a:schemeClr val="tx1"/>
                </a:solidFill>
                <a:latin typeface="微软雅黑" panose="020B0503020204020204" pitchFamily="34" charset="-122"/>
                <a:ea typeface="微软雅黑" panose="020B0503020204020204" pitchFamily="34" charset="-122"/>
              </a:rPr>
              <a:t>#</a:t>
            </a:r>
            <a:r>
              <a:rPr lang="zh-CN" altLang="en-US" sz="1600">
                <a:solidFill>
                  <a:schemeClr val="tx1"/>
                </a:solidFill>
                <a:latin typeface="微软雅黑" panose="020B0503020204020204" pitchFamily="34" charset="-122"/>
                <a:ea typeface="微软雅黑" panose="020B0503020204020204" pitchFamily="34" charset="-122"/>
              </a:rPr>
              <a:t>脱掉秋裤好伴侣     </a:t>
            </a:r>
            <a:r>
              <a:rPr lang="en-US" altLang="zh-CN" sz="1600">
                <a:solidFill>
                  <a:schemeClr val="tx1"/>
                </a:solidFill>
                <a:latin typeface="微软雅黑" panose="020B0503020204020204" pitchFamily="34" charset="-122"/>
                <a:ea typeface="微软雅黑" panose="020B0503020204020204" pitchFamily="34" charset="-122"/>
              </a:rPr>
              <a:t>#</a:t>
            </a:r>
            <a:r>
              <a:rPr lang="zh-CN" altLang="en-US" sz="1600">
                <a:solidFill>
                  <a:schemeClr val="tx1"/>
                </a:solidFill>
                <a:latin typeface="微软雅黑" panose="020B0503020204020204" pitchFamily="34" charset="-122"/>
                <a:ea typeface="微软雅黑" panose="020B0503020204020204" pitchFamily="34" charset="-122"/>
              </a:rPr>
              <a:t>金秋不浪“肺”   </a:t>
            </a:r>
            <a:r>
              <a:rPr lang="en-US" altLang="zh-CN" sz="1600">
                <a:solidFill>
                  <a:schemeClr val="tx1"/>
                </a:solidFill>
                <a:latin typeface="微软雅黑" panose="020B0503020204020204" pitchFamily="34" charset="-122"/>
                <a:ea typeface="微软雅黑" panose="020B0503020204020204" pitchFamily="34" charset="-122"/>
              </a:rPr>
              <a:t>#</a:t>
            </a:r>
            <a:r>
              <a:rPr lang="zh-CN" altLang="en-US" sz="1600">
                <a:solidFill>
                  <a:schemeClr val="tx1"/>
                </a:solidFill>
                <a:latin typeface="微软雅黑" panose="020B0503020204020204" pitchFamily="34" charset="-122"/>
                <a:ea typeface="微软雅黑" panose="020B0503020204020204" pitchFamily="34" charset="-122"/>
              </a:rPr>
              <a:t>冬天的第一口雪梨膏</a:t>
            </a:r>
            <a:endParaRPr lang="en-US" altLang="zh-CN" sz="1600">
              <a:solidFill>
                <a:schemeClr val="tx1"/>
              </a:solidFill>
              <a:latin typeface="微软雅黑" panose="020B0503020204020204" pitchFamily="34" charset="-122"/>
              <a:ea typeface="微软雅黑" panose="020B0503020204020204" pitchFamily="34" charset="-122"/>
            </a:endParaRPr>
          </a:p>
          <a:p>
            <a:r>
              <a:rPr lang="zh-CN" altLang="en-US" sz="1600">
                <a:solidFill>
                  <a:schemeClr val="tx1"/>
                </a:solidFill>
                <a:latin typeface="微软雅黑" panose="020B0503020204020204" pitchFamily="34" charset="-122"/>
                <a:ea typeface="微软雅黑" panose="020B0503020204020204" pitchFamily="34" charset="-122"/>
              </a:rPr>
              <a:t>              黑芝麻丸                                                                     梨膏</a:t>
            </a:r>
            <a:endParaRPr lang="zh-CN" altLang="en-US" sz="1600">
              <a:solidFill>
                <a:schemeClr val="tx1"/>
              </a:solidFill>
              <a:latin typeface="微软雅黑" panose="020B0503020204020204" pitchFamily="34" charset="-122"/>
              <a:ea typeface="微软雅黑" panose="020B0503020204020204" pitchFamily="34" charset="-122"/>
            </a:endParaRPr>
          </a:p>
        </p:txBody>
      </p:sp>
      <p:sp>
        <p:nvSpPr>
          <p:cNvPr id="950" name="矩形 949"/>
          <p:cNvSpPr/>
          <p:nvPr/>
        </p:nvSpPr>
        <p:spPr>
          <a:xfrm>
            <a:off x="2055081" y="4212688"/>
            <a:ext cx="2263137" cy="480788"/>
          </a:xfrm>
          <a:prstGeom prst="rect">
            <a:avLst/>
          </a:prstGeom>
          <a:solidFill>
            <a:srgbClr val="DAC7EA"/>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zh-CN" altLang="en-US" sz="1500">
                <a:solidFill>
                  <a:schemeClr val="tx1"/>
                </a:solidFill>
                <a:latin typeface="微软雅黑" panose="020B0503020204020204" pitchFamily="34" charset="-122"/>
                <a:ea typeface="微软雅黑" panose="020B0503020204020204" pitchFamily="34" charset="-122"/>
              </a:rPr>
              <a:t>「阿胶膏</a:t>
            </a:r>
            <a:r>
              <a:rPr lang="en-US" altLang="zh-CN" sz="1500">
                <a:solidFill>
                  <a:schemeClr val="tx1"/>
                </a:solidFill>
                <a:latin typeface="微软雅黑" panose="020B0503020204020204" pitchFamily="34" charset="-122"/>
                <a:ea typeface="微软雅黑" panose="020B0503020204020204" pitchFamily="34" charset="-122"/>
              </a:rPr>
              <a:t>+</a:t>
            </a:r>
            <a:r>
              <a:rPr lang="zh-CN" altLang="en-US" sz="1500">
                <a:solidFill>
                  <a:schemeClr val="tx1"/>
                </a:solidFill>
                <a:latin typeface="微软雅黑" panose="020B0503020204020204" pitchFamily="34" charset="-122"/>
                <a:ea typeface="微软雅黑" panose="020B0503020204020204" pitchFamily="34" charset="-122"/>
              </a:rPr>
              <a:t>玫瑰膏」</a:t>
            </a:r>
            <a:endParaRPr lang="zh-CN" altLang="en-US" sz="1500">
              <a:solidFill>
                <a:schemeClr val="tx1"/>
              </a:solidFill>
              <a:latin typeface="微软雅黑" panose="020B0503020204020204" pitchFamily="34" charset="-122"/>
              <a:ea typeface="微软雅黑" panose="020B0503020204020204" pitchFamily="34" charset="-122"/>
            </a:endParaRPr>
          </a:p>
        </p:txBody>
      </p:sp>
      <p:sp>
        <p:nvSpPr>
          <p:cNvPr id="951" name="矩形 950"/>
          <p:cNvSpPr/>
          <p:nvPr/>
        </p:nvSpPr>
        <p:spPr>
          <a:xfrm>
            <a:off x="4372553" y="4212688"/>
            <a:ext cx="2263137" cy="480788"/>
          </a:xfrm>
          <a:prstGeom prst="rect">
            <a:avLst/>
          </a:prstGeom>
          <a:solidFill>
            <a:srgbClr val="DAC7EA"/>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zh-CN" altLang="en-US" sz="1500">
                <a:solidFill>
                  <a:schemeClr val="tx1"/>
                </a:solidFill>
                <a:latin typeface="微软雅黑" panose="020B0503020204020204" pitchFamily="34" charset="-122"/>
                <a:ea typeface="微软雅黑" panose="020B0503020204020204" pitchFamily="34" charset="-122"/>
              </a:rPr>
              <a:t>「佛手膏</a:t>
            </a:r>
            <a:r>
              <a:rPr lang="en-US" altLang="zh-CN" sz="1500">
                <a:solidFill>
                  <a:schemeClr val="tx1"/>
                </a:solidFill>
                <a:latin typeface="微软雅黑" panose="020B0503020204020204" pitchFamily="34" charset="-122"/>
                <a:ea typeface="微软雅黑" panose="020B0503020204020204" pitchFamily="34" charset="-122"/>
              </a:rPr>
              <a:t>+</a:t>
            </a:r>
            <a:r>
              <a:rPr lang="zh-CN" altLang="en-US" sz="1500">
                <a:solidFill>
                  <a:schemeClr val="tx1"/>
                </a:solidFill>
                <a:latin typeface="微软雅黑" panose="020B0503020204020204" pitchFamily="34" charset="-122"/>
                <a:ea typeface="微软雅黑" panose="020B0503020204020204" pitchFamily="34" charset="-122"/>
              </a:rPr>
              <a:t>桑葚膏」</a:t>
            </a:r>
            <a:endParaRPr lang="zh-CN" altLang="en-US" sz="1500">
              <a:solidFill>
                <a:schemeClr val="tx1"/>
              </a:solidFill>
              <a:latin typeface="微软雅黑" panose="020B0503020204020204" pitchFamily="34" charset="-122"/>
              <a:ea typeface="微软雅黑" panose="020B0503020204020204" pitchFamily="34" charset="-122"/>
            </a:endParaRPr>
          </a:p>
        </p:txBody>
      </p:sp>
      <p:sp>
        <p:nvSpPr>
          <p:cNvPr id="952" name="矩形 951"/>
          <p:cNvSpPr/>
          <p:nvPr/>
        </p:nvSpPr>
        <p:spPr>
          <a:xfrm>
            <a:off x="6690025" y="4212688"/>
            <a:ext cx="2263137" cy="480788"/>
          </a:xfrm>
          <a:prstGeom prst="rect">
            <a:avLst/>
          </a:prstGeom>
          <a:solidFill>
            <a:srgbClr val="DAC7EA"/>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zh-CN" altLang="en-US" sz="1500">
                <a:solidFill>
                  <a:schemeClr val="tx1"/>
                </a:solidFill>
                <a:latin typeface="微软雅黑" panose="020B0503020204020204" pitchFamily="34" charset="-122"/>
                <a:ea typeface="微软雅黑" panose="020B0503020204020204" pitchFamily="34" charset="-122"/>
              </a:rPr>
              <a:t>黑芝麻丸</a:t>
            </a:r>
            <a:r>
              <a:rPr lang="en-US" altLang="zh-CN" sz="1500">
                <a:solidFill>
                  <a:schemeClr val="tx1"/>
                </a:solidFill>
                <a:latin typeface="微软雅黑" panose="020B0503020204020204" pitchFamily="34" charset="-122"/>
                <a:ea typeface="微软雅黑" panose="020B0503020204020204" pitchFamily="34" charset="-122"/>
              </a:rPr>
              <a:t>+</a:t>
            </a:r>
            <a:r>
              <a:rPr lang="zh-CN" altLang="en-US" sz="1500">
                <a:solidFill>
                  <a:schemeClr val="tx1"/>
                </a:solidFill>
                <a:latin typeface="微软雅黑" panose="020B0503020204020204" pitchFamily="34" charset="-122"/>
                <a:ea typeface="微软雅黑" panose="020B0503020204020204" pitchFamily="34" charset="-122"/>
              </a:rPr>
              <a:t>枸杞桑葚膏</a:t>
            </a:r>
            <a:endParaRPr lang="zh-CN" altLang="en-US" sz="1500">
              <a:solidFill>
                <a:schemeClr val="tx1"/>
              </a:solidFill>
              <a:latin typeface="微软雅黑" panose="020B0503020204020204" pitchFamily="34" charset="-122"/>
              <a:ea typeface="微软雅黑" panose="020B0503020204020204" pitchFamily="34" charset="-122"/>
            </a:endParaRPr>
          </a:p>
        </p:txBody>
      </p:sp>
      <p:sp>
        <p:nvSpPr>
          <p:cNvPr id="953" name="矩形 952"/>
          <p:cNvSpPr/>
          <p:nvPr/>
        </p:nvSpPr>
        <p:spPr>
          <a:xfrm>
            <a:off x="9007497" y="4212688"/>
            <a:ext cx="2263137" cy="480788"/>
          </a:xfrm>
          <a:prstGeom prst="rect">
            <a:avLst/>
          </a:prstGeom>
          <a:solidFill>
            <a:srgbClr val="DAC7EA"/>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zh-CN" altLang="en-US" sz="1400">
                <a:solidFill>
                  <a:schemeClr val="tx1"/>
                </a:solidFill>
                <a:latin typeface="微软雅黑" panose="020B0503020204020204" pitchFamily="34" charset="-122"/>
                <a:ea typeface="微软雅黑" panose="020B0503020204020204" pitchFamily="34" charset="-122"/>
              </a:rPr>
              <a:t>黑芝麻丸</a:t>
            </a:r>
            <a:r>
              <a:rPr lang="en-US" altLang="zh-CN" sz="1400">
                <a:solidFill>
                  <a:schemeClr val="tx1"/>
                </a:solidFill>
                <a:latin typeface="微软雅黑" panose="020B0503020204020204" pitchFamily="34" charset="-122"/>
                <a:ea typeface="微软雅黑" panose="020B0503020204020204" pitchFamily="34" charset="-122"/>
              </a:rPr>
              <a:t>+</a:t>
            </a:r>
            <a:r>
              <a:rPr lang="zh-CN" altLang="en-US" sz="1400">
                <a:solidFill>
                  <a:schemeClr val="tx1"/>
                </a:solidFill>
                <a:latin typeface="微软雅黑" panose="020B0503020204020204" pitchFamily="34" charset="-122"/>
                <a:ea typeface="微软雅黑" panose="020B0503020204020204" pitchFamily="34" charset="-122"/>
              </a:rPr>
              <a:t>乌黑丸</a:t>
            </a:r>
            <a:r>
              <a:rPr lang="en-US" altLang="zh-CN" sz="1400">
                <a:solidFill>
                  <a:schemeClr val="tx1"/>
                </a:solidFill>
                <a:latin typeface="微软雅黑" panose="020B0503020204020204" pitchFamily="34" charset="-122"/>
                <a:ea typeface="微软雅黑" panose="020B0503020204020204" pitchFamily="34" charset="-122"/>
              </a:rPr>
              <a:t>+</a:t>
            </a:r>
            <a:r>
              <a:rPr lang="zh-CN" altLang="en-US" sz="1400">
                <a:solidFill>
                  <a:schemeClr val="tx1"/>
                </a:solidFill>
                <a:latin typeface="微软雅黑" panose="020B0503020204020204" pitchFamily="34" charset="-122"/>
                <a:ea typeface="微软雅黑" panose="020B0503020204020204" pitchFamily="34" charset="-122"/>
              </a:rPr>
              <a:t>鹿鞭丸</a:t>
            </a:r>
            <a:endParaRPr lang="zh-CN" altLang="en-US" sz="1400">
              <a:solidFill>
                <a:schemeClr val="tx1"/>
              </a:solidFill>
              <a:latin typeface="微软雅黑" panose="020B0503020204020204" pitchFamily="34" charset="-122"/>
              <a:ea typeface="微软雅黑" panose="020B0503020204020204" pitchFamily="34" charset="-122"/>
            </a:endParaRPr>
          </a:p>
        </p:txBody>
      </p:sp>
      <p:sp>
        <p:nvSpPr>
          <p:cNvPr id="956" name="矩形 955"/>
          <p:cNvSpPr/>
          <p:nvPr/>
        </p:nvSpPr>
        <p:spPr>
          <a:xfrm>
            <a:off x="2055081" y="5347804"/>
            <a:ext cx="2263137" cy="480788"/>
          </a:xfrm>
          <a:prstGeom prst="rect">
            <a:avLst/>
          </a:prstGeom>
          <a:solidFill>
            <a:srgbClr val="DAC7EA"/>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ltLang="zh-CN" sz="1600">
                <a:solidFill>
                  <a:schemeClr val="tx1"/>
                </a:solidFill>
                <a:latin typeface="微软雅黑" panose="020B0503020204020204" pitchFamily="34" charset="-122"/>
                <a:ea typeface="微软雅黑" panose="020B0503020204020204" pitchFamily="34" charset="-122"/>
              </a:rPr>
              <a:t>20%</a:t>
            </a:r>
            <a:endParaRPr lang="zh-CN" altLang="en-US" sz="1600">
              <a:solidFill>
                <a:schemeClr val="tx1"/>
              </a:solidFill>
              <a:latin typeface="微软雅黑" panose="020B0503020204020204" pitchFamily="34" charset="-122"/>
              <a:ea typeface="微软雅黑" panose="020B0503020204020204" pitchFamily="34" charset="-122"/>
            </a:endParaRPr>
          </a:p>
        </p:txBody>
      </p:sp>
      <p:sp>
        <p:nvSpPr>
          <p:cNvPr id="957" name="矩形 956"/>
          <p:cNvSpPr/>
          <p:nvPr/>
        </p:nvSpPr>
        <p:spPr>
          <a:xfrm>
            <a:off x="4372553" y="5347804"/>
            <a:ext cx="2263137" cy="480788"/>
          </a:xfrm>
          <a:prstGeom prst="rect">
            <a:avLst/>
          </a:prstGeom>
          <a:solidFill>
            <a:srgbClr val="DAC7EA"/>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ltLang="zh-CN" sz="1600">
                <a:solidFill>
                  <a:schemeClr val="tx1"/>
                </a:solidFill>
                <a:latin typeface="微软雅黑" panose="020B0503020204020204" pitchFamily="34" charset="-122"/>
                <a:ea typeface="微软雅黑" panose="020B0503020204020204" pitchFamily="34" charset="-122"/>
              </a:rPr>
              <a:t>20%</a:t>
            </a:r>
            <a:endParaRPr lang="zh-CN" altLang="en-US" sz="1600">
              <a:solidFill>
                <a:schemeClr val="tx1"/>
              </a:solidFill>
              <a:latin typeface="微软雅黑" panose="020B0503020204020204" pitchFamily="34" charset="-122"/>
              <a:ea typeface="微软雅黑" panose="020B0503020204020204" pitchFamily="34" charset="-122"/>
            </a:endParaRPr>
          </a:p>
        </p:txBody>
      </p:sp>
      <p:sp>
        <p:nvSpPr>
          <p:cNvPr id="958" name="矩形 957"/>
          <p:cNvSpPr/>
          <p:nvPr/>
        </p:nvSpPr>
        <p:spPr>
          <a:xfrm>
            <a:off x="6690025" y="5347804"/>
            <a:ext cx="2263137" cy="480788"/>
          </a:xfrm>
          <a:prstGeom prst="rect">
            <a:avLst/>
          </a:prstGeom>
          <a:solidFill>
            <a:srgbClr val="DAC7EA"/>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ltLang="zh-CN" sz="1600">
                <a:solidFill>
                  <a:schemeClr val="tx1"/>
                </a:solidFill>
                <a:latin typeface="微软雅黑" panose="020B0503020204020204" pitchFamily="34" charset="-122"/>
                <a:ea typeface="微软雅黑" panose="020B0503020204020204" pitchFamily="34" charset="-122"/>
              </a:rPr>
              <a:t>35%</a:t>
            </a:r>
            <a:endParaRPr lang="zh-CN" altLang="en-US" sz="1600">
              <a:solidFill>
                <a:schemeClr val="tx1"/>
              </a:solidFill>
              <a:latin typeface="微软雅黑" panose="020B0503020204020204" pitchFamily="34" charset="-122"/>
              <a:ea typeface="微软雅黑" panose="020B0503020204020204" pitchFamily="34" charset="-122"/>
            </a:endParaRPr>
          </a:p>
        </p:txBody>
      </p:sp>
      <p:sp>
        <p:nvSpPr>
          <p:cNvPr id="959" name="矩形 958"/>
          <p:cNvSpPr/>
          <p:nvPr/>
        </p:nvSpPr>
        <p:spPr>
          <a:xfrm>
            <a:off x="9007497" y="5347804"/>
            <a:ext cx="2263137" cy="480788"/>
          </a:xfrm>
          <a:prstGeom prst="rect">
            <a:avLst/>
          </a:prstGeom>
          <a:solidFill>
            <a:srgbClr val="DAC7EA"/>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ltLang="zh-CN" sz="1600">
                <a:solidFill>
                  <a:schemeClr val="tx1"/>
                </a:solidFill>
                <a:latin typeface="微软雅黑" panose="020B0503020204020204" pitchFamily="34" charset="-122"/>
                <a:ea typeface="微软雅黑" panose="020B0503020204020204" pitchFamily="34" charset="-122"/>
              </a:rPr>
              <a:t>35%</a:t>
            </a:r>
            <a:endParaRPr lang="zh-CN" altLang="en-US" sz="1600">
              <a:solidFill>
                <a:schemeClr val="tx1"/>
              </a:solidFill>
              <a:latin typeface="微软雅黑" panose="020B0503020204020204" pitchFamily="34" charset="-122"/>
              <a:ea typeface="微软雅黑" panose="020B0503020204020204" pitchFamily="34" charset="-122"/>
            </a:endParaRPr>
          </a:p>
        </p:txBody>
      </p:sp>
      <p:pic>
        <p:nvPicPr>
          <p:cNvPr id="41" name="Picture 2" descr="https://img0.baidu.com/it/u=391064354,72400491&amp;fm=253&amp;fmt=auto&amp;app=138&amp;f=JPEG?w=560&amp;h=350"/>
          <p:cNvPicPr>
            <a:picLocks noChangeAspect="1" noChangeArrowheads="1"/>
          </p:cNvPicPr>
          <p:nvPr/>
        </p:nvPicPr>
        <p:blipFill>
          <a:blip r:embed="rId9">
            <a:extLst>
              <a:ext uri="{BEBA8EAE-BF5A-486C-A8C5-ECC9F3942E4B}">
                <a14:imgProps xmlns:a14="http://schemas.microsoft.com/office/drawing/2010/main">
                  <a14:imgLayer r:embed="rId10">
                    <a14:imgEffect>
                      <a14:backgroundRemoval t="286" b="98286" l="10000" r="90000">
                        <a14:foregroundMark x1="34821" y1="40000" x2="34821" y2="40000"/>
                        <a14:foregroundMark x1="27679" y1="46571" x2="27679" y2="46571"/>
                        <a14:foregroundMark x1="37679" y1="53143" x2="37679" y2="53143"/>
                        <a14:foregroundMark x1="34821" y1="53143" x2="34821" y2="53143"/>
                        <a14:foregroundMark x1="34286" y1="53143" x2="34286" y2="53143"/>
                        <a14:foregroundMark x1="24821" y1="50571" x2="24821" y2="50571"/>
                        <a14:foregroundMark x1="27857" y1="50571" x2="27857" y2="50571"/>
                        <a14:foregroundMark x1="28214" y1="50571" x2="28214" y2="50571"/>
                        <a14:foregroundMark x1="38214" y1="48857" x2="38214" y2="48857"/>
                        <a14:foregroundMark x1="39643" y1="49143" x2="39643" y2="49143"/>
                        <a14:foregroundMark x1="40893" y1="50857" x2="40893" y2="50857"/>
                        <a14:foregroundMark x1="46964" y1="46571" x2="46964" y2="46571"/>
                        <a14:foregroundMark x1="46964" y1="46571" x2="46964" y2="46571"/>
                        <a14:foregroundMark x1="47143" y1="48571" x2="47143" y2="48571"/>
                        <a14:foregroundMark x1="45893" y1="51429" x2="45893" y2="51429"/>
                        <a14:foregroundMark x1="45000" y1="53714" x2="45000" y2="53714"/>
                        <a14:foregroundMark x1="44643" y1="59143" x2="44643" y2="59143"/>
                        <a14:foregroundMark x1="44107" y1="62857" x2="44107" y2="62857"/>
                        <a14:foregroundMark x1="53393" y1="59714" x2="53393" y2="59714"/>
                        <a14:foregroundMark x1="53393" y1="59714" x2="53393" y2="59714"/>
                        <a14:foregroundMark x1="55714" y1="62286" x2="55714" y2="62286"/>
                        <a14:foregroundMark x1="55714" y1="57143" x2="55714" y2="57143"/>
                        <a14:foregroundMark x1="55536" y1="50857" x2="55536" y2="50857"/>
                        <a14:foregroundMark x1="55179" y1="45714" x2="55179" y2="45714"/>
                        <a14:foregroundMark x1="55179" y1="42000" x2="55179" y2="42000"/>
                        <a14:foregroundMark x1="55179" y1="41143" x2="55179" y2="41143"/>
                        <a14:foregroundMark x1="68036" y1="42571" x2="68036" y2="42571"/>
                        <a14:foregroundMark x1="66071" y1="46286" x2="66071" y2="46286"/>
                        <a14:foregroundMark x1="64286" y1="46286" x2="64286" y2="46286"/>
                        <a14:foregroundMark x1="63929" y1="46286" x2="63929" y2="46286"/>
                        <a14:foregroundMark x1="63571" y1="44286" x2="63571" y2="44286"/>
                        <a14:foregroundMark x1="63571" y1="41143" x2="63571" y2="41143"/>
                        <a14:foregroundMark x1="65893" y1="42286" x2="66429" y2="42857"/>
                        <a14:foregroundMark x1="64464" y1="49429" x2="64464" y2="49429"/>
                        <a14:foregroundMark x1="64464" y1="51714" x2="64464" y2="51714"/>
                        <a14:foregroundMark x1="64464" y1="55143" x2="64464" y2="55143"/>
                        <a14:foregroundMark x1="64286" y1="56857" x2="64286" y2="56857"/>
                        <a14:foregroundMark x1="64286" y1="60000" x2="64286" y2="60000"/>
                        <a14:foregroundMark x1="71964" y1="54571" x2="72679" y2="54286"/>
                        <a14:foregroundMark x1="72679" y1="54286" x2="72679" y2="54286"/>
                        <a14:foregroundMark x1="73036" y1="42286" x2="73036" y2="42286"/>
                        <a14:foregroundMark x1="73036" y1="42000" x2="73036" y2="42000"/>
                      </a14:backgroundRemoval>
                    </a14:imgEffect>
                  </a14:imgLayer>
                </a14:imgProps>
              </a:ext>
              <a:ext uri="{28A0092B-C50C-407E-A947-70E740481C1C}">
                <a14:useLocalDpi xmlns:a14="http://schemas.microsoft.com/office/drawing/2010/main" val="0"/>
              </a:ext>
            </a:extLst>
          </a:blip>
          <a:srcRect l="18333" t="2572" r="16667"/>
          <a:stretch>
            <a:fillRect/>
          </a:stretch>
        </p:blipFill>
        <p:spPr bwMode="auto">
          <a:xfrm>
            <a:off x="2155927" y="6053960"/>
            <a:ext cx="305267" cy="285978"/>
          </a:xfrm>
          <a:prstGeom prst="rect">
            <a:avLst/>
          </a:prstGeom>
          <a:noFill/>
          <a:extLst>
            <a:ext uri="{909E8E84-426E-40DD-AFC4-6F175D3DCCD1}">
              <a14:hiddenFill xmlns:a14="http://schemas.microsoft.com/office/drawing/2010/main">
                <a:solidFill>
                  <a:srgbClr val="FFFFFF"/>
                </a:solidFill>
              </a14:hiddenFill>
            </a:ext>
          </a:extLst>
        </p:spPr>
      </p:pic>
      <p:pic>
        <p:nvPicPr>
          <p:cNvPr id="48" name="图片 47"/>
          <p:cNvPicPr>
            <a:picLocks noChangeAspect="1"/>
          </p:cNvPicPr>
          <p:nvPr/>
        </p:nvPicPr>
        <p:blipFill>
          <a:blip r:embed="rId14"/>
          <a:stretch>
            <a:fillRect/>
          </a:stretch>
        </p:blipFill>
        <p:spPr>
          <a:xfrm>
            <a:off x="2879147" y="6021901"/>
            <a:ext cx="325874" cy="318037"/>
          </a:xfrm>
          <a:prstGeom prst="rect">
            <a:avLst/>
          </a:prstGeom>
        </p:spPr>
      </p:pic>
      <p:pic>
        <p:nvPicPr>
          <p:cNvPr id="49" name="Picture 10" descr="https://img.36krcdn.com/20220715/v2_48a488dffaec45a28d928c1bbcfb4ba2_img_000"/>
          <p:cNvPicPr>
            <a:picLocks noChangeAspect="1" noChangeArrowheads="1"/>
          </p:cNvPicPr>
          <p:nvPr/>
        </p:nvPicPr>
        <p:blipFill>
          <a:blip r:embed="rId7">
            <a:extLst>
              <a:ext uri="{BEBA8EAE-BF5A-486C-A8C5-ECC9F3942E4B}">
                <a14:imgProps xmlns:a14="http://schemas.microsoft.com/office/drawing/2010/main">
                  <a14:imgLayer r:embed="rId8">
                    <a14:imgEffect>
                      <a14:backgroundRemoval t="4092" b="56266" l="30278" r="68704">
                        <a14:foregroundMark x1="42870" y1="21228" x2="42870" y2="21228"/>
                        <a14:foregroundMark x1="49815" y1="21483" x2="49815" y2="21483"/>
                        <a14:foregroundMark x1="52500" y1="30691" x2="52500" y2="30691"/>
                        <a14:foregroundMark x1="58426" y1="31074" x2="58426" y2="31074"/>
                        <a14:foregroundMark x1="56111" y1="33632" x2="56111" y2="33632"/>
                        <a14:foregroundMark x1="56944" y1="35038" x2="56944" y2="35038"/>
                        <a14:foregroundMark x1="57870" y1="37596" x2="57870" y2="37596"/>
                        <a14:foregroundMark x1="58426" y1="40026" x2="58426" y2="40026"/>
                        <a14:foregroundMark x1="58426" y1="40026" x2="58426" y2="40026"/>
                        <a14:foregroundMark x1="59259" y1="41560" x2="59259" y2="41560"/>
                        <a14:foregroundMark x1="59259" y1="41560" x2="59259" y2="41560"/>
                        <a14:foregroundMark x1="59907" y1="43223" x2="59907" y2="43223"/>
                        <a14:foregroundMark x1="59907" y1="43223" x2="59907" y2="43223"/>
                        <a14:foregroundMark x1="60648" y1="43990" x2="60648" y2="43990"/>
                        <a14:foregroundMark x1="60370" y1="43095" x2="60370" y2="43095"/>
                        <a14:foregroundMark x1="60278" y1="41049" x2="60278" y2="40537"/>
                        <a14:foregroundMark x1="60741" y1="38491" x2="60741" y2="38491"/>
                        <a14:foregroundMark x1="64907" y1="35166" x2="64907" y2="35166"/>
                        <a14:foregroundMark x1="61296" y1="36573" x2="61296" y2="36573"/>
                        <a14:foregroundMark x1="61019" y1="37596" x2="61019" y2="37596"/>
                        <a14:foregroundMark x1="57500" y1="39386" x2="57130" y2="39642"/>
                        <a14:foregroundMark x1="56296" y1="39770" x2="56296" y2="39770"/>
                        <a14:foregroundMark x1="55648" y1="39770" x2="54630" y2="38875"/>
                        <a14:foregroundMark x1="54167" y1="38363" x2="54167" y2="38363"/>
                        <a14:foregroundMark x1="53796" y1="37724" x2="53796" y2="37724"/>
                        <a14:foregroundMark x1="53426" y1="37468" x2="53426" y2="37468"/>
                        <a14:foregroundMark x1="54815" y1="38619" x2="55093" y2="38875"/>
                        <a14:foregroundMark x1="57778" y1="40537" x2="57778" y2="40537"/>
                        <a14:foregroundMark x1="57778" y1="40537" x2="57778" y2="40537"/>
                        <a14:foregroundMark x1="56852" y1="39770" x2="56852" y2="39770"/>
                        <a14:foregroundMark x1="56759" y1="41176" x2="56759" y2="41176"/>
                        <a14:foregroundMark x1="57593" y1="42327" x2="57593" y2="42327"/>
                        <a14:foregroundMark x1="58148" y1="42327" x2="58611" y2="42327"/>
                        <a14:foregroundMark x1="58611" y1="42072" x2="58611" y2="42072"/>
                        <a14:foregroundMark x1="57778" y1="41049" x2="57778" y2="41049"/>
                        <a14:foregroundMark x1="54167" y1="38747" x2="53241" y2="38363"/>
                        <a14:foregroundMark x1="53056" y1="38235" x2="53056" y2="38235"/>
                        <a14:foregroundMark x1="52778" y1="39898" x2="52778" y2="39898"/>
                        <a14:foregroundMark x1="51759" y1="38875" x2="51759" y2="38875"/>
                        <a14:foregroundMark x1="51574" y1="38875" x2="51574" y2="38875"/>
                        <a14:foregroundMark x1="51204" y1="37852" x2="51204" y2="37852"/>
                        <a14:foregroundMark x1="51019" y1="37724" x2="51019" y2="37724"/>
                        <a14:foregroundMark x1="50556" y1="36701" x2="50556" y2="36701"/>
                        <a14:foregroundMark x1="50185" y1="36061" x2="50185" y2="36061"/>
                        <a14:foregroundMark x1="44352" y1="28261" x2="44352" y2="28261"/>
                        <a14:foregroundMark x1="45185" y1="35550" x2="45185" y2="35550"/>
                        <a14:foregroundMark x1="45185" y1="35678" x2="45185" y2="35678"/>
                        <a14:foregroundMark x1="42407" y1="35550" x2="42037" y2="35550"/>
                        <a14:foregroundMark x1="41389" y1="35550" x2="41389" y2="35550"/>
                        <a14:foregroundMark x1="41204" y1="35550" x2="41204" y2="35550"/>
                        <a14:foregroundMark x1="40926" y1="35550" x2="40926" y2="35550"/>
                        <a14:foregroundMark x1="40741" y1="35550" x2="40741" y2="35550"/>
                        <a14:foregroundMark x1="40185" y1="35806" x2="40185" y2="35806"/>
                        <a14:foregroundMark x1="40185" y1="35806" x2="40185" y2="35806"/>
                        <a14:foregroundMark x1="41204" y1="35166" x2="41204" y2="35166"/>
                        <a14:foregroundMark x1="41852" y1="34783" x2="41852" y2="34783"/>
                        <a14:foregroundMark x1="42130" y1="34783" x2="42130" y2="34783"/>
                        <a14:foregroundMark x1="42778" y1="34271" x2="42778" y2="34271"/>
                        <a14:foregroundMark x1="43241" y1="33887" x2="43241" y2="33887"/>
                        <a14:foregroundMark x1="43796" y1="33632" x2="43796" y2="33632"/>
                        <a14:foregroundMark x1="43981" y1="33120" x2="43981" y2="33120"/>
                        <a14:foregroundMark x1="44167" y1="32609" x2="44167" y2="32609"/>
                        <a14:foregroundMark x1="44167" y1="32481" x2="43981" y2="32353"/>
                        <a14:foregroundMark x1="43981" y1="32353" x2="43981" y2="32353"/>
                        <a14:foregroundMark x1="43241" y1="31330" x2="43241" y2="31330"/>
                        <a14:foregroundMark x1="42685" y1="30691" x2="42685" y2="30691"/>
                        <a14:foregroundMark x1="42407" y1="30307" x2="42130" y2="30179"/>
                        <a14:foregroundMark x1="42130" y1="30179" x2="42130" y2="30179"/>
                        <a14:foregroundMark x1="42130" y1="30051" x2="41759" y2="30179"/>
                        <a14:foregroundMark x1="41481" y1="31074" x2="41481" y2="31074"/>
                        <a14:foregroundMark x1="42130" y1="35166" x2="42130" y2="35166"/>
                        <a14:foregroundMark x1="41481" y1="31841" x2="41481" y2="31841"/>
                        <a14:foregroundMark x1="41481" y1="31841" x2="41481" y2="31841"/>
                        <a14:foregroundMark x1="41481" y1="31841" x2="41481" y2="31841"/>
                        <a14:foregroundMark x1="40741" y1="30691" x2="40741" y2="30691"/>
                        <a14:foregroundMark x1="40278" y1="30307" x2="40278" y2="30307"/>
                        <a14:foregroundMark x1="39444" y1="29540" x2="39259" y2="29412"/>
                        <a14:foregroundMark x1="38796" y1="29028" x2="38426" y2="28645"/>
                        <a14:foregroundMark x1="38241" y1="28261" x2="37963" y2="27749"/>
                        <a14:foregroundMark x1="37778" y1="27238" x2="37778" y2="27238"/>
                        <a14:foregroundMark x1="37685" y1="26982" x2="37685" y2="26982"/>
                        <a14:foregroundMark x1="37222" y1="25831" x2="37222" y2="25831"/>
                        <a14:foregroundMark x1="37222" y1="25703" x2="37222" y2="25703"/>
                        <a14:foregroundMark x1="37315" y1="25320" x2="37315" y2="25320"/>
                        <a14:foregroundMark x1="37593" y1="24936" x2="37870" y2="24936"/>
                        <a14:foregroundMark x1="37963" y1="24936" x2="38056" y2="24552"/>
                        <a14:foregroundMark x1="37963" y1="24552" x2="37963" y2="24552"/>
                        <a14:foregroundMark x1="37963" y1="24425" x2="37963" y2="24425"/>
                        <a14:foregroundMark x1="37963" y1="24425" x2="37963" y2="24425"/>
                        <a14:foregroundMark x1="37963" y1="24425" x2="37963" y2="24425"/>
                        <a14:foregroundMark x1="37500" y1="22762" x2="37500" y2="22762"/>
                        <a14:foregroundMark x1="37500" y1="22634" x2="37500" y2="22634"/>
                        <a14:foregroundMark x1="37500" y1="22634" x2="37500" y2="22634"/>
                        <a14:foregroundMark x1="38426" y1="26598" x2="38426" y2="26598"/>
                        <a14:foregroundMark x1="39352" y1="28772" x2="39352" y2="28772"/>
                        <a14:foregroundMark x1="39815" y1="29795" x2="39815" y2="29795"/>
                        <a14:foregroundMark x1="39907" y1="29795" x2="39630" y2="29412"/>
                        <a14:foregroundMark x1="39352" y1="29028" x2="39352" y2="29028"/>
                        <a14:foregroundMark x1="38889" y1="28517" x2="38796" y2="28005"/>
                        <a14:foregroundMark x1="38519" y1="27494" x2="38519" y2="27494"/>
                        <a14:foregroundMark x1="38519" y1="27238" x2="38333" y2="26598"/>
                        <a14:foregroundMark x1="38333" y1="26343" x2="38148" y2="25192"/>
                        <a14:foregroundMark x1="38148" y1="25064" x2="38148" y2="24808"/>
                        <a14:foregroundMark x1="38148" y1="24425" x2="38241" y2="24041"/>
                        <a14:foregroundMark x1="38796" y1="24041" x2="39074" y2="24041"/>
                        <a14:foregroundMark x1="39444" y1="24169" x2="39444" y2="24169"/>
                        <a14:foregroundMark x1="39815" y1="24169" x2="40093" y2="24169"/>
                        <a14:foregroundMark x1="41019" y1="25831" x2="41019" y2="25831"/>
                        <a14:foregroundMark x1="41852" y1="26598" x2="41852" y2="26598"/>
                        <a14:foregroundMark x1="41944" y1="26598" x2="42315" y2="26598"/>
                        <a14:foregroundMark x1="42870" y1="26598" x2="43241" y2="26598"/>
                        <a14:foregroundMark x1="43333" y1="26598" x2="43889" y2="26598"/>
                        <a14:foregroundMark x1="44444" y1="26343" x2="45370" y2="26343"/>
                        <a14:foregroundMark x1="45463" y1="26343" x2="46019" y2="26343"/>
                        <a14:foregroundMark x1="46574" y1="26343" x2="47222" y2="26343"/>
                        <a14:foregroundMark x1="47222" y1="26343" x2="47037" y2="26343"/>
                        <a14:foregroundMark x1="44259" y1="29923" x2="44259" y2="29923"/>
                        <a14:foregroundMark x1="45648" y1="31714" x2="45648" y2="31714"/>
                        <a14:foregroundMark x1="45926" y1="31714" x2="45926" y2="31714"/>
                        <a14:foregroundMark x1="46111" y1="31714" x2="46111" y2="31714"/>
                        <a14:foregroundMark x1="45833" y1="30051" x2="45833" y2="30051"/>
                        <a14:foregroundMark x1="45833" y1="29412" x2="45833" y2="29412"/>
                        <a14:foregroundMark x1="45833" y1="29412" x2="45833" y2="29412"/>
                        <a14:foregroundMark x1="45926" y1="28389" x2="45926" y2="28133"/>
                        <a14:foregroundMark x1="46111" y1="27494" x2="46296" y2="27366"/>
                        <a14:foregroundMark x1="46481" y1="27238" x2="46667" y2="27238"/>
                        <a14:foregroundMark x1="46111" y1="30563" x2="46111" y2="30563"/>
                        <a14:foregroundMark x1="45648" y1="30563" x2="45648" y2="30563"/>
                        <a14:foregroundMark x1="45370" y1="31586" x2="45370" y2="31586"/>
                        <a14:foregroundMark x1="45093" y1="31586" x2="44722" y2="31586"/>
                        <a14:foregroundMark x1="44444" y1="31586" x2="44444" y2="31586"/>
                        <a14:foregroundMark x1="44444" y1="31586" x2="44444" y2="31586"/>
                        <a14:foregroundMark x1="44907" y1="30691" x2="44907" y2="30691"/>
                        <a14:foregroundMark x1="45000" y1="30307" x2="45000" y2="30307"/>
                        <a14:foregroundMark x1="45278" y1="29795" x2="45278" y2="29795"/>
                        <a14:foregroundMark x1="44167" y1="25703" x2="44167" y2="25703"/>
                        <a14:foregroundMark x1="45741" y1="25064" x2="46111" y2="25064"/>
                        <a14:foregroundMark x1="45926" y1="25192" x2="45926" y2="25192"/>
                        <a14:foregroundMark x1="45833" y1="25959" x2="45833" y2="26471"/>
                        <a14:foregroundMark x1="46574" y1="27621" x2="46852" y2="27621"/>
                        <a14:foregroundMark x1="47222" y1="27749" x2="47593" y2="27749"/>
                        <a14:foregroundMark x1="47685" y1="27749" x2="47870" y2="27749"/>
                        <a14:foregroundMark x1="48241" y1="26726" x2="48426" y2="26215"/>
                        <a14:foregroundMark x1="49167" y1="25192" x2="49167" y2="25192"/>
                        <a14:foregroundMark x1="49537" y1="24169" x2="49722" y2="24169"/>
                        <a14:foregroundMark x1="49815" y1="23913" x2="49815" y2="23913"/>
                        <a14:foregroundMark x1="50000" y1="23657" x2="50000" y2="23657"/>
                        <a14:foregroundMark x1="50278" y1="23402" x2="50278" y2="23402"/>
                        <a14:foregroundMark x1="50370" y1="23274" x2="50370" y2="23274"/>
                        <a14:foregroundMark x1="50370" y1="23018" x2="50370" y2="22634"/>
                        <a14:foregroundMark x1="48426" y1="24552" x2="48426" y2="24552"/>
                        <a14:foregroundMark x1="47407" y1="23402" x2="47407" y2="23402"/>
                        <a14:foregroundMark x1="47130" y1="23402" x2="46667" y2="23274"/>
                        <a14:foregroundMark x1="46204" y1="23274" x2="46204" y2="23274"/>
                        <a14:foregroundMark x1="46111" y1="23146" x2="46111" y2="23146"/>
                        <a14:foregroundMark x1="45741" y1="23146" x2="45741" y2="23146"/>
                        <a14:foregroundMark x1="45370" y1="23018" x2="45370" y2="23018"/>
                        <a14:foregroundMark x1="45000" y1="22123" x2="45000" y2="22123"/>
                        <a14:foregroundMark x1="44907" y1="21483" x2="44907" y2="21483"/>
                        <a14:foregroundMark x1="44722" y1="20460" x2="44630" y2="19821"/>
                        <a14:foregroundMark x1="43796" y1="18798" x2="43796" y2="18798"/>
                        <a14:foregroundMark x1="41481" y1="18798" x2="41204" y2="18798"/>
                        <a14:foregroundMark x1="41204" y1="18798" x2="41204" y2="18798"/>
                        <a14:foregroundMark x1="41389" y1="18414" x2="41574" y2="18031"/>
                        <a14:foregroundMark x1="41667" y1="17775" x2="41759" y2="17391"/>
                        <a14:foregroundMark x1="42130" y1="17136" x2="42130" y2="17136"/>
                        <a14:foregroundMark x1="42500" y1="19054" x2="42500" y2="19054"/>
                        <a14:foregroundMark x1="45000" y1="19437" x2="45000" y2="19437"/>
                        <a14:foregroundMark x1="46296" y1="22123" x2="46296" y2="23274"/>
                        <a14:foregroundMark x1="46667" y1="26087" x2="46667" y2="26087"/>
                        <a14:foregroundMark x1="46296" y1="28900" x2="46296" y2="28900"/>
                        <a14:foregroundMark x1="46852" y1="30307" x2="47130" y2="30307"/>
                        <a14:foregroundMark x1="47407" y1="30051" x2="47685" y2="29412"/>
                        <a14:foregroundMark x1="47963" y1="28645" x2="47963" y2="28645"/>
                        <a14:foregroundMark x1="48426" y1="28005" x2="48426" y2="28005"/>
                        <a14:foregroundMark x1="49907" y1="27494" x2="50093" y2="27494"/>
                        <a14:foregroundMark x1="51759" y1="26982" x2="51759" y2="26982"/>
                        <a14:foregroundMark x1="51852" y1="26854" x2="51852" y2="26854"/>
                        <a14:foregroundMark x1="48333" y1="28645" x2="48333" y2="28645"/>
                      </a14:backgroundRemoval>
                    </a14:imgEffect>
                  </a14:imgLayer>
                </a14:imgProps>
              </a:ext>
              <a:ext uri="{28A0092B-C50C-407E-A947-70E740481C1C}">
                <a14:useLocalDpi xmlns:a14="http://schemas.microsoft.com/office/drawing/2010/main" val="0"/>
              </a:ext>
            </a:extLst>
          </a:blip>
          <a:srcRect l="30939" t="2378" r="29484" b="43937"/>
          <a:stretch>
            <a:fillRect/>
          </a:stretch>
        </p:blipFill>
        <p:spPr bwMode="auto">
          <a:xfrm>
            <a:off x="3266965" y="6037785"/>
            <a:ext cx="307636" cy="302153"/>
          </a:xfrm>
          <a:prstGeom prst="rect">
            <a:avLst/>
          </a:prstGeom>
          <a:noFill/>
          <a:extLst>
            <a:ext uri="{909E8E84-426E-40DD-AFC4-6F175D3DCCD1}">
              <a14:hiddenFill xmlns:a14="http://schemas.microsoft.com/office/drawing/2010/main">
                <a:solidFill>
                  <a:srgbClr val="FFFFFF"/>
                </a:solidFill>
              </a14:hiddenFill>
            </a:ext>
          </a:extLst>
        </p:spPr>
      </p:pic>
      <p:pic>
        <p:nvPicPr>
          <p:cNvPr id="56" name="Picture 6" descr="https://img2.baidu.com/it/u=454637460,3001935894&amp;fm=253&amp;fmt=auto&amp;app=138&amp;f=JPEG?w=507&amp;h=500"/>
          <p:cNvPicPr>
            <a:picLocks noChangeAspect="1" noChangeArrowheads="1"/>
          </p:cNvPicPr>
          <p:nvPr/>
        </p:nvPicPr>
        <p:blipFill>
          <a:blip r:embed="rId5">
            <a:extLst>
              <a:ext uri="{BEBA8EAE-BF5A-486C-A8C5-ECC9F3942E4B}">
                <a14:imgProps xmlns:a14="http://schemas.microsoft.com/office/drawing/2010/main">
                  <a14:imgLayer r:embed="rId6">
                    <a14:imgEffect>
                      <a14:backgroundRemoval t="10000" b="90000" l="10000" r="90000">
                        <a14:foregroundMark x1="40434" y1="75200" x2="40434" y2="75200"/>
                        <a14:foregroundMark x1="50493" y1="79200" x2="50493" y2="79200"/>
                        <a14:foregroundMark x1="52860" y1="79600" x2="53452" y2="79600"/>
                        <a14:foregroundMark x1="54438" y1="79400" x2="54438" y2="78600"/>
                        <a14:foregroundMark x1="56213" y1="76800" x2="56805" y2="76000"/>
                        <a14:foregroundMark x1="57988" y1="73200" x2="58383" y2="71400"/>
                        <a14:foregroundMark x1="59961" y1="67200" x2="60552" y2="66000"/>
                        <a14:foregroundMark x1="60355" y1="64800" x2="60355" y2="64200"/>
                        <a14:foregroundMark x1="59961" y1="63400" x2="59961" y2="63400"/>
                        <a14:foregroundMark x1="59369" y1="62600" x2="59369" y2="62600"/>
                        <a14:foregroundMark x1="53846" y1="66800" x2="53846" y2="66800"/>
                        <a14:foregroundMark x1="49507" y1="73200" x2="49507" y2="73200"/>
                        <a14:foregroundMark x1="49310" y1="73200" x2="48718" y2="74200"/>
                        <a14:foregroundMark x1="44576" y1="75200" x2="42998" y2="75800"/>
                        <a14:foregroundMark x1="41026" y1="74200" x2="40434" y2="73800"/>
                        <a14:foregroundMark x1="38067" y1="71200" x2="37673" y2="70600"/>
                        <a14:foregroundMark x1="36292" y1="69000" x2="36884" y2="69400"/>
                        <a14:foregroundMark x1="36095" y1="66400" x2="36292" y2="65400"/>
                        <a14:foregroundMark x1="35503" y1="63400" x2="35503" y2="62000"/>
                        <a14:foregroundMark x1="35503" y1="59400" x2="35700" y2="58000"/>
                        <a14:foregroundMark x1="35700" y1="55200" x2="35700" y2="55200"/>
                        <a14:foregroundMark x1="37870" y1="52400" x2="39053" y2="50600"/>
                        <a14:foregroundMark x1="42406" y1="48600" x2="43195" y2="48800"/>
                        <a14:foregroundMark x1="43590" y1="48800" x2="43590" y2="48800"/>
                        <a14:foregroundMark x1="43787" y1="48200" x2="43787" y2="48200"/>
                        <a14:foregroundMark x1="43984" y1="47800" x2="43984" y2="47800"/>
                        <a14:foregroundMark x1="44379" y1="47800" x2="44379" y2="47800"/>
                        <a14:foregroundMark x1="42406" y1="49200" x2="42406" y2="49200"/>
                        <a14:foregroundMark x1="41815" y1="49600" x2="41026" y2="50200"/>
                        <a14:foregroundMark x1="40237" y1="50200" x2="40237" y2="50200"/>
                        <a14:foregroundMark x1="57594" y1="43000" x2="57594" y2="43000"/>
                        <a14:foregroundMark x1="59566" y1="42600" x2="60158" y2="42200"/>
                        <a14:foregroundMark x1="62130" y1="40000" x2="62130" y2="40000"/>
                        <a14:foregroundMark x1="65483" y1="40800" x2="65483" y2="40800"/>
                        <a14:foregroundMark x1="37475" y1="50200" x2="37475" y2="50200"/>
                        <a14:foregroundMark x1="36686" y1="51200" x2="36095" y2="51200"/>
                        <a14:foregroundMark x1="34517" y1="54000" x2="34517" y2="54000"/>
                        <a14:foregroundMark x1="33333" y1="56800" x2="33333" y2="56800"/>
                        <a14:foregroundMark x1="32347" y1="60200" x2="32347" y2="60200"/>
                        <a14:foregroundMark x1="32347" y1="60400" x2="32347" y2="60400"/>
                        <a14:foregroundMark x1="32347" y1="62600" x2="32347" y2="62600"/>
                        <a14:foregroundMark x1="32150" y1="63000" x2="32150" y2="63000"/>
                        <a14:foregroundMark x1="31953" y1="61600" x2="31953" y2="61600"/>
                        <a14:foregroundMark x1="31755" y1="57600" x2="31755" y2="57600"/>
                        <a14:foregroundMark x1="33136" y1="65800" x2="33531" y2="68000"/>
                        <a14:foregroundMark x1="33531" y1="68400" x2="33531" y2="68400"/>
                        <a14:foregroundMark x1="33531" y1="69200" x2="33925" y2="70800"/>
                        <a14:foregroundMark x1="35700" y1="69600" x2="35700" y2="69600"/>
                        <a14:foregroundMark x1="34122" y1="73200" x2="34122" y2="73200"/>
                        <a14:foregroundMark x1="32347" y1="71200" x2="32347" y2="71200"/>
                        <a14:foregroundMark x1="31361" y1="70200" x2="31361" y2="70200"/>
                        <a14:foregroundMark x1="30769" y1="67400" x2="31361" y2="67800"/>
                        <a14:foregroundMark x1="33136" y1="70800" x2="33136" y2="70800"/>
                        <a14:foregroundMark x1="35306" y1="73200" x2="35306" y2="73200"/>
                        <a14:foregroundMark x1="36686" y1="74400" x2="37475" y2="75600"/>
                        <a14:foregroundMark x1="38067" y1="76200" x2="39053" y2="76800"/>
                        <a14:foregroundMark x1="40237" y1="77800" x2="40828" y2="77800"/>
                        <a14:foregroundMark x1="42406" y1="78200" x2="42998" y2="78800"/>
                        <a14:foregroundMark x1="47929" y1="78800" x2="47929" y2="78800"/>
                        <a14:foregroundMark x1="49507" y1="78200" x2="49507" y2="78200"/>
                        <a14:foregroundMark x1="51085" y1="77000" x2="51085" y2="77000"/>
                        <a14:foregroundMark x1="52465" y1="74800" x2="52465" y2="74800"/>
                        <a14:foregroundMark x1="52860" y1="73200" x2="52860" y2="73200"/>
                        <a14:foregroundMark x1="54043" y1="72000" x2="54635" y2="72000"/>
                        <a14:foregroundMark x1="55621" y1="69800" x2="55621" y2="69800"/>
                        <a14:foregroundMark x1="55819" y1="68800" x2="55819" y2="68800"/>
                        <a14:foregroundMark x1="56213" y1="67600" x2="57002" y2="67600"/>
                        <a14:foregroundMark x1="57002" y1="65400" x2="57002" y2="65400"/>
                        <a14:foregroundMark x1="57199" y1="62000" x2="57199" y2="62000"/>
                        <a14:foregroundMark x1="57199" y1="60600" x2="57199" y2="60600"/>
                        <a14:foregroundMark x1="57396" y1="58800" x2="57988" y2="58800"/>
                        <a14:foregroundMark x1="57988" y1="57800" x2="57988" y2="57800"/>
                        <a14:foregroundMark x1="57988" y1="57400" x2="57988" y2="57400"/>
                        <a14:foregroundMark x1="57988" y1="56200" x2="57988" y2="56200"/>
                        <a14:foregroundMark x1="57791" y1="54000" x2="57791" y2="54000"/>
                        <a14:foregroundMark x1="57396" y1="52400" x2="57396" y2="52400"/>
                        <a14:foregroundMark x1="57396" y1="52200" x2="57396" y2="52200"/>
                        <a14:foregroundMark x1="57396" y1="50600" x2="57396" y2="50600"/>
                        <a14:foregroundMark x1="56805" y1="50000" x2="56805" y2="50000"/>
                        <a14:foregroundMark x1="58974" y1="54000" x2="58974" y2="54000"/>
                        <a14:foregroundMark x1="58777" y1="56800" x2="58777" y2="56800"/>
                        <a14:foregroundMark x1="58974" y1="59400" x2="58974" y2="59400"/>
                        <a14:foregroundMark x1="57988" y1="59000" x2="56805" y2="58800"/>
                        <a14:foregroundMark x1="56016" y1="57800" x2="56016" y2="57800"/>
                        <a14:foregroundMark x1="55621" y1="57000" x2="55621" y2="57000"/>
                        <a14:foregroundMark x1="55621" y1="55200" x2="56213" y2="55200"/>
                        <a14:foregroundMark x1="56213" y1="53400" x2="56213" y2="53400"/>
                        <a14:foregroundMark x1="56213" y1="51000" x2="56213" y2="51000"/>
                        <a14:foregroundMark x1="56213" y1="49800" x2="56213" y2="49800"/>
                        <a14:foregroundMark x1="56213" y1="48600" x2="56213" y2="48600"/>
                        <a14:foregroundMark x1="56213" y1="47000" x2="56213" y2="47000"/>
                        <a14:foregroundMark x1="56410" y1="46000" x2="57002" y2="46000"/>
                        <a14:foregroundMark x1="59172" y1="47400" x2="59172" y2="47400"/>
                        <a14:foregroundMark x1="59369" y1="49000" x2="59369" y2="49000"/>
                        <a14:foregroundMark x1="59763" y1="50200" x2="59763" y2="50200"/>
                        <a14:foregroundMark x1="59763" y1="50200" x2="59763" y2="50200"/>
                        <a14:foregroundMark x1="59369" y1="45800" x2="59369" y2="45800"/>
                        <a14:foregroundMark x1="59369" y1="44400" x2="59369" y2="44400"/>
                        <a14:foregroundMark x1="59369" y1="42800" x2="59369" y2="42800"/>
                        <a14:foregroundMark x1="59763" y1="40000" x2="59961" y2="38800"/>
                        <a14:foregroundMark x1="59961" y1="37800" x2="59961" y2="37800"/>
                        <a14:foregroundMark x1="60158" y1="37800" x2="60158" y2="37800"/>
                        <a14:foregroundMark x1="60158" y1="36400" x2="60158" y2="36400"/>
                        <a14:foregroundMark x1="58580" y1="37200" x2="58580" y2="37200"/>
                        <a14:foregroundMark x1="56213" y1="40400" x2="56213" y2="40400"/>
                        <a14:foregroundMark x1="55621" y1="43000" x2="55621" y2="43000"/>
                        <a14:foregroundMark x1="55621" y1="38400" x2="56213" y2="38600"/>
                        <a14:foregroundMark x1="56213" y1="38200" x2="56213" y2="38200"/>
                        <a14:foregroundMark x1="56410" y1="37400" x2="56410" y2="36800"/>
                        <a14:foregroundMark x1="56410" y1="35200" x2="56410" y2="34400"/>
                        <a14:foregroundMark x1="56410" y1="33000" x2="56410" y2="33000"/>
                        <a14:foregroundMark x1="56410" y1="32600" x2="56410" y2="32600"/>
                        <a14:foregroundMark x1="56410" y1="30600" x2="56410" y2="30600"/>
                        <a14:foregroundMark x1="56213" y1="28800" x2="56213" y2="28800"/>
                        <a14:foregroundMark x1="56410" y1="28600" x2="56410" y2="28600"/>
                        <a14:foregroundMark x1="56805" y1="28000" x2="57594" y2="28000"/>
                        <a14:foregroundMark x1="59763" y1="29400" x2="59763" y2="29400"/>
                        <a14:foregroundMark x1="61341" y1="31000" x2="61341" y2="31000"/>
                        <a14:foregroundMark x1="57988" y1="29600" x2="56607" y2="29400"/>
                        <a14:foregroundMark x1="55227" y1="28600" x2="55227" y2="28600"/>
                        <a14:foregroundMark x1="56410" y1="32000" x2="56805" y2="32600"/>
                        <a14:foregroundMark x1="58580" y1="34000" x2="59763" y2="34800"/>
                        <a14:foregroundMark x1="60158" y1="35200" x2="60158" y2="35200"/>
                        <a14:foregroundMark x1="60355" y1="33400" x2="61538" y2="34600"/>
                        <a14:foregroundMark x1="63314" y1="38000" x2="64300" y2="39400"/>
                        <a14:foregroundMark x1="64497" y1="39800" x2="64497" y2="39800"/>
                        <a14:foregroundMark x1="65089" y1="40200" x2="65089" y2="40200"/>
                        <a14:foregroundMark x1="66667" y1="41200" x2="67456" y2="42200"/>
                        <a14:foregroundMark x1="70217" y1="44600" x2="71006" y2="45400"/>
                        <a14:foregroundMark x1="71598" y1="45600" x2="71598" y2="45600"/>
                        <a14:foregroundMark x1="72387" y1="45600" x2="72387" y2="45600"/>
                        <a14:foregroundMark x1="73176" y1="44800" x2="74162" y2="45200"/>
                        <a14:foregroundMark x1="74162" y1="44200" x2="73570" y2="43600"/>
                        <a14:foregroundMark x1="71795" y1="41800" x2="71795" y2="41800"/>
                        <a14:foregroundMark x1="71006" y1="41400" x2="70020" y2="41000"/>
                      </a14:backgroundRemoval>
                    </a14:imgEffect>
                  </a14:imgLayer>
                </a14:imgProps>
              </a:ext>
              <a:ext uri="{28A0092B-C50C-407E-A947-70E740481C1C}">
                <a14:useLocalDpi xmlns:a14="http://schemas.microsoft.com/office/drawing/2010/main" val="0"/>
              </a:ext>
            </a:extLst>
          </a:blip>
          <a:srcRect l="11303" t="10686" r="6894" b="8757"/>
          <a:stretch>
            <a:fillRect/>
          </a:stretch>
        </p:blipFill>
        <p:spPr bwMode="auto">
          <a:xfrm>
            <a:off x="4980340" y="6054351"/>
            <a:ext cx="294065" cy="285587"/>
          </a:xfrm>
          <a:prstGeom prst="rect">
            <a:avLst/>
          </a:prstGeom>
          <a:noFill/>
          <a:extLst>
            <a:ext uri="{909E8E84-426E-40DD-AFC4-6F175D3DCCD1}">
              <a14:hiddenFill xmlns:a14="http://schemas.microsoft.com/office/drawing/2010/main">
                <a:solidFill>
                  <a:srgbClr val="FFFFFF"/>
                </a:solidFill>
              </a14:hiddenFill>
            </a:ext>
          </a:extLst>
        </p:spPr>
      </p:pic>
      <p:pic>
        <p:nvPicPr>
          <p:cNvPr id="60" name="Picture 6" descr="https://img2.baidu.com/it/u=454637460,3001935894&amp;fm=253&amp;fmt=auto&amp;app=138&amp;f=JPEG?w=507&amp;h=500"/>
          <p:cNvPicPr>
            <a:picLocks noChangeAspect="1" noChangeArrowheads="1"/>
          </p:cNvPicPr>
          <p:nvPr/>
        </p:nvPicPr>
        <p:blipFill>
          <a:blip r:embed="rId5">
            <a:extLst>
              <a:ext uri="{BEBA8EAE-BF5A-486C-A8C5-ECC9F3942E4B}">
                <a14:imgProps xmlns:a14="http://schemas.microsoft.com/office/drawing/2010/main">
                  <a14:imgLayer r:embed="rId6">
                    <a14:imgEffect>
                      <a14:backgroundRemoval t="10000" b="90000" l="10000" r="90000">
                        <a14:foregroundMark x1="40434" y1="75200" x2="40434" y2="75200"/>
                        <a14:foregroundMark x1="50493" y1="79200" x2="50493" y2="79200"/>
                        <a14:foregroundMark x1="52860" y1="79600" x2="53452" y2="79600"/>
                        <a14:foregroundMark x1="54438" y1="79400" x2="54438" y2="78600"/>
                        <a14:foregroundMark x1="56213" y1="76800" x2="56805" y2="76000"/>
                        <a14:foregroundMark x1="57988" y1="73200" x2="58383" y2="71400"/>
                        <a14:foregroundMark x1="59961" y1="67200" x2="60552" y2="66000"/>
                        <a14:foregroundMark x1="60355" y1="64800" x2="60355" y2="64200"/>
                        <a14:foregroundMark x1="59961" y1="63400" x2="59961" y2="63400"/>
                        <a14:foregroundMark x1="59369" y1="62600" x2="59369" y2="62600"/>
                        <a14:foregroundMark x1="53846" y1="66800" x2="53846" y2="66800"/>
                        <a14:foregroundMark x1="49507" y1="73200" x2="49507" y2="73200"/>
                        <a14:foregroundMark x1="49310" y1="73200" x2="48718" y2="74200"/>
                        <a14:foregroundMark x1="44576" y1="75200" x2="42998" y2="75800"/>
                        <a14:foregroundMark x1="41026" y1="74200" x2="40434" y2="73800"/>
                        <a14:foregroundMark x1="38067" y1="71200" x2="37673" y2="70600"/>
                        <a14:foregroundMark x1="36292" y1="69000" x2="36884" y2="69400"/>
                        <a14:foregroundMark x1="36095" y1="66400" x2="36292" y2="65400"/>
                        <a14:foregroundMark x1="35503" y1="63400" x2="35503" y2="62000"/>
                        <a14:foregroundMark x1="35503" y1="59400" x2="35700" y2="58000"/>
                        <a14:foregroundMark x1="35700" y1="55200" x2="35700" y2="55200"/>
                        <a14:foregroundMark x1="37870" y1="52400" x2="39053" y2="50600"/>
                        <a14:foregroundMark x1="42406" y1="48600" x2="43195" y2="48800"/>
                        <a14:foregroundMark x1="43590" y1="48800" x2="43590" y2="48800"/>
                        <a14:foregroundMark x1="43787" y1="48200" x2="43787" y2="48200"/>
                        <a14:foregroundMark x1="43984" y1="47800" x2="43984" y2="47800"/>
                        <a14:foregroundMark x1="44379" y1="47800" x2="44379" y2="47800"/>
                        <a14:foregroundMark x1="42406" y1="49200" x2="42406" y2="49200"/>
                        <a14:foregroundMark x1="41815" y1="49600" x2="41026" y2="50200"/>
                        <a14:foregroundMark x1="40237" y1="50200" x2="40237" y2="50200"/>
                        <a14:foregroundMark x1="57594" y1="43000" x2="57594" y2="43000"/>
                        <a14:foregroundMark x1="59566" y1="42600" x2="60158" y2="42200"/>
                        <a14:foregroundMark x1="62130" y1="40000" x2="62130" y2="40000"/>
                        <a14:foregroundMark x1="65483" y1="40800" x2="65483" y2="40800"/>
                        <a14:foregroundMark x1="37475" y1="50200" x2="37475" y2="50200"/>
                        <a14:foregroundMark x1="36686" y1="51200" x2="36095" y2="51200"/>
                        <a14:foregroundMark x1="34517" y1="54000" x2="34517" y2="54000"/>
                        <a14:foregroundMark x1="33333" y1="56800" x2="33333" y2="56800"/>
                        <a14:foregroundMark x1="32347" y1="60200" x2="32347" y2="60200"/>
                        <a14:foregroundMark x1="32347" y1="60400" x2="32347" y2="60400"/>
                        <a14:foregroundMark x1="32347" y1="62600" x2="32347" y2="62600"/>
                        <a14:foregroundMark x1="32150" y1="63000" x2="32150" y2="63000"/>
                        <a14:foregroundMark x1="31953" y1="61600" x2="31953" y2="61600"/>
                        <a14:foregroundMark x1="31755" y1="57600" x2="31755" y2="57600"/>
                        <a14:foregroundMark x1="33136" y1="65800" x2="33531" y2="68000"/>
                        <a14:foregroundMark x1="33531" y1="68400" x2="33531" y2="68400"/>
                        <a14:foregroundMark x1="33531" y1="69200" x2="33925" y2="70800"/>
                        <a14:foregroundMark x1="35700" y1="69600" x2="35700" y2="69600"/>
                        <a14:foregroundMark x1="34122" y1="73200" x2="34122" y2="73200"/>
                        <a14:foregroundMark x1="32347" y1="71200" x2="32347" y2="71200"/>
                        <a14:foregroundMark x1="31361" y1="70200" x2="31361" y2="70200"/>
                        <a14:foregroundMark x1="30769" y1="67400" x2="31361" y2="67800"/>
                        <a14:foregroundMark x1="33136" y1="70800" x2="33136" y2="70800"/>
                        <a14:foregroundMark x1="35306" y1="73200" x2="35306" y2="73200"/>
                        <a14:foregroundMark x1="36686" y1="74400" x2="37475" y2="75600"/>
                        <a14:foregroundMark x1="38067" y1="76200" x2="39053" y2="76800"/>
                        <a14:foregroundMark x1="40237" y1="77800" x2="40828" y2="77800"/>
                        <a14:foregroundMark x1="42406" y1="78200" x2="42998" y2="78800"/>
                        <a14:foregroundMark x1="47929" y1="78800" x2="47929" y2="78800"/>
                        <a14:foregroundMark x1="49507" y1="78200" x2="49507" y2="78200"/>
                        <a14:foregroundMark x1="51085" y1="77000" x2="51085" y2="77000"/>
                        <a14:foregroundMark x1="52465" y1="74800" x2="52465" y2="74800"/>
                        <a14:foregroundMark x1="52860" y1="73200" x2="52860" y2="73200"/>
                        <a14:foregroundMark x1="54043" y1="72000" x2="54635" y2="72000"/>
                        <a14:foregroundMark x1="55621" y1="69800" x2="55621" y2="69800"/>
                        <a14:foregroundMark x1="55819" y1="68800" x2="55819" y2="68800"/>
                        <a14:foregroundMark x1="56213" y1="67600" x2="57002" y2="67600"/>
                        <a14:foregroundMark x1="57002" y1="65400" x2="57002" y2="65400"/>
                        <a14:foregroundMark x1="57199" y1="62000" x2="57199" y2="62000"/>
                        <a14:foregroundMark x1="57199" y1="60600" x2="57199" y2="60600"/>
                        <a14:foregroundMark x1="57396" y1="58800" x2="57988" y2="58800"/>
                        <a14:foregroundMark x1="57988" y1="57800" x2="57988" y2="57800"/>
                        <a14:foregroundMark x1="57988" y1="57400" x2="57988" y2="57400"/>
                        <a14:foregroundMark x1="57988" y1="56200" x2="57988" y2="56200"/>
                        <a14:foregroundMark x1="57791" y1="54000" x2="57791" y2="54000"/>
                        <a14:foregroundMark x1="57396" y1="52400" x2="57396" y2="52400"/>
                        <a14:foregroundMark x1="57396" y1="52200" x2="57396" y2="52200"/>
                        <a14:foregroundMark x1="57396" y1="50600" x2="57396" y2="50600"/>
                        <a14:foregroundMark x1="56805" y1="50000" x2="56805" y2="50000"/>
                        <a14:foregroundMark x1="58974" y1="54000" x2="58974" y2="54000"/>
                        <a14:foregroundMark x1="58777" y1="56800" x2="58777" y2="56800"/>
                        <a14:foregroundMark x1="58974" y1="59400" x2="58974" y2="59400"/>
                        <a14:foregroundMark x1="57988" y1="59000" x2="56805" y2="58800"/>
                        <a14:foregroundMark x1="56016" y1="57800" x2="56016" y2="57800"/>
                        <a14:foregroundMark x1="55621" y1="57000" x2="55621" y2="57000"/>
                        <a14:foregroundMark x1="55621" y1="55200" x2="56213" y2="55200"/>
                        <a14:foregroundMark x1="56213" y1="53400" x2="56213" y2="53400"/>
                        <a14:foregroundMark x1="56213" y1="51000" x2="56213" y2="51000"/>
                        <a14:foregroundMark x1="56213" y1="49800" x2="56213" y2="49800"/>
                        <a14:foregroundMark x1="56213" y1="48600" x2="56213" y2="48600"/>
                        <a14:foregroundMark x1="56213" y1="47000" x2="56213" y2="47000"/>
                        <a14:foregroundMark x1="56410" y1="46000" x2="57002" y2="46000"/>
                        <a14:foregroundMark x1="59172" y1="47400" x2="59172" y2="47400"/>
                        <a14:foregroundMark x1="59369" y1="49000" x2="59369" y2="49000"/>
                        <a14:foregroundMark x1="59763" y1="50200" x2="59763" y2="50200"/>
                        <a14:foregroundMark x1="59763" y1="50200" x2="59763" y2="50200"/>
                        <a14:foregroundMark x1="59369" y1="45800" x2="59369" y2="45800"/>
                        <a14:foregroundMark x1="59369" y1="44400" x2="59369" y2="44400"/>
                        <a14:foregroundMark x1="59369" y1="42800" x2="59369" y2="42800"/>
                        <a14:foregroundMark x1="59763" y1="40000" x2="59961" y2="38800"/>
                        <a14:foregroundMark x1="59961" y1="37800" x2="59961" y2="37800"/>
                        <a14:foregroundMark x1="60158" y1="37800" x2="60158" y2="37800"/>
                        <a14:foregroundMark x1="60158" y1="36400" x2="60158" y2="36400"/>
                        <a14:foregroundMark x1="58580" y1="37200" x2="58580" y2="37200"/>
                        <a14:foregroundMark x1="56213" y1="40400" x2="56213" y2="40400"/>
                        <a14:foregroundMark x1="55621" y1="43000" x2="55621" y2="43000"/>
                        <a14:foregroundMark x1="55621" y1="38400" x2="56213" y2="38600"/>
                        <a14:foregroundMark x1="56213" y1="38200" x2="56213" y2="38200"/>
                        <a14:foregroundMark x1="56410" y1="37400" x2="56410" y2="36800"/>
                        <a14:foregroundMark x1="56410" y1="35200" x2="56410" y2="34400"/>
                        <a14:foregroundMark x1="56410" y1="33000" x2="56410" y2="33000"/>
                        <a14:foregroundMark x1="56410" y1="32600" x2="56410" y2="32600"/>
                        <a14:foregroundMark x1="56410" y1="30600" x2="56410" y2="30600"/>
                        <a14:foregroundMark x1="56213" y1="28800" x2="56213" y2="28800"/>
                        <a14:foregroundMark x1="56410" y1="28600" x2="56410" y2="28600"/>
                        <a14:foregroundMark x1="56805" y1="28000" x2="57594" y2="28000"/>
                        <a14:foregroundMark x1="59763" y1="29400" x2="59763" y2="29400"/>
                        <a14:foregroundMark x1="61341" y1="31000" x2="61341" y2="31000"/>
                        <a14:foregroundMark x1="57988" y1="29600" x2="56607" y2="29400"/>
                        <a14:foregroundMark x1="55227" y1="28600" x2="55227" y2="28600"/>
                        <a14:foregroundMark x1="56410" y1="32000" x2="56805" y2="32600"/>
                        <a14:foregroundMark x1="58580" y1="34000" x2="59763" y2="34800"/>
                        <a14:foregroundMark x1="60158" y1="35200" x2="60158" y2="35200"/>
                        <a14:foregroundMark x1="60355" y1="33400" x2="61538" y2="34600"/>
                        <a14:foregroundMark x1="63314" y1="38000" x2="64300" y2="39400"/>
                        <a14:foregroundMark x1="64497" y1="39800" x2="64497" y2="39800"/>
                        <a14:foregroundMark x1="65089" y1="40200" x2="65089" y2="40200"/>
                        <a14:foregroundMark x1="66667" y1="41200" x2="67456" y2="42200"/>
                        <a14:foregroundMark x1="70217" y1="44600" x2="71006" y2="45400"/>
                        <a14:foregroundMark x1="71598" y1="45600" x2="71598" y2="45600"/>
                        <a14:foregroundMark x1="72387" y1="45600" x2="72387" y2="45600"/>
                        <a14:foregroundMark x1="73176" y1="44800" x2="74162" y2="45200"/>
                        <a14:foregroundMark x1="74162" y1="44200" x2="73570" y2="43600"/>
                        <a14:foregroundMark x1="71795" y1="41800" x2="71795" y2="41800"/>
                        <a14:foregroundMark x1="71006" y1="41400" x2="70020" y2="41000"/>
                      </a14:backgroundRemoval>
                    </a14:imgEffect>
                  </a14:imgLayer>
                </a14:imgProps>
              </a:ext>
              <a:ext uri="{28A0092B-C50C-407E-A947-70E740481C1C}">
                <a14:useLocalDpi xmlns:a14="http://schemas.microsoft.com/office/drawing/2010/main" val="0"/>
              </a:ext>
            </a:extLst>
          </a:blip>
          <a:srcRect l="11303" t="10686" r="6894" b="8757"/>
          <a:stretch>
            <a:fillRect/>
          </a:stretch>
        </p:blipFill>
        <p:spPr bwMode="auto">
          <a:xfrm>
            <a:off x="9517920" y="6043472"/>
            <a:ext cx="305266" cy="296466"/>
          </a:xfrm>
          <a:prstGeom prst="rect">
            <a:avLst/>
          </a:prstGeom>
          <a:noFill/>
          <a:extLst>
            <a:ext uri="{909E8E84-426E-40DD-AFC4-6F175D3DCCD1}">
              <a14:hiddenFill xmlns:a14="http://schemas.microsoft.com/office/drawing/2010/main">
                <a:solidFill>
                  <a:srgbClr val="FFFFFF"/>
                </a:solidFill>
              </a14:hiddenFill>
            </a:ext>
          </a:extLst>
        </p:spPr>
      </p:pic>
      <p:pic>
        <p:nvPicPr>
          <p:cNvPr id="61" name="图片 60"/>
          <p:cNvPicPr>
            <a:picLocks noChangeAspect="1"/>
          </p:cNvPicPr>
          <p:nvPr/>
        </p:nvPicPr>
        <p:blipFill>
          <a:blip r:embed="rId14"/>
          <a:stretch>
            <a:fillRect/>
          </a:stretch>
        </p:blipFill>
        <p:spPr>
          <a:xfrm>
            <a:off x="5330682" y="6021901"/>
            <a:ext cx="325874" cy="318037"/>
          </a:xfrm>
          <a:prstGeom prst="rect">
            <a:avLst/>
          </a:prstGeom>
        </p:spPr>
      </p:pic>
      <p:pic>
        <p:nvPicPr>
          <p:cNvPr id="832" name="图片 831"/>
          <p:cNvPicPr>
            <a:picLocks noChangeAspect="1"/>
          </p:cNvPicPr>
          <p:nvPr/>
        </p:nvPicPr>
        <p:blipFill>
          <a:blip r:embed="rId14"/>
          <a:stretch>
            <a:fillRect/>
          </a:stretch>
        </p:blipFill>
        <p:spPr>
          <a:xfrm>
            <a:off x="7687283" y="6021901"/>
            <a:ext cx="325874" cy="318037"/>
          </a:xfrm>
          <a:prstGeom prst="rect">
            <a:avLst/>
          </a:prstGeom>
        </p:spPr>
      </p:pic>
      <p:pic>
        <p:nvPicPr>
          <p:cNvPr id="833" name="图片 832"/>
          <p:cNvPicPr>
            <a:picLocks noChangeAspect="1"/>
          </p:cNvPicPr>
          <p:nvPr/>
        </p:nvPicPr>
        <p:blipFill>
          <a:blip r:embed="rId14"/>
          <a:stretch>
            <a:fillRect/>
          </a:stretch>
        </p:blipFill>
        <p:spPr>
          <a:xfrm>
            <a:off x="9891683" y="6021901"/>
            <a:ext cx="325874" cy="318037"/>
          </a:xfrm>
          <a:prstGeom prst="rect">
            <a:avLst/>
          </a:prstGeom>
        </p:spPr>
      </p:pic>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5:prstTrans prst="peelOff"/>
      </p:transition>
    </mc:Choice>
    <mc:Fallback>
      <p:transition spd="slow">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817949" y="269402"/>
            <a:ext cx="9135348" cy="584775"/>
          </a:xfrm>
          <a:prstGeom prst="rect">
            <a:avLst/>
          </a:prstGeom>
          <a:noFill/>
        </p:spPr>
        <p:txBody>
          <a:bodyPr wrap="square">
            <a:spAutoFit/>
          </a:bodyPr>
          <a:lstStyle/>
          <a:p>
            <a:r>
              <a:rPr lang="zh-CN" altLang="en-US" sz="3200">
                <a:latin typeface="微软雅黑" panose="020B0503020204020204" pitchFamily="34" charset="-122"/>
                <a:ea typeface="微软雅黑" panose="020B0503020204020204" pitchFamily="34" charset="-122"/>
              </a:rPr>
              <a:t>渠道营销策略屋</a:t>
            </a:r>
            <a:endParaRPr lang="en-US" altLang="zh-CN" sz="3200">
              <a:latin typeface="微软雅黑" panose="020B0503020204020204" pitchFamily="34" charset="-122"/>
              <a:ea typeface="微软雅黑" panose="020B0503020204020204" pitchFamily="34" charset="-122"/>
            </a:endParaRPr>
          </a:p>
        </p:txBody>
      </p:sp>
      <p:sp>
        <p:nvSpPr>
          <p:cNvPr id="4" name="Isosceles Triangle 23"/>
          <p:cNvSpPr/>
          <p:nvPr/>
        </p:nvSpPr>
        <p:spPr>
          <a:xfrm>
            <a:off x="624114" y="935753"/>
            <a:ext cx="10943771" cy="893471"/>
          </a:xfrm>
          <a:prstGeom prst="triangle">
            <a:avLst/>
          </a:prstGeom>
          <a:solidFill>
            <a:srgbClr val="795696"/>
          </a:solidFill>
          <a:ln w="19050">
            <a:noFill/>
          </a:ln>
        </p:spPr>
        <p:txBody>
          <a:bodyPr wrap="square" lIns="0" tIns="139636" rIns="0" bIns="0" rtlCol="0" anchor="b">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lnSpc>
                <a:spcPct val="120000"/>
              </a:lnSpc>
            </a:pPr>
            <a:r>
              <a:rPr lang="en-US" altLang="zh-CN" sz="1600">
                <a:latin typeface="微软雅黑" panose="020B0503020204020204" pitchFamily="34" charset="-122"/>
                <a:ea typeface="微软雅黑" panose="020B0503020204020204" pitchFamily="34" charset="-122"/>
              </a:rPr>
              <a:t>AI</a:t>
            </a:r>
            <a:r>
              <a:rPr lang="zh-CN" altLang="en-US" sz="1600">
                <a:latin typeface="微软雅黑" panose="020B0503020204020204" pitchFamily="34" charset="-122"/>
                <a:ea typeface="微软雅黑" panose="020B0503020204020204" pitchFamily="34" charset="-122"/>
              </a:rPr>
              <a:t>智能育儿，做有空妈妈</a:t>
            </a:r>
            <a:endParaRPr lang="en-US" altLang="zh-CN" sz="1600">
              <a:latin typeface="微软雅黑" panose="020B0503020204020204" pitchFamily="34" charset="-122"/>
              <a:ea typeface="微软雅黑" panose="020B0503020204020204" pitchFamily="34" charset="-122"/>
            </a:endParaRPr>
          </a:p>
          <a:p>
            <a:pPr algn="ctr">
              <a:lnSpc>
                <a:spcPct val="120000"/>
              </a:lnSpc>
            </a:pPr>
            <a:r>
              <a:rPr lang="en-US" altLang="zh-CN" sz="1100">
                <a:latin typeface="微软雅黑" panose="020B0503020204020204" pitchFamily="34" charset="-122"/>
                <a:ea typeface="微软雅黑" panose="020B0503020204020204" pitchFamily="34" charset="-122"/>
              </a:rPr>
              <a:t>—— </a:t>
            </a:r>
            <a:r>
              <a:rPr lang="zh-CN" altLang="en-US" sz="1100">
                <a:latin typeface="微软雅黑" panose="020B0503020204020204" pitchFamily="34" charset="-122"/>
                <a:ea typeface="微软雅黑" panose="020B0503020204020204" pitchFamily="34" charset="-122"/>
              </a:rPr>
              <a:t>实现提升市场声量，占领用户心智传播目标 </a:t>
            </a:r>
            <a:r>
              <a:rPr lang="en-US" altLang="zh-CN" sz="1100">
                <a:latin typeface="微软雅黑" panose="020B0503020204020204" pitchFamily="34" charset="-122"/>
                <a:ea typeface="微软雅黑" panose="020B0503020204020204" pitchFamily="34" charset="-122"/>
              </a:rPr>
              <a:t>—</a:t>
            </a:r>
            <a:endParaRPr lang="en-US" sz="1100" b="1">
              <a:solidFill>
                <a:prstClr val="white"/>
              </a:solidFill>
              <a:latin typeface="微软雅黑" panose="020B0503020204020204" pitchFamily="34" charset="-122"/>
              <a:ea typeface="微软雅黑" panose="020B0503020204020204" pitchFamily="34" charset="-122"/>
            </a:endParaRPr>
          </a:p>
          <a:p>
            <a:pPr algn="ctr">
              <a:lnSpc>
                <a:spcPct val="120000"/>
              </a:lnSpc>
            </a:pPr>
            <a:endParaRPr lang="en-US" sz="1100" b="1">
              <a:solidFill>
                <a:prstClr val="white"/>
              </a:solidFill>
              <a:latin typeface="微软雅黑" panose="020B0503020204020204" pitchFamily="34" charset="-122"/>
              <a:ea typeface="微软雅黑" panose="020B0503020204020204" pitchFamily="34" charset="-122"/>
            </a:endParaRPr>
          </a:p>
        </p:txBody>
      </p:sp>
      <p:sp>
        <p:nvSpPr>
          <p:cNvPr id="3" name="矩形 2"/>
          <p:cNvSpPr/>
          <p:nvPr/>
        </p:nvSpPr>
        <p:spPr>
          <a:xfrm>
            <a:off x="2490951" y="1910800"/>
            <a:ext cx="9002110" cy="693683"/>
          </a:xfrm>
          <a:prstGeom prst="rect">
            <a:avLst/>
          </a:prstGeom>
          <a:noFill/>
          <a:ln>
            <a:solidFill>
              <a:srgbClr val="79569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zh-CN" altLang="en-US" sz="1600">
                <a:solidFill>
                  <a:schemeClr val="tx1"/>
                </a:solidFill>
                <a:latin typeface="微软雅黑" panose="020B0503020204020204" pitchFamily="34" charset="-122"/>
                <a:ea typeface="微软雅黑" panose="020B0503020204020204" pitchFamily="34" charset="-122"/>
              </a:rPr>
              <a:t>重点沟通智能育儿产品决策者：</a:t>
            </a:r>
            <a:r>
              <a:rPr lang="en-US" altLang="zh-CN" sz="1600">
                <a:solidFill>
                  <a:schemeClr val="tx1"/>
                </a:solidFill>
                <a:latin typeface="微软雅黑" panose="020B0503020204020204" pitchFamily="34" charset="-122"/>
                <a:ea typeface="微软雅黑" panose="020B0503020204020204" pitchFamily="34" charset="-122"/>
              </a:rPr>
              <a:t>90</a:t>
            </a:r>
            <a:r>
              <a:rPr lang="zh-CN" altLang="en-US" sz="1600">
                <a:solidFill>
                  <a:schemeClr val="tx1"/>
                </a:solidFill>
                <a:latin typeface="微软雅黑" panose="020B0503020204020204" pitchFamily="34" charset="-122"/>
                <a:ea typeface="微软雅黑" panose="020B0503020204020204" pitchFamily="34" charset="-122"/>
              </a:rPr>
              <a:t>、</a:t>
            </a:r>
            <a:r>
              <a:rPr lang="en-US" altLang="zh-CN" sz="1600">
                <a:solidFill>
                  <a:schemeClr val="tx1"/>
                </a:solidFill>
                <a:latin typeface="微软雅黑" panose="020B0503020204020204" pitchFamily="34" charset="-122"/>
                <a:ea typeface="微软雅黑" panose="020B0503020204020204" pitchFamily="34" charset="-122"/>
              </a:rPr>
              <a:t>95</a:t>
            </a:r>
            <a:r>
              <a:rPr lang="zh-CN" altLang="en-US" sz="1600">
                <a:solidFill>
                  <a:schemeClr val="tx1"/>
                </a:solidFill>
                <a:latin typeface="微软雅黑" panose="020B0503020204020204" pitchFamily="34" charset="-122"/>
                <a:ea typeface="微软雅黑" panose="020B0503020204020204" pitchFamily="34" charset="-122"/>
              </a:rPr>
              <a:t>后的母婴人群，圈层深耕和影响力扩散</a:t>
            </a:r>
            <a:endParaRPr lang="en-US" altLang="zh-CN" sz="1600">
              <a:solidFill>
                <a:schemeClr val="tx1"/>
              </a:solidFill>
              <a:latin typeface="微软雅黑" panose="020B0503020204020204" pitchFamily="34" charset="-122"/>
              <a:ea typeface="微软雅黑" panose="020B0503020204020204" pitchFamily="34" charset="-122"/>
            </a:endParaRPr>
          </a:p>
          <a:p>
            <a:pPr algn="ctr"/>
            <a:r>
              <a:rPr lang="zh-CN" altLang="en-US" sz="1600">
                <a:solidFill>
                  <a:schemeClr val="tx1"/>
                </a:solidFill>
                <a:latin typeface="微软雅黑" panose="020B0503020204020204" pitchFamily="34" charset="-122"/>
                <a:ea typeface="微软雅黑" panose="020B0503020204020204" pitchFamily="34" charset="-122"/>
              </a:rPr>
              <a:t>小红书重点覆盖年龄年轻城市一线母婴人群，侧重经验分享和时尚</a:t>
            </a:r>
            <a:endParaRPr lang="zh-CN" altLang="en-US" sz="1600">
              <a:solidFill>
                <a:schemeClr val="tx1"/>
              </a:solidFill>
              <a:latin typeface="微软雅黑" panose="020B0503020204020204" pitchFamily="34" charset="-122"/>
              <a:ea typeface="微软雅黑" panose="020B0503020204020204" pitchFamily="34" charset="-122"/>
            </a:endParaRPr>
          </a:p>
        </p:txBody>
      </p:sp>
      <p:sp>
        <p:nvSpPr>
          <p:cNvPr id="5" name="矩形 4"/>
          <p:cNvSpPr/>
          <p:nvPr/>
        </p:nvSpPr>
        <p:spPr>
          <a:xfrm>
            <a:off x="725214" y="1910800"/>
            <a:ext cx="1681655" cy="693683"/>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zh-CN" altLang="en-US" sz="1600">
                <a:latin typeface="微软雅黑" panose="020B0503020204020204" pitchFamily="34" charset="-122"/>
                <a:ea typeface="微软雅黑" panose="020B0503020204020204" pitchFamily="34" charset="-122"/>
              </a:rPr>
              <a:t>精准人群触达</a:t>
            </a:r>
            <a:endParaRPr lang="zh-CN" altLang="en-US" sz="1600">
              <a:latin typeface="微软雅黑" panose="020B0503020204020204" pitchFamily="34" charset="-122"/>
              <a:ea typeface="微软雅黑" panose="020B0503020204020204" pitchFamily="34" charset="-122"/>
            </a:endParaRPr>
          </a:p>
        </p:txBody>
      </p:sp>
      <p:sp>
        <p:nvSpPr>
          <p:cNvPr id="6" name="矩形 5"/>
          <p:cNvSpPr/>
          <p:nvPr/>
        </p:nvSpPr>
        <p:spPr>
          <a:xfrm>
            <a:off x="2485698" y="2704329"/>
            <a:ext cx="4482661" cy="1428865"/>
          </a:xfrm>
          <a:prstGeom prst="rect">
            <a:avLst/>
          </a:prstGeom>
          <a:noFill/>
          <a:ln>
            <a:solidFill>
              <a:srgbClr val="795696"/>
            </a:solidFill>
          </a:ln>
        </p:spPr>
        <p:style>
          <a:lnRef idx="2">
            <a:schemeClr val="accent1">
              <a:shade val="15000"/>
            </a:schemeClr>
          </a:lnRef>
          <a:fillRef idx="1">
            <a:schemeClr val="accent1"/>
          </a:fillRef>
          <a:effectRef idx="0">
            <a:schemeClr val="accent1"/>
          </a:effectRef>
          <a:fontRef idx="minor">
            <a:schemeClr val="lt1"/>
          </a:fontRef>
        </p:style>
        <p:txBody>
          <a:bodyPr rtlCol="0" anchor="t"/>
          <a:lstStyle/>
          <a:p>
            <a:pPr algn="ctr"/>
            <a:r>
              <a:rPr lang="zh-CN" altLang="en-US" sz="1600">
                <a:solidFill>
                  <a:schemeClr val="tx1"/>
                </a:solidFill>
                <a:latin typeface="微软雅黑" panose="020B0503020204020204" pitchFamily="34" charset="-122"/>
                <a:ea typeface="微软雅黑" panose="020B0503020204020204" pitchFamily="34" charset="-122"/>
              </a:rPr>
              <a:t>基于行业痛点和机遇的</a:t>
            </a:r>
            <a:r>
              <a:rPr lang="en-US" altLang="zh-CN" sz="1600">
                <a:solidFill>
                  <a:schemeClr val="tx1"/>
                </a:solidFill>
                <a:latin typeface="微软雅黑" panose="020B0503020204020204" pitchFamily="34" charset="-122"/>
                <a:ea typeface="微软雅黑" panose="020B0503020204020204" pitchFamily="34" charset="-122"/>
              </a:rPr>
              <a:t>【</a:t>
            </a:r>
            <a:r>
              <a:rPr lang="zh-CN" altLang="en-US" sz="1600">
                <a:solidFill>
                  <a:schemeClr val="tx1"/>
                </a:solidFill>
                <a:latin typeface="微软雅黑" panose="020B0503020204020204" pitchFamily="34" charset="-122"/>
                <a:ea typeface="微软雅黑" panose="020B0503020204020204" pitchFamily="34" charset="-122"/>
              </a:rPr>
              <a:t>卖点沟通</a:t>
            </a:r>
            <a:r>
              <a:rPr lang="en-US" altLang="zh-CN" sz="1600">
                <a:solidFill>
                  <a:schemeClr val="tx1"/>
                </a:solidFill>
                <a:latin typeface="微软雅黑" panose="020B0503020204020204" pitchFamily="34" charset="-122"/>
                <a:ea typeface="微软雅黑" panose="020B0503020204020204" pitchFamily="34" charset="-122"/>
              </a:rPr>
              <a:t>】</a:t>
            </a:r>
            <a:endParaRPr lang="zh-CN" altLang="en-US" sz="1600">
              <a:solidFill>
                <a:schemeClr val="tx1"/>
              </a:solidFill>
              <a:latin typeface="微软雅黑" panose="020B0503020204020204" pitchFamily="34" charset="-122"/>
              <a:ea typeface="微软雅黑" panose="020B0503020204020204" pitchFamily="34" charset="-122"/>
            </a:endParaRPr>
          </a:p>
        </p:txBody>
      </p:sp>
      <p:sp>
        <p:nvSpPr>
          <p:cNvPr id="7" name="矩形 6"/>
          <p:cNvSpPr/>
          <p:nvPr/>
        </p:nvSpPr>
        <p:spPr>
          <a:xfrm>
            <a:off x="719961" y="2704329"/>
            <a:ext cx="1681655" cy="1426237"/>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zh-CN" altLang="en-US" sz="1600">
                <a:latin typeface="微软雅黑" panose="020B0503020204020204" pitchFamily="34" charset="-122"/>
                <a:ea typeface="微软雅黑" panose="020B0503020204020204" pitchFamily="34" charset="-122"/>
              </a:rPr>
              <a:t>立体式</a:t>
            </a:r>
            <a:endParaRPr lang="en-US" altLang="zh-CN" sz="1600">
              <a:latin typeface="微软雅黑" panose="020B0503020204020204" pitchFamily="34" charset="-122"/>
              <a:ea typeface="微软雅黑" panose="020B0503020204020204" pitchFamily="34" charset="-122"/>
            </a:endParaRPr>
          </a:p>
          <a:p>
            <a:pPr algn="ctr"/>
            <a:r>
              <a:rPr lang="zh-CN" altLang="en-US" sz="1600">
                <a:latin typeface="微软雅黑" panose="020B0503020204020204" pitchFamily="34" charset="-122"/>
                <a:ea typeface="微软雅黑" panose="020B0503020204020204" pitchFamily="34" charset="-122"/>
              </a:rPr>
              <a:t>内容沟通策略</a:t>
            </a:r>
            <a:endParaRPr lang="zh-CN" altLang="en-US" sz="1600">
              <a:latin typeface="微软雅黑" panose="020B0503020204020204" pitchFamily="34" charset="-122"/>
              <a:ea typeface="微软雅黑" panose="020B0503020204020204" pitchFamily="34" charset="-122"/>
            </a:endParaRPr>
          </a:p>
        </p:txBody>
      </p:sp>
      <p:sp>
        <p:nvSpPr>
          <p:cNvPr id="8" name="矩形 7"/>
          <p:cNvSpPr/>
          <p:nvPr/>
        </p:nvSpPr>
        <p:spPr>
          <a:xfrm>
            <a:off x="7010400" y="2701701"/>
            <a:ext cx="4482661" cy="1428865"/>
          </a:xfrm>
          <a:prstGeom prst="rect">
            <a:avLst/>
          </a:prstGeom>
          <a:noFill/>
          <a:ln>
            <a:solidFill>
              <a:srgbClr val="795696"/>
            </a:solidFill>
          </a:ln>
        </p:spPr>
        <p:style>
          <a:lnRef idx="2">
            <a:schemeClr val="accent1">
              <a:shade val="15000"/>
            </a:schemeClr>
          </a:lnRef>
          <a:fillRef idx="1">
            <a:schemeClr val="accent1"/>
          </a:fillRef>
          <a:effectRef idx="0">
            <a:schemeClr val="accent1"/>
          </a:effectRef>
          <a:fontRef idx="minor">
            <a:schemeClr val="lt1"/>
          </a:fontRef>
        </p:style>
        <p:txBody>
          <a:bodyPr rtlCol="0" anchor="t"/>
          <a:lstStyle/>
          <a:p>
            <a:pPr algn="ctr"/>
            <a:r>
              <a:rPr lang="zh-CN" altLang="en-US" sz="1600">
                <a:solidFill>
                  <a:schemeClr val="tx1"/>
                </a:solidFill>
                <a:latin typeface="微软雅黑" panose="020B0503020204020204" pitchFamily="34" charset="-122"/>
                <a:ea typeface="微软雅黑" panose="020B0503020204020204" pitchFamily="34" charset="-122"/>
              </a:rPr>
              <a:t>基于核心目标人群特征的</a:t>
            </a:r>
            <a:r>
              <a:rPr lang="en-US" altLang="zh-CN" sz="1600">
                <a:solidFill>
                  <a:schemeClr val="tx1"/>
                </a:solidFill>
                <a:latin typeface="微软雅黑" panose="020B0503020204020204" pitchFamily="34" charset="-122"/>
                <a:ea typeface="微软雅黑" panose="020B0503020204020204" pitchFamily="34" charset="-122"/>
              </a:rPr>
              <a:t>【</a:t>
            </a:r>
            <a:r>
              <a:rPr lang="zh-CN" altLang="en-US" sz="1600">
                <a:solidFill>
                  <a:schemeClr val="tx1"/>
                </a:solidFill>
                <a:latin typeface="微软雅黑" panose="020B0503020204020204" pitchFamily="34" charset="-122"/>
                <a:ea typeface="微软雅黑" panose="020B0503020204020204" pitchFamily="34" charset="-122"/>
              </a:rPr>
              <a:t>内容方向</a:t>
            </a:r>
            <a:r>
              <a:rPr lang="en-US" altLang="zh-CN" sz="1600">
                <a:solidFill>
                  <a:schemeClr val="tx1"/>
                </a:solidFill>
                <a:latin typeface="微软雅黑" panose="020B0503020204020204" pitchFamily="34" charset="-122"/>
                <a:ea typeface="微软雅黑" panose="020B0503020204020204" pitchFamily="34" charset="-122"/>
              </a:rPr>
              <a:t>】</a:t>
            </a:r>
            <a:endParaRPr lang="zh-CN" altLang="en-US" sz="1600">
              <a:solidFill>
                <a:schemeClr val="tx1"/>
              </a:solidFill>
              <a:latin typeface="微软雅黑" panose="020B0503020204020204" pitchFamily="34" charset="-122"/>
              <a:ea typeface="微软雅黑" panose="020B0503020204020204" pitchFamily="34" charset="-122"/>
            </a:endParaRPr>
          </a:p>
        </p:txBody>
      </p:sp>
      <p:sp>
        <p:nvSpPr>
          <p:cNvPr id="9" name="矩形 8"/>
          <p:cNvSpPr/>
          <p:nvPr/>
        </p:nvSpPr>
        <p:spPr>
          <a:xfrm>
            <a:off x="2575034" y="3048000"/>
            <a:ext cx="1797269" cy="369155"/>
          </a:xfrm>
          <a:prstGeom prst="rect">
            <a:avLst/>
          </a:prstGeom>
          <a:solidFill>
            <a:schemeClr val="bg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ltLang="zh-CN" sz="1400">
                <a:solidFill>
                  <a:schemeClr val="tx1"/>
                </a:solidFill>
                <a:latin typeface="微软雅黑" panose="020B0503020204020204" pitchFamily="34" charset="-122"/>
                <a:ea typeface="微软雅黑" panose="020B0503020204020204" pitchFamily="34" charset="-122"/>
              </a:rPr>
              <a:t>AI</a:t>
            </a:r>
            <a:r>
              <a:rPr lang="zh-CN" altLang="en-US" sz="1400">
                <a:solidFill>
                  <a:schemeClr val="tx1"/>
                </a:solidFill>
                <a:latin typeface="微软雅黑" panose="020B0503020204020204" pitchFamily="34" charset="-122"/>
                <a:ea typeface="微软雅黑" panose="020B0503020204020204" pitchFamily="34" charset="-122"/>
              </a:rPr>
              <a:t>智能让育儿更轻松</a:t>
            </a:r>
            <a:endParaRPr lang="zh-CN" altLang="en-US" sz="1400">
              <a:solidFill>
                <a:schemeClr val="tx1"/>
              </a:solidFill>
              <a:latin typeface="微软雅黑" panose="020B0503020204020204" pitchFamily="34" charset="-122"/>
              <a:ea typeface="微软雅黑" panose="020B0503020204020204" pitchFamily="34" charset="-122"/>
            </a:endParaRPr>
          </a:p>
        </p:txBody>
      </p:sp>
      <p:sp>
        <p:nvSpPr>
          <p:cNvPr id="10" name="矩形 9"/>
          <p:cNvSpPr/>
          <p:nvPr/>
        </p:nvSpPr>
        <p:spPr>
          <a:xfrm>
            <a:off x="4456385" y="3047999"/>
            <a:ext cx="2349061" cy="359343"/>
          </a:xfrm>
          <a:prstGeom prst="rect">
            <a:avLst/>
          </a:prstGeom>
          <a:solidFill>
            <a:schemeClr val="bg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zh-CN" altLang="en-US" sz="1400">
                <a:solidFill>
                  <a:schemeClr val="tx1"/>
                </a:solidFill>
                <a:latin typeface="微软雅黑" panose="020B0503020204020204" pitchFamily="34" charset="-122"/>
                <a:ea typeface="微软雅黑" panose="020B0503020204020204" pitchFamily="34" charset="-122"/>
              </a:rPr>
              <a:t>全方位、深入高效解决</a:t>
            </a:r>
            <a:endParaRPr lang="zh-CN" altLang="en-US" sz="1400">
              <a:solidFill>
                <a:schemeClr val="tx1"/>
              </a:solidFill>
              <a:latin typeface="微软雅黑" panose="020B0503020204020204" pitchFamily="34" charset="-122"/>
              <a:ea typeface="微软雅黑" panose="020B0503020204020204" pitchFamily="34" charset="-122"/>
            </a:endParaRPr>
          </a:p>
        </p:txBody>
      </p:sp>
      <p:sp>
        <p:nvSpPr>
          <p:cNvPr id="11" name="矩形 10"/>
          <p:cNvSpPr/>
          <p:nvPr/>
        </p:nvSpPr>
        <p:spPr>
          <a:xfrm>
            <a:off x="7267900" y="3048000"/>
            <a:ext cx="1986456" cy="381000"/>
          </a:xfrm>
          <a:prstGeom prst="rect">
            <a:avLst/>
          </a:prstGeom>
          <a:solidFill>
            <a:schemeClr val="bg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zh-CN" altLang="en-US" sz="1400">
                <a:solidFill>
                  <a:schemeClr val="tx1"/>
                </a:solidFill>
                <a:latin typeface="微软雅黑" panose="020B0503020204020204" pitchFamily="34" charset="-122"/>
                <a:ea typeface="微软雅黑" panose="020B0503020204020204" pitchFamily="34" charset="-122"/>
              </a:rPr>
              <a:t>建立品牌信任</a:t>
            </a:r>
            <a:endParaRPr lang="zh-CN" altLang="en-US" sz="1400">
              <a:solidFill>
                <a:schemeClr val="tx1"/>
              </a:solidFill>
              <a:latin typeface="微软雅黑" panose="020B0503020204020204" pitchFamily="34" charset="-122"/>
              <a:ea typeface="微软雅黑" panose="020B0503020204020204" pitchFamily="34" charset="-122"/>
            </a:endParaRPr>
          </a:p>
        </p:txBody>
      </p:sp>
      <p:sp>
        <p:nvSpPr>
          <p:cNvPr id="12" name="矩形 11"/>
          <p:cNvSpPr/>
          <p:nvPr/>
        </p:nvSpPr>
        <p:spPr>
          <a:xfrm>
            <a:off x="9427774" y="3048000"/>
            <a:ext cx="1986456" cy="381000"/>
          </a:xfrm>
          <a:prstGeom prst="rect">
            <a:avLst/>
          </a:prstGeom>
          <a:solidFill>
            <a:schemeClr val="bg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zh-CN" altLang="en-US" sz="1400">
                <a:solidFill>
                  <a:schemeClr val="tx1"/>
                </a:solidFill>
                <a:latin typeface="微软雅黑" panose="020B0503020204020204" pitchFamily="34" charset="-122"/>
                <a:ea typeface="微软雅黑" panose="020B0503020204020204" pitchFamily="34" charset="-122"/>
              </a:rPr>
              <a:t>内容关注焦点</a:t>
            </a:r>
            <a:endParaRPr lang="zh-CN" altLang="en-US" sz="1400">
              <a:solidFill>
                <a:schemeClr val="tx1"/>
              </a:solidFill>
              <a:latin typeface="微软雅黑" panose="020B0503020204020204" pitchFamily="34" charset="-122"/>
              <a:ea typeface="微软雅黑" panose="020B0503020204020204" pitchFamily="34" charset="-122"/>
            </a:endParaRPr>
          </a:p>
        </p:txBody>
      </p:sp>
      <p:sp>
        <p:nvSpPr>
          <p:cNvPr id="14" name="文本框 13"/>
          <p:cNvSpPr txBox="1"/>
          <p:nvPr/>
        </p:nvSpPr>
        <p:spPr>
          <a:xfrm>
            <a:off x="2575034" y="3448058"/>
            <a:ext cx="1797269" cy="600164"/>
          </a:xfrm>
          <a:prstGeom prst="rect">
            <a:avLst/>
          </a:prstGeom>
          <a:noFill/>
        </p:spPr>
        <p:txBody>
          <a:bodyPr wrap="square">
            <a:spAutoFit/>
          </a:bodyPr>
          <a:lstStyle/>
          <a:p>
            <a:r>
              <a:rPr lang="zh-CN" altLang="en-US" sz="1100">
                <a:latin typeface="微软雅黑" panose="020B0503020204020204" pitchFamily="34" charset="-122"/>
                <a:ea typeface="微软雅黑" panose="020B0503020204020204" pitchFamily="34" charset="-122"/>
              </a:rPr>
              <a:t>细分场景</a:t>
            </a:r>
            <a:r>
              <a:rPr lang="en-US" altLang="zh-CN" sz="1100">
                <a:latin typeface="微软雅黑" panose="020B0503020204020204" pitchFamily="34" charset="-122"/>
                <a:ea typeface="微软雅黑" panose="020B0503020204020204" pitchFamily="34" charset="-122"/>
              </a:rPr>
              <a:t>/</a:t>
            </a:r>
            <a:r>
              <a:rPr lang="zh-CN" altLang="en-US" sz="1100">
                <a:latin typeface="微软雅黑" panose="020B0503020204020204" pitchFamily="34" charset="-122"/>
                <a:ea typeface="微软雅黑" panose="020B0503020204020204" pitchFamily="34" charset="-122"/>
              </a:rPr>
              <a:t>适用周期长</a:t>
            </a:r>
            <a:r>
              <a:rPr lang="en-US" altLang="zh-CN" sz="1100">
                <a:latin typeface="微软雅黑" panose="020B0503020204020204" pitchFamily="34" charset="-122"/>
                <a:ea typeface="微软雅黑" panose="020B0503020204020204" pitchFamily="34" charset="-122"/>
              </a:rPr>
              <a:t>/</a:t>
            </a:r>
            <a:r>
              <a:rPr lang="zh-CN" altLang="en-US" sz="1100">
                <a:latin typeface="微软雅黑" panose="020B0503020204020204" pitchFamily="34" charset="-122"/>
                <a:ea typeface="微软雅黑" panose="020B0503020204020204" pitchFamily="34" charset="-122"/>
              </a:rPr>
              <a:t>高精度看护 守护记录成长等</a:t>
            </a:r>
            <a:r>
              <a:rPr lang="en-US" altLang="zh-CN" sz="1100">
                <a:latin typeface="微软雅黑" panose="020B0503020204020204" pitchFamily="34" charset="-122"/>
                <a:ea typeface="微软雅黑" panose="020B0503020204020204" pitchFamily="34" charset="-122"/>
              </a:rPr>
              <a:t>……</a:t>
            </a:r>
            <a:endParaRPr lang="zh-CN" altLang="en-US" sz="1100">
              <a:latin typeface="微软雅黑" panose="020B0503020204020204" pitchFamily="34" charset="-122"/>
              <a:ea typeface="微软雅黑" panose="020B0503020204020204" pitchFamily="34" charset="-122"/>
            </a:endParaRPr>
          </a:p>
        </p:txBody>
      </p:sp>
      <p:sp>
        <p:nvSpPr>
          <p:cNvPr id="16" name="文本框 15"/>
          <p:cNvSpPr txBox="1"/>
          <p:nvPr/>
        </p:nvSpPr>
        <p:spPr>
          <a:xfrm>
            <a:off x="4456386" y="3450657"/>
            <a:ext cx="2511974" cy="577081"/>
          </a:xfrm>
          <a:prstGeom prst="rect">
            <a:avLst/>
          </a:prstGeom>
          <a:noFill/>
        </p:spPr>
        <p:txBody>
          <a:bodyPr wrap="square">
            <a:spAutoFit/>
          </a:bodyPr>
          <a:lstStyle/>
          <a:p>
            <a:r>
              <a:rPr lang="zh-CN" altLang="en-US" sz="1050">
                <a:latin typeface="微软雅黑" panose="020B0503020204020204" pitchFamily="34" charset="-122"/>
                <a:ea typeface="微软雅黑" panose="020B0503020204020204" pitchFamily="34" charset="-122"/>
              </a:rPr>
              <a:t>哭闹、吐奶、踢被、趴睡、遮面等异常提醒，智能安抚， 双向互动，呼吸监测，数据记录分析，抓拍记录等</a:t>
            </a:r>
            <a:r>
              <a:rPr lang="en-US" altLang="zh-CN" sz="1050">
                <a:latin typeface="微软雅黑" panose="020B0503020204020204" pitchFamily="34" charset="-122"/>
                <a:ea typeface="微软雅黑" panose="020B0503020204020204" pitchFamily="34" charset="-122"/>
              </a:rPr>
              <a:t>…</a:t>
            </a:r>
            <a:endParaRPr lang="zh-CN" altLang="en-US" sz="1050">
              <a:latin typeface="微软雅黑" panose="020B0503020204020204" pitchFamily="34" charset="-122"/>
              <a:ea typeface="微软雅黑" panose="020B0503020204020204" pitchFamily="34" charset="-122"/>
            </a:endParaRPr>
          </a:p>
        </p:txBody>
      </p:sp>
      <p:sp>
        <p:nvSpPr>
          <p:cNvPr id="18" name="文本框 17"/>
          <p:cNvSpPr txBox="1"/>
          <p:nvPr/>
        </p:nvSpPr>
        <p:spPr>
          <a:xfrm>
            <a:off x="7267900" y="3456617"/>
            <a:ext cx="1986456" cy="261610"/>
          </a:xfrm>
          <a:prstGeom prst="rect">
            <a:avLst/>
          </a:prstGeom>
          <a:noFill/>
        </p:spPr>
        <p:txBody>
          <a:bodyPr wrap="square">
            <a:spAutoFit/>
          </a:bodyPr>
          <a:lstStyle/>
          <a:p>
            <a:pPr algn="ctr"/>
            <a:r>
              <a:rPr lang="zh-CN" altLang="en-US" sz="1100">
                <a:latin typeface="微软雅黑" panose="020B0503020204020204" pitchFamily="34" charset="-122"/>
                <a:ea typeface="微软雅黑" panose="020B0503020204020204" pitchFamily="34" charset="-122"/>
              </a:rPr>
              <a:t>真实感受｜使用评测等</a:t>
            </a:r>
            <a:endParaRPr lang="zh-CN" altLang="en-US" sz="1100">
              <a:latin typeface="微软雅黑" panose="020B0503020204020204" pitchFamily="34" charset="-122"/>
              <a:ea typeface="微软雅黑" panose="020B0503020204020204" pitchFamily="34" charset="-122"/>
            </a:endParaRPr>
          </a:p>
        </p:txBody>
      </p:sp>
      <p:sp>
        <p:nvSpPr>
          <p:cNvPr id="20" name="文本框 19"/>
          <p:cNvSpPr txBox="1"/>
          <p:nvPr/>
        </p:nvSpPr>
        <p:spPr>
          <a:xfrm>
            <a:off x="9278003" y="3486255"/>
            <a:ext cx="2136227" cy="261610"/>
          </a:xfrm>
          <a:prstGeom prst="rect">
            <a:avLst/>
          </a:prstGeom>
          <a:noFill/>
        </p:spPr>
        <p:txBody>
          <a:bodyPr wrap="square">
            <a:spAutoFit/>
          </a:bodyPr>
          <a:lstStyle/>
          <a:p>
            <a:pPr algn="ctr"/>
            <a:r>
              <a:rPr lang="zh-CN" altLang="en-US" sz="1100">
                <a:latin typeface="微软雅黑" panose="020B0503020204020204" pitchFamily="34" charset="-122"/>
                <a:ea typeface="微软雅黑" panose="020B0503020204020204" pitchFamily="34" charset="-122"/>
              </a:rPr>
              <a:t>专业权威｜优质口碑等</a:t>
            </a:r>
            <a:endParaRPr lang="zh-CN" altLang="en-US" sz="1100">
              <a:latin typeface="微软雅黑" panose="020B0503020204020204" pitchFamily="34" charset="-122"/>
              <a:ea typeface="微软雅黑" panose="020B0503020204020204" pitchFamily="34" charset="-122"/>
            </a:endParaRPr>
          </a:p>
        </p:txBody>
      </p:sp>
      <p:sp>
        <p:nvSpPr>
          <p:cNvPr id="21" name="矩形 20"/>
          <p:cNvSpPr/>
          <p:nvPr/>
        </p:nvSpPr>
        <p:spPr>
          <a:xfrm>
            <a:off x="2484445" y="5809582"/>
            <a:ext cx="9002110" cy="836209"/>
          </a:xfrm>
          <a:prstGeom prst="rect">
            <a:avLst/>
          </a:prstGeom>
          <a:noFill/>
          <a:ln>
            <a:solidFill>
              <a:srgbClr val="79569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zh-CN" altLang="en-US" sz="1400">
                <a:solidFill>
                  <a:schemeClr val="tx1"/>
                </a:solidFill>
                <a:latin typeface="微软雅黑" panose="020B0503020204020204" pitchFamily="34" charset="-122"/>
                <a:ea typeface="微软雅黑" panose="020B0503020204020204" pitchFamily="34" charset="-122"/>
              </a:rPr>
              <a:t>母婴垂类</a:t>
            </a:r>
            <a:r>
              <a:rPr lang="en-US" altLang="zh-CN" sz="1400">
                <a:solidFill>
                  <a:schemeClr val="tx1"/>
                </a:solidFill>
                <a:latin typeface="微软雅黑" panose="020B0503020204020204" pitchFamily="34" charset="-122"/>
                <a:ea typeface="微软雅黑" panose="020B0503020204020204" pitchFamily="34" charset="-122"/>
              </a:rPr>
              <a:t>KOL</a:t>
            </a:r>
            <a:r>
              <a:rPr lang="zh-CN" altLang="en-US" sz="1400">
                <a:solidFill>
                  <a:schemeClr val="tx1"/>
                </a:solidFill>
                <a:latin typeface="微软雅黑" panose="020B0503020204020204" pitchFamily="34" charset="-122"/>
                <a:ea typeface="微软雅黑" panose="020B0503020204020204" pitchFamily="34" charset="-122"/>
              </a:rPr>
              <a:t>精品短视频</a:t>
            </a:r>
            <a:r>
              <a:rPr lang="en-US" altLang="zh-CN" sz="1400">
                <a:solidFill>
                  <a:schemeClr val="tx1"/>
                </a:solidFill>
                <a:latin typeface="微软雅黑" panose="020B0503020204020204" pitchFamily="34" charset="-122"/>
                <a:ea typeface="微软雅黑" panose="020B0503020204020204" pitchFamily="34" charset="-122"/>
              </a:rPr>
              <a:t>+</a:t>
            </a:r>
            <a:r>
              <a:rPr lang="zh-CN" altLang="en-US" sz="1400">
                <a:solidFill>
                  <a:schemeClr val="tx1"/>
                </a:solidFill>
                <a:latin typeface="微软雅黑" panose="020B0503020204020204" pitchFamily="34" charset="-122"/>
                <a:ea typeface="微软雅黑" panose="020B0503020204020204" pitchFamily="34" charset="-122"/>
              </a:rPr>
              <a:t>优质图文笔记多形式｜人群包精细化效果类广告</a:t>
            </a:r>
            <a:endParaRPr lang="en-US" altLang="zh-CN" sz="1400">
              <a:solidFill>
                <a:schemeClr val="tx1"/>
              </a:solidFill>
              <a:latin typeface="微软雅黑" panose="020B0503020204020204" pitchFamily="34" charset="-122"/>
              <a:ea typeface="微软雅黑" panose="020B0503020204020204" pitchFamily="34" charset="-122"/>
            </a:endParaRPr>
          </a:p>
          <a:p>
            <a:pPr algn="ctr"/>
            <a:r>
              <a:rPr lang="zh-CN" altLang="en-US" sz="1400">
                <a:solidFill>
                  <a:schemeClr val="tx1"/>
                </a:solidFill>
                <a:latin typeface="微软雅黑" panose="020B0503020204020204" pitchFamily="34" charset="-122"/>
                <a:ea typeface="微软雅黑" panose="020B0503020204020204" pitchFamily="34" charset="-122"/>
              </a:rPr>
              <a:t>全程小红书搜索优化</a:t>
            </a:r>
            <a:r>
              <a:rPr lang="en-US" altLang="zh-CN" sz="1400">
                <a:solidFill>
                  <a:schemeClr val="tx1"/>
                </a:solidFill>
                <a:latin typeface="微软雅黑" panose="020B0503020204020204" pitchFamily="34" charset="-122"/>
                <a:ea typeface="微软雅黑" panose="020B0503020204020204" pitchFamily="34" charset="-122"/>
              </a:rPr>
              <a:t>+</a:t>
            </a:r>
            <a:r>
              <a:rPr lang="zh-CN" altLang="en-US" sz="1400">
                <a:solidFill>
                  <a:schemeClr val="tx1"/>
                </a:solidFill>
                <a:latin typeface="微软雅黑" panose="020B0503020204020204" pitchFamily="34" charset="-122"/>
                <a:ea typeface="微软雅黑" panose="020B0503020204020204" pitchFamily="34" charset="-122"/>
              </a:rPr>
              <a:t>抖音效果广告，将优质内容精准传播给目标人群，实现高曝光高转化</a:t>
            </a:r>
            <a:endParaRPr lang="zh-CN" altLang="en-US" sz="1400">
              <a:solidFill>
                <a:schemeClr val="tx1"/>
              </a:solidFill>
              <a:latin typeface="微软雅黑" panose="020B0503020204020204" pitchFamily="34" charset="-122"/>
              <a:ea typeface="微软雅黑" panose="020B0503020204020204" pitchFamily="34" charset="-122"/>
            </a:endParaRPr>
          </a:p>
        </p:txBody>
      </p:sp>
      <p:sp>
        <p:nvSpPr>
          <p:cNvPr id="22" name="矩形 21"/>
          <p:cNvSpPr/>
          <p:nvPr/>
        </p:nvSpPr>
        <p:spPr>
          <a:xfrm>
            <a:off x="718708" y="5809582"/>
            <a:ext cx="1681655" cy="836209"/>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zh-CN" altLang="en-US" sz="1600">
                <a:latin typeface="微软雅黑" panose="020B0503020204020204" pitchFamily="34" charset="-122"/>
                <a:ea typeface="微软雅黑" panose="020B0503020204020204" pitchFamily="34" charset="-122"/>
              </a:rPr>
              <a:t>组合拳</a:t>
            </a:r>
            <a:endParaRPr lang="en-US" altLang="zh-CN" sz="1600">
              <a:latin typeface="微软雅黑" panose="020B0503020204020204" pitchFamily="34" charset="-122"/>
              <a:ea typeface="微软雅黑" panose="020B0503020204020204" pitchFamily="34" charset="-122"/>
            </a:endParaRPr>
          </a:p>
          <a:p>
            <a:pPr algn="ctr"/>
            <a:r>
              <a:rPr lang="zh-CN" altLang="en-US" sz="1600">
                <a:latin typeface="微软雅黑" panose="020B0503020204020204" pitchFamily="34" charset="-122"/>
                <a:ea typeface="微软雅黑" panose="020B0503020204020204" pitchFamily="34" charset="-122"/>
              </a:rPr>
              <a:t>精细化传播策略</a:t>
            </a:r>
            <a:endParaRPr lang="zh-CN" altLang="en-US" sz="1600">
              <a:latin typeface="微软雅黑" panose="020B0503020204020204" pitchFamily="34" charset="-122"/>
              <a:ea typeface="微软雅黑" panose="020B0503020204020204" pitchFamily="34" charset="-122"/>
            </a:endParaRPr>
          </a:p>
        </p:txBody>
      </p:sp>
      <p:sp>
        <p:nvSpPr>
          <p:cNvPr id="23" name="矩形 22"/>
          <p:cNvSpPr/>
          <p:nvPr/>
        </p:nvSpPr>
        <p:spPr>
          <a:xfrm>
            <a:off x="2490951" y="4253516"/>
            <a:ext cx="9002110" cy="1428864"/>
          </a:xfrm>
          <a:prstGeom prst="rect">
            <a:avLst/>
          </a:prstGeom>
          <a:noFill/>
          <a:ln>
            <a:solidFill>
              <a:srgbClr val="79569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US" altLang="zh-CN" sz="1400">
                <a:solidFill>
                  <a:schemeClr val="tx1"/>
                </a:solidFill>
                <a:latin typeface="微软雅黑" panose="020B0503020204020204" pitchFamily="34" charset="-122"/>
                <a:ea typeface="微软雅黑" panose="020B0503020204020204" pitchFamily="34" charset="-122"/>
              </a:rPr>
              <a:t>1</a:t>
            </a:r>
            <a:r>
              <a:rPr lang="zh-CN" altLang="en-US" sz="1400">
                <a:solidFill>
                  <a:schemeClr val="tx1"/>
                </a:solidFill>
                <a:latin typeface="微软雅黑" panose="020B0503020204020204" pitchFamily="34" charset="-122"/>
                <a:ea typeface="微软雅黑" panose="020B0503020204020204" pitchFamily="34" charset="-122"/>
              </a:rPr>
              <a:t>、小红书品牌号私域资产建设：促进私域转化</a:t>
            </a:r>
            <a:endParaRPr lang="en-US" altLang="zh-CN" sz="1400">
              <a:solidFill>
                <a:schemeClr val="tx1"/>
              </a:solidFill>
              <a:latin typeface="微软雅黑" panose="020B0503020204020204" pitchFamily="34" charset="-122"/>
              <a:ea typeface="微软雅黑" panose="020B0503020204020204" pitchFamily="34" charset="-122"/>
            </a:endParaRPr>
          </a:p>
          <a:p>
            <a:r>
              <a:rPr lang="en-US" altLang="zh-CN" sz="1400">
                <a:solidFill>
                  <a:schemeClr val="tx1"/>
                </a:solidFill>
                <a:latin typeface="微软雅黑" panose="020B0503020204020204" pitchFamily="34" charset="-122"/>
                <a:ea typeface="微软雅黑" panose="020B0503020204020204" pitchFamily="34" charset="-122"/>
              </a:rPr>
              <a:t>2</a:t>
            </a:r>
            <a:r>
              <a:rPr lang="zh-CN" altLang="en-US" sz="1400">
                <a:solidFill>
                  <a:schemeClr val="tx1"/>
                </a:solidFill>
                <a:latin typeface="微软雅黑" panose="020B0503020204020204" pitchFamily="34" charset="-122"/>
                <a:ea typeface="微软雅黑" panose="020B0503020204020204" pitchFamily="34" charset="-122"/>
              </a:rPr>
              <a:t>、明星影响力背书：宝妈身份演员</a:t>
            </a:r>
            <a:r>
              <a:rPr lang="en-US" altLang="zh-CN" sz="1400">
                <a:solidFill>
                  <a:schemeClr val="tx1"/>
                </a:solidFill>
                <a:latin typeface="微软雅黑" panose="020B0503020204020204" pitchFamily="34" charset="-122"/>
                <a:ea typeface="微软雅黑" panose="020B0503020204020204" pitchFamily="34" charset="-122"/>
              </a:rPr>
              <a:t>@</a:t>
            </a:r>
            <a:r>
              <a:rPr lang="zh-CN" altLang="en-US" sz="1400">
                <a:solidFill>
                  <a:schemeClr val="tx1"/>
                </a:solidFill>
                <a:latin typeface="微软雅黑" panose="020B0503020204020204" pitchFamily="34" charset="-122"/>
                <a:ea typeface="微软雅黑" panose="020B0503020204020204" pitchFamily="34" charset="-122"/>
              </a:rPr>
              <a:t>热依扎 科普视频，迅速提升大众母婴人群认知</a:t>
            </a:r>
            <a:endParaRPr lang="en-US" altLang="zh-CN" sz="1400">
              <a:solidFill>
                <a:schemeClr val="tx1"/>
              </a:solidFill>
              <a:latin typeface="微软雅黑" panose="020B0503020204020204" pitchFamily="34" charset="-122"/>
              <a:ea typeface="微软雅黑" panose="020B0503020204020204" pitchFamily="34" charset="-122"/>
            </a:endParaRPr>
          </a:p>
          <a:p>
            <a:r>
              <a:rPr lang="en-US" altLang="zh-CN" sz="1400">
                <a:solidFill>
                  <a:schemeClr val="tx1"/>
                </a:solidFill>
                <a:latin typeface="微软雅黑" panose="020B0503020204020204" pitchFamily="34" charset="-122"/>
                <a:ea typeface="微软雅黑" panose="020B0503020204020204" pitchFamily="34" charset="-122"/>
              </a:rPr>
              <a:t>3</a:t>
            </a:r>
            <a:r>
              <a:rPr lang="zh-CN" altLang="en-US" sz="1400">
                <a:solidFill>
                  <a:schemeClr val="tx1"/>
                </a:solidFill>
                <a:latin typeface="微软雅黑" panose="020B0503020204020204" pitchFamily="34" charset="-122"/>
                <a:ea typeface="微软雅黑" panose="020B0503020204020204" pitchFamily="34" charset="-122"/>
              </a:rPr>
              <a:t>、研发团队：权威科普产品技术迭代，解答家长疑惑，深化</a:t>
            </a:r>
            <a:r>
              <a:rPr lang="en-US" altLang="zh-CN" sz="1400">
                <a:solidFill>
                  <a:schemeClr val="tx1"/>
                </a:solidFill>
                <a:latin typeface="微软雅黑" panose="020B0503020204020204" pitchFamily="34" charset="-122"/>
                <a:ea typeface="微软雅黑" panose="020B0503020204020204" pitchFamily="34" charset="-122"/>
              </a:rPr>
              <a:t>AI</a:t>
            </a:r>
            <a:r>
              <a:rPr lang="zh-CN" altLang="en-US" sz="1400">
                <a:solidFill>
                  <a:schemeClr val="tx1"/>
                </a:solidFill>
                <a:latin typeface="微软雅黑" panose="020B0503020204020204" pitchFamily="34" charset="-122"/>
                <a:ea typeface="微软雅黑" panose="020B0503020204020204" pitchFamily="34" charset="-122"/>
              </a:rPr>
              <a:t>助力育儿，左右时间的家长意识</a:t>
            </a:r>
            <a:endParaRPr lang="en-US" altLang="zh-CN" sz="1400">
              <a:solidFill>
                <a:schemeClr val="tx1"/>
              </a:solidFill>
              <a:latin typeface="微软雅黑" panose="020B0503020204020204" pitchFamily="34" charset="-122"/>
              <a:ea typeface="微软雅黑" panose="020B0503020204020204" pitchFamily="34" charset="-122"/>
            </a:endParaRPr>
          </a:p>
          <a:p>
            <a:r>
              <a:rPr lang="en-US" altLang="zh-CN" sz="1400">
                <a:solidFill>
                  <a:schemeClr val="tx1"/>
                </a:solidFill>
                <a:latin typeface="微软雅黑" panose="020B0503020204020204" pitchFamily="34" charset="-122"/>
                <a:ea typeface="微软雅黑" panose="020B0503020204020204" pitchFamily="34" charset="-122"/>
              </a:rPr>
              <a:t>4</a:t>
            </a:r>
            <a:r>
              <a:rPr lang="zh-CN" altLang="en-US" sz="1400">
                <a:solidFill>
                  <a:schemeClr val="tx1"/>
                </a:solidFill>
                <a:latin typeface="微软雅黑" panose="020B0503020204020204" pitchFamily="34" charset="-122"/>
                <a:ea typeface="微软雅黑" panose="020B0503020204020204" pitchFamily="34" charset="-122"/>
              </a:rPr>
              <a:t>、头腰部母婴</a:t>
            </a:r>
            <a:r>
              <a:rPr lang="en-US" altLang="zh-CN" sz="1400">
                <a:solidFill>
                  <a:schemeClr val="tx1"/>
                </a:solidFill>
                <a:latin typeface="微软雅黑" panose="020B0503020204020204" pitchFamily="34" charset="-122"/>
                <a:ea typeface="微软雅黑" panose="020B0503020204020204" pitchFamily="34" charset="-122"/>
              </a:rPr>
              <a:t>KOL</a:t>
            </a:r>
            <a:r>
              <a:rPr lang="zh-CN" altLang="en-US" sz="1400">
                <a:solidFill>
                  <a:schemeClr val="tx1"/>
                </a:solidFill>
                <a:latin typeface="微软雅黑" panose="020B0503020204020204" pitchFamily="34" charset="-122"/>
                <a:ea typeface="微软雅黑" panose="020B0503020204020204" pitchFamily="34" charset="-122"/>
              </a:rPr>
              <a:t>：生产</a:t>
            </a:r>
            <a:r>
              <a:rPr lang="en-US" altLang="zh-CN" sz="1400">
                <a:solidFill>
                  <a:schemeClr val="tx1"/>
                </a:solidFill>
                <a:latin typeface="微软雅黑" panose="020B0503020204020204" pitchFamily="34" charset="-122"/>
                <a:ea typeface="微软雅黑" panose="020B0503020204020204" pitchFamily="34" charset="-122"/>
              </a:rPr>
              <a:t>AI</a:t>
            </a:r>
            <a:r>
              <a:rPr lang="zh-CN" altLang="en-US" sz="1400">
                <a:solidFill>
                  <a:schemeClr val="tx1"/>
                </a:solidFill>
                <a:latin typeface="微软雅黑" panose="020B0503020204020204" pitchFamily="34" charset="-122"/>
                <a:ea typeface="微软雅黑" panose="020B0503020204020204" pitchFamily="34" charset="-122"/>
              </a:rPr>
              <a:t>智能时代潮流家长</a:t>
            </a:r>
            <a:r>
              <a:rPr lang="en-US" altLang="zh-CN" sz="1400">
                <a:solidFill>
                  <a:schemeClr val="tx1"/>
                </a:solidFill>
                <a:latin typeface="微软雅黑" panose="020B0503020204020204" pitchFamily="34" charset="-122"/>
                <a:ea typeface="微软雅黑" panose="020B0503020204020204" pitchFamily="34" charset="-122"/>
              </a:rPr>
              <a:t>+</a:t>
            </a:r>
            <a:r>
              <a:rPr lang="zh-CN" altLang="en-US" sz="1400">
                <a:solidFill>
                  <a:schemeClr val="tx1"/>
                </a:solidFill>
                <a:latin typeface="微软雅黑" panose="020B0503020204020204" pitchFamily="34" charset="-122"/>
                <a:ea typeface="微软雅黑" panose="020B0503020204020204" pitchFamily="34" charset="-122"/>
              </a:rPr>
              <a:t>爸爸</a:t>
            </a:r>
            <a:r>
              <a:rPr lang="en-US" altLang="zh-CN" sz="1400">
                <a:solidFill>
                  <a:schemeClr val="tx1"/>
                </a:solidFill>
                <a:latin typeface="微软雅黑" panose="020B0503020204020204" pitchFamily="34" charset="-122"/>
                <a:ea typeface="微软雅黑" panose="020B0503020204020204" pitchFamily="34" charset="-122"/>
              </a:rPr>
              <a:t>/</a:t>
            </a:r>
            <a:r>
              <a:rPr lang="zh-CN" altLang="en-US" sz="1400">
                <a:solidFill>
                  <a:schemeClr val="tx1"/>
                </a:solidFill>
                <a:latin typeface="微软雅黑" panose="020B0503020204020204" pitchFamily="34" charset="-122"/>
                <a:ea typeface="微软雅黑" panose="020B0503020204020204" pitchFamily="34" charset="-122"/>
              </a:rPr>
              <a:t>长辈视角的多元内容（使用体验</a:t>
            </a:r>
            <a:r>
              <a:rPr lang="en-US" altLang="zh-CN" sz="1400">
                <a:solidFill>
                  <a:schemeClr val="tx1"/>
                </a:solidFill>
                <a:latin typeface="微软雅黑" panose="020B0503020204020204" pitchFamily="34" charset="-122"/>
                <a:ea typeface="微软雅黑" panose="020B0503020204020204" pitchFamily="34" charset="-122"/>
              </a:rPr>
              <a:t>|</a:t>
            </a:r>
            <a:r>
              <a:rPr lang="zh-CN" altLang="en-US" sz="1400">
                <a:solidFill>
                  <a:schemeClr val="tx1"/>
                </a:solidFill>
                <a:latin typeface="微软雅黑" panose="020B0503020204020204" pitchFamily="34" charset="-122"/>
                <a:ea typeface="微软雅黑" panose="020B0503020204020204" pitchFamily="34" charset="-122"/>
              </a:rPr>
              <a:t>产品攻略</a:t>
            </a:r>
            <a:r>
              <a:rPr lang="en-US" altLang="zh-CN" sz="1400">
                <a:solidFill>
                  <a:schemeClr val="tx1"/>
                </a:solidFill>
                <a:latin typeface="微软雅黑" panose="020B0503020204020204" pitchFamily="34" charset="-122"/>
                <a:ea typeface="微软雅黑" panose="020B0503020204020204" pitchFamily="34" charset="-122"/>
              </a:rPr>
              <a:t>| </a:t>
            </a:r>
            <a:r>
              <a:rPr lang="zh-CN" altLang="en-US" sz="1400">
                <a:solidFill>
                  <a:schemeClr val="tx1"/>
                </a:solidFill>
                <a:latin typeface="微软雅黑" panose="020B0503020204020204" pitchFamily="34" charset="-122"/>
                <a:ea typeface="微软雅黑" panose="020B0503020204020204" pitchFamily="34" charset="-122"/>
              </a:rPr>
              <a:t>日常记录等）</a:t>
            </a:r>
            <a:endParaRPr lang="en-US" altLang="zh-CN" sz="1400">
              <a:solidFill>
                <a:schemeClr val="tx1"/>
              </a:solidFill>
              <a:latin typeface="微软雅黑" panose="020B0503020204020204" pitchFamily="34" charset="-122"/>
              <a:ea typeface="微软雅黑" panose="020B0503020204020204" pitchFamily="34" charset="-122"/>
            </a:endParaRPr>
          </a:p>
          <a:p>
            <a:r>
              <a:rPr lang="en-US" altLang="zh-CN" sz="1400">
                <a:solidFill>
                  <a:schemeClr val="tx1"/>
                </a:solidFill>
                <a:latin typeface="微软雅黑" panose="020B0503020204020204" pitchFamily="34" charset="-122"/>
                <a:ea typeface="微软雅黑" panose="020B0503020204020204" pitchFamily="34" charset="-122"/>
              </a:rPr>
              <a:t>5</a:t>
            </a:r>
            <a:r>
              <a:rPr lang="zh-CN" altLang="en-US" sz="1400">
                <a:solidFill>
                  <a:schemeClr val="tx1"/>
                </a:solidFill>
                <a:latin typeface="微软雅黑" panose="020B0503020204020204" pitchFamily="34" charset="-122"/>
                <a:ea typeface="微软雅黑" panose="020B0503020204020204" pitchFamily="34" charset="-122"/>
              </a:rPr>
              <a:t>、红书尾部母婴</a:t>
            </a:r>
            <a:r>
              <a:rPr lang="en-US" altLang="zh-CN" sz="1400">
                <a:solidFill>
                  <a:schemeClr val="tx1"/>
                </a:solidFill>
                <a:latin typeface="微软雅黑" panose="020B0503020204020204" pitchFamily="34" charset="-122"/>
                <a:ea typeface="微软雅黑" panose="020B0503020204020204" pitchFamily="34" charset="-122"/>
              </a:rPr>
              <a:t>KOC</a:t>
            </a:r>
            <a:r>
              <a:rPr lang="zh-CN" altLang="en-US" sz="1400">
                <a:solidFill>
                  <a:schemeClr val="tx1"/>
                </a:solidFill>
                <a:latin typeface="微软雅黑" panose="020B0503020204020204" pitchFamily="34" charset="-122"/>
                <a:ea typeface="微软雅黑" panose="020B0503020204020204" pitchFamily="34" charset="-122"/>
              </a:rPr>
              <a:t>密集表达，营造品牌口碑</a:t>
            </a:r>
            <a:endParaRPr lang="en-US" altLang="zh-CN" sz="1400">
              <a:solidFill>
                <a:schemeClr val="tx1"/>
              </a:solidFill>
              <a:latin typeface="微软雅黑" panose="020B0503020204020204" pitchFamily="34" charset="-122"/>
              <a:ea typeface="微软雅黑" panose="020B0503020204020204" pitchFamily="34" charset="-122"/>
            </a:endParaRPr>
          </a:p>
          <a:p>
            <a:r>
              <a:rPr lang="en-US" altLang="zh-CN" sz="1400">
                <a:solidFill>
                  <a:schemeClr val="tx1"/>
                </a:solidFill>
                <a:latin typeface="微软雅黑" panose="020B0503020204020204" pitchFamily="34" charset="-122"/>
                <a:ea typeface="微软雅黑" panose="020B0503020204020204" pitchFamily="34" charset="-122"/>
              </a:rPr>
              <a:t>6</a:t>
            </a:r>
            <a:r>
              <a:rPr lang="zh-CN" altLang="en-US" sz="1400">
                <a:solidFill>
                  <a:schemeClr val="tx1"/>
                </a:solidFill>
                <a:latin typeface="微软雅黑" panose="020B0503020204020204" pitchFamily="34" charset="-122"/>
                <a:ea typeface="微软雅黑" panose="020B0503020204020204" pitchFamily="34" charset="-122"/>
              </a:rPr>
              <a:t>、品牌智能看护公关长图：总结整理传播优质内容，官方专业科普</a:t>
            </a:r>
            <a:r>
              <a:rPr lang="en-US" altLang="zh-CN" sz="1400">
                <a:solidFill>
                  <a:schemeClr val="tx1"/>
                </a:solidFill>
                <a:latin typeface="微软雅黑" panose="020B0503020204020204" pitchFamily="34" charset="-122"/>
                <a:ea typeface="微软雅黑" panose="020B0503020204020204" pitchFamily="34" charset="-122"/>
              </a:rPr>
              <a:t>+</a:t>
            </a:r>
            <a:r>
              <a:rPr lang="zh-CN" altLang="en-US" sz="1400">
                <a:solidFill>
                  <a:schemeClr val="tx1"/>
                </a:solidFill>
                <a:latin typeface="微软雅黑" panose="020B0503020204020204" pitchFamily="34" charset="-122"/>
                <a:ea typeface="微软雅黑" panose="020B0503020204020204" pitchFamily="34" charset="-122"/>
              </a:rPr>
              <a:t>优质</a:t>
            </a:r>
            <a:r>
              <a:rPr lang="en-US" altLang="zh-CN" sz="1400">
                <a:solidFill>
                  <a:schemeClr val="tx1"/>
                </a:solidFill>
                <a:latin typeface="微软雅黑" panose="020B0503020204020204" pitchFamily="34" charset="-122"/>
                <a:ea typeface="微软雅黑" panose="020B0503020204020204" pitchFamily="34" charset="-122"/>
              </a:rPr>
              <a:t>UGC</a:t>
            </a:r>
            <a:r>
              <a:rPr lang="zh-CN" altLang="en-US" sz="1400">
                <a:solidFill>
                  <a:schemeClr val="tx1"/>
                </a:solidFill>
                <a:latin typeface="微软雅黑" panose="020B0503020204020204" pitchFamily="34" charset="-122"/>
                <a:ea typeface="微软雅黑" panose="020B0503020204020204" pitchFamily="34" charset="-122"/>
              </a:rPr>
              <a:t>真实案例展示</a:t>
            </a:r>
            <a:endParaRPr lang="zh-CN" altLang="en-US" sz="1400">
              <a:solidFill>
                <a:schemeClr val="tx1"/>
              </a:solidFill>
              <a:latin typeface="微软雅黑" panose="020B0503020204020204" pitchFamily="34" charset="-122"/>
              <a:ea typeface="微软雅黑" panose="020B0503020204020204" pitchFamily="34" charset="-122"/>
            </a:endParaRPr>
          </a:p>
        </p:txBody>
      </p:sp>
      <p:sp>
        <p:nvSpPr>
          <p:cNvPr id="24" name="矩形 23"/>
          <p:cNvSpPr/>
          <p:nvPr/>
        </p:nvSpPr>
        <p:spPr>
          <a:xfrm>
            <a:off x="725213" y="4167674"/>
            <a:ext cx="1681655" cy="1531923"/>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zh-CN" altLang="en-US" sz="1600">
                <a:latin typeface="微软雅黑" panose="020B0503020204020204" pitchFamily="34" charset="-122"/>
                <a:ea typeface="微软雅黑" panose="020B0503020204020204" pitchFamily="34" charset="-122"/>
              </a:rPr>
              <a:t>内容规划</a:t>
            </a:r>
            <a:endParaRPr lang="zh-CN" altLang="en-US" sz="1600">
              <a:latin typeface="微软雅黑" panose="020B0503020204020204" pitchFamily="34" charset="-122"/>
              <a:ea typeface="微软雅黑" panose="020B0503020204020204" pitchFamily="34" charset="-122"/>
            </a:endParaRPr>
          </a:p>
        </p:txBody>
      </p:sp>
      <p:sp>
        <p:nvSpPr>
          <p:cNvPr id="26" name="文本框 25"/>
          <p:cNvSpPr txBox="1"/>
          <p:nvPr/>
        </p:nvSpPr>
        <p:spPr>
          <a:xfrm>
            <a:off x="725213" y="794002"/>
            <a:ext cx="2764224" cy="307777"/>
          </a:xfrm>
          <a:prstGeom prst="rect">
            <a:avLst/>
          </a:prstGeom>
          <a:noFill/>
        </p:spPr>
        <p:txBody>
          <a:bodyPr wrap="square">
            <a:spAutoFit/>
          </a:bodyPr>
          <a:lstStyle/>
          <a:p>
            <a:pPr algn="ctr"/>
            <a:r>
              <a:rPr lang="zh-CN" altLang="en-US" sz="1400">
                <a:latin typeface="微软雅黑" panose="020B0503020204020204" pitchFamily="34" charset="-122"/>
                <a:ea typeface="微软雅黑" panose="020B0503020204020204" pitchFamily="34" charset="-122"/>
              </a:rPr>
              <a:t>（示例：萌未来小红书营销规划）</a:t>
            </a:r>
            <a:endParaRPr lang="zh-CN" altLang="en-US" sz="1400"/>
          </a:p>
        </p:txBody>
      </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5:prstTrans prst="peelOff"/>
      </p:transition>
    </mc:Choice>
    <mc:Fallback>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0" y="-94593"/>
            <a:ext cx="12192000" cy="6952593"/>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58" name="Freeform 135"/>
          <p:cNvSpPr>
            <a:spLocks noChangeArrowheads="1"/>
          </p:cNvSpPr>
          <p:nvPr/>
        </p:nvSpPr>
        <p:spPr bwMode="auto">
          <a:xfrm>
            <a:off x="1443828" y="2111362"/>
            <a:ext cx="994852" cy="994851"/>
          </a:xfrm>
          <a:prstGeom prst="roundRect">
            <a:avLst/>
          </a:prstGeom>
          <a:solidFill>
            <a:schemeClr val="accent1"/>
          </a:solidFill>
          <a:ln>
            <a:noFill/>
          </a:ln>
          <a:effectLst/>
        </p:spPr>
        <p:txBody>
          <a:bodyPr wrap="none" anchor="ctr"/>
          <a:lstStyle/>
          <a:p>
            <a:endParaRPr lang="en-US" sz="900">
              <a:latin typeface="Poppins" panose="00000500000000000000" pitchFamily="2" charset="0"/>
            </a:endParaRPr>
          </a:p>
        </p:txBody>
      </p:sp>
      <p:sp>
        <p:nvSpPr>
          <p:cNvPr id="560" name="Freeform 207"/>
          <p:cNvSpPr>
            <a:spLocks noChangeArrowheads="1"/>
          </p:cNvSpPr>
          <p:nvPr/>
        </p:nvSpPr>
        <p:spPr bwMode="auto">
          <a:xfrm>
            <a:off x="1443828" y="3563413"/>
            <a:ext cx="994852" cy="994851"/>
          </a:xfrm>
          <a:prstGeom prst="roundRect">
            <a:avLst/>
          </a:prstGeom>
          <a:solidFill>
            <a:srgbClr val="555D66"/>
          </a:solidFill>
          <a:ln>
            <a:noFill/>
          </a:ln>
          <a:effectLst/>
        </p:spPr>
        <p:txBody>
          <a:bodyPr wrap="none" anchor="ctr"/>
          <a:lstStyle/>
          <a:p>
            <a:endParaRPr lang="en-US" sz="900">
              <a:latin typeface="Poppins" panose="00000500000000000000" pitchFamily="2" charset="0"/>
            </a:endParaRPr>
          </a:p>
        </p:txBody>
      </p:sp>
      <p:sp>
        <p:nvSpPr>
          <p:cNvPr id="562" name="Freeform 279"/>
          <p:cNvSpPr>
            <a:spLocks noChangeArrowheads="1"/>
          </p:cNvSpPr>
          <p:nvPr/>
        </p:nvSpPr>
        <p:spPr bwMode="auto">
          <a:xfrm>
            <a:off x="1443828" y="5017427"/>
            <a:ext cx="994852" cy="994852"/>
          </a:xfrm>
          <a:prstGeom prst="roundRect">
            <a:avLst/>
          </a:prstGeom>
          <a:solidFill>
            <a:schemeClr val="accent3"/>
          </a:solidFill>
          <a:ln>
            <a:noFill/>
          </a:ln>
          <a:effectLst/>
        </p:spPr>
        <p:txBody>
          <a:bodyPr wrap="none" anchor="ctr"/>
          <a:lstStyle/>
          <a:p>
            <a:endParaRPr lang="en-US" sz="900">
              <a:latin typeface="Poppins" panose="00000500000000000000" pitchFamily="2" charset="0"/>
            </a:endParaRPr>
          </a:p>
        </p:txBody>
      </p:sp>
      <p:sp>
        <p:nvSpPr>
          <p:cNvPr id="564" name="Freeform 351"/>
          <p:cNvSpPr>
            <a:spLocks noChangeArrowheads="1"/>
          </p:cNvSpPr>
          <p:nvPr/>
        </p:nvSpPr>
        <p:spPr bwMode="auto">
          <a:xfrm>
            <a:off x="6777174" y="2111362"/>
            <a:ext cx="994852" cy="994851"/>
          </a:xfrm>
          <a:prstGeom prst="roundRect">
            <a:avLst/>
          </a:prstGeom>
          <a:solidFill>
            <a:srgbClr val="795696"/>
          </a:solidFill>
          <a:ln>
            <a:noFill/>
          </a:ln>
          <a:effectLst/>
        </p:spPr>
        <p:txBody>
          <a:bodyPr wrap="none" anchor="ctr"/>
          <a:lstStyle/>
          <a:p>
            <a:endParaRPr lang="en-US" sz="900">
              <a:latin typeface="Poppins" panose="00000500000000000000" pitchFamily="2" charset="0"/>
            </a:endParaRPr>
          </a:p>
        </p:txBody>
      </p:sp>
      <p:sp>
        <p:nvSpPr>
          <p:cNvPr id="566" name="Freeform 423"/>
          <p:cNvSpPr>
            <a:spLocks noChangeArrowheads="1"/>
          </p:cNvSpPr>
          <p:nvPr/>
        </p:nvSpPr>
        <p:spPr bwMode="auto">
          <a:xfrm>
            <a:off x="6777174" y="3563413"/>
            <a:ext cx="994852" cy="994851"/>
          </a:xfrm>
          <a:prstGeom prst="roundRect">
            <a:avLst/>
          </a:prstGeom>
          <a:solidFill>
            <a:srgbClr val="555D66"/>
          </a:solidFill>
          <a:ln>
            <a:noFill/>
          </a:ln>
          <a:effectLst/>
        </p:spPr>
        <p:txBody>
          <a:bodyPr wrap="none" anchor="ctr"/>
          <a:lstStyle/>
          <a:p>
            <a:endParaRPr lang="en-US" sz="900">
              <a:latin typeface="Poppins" panose="00000500000000000000" pitchFamily="2" charset="0"/>
            </a:endParaRPr>
          </a:p>
        </p:txBody>
      </p:sp>
      <p:sp>
        <p:nvSpPr>
          <p:cNvPr id="568" name="Freeform 495"/>
          <p:cNvSpPr>
            <a:spLocks noChangeArrowheads="1"/>
          </p:cNvSpPr>
          <p:nvPr/>
        </p:nvSpPr>
        <p:spPr bwMode="auto">
          <a:xfrm>
            <a:off x="6777174" y="5017427"/>
            <a:ext cx="994852" cy="994852"/>
          </a:xfrm>
          <a:prstGeom prst="roundRect">
            <a:avLst/>
          </a:prstGeom>
          <a:solidFill>
            <a:srgbClr val="16274B"/>
          </a:solidFill>
          <a:ln>
            <a:noFill/>
          </a:ln>
          <a:effectLst/>
        </p:spPr>
        <p:txBody>
          <a:bodyPr wrap="none" anchor="ctr"/>
          <a:lstStyle/>
          <a:p>
            <a:endParaRPr lang="en-US" sz="900">
              <a:latin typeface="Poppins" panose="00000500000000000000" pitchFamily="2" charset="0"/>
            </a:endParaRPr>
          </a:p>
        </p:txBody>
      </p:sp>
      <p:sp>
        <p:nvSpPr>
          <p:cNvPr id="546" name="TextBox 545"/>
          <p:cNvSpPr txBox="1"/>
          <p:nvPr/>
        </p:nvSpPr>
        <p:spPr>
          <a:xfrm>
            <a:off x="1426078" y="2276629"/>
            <a:ext cx="1019537" cy="723916"/>
          </a:xfrm>
          <a:prstGeom prst="rect">
            <a:avLst/>
          </a:prstGeom>
          <a:noFill/>
        </p:spPr>
        <p:txBody>
          <a:bodyPr wrap="square" rtlCol="0" anchor="b">
            <a:spAutoFit/>
          </a:bodyPr>
          <a:lstStyle/>
          <a:p>
            <a:pPr algn="ctr">
              <a:lnSpc>
                <a:spcPts val="4700"/>
              </a:lnSpc>
            </a:pPr>
            <a:r>
              <a:rPr lang="en-US" sz="5000" b="1" spc="-165">
                <a:solidFill>
                  <a:schemeClr val="bg1"/>
                </a:solidFill>
                <a:latin typeface="Poppins" panose="00000500000000000000" pitchFamily="2" charset="0"/>
                <a:cs typeface="Poppins" panose="00000500000000000000" pitchFamily="2" charset="0"/>
              </a:rPr>
              <a:t>01</a:t>
            </a:r>
            <a:endParaRPr lang="en-US" sz="5000" b="1" spc="-165">
              <a:solidFill>
                <a:schemeClr val="bg1"/>
              </a:solidFill>
              <a:latin typeface="Poppins" panose="00000500000000000000" pitchFamily="2" charset="0"/>
              <a:cs typeface="Poppins" panose="00000500000000000000" pitchFamily="2" charset="0"/>
            </a:endParaRPr>
          </a:p>
        </p:txBody>
      </p:sp>
      <p:sp>
        <p:nvSpPr>
          <p:cNvPr id="548" name="TextBox 547"/>
          <p:cNvSpPr txBox="1"/>
          <p:nvPr/>
        </p:nvSpPr>
        <p:spPr>
          <a:xfrm>
            <a:off x="1426078" y="3736991"/>
            <a:ext cx="1019537" cy="723916"/>
          </a:xfrm>
          <a:prstGeom prst="rect">
            <a:avLst/>
          </a:prstGeom>
          <a:noFill/>
        </p:spPr>
        <p:txBody>
          <a:bodyPr wrap="square" rtlCol="0" anchor="b">
            <a:spAutoFit/>
          </a:bodyPr>
          <a:lstStyle/>
          <a:p>
            <a:pPr algn="ctr">
              <a:lnSpc>
                <a:spcPts val="4700"/>
              </a:lnSpc>
            </a:pPr>
            <a:r>
              <a:rPr lang="en-US" sz="5000" b="1" spc="-165">
                <a:solidFill>
                  <a:schemeClr val="bg1"/>
                </a:solidFill>
                <a:latin typeface="Poppins" panose="00000500000000000000" pitchFamily="2" charset="0"/>
                <a:cs typeface="Poppins" panose="00000500000000000000" pitchFamily="2" charset="0"/>
              </a:rPr>
              <a:t>02</a:t>
            </a:r>
            <a:endParaRPr lang="en-US" sz="5000" b="1" spc="-165">
              <a:solidFill>
                <a:schemeClr val="bg1"/>
              </a:solidFill>
              <a:latin typeface="Poppins" panose="00000500000000000000" pitchFamily="2" charset="0"/>
              <a:cs typeface="Poppins" panose="00000500000000000000" pitchFamily="2" charset="0"/>
            </a:endParaRPr>
          </a:p>
        </p:txBody>
      </p:sp>
      <p:sp>
        <p:nvSpPr>
          <p:cNvPr id="550" name="TextBox 549"/>
          <p:cNvSpPr txBox="1"/>
          <p:nvPr/>
        </p:nvSpPr>
        <p:spPr>
          <a:xfrm>
            <a:off x="1426078" y="5191541"/>
            <a:ext cx="1019537" cy="723916"/>
          </a:xfrm>
          <a:prstGeom prst="rect">
            <a:avLst/>
          </a:prstGeom>
          <a:noFill/>
        </p:spPr>
        <p:txBody>
          <a:bodyPr wrap="square" rtlCol="0" anchor="b">
            <a:spAutoFit/>
          </a:bodyPr>
          <a:lstStyle/>
          <a:p>
            <a:pPr algn="ctr">
              <a:lnSpc>
                <a:spcPts val="4700"/>
              </a:lnSpc>
            </a:pPr>
            <a:r>
              <a:rPr lang="en-US" sz="5000" b="1" spc="-165">
                <a:solidFill>
                  <a:schemeClr val="bg1"/>
                </a:solidFill>
                <a:latin typeface="Poppins" panose="00000500000000000000" pitchFamily="2" charset="0"/>
                <a:cs typeface="Poppins" panose="00000500000000000000" pitchFamily="2" charset="0"/>
              </a:rPr>
              <a:t>03</a:t>
            </a:r>
            <a:endParaRPr lang="en-US" sz="5000" b="1" spc="-165">
              <a:solidFill>
                <a:schemeClr val="bg1"/>
              </a:solidFill>
              <a:latin typeface="Poppins" panose="00000500000000000000" pitchFamily="2" charset="0"/>
              <a:cs typeface="Poppins" panose="00000500000000000000" pitchFamily="2" charset="0"/>
            </a:endParaRPr>
          </a:p>
        </p:txBody>
      </p:sp>
      <p:sp>
        <p:nvSpPr>
          <p:cNvPr id="552" name="TextBox 551"/>
          <p:cNvSpPr txBox="1"/>
          <p:nvPr/>
        </p:nvSpPr>
        <p:spPr>
          <a:xfrm>
            <a:off x="6766174" y="2276629"/>
            <a:ext cx="1019537" cy="723916"/>
          </a:xfrm>
          <a:prstGeom prst="rect">
            <a:avLst/>
          </a:prstGeom>
          <a:noFill/>
        </p:spPr>
        <p:txBody>
          <a:bodyPr wrap="square" rtlCol="0" anchor="b">
            <a:spAutoFit/>
          </a:bodyPr>
          <a:lstStyle/>
          <a:p>
            <a:pPr algn="ctr">
              <a:lnSpc>
                <a:spcPts val="4700"/>
              </a:lnSpc>
            </a:pPr>
            <a:r>
              <a:rPr lang="en-US" sz="5000" b="1" spc="-165">
                <a:solidFill>
                  <a:schemeClr val="bg1"/>
                </a:solidFill>
                <a:latin typeface="Poppins" panose="00000500000000000000" pitchFamily="2" charset="0"/>
                <a:cs typeface="Poppins" panose="00000500000000000000" pitchFamily="2" charset="0"/>
              </a:rPr>
              <a:t>04</a:t>
            </a:r>
            <a:endParaRPr lang="en-US" sz="5000" b="1" spc="-165">
              <a:solidFill>
                <a:schemeClr val="bg1"/>
              </a:solidFill>
              <a:latin typeface="Poppins" panose="00000500000000000000" pitchFamily="2" charset="0"/>
              <a:cs typeface="Poppins" panose="00000500000000000000" pitchFamily="2" charset="0"/>
            </a:endParaRPr>
          </a:p>
        </p:txBody>
      </p:sp>
      <p:sp>
        <p:nvSpPr>
          <p:cNvPr id="554" name="TextBox 553"/>
          <p:cNvSpPr txBox="1"/>
          <p:nvPr/>
        </p:nvSpPr>
        <p:spPr>
          <a:xfrm>
            <a:off x="6766174" y="3736991"/>
            <a:ext cx="1019537" cy="723916"/>
          </a:xfrm>
          <a:prstGeom prst="rect">
            <a:avLst/>
          </a:prstGeom>
          <a:noFill/>
        </p:spPr>
        <p:txBody>
          <a:bodyPr wrap="square" rtlCol="0" anchor="b">
            <a:spAutoFit/>
          </a:bodyPr>
          <a:lstStyle/>
          <a:p>
            <a:pPr algn="ctr">
              <a:lnSpc>
                <a:spcPts val="4700"/>
              </a:lnSpc>
            </a:pPr>
            <a:r>
              <a:rPr lang="en-US" sz="5000" b="1" spc="-165">
                <a:solidFill>
                  <a:schemeClr val="bg1"/>
                </a:solidFill>
                <a:latin typeface="Poppins" panose="00000500000000000000" pitchFamily="2" charset="0"/>
                <a:cs typeface="Poppins" panose="00000500000000000000" pitchFamily="2" charset="0"/>
              </a:rPr>
              <a:t>05</a:t>
            </a:r>
            <a:endParaRPr lang="en-US" sz="5000" b="1" spc="-165">
              <a:solidFill>
                <a:schemeClr val="bg1"/>
              </a:solidFill>
              <a:latin typeface="Poppins" panose="00000500000000000000" pitchFamily="2" charset="0"/>
              <a:cs typeface="Poppins" panose="00000500000000000000" pitchFamily="2" charset="0"/>
            </a:endParaRPr>
          </a:p>
        </p:txBody>
      </p:sp>
      <p:sp>
        <p:nvSpPr>
          <p:cNvPr id="556" name="TextBox 555"/>
          <p:cNvSpPr txBox="1"/>
          <p:nvPr/>
        </p:nvSpPr>
        <p:spPr>
          <a:xfrm>
            <a:off x="6766174" y="5191541"/>
            <a:ext cx="1019537" cy="723916"/>
          </a:xfrm>
          <a:prstGeom prst="rect">
            <a:avLst/>
          </a:prstGeom>
          <a:noFill/>
        </p:spPr>
        <p:txBody>
          <a:bodyPr wrap="square" rtlCol="0" anchor="b">
            <a:spAutoFit/>
          </a:bodyPr>
          <a:lstStyle/>
          <a:p>
            <a:pPr algn="ctr">
              <a:lnSpc>
                <a:spcPts val="4700"/>
              </a:lnSpc>
            </a:pPr>
            <a:r>
              <a:rPr lang="en-US" sz="5000" b="1" spc="-165">
                <a:solidFill>
                  <a:schemeClr val="bg1"/>
                </a:solidFill>
                <a:latin typeface="Poppins" panose="00000500000000000000" pitchFamily="2" charset="0"/>
                <a:cs typeface="Poppins" panose="00000500000000000000" pitchFamily="2" charset="0"/>
              </a:rPr>
              <a:t>06</a:t>
            </a:r>
            <a:endParaRPr lang="en-US" sz="5000" b="1" spc="-165">
              <a:solidFill>
                <a:schemeClr val="bg1"/>
              </a:solidFill>
              <a:latin typeface="Poppins" panose="00000500000000000000" pitchFamily="2" charset="0"/>
              <a:cs typeface="Poppins" panose="00000500000000000000" pitchFamily="2" charset="0"/>
            </a:endParaRPr>
          </a:p>
        </p:txBody>
      </p:sp>
      <p:sp>
        <p:nvSpPr>
          <p:cNvPr id="2" name="TextBox 1"/>
          <p:cNvSpPr txBox="1"/>
          <p:nvPr/>
        </p:nvSpPr>
        <p:spPr>
          <a:xfrm>
            <a:off x="3461789" y="372233"/>
            <a:ext cx="5268422" cy="1279966"/>
          </a:xfrm>
          <a:prstGeom prst="rect">
            <a:avLst/>
          </a:prstGeom>
          <a:noFill/>
        </p:spPr>
        <p:txBody>
          <a:bodyPr wrap="square" rtlCol="0" anchor="b">
            <a:spAutoFit/>
          </a:bodyPr>
          <a:lstStyle/>
          <a:p>
            <a:pPr algn="ctr">
              <a:lnSpc>
                <a:spcPts val="4700"/>
              </a:lnSpc>
            </a:pPr>
            <a:r>
              <a:rPr lang="zh-CN" altLang="en-US" sz="4000" b="1" spc="-150">
                <a:solidFill>
                  <a:schemeClr val="tx2"/>
                </a:solidFill>
                <a:latin typeface="微软雅黑" panose="020B0503020204020204" pitchFamily="34" charset="-122"/>
                <a:ea typeface="微软雅黑" panose="020B0503020204020204" pitchFamily="34" charset="-122"/>
                <a:cs typeface="Poppins" panose="00000500000000000000" pitchFamily="2" charset="0"/>
              </a:rPr>
              <a:t>目    录</a:t>
            </a:r>
            <a:endParaRPr lang="en-US" altLang="zh-CN" sz="4000" b="1" spc="-150">
              <a:solidFill>
                <a:schemeClr val="tx2"/>
              </a:solidFill>
              <a:latin typeface="微软雅黑" panose="020B0503020204020204" pitchFamily="34" charset="-122"/>
              <a:ea typeface="微软雅黑" panose="020B0503020204020204" pitchFamily="34" charset="-122"/>
              <a:cs typeface="Poppins" panose="00000500000000000000" pitchFamily="2" charset="0"/>
            </a:endParaRPr>
          </a:p>
          <a:p>
            <a:pPr algn="ctr">
              <a:lnSpc>
                <a:spcPts val="4700"/>
              </a:lnSpc>
            </a:pPr>
            <a:r>
              <a:rPr lang="en-US" sz="3700" b="1" spc="-150">
                <a:solidFill>
                  <a:schemeClr val="tx2"/>
                </a:solidFill>
                <a:latin typeface="Poppins" panose="00000500000000000000" pitchFamily="2" charset="0"/>
                <a:cs typeface="Poppins" panose="00000500000000000000" pitchFamily="2" charset="0"/>
              </a:rPr>
              <a:t>CONTENT</a:t>
            </a:r>
            <a:endParaRPr lang="en-US" sz="3700" b="1" spc="-150">
              <a:solidFill>
                <a:schemeClr val="tx2"/>
              </a:solidFill>
              <a:latin typeface="Poppins" panose="00000500000000000000" pitchFamily="2" charset="0"/>
              <a:cs typeface="Poppins" panose="00000500000000000000" pitchFamily="2" charset="0"/>
            </a:endParaRPr>
          </a:p>
        </p:txBody>
      </p:sp>
      <p:grpSp>
        <p:nvGrpSpPr>
          <p:cNvPr id="9" name="组合 8"/>
          <p:cNvGrpSpPr/>
          <p:nvPr/>
        </p:nvGrpSpPr>
        <p:grpSpPr>
          <a:xfrm>
            <a:off x="2517916" y="5223071"/>
            <a:ext cx="3656421" cy="720262"/>
            <a:chOff x="2586724" y="5195195"/>
            <a:chExt cx="3656421" cy="720262"/>
          </a:xfrm>
        </p:grpSpPr>
        <p:sp>
          <p:nvSpPr>
            <p:cNvPr id="538" name="TextBox 537"/>
            <p:cNvSpPr txBox="1"/>
            <p:nvPr/>
          </p:nvSpPr>
          <p:spPr>
            <a:xfrm>
              <a:off x="2586724" y="5195195"/>
              <a:ext cx="3656421" cy="350930"/>
            </a:xfrm>
            <a:prstGeom prst="rect">
              <a:avLst/>
            </a:prstGeom>
            <a:noFill/>
          </p:spPr>
          <p:txBody>
            <a:bodyPr wrap="square" rtlCol="0" anchor="b">
              <a:spAutoFit/>
            </a:bodyPr>
            <a:lstStyle/>
            <a:p>
              <a:pPr>
                <a:lnSpc>
                  <a:spcPts val="1750"/>
                </a:lnSpc>
              </a:pPr>
              <a:r>
                <a:rPr lang="zh-CN" altLang="en-US" sz="2800" b="1" spc="-15">
                  <a:solidFill>
                    <a:schemeClr val="tx2"/>
                  </a:solidFill>
                  <a:latin typeface="微软雅黑" panose="020B0503020204020204" pitchFamily="34" charset="-122"/>
                  <a:ea typeface="微软雅黑" panose="020B0503020204020204" pitchFamily="34" charset="-122"/>
                  <a:cs typeface="Poppins" panose="00000500000000000000" pitchFamily="2" charset="0"/>
                </a:rPr>
                <a:t>品牌相关模型</a:t>
              </a:r>
              <a:endParaRPr lang="en-US" sz="2800" b="1" spc="-15">
                <a:solidFill>
                  <a:schemeClr val="tx2"/>
                </a:solidFill>
                <a:latin typeface="微软雅黑" panose="020B0503020204020204" pitchFamily="34" charset="-122"/>
                <a:ea typeface="微软雅黑" panose="020B0503020204020204" pitchFamily="34" charset="-122"/>
                <a:cs typeface="Poppins" panose="00000500000000000000" pitchFamily="2" charset="0"/>
              </a:endParaRPr>
            </a:p>
          </p:txBody>
        </p:sp>
        <p:sp>
          <p:nvSpPr>
            <p:cNvPr id="8" name="文本框 7"/>
            <p:cNvSpPr txBox="1"/>
            <p:nvPr/>
          </p:nvSpPr>
          <p:spPr>
            <a:xfrm>
              <a:off x="2752340" y="5546125"/>
              <a:ext cx="2166501" cy="369332"/>
            </a:xfrm>
            <a:prstGeom prst="rect">
              <a:avLst/>
            </a:prstGeom>
            <a:noFill/>
          </p:spPr>
          <p:txBody>
            <a:bodyPr wrap="square" rtlCol="0">
              <a:spAutoFit/>
            </a:bodyPr>
            <a:lstStyle/>
            <a:p>
              <a:r>
                <a:rPr lang="en-US" altLang="zh-CN">
                  <a:latin typeface="微软雅黑" panose="020B0503020204020204" pitchFamily="34" charset="-122"/>
                  <a:ea typeface="微软雅黑" panose="020B0503020204020204" pitchFamily="34" charset="-122"/>
                </a:rPr>
                <a:t>16</a:t>
              </a:r>
              <a:r>
                <a:rPr lang="zh-CN" altLang="en-US">
                  <a:latin typeface="微软雅黑" panose="020B0503020204020204" pitchFamily="34" charset="-122"/>
                  <a:ea typeface="微软雅黑" panose="020B0503020204020204" pitchFamily="34" charset="-122"/>
                </a:rPr>
                <a:t>个常用模型</a:t>
              </a:r>
              <a:endParaRPr lang="zh-CN" altLang="en-US">
                <a:latin typeface="微软雅黑" panose="020B0503020204020204" pitchFamily="34" charset="-122"/>
                <a:ea typeface="微软雅黑" panose="020B0503020204020204" pitchFamily="34" charset="-122"/>
              </a:endParaRPr>
            </a:p>
          </p:txBody>
        </p:sp>
      </p:grpSp>
      <p:grpSp>
        <p:nvGrpSpPr>
          <p:cNvPr id="10" name="组合 9"/>
          <p:cNvGrpSpPr/>
          <p:nvPr/>
        </p:nvGrpSpPr>
        <p:grpSpPr>
          <a:xfrm>
            <a:off x="2517916" y="2322319"/>
            <a:ext cx="3656421" cy="720262"/>
            <a:chOff x="2586724" y="5195195"/>
            <a:chExt cx="3656421" cy="720262"/>
          </a:xfrm>
        </p:grpSpPr>
        <p:sp>
          <p:nvSpPr>
            <p:cNvPr id="11" name="TextBox 537"/>
            <p:cNvSpPr txBox="1"/>
            <p:nvPr/>
          </p:nvSpPr>
          <p:spPr>
            <a:xfrm>
              <a:off x="2586724" y="5195195"/>
              <a:ext cx="3656421" cy="350930"/>
            </a:xfrm>
            <a:prstGeom prst="rect">
              <a:avLst/>
            </a:prstGeom>
            <a:noFill/>
          </p:spPr>
          <p:txBody>
            <a:bodyPr wrap="square" rtlCol="0" anchor="b">
              <a:spAutoFit/>
            </a:bodyPr>
            <a:lstStyle/>
            <a:p>
              <a:pPr>
                <a:lnSpc>
                  <a:spcPts val="1750"/>
                </a:lnSpc>
              </a:pPr>
              <a:r>
                <a:rPr lang="zh-CN" altLang="en-US" sz="2800" b="1" spc="-15">
                  <a:solidFill>
                    <a:schemeClr val="tx2"/>
                  </a:solidFill>
                  <a:latin typeface="微软雅黑" panose="020B0503020204020204" pitchFamily="34" charset="-122"/>
                  <a:ea typeface="微软雅黑" panose="020B0503020204020204" pitchFamily="34" charset="-122"/>
                  <a:cs typeface="Poppins" panose="00000500000000000000" pitchFamily="2" charset="0"/>
                </a:rPr>
                <a:t>战略屋</a:t>
              </a:r>
              <a:r>
                <a:rPr lang="en-US" altLang="zh-CN" sz="2800" b="1" spc="-15">
                  <a:solidFill>
                    <a:schemeClr val="tx2"/>
                  </a:solidFill>
                  <a:latin typeface="微软雅黑" panose="020B0503020204020204" pitchFamily="34" charset="-122"/>
                  <a:ea typeface="微软雅黑" panose="020B0503020204020204" pitchFamily="34" charset="-122"/>
                  <a:cs typeface="Poppins" panose="00000500000000000000" pitchFamily="2" charset="0"/>
                </a:rPr>
                <a:t>/</a:t>
              </a:r>
              <a:r>
                <a:rPr lang="zh-CN" altLang="en-US" sz="2800" b="1" spc="-15">
                  <a:solidFill>
                    <a:schemeClr val="tx2"/>
                  </a:solidFill>
                  <a:latin typeface="微软雅黑" panose="020B0503020204020204" pitchFamily="34" charset="-122"/>
                  <a:ea typeface="微软雅黑" panose="020B0503020204020204" pitchFamily="34" charset="-122"/>
                  <a:cs typeface="Poppins" panose="00000500000000000000" pitchFamily="2" charset="0"/>
                </a:rPr>
                <a:t>品牌屋模型</a:t>
              </a:r>
              <a:endParaRPr lang="en-US" sz="2800" b="1" spc="-15">
                <a:solidFill>
                  <a:schemeClr val="tx2"/>
                </a:solidFill>
                <a:latin typeface="微软雅黑" panose="020B0503020204020204" pitchFamily="34" charset="-122"/>
                <a:ea typeface="微软雅黑" panose="020B0503020204020204" pitchFamily="34" charset="-122"/>
                <a:cs typeface="Poppins" panose="00000500000000000000" pitchFamily="2" charset="0"/>
              </a:endParaRPr>
            </a:p>
          </p:txBody>
        </p:sp>
        <p:sp>
          <p:nvSpPr>
            <p:cNvPr id="12" name="文本框 11"/>
            <p:cNvSpPr txBox="1"/>
            <p:nvPr/>
          </p:nvSpPr>
          <p:spPr>
            <a:xfrm>
              <a:off x="2752340" y="5546125"/>
              <a:ext cx="2166501" cy="369332"/>
            </a:xfrm>
            <a:prstGeom prst="rect">
              <a:avLst/>
            </a:prstGeom>
            <a:noFill/>
          </p:spPr>
          <p:txBody>
            <a:bodyPr wrap="square" rtlCol="0">
              <a:spAutoFit/>
            </a:bodyPr>
            <a:lstStyle/>
            <a:p>
              <a:r>
                <a:rPr lang="en-US" altLang="zh-CN">
                  <a:latin typeface="微软雅黑" panose="020B0503020204020204" pitchFamily="34" charset="-122"/>
                  <a:ea typeface="微软雅黑" panose="020B0503020204020204" pitchFamily="34" charset="-122"/>
                </a:rPr>
                <a:t>22</a:t>
              </a:r>
              <a:r>
                <a:rPr lang="zh-CN" altLang="en-US">
                  <a:latin typeface="微软雅黑" panose="020B0503020204020204" pitchFamily="34" charset="-122"/>
                  <a:ea typeface="微软雅黑" panose="020B0503020204020204" pitchFamily="34" charset="-122"/>
                </a:rPr>
                <a:t>个重要模型</a:t>
              </a:r>
              <a:endParaRPr lang="zh-CN" altLang="en-US">
                <a:latin typeface="微软雅黑" panose="020B0503020204020204" pitchFamily="34" charset="-122"/>
                <a:ea typeface="微软雅黑" panose="020B0503020204020204" pitchFamily="34" charset="-122"/>
              </a:endParaRPr>
            </a:p>
          </p:txBody>
        </p:sp>
      </p:grpSp>
      <p:grpSp>
        <p:nvGrpSpPr>
          <p:cNvPr id="13" name="组合 12"/>
          <p:cNvGrpSpPr/>
          <p:nvPr/>
        </p:nvGrpSpPr>
        <p:grpSpPr>
          <a:xfrm>
            <a:off x="2517916" y="3772695"/>
            <a:ext cx="3656421" cy="720262"/>
            <a:chOff x="2586724" y="5195195"/>
            <a:chExt cx="3656421" cy="720262"/>
          </a:xfrm>
        </p:grpSpPr>
        <p:sp>
          <p:nvSpPr>
            <p:cNvPr id="14" name="TextBox 537"/>
            <p:cNvSpPr txBox="1"/>
            <p:nvPr/>
          </p:nvSpPr>
          <p:spPr>
            <a:xfrm>
              <a:off x="2586724" y="5195195"/>
              <a:ext cx="3656421" cy="350930"/>
            </a:xfrm>
            <a:prstGeom prst="rect">
              <a:avLst/>
            </a:prstGeom>
            <a:noFill/>
          </p:spPr>
          <p:txBody>
            <a:bodyPr wrap="square" rtlCol="0" anchor="b">
              <a:spAutoFit/>
            </a:bodyPr>
            <a:lstStyle/>
            <a:p>
              <a:pPr>
                <a:lnSpc>
                  <a:spcPts val="1750"/>
                </a:lnSpc>
              </a:pPr>
              <a:r>
                <a:rPr lang="zh-CN" altLang="en-US" sz="2800" b="1" spc="-15">
                  <a:solidFill>
                    <a:schemeClr val="tx2"/>
                  </a:solidFill>
                  <a:latin typeface="微软雅黑" panose="020B0503020204020204" pitchFamily="34" charset="-122"/>
                  <a:ea typeface="微软雅黑" panose="020B0503020204020204" pitchFamily="34" charset="-122"/>
                  <a:cs typeface="Poppins" panose="00000500000000000000" pitchFamily="2" charset="0"/>
                </a:rPr>
                <a:t>营销战略模型</a:t>
              </a:r>
              <a:endParaRPr lang="en-US" sz="2800" b="1" spc="-15">
                <a:solidFill>
                  <a:schemeClr val="tx2"/>
                </a:solidFill>
                <a:latin typeface="微软雅黑" panose="020B0503020204020204" pitchFamily="34" charset="-122"/>
                <a:ea typeface="微软雅黑" panose="020B0503020204020204" pitchFamily="34" charset="-122"/>
                <a:cs typeface="Poppins" panose="00000500000000000000" pitchFamily="2" charset="0"/>
              </a:endParaRPr>
            </a:p>
          </p:txBody>
        </p:sp>
        <p:sp>
          <p:nvSpPr>
            <p:cNvPr id="15" name="文本框 14"/>
            <p:cNvSpPr txBox="1"/>
            <p:nvPr/>
          </p:nvSpPr>
          <p:spPr>
            <a:xfrm>
              <a:off x="2752340" y="5546125"/>
              <a:ext cx="2166501" cy="369332"/>
            </a:xfrm>
            <a:prstGeom prst="rect">
              <a:avLst/>
            </a:prstGeom>
            <a:noFill/>
          </p:spPr>
          <p:txBody>
            <a:bodyPr wrap="square" rtlCol="0">
              <a:spAutoFit/>
            </a:bodyPr>
            <a:lstStyle/>
            <a:p>
              <a:r>
                <a:rPr lang="en-US" altLang="zh-CN">
                  <a:latin typeface="微软雅黑" panose="020B0503020204020204" pitchFamily="34" charset="-122"/>
                  <a:ea typeface="微软雅黑" panose="020B0503020204020204" pitchFamily="34" charset="-122"/>
                </a:rPr>
                <a:t>31</a:t>
              </a:r>
              <a:r>
                <a:rPr lang="zh-CN" altLang="en-US">
                  <a:latin typeface="微软雅黑" panose="020B0503020204020204" pitchFamily="34" charset="-122"/>
                  <a:ea typeface="微软雅黑" panose="020B0503020204020204" pitchFamily="34" charset="-122"/>
                </a:rPr>
                <a:t>个常用模型</a:t>
              </a:r>
              <a:endParaRPr lang="zh-CN" altLang="en-US">
                <a:latin typeface="微软雅黑" panose="020B0503020204020204" pitchFamily="34" charset="-122"/>
                <a:ea typeface="微软雅黑" panose="020B0503020204020204" pitchFamily="34" charset="-122"/>
              </a:endParaRPr>
            </a:p>
          </p:txBody>
        </p:sp>
      </p:grpSp>
      <p:grpSp>
        <p:nvGrpSpPr>
          <p:cNvPr id="6" name="组合 5"/>
          <p:cNvGrpSpPr/>
          <p:nvPr/>
        </p:nvGrpSpPr>
        <p:grpSpPr>
          <a:xfrm>
            <a:off x="7884641" y="5223071"/>
            <a:ext cx="3656421" cy="720262"/>
            <a:chOff x="2586724" y="5195195"/>
            <a:chExt cx="3656421" cy="720262"/>
          </a:xfrm>
        </p:grpSpPr>
        <p:sp>
          <p:nvSpPr>
            <p:cNvPr id="21" name="TextBox 537"/>
            <p:cNvSpPr txBox="1"/>
            <p:nvPr/>
          </p:nvSpPr>
          <p:spPr>
            <a:xfrm>
              <a:off x="2586724" y="5195195"/>
              <a:ext cx="3656421" cy="350930"/>
            </a:xfrm>
            <a:prstGeom prst="rect">
              <a:avLst/>
            </a:prstGeom>
            <a:noFill/>
          </p:spPr>
          <p:txBody>
            <a:bodyPr wrap="square" rtlCol="0" anchor="b">
              <a:spAutoFit/>
            </a:bodyPr>
            <a:lstStyle/>
            <a:p>
              <a:pPr>
                <a:lnSpc>
                  <a:spcPts val="1750"/>
                </a:lnSpc>
              </a:pPr>
              <a:r>
                <a:rPr lang="zh-CN" altLang="en-US" sz="2800" b="1" spc="-15">
                  <a:solidFill>
                    <a:schemeClr val="tx2"/>
                  </a:solidFill>
                  <a:latin typeface="微软雅黑" panose="020B0503020204020204" pitchFamily="34" charset="-122"/>
                  <a:ea typeface="微软雅黑" panose="020B0503020204020204" pitchFamily="34" charset="-122"/>
                  <a:cs typeface="Poppins" panose="00000500000000000000" pitchFamily="2" charset="0"/>
                </a:rPr>
                <a:t>私域运营模型</a:t>
              </a:r>
              <a:endParaRPr lang="en-US" sz="2800" b="1" spc="-15">
                <a:solidFill>
                  <a:schemeClr val="tx2"/>
                </a:solidFill>
                <a:latin typeface="微软雅黑" panose="020B0503020204020204" pitchFamily="34" charset="-122"/>
                <a:ea typeface="微软雅黑" panose="020B0503020204020204" pitchFamily="34" charset="-122"/>
                <a:cs typeface="Poppins" panose="00000500000000000000" pitchFamily="2" charset="0"/>
              </a:endParaRPr>
            </a:p>
          </p:txBody>
        </p:sp>
        <p:sp>
          <p:nvSpPr>
            <p:cNvPr id="22" name="文本框 21"/>
            <p:cNvSpPr txBox="1"/>
            <p:nvPr/>
          </p:nvSpPr>
          <p:spPr>
            <a:xfrm>
              <a:off x="2752340" y="5546125"/>
              <a:ext cx="2166501" cy="369332"/>
            </a:xfrm>
            <a:prstGeom prst="rect">
              <a:avLst/>
            </a:prstGeom>
            <a:noFill/>
          </p:spPr>
          <p:txBody>
            <a:bodyPr wrap="square" rtlCol="0">
              <a:spAutoFit/>
            </a:bodyPr>
            <a:lstStyle/>
            <a:p>
              <a:r>
                <a:rPr lang="en-US" altLang="zh-CN">
                  <a:latin typeface="微软雅黑" panose="020B0503020204020204" pitchFamily="34" charset="-122"/>
                  <a:ea typeface="微软雅黑" panose="020B0503020204020204" pitchFamily="34" charset="-122"/>
                </a:rPr>
                <a:t>11</a:t>
              </a:r>
              <a:r>
                <a:rPr lang="zh-CN" altLang="en-US">
                  <a:latin typeface="微软雅黑" panose="020B0503020204020204" pitchFamily="34" charset="-122"/>
                  <a:ea typeface="微软雅黑" panose="020B0503020204020204" pitchFamily="34" charset="-122"/>
                </a:rPr>
                <a:t>个常用模型</a:t>
              </a:r>
              <a:endParaRPr lang="zh-CN" altLang="en-US">
                <a:latin typeface="微软雅黑" panose="020B0503020204020204" pitchFamily="34" charset="-122"/>
                <a:ea typeface="微软雅黑" panose="020B0503020204020204" pitchFamily="34" charset="-122"/>
              </a:endParaRPr>
            </a:p>
          </p:txBody>
        </p:sp>
      </p:grpSp>
      <p:grpSp>
        <p:nvGrpSpPr>
          <p:cNvPr id="7" name="组合 6"/>
          <p:cNvGrpSpPr/>
          <p:nvPr/>
        </p:nvGrpSpPr>
        <p:grpSpPr>
          <a:xfrm>
            <a:off x="7884641" y="2322319"/>
            <a:ext cx="3656421" cy="720262"/>
            <a:chOff x="2586724" y="5195195"/>
            <a:chExt cx="3656421" cy="720262"/>
          </a:xfrm>
        </p:grpSpPr>
        <p:sp>
          <p:nvSpPr>
            <p:cNvPr id="19" name="TextBox 537"/>
            <p:cNvSpPr txBox="1"/>
            <p:nvPr/>
          </p:nvSpPr>
          <p:spPr>
            <a:xfrm>
              <a:off x="2586724" y="5195195"/>
              <a:ext cx="3656421" cy="350930"/>
            </a:xfrm>
            <a:prstGeom prst="rect">
              <a:avLst/>
            </a:prstGeom>
            <a:noFill/>
          </p:spPr>
          <p:txBody>
            <a:bodyPr wrap="square" rtlCol="0" anchor="b">
              <a:spAutoFit/>
            </a:bodyPr>
            <a:lstStyle/>
            <a:p>
              <a:pPr>
                <a:lnSpc>
                  <a:spcPts val="1750"/>
                </a:lnSpc>
              </a:pPr>
              <a:r>
                <a:rPr lang="zh-CN" altLang="en-US" sz="2800" b="1" spc="-15">
                  <a:solidFill>
                    <a:schemeClr val="tx2"/>
                  </a:solidFill>
                  <a:latin typeface="微软雅黑" panose="020B0503020204020204" pitchFamily="34" charset="-122"/>
                  <a:ea typeface="微软雅黑" panose="020B0503020204020204" pitchFamily="34" charset="-122"/>
                  <a:cs typeface="Poppins" panose="00000500000000000000" pitchFamily="2" charset="0"/>
                </a:rPr>
                <a:t>电商运营模型</a:t>
              </a:r>
              <a:endParaRPr lang="en-US" sz="2800" b="1" spc="-15">
                <a:solidFill>
                  <a:schemeClr val="tx2"/>
                </a:solidFill>
                <a:latin typeface="微软雅黑" panose="020B0503020204020204" pitchFamily="34" charset="-122"/>
                <a:ea typeface="微软雅黑" panose="020B0503020204020204" pitchFamily="34" charset="-122"/>
                <a:cs typeface="Poppins" panose="00000500000000000000" pitchFamily="2" charset="0"/>
              </a:endParaRPr>
            </a:p>
          </p:txBody>
        </p:sp>
        <p:sp>
          <p:nvSpPr>
            <p:cNvPr id="20" name="文本框 19"/>
            <p:cNvSpPr txBox="1"/>
            <p:nvPr/>
          </p:nvSpPr>
          <p:spPr>
            <a:xfrm>
              <a:off x="2752340" y="5546125"/>
              <a:ext cx="2166501" cy="369332"/>
            </a:xfrm>
            <a:prstGeom prst="rect">
              <a:avLst/>
            </a:prstGeom>
            <a:noFill/>
          </p:spPr>
          <p:txBody>
            <a:bodyPr wrap="square" rtlCol="0">
              <a:spAutoFit/>
            </a:bodyPr>
            <a:lstStyle/>
            <a:p>
              <a:r>
                <a:rPr lang="en-US" altLang="zh-CN">
                  <a:latin typeface="微软雅黑" panose="020B0503020204020204" pitchFamily="34" charset="-122"/>
                  <a:ea typeface="微软雅黑" panose="020B0503020204020204" pitchFamily="34" charset="-122"/>
                </a:rPr>
                <a:t>26</a:t>
              </a:r>
              <a:r>
                <a:rPr lang="zh-CN" altLang="en-US">
                  <a:latin typeface="微软雅黑" panose="020B0503020204020204" pitchFamily="34" charset="-122"/>
                  <a:ea typeface="微软雅黑" panose="020B0503020204020204" pitchFamily="34" charset="-122"/>
                </a:rPr>
                <a:t>个重要模型</a:t>
              </a:r>
              <a:endParaRPr lang="zh-CN" altLang="en-US">
                <a:latin typeface="微软雅黑" panose="020B0503020204020204" pitchFamily="34" charset="-122"/>
                <a:ea typeface="微软雅黑" panose="020B0503020204020204" pitchFamily="34" charset="-122"/>
              </a:endParaRPr>
            </a:p>
          </p:txBody>
        </p:sp>
      </p:grpSp>
      <p:grpSp>
        <p:nvGrpSpPr>
          <p:cNvPr id="16" name="组合 15"/>
          <p:cNvGrpSpPr/>
          <p:nvPr/>
        </p:nvGrpSpPr>
        <p:grpSpPr>
          <a:xfrm>
            <a:off x="7884641" y="3772695"/>
            <a:ext cx="3656421" cy="720262"/>
            <a:chOff x="2586724" y="5195195"/>
            <a:chExt cx="3656421" cy="720262"/>
          </a:xfrm>
        </p:grpSpPr>
        <p:sp>
          <p:nvSpPr>
            <p:cNvPr id="17" name="TextBox 537"/>
            <p:cNvSpPr txBox="1"/>
            <p:nvPr/>
          </p:nvSpPr>
          <p:spPr>
            <a:xfrm>
              <a:off x="2586724" y="5195195"/>
              <a:ext cx="3656421" cy="350930"/>
            </a:xfrm>
            <a:prstGeom prst="rect">
              <a:avLst/>
            </a:prstGeom>
            <a:noFill/>
          </p:spPr>
          <p:txBody>
            <a:bodyPr wrap="square" rtlCol="0" anchor="b">
              <a:spAutoFit/>
            </a:bodyPr>
            <a:lstStyle/>
            <a:p>
              <a:pPr>
                <a:lnSpc>
                  <a:spcPts val="1750"/>
                </a:lnSpc>
              </a:pPr>
              <a:r>
                <a:rPr lang="zh-CN" altLang="en-US" sz="2800" b="1" spc="-15">
                  <a:solidFill>
                    <a:schemeClr val="tx2"/>
                  </a:solidFill>
                  <a:latin typeface="微软雅黑" panose="020B0503020204020204" pitchFamily="34" charset="-122"/>
                  <a:ea typeface="微软雅黑" panose="020B0503020204020204" pitchFamily="34" charset="-122"/>
                  <a:cs typeface="Poppins" panose="00000500000000000000" pitchFamily="2" charset="0"/>
                </a:rPr>
                <a:t>新媒体运营模型</a:t>
              </a:r>
              <a:endParaRPr lang="en-US" sz="2800" b="1" spc="-15">
                <a:solidFill>
                  <a:schemeClr val="tx2"/>
                </a:solidFill>
                <a:latin typeface="微软雅黑" panose="020B0503020204020204" pitchFamily="34" charset="-122"/>
                <a:ea typeface="微软雅黑" panose="020B0503020204020204" pitchFamily="34" charset="-122"/>
                <a:cs typeface="Poppins" panose="00000500000000000000" pitchFamily="2" charset="0"/>
              </a:endParaRPr>
            </a:p>
          </p:txBody>
        </p:sp>
        <p:sp>
          <p:nvSpPr>
            <p:cNvPr id="18" name="文本框 17"/>
            <p:cNvSpPr txBox="1"/>
            <p:nvPr/>
          </p:nvSpPr>
          <p:spPr>
            <a:xfrm>
              <a:off x="2752340" y="5546125"/>
              <a:ext cx="2166501" cy="369332"/>
            </a:xfrm>
            <a:prstGeom prst="rect">
              <a:avLst/>
            </a:prstGeom>
            <a:noFill/>
          </p:spPr>
          <p:txBody>
            <a:bodyPr wrap="square" rtlCol="0">
              <a:spAutoFit/>
            </a:bodyPr>
            <a:lstStyle/>
            <a:p>
              <a:r>
                <a:rPr lang="en-US" altLang="zh-CN">
                  <a:latin typeface="微软雅黑" panose="020B0503020204020204" pitchFamily="34" charset="-122"/>
                  <a:ea typeface="微软雅黑" panose="020B0503020204020204" pitchFamily="34" charset="-122"/>
                </a:rPr>
                <a:t>36</a:t>
              </a:r>
              <a:r>
                <a:rPr lang="zh-CN" altLang="en-US">
                  <a:latin typeface="微软雅黑" panose="020B0503020204020204" pitchFamily="34" charset="-122"/>
                  <a:ea typeface="微软雅黑" panose="020B0503020204020204" pitchFamily="34" charset="-122"/>
                </a:rPr>
                <a:t>个常用模型</a:t>
              </a:r>
              <a:endParaRPr lang="zh-CN" altLang="en-US">
                <a:latin typeface="微软雅黑" panose="020B0503020204020204" pitchFamily="34" charset="-122"/>
                <a:ea typeface="微软雅黑" panose="020B0503020204020204" pitchFamily="34" charset="-122"/>
              </a:endParaRPr>
            </a:p>
          </p:txBody>
        </p:sp>
      </p:gr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5:prstTrans prst="peelOff"/>
      </p:transition>
    </mc:Choice>
    <mc:Fallback>
      <p:transition spd="slow">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817949" y="269402"/>
            <a:ext cx="6096000" cy="584775"/>
          </a:xfrm>
          <a:prstGeom prst="rect">
            <a:avLst/>
          </a:prstGeom>
          <a:noFill/>
        </p:spPr>
        <p:txBody>
          <a:bodyPr wrap="square">
            <a:spAutoFit/>
          </a:bodyPr>
          <a:lstStyle/>
          <a:p>
            <a:r>
              <a:rPr lang="zh-CN" altLang="en-US" sz="3200">
                <a:latin typeface="微软雅黑" panose="020B0503020204020204" pitchFamily="34" charset="-122"/>
                <a:ea typeface="微软雅黑" panose="020B0503020204020204" pitchFamily="34" charset="-122"/>
              </a:rPr>
              <a:t>主题活动策略屋</a:t>
            </a:r>
            <a:endParaRPr lang="zh-CN" altLang="en-US" sz="3200">
              <a:latin typeface="微软雅黑" panose="020B0503020204020204" pitchFamily="34" charset="-122"/>
              <a:ea typeface="微软雅黑" panose="020B0503020204020204" pitchFamily="34" charset="-122"/>
            </a:endParaRPr>
          </a:p>
        </p:txBody>
      </p:sp>
      <p:sp>
        <p:nvSpPr>
          <p:cNvPr id="3" name="矩形 2"/>
          <p:cNvSpPr/>
          <p:nvPr/>
        </p:nvSpPr>
        <p:spPr>
          <a:xfrm>
            <a:off x="2475604" y="2930426"/>
            <a:ext cx="297799" cy="126896"/>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endParaRPr>
          </a:p>
        </p:txBody>
      </p:sp>
      <p:sp>
        <p:nvSpPr>
          <p:cNvPr id="4" name="矩形 3"/>
          <p:cNvSpPr/>
          <p:nvPr/>
        </p:nvSpPr>
        <p:spPr>
          <a:xfrm>
            <a:off x="3886553" y="3795573"/>
            <a:ext cx="7559213" cy="924386"/>
          </a:xfrm>
          <a:prstGeom prst="rect">
            <a:avLst/>
          </a:prstGeom>
          <a:solidFill>
            <a:srgbClr val="79569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endParaRPr>
          </a:p>
        </p:txBody>
      </p:sp>
      <p:cxnSp>
        <p:nvCxnSpPr>
          <p:cNvPr id="5" name="直接箭头连接符 4"/>
          <p:cNvCxnSpPr>
            <a:cxnSpLocks noChangeShapeType="1"/>
          </p:cNvCxnSpPr>
          <p:nvPr/>
        </p:nvCxnSpPr>
        <p:spPr bwMode="auto">
          <a:xfrm>
            <a:off x="1070063" y="1751492"/>
            <a:ext cx="10375703" cy="0"/>
          </a:xfrm>
          <a:prstGeom prst="straightConnector1">
            <a:avLst/>
          </a:prstGeom>
          <a:solidFill>
            <a:srgbClr val="59B152"/>
          </a:solidFill>
          <a:ln w="38100">
            <a:solidFill>
              <a:srgbClr val="795696"/>
            </a:solidFill>
            <a:miter lim="800000"/>
            <a:tailEnd type="triangle" w="med" len="med"/>
          </a:ln>
        </p:spPr>
      </p:cxnSp>
      <p:sp>
        <p:nvSpPr>
          <p:cNvPr id="6" name="椭圆 5"/>
          <p:cNvSpPr/>
          <p:nvPr/>
        </p:nvSpPr>
        <p:spPr>
          <a:xfrm>
            <a:off x="1095985" y="1676131"/>
            <a:ext cx="150722" cy="150722"/>
          </a:xfrm>
          <a:prstGeom prst="ellipse">
            <a:avLst/>
          </a:prstGeom>
          <a:solidFill>
            <a:srgbClr val="795696"/>
          </a:solidFill>
          <a:ln>
            <a:solidFill>
              <a:srgbClr val="59B15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文本框 6"/>
          <p:cNvSpPr txBox="1"/>
          <p:nvPr/>
        </p:nvSpPr>
        <p:spPr>
          <a:xfrm>
            <a:off x="968765" y="1396384"/>
            <a:ext cx="689257" cy="276999"/>
          </a:xfrm>
          <a:prstGeom prst="rect">
            <a:avLst/>
          </a:prstGeom>
          <a:noFill/>
        </p:spPr>
        <p:txBody>
          <a:bodyPr wrap="square" rtlCol="0">
            <a:spAutoFit/>
          </a:bodyPr>
          <a:lstStyle/>
          <a:p>
            <a:r>
              <a:rPr lang="en-US" altLang="zh-CN" sz="1200">
                <a:latin typeface="微软雅黑" panose="020B0503020204020204" pitchFamily="34" charset="-122"/>
                <a:ea typeface="微软雅黑" panose="020B0503020204020204" pitchFamily="34" charset="-122"/>
              </a:rPr>
              <a:t>4</a:t>
            </a:r>
            <a:r>
              <a:rPr lang="zh-CN" altLang="en-US" sz="1200">
                <a:latin typeface="微软雅黑" panose="020B0503020204020204" pitchFamily="34" charset="-122"/>
                <a:ea typeface="微软雅黑" panose="020B0503020204020204" pitchFamily="34" charset="-122"/>
              </a:rPr>
              <a:t>月</a:t>
            </a:r>
            <a:endParaRPr lang="zh-CN" altLang="en-US" sz="1200">
              <a:latin typeface="微软雅黑" panose="020B0503020204020204" pitchFamily="34" charset="-122"/>
              <a:ea typeface="微软雅黑" panose="020B0503020204020204" pitchFamily="34" charset="-122"/>
            </a:endParaRPr>
          </a:p>
        </p:txBody>
      </p:sp>
      <p:sp>
        <p:nvSpPr>
          <p:cNvPr id="8" name="椭圆 7"/>
          <p:cNvSpPr/>
          <p:nvPr/>
        </p:nvSpPr>
        <p:spPr>
          <a:xfrm>
            <a:off x="4768687" y="1662879"/>
            <a:ext cx="150722" cy="150722"/>
          </a:xfrm>
          <a:prstGeom prst="ellipse">
            <a:avLst/>
          </a:prstGeom>
          <a:solidFill>
            <a:srgbClr val="795696"/>
          </a:solidFill>
          <a:ln>
            <a:solidFill>
              <a:srgbClr val="59B15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文本框 8"/>
          <p:cNvSpPr txBox="1"/>
          <p:nvPr/>
        </p:nvSpPr>
        <p:spPr>
          <a:xfrm>
            <a:off x="4644129" y="1404313"/>
            <a:ext cx="689257" cy="276999"/>
          </a:xfrm>
          <a:prstGeom prst="rect">
            <a:avLst/>
          </a:prstGeom>
          <a:noFill/>
        </p:spPr>
        <p:txBody>
          <a:bodyPr wrap="square" rtlCol="0">
            <a:spAutoFit/>
          </a:bodyPr>
          <a:lstStyle/>
          <a:p>
            <a:r>
              <a:rPr lang="en-US" altLang="zh-CN" sz="1200">
                <a:latin typeface="微软雅黑" panose="020B0503020204020204" pitchFamily="34" charset="-122"/>
                <a:ea typeface="微软雅黑" panose="020B0503020204020204" pitchFamily="34" charset="-122"/>
              </a:rPr>
              <a:t>5</a:t>
            </a:r>
            <a:r>
              <a:rPr lang="zh-CN" altLang="en-US" sz="1200">
                <a:latin typeface="微软雅黑" panose="020B0503020204020204" pitchFamily="34" charset="-122"/>
                <a:ea typeface="微软雅黑" panose="020B0503020204020204" pitchFamily="34" charset="-122"/>
              </a:rPr>
              <a:t>月</a:t>
            </a:r>
            <a:endParaRPr lang="zh-CN" altLang="en-US" sz="1200">
              <a:latin typeface="微软雅黑" panose="020B0503020204020204" pitchFamily="34" charset="-122"/>
              <a:ea typeface="微软雅黑" panose="020B0503020204020204" pitchFamily="34" charset="-122"/>
            </a:endParaRPr>
          </a:p>
        </p:txBody>
      </p:sp>
      <p:sp>
        <p:nvSpPr>
          <p:cNvPr id="10" name="椭圆 9"/>
          <p:cNvSpPr/>
          <p:nvPr/>
        </p:nvSpPr>
        <p:spPr>
          <a:xfrm>
            <a:off x="7272347" y="1676131"/>
            <a:ext cx="150722" cy="150722"/>
          </a:xfrm>
          <a:prstGeom prst="ellipse">
            <a:avLst/>
          </a:prstGeom>
          <a:solidFill>
            <a:srgbClr val="795696"/>
          </a:solidFill>
          <a:ln>
            <a:solidFill>
              <a:srgbClr val="59B15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文本框 10"/>
          <p:cNvSpPr txBox="1"/>
          <p:nvPr/>
        </p:nvSpPr>
        <p:spPr>
          <a:xfrm>
            <a:off x="7115141" y="1423043"/>
            <a:ext cx="689257" cy="276999"/>
          </a:xfrm>
          <a:prstGeom prst="rect">
            <a:avLst/>
          </a:prstGeom>
          <a:noFill/>
        </p:spPr>
        <p:txBody>
          <a:bodyPr wrap="square" rtlCol="0">
            <a:spAutoFit/>
          </a:bodyPr>
          <a:lstStyle/>
          <a:p>
            <a:r>
              <a:rPr lang="en-US" altLang="zh-CN" sz="1200">
                <a:latin typeface="微软雅黑" panose="020B0503020204020204" pitchFamily="34" charset="-122"/>
                <a:ea typeface="微软雅黑" panose="020B0503020204020204" pitchFamily="34" charset="-122"/>
              </a:rPr>
              <a:t>5.22</a:t>
            </a:r>
            <a:endParaRPr lang="zh-CN" altLang="en-US" sz="1200">
              <a:latin typeface="微软雅黑" panose="020B0503020204020204" pitchFamily="34" charset="-122"/>
              <a:ea typeface="微软雅黑" panose="020B0503020204020204" pitchFamily="34" charset="-122"/>
            </a:endParaRPr>
          </a:p>
        </p:txBody>
      </p:sp>
      <p:sp>
        <p:nvSpPr>
          <p:cNvPr id="12" name="椭圆 11"/>
          <p:cNvSpPr/>
          <p:nvPr/>
        </p:nvSpPr>
        <p:spPr>
          <a:xfrm>
            <a:off x="8606995" y="1680638"/>
            <a:ext cx="150722" cy="150722"/>
          </a:xfrm>
          <a:prstGeom prst="ellipse">
            <a:avLst/>
          </a:prstGeom>
          <a:solidFill>
            <a:srgbClr val="795696"/>
          </a:solidFill>
          <a:ln>
            <a:solidFill>
              <a:srgbClr val="59B15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文本框 12"/>
          <p:cNvSpPr txBox="1"/>
          <p:nvPr/>
        </p:nvSpPr>
        <p:spPr>
          <a:xfrm>
            <a:off x="8345039" y="1422158"/>
            <a:ext cx="825355" cy="276999"/>
          </a:xfrm>
          <a:prstGeom prst="rect">
            <a:avLst/>
          </a:prstGeom>
          <a:noFill/>
        </p:spPr>
        <p:txBody>
          <a:bodyPr wrap="square" rtlCol="0">
            <a:spAutoFit/>
          </a:bodyPr>
          <a:lstStyle/>
          <a:p>
            <a:r>
              <a:rPr lang="en-US" altLang="zh-CN" sz="1200">
                <a:latin typeface="微软雅黑" panose="020B0503020204020204" pitchFamily="34" charset="-122"/>
                <a:ea typeface="微软雅黑" panose="020B0503020204020204" pitchFamily="34" charset="-122"/>
              </a:rPr>
              <a:t>5</a:t>
            </a:r>
            <a:r>
              <a:rPr lang="zh-CN" altLang="en-US" sz="1200">
                <a:latin typeface="微软雅黑" panose="020B0503020204020204" pitchFamily="34" charset="-122"/>
                <a:ea typeface="微软雅黑" panose="020B0503020204020204" pitchFamily="34" charset="-122"/>
              </a:rPr>
              <a:t>月中旬</a:t>
            </a:r>
            <a:endParaRPr lang="zh-CN" altLang="en-US" sz="1200">
              <a:latin typeface="微软雅黑" panose="020B0503020204020204" pitchFamily="34" charset="-122"/>
              <a:ea typeface="微软雅黑" panose="020B0503020204020204" pitchFamily="34" charset="-122"/>
            </a:endParaRPr>
          </a:p>
        </p:txBody>
      </p:sp>
      <p:sp>
        <p:nvSpPr>
          <p:cNvPr id="14" name="椭圆 13"/>
          <p:cNvSpPr/>
          <p:nvPr/>
        </p:nvSpPr>
        <p:spPr>
          <a:xfrm>
            <a:off x="10673134" y="1662879"/>
            <a:ext cx="150722" cy="150722"/>
          </a:xfrm>
          <a:prstGeom prst="ellipse">
            <a:avLst/>
          </a:prstGeom>
          <a:solidFill>
            <a:srgbClr val="795696"/>
          </a:solidFill>
          <a:ln>
            <a:solidFill>
              <a:srgbClr val="59B15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 name="文本框 14"/>
          <p:cNvSpPr txBox="1"/>
          <p:nvPr/>
        </p:nvSpPr>
        <p:spPr>
          <a:xfrm>
            <a:off x="1185933" y="1841547"/>
            <a:ext cx="1980029" cy="307777"/>
          </a:xfrm>
          <a:prstGeom prst="rect">
            <a:avLst/>
          </a:prstGeom>
          <a:noFill/>
        </p:spPr>
        <p:txBody>
          <a:bodyPr wrap="none" rtlCol="0">
            <a:spAutoFit/>
          </a:bodyPr>
          <a:lstStyle/>
          <a:p>
            <a:r>
              <a:rPr kumimoji="1" lang="zh-CN" altLang="en-US" sz="1400" b="1">
                <a:solidFill>
                  <a:srgbClr val="795696"/>
                </a:solidFill>
                <a:latin typeface="微软雅黑" panose="020B0503020204020204" pitchFamily="34" charset="-122"/>
                <a:ea typeface="微软雅黑" panose="020B0503020204020204" pitchFamily="34" charset="-122"/>
                <a:cs typeface="微软雅黑" panose="020B0503020204020204" pitchFamily="34" charset="-122"/>
              </a:rPr>
              <a:t>超威贝贝健驱蚊科普季</a:t>
            </a:r>
            <a:endParaRPr kumimoji="1" lang="zh-CN" altLang="en-US" sz="1400" b="1">
              <a:solidFill>
                <a:srgbClr val="795696"/>
              </a:solidFill>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16" name="文本框 15"/>
          <p:cNvSpPr txBox="1"/>
          <p:nvPr/>
        </p:nvSpPr>
        <p:spPr>
          <a:xfrm>
            <a:off x="3969981" y="1841547"/>
            <a:ext cx="1620957" cy="307777"/>
          </a:xfrm>
          <a:prstGeom prst="rect">
            <a:avLst/>
          </a:prstGeom>
          <a:noFill/>
        </p:spPr>
        <p:txBody>
          <a:bodyPr wrap="none" rtlCol="0">
            <a:spAutoFit/>
          </a:bodyPr>
          <a:lstStyle/>
          <a:p>
            <a:r>
              <a:rPr kumimoji="1" lang="zh-CN" altLang="en-US" sz="1400" b="1">
                <a:solidFill>
                  <a:srgbClr val="795696"/>
                </a:solidFill>
                <a:latin typeface="微软雅黑" panose="020B0503020204020204" pitchFamily="34" charset="-122"/>
                <a:ea typeface="微软雅黑" panose="020B0503020204020204" pitchFamily="34" charset="-122"/>
                <a:cs typeface="微软雅黑" panose="020B0503020204020204" pitchFamily="34" charset="-122"/>
              </a:rPr>
              <a:t>桃气萌娃一呼万应</a:t>
            </a:r>
            <a:endParaRPr kumimoji="1" lang="zh-CN" altLang="en-US" sz="1400" b="1">
              <a:solidFill>
                <a:srgbClr val="795696"/>
              </a:solidFill>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17" name="文本框 16"/>
          <p:cNvSpPr txBox="1"/>
          <p:nvPr/>
        </p:nvSpPr>
        <p:spPr>
          <a:xfrm>
            <a:off x="6609693" y="1841547"/>
            <a:ext cx="1620957" cy="307777"/>
          </a:xfrm>
          <a:prstGeom prst="rect">
            <a:avLst/>
          </a:prstGeom>
          <a:noFill/>
        </p:spPr>
        <p:txBody>
          <a:bodyPr wrap="none" rtlCol="0">
            <a:spAutoFit/>
          </a:bodyPr>
          <a:lstStyle/>
          <a:p>
            <a:r>
              <a:rPr kumimoji="1" lang="zh-CN" altLang="en-US" sz="1400" b="1">
                <a:solidFill>
                  <a:srgbClr val="795696"/>
                </a:solidFill>
                <a:latin typeface="微软雅黑" panose="020B0503020204020204" pitchFamily="34" charset="-122"/>
                <a:ea typeface="微软雅黑" panose="020B0503020204020204" pitchFamily="34" charset="-122"/>
                <a:cs typeface="微软雅黑" panose="020B0503020204020204" pitchFamily="34" charset="-122"/>
              </a:rPr>
              <a:t>明星种草儿童驱护</a:t>
            </a:r>
            <a:endParaRPr kumimoji="1" lang="zh-CN" altLang="en-US" sz="1400" b="1">
              <a:solidFill>
                <a:srgbClr val="795696"/>
              </a:solidFill>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18" name="矩形: 圆角 17"/>
          <p:cNvSpPr/>
          <p:nvPr/>
        </p:nvSpPr>
        <p:spPr>
          <a:xfrm>
            <a:off x="1273539" y="2192795"/>
            <a:ext cx="1681460" cy="307777"/>
          </a:xfrm>
          <a:prstGeom prst="roundRect">
            <a:avLst/>
          </a:prstGeom>
          <a:solidFill>
            <a:srgbClr val="795696"/>
          </a:solidFill>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zh-CN" altLang="en-US" sz="1400">
                <a:latin typeface="微软雅黑" panose="020B0503020204020204" pitchFamily="34" charset="-122"/>
                <a:ea typeface="微软雅黑" panose="020B0503020204020204" pitchFamily="34" charset="-122"/>
              </a:rPr>
              <a:t>强化产品使用场景</a:t>
            </a:r>
            <a:endParaRPr lang="zh-CN" altLang="en-US" sz="1400">
              <a:latin typeface="微软雅黑" panose="020B0503020204020204" pitchFamily="34" charset="-122"/>
              <a:ea typeface="微软雅黑" panose="020B0503020204020204" pitchFamily="34" charset="-122"/>
            </a:endParaRPr>
          </a:p>
        </p:txBody>
      </p:sp>
      <p:sp>
        <p:nvSpPr>
          <p:cNvPr id="19" name="矩形: 圆角 18"/>
          <p:cNvSpPr/>
          <p:nvPr/>
        </p:nvSpPr>
        <p:spPr>
          <a:xfrm>
            <a:off x="3909862" y="2192795"/>
            <a:ext cx="1681460" cy="307777"/>
          </a:xfrm>
          <a:prstGeom prst="roundRect">
            <a:avLst/>
          </a:prstGeom>
          <a:solidFill>
            <a:srgbClr val="795696"/>
          </a:solidFill>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zh-CN" altLang="en-US" sz="1400">
                <a:latin typeface="微软雅黑" panose="020B0503020204020204" pitchFamily="34" charset="-122"/>
                <a:ea typeface="微软雅黑" panose="020B0503020204020204" pitchFamily="34" charset="-122"/>
              </a:rPr>
              <a:t>凸显产品使用效果</a:t>
            </a:r>
            <a:endParaRPr lang="zh-CN" altLang="en-US" sz="1400">
              <a:latin typeface="微软雅黑" panose="020B0503020204020204" pitchFamily="34" charset="-122"/>
              <a:ea typeface="微软雅黑" panose="020B0503020204020204" pitchFamily="34" charset="-122"/>
            </a:endParaRPr>
          </a:p>
        </p:txBody>
      </p:sp>
      <p:sp>
        <p:nvSpPr>
          <p:cNvPr id="20" name="矩形: 圆角 19"/>
          <p:cNvSpPr/>
          <p:nvPr/>
        </p:nvSpPr>
        <p:spPr>
          <a:xfrm>
            <a:off x="6546184" y="2192796"/>
            <a:ext cx="4899582" cy="279036"/>
          </a:xfrm>
          <a:prstGeom prst="roundRect">
            <a:avLst/>
          </a:prstGeom>
          <a:solidFill>
            <a:srgbClr val="795696"/>
          </a:solidFill>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zh-CN" altLang="en-US" sz="1400">
                <a:latin typeface="微软雅黑" panose="020B0503020204020204" pitchFamily="34" charset="-122"/>
                <a:ea typeface="微软雅黑" panose="020B0503020204020204" pitchFamily="34" charset="-122"/>
              </a:rPr>
              <a:t>种草促销拉动销量</a:t>
            </a:r>
            <a:endParaRPr lang="zh-CN" altLang="en-US" sz="1400">
              <a:latin typeface="微软雅黑" panose="020B0503020204020204" pitchFamily="34" charset="-122"/>
              <a:ea typeface="微软雅黑" panose="020B0503020204020204" pitchFamily="34" charset="-122"/>
            </a:endParaRPr>
          </a:p>
        </p:txBody>
      </p:sp>
      <p:sp>
        <p:nvSpPr>
          <p:cNvPr id="21" name="矩形: 圆角 20"/>
          <p:cNvSpPr/>
          <p:nvPr/>
        </p:nvSpPr>
        <p:spPr>
          <a:xfrm>
            <a:off x="234300" y="2530778"/>
            <a:ext cx="822043" cy="1078227"/>
          </a:xfrm>
          <a:prstGeom prst="roundRect">
            <a:avLst/>
          </a:prstGeom>
          <a:noFill/>
          <a:ln w="19050">
            <a:solidFill>
              <a:srgbClr val="79569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2" name="矩形: 圆角 21"/>
          <p:cNvSpPr/>
          <p:nvPr/>
        </p:nvSpPr>
        <p:spPr>
          <a:xfrm>
            <a:off x="234300" y="3757376"/>
            <a:ext cx="822043" cy="1078227"/>
          </a:xfrm>
          <a:prstGeom prst="roundRect">
            <a:avLst/>
          </a:prstGeom>
          <a:noFill/>
          <a:ln w="19050">
            <a:solidFill>
              <a:srgbClr val="79569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3" name="矩形: 圆角 22"/>
          <p:cNvSpPr/>
          <p:nvPr/>
        </p:nvSpPr>
        <p:spPr>
          <a:xfrm>
            <a:off x="234300" y="4983974"/>
            <a:ext cx="822043" cy="1078227"/>
          </a:xfrm>
          <a:prstGeom prst="roundRect">
            <a:avLst/>
          </a:prstGeom>
          <a:noFill/>
          <a:ln w="19050">
            <a:solidFill>
              <a:srgbClr val="79569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4" name="文本框 23"/>
          <p:cNvSpPr txBox="1"/>
          <p:nvPr/>
        </p:nvSpPr>
        <p:spPr>
          <a:xfrm>
            <a:off x="365839" y="2828602"/>
            <a:ext cx="786790" cy="338554"/>
          </a:xfrm>
          <a:prstGeom prst="rect">
            <a:avLst/>
          </a:prstGeom>
          <a:noFill/>
        </p:spPr>
        <p:txBody>
          <a:bodyPr wrap="square" rtlCol="0">
            <a:spAutoFit/>
          </a:bodyPr>
          <a:lstStyle/>
          <a:p>
            <a:r>
              <a:rPr lang="zh-CN" altLang="en-US" sz="1600">
                <a:latin typeface="微软雅黑" panose="020B0503020204020204" pitchFamily="34" charset="-122"/>
                <a:ea typeface="微软雅黑" panose="020B0503020204020204" pitchFamily="34" charset="-122"/>
              </a:rPr>
              <a:t>线上</a:t>
            </a:r>
            <a:endParaRPr lang="zh-CN" altLang="en-US" sz="1600">
              <a:latin typeface="微软雅黑" panose="020B0503020204020204" pitchFamily="34" charset="-122"/>
              <a:ea typeface="微软雅黑" panose="020B0503020204020204" pitchFamily="34" charset="-122"/>
            </a:endParaRPr>
          </a:p>
        </p:txBody>
      </p:sp>
      <p:sp>
        <p:nvSpPr>
          <p:cNvPr id="25" name="文本框 24"/>
          <p:cNvSpPr txBox="1"/>
          <p:nvPr/>
        </p:nvSpPr>
        <p:spPr>
          <a:xfrm>
            <a:off x="365839" y="4085371"/>
            <a:ext cx="786790" cy="338554"/>
          </a:xfrm>
          <a:prstGeom prst="rect">
            <a:avLst/>
          </a:prstGeom>
          <a:noFill/>
        </p:spPr>
        <p:txBody>
          <a:bodyPr wrap="square" rtlCol="0">
            <a:spAutoFit/>
          </a:bodyPr>
          <a:lstStyle/>
          <a:p>
            <a:r>
              <a:rPr lang="zh-CN" altLang="en-US" sz="1600">
                <a:latin typeface="微软雅黑" panose="020B0503020204020204" pitchFamily="34" charset="-122"/>
                <a:ea typeface="微软雅黑" panose="020B0503020204020204" pitchFamily="34" charset="-122"/>
              </a:rPr>
              <a:t>线下</a:t>
            </a:r>
            <a:endParaRPr lang="zh-CN" altLang="en-US" sz="1600">
              <a:latin typeface="微软雅黑" panose="020B0503020204020204" pitchFamily="34" charset="-122"/>
              <a:ea typeface="微软雅黑" panose="020B0503020204020204" pitchFamily="34" charset="-122"/>
            </a:endParaRPr>
          </a:p>
        </p:txBody>
      </p:sp>
      <p:sp>
        <p:nvSpPr>
          <p:cNvPr id="28" name="文本框 27"/>
          <p:cNvSpPr txBox="1"/>
          <p:nvPr/>
        </p:nvSpPr>
        <p:spPr>
          <a:xfrm>
            <a:off x="368160" y="5258762"/>
            <a:ext cx="786790" cy="338554"/>
          </a:xfrm>
          <a:prstGeom prst="rect">
            <a:avLst/>
          </a:prstGeom>
          <a:noFill/>
        </p:spPr>
        <p:txBody>
          <a:bodyPr wrap="square" rtlCol="0">
            <a:spAutoFit/>
          </a:bodyPr>
          <a:lstStyle/>
          <a:p>
            <a:r>
              <a:rPr lang="zh-CN" altLang="en-US" sz="1600">
                <a:latin typeface="微软雅黑" panose="020B0503020204020204" pitchFamily="34" charset="-122"/>
                <a:ea typeface="微软雅黑" panose="020B0503020204020204" pitchFamily="34" charset="-122"/>
              </a:rPr>
              <a:t>资源</a:t>
            </a:r>
            <a:endParaRPr lang="zh-CN" altLang="en-US" sz="1600">
              <a:latin typeface="微软雅黑" panose="020B0503020204020204" pitchFamily="34" charset="-122"/>
              <a:ea typeface="微软雅黑" panose="020B0503020204020204" pitchFamily="34" charset="-122"/>
            </a:endParaRPr>
          </a:p>
        </p:txBody>
      </p:sp>
      <p:sp>
        <p:nvSpPr>
          <p:cNvPr id="29" name="文本框 28"/>
          <p:cNvSpPr txBox="1"/>
          <p:nvPr/>
        </p:nvSpPr>
        <p:spPr>
          <a:xfrm>
            <a:off x="371395" y="5485774"/>
            <a:ext cx="822043" cy="338554"/>
          </a:xfrm>
          <a:prstGeom prst="rect">
            <a:avLst/>
          </a:prstGeom>
          <a:noFill/>
        </p:spPr>
        <p:txBody>
          <a:bodyPr wrap="square" rtlCol="0">
            <a:spAutoFit/>
          </a:bodyPr>
          <a:lstStyle/>
          <a:p>
            <a:r>
              <a:rPr lang="zh-CN" altLang="en-US" sz="1600">
                <a:latin typeface="微软雅黑" panose="020B0503020204020204" pitchFamily="34" charset="-122"/>
                <a:ea typeface="微软雅黑" panose="020B0503020204020204" pitchFamily="34" charset="-122"/>
              </a:rPr>
              <a:t>分配</a:t>
            </a:r>
            <a:endParaRPr lang="zh-CN" altLang="en-US" sz="1600">
              <a:latin typeface="微软雅黑" panose="020B0503020204020204" pitchFamily="34" charset="-122"/>
              <a:ea typeface="微软雅黑" panose="020B0503020204020204" pitchFamily="34" charset="-122"/>
            </a:endParaRPr>
          </a:p>
        </p:txBody>
      </p:sp>
      <p:sp>
        <p:nvSpPr>
          <p:cNvPr id="30" name="圆角矩形 84"/>
          <p:cNvSpPr/>
          <p:nvPr/>
        </p:nvSpPr>
        <p:spPr bwMode="auto">
          <a:xfrm>
            <a:off x="1185933" y="6216961"/>
            <a:ext cx="10296299" cy="452485"/>
          </a:xfrm>
          <a:prstGeom prst="roundRect">
            <a:avLst/>
          </a:prstGeom>
          <a:solidFill>
            <a:schemeClr val="accent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lstStyle/>
          <a:p>
            <a:pPr marL="0" marR="0" indent="0" algn="ctr" defTabSz="914400" rtl="0" eaLnBrk="1" fontAlgn="base" latinLnBrk="0" hangingPunct="1">
              <a:lnSpc>
                <a:spcPct val="100000"/>
              </a:lnSpc>
              <a:spcBef>
                <a:spcPct val="0"/>
              </a:spcBef>
              <a:spcAft>
                <a:spcPct val="0"/>
              </a:spcAft>
              <a:buClrTx/>
              <a:buSzTx/>
              <a:buFont typeface="Arial" panose="020B0604020202020204" pitchFamily="34" charset="0"/>
              <a:buNone/>
            </a:pPr>
            <a:r>
              <a:rPr kumimoji="0" lang="zh-CN" altLang="en-US" sz="1600" b="1" i="0" u="none" strike="noStrike" cap="none" normalizeH="0" baseline="0">
                <a:ln>
                  <a:noFill/>
                </a:ln>
                <a:solidFill>
                  <a:schemeClr val="bg1"/>
                </a:solidFill>
                <a:effectLst/>
                <a:latin typeface="微软雅黑" panose="020B0503020204020204" pitchFamily="34" charset="-122"/>
                <a:ea typeface="微软雅黑" panose="020B0503020204020204" pitchFamily="34" charset="-122"/>
                <a:cs typeface="微软雅黑" panose="020B0503020204020204" pitchFamily="34" charset="-122"/>
              </a:rPr>
              <a:t>社交媒体微信、微博、</a:t>
            </a:r>
            <a:r>
              <a:rPr lang="zh-CN" altLang="en-US" sz="1600" b="1">
                <a:solidFill>
                  <a:schemeClr val="bg1"/>
                </a:solidFill>
                <a:latin typeface="微软雅黑" panose="020B0503020204020204" pitchFamily="34" charset="-122"/>
                <a:ea typeface="微软雅黑" panose="020B0503020204020204" pitchFamily="34" charset="-122"/>
                <a:cs typeface="微软雅黑" panose="020B0503020204020204" pitchFamily="34" charset="-122"/>
              </a:rPr>
              <a:t>站内、站外等</a:t>
            </a:r>
            <a:r>
              <a:rPr kumimoji="0" lang="zh-CN" altLang="en-US" sz="1600" b="1" i="0" u="none" strike="noStrike" cap="none" normalizeH="0" baseline="0">
                <a:ln>
                  <a:noFill/>
                </a:ln>
                <a:solidFill>
                  <a:schemeClr val="bg1"/>
                </a:solidFill>
                <a:effectLst/>
                <a:latin typeface="微软雅黑" panose="020B0503020204020204" pitchFamily="34" charset="-122"/>
                <a:ea typeface="微软雅黑" panose="020B0503020204020204" pitchFamily="34" charset="-122"/>
                <a:cs typeface="微软雅黑" panose="020B0503020204020204" pitchFamily="34" charset="-122"/>
              </a:rPr>
              <a:t>聚焦电商销售</a:t>
            </a:r>
            <a:endParaRPr kumimoji="0" lang="zh-CN" altLang="en-US" sz="1600" b="1" i="0" u="none" strike="noStrike" cap="none" normalizeH="0" baseline="0">
              <a:ln>
                <a:noFill/>
              </a:ln>
              <a:solidFill>
                <a:schemeClr val="bg1"/>
              </a:solidFill>
              <a:effectLst/>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31" name="矩形 30"/>
          <p:cNvSpPr/>
          <p:nvPr/>
        </p:nvSpPr>
        <p:spPr>
          <a:xfrm>
            <a:off x="1296115" y="2599765"/>
            <a:ext cx="1179490" cy="918382"/>
          </a:xfrm>
          <a:prstGeom prst="rect">
            <a:avLst/>
          </a:prstGeom>
          <a:solidFill>
            <a:srgbClr val="79569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endParaRPr>
          </a:p>
        </p:txBody>
      </p:sp>
      <p:sp>
        <p:nvSpPr>
          <p:cNvPr id="32" name="矩形 31"/>
          <p:cNvSpPr/>
          <p:nvPr/>
        </p:nvSpPr>
        <p:spPr>
          <a:xfrm>
            <a:off x="1321708" y="2607512"/>
            <a:ext cx="1667581" cy="890693"/>
          </a:xfrm>
          <a:prstGeom prst="rect">
            <a:avLst/>
          </a:prstGeom>
          <a:solidFill>
            <a:srgbClr val="795696"/>
          </a:solidFill>
          <a:ln>
            <a:noFill/>
          </a:ln>
        </p:spPr>
        <p:txBody>
          <a:bodyPr wrap="square">
            <a:spAutoFit/>
          </a:bodyPr>
          <a:lstStyle/>
          <a:p>
            <a:pPr>
              <a:lnSpc>
                <a:spcPct val="150000"/>
              </a:lnSpc>
            </a:pPr>
            <a:r>
              <a:rPr lang="zh-CN" altLang="en-US" sz="1200" b="1">
                <a:solidFill>
                  <a:schemeClr val="bg1"/>
                </a:solidFill>
                <a:latin typeface="微软雅黑" panose="020B0503020204020204" pitchFamily="34" charset="-122"/>
                <a:ea typeface="微软雅黑" panose="020B0503020204020204" pitchFamily="34" charset="-122"/>
                <a:cs typeface="微软雅黑" panose="020B0503020204020204" pitchFamily="34" charset="-122"/>
              </a:rPr>
              <a:t>晒知识</a:t>
            </a:r>
            <a:endParaRPr lang="zh-CN" altLang="en-US" sz="1200" b="1">
              <a:solidFill>
                <a:schemeClr val="bg1"/>
              </a:solidFill>
              <a:latin typeface="微软雅黑" panose="020B0503020204020204" pitchFamily="34" charset="-122"/>
              <a:ea typeface="微软雅黑" panose="020B0503020204020204" pitchFamily="34" charset="-122"/>
              <a:cs typeface="微软雅黑" panose="020B0503020204020204" pitchFamily="34" charset="-122"/>
            </a:endParaRPr>
          </a:p>
          <a:p>
            <a:pPr>
              <a:lnSpc>
                <a:spcPct val="150000"/>
              </a:lnSpc>
            </a:pPr>
            <a:r>
              <a:rPr lang="zh-CN" altLang="en-US" sz="1200" b="1">
                <a:solidFill>
                  <a:schemeClr val="bg1"/>
                </a:solidFill>
                <a:latin typeface="微软雅黑" panose="020B0503020204020204" pitchFamily="34" charset="-122"/>
                <a:ea typeface="微软雅黑" panose="020B0503020204020204" pitchFamily="34" charset="-122"/>
                <a:cs typeface="微软雅黑" panose="020B0503020204020204" pitchFamily="34" charset="-122"/>
              </a:rPr>
              <a:t>打卡征集</a:t>
            </a:r>
            <a:endParaRPr lang="en-US" altLang="zh-CN" sz="1200" b="1">
              <a:solidFill>
                <a:schemeClr val="bg1"/>
              </a:solidFill>
              <a:latin typeface="微软雅黑" panose="020B0503020204020204" pitchFamily="34" charset="-122"/>
              <a:ea typeface="微软雅黑" panose="020B0503020204020204" pitchFamily="34" charset="-122"/>
              <a:cs typeface="微软雅黑" panose="020B0503020204020204" pitchFamily="34" charset="-122"/>
            </a:endParaRPr>
          </a:p>
          <a:p>
            <a:pPr>
              <a:lnSpc>
                <a:spcPct val="150000"/>
              </a:lnSpc>
            </a:pPr>
            <a:r>
              <a:rPr lang="zh-CN" altLang="en-US" sz="1200" b="1">
                <a:solidFill>
                  <a:schemeClr val="bg1"/>
                </a:solidFill>
                <a:latin typeface="微软雅黑" panose="020B0503020204020204" pitchFamily="34" charset="-122"/>
                <a:ea typeface="微软雅黑" panose="020B0503020204020204" pitchFamily="34" charset="-122"/>
                <a:cs typeface="微软雅黑" panose="020B0503020204020204" pitchFamily="34" charset="-122"/>
              </a:rPr>
              <a:t>夜宿长隆家庭</a:t>
            </a:r>
            <a:endParaRPr kumimoji="1" lang="zh-CN" altLang="en-US" sz="1200">
              <a:solidFill>
                <a:schemeClr val="bg1"/>
              </a:solidFill>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33" name="矩形 32"/>
          <p:cNvSpPr/>
          <p:nvPr/>
        </p:nvSpPr>
        <p:spPr>
          <a:xfrm>
            <a:off x="1296114" y="3806401"/>
            <a:ext cx="1179490" cy="904946"/>
          </a:xfrm>
          <a:prstGeom prst="rect">
            <a:avLst/>
          </a:prstGeom>
          <a:solidFill>
            <a:srgbClr val="79569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endParaRPr>
          </a:p>
        </p:txBody>
      </p:sp>
      <p:sp>
        <p:nvSpPr>
          <p:cNvPr id="34" name="文本框 33"/>
          <p:cNvSpPr txBox="1"/>
          <p:nvPr/>
        </p:nvSpPr>
        <p:spPr>
          <a:xfrm>
            <a:off x="1332667" y="3982137"/>
            <a:ext cx="1871393" cy="613694"/>
          </a:xfrm>
          <a:prstGeom prst="rect">
            <a:avLst/>
          </a:prstGeom>
          <a:noFill/>
          <a:ln>
            <a:noFill/>
          </a:ln>
        </p:spPr>
        <p:txBody>
          <a:bodyPr wrap="square" rtlCol="0">
            <a:spAutoFit/>
          </a:bodyPr>
          <a:lstStyle/>
          <a:p>
            <a:pPr>
              <a:lnSpc>
                <a:spcPct val="150000"/>
              </a:lnSpc>
            </a:pPr>
            <a:r>
              <a:rPr lang="zh-CN" altLang="en-US" sz="1200" b="1">
                <a:solidFill>
                  <a:schemeClr val="bg1"/>
                </a:solidFill>
                <a:latin typeface="微软雅黑" panose="020B0503020204020204" pitchFamily="34" charset="-122"/>
                <a:ea typeface="微软雅黑" panose="020B0503020204020204" pitchFamily="34" charset="-122"/>
                <a:cs typeface="微软雅黑" panose="020B0503020204020204" pitchFamily="34" charset="-122"/>
              </a:rPr>
              <a:t>长隆落地活动</a:t>
            </a:r>
            <a:endParaRPr lang="en-US" altLang="zh-CN" sz="1200" b="1">
              <a:solidFill>
                <a:schemeClr val="bg1"/>
              </a:solidFill>
              <a:latin typeface="微软雅黑" panose="020B0503020204020204" pitchFamily="34" charset="-122"/>
              <a:ea typeface="微软雅黑" panose="020B0503020204020204" pitchFamily="34" charset="-122"/>
              <a:cs typeface="微软雅黑" panose="020B0503020204020204" pitchFamily="34" charset="-122"/>
            </a:endParaRPr>
          </a:p>
          <a:p>
            <a:pPr>
              <a:lnSpc>
                <a:spcPct val="150000"/>
              </a:lnSpc>
            </a:pPr>
            <a:r>
              <a:rPr kumimoji="1" lang="zh-CN" altLang="en-US" sz="1200" b="1">
                <a:solidFill>
                  <a:schemeClr val="bg1"/>
                </a:solidFill>
                <a:latin typeface="微软雅黑" panose="020B0503020204020204" pitchFamily="34" charset="-122"/>
                <a:ea typeface="微软雅黑" panose="020B0503020204020204" pitchFamily="34" charset="-122"/>
                <a:cs typeface="微软雅黑" panose="020B0503020204020204" pitchFamily="34" charset="-122"/>
              </a:rPr>
              <a:t>前期筹备</a:t>
            </a:r>
            <a:endParaRPr kumimoji="1" lang="zh-CN" altLang="en-US" sz="1200" b="1">
              <a:solidFill>
                <a:schemeClr val="bg1"/>
              </a:solidFill>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35" name="矩形 34"/>
          <p:cNvSpPr/>
          <p:nvPr/>
        </p:nvSpPr>
        <p:spPr>
          <a:xfrm>
            <a:off x="2599762" y="2599765"/>
            <a:ext cx="1179490" cy="2111577"/>
          </a:xfrm>
          <a:prstGeom prst="rect">
            <a:avLst/>
          </a:prstGeom>
          <a:solidFill>
            <a:srgbClr val="79569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endParaRPr>
          </a:p>
        </p:txBody>
      </p:sp>
      <p:sp>
        <p:nvSpPr>
          <p:cNvPr id="36" name="矩形 35"/>
          <p:cNvSpPr/>
          <p:nvPr/>
        </p:nvSpPr>
        <p:spPr>
          <a:xfrm>
            <a:off x="2573127" y="2920204"/>
            <a:ext cx="1303648" cy="1346907"/>
          </a:xfrm>
          <a:prstGeom prst="rect">
            <a:avLst/>
          </a:prstGeom>
          <a:ln>
            <a:noFill/>
          </a:ln>
        </p:spPr>
        <p:txBody>
          <a:bodyPr wrap="square">
            <a:spAutoFit/>
          </a:bodyPr>
          <a:lstStyle/>
          <a:p>
            <a:pPr>
              <a:lnSpc>
                <a:spcPct val="150000"/>
              </a:lnSpc>
            </a:pPr>
            <a:r>
              <a:rPr lang="zh-CN" altLang="en-US" sz="1400" b="1">
                <a:solidFill>
                  <a:schemeClr val="bg1"/>
                </a:solidFill>
                <a:latin typeface="微软雅黑" panose="020B0503020204020204" pitchFamily="34" charset="-122"/>
                <a:ea typeface="微软雅黑" panose="020B0503020204020204" pitchFamily="34" charset="-122"/>
                <a:cs typeface="微软雅黑" panose="020B0503020204020204" pitchFamily="34" charset="-122"/>
              </a:rPr>
              <a:t>长隆落地活动</a:t>
            </a:r>
            <a:endParaRPr lang="zh-CN" altLang="en-US" sz="1400" b="1">
              <a:solidFill>
                <a:schemeClr val="bg1"/>
              </a:solidFill>
              <a:latin typeface="微软雅黑" panose="020B0503020204020204" pitchFamily="34" charset="-122"/>
              <a:ea typeface="微软雅黑" panose="020B0503020204020204" pitchFamily="34" charset="-122"/>
              <a:cs typeface="微软雅黑" panose="020B0503020204020204" pitchFamily="34" charset="-122"/>
            </a:endParaRPr>
          </a:p>
          <a:p>
            <a:pPr>
              <a:lnSpc>
                <a:spcPct val="150000"/>
              </a:lnSpc>
            </a:pPr>
            <a:r>
              <a:rPr kumimoji="1" lang="zh-CN" altLang="en-US" sz="1400">
                <a:solidFill>
                  <a:schemeClr val="bg1"/>
                </a:solidFill>
                <a:latin typeface="微软雅黑" panose="020B0503020204020204" pitchFamily="34" charset="-122"/>
                <a:ea typeface="微软雅黑" panose="020B0503020204020204" pitchFamily="34" charset="-122"/>
                <a:cs typeface="微软雅黑" panose="020B0503020204020204" pitchFamily="34" charset="-122"/>
              </a:rPr>
              <a:t>妇联、疾控、</a:t>
            </a:r>
            <a:endParaRPr kumimoji="1" lang="en-US" altLang="zh-CN" sz="1400">
              <a:solidFill>
                <a:schemeClr val="bg1"/>
              </a:solidFill>
              <a:latin typeface="微软雅黑" panose="020B0503020204020204" pitchFamily="34" charset="-122"/>
              <a:ea typeface="微软雅黑" panose="020B0503020204020204" pitchFamily="34" charset="-122"/>
              <a:cs typeface="微软雅黑" panose="020B0503020204020204" pitchFamily="34" charset="-122"/>
            </a:endParaRPr>
          </a:p>
          <a:p>
            <a:pPr>
              <a:lnSpc>
                <a:spcPct val="150000"/>
              </a:lnSpc>
            </a:pPr>
            <a:r>
              <a:rPr kumimoji="1" lang="zh-CN" altLang="en-US" sz="1400">
                <a:solidFill>
                  <a:schemeClr val="bg1"/>
                </a:solidFill>
                <a:latin typeface="微软雅黑" panose="020B0503020204020204" pitchFamily="34" charset="-122"/>
                <a:ea typeface="微软雅黑" panose="020B0503020204020204" pitchFamily="34" charset="-122"/>
                <a:cs typeface="微软雅黑" panose="020B0503020204020204" pitchFamily="34" charset="-122"/>
              </a:rPr>
              <a:t>超威贝贝健</a:t>
            </a:r>
            <a:endParaRPr kumimoji="1" lang="en-US" altLang="zh-CN" sz="1400">
              <a:solidFill>
                <a:schemeClr val="bg1"/>
              </a:solidFill>
              <a:latin typeface="微软雅黑" panose="020B0503020204020204" pitchFamily="34" charset="-122"/>
              <a:ea typeface="微软雅黑" panose="020B0503020204020204" pitchFamily="34" charset="-122"/>
              <a:cs typeface="微软雅黑" panose="020B0503020204020204" pitchFamily="34" charset="-122"/>
            </a:endParaRPr>
          </a:p>
          <a:p>
            <a:pPr>
              <a:lnSpc>
                <a:spcPct val="150000"/>
              </a:lnSpc>
            </a:pPr>
            <a:r>
              <a:rPr kumimoji="1" lang="zh-CN" altLang="en-US" sz="1400">
                <a:solidFill>
                  <a:schemeClr val="bg1"/>
                </a:solidFill>
                <a:latin typeface="微软雅黑" panose="020B0503020204020204" pitchFamily="34" charset="-122"/>
                <a:ea typeface="微软雅黑" panose="020B0503020204020204" pitchFamily="34" charset="-122"/>
                <a:cs typeface="微软雅黑" panose="020B0503020204020204" pitchFamily="34" charset="-122"/>
              </a:rPr>
              <a:t>和长隆跨界</a:t>
            </a:r>
            <a:endParaRPr kumimoji="1" lang="zh-CN" altLang="en-US" sz="1400">
              <a:solidFill>
                <a:schemeClr val="bg1"/>
              </a:solidFill>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37" name="矩形 36"/>
          <p:cNvSpPr/>
          <p:nvPr/>
        </p:nvSpPr>
        <p:spPr>
          <a:xfrm>
            <a:off x="3899880" y="2554771"/>
            <a:ext cx="7545886" cy="292715"/>
          </a:xfrm>
          <a:prstGeom prst="rect">
            <a:avLst/>
          </a:prstGeom>
          <a:solidFill>
            <a:srgbClr val="79569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endParaRPr>
          </a:p>
        </p:txBody>
      </p:sp>
      <p:sp>
        <p:nvSpPr>
          <p:cNvPr id="38" name="矩形 37"/>
          <p:cNvSpPr/>
          <p:nvPr/>
        </p:nvSpPr>
        <p:spPr>
          <a:xfrm>
            <a:off x="6959220" y="2504017"/>
            <a:ext cx="1303648" cy="336695"/>
          </a:xfrm>
          <a:prstGeom prst="rect">
            <a:avLst/>
          </a:prstGeom>
          <a:ln>
            <a:noFill/>
          </a:ln>
        </p:spPr>
        <p:txBody>
          <a:bodyPr wrap="square">
            <a:spAutoFit/>
          </a:bodyPr>
          <a:lstStyle/>
          <a:p>
            <a:pPr>
              <a:lnSpc>
                <a:spcPct val="150000"/>
              </a:lnSpc>
            </a:pPr>
            <a:r>
              <a:rPr lang="en-US" altLang="zh-CN" sz="1200" b="1">
                <a:solidFill>
                  <a:schemeClr val="bg1"/>
                </a:solidFill>
                <a:latin typeface="微软雅黑" panose="020B0503020204020204" pitchFamily="34" charset="-122"/>
                <a:ea typeface="微软雅黑" panose="020B0503020204020204" pitchFamily="34" charset="-122"/>
                <a:cs typeface="微软雅黑" panose="020B0503020204020204" pitchFamily="34" charset="-122"/>
              </a:rPr>
              <a:t>H5 </a:t>
            </a:r>
            <a:r>
              <a:rPr kumimoji="1" lang="zh-CN" altLang="en-US" sz="1200">
                <a:solidFill>
                  <a:schemeClr val="bg1"/>
                </a:solidFill>
                <a:latin typeface="微软雅黑" panose="020B0503020204020204" pitchFamily="34" charset="-122"/>
                <a:ea typeface="微软雅黑" panose="020B0503020204020204" pitchFamily="34" charset="-122"/>
                <a:cs typeface="微软雅黑" panose="020B0503020204020204" pitchFamily="34" charset="-122"/>
              </a:rPr>
              <a:t>互动 延续</a:t>
            </a:r>
            <a:endParaRPr kumimoji="1" lang="zh-CN" altLang="en-US" sz="1200">
              <a:solidFill>
                <a:schemeClr val="bg1"/>
              </a:solidFill>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39" name="矩形 38"/>
          <p:cNvSpPr/>
          <p:nvPr/>
        </p:nvSpPr>
        <p:spPr>
          <a:xfrm>
            <a:off x="3899881" y="2923943"/>
            <a:ext cx="1768330" cy="594204"/>
          </a:xfrm>
          <a:prstGeom prst="rect">
            <a:avLst/>
          </a:prstGeom>
          <a:solidFill>
            <a:srgbClr val="79569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endParaRPr>
          </a:p>
        </p:txBody>
      </p:sp>
      <p:sp>
        <p:nvSpPr>
          <p:cNvPr id="40" name="文本框 39"/>
          <p:cNvSpPr txBox="1"/>
          <p:nvPr/>
        </p:nvSpPr>
        <p:spPr>
          <a:xfrm>
            <a:off x="3874066" y="2880586"/>
            <a:ext cx="1753052" cy="613694"/>
          </a:xfrm>
          <a:prstGeom prst="rect">
            <a:avLst/>
          </a:prstGeom>
          <a:noFill/>
          <a:ln>
            <a:noFill/>
          </a:ln>
        </p:spPr>
        <p:txBody>
          <a:bodyPr wrap="square" rtlCol="0">
            <a:spAutoFit/>
          </a:bodyPr>
          <a:lstStyle/>
          <a:p>
            <a:pPr algn="ctr">
              <a:lnSpc>
                <a:spcPct val="150000"/>
              </a:lnSpc>
            </a:pPr>
            <a:r>
              <a:rPr lang="zh-CN" altLang="en-US" sz="1200" b="1">
                <a:solidFill>
                  <a:schemeClr val="bg1"/>
                </a:solidFill>
                <a:latin typeface="微软雅黑" panose="020B0503020204020204" pitchFamily="34" charset="-122"/>
                <a:ea typeface="微软雅黑" panose="020B0503020204020204" pitchFamily="34" charset="-122"/>
                <a:cs typeface="微软雅黑" panose="020B0503020204020204" pitchFamily="34" charset="-122"/>
              </a:rPr>
              <a:t>二次素材传播</a:t>
            </a:r>
            <a:endParaRPr lang="zh-CN" altLang="en-US" sz="1200" b="1">
              <a:solidFill>
                <a:schemeClr val="bg1"/>
              </a:solidFill>
              <a:latin typeface="微软雅黑" panose="020B0503020204020204" pitchFamily="34" charset="-122"/>
              <a:ea typeface="微软雅黑" panose="020B0503020204020204" pitchFamily="34" charset="-122"/>
              <a:cs typeface="微软雅黑" panose="020B0503020204020204" pitchFamily="34" charset="-122"/>
            </a:endParaRPr>
          </a:p>
          <a:p>
            <a:pPr algn="ctr">
              <a:lnSpc>
                <a:spcPct val="150000"/>
              </a:lnSpc>
            </a:pPr>
            <a:r>
              <a:rPr lang="zh-CN" altLang="en-US" sz="1200" b="1">
                <a:solidFill>
                  <a:schemeClr val="bg1"/>
                </a:solidFill>
                <a:latin typeface="微软雅黑" panose="020B0503020204020204" pitchFamily="34" charset="-122"/>
                <a:ea typeface="微软雅黑" panose="020B0503020204020204" pitchFamily="34" charset="-122"/>
                <a:cs typeface="微软雅黑" panose="020B0503020204020204" pitchFamily="34" charset="-122"/>
              </a:rPr>
              <a:t>桃气晒萌娃照活动启动</a:t>
            </a:r>
            <a:endParaRPr lang="zh-CN" altLang="en-US" sz="1200" b="1">
              <a:solidFill>
                <a:schemeClr val="bg1"/>
              </a:solidFill>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41" name="文本框 40"/>
          <p:cNvSpPr txBox="1"/>
          <p:nvPr/>
        </p:nvSpPr>
        <p:spPr>
          <a:xfrm>
            <a:off x="6356836" y="3890114"/>
            <a:ext cx="1753052" cy="613694"/>
          </a:xfrm>
          <a:prstGeom prst="rect">
            <a:avLst/>
          </a:prstGeom>
          <a:noFill/>
          <a:ln>
            <a:noFill/>
          </a:ln>
        </p:spPr>
        <p:txBody>
          <a:bodyPr wrap="square" rtlCol="0">
            <a:spAutoFit/>
          </a:bodyPr>
          <a:lstStyle/>
          <a:p>
            <a:pPr algn="ctr">
              <a:lnSpc>
                <a:spcPct val="150000"/>
              </a:lnSpc>
            </a:pPr>
            <a:r>
              <a:rPr lang="zh-CN" altLang="en-US" sz="1200" b="1">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微软雅黑" panose="020B0503020204020204" pitchFamily="34" charset="-122"/>
              </a:rPr>
              <a:t>电商配合</a:t>
            </a:r>
            <a:r>
              <a:rPr lang="zh-CN" altLang="en-US" sz="1200" b="1">
                <a:solidFill>
                  <a:schemeClr val="bg1"/>
                </a:solidFill>
                <a:latin typeface="微软雅黑" panose="020B0503020204020204" pitchFamily="34" charset="-122"/>
                <a:ea typeface="微软雅黑" panose="020B0503020204020204" pitchFamily="34" charset="-122"/>
                <a:cs typeface="微软雅黑" panose="020B0503020204020204" pitchFamily="34" charset="-122"/>
              </a:rPr>
              <a:t>及</a:t>
            </a:r>
            <a:endParaRPr lang="zh-CN" altLang="en-US" sz="1200" b="1">
              <a:solidFill>
                <a:schemeClr val="bg1"/>
              </a:solidFill>
              <a:latin typeface="微软雅黑" panose="020B0503020204020204" pitchFamily="34" charset="-122"/>
              <a:ea typeface="微软雅黑" panose="020B0503020204020204" pitchFamily="34" charset="-122"/>
              <a:cs typeface="微软雅黑" panose="020B0503020204020204" pitchFamily="34" charset="-122"/>
            </a:endParaRPr>
          </a:p>
          <a:p>
            <a:pPr algn="ctr">
              <a:lnSpc>
                <a:spcPct val="150000"/>
              </a:lnSpc>
            </a:pPr>
            <a:r>
              <a:rPr lang="zh-CN" altLang="en-US" sz="1200" b="1">
                <a:solidFill>
                  <a:schemeClr val="bg1"/>
                </a:solidFill>
                <a:latin typeface="微软雅黑" panose="020B0503020204020204" pitchFamily="34" charset="-122"/>
                <a:ea typeface="微软雅黑" panose="020B0503020204020204" pitchFamily="34" charset="-122"/>
                <a:cs typeface="微软雅黑" panose="020B0503020204020204" pitchFamily="34" charset="-122"/>
              </a:rPr>
              <a:t>线下门店活动配合</a:t>
            </a:r>
            <a:endParaRPr lang="zh-CN" altLang="en-US" sz="1200" b="1">
              <a:solidFill>
                <a:schemeClr val="bg1"/>
              </a:solidFill>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42" name="矩形 41"/>
          <p:cNvSpPr/>
          <p:nvPr/>
        </p:nvSpPr>
        <p:spPr>
          <a:xfrm>
            <a:off x="5781667" y="2930426"/>
            <a:ext cx="2295747" cy="594205"/>
          </a:xfrm>
          <a:prstGeom prst="rect">
            <a:avLst/>
          </a:prstGeom>
          <a:solidFill>
            <a:srgbClr val="79569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endParaRPr>
          </a:p>
        </p:txBody>
      </p:sp>
      <p:sp>
        <p:nvSpPr>
          <p:cNvPr id="43" name="文本框 42"/>
          <p:cNvSpPr txBox="1"/>
          <p:nvPr/>
        </p:nvSpPr>
        <p:spPr>
          <a:xfrm>
            <a:off x="6276232" y="3015087"/>
            <a:ext cx="1484619" cy="336695"/>
          </a:xfrm>
          <a:prstGeom prst="rect">
            <a:avLst/>
          </a:prstGeom>
          <a:noFill/>
          <a:ln>
            <a:noFill/>
          </a:ln>
        </p:spPr>
        <p:txBody>
          <a:bodyPr wrap="square" rtlCol="0">
            <a:spAutoFit/>
          </a:bodyPr>
          <a:lstStyle/>
          <a:p>
            <a:pPr>
              <a:lnSpc>
                <a:spcPct val="150000"/>
              </a:lnSpc>
            </a:pPr>
            <a:r>
              <a:rPr lang="zh-CN" altLang="en-US" sz="1200" b="1">
                <a:solidFill>
                  <a:schemeClr val="bg1"/>
                </a:solidFill>
                <a:latin typeface="微软雅黑" panose="020B0503020204020204" pitchFamily="34" charset="-122"/>
                <a:ea typeface="微软雅黑" panose="020B0503020204020204" pitchFamily="34" charset="-122"/>
                <a:cs typeface="微软雅黑" panose="020B0503020204020204" pitchFamily="34" charset="-122"/>
              </a:rPr>
              <a:t>明星种草视频发起</a:t>
            </a:r>
            <a:endParaRPr kumimoji="1" lang="zh-CN" altLang="en-US" sz="1200">
              <a:solidFill>
                <a:schemeClr val="bg1"/>
              </a:solidFill>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44" name="矩形 43"/>
          <p:cNvSpPr/>
          <p:nvPr/>
        </p:nvSpPr>
        <p:spPr>
          <a:xfrm>
            <a:off x="8255416" y="2930426"/>
            <a:ext cx="3190350" cy="594205"/>
          </a:xfrm>
          <a:prstGeom prst="rect">
            <a:avLst/>
          </a:prstGeom>
          <a:solidFill>
            <a:srgbClr val="79569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endParaRPr>
          </a:p>
        </p:txBody>
      </p:sp>
      <p:sp>
        <p:nvSpPr>
          <p:cNvPr id="45" name="文本框 44"/>
          <p:cNvSpPr txBox="1"/>
          <p:nvPr/>
        </p:nvSpPr>
        <p:spPr>
          <a:xfrm>
            <a:off x="8660979" y="3025868"/>
            <a:ext cx="1484619" cy="336695"/>
          </a:xfrm>
          <a:prstGeom prst="rect">
            <a:avLst/>
          </a:prstGeom>
          <a:noFill/>
          <a:ln>
            <a:noFill/>
          </a:ln>
        </p:spPr>
        <p:txBody>
          <a:bodyPr wrap="square" rtlCol="0">
            <a:spAutoFit/>
          </a:bodyPr>
          <a:lstStyle/>
          <a:p>
            <a:pPr>
              <a:lnSpc>
                <a:spcPct val="150000"/>
              </a:lnSpc>
            </a:pPr>
            <a:r>
              <a:rPr lang="zh-CN" altLang="en-US" sz="1200" b="1">
                <a:solidFill>
                  <a:schemeClr val="bg1"/>
                </a:solidFill>
                <a:latin typeface="微软雅黑" panose="020B0503020204020204" pitchFamily="34" charset="-122"/>
                <a:ea typeface="微软雅黑" panose="020B0503020204020204" pitchFamily="34" charset="-122"/>
                <a:cs typeface="微软雅黑" panose="020B0503020204020204" pitchFamily="34" charset="-122"/>
              </a:rPr>
              <a:t>明星种草视频扩散</a:t>
            </a:r>
            <a:endParaRPr kumimoji="1" lang="zh-CN" altLang="en-US" sz="1200">
              <a:solidFill>
                <a:schemeClr val="bg1"/>
              </a:solidFill>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46" name="矩形 45"/>
          <p:cNvSpPr/>
          <p:nvPr/>
        </p:nvSpPr>
        <p:spPr>
          <a:xfrm>
            <a:off x="1268242" y="4920914"/>
            <a:ext cx="2511010" cy="1078227"/>
          </a:xfrm>
          <a:prstGeom prst="rect">
            <a:avLst/>
          </a:prstGeom>
          <a:solidFill>
            <a:srgbClr val="DED1E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7" name="矩形 46"/>
          <p:cNvSpPr/>
          <p:nvPr/>
        </p:nvSpPr>
        <p:spPr>
          <a:xfrm>
            <a:off x="2346223" y="4458035"/>
            <a:ext cx="297799" cy="126896"/>
          </a:xfrm>
          <a:prstGeom prst="rect">
            <a:avLst/>
          </a:prstGeom>
          <a:solidFill>
            <a:srgbClr val="79569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endParaRPr>
          </a:p>
        </p:txBody>
      </p:sp>
      <p:sp>
        <p:nvSpPr>
          <p:cNvPr id="48" name="矩形 47"/>
          <p:cNvSpPr/>
          <p:nvPr/>
        </p:nvSpPr>
        <p:spPr>
          <a:xfrm>
            <a:off x="3661287" y="2666117"/>
            <a:ext cx="297799" cy="73423"/>
          </a:xfrm>
          <a:prstGeom prst="rect">
            <a:avLst/>
          </a:prstGeom>
          <a:solidFill>
            <a:srgbClr val="79569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endParaRPr>
          </a:p>
        </p:txBody>
      </p:sp>
      <p:sp>
        <p:nvSpPr>
          <p:cNvPr id="49" name="矩形 48"/>
          <p:cNvSpPr/>
          <p:nvPr/>
        </p:nvSpPr>
        <p:spPr>
          <a:xfrm>
            <a:off x="4552930" y="2835044"/>
            <a:ext cx="297799" cy="73423"/>
          </a:xfrm>
          <a:prstGeom prst="rect">
            <a:avLst/>
          </a:prstGeom>
          <a:solidFill>
            <a:srgbClr val="79569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endParaRPr>
          </a:p>
        </p:txBody>
      </p:sp>
      <p:sp>
        <p:nvSpPr>
          <p:cNvPr id="50" name="矩形 49"/>
          <p:cNvSpPr/>
          <p:nvPr/>
        </p:nvSpPr>
        <p:spPr>
          <a:xfrm>
            <a:off x="3754509" y="4234895"/>
            <a:ext cx="297799" cy="73423"/>
          </a:xfrm>
          <a:prstGeom prst="rect">
            <a:avLst/>
          </a:prstGeom>
          <a:solidFill>
            <a:srgbClr val="79569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endParaRPr>
          </a:p>
        </p:txBody>
      </p:sp>
      <p:sp>
        <p:nvSpPr>
          <p:cNvPr id="51" name="矩形 50"/>
          <p:cNvSpPr/>
          <p:nvPr/>
        </p:nvSpPr>
        <p:spPr>
          <a:xfrm>
            <a:off x="5591674" y="3231765"/>
            <a:ext cx="297799" cy="73423"/>
          </a:xfrm>
          <a:prstGeom prst="rect">
            <a:avLst/>
          </a:prstGeom>
          <a:solidFill>
            <a:srgbClr val="79569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endParaRPr>
          </a:p>
        </p:txBody>
      </p:sp>
      <p:sp>
        <p:nvSpPr>
          <p:cNvPr id="52" name="矩形 51"/>
          <p:cNvSpPr/>
          <p:nvPr/>
        </p:nvSpPr>
        <p:spPr>
          <a:xfrm>
            <a:off x="7998710" y="3199753"/>
            <a:ext cx="297799" cy="73423"/>
          </a:xfrm>
          <a:prstGeom prst="rect">
            <a:avLst/>
          </a:prstGeom>
          <a:solidFill>
            <a:srgbClr val="79569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endParaRPr>
          </a:p>
        </p:txBody>
      </p:sp>
      <p:sp>
        <p:nvSpPr>
          <p:cNvPr id="53" name="矩形 52"/>
          <p:cNvSpPr/>
          <p:nvPr/>
        </p:nvSpPr>
        <p:spPr>
          <a:xfrm>
            <a:off x="1417955" y="4951902"/>
            <a:ext cx="2336165" cy="1015663"/>
          </a:xfrm>
          <a:prstGeom prst="rect">
            <a:avLst/>
          </a:prstGeom>
        </p:spPr>
        <p:txBody>
          <a:bodyPr wrap="square">
            <a:spAutoFit/>
          </a:bodyPr>
          <a:lstStyle/>
          <a:p>
            <a:pPr>
              <a:defRPr/>
            </a:pPr>
            <a:r>
              <a:rPr lang="en-US" altLang="zh-CN" sz="1200" kern="0">
                <a:solidFill>
                  <a:prstClr val="black">
                    <a:lumMod val="95000"/>
                    <a:lumOff val="5000"/>
                  </a:prstClr>
                </a:solidFill>
                <a:latin typeface="微软雅黑" panose="020B0503020204020204" pitchFamily="34" charset="-122"/>
                <a:ea typeface="微软雅黑" panose="020B0503020204020204" pitchFamily="34" charset="-122"/>
                <a:cs typeface="+mn-ea"/>
              </a:rPr>
              <a:t>1</a:t>
            </a:r>
            <a:r>
              <a:rPr lang="zh-CN" altLang="en-US" sz="1200" kern="0">
                <a:solidFill>
                  <a:prstClr val="black">
                    <a:lumMod val="95000"/>
                    <a:lumOff val="5000"/>
                  </a:prstClr>
                </a:solidFill>
                <a:latin typeface="微软雅黑" panose="020B0503020204020204" pitchFamily="34" charset="-122"/>
                <a:ea typeface="微软雅黑" panose="020B0503020204020204" pitchFamily="34" charset="-122"/>
                <a:cs typeface="+mn-ea"/>
              </a:rPr>
              <a:t>、长隆野生动物世界微博微信</a:t>
            </a:r>
            <a:endParaRPr lang="en-US" altLang="zh-CN" sz="1200" kern="0">
              <a:solidFill>
                <a:prstClr val="black">
                  <a:lumMod val="95000"/>
                  <a:lumOff val="5000"/>
                </a:prstClr>
              </a:solidFill>
              <a:latin typeface="微软雅黑" panose="020B0503020204020204" pitchFamily="34" charset="-122"/>
              <a:ea typeface="微软雅黑" panose="020B0503020204020204" pitchFamily="34" charset="-122"/>
              <a:cs typeface="+mn-ea"/>
            </a:endParaRPr>
          </a:p>
          <a:p>
            <a:pPr>
              <a:defRPr/>
            </a:pPr>
            <a:r>
              <a:rPr lang="en-US" altLang="zh-CN" sz="1200" kern="0">
                <a:solidFill>
                  <a:prstClr val="black">
                    <a:lumMod val="95000"/>
                    <a:lumOff val="5000"/>
                  </a:prstClr>
                </a:solidFill>
                <a:latin typeface="微软雅黑" panose="020B0503020204020204" pitchFamily="34" charset="-122"/>
                <a:ea typeface="微软雅黑" panose="020B0503020204020204" pitchFamily="34" charset="-122"/>
                <a:cs typeface="+mn-ea"/>
              </a:rPr>
              <a:t>2</a:t>
            </a:r>
            <a:r>
              <a:rPr lang="zh-CN" altLang="en-US" sz="1200" kern="0">
                <a:solidFill>
                  <a:prstClr val="black">
                    <a:lumMod val="95000"/>
                    <a:lumOff val="5000"/>
                  </a:prstClr>
                </a:solidFill>
                <a:latin typeface="微软雅黑" panose="020B0503020204020204" pitchFamily="34" charset="-122"/>
                <a:ea typeface="微软雅黑" panose="020B0503020204020204" pitchFamily="34" charset="-122"/>
                <a:cs typeface="+mn-ea"/>
              </a:rPr>
              <a:t>、超威贝贝健微博微信</a:t>
            </a:r>
            <a:endParaRPr lang="en-US" altLang="zh-CN" sz="1200" kern="0">
              <a:solidFill>
                <a:prstClr val="black">
                  <a:lumMod val="95000"/>
                  <a:lumOff val="5000"/>
                </a:prstClr>
              </a:solidFill>
              <a:latin typeface="微软雅黑" panose="020B0503020204020204" pitchFamily="34" charset="-122"/>
              <a:ea typeface="微软雅黑" panose="020B0503020204020204" pitchFamily="34" charset="-122"/>
              <a:cs typeface="+mn-ea"/>
            </a:endParaRPr>
          </a:p>
          <a:p>
            <a:pPr>
              <a:defRPr/>
            </a:pPr>
            <a:r>
              <a:rPr lang="en-US" altLang="zh-CN" sz="1200" kern="0">
                <a:solidFill>
                  <a:prstClr val="black">
                    <a:lumMod val="95000"/>
                    <a:lumOff val="5000"/>
                  </a:prstClr>
                </a:solidFill>
                <a:latin typeface="微软雅黑" panose="020B0503020204020204" pitchFamily="34" charset="-122"/>
                <a:ea typeface="微软雅黑" panose="020B0503020204020204" pitchFamily="34" charset="-122"/>
                <a:cs typeface="+mn-ea"/>
              </a:rPr>
              <a:t>3</a:t>
            </a:r>
            <a:r>
              <a:rPr lang="zh-CN" altLang="en-US" sz="1200" kern="0">
                <a:solidFill>
                  <a:prstClr val="black">
                    <a:lumMod val="95000"/>
                    <a:lumOff val="5000"/>
                  </a:prstClr>
                </a:solidFill>
                <a:latin typeface="微软雅黑" panose="020B0503020204020204" pitchFamily="34" charset="-122"/>
                <a:ea typeface="微软雅黑" panose="020B0503020204020204" pitchFamily="34" charset="-122"/>
                <a:cs typeface="+mn-ea"/>
              </a:rPr>
              <a:t>、微博微信</a:t>
            </a:r>
            <a:r>
              <a:rPr lang="en-US" altLang="zh-CN" sz="1200" kern="0">
                <a:solidFill>
                  <a:prstClr val="black">
                    <a:lumMod val="95000"/>
                    <a:lumOff val="5000"/>
                  </a:prstClr>
                </a:solidFill>
                <a:latin typeface="微软雅黑" panose="020B0503020204020204" pitchFamily="34" charset="-122"/>
                <a:ea typeface="微软雅黑" panose="020B0503020204020204" pitchFamily="34" charset="-122"/>
                <a:cs typeface="+mn-ea"/>
              </a:rPr>
              <a:t>KOL</a:t>
            </a:r>
            <a:endParaRPr lang="en-US" altLang="zh-CN" sz="1200" kern="0">
              <a:solidFill>
                <a:prstClr val="black">
                  <a:lumMod val="95000"/>
                  <a:lumOff val="5000"/>
                </a:prstClr>
              </a:solidFill>
              <a:latin typeface="微软雅黑" panose="020B0503020204020204" pitchFamily="34" charset="-122"/>
              <a:ea typeface="微软雅黑" panose="020B0503020204020204" pitchFamily="34" charset="-122"/>
              <a:cs typeface="+mn-ea"/>
            </a:endParaRPr>
          </a:p>
          <a:p>
            <a:pPr>
              <a:defRPr/>
            </a:pPr>
            <a:r>
              <a:rPr lang="en-US" altLang="zh-CN" sz="1200" kern="0">
                <a:solidFill>
                  <a:prstClr val="black">
                    <a:lumMod val="95000"/>
                    <a:lumOff val="5000"/>
                  </a:prstClr>
                </a:solidFill>
                <a:latin typeface="微软雅黑" panose="020B0503020204020204" pitchFamily="34" charset="-122"/>
                <a:ea typeface="微软雅黑" panose="020B0503020204020204" pitchFamily="34" charset="-122"/>
                <a:cs typeface="+mn-ea"/>
              </a:rPr>
              <a:t>4</a:t>
            </a:r>
            <a:r>
              <a:rPr lang="zh-CN" altLang="en-US" sz="1200" kern="0">
                <a:solidFill>
                  <a:prstClr val="black">
                    <a:lumMod val="95000"/>
                    <a:lumOff val="5000"/>
                  </a:prstClr>
                </a:solidFill>
                <a:latin typeface="微软雅黑" panose="020B0503020204020204" pitchFamily="34" charset="-122"/>
                <a:ea typeface="微软雅黑" panose="020B0503020204020204" pitchFamily="34" charset="-122"/>
                <a:cs typeface="+mn-ea"/>
              </a:rPr>
              <a:t>、公关媒体</a:t>
            </a:r>
            <a:endParaRPr lang="en-US" altLang="zh-CN" sz="1200" kern="0">
              <a:solidFill>
                <a:prstClr val="black">
                  <a:lumMod val="95000"/>
                  <a:lumOff val="5000"/>
                </a:prstClr>
              </a:solidFill>
              <a:latin typeface="微软雅黑" panose="020B0503020204020204" pitchFamily="34" charset="-122"/>
              <a:ea typeface="微软雅黑" panose="020B0503020204020204" pitchFamily="34" charset="-122"/>
              <a:cs typeface="+mn-ea"/>
            </a:endParaRPr>
          </a:p>
          <a:p>
            <a:pPr>
              <a:defRPr/>
            </a:pPr>
            <a:r>
              <a:rPr lang="en-US" altLang="zh-CN" sz="1200" kern="0">
                <a:solidFill>
                  <a:prstClr val="black">
                    <a:lumMod val="95000"/>
                    <a:lumOff val="5000"/>
                  </a:prstClr>
                </a:solidFill>
                <a:latin typeface="微软雅黑" panose="020B0503020204020204" pitchFamily="34" charset="-122"/>
                <a:ea typeface="微软雅黑" panose="020B0503020204020204" pitchFamily="34" charset="-122"/>
                <a:cs typeface="+mn-ea"/>
              </a:rPr>
              <a:t>5</a:t>
            </a:r>
            <a:r>
              <a:rPr lang="zh-CN" altLang="en-US" sz="1200" kern="0">
                <a:solidFill>
                  <a:prstClr val="black">
                    <a:lumMod val="95000"/>
                    <a:lumOff val="5000"/>
                  </a:prstClr>
                </a:solidFill>
                <a:latin typeface="微软雅黑" panose="020B0503020204020204" pitchFamily="34" charset="-122"/>
                <a:ea typeface="微软雅黑" panose="020B0503020204020204" pitchFamily="34" charset="-122"/>
                <a:cs typeface="+mn-ea"/>
              </a:rPr>
              <a:t>、直播</a:t>
            </a:r>
            <a:endParaRPr lang="en-US" altLang="zh-CN" sz="1200" kern="0">
              <a:solidFill>
                <a:prstClr val="black">
                  <a:lumMod val="95000"/>
                  <a:lumOff val="5000"/>
                </a:prstClr>
              </a:solidFill>
              <a:latin typeface="微软雅黑" panose="020B0503020204020204" pitchFamily="34" charset="-122"/>
              <a:ea typeface="微软雅黑" panose="020B0503020204020204" pitchFamily="34" charset="-122"/>
              <a:cs typeface="+mn-ea"/>
            </a:endParaRPr>
          </a:p>
        </p:txBody>
      </p:sp>
      <p:sp>
        <p:nvSpPr>
          <p:cNvPr id="54" name="矩形 53"/>
          <p:cNvSpPr/>
          <p:nvPr/>
        </p:nvSpPr>
        <p:spPr>
          <a:xfrm>
            <a:off x="3898707" y="4920914"/>
            <a:ext cx="2511010" cy="1078227"/>
          </a:xfrm>
          <a:prstGeom prst="rect">
            <a:avLst/>
          </a:prstGeom>
          <a:solidFill>
            <a:srgbClr val="DED1E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5" name="矩形 54"/>
          <p:cNvSpPr/>
          <p:nvPr/>
        </p:nvSpPr>
        <p:spPr>
          <a:xfrm>
            <a:off x="4008303" y="4951902"/>
            <a:ext cx="3080253" cy="1015663"/>
          </a:xfrm>
          <a:prstGeom prst="rect">
            <a:avLst/>
          </a:prstGeom>
        </p:spPr>
        <p:txBody>
          <a:bodyPr wrap="square">
            <a:spAutoFit/>
          </a:bodyPr>
          <a:lstStyle/>
          <a:p>
            <a:r>
              <a:rPr lang="en-US" altLang="zh-CN" sz="1200">
                <a:latin typeface="微软雅黑" panose="020B0503020204020204" pitchFamily="34" charset="-122"/>
                <a:ea typeface="微软雅黑" panose="020B0503020204020204" pitchFamily="34" charset="-122"/>
              </a:rPr>
              <a:t>1</a:t>
            </a:r>
            <a:r>
              <a:rPr lang="zh-CN" altLang="en-US" sz="1200">
                <a:latin typeface="微软雅黑" panose="020B0503020204020204" pitchFamily="34" charset="-122"/>
                <a:ea typeface="微软雅黑" panose="020B0503020204020204" pitchFamily="34" charset="-122"/>
              </a:rPr>
              <a:t>、长隆野生动物世界微信</a:t>
            </a:r>
            <a:endParaRPr lang="zh-CN" altLang="en-US" sz="1200">
              <a:latin typeface="微软雅黑" panose="020B0503020204020204" pitchFamily="34" charset="-122"/>
              <a:ea typeface="微软雅黑" panose="020B0503020204020204" pitchFamily="34" charset="-122"/>
            </a:endParaRPr>
          </a:p>
          <a:p>
            <a:r>
              <a:rPr lang="en-US" altLang="zh-CN" sz="1200">
                <a:latin typeface="微软雅黑" panose="020B0503020204020204" pitchFamily="34" charset="-122"/>
                <a:ea typeface="微软雅黑" panose="020B0503020204020204" pitchFamily="34" charset="-122"/>
              </a:rPr>
              <a:t>2</a:t>
            </a:r>
            <a:r>
              <a:rPr lang="zh-CN" altLang="en-US" sz="1200">
                <a:latin typeface="微软雅黑" panose="020B0503020204020204" pitchFamily="34" charset="-122"/>
                <a:ea typeface="微软雅黑" panose="020B0503020204020204" pitchFamily="34" charset="-122"/>
              </a:rPr>
              <a:t>、超威贝贝健微博微信</a:t>
            </a:r>
            <a:endParaRPr lang="zh-CN" altLang="en-US" sz="1200">
              <a:latin typeface="微软雅黑" panose="020B0503020204020204" pitchFamily="34" charset="-122"/>
              <a:ea typeface="微软雅黑" panose="020B0503020204020204" pitchFamily="34" charset="-122"/>
            </a:endParaRPr>
          </a:p>
          <a:p>
            <a:r>
              <a:rPr lang="en-US" altLang="zh-CN" sz="1200">
                <a:latin typeface="微软雅黑" panose="020B0503020204020204" pitchFamily="34" charset="-122"/>
                <a:ea typeface="微软雅黑" panose="020B0503020204020204" pitchFamily="34" charset="-122"/>
              </a:rPr>
              <a:t>3</a:t>
            </a:r>
            <a:r>
              <a:rPr lang="zh-CN" altLang="en-US" sz="1200">
                <a:latin typeface="微软雅黑" panose="020B0503020204020204" pitchFamily="34" charset="-122"/>
                <a:ea typeface="微软雅黑" panose="020B0503020204020204" pitchFamily="34" charset="-122"/>
              </a:rPr>
              <a:t>、微博</a:t>
            </a:r>
            <a:r>
              <a:rPr lang="en-US" altLang="zh-CN" sz="1200">
                <a:latin typeface="微软雅黑" panose="020B0503020204020204" pitchFamily="34" charset="-122"/>
                <a:ea typeface="微软雅黑" panose="020B0503020204020204" pitchFamily="34" charset="-122"/>
              </a:rPr>
              <a:t>KOL</a:t>
            </a:r>
            <a:endParaRPr lang="en-US" altLang="zh-CN" sz="1200">
              <a:latin typeface="微软雅黑" panose="020B0503020204020204" pitchFamily="34" charset="-122"/>
              <a:ea typeface="微软雅黑" panose="020B0503020204020204" pitchFamily="34" charset="-122"/>
            </a:endParaRPr>
          </a:p>
          <a:p>
            <a:r>
              <a:rPr lang="en-US" altLang="zh-CN" sz="1200">
                <a:latin typeface="微软雅黑" panose="020B0503020204020204" pitchFamily="34" charset="-122"/>
                <a:ea typeface="微软雅黑" panose="020B0503020204020204" pitchFamily="34" charset="-122"/>
              </a:rPr>
              <a:t>4</a:t>
            </a:r>
            <a:r>
              <a:rPr lang="zh-CN" altLang="en-US" sz="1200">
                <a:latin typeface="微软雅黑" panose="020B0503020204020204" pitchFamily="34" charset="-122"/>
                <a:ea typeface="微软雅黑" panose="020B0503020204020204" pitchFamily="34" charset="-122"/>
              </a:rPr>
              <a:t>、今日头条</a:t>
            </a:r>
            <a:r>
              <a:rPr lang="en-US" altLang="zh-CN" sz="1200">
                <a:latin typeface="微软雅黑" panose="020B0503020204020204" pitchFamily="34" charset="-122"/>
                <a:ea typeface="微软雅黑" panose="020B0503020204020204" pitchFamily="34" charset="-122"/>
              </a:rPr>
              <a:t>KOL</a:t>
            </a:r>
            <a:endParaRPr lang="en-US" altLang="zh-CN" sz="1200">
              <a:latin typeface="微软雅黑" panose="020B0503020204020204" pitchFamily="34" charset="-122"/>
              <a:ea typeface="微软雅黑" panose="020B0503020204020204" pitchFamily="34" charset="-122"/>
            </a:endParaRPr>
          </a:p>
          <a:p>
            <a:r>
              <a:rPr lang="en-US" altLang="zh-CN" sz="1200">
                <a:latin typeface="微软雅黑" panose="020B0503020204020204" pitchFamily="34" charset="-122"/>
                <a:ea typeface="微软雅黑" panose="020B0503020204020204" pitchFamily="34" charset="-122"/>
              </a:rPr>
              <a:t>5</a:t>
            </a:r>
            <a:r>
              <a:rPr lang="zh-CN" altLang="en-US" sz="1200">
                <a:latin typeface="微软雅黑" panose="020B0503020204020204" pitchFamily="34" charset="-122"/>
                <a:ea typeface="微软雅黑" panose="020B0503020204020204" pitchFamily="34" charset="-122"/>
              </a:rPr>
              <a:t>、粉丝通及粉丝头条</a:t>
            </a:r>
            <a:endParaRPr lang="zh-CN" altLang="en-US" sz="1200">
              <a:latin typeface="微软雅黑" panose="020B0503020204020204" pitchFamily="34" charset="-122"/>
              <a:ea typeface="微软雅黑" panose="020B0503020204020204" pitchFamily="34" charset="-122"/>
            </a:endParaRPr>
          </a:p>
        </p:txBody>
      </p:sp>
      <p:sp>
        <p:nvSpPr>
          <p:cNvPr id="56" name="矩形 55"/>
          <p:cNvSpPr/>
          <p:nvPr/>
        </p:nvSpPr>
        <p:spPr>
          <a:xfrm>
            <a:off x="6529171" y="4922438"/>
            <a:ext cx="1938861" cy="1078227"/>
          </a:xfrm>
          <a:prstGeom prst="rect">
            <a:avLst/>
          </a:prstGeom>
          <a:solidFill>
            <a:srgbClr val="DED1E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7" name="矩形 56"/>
          <p:cNvSpPr/>
          <p:nvPr/>
        </p:nvSpPr>
        <p:spPr>
          <a:xfrm>
            <a:off x="6569761" y="4951902"/>
            <a:ext cx="3080253" cy="1015663"/>
          </a:xfrm>
          <a:prstGeom prst="rect">
            <a:avLst/>
          </a:prstGeom>
        </p:spPr>
        <p:txBody>
          <a:bodyPr wrap="square">
            <a:spAutoFit/>
          </a:bodyPr>
          <a:lstStyle/>
          <a:p>
            <a:r>
              <a:rPr lang="en-US" altLang="zh-CN" sz="1200">
                <a:latin typeface="微软雅黑" panose="020B0503020204020204" pitchFamily="34" charset="-122"/>
                <a:ea typeface="微软雅黑" panose="020B0503020204020204" pitchFamily="34" charset="-122"/>
              </a:rPr>
              <a:t>1</a:t>
            </a:r>
            <a:r>
              <a:rPr lang="zh-CN" altLang="en-US" sz="1200">
                <a:latin typeface="微软雅黑" panose="020B0503020204020204" pitchFamily="34" charset="-122"/>
                <a:ea typeface="微软雅黑" panose="020B0503020204020204" pitchFamily="34" charset="-122"/>
              </a:rPr>
              <a:t>、明星小红书种草</a:t>
            </a:r>
            <a:endParaRPr lang="zh-CN" altLang="en-US" sz="1200">
              <a:latin typeface="微软雅黑" panose="020B0503020204020204" pitchFamily="34" charset="-122"/>
              <a:ea typeface="微软雅黑" panose="020B0503020204020204" pitchFamily="34" charset="-122"/>
            </a:endParaRPr>
          </a:p>
          <a:p>
            <a:r>
              <a:rPr lang="en-US" altLang="zh-CN" sz="1200">
                <a:latin typeface="微软雅黑" panose="020B0503020204020204" pitchFamily="34" charset="-122"/>
                <a:ea typeface="微软雅黑" panose="020B0503020204020204" pitchFamily="34" charset="-122"/>
              </a:rPr>
              <a:t>2</a:t>
            </a:r>
            <a:r>
              <a:rPr lang="zh-CN" altLang="en-US" sz="1200">
                <a:latin typeface="微软雅黑" panose="020B0503020204020204" pitchFamily="34" charset="-122"/>
                <a:ea typeface="微软雅黑" panose="020B0503020204020204" pitchFamily="34" charset="-122"/>
              </a:rPr>
              <a:t>、超威贝贝健微博微信</a:t>
            </a:r>
            <a:endParaRPr lang="zh-CN" altLang="en-US" sz="1200">
              <a:latin typeface="微软雅黑" panose="020B0503020204020204" pitchFamily="34" charset="-122"/>
              <a:ea typeface="微软雅黑" panose="020B0503020204020204" pitchFamily="34" charset="-122"/>
            </a:endParaRPr>
          </a:p>
          <a:p>
            <a:r>
              <a:rPr lang="en-US" altLang="zh-CN" sz="1200">
                <a:latin typeface="微软雅黑" panose="020B0503020204020204" pitchFamily="34" charset="-122"/>
                <a:ea typeface="微软雅黑" panose="020B0503020204020204" pitchFamily="34" charset="-122"/>
              </a:rPr>
              <a:t>3</a:t>
            </a:r>
            <a:r>
              <a:rPr lang="zh-CN" altLang="en-US" sz="1200">
                <a:latin typeface="微软雅黑" panose="020B0503020204020204" pitchFamily="34" charset="-122"/>
                <a:ea typeface="微软雅黑" panose="020B0503020204020204" pitchFamily="34" charset="-122"/>
              </a:rPr>
              <a:t>、微博</a:t>
            </a:r>
            <a:r>
              <a:rPr lang="en-US" altLang="zh-CN" sz="1200">
                <a:latin typeface="微软雅黑" panose="020B0503020204020204" pitchFamily="34" charset="-122"/>
                <a:ea typeface="微软雅黑" panose="020B0503020204020204" pitchFamily="34" charset="-122"/>
              </a:rPr>
              <a:t>KOL</a:t>
            </a:r>
            <a:endParaRPr lang="en-US" altLang="zh-CN" sz="1200">
              <a:latin typeface="微软雅黑" panose="020B0503020204020204" pitchFamily="34" charset="-122"/>
              <a:ea typeface="微软雅黑" panose="020B0503020204020204" pitchFamily="34" charset="-122"/>
            </a:endParaRPr>
          </a:p>
          <a:p>
            <a:r>
              <a:rPr lang="en-US" altLang="zh-CN" sz="1200">
                <a:latin typeface="微软雅黑" panose="020B0503020204020204" pitchFamily="34" charset="-122"/>
                <a:ea typeface="微软雅黑" panose="020B0503020204020204" pitchFamily="34" charset="-122"/>
              </a:rPr>
              <a:t>4</a:t>
            </a:r>
            <a:r>
              <a:rPr lang="zh-CN" altLang="en-US" sz="1200">
                <a:latin typeface="微软雅黑" panose="020B0503020204020204" pitchFamily="34" charset="-122"/>
                <a:ea typeface="微软雅黑" panose="020B0503020204020204" pitchFamily="34" charset="-122"/>
              </a:rPr>
              <a:t>、宝宝树信息流</a:t>
            </a:r>
            <a:endParaRPr lang="en-US" altLang="zh-CN" sz="1200">
              <a:latin typeface="微软雅黑" panose="020B0503020204020204" pitchFamily="34" charset="-122"/>
              <a:ea typeface="微软雅黑" panose="020B0503020204020204" pitchFamily="34" charset="-122"/>
            </a:endParaRPr>
          </a:p>
          <a:p>
            <a:r>
              <a:rPr lang="en-US" altLang="zh-CN" sz="1200">
                <a:latin typeface="微软雅黑" panose="020B0503020204020204" pitchFamily="34" charset="-122"/>
                <a:ea typeface="微软雅黑" panose="020B0503020204020204" pitchFamily="34" charset="-122"/>
              </a:rPr>
              <a:t>5</a:t>
            </a:r>
            <a:r>
              <a:rPr lang="zh-CN" altLang="en-US" sz="1200">
                <a:latin typeface="微软雅黑" panose="020B0503020204020204" pitchFamily="34" charset="-122"/>
                <a:ea typeface="微软雅黑" panose="020B0503020204020204" pitchFamily="34" charset="-122"/>
              </a:rPr>
              <a:t>、粉丝通及粉丝头条</a:t>
            </a:r>
            <a:endParaRPr lang="en-US" altLang="zh-CN" sz="1200">
              <a:latin typeface="微软雅黑" panose="020B0503020204020204" pitchFamily="34" charset="-122"/>
              <a:ea typeface="微软雅黑" panose="020B0503020204020204" pitchFamily="34" charset="-122"/>
            </a:endParaRPr>
          </a:p>
        </p:txBody>
      </p:sp>
      <p:sp>
        <p:nvSpPr>
          <p:cNvPr id="58" name="矩形 57"/>
          <p:cNvSpPr/>
          <p:nvPr/>
        </p:nvSpPr>
        <p:spPr>
          <a:xfrm>
            <a:off x="8644062" y="4911845"/>
            <a:ext cx="2801704" cy="1078227"/>
          </a:xfrm>
          <a:prstGeom prst="rect">
            <a:avLst/>
          </a:prstGeom>
          <a:solidFill>
            <a:srgbClr val="DED1E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9" name="矩形 58"/>
          <p:cNvSpPr/>
          <p:nvPr/>
        </p:nvSpPr>
        <p:spPr>
          <a:xfrm>
            <a:off x="8624740" y="4951902"/>
            <a:ext cx="1938862" cy="1015663"/>
          </a:xfrm>
          <a:prstGeom prst="rect">
            <a:avLst/>
          </a:prstGeom>
        </p:spPr>
        <p:txBody>
          <a:bodyPr wrap="square">
            <a:spAutoFit/>
          </a:bodyPr>
          <a:lstStyle/>
          <a:p>
            <a:r>
              <a:rPr lang="en-US" altLang="zh-CN" sz="1200">
                <a:latin typeface="微软雅黑" panose="020B0503020204020204" pitchFamily="34" charset="-122"/>
                <a:ea typeface="微软雅黑" panose="020B0503020204020204" pitchFamily="34" charset="-122"/>
              </a:rPr>
              <a:t>1</a:t>
            </a:r>
            <a:r>
              <a:rPr lang="zh-CN" altLang="en-US" sz="1200">
                <a:latin typeface="微软雅黑" panose="020B0503020204020204" pitchFamily="34" charset="-122"/>
                <a:ea typeface="微软雅黑" panose="020B0503020204020204" pitchFamily="34" charset="-122"/>
              </a:rPr>
              <a:t>、今日头条精准投放</a:t>
            </a:r>
            <a:endParaRPr lang="en-US" altLang="zh-CN" sz="1200">
              <a:latin typeface="微软雅黑" panose="020B0503020204020204" pitchFamily="34" charset="-122"/>
              <a:ea typeface="微软雅黑" panose="020B0503020204020204" pitchFamily="34" charset="-122"/>
            </a:endParaRPr>
          </a:p>
          <a:p>
            <a:r>
              <a:rPr lang="en-US" altLang="zh-CN" sz="1200">
                <a:latin typeface="微软雅黑" panose="020B0503020204020204" pitchFamily="34" charset="-122"/>
                <a:ea typeface="微软雅黑" panose="020B0503020204020204" pitchFamily="34" charset="-122"/>
              </a:rPr>
              <a:t>2</a:t>
            </a:r>
            <a:r>
              <a:rPr lang="zh-CN" altLang="en-US" sz="1200">
                <a:latin typeface="微软雅黑" panose="020B0503020204020204" pitchFamily="34" charset="-122"/>
                <a:ea typeface="微软雅黑" panose="020B0503020204020204" pitchFamily="34" charset="-122"/>
              </a:rPr>
              <a:t>、</a:t>
            </a:r>
            <a:r>
              <a:rPr lang="en-US" altLang="zh-CN" sz="1200">
                <a:latin typeface="微软雅黑" panose="020B0503020204020204" pitchFamily="34" charset="-122"/>
                <a:ea typeface="微软雅黑" panose="020B0503020204020204" pitchFamily="34" charset="-122"/>
              </a:rPr>
              <a:t>PR</a:t>
            </a:r>
            <a:r>
              <a:rPr lang="zh-CN" altLang="en-US" sz="1200">
                <a:latin typeface="微软雅黑" panose="020B0503020204020204" pitchFamily="34" charset="-122"/>
                <a:ea typeface="微软雅黑" panose="020B0503020204020204" pitchFamily="34" charset="-122"/>
              </a:rPr>
              <a:t>渠道聚合</a:t>
            </a:r>
            <a:endParaRPr lang="en-US" altLang="zh-CN" sz="1200">
              <a:latin typeface="微软雅黑" panose="020B0503020204020204" pitchFamily="34" charset="-122"/>
              <a:ea typeface="微软雅黑" panose="020B0503020204020204" pitchFamily="34" charset="-122"/>
            </a:endParaRPr>
          </a:p>
          <a:p>
            <a:r>
              <a:rPr lang="en-US" altLang="zh-CN" sz="1200">
                <a:latin typeface="微软雅黑" panose="020B0503020204020204" pitchFamily="34" charset="-122"/>
                <a:ea typeface="微软雅黑" panose="020B0503020204020204" pitchFamily="34" charset="-122"/>
              </a:rPr>
              <a:t>3</a:t>
            </a:r>
            <a:r>
              <a:rPr lang="zh-CN" altLang="en-US" sz="1200">
                <a:latin typeface="微软雅黑" panose="020B0503020204020204" pitchFamily="34" charset="-122"/>
                <a:ea typeface="微软雅黑" panose="020B0503020204020204" pitchFamily="34" charset="-122"/>
              </a:rPr>
              <a:t>、超威贝贝健微博微信</a:t>
            </a:r>
            <a:endParaRPr lang="zh-CN" altLang="en-US" sz="1200">
              <a:latin typeface="微软雅黑" panose="020B0503020204020204" pitchFamily="34" charset="-122"/>
              <a:ea typeface="微软雅黑" panose="020B0503020204020204" pitchFamily="34" charset="-122"/>
            </a:endParaRPr>
          </a:p>
          <a:p>
            <a:r>
              <a:rPr lang="en-US" altLang="zh-CN" sz="1200">
                <a:latin typeface="微软雅黑" panose="020B0503020204020204" pitchFamily="34" charset="-122"/>
                <a:ea typeface="微软雅黑" panose="020B0503020204020204" pitchFamily="34" charset="-122"/>
              </a:rPr>
              <a:t>4</a:t>
            </a:r>
            <a:r>
              <a:rPr lang="zh-CN" altLang="en-US" sz="1200">
                <a:latin typeface="微软雅黑" panose="020B0503020204020204" pitchFamily="34" charset="-122"/>
                <a:ea typeface="微软雅黑" panose="020B0503020204020204" pitchFamily="34" charset="-122"/>
              </a:rPr>
              <a:t>、微博</a:t>
            </a:r>
            <a:r>
              <a:rPr lang="en-US" altLang="zh-CN" sz="1200">
                <a:latin typeface="微软雅黑" panose="020B0503020204020204" pitchFamily="34" charset="-122"/>
                <a:ea typeface="微软雅黑" panose="020B0503020204020204" pitchFamily="34" charset="-122"/>
              </a:rPr>
              <a:t>KOL</a:t>
            </a:r>
            <a:endParaRPr lang="en-US" altLang="zh-CN" sz="1200">
              <a:latin typeface="微软雅黑" panose="020B0503020204020204" pitchFamily="34" charset="-122"/>
              <a:ea typeface="微软雅黑" panose="020B0503020204020204" pitchFamily="34" charset="-122"/>
            </a:endParaRPr>
          </a:p>
          <a:p>
            <a:r>
              <a:rPr lang="en-US" altLang="zh-CN" sz="1200">
                <a:latin typeface="微软雅黑" panose="020B0503020204020204" pitchFamily="34" charset="-122"/>
                <a:ea typeface="微软雅黑" panose="020B0503020204020204" pitchFamily="34" charset="-122"/>
              </a:rPr>
              <a:t>5</a:t>
            </a:r>
            <a:r>
              <a:rPr lang="zh-CN" altLang="en-US" sz="1200">
                <a:latin typeface="微软雅黑" panose="020B0503020204020204" pitchFamily="34" charset="-122"/>
                <a:ea typeface="微软雅黑" panose="020B0503020204020204" pitchFamily="34" charset="-122"/>
              </a:rPr>
              <a:t>、微信</a:t>
            </a:r>
            <a:r>
              <a:rPr lang="en-US" altLang="zh-CN" sz="1200">
                <a:latin typeface="微软雅黑" panose="020B0503020204020204" pitchFamily="34" charset="-122"/>
                <a:ea typeface="微软雅黑" panose="020B0503020204020204" pitchFamily="34" charset="-122"/>
              </a:rPr>
              <a:t>KOL</a:t>
            </a:r>
            <a:endParaRPr lang="en-US" altLang="zh-CN" sz="1200">
              <a:latin typeface="微软雅黑" panose="020B0503020204020204" pitchFamily="34" charset="-122"/>
              <a:ea typeface="微软雅黑" panose="020B0503020204020204" pitchFamily="34" charset="-122"/>
            </a:endParaRPr>
          </a:p>
        </p:txBody>
      </p:sp>
      <p:sp>
        <p:nvSpPr>
          <p:cNvPr id="60" name="文本框 59"/>
          <p:cNvSpPr txBox="1"/>
          <p:nvPr/>
        </p:nvSpPr>
        <p:spPr>
          <a:xfrm>
            <a:off x="10394259" y="1430632"/>
            <a:ext cx="825355" cy="276999"/>
          </a:xfrm>
          <a:prstGeom prst="rect">
            <a:avLst/>
          </a:prstGeom>
          <a:noFill/>
        </p:spPr>
        <p:txBody>
          <a:bodyPr wrap="square" rtlCol="0">
            <a:spAutoFit/>
          </a:bodyPr>
          <a:lstStyle/>
          <a:p>
            <a:r>
              <a:rPr lang="en-US" altLang="zh-CN" sz="1200">
                <a:latin typeface="微软雅黑" panose="020B0503020204020204" pitchFamily="34" charset="-122"/>
                <a:ea typeface="微软雅黑" panose="020B0503020204020204" pitchFamily="34" charset="-122"/>
              </a:rPr>
              <a:t>6</a:t>
            </a:r>
            <a:r>
              <a:rPr lang="zh-CN" altLang="en-US" sz="1200">
                <a:latin typeface="微软雅黑" panose="020B0503020204020204" pitchFamily="34" charset="-122"/>
                <a:ea typeface="微软雅黑" panose="020B0503020204020204" pitchFamily="34" charset="-122"/>
              </a:rPr>
              <a:t>月中旬</a:t>
            </a:r>
            <a:endParaRPr lang="zh-CN" altLang="en-US" sz="1200">
              <a:latin typeface="微软雅黑" panose="020B0503020204020204" pitchFamily="34" charset="-122"/>
              <a:ea typeface="微软雅黑" panose="020B0503020204020204" pitchFamily="34" charset="-122"/>
            </a:endParaRPr>
          </a:p>
        </p:txBody>
      </p:sp>
      <p:sp>
        <p:nvSpPr>
          <p:cNvPr id="62" name="Isosceles Triangle 23"/>
          <p:cNvSpPr/>
          <p:nvPr/>
        </p:nvSpPr>
        <p:spPr>
          <a:xfrm>
            <a:off x="1171956" y="473930"/>
            <a:ext cx="10273810" cy="893471"/>
          </a:xfrm>
          <a:prstGeom prst="triangle">
            <a:avLst/>
          </a:prstGeom>
          <a:solidFill>
            <a:srgbClr val="795696"/>
          </a:solidFill>
          <a:ln w="19050">
            <a:noFill/>
          </a:ln>
        </p:spPr>
        <p:txBody>
          <a:bodyPr wrap="square" lIns="0" tIns="139636" rIns="0" bIns="0" rtlCol="0" anchor="b">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lnSpc>
                <a:spcPct val="150000"/>
              </a:lnSpc>
            </a:pPr>
            <a:r>
              <a:rPr lang="zh-CN" altLang="en-US" b="1">
                <a:solidFill>
                  <a:schemeClr val="bg1"/>
                </a:solidFill>
                <a:latin typeface="微软雅黑" panose="020B0503020204020204" pitchFamily="34" charset="-122"/>
                <a:ea typeface="微软雅黑" panose="020B0503020204020204" pitchFamily="34" charset="-122"/>
              </a:rPr>
              <a:t>宝贝玩的high，妈妈贝安心</a:t>
            </a:r>
            <a:endParaRPr lang="en-US" altLang="zh-CN" b="1">
              <a:solidFill>
                <a:schemeClr val="bg1"/>
              </a:solidFill>
              <a:latin typeface="微软雅黑" panose="020B0503020204020204" pitchFamily="34" charset="-122"/>
              <a:ea typeface="微软雅黑" panose="020B0503020204020204" pitchFamily="34" charset="-122"/>
            </a:endParaRPr>
          </a:p>
          <a:p>
            <a:pPr algn="ctr">
              <a:lnSpc>
                <a:spcPct val="150000"/>
              </a:lnSpc>
            </a:pPr>
            <a:endParaRPr lang="zh-CN" altLang="en-US" sz="800">
              <a:solidFill>
                <a:schemeClr val="bg1"/>
              </a:solidFill>
              <a:latin typeface="微软雅黑 Light" panose="020B0502040204020203" charset="-122"/>
              <a:ea typeface="微软雅黑 Light" panose="020B0502040204020203" charset="-122"/>
              <a:cs typeface="微软雅黑 Light" panose="020B0502040204020203" charset="-122"/>
            </a:endParaRPr>
          </a:p>
        </p:txBody>
      </p:sp>
      <p:sp>
        <p:nvSpPr>
          <p:cNvPr id="63" name="矩形 62"/>
          <p:cNvSpPr/>
          <p:nvPr/>
        </p:nvSpPr>
        <p:spPr>
          <a:xfrm>
            <a:off x="1171956" y="1769337"/>
            <a:ext cx="10273810" cy="4320749"/>
          </a:xfrm>
          <a:prstGeom prst="rect">
            <a:avLst/>
          </a:prstGeom>
          <a:noFill/>
          <a:ln>
            <a:solidFill>
              <a:srgbClr val="79569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5:prstTrans prst="peelOff"/>
      </p:transition>
    </mc:Choice>
    <mc:Fallback>
      <p:transition spd="slow">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框 2"/>
          <p:cNvSpPr txBox="1"/>
          <p:nvPr/>
        </p:nvSpPr>
        <p:spPr>
          <a:xfrm>
            <a:off x="817949" y="269402"/>
            <a:ext cx="6096000" cy="584775"/>
          </a:xfrm>
          <a:prstGeom prst="rect">
            <a:avLst/>
          </a:prstGeom>
          <a:noFill/>
        </p:spPr>
        <p:txBody>
          <a:bodyPr wrap="square">
            <a:spAutoFit/>
          </a:bodyPr>
          <a:lstStyle/>
          <a:p>
            <a:r>
              <a:rPr lang="zh-CN" altLang="en-US" sz="3200">
                <a:latin typeface="微软雅黑" panose="020B0503020204020204" pitchFamily="34" charset="-122"/>
                <a:ea typeface="微软雅黑" panose="020B0503020204020204" pitchFamily="34" charset="-122"/>
              </a:rPr>
              <a:t>品牌屋模型</a:t>
            </a:r>
            <a:r>
              <a:rPr lang="en-US" altLang="zh-CN" sz="3200">
                <a:latin typeface="微软雅黑" panose="020B0503020204020204" pitchFamily="34" charset="-122"/>
                <a:ea typeface="微软雅黑" panose="020B0503020204020204" pitchFamily="34" charset="-122"/>
              </a:rPr>
              <a:t>1</a:t>
            </a:r>
            <a:endParaRPr lang="zh-CN" altLang="en-US" sz="3200">
              <a:latin typeface="微软雅黑" panose="020B0503020204020204" pitchFamily="34" charset="-122"/>
              <a:ea typeface="微软雅黑" panose="020B0503020204020204" pitchFamily="34" charset="-122"/>
            </a:endParaRPr>
          </a:p>
        </p:txBody>
      </p:sp>
      <p:sp>
        <p:nvSpPr>
          <p:cNvPr id="4" name="文本框 3"/>
          <p:cNvSpPr txBox="1"/>
          <p:nvPr/>
        </p:nvSpPr>
        <p:spPr>
          <a:xfrm>
            <a:off x="817949" y="876380"/>
            <a:ext cx="5147213" cy="584775"/>
          </a:xfrm>
          <a:prstGeom prst="rect">
            <a:avLst/>
          </a:prstGeom>
          <a:noFill/>
        </p:spPr>
        <p:txBody>
          <a:bodyPr wrap="square" rtlCol="0">
            <a:spAutoFit/>
          </a:bodyPr>
          <a:lstStyle/>
          <a:p>
            <a:r>
              <a:rPr lang="zh-CN" altLang="en-US" sz="1600">
                <a:latin typeface="微软雅黑" panose="020B0503020204020204" pitchFamily="34" charset="-122"/>
                <a:ea typeface="微软雅黑" panose="020B0503020204020204" pitchFamily="34" charset="-122"/>
              </a:rPr>
              <a:t>品牌屋主要三个楼层</a:t>
            </a:r>
            <a:r>
              <a:rPr lang="en-US" altLang="zh-CN" sz="1600">
                <a:latin typeface="微软雅黑" panose="020B0503020204020204" pitchFamily="34" charset="-122"/>
                <a:ea typeface="微软雅黑" panose="020B0503020204020204" pitchFamily="34" charset="-122"/>
              </a:rPr>
              <a:t>+</a:t>
            </a:r>
            <a:r>
              <a:rPr lang="zh-CN" altLang="en-US" sz="1600">
                <a:latin typeface="微软雅黑" panose="020B0503020204020204" pitchFamily="34" charset="-122"/>
                <a:ea typeface="微软雅黑" panose="020B0503020204020204" pitchFamily="34" charset="-122"/>
              </a:rPr>
              <a:t>一个地基</a:t>
            </a:r>
            <a:endParaRPr lang="en-US" altLang="zh-CN" sz="1600">
              <a:latin typeface="微软雅黑" panose="020B0503020204020204" pitchFamily="34" charset="-122"/>
              <a:ea typeface="微软雅黑" panose="020B0503020204020204" pitchFamily="34" charset="-122"/>
            </a:endParaRPr>
          </a:p>
          <a:p>
            <a:r>
              <a:rPr lang="zh-CN" altLang="en-US" sz="1600">
                <a:latin typeface="微软雅黑" panose="020B0503020204020204" pitchFamily="34" charset="-122"/>
                <a:ea typeface="微软雅黑" panose="020B0503020204020204" pitchFamily="34" charset="-122"/>
              </a:rPr>
              <a:t>至上而下依次是：战略层，感受层和内容表达层</a:t>
            </a:r>
            <a:endParaRPr lang="zh-CN" altLang="en-US" sz="1600">
              <a:latin typeface="微软雅黑" panose="020B0503020204020204" pitchFamily="34" charset="-122"/>
              <a:ea typeface="微软雅黑" panose="020B0503020204020204" pitchFamily="34" charset="-122"/>
            </a:endParaRPr>
          </a:p>
        </p:txBody>
      </p:sp>
      <p:grpSp>
        <p:nvGrpSpPr>
          <p:cNvPr id="2" name="组合 1"/>
          <p:cNvGrpSpPr/>
          <p:nvPr/>
        </p:nvGrpSpPr>
        <p:grpSpPr>
          <a:xfrm>
            <a:off x="977935" y="1265471"/>
            <a:ext cx="10236131" cy="5354657"/>
            <a:chOff x="1478740" y="1265471"/>
            <a:chExt cx="8878043" cy="5354657"/>
          </a:xfrm>
        </p:grpSpPr>
        <p:sp>
          <p:nvSpPr>
            <p:cNvPr id="5" name="Isosceles Triangle 23"/>
            <p:cNvSpPr/>
            <p:nvPr/>
          </p:nvSpPr>
          <p:spPr>
            <a:xfrm>
              <a:off x="1489849" y="1265471"/>
              <a:ext cx="8866934" cy="1262982"/>
            </a:xfrm>
            <a:prstGeom prst="triangle">
              <a:avLst/>
            </a:prstGeom>
            <a:solidFill>
              <a:srgbClr val="795696"/>
            </a:solidFill>
            <a:ln w="19050">
              <a:solidFill>
                <a:schemeClr val="accent1"/>
              </a:solidFill>
            </a:ln>
          </p:spPr>
          <p:txBody>
            <a:bodyPr wrap="square" lIns="0" tIns="139636" rIns="0" bIns="0" rtlCol="0" anchor="b">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lnSpc>
                  <a:spcPct val="120000"/>
                </a:lnSpc>
              </a:pPr>
              <a:endParaRPr lang="en-US" sz="1100" b="1">
                <a:solidFill>
                  <a:prstClr val="white"/>
                </a:solidFill>
                <a:latin typeface="微软雅黑" panose="020B0503020204020204" pitchFamily="34" charset="-122"/>
                <a:ea typeface="微软雅黑" panose="020B0503020204020204" pitchFamily="34" charset="-122"/>
              </a:endParaRPr>
            </a:p>
          </p:txBody>
        </p:sp>
        <p:sp>
          <p:nvSpPr>
            <p:cNvPr id="6" name="矩形 5"/>
            <p:cNvSpPr/>
            <p:nvPr/>
          </p:nvSpPr>
          <p:spPr>
            <a:xfrm>
              <a:off x="1489849" y="2673006"/>
              <a:ext cx="8866934" cy="726430"/>
            </a:xfrm>
            <a:prstGeom prst="rect">
              <a:avLst/>
            </a:prstGeom>
            <a:solidFill>
              <a:schemeClr val="bg1"/>
            </a:solidFill>
            <a:ln w="19050">
              <a:solidFill>
                <a:schemeClr val="accent1"/>
              </a:solidFill>
            </a:ln>
          </p:spPr>
          <p:txBody>
            <a:bodyPr wrap="square" lIns="0" tIns="36000" rIns="0" bIns="36000" rtlCol="0" anchor="ctr">
              <a:noAutofit/>
            </a:bodyPr>
            <a:lstStyle/>
            <a:p>
              <a:pPr algn="ctr">
                <a:lnSpc>
                  <a:spcPct val="120000"/>
                </a:lnSpc>
              </a:pPr>
              <a:endParaRPr lang="zh-CN" altLang="en-US" sz="1600" b="1">
                <a:solidFill>
                  <a:srgbClr val="0F417B"/>
                </a:solidFill>
                <a:latin typeface="微软雅黑" panose="020B0503020204020204" pitchFamily="34" charset="-122"/>
                <a:ea typeface="微软雅黑" panose="020B0503020204020204" pitchFamily="34" charset="-122"/>
                <a:sym typeface="Helvetica Neue Medium"/>
              </a:endParaRPr>
            </a:p>
          </p:txBody>
        </p:sp>
        <p:sp>
          <p:nvSpPr>
            <p:cNvPr id="7" name="文本框 6"/>
            <p:cNvSpPr txBox="1"/>
            <p:nvPr/>
          </p:nvSpPr>
          <p:spPr>
            <a:xfrm>
              <a:off x="3132761" y="1605708"/>
              <a:ext cx="5503056" cy="661207"/>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wrap="square">
              <a:spAutoFit/>
            </a:bodyPr>
            <a:lstStyle/>
            <a:p>
              <a:pPr algn="ctr">
                <a:lnSpc>
                  <a:spcPct val="120000"/>
                </a:lnSpc>
              </a:pPr>
              <a:r>
                <a:rPr lang="zh-CN" altLang="en-US" b="1">
                  <a:solidFill>
                    <a:prstClr val="white"/>
                  </a:solidFill>
                  <a:latin typeface="微软雅黑" panose="020B0503020204020204" pitchFamily="34" charset="-122"/>
                  <a:ea typeface="微软雅黑" panose="020B0503020204020204" pitchFamily="34" charset="-122"/>
                  <a:sym typeface="Helvetica Neue Medium"/>
                </a:rPr>
                <a:t>品牌定位</a:t>
              </a:r>
              <a:endParaRPr lang="en-US" altLang="zh-CN" b="1">
                <a:solidFill>
                  <a:prstClr val="white"/>
                </a:solidFill>
                <a:latin typeface="微软雅黑" panose="020B0503020204020204" pitchFamily="34" charset="-122"/>
                <a:ea typeface="微软雅黑" panose="020B0503020204020204" pitchFamily="34" charset="-122"/>
                <a:sym typeface="Helvetica Neue Medium"/>
              </a:endParaRPr>
            </a:p>
            <a:p>
              <a:pPr algn="ctr">
                <a:lnSpc>
                  <a:spcPct val="120000"/>
                </a:lnSpc>
              </a:pPr>
              <a:r>
                <a:rPr lang="zh-CN" altLang="en-US" sz="1400">
                  <a:solidFill>
                    <a:prstClr val="white"/>
                  </a:solidFill>
                  <a:latin typeface="微软雅黑" panose="020B0503020204020204" pitchFamily="34" charset="-122"/>
                  <a:ea typeface="微软雅黑" panose="020B0503020204020204" pitchFamily="34" charset="-122"/>
                  <a:sym typeface="Helvetica Neue Medium"/>
                </a:rPr>
                <a:t>核心价值主张</a:t>
              </a:r>
              <a:r>
                <a:rPr lang="en-US" altLang="zh-CN" sz="1400">
                  <a:solidFill>
                    <a:prstClr val="white"/>
                  </a:solidFill>
                  <a:latin typeface="微软雅黑" panose="020B0503020204020204" pitchFamily="34" charset="-122"/>
                  <a:ea typeface="微软雅黑" panose="020B0503020204020204" pitchFamily="34" charset="-122"/>
                  <a:sym typeface="Helvetica Neue Medium"/>
                </a:rPr>
                <a:t>/</a:t>
              </a:r>
              <a:r>
                <a:rPr lang="zh-CN" altLang="en-US" sz="1400">
                  <a:solidFill>
                    <a:prstClr val="white"/>
                  </a:solidFill>
                  <a:latin typeface="微软雅黑" panose="020B0503020204020204" pitchFamily="34" charset="-122"/>
                  <a:ea typeface="微软雅黑" panose="020B0503020204020204" pitchFamily="34" charset="-122"/>
                  <a:sym typeface="Helvetica Neue Medium"/>
                </a:rPr>
                <a:t>价值观</a:t>
              </a:r>
              <a:r>
                <a:rPr lang="en-US" altLang="zh-CN" sz="1400">
                  <a:solidFill>
                    <a:prstClr val="white"/>
                  </a:solidFill>
                  <a:latin typeface="微软雅黑" panose="020B0503020204020204" pitchFamily="34" charset="-122"/>
                  <a:ea typeface="微软雅黑" panose="020B0503020204020204" pitchFamily="34" charset="-122"/>
                  <a:sym typeface="Helvetica Neue Medium"/>
                </a:rPr>
                <a:t>/</a:t>
              </a:r>
              <a:r>
                <a:rPr lang="zh-CN" altLang="en-US" sz="1400">
                  <a:solidFill>
                    <a:prstClr val="white"/>
                  </a:solidFill>
                  <a:latin typeface="微软雅黑" panose="020B0503020204020204" pitchFamily="34" charset="-122"/>
                  <a:ea typeface="微软雅黑" panose="020B0503020204020204" pitchFamily="34" charset="-122"/>
                  <a:sym typeface="Helvetica Neue Medium"/>
                </a:rPr>
                <a:t>调性</a:t>
              </a:r>
              <a:endParaRPr lang="zh-CN" altLang="en-US" sz="1400">
                <a:solidFill>
                  <a:prstClr val="white"/>
                </a:solidFill>
                <a:latin typeface="微软雅黑" panose="020B0503020204020204" pitchFamily="34" charset="-122"/>
                <a:ea typeface="微软雅黑" panose="020B0503020204020204" pitchFamily="34" charset="-122"/>
                <a:sym typeface="Helvetica Neue Medium"/>
              </a:endParaRPr>
            </a:p>
          </p:txBody>
        </p:sp>
        <p:sp>
          <p:nvSpPr>
            <p:cNvPr id="8" name="文本框 7"/>
            <p:cNvSpPr txBox="1"/>
            <p:nvPr/>
          </p:nvSpPr>
          <p:spPr>
            <a:xfrm>
              <a:off x="3132761" y="2829293"/>
              <a:ext cx="5503056" cy="398892"/>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wrap="square">
              <a:spAutoFit/>
            </a:bodyPr>
            <a:lstStyle/>
            <a:p>
              <a:pPr algn="ctr">
                <a:lnSpc>
                  <a:spcPct val="120000"/>
                </a:lnSpc>
              </a:pPr>
              <a:r>
                <a:rPr lang="zh-CN" altLang="en-US" b="1">
                  <a:solidFill>
                    <a:srgbClr val="795696"/>
                  </a:solidFill>
                  <a:latin typeface="微软雅黑" panose="020B0503020204020204" pitchFamily="34" charset="-122"/>
                  <a:ea typeface="微软雅黑" panose="020B0503020204020204" pitchFamily="34" charset="-122"/>
                  <a:sym typeface="Helvetica Neue Medium"/>
                </a:rPr>
                <a:t>品牌故事 品牌标语</a:t>
              </a:r>
              <a:endParaRPr lang="zh-CN" altLang="en-US" sz="1400">
                <a:solidFill>
                  <a:srgbClr val="795696"/>
                </a:solidFill>
                <a:latin typeface="微软雅黑" panose="020B0503020204020204" pitchFamily="34" charset="-122"/>
                <a:ea typeface="微软雅黑" panose="020B0503020204020204" pitchFamily="34" charset="-122"/>
                <a:sym typeface="Helvetica Neue Medium"/>
              </a:endParaRPr>
            </a:p>
          </p:txBody>
        </p:sp>
        <p:sp>
          <p:nvSpPr>
            <p:cNvPr id="9" name="矩形 8"/>
            <p:cNvSpPr/>
            <p:nvPr/>
          </p:nvSpPr>
          <p:spPr>
            <a:xfrm>
              <a:off x="1489849" y="3481170"/>
              <a:ext cx="8866934" cy="726430"/>
            </a:xfrm>
            <a:prstGeom prst="rect">
              <a:avLst/>
            </a:prstGeom>
            <a:solidFill>
              <a:schemeClr val="bg1"/>
            </a:solidFill>
            <a:ln w="19050">
              <a:solidFill>
                <a:schemeClr val="accent1"/>
              </a:solidFill>
            </a:ln>
          </p:spPr>
          <p:txBody>
            <a:bodyPr wrap="square" lIns="0" tIns="36000" rIns="0" bIns="36000" rtlCol="0" anchor="ctr">
              <a:noAutofit/>
            </a:bodyPr>
            <a:lstStyle/>
            <a:p>
              <a:pPr algn="ctr">
                <a:lnSpc>
                  <a:spcPct val="120000"/>
                </a:lnSpc>
              </a:pPr>
              <a:endParaRPr lang="zh-CN" altLang="en-US" sz="1600" b="1">
                <a:solidFill>
                  <a:srgbClr val="0F417B"/>
                </a:solidFill>
                <a:latin typeface="微软雅黑" panose="020B0503020204020204" pitchFamily="34" charset="-122"/>
                <a:ea typeface="微软雅黑" panose="020B0503020204020204" pitchFamily="34" charset="-122"/>
                <a:sym typeface="Helvetica Neue Medium"/>
              </a:endParaRPr>
            </a:p>
          </p:txBody>
        </p:sp>
        <p:sp>
          <p:nvSpPr>
            <p:cNvPr id="10" name="文本框 9"/>
            <p:cNvSpPr txBox="1"/>
            <p:nvPr/>
          </p:nvSpPr>
          <p:spPr>
            <a:xfrm>
              <a:off x="3166232" y="3630385"/>
              <a:ext cx="5503056" cy="401072"/>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wrap="square">
              <a:spAutoFit/>
            </a:bodyPr>
            <a:lstStyle/>
            <a:p>
              <a:pPr algn="ctr">
                <a:lnSpc>
                  <a:spcPct val="120000"/>
                </a:lnSpc>
              </a:pPr>
              <a:r>
                <a:rPr lang="zh-CN" altLang="en-US" b="1">
                  <a:solidFill>
                    <a:srgbClr val="795696"/>
                  </a:solidFill>
                  <a:latin typeface="微软雅黑" panose="020B0503020204020204" pitchFamily="34" charset="-122"/>
                  <a:ea typeface="微软雅黑" panose="020B0503020204020204" pitchFamily="34" charset="-122"/>
                  <a:sym typeface="Helvetica Neue Medium"/>
                </a:rPr>
                <a:t>品牌关键词</a:t>
              </a:r>
              <a:endParaRPr lang="zh-CN" altLang="en-US" sz="1400">
                <a:solidFill>
                  <a:srgbClr val="795696"/>
                </a:solidFill>
                <a:latin typeface="微软雅黑" panose="020B0503020204020204" pitchFamily="34" charset="-122"/>
                <a:ea typeface="微软雅黑" panose="020B0503020204020204" pitchFamily="34" charset="-122"/>
                <a:sym typeface="Helvetica Neue Medium"/>
              </a:endParaRPr>
            </a:p>
          </p:txBody>
        </p:sp>
        <p:sp>
          <p:nvSpPr>
            <p:cNvPr id="11" name="矩形 10"/>
            <p:cNvSpPr/>
            <p:nvPr/>
          </p:nvSpPr>
          <p:spPr>
            <a:xfrm>
              <a:off x="1478740" y="5893698"/>
              <a:ext cx="8878040" cy="726430"/>
            </a:xfrm>
            <a:prstGeom prst="rect">
              <a:avLst/>
            </a:prstGeom>
            <a:solidFill>
              <a:srgbClr val="795696"/>
            </a:solidFill>
            <a:ln w="19050">
              <a:solidFill>
                <a:srgbClr val="0F417B"/>
              </a:solidFill>
            </a:ln>
          </p:spPr>
          <p:txBody>
            <a:bodyPr wrap="square" lIns="0" tIns="36000" rIns="0" bIns="36000" rtlCol="0" anchor="ctr">
              <a:noAutofit/>
            </a:bodyPr>
            <a:lstStyle/>
            <a:p>
              <a:pPr algn="ctr">
                <a:lnSpc>
                  <a:spcPct val="120000"/>
                </a:lnSpc>
              </a:pPr>
              <a:r>
                <a:rPr lang="zh-CN" altLang="en-US" sz="1600" b="1">
                  <a:solidFill>
                    <a:prstClr val="white"/>
                  </a:solidFill>
                  <a:latin typeface="微软雅黑" panose="020B0503020204020204" pitchFamily="34" charset="-122"/>
                  <a:ea typeface="微软雅黑" panose="020B0503020204020204" pitchFamily="34" charset="-122"/>
                  <a:sym typeface="Helvetica Neue Medium"/>
                </a:rPr>
                <a:t>配合资源</a:t>
              </a:r>
              <a:endParaRPr lang="zh-CN" altLang="en-US" sz="1600" b="1">
                <a:solidFill>
                  <a:prstClr val="white"/>
                </a:solidFill>
                <a:latin typeface="微软雅黑" panose="020B0503020204020204" pitchFamily="34" charset="-122"/>
                <a:ea typeface="微软雅黑" panose="020B0503020204020204" pitchFamily="34" charset="-122"/>
                <a:sym typeface="Helvetica Neue Medium"/>
              </a:endParaRPr>
            </a:p>
          </p:txBody>
        </p:sp>
        <p:sp>
          <p:nvSpPr>
            <p:cNvPr id="12" name="矩形 11"/>
            <p:cNvSpPr/>
            <p:nvPr/>
          </p:nvSpPr>
          <p:spPr>
            <a:xfrm>
              <a:off x="1478740" y="4262406"/>
              <a:ext cx="2916932" cy="726430"/>
            </a:xfrm>
            <a:prstGeom prst="rect">
              <a:avLst/>
            </a:prstGeom>
            <a:solidFill>
              <a:schemeClr val="bg1"/>
            </a:solidFill>
            <a:ln w="19050">
              <a:solidFill>
                <a:srgbClr val="4B535D"/>
              </a:solidFill>
            </a:ln>
          </p:spPr>
          <p:txBody>
            <a:bodyPr wrap="square" lIns="0" tIns="36000" rIns="0" bIns="36000" rtlCol="0" anchor="ctr">
              <a:noAutofit/>
            </a:bodyPr>
            <a:lstStyle/>
            <a:p>
              <a:pPr algn="ctr">
                <a:lnSpc>
                  <a:spcPct val="120000"/>
                </a:lnSpc>
              </a:pPr>
              <a:endParaRPr lang="zh-CN" altLang="en-US" sz="1600" b="1">
                <a:solidFill>
                  <a:srgbClr val="4B535D"/>
                </a:solidFill>
                <a:latin typeface="微软雅黑" panose="020B0503020204020204" pitchFamily="34" charset="-122"/>
                <a:ea typeface="微软雅黑" panose="020B0503020204020204" pitchFamily="34" charset="-122"/>
                <a:sym typeface="Helvetica Neue Medium"/>
              </a:endParaRPr>
            </a:p>
          </p:txBody>
        </p:sp>
        <p:sp>
          <p:nvSpPr>
            <p:cNvPr id="13" name="矩形 12"/>
            <p:cNvSpPr/>
            <p:nvPr/>
          </p:nvSpPr>
          <p:spPr>
            <a:xfrm>
              <a:off x="4425823" y="4262406"/>
              <a:ext cx="2916932" cy="726430"/>
            </a:xfrm>
            <a:prstGeom prst="rect">
              <a:avLst/>
            </a:prstGeom>
            <a:solidFill>
              <a:schemeClr val="bg1"/>
            </a:solidFill>
            <a:ln w="19050">
              <a:solidFill>
                <a:srgbClr val="4B535D"/>
              </a:solidFill>
            </a:ln>
          </p:spPr>
          <p:txBody>
            <a:bodyPr wrap="square" lIns="0" tIns="36000" rIns="0" bIns="36000" rtlCol="0" anchor="ctr">
              <a:noAutofit/>
            </a:bodyPr>
            <a:lstStyle/>
            <a:p>
              <a:pPr algn="ctr">
                <a:lnSpc>
                  <a:spcPct val="120000"/>
                </a:lnSpc>
              </a:pPr>
              <a:endParaRPr lang="zh-CN" altLang="en-US" sz="1600" b="1">
                <a:solidFill>
                  <a:srgbClr val="4B535D"/>
                </a:solidFill>
                <a:latin typeface="微软雅黑" panose="020B0503020204020204" pitchFamily="34" charset="-122"/>
                <a:ea typeface="微软雅黑" panose="020B0503020204020204" pitchFamily="34" charset="-122"/>
                <a:sym typeface="Helvetica Neue Medium"/>
              </a:endParaRPr>
            </a:p>
          </p:txBody>
        </p:sp>
        <p:sp>
          <p:nvSpPr>
            <p:cNvPr id="14" name="矩形 13"/>
            <p:cNvSpPr/>
            <p:nvPr/>
          </p:nvSpPr>
          <p:spPr>
            <a:xfrm>
              <a:off x="7428742" y="4262406"/>
              <a:ext cx="2916932" cy="726430"/>
            </a:xfrm>
            <a:prstGeom prst="rect">
              <a:avLst/>
            </a:prstGeom>
            <a:solidFill>
              <a:schemeClr val="bg1"/>
            </a:solidFill>
            <a:ln w="19050">
              <a:solidFill>
                <a:srgbClr val="4B535D"/>
              </a:solidFill>
            </a:ln>
          </p:spPr>
          <p:txBody>
            <a:bodyPr wrap="square" lIns="0" tIns="36000" rIns="0" bIns="36000" rtlCol="0" anchor="ctr">
              <a:noAutofit/>
            </a:bodyPr>
            <a:lstStyle/>
            <a:p>
              <a:pPr algn="ctr">
                <a:lnSpc>
                  <a:spcPct val="120000"/>
                </a:lnSpc>
              </a:pPr>
              <a:endParaRPr lang="zh-CN" altLang="en-US" sz="1600" b="1">
                <a:solidFill>
                  <a:srgbClr val="4B535D"/>
                </a:solidFill>
                <a:latin typeface="微软雅黑" panose="020B0503020204020204" pitchFamily="34" charset="-122"/>
                <a:ea typeface="微软雅黑" panose="020B0503020204020204" pitchFamily="34" charset="-122"/>
                <a:sym typeface="Helvetica Neue Medium"/>
              </a:endParaRPr>
            </a:p>
          </p:txBody>
        </p:sp>
        <p:sp>
          <p:nvSpPr>
            <p:cNvPr id="15" name="矩形 14"/>
            <p:cNvSpPr/>
            <p:nvPr/>
          </p:nvSpPr>
          <p:spPr>
            <a:xfrm>
              <a:off x="1478740" y="5070570"/>
              <a:ext cx="2916932" cy="726430"/>
            </a:xfrm>
            <a:prstGeom prst="rect">
              <a:avLst/>
            </a:prstGeom>
            <a:solidFill>
              <a:schemeClr val="bg1"/>
            </a:solidFill>
            <a:ln w="19050">
              <a:solidFill>
                <a:srgbClr val="4B535D"/>
              </a:solidFill>
            </a:ln>
          </p:spPr>
          <p:txBody>
            <a:bodyPr wrap="square" lIns="0" tIns="36000" rIns="0" bIns="36000" rtlCol="0" anchor="ctr">
              <a:noAutofit/>
            </a:bodyPr>
            <a:lstStyle/>
            <a:p>
              <a:pPr algn="ctr">
                <a:lnSpc>
                  <a:spcPct val="120000"/>
                </a:lnSpc>
              </a:pPr>
              <a:endParaRPr lang="zh-CN" altLang="en-US" sz="1600" b="1">
                <a:solidFill>
                  <a:srgbClr val="4B535D"/>
                </a:solidFill>
                <a:latin typeface="微软雅黑" panose="020B0503020204020204" pitchFamily="34" charset="-122"/>
                <a:ea typeface="微软雅黑" panose="020B0503020204020204" pitchFamily="34" charset="-122"/>
                <a:sym typeface="Helvetica Neue Medium"/>
              </a:endParaRPr>
            </a:p>
          </p:txBody>
        </p:sp>
        <p:sp>
          <p:nvSpPr>
            <p:cNvPr id="16" name="矩形 15"/>
            <p:cNvSpPr/>
            <p:nvPr/>
          </p:nvSpPr>
          <p:spPr>
            <a:xfrm>
              <a:off x="4425823" y="5070570"/>
              <a:ext cx="2916932" cy="726430"/>
            </a:xfrm>
            <a:prstGeom prst="rect">
              <a:avLst/>
            </a:prstGeom>
            <a:solidFill>
              <a:schemeClr val="bg1"/>
            </a:solidFill>
            <a:ln w="19050">
              <a:solidFill>
                <a:srgbClr val="4B535D"/>
              </a:solidFill>
            </a:ln>
          </p:spPr>
          <p:txBody>
            <a:bodyPr wrap="square" lIns="0" tIns="36000" rIns="0" bIns="36000" rtlCol="0" anchor="ctr">
              <a:noAutofit/>
            </a:bodyPr>
            <a:lstStyle/>
            <a:p>
              <a:pPr algn="ctr">
                <a:lnSpc>
                  <a:spcPct val="120000"/>
                </a:lnSpc>
              </a:pPr>
              <a:endParaRPr lang="zh-CN" altLang="en-US" sz="1600" b="1">
                <a:solidFill>
                  <a:srgbClr val="4B535D"/>
                </a:solidFill>
                <a:latin typeface="微软雅黑" panose="020B0503020204020204" pitchFamily="34" charset="-122"/>
                <a:ea typeface="微软雅黑" panose="020B0503020204020204" pitchFamily="34" charset="-122"/>
                <a:sym typeface="Helvetica Neue Medium"/>
              </a:endParaRPr>
            </a:p>
          </p:txBody>
        </p:sp>
        <p:sp>
          <p:nvSpPr>
            <p:cNvPr id="17" name="矩形 16"/>
            <p:cNvSpPr/>
            <p:nvPr/>
          </p:nvSpPr>
          <p:spPr>
            <a:xfrm>
              <a:off x="7428742" y="5070570"/>
              <a:ext cx="2916932" cy="726430"/>
            </a:xfrm>
            <a:prstGeom prst="rect">
              <a:avLst/>
            </a:prstGeom>
            <a:solidFill>
              <a:schemeClr val="bg1"/>
            </a:solidFill>
            <a:ln w="19050">
              <a:solidFill>
                <a:srgbClr val="4B535D"/>
              </a:solidFill>
            </a:ln>
          </p:spPr>
          <p:txBody>
            <a:bodyPr wrap="square" lIns="0" tIns="36000" rIns="0" bIns="36000" rtlCol="0" anchor="ctr">
              <a:noAutofit/>
            </a:bodyPr>
            <a:lstStyle/>
            <a:p>
              <a:pPr algn="ctr">
                <a:lnSpc>
                  <a:spcPct val="120000"/>
                </a:lnSpc>
              </a:pPr>
              <a:endParaRPr lang="zh-CN" altLang="en-US" sz="1600" b="1">
                <a:solidFill>
                  <a:srgbClr val="4B535D"/>
                </a:solidFill>
                <a:latin typeface="微软雅黑" panose="020B0503020204020204" pitchFamily="34" charset="-122"/>
                <a:ea typeface="微软雅黑" panose="020B0503020204020204" pitchFamily="34" charset="-122"/>
                <a:sym typeface="Helvetica Neue Medium"/>
              </a:endParaRPr>
            </a:p>
          </p:txBody>
        </p:sp>
        <p:sp>
          <p:nvSpPr>
            <p:cNvPr id="18" name="文本框 17"/>
            <p:cNvSpPr txBox="1"/>
            <p:nvPr/>
          </p:nvSpPr>
          <p:spPr>
            <a:xfrm>
              <a:off x="1639130" y="4478122"/>
              <a:ext cx="2596152" cy="332463"/>
            </a:xfrm>
            <a:prstGeom prst="rect">
              <a:avLst/>
            </a:prstGeom>
            <a:solidFill>
              <a:schemeClr val="bg1"/>
            </a:solidFill>
            <a:ln w="12700" cap="flat">
              <a:noFill/>
              <a:miter lim="400000"/>
            </a:ln>
            <a:effectLst/>
          </p:spPr>
          <p:style>
            <a:lnRef idx="0">
              <a:scrgbClr r="0" g="0" b="0"/>
            </a:lnRef>
            <a:fillRef idx="0">
              <a:scrgbClr r="0" g="0" b="0"/>
            </a:fillRef>
            <a:effectRef idx="0">
              <a:scrgbClr r="0" g="0" b="0"/>
            </a:effectRef>
            <a:fontRef idx="none"/>
          </p:style>
          <p:txBody>
            <a:bodyPr wrap="square">
              <a:spAutoFit/>
            </a:bodyPr>
            <a:lstStyle/>
            <a:p>
              <a:pPr algn="ctr">
                <a:lnSpc>
                  <a:spcPct val="120000"/>
                </a:lnSpc>
              </a:pPr>
              <a:r>
                <a:rPr lang="zh-CN" altLang="en-US" sz="1400">
                  <a:solidFill>
                    <a:srgbClr val="4B535D"/>
                  </a:solidFill>
                  <a:latin typeface="微软雅黑" panose="020B0503020204020204" pitchFamily="34" charset="-122"/>
                  <a:ea typeface="微软雅黑" panose="020B0503020204020204" pitchFamily="34" charset="-122"/>
                  <a:sym typeface="Helvetica Neue Medium"/>
                </a:rPr>
                <a:t>核心内容</a:t>
              </a:r>
              <a:endParaRPr lang="zh-CN" altLang="en-US" sz="1100">
                <a:solidFill>
                  <a:srgbClr val="4B535D"/>
                </a:solidFill>
                <a:latin typeface="微软雅黑" panose="020B0503020204020204" pitchFamily="34" charset="-122"/>
                <a:ea typeface="微软雅黑" panose="020B0503020204020204" pitchFamily="34" charset="-122"/>
                <a:sym typeface="Helvetica Neue Medium"/>
              </a:endParaRPr>
            </a:p>
          </p:txBody>
        </p:sp>
        <p:sp>
          <p:nvSpPr>
            <p:cNvPr id="19" name="文本框 18"/>
            <p:cNvSpPr txBox="1"/>
            <p:nvPr/>
          </p:nvSpPr>
          <p:spPr>
            <a:xfrm>
              <a:off x="1547381" y="5233734"/>
              <a:ext cx="2779649" cy="332463"/>
            </a:xfrm>
            <a:prstGeom prst="rect">
              <a:avLst/>
            </a:prstGeom>
            <a:solidFill>
              <a:schemeClr val="bg1"/>
            </a:solidFill>
            <a:ln w="12700" cap="flat">
              <a:noFill/>
              <a:miter lim="400000"/>
            </a:ln>
            <a:effectLst/>
          </p:spPr>
          <p:style>
            <a:lnRef idx="0">
              <a:scrgbClr r="0" g="0" b="0"/>
            </a:lnRef>
            <a:fillRef idx="0">
              <a:scrgbClr r="0" g="0" b="0"/>
            </a:fillRef>
            <a:effectRef idx="0">
              <a:scrgbClr r="0" g="0" b="0"/>
            </a:effectRef>
            <a:fontRef idx="none"/>
          </p:style>
          <p:txBody>
            <a:bodyPr wrap="square">
              <a:spAutoFit/>
            </a:bodyPr>
            <a:lstStyle/>
            <a:p>
              <a:pPr algn="ctr">
                <a:lnSpc>
                  <a:spcPct val="120000"/>
                </a:lnSpc>
              </a:pPr>
              <a:r>
                <a:rPr lang="zh-CN" altLang="en-US" sz="1400">
                  <a:solidFill>
                    <a:srgbClr val="4B535D"/>
                  </a:solidFill>
                  <a:latin typeface="微软雅黑" panose="020B0503020204020204" pitchFamily="34" charset="-122"/>
                  <a:ea typeface="微软雅黑" panose="020B0503020204020204" pitchFamily="34" charset="-122"/>
                  <a:sym typeface="Helvetica Neue Medium"/>
                </a:rPr>
                <a:t>事件</a:t>
              </a:r>
              <a:r>
                <a:rPr lang="en-US" altLang="zh-CN" sz="1400">
                  <a:solidFill>
                    <a:srgbClr val="4B535D"/>
                  </a:solidFill>
                  <a:latin typeface="微软雅黑" panose="020B0503020204020204" pitchFamily="34" charset="-122"/>
                  <a:ea typeface="微软雅黑" panose="020B0503020204020204" pitchFamily="34" charset="-122"/>
                  <a:sym typeface="Helvetica Neue Medium"/>
                </a:rPr>
                <a:t>/</a:t>
              </a:r>
              <a:r>
                <a:rPr lang="zh-CN" altLang="en-US" sz="1400">
                  <a:solidFill>
                    <a:srgbClr val="4B535D"/>
                  </a:solidFill>
                  <a:latin typeface="微软雅黑" panose="020B0503020204020204" pitchFamily="34" charset="-122"/>
                  <a:ea typeface="微软雅黑" panose="020B0503020204020204" pitchFamily="34" charset="-122"/>
                  <a:sym typeface="Helvetica Neue Medium"/>
                </a:rPr>
                <a:t>活动</a:t>
              </a:r>
              <a:r>
                <a:rPr lang="en-US" altLang="zh-CN" sz="1400">
                  <a:solidFill>
                    <a:srgbClr val="4B535D"/>
                  </a:solidFill>
                  <a:latin typeface="微软雅黑" panose="020B0503020204020204" pitchFamily="34" charset="-122"/>
                  <a:ea typeface="微软雅黑" panose="020B0503020204020204" pitchFamily="34" charset="-122"/>
                  <a:sym typeface="Helvetica Neue Medium"/>
                </a:rPr>
                <a:t>/</a:t>
              </a:r>
              <a:r>
                <a:rPr lang="zh-CN" altLang="en-US" sz="1400">
                  <a:solidFill>
                    <a:srgbClr val="4B535D"/>
                  </a:solidFill>
                  <a:latin typeface="微软雅黑" panose="020B0503020204020204" pitchFamily="34" charset="-122"/>
                  <a:ea typeface="微软雅黑" panose="020B0503020204020204" pitchFamily="34" charset="-122"/>
                  <a:sym typeface="Helvetica Neue Medium"/>
                </a:rPr>
                <a:t>其他</a:t>
              </a:r>
              <a:endParaRPr lang="zh-CN" altLang="en-US" sz="1100">
                <a:solidFill>
                  <a:srgbClr val="4B535D"/>
                </a:solidFill>
                <a:latin typeface="微软雅黑" panose="020B0503020204020204" pitchFamily="34" charset="-122"/>
                <a:ea typeface="微软雅黑" panose="020B0503020204020204" pitchFamily="34" charset="-122"/>
                <a:sym typeface="Helvetica Neue Medium"/>
              </a:endParaRPr>
            </a:p>
          </p:txBody>
        </p:sp>
        <p:sp>
          <p:nvSpPr>
            <p:cNvPr id="20" name="文本框 19"/>
            <p:cNvSpPr txBox="1"/>
            <p:nvPr/>
          </p:nvSpPr>
          <p:spPr>
            <a:xfrm>
              <a:off x="4586214" y="4478122"/>
              <a:ext cx="2596152" cy="332463"/>
            </a:xfrm>
            <a:prstGeom prst="rect">
              <a:avLst/>
            </a:prstGeom>
            <a:solidFill>
              <a:schemeClr val="bg1"/>
            </a:solidFill>
            <a:ln w="12700" cap="flat">
              <a:noFill/>
              <a:miter lim="400000"/>
            </a:ln>
            <a:effectLst/>
          </p:spPr>
          <p:style>
            <a:lnRef idx="0">
              <a:scrgbClr r="0" g="0" b="0"/>
            </a:lnRef>
            <a:fillRef idx="0">
              <a:scrgbClr r="0" g="0" b="0"/>
            </a:fillRef>
            <a:effectRef idx="0">
              <a:scrgbClr r="0" g="0" b="0"/>
            </a:effectRef>
            <a:fontRef idx="none"/>
          </p:style>
          <p:txBody>
            <a:bodyPr wrap="square">
              <a:spAutoFit/>
            </a:bodyPr>
            <a:lstStyle/>
            <a:p>
              <a:pPr algn="ctr">
                <a:lnSpc>
                  <a:spcPct val="120000"/>
                </a:lnSpc>
              </a:pPr>
              <a:r>
                <a:rPr lang="zh-CN" altLang="en-US" sz="1400">
                  <a:solidFill>
                    <a:srgbClr val="4B535D"/>
                  </a:solidFill>
                  <a:latin typeface="微软雅黑" panose="020B0503020204020204" pitchFamily="34" charset="-122"/>
                  <a:ea typeface="微软雅黑" panose="020B0503020204020204" pitchFamily="34" charset="-122"/>
                  <a:sym typeface="Helvetica Neue Medium"/>
                </a:rPr>
                <a:t>关键信息</a:t>
              </a:r>
              <a:endParaRPr lang="zh-CN" altLang="en-US" sz="1100">
                <a:solidFill>
                  <a:srgbClr val="4B535D"/>
                </a:solidFill>
                <a:latin typeface="微软雅黑" panose="020B0503020204020204" pitchFamily="34" charset="-122"/>
                <a:ea typeface="微软雅黑" panose="020B0503020204020204" pitchFamily="34" charset="-122"/>
                <a:sym typeface="Helvetica Neue Medium"/>
              </a:endParaRPr>
            </a:p>
          </p:txBody>
        </p:sp>
        <p:sp>
          <p:nvSpPr>
            <p:cNvPr id="21" name="文本框 20"/>
            <p:cNvSpPr txBox="1"/>
            <p:nvPr/>
          </p:nvSpPr>
          <p:spPr>
            <a:xfrm>
              <a:off x="4494465" y="5233734"/>
              <a:ext cx="2779649" cy="332463"/>
            </a:xfrm>
            <a:prstGeom prst="rect">
              <a:avLst/>
            </a:prstGeom>
            <a:solidFill>
              <a:schemeClr val="bg1"/>
            </a:solidFill>
            <a:ln w="12700" cap="flat">
              <a:noFill/>
              <a:miter lim="400000"/>
            </a:ln>
            <a:effectLst/>
          </p:spPr>
          <p:style>
            <a:lnRef idx="0">
              <a:scrgbClr r="0" g="0" b="0"/>
            </a:lnRef>
            <a:fillRef idx="0">
              <a:scrgbClr r="0" g="0" b="0"/>
            </a:fillRef>
            <a:effectRef idx="0">
              <a:scrgbClr r="0" g="0" b="0"/>
            </a:effectRef>
            <a:fontRef idx="none"/>
          </p:style>
          <p:txBody>
            <a:bodyPr wrap="square">
              <a:spAutoFit/>
            </a:bodyPr>
            <a:lstStyle/>
            <a:p>
              <a:pPr algn="ctr">
                <a:lnSpc>
                  <a:spcPct val="120000"/>
                </a:lnSpc>
              </a:pPr>
              <a:r>
                <a:rPr lang="zh-CN" altLang="en-US" sz="1400">
                  <a:solidFill>
                    <a:srgbClr val="4B535D"/>
                  </a:solidFill>
                  <a:latin typeface="微软雅黑" panose="020B0503020204020204" pitchFamily="34" charset="-122"/>
                  <a:ea typeface="微软雅黑" panose="020B0503020204020204" pitchFamily="34" charset="-122"/>
                  <a:sym typeface="Helvetica Neue Medium"/>
                </a:rPr>
                <a:t>对谁说</a:t>
              </a:r>
              <a:r>
                <a:rPr lang="en-US" altLang="zh-CN" sz="1400">
                  <a:solidFill>
                    <a:srgbClr val="4B535D"/>
                  </a:solidFill>
                  <a:latin typeface="微软雅黑" panose="020B0503020204020204" pitchFamily="34" charset="-122"/>
                  <a:ea typeface="微软雅黑" panose="020B0503020204020204" pitchFamily="34" charset="-122"/>
                  <a:sym typeface="Helvetica Neue Medium"/>
                </a:rPr>
                <a:t>/</a:t>
              </a:r>
              <a:r>
                <a:rPr lang="zh-CN" altLang="en-US" sz="1400">
                  <a:solidFill>
                    <a:srgbClr val="4B535D"/>
                  </a:solidFill>
                  <a:latin typeface="微软雅黑" panose="020B0503020204020204" pitchFamily="34" charset="-122"/>
                  <a:ea typeface="微软雅黑" panose="020B0503020204020204" pitchFamily="34" charset="-122"/>
                  <a:sym typeface="Helvetica Neue Medium"/>
                </a:rPr>
                <a:t>说什么</a:t>
              </a:r>
              <a:r>
                <a:rPr lang="en-US" altLang="zh-CN" sz="1400">
                  <a:solidFill>
                    <a:srgbClr val="4B535D"/>
                  </a:solidFill>
                  <a:latin typeface="微软雅黑" panose="020B0503020204020204" pitchFamily="34" charset="-122"/>
                  <a:ea typeface="微软雅黑" panose="020B0503020204020204" pitchFamily="34" charset="-122"/>
                  <a:sym typeface="Helvetica Neue Medium"/>
                </a:rPr>
                <a:t>/</a:t>
              </a:r>
              <a:r>
                <a:rPr lang="zh-CN" altLang="en-US" sz="1400">
                  <a:solidFill>
                    <a:srgbClr val="4B535D"/>
                  </a:solidFill>
                  <a:latin typeface="微软雅黑" panose="020B0503020204020204" pitchFamily="34" charset="-122"/>
                  <a:ea typeface="微软雅黑" panose="020B0503020204020204" pitchFamily="34" charset="-122"/>
                  <a:sym typeface="Helvetica Neue Medium"/>
                </a:rPr>
                <a:t>怎么说</a:t>
              </a:r>
              <a:endParaRPr lang="zh-CN" altLang="en-US" sz="1100">
                <a:solidFill>
                  <a:srgbClr val="4B535D"/>
                </a:solidFill>
                <a:latin typeface="微软雅黑" panose="020B0503020204020204" pitchFamily="34" charset="-122"/>
                <a:ea typeface="微软雅黑" panose="020B0503020204020204" pitchFamily="34" charset="-122"/>
                <a:sym typeface="Helvetica Neue Medium"/>
              </a:endParaRPr>
            </a:p>
          </p:txBody>
        </p:sp>
        <p:sp>
          <p:nvSpPr>
            <p:cNvPr id="22" name="文本框 21"/>
            <p:cNvSpPr txBox="1"/>
            <p:nvPr/>
          </p:nvSpPr>
          <p:spPr>
            <a:xfrm>
              <a:off x="7589133" y="4478122"/>
              <a:ext cx="2596152" cy="332463"/>
            </a:xfrm>
            <a:prstGeom prst="rect">
              <a:avLst/>
            </a:prstGeom>
            <a:solidFill>
              <a:schemeClr val="bg1"/>
            </a:solidFill>
            <a:ln w="12700" cap="flat">
              <a:noFill/>
              <a:miter lim="400000"/>
            </a:ln>
            <a:effectLst/>
          </p:spPr>
          <p:style>
            <a:lnRef idx="0">
              <a:scrgbClr r="0" g="0" b="0"/>
            </a:lnRef>
            <a:fillRef idx="0">
              <a:scrgbClr r="0" g="0" b="0"/>
            </a:fillRef>
            <a:effectRef idx="0">
              <a:scrgbClr r="0" g="0" b="0"/>
            </a:effectRef>
            <a:fontRef idx="none"/>
          </p:style>
          <p:txBody>
            <a:bodyPr wrap="square">
              <a:spAutoFit/>
            </a:bodyPr>
            <a:lstStyle/>
            <a:p>
              <a:pPr algn="ctr">
                <a:lnSpc>
                  <a:spcPct val="120000"/>
                </a:lnSpc>
              </a:pPr>
              <a:r>
                <a:rPr lang="zh-CN" altLang="en-US" sz="1400">
                  <a:solidFill>
                    <a:srgbClr val="4B535D"/>
                  </a:solidFill>
                  <a:latin typeface="微软雅黑" panose="020B0503020204020204" pitchFamily="34" charset="-122"/>
                  <a:ea typeface="微软雅黑" panose="020B0503020204020204" pitchFamily="34" charset="-122"/>
                  <a:sym typeface="Helvetica Neue Medium"/>
                </a:rPr>
                <a:t>重要渠道</a:t>
              </a:r>
              <a:endParaRPr lang="zh-CN" altLang="en-US" sz="1100">
                <a:solidFill>
                  <a:srgbClr val="4B535D"/>
                </a:solidFill>
                <a:latin typeface="微软雅黑" panose="020B0503020204020204" pitchFamily="34" charset="-122"/>
                <a:ea typeface="微软雅黑" panose="020B0503020204020204" pitchFamily="34" charset="-122"/>
                <a:sym typeface="Helvetica Neue Medium"/>
              </a:endParaRPr>
            </a:p>
          </p:txBody>
        </p:sp>
        <p:sp>
          <p:nvSpPr>
            <p:cNvPr id="23" name="文本框 22"/>
            <p:cNvSpPr txBox="1"/>
            <p:nvPr/>
          </p:nvSpPr>
          <p:spPr>
            <a:xfrm>
              <a:off x="7497384" y="5233734"/>
              <a:ext cx="2779649" cy="332463"/>
            </a:xfrm>
            <a:prstGeom prst="rect">
              <a:avLst/>
            </a:prstGeom>
            <a:solidFill>
              <a:schemeClr val="bg1"/>
            </a:solidFill>
            <a:ln w="12700" cap="flat">
              <a:noFill/>
              <a:miter lim="400000"/>
            </a:ln>
            <a:effectLst/>
          </p:spPr>
          <p:style>
            <a:lnRef idx="0">
              <a:scrgbClr r="0" g="0" b="0"/>
            </a:lnRef>
            <a:fillRef idx="0">
              <a:scrgbClr r="0" g="0" b="0"/>
            </a:fillRef>
            <a:effectRef idx="0">
              <a:scrgbClr r="0" g="0" b="0"/>
            </a:effectRef>
            <a:fontRef idx="none"/>
          </p:style>
          <p:txBody>
            <a:bodyPr wrap="square">
              <a:spAutoFit/>
            </a:bodyPr>
            <a:lstStyle/>
            <a:p>
              <a:pPr algn="ctr">
                <a:lnSpc>
                  <a:spcPct val="120000"/>
                </a:lnSpc>
              </a:pPr>
              <a:r>
                <a:rPr lang="zh-CN" altLang="en-US" sz="1400">
                  <a:solidFill>
                    <a:srgbClr val="4B535D"/>
                  </a:solidFill>
                  <a:latin typeface="微软雅黑" panose="020B0503020204020204" pitchFamily="34" charset="-122"/>
                  <a:ea typeface="微软雅黑" panose="020B0503020204020204" pitchFamily="34" charset="-122"/>
                  <a:sym typeface="Helvetica Neue Medium"/>
                </a:rPr>
                <a:t>在哪说</a:t>
              </a:r>
              <a:r>
                <a:rPr lang="en-US" altLang="zh-CN" sz="1400">
                  <a:solidFill>
                    <a:srgbClr val="4B535D"/>
                  </a:solidFill>
                  <a:latin typeface="微软雅黑" panose="020B0503020204020204" pitchFamily="34" charset="-122"/>
                  <a:ea typeface="微软雅黑" panose="020B0503020204020204" pitchFamily="34" charset="-122"/>
                  <a:sym typeface="Helvetica Neue Medium"/>
                </a:rPr>
                <a:t>/</a:t>
              </a:r>
              <a:r>
                <a:rPr lang="zh-CN" altLang="en-US" sz="1400">
                  <a:solidFill>
                    <a:srgbClr val="4B535D"/>
                  </a:solidFill>
                  <a:latin typeface="微软雅黑" panose="020B0503020204020204" pitchFamily="34" charset="-122"/>
                  <a:ea typeface="微软雅黑" panose="020B0503020204020204" pitchFamily="34" charset="-122"/>
                  <a:sym typeface="Helvetica Neue Medium"/>
                </a:rPr>
                <a:t>什么场景说</a:t>
              </a:r>
              <a:endParaRPr lang="zh-CN" altLang="en-US" sz="1100">
                <a:solidFill>
                  <a:srgbClr val="4B535D"/>
                </a:solidFill>
                <a:latin typeface="微软雅黑" panose="020B0503020204020204" pitchFamily="34" charset="-122"/>
                <a:ea typeface="微软雅黑" panose="020B0503020204020204" pitchFamily="34" charset="-122"/>
                <a:sym typeface="Helvetica Neue Medium"/>
              </a:endParaRPr>
            </a:p>
          </p:txBody>
        </p:sp>
      </p:gr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5:prstTrans prst="peelOff"/>
      </p:transition>
    </mc:Choice>
    <mc:Fallback>
      <p:transition spd="slow">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框 2"/>
          <p:cNvSpPr txBox="1"/>
          <p:nvPr/>
        </p:nvSpPr>
        <p:spPr>
          <a:xfrm>
            <a:off x="817949" y="269402"/>
            <a:ext cx="6096000" cy="584775"/>
          </a:xfrm>
          <a:prstGeom prst="rect">
            <a:avLst/>
          </a:prstGeom>
          <a:noFill/>
        </p:spPr>
        <p:txBody>
          <a:bodyPr wrap="square">
            <a:spAutoFit/>
          </a:bodyPr>
          <a:lstStyle/>
          <a:p>
            <a:r>
              <a:rPr lang="zh-CN" altLang="en-US" sz="3200">
                <a:latin typeface="微软雅黑" panose="020B0503020204020204" pitchFamily="34" charset="-122"/>
                <a:ea typeface="微软雅黑" panose="020B0503020204020204" pitchFamily="34" charset="-122"/>
              </a:rPr>
              <a:t>品牌屋模型</a:t>
            </a:r>
            <a:r>
              <a:rPr lang="en-US" altLang="zh-CN" sz="3200">
                <a:latin typeface="微软雅黑" panose="020B0503020204020204" pitchFamily="34" charset="-122"/>
                <a:ea typeface="微软雅黑" panose="020B0503020204020204" pitchFamily="34" charset="-122"/>
              </a:rPr>
              <a:t>2</a:t>
            </a:r>
            <a:endParaRPr lang="zh-CN" altLang="en-US" sz="3200">
              <a:latin typeface="微软雅黑" panose="020B0503020204020204" pitchFamily="34" charset="-122"/>
              <a:ea typeface="微软雅黑" panose="020B0503020204020204" pitchFamily="34" charset="-122"/>
            </a:endParaRPr>
          </a:p>
        </p:txBody>
      </p:sp>
      <p:sp>
        <p:nvSpPr>
          <p:cNvPr id="5" name="Isosceles Triangle 23"/>
          <p:cNvSpPr/>
          <p:nvPr/>
        </p:nvSpPr>
        <p:spPr>
          <a:xfrm>
            <a:off x="4107686" y="887099"/>
            <a:ext cx="7419832" cy="1078336"/>
          </a:xfrm>
          <a:prstGeom prst="triangle">
            <a:avLst/>
          </a:prstGeom>
          <a:solidFill>
            <a:srgbClr val="795696"/>
          </a:solidFill>
          <a:ln w="19050">
            <a:solidFill>
              <a:schemeClr val="accent1"/>
            </a:solidFill>
          </a:ln>
        </p:spPr>
        <p:txBody>
          <a:bodyPr wrap="square" lIns="0" tIns="139636" rIns="0" bIns="0" rtlCol="0" anchor="b">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lnSpc>
                <a:spcPct val="120000"/>
              </a:lnSpc>
            </a:pPr>
            <a:r>
              <a:rPr lang="zh-CN" altLang="en-US" b="1">
                <a:solidFill>
                  <a:prstClr val="white"/>
                </a:solidFill>
                <a:latin typeface="微软雅黑" panose="020B0503020204020204" pitchFamily="34" charset="-122"/>
                <a:ea typeface="微软雅黑" panose="020B0503020204020204" pitchFamily="34" charset="-122"/>
                <a:sym typeface="Helvetica Neue Medium"/>
              </a:rPr>
              <a:t>品牌定位</a:t>
            </a:r>
            <a:endParaRPr lang="en-US" altLang="zh-CN" b="1">
              <a:solidFill>
                <a:prstClr val="white"/>
              </a:solidFill>
              <a:latin typeface="微软雅黑" panose="020B0503020204020204" pitchFamily="34" charset="-122"/>
              <a:ea typeface="微软雅黑" panose="020B0503020204020204" pitchFamily="34" charset="-122"/>
              <a:sym typeface="Helvetica Neue Medium"/>
            </a:endParaRPr>
          </a:p>
          <a:p>
            <a:pPr algn="ctr">
              <a:lnSpc>
                <a:spcPct val="120000"/>
              </a:lnSpc>
            </a:pPr>
            <a:endParaRPr lang="en-US" altLang="zh-CN" sz="800">
              <a:solidFill>
                <a:prstClr val="white"/>
              </a:solidFill>
              <a:latin typeface="微软雅黑" panose="020B0503020204020204" pitchFamily="34" charset="-122"/>
              <a:ea typeface="微软雅黑" panose="020B0503020204020204" pitchFamily="34" charset="-122"/>
              <a:sym typeface="Helvetica Neue Medium"/>
            </a:endParaRPr>
          </a:p>
          <a:p>
            <a:pPr algn="ctr">
              <a:lnSpc>
                <a:spcPct val="120000"/>
              </a:lnSpc>
            </a:pPr>
            <a:endParaRPr lang="zh-CN" altLang="en-US" sz="1100">
              <a:solidFill>
                <a:prstClr val="white"/>
              </a:solidFill>
              <a:latin typeface="微软雅黑" panose="020B0503020204020204" pitchFamily="34" charset="-122"/>
              <a:ea typeface="微软雅黑" panose="020B0503020204020204" pitchFamily="34" charset="-122"/>
              <a:sym typeface="Helvetica Neue Medium"/>
            </a:endParaRPr>
          </a:p>
        </p:txBody>
      </p:sp>
      <p:sp>
        <p:nvSpPr>
          <p:cNvPr id="24" name="矩形 23"/>
          <p:cNvSpPr/>
          <p:nvPr/>
        </p:nvSpPr>
        <p:spPr>
          <a:xfrm>
            <a:off x="4107686" y="2039009"/>
            <a:ext cx="7419832" cy="557041"/>
          </a:xfrm>
          <a:prstGeom prst="rect">
            <a:avLst/>
          </a:prstGeom>
          <a:noFill/>
          <a:ln>
            <a:solidFill>
              <a:srgbClr val="79569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zh-CN" altLang="en-US" sz="1600">
                <a:solidFill>
                  <a:srgbClr val="795696"/>
                </a:solidFill>
                <a:latin typeface="微软雅黑" panose="020B0503020204020204" pitchFamily="34" charset="-122"/>
                <a:ea typeface="微软雅黑" panose="020B0503020204020204" pitchFamily="34" charset="-122"/>
              </a:rPr>
              <a:t>品牌主张</a:t>
            </a:r>
            <a:endParaRPr lang="zh-CN" altLang="en-US" sz="1600">
              <a:solidFill>
                <a:srgbClr val="795696"/>
              </a:solidFill>
              <a:latin typeface="微软雅黑" panose="020B0503020204020204" pitchFamily="34" charset="-122"/>
              <a:ea typeface="微软雅黑" panose="020B0503020204020204" pitchFamily="34" charset="-122"/>
            </a:endParaRPr>
          </a:p>
        </p:txBody>
      </p:sp>
      <p:sp>
        <p:nvSpPr>
          <p:cNvPr id="25" name="矩形 24"/>
          <p:cNvSpPr/>
          <p:nvPr/>
        </p:nvSpPr>
        <p:spPr>
          <a:xfrm>
            <a:off x="4107686" y="2691815"/>
            <a:ext cx="7419832" cy="557041"/>
          </a:xfrm>
          <a:prstGeom prst="rect">
            <a:avLst/>
          </a:prstGeom>
          <a:noFill/>
          <a:ln>
            <a:solidFill>
              <a:srgbClr val="79569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zh-CN" altLang="en-US" sz="1600">
                <a:solidFill>
                  <a:srgbClr val="795696"/>
                </a:solidFill>
                <a:latin typeface="微软雅黑" panose="020B0503020204020204" pitchFamily="34" charset="-122"/>
                <a:ea typeface="微软雅黑" panose="020B0503020204020204" pitchFamily="34" charset="-122"/>
              </a:rPr>
              <a:t>品牌调性</a:t>
            </a:r>
            <a:endParaRPr lang="zh-CN" altLang="en-US" sz="1600">
              <a:solidFill>
                <a:srgbClr val="795696"/>
              </a:solidFill>
              <a:latin typeface="微软雅黑" panose="020B0503020204020204" pitchFamily="34" charset="-122"/>
              <a:ea typeface="微软雅黑" panose="020B0503020204020204" pitchFamily="34" charset="-122"/>
            </a:endParaRPr>
          </a:p>
        </p:txBody>
      </p:sp>
      <p:sp>
        <p:nvSpPr>
          <p:cNvPr id="26" name="矩形 25"/>
          <p:cNvSpPr/>
          <p:nvPr/>
        </p:nvSpPr>
        <p:spPr>
          <a:xfrm>
            <a:off x="4107686" y="3344621"/>
            <a:ext cx="7419832" cy="557041"/>
          </a:xfrm>
          <a:prstGeom prst="rect">
            <a:avLst/>
          </a:prstGeom>
          <a:noFill/>
          <a:ln>
            <a:solidFill>
              <a:srgbClr val="79569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zh-CN" altLang="en-US" sz="1600">
                <a:solidFill>
                  <a:srgbClr val="795696"/>
                </a:solidFill>
                <a:latin typeface="微软雅黑" panose="020B0503020204020204" pitchFamily="34" charset="-122"/>
                <a:ea typeface="微软雅黑" panose="020B0503020204020204" pitchFamily="34" charset="-122"/>
              </a:rPr>
              <a:t>品牌口号</a:t>
            </a:r>
            <a:endParaRPr lang="zh-CN" altLang="en-US" sz="1600">
              <a:solidFill>
                <a:srgbClr val="795696"/>
              </a:solidFill>
              <a:latin typeface="微软雅黑" panose="020B0503020204020204" pitchFamily="34" charset="-122"/>
              <a:ea typeface="微软雅黑" panose="020B0503020204020204" pitchFamily="34" charset="-122"/>
            </a:endParaRPr>
          </a:p>
        </p:txBody>
      </p:sp>
      <p:sp>
        <p:nvSpPr>
          <p:cNvPr id="27" name="矩形 26"/>
          <p:cNvSpPr/>
          <p:nvPr/>
        </p:nvSpPr>
        <p:spPr>
          <a:xfrm>
            <a:off x="4107686" y="3997426"/>
            <a:ext cx="7419832" cy="557041"/>
          </a:xfrm>
          <a:prstGeom prst="rect">
            <a:avLst/>
          </a:prstGeom>
          <a:solidFill>
            <a:srgbClr val="DED1E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zh-CN" altLang="en-US" sz="1600">
                <a:solidFill>
                  <a:schemeClr val="tx1"/>
                </a:solidFill>
                <a:latin typeface="微软雅黑" panose="020B0503020204020204" pitchFamily="34" charset="-122"/>
                <a:ea typeface="微软雅黑" panose="020B0503020204020204" pitchFamily="34" charset="-122"/>
              </a:rPr>
              <a:t>核心目标人群</a:t>
            </a:r>
            <a:endParaRPr lang="zh-CN" altLang="en-US" sz="1600">
              <a:solidFill>
                <a:schemeClr val="tx1"/>
              </a:solidFill>
              <a:latin typeface="微软雅黑" panose="020B0503020204020204" pitchFamily="34" charset="-122"/>
              <a:ea typeface="微软雅黑" panose="020B0503020204020204" pitchFamily="34" charset="-122"/>
            </a:endParaRPr>
          </a:p>
        </p:txBody>
      </p:sp>
      <p:sp>
        <p:nvSpPr>
          <p:cNvPr id="28" name="矩形 27"/>
          <p:cNvSpPr/>
          <p:nvPr/>
        </p:nvSpPr>
        <p:spPr>
          <a:xfrm>
            <a:off x="4107687" y="4650231"/>
            <a:ext cx="3668804" cy="557041"/>
          </a:xfrm>
          <a:prstGeom prst="rect">
            <a:avLst/>
          </a:prstGeom>
          <a:solidFill>
            <a:srgbClr val="DED1E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zh-CN" altLang="en-US" sz="1600">
                <a:solidFill>
                  <a:schemeClr val="tx1"/>
                </a:solidFill>
                <a:latin typeface="微软雅黑" panose="020B0503020204020204" pitchFamily="34" charset="-122"/>
                <a:ea typeface="微软雅黑" panose="020B0503020204020204" pitchFamily="34" charset="-122"/>
              </a:rPr>
              <a:t>功能利益点</a:t>
            </a:r>
            <a:endParaRPr lang="zh-CN" altLang="en-US" sz="1600">
              <a:solidFill>
                <a:schemeClr val="tx1"/>
              </a:solidFill>
              <a:latin typeface="微软雅黑" panose="020B0503020204020204" pitchFamily="34" charset="-122"/>
              <a:ea typeface="微软雅黑" panose="020B0503020204020204" pitchFamily="34" charset="-122"/>
            </a:endParaRPr>
          </a:p>
        </p:txBody>
      </p:sp>
      <p:sp>
        <p:nvSpPr>
          <p:cNvPr id="29" name="矩形 28"/>
          <p:cNvSpPr/>
          <p:nvPr/>
        </p:nvSpPr>
        <p:spPr>
          <a:xfrm>
            <a:off x="7858714" y="4650231"/>
            <a:ext cx="3668804" cy="557041"/>
          </a:xfrm>
          <a:prstGeom prst="rect">
            <a:avLst/>
          </a:prstGeom>
          <a:solidFill>
            <a:srgbClr val="DED1E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zh-CN" altLang="en-US" sz="1600">
                <a:solidFill>
                  <a:schemeClr val="tx1"/>
                </a:solidFill>
                <a:latin typeface="微软雅黑" panose="020B0503020204020204" pitchFamily="34" charset="-122"/>
                <a:ea typeface="微软雅黑" panose="020B0503020204020204" pitchFamily="34" charset="-122"/>
              </a:rPr>
              <a:t>情感利益点</a:t>
            </a:r>
            <a:endParaRPr lang="zh-CN" altLang="en-US" sz="1600">
              <a:solidFill>
                <a:schemeClr val="tx1"/>
              </a:solidFill>
              <a:latin typeface="微软雅黑" panose="020B0503020204020204" pitchFamily="34" charset="-122"/>
              <a:ea typeface="微软雅黑" panose="020B0503020204020204" pitchFamily="34" charset="-122"/>
            </a:endParaRPr>
          </a:p>
        </p:txBody>
      </p:sp>
      <p:sp>
        <p:nvSpPr>
          <p:cNvPr id="31" name="矩形 30"/>
          <p:cNvSpPr/>
          <p:nvPr/>
        </p:nvSpPr>
        <p:spPr>
          <a:xfrm>
            <a:off x="4107686" y="5303035"/>
            <a:ext cx="1357693" cy="557041"/>
          </a:xfrm>
          <a:prstGeom prst="rect">
            <a:avLst/>
          </a:prstGeom>
          <a:noFill/>
          <a:ln>
            <a:solidFill>
              <a:srgbClr val="79569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ltLang="zh-CN" sz="1600">
                <a:solidFill>
                  <a:schemeClr val="tx1"/>
                </a:solidFill>
                <a:latin typeface="微软雅黑" panose="020B0503020204020204" pitchFamily="34" charset="-122"/>
                <a:ea typeface="微软雅黑" panose="020B0503020204020204" pitchFamily="34" charset="-122"/>
              </a:rPr>
              <a:t>RTB1</a:t>
            </a:r>
            <a:endParaRPr lang="zh-CN" altLang="en-US" sz="1600">
              <a:solidFill>
                <a:schemeClr val="tx1"/>
              </a:solidFill>
              <a:latin typeface="微软雅黑" panose="020B0503020204020204" pitchFamily="34" charset="-122"/>
              <a:ea typeface="微软雅黑" panose="020B0503020204020204" pitchFamily="34" charset="-122"/>
            </a:endParaRPr>
          </a:p>
        </p:txBody>
      </p:sp>
      <p:sp>
        <p:nvSpPr>
          <p:cNvPr id="32" name="矩形 31"/>
          <p:cNvSpPr/>
          <p:nvPr/>
        </p:nvSpPr>
        <p:spPr>
          <a:xfrm>
            <a:off x="5623221" y="5303035"/>
            <a:ext cx="1357693" cy="557041"/>
          </a:xfrm>
          <a:prstGeom prst="rect">
            <a:avLst/>
          </a:prstGeom>
          <a:noFill/>
          <a:ln>
            <a:solidFill>
              <a:srgbClr val="79569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ltLang="zh-CN" sz="1600">
                <a:solidFill>
                  <a:schemeClr val="tx1"/>
                </a:solidFill>
                <a:latin typeface="微软雅黑" panose="020B0503020204020204" pitchFamily="34" charset="-122"/>
                <a:ea typeface="微软雅黑" panose="020B0503020204020204" pitchFamily="34" charset="-122"/>
              </a:rPr>
              <a:t>RTB2</a:t>
            </a:r>
            <a:endParaRPr lang="zh-CN" altLang="en-US" sz="1600">
              <a:solidFill>
                <a:schemeClr val="tx1"/>
              </a:solidFill>
              <a:latin typeface="微软雅黑" panose="020B0503020204020204" pitchFamily="34" charset="-122"/>
              <a:ea typeface="微软雅黑" panose="020B0503020204020204" pitchFamily="34" charset="-122"/>
            </a:endParaRPr>
          </a:p>
        </p:txBody>
      </p:sp>
      <p:sp>
        <p:nvSpPr>
          <p:cNvPr id="33" name="矩形 32"/>
          <p:cNvSpPr/>
          <p:nvPr/>
        </p:nvSpPr>
        <p:spPr>
          <a:xfrm>
            <a:off x="7138756" y="5303035"/>
            <a:ext cx="1357693" cy="557041"/>
          </a:xfrm>
          <a:prstGeom prst="rect">
            <a:avLst/>
          </a:prstGeom>
          <a:noFill/>
          <a:ln>
            <a:solidFill>
              <a:srgbClr val="79569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ltLang="zh-CN" sz="1600">
                <a:solidFill>
                  <a:schemeClr val="tx1"/>
                </a:solidFill>
                <a:latin typeface="微软雅黑" panose="020B0503020204020204" pitchFamily="34" charset="-122"/>
                <a:ea typeface="微软雅黑" panose="020B0503020204020204" pitchFamily="34" charset="-122"/>
              </a:rPr>
              <a:t>RTB3</a:t>
            </a:r>
            <a:endParaRPr lang="zh-CN" altLang="en-US" sz="1600">
              <a:solidFill>
                <a:schemeClr val="tx1"/>
              </a:solidFill>
              <a:latin typeface="微软雅黑" panose="020B0503020204020204" pitchFamily="34" charset="-122"/>
              <a:ea typeface="微软雅黑" panose="020B0503020204020204" pitchFamily="34" charset="-122"/>
            </a:endParaRPr>
          </a:p>
        </p:txBody>
      </p:sp>
      <p:sp>
        <p:nvSpPr>
          <p:cNvPr id="34" name="矩形 33"/>
          <p:cNvSpPr/>
          <p:nvPr/>
        </p:nvSpPr>
        <p:spPr>
          <a:xfrm>
            <a:off x="8654291" y="5303035"/>
            <a:ext cx="1357693" cy="557041"/>
          </a:xfrm>
          <a:prstGeom prst="rect">
            <a:avLst/>
          </a:prstGeom>
          <a:noFill/>
          <a:ln>
            <a:solidFill>
              <a:srgbClr val="79569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ltLang="zh-CN" sz="1600">
                <a:solidFill>
                  <a:schemeClr val="tx1"/>
                </a:solidFill>
                <a:latin typeface="微软雅黑" panose="020B0503020204020204" pitchFamily="34" charset="-122"/>
                <a:ea typeface="微软雅黑" panose="020B0503020204020204" pitchFamily="34" charset="-122"/>
              </a:rPr>
              <a:t>RTB4</a:t>
            </a:r>
            <a:endParaRPr lang="zh-CN" altLang="en-US" sz="1600">
              <a:solidFill>
                <a:schemeClr val="tx1"/>
              </a:solidFill>
              <a:latin typeface="微软雅黑" panose="020B0503020204020204" pitchFamily="34" charset="-122"/>
              <a:ea typeface="微软雅黑" panose="020B0503020204020204" pitchFamily="34" charset="-122"/>
            </a:endParaRPr>
          </a:p>
        </p:txBody>
      </p:sp>
      <p:sp>
        <p:nvSpPr>
          <p:cNvPr id="35" name="矩形 34"/>
          <p:cNvSpPr/>
          <p:nvPr/>
        </p:nvSpPr>
        <p:spPr>
          <a:xfrm>
            <a:off x="10169825" y="5303035"/>
            <a:ext cx="1357693" cy="557041"/>
          </a:xfrm>
          <a:prstGeom prst="rect">
            <a:avLst/>
          </a:prstGeom>
          <a:noFill/>
          <a:ln>
            <a:solidFill>
              <a:srgbClr val="79569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ltLang="zh-CN" sz="1600">
                <a:solidFill>
                  <a:schemeClr val="tx1"/>
                </a:solidFill>
                <a:latin typeface="微软雅黑" panose="020B0503020204020204" pitchFamily="34" charset="-122"/>
                <a:ea typeface="微软雅黑" panose="020B0503020204020204" pitchFamily="34" charset="-122"/>
              </a:rPr>
              <a:t>RTB5</a:t>
            </a:r>
            <a:endParaRPr lang="zh-CN" altLang="en-US" sz="1600">
              <a:solidFill>
                <a:schemeClr val="tx1"/>
              </a:solidFill>
              <a:latin typeface="微软雅黑" panose="020B0503020204020204" pitchFamily="34" charset="-122"/>
              <a:ea typeface="微软雅黑" panose="020B0503020204020204" pitchFamily="34" charset="-122"/>
            </a:endParaRPr>
          </a:p>
        </p:txBody>
      </p:sp>
      <p:sp>
        <p:nvSpPr>
          <p:cNvPr id="36" name="矩形 35"/>
          <p:cNvSpPr/>
          <p:nvPr/>
        </p:nvSpPr>
        <p:spPr>
          <a:xfrm>
            <a:off x="4107686" y="5955838"/>
            <a:ext cx="1785456" cy="557041"/>
          </a:xfrm>
          <a:prstGeom prst="rect">
            <a:avLst/>
          </a:prstGeom>
          <a:solidFill>
            <a:srgbClr val="79569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zh-CN" altLang="en-US" sz="1600">
                <a:solidFill>
                  <a:schemeClr val="bg1"/>
                </a:solidFill>
                <a:latin typeface="微软雅黑" panose="020B0503020204020204" pitchFamily="34" charset="-122"/>
                <a:ea typeface="微软雅黑" panose="020B0503020204020204" pitchFamily="34" charset="-122"/>
              </a:rPr>
              <a:t>产品系列</a:t>
            </a:r>
            <a:r>
              <a:rPr lang="en-US" altLang="zh-CN" sz="1600">
                <a:solidFill>
                  <a:schemeClr val="bg1"/>
                </a:solidFill>
                <a:latin typeface="微软雅黑" panose="020B0503020204020204" pitchFamily="34" charset="-122"/>
                <a:ea typeface="微软雅黑" panose="020B0503020204020204" pitchFamily="34" charset="-122"/>
              </a:rPr>
              <a:t>1</a:t>
            </a:r>
            <a:endParaRPr lang="zh-CN" altLang="en-US" sz="1600">
              <a:solidFill>
                <a:schemeClr val="bg1"/>
              </a:solidFill>
              <a:latin typeface="微软雅黑" panose="020B0503020204020204" pitchFamily="34" charset="-122"/>
              <a:ea typeface="微软雅黑" panose="020B0503020204020204" pitchFamily="34" charset="-122"/>
            </a:endParaRPr>
          </a:p>
        </p:txBody>
      </p:sp>
      <p:sp>
        <p:nvSpPr>
          <p:cNvPr id="37" name="矩形 36"/>
          <p:cNvSpPr/>
          <p:nvPr/>
        </p:nvSpPr>
        <p:spPr>
          <a:xfrm>
            <a:off x="5991035" y="5955838"/>
            <a:ext cx="1785456" cy="557041"/>
          </a:xfrm>
          <a:prstGeom prst="rect">
            <a:avLst/>
          </a:prstGeom>
          <a:solidFill>
            <a:srgbClr val="79569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zh-CN" altLang="en-US" sz="1600">
                <a:solidFill>
                  <a:schemeClr val="bg1"/>
                </a:solidFill>
                <a:latin typeface="微软雅黑" panose="020B0503020204020204" pitchFamily="34" charset="-122"/>
                <a:ea typeface="微软雅黑" panose="020B0503020204020204" pitchFamily="34" charset="-122"/>
              </a:rPr>
              <a:t>产品系列</a:t>
            </a:r>
            <a:r>
              <a:rPr lang="en-US" altLang="zh-CN" sz="1600">
                <a:solidFill>
                  <a:schemeClr val="bg1"/>
                </a:solidFill>
                <a:latin typeface="微软雅黑" panose="020B0503020204020204" pitchFamily="34" charset="-122"/>
                <a:ea typeface="微软雅黑" panose="020B0503020204020204" pitchFamily="34" charset="-122"/>
              </a:rPr>
              <a:t>2</a:t>
            </a:r>
            <a:endParaRPr lang="zh-CN" altLang="en-US" sz="1600">
              <a:solidFill>
                <a:schemeClr val="bg1"/>
              </a:solidFill>
              <a:latin typeface="微软雅黑" panose="020B0503020204020204" pitchFamily="34" charset="-122"/>
              <a:ea typeface="微软雅黑" panose="020B0503020204020204" pitchFamily="34" charset="-122"/>
            </a:endParaRPr>
          </a:p>
        </p:txBody>
      </p:sp>
      <p:sp>
        <p:nvSpPr>
          <p:cNvPr id="38" name="矩形 37"/>
          <p:cNvSpPr/>
          <p:nvPr/>
        </p:nvSpPr>
        <p:spPr>
          <a:xfrm>
            <a:off x="7874384" y="5955838"/>
            <a:ext cx="1785456" cy="557041"/>
          </a:xfrm>
          <a:prstGeom prst="rect">
            <a:avLst/>
          </a:prstGeom>
          <a:solidFill>
            <a:srgbClr val="79569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zh-CN" altLang="en-US" sz="1600">
                <a:solidFill>
                  <a:schemeClr val="bg1"/>
                </a:solidFill>
                <a:latin typeface="微软雅黑" panose="020B0503020204020204" pitchFamily="34" charset="-122"/>
                <a:ea typeface="微软雅黑" panose="020B0503020204020204" pitchFamily="34" charset="-122"/>
              </a:rPr>
              <a:t>产品系列</a:t>
            </a:r>
            <a:r>
              <a:rPr lang="en-US" altLang="zh-CN" sz="1600">
                <a:solidFill>
                  <a:schemeClr val="bg1"/>
                </a:solidFill>
                <a:latin typeface="微软雅黑" panose="020B0503020204020204" pitchFamily="34" charset="-122"/>
                <a:ea typeface="微软雅黑" panose="020B0503020204020204" pitchFamily="34" charset="-122"/>
              </a:rPr>
              <a:t>3</a:t>
            </a:r>
            <a:endParaRPr lang="zh-CN" altLang="en-US" sz="1600">
              <a:solidFill>
                <a:schemeClr val="bg1"/>
              </a:solidFill>
              <a:latin typeface="微软雅黑" panose="020B0503020204020204" pitchFamily="34" charset="-122"/>
              <a:ea typeface="微软雅黑" panose="020B0503020204020204" pitchFamily="34" charset="-122"/>
            </a:endParaRPr>
          </a:p>
        </p:txBody>
      </p:sp>
      <p:sp>
        <p:nvSpPr>
          <p:cNvPr id="39" name="矩形 38"/>
          <p:cNvSpPr/>
          <p:nvPr/>
        </p:nvSpPr>
        <p:spPr>
          <a:xfrm>
            <a:off x="9757732" y="5955838"/>
            <a:ext cx="1785456" cy="557041"/>
          </a:xfrm>
          <a:prstGeom prst="rect">
            <a:avLst/>
          </a:prstGeom>
          <a:solidFill>
            <a:srgbClr val="79569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zh-CN" altLang="en-US" sz="1600">
                <a:solidFill>
                  <a:schemeClr val="bg1"/>
                </a:solidFill>
                <a:latin typeface="微软雅黑" panose="020B0503020204020204" pitchFamily="34" charset="-122"/>
                <a:ea typeface="微软雅黑" panose="020B0503020204020204" pitchFamily="34" charset="-122"/>
              </a:rPr>
              <a:t>产品系列</a:t>
            </a:r>
            <a:r>
              <a:rPr lang="en-US" altLang="zh-CN" sz="1600">
                <a:solidFill>
                  <a:schemeClr val="bg1"/>
                </a:solidFill>
                <a:latin typeface="微软雅黑" panose="020B0503020204020204" pitchFamily="34" charset="-122"/>
                <a:ea typeface="微软雅黑" panose="020B0503020204020204" pitchFamily="34" charset="-122"/>
              </a:rPr>
              <a:t>4</a:t>
            </a:r>
            <a:endParaRPr lang="zh-CN" altLang="en-US" sz="1600">
              <a:solidFill>
                <a:schemeClr val="bg1"/>
              </a:solidFill>
              <a:latin typeface="微软雅黑" panose="020B0503020204020204" pitchFamily="34" charset="-122"/>
              <a:ea typeface="微软雅黑" panose="020B0503020204020204" pitchFamily="34" charset="-122"/>
            </a:endParaRPr>
          </a:p>
        </p:txBody>
      </p:sp>
      <p:graphicFrame>
        <p:nvGraphicFramePr>
          <p:cNvPr id="40" name="表格 39"/>
          <p:cNvGraphicFramePr>
            <a:graphicFrameLocks noGrp="1"/>
          </p:cNvGraphicFramePr>
          <p:nvPr/>
        </p:nvGraphicFramePr>
        <p:xfrm>
          <a:off x="1513489" y="1387365"/>
          <a:ext cx="2355963" cy="2514296"/>
        </p:xfrm>
        <a:graphic>
          <a:graphicData uri="http://schemas.openxmlformats.org/drawingml/2006/table">
            <a:tbl>
              <a:tblPr firstRow="1" bandRow="1">
                <a:tableStyleId>{5C22544A-7EE6-4342-B048-85BDC9FD1C3A}</a:tableStyleId>
              </a:tblPr>
              <a:tblGrid>
                <a:gridCol w="2355963"/>
              </a:tblGrid>
              <a:tr h="628574">
                <a:tc>
                  <a:txBody>
                    <a:bodyPr wrap="square"/>
                    <a:lstStyle/>
                    <a:p>
                      <a:r>
                        <a:rPr lang="zh-CN" altLang="en-US" sz="1600" b="0">
                          <a:solidFill>
                            <a:srgbClr val="795696"/>
                          </a:solidFill>
                          <a:latin typeface="微软雅黑" panose="020B0503020204020204" pitchFamily="34" charset="-122"/>
                          <a:ea typeface="微软雅黑" panose="020B0503020204020204" pitchFamily="34" charset="-122"/>
                        </a:rPr>
                        <a:t>你是谁？</a:t>
                      </a:r>
                      <a:endParaRPr lang="zh-CN" altLang="en-US" sz="1600" b="0">
                        <a:solidFill>
                          <a:srgbClr val="795696"/>
                        </a:solidFill>
                        <a:latin typeface="微软雅黑" panose="020B0503020204020204" pitchFamily="34" charset="-122"/>
                        <a:ea typeface="微软雅黑" panose="020B0503020204020204" pitchFamily="34" charset="-122"/>
                      </a:endParaRPr>
                    </a:p>
                  </a:txBody>
                  <a:tcPr vert="horz" anchor="ctr">
                    <a:lnL w="19050" cap="flat" cmpd="sng" algn="ctr">
                      <a:solidFill>
                        <a:srgbClr val="795696"/>
                      </a:solidFill>
                      <a:prstDash val="dash"/>
                      <a:round/>
                      <a:headEnd type="none" w="med" len="med"/>
                      <a:tailEnd type="none" w="med" len="med"/>
                    </a:lnL>
                    <a:lnR w="19050" cap="flat" cmpd="sng" algn="ctr">
                      <a:solidFill>
                        <a:srgbClr val="795696"/>
                      </a:solidFill>
                      <a:prstDash val="dash"/>
                      <a:round/>
                      <a:headEnd type="none" w="med" len="med"/>
                      <a:tailEnd type="none" w="med" len="med"/>
                    </a:lnR>
                    <a:lnT w="19050" cap="flat" cmpd="sng" algn="ctr">
                      <a:solidFill>
                        <a:srgbClr val="795696"/>
                      </a:solidFill>
                      <a:prstDash val="dash"/>
                      <a:round/>
                      <a:headEnd type="none" w="med" len="med"/>
                      <a:tailEnd type="none" w="med" len="med"/>
                    </a:lnT>
                    <a:lnB w="19050" cap="flat" cmpd="sng" algn="ctr">
                      <a:solidFill>
                        <a:schemeClr val="tx1"/>
                      </a:solidFill>
                      <a:prstDash val="dash"/>
                      <a:round/>
                      <a:headEnd type="none" w="med" len="med"/>
                      <a:tailEnd type="none" w="med" len="med"/>
                    </a:lnB>
                    <a:solidFill>
                      <a:schemeClr val="bg1"/>
                    </a:solidFill>
                  </a:tcPr>
                </a:tc>
              </a:tr>
              <a:tr h="628574">
                <a:tc>
                  <a:txBody>
                    <a:bodyPr wrap="square"/>
                    <a:lstStyle/>
                    <a:p>
                      <a:r>
                        <a:rPr lang="zh-CN" altLang="en-US" sz="1600" b="0">
                          <a:solidFill>
                            <a:srgbClr val="795696"/>
                          </a:solidFill>
                          <a:latin typeface="微软雅黑" panose="020B0503020204020204" pitchFamily="34" charset="-122"/>
                          <a:ea typeface="微软雅黑" panose="020B0503020204020204" pitchFamily="34" charset="-122"/>
                        </a:rPr>
                        <a:t>你主张什么？</a:t>
                      </a:r>
                      <a:endParaRPr lang="zh-CN" altLang="en-US" sz="1600" b="0">
                        <a:solidFill>
                          <a:srgbClr val="795696"/>
                        </a:solidFill>
                        <a:latin typeface="微软雅黑" panose="020B0503020204020204" pitchFamily="34" charset="-122"/>
                        <a:ea typeface="微软雅黑" panose="020B0503020204020204" pitchFamily="34" charset="-122"/>
                      </a:endParaRPr>
                    </a:p>
                  </a:txBody>
                  <a:tcPr vert="horz" anchor="ctr">
                    <a:lnL w="19050" cap="flat" cmpd="sng" algn="ctr">
                      <a:solidFill>
                        <a:srgbClr val="795696"/>
                      </a:solidFill>
                      <a:prstDash val="dash"/>
                      <a:round/>
                      <a:headEnd type="none" w="med" len="med"/>
                      <a:tailEnd type="none" w="med" len="med"/>
                    </a:lnL>
                    <a:lnR w="19050" cap="flat" cmpd="sng" algn="ctr">
                      <a:solidFill>
                        <a:srgbClr val="795696"/>
                      </a:solidFill>
                      <a:prstDash val="dash"/>
                      <a:round/>
                      <a:headEnd type="none" w="med" len="med"/>
                      <a:tailEnd type="none" w="med" len="med"/>
                    </a:lnR>
                    <a:lnT w="19050" cap="flat" cmpd="sng" algn="ctr">
                      <a:solidFill>
                        <a:schemeClr val="tx1"/>
                      </a:solidFill>
                      <a:prstDash val="dash"/>
                      <a:round/>
                      <a:headEnd type="none" w="med" len="med"/>
                      <a:tailEnd type="none" w="med" len="med"/>
                    </a:lnT>
                    <a:lnB w="19050" cap="flat" cmpd="sng" algn="ctr">
                      <a:solidFill>
                        <a:schemeClr val="tx1"/>
                      </a:solidFill>
                      <a:prstDash val="dash"/>
                      <a:round/>
                      <a:headEnd type="none" w="med" len="med"/>
                      <a:tailEnd type="none" w="med" len="med"/>
                    </a:lnB>
                    <a:solidFill>
                      <a:schemeClr val="bg1"/>
                    </a:solidFill>
                  </a:tcPr>
                </a:tc>
              </a:tr>
              <a:tr h="628574">
                <a:tc>
                  <a:txBody>
                    <a:bodyPr wrap="square"/>
                    <a:lstStyle/>
                    <a:p>
                      <a:r>
                        <a:rPr lang="zh-CN" altLang="en-US" sz="1600" b="0">
                          <a:solidFill>
                            <a:srgbClr val="795696"/>
                          </a:solidFill>
                          <a:latin typeface="微软雅黑" panose="020B0503020204020204" pitchFamily="34" charset="-122"/>
                          <a:ea typeface="微软雅黑" panose="020B0503020204020204" pitchFamily="34" charset="-122"/>
                        </a:rPr>
                        <a:t>你的风格是什么？</a:t>
                      </a:r>
                      <a:endParaRPr lang="zh-CN" altLang="en-US" sz="1600" b="0">
                        <a:solidFill>
                          <a:srgbClr val="795696"/>
                        </a:solidFill>
                        <a:latin typeface="微软雅黑" panose="020B0503020204020204" pitchFamily="34" charset="-122"/>
                        <a:ea typeface="微软雅黑" panose="020B0503020204020204" pitchFamily="34" charset="-122"/>
                      </a:endParaRPr>
                    </a:p>
                  </a:txBody>
                  <a:tcPr vert="horz" anchor="ctr">
                    <a:lnL w="19050" cap="flat" cmpd="sng" algn="ctr">
                      <a:solidFill>
                        <a:srgbClr val="795696"/>
                      </a:solidFill>
                      <a:prstDash val="dash"/>
                      <a:round/>
                      <a:headEnd type="none" w="med" len="med"/>
                      <a:tailEnd type="none" w="med" len="med"/>
                    </a:lnL>
                    <a:lnR w="19050" cap="flat" cmpd="sng" algn="ctr">
                      <a:solidFill>
                        <a:srgbClr val="795696"/>
                      </a:solidFill>
                      <a:prstDash val="dash"/>
                      <a:round/>
                      <a:headEnd type="none" w="med" len="med"/>
                      <a:tailEnd type="none" w="med" len="med"/>
                    </a:lnR>
                    <a:lnT w="19050" cap="flat" cmpd="sng" algn="ctr">
                      <a:solidFill>
                        <a:schemeClr val="tx1"/>
                      </a:solidFill>
                      <a:prstDash val="dash"/>
                      <a:round/>
                      <a:headEnd type="none" w="med" len="med"/>
                      <a:tailEnd type="none" w="med" len="med"/>
                    </a:lnT>
                    <a:lnB w="19050" cap="flat" cmpd="sng" algn="ctr">
                      <a:solidFill>
                        <a:schemeClr val="tx1"/>
                      </a:solidFill>
                      <a:prstDash val="dash"/>
                      <a:round/>
                      <a:headEnd type="none" w="med" len="med"/>
                      <a:tailEnd type="none" w="med" len="med"/>
                    </a:lnB>
                    <a:solidFill>
                      <a:schemeClr val="bg1"/>
                    </a:solidFill>
                  </a:tcPr>
                </a:tc>
              </a:tr>
              <a:tr h="628574">
                <a:tc>
                  <a:txBody>
                    <a:bodyPr wrap="square"/>
                    <a:lstStyle/>
                    <a:p>
                      <a:r>
                        <a:rPr lang="zh-CN" altLang="en-US" sz="1600" b="0">
                          <a:solidFill>
                            <a:srgbClr val="795696"/>
                          </a:solidFill>
                          <a:latin typeface="微软雅黑" panose="020B0503020204020204" pitchFamily="34" charset="-122"/>
                          <a:ea typeface="微软雅黑" panose="020B0503020204020204" pitchFamily="34" charset="-122"/>
                        </a:rPr>
                        <a:t>你的口号是什么？</a:t>
                      </a:r>
                      <a:endParaRPr lang="zh-CN" altLang="en-US" sz="1600" b="0">
                        <a:solidFill>
                          <a:srgbClr val="795696"/>
                        </a:solidFill>
                        <a:latin typeface="微软雅黑" panose="020B0503020204020204" pitchFamily="34" charset="-122"/>
                        <a:ea typeface="微软雅黑" panose="020B0503020204020204" pitchFamily="34" charset="-122"/>
                      </a:endParaRPr>
                    </a:p>
                  </a:txBody>
                  <a:tcPr vert="horz" anchor="ctr">
                    <a:lnL w="19050" cap="flat" cmpd="sng" algn="ctr">
                      <a:solidFill>
                        <a:srgbClr val="795696"/>
                      </a:solidFill>
                      <a:prstDash val="dash"/>
                      <a:round/>
                      <a:headEnd type="none" w="med" len="med"/>
                      <a:tailEnd type="none" w="med" len="med"/>
                    </a:lnL>
                    <a:lnR w="19050" cap="flat" cmpd="sng" algn="ctr">
                      <a:solidFill>
                        <a:srgbClr val="795696"/>
                      </a:solidFill>
                      <a:prstDash val="dash"/>
                      <a:round/>
                      <a:headEnd type="none" w="med" len="med"/>
                      <a:tailEnd type="none" w="med" len="med"/>
                    </a:lnR>
                    <a:lnT w="19050" cap="flat" cmpd="sng" algn="ctr">
                      <a:solidFill>
                        <a:schemeClr val="tx1"/>
                      </a:solidFill>
                      <a:prstDash val="dash"/>
                      <a:round/>
                      <a:headEnd type="none" w="med" len="med"/>
                      <a:tailEnd type="none" w="med" len="med"/>
                    </a:lnT>
                    <a:lnB w="19050" cap="flat" cmpd="sng" algn="ctr">
                      <a:solidFill>
                        <a:srgbClr val="795696"/>
                      </a:solidFill>
                      <a:prstDash val="dash"/>
                      <a:round/>
                      <a:headEnd type="none" w="med" len="med"/>
                      <a:tailEnd type="none" w="med" len="med"/>
                    </a:lnB>
                    <a:solidFill>
                      <a:schemeClr val="bg1"/>
                    </a:solidFill>
                  </a:tcPr>
                </a:tc>
              </a:tr>
            </a:tbl>
          </a:graphicData>
        </a:graphic>
      </p:graphicFrame>
      <p:graphicFrame>
        <p:nvGraphicFramePr>
          <p:cNvPr id="41" name="表格 40"/>
          <p:cNvGraphicFramePr>
            <a:graphicFrameLocks noGrp="1"/>
          </p:cNvGraphicFramePr>
          <p:nvPr/>
        </p:nvGraphicFramePr>
        <p:xfrm>
          <a:off x="1513489" y="4016686"/>
          <a:ext cx="2355962" cy="1169566"/>
        </p:xfrm>
        <a:graphic>
          <a:graphicData uri="http://schemas.openxmlformats.org/drawingml/2006/table">
            <a:tbl>
              <a:tblPr firstRow="1" bandRow="1">
                <a:tableStyleId>{5C22544A-7EE6-4342-B048-85BDC9FD1C3A}</a:tableStyleId>
              </a:tblPr>
              <a:tblGrid>
                <a:gridCol w="2355962"/>
              </a:tblGrid>
              <a:tr h="584783">
                <a:tc>
                  <a:txBody>
                    <a:bodyPr wrap="square"/>
                    <a:lstStyle/>
                    <a:p>
                      <a:r>
                        <a:rPr lang="zh-CN" altLang="en-US" sz="1600" b="0">
                          <a:solidFill>
                            <a:srgbClr val="795696"/>
                          </a:solidFill>
                          <a:latin typeface="微软雅黑" panose="020B0503020204020204" pitchFamily="34" charset="-122"/>
                          <a:ea typeface="微软雅黑" panose="020B0503020204020204" pitchFamily="34" charset="-122"/>
                        </a:rPr>
                        <a:t>目标人群是谁？</a:t>
                      </a:r>
                      <a:endParaRPr lang="zh-CN" altLang="en-US" sz="1600" b="0">
                        <a:solidFill>
                          <a:srgbClr val="795696"/>
                        </a:solidFill>
                        <a:latin typeface="微软雅黑" panose="020B0503020204020204" pitchFamily="34" charset="-122"/>
                        <a:ea typeface="微软雅黑" panose="020B0503020204020204" pitchFamily="34" charset="-122"/>
                      </a:endParaRPr>
                    </a:p>
                  </a:txBody>
                  <a:tcPr vert="horz" anchor="ctr">
                    <a:lnL w="19050" cap="flat" cmpd="sng" algn="ctr">
                      <a:solidFill>
                        <a:srgbClr val="795696"/>
                      </a:solidFill>
                      <a:prstDash val="dash"/>
                      <a:round/>
                      <a:headEnd type="none" w="med" len="med"/>
                      <a:tailEnd type="none" w="med" len="med"/>
                    </a:lnL>
                    <a:lnR w="19050" cap="flat" cmpd="sng" algn="ctr">
                      <a:solidFill>
                        <a:srgbClr val="795696"/>
                      </a:solidFill>
                      <a:prstDash val="dash"/>
                      <a:round/>
                      <a:headEnd type="none" w="med" len="med"/>
                      <a:tailEnd type="none" w="med" len="med"/>
                    </a:lnR>
                    <a:lnT w="19050" cap="flat" cmpd="sng" algn="ctr">
                      <a:solidFill>
                        <a:srgbClr val="795696"/>
                      </a:solidFill>
                      <a:prstDash val="dash"/>
                      <a:round/>
                      <a:headEnd type="none" w="med" len="med"/>
                      <a:tailEnd type="none" w="med" len="med"/>
                    </a:lnT>
                    <a:lnB w="19050" cap="flat" cmpd="sng" algn="ctr">
                      <a:solidFill>
                        <a:schemeClr val="tx1"/>
                      </a:solidFill>
                      <a:prstDash val="dash"/>
                      <a:round/>
                      <a:headEnd type="none" w="med" len="med"/>
                      <a:tailEnd type="none" w="med" len="med"/>
                    </a:lnB>
                    <a:solidFill>
                      <a:schemeClr val="bg1"/>
                    </a:solidFill>
                  </a:tcPr>
                </a:tc>
              </a:tr>
              <a:tr h="584783">
                <a:tc>
                  <a:txBody>
                    <a:bodyPr wrap="square"/>
                    <a:lstStyle/>
                    <a:p>
                      <a:r>
                        <a:rPr lang="zh-CN" altLang="en-US" sz="1600" b="0">
                          <a:solidFill>
                            <a:srgbClr val="795696"/>
                          </a:solidFill>
                          <a:latin typeface="微软雅黑" panose="020B0503020204020204" pitchFamily="34" charset="-122"/>
                          <a:ea typeface="微软雅黑" panose="020B0503020204020204" pitchFamily="34" charset="-122"/>
                        </a:rPr>
                        <a:t>你能给</a:t>
                      </a:r>
                      <a:r>
                        <a:rPr lang="en-US" altLang="zh-CN" sz="1600" b="0">
                          <a:solidFill>
                            <a:srgbClr val="795696"/>
                          </a:solidFill>
                          <a:latin typeface="微软雅黑" panose="020B0503020204020204" pitchFamily="34" charset="-122"/>
                          <a:ea typeface="微软雅黑" panose="020B0503020204020204" pitchFamily="34" charset="-122"/>
                        </a:rPr>
                        <a:t>TA</a:t>
                      </a:r>
                      <a:r>
                        <a:rPr lang="zh-CN" altLang="en-US" sz="1600" b="0">
                          <a:solidFill>
                            <a:srgbClr val="795696"/>
                          </a:solidFill>
                          <a:latin typeface="微软雅黑" panose="020B0503020204020204" pitchFamily="34" charset="-122"/>
                          <a:ea typeface="微软雅黑" panose="020B0503020204020204" pitchFamily="34" charset="-122"/>
                        </a:rPr>
                        <a:t>带来什么利益？</a:t>
                      </a:r>
                      <a:endParaRPr lang="zh-CN" altLang="en-US" sz="1600" b="0">
                        <a:solidFill>
                          <a:srgbClr val="795696"/>
                        </a:solidFill>
                        <a:latin typeface="微软雅黑" panose="020B0503020204020204" pitchFamily="34" charset="-122"/>
                        <a:ea typeface="微软雅黑" panose="020B0503020204020204" pitchFamily="34" charset="-122"/>
                      </a:endParaRPr>
                    </a:p>
                  </a:txBody>
                  <a:tcPr vert="horz" anchor="ctr">
                    <a:lnL w="19050" cap="flat" cmpd="sng" algn="ctr">
                      <a:solidFill>
                        <a:srgbClr val="795696"/>
                      </a:solidFill>
                      <a:prstDash val="dash"/>
                      <a:round/>
                      <a:headEnd type="none" w="med" len="med"/>
                      <a:tailEnd type="none" w="med" len="med"/>
                    </a:lnL>
                    <a:lnR w="19050" cap="flat" cmpd="sng" algn="ctr">
                      <a:solidFill>
                        <a:srgbClr val="795696"/>
                      </a:solidFill>
                      <a:prstDash val="dash"/>
                      <a:round/>
                      <a:headEnd type="none" w="med" len="med"/>
                      <a:tailEnd type="none" w="med" len="med"/>
                    </a:lnR>
                    <a:lnT w="19050" cap="flat" cmpd="sng" algn="ctr">
                      <a:solidFill>
                        <a:schemeClr val="tx1"/>
                      </a:solidFill>
                      <a:prstDash val="dash"/>
                      <a:round/>
                      <a:headEnd type="none" w="med" len="med"/>
                      <a:tailEnd type="none" w="med" len="med"/>
                    </a:lnT>
                    <a:lnB w="19050" cap="flat" cmpd="sng" algn="ctr">
                      <a:solidFill>
                        <a:srgbClr val="795696"/>
                      </a:solidFill>
                      <a:prstDash val="dash"/>
                      <a:round/>
                      <a:headEnd type="none" w="med" len="med"/>
                      <a:tailEnd type="none" w="med" len="med"/>
                    </a:lnB>
                    <a:solidFill>
                      <a:schemeClr val="bg1"/>
                    </a:solidFill>
                  </a:tcPr>
                </a:tc>
              </a:tr>
            </a:tbl>
          </a:graphicData>
        </a:graphic>
      </p:graphicFrame>
      <p:graphicFrame>
        <p:nvGraphicFramePr>
          <p:cNvPr id="42" name="表格 41"/>
          <p:cNvGraphicFramePr>
            <a:graphicFrameLocks noGrp="1"/>
          </p:cNvGraphicFramePr>
          <p:nvPr/>
        </p:nvGraphicFramePr>
        <p:xfrm>
          <a:off x="1513489" y="5327287"/>
          <a:ext cx="2355962" cy="502672"/>
        </p:xfrm>
        <a:graphic>
          <a:graphicData uri="http://schemas.openxmlformats.org/drawingml/2006/table">
            <a:tbl>
              <a:tblPr firstRow="1" bandRow="1">
                <a:tableStyleId>{5C22544A-7EE6-4342-B048-85BDC9FD1C3A}</a:tableStyleId>
              </a:tblPr>
              <a:tblGrid>
                <a:gridCol w="2355962"/>
              </a:tblGrid>
              <a:tr h="502672">
                <a:tc>
                  <a:txBody>
                    <a:bodyPr wrap="square"/>
                    <a:lstStyle/>
                    <a:p>
                      <a:r>
                        <a:rPr lang="zh-CN" altLang="en-US" sz="1600" b="0">
                          <a:solidFill>
                            <a:srgbClr val="795696"/>
                          </a:solidFill>
                          <a:latin typeface="微软雅黑" panose="020B0503020204020204" pitchFamily="34" charset="-122"/>
                          <a:ea typeface="微软雅黑" panose="020B0503020204020204" pitchFamily="34" charset="-122"/>
                        </a:rPr>
                        <a:t>你凭什么被</a:t>
                      </a:r>
                      <a:r>
                        <a:rPr lang="en-US" altLang="zh-CN" sz="1600" b="0">
                          <a:solidFill>
                            <a:srgbClr val="795696"/>
                          </a:solidFill>
                          <a:latin typeface="微软雅黑" panose="020B0503020204020204" pitchFamily="34" charset="-122"/>
                          <a:ea typeface="微软雅黑" panose="020B0503020204020204" pitchFamily="34" charset="-122"/>
                        </a:rPr>
                        <a:t>TA</a:t>
                      </a:r>
                      <a:r>
                        <a:rPr lang="zh-CN" altLang="en-US" sz="1600" b="0">
                          <a:solidFill>
                            <a:srgbClr val="795696"/>
                          </a:solidFill>
                          <a:latin typeface="微软雅黑" panose="020B0503020204020204" pitchFamily="34" charset="-122"/>
                          <a:ea typeface="微软雅黑" panose="020B0503020204020204" pitchFamily="34" charset="-122"/>
                        </a:rPr>
                        <a:t>相信？</a:t>
                      </a:r>
                      <a:endParaRPr lang="zh-CN" altLang="en-US" sz="1600" b="0">
                        <a:solidFill>
                          <a:srgbClr val="795696"/>
                        </a:solidFill>
                        <a:latin typeface="微软雅黑" panose="020B0503020204020204" pitchFamily="34" charset="-122"/>
                        <a:ea typeface="微软雅黑" panose="020B0503020204020204" pitchFamily="34" charset="-122"/>
                      </a:endParaRPr>
                    </a:p>
                  </a:txBody>
                  <a:tcPr vert="horz" anchor="ctr">
                    <a:lnL w="19050" cap="flat" cmpd="sng" algn="ctr">
                      <a:solidFill>
                        <a:srgbClr val="795696"/>
                      </a:solidFill>
                      <a:prstDash val="dash"/>
                      <a:round/>
                      <a:headEnd type="none" w="med" len="med"/>
                      <a:tailEnd type="none" w="med" len="med"/>
                    </a:lnL>
                    <a:lnR w="19050" cap="flat" cmpd="sng" algn="ctr">
                      <a:solidFill>
                        <a:srgbClr val="795696"/>
                      </a:solidFill>
                      <a:prstDash val="dash"/>
                      <a:round/>
                      <a:headEnd type="none" w="med" len="med"/>
                      <a:tailEnd type="none" w="med" len="med"/>
                    </a:lnR>
                    <a:lnT w="19050" cap="flat" cmpd="sng" algn="ctr">
                      <a:solidFill>
                        <a:srgbClr val="795696"/>
                      </a:solidFill>
                      <a:prstDash val="dash"/>
                      <a:round/>
                      <a:headEnd type="none" w="med" len="med"/>
                      <a:tailEnd type="none" w="med" len="med"/>
                    </a:lnT>
                    <a:lnB w="19050" cap="flat" cmpd="sng" algn="ctr">
                      <a:solidFill>
                        <a:srgbClr val="795696"/>
                      </a:solidFill>
                      <a:prstDash val="dash"/>
                      <a:round/>
                      <a:headEnd type="none" w="med" len="med"/>
                      <a:tailEnd type="none" w="med" len="med"/>
                    </a:lnB>
                    <a:solidFill>
                      <a:schemeClr val="bg1"/>
                    </a:solidFill>
                  </a:tcPr>
                </a:tc>
              </a:tr>
            </a:tbl>
          </a:graphicData>
        </a:graphic>
      </p:graphicFrame>
      <p:graphicFrame>
        <p:nvGraphicFramePr>
          <p:cNvPr id="43" name="表格 42"/>
          <p:cNvGraphicFramePr>
            <a:graphicFrameLocks noGrp="1"/>
          </p:cNvGraphicFramePr>
          <p:nvPr/>
        </p:nvGraphicFramePr>
        <p:xfrm>
          <a:off x="1513489" y="6010208"/>
          <a:ext cx="2355962" cy="502672"/>
        </p:xfrm>
        <a:graphic>
          <a:graphicData uri="http://schemas.openxmlformats.org/drawingml/2006/table">
            <a:tbl>
              <a:tblPr firstRow="1" bandRow="1">
                <a:tableStyleId>{5C22544A-7EE6-4342-B048-85BDC9FD1C3A}</a:tableStyleId>
              </a:tblPr>
              <a:tblGrid>
                <a:gridCol w="2355962"/>
              </a:tblGrid>
              <a:tr h="502672">
                <a:tc>
                  <a:txBody>
                    <a:bodyPr wrap="square"/>
                    <a:lstStyle/>
                    <a:p>
                      <a:r>
                        <a:rPr lang="zh-CN" altLang="en-US" sz="1600" b="0">
                          <a:solidFill>
                            <a:srgbClr val="795696"/>
                          </a:solidFill>
                          <a:latin typeface="微软雅黑" panose="020B0503020204020204" pitchFamily="34" charset="-122"/>
                          <a:ea typeface="微软雅黑" panose="020B0503020204020204" pitchFamily="34" charset="-122"/>
                        </a:rPr>
                        <a:t>你都有什么产品？</a:t>
                      </a:r>
                      <a:endParaRPr lang="zh-CN" altLang="en-US" sz="1600" b="0">
                        <a:solidFill>
                          <a:srgbClr val="795696"/>
                        </a:solidFill>
                        <a:latin typeface="微软雅黑" panose="020B0503020204020204" pitchFamily="34" charset="-122"/>
                        <a:ea typeface="微软雅黑" panose="020B0503020204020204" pitchFamily="34" charset="-122"/>
                      </a:endParaRPr>
                    </a:p>
                  </a:txBody>
                  <a:tcPr vert="horz" anchor="ctr">
                    <a:lnL w="19050" cap="flat" cmpd="sng" algn="ctr">
                      <a:solidFill>
                        <a:srgbClr val="795696"/>
                      </a:solidFill>
                      <a:prstDash val="dash"/>
                      <a:round/>
                      <a:headEnd type="none" w="med" len="med"/>
                      <a:tailEnd type="none" w="med" len="med"/>
                    </a:lnL>
                    <a:lnR w="19050" cap="flat" cmpd="sng" algn="ctr">
                      <a:solidFill>
                        <a:srgbClr val="795696"/>
                      </a:solidFill>
                      <a:prstDash val="dash"/>
                      <a:round/>
                      <a:headEnd type="none" w="med" len="med"/>
                      <a:tailEnd type="none" w="med" len="med"/>
                    </a:lnR>
                    <a:lnT w="19050" cap="flat" cmpd="sng" algn="ctr">
                      <a:solidFill>
                        <a:srgbClr val="795696"/>
                      </a:solidFill>
                      <a:prstDash val="dash"/>
                      <a:round/>
                      <a:headEnd type="none" w="med" len="med"/>
                      <a:tailEnd type="none" w="med" len="med"/>
                    </a:lnT>
                    <a:lnB w="19050" cap="flat" cmpd="sng" algn="ctr">
                      <a:solidFill>
                        <a:srgbClr val="795696"/>
                      </a:solidFill>
                      <a:prstDash val="dash"/>
                      <a:round/>
                      <a:headEnd type="none" w="med" len="med"/>
                      <a:tailEnd type="none" w="med" len="med"/>
                    </a:lnB>
                    <a:solidFill>
                      <a:schemeClr val="bg1"/>
                    </a:solidFill>
                  </a:tcPr>
                </a:tc>
              </a:tr>
            </a:tbl>
          </a:graphicData>
        </a:graphic>
      </p:graphicFrame>
      <p:sp>
        <p:nvSpPr>
          <p:cNvPr id="45" name="文本框 44"/>
          <p:cNvSpPr txBox="1"/>
          <p:nvPr/>
        </p:nvSpPr>
        <p:spPr>
          <a:xfrm>
            <a:off x="363780" y="2371634"/>
            <a:ext cx="1149709" cy="369332"/>
          </a:xfrm>
          <a:prstGeom prst="rect">
            <a:avLst/>
          </a:prstGeom>
          <a:noFill/>
        </p:spPr>
        <p:txBody>
          <a:bodyPr wrap="square">
            <a:spAutoFit/>
          </a:bodyPr>
          <a:lstStyle/>
          <a:p>
            <a:r>
              <a:rPr lang="zh-CN" altLang="en-US">
                <a:solidFill>
                  <a:srgbClr val="795696"/>
                </a:solidFill>
                <a:latin typeface="微软雅黑" panose="020B0503020204020204" pitchFamily="34" charset="-122"/>
                <a:ea typeface="微软雅黑" panose="020B0503020204020204" pitchFamily="34" charset="-122"/>
              </a:rPr>
              <a:t>心智占据</a:t>
            </a:r>
            <a:endParaRPr lang="zh-CN" altLang="en-US">
              <a:solidFill>
                <a:srgbClr val="795696"/>
              </a:solidFill>
              <a:latin typeface="微软雅黑" panose="020B0503020204020204" pitchFamily="34" charset="-122"/>
              <a:ea typeface="微软雅黑" panose="020B0503020204020204" pitchFamily="34" charset="-122"/>
            </a:endParaRPr>
          </a:p>
        </p:txBody>
      </p:sp>
      <p:sp>
        <p:nvSpPr>
          <p:cNvPr id="46" name="文本框 45"/>
          <p:cNvSpPr txBox="1"/>
          <p:nvPr/>
        </p:nvSpPr>
        <p:spPr>
          <a:xfrm>
            <a:off x="363780" y="4429808"/>
            <a:ext cx="1149709" cy="369332"/>
          </a:xfrm>
          <a:prstGeom prst="rect">
            <a:avLst/>
          </a:prstGeom>
          <a:noFill/>
        </p:spPr>
        <p:txBody>
          <a:bodyPr wrap="square">
            <a:spAutoFit/>
          </a:bodyPr>
          <a:lstStyle/>
          <a:p>
            <a:r>
              <a:rPr lang="zh-CN" altLang="en-US">
                <a:solidFill>
                  <a:srgbClr val="795696"/>
                </a:solidFill>
                <a:latin typeface="微软雅黑" panose="020B0503020204020204" pitchFamily="34" charset="-122"/>
                <a:ea typeface="微软雅黑" panose="020B0503020204020204" pitchFamily="34" charset="-122"/>
              </a:rPr>
              <a:t>利益表达</a:t>
            </a:r>
            <a:endParaRPr lang="zh-CN" altLang="en-US">
              <a:solidFill>
                <a:srgbClr val="795696"/>
              </a:solidFill>
              <a:latin typeface="微软雅黑" panose="020B0503020204020204" pitchFamily="34" charset="-122"/>
              <a:ea typeface="微软雅黑" panose="020B0503020204020204" pitchFamily="34" charset="-122"/>
            </a:endParaRPr>
          </a:p>
        </p:txBody>
      </p:sp>
      <p:sp>
        <p:nvSpPr>
          <p:cNvPr id="47" name="文本框 46"/>
          <p:cNvSpPr txBox="1"/>
          <p:nvPr/>
        </p:nvSpPr>
        <p:spPr>
          <a:xfrm>
            <a:off x="363780" y="5374083"/>
            <a:ext cx="1149709" cy="369332"/>
          </a:xfrm>
          <a:prstGeom prst="rect">
            <a:avLst/>
          </a:prstGeom>
          <a:noFill/>
        </p:spPr>
        <p:txBody>
          <a:bodyPr wrap="square">
            <a:spAutoFit/>
          </a:bodyPr>
          <a:lstStyle/>
          <a:p>
            <a:r>
              <a:rPr lang="zh-CN" altLang="en-US">
                <a:solidFill>
                  <a:srgbClr val="795696"/>
                </a:solidFill>
                <a:latin typeface="微软雅黑" panose="020B0503020204020204" pitchFamily="34" charset="-122"/>
                <a:ea typeface="微软雅黑" panose="020B0503020204020204" pitchFamily="34" charset="-122"/>
              </a:rPr>
              <a:t>论据支撑</a:t>
            </a:r>
            <a:endParaRPr lang="zh-CN" altLang="en-US">
              <a:solidFill>
                <a:srgbClr val="795696"/>
              </a:solidFill>
              <a:latin typeface="微软雅黑" panose="020B0503020204020204" pitchFamily="34" charset="-122"/>
              <a:ea typeface="微软雅黑" panose="020B0503020204020204" pitchFamily="34" charset="-122"/>
            </a:endParaRPr>
          </a:p>
        </p:txBody>
      </p:sp>
      <p:sp>
        <p:nvSpPr>
          <p:cNvPr id="48" name="文本框 47"/>
          <p:cNvSpPr txBox="1"/>
          <p:nvPr/>
        </p:nvSpPr>
        <p:spPr>
          <a:xfrm>
            <a:off x="363780" y="6076878"/>
            <a:ext cx="1149709" cy="369332"/>
          </a:xfrm>
          <a:prstGeom prst="rect">
            <a:avLst/>
          </a:prstGeom>
          <a:noFill/>
        </p:spPr>
        <p:txBody>
          <a:bodyPr wrap="square">
            <a:spAutoFit/>
          </a:bodyPr>
          <a:lstStyle/>
          <a:p>
            <a:r>
              <a:rPr lang="zh-CN" altLang="en-US">
                <a:solidFill>
                  <a:srgbClr val="795696"/>
                </a:solidFill>
                <a:latin typeface="微软雅黑" panose="020B0503020204020204" pitchFamily="34" charset="-122"/>
                <a:ea typeface="微软雅黑" panose="020B0503020204020204" pitchFamily="34" charset="-122"/>
              </a:rPr>
              <a:t>产品提供</a:t>
            </a:r>
            <a:endParaRPr lang="zh-CN" altLang="en-US">
              <a:solidFill>
                <a:srgbClr val="795696"/>
              </a:solidFill>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5:prstTrans prst="peelOff"/>
      </p:transition>
    </mc:Choice>
    <mc:Fallback>
      <p:transition spd="slow">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817949" y="269402"/>
            <a:ext cx="6096000" cy="584775"/>
          </a:xfrm>
          <a:prstGeom prst="rect">
            <a:avLst/>
          </a:prstGeom>
          <a:noFill/>
        </p:spPr>
        <p:txBody>
          <a:bodyPr wrap="square">
            <a:spAutoFit/>
          </a:bodyPr>
          <a:lstStyle/>
          <a:p>
            <a:r>
              <a:rPr lang="zh-CN" altLang="en-US" sz="3200">
                <a:latin typeface="微软雅黑" panose="020B0503020204020204" pitchFamily="34" charset="-122"/>
                <a:ea typeface="微软雅黑" panose="020B0503020204020204" pitchFamily="34" charset="-122"/>
              </a:rPr>
              <a:t>品牌屋模型</a:t>
            </a:r>
            <a:r>
              <a:rPr lang="en-US" altLang="zh-CN" sz="3200">
                <a:latin typeface="微软雅黑" panose="020B0503020204020204" pitchFamily="34" charset="-122"/>
                <a:ea typeface="微软雅黑" panose="020B0503020204020204" pitchFamily="34" charset="-122"/>
              </a:rPr>
              <a:t>3</a:t>
            </a:r>
            <a:endParaRPr lang="zh-CN" altLang="en-US" sz="3200">
              <a:latin typeface="微软雅黑" panose="020B0503020204020204" pitchFamily="34" charset="-122"/>
              <a:ea typeface="微软雅黑" panose="020B0503020204020204" pitchFamily="34" charset="-122"/>
            </a:endParaRPr>
          </a:p>
        </p:txBody>
      </p:sp>
      <p:grpSp>
        <p:nvGrpSpPr>
          <p:cNvPr id="50" name="组合 49"/>
          <p:cNvGrpSpPr/>
          <p:nvPr/>
        </p:nvGrpSpPr>
        <p:grpSpPr>
          <a:xfrm>
            <a:off x="1353170" y="503861"/>
            <a:ext cx="10352763" cy="6201739"/>
            <a:chOff x="922247" y="503861"/>
            <a:chExt cx="10352763" cy="6318637"/>
          </a:xfrm>
        </p:grpSpPr>
        <p:grpSp>
          <p:nvGrpSpPr>
            <p:cNvPr id="31" name="组合 30"/>
            <p:cNvGrpSpPr/>
            <p:nvPr/>
          </p:nvGrpSpPr>
          <p:grpSpPr>
            <a:xfrm>
              <a:off x="984338" y="503861"/>
              <a:ext cx="10223323" cy="1808418"/>
              <a:chOff x="984338" y="598451"/>
              <a:chExt cx="10223323" cy="1808418"/>
            </a:xfrm>
          </p:grpSpPr>
          <p:sp>
            <p:nvSpPr>
              <p:cNvPr id="4" name="Isosceles Triangle 23"/>
              <p:cNvSpPr/>
              <p:nvPr/>
            </p:nvSpPr>
            <p:spPr>
              <a:xfrm>
                <a:off x="984338" y="598451"/>
                <a:ext cx="10223323" cy="1808418"/>
              </a:xfrm>
              <a:prstGeom prst="triangle">
                <a:avLst/>
              </a:prstGeom>
              <a:solidFill>
                <a:srgbClr val="795696"/>
              </a:solidFill>
              <a:ln w="19050">
                <a:solidFill>
                  <a:schemeClr val="accent1"/>
                </a:solidFill>
              </a:ln>
            </p:spPr>
            <p:txBody>
              <a:bodyPr wrap="square" lIns="0" tIns="139636" rIns="0" bIns="0" rtlCol="0" anchor="b">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lnSpc>
                    <a:spcPct val="120000"/>
                  </a:lnSpc>
                </a:pPr>
                <a:endParaRPr lang="en-US" sz="1100" b="1">
                  <a:solidFill>
                    <a:prstClr val="white"/>
                  </a:solidFill>
                  <a:latin typeface="微软雅黑" panose="020B0503020204020204" pitchFamily="34" charset="-122"/>
                  <a:ea typeface="微软雅黑" panose="020B0503020204020204" pitchFamily="34" charset="-122"/>
                </a:endParaRPr>
              </a:p>
            </p:txBody>
          </p:sp>
          <p:sp>
            <p:nvSpPr>
              <p:cNvPr id="23" name="等腰三角形 22"/>
              <p:cNvSpPr/>
              <p:nvPr/>
            </p:nvSpPr>
            <p:spPr>
              <a:xfrm flipV="1">
                <a:off x="4078013" y="1396120"/>
                <a:ext cx="4109546" cy="1001192"/>
              </a:xfrm>
              <a:prstGeom prst="triangle">
                <a:avLst>
                  <a:gd name="adj" fmla="val 52618"/>
                </a:avLst>
              </a:prstGeom>
              <a:solidFill>
                <a:schemeClr val="bg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panose="020B0503020204020204" pitchFamily="34" charset="-122"/>
                  <a:ea typeface="微软雅黑" panose="020B0503020204020204" pitchFamily="34" charset="-122"/>
                </a:endParaRPr>
              </a:p>
            </p:txBody>
          </p:sp>
          <p:sp>
            <p:nvSpPr>
              <p:cNvPr id="24" name="文本框 23"/>
              <p:cNvSpPr txBox="1"/>
              <p:nvPr/>
            </p:nvSpPr>
            <p:spPr>
              <a:xfrm>
                <a:off x="5423337" y="1636206"/>
                <a:ext cx="1345324" cy="338554"/>
              </a:xfrm>
              <a:prstGeom prst="rect">
                <a:avLst/>
              </a:prstGeom>
              <a:noFill/>
            </p:spPr>
            <p:txBody>
              <a:bodyPr wrap="square" rtlCol="0">
                <a:spAutoFit/>
              </a:bodyPr>
              <a:lstStyle/>
              <a:p>
                <a:pPr algn="ctr"/>
                <a:r>
                  <a:rPr lang="zh-CN" altLang="en-US" sz="1600">
                    <a:latin typeface="微软雅黑" panose="020B0503020204020204" pitchFamily="34" charset="-122"/>
                    <a:ea typeface="微软雅黑" panose="020B0503020204020204" pitchFamily="34" charset="-122"/>
                  </a:rPr>
                  <a:t>品牌定位</a:t>
                </a:r>
                <a:endParaRPr lang="zh-CN" altLang="en-US" sz="1600">
                  <a:latin typeface="微软雅黑" panose="020B0503020204020204" pitchFamily="34" charset="-122"/>
                  <a:ea typeface="微软雅黑" panose="020B0503020204020204" pitchFamily="34" charset="-122"/>
                </a:endParaRPr>
              </a:p>
            </p:txBody>
          </p:sp>
          <p:sp>
            <p:nvSpPr>
              <p:cNvPr id="25" name="文本框 24"/>
              <p:cNvSpPr txBox="1"/>
              <p:nvPr/>
            </p:nvSpPr>
            <p:spPr>
              <a:xfrm>
                <a:off x="3056653" y="1811906"/>
                <a:ext cx="1345324" cy="338554"/>
              </a:xfrm>
              <a:prstGeom prst="rect">
                <a:avLst/>
              </a:prstGeom>
              <a:noFill/>
            </p:spPr>
            <p:txBody>
              <a:bodyPr wrap="square" rtlCol="0">
                <a:spAutoFit/>
              </a:bodyPr>
              <a:lstStyle/>
              <a:p>
                <a:pPr algn="ctr"/>
                <a:r>
                  <a:rPr lang="zh-CN" altLang="en-US" sz="1600">
                    <a:solidFill>
                      <a:schemeClr val="bg1"/>
                    </a:solidFill>
                    <a:latin typeface="微软雅黑" panose="020B0503020204020204" pitchFamily="34" charset="-122"/>
                    <a:ea typeface="微软雅黑" panose="020B0503020204020204" pitchFamily="34" charset="-122"/>
                  </a:rPr>
                  <a:t>品类定位</a:t>
                </a:r>
                <a:endParaRPr lang="zh-CN" altLang="en-US" sz="1600">
                  <a:solidFill>
                    <a:schemeClr val="bg1"/>
                  </a:solidFill>
                  <a:latin typeface="微软雅黑" panose="020B0503020204020204" pitchFamily="34" charset="-122"/>
                  <a:ea typeface="微软雅黑" panose="020B0503020204020204" pitchFamily="34" charset="-122"/>
                </a:endParaRPr>
              </a:p>
            </p:txBody>
          </p:sp>
          <p:sp>
            <p:nvSpPr>
              <p:cNvPr id="26" name="文本框 25"/>
              <p:cNvSpPr txBox="1"/>
              <p:nvPr/>
            </p:nvSpPr>
            <p:spPr>
              <a:xfrm>
                <a:off x="7714592" y="1811906"/>
                <a:ext cx="1345324" cy="338554"/>
              </a:xfrm>
              <a:prstGeom prst="rect">
                <a:avLst/>
              </a:prstGeom>
              <a:noFill/>
            </p:spPr>
            <p:txBody>
              <a:bodyPr wrap="square" rtlCol="0">
                <a:spAutoFit/>
              </a:bodyPr>
              <a:lstStyle/>
              <a:p>
                <a:pPr algn="ctr"/>
                <a:r>
                  <a:rPr lang="zh-CN" altLang="en-US" sz="1600">
                    <a:solidFill>
                      <a:schemeClr val="bg1"/>
                    </a:solidFill>
                    <a:latin typeface="微软雅黑" panose="020B0503020204020204" pitchFamily="34" charset="-122"/>
                    <a:ea typeface="微软雅黑" panose="020B0503020204020204" pitchFamily="34" charset="-122"/>
                  </a:rPr>
                  <a:t>独特利益</a:t>
                </a:r>
                <a:endParaRPr lang="zh-CN" altLang="en-US" sz="1600">
                  <a:solidFill>
                    <a:schemeClr val="bg1"/>
                  </a:solidFill>
                  <a:latin typeface="微软雅黑" panose="020B0503020204020204" pitchFamily="34" charset="-122"/>
                  <a:ea typeface="微软雅黑" panose="020B0503020204020204" pitchFamily="34" charset="-122"/>
                </a:endParaRPr>
              </a:p>
            </p:txBody>
          </p:sp>
          <p:sp>
            <p:nvSpPr>
              <p:cNvPr id="27" name="文本框 26"/>
              <p:cNvSpPr txBox="1"/>
              <p:nvPr/>
            </p:nvSpPr>
            <p:spPr>
              <a:xfrm>
                <a:off x="5423337" y="969053"/>
                <a:ext cx="1345324" cy="338554"/>
              </a:xfrm>
              <a:prstGeom prst="rect">
                <a:avLst/>
              </a:prstGeom>
              <a:noFill/>
            </p:spPr>
            <p:txBody>
              <a:bodyPr wrap="square" rtlCol="0">
                <a:spAutoFit/>
              </a:bodyPr>
              <a:lstStyle/>
              <a:p>
                <a:pPr algn="ctr"/>
                <a:r>
                  <a:rPr lang="zh-CN" altLang="en-US" sz="1600">
                    <a:solidFill>
                      <a:schemeClr val="bg1"/>
                    </a:solidFill>
                    <a:latin typeface="微软雅黑" panose="020B0503020204020204" pitchFamily="34" charset="-122"/>
                    <a:ea typeface="微软雅黑" panose="020B0503020204020204" pitchFamily="34" charset="-122"/>
                  </a:rPr>
                  <a:t>目标客群</a:t>
                </a:r>
                <a:endParaRPr lang="zh-CN" altLang="en-US" sz="1600">
                  <a:solidFill>
                    <a:schemeClr val="bg1"/>
                  </a:solidFill>
                  <a:latin typeface="微软雅黑" panose="020B0503020204020204" pitchFamily="34" charset="-122"/>
                  <a:ea typeface="微软雅黑" panose="020B0503020204020204" pitchFamily="34" charset="-122"/>
                </a:endParaRPr>
              </a:p>
            </p:txBody>
          </p:sp>
          <p:sp>
            <p:nvSpPr>
              <p:cNvPr id="28" name="文本框 27"/>
              <p:cNvSpPr txBox="1"/>
              <p:nvPr/>
            </p:nvSpPr>
            <p:spPr>
              <a:xfrm>
                <a:off x="5570483" y="683175"/>
                <a:ext cx="1093074" cy="276999"/>
              </a:xfrm>
              <a:prstGeom prst="rect">
                <a:avLst/>
              </a:prstGeom>
              <a:noFill/>
            </p:spPr>
            <p:txBody>
              <a:bodyPr wrap="square" rtlCol="0">
                <a:spAutoFit/>
              </a:bodyPr>
              <a:lstStyle/>
              <a:p>
                <a:pPr algn="ctr"/>
                <a:r>
                  <a:rPr lang="zh-CN" altLang="en-US" sz="1200">
                    <a:solidFill>
                      <a:schemeClr val="bg1"/>
                    </a:solidFill>
                    <a:latin typeface="微软雅黑" panose="020B0503020204020204" pitchFamily="34" charset="-122"/>
                    <a:ea typeface="微软雅黑" panose="020B0503020204020204" pitchFamily="34" charset="-122"/>
                  </a:rPr>
                  <a:t>客户视角</a:t>
                </a:r>
                <a:endParaRPr lang="zh-CN" altLang="en-US" sz="1200">
                  <a:solidFill>
                    <a:schemeClr val="bg1"/>
                  </a:solidFill>
                  <a:latin typeface="微软雅黑" panose="020B0503020204020204" pitchFamily="34" charset="-122"/>
                  <a:ea typeface="微软雅黑" panose="020B0503020204020204" pitchFamily="34" charset="-122"/>
                </a:endParaRPr>
              </a:p>
            </p:txBody>
          </p:sp>
          <p:sp>
            <p:nvSpPr>
              <p:cNvPr id="29" name="文本框 28"/>
              <p:cNvSpPr txBox="1"/>
              <p:nvPr/>
            </p:nvSpPr>
            <p:spPr>
              <a:xfrm>
                <a:off x="1927719" y="2011960"/>
                <a:ext cx="1093074" cy="276999"/>
              </a:xfrm>
              <a:prstGeom prst="rect">
                <a:avLst/>
              </a:prstGeom>
              <a:noFill/>
            </p:spPr>
            <p:txBody>
              <a:bodyPr wrap="square" rtlCol="0">
                <a:spAutoFit/>
              </a:bodyPr>
              <a:lstStyle/>
              <a:p>
                <a:pPr algn="ctr"/>
                <a:r>
                  <a:rPr lang="zh-CN" altLang="en-US" sz="1200">
                    <a:solidFill>
                      <a:schemeClr val="bg1"/>
                    </a:solidFill>
                    <a:latin typeface="微软雅黑" panose="020B0503020204020204" pitchFamily="34" charset="-122"/>
                    <a:ea typeface="微软雅黑" panose="020B0503020204020204" pitchFamily="34" charset="-122"/>
                  </a:rPr>
                  <a:t>自我视角</a:t>
                </a:r>
                <a:endParaRPr lang="zh-CN" altLang="en-US" sz="1200">
                  <a:solidFill>
                    <a:schemeClr val="bg1"/>
                  </a:solidFill>
                  <a:latin typeface="微软雅黑" panose="020B0503020204020204" pitchFamily="34" charset="-122"/>
                  <a:ea typeface="微软雅黑" panose="020B0503020204020204" pitchFamily="34" charset="-122"/>
                </a:endParaRPr>
              </a:p>
            </p:txBody>
          </p:sp>
          <p:sp>
            <p:nvSpPr>
              <p:cNvPr id="30" name="文本框 29"/>
              <p:cNvSpPr txBox="1"/>
              <p:nvPr/>
            </p:nvSpPr>
            <p:spPr>
              <a:xfrm>
                <a:off x="9226305" y="2011960"/>
                <a:ext cx="1093074" cy="276999"/>
              </a:xfrm>
              <a:prstGeom prst="rect">
                <a:avLst/>
              </a:prstGeom>
              <a:noFill/>
            </p:spPr>
            <p:txBody>
              <a:bodyPr wrap="square" rtlCol="0">
                <a:spAutoFit/>
              </a:bodyPr>
              <a:lstStyle/>
              <a:p>
                <a:pPr algn="ctr"/>
                <a:r>
                  <a:rPr lang="zh-CN" altLang="en-US" sz="1200">
                    <a:solidFill>
                      <a:schemeClr val="bg1"/>
                    </a:solidFill>
                    <a:latin typeface="微软雅黑" panose="020B0503020204020204" pitchFamily="34" charset="-122"/>
                    <a:ea typeface="微软雅黑" panose="020B0503020204020204" pitchFamily="34" charset="-122"/>
                  </a:rPr>
                  <a:t>竞争视角</a:t>
                </a:r>
                <a:endParaRPr lang="zh-CN" altLang="en-US" sz="1200">
                  <a:solidFill>
                    <a:schemeClr val="bg1"/>
                  </a:solidFill>
                  <a:latin typeface="微软雅黑" panose="020B0503020204020204" pitchFamily="34" charset="-122"/>
                  <a:ea typeface="微软雅黑" panose="020B0503020204020204" pitchFamily="34" charset="-122"/>
                </a:endParaRPr>
              </a:p>
            </p:txBody>
          </p:sp>
        </p:grpSp>
        <p:sp>
          <p:nvSpPr>
            <p:cNvPr id="34" name="矩形 33"/>
            <p:cNvSpPr/>
            <p:nvPr/>
          </p:nvSpPr>
          <p:spPr>
            <a:xfrm>
              <a:off x="932757" y="2383953"/>
              <a:ext cx="3417639" cy="576000"/>
            </a:xfrm>
            <a:prstGeom prst="rect">
              <a:avLst/>
            </a:prstGeom>
            <a:solidFill>
              <a:schemeClr val="bg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ltLang="zh-CN">
                  <a:solidFill>
                    <a:schemeClr val="tx1"/>
                  </a:solidFill>
                  <a:latin typeface="微软雅黑" panose="020B0503020204020204" pitchFamily="34" charset="-122"/>
                  <a:ea typeface="微软雅黑" panose="020B0503020204020204" pitchFamily="34" charset="-122"/>
                </a:rPr>
                <a:t>RTB2</a:t>
              </a:r>
              <a:endParaRPr lang="en-US" altLang="zh-CN">
                <a:solidFill>
                  <a:schemeClr val="tx1"/>
                </a:solidFill>
                <a:latin typeface="微软雅黑" panose="020B0503020204020204" pitchFamily="34" charset="-122"/>
                <a:ea typeface="微软雅黑" panose="020B0503020204020204" pitchFamily="34" charset="-122"/>
              </a:endParaRPr>
            </a:p>
          </p:txBody>
        </p:sp>
        <p:sp>
          <p:nvSpPr>
            <p:cNvPr id="35" name="矩形 34"/>
            <p:cNvSpPr/>
            <p:nvPr/>
          </p:nvSpPr>
          <p:spPr>
            <a:xfrm>
              <a:off x="4387181" y="2383953"/>
              <a:ext cx="3417639" cy="576000"/>
            </a:xfrm>
            <a:prstGeom prst="rect">
              <a:avLst/>
            </a:prstGeom>
            <a:solidFill>
              <a:schemeClr val="bg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ltLang="zh-CN">
                  <a:solidFill>
                    <a:schemeClr val="tx1"/>
                  </a:solidFill>
                  <a:latin typeface="微软雅黑" panose="020B0503020204020204" pitchFamily="34" charset="-122"/>
                  <a:ea typeface="微软雅黑" panose="020B0503020204020204" pitchFamily="34" charset="-122"/>
                </a:rPr>
                <a:t>RTB1</a:t>
              </a:r>
              <a:endParaRPr lang="en-US" altLang="zh-CN">
                <a:solidFill>
                  <a:schemeClr val="tx1"/>
                </a:solidFill>
                <a:latin typeface="微软雅黑" panose="020B0503020204020204" pitchFamily="34" charset="-122"/>
                <a:ea typeface="微软雅黑" panose="020B0503020204020204" pitchFamily="34" charset="-122"/>
              </a:endParaRPr>
            </a:p>
            <a:p>
              <a:pPr algn="ctr"/>
              <a:r>
                <a:rPr lang="zh-CN" altLang="en-US" sz="1200">
                  <a:solidFill>
                    <a:schemeClr val="tx1"/>
                  </a:solidFill>
                  <a:latin typeface="微软雅黑" panose="020B0503020204020204" pitchFamily="34" charset="-122"/>
                  <a:ea typeface="微软雅黑" panose="020B0503020204020204" pitchFamily="34" charset="-122"/>
                </a:rPr>
                <a:t>相信的理由</a:t>
              </a:r>
              <a:endParaRPr lang="zh-CN" altLang="en-US" sz="1200">
                <a:solidFill>
                  <a:schemeClr val="tx1"/>
                </a:solidFill>
                <a:latin typeface="微软雅黑" panose="020B0503020204020204" pitchFamily="34" charset="-122"/>
                <a:ea typeface="微软雅黑" panose="020B0503020204020204" pitchFamily="34" charset="-122"/>
              </a:endParaRPr>
            </a:p>
          </p:txBody>
        </p:sp>
        <p:sp>
          <p:nvSpPr>
            <p:cNvPr id="36" name="矩形 35"/>
            <p:cNvSpPr/>
            <p:nvPr/>
          </p:nvSpPr>
          <p:spPr>
            <a:xfrm>
              <a:off x="7841605" y="2383953"/>
              <a:ext cx="3417639" cy="576000"/>
            </a:xfrm>
            <a:prstGeom prst="rect">
              <a:avLst/>
            </a:prstGeom>
            <a:solidFill>
              <a:schemeClr val="bg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ltLang="zh-CN">
                  <a:solidFill>
                    <a:schemeClr val="tx1"/>
                  </a:solidFill>
                  <a:latin typeface="微软雅黑" panose="020B0503020204020204" pitchFamily="34" charset="-122"/>
                  <a:ea typeface="微软雅黑" panose="020B0503020204020204" pitchFamily="34" charset="-122"/>
                </a:rPr>
                <a:t>RTB3</a:t>
              </a:r>
              <a:endParaRPr lang="zh-CN" altLang="en-US">
                <a:solidFill>
                  <a:schemeClr val="tx1"/>
                </a:solidFill>
                <a:latin typeface="微软雅黑" panose="020B0503020204020204" pitchFamily="34" charset="-122"/>
                <a:ea typeface="微软雅黑" panose="020B0503020204020204" pitchFamily="34" charset="-122"/>
              </a:endParaRPr>
            </a:p>
          </p:txBody>
        </p:sp>
        <p:sp>
          <p:nvSpPr>
            <p:cNvPr id="37" name="矩形 36"/>
            <p:cNvSpPr/>
            <p:nvPr/>
          </p:nvSpPr>
          <p:spPr>
            <a:xfrm>
              <a:off x="932757" y="3052207"/>
              <a:ext cx="10274904" cy="557041"/>
            </a:xfrm>
            <a:prstGeom prst="rect">
              <a:avLst/>
            </a:prstGeom>
            <a:noFill/>
            <a:ln>
              <a:solidFill>
                <a:srgbClr val="79569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zh-CN" altLang="en-US" sz="1600">
                  <a:solidFill>
                    <a:srgbClr val="795696"/>
                  </a:solidFill>
                  <a:latin typeface="微软雅黑" panose="020B0503020204020204" pitchFamily="34" charset="-122"/>
                  <a:ea typeface="微软雅黑" panose="020B0503020204020204" pitchFamily="34" charset="-122"/>
                </a:rPr>
                <a:t>品牌主张</a:t>
              </a:r>
              <a:endParaRPr lang="zh-CN" altLang="en-US" sz="1600">
                <a:solidFill>
                  <a:srgbClr val="795696"/>
                </a:solidFill>
                <a:latin typeface="微软雅黑" panose="020B0503020204020204" pitchFamily="34" charset="-122"/>
                <a:ea typeface="微软雅黑" panose="020B0503020204020204" pitchFamily="34" charset="-122"/>
              </a:endParaRPr>
            </a:p>
          </p:txBody>
        </p:sp>
        <p:sp>
          <p:nvSpPr>
            <p:cNvPr id="38" name="矩形 37"/>
            <p:cNvSpPr/>
            <p:nvPr/>
          </p:nvSpPr>
          <p:spPr>
            <a:xfrm>
              <a:off x="932757" y="3705013"/>
              <a:ext cx="10274904" cy="557041"/>
            </a:xfrm>
            <a:prstGeom prst="rect">
              <a:avLst/>
            </a:prstGeom>
            <a:noFill/>
            <a:ln>
              <a:solidFill>
                <a:srgbClr val="79569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zh-CN" altLang="en-US" sz="1600">
                  <a:solidFill>
                    <a:srgbClr val="795696"/>
                  </a:solidFill>
                  <a:latin typeface="微软雅黑" panose="020B0503020204020204" pitchFamily="34" charset="-122"/>
                  <a:ea typeface="微软雅黑" panose="020B0503020204020204" pitchFamily="34" charset="-122"/>
                </a:rPr>
                <a:t>品牌个性</a:t>
              </a:r>
              <a:endParaRPr lang="zh-CN" altLang="en-US" sz="1600">
                <a:solidFill>
                  <a:srgbClr val="795696"/>
                </a:solidFill>
                <a:latin typeface="微软雅黑" panose="020B0503020204020204" pitchFamily="34" charset="-122"/>
                <a:ea typeface="微软雅黑" panose="020B0503020204020204" pitchFamily="34" charset="-122"/>
              </a:endParaRPr>
            </a:p>
          </p:txBody>
        </p:sp>
        <p:sp>
          <p:nvSpPr>
            <p:cNvPr id="39" name="矩形 38"/>
            <p:cNvSpPr/>
            <p:nvPr/>
          </p:nvSpPr>
          <p:spPr>
            <a:xfrm>
              <a:off x="932757" y="4357819"/>
              <a:ext cx="10274904" cy="557041"/>
            </a:xfrm>
            <a:prstGeom prst="rect">
              <a:avLst/>
            </a:prstGeom>
            <a:noFill/>
            <a:ln>
              <a:solidFill>
                <a:srgbClr val="79569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zh-CN" altLang="en-US" sz="1600">
                  <a:solidFill>
                    <a:srgbClr val="795696"/>
                  </a:solidFill>
                  <a:latin typeface="微软雅黑" panose="020B0503020204020204" pitchFamily="34" charset="-122"/>
                  <a:ea typeface="微软雅黑" panose="020B0503020204020204" pitchFamily="34" charset="-122"/>
                </a:rPr>
                <a:t>品牌口号</a:t>
              </a:r>
              <a:endParaRPr lang="zh-CN" altLang="en-US" sz="1600">
                <a:solidFill>
                  <a:srgbClr val="795696"/>
                </a:solidFill>
                <a:latin typeface="微软雅黑" panose="020B0503020204020204" pitchFamily="34" charset="-122"/>
                <a:ea typeface="微软雅黑" panose="020B0503020204020204" pitchFamily="34" charset="-122"/>
              </a:endParaRPr>
            </a:p>
          </p:txBody>
        </p:sp>
        <p:sp>
          <p:nvSpPr>
            <p:cNvPr id="40" name="矩形 39"/>
            <p:cNvSpPr/>
            <p:nvPr/>
          </p:nvSpPr>
          <p:spPr>
            <a:xfrm>
              <a:off x="922247" y="5010625"/>
              <a:ext cx="10326486" cy="557041"/>
            </a:xfrm>
            <a:prstGeom prst="rect">
              <a:avLst/>
            </a:prstGeom>
            <a:solidFill>
              <a:schemeClr val="bg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zh-CN" altLang="en-US" sz="1600">
                  <a:solidFill>
                    <a:srgbClr val="795696"/>
                  </a:solidFill>
                  <a:latin typeface="微软雅黑" panose="020B0503020204020204" pitchFamily="34" charset="-122"/>
                  <a:ea typeface="微软雅黑" panose="020B0503020204020204" pitchFamily="34" charset="-122"/>
                </a:rPr>
                <a:t>品牌识别</a:t>
              </a:r>
              <a:endParaRPr lang="zh-CN" altLang="en-US" sz="1600">
                <a:solidFill>
                  <a:srgbClr val="795696"/>
                </a:solidFill>
                <a:latin typeface="微软雅黑" panose="020B0503020204020204" pitchFamily="34" charset="-122"/>
                <a:ea typeface="微软雅黑" panose="020B0503020204020204" pitchFamily="34" charset="-122"/>
              </a:endParaRPr>
            </a:p>
          </p:txBody>
        </p:sp>
        <p:sp>
          <p:nvSpPr>
            <p:cNvPr id="41" name="矩形 40"/>
            <p:cNvSpPr/>
            <p:nvPr/>
          </p:nvSpPr>
          <p:spPr>
            <a:xfrm>
              <a:off x="932757" y="5649312"/>
              <a:ext cx="1548000" cy="499879"/>
            </a:xfrm>
            <a:prstGeom prst="rect">
              <a:avLst/>
            </a:prstGeom>
            <a:noFill/>
            <a:ln>
              <a:solidFill>
                <a:srgbClr val="79569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zh-CN" altLang="en-US" sz="1600">
                  <a:solidFill>
                    <a:schemeClr val="tx1"/>
                  </a:solidFill>
                  <a:latin typeface="微软雅黑" panose="020B0503020204020204" pitchFamily="34" charset="-122"/>
                  <a:ea typeface="微软雅黑" panose="020B0503020204020204" pitchFamily="34" charset="-122"/>
                </a:rPr>
                <a:t>名称识别</a:t>
              </a:r>
              <a:endParaRPr lang="zh-CN" altLang="en-US" sz="1600">
                <a:solidFill>
                  <a:schemeClr val="tx1"/>
                </a:solidFill>
                <a:latin typeface="微软雅黑" panose="020B0503020204020204" pitchFamily="34" charset="-122"/>
                <a:ea typeface="微软雅黑" panose="020B0503020204020204" pitchFamily="34" charset="-122"/>
              </a:endParaRPr>
            </a:p>
          </p:txBody>
        </p:sp>
        <p:sp>
          <p:nvSpPr>
            <p:cNvPr id="42" name="矩形 41"/>
            <p:cNvSpPr/>
            <p:nvPr/>
          </p:nvSpPr>
          <p:spPr>
            <a:xfrm>
              <a:off x="2678138" y="5649312"/>
              <a:ext cx="1548000" cy="499879"/>
            </a:xfrm>
            <a:prstGeom prst="rect">
              <a:avLst/>
            </a:prstGeom>
            <a:noFill/>
            <a:ln>
              <a:solidFill>
                <a:srgbClr val="79569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zh-CN" altLang="en-US" sz="1600">
                  <a:solidFill>
                    <a:schemeClr val="tx1"/>
                  </a:solidFill>
                  <a:latin typeface="微软雅黑" panose="020B0503020204020204" pitchFamily="34" charset="-122"/>
                  <a:ea typeface="微软雅黑" panose="020B0503020204020204" pitchFamily="34" charset="-122"/>
                </a:rPr>
                <a:t>视觉识别</a:t>
              </a:r>
              <a:endParaRPr lang="en-US" altLang="zh-CN" sz="1600">
                <a:solidFill>
                  <a:schemeClr val="tx1"/>
                </a:solidFill>
                <a:latin typeface="微软雅黑" panose="020B0503020204020204" pitchFamily="34" charset="-122"/>
                <a:ea typeface="微软雅黑" panose="020B0503020204020204" pitchFamily="34" charset="-122"/>
              </a:endParaRPr>
            </a:p>
            <a:p>
              <a:pPr algn="ctr"/>
              <a:r>
                <a:rPr lang="en-US" altLang="zh-CN" sz="1600">
                  <a:solidFill>
                    <a:schemeClr val="tx1"/>
                  </a:solidFill>
                  <a:latin typeface="微软雅黑" panose="020B0503020204020204" pitchFamily="34" charset="-122"/>
                  <a:ea typeface="微软雅黑" panose="020B0503020204020204" pitchFamily="34" charset="-122"/>
                </a:rPr>
                <a:t>VI</a:t>
              </a:r>
              <a:endParaRPr lang="zh-CN" altLang="en-US" sz="1600">
                <a:solidFill>
                  <a:schemeClr val="tx1"/>
                </a:solidFill>
                <a:latin typeface="微软雅黑" panose="020B0503020204020204" pitchFamily="34" charset="-122"/>
                <a:ea typeface="微软雅黑" panose="020B0503020204020204" pitchFamily="34" charset="-122"/>
              </a:endParaRPr>
            </a:p>
          </p:txBody>
        </p:sp>
        <p:sp>
          <p:nvSpPr>
            <p:cNvPr id="43" name="矩形 42"/>
            <p:cNvSpPr/>
            <p:nvPr/>
          </p:nvSpPr>
          <p:spPr>
            <a:xfrm>
              <a:off x="4423519" y="5649312"/>
              <a:ext cx="1548000" cy="499879"/>
            </a:xfrm>
            <a:prstGeom prst="rect">
              <a:avLst/>
            </a:prstGeom>
            <a:noFill/>
            <a:ln>
              <a:solidFill>
                <a:srgbClr val="79569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zh-CN" altLang="en-US" sz="1600">
                  <a:solidFill>
                    <a:schemeClr val="tx1"/>
                  </a:solidFill>
                  <a:latin typeface="微软雅黑" panose="020B0503020204020204" pitchFamily="34" charset="-122"/>
                  <a:ea typeface="微软雅黑" panose="020B0503020204020204" pitchFamily="34" charset="-122"/>
                </a:rPr>
                <a:t>产品识别</a:t>
              </a:r>
              <a:endParaRPr lang="en-US" altLang="zh-CN" sz="1600">
                <a:solidFill>
                  <a:schemeClr val="tx1"/>
                </a:solidFill>
                <a:latin typeface="微软雅黑" panose="020B0503020204020204" pitchFamily="34" charset="-122"/>
                <a:ea typeface="微软雅黑" panose="020B0503020204020204" pitchFamily="34" charset="-122"/>
              </a:endParaRPr>
            </a:p>
            <a:p>
              <a:pPr algn="ctr"/>
              <a:r>
                <a:rPr lang="en-US" altLang="zh-CN" sz="1600">
                  <a:solidFill>
                    <a:schemeClr val="tx1"/>
                  </a:solidFill>
                  <a:latin typeface="微软雅黑" panose="020B0503020204020204" pitchFamily="34" charset="-122"/>
                  <a:ea typeface="微软雅黑" panose="020B0503020204020204" pitchFamily="34" charset="-122"/>
                </a:rPr>
                <a:t>PI</a:t>
              </a:r>
              <a:endParaRPr lang="zh-CN" altLang="en-US" sz="1600">
                <a:solidFill>
                  <a:schemeClr val="tx1"/>
                </a:solidFill>
                <a:latin typeface="微软雅黑" panose="020B0503020204020204" pitchFamily="34" charset="-122"/>
                <a:ea typeface="微软雅黑" panose="020B0503020204020204" pitchFamily="34" charset="-122"/>
              </a:endParaRPr>
            </a:p>
          </p:txBody>
        </p:sp>
        <p:sp>
          <p:nvSpPr>
            <p:cNvPr id="44" name="矩形 43"/>
            <p:cNvSpPr/>
            <p:nvPr/>
          </p:nvSpPr>
          <p:spPr>
            <a:xfrm>
              <a:off x="6168900" y="5649312"/>
              <a:ext cx="1548000" cy="499879"/>
            </a:xfrm>
            <a:prstGeom prst="rect">
              <a:avLst/>
            </a:prstGeom>
            <a:noFill/>
            <a:ln>
              <a:solidFill>
                <a:srgbClr val="79569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zh-CN" altLang="en-US" sz="1600">
                  <a:solidFill>
                    <a:schemeClr val="tx1"/>
                  </a:solidFill>
                  <a:latin typeface="微软雅黑" panose="020B0503020204020204" pitchFamily="34" charset="-122"/>
                  <a:ea typeface="微软雅黑" panose="020B0503020204020204" pitchFamily="34" charset="-122"/>
                </a:rPr>
                <a:t>环境识别</a:t>
              </a:r>
              <a:endParaRPr lang="en-US" altLang="zh-CN" sz="1600">
                <a:solidFill>
                  <a:schemeClr val="tx1"/>
                </a:solidFill>
                <a:latin typeface="微软雅黑" panose="020B0503020204020204" pitchFamily="34" charset="-122"/>
                <a:ea typeface="微软雅黑" panose="020B0503020204020204" pitchFamily="34" charset="-122"/>
              </a:endParaRPr>
            </a:p>
            <a:p>
              <a:pPr algn="ctr"/>
              <a:r>
                <a:rPr lang="en-US" altLang="zh-CN" sz="1600">
                  <a:solidFill>
                    <a:schemeClr val="tx1"/>
                  </a:solidFill>
                  <a:latin typeface="微软雅黑" panose="020B0503020204020204" pitchFamily="34" charset="-122"/>
                  <a:ea typeface="微软雅黑" panose="020B0503020204020204" pitchFamily="34" charset="-122"/>
                </a:rPr>
                <a:t>SI</a:t>
              </a:r>
              <a:endParaRPr lang="zh-CN" altLang="en-US" sz="1600">
                <a:solidFill>
                  <a:schemeClr val="tx1"/>
                </a:solidFill>
                <a:latin typeface="微软雅黑" panose="020B0503020204020204" pitchFamily="34" charset="-122"/>
                <a:ea typeface="微软雅黑" panose="020B0503020204020204" pitchFamily="34" charset="-122"/>
              </a:endParaRPr>
            </a:p>
          </p:txBody>
        </p:sp>
        <p:sp>
          <p:nvSpPr>
            <p:cNvPr id="45" name="矩形 44"/>
            <p:cNvSpPr/>
            <p:nvPr/>
          </p:nvSpPr>
          <p:spPr>
            <a:xfrm>
              <a:off x="7914281" y="5649312"/>
              <a:ext cx="1548000" cy="499879"/>
            </a:xfrm>
            <a:prstGeom prst="rect">
              <a:avLst/>
            </a:prstGeom>
            <a:noFill/>
            <a:ln>
              <a:solidFill>
                <a:srgbClr val="79569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zh-CN" altLang="en-US" sz="1600">
                  <a:solidFill>
                    <a:schemeClr val="tx1"/>
                  </a:solidFill>
                  <a:latin typeface="微软雅黑" panose="020B0503020204020204" pitchFamily="34" charset="-122"/>
                  <a:ea typeface="微软雅黑" panose="020B0503020204020204" pitchFamily="34" charset="-122"/>
                </a:rPr>
                <a:t>行为识别</a:t>
              </a:r>
              <a:endParaRPr lang="en-US" altLang="zh-CN" sz="1600">
                <a:solidFill>
                  <a:schemeClr val="tx1"/>
                </a:solidFill>
                <a:latin typeface="微软雅黑" panose="020B0503020204020204" pitchFamily="34" charset="-122"/>
                <a:ea typeface="微软雅黑" panose="020B0503020204020204" pitchFamily="34" charset="-122"/>
              </a:endParaRPr>
            </a:p>
            <a:p>
              <a:pPr algn="ctr"/>
              <a:r>
                <a:rPr lang="en-US" altLang="zh-CN" sz="1600">
                  <a:solidFill>
                    <a:schemeClr val="tx1"/>
                  </a:solidFill>
                  <a:latin typeface="微软雅黑" panose="020B0503020204020204" pitchFamily="34" charset="-122"/>
                  <a:ea typeface="微软雅黑" panose="020B0503020204020204" pitchFamily="34" charset="-122"/>
                </a:rPr>
                <a:t>HI</a:t>
              </a:r>
              <a:endParaRPr lang="zh-CN" altLang="en-US" sz="1600">
                <a:solidFill>
                  <a:schemeClr val="tx1"/>
                </a:solidFill>
                <a:latin typeface="微软雅黑" panose="020B0503020204020204" pitchFamily="34" charset="-122"/>
                <a:ea typeface="微软雅黑" panose="020B0503020204020204" pitchFamily="34" charset="-122"/>
              </a:endParaRPr>
            </a:p>
          </p:txBody>
        </p:sp>
        <p:sp>
          <p:nvSpPr>
            <p:cNvPr id="46" name="矩形 45"/>
            <p:cNvSpPr/>
            <p:nvPr/>
          </p:nvSpPr>
          <p:spPr>
            <a:xfrm>
              <a:off x="9659661" y="5649312"/>
              <a:ext cx="1548000" cy="499879"/>
            </a:xfrm>
            <a:prstGeom prst="rect">
              <a:avLst/>
            </a:prstGeom>
            <a:noFill/>
            <a:ln>
              <a:solidFill>
                <a:srgbClr val="79569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zh-CN" altLang="en-US" sz="1600">
                  <a:solidFill>
                    <a:schemeClr val="tx1"/>
                  </a:solidFill>
                  <a:latin typeface="微软雅黑" panose="020B0503020204020204" pitchFamily="34" charset="-122"/>
                  <a:ea typeface="微软雅黑" panose="020B0503020204020204" pitchFamily="34" charset="-122"/>
                </a:rPr>
                <a:t>其他触点识别</a:t>
              </a:r>
              <a:endParaRPr lang="zh-CN" altLang="en-US" sz="1600">
                <a:solidFill>
                  <a:schemeClr val="tx1"/>
                </a:solidFill>
                <a:latin typeface="微软雅黑" panose="020B0503020204020204" pitchFamily="34" charset="-122"/>
                <a:ea typeface="微软雅黑" panose="020B0503020204020204" pitchFamily="34" charset="-122"/>
              </a:endParaRPr>
            </a:p>
          </p:txBody>
        </p:sp>
        <p:sp>
          <p:nvSpPr>
            <p:cNvPr id="47" name="矩形 46"/>
            <p:cNvSpPr/>
            <p:nvPr/>
          </p:nvSpPr>
          <p:spPr>
            <a:xfrm>
              <a:off x="948523" y="6246498"/>
              <a:ext cx="3417639" cy="576000"/>
            </a:xfrm>
            <a:prstGeom prst="rect">
              <a:avLst/>
            </a:prstGeom>
            <a:solidFill>
              <a:schemeClr val="bg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zh-CN" altLang="en-US">
                  <a:solidFill>
                    <a:schemeClr val="tx1"/>
                  </a:solidFill>
                  <a:latin typeface="微软雅黑" panose="020B0503020204020204" pitchFamily="34" charset="-122"/>
                  <a:ea typeface="微软雅黑" panose="020B0503020204020204" pitchFamily="34" charset="-122"/>
                </a:rPr>
                <a:t>产品</a:t>
              </a:r>
              <a:r>
                <a:rPr lang="en-US" altLang="zh-CN">
                  <a:solidFill>
                    <a:schemeClr val="tx1"/>
                  </a:solidFill>
                  <a:latin typeface="微软雅黑" panose="020B0503020204020204" pitchFamily="34" charset="-122"/>
                  <a:ea typeface="微软雅黑" panose="020B0503020204020204" pitchFamily="34" charset="-122"/>
                </a:rPr>
                <a:t>1</a:t>
              </a:r>
              <a:endParaRPr lang="en-US" altLang="zh-CN">
                <a:solidFill>
                  <a:schemeClr val="tx1"/>
                </a:solidFill>
                <a:latin typeface="微软雅黑" panose="020B0503020204020204" pitchFamily="34" charset="-122"/>
                <a:ea typeface="微软雅黑" panose="020B0503020204020204" pitchFamily="34" charset="-122"/>
              </a:endParaRPr>
            </a:p>
          </p:txBody>
        </p:sp>
        <p:sp>
          <p:nvSpPr>
            <p:cNvPr id="48" name="矩形 47"/>
            <p:cNvSpPr/>
            <p:nvPr/>
          </p:nvSpPr>
          <p:spPr>
            <a:xfrm>
              <a:off x="4402947" y="6246498"/>
              <a:ext cx="3417639" cy="576000"/>
            </a:xfrm>
            <a:prstGeom prst="rect">
              <a:avLst/>
            </a:prstGeom>
            <a:solidFill>
              <a:schemeClr val="bg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zh-CN" altLang="en-US">
                  <a:solidFill>
                    <a:schemeClr val="tx1"/>
                  </a:solidFill>
                  <a:latin typeface="微软雅黑" panose="020B0503020204020204" pitchFamily="34" charset="-122"/>
                  <a:ea typeface="微软雅黑" panose="020B0503020204020204" pitchFamily="34" charset="-122"/>
                </a:rPr>
                <a:t>产品</a:t>
              </a:r>
              <a:r>
                <a:rPr lang="en-US" altLang="zh-CN">
                  <a:solidFill>
                    <a:schemeClr val="tx1"/>
                  </a:solidFill>
                  <a:latin typeface="微软雅黑" panose="020B0503020204020204" pitchFamily="34" charset="-122"/>
                  <a:ea typeface="微软雅黑" panose="020B0503020204020204" pitchFamily="34" charset="-122"/>
                </a:rPr>
                <a:t>2</a:t>
              </a:r>
              <a:endParaRPr lang="zh-CN" altLang="en-US" sz="1200">
                <a:solidFill>
                  <a:schemeClr val="tx1"/>
                </a:solidFill>
                <a:latin typeface="微软雅黑" panose="020B0503020204020204" pitchFamily="34" charset="-122"/>
                <a:ea typeface="微软雅黑" panose="020B0503020204020204" pitchFamily="34" charset="-122"/>
              </a:endParaRPr>
            </a:p>
          </p:txBody>
        </p:sp>
        <p:sp>
          <p:nvSpPr>
            <p:cNvPr id="49" name="矩形 48"/>
            <p:cNvSpPr/>
            <p:nvPr/>
          </p:nvSpPr>
          <p:spPr>
            <a:xfrm>
              <a:off x="7857371" y="6246498"/>
              <a:ext cx="3417639" cy="576000"/>
            </a:xfrm>
            <a:prstGeom prst="rect">
              <a:avLst/>
            </a:prstGeom>
            <a:solidFill>
              <a:schemeClr val="bg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zh-CN" altLang="en-US">
                  <a:solidFill>
                    <a:schemeClr val="tx1"/>
                  </a:solidFill>
                  <a:latin typeface="微软雅黑" panose="020B0503020204020204" pitchFamily="34" charset="-122"/>
                  <a:ea typeface="微软雅黑" panose="020B0503020204020204" pitchFamily="34" charset="-122"/>
                </a:rPr>
                <a:t>产品</a:t>
              </a:r>
              <a:r>
                <a:rPr lang="en-US" altLang="zh-CN">
                  <a:solidFill>
                    <a:schemeClr val="tx1"/>
                  </a:solidFill>
                  <a:latin typeface="微软雅黑" panose="020B0503020204020204" pitchFamily="34" charset="-122"/>
                  <a:ea typeface="微软雅黑" panose="020B0503020204020204" pitchFamily="34" charset="-122"/>
                </a:rPr>
                <a:t>3</a:t>
              </a:r>
              <a:endParaRPr lang="zh-CN" altLang="en-US">
                <a:solidFill>
                  <a:schemeClr val="tx1"/>
                </a:solidFill>
                <a:latin typeface="微软雅黑" panose="020B0503020204020204" pitchFamily="34" charset="-122"/>
                <a:ea typeface="微软雅黑" panose="020B0503020204020204" pitchFamily="34" charset="-122"/>
              </a:endParaRPr>
            </a:p>
          </p:txBody>
        </p:sp>
      </p:grpSp>
      <p:grpSp>
        <p:nvGrpSpPr>
          <p:cNvPr id="64" name="组合 63"/>
          <p:cNvGrpSpPr/>
          <p:nvPr/>
        </p:nvGrpSpPr>
        <p:grpSpPr>
          <a:xfrm>
            <a:off x="344865" y="1364733"/>
            <a:ext cx="1008305" cy="5246275"/>
            <a:chOff x="344865" y="1364733"/>
            <a:chExt cx="1008305" cy="5246275"/>
          </a:xfrm>
        </p:grpSpPr>
        <p:sp>
          <p:nvSpPr>
            <p:cNvPr id="52" name="文本框 51"/>
            <p:cNvSpPr txBox="1"/>
            <p:nvPr/>
          </p:nvSpPr>
          <p:spPr>
            <a:xfrm>
              <a:off x="434321" y="1364733"/>
              <a:ext cx="767255" cy="584775"/>
            </a:xfrm>
            <a:prstGeom prst="rect">
              <a:avLst/>
            </a:prstGeom>
            <a:noFill/>
          </p:spPr>
          <p:txBody>
            <a:bodyPr wrap="square" rtlCol="0">
              <a:spAutoFit/>
            </a:bodyPr>
            <a:lstStyle/>
            <a:p>
              <a:pPr algn="ctr"/>
              <a:r>
                <a:rPr lang="zh-CN" altLang="en-US" sz="1600">
                  <a:latin typeface="微软雅黑" panose="020B0503020204020204" pitchFamily="34" charset="-122"/>
                  <a:ea typeface="微软雅黑" panose="020B0503020204020204" pitchFamily="34" charset="-122"/>
                </a:rPr>
                <a:t>品牌战略</a:t>
              </a:r>
              <a:endParaRPr lang="zh-CN" altLang="en-US" sz="1600">
                <a:latin typeface="微软雅黑" panose="020B0503020204020204" pitchFamily="34" charset="-122"/>
                <a:ea typeface="微软雅黑" panose="020B0503020204020204" pitchFamily="34" charset="-122"/>
              </a:endParaRPr>
            </a:p>
          </p:txBody>
        </p:sp>
        <p:sp>
          <p:nvSpPr>
            <p:cNvPr id="53" name="文本框 52"/>
            <p:cNvSpPr txBox="1"/>
            <p:nvPr/>
          </p:nvSpPr>
          <p:spPr>
            <a:xfrm>
              <a:off x="358041" y="2540066"/>
              <a:ext cx="767255" cy="584775"/>
            </a:xfrm>
            <a:prstGeom prst="rect">
              <a:avLst/>
            </a:prstGeom>
            <a:noFill/>
          </p:spPr>
          <p:txBody>
            <a:bodyPr wrap="square" rtlCol="0">
              <a:spAutoFit/>
            </a:bodyPr>
            <a:lstStyle/>
            <a:p>
              <a:pPr algn="ctr"/>
              <a:r>
                <a:rPr lang="zh-CN" altLang="en-US" sz="1600">
                  <a:latin typeface="微软雅黑" panose="020B0503020204020204" pitchFamily="34" charset="-122"/>
                  <a:ea typeface="微软雅黑" panose="020B0503020204020204" pitchFamily="34" charset="-122"/>
                </a:rPr>
                <a:t>内</a:t>
              </a:r>
              <a:endParaRPr lang="en-US" altLang="zh-CN" sz="1600">
                <a:latin typeface="微软雅黑" panose="020B0503020204020204" pitchFamily="34" charset="-122"/>
                <a:ea typeface="微软雅黑" panose="020B0503020204020204" pitchFamily="34" charset="-122"/>
              </a:endParaRPr>
            </a:p>
            <a:p>
              <a:pPr algn="ctr"/>
              <a:r>
                <a:rPr lang="zh-CN" altLang="en-US" sz="1600">
                  <a:latin typeface="微软雅黑" panose="020B0503020204020204" pitchFamily="34" charset="-122"/>
                  <a:ea typeface="微软雅黑" panose="020B0503020204020204" pitchFamily="34" charset="-122"/>
                </a:rPr>
                <a:t>蕴</a:t>
              </a:r>
              <a:endParaRPr lang="zh-CN" altLang="en-US" sz="1600">
                <a:latin typeface="微软雅黑" panose="020B0503020204020204" pitchFamily="34" charset="-122"/>
                <a:ea typeface="微软雅黑" panose="020B0503020204020204" pitchFamily="34" charset="-122"/>
              </a:endParaRPr>
            </a:p>
          </p:txBody>
        </p:sp>
        <p:sp>
          <p:nvSpPr>
            <p:cNvPr id="54" name="文本框 53"/>
            <p:cNvSpPr txBox="1"/>
            <p:nvPr/>
          </p:nvSpPr>
          <p:spPr>
            <a:xfrm>
              <a:off x="358041" y="3580580"/>
              <a:ext cx="767255" cy="1323439"/>
            </a:xfrm>
            <a:prstGeom prst="rect">
              <a:avLst/>
            </a:prstGeom>
            <a:noFill/>
          </p:spPr>
          <p:txBody>
            <a:bodyPr wrap="square" rtlCol="0">
              <a:spAutoFit/>
            </a:bodyPr>
            <a:lstStyle/>
            <a:p>
              <a:pPr algn="ctr"/>
              <a:r>
                <a:rPr lang="zh-CN" altLang="en-US" sz="1600">
                  <a:latin typeface="微软雅黑" panose="020B0503020204020204" pitchFamily="34" charset="-122"/>
                  <a:ea typeface="微软雅黑" panose="020B0503020204020204" pitchFamily="34" charset="-122"/>
                </a:rPr>
                <a:t>品</a:t>
              </a:r>
              <a:endParaRPr lang="en-US" altLang="zh-CN" sz="1600">
                <a:latin typeface="微软雅黑" panose="020B0503020204020204" pitchFamily="34" charset="-122"/>
                <a:ea typeface="微软雅黑" panose="020B0503020204020204" pitchFamily="34" charset="-122"/>
              </a:endParaRPr>
            </a:p>
            <a:p>
              <a:pPr algn="ctr"/>
              <a:r>
                <a:rPr lang="zh-CN" altLang="en-US" sz="1600">
                  <a:latin typeface="微软雅黑" panose="020B0503020204020204" pitchFamily="34" charset="-122"/>
                  <a:ea typeface="微软雅黑" panose="020B0503020204020204" pitchFamily="34" charset="-122"/>
                </a:rPr>
                <a:t>牌</a:t>
              </a:r>
              <a:endParaRPr lang="en-US" altLang="zh-CN" sz="1600">
                <a:latin typeface="微软雅黑" panose="020B0503020204020204" pitchFamily="34" charset="-122"/>
                <a:ea typeface="微软雅黑" panose="020B0503020204020204" pitchFamily="34" charset="-122"/>
              </a:endParaRPr>
            </a:p>
            <a:p>
              <a:pPr algn="ctr"/>
              <a:r>
                <a:rPr lang="zh-CN" altLang="en-US" sz="1600">
                  <a:latin typeface="微软雅黑" panose="020B0503020204020204" pitchFamily="34" charset="-122"/>
                  <a:ea typeface="微软雅黑" panose="020B0503020204020204" pitchFamily="34" charset="-122"/>
                </a:rPr>
                <a:t>人</a:t>
              </a:r>
              <a:endParaRPr lang="en-US" altLang="zh-CN" sz="1600">
                <a:latin typeface="微软雅黑" panose="020B0503020204020204" pitchFamily="34" charset="-122"/>
                <a:ea typeface="微软雅黑" panose="020B0503020204020204" pitchFamily="34" charset="-122"/>
              </a:endParaRPr>
            </a:p>
            <a:p>
              <a:pPr algn="ctr"/>
              <a:r>
                <a:rPr lang="zh-CN" altLang="en-US" sz="1600">
                  <a:latin typeface="微软雅黑" panose="020B0503020204020204" pitchFamily="34" charset="-122"/>
                  <a:ea typeface="微软雅黑" panose="020B0503020204020204" pitchFamily="34" charset="-122"/>
                </a:rPr>
                <a:t>格</a:t>
              </a:r>
              <a:endParaRPr lang="en-US" altLang="zh-CN" sz="1600">
                <a:latin typeface="微软雅黑" panose="020B0503020204020204" pitchFamily="34" charset="-122"/>
                <a:ea typeface="微软雅黑" panose="020B0503020204020204" pitchFamily="34" charset="-122"/>
              </a:endParaRPr>
            </a:p>
            <a:p>
              <a:pPr algn="ctr"/>
              <a:r>
                <a:rPr lang="zh-CN" altLang="en-US" sz="1600">
                  <a:latin typeface="微软雅黑" panose="020B0503020204020204" pitchFamily="34" charset="-122"/>
                  <a:ea typeface="微软雅黑" panose="020B0503020204020204" pitchFamily="34" charset="-122"/>
                </a:rPr>
                <a:t>化</a:t>
              </a:r>
              <a:endParaRPr lang="zh-CN" altLang="en-US" sz="1600">
                <a:latin typeface="微软雅黑" panose="020B0503020204020204" pitchFamily="34" charset="-122"/>
                <a:ea typeface="微软雅黑" panose="020B0503020204020204" pitchFamily="34" charset="-122"/>
              </a:endParaRPr>
            </a:p>
          </p:txBody>
        </p:sp>
        <p:sp>
          <p:nvSpPr>
            <p:cNvPr id="55" name="文本框 54"/>
            <p:cNvSpPr txBox="1"/>
            <p:nvPr/>
          </p:nvSpPr>
          <p:spPr>
            <a:xfrm>
              <a:off x="344865" y="5317719"/>
              <a:ext cx="767255" cy="584775"/>
            </a:xfrm>
            <a:prstGeom prst="rect">
              <a:avLst/>
            </a:prstGeom>
            <a:noFill/>
          </p:spPr>
          <p:txBody>
            <a:bodyPr wrap="square" rtlCol="0">
              <a:spAutoFit/>
            </a:bodyPr>
            <a:lstStyle/>
            <a:p>
              <a:pPr algn="ctr"/>
              <a:r>
                <a:rPr lang="zh-CN" altLang="en-US" sz="1600">
                  <a:latin typeface="微软雅黑" panose="020B0503020204020204" pitchFamily="34" charset="-122"/>
                  <a:ea typeface="微软雅黑" panose="020B0503020204020204" pitchFamily="34" charset="-122"/>
                </a:rPr>
                <a:t>外</a:t>
              </a:r>
              <a:endParaRPr lang="en-US" altLang="zh-CN" sz="1600">
                <a:latin typeface="微软雅黑" panose="020B0503020204020204" pitchFamily="34" charset="-122"/>
                <a:ea typeface="微软雅黑" panose="020B0503020204020204" pitchFamily="34" charset="-122"/>
              </a:endParaRPr>
            </a:p>
            <a:p>
              <a:pPr algn="ctr"/>
              <a:r>
                <a:rPr lang="zh-CN" altLang="en-US" sz="1600">
                  <a:latin typeface="微软雅黑" panose="020B0503020204020204" pitchFamily="34" charset="-122"/>
                  <a:ea typeface="微软雅黑" panose="020B0503020204020204" pitchFamily="34" charset="-122"/>
                </a:rPr>
                <a:t>显</a:t>
              </a:r>
              <a:endParaRPr lang="zh-CN" altLang="en-US" sz="1600">
                <a:latin typeface="微软雅黑" panose="020B0503020204020204" pitchFamily="34" charset="-122"/>
                <a:ea typeface="微软雅黑" panose="020B0503020204020204" pitchFamily="34" charset="-122"/>
              </a:endParaRPr>
            </a:p>
          </p:txBody>
        </p:sp>
        <p:sp>
          <p:nvSpPr>
            <p:cNvPr id="56" name="文本框 55"/>
            <p:cNvSpPr txBox="1"/>
            <p:nvPr/>
          </p:nvSpPr>
          <p:spPr>
            <a:xfrm>
              <a:off x="344865" y="6272454"/>
              <a:ext cx="767255" cy="338554"/>
            </a:xfrm>
            <a:prstGeom prst="rect">
              <a:avLst/>
            </a:prstGeom>
            <a:noFill/>
          </p:spPr>
          <p:txBody>
            <a:bodyPr wrap="square" rtlCol="0">
              <a:spAutoFit/>
            </a:bodyPr>
            <a:lstStyle/>
            <a:p>
              <a:pPr algn="ctr"/>
              <a:r>
                <a:rPr lang="zh-CN" altLang="en-US" sz="1600">
                  <a:latin typeface="微软雅黑" panose="020B0503020204020204" pitchFamily="34" charset="-122"/>
                  <a:ea typeface="微软雅黑" panose="020B0503020204020204" pitchFamily="34" charset="-122"/>
                </a:rPr>
                <a:t>支撑</a:t>
              </a:r>
              <a:endParaRPr lang="zh-CN" altLang="en-US" sz="1600">
                <a:latin typeface="微软雅黑" panose="020B0503020204020204" pitchFamily="34" charset="-122"/>
                <a:ea typeface="微软雅黑" panose="020B0503020204020204" pitchFamily="34" charset="-122"/>
              </a:endParaRPr>
            </a:p>
          </p:txBody>
        </p:sp>
        <p:cxnSp>
          <p:nvCxnSpPr>
            <p:cNvPr id="58" name="直接连接符 57"/>
            <p:cNvCxnSpPr/>
            <p:nvPr/>
          </p:nvCxnSpPr>
          <p:spPr>
            <a:xfrm>
              <a:off x="358041" y="2311482"/>
              <a:ext cx="995129"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59" name="直接连接符 58"/>
            <p:cNvCxnSpPr/>
            <p:nvPr/>
          </p:nvCxnSpPr>
          <p:spPr>
            <a:xfrm>
              <a:off x="358040" y="6044750"/>
              <a:ext cx="995129"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61" name="直接连接符 60"/>
            <p:cNvCxnSpPr/>
            <p:nvPr/>
          </p:nvCxnSpPr>
          <p:spPr>
            <a:xfrm flipH="1">
              <a:off x="741669" y="3135351"/>
              <a:ext cx="0" cy="424209"/>
            </a:xfrm>
            <a:prstGeom prst="line">
              <a:avLst/>
            </a:prstGeom>
          </p:spPr>
          <p:style>
            <a:lnRef idx="1">
              <a:schemeClr val="accent1"/>
            </a:lnRef>
            <a:fillRef idx="0">
              <a:schemeClr val="accent1"/>
            </a:fillRef>
            <a:effectRef idx="0">
              <a:schemeClr val="accent1"/>
            </a:effectRef>
            <a:fontRef idx="minor">
              <a:schemeClr val="tx1"/>
            </a:fontRef>
          </p:style>
        </p:cxnSp>
        <p:cxnSp>
          <p:nvCxnSpPr>
            <p:cNvPr id="63" name="直接连接符 62"/>
            <p:cNvCxnSpPr>
              <a:stCxn id="54" idx="2"/>
              <a:endCxn id="55" idx="0"/>
            </p:cNvCxnSpPr>
            <p:nvPr/>
          </p:nvCxnSpPr>
          <p:spPr>
            <a:xfrm flipH="1">
              <a:off x="728493" y="4904019"/>
              <a:ext cx="13176" cy="413700"/>
            </a:xfrm>
            <a:prstGeom prst="line">
              <a:avLst/>
            </a:prstGeom>
          </p:spPr>
          <p:style>
            <a:lnRef idx="1">
              <a:schemeClr val="accent1"/>
            </a:lnRef>
            <a:fillRef idx="0">
              <a:schemeClr val="accent1"/>
            </a:fillRef>
            <a:effectRef idx="0">
              <a:schemeClr val="accent1"/>
            </a:effectRef>
            <a:fontRef idx="minor">
              <a:schemeClr val="tx1"/>
            </a:fontRef>
          </p:style>
        </p:cxnSp>
      </p:gr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5:prstTrans prst="peelOff"/>
      </p:transition>
    </mc:Choice>
    <mc:Fallback>
      <p:transition spd="slow">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7" name="组合 16"/>
          <p:cNvGrpSpPr/>
          <p:nvPr/>
        </p:nvGrpSpPr>
        <p:grpSpPr>
          <a:xfrm>
            <a:off x="889000" y="1187669"/>
            <a:ext cx="10414000" cy="5326147"/>
            <a:chOff x="1247704" y="1380934"/>
            <a:chExt cx="9696592" cy="5132882"/>
          </a:xfrm>
        </p:grpSpPr>
        <p:sp>
          <p:nvSpPr>
            <p:cNvPr id="3" name="Rectangle 4"/>
            <p:cNvSpPr>
              <a:spLocks noChangeArrowheads="1"/>
            </p:cNvSpPr>
            <p:nvPr/>
          </p:nvSpPr>
          <p:spPr bwMode="auto">
            <a:xfrm>
              <a:off x="1247704" y="5843832"/>
              <a:ext cx="9696592" cy="669984"/>
            </a:xfrm>
            <a:prstGeom prst="rect">
              <a:avLst/>
            </a:prstGeom>
            <a:solidFill>
              <a:srgbClr val="795696"/>
            </a:solidFill>
            <a:ln w="28575">
              <a:solidFill>
                <a:srgbClr val="795696"/>
              </a:solidFill>
              <a:miter lim="800000"/>
            </a:ln>
            <a:effectLst/>
          </p:spPr>
          <p:txBody>
            <a:bodyPr lIns="0" tIns="0" rIns="0" bIns="0" anchor="ctr"/>
            <a:lstStyle>
              <a:lvl1pPr>
                <a:defRPr sz="1300" b="1">
                  <a:solidFill>
                    <a:schemeClr val="tx1"/>
                  </a:solidFill>
                  <a:latin typeface="Arial" panose="020B0604020202020204" pitchFamily="34" charset="0"/>
                  <a:ea typeface="宋体" panose="02010600030101010101" pitchFamily="2" charset="-122"/>
                </a:defRPr>
              </a:lvl1pPr>
              <a:lvl2pPr marL="742950" indent="-285750">
                <a:defRPr sz="1300" b="1">
                  <a:solidFill>
                    <a:schemeClr val="tx1"/>
                  </a:solidFill>
                  <a:latin typeface="Arial" panose="020B0604020202020204" pitchFamily="34" charset="0"/>
                  <a:ea typeface="宋体" panose="02010600030101010101" pitchFamily="2" charset="-122"/>
                </a:defRPr>
              </a:lvl2pPr>
              <a:lvl3pPr marL="1143000" indent="-228600">
                <a:defRPr sz="1300" b="1">
                  <a:solidFill>
                    <a:schemeClr val="tx1"/>
                  </a:solidFill>
                  <a:latin typeface="Arial" panose="020B0604020202020204" pitchFamily="34" charset="0"/>
                  <a:ea typeface="宋体" panose="02010600030101010101" pitchFamily="2" charset="-122"/>
                </a:defRPr>
              </a:lvl3pPr>
              <a:lvl4pPr marL="1600200" indent="-228600">
                <a:defRPr sz="1300" b="1">
                  <a:solidFill>
                    <a:schemeClr val="tx1"/>
                  </a:solidFill>
                  <a:latin typeface="Arial" panose="020B0604020202020204" pitchFamily="34" charset="0"/>
                  <a:ea typeface="宋体" panose="02010600030101010101" pitchFamily="2" charset="-122"/>
                </a:defRPr>
              </a:lvl4pPr>
              <a:lvl5pPr marL="2057400" indent="-228600">
                <a:defRPr sz="1300" b="1">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sz="1300" b="1">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sz="1300" b="1">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sz="1300" b="1">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sz="1300" b="1">
                  <a:solidFill>
                    <a:schemeClr val="tx1"/>
                  </a:solidFill>
                  <a:latin typeface="Arial" panose="020B0604020202020204" pitchFamily="34" charset="0"/>
                  <a:ea typeface="宋体" panose="02010600030101010101" pitchFamily="2" charset="-122"/>
                </a:defRPr>
              </a:lvl9pPr>
            </a:lstStyle>
            <a:p>
              <a:pPr algn="ctr"/>
              <a:endParaRPr lang="zh-CN" altLang="en-US" sz="100">
                <a:solidFill>
                  <a:schemeClr val="bg1"/>
                </a:solidFill>
                <a:latin typeface="微软雅黑" panose="020B0503020204020204" pitchFamily="34" charset="-122"/>
                <a:ea typeface="微软雅黑" panose="020B0503020204020204" pitchFamily="34" charset="-122"/>
              </a:endParaRPr>
            </a:p>
            <a:p>
              <a:pPr algn="ctr"/>
              <a:r>
                <a:rPr lang="zh-CN" altLang="en-US" sz="1400">
                  <a:solidFill>
                    <a:schemeClr val="bg1"/>
                  </a:solidFill>
                  <a:latin typeface="微软雅黑" panose="020B0503020204020204" pitchFamily="34" charset="-122"/>
                  <a:ea typeface="微软雅黑" panose="020B0503020204020204" pitchFamily="34" charset="-122"/>
                </a:rPr>
                <a:t>目标客户描述</a:t>
              </a:r>
              <a:r>
                <a:rPr lang="zh-CN" altLang="en-US" sz="1400" b="0">
                  <a:solidFill>
                    <a:schemeClr val="bg1"/>
                  </a:solidFill>
                  <a:latin typeface="微软雅黑" panose="020B0503020204020204" pitchFamily="34" charset="-122"/>
                  <a:ea typeface="微软雅黑" panose="020B0503020204020204" pitchFamily="34" charset="-122"/>
                </a:rPr>
                <a:t>：</a:t>
              </a:r>
              <a:endParaRPr lang="zh-CN" altLang="en-US" sz="1400" b="0">
                <a:solidFill>
                  <a:schemeClr val="bg1"/>
                </a:solidFill>
                <a:latin typeface="微软雅黑" panose="020B0503020204020204" pitchFamily="34" charset="-122"/>
                <a:ea typeface="微软雅黑" panose="020B0503020204020204" pitchFamily="34" charset="-122"/>
              </a:endParaRPr>
            </a:p>
            <a:p>
              <a:pPr algn="ctr"/>
              <a:r>
                <a:rPr lang="zh-CN" altLang="en-US" sz="1200" b="0">
                  <a:solidFill>
                    <a:schemeClr val="bg1"/>
                  </a:solidFill>
                  <a:latin typeface="微软雅黑" panose="020B0503020204020204" pitchFamily="34" charset="-122"/>
                  <a:ea typeface="微软雅黑" panose="020B0503020204020204" pitchFamily="34" charset="-122"/>
                </a:rPr>
                <a:t>对主要目标客户群的一个简短的描述，包括规模、背景，心理等信息</a:t>
              </a:r>
              <a:endParaRPr lang="zh-CN" altLang="en-US" sz="1200" b="0">
                <a:solidFill>
                  <a:schemeClr val="bg1"/>
                </a:solidFill>
                <a:latin typeface="微软雅黑" panose="020B0503020204020204" pitchFamily="34" charset="-122"/>
                <a:ea typeface="微软雅黑" panose="020B0503020204020204" pitchFamily="34" charset="-122"/>
              </a:endParaRPr>
            </a:p>
            <a:p>
              <a:pPr algn="ctr"/>
              <a:endParaRPr lang="en-US" altLang="zh-CN" sz="100" b="0">
                <a:solidFill>
                  <a:schemeClr val="bg1"/>
                </a:solidFill>
                <a:latin typeface="微软雅黑" panose="020B0503020204020204" pitchFamily="34" charset="-122"/>
                <a:ea typeface="微软雅黑" panose="020B0503020204020204" pitchFamily="34" charset="-122"/>
              </a:endParaRPr>
            </a:p>
          </p:txBody>
        </p:sp>
        <p:sp>
          <p:nvSpPr>
            <p:cNvPr id="4" name="AutoShape 5"/>
            <p:cNvSpPr>
              <a:spLocks noChangeArrowheads="1"/>
            </p:cNvSpPr>
            <p:nvPr/>
          </p:nvSpPr>
          <p:spPr bwMode="auto">
            <a:xfrm>
              <a:off x="1247704" y="1380934"/>
              <a:ext cx="9696592" cy="1164975"/>
            </a:xfrm>
            <a:prstGeom prst="triangle">
              <a:avLst>
                <a:gd name="adj" fmla="val 50000"/>
              </a:avLst>
            </a:prstGeom>
            <a:solidFill>
              <a:srgbClr val="795696"/>
            </a:solidFill>
            <a:ln w="28575">
              <a:solidFill>
                <a:schemeClr val="bg2"/>
              </a:solidFill>
              <a:miter lim="800000"/>
            </a:ln>
            <a:effectLst/>
          </p:spPr>
          <p:txBody>
            <a:bodyPr wrap="none" lIns="0" tIns="0" rIns="0" bIns="0" anchor="ctr"/>
            <a:lstStyle>
              <a:lvl1pPr>
                <a:defRPr sz="1300" b="1">
                  <a:solidFill>
                    <a:schemeClr val="tx1"/>
                  </a:solidFill>
                  <a:latin typeface="Arial" panose="020B0604020202020204" pitchFamily="34" charset="0"/>
                  <a:ea typeface="宋体" panose="02010600030101010101" pitchFamily="2" charset="-122"/>
                </a:defRPr>
              </a:lvl1pPr>
              <a:lvl2pPr marL="742950" indent="-285750">
                <a:defRPr sz="1300" b="1">
                  <a:solidFill>
                    <a:schemeClr val="tx1"/>
                  </a:solidFill>
                  <a:latin typeface="Arial" panose="020B0604020202020204" pitchFamily="34" charset="0"/>
                  <a:ea typeface="宋体" panose="02010600030101010101" pitchFamily="2" charset="-122"/>
                </a:defRPr>
              </a:lvl2pPr>
              <a:lvl3pPr marL="1143000" indent="-228600">
                <a:defRPr sz="1300" b="1">
                  <a:solidFill>
                    <a:schemeClr val="tx1"/>
                  </a:solidFill>
                  <a:latin typeface="Arial" panose="020B0604020202020204" pitchFamily="34" charset="0"/>
                  <a:ea typeface="宋体" panose="02010600030101010101" pitchFamily="2" charset="-122"/>
                </a:defRPr>
              </a:lvl3pPr>
              <a:lvl4pPr marL="1600200" indent="-228600">
                <a:defRPr sz="1300" b="1">
                  <a:solidFill>
                    <a:schemeClr val="tx1"/>
                  </a:solidFill>
                  <a:latin typeface="Arial" panose="020B0604020202020204" pitchFamily="34" charset="0"/>
                  <a:ea typeface="宋体" panose="02010600030101010101" pitchFamily="2" charset="-122"/>
                </a:defRPr>
              </a:lvl4pPr>
              <a:lvl5pPr marL="2057400" indent="-228600">
                <a:defRPr sz="1300" b="1">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sz="1300" b="1">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sz="1300" b="1">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sz="1300" b="1">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sz="1300" b="1">
                  <a:solidFill>
                    <a:schemeClr val="tx1"/>
                  </a:solidFill>
                  <a:latin typeface="Arial" panose="020B0604020202020204" pitchFamily="34" charset="0"/>
                  <a:ea typeface="宋体" panose="02010600030101010101" pitchFamily="2" charset="-122"/>
                </a:defRPr>
              </a:lvl9pPr>
            </a:lstStyle>
            <a:p>
              <a:pPr algn="ctr"/>
              <a:r>
                <a:rPr lang="zh-CN" altLang="en-US" sz="1400">
                  <a:solidFill>
                    <a:schemeClr val="bg1"/>
                  </a:solidFill>
                  <a:latin typeface="微软雅黑" panose="020B0503020204020204" pitchFamily="34" charset="-122"/>
                  <a:ea typeface="微软雅黑" panose="020B0503020204020204" pitchFamily="34" charset="-122"/>
                </a:rPr>
                <a:t>总体品牌价值</a:t>
              </a:r>
              <a:r>
                <a:rPr lang="zh-CN" altLang="en-US" sz="1400" b="0">
                  <a:solidFill>
                    <a:schemeClr val="bg1"/>
                  </a:solidFill>
                  <a:latin typeface="微软雅黑" panose="020B0503020204020204" pitchFamily="34" charset="-122"/>
                  <a:ea typeface="微软雅黑" panose="020B0503020204020204" pitchFamily="34" charset="-122"/>
                </a:rPr>
                <a:t>：</a:t>
              </a:r>
              <a:endParaRPr lang="en-US" altLang="zh-CN" sz="1400" b="0">
                <a:solidFill>
                  <a:schemeClr val="bg1"/>
                </a:solidFill>
                <a:latin typeface="微软雅黑" panose="020B0503020204020204" pitchFamily="34" charset="-122"/>
                <a:ea typeface="微软雅黑" panose="020B0503020204020204" pitchFamily="34" charset="-122"/>
              </a:endParaRPr>
            </a:p>
            <a:p>
              <a:pPr algn="ctr"/>
              <a:endParaRPr lang="zh-CN" altLang="en-US" sz="800" b="0">
                <a:solidFill>
                  <a:schemeClr val="bg1"/>
                </a:solidFill>
                <a:latin typeface="微软雅黑" panose="020B0503020204020204" pitchFamily="34" charset="-122"/>
                <a:ea typeface="微软雅黑" panose="020B0503020204020204" pitchFamily="34" charset="-122"/>
              </a:endParaRPr>
            </a:p>
            <a:p>
              <a:pPr algn="ctr"/>
              <a:r>
                <a:rPr lang="zh-CN" altLang="en-US" sz="1200" b="0">
                  <a:solidFill>
                    <a:schemeClr val="bg1"/>
                  </a:solidFill>
                  <a:latin typeface="微软雅黑" panose="020B0503020204020204" pitchFamily="34" charset="-122"/>
                  <a:ea typeface="微软雅黑" panose="020B0503020204020204" pitchFamily="34" charset="-122"/>
                </a:rPr>
                <a:t>一个唤起灵感的、易记忆的、朗朗上口的概念</a:t>
              </a:r>
              <a:endParaRPr lang="zh-CN" altLang="en-US" sz="1200" b="0">
                <a:solidFill>
                  <a:schemeClr val="bg1"/>
                </a:solidFill>
                <a:latin typeface="微软雅黑" panose="020B0503020204020204" pitchFamily="34" charset="-122"/>
                <a:ea typeface="微软雅黑" panose="020B0503020204020204" pitchFamily="34" charset="-122"/>
              </a:endParaRPr>
            </a:p>
            <a:p>
              <a:pPr algn="ctr"/>
              <a:r>
                <a:rPr lang="zh-CN" altLang="en-US" sz="1200" b="0">
                  <a:solidFill>
                    <a:schemeClr val="bg1"/>
                  </a:solidFill>
                  <a:latin typeface="微软雅黑" panose="020B0503020204020204" pitchFamily="34" charset="-122"/>
                  <a:ea typeface="微软雅黑" panose="020B0503020204020204" pitchFamily="34" charset="-122"/>
                </a:rPr>
                <a:t>是品牌希望在主要目标客户群心目中建立的远远超过竞争对手的概念。</a:t>
              </a:r>
              <a:endParaRPr lang="en-US" altLang="zh-CN" sz="1200" b="0">
                <a:solidFill>
                  <a:schemeClr val="bg1"/>
                </a:solidFill>
                <a:latin typeface="微软雅黑" panose="020B0503020204020204" pitchFamily="34" charset="-122"/>
                <a:ea typeface="微软雅黑" panose="020B0503020204020204" pitchFamily="34" charset="-122"/>
              </a:endParaRPr>
            </a:p>
            <a:p>
              <a:pPr algn="ctr"/>
              <a:endParaRPr lang="en-US" altLang="zh-CN" sz="1200" b="0">
                <a:solidFill>
                  <a:schemeClr val="bg1"/>
                </a:solidFill>
                <a:latin typeface="微软雅黑" panose="020B0503020204020204" pitchFamily="34" charset="-122"/>
                <a:ea typeface="微软雅黑" panose="020B0503020204020204" pitchFamily="34" charset="-122"/>
              </a:endParaRPr>
            </a:p>
            <a:p>
              <a:pPr algn="ctr"/>
              <a:endParaRPr lang="zh-CN" altLang="en-US" sz="1200" b="0">
                <a:solidFill>
                  <a:schemeClr val="bg1"/>
                </a:solidFill>
                <a:latin typeface="微软雅黑" panose="020B0503020204020204" pitchFamily="34" charset="-122"/>
                <a:ea typeface="微软雅黑" panose="020B0503020204020204" pitchFamily="34" charset="-122"/>
              </a:endParaRPr>
            </a:p>
          </p:txBody>
        </p:sp>
        <p:sp>
          <p:nvSpPr>
            <p:cNvPr id="5" name="Rectangle 6"/>
            <p:cNvSpPr>
              <a:spLocks noChangeArrowheads="1"/>
            </p:cNvSpPr>
            <p:nvPr/>
          </p:nvSpPr>
          <p:spPr bwMode="auto">
            <a:xfrm>
              <a:off x="1947458" y="2683405"/>
              <a:ext cx="8397049" cy="743969"/>
            </a:xfrm>
            <a:prstGeom prst="rect">
              <a:avLst/>
            </a:prstGeom>
            <a:noFill/>
            <a:ln w="28575">
              <a:solidFill>
                <a:srgbClr val="795696"/>
              </a:solidFill>
              <a:miter lim="800000"/>
            </a:ln>
            <a:effectLst/>
          </p:spPr>
          <p:txBody>
            <a:bodyPr wrap="none" lIns="0" tIns="0" rIns="0" bIns="0" anchor="ctr"/>
            <a:lstStyle>
              <a:lvl1pPr>
                <a:defRPr sz="1300" b="1">
                  <a:solidFill>
                    <a:schemeClr val="tx1"/>
                  </a:solidFill>
                  <a:latin typeface="Arial" panose="020B0604020202020204" pitchFamily="34" charset="0"/>
                  <a:ea typeface="宋体" panose="02010600030101010101" pitchFamily="2" charset="-122"/>
                </a:defRPr>
              </a:lvl1pPr>
              <a:lvl2pPr marL="742950" indent="-285750">
                <a:defRPr sz="1300" b="1">
                  <a:solidFill>
                    <a:schemeClr val="tx1"/>
                  </a:solidFill>
                  <a:latin typeface="Arial" panose="020B0604020202020204" pitchFamily="34" charset="0"/>
                  <a:ea typeface="宋体" panose="02010600030101010101" pitchFamily="2" charset="-122"/>
                </a:defRPr>
              </a:lvl2pPr>
              <a:lvl3pPr marL="1143000" indent="-228600">
                <a:defRPr sz="1300" b="1">
                  <a:solidFill>
                    <a:schemeClr val="tx1"/>
                  </a:solidFill>
                  <a:latin typeface="Arial" panose="020B0604020202020204" pitchFamily="34" charset="0"/>
                  <a:ea typeface="宋体" panose="02010600030101010101" pitchFamily="2" charset="-122"/>
                </a:defRPr>
              </a:lvl3pPr>
              <a:lvl4pPr marL="1600200" indent="-228600">
                <a:defRPr sz="1300" b="1">
                  <a:solidFill>
                    <a:schemeClr val="tx1"/>
                  </a:solidFill>
                  <a:latin typeface="Arial" panose="020B0604020202020204" pitchFamily="34" charset="0"/>
                  <a:ea typeface="宋体" panose="02010600030101010101" pitchFamily="2" charset="-122"/>
                </a:defRPr>
              </a:lvl4pPr>
              <a:lvl5pPr marL="2057400" indent="-228600">
                <a:defRPr sz="1300" b="1">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sz="1300" b="1">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sz="1300" b="1">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sz="1300" b="1">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sz="1300" b="1">
                  <a:solidFill>
                    <a:schemeClr val="tx1"/>
                  </a:solidFill>
                  <a:latin typeface="Arial" panose="020B0604020202020204" pitchFamily="34" charset="0"/>
                  <a:ea typeface="宋体" panose="02010600030101010101" pitchFamily="2" charset="-122"/>
                </a:defRPr>
              </a:lvl9pPr>
            </a:lstStyle>
            <a:p>
              <a:pPr algn="ctr"/>
              <a:r>
                <a:rPr lang="zh-CN" altLang="en-US" sz="1400">
                  <a:latin typeface="微软雅黑" panose="020B0503020204020204" pitchFamily="34" charset="-122"/>
                  <a:ea typeface="微软雅黑" panose="020B0503020204020204" pitchFamily="34" charset="-122"/>
                </a:rPr>
                <a:t>战略品牌价值</a:t>
              </a:r>
              <a:r>
                <a:rPr lang="zh-CN" altLang="en-US" sz="1400" b="0">
                  <a:latin typeface="微软雅黑" panose="020B0503020204020204" pitchFamily="34" charset="-122"/>
                  <a:ea typeface="微软雅黑" panose="020B0503020204020204" pitchFamily="34" charset="-122"/>
                </a:rPr>
                <a:t>：</a:t>
              </a:r>
              <a:endParaRPr lang="zh-CN" altLang="en-US" sz="1400" b="0">
                <a:latin typeface="微软雅黑" panose="020B0503020204020204" pitchFamily="34" charset="-122"/>
                <a:ea typeface="微软雅黑" panose="020B0503020204020204" pitchFamily="34" charset="-122"/>
              </a:endParaRPr>
            </a:p>
            <a:p>
              <a:pPr algn="ctr"/>
              <a:r>
                <a:rPr lang="zh-CN" altLang="en-US" sz="1200" b="0">
                  <a:latin typeface="微软雅黑" panose="020B0503020204020204" pitchFamily="34" charset="-122"/>
                  <a:ea typeface="微软雅黑" panose="020B0503020204020204" pitchFamily="34" charset="-122"/>
                </a:rPr>
                <a:t>一般3-5点，包含（1）功能性诉求；（2）体验、关系或情感性诉求概念；（3）信任原因概念</a:t>
              </a:r>
              <a:endParaRPr lang="zh-CN" altLang="en-US" sz="1200" b="0">
                <a:latin typeface="微软雅黑" panose="020B0503020204020204" pitchFamily="34" charset="-122"/>
                <a:ea typeface="微软雅黑" panose="020B0503020204020204" pitchFamily="34" charset="-122"/>
              </a:endParaRPr>
            </a:p>
            <a:p>
              <a:pPr algn="ctr"/>
              <a:r>
                <a:rPr lang="zh-CN" altLang="en-US" sz="1200" b="0">
                  <a:latin typeface="微软雅黑" panose="020B0503020204020204" pitchFamily="34" charset="-122"/>
                  <a:ea typeface="微软雅黑" panose="020B0503020204020204" pitchFamily="34" charset="-122"/>
                </a:rPr>
                <a:t>这些概念对总体品牌价值形成支撑，并且是品牌希望长期代表的</a:t>
              </a:r>
              <a:endParaRPr lang="zh-CN" altLang="en-US" sz="1200" b="0">
                <a:latin typeface="微软雅黑" panose="020B0503020204020204" pitchFamily="34" charset="-122"/>
                <a:ea typeface="微软雅黑" panose="020B0503020204020204" pitchFamily="34" charset="-122"/>
              </a:endParaRPr>
            </a:p>
          </p:txBody>
        </p:sp>
        <p:sp>
          <p:nvSpPr>
            <p:cNvPr id="6" name="Rectangle 7"/>
            <p:cNvSpPr>
              <a:spLocks noChangeArrowheads="1"/>
            </p:cNvSpPr>
            <p:nvPr/>
          </p:nvSpPr>
          <p:spPr bwMode="auto">
            <a:xfrm>
              <a:off x="1947458" y="3544641"/>
              <a:ext cx="8397049" cy="936209"/>
            </a:xfrm>
            <a:prstGeom prst="rect">
              <a:avLst/>
            </a:prstGeom>
            <a:noFill/>
            <a:ln w="28575">
              <a:solidFill>
                <a:srgbClr val="795696"/>
              </a:solidFill>
              <a:miter lim="800000"/>
            </a:ln>
            <a:effectLst/>
          </p:spPr>
          <p:txBody>
            <a:bodyPr wrap="none" lIns="0" tIns="0" rIns="0" bIns="0" anchor="ctr"/>
            <a:lstStyle>
              <a:lvl1pPr>
                <a:defRPr sz="1300" b="1">
                  <a:solidFill>
                    <a:schemeClr val="tx1"/>
                  </a:solidFill>
                  <a:latin typeface="Arial" panose="020B0604020202020204" pitchFamily="34" charset="0"/>
                  <a:ea typeface="宋体" panose="02010600030101010101" pitchFamily="2" charset="-122"/>
                </a:defRPr>
              </a:lvl1pPr>
              <a:lvl2pPr marL="742950" indent="-285750">
                <a:defRPr sz="1300" b="1">
                  <a:solidFill>
                    <a:schemeClr val="tx1"/>
                  </a:solidFill>
                  <a:latin typeface="Arial" panose="020B0604020202020204" pitchFamily="34" charset="0"/>
                  <a:ea typeface="宋体" panose="02010600030101010101" pitchFamily="2" charset="-122"/>
                </a:defRPr>
              </a:lvl2pPr>
              <a:lvl3pPr marL="1143000" indent="-228600">
                <a:defRPr sz="1300" b="1">
                  <a:solidFill>
                    <a:schemeClr val="tx1"/>
                  </a:solidFill>
                  <a:latin typeface="Arial" panose="020B0604020202020204" pitchFamily="34" charset="0"/>
                  <a:ea typeface="宋体" panose="02010600030101010101" pitchFamily="2" charset="-122"/>
                </a:defRPr>
              </a:lvl3pPr>
              <a:lvl4pPr marL="1600200" indent="-228600">
                <a:defRPr sz="1300" b="1">
                  <a:solidFill>
                    <a:schemeClr val="tx1"/>
                  </a:solidFill>
                  <a:latin typeface="Arial" panose="020B0604020202020204" pitchFamily="34" charset="0"/>
                  <a:ea typeface="宋体" panose="02010600030101010101" pitchFamily="2" charset="-122"/>
                </a:defRPr>
              </a:lvl4pPr>
              <a:lvl5pPr marL="2057400" indent="-228600">
                <a:defRPr sz="1300" b="1">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sz="1300" b="1">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sz="1300" b="1">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sz="1300" b="1">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sz="1300" b="1">
                  <a:solidFill>
                    <a:schemeClr val="tx1"/>
                  </a:solidFill>
                  <a:latin typeface="Arial" panose="020B0604020202020204" pitchFamily="34" charset="0"/>
                  <a:ea typeface="宋体" panose="02010600030101010101" pitchFamily="2" charset="-122"/>
                </a:defRPr>
              </a:lvl9pPr>
            </a:lstStyle>
            <a:p>
              <a:pPr algn="ctr"/>
              <a:r>
                <a:rPr lang="zh-CN" altLang="en-US" sz="1400">
                  <a:latin typeface="微软雅黑" panose="020B0503020204020204" pitchFamily="34" charset="-122"/>
                  <a:ea typeface="微软雅黑" panose="020B0503020204020204" pitchFamily="34" charset="-122"/>
                </a:rPr>
                <a:t>品牌性格</a:t>
              </a:r>
              <a:r>
                <a:rPr lang="zh-CN" altLang="en-US" sz="1400" b="0">
                  <a:latin typeface="微软雅黑" panose="020B0503020204020204" pitchFamily="34" charset="-122"/>
                  <a:ea typeface="微软雅黑" panose="020B0503020204020204" pitchFamily="34" charset="-122"/>
                </a:rPr>
                <a:t>：</a:t>
              </a:r>
              <a:endParaRPr lang="zh-CN" altLang="en-US" sz="1400" b="0">
                <a:latin typeface="微软雅黑" panose="020B0503020204020204" pitchFamily="34" charset="-122"/>
                <a:ea typeface="微软雅黑" panose="020B0503020204020204" pitchFamily="34" charset="-122"/>
              </a:endParaRPr>
            </a:p>
            <a:p>
              <a:pPr algn="ctr"/>
              <a:r>
                <a:rPr lang="zh-CN" altLang="en-US" sz="1200" b="0">
                  <a:latin typeface="微软雅黑" panose="020B0503020204020204" pitchFamily="34" charset="-122"/>
                  <a:ea typeface="微软雅黑" panose="020B0503020204020204" pitchFamily="34" charset="-122"/>
                </a:rPr>
                <a:t>品牌的长期的、独特的个性、形象、态度</a:t>
              </a:r>
              <a:endParaRPr lang="zh-CN" altLang="en-US" sz="1200" b="0">
                <a:latin typeface="微软雅黑" panose="020B0503020204020204" pitchFamily="34" charset="-122"/>
                <a:ea typeface="微软雅黑" panose="020B0503020204020204" pitchFamily="34" charset="-122"/>
              </a:endParaRPr>
            </a:p>
            <a:p>
              <a:pPr algn="ctr"/>
              <a:r>
                <a:rPr lang="zh-CN" altLang="en-US" sz="1200" b="0">
                  <a:latin typeface="微软雅黑" panose="020B0503020204020204" pitchFamily="34" charset="-122"/>
                  <a:ea typeface="微软雅黑" panose="020B0503020204020204" pitchFamily="34" charset="-122"/>
                </a:rPr>
                <a:t>决定了客户长远的对品牌的喜爱程度</a:t>
              </a:r>
              <a:endParaRPr lang="zh-CN" altLang="en-US" sz="1200" b="0">
                <a:latin typeface="微软雅黑" panose="020B0503020204020204" pitchFamily="34" charset="-122"/>
                <a:ea typeface="微软雅黑" panose="020B0503020204020204" pitchFamily="34" charset="-122"/>
              </a:endParaRPr>
            </a:p>
            <a:p>
              <a:pPr algn="ctr"/>
              <a:r>
                <a:rPr lang="zh-CN" altLang="en-US" sz="1200" b="0">
                  <a:latin typeface="微软雅黑" panose="020B0503020204020204" pitchFamily="34" charset="-122"/>
                  <a:ea typeface="微软雅黑" panose="020B0503020204020204" pitchFamily="34" charset="-122"/>
                </a:rPr>
                <a:t>往往采用拟人化表达方式</a:t>
              </a:r>
              <a:endParaRPr lang="zh-CN" altLang="en-US" sz="1200" b="0">
                <a:latin typeface="微软雅黑" panose="020B0503020204020204" pitchFamily="34" charset="-122"/>
                <a:ea typeface="微软雅黑" panose="020B0503020204020204" pitchFamily="34" charset="-122"/>
              </a:endParaRPr>
            </a:p>
          </p:txBody>
        </p:sp>
        <p:sp>
          <p:nvSpPr>
            <p:cNvPr id="7" name="Rectangle 8"/>
            <p:cNvSpPr>
              <a:spLocks noChangeArrowheads="1"/>
            </p:cNvSpPr>
            <p:nvPr/>
          </p:nvSpPr>
          <p:spPr bwMode="auto">
            <a:xfrm>
              <a:off x="1947458" y="4598116"/>
              <a:ext cx="4098560" cy="1164975"/>
            </a:xfrm>
            <a:prstGeom prst="rect">
              <a:avLst/>
            </a:prstGeom>
            <a:noFill/>
            <a:ln w="28575">
              <a:solidFill>
                <a:srgbClr val="795696"/>
              </a:solidFill>
              <a:miter lim="800000"/>
            </a:ln>
            <a:effectLst/>
          </p:spPr>
          <p:txBody>
            <a:bodyPr wrap="none" lIns="0" tIns="0" rIns="0" bIns="0" anchor="ctr"/>
            <a:lstStyle>
              <a:lvl1pPr>
                <a:defRPr sz="1300" b="1">
                  <a:solidFill>
                    <a:schemeClr val="tx1"/>
                  </a:solidFill>
                  <a:latin typeface="Arial" panose="020B0604020202020204" pitchFamily="34" charset="0"/>
                  <a:ea typeface="宋体" panose="02010600030101010101" pitchFamily="2" charset="-122"/>
                </a:defRPr>
              </a:lvl1pPr>
              <a:lvl2pPr marL="742950" indent="-285750">
                <a:defRPr sz="1300" b="1">
                  <a:solidFill>
                    <a:schemeClr val="tx1"/>
                  </a:solidFill>
                  <a:latin typeface="Arial" panose="020B0604020202020204" pitchFamily="34" charset="0"/>
                  <a:ea typeface="宋体" panose="02010600030101010101" pitchFamily="2" charset="-122"/>
                </a:defRPr>
              </a:lvl2pPr>
              <a:lvl3pPr marL="1143000" indent="-228600">
                <a:defRPr sz="1300" b="1">
                  <a:solidFill>
                    <a:schemeClr val="tx1"/>
                  </a:solidFill>
                  <a:latin typeface="Arial" panose="020B0604020202020204" pitchFamily="34" charset="0"/>
                  <a:ea typeface="宋体" panose="02010600030101010101" pitchFamily="2" charset="-122"/>
                </a:defRPr>
              </a:lvl3pPr>
              <a:lvl4pPr marL="1600200" indent="-228600">
                <a:defRPr sz="1300" b="1">
                  <a:solidFill>
                    <a:schemeClr val="tx1"/>
                  </a:solidFill>
                  <a:latin typeface="Arial" panose="020B0604020202020204" pitchFamily="34" charset="0"/>
                  <a:ea typeface="宋体" panose="02010600030101010101" pitchFamily="2" charset="-122"/>
                </a:defRPr>
              </a:lvl4pPr>
              <a:lvl5pPr marL="2057400" indent="-228600">
                <a:defRPr sz="1300" b="1">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sz="1300" b="1">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sz="1300" b="1">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sz="1300" b="1">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sz="1300" b="1">
                  <a:solidFill>
                    <a:schemeClr val="tx1"/>
                  </a:solidFill>
                  <a:latin typeface="Arial" panose="020B0604020202020204" pitchFamily="34" charset="0"/>
                  <a:ea typeface="宋体" panose="02010600030101010101" pitchFamily="2" charset="-122"/>
                </a:defRPr>
              </a:lvl9pPr>
            </a:lstStyle>
            <a:p>
              <a:pPr algn="ctr"/>
              <a:endParaRPr lang="zh-CN" altLang="en-US" sz="1200" b="0" u="sng">
                <a:latin typeface="微软雅黑" panose="020B0503020204020204" pitchFamily="34" charset="-122"/>
                <a:ea typeface="微软雅黑" panose="020B0503020204020204" pitchFamily="34" charset="-122"/>
              </a:endParaRPr>
            </a:p>
            <a:p>
              <a:pPr algn="ctr"/>
              <a:r>
                <a:rPr lang="zh-CN" altLang="en-US" sz="1400">
                  <a:latin typeface="微软雅黑" panose="020B0503020204020204" pitchFamily="34" charset="-122"/>
                  <a:ea typeface="微软雅黑" panose="020B0503020204020204" pitchFamily="34" charset="-122"/>
                </a:rPr>
                <a:t>执行层面品牌资产</a:t>
              </a:r>
              <a:r>
                <a:rPr lang="zh-CN" altLang="en-US" sz="1400" b="0">
                  <a:latin typeface="微软雅黑" panose="020B0503020204020204" pitchFamily="34" charset="-122"/>
                  <a:ea typeface="微软雅黑" panose="020B0503020204020204" pitchFamily="34" charset="-122"/>
                </a:rPr>
                <a:t>：</a:t>
              </a:r>
              <a:endParaRPr lang="zh-CN" altLang="en-US" sz="1400" b="0">
                <a:latin typeface="微软雅黑" panose="020B0503020204020204" pitchFamily="34" charset="-122"/>
                <a:ea typeface="微软雅黑" panose="020B0503020204020204" pitchFamily="34" charset="-122"/>
              </a:endParaRPr>
            </a:p>
            <a:p>
              <a:pPr algn="ctr"/>
              <a:r>
                <a:rPr lang="zh-CN" altLang="en-US" sz="1200" b="0">
                  <a:latin typeface="微软雅黑" panose="020B0503020204020204" pitchFamily="34" charset="-122"/>
                  <a:ea typeface="微软雅黑" panose="020B0503020204020204" pitchFamily="34" charset="-122"/>
                </a:rPr>
                <a:t>一系列具体的可长期拥有的品牌资产</a:t>
              </a:r>
              <a:endParaRPr lang="zh-CN" altLang="en-US" sz="1200" b="0">
                <a:latin typeface="微软雅黑" panose="020B0503020204020204" pitchFamily="34" charset="-122"/>
                <a:ea typeface="微软雅黑" panose="020B0503020204020204" pitchFamily="34" charset="-122"/>
              </a:endParaRPr>
            </a:p>
            <a:p>
              <a:pPr algn="ctr"/>
              <a:r>
                <a:rPr lang="zh-CN" altLang="en-US" sz="1200" b="0">
                  <a:latin typeface="微软雅黑" panose="020B0503020204020204" pitchFamily="34" charset="-122"/>
                  <a:ea typeface="微软雅黑" panose="020B0503020204020204" pitchFamily="34" charset="-122"/>
                </a:rPr>
                <a:t>例如，品牌标识</a:t>
              </a:r>
              <a:r>
                <a:rPr lang="en-US" altLang="zh-CN" sz="1200" b="0">
                  <a:latin typeface="微软雅黑" panose="020B0503020204020204" pitchFamily="34" charset="-122"/>
                  <a:ea typeface="微软雅黑" panose="020B0503020204020204" pitchFamily="34" charset="-122"/>
                </a:rPr>
                <a:t>，</a:t>
              </a:r>
              <a:r>
                <a:rPr lang="zh-CN" altLang="en-US" sz="1200" b="0">
                  <a:latin typeface="微软雅黑" panose="020B0503020204020204" pitchFamily="34" charset="-122"/>
                  <a:ea typeface="微软雅黑" panose="020B0503020204020204" pitchFamily="34" charset="-122"/>
                </a:rPr>
                <a:t>包装，广告语</a:t>
              </a:r>
              <a:endParaRPr lang="zh-CN" altLang="en-US" sz="1200" b="0">
                <a:latin typeface="微软雅黑" panose="020B0503020204020204" pitchFamily="34" charset="-122"/>
                <a:ea typeface="微软雅黑" panose="020B0503020204020204" pitchFamily="34" charset="-122"/>
              </a:endParaRPr>
            </a:p>
            <a:p>
              <a:pPr algn="ctr"/>
              <a:r>
                <a:rPr lang="zh-CN" altLang="en-US" sz="1200" b="0">
                  <a:latin typeface="微软雅黑" panose="020B0503020204020204" pitchFamily="34" charset="-122"/>
                  <a:ea typeface="微软雅黑" panose="020B0503020204020204" pitchFamily="34" charset="-122"/>
                </a:rPr>
                <a:t>必须是市场证明了的，易于区别的</a:t>
              </a:r>
              <a:endParaRPr lang="zh-CN" altLang="en-US" sz="1200" b="0">
                <a:latin typeface="微软雅黑" panose="020B0503020204020204" pitchFamily="34" charset="-122"/>
                <a:ea typeface="微软雅黑" panose="020B0503020204020204" pitchFamily="34" charset="-122"/>
              </a:endParaRPr>
            </a:p>
            <a:p>
              <a:pPr algn="ctr"/>
              <a:r>
                <a:rPr lang="zh-CN" altLang="en-US" sz="1200" b="0">
                  <a:latin typeface="微软雅黑" panose="020B0503020204020204" pitchFamily="34" charset="-122"/>
                  <a:ea typeface="微软雅黑" panose="020B0503020204020204" pitchFamily="34" charset="-122"/>
                </a:rPr>
                <a:t>最多3个</a:t>
              </a:r>
              <a:endParaRPr lang="zh-CN" altLang="en-US" sz="1200" b="0">
                <a:latin typeface="微软雅黑" panose="020B0503020204020204" pitchFamily="34" charset="-122"/>
                <a:ea typeface="微软雅黑" panose="020B0503020204020204" pitchFamily="34" charset="-122"/>
              </a:endParaRPr>
            </a:p>
            <a:p>
              <a:pPr algn="ctr"/>
              <a:endParaRPr lang="zh-CN" altLang="en-US" sz="1200" b="0">
                <a:latin typeface="微软雅黑" panose="020B0503020204020204" pitchFamily="34" charset="-122"/>
                <a:ea typeface="微软雅黑" panose="020B0503020204020204" pitchFamily="34" charset="-122"/>
              </a:endParaRPr>
            </a:p>
          </p:txBody>
        </p:sp>
        <p:sp>
          <p:nvSpPr>
            <p:cNvPr id="8" name="Rectangle 9"/>
            <p:cNvSpPr>
              <a:spLocks noChangeArrowheads="1"/>
            </p:cNvSpPr>
            <p:nvPr/>
          </p:nvSpPr>
          <p:spPr bwMode="auto">
            <a:xfrm>
              <a:off x="6145982" y="4598116"/>
              <a:ext cx="4198524" cy="1164975"/>
            </a:xfrm>
            <a:prstGeom prst="rect">
              <a:avLst/>
            </a:prstGeom>
            <a:noFill/>
            <a:ln w="28575">
              <a:solidFill>
                <a:srgbClr val="795696"/>
              </a:solidFill>
              <a:miter lim="800000"/>
            </a:ln>
            <a:effectLst/>
          </p:spPr>
          <p:txBody>
            <a:bodyPr wrap="none" lIns="0" tIns="0" rIns="0" bIns="0" anchor="ctr"/>
            <a:lstStyle>
              <a:lvl1pPr>
                <a:defRPr sz="1300" b="1">
                  <a:solidFill>
                    <a:schemeClr val="tx1"/>
                  </a:solidFill>
                  <a:latin typeface="Arial" panose="020B0604020202020204" pitchFamily="34" charset="0"/>
                  <a:ea typeface="宋体" panose="02010600030101010101" pitchFamily="2" charset="-122"/>
                </a:defRPr>
              </a:lvl1pPr>
              <a:lvl2pPr marL="742950" indent="-285750">
                <a:defRPr sz="1300" b="1">
                  <a:solidFill>
                    <a:schemeClr val="tx1"/>
                  </a:solidFill>
                  <a:latin typeface="Arial" panose="020B0604020202020204" pitchFamily="34" charset="0"/>
                  <a:ea typeface="宋体" panose="02010600030101010101" pitchFamily="2" charset="-122"/>
                </a:defRPr>
              </a:lvl2pPr>
              <a:lvl3pPr marL="1143000" indent="-228600">
                <a:defRPr sz="1300" b="1">
                  <a:solidFill>
                    <a:schemeClr val="tx1"/>
                  </a:solidFill>
                  <a:latin typeface="Arial" panose="020B0604020202020204" pitchFamily="34" charset="0"/>
                  <a:ea typeface="宋体" panose="02010600030101010101" pitchFamily="2" charset="-122"/>
                </a:defRPr>
              </a:lvl3pPr>
              <a:lvl4pPr marL="1600200" indent="-228600">
                <a:defRPr sz="1300" b="1">
                  <a:solidFill>
                    <a:schemeClr val="tx1"/>
                  </a:solidFill>
                  <a:latin typeface="Arial" panose="020B0604020202020204" pitchFamily="34" charset="0"/>
                  <a:ea typeface="宋体" panose="02010600030101010101" pitchFamily="2" charset="-122"/>
                </a:defRPr>
              </a:lvl4pPr>
              <a:lvl5pPr marL="2057400" indent="-228600">
                <a:defRPr sz="1300" b="1">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sz="1300" b="1">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sz="1300" b="1">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sz="1300" b="1">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sz="1300" b="1">
                  <a:solidFill>
                    <a:schemeClr val="tx1"/>
                  </a:solidFill>
                  <a:latin typeface="Arial" panose="020B0604020202020204" pitchFamily="34" charset="0"/>
                  <a:ea typeface="宋体" panose="02010600030101010101" pitchFamily="2" charset="-122"/>
                </a:defRPr>
              </a:lvl9pPr>
            </a:lstStyle>
            <a:p>
              <a:pPr algn="ctr"/>
              <a:r>
                <a:rPr lang="zh-CN" altLang="en-US" sz="1400">
                  <a:latin typeface="微软雅黑" panose="020B0503020204020204" pitchFamily="34" charset="-122"/>
                  <a:ea typeface="微软雅黑" panose="020B0503020204020204" pitchFamily="34" charset="-122"/>
                </a:rPr>
                <a:t>视觉识别</a:t>
              </a:r>
              <a:r>
                <a:rPr lang="zh-CN" altLang="en-US" sz="1400" b="0">
                  <a:latin typeface="微软雅黑" panose="020B0503020204020204" pitchFamily="34" charset="-122"/>
                  <a:ea typeface="微软雅黑" panose="020B0503020204020204" pitchFamily="34" charset="-122"/>
                </a:rPr>
                <a:t>：</a:t>
              </a:r>
              <a:endParaRPr lang="zh-CN" altLang="en-US" sz="1400" b="0">
                <a:latin typeface="微软雅黑" panose="020B0503020204020204" pitchFamily="34" charset="-122"/>
                <a:ea typeface="微软雅黑" panose="020B0503020204020204" pitchFamily="34" charset="-122"/>
              </a:endParaRPr>
            </a:p>
            <a:p>
              <a:pPr algn="ctr"/>
              <a:r>
                <a:rPr lang="zh-CN" altLang="en-US" sz="1200" b="0">
                  <a:latin typeface="微软雅黑" panose="020B0503020204020204" pitchFamily="34" charset="-122"/>
                  <a:ea typeface="微软雅黑" panose="020B0503020204020204" pitchFamily="34" charset="-122"/>
                </a:rPr>
                <a:t>对品牌的独特、长期一致的视觉表达</a:t>
              </a:r>
              <a:endParaRPr lang="zh-CN" altLang="en-US" sz="1200" b="0">
                <a:latin typeface="微软雅黑" panose="020B0503020204020204" pitchFamily="34" charset="-122"/>
                <a:ea typeface="微软雅黑" panose="020B0503020204020204" pitchFamily="34" charset="-122"/>
              </a:endParaRPr>
            </a:p>
            <a:p>
              <a:pPr algn="ctr"/>
              <a:r>
                <a:rPr lang="zh-CN" altLang="en-US" sz="1200" b="0">
                  <a:latin typeface="微软雅黑" panose="020B0503020204020204" pitchFamily="34" charset="-122"/>
                  <a:ea typeface="微软雅黑" panose="020B0503020204020204" pitchFamily="34" charset="-122"/>
                </a:rPr>
                <a:t>客户在所有接触点能立即识别，并与品牌相联系</a:t>
              </a:r>
              <a:endParaRPr lang="zh-CN" altLang="en-US" sz="1200" b="0">
                <a:latin typeface="微软雅黑" panose="020B0503020204020204" pitchFamily="34" charset="-122"/>
                <a:ea typeface="微软雅黑" panose="020B0503020204020204" pitchFamily="34" charset="-122"/>
              </a:endParaRPr>
            </a:p>
            <a:p>
              <a:pPr algn="ctr"/>
              <a:r>
                <a:rPr lang="zh-CN" altLang="en-US" sz="1200" b="0">
                  <a:latin typeface="微软雅黑" panose="020B0503020204020204" pitchFamily="34" charset="-122"/>
                  <a:ea typeface="微软雅黑" panose="020B0503020204020204" pitchFamily="34" charset="-122"/>
                </a:rPr>
                <a:t>往往需要一个有颜色表达的附件</a:t>
              </a:r>
              <a:endParaRPr lang="en-US" altLang="zh-CN" sz="1200" b="0">
                <a:latin typeface="微软雅黑" panose="020B0503020204020204" pitchFamily="34" charset="-122"/>
                <a:ea typeface="微软雅黑" panose="020B0503020204020204" pitchFamily="34" charset="-122"/>
              </a:endParaRPr>
            </a:p>
            <a:p>
              <a:pPr algn="ctr"/>
              <a:endParaRPr lang="zh-CN" altLang="en-US" sz="1200" b="0">
                <a:latin typeface="微软雅黑" panose="020B0503020204020204" pitchFamily="34" charset="-122"/>
                <a:ea typeface="微软雅黑" panose="020B0503020204020204" pitchFamily="34" charset="-122"/>
              </a:endParaRPr>
            </a:p>
          </p:txBody>
        </p:sp>
        <p:sp>
          <p:nvSpPr>
            <p:cNvPr id="9" name="Text Box 10"/>
            <p:cNvSpPr txBox="1">
              <a:spLocks noChangeArrowheads="1"/>
            </p:cNvSpPr>
            <p:nvPr/>
          </p:nvSpPr>
          <p:spPr bwMode="auto">
            <a:xfrm>
              <a:off x="5046369" y="1801023"/>
              <a:ext cx="199930" cy="184666"/>
            </a:xfrm>
            <a:prstGeom prst="rect">
              <a:avLst/>
            </a:prstGeom>
            <a:solidFill>
              <a:srgbClr val="616363"/>
            </a:solidFill>
            <a:ln>
              <a:noFill/>
            </a:ln>
            <a:effectLst/>
          </p:spPr>
          <p:txBody>
            <a:bodyPr lIns="0" tIns="0" rIns="0" bIns="0">
              <a:spAutoFit/>
            </a:bodyPr>
            <a:lstStyle>
              <a:lvl1pPr>
                <a:defRPr sz="1300" b="1">
                  <a:solidFill>
                    <a:schemeClr val="tx1"/>
                  </a:solidFill>
                  <a:latin typeface="Arial" panose="020B0604020202020204" pitchFamily="34" charset="0"/>
                  <a:ea typeface="宋体" panose="02010600030101010101" pitchFamily="2" charset="-122"/>
                </a:defRPr>
              </a:lvl1pPr>
              <a:lvl2pPr marL="742950" indent="-285750">
                <a:defRPr sz="1300" b="1">
                  <a:solidFill>
                    <a:schemeClr val="tx1"/>
                  </a:solidFill>
                  <a:latin typeface="Arial" panose="020B0604020202020204" pitchFamily="34" charset="0"/>
                  <a:ea typeface="宋体" panose="02010600030101010101" pitchFamily="2" charset="-122"/>
                </a:defRPr>
              </a:lvl2pPr>
              <a:lvl3pPr marL="1143000" indent="-228600">
                <a:defRPr sz="1300" b="1">
                  <a:solidFill>
                    <a:schemeClr val="tx1"/>
                  </a:solidFill>
                  <a:latin typeface="Arial" panose="020B0604020202020204" pitchFamily="34" charset="0"/>
                  <a:ea typeface="宋体" panose="02010600030101010101" pitchFamily="2" charset="-122"/>
                </a:defRPr>
              </a:lvl3pPr>
              <a:lvl4pPr marL="1600200" indent="-228600">
                <a:defRPr sz="1300" b="1">
                  <a:solidFill>
                    <a:schemeClr val="tx1"/>
                  </a:solidFill>
                  <a:latin typeface="Arial" panose="020B0604020202020204" pitchFamily="34" charset="0"/>
                  <a:ea typeface="宋体" panose="02010600030101010101" pitchFamily="2" charset="-122"/>
                </a:defRPr>
              </a:lvl4pPr>
              <a:lvl5pPr marL="2057400" indent="-228600">
                <a:defRPr sz="1300" b="1">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sz="1300" b="1">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sz="1300" b="1">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sz="1300" b="1">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sz="1300" b="1">
                  <a:solidFill>
                    <a:schemeClr val="tx1"/>
                  </a:solidFill>
                  <a:latin typeface="Arial" panose="020B0604020202020204" pitchFamily="34" charset="0"/>
                  <a:ea typeface="宋体" panose="02010600030101010101" pitchFamily="2" charset="-122"/>
                </a:defRPr>
              </a:lvl9pPr>
            </a:lstStyle>
            <a:p>
              <a:pPr algn="ctr" eaLnBrk="1" hangingPunct="1">
                <a:spcBef>
                  <a:spcPct val="50000"/>
                </a:spcBef>
              </a:pPr>
              <a:r>
                <a:rPr lang="zh-CN" altLang="en-US" sz="1200">
                  <a:solidFill>
                    <a:schemeClr val="bg1"/>
                  </a:solidFill>
                  <a:latin typeface="微软雅黑" panose="020B0503020204020204" pitchFamily="34" charset="-122"/>
                  <a:ea typeface="微软雅黑" panose="020B0503020204020204" pitchFamily="34" charset="-122"/>
                </a:rPr>
                <a:t>1</a:t>
              </a:r>
              <a:endParaRPr lang="zh-CN" altLang="en-US" sz="1200">
                <a:solidFill>
                  <a:schemeClr val="bg1"/>
                </a:solidFill>
                <a:latin typeface="微软雅黑" panose="020B0503020204020204" pitchFamily="34" charset="-122"/>
                <a:ea typeface="微软雅黑" panose="020B0503020204020204" pitchFamily="34" charset="-122"/>
              </a:endParaRPr>
            </a:p>
          </p:txBody>
        </p:sp>
        <p:sp>
          <p:nvSpPr>
            <p:cNvPr id="10" name="Text Box 11"/>
            <p:cNvSpPr txBox="1">
              <a:spLocks noChangeArrowheads="1"/>
            </p:cNvSpPr>
            <p:nvPr/>
          </p:nvSpPr>
          <p:spPr bwMode="auto">
            <a:xfrm>
              <a:off x="5046369" y="2775146"/>
              <a:ext cx="199930" cy="184666"/>
            </a:xfrm>
            <a:prstGeom prst="rect">
              <a:avLst/>
            </a:prstGeom>
            <a:solidFill>
              <a:srgbClr val="616363"/>
            </a:solidFill>
            <a:ln>
              <a:noFill/>
            </a:ln>
            <a:effectLst/>
          </p:spPr>
          <p:txBody>
            <a:bodyPr lIns="0" tIns="0" rIns="0" bIns="0">
              <a:spAutoFit/>
            </a:bodyPr>
            <a:lstStyle>
              <a:lvl1pPr>
                <a:defRPr sz="1300" b="1">
                  <a:solidFill>
                    <a:schemeClr val="tx1"/>
                  </a:solidFill>
                  <a:latin typeface="Arial" panose="020B0604020202020204" pitchFamily="34" charset="0"/>
                  <a:ea typeface="宋体" panose="02010600030101010101" pitchFamily="2" charset="-122"/>
                </a:defRPr>
              </a:lvl1pPr>
              <a:lvl2pPr marL="742950" indent="-285750">
                <a:defRPr sz="1300" b="1">
                  <a:solidFill>
                    <a:schemeClr val="tx1"/>
                  </a:solidFill>
                  <a:latin typeface="Arial" panose="020B0604020202020204" pitchFamily="34" charset="0"/>
                  <a:ea typeface="宋体" panose="02010600030101010101" pitchFamily="2" charset="-122"/>
                </a:defRPr>
              </a:lvl2pPr>
              <a:lvl3pPr marL="1143000" indent="-228600">
                <a:defRPr sz="1300" b="1">
                  <a:solidFill>
                    <a:schemeClr val="tx1"/>
                  </a:solidFill>
                  <a:latin typeface="Arial" panose="020B0604020202020204" pitchFamily="34" charset="0"/>
                  <a:ea typeface="宋体" panose="02010600030101010101" pitchFamily="2" charset="-122"/>
                </a:defRPr>
              </a:lvl3pPr>
              <a:lvl4pPr marL="1600200" indent="-228600">
                <a:defRPr sz="1300" b="1">
                  <a:solidFill>
                    <a:schemeClr val="tx1"/>
                  </a:solidFill>
                  <a:latin typeface="Arial" panose="020B0604020202020204" pitchFamily="34" charset="0"/>
                  <a:ea typeface="宋体" panose="02010600030101010101" pitchFamily="2" charset="-122"/>
                </a:defRPr>
              </a:lvl4pPr>
              <a:lvl5pPr marL="2057400" indent="-228600">
                <a:defRPr sz="1300" b="1">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sz="1300" b="1">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sz="1300" b="1">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sz="1300" b="1">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sz="1300" b="1">
                  <a:solidFill>
                    <a:schemeClr val="tx1"/>
                  </a:solidFill>
                  <a:latin typeface="Arial" panose="020B0604020202020204" pitchFamily="34" charset="0"/>
                  <a:ea typeface="宋体" panose="02010600030101010101" pitchFamily="2" charset="-122"/>
                </a:defRPr>
              </a:lvl9pPr>
            </a:lstStyle>
            <a:p>
              <a:pPr algn="ctr" eaLnBrk="1" hangingPunct="1">
                <a:spcBef>
                  <a:spcPct val="50000"/>
                </a:spcBef>
              </a:pPr>
              <a:r>
                <a:rPr lang="zh-CN" altLang="en-US" sz="1200">
                  <a:solidFill>
                    <a:schemeClr val="bg1"/>
                  </a:solidFill>
                  <a:latin typeface="微软雅黑" panose="020B0503020204020204" pitchFamily="34" charset="-122"/>
                  <a:ea typeface="微软雅黑" panose="020B0503020204020204" pitchFamily="34" charset="-122"/>
                </a:rPr>
                <a:t>2</a:t>
              </a:r>
              <a:endParaRPr lang="zh-CN" altLang="en-US" sz="1200">
                <a:solidFill>
                  <a:schemeClr val="bg1"/>
                </a:solidFill>
                <a:latin typeface="微软雅黑" panose="020B0503020204020204" pitchFamily="34" charset="-122"/>
                <a:ea typeface="微软雅黑" panose="020B0503020204020204" pitchFamily="34" charset="-122"/>
              </a:endParaRPr>
            </a:p>
          </p:txBody>
        </p:sp>
        <p:sp>
          <p:nvSpPr>
            <p:cNvPr id="11" name="Text Box 12"/>
            <p:cNvSpPr txBox="1">
              <a:spLocks noChangeArrowheads="1"/>
            </p:cNvSpPr>
            <p:nvPr/>
          </p:nvSpPr>
          <p:spPr bwMode="auto">
            <a:xfrm>
              <a:off x="5046369" y="3605623"/>
              <a:ext cx="199930" cy="184666"/>
            </a:xfrm>
            <a:prstGeom prst="rect">
              <a:avLst/>
            </a:prstGeom>
            <a:solidFill>
              <a:srgbClr val="616363"/>
            </a:solidFill>
            <a:ln>
              <a:noFill/>
            </a:ln>
            <a:effectLst/>
          </p:spPr>
          <p:txBody>
            <a:bodyPr lIns="0" tIns="0" rIns="0" bIns="0">
              <a:spAutoFit/>
            </a:bodyPr>
            <a:lstStyle>
              <a:lvl1pPr>
                <a:defRPr sz="1300" b="1">
                  <a:solidFill>
                    <a:schemeClr val="tx1"/>
                  </a:solidFill>
                  <a:latin typeface="Arial" panose="020B0604020202020204" pitchFamily="34" charset="0"/>
                  <a:ea typeface="宋体" panose="02010600030101010101" pitchFamily="2" charset="-122"/>
                </a:defRPr>
              </a:lvl1pPr>
              <a:lvl2pPr marL="742950" indent="-285750">
                <a:defRPr sz="1300" b="1">
                  <a:solidFill>
                    <a:schemeClr val="tx1"/>
                  </a:solidFill>
                  <a:latin typeface="Arial" panose="020B0604020202020204" pitchFamily="34" charset="0"/>
                  <a:ea typeface="宋体" panose="02010600030101010101" pitchFamily="2" charset="-122"/>
                </a:defRPr>
              </a:lvl2pPr>
              <a:lvl3pPr marL="1143000" indent="-228600">
                <a:defRPr sz="1300" b="1">
                  <a:solidFill>
                    <a:schemeClr val="tx1"/>
                  </a:solidFill>
                  <a:latin typeface="Arial" panose="020B0604020202020204" pitchFamily="34" charset="0"/>
                  <a:ea typeface="宋体" panose="02010600030101010101" pitchFamily="2" charset="-122"/>
                </a:defRPr>
              </a:lvl3pPr>
              <a:lvl4pPr marL="1600200" indent="-228600">
                <a:defRPr sz="1300" b="1">
                  <a:solidFill>
                    <a:schemeClr val="tx1"/>
                  </a:solidFill>
                  <a:latin typeface="Arial" panose="020B0604020202020204" pitchFamily="34" charset="0"/>
                  <a:ea typeface="宋体" panose="02010600030101010101" pitchFamily="2" charset="-122"/>
                </a:defRPr>
              </a:lvl4pPr>
              <a:lvl5pPr marL="2057400" indent="-228600">
                <a:defRPr sz="1300" b="1">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sz="1300" b="1">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sz="1300" b="1">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sz="1300" b="1">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sz="1300" b="1">
                  <a:solidFill>
                    <a:schemeClr val="tx1"/>
                  </a:solidFill>
                  <a:latin typeface="Arial" panose="020B0604020202020204" pitchFamily="34" charset="0"/>
                  <a:ea typeface="宋体" panose="02010600030101010101" pitchFamily="2" charset="-122"/>
                </a:defRPr>
              </a:lvl9pPr>
            </a:lstStyle>
            <a:p>
              <a:pPr algn="ctr" eaLnBrk="1" hangingPunct="1">
                <a:spcBef>
                  <a:spcPct val="50000"/>
                </a:spcBef>
              </a:pPr>
              <a:r>
                <a:rPr lang="zh-CN" altLang="en-US" sz="1200">
                  <a:solidFill>
                    <a:schemeClr val="bg1"/>
                  </a:solidFill>
                  <a:latin typeface="微软雅黑" panose="020B0503020204020204" pitchFamily="34" charset="-122"/>
                  <a:ea typeface="微软雅黑" panose="020B0503020204020204" pitchFamily="34" charset="-122"/>
                </a:rPr>
                <a:t>3</a:t>
              </a:r>
              <a:endParaRPr lang="zh-CN" altLang="en-US" sz="1200">
                <a:solidFill>
                  <a:schemeClr val="bg1"/>
                </a:solidFill>
                <a:latin typeface="微软雅黑" panose="020B0503020204020204" pitchFamily="34" charset="-122"/>
                <a:ea typeface="微软雅黑" panose="020B0503020204020204" pitchFamily="34" charset="-122"/>
              </a:endParaRPr>
            </a:p>
          </p:txBody>
        </p:sp>
        <p:sp>
          <p:nvSpPr>
            <p:cNvPr id="12" name="Text Box 13"/>
            <p:cNvSpPr txBox="1">
              <a:spLocks noChangeArrowheads="1"/>
            </p:cNvSpPr>
            <p:nvPr/>
          </p:nvSpPr>
          <p:spPr bwMode="auto">
            <a:xfrm>
              <a:off x="2647212" y="4661556"/>
              <a:ext cx="199930" cy="184666"/>
            </a:xfrm>
            <a:prstGeom prst="rect">
              <a:avLst/>
            </a:prstGeom>
            <a:solidFill>
              <a:srgbClr val="616363"/>
            </a:solidFill>
            <a:ln>
              <a:noFill/>
            </a:ln>
            <a:effectLst/>
          </p:spPr>
          <p:txBody>
            <a:bodyPr lIns="0" tIns="0" rIns="0" bIns="0">
              <a:spAutoFit/>
            </a:bodyPr>
            <a:lstStyle>
              <a:lvl1pPr>
                <a:defRPr sz="1300" b="1">
                  <a:solidFill>
                    <a:schemeClr val="tx1"/>
                  </a:solidFill>
                  <a:latin typeface="Arial" panose="020B0604020202020204" pitchFamily="34" charset="0"/>
                  <a:ea typeface="宋体" panose="02010600030101010101" pitchFamily="2" charset="-122"/>
                </a:defRPr>
              </a:lvl1pPr>
              <a:lvl2pPr marL="742950" indent="-285750">
                <a:defRPr sz="1300" b="1">
                  <a:solidFill>
                    <a:schemeClr val="tx1"/>
                  </a:solidFill>
                  <a:latin typeface="Arial" panose="020B0604020202020204" pitchFamily="34" charset="0"/>
                  <a:ea typeface="宋体" panose="02010600030101010101" pitchFamily="2" charset="-122"/>
                </a:defRPr>
              </a:lvl2pPr>
              <a:lvl3pPr marL="1143000" indent="-228600">
                <a:defRPr sz="1300" b="1">
                  <a:solidFill>
                    <a:schemeClr val="tx1"/>
                  </a:solidFill>
                  <a:latin typeface="Arial" panose="020B0604020202020204" pitchFamily="34" charset="0"/>
                  <a:ea typeface="宋体" panose="02010600030101010101" pitchFamily="2" charset="-122"/>
                </a:defRPr>
              </a:lvl3pPr>
              <a:lvl4pPr marL="1600200" indent="-228600">
                <a:defRPr sz="1300" b="1">
                  <a:solidFill>
                    <a:schemeClr val="tx1"/>
                  </a:solidFill>
                  <a:latin typeface="Arial" panose="020B0604020202020204" pitchFamily="34" charset="0"/>
                  <a:ea typeface="宋体" panose="02010600030101010101" pitchFamily="2" charset="-122"/>
                </a:defRPr>
              </a:lvl4pPr>
              <a:lvl5pPr marL="2057400" indent="-228600">
                <a:defRPr sz="1300" b="1">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sz="1300" b="1">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sz="1300" b="1">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sz="1300" b="1">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sz="1300" b="1">
                  <a:solidFill>
                    <a:schemeClr val="tx1"/>
                  </a:solidFill>
                  <a:latin typeface="Arial" panose="020B0604020202020204" pitchFamily="34" charset="0"/>
                  <a:ea typeface="宋体" panose="02010600030101010101" pitchFamily="2" charset="-122"/>
                </a:defRPr>
              </a:lvl9pPr>
            </a:lstStyle>
            <a:p>
              <a:pPr algn="ctr" eaLnBrk="1" hangingPunct="1">
                <a:spcBef>
                  <a:spcPct val="50000"/>
                </a:spcBef>
              </a:pPr>
              <a:r>
                <a:rPr lang="zh-CN" altLang="en-US" sz="1200">
                  <a:solidFill>
                    <a:schemeClr val="bg1"/>
                  </a:solidFill>
                  <a:latin typeface="微软雅黑" panose="020B0503020204020204" pitchFamily="34" charset="-122"/>
                  <a:ea typeface="微软雅黑" panose="020B0503020204020204" pitchFamily="34" charset="-122"/>
                </a:rPr>
                <a:t>4</a:t>
              </a:r>
              <a:endParaRPr lang="zh-CN" altLang="en-US" sz="1200">
                <a:solidFill>
                  <a:schemeClr val="bg1"/>
                </a:solidFill>
                <a:latin typeface="微软雅黑" panose="020B0503020204020204" pitchFamily="34" charset="-122"/>
                <a:ea typeface="微软雅黑" panose="020B0503020204020204" pitchFamily="34" charset="-122"/>
              </a:endParaRPr>
            </a:p>
          </p:txBody>
        </p:sp>
        <p:sp>
          <p:nvSpPr>
            <p:cNvPr id="13" name="Text Box 14"/>
            <p:cNvSpPr txBox="1">
              <a:spLocks noChangeArrowheads="1"/>
            </p:cNvSpPr>
            <p:nvPr/>
          </p:nvSpPr>
          <p:spPr bwMode="auto">
            <a:xfrm>
              <a:off x="7345561" y="4661556"/>
              <a:ext cx="199930" cy="184666"/>
            </a:xfrm>
            <a:prstGeom prst="rect">
              <a:avLst/>
            </a:prstGeom>
            <a:solidFill>
              <a:srgbClr val="616363"/>
            </a:solidFill>
            <a:ln>
              <a:noFill/>
            </a:ln>
            <a:effectLst/>
          </p:spPr>
          <p:txBody>
            <a:bodyPr lIns="0" tIns="0" rIns="0" bIns="0">
              <a:spAutoFit/>
            </a:bodyPr>
            <a:lstStyle>
              <a:lvl1pPr>
                <a:defRPr sz="1300" b="1">
                  <a:solidFill>
                    <a:schemeClr val="tx1"/>
                  </a:solidFill>
                  <a:latin typeface="Arial" panose="020B0604020202020204" pitchFamily="34" charset="0"/>
                  <a:ea typeface="宋体" panose="02010600030101010101" pitchFamily="2" charset="-122"/>
                </a:defRPr>
              </a:lvl1pPr>
              <a:lvl2pPr marL="742950" indent="-285750">
                <a:defRPr sz="1300" b="1">
                  <a:solidFill>
                    <a:schemeClr val="tx1"/>
                  </a:solidFill>
                  <a:latin typeface="Arial" panose="020B0604020202020204" pitchFamily="34" charset="0"/>
                  <a:ea typeface="宋体" panose="02010600030101010101" pitchFamily="2" charset="-122"/>
                </a:defRPr>
              </a:lvl2pPr>
              <a:lvl3pPr marL="1143000" indent="-228600">
                <a:defRPr sz="1300" b="1">
                  <a:solidFill>
                    <a:schemeClr val="tx1"/>
                  </a:solidFill>
                  <a:latin typeface="Arial" panose="020B0604020202020204" pitchFamily="34" charset="0"/>
                  <a:ea typeface="宋体" panose="02010600030101010101" pitchFamily="2" charset="-122"/>
                </a:defRPr>
              </a:lvl3pPr>
              <a:lvl4pPr marL="1600200" indent="-228600">
                <a:defRPr sz="1300" b="1">
                  <a:solidFill>
                    <a:schemeClr val="tx1"/>
                  </a:solidFill>
                  <a:latin typeface="Arial" panose="020B0604020202020204" pitchFamily="34" charset="0"/>
                  <a:ea typeface="宋体" panose="02010600030101010101" pitchFamily="2" charset="-122"/>
                </a:defRPr>
              </a:lvl4pPr>
              <a:lvl5pPr marL="2057400" indent="-228600">
                <a:defRPr sz="1300" b="1">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sz="1300" b="1">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sz="1300" b="1">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sz="1300" b="1">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sz="1300" b="1">
                  <a:solidFill>
                    <a:schemeClr val="tx1"/>
                  </a:solidFill>
                  <a:latin typeface="Arial" panose="020B0604020202020204" pitchFamily="34" charset="0"/>
                  <a:ea typeface="宋体" panose="02010600030101010101" pitchFamily="2" charset="-122"/>
                </a:defRPr>
              </a:lvl9pPr>
            </a:lstStyle>
            <a:p>
              <a:pPr algn="ctr" eaLnBrk="1" hangingPunct="1">
                <a:spcBef>
                  <a:spcPct val="50000"/>
                </a:spcBef>
              </a:pPr>
              <a:r>
                <a:rPr lang="zh-CN" altLang="en-US" sz="1200">
                  <a:solidFill>
                    <a:schemeClr val="bg1"/>
                  </a:solidFill>
                  <a:latin typeface="微软雅黑" panose="020B0503020204020204" pitchFamily="34" charset="-122"/>
                  <a:ea typeface="微软雅黑" panose="020B0503020204020204" pitchFamily="34" charset="-122"/>
                </a:rPr>
                <a:t>5</a:t>
              </a:r>
              <a:endParaRPr lang="zh-CN" altLang="en-US" sz="1200">
                <a:solidFill>
                  <a:schemeClr val="bg1"/>
                </a:solidFill>
                <a:latin typeface="微软雅黑" panose="020B0503020204020204" pitchFamily="34" charset="-122"/>
                <a:ea typeface="微软雅黑" panose="020B0503020204020204" pitchFamily="34" charset="-122"/>
              </a:endParaRPr>
            </a:p>
          </p:txBody>
        </p:sp>
        <p:sp>
          <p:nvSpPr>
            <p:cNvPr id="14" name="Text Box 15"/>
            <p:cNvSpPr txBox="1">
              <a:spLocks noChangeArrowheads="1"/>
            </p:cNvSpPr>
            <p:nvPr/>
          </p:nvSpPr>
          <p:spPr bwMode="auto">
            <a:xfrm>
              <a:off x="5146334" y="5994158"/>
              <a:ext cx="199930" cy="184666"/>
            </a:xfrm>
            <a:prstGeom prst="rect">
              <a:avLst/>
            </a:prstGeom>
            <a:solidFill>
              <a:srgbClr val="616363"/>
            </a:solidFill>
            <a:ln>
              <a:noFill/>
            </a:ln>
            <a:effectLst/>
          </p:spPr>
          <p:txBody>
            <a:bodyPr lIns="0" tIns="0" rIns="0" bIns="0">
              <a:spAutoFit/>
            </a:bodyPr>
            <a:lstStyle>
              <a:lvl1pPr>
                <a:defRPr sz="1300" b="1">
                  <a:solidFill>
                    <a:schemeClr val="tx1"/>
                  </a:solidFill>
                  <a:latin typeface="Arial" panose="020B0604020202020204" pitchFamily="34" charset="0"/>
                  <a:ea typeface="宋体" panose="02010600030101010101" pitchFamily="2" charset="-122"/>
                </a:defRPr>
              </a:lvl1pPr>
              <a:lvl2pPr marL="742950" indent="-285750">
                <a:defRPr sz="1300" b="1">
                  <a:solidFill>
                    <a:schemeClr val="tx1"/>
                  </a:solidFill>
                  <a:latin typeface="Arial" panose="020B0604020202020204" pitchFamily="34" charset="0"/>
                  <a:ea typeface="宋体" panose="02010600030101010101" pitchFamily="2" charset="-122"/>
                </a:defRPr>
              </a:lvl2pPr>
              <a:lvl3pPr marL="1143000" indent="-228600">
                <a:defRPr sz="1300" b="1">
                  <a:solidFill>
                    <a:schemeClr val="tx1"/>
                  </a:solidFill>
                  <a:latin typeface="Arial" panose="020B0604020202020204" pitchFamily="34" charset="0"/>
                  <a:ea typeface="宋体" panose="02010600030101010101" pitchFamily="2" charset="-122"/>
                </a:defRPr>
              </a:lvl3pPr>
              <a:lvl4pPr marL="1600200" indent="-228600">
                <a:defRPr sz="1300" b="1">
                  <a:solidFill>
                    <a:schemeClr val="tx1"/>
                  </a:solidFill>
                  <a:latin typeface="Arial" panose="020B0604020202020204" pitchFamily="34" charset="0"/>
                  <a:ea typeface="宋体" panose="02010600030101010101" pitchFamily="2" charset="-122"/>
                </a:defRPr>
              </a:lvl4pPr>
              <a:lvl5pPr marL="2057400" indent="-228600">
                <a:defRPr sz="1300" b="1">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sz="1300" b="1">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sz="1300" b="1">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sz="1300" b="1">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sz="1300" b="1">
                  <a:solidFill>
                    <a:schemeClr val="tx1"/>
                  </a:solidFill>
                  <a:latin typeface="Arial" panose="020B0604020202020204" pitchFamily="34" charset="0"/>
                  <a:ea typeface="宋体" panose="02010600030101010101" pitchFamily="2" charset="-122"/>
                </a:defRPr>
              </a:lvl9pPr>
            </a:lstStyle>
            <a:p>
              <a:pPr algn="ctr" eaLnBrk="1" hangingPunct="1">
                <a:spcBef>
                  <a:spcPct val="50000"/>
                </a:spcBef>
              </a:pPr>
              <a:r>
                <a:rPr lang="zh-CN" altLang="en-US" sz="1200">
                  <a:solidFill>
                    <a:schemeClr val="bg1"/>
                  </a:solidFill>
                  <a:latin typeface="微软雅黑" panose="020B0503020204020204" pitchFamily="34" charset="-122"/>
                  <a:ea typeface="微软雅黑" panose="020B0503020204020204" pitchFamily="34" charset="-122"/>
                </a:rPr>
                <a:t>6</a:t>
              </a:r>
              <a:endParaRPr lang="zh-CN" altLang="en-US" sz="1200">
                <a:solidFill>
                  <a:schemeClr val="bg1"/>
                </a:solidFill>
                <a:latin typeface="微软雅黑" panose="020B0503020204020204" pitchFamily="34" charset="-122"/>
                <a:ea typeface="微软雅黑" panose="020B0503020204020204" pitchFamily="34" charset="-122"/>
              </a:endParaRPr>
            </a:p>
          </p:txBody>
        </p:sp>
      </p:grpSp>
      <p:sp>
        <p:nvSpPr>
          <p:cNvPr id="16" name="文本框 15"/>
          <p:cNvSpPr txBox="1"/>
          <p:nvPr/>
        </p:nvSpPr>
        <p:spPr>
          <a:xfrm>
            <a:off x="817949" y="269402"/>
            <a:ext cx="6096000" cy="584775"/>
          </a:xfrm>
          <a:prstGeom prst="rect">
            <a:avLst/>
          </a:prstGeom>
          <a:noFill/>
        </p:spPr>
        <p:txBody>
          <a:bodyPr wrap="square">
            <a:spAutoFit/>
          </a:bodyPr>
          <a:lstStyle/>
          <a:p>
            <a:r>
              <a:rPr lang="zh-CN" altLang="en-US" sz="3200">
                <a:latin typeface="微软雅黑" panose="020B0503020204020204" pitchFamily="34" charset="-122"/>
                <a:ea typeface="微软雅黑" panose="020B0503020204020204" pitchFamily="34" charset="-122"/>
              </a:rPr>
              <a:t>品牌屋模型</a:t>
            </a:r>
            <a:r>
              <a:rPr lang="en-US" altLang="zh-CN" sz="3200">
                <a:latin typeface="微软雅黑" panose="020B0503020204020204" pitchFamily="34" charset="-122"/>
                <a:ea typeface="微软雅黑" panose="020B0503020204020204" pitchFamily="34" charset="-122"/>
              </a:rPr>
              <a:t>4</a:t>
            </a:r>
            <a:endParaRPr lang="zh-CN" altLang="en-US" sz="3200">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5:prstTrans prst="peelOff"/>
      </p:transition>
    </mc:Choice>
    <mc:Fallback>
      <p:transition spd="slow">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sosceles Triangle 23"/>
          <p:cNvSpPr/>
          <p:nvPr/>
        </p:nvSpPr>
        <p:spPr>
          <a:xfrm>
            <a:off x="2970518" y="656804"/>
            <a:ext cx="7826528" cy="893471"/>
          </a:xfrm>
          <a:prstGeom prst="triangle">
            <a:avLst/>
          </a:prstGeom>
          <a:solidFill>
            <a:srgbClr val="795696"/>
          </a:solidFill>
          <a:ln w="19050">
            <a:solidFill>
              <a:srgbClr val="795696"/>
            </a:solidFill>
          </a:ln>
        </p:spPr>
        <p:txBody>
          <a:bodyPr wrap="square" lIns="0" tIns="139636" rIns="0" bIns="0" rtlCol="0" anchor="b">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lnSpc>
                <a:spcPct val="120000"/>
              </a:lnSpc>
            </a:pPr>
            <a:endParaRPr lang="en-US" sz="1100" b="1">
              <a:solidFill>
                <a:prstClr val="white"/>
              </a:solidFill>
              <a:latin typeface="微软雅黑" panose="020B0503020204020204" pitchFamily="34" charset="-122"/>
              <a:ea typeface="微软雅黑" panose="020B0503020204020204" pitchFamily="34" charset="-122"/>
            </a:endParaRPr>
          </a:p>
        </p:txBody>
      </p:sp>
      <p:sp>
        <p:nvSpPr>
          <p:cNvPr id="4" name="矩形 3"/>
          <p:cNvSpPr/>
          <p:nvPr/>
        </p:nvSpPr>
        <p:spPr>
          <a:xfrm>
            <a:off x="2970518" y="1644109"/>
            <a:ext cx="1507969" cy="513898"/>
          </a:xfrm>
          <a:prstGeom prst="rect">
            <a:avLst/>
          </a:prstGeom>
          <a:solidFill>
            <a:srgbClr val="795696"/>
          </a:solidFill>
          <a:ln w="19050">
            <a:solidFill>
              <a:srgbClr val="795696"/>
            </a:solidFill>
          </a:ln>
        </p:spPr>
        <p:txBody>
          <a:bodyPr wrap="square" lIns="0" tIns="36000" rIns="0" bIns="36000" rtlCol="0" anchor="ctr">
            <a:noAutofit/>
          </a:bodyPr>
          <a:lstStyle/>
          <a:p>
            <a:pPr algn="ctr">
              <a:lnSpc>
                <a:spcPct val="120000"/>
              </a:lnSpc>
            </a:pPr>
            <a:r>
              <a:rPr lang="zh-CN" altLang="en-US" sz="1600" b="1">
                <a:solidFill>
                  <a:prstClr val="white"/>
                </a:solidFill>
                <a:latin typeface="微软雅黑" panose="020B0503020204020204" pitchFamily="34" charset="-122"/>
                <a:ea typeface="微软雅黑" panose="020B0503020204020204" pitchFamily="34" charset="-122"/>
                <a:sym typeface="Helvetica Neue Medium"/>
              </a:rPr>
              <a:t>内裤</a:t>
            </a:r>
            <a:endParaRPr lang="zh-CN" altLang="en-US" sz="1600" b="1">
              <a:solidFill>
                <a:prstClr val="white"/>
              </a:solidFill>
              <a:latin typeface="微软雅黑" panose="020B0503020204020204" pitchFamily="34" charset="-122"/>
              <a:ea typeface="微软雅黑" panose="020B0503020204020204" pitchFamily="34" charset="-122"/>
              <a:sym typeface="Helvetica Neue Medium"/>
            </a:endParaRPr>
          </a:p>
        </p:txBody>
      </p:sp>
      <p:sp>
        <p:nvSpPr>
          <p:cNvPr id="5" name="矩形 4"/>
          <p:cNvSpPr/>
          <p:nvPr/>
        </p:nvSpPr>
        <p:spPr>
          <a:xfrm>
            <a:off x="4550158" y="1644109"/>
            <a:ext cx="1507969" cy="513898"/>
          </a:xfrm>
          <a:prstGeom prst="rect">
            <a:avLst/>
          </a:prstGeom>
          <a:solidFill>
            <a:srgbClr val="795696"/>
          </a:solidFill>
          <a:ln w="19050">
            <a:solidFill>
              <a:srgbClr val="795696"/>
            </a:solidFill>
          </a:ln>
        </p:spPr>
        <p:txBody>
          <a:bodyPr wrap="square" lIns="0" tIns="36000" rIns="0" bIns="36000" rtlCol="0" anchor="ctr">
            <a:noAutofit/>
          </a:bodyPr>
          <a:lstStyle/>
          <a:p>
            <a:pPr algn="ctr">
              <a:lnSpc>
                <a:spcPct val="120000"/>
              </a:lnSpc>
            </a:pPr>
            <a:r>
              <a:rPr lang="zh-CN" altLang="en-US" sz="1600" b="1">
                <a:solidFill>
                  <a:prstClr val="white"/>
                </a:solidFill>
                <a:latin typeface="微软雅黑" panose="020B0503020204020204" pitchFamily="34" charset="-122"/>
                <a:ea typeface="微软雅黑" panose="020B0503020204020204" pitchFamily="34" charset="-122"/>
                <a:sym typeface="Helvetica Neue Medium"/>
              </a:rPr>
              <a:t>发育文胸</a:t>
            </a:r>
            <a:endParaRPr lang="zh-CN" altLang="en-US" sz="1600" b="1">
              <a:solidFill>
                <a:prstClr val="white"/>
              </a:solidFill>
              <a:latin typeface="微软雅黑" panose="020B0503020204020204" pitchFamily="34" charset="-122"/>
              <a:ea typeface="微软雅黑" panose="020B0503020204020204" pitchFamily="34" charset="-122"/>
              <a:sym typeface="Helvetica Neue Medium"/>
            </a:endParaRPr>
          </a:p>
        </p:txBody>
      </p:sp>
      <p:sp>
        <p:nvSpPr>
          <p:cNvPr id="6" name="矩形 5"/>
          <p:cNvSpPr/>
          <p:nvPr/>
        </p:nvSpPr>
        <p:spPr>
          <a:xfrm>
            <a:off x="6129797" y="1644109"/>
            <a:ext cx="1507969" cy="513898"/>
          </a:xfrm>
          <a:prstGeom prst="rect">
            <a:avLst/>
          </a:prstGeom>
          <a:solidFill>
            <a:srgbClr val="795696"/>
          </a:solidFill>
          <a:ln w="19050">
            <a:solidFill>
              <a:srgbClr val="795696"/>
            </a:solidFill>
          </a:ln>
        </p:spPr>
        <p:txBody>
          <a:bodyPr wrap="square" lIns="0" tIns="36000" rIns="0" bIns="36000" rtlCol="0" anchor="ctr">
            <a:noAutofit/>
          </a:bodyPr>
          <a:lstStyle/>
          <a:p>
            <a:pPr algn="ctr">
              <a:lnSpc>
                <a:spcPct val="120000"/>
              </a:lnSpc>
            </a:pPr>
            <a:r>
              <a:rPr lang="zh-CN" altLang="en-US" sz="1600" b="1">
                <a:solidFill>
                  <a:prstClr val="white"/>
                </a:solidFill>
                <a:latin typeface="微软雅黑" panose="020B0503020204020204" pitchFamily="34" charset="-122"/>
                <a:ea typeface="微软雅黑" panose="020B0503020204020204" pitchFamily="34" charset="-122"/>
                <a:sym typeface="Helvetica Neue Medium"/>
              </a:rPr>
              <a:t>内衣套装</a:t>
            </a:r>
            <a:endParaRPr lang="zh-CN" altLang="en-US" sz="1600" b="1">
              <a:solidFill>
                <a:prstClr val="white"/>
              </a:solidFill>
              <a:latin typeface="微软雅黑" panose="020B0503020204020204" pitchFamily="34" charset="-122"/>
              <a:ea typeface="微软雅黑" panose="020B0503020204020204" pitchFamily="34" charset="-122"/>
              <a:sym typeface="Helvetica Neue Medium"/>
            </a:endParaRPr>
          </a:p>
        </p:txBody>
      </p:sp>
      <p:sp>
        <p:nvSpPr>
          <p:cNvPr id="8" name="矩形 7"/>
          <p:cNvSpPr/>
          <p:nvPr/>
        </p:nvSpPr>
        <p:spPr>
          <a:xfrm>
            <a:off x="7709437" y="1644109"/>
            <a:ext cx="1507969" cy="513898"/>
          </a:xfrm>
          <a:prstGeom prst="rect">
            <a:avLst/>
          </a:prstGeom>
          <a:solidFill>
            <a:srgbClr val="795696"/>
          </a:solidFill>
          <a:ln w="19050">
            <a:solidFill>
              <a:srgbClr val="795696"/>
            </a:solidFill>
          </a:ln>
        </p:spPr>
        <p:txBody>
          <a:bodyPr wrap="square" lIns="0" tIns="36000" rIns="0" bIns="36000" rtlCol="0" anchor="ctr">
            <a:noAutofit/>
          </a:bodyPr>
          <a:lstStyle/>
          <a:p>
            <a:pPr algn="ctr">
              <a:lnSpc>
                <a:spcPct val="120000"/>
              </a:lnSpc>
            </a:pPr>
            <a:r>
              <a:rPr lang="zh-CN" altLang="en-US" sz="1600" b="1">
                <a:solidFill>
                  <a:prstClr val="white"/>
                </a:solidFill>
                <a:latin typeface="微软雅黑" panose="020B0503020204020204" pitchFamily="34" charset="-122"/>
                <a:ea typeface="微软雅黑" panose="020B0503020204020204" pitchFamily="34" charset="-122"/>
                <a:sym typeface="Helvetica Neue Medium"/>
              </a:rPr>
              <a:t>家居服</a:t>
            </a:r>
            <a:endParaRPr lang="zh-CN" altLang="en-US" sz="1600" b="1">
              <a:solidFill>
                <a:prstClr val="white"/>
              </a:solidFill>
              <a:latin typeface="微软雅黑" panose="020B0503020204020204" pitchFamily="34" charset="-122"/>
              <a:ea typeface="微软雅黑" panose="020B0503020204020204" pitchFamily="34" charset="-122"/>
              <a:sym typeface="Helvetica Neue Medium"/>
            </a:endParaRPr>
          </a:p>
        </p:txBody>
      </p:sp>
      <p:sp>
        <p:nvSpPr>
          <p:cNvPr id="9" name="矩形 8"/>
          <p:cNvSpPr/>
          <p:nvPr/>
        </p:nvSpPr>
        <p:spPr>
          <a:xfrm>
            <a:off x="9289077" y="1644109"/>
            <a:ext cx="1507969" cy="513898"/>
          </a:xfrm>
          <a:prstGeom prst="rect">
            <a:avLst/>
          </a:prstGeom>
          <a:solidFill>
            <a:srgbClr val="795696"/>
          </a:solidFill>
          <a:ln w="19050">
            <a:solidFill>
              <a:srgbClr val="795696"/>
            </a:solidFill>
          </a:ln>
        </p:spPr>
        <p:txBody>
          <a:bodyPr wrap="square" lIns="0" tIns="36000" rIns="0" bIns="36000" rtlCol="0" anchor="ctr">
            <a:noAutofit/>
          </a:bodyPr>
          <a:lstStyle/>
          <a:p>
            <a:pPr algn="ctr">
              <a:lnSpc>
                <a:spcPct val="120000"/>
              </a:lnSpc>
            </a:pPr>
            <a:r>
              <a:rPr lang="zh-CN" altLang="en-US" sz="1600" b="1">
                <a:solidFill>
                  <a:prstClr val="white"/>
                </a:solidFill>
                <a:latin typeface="微软雅黑" panose="020B0503020204020204" pitchFamily="34" charset="-122"/>
                <a:ea typeface="微软雅黑" panose="020B0503020204020204" pitchFamily="34" charset="-122"/>
                <a:sym typeface="Helvetica Neue Medium"/>
              </a:rPr>
              <a:t>袜子</a:t>
            </a:r>
            <a:endParaRPr lang="zh-CN" altLang="en-US" sz="1600" b="1">
              <a:solidFill>
                <a:prstClr val="white"/>
              </a:solidFill>
              <a:latin typeface="微软雅黑" panose="020B0503020204020204" pitchFamily="34" charset="-122"/>
              <a:ea typeface="微软雅黑" panose="020B0503020204020204" pitchFamily="34" charset="-122"/>
              <a:sym typeface="Helvetica Neue Medium"/>
            </a:endParaRPr>
          </a:p>
        </p:txBody>
      </p:sp>
      <p:sp>
        <p:nvSpPr>
          <p:cNvPr id="11" name="矩形 10"/>
          <p:cNvSpPr/>
          <p:nvPr/>
        </p:nvSpPr>
        <p:spPr>
          <a:xfrm>
            <a:off x="1390878" y="1644109"/>
            <a:ext cx="1507969" cy="513898"/>
          </a:xfrm>
          <a:prstGeom prst="rect">
            <a:avLst/>
          </a:prstGeom>
          <a:solidFill>
            <a:srgbClr val="795696"/>
          </a:solidFill>
          <a:ln w="19050">
            <a:solidFill>
              <a:srgbClr val="795696"/>
            </a:solidFill>
          </a:ln>
        </p:spPr>
        <p:txBody>
          <a:bodyPr wrap="square" lIns="0" tIns="36000" rIns="0" bIns="36000" rtlCol="0" anchor="ctr">
            <a:noAutofit/>
          </a:bodyPr>
          <a:lstStyle/>
          <a:p>
            <a:pPr algn="ctr">
              <a:lnSpc>
                <a:spcPct val="120000"/>
              </a:lnSpc>
            </a:pPr>
            <a:r>
              <a:rPr lang="zh-CN" altLang="en-US" sz="1600" b="1">
                <a:solidFill>
                  <a:prstClr val="white"/>
                </a:solidFill>
                <a:latin typeface="微软雅黑" panose="020B0503020204020204" pitchFamily="34" charset="-122"/>
                <a:ea typeface="微软雅黑" panose="020B0503020204020204" pitchFamily="34" charset="-122"/>
                <a:sym typeface="Helvetica Neue Medium"/>
              </a:rPr>
              <a:t>子品类</a:t>
            </a:r>
            <a:endParaRPr lang="zh-CN" altLang="en-US" sz="1600" b="1">
              <a:solidFill>
                <a:prstClr val="white"/>
              </a:solidFill>
              <a:latin typeface="微软雅黑" panose="020B0503020204020204" pitchFamily="34" charset="-122"/>
              <a:ea typeface="微软雅黑" panose="020B0503020204020204" pitchFamily="34" charset="-122"/>
              <a:sym typeface="Helvetica Neue Medium"/>
            </a:endParaRPr>
          </a:p>
        </p:txBody>
      </p:sp>
      <p:sp>
        <p:nvSpPr>
          <p:cNvPr id="12" name="矩形 11"/>
          <p:cNvSpPr/>
          <p:nvPr/>
        </p:nvSpPr>
        <p:spPr>
          <a:xfrm>
            <a:off x="1390877" y="2206580"/>
            <a:ext cx="1507969" cy="749782"/>
          </a:xfrm>
          <a:prstGeom prst="rect">
            <a:avLst/>
          </a:prstGeom>
          <a:solidFill>
            <a:srgbClr val="DED1E5"/>
          </a:solidFill>
          <a:ln w="19050">
            <a:noFill/>
          </a:ln>
        </p:spPr>
        <p:txBody>
          <a:bodyPr wrap="square" lIns="0" tIns="36000" rIns="0" bIns="36000" rtlCol="0" anchor="ctr">
            <a:noAutofit/>
          </a:bodyPr>
          <a:lstStyle/>
          <a:p>
            <a:pPr algn="ctr">
              <a:lnSpc>
                <a:spcPct val="120000"/>
              </a:lnSpc>
            </a:pPr>
            <a:r>
              <a:rPr lang="zh-CN" altLang="en-US" sz="1600" b="1">
                <a:solidFill>
                  <a:srgbClr val="4B535D"/>
                </a:solidFill>
                <a:latin typeface="微软雅黑" panose="020B0503020204020204" pitchFamily="34" charset="-122"/>
                <a:ea typeface="微软雅黑" panose="020B0503020204020204" pitchFamily="34" charset="-122"/>
                <a:sym typeface="Helvetica Neue Medium"/>
              </a:rPr>
              <a:t>产品展示</a:t>
            </a:r>
            <a:endParaRPr lang="zh-CN" altLang="en-US" sz="1600" b="1">
              <a:solidFill>
                <a:srgbClr val="4B535D"/>
              </a:solidFill>
              <a:latin typeface="微软雅黑" panose="020B0503020204020204" pitchFamily="34" charset="-122"/>
              <a:ea typeface="微软雅黑" panose="020B0503020204020204" pitchFamily="34" charset="-122"/>
              <a:sym typeface="Helvetica Neue Medium"/>
            </a:endParaRPr>
          </a:p>
        </p:txBody>
      </p:sp>
      <p:sp>
        <p:nvSpPr>
          <p:cNvPr id="13" name="文本框 12"/>
          <p:cNvSpPr txBox="1"/>
          <p:nvPr/>
        </p:nvSpPr>
        <p:spPr>
          <a:xfrm>
            <a:off x="6895579" y="1120873"/>
            <a:ext cx="923330" cy="348813"/>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none" lIns="50800" tIns="50800" rIns="50800" bIns="50800" numCol="1" spcCol="38100" rtlCol="0" anchor="ctr">
            <a:spAutoFit/>
          </a:bodyPr>
          <a:lstStyle/>
          <a:p>
            <a:pPr marL="0" marR="0" indent="0" algn="ctr" defTabSz="825500" rtl="0" fontAlgn="auto" latinLnBrk="0" hangingPunct="0">
              <a:lnSpc>
                <a:spcPct val="100000"/>
              </a:lnSpc>
              <a:spcBef>
                <a:spcPct val="0"/>
              </a:spcBef>
              <a:spcAft>
                <a:spcPct val="0"/>
              </a:spcAft>
              <a:buClrTx/>
              <a:buSzTx/>
              <a:buFontTx/>
              <a:buNone/>
            </a:pPr>
            <a:r>
              <a:rPr kumimoji="0" lang="zh-CN" altLang="en-US" sz="1600" b="1" i="0" u="none" strike="noStrike" cap="none" spc="0" normalizeH="0" baseline="0">
                <a:ln>
                  <a:noFill/>
                </a:ln>
                <a:solidFill>
                  <a:schemeClr val="bg1"/>
                </a:solidFill>
                <a:effectLst/>
                <a:uFillTx/>
                <a:latin typeface="微软雅黑" panose="020B0503020204020204" pitchFamily="34" charset="-122"/>
                <a:ea typeface="微软雅黑" panose="020B0503020204020204" pitchFamily="34" charset="-122"/>
                <a:cs typeface="Helvetica Neue Medium"/>
                <a:sym typeface="Helvetica Neue Medium"/>
              </a:rPr>
              <a:t>全棉时代</a:t>
            </a:r>
            <a:endParaRPr kumimoji="0" lang="zh-CN" altLang="en-US" sz="1600" b="1" i="0" u="none" strike="noStrike" cap="none" spc="0" normalizeH="0" baseline="0">
              <a:ln>
                <a:noFill/>
              </a:ln>
              <a:solidFill>
                <a:schemeClr val="bg1"/>
              </a:solidFill>
              <a:effectLst/>
              <a:uFillTx/>
              <a:latin typeface="微软雅黑" panose="020B0503020204020204" pitchFamily="34" charset="-122"/>
              <a:ea typeface="微软雅黑" panose="020B0503020204020204" pitchFamily="34" charset="-122"/>
              <a:cs typeface="Helvetica Neue Medium"/>
              <a:sym typeface="Helvetica Neue Medium"/>
            </a:endParaRPr>
          </a:p>
        </p:txBody>
      </p:sp>
      <p:sp>
        <p:nvSpPr>
          <p:cNvPr id="14" name="矩形 13"/>
          <p:cNvSpPr/>
          <p:nvPr/>
        </p:nvSpPr>
        <p:spPr>
          <a:xfrm>
            <a:off x="1390877" y="3025968"/>
            <a:ext cx="1507969" cy="513898"/>
          </a:xfrm>
          <a:prstGeom prst="rect">
            <a:avLst/>
          </a:prstGeom>
          <a:solidFill>
            <a:srgbClr val="795696"/>
          </a:solidFill>
          <a:ln w="19050">
            <a:solidFill>
              <a:srgbClr val="795696"/>
            </a:solidFill>
          </a:ln>
        </p:spPr>
        <p:txBody>
          <a:bodyPr wrap="square" lIns="0" tIns="36000" rIns="0" bIns="36000" rtlCol="0" anchor="ctr">
            <a:noAutofit/>
          </a:bodyPr>
          <a:lstStyle/>
          <a:p>
            <a:pPr algn="ctr">
              <a:lnSpc>
                <a:spcPct val="120000"/>
              </a:lnSpc>
            </a:pPr>
            <a:r>
              <a:rPr lang="en-US" altLang="zh-CN" sz="1600" b="1">
                <a:solidFill>
                  <a:prstClr val="white"/>
                </a:solidFill>
                <a:latin typeface="微软雅黑" panose="020B0503020204020204" pitchFamily="34" charset="-122"/>
                <a:ea typeface="微软雅黑" panose="020B0503020204020204" pitchFamily="34" charset="-122"/>
                <a:sym typeface="Helvetica Neue Medium"/>
              </a:rPr>
              <a:t>Slogan</a:t>
            </a:r>
            <a:endParaRPr lang="zh-CN" altLang="en-US" sz="1600" b="1">
              <a:solidFill>
                <a:prstClr val="white"/>
              </a:solidFill>
              <a:latin typeface="微软雅黑" panose="020B0503020204020204" pitchFamily="34" charset="-122"/>
              <a:ea typeface="微软雅黑" panose="020B0503020204020204" pitchFamily="34" charset="-122"/>
              <a:sym typeface="Helvetica Neue Medium"/>
            </a:endParaRPr>
          </a:p>
        </p:txBody>
      </p:sp>
      <p:sp>
        <p:nvSpPr>
          <p:cNvPr id="15" name="矩形 14"/>
          <p:cNvSpPr/>
          <p:nvPr/>
        </p:nvSpPr>
        <p:spPr>
          <a:xfrm>
            <a:off x="2970518" y="3025968"/>
            <a:ext cx="7826528" cy="513898"/>
          </a:xfrm>
          <a:prstGeom prst="rect">
            <a:avLst/>
          </a:prstGeom>
          <a:solidFill>
            <a:srgbClr val="795696"/>
          </a:solidFill>
          <a:ln w="19050">
            <a:solidFill>
              <a:srgbClr val="795696"/>
            </a:solidFill>
          </a:ln>
        </p:spPr>
        <p:txBody>
          <a:bodyPr wrap="square" lIns="0" tIns="36000" rIns="0" bIns="36000" rtlCol="0" anchor="ctr">
            <a:noAutofit/>
          </a:bodyPr>
          <a:lstStyle/>
          <a:p>
            <a:pPr algn="ctr">
              <a:lnSpc>
                <a:spcPct val="120000"/>
              </a:lnSpc>
            </a:pPr>
            <a:r>
              <a:rPr lang="zh-CN" altLang="en-US" sz="1600" b="1">
                <a:solidFill>
                  <a:prstClr val="white"/>
                </a:solidFill>
                <a:latin typeface="微软雅黑" panose="020B0503020204020204" pitchFamily="34" charset="-122"/>
                <a:ea typeface="微软雅黑" panose="020B0503020204020204" pitchFamily="34" charset="-122"/>
                <a:sym typeface="Helvetica Neue Medium"/>
              </a:rPr>
              <a:t>医学贴近生活 全面呵护健康</a:t>
            </a:r>
            <a:endParaRPr lang="zh-CN" altLang="en-US" sz="1600" b="1">
              <a:solidFill>
                <a:prstClr val="white"/>
              </a:solidFill>
              <a:latin typeface="微软雅黑" panose="020B0503020204020204" pitchFamily="34" charset="-122"/>
              <a:ea typeface="微软雅黑" panose="020B0503020204020204" pitchFamily="34" charset="-122"/>
              <a:sym typeface="Helvetica Neue Medium"/>
            </a:endParaRPr>
          </a:p>
        </p:txBody>
      </p:sp>
      <p:sp>
        <p:nvSpPr>
          <p:cNvPr id="22" name="矩形 21"/>
          <p:cNvSpPr/>
          <p:nvPr/>
        </p:nvSpPr>
        <p:spPr>
          <a:xfrm>
            <a:off x="2974596" y="3609472"/>
            <a:ext cx="1507969" cy="513898"/>
          </a:xfrm>
          <a:prstGeom prst="rect">
            <a:avLst/>
          </a:prstGeom>
          <a:solidFill>
            <a:srgbClr val="DED1E5"/>
          </a:solidFill>
          <a:ln w="19050">
            <a:noFill/>
          </a:ln>
        </p:spPr>
        <p:txBody>
          <a:bodyPr wrap="square" lIns="0" tIns="36000" rIns="0" bIns="36000" rtlCol="0" anchor="ctr">
            <a:noAutofit/>
          </a:bodyPr>
          <a:lstStyle/>
          <a:p>
            <a:pPr algn="ctr">
              <a:lnSpc>
                <a:spcPct val="120000"/>
              </a:lnSpc>
            </a:pPr>
            <a:r>
              <a:rPr lang="zh-CN" altLang="en-US" sz="1200">
                <a:solidFill>
                  <a:srgbClr val="4B535D"/>
                </a:solidFill>
                <a:latin typeface="微软雅黑" panose="020B0503020204020204" pitchFamily="34" charset="-122"/>
                <a:ea typeface="微软雅黑" panose="020B0503020204020204" pitchFamily="34" charset="-122"/>
                <a:sym typeface="Helvetica Neue Medium"/>
              </a:rPr>
              <a:t>宝宝爱穿的小内裤</a:t>
            </a:r>
            <a:endParaRPr lang="zh-CN" altLang="en-US" sz="1200">
              <a:solidFill>
                <a:srgbClr val="4B535D"/>
              </a:solidFill>
              <a:latin typeface="微软雅黑" panose="020B0503020204020204" pitchFamily="34" charset="-122"/>
              <a:ea typeface="微软雅黑" panose="020B0503020204020204" pitchFamily="34" charset="-122"/>
              <a:sym typeface="Helvetica Neue Medium"/>
            </a:endParaRPr>
          </a:p>
        </p:txBody>
      </p:sp>
      <p:sp>
        <p:nvSpPr>
          <p:cNvPr id="23" name="矩形 22"/>
          <p:cNvSpPr/>
          <p:nvPr/>
        </p:nvSpPr>
        <p:spPr>
          <a:xfrm>
            <a:off x="4554236" y="3609472"/>
            <a:ext cx="1507969" cy="513898"/>
          </a:xfrm>
          <a:prstGeom prst="rect">
            <a:avLst/>
          </a:prstGeom>
          <a:solidFill>
            <a:srgbClr val="DED1E5"/>
          </a:solidFill>
          <a:ln w="19050">
            <a:noFill/>
          </a:ln>
        </p:spPr>
        <p:txBody>
          <a:bodyPr wrap="square" lIns="0" tIns="36000" rIns="0" bIns="36000" rtlCol="0" anchor="ctr">
            <a:noAutofit/>
          </a:bodyPr>
          <a:lstStyle/>
          <a:p>
            <a:pPr algn="ctr">
              <a:lnSpc>
                <a:spcPct val="120000"/>
              </a:lnSpc>
            </a:pPr>
            <a:r>
              <a:rPr lang="zh-CN" altLang="en-US" sz="1200">
                <a:solidFill>
                  <a:srgbClr val="4B535D"/>
                </a:solidFill>
                <a:latin typeface="微软雅黑" panose="020B0503020204020204" pitchFamily="34" charset="-122"/>
                <a:ea typeface="微软雅黑" panose="020B0503020204020204" pitchFamily="34" charset="-122"/>
                <a:sym typeface="Helvetica Neue Medium"/>
              </a:rPr>
              <a:t>棉系少女贴身内衣</a:t>
            </a:r>
            <a:endParaRPr lang="zh-CN" altLang="en-US" sz="1200">
              <a:solidFill>
                <a:srgbClr val="4B535D"/>
              </a:solidFill>
              <a:latin typeface="微软雅黑" panose="020B0503020204020204" pitchFamily="34" charset="-122"/>
              <a:ea typeface="微软雅黑" panose="020B0503020204020204" pitchFamily="34" charset="-122"/>
              <a:sym typeface="Helvetica Neue Medium"/>
            </a:endParaRPr>
          </a:p>
        </p:txBody>
      </p:sp>
      <p:sp>
        <p:nvSpPr>
          <p:cNvPr id="24" name="矩形 23"/>
          <p:cNvSpPr/>
          <p:nvPr/>
        </p:nvSpPr>
        <p:spPr>
          <a:xfrm>
            <a:off x="6133875" y="3609472"/>
            <a:ext cx="1507969" cy="513898"/>
          </a:xfrm>
          <a:prstGeom prst="rect">
            <a:avLst/>
          </a:prstGeom>
          <a:solidFill>
            <a:srgbClr val="DED1E5"/>
          </a:solidFill>
          <a:ln w="19050">
            <a:noFill/>
          </a:ln>
        </p:spPr>
        <p:txBody>
          <a:bodyPr wrap="square" lIns="0" tIns="36000" rIns="0" bIns="36000" rtlCol="0" anchor="ctr">
            <a:noAutofit/>
          </a:bodyPr>
          <a:lstStyle/>
          <a:p>
            <a:pPr algn="ctr">
              <a:lnSpc>
                <a:spcPct val="120000"/>
              </a:lnSpc>
            </a:pPr>
            <a:r>
              <a:rPr lang="zh-CN" altLang="en-US" sz="1200">
                <a:solidFill>
                  <a:srgbClr val="4B535D"/>
                </a:solidFill>
                <a:latin typeface="微软雅黑" panose="020B0503020204020204" pitchFamily="34" charset="-122"/>
                <a:ea typeface="微软雅黑" panose="020B0503020204020204" pitchFamily="34" charset="-122"/>
                <a:sym typeface="Helvetica Neue Medium"/>
              </a:rPr>
              <a:t>孩子爱穿的打底服</a:t>
            </a:r>
            <a:endParaRPr lang="zh-CN" altLang="en-US" sz="1200">
              <a:solidFill>
                <a:srgbClr val="4B535D"/>
              </a:solidFill>
              <a:latin typeface="微软雅黑" panose="020B0503020204020204" pitchFamily="34" charset="-122"/>
              <a:ea typeface="微软雅黑" panose="020B0503020204020204" pitchFamily="34" charset="-122"/>
              <a:sym typeface="Helvetica Neue Medium"/>
            </a:endParaRPr>
          </a:p>
        </p:txBody>
      </p:sp>
      <p:sp>
        <p:nvSpPr>
          <p:cNvPr id="25" name="矩形 24"/>
          <p:cNvSpPr/>
          <p:nvPr/>
        </p:nvSpPr>
        <p:spPr>
          <a:xfrm>
            <a:off x="7713515" y="3609472"/>
            <a:ext cx="1507969" cy="513898"/>
          </a:xfrm>
          <a:prstGeom prst="rect">
            <a:avLst/>
          </a:prstGeom>
          <a:solidFill>
            <a:srgbClr val="DED1E5"/>
          </a:solidFill>
          <a:ln w="19050">
            <a:noFill/>
          </a:ln>
        </p:spPr>
        <p:txBody>
          <a:bodyPr wrap="square" lIns="0" tIns="36000" rIns="0" bIns="36000" rtlCol="0" anchor="ctr">
            <a:noAutofit/>
          </a:bodyPr>
          <a:lstStyle/>
          <a:p>
            <a:pPr algn="ctr">
              <a:lnSpc>
                <a:spcPct val="120000"/>
              </a:lnSpc>
            </a:pPr>
            <a:r>
              <a:rPr lang="zh-CN" altLang="en-US" sz="1200">
                <a:solidFill>
                  <a:srgbClr val="4B535D"/>
                </a:solidFill>
                <a:latin typeface="微软雅黑" panose="020B0503020204020204" pitchFamily="34" charset="-122"/>
                <a:ea typeface="微软雅黑" panose="020B0503020204020204" pitchFamily="34" charset="-122"/>
                <a:sym typeface="Helvetica Neue Medium"/>
              </a:rPr>
              <a:t>柔软居家</a:t>
            </a:r>
            <a:endParaRPr lang="zh-CN" altLang="en-US" sz="1200">
              <a:solidFill>
                <a:srgbClr val="4B535D"/>
              </a:solidFill>
              <a:latin typeface="微软雅黑" panose="020B0503020204020204" pitchFamily="34" charset="-122"/>
              <a:ea typeface="微软雅黑" panose="020B0503020204020204" pitchFamily="34" charset="-122"/>
              <a:sym typeface="Helvetica Neue Medium"/>
            </a:endParaRPr>
          </a:p>
        </p:txBody>
      </p:sp>
      <p:sp>
        <p:nvSpPr>
          <p:cNvPr id="26" name="矩形 25"/>
          <p:cNvSpPr/>
          <p:nvPr/>
        </p:nvSpPr>
        <p:spPr>
          <a:xfrm>
            <a:off x="9293155" y="3609472"/>
            <a:ext cx="1507969" cy="513898"/>
          </a:xfrm>
          <a:prstGeom prst="rect">
            <a:avLst/>
          </a:prstGeom>
          <a:solidFill>
            <a:srgbClr val="DED1E5"/>
          </a:solidFill>
          <a:ln w="19050">
            <a:noFill/>
          </a:ln>
        </p:spPr>
        <p:txBody>
          <a:bodyPr wrap="square" lIns="0" tIns="36000" rIns="0" bIns="36000" rtlCol="0" anchor="ctr">
            <a:noAutofit/>
          </a:bodyPr>
          <a:lstStyle/>
          <a:p>
            <a:pPr algn="ctr">
              <a:lnSpc>
                <a:spcPct val="120000"/>
              </a:lnSpc>
            </a:pPr>
            <a:r>
              <a:rPr lang="zh-CN" altLang="en-US" sz="1200">
                <a:solidFill>
                  <a:srgbClr val="4B535D"/>
                </a:solidFill>
                <a:latin typeface="微软雅黑" panose="020B0503020204020204" pitchFamily="34" charset="-122"/>
                <a:ea typeface="微软雅黑" panose="020B0503020204020204" pitchFamily="34" charset="-122"/>
                <a:sym typeface="Helvetica Neue Medium"/>
              </a:rPr>
              <a:t>会呼吸的好棉袜</a:t>
            </a:r>
            <a:endParaRPr lang="zh-CN" altLang="en-US" sz="1200">
              <a:solidFill>
                <a:srgbClr val="4B535D"/>
              </a:solidFill>
              <a:latin typeface="微软雅黑" panose="020B0503020204020204" pitchFamily="34" charset="-122"/>
              <a:ea typeface="微软雅黑" panose="020B0503020204020204" pitchFamily="34" charset="-122"/>
              <a:sym typeface="Helvetica Neue Medium"/>
            </a:endParaRPr>
          </a:p>
        </p:txBody>
      </p:sp>
      <p:sp>
        <p:nvSpPr>
          <p:cNvPr id="27" name="矩形 26"/>
          <p:cNvSpPr/>
          <p:nvPr/>
        </p:nvSpPr>
        <p:spPr>
          <a:xfrm>
            <a:off x="1394956" y="3609472"/>
            <a:ext cx="1507969" cy="513898"/>
          </a:xfrm>
          <a:prstGeom prst="rect">
            <a:avLst/>
          </a:prstGeom>
          <a:solidFill>
            <a:srgbClr val="DED1E5"/>
          </a:solidFill>
          <a:ln w="19050">
            <a:noFill/>
          </a:ln>
        </p:spPr>
        <p:txBody>
          <a:bodyPr wrap="square" lIns="0" tIns="36000" rIns="0" bIns="36000" rtlCol="0" anchor="ctr">
            <a:noAutofit/>
          </a:bodyPr>
          <a:lstStyle/>
          <a:p>
            <a:pPr algn="ctr">
              <a:lnSpc>
                <a:spcPct val="120000"/>
              </a:lnSpc>
            </a:pPr>
            <a:r>
              <a:rPr lang="zh-CN" altLang="en-US" sz="1600" b="1">
                <a:solidFill>
                  <a:srgbClr val="4B535D"/>
                </a:solidFill>
                <a:latin typeface="微软雅黑" panose="020B0503020204020204" pitchFamily="34" charset="-122"/>
                <a:ea typeface="微软雅黑" panose="020B0503020204020204" pitchFamily="34" charset="-122"/>
                <a:sym typeface="Helvetica Neue Medium"/>
              </a:rPr>
              <a:t>单品核心创新</a:t>
            </a:r>
            <a:endParaRPr lang="zh-CN" altLang="en-US" sz="1600" b="1">
              <a:solidFill>
                <a:srgbClr val="4B535D"/>
              </a:solidFill>
              <a:latin typeface="微软雅黑" panose="020B0503020204020204" pitchFamily="34" charset="-122"/>
              <a:ea typeface="微软雅黑" panose="020B0503020204020204" pitchFamily="34" charset="-122"/>
              <a:sym typeface="Helvetica Neue Medium"/>
            </a:endParaRPr>
          </a:p>
        </p:txBody>
      </p:sp>
      <p:sp>
        <p:nvSpPr>
          <p:cNvPr id="28" name="矩形 27"/>
          <p:cNvSpPr/>
          <p:nvPr/>
        </p:nvSpPr>
        <p:spPr>
          <a:xfrm>
            <a:off x="2970517" y="4215536"/>
            <a:ext cx="1507969" cy="513898"/>
          </a:xfrm>
          <a:prstGeom prst="rect">
            <a:avLst/>
          </a:prstGeom>
          <a:solidFill>
            <a:srgbClr val="795696"/>
          </a:solidFill>
          <a:ln w="19050">
            <a:solidFill>
              <a:srgbClr val="795696"/>
            </a:solidFill>
          </a:ln>
        </p:spPr>
        <p:txBody>
          <a:bodyPr wrap="square" lIns="0" tIns="36000" rIns="0" bIns="36000" rtlCol="0" anchor="ctr">
            <a:noAutofit/>
          </a:bodyPr>
          <a:lstStyle/>
          <a:p>
            <a:pPr algn="ctr">
              <a:lnSpc>
                <a:spcPct val="120000"/>
              </a:lnSpc>
            </a:pPr>
            <a:r>
              <a:rPr lang="en-US" altLang="zh-CN" sz="1200">
                <a:solidFill>
                  <a:prstClr val="white"/>
                </a:solidFill>
                <a:latin typeface="微软雅黑" panose="020B0503020204020204" pitchFamily="34" charset="-122"/>
                <a:ea typeface="微软雅黑" panose="020B0503020204020204" pitchFamily="34" charset="-122"/>
                <a:sym typeface="Helvetica Neue Medium"/>
              </a:rPr>
              <a:t>100%</a:t>
            </a:r>
            <a:r>
              <a:rPr lang="zh-CN" altLang="en-US" sz="1200">
                <a:solidFill>
                  <a:prstClr val="white"/>
                </a:solidFill>
                <a:latin typeface="微软雅黑" panose="020B0503020204020204" pitchFamily="34" charset="-122"/>
                <a:ea typeface="微软雅黑" panose="020B0503020204020204" pitchFamily="34" charset="-122"/>
                <a:sym typeface="Helvetica Neue Medium"/>
              </a:rPr>
              <a:t>纯棉</a:t>
            </a:r>
            <a:endParaRPr lang="en-US" altLang="zh-CN" sz="1200">
              <a:solidFill>
                <a:prstClr val="white"/>
              </a:solidFill>
              <a:latin typeface="微软雅黑" panose="020B0503020204020204" pitchFamily="34" charset="-122"/>
              <a:ea typeface="微软雅黑" panose="020B0503020204020204" pitchFamily="34" charset="-122"/>
              <a:sym typeface="Helvetica Neue Medium"/>
            </a:endParaRPr>
          </a:p>
          <a:p>
            <a:pPr algn="ctr">
              <a:lnSpc>
                <a:spcPct val="120000"/>
              </a:lnSpc>
            </a:pPr>
            <a:r>
              <a:rPr lang="zh-CN" altLang="en-US" sz="1200">
                <a:solidFill>
                  <a:prstClr val="white"/>
                </a:solidFill>
                <a:latin typeface="微软雅黑" panose="020B0503020204020204" pitchFamily="34" charset="-122"/>
                <a:ea typeface="微软雅黑" panose="020B0503020204020204" pitchFamily="34" charset="-122"/>
                <a:sym typeface="Helvetica Neue Medium"/>
              </a:rPr>
              <a:t>不夹臀不勒肚</a:t>
            </a:r>
            <a:endParaRPr lang="zh-CN" altLang="en-US" sz="1200">
              <a:solidFill>
                <a:prstClr val="white"/>
              </a:solidFill>
              <a:latin typeface="微软雅黑" panose="020B0503020204020204" pitchFamily="34" charset="-122"/>
              <a:ea typeface="微软雅黑" panose="020B0503020204020204" pitchFamily="34" charset="-122"/>
              <a:sym typeface="Helvetica Neue Medium"/>
            </a:endParaRPr>
          </a:p>
        </p:txBody>
      </p:sp>
      <p:sp>
        <p:nvSpPr>
          <p:cNvPr id="29" name="矩形 28"/>
          <p:cNvSpPr/>
          <p:nvPr/>
        </p:nvSpPr>
        <p:spPr>
          <a:xfrm>
            <a:off x="4550157" y="4215536"/>
            <a:ext cx="1507969" cy="513898"/>
          </a:xfrm>
          <a:prstGeom prst="rect">
            <a:avLst/>
          </a:prstGeom>
          <a:solidFill>
            <a:srgbClr val="795696"/>
          </a:solidFill>
          <a:ln w="19050">
            <a:solidFill>
              <a:srgbClr val="795696"/>
            </a:solidFill>
          </a:ln>
        </p:spPr>
        <p:txBody>
          <a:bodyPr wrap="square" lIns="0" tIns="36000" rIns="0" bIns="36000" rtlCol="0" anchor="ctr">
            <a:noAutofit/>
          </a:bodyPr>
          <a:lstStyle/>
          <a:p>
            <a:pPr algn="ctr">
              <a:lnSpc>
                <a:spcPct val="120000"/>
              </a:lnSpc>
            </a:pPr>
            <a:r>
              <a:rPr lang="zh-CN" altLang="en-US" sz="1200">
                <a:solidFill>
                  <a:prstClr val="white"/>
                </a:solidFill>
                <a:latin typeface="微软雅黑" panose="020B0503020204020204" pitchFamily="34" charset="-122"/>
                <a:ea typeface="微软雅黑" panose="020B0503020204020204" pitchFamily="34" charset="-122"/>
                <a:sym typeface="Helvetica Neue Medium"/>
              </a:rPr>
              <a:t>全棉呵护</a:t>
            </a:r>
            <a:endParaRPr lang="en-US" altLang="zh-CN" sz="1200">
              <a:solidFill>
                <a:prstClr val="white"/>
              </a:solidFill>
              <a:latin typeface="微软雅黑" panose="020B0503020204020204" pitchFamily="34" charset="-122"/>
              <a:ea typeface="微软雅黑" panose="020B0503020204020204" pitchFamily="34" charset="-122"/>
              <a:sym typeface="Helvetica Neue Medium"/>
            </a:endParaRPr>
          </a:p>
          <a:p>
            <a:pPr algn="ctr">
              <a:lnSpc>
                <a:spcPct val="120000"/>
              </a:lnSpc>
            </a:pPr>
            <a:r>
              <a:rPr lang="zh-CN" altLang="en-US" sz="1200">
                <a:solidFill>
                  <a:prstClr val="white"/>
                </a:solidFill>
                <a:latin typeface="微软雅黑" panose="020B0503020204020204" pitchFamily="34" charset="-122"/>
                <a:ea typeface="微软雅黑" panose="020B0503020204020204" pitchFamily="34" charset="-122"/>
                <a:sym typeface="Helvetica Neue Medium"/>
              </a:rPr>
              <a:t>校园穿搭优选</a:t>
            </a:r>
            <a:endParaRPr lang="zh-CN" altLang="en-US" sz="1200">
              <a:solidFill>
                <a:prstClr val="white"/>
              </a:solidFill>
              <a:latin typeface="微软雅黑" panose="020B0503020204020204" pitchFamily="34" charset="-122"/>
              <a:ea typeface="微软雅黑" panose="020B0503020204020204" pitchFamily="34" charset="-122"/>
              <a:sym typeface="Helvetica Neue Medium"/>
            </a:endParaRPr>
          </a:p>
        </p:txBody>
      </p:sp>
      <p:sp>
        <p:nvSpPr>
          <p:cNvPr id="30" name="矩形 29"/>
          <p:cNvSpPr/>
          <p:nvPr/>
        </p:nvSpPr>
        <p:spPr>
          <a:xfrm>
            <a:off x="6129796" y="4215536"/>
            <a:ext cx="1507969" cy="513898"/>
          </a:xfrm>
          <a:prstGeom prst="rect">
            <a:avLst/>
          </a:prstGeom>
          <a:solidFill>
            <a:srgbClr val="795696"/>
          </a:solidFill>
          <a:ln w="19050">
            <a:solidFill>
              <a:srgbClr val="795696"/>
            </a:solidFill>
          </a:ln>
        </p:spPr>
        <p:txBody>
          <a:bodyPr wrap="square" lIns="0" tIns="36000" rIns="0" bIns="36000" rtlCol="0" anchor="ctr">
            <a:noAutofit/>
          </a:bodyPr>
          <a:lstStyle/>
          <a:p>
            <a:pPr algn="ctr">
              <a:lnSpc>
                <a:spcPct val="120000"/>
              </a:lnSpc>
            </a:pPr>
            <a:r>
              <a:rPr lang="zh-CN" altLang="en-US" sz="1200">
                <a:solidFill>
                  <a:prstClr val="white"/>
                </a:solidFill>
                <a:latin typeface="微软雅黑" panose="020B0503020204020204" pitchFamily="34" charset="-122"/>
                <a:ea typeface="微软雅黑" panose="020B0503020204020204" pitchFamily="34" charset="-122"/>
                <a:sym typeface="Helvetica Neue Medium"/>
              </a:rPr>
              <a:t>温柔呵护</a:t>
            </a:r>
            <a:r>
              <a:rPr lang="en-US" altLang="zh-CN" sz="1200">
                <a:solidFill>
                  <a:prstClr val="white"/>
                </a:solidFill>
                <a:latin typeface="微软雅黑" panose="020B0503020204020204" pitchFamily="34" charset="-122"/>
                <a:ea typeface="微软雅黑" panose="020B0503020204020204" pitchFamily="34" charset="-122"/>
                <a:sym typeface="Helvetica Neue Medium"/>
              </a:rPr>
              <a:t>	</a:t>
            </a:r>
            <a:endParaRPr lang="zh-CN" altLang="en-US" sz="1200">
              <a:solidFill>
                <a:prstClr val="white"/>
              </a:solidFill>
              <a:latin typeface="微软雅黑" panose="020B0503020204020204" pitchFamily="34" charset="-122"/>
              <a:ea typeface="微软雅黑" panose="020B0503020204020204" pitchFamily="34" charset="-122"/>
              <a:sym typeface="Helvetica Neue Medium"/>
            </a:endParaRPr>
          </a:p>
        </p:txBody>
      </p:sp>
      <p:sp>
        <p:nvSpPr>
          <p:cNvPr id="31" name="矩形 30"/>
          <p:cNvSpPr/>
          <p:nvPr/>
        </p:nvSpPr>
        <p:spPr>
          <a:xfrm>
            <a:off x="7709437" y="4215536"/>
            <a:ext cx="1507969" cy="513898"/>
          </a:xfrm>
          <a:prstGeom prst="rect">
            <a:avLst/>
          </a:prstGeom>
          <a:solidFill>
            <a:srgbClr val="795696"/>
          </a:solidFill>
          <a:ln w="19050">
            <a:solidFill>
              <a:srgbClr val="795696"/>
            </a:solidFill>
          </a:ln>
        </p:spPr>
        <p:txBody>
          <a:bodyPr wrap="square" lIns="0" tIns="36000" rIns="0" bIns="36000" rtlCol="0" anchor="ctr">
            <a:noAutofit/>
          </a:bodyPr>
          <a:lstStyle/>
          <a:p>
            <a:pPr algn="ctr">
              <a:lnSpc>
                <a:spcPct val="120000"/>
              </a:lnSpc>
            </a:pPr>
            <a:r>
              <a:rPr lang="zh-CN" altLang="en-US" sz="1200">
                <a:solidFill>
                  <a:prstClr val="white"/>
                </a:solidFill>
                <a:latin typeface="微软雅黑" panose="020B0503020204020204" pitchFamily="34" charset="-122"/>
                <a:ea typeface="微软雅黑" panose="020B0503020204020204" pitchFamily="34" charset="-122"/>
                <a:sym typeface="Helvetica Neue Medium"/>
              </a:rPr>
              <a:t>更高等级用棉</a:t>
            </a:r>
            <a:endParaRPr lang="zh-CN" altLang="en-US" sz="1200">
              <a:solidFill>
                <a:prstClr val="white"/>
              </a:solidFill>
              <a:latin typeface="微软雅黑" panose="020B0503020204020204" pitchFamily="34" charset="-122"/>
              <a:ea typeface="微软雅黑" panose="020B0503020204020204" pitchFamily="34" charset="-122"/>
              <a:sym typeface="Helvetica Neue Medium"/>
            </a:endParaRPr>
          </a:p>
        </p:txBody>
      </p:sp>
      <p:sp>
        <p:nvSpPr>
          <p:cNvPr id="32" name="矩形 31"/>
          <p:cNvSpPr/>
          <p:nvPr/>
        </p:nvSpPr>
        <p:spPr>
          <a:xfrm>
            <a:off x="9289076" y="4215536"/>
            <a:ext cx="1507969" cy="513898"/>
          </a:xfrm>
          <a:prstGeom prst="rect">
            <a:avLst/>
          </a:prstGeom>
          <a:solidFill>
            <a:srgbClr val="795696"/>
          </a:solidFill>
          <a:ln w="19050">
            <a:solidFill>
              <a:srgbClr val="795696"/>
            </a:solidFill>
          </a:ln>
        </p:spPr>
        <p:txBody>
          <a:bodyPr wrap="square" lIns="0" tIns="36000" rIns="0" bIns="36000" rtlCol="0" anchor="ctr">
            <a:noAutofit/>
          </a:bodyPr>
          <a:lstStyle/>
          <a:p>
            <a:pPr algn="ctr">
              <a:lnSpc>
                <a:spcPct val="120000"/>
              </a:lnSpc>
            </a:pPr>
            <a:r>
              <a:rPr lang="zh-CN" altLang="en-US" sz="1200">
                <a:solidFill>
                  <a:prstClr val="white"/>
                </a:solidFill>
                <a:latin typeface="微软雅黑" panose="020B0503020204020204" pitchFamily="34" charset="-122"/>
                <a:ea typeface="微软雅黑" panose="020B0503020204020204" pitchFamily="34" charset="-122"/>
                <a:sym typeface="Helvetica Neue Medium"/>
              </a:rPr>
              <a:t>柔软透气</a:t>
            </a:r>
            <a:endParaRPr lang="zh-CN" altLang="en-US" sz="1200">
              <a:solidFill>
                <a:prstClr val="white"/>
              </a:solidFill>
              <a:latin typeface="微软雅黑" panose="020B0503020204020204" pitchFamily="34" charset="-122"/>
              <a:ea typeface="微软雅黑" panose="020B0503020204020204" pitchFamily="34" charset="-122"/>
              <a:sym typeface="Helvetica Neue Medium"/>
            </a:endParaRPr>
          </a:p>
        </p:txBody>
      </p:sp>
      <p:sp>
        <p:nvSpPr>
          <p:cNvPr id="33" name="矩形 32"/>
          <p:cNvSpPr/>
          <p:nvPr/>
        </p:nvSpPr>
        <p:spPr>
          <a:xfrm>
            <a:off x="1390877" y="4215536"/>
            <a:ext cx="1507969" cy="513898"/>
          </a:xfrm>
          <a:prstGeom prst="rect">
            <a:avLst/>
          </a:prstGeom>
          <a:solidFill>
            <a:srgbClr val="795696"/>
          </a:solidFill>
          <a:ln w="19050">
            <a:solidFill>
              <a:srgbClr val="795696"/>
            </a:solidFill>
          </a:ln>
        </p:spPr>
        <p:txBody>
          <a:bodyPr wrap="square" lIns="0" tIns="36000" rIns="0" bIns="36000" rtlCol="0" anchor="ctr">
            <a:noAutofit/>
          </a:bodyPr>
          <a:lstStyle/>
          <a:p>
            <a:pPr algn="ctr">
              <a:lnSpc>
                <a:spcPct val="120000"/>
              </a:lnSpc>
            </a:pPr>
            <a:r>
              <a:rPr lang="zh-CN" altLang="en-US" sz="1600" b="1">
                <a:solidFill>
                  <a:prstClr val="white"/>
                </a:solidFill>
                <a:latin typeface="微软雅黑" panose="020B0503020204020204" pitchFamily="34" charset="-122"/>
                <a:ea typeface="微软雅黑" panose="020B0503020204020204" pitchFamily="34" charset="-122"/>
                <a:sym typeface="Helvetica Neue Medium"/>
              </a:rPr>
              <a:t>产品沟通方向</a:t>
            </a:r>
            <a:endParaRPr lang="zh-CN" altLang="en-US" sz="1600" b="1">
              <a:solidFill>
                <a:prstClr val="white"/>
              </a:solidFill>
              <a:latin typeface="微软雅黑" panose="020B0503020204020204" pitchFamily="34" charset="-122"/>
              <a:ea typeface="微软雅黑" panose="020B0503020204020204" pitchFamily="34" charset="-122"/>
              <a:sym typeface="Helvetica Neue Medium"/>
            </a:endParaRPr>
          </a:p>
        </p:txBody>
      </p:sp>
      <p:sp>
        <p:nvSpPr>
          <p:cNvPr id="34" name="矩形 33"/>
          <p:cNvSpPr/>
          <p:nvPr/>
        </p:nvSpPr>
        <p:spPr>
          <a:xfrm>
            <a:off x="2970517" y="4843731"/>
            <a:ext cx="1507969" cy="513898"/>
          </a:xfrm>
          <a:prstGeom prst="rect">
            <a:avLst/>
          </a:prstGeom>
          <a:solidFill>
            <a:srgbClr val="DED1E5"/>
          </a:solidFill>
          <a:ln w="19050">
            <a:noFill/>
          </a:ln>
        </p:spPr>
        <p:txBody>
          <a:bodyPr wrap="square" lIns="0" tIns="36000" rIns="0" bIns="36000" rtlCol="0" anchor="ctr">
            <a:noAutofit/>
          </a:bodyPr>
          <a:lstStyle/>
          <a:p>
            <a:pPr algn="ctr">
              <a:lnSpc>
                <a:spcPct val="120000"/>
              </a:lnSpc>
            </a:pPr>
            <a:r>
              <a:rPr lang="zh-CN" altLang="en-US" sz="1200">
                <a:solidFill>
                  <a:srgbClr val="4B535D"/>
                </a:solidFill>
                <a:latin typeface="微软雅黑" panose="020B0503020204020204" pitchFamily="34" charset="-122"/>
                <a:ea typeface="微软雅黑" panose="020B0503020204020204" pitchFamily="34" charset="-122"/>
                <a:sym typeface="Helvetica Neue Medium"/>
              </a:rPr>
              <a:t>让宝妈放心的</a:t>
            </a:r>
            <a:endParaRPr lang="en-US" altLang="zh-CN" sz="1200">
              <a:solidFill>
                <a:srgbClr val="4B535D"/>
              </a:solidFill>
              <a:latin typeface="微软雅黑" panose="020B0503020204020204" pitchFamily="34" charset="-122"/>
              <a:ea typeface="微软雅黑" panose="020B0503020204020204" pitchFamily="34" charset="-122"/>
              <a:sym typeface="Helvetica Neue Medium"/>
            </a:endParaRPr>
          </a:p>
          <a:p>
            <a:pPr algn="ctr">
              <a:lnSpc>
                <a:spcPct val="120000"/>
              </a:lnSpc>
            </a:pPr>
            <a:r>
              <a:rPr lang="zh-CN" altLang="en-US" sz="1200">
                <a:solidFill>
                  <a:srgbClr val="4B535D"/>
                </a:solidFill>
                <a:latin typeface="微软雅黑" panose="020B0503020204020204" pitchFamily="34" charset="-122"/>
                <a:ea typeface="微软雅黑" panose="020B0503020204020204" pitchFamily="34" charset="-122"/>
                <a:sym typeface="Helvetica Neue Medium"/>
              </a:rPr>
              <a:t>精梳棉选材</a:t>
            </a:r>
            <a:endParaRPr lang="zh-CN" altLang="en-US" sz="1200">
              <a:solidFill>
                <a:srgbClr val="4B535D"/>
              </a:solidFill>
              <a:latin typeface="微软雅黑" panose="020B0503020204020204" pitchFamily="34" charset="-122"/>
              <a:ea typeface="微软雅黑" panose="020B0503020204020204" pitchFamily="34" charset="-122"/>
              <a:sym typeface="Helvetica Neue Medium"/>
            </a:endParaRPr>
          </a:p>
        </p:txBody>
      </p:sp>
      <p:sp>
        <p:nvSpPr>
          <p:cNvPr id="35" name="矩形 34"/>
          <p:cNvSpPr/>
          <p:nvPr/>
        </p:nvSpPr>
        <p:spPr>
          <a:xfrm>
            <a:off x="4550157" y="4843731"/>
            <a:ext cx="1507969" cy="513898"/>
          </a:xfrm>
          <a:prstGeom prst="rect">
            <a:avLst/>
          </a:prstGeom>
          <a:solidFill>
            <a:srgbClr val="DED1E5"/>
          </a:solidFill>
          <a:ln w="19050">
            <a:noFill/>
          </a:ln>
        </p:spPr>
        <p:txBody>
          <a:bodyPr wrap="square" lIns="0" tIns="36000" rIns="0" bIns="36000" rtlCol="0" anchor="ctr">
            <a:noAutofit/>
          </a:bodyPr>
          <a:lstStyle/>
          <a:p>
            <a:pPr algn="ctr">
              <a:lnSpc>
                <a:spcPct val="120000"/>
              </a:lnSpc>
            </a:pPr>
            <a:r>
              <a:rPr lang="zh-CN" altLang="en-US" sz="1200">
                <a:solidFill>
                  <a:srgbClr val="4B535D"/>
                </a:solidFill>
                <a:latin typeface="微软雅黑" panose="020B0503020204020204" pitchFamily="34" charset="-122"/>
                <a:ea typeface="微软雅黑" panose="020B0503020204020204" pitchFamily="34" charset="-122"/>
                <a:sym typeface="Helvetica Neue Medium"/>
              </a:rPr>
              <a:t>呵护发育阶段</a:t>
            </a:r>
            <a:endParaRPr lang="zh-CN" altLang="en-US" sz="1200">
              <a:solidFill>
                <a:srgbClr val="4B535D"/>
              </a:solidFill>
              <a:latin typeface="微软雅黑" panose="020B0503020204020204" pitchFamily="34" charset="-122"/>
              <a:ea typeface="微软雅黑" panose="020B0503020204020204" pitchFamily="34" charset="-122"/>
              <a:sym typeface="Helvetica Neue Medium"/>
            </a:endParaRPr>
          </a:p>
        </p:txBody>
      </p:sp>
      <p:sp>
        <p:nvSpPr>
          <p:cNvPr id="36" name="矩形 35"/>
          <p:cNvSpPr/>
          <p:nvPr/>
        </p:nvSpPr>
        <p:spPr>
          <a:xfrm>
            <a:off x="6129796" y="4843731"/>
            <a:ext cx="1507969" cy="513898"/>
          </a:xfrm>
          <a:prstGeom prst="rect">
            <a:avLst/>
          </a:prstGeom>
          <a:solidFill>
            <a:srgbClr val="DED1E5"/>
          </a:solidFill>
          <a:ln w="19050">
            <a:noFill/>
          </a:ln>
        </p:spPr>
        <p:txBody>
          <a:bodyPr wrap="square" lIns="0" tIns="36000" rIns="0" bIns="36000" rtlCol="0" anchor="ctr">
            <a:noAutofit/>
          </a:bodyPr>
          <a:lstStyle/>
          <a:p>
            <a:pPr algn="ctr">
              <a:lnSpc>
                <a:spcPct val="120000"/>
              </a:lnSpc>
            </a:pPr>
            <a:r>
              <a:rPr lang="zh-CN" altLang="en-US" sz="1200">
                <a:solidFill>
                  <a:srgbClr val="4B535D"/>
                </a:solidFill>
                <a:latin typeface="微软雅黑" panose="020B0503020204020204" pitchFamily="34" charset="-122"/>
                <a:ea typeface="微软雅黑" panose="020B0503020204020204" pitchFamily="34" charset="-122"/>
                <a:sym typeface="Helvetica Neue Medium"/>
              </a:rPr>
              <a:t>春秋家居服</a:t>
            </a:r>
            <a:endParaRPr lang="en-US" altLang="zh-CN" sz="1200">
              <a:solidFill>
                <a:srgbClr val="4B535D"/>
              </a:solidFill>
              <a:latin typeface="微软雅黑" panose="020B0503020204020204" pitchFamily="34" charset="-122"/>
              <a:ea typeface="微软雅黑" panose="020B0503020204020204" pitchFamily="34" charset="-122"/>
              <a:sym typeface="Helvetica Neue Medium"/>
            </a:endParaRPr>
          </a:p>
          <a:p>
            <a:pPr algn="ctr">
              <a:lnSpc>
                <a:spcPct val="120000"/>
              </a:lnSpc>
            </a:pPr>
            <a:r>
              <a:rPr lang="zh-CN" altLang="en-US" sz="1200">
                <a:solidFill>
                  <a:srgbClr val="4B535D"/>
                </a:solidFill>
                <a:latin typeface="微软雅黑" panose="020B0503020204020204" pitchFamily="34" charset="-122"/>
                <a:ea typeface="微软雅黑" panose="020B0503020204020204" pitchFamily="34" charset="-122"/>
                <a:sym typeface="Helvetica Neue Medium"/>
              </a:rPr>
              <a:t>冬天打底穿</a:t>
            </a:r>
            <a:endParaRPr lang="zh-CN" altLang="en-US" sz="1200">
              <a:solidFill>
                <a:srgbClr val="4B535D"/>
              </a:solidFill>
              <a:latin typeface="微软雅黑" panose="020B0503020204020204" pitchFamily="34" charset="-122"/>
              <a:ea typeface="微软雅黑" panose="020B0503020204020204" pitchFamily="34" charset="-122"/>
              <a:sym typeface="Helvetica Neue Medium"/>
            </a:endParaRPr>
          </a:p>
        </p:txBody>
      </p:sp>
      <p:sp>
        <p:nvSpPr>
          <p:cNvPr id="37" name="矩形 36"/>
          <p:cNvSpPr/>
          <p:nvPr/>
        </p:nvSpPr>
        <p:spPr>
          <a:xfrm>
            <a:off x="7709437" y="4843731"/>
            <a:ext cx="1507969" cy="513898"/>
          </a:xfrm>
          <a:prstGeom prst="rect">
            <a:avLst/>
          </a:prstGeom>
          <a:solidFill>
            <a:srgbClr val="DED1E5"/>
          </a:solidFill>
          <a:ln w="19050">
            <a:noFill/>
          </a:ln>
        </p:spPr>
        <p:txBody>
          <a:bodyPr wrap="square" lIns="0" tIns="36000" rIns="0" bIns="36000" rtlCol="0" anchor="ctr">
            <a:noAutofit/>
          </a:bodyPr>
          <a:lstStyle/>
          <a:p>
            <a:pPr algn="ctr">
              <a:lnSpc>
                <a:spcPct val="120000"/>
              </a:lnSpc>
            </a:pPr>
            <a:r>
              <a:rPr lang="zh-CN" altLang="en-US" sz="1200">
                <a:solidFill>
                  <a:srgbClr val="4B535D"/>
                </a:solidFill>
                <a:latin typeface="微软雅黑" panose="020B0503020204020204" pitchFamily="34" charset="-122"/>
                <a:ea typeface="微软雅黑" panose="020B0503020204020204" pitchFamily="34" charset="-122"/>
                <a:sym typeface="Helvetica Neue Medium"/>
              </a:rPr>
              <a:t>春天的家居服</a:t>
            </a:r>
            <a:endParaRPr lang="en-US" altLang="zh-CN" sz="1200">
              <a:solidFill>
                <a:srgbClr val="4B535D"/>
              </a:solidFill>
              <a:latin typeface="微软雅黑" panose="020B0503020204020204" pitchFamily="34" charset="-122"/>
              <a:ea typeface="微软雅黑" panose="020B0503020204020204" pitchFamily="34" charset="-122"/>
              <a:sym typeface="Helvetica Neue Medium"/>
            </a:endParaRPr>
          </a:p>
          <a:p>
            <a:pPr algn="ctr">
              <a:lnSpc>
                <a:spcPct val="120000"/>
              </a:lnSpc>
            </a:pPr>
            <a:r>
              <a:rPr lang="zh-CN" altLang="en-US" sz="1200">
                <a:solidFill>
                  <a:srgbClr val="4B535D"/>
                </a:solidFill>
                <a:latin typeface="微软雅黑" panose="020B0503020204020204" pitchFamily="34" charset="-122"/>
                <a:ea typeface="微软雅黑" panose="020B0503020204020204" pitchFamily="34" charset="-122"/>
                <a:sym typeface="Helvetica Neue Medium"/>
              </a:rPr>
              <a:t>夏天的空调服</a:t>
            </a:r>
            <a:endParaRPr lang="zh-CN" altLang="en-US" sz="1200">
              <a:solidFill>
                <a:srgbClr val="4B535D"/>
              </a:solidFill>
              <a:latin typeface="微软雅黑" panose="020B0503020204020204" pitchFamily="34" charset="-122"/>
              <a:ea typeface="微软雅黑" panose="020B0503020204020204" pitchFamily="34" charset="-122"/>
              <a:sym typeface="Helvetica Neue Medium"/>
            </a:endParaRPr>
          </a:p>
        </p:txBody>
      </p:sp>
      <p:sp>
        <p:nvSpPr>
          <p:cNvPr id="38" name="矩形 37"/>
          <p:cNvSpPr/>
          <p:nvPr/>
        </p:nvSpPr>
        <p:spPr>
          <a:xfrm>
            <a:off x="9289076" y="4843731"/>
            <a:ext cx="1507969" cy="513898"/>
          </a:xfrm>
          <a:prstGeom prst="rect">
            <a:avLst/>
          </a:prstGeom>
          <a:solidFill>
            <a:srgbClr val="DED1E5"/>
          </a:solidFill>
          <a:ln w="19050">
            <a:noFill/>
          </a:ln>
        </p:spPr>
        <p:txBody>
          <a:bodyPr wrap="square" lIns="0" tIns="36000" rIns="0" bIns="36000" rtlCol="0" anchor="ctr">
            <a:noAutofit/>
          </a:bodyPr>
          <a:lstStyle/>
          <a:p>
            <a:pPr algn="ctr">
              <a:lnSpc>
                <a:spcPct val="120000"/>
              </a:lnSpc>
            </a:pPr>
            <a:r>
              <a:rPr lang="zh-CN" altLang="en-US" sz="1200">
                <a:solidFill>
                  <a:srgbClr val="4B535D"/>
                </a:solidFill>
                <a:latin typeface="微软雅黑" panose="020B0503020204020204" pitchFamily="34" charset="-122"/>
                <a:ea typeface="微软雅黑" panose="020B0503020204020204" pitchFamily="34" charset="-122"/>
                <a:sym typeface="Helvetica Neue Medium"/>
              </a:rPr>
              <a:t>柔护宝宝小脚丫</a:t>
            </a:r>
            <a:endParaRPr lang="zh-CN" altLang="en-US" sz="1200">
              <a:solidFill>
                <a:srgbClr val="4B535D"/>
              </a:solidFill>
              <a:latin typeface="微软雅黑" panose="020B0503020204020204" pitchFamily="34" charset="-122"/>
              <a:ea typeface="微软雅黑" panose="020B0503020204020204" pitchFamily="34" charset="-122"/>
              <a:sym typeface="Helvetica Neue Medium"/>
            </a:endParaRPr>
          </a:p>
        </p:txBody>
      </p:sp>
      <p:sp>
        <p:nvSpPr>
          <p:cNvPr id="39" name="矩形 38"/>
          <p:cNvSpPr/>
          <p:nvPr/>
        </p:nvSpPr>
        <p:spPr>
          <a:xfrm>
            <a:off x="1390877" y="4843731"/>
            <a:ext cx="1507969" cy="513898"/>
          </a:xfrm>
          <a:prstGeom prst="rect">
            <a:avLst/>
          </a:prstGeom>
          <a:solidFill>
            <a:srgbClr val="DED1E5"/>
          </a:solidFill>
          <a:ln w="19050">
            <a:noFill/>
          </a:ln>
        </p:spPr>
        <p:txBody>
          <a:bodyPr wrap="square" lIns="0" tIns="36000" rIns="0" bIns="36000" rtlCol="0" anchor="ctr">
            <a:noAutofit/>
          </a:bodyPr>
          <a:lstStyle/>
          <a:p>
            <a:pPr algn="ctr">
              <a:lnSpc>
                <a:spcPct val="120000"/>
              </a:lnSpc>
            </a:pPr>
            <a:r>
              <a:rPr lang="zh-CN" altLang="en-US" sz="1600" b="1">
                <a:solidFill>
                  <a:srgbClr val="4B535D"/>
                </a:solidFill>
                <a:latin typeface="微软雅黑" panose="020B0503020204020204" pitchFamily="34" charset="-122"/>
                <a:ea typeface="微软雅黑" panose="020B0503020204020204" pitchFamily="34" charset="-122"/>
                <a:sym typeface="Helvetica Neue Medium"/>
              </a:rPr>
              <a:t>口碑方向</a:t>
            </a:r>
            <a:endParaRPr lang="zh-CN" altLang="en-US" sz="1600" b="1">
              <a:solidFill>
                <a:srgbClr val="4B535D"/>
              </a:solidFill>
              <a:latin typeface="微软雅黑" panose="020B0503020204020204" pitchFamily="34" charset="-122"/>
              <a:ea typeface="微软雅黑" panose="020B0503020204020204" pitchFamily="34" charset="-122"/>
              <a:sym typeface="Helvetica Neue Medium"/>
            </a:endParaRPr>
          </a:p>
        </p:txBody>
      </p:sp>
      <p:pic>
        <p:nvPicPr>
          <p:cNvPr id="1026" name="Picture 2"/>
          <p:cNvPicPr>
            <a:picLocks noChangeAspect="1" noChangeArrowheads="1"/>
          </p:cNvPicPr>
          <p:nvPr/>
        </p:nvPicPr>
        <p:blipFill>
          <a:blip r:embed="rId1">
            <a:extLst>
              <a:ext uri="{BEBA8EAE-BF5A-486C-A8C5-ECC9F3942E4B}">
                <a14:imgProps xmlns:a14="http://schemas.microsoft.com/office/drawing/2010/main">
                  <a14:imgLayer r:embed="rId2">
                    <a14:imgEffect>
                      <a14:backgroundRemoval t="10000" b="90000" l="10000" r="90000">
                        <a14:foregroundMark x1="22383" y1="61492" x2="22383" y2="61492"/>
                        <a14:foregroundMark x1="25752" y1="61853" x2="25752" y2="61853"/>
                        <a14:foregroundMark x1="34898" y1="62936" x2="34898" y2="62936"/>
                        <a14:foregroundMark x1="39711" y1="60529" x2="39711" y2="60529"/>
                        <a14:foregroundMark x1="47653" y1="61492" x2="47653" y2="61492"/>
                        <a14:foregroundMark x1="57641" y1="61131" x2="57641" y2="61131"/>
                        <a14:foregroundMark x1="64260" y1="59326" x2="64260" y2="59326"/>
                        <a14:foregroundMark x1="69073" y1="59807" x2="69073" y2="59807"/>
                        <a14:foregroundMark x1="77858" y1="60168" x2="77858" y2="60168"/>
                      </a14:backgroundRemoval>
                    </a14:imgEffect>
                  </a14:imgLayer>
                </a14:imgProps>
              </a:ext>
              <a:ext uri="{28A0092B-C50C-407E-A947-70E740481C1C}">
                <a14:useLocalDpi xmlns:a14="http://schemas.microsoft.com/office/drawing/2010/main" val="0"/>
              </a:ext>
            </a:extLst>
          </a:blip>
          <a:srcRect t="10768" b="47321"/>
          <a:stretch>
            <a:fillRect/>
          </a:stretch>
        </p:blipFill>
        <p:spPr bwMode="auto">
          <a:xfrm>
            <a:off x="5262086" y="1044839"/>
            <a:ext cx="924836" cy="387602"/>
          </a:xfrm>
          <a:prstGeom prst="rect">
            <a:avLst/>
          </a:prstGeom>
          <a:noFill/>
          <a:extLst>
            <a:ext uri="{909E8E84-426E-40DD-AFC4-6F175D3DCCD1}">
              <a14:hiddenFill xmlns:a14="http://schemas.microsoft.com/office/drawing/2010/main">
                <a:solidFill>
                  <a:srgbClr val="FFFFFF"/>
                </a:solidFill>
              </a14:hiddenFill>
            </a:ext>
          </a:extLst>
        </p:spPr>
      </p:pic>
      <p:pic>
        <p:nvPicPr>
          <p:cNvPr id="41" name="Picture 2"/>
          <p:cNvPicPr>
            <a:picLocks noChangeAspect="1" noChangeArrowheads="1"/>
          </p:cNvPicPr>
          <p:nvPr/>
        </p:nvPicPr>
        <p:blipFill>
          <a:blip r:embed="rId3">
            <a:extLst>
              <a:ext uri="{BEBA8EAE-BF5A-486C-A8C5-ECC9F3942E4B}">
                <a14:imgProps xmlns:a14="http://schemas.microsoft.com/office/drawing/2010/main">
                  <a14:imgLayer r:embed="rId4">
                    <a14:imgEffect>
                      <a14:backgroundRemoval t="10000" b="90000" l="10000" r="90000">
                        <a14:foregroundMark x1="22383" y1="61492" x2="22383" y2="61492"/>
                        <a14:foregroundMark x1="25752" y1="61853" x2="25752" y2="61853"/>
                        <a14:foregroundMark x1="34898" y1="62936" x2="34898" y2="62936"/>
                        <a14:foregroundMark x1="39711" y1="60529" x2="39711" y2="60529"/>
                        <a14:foregroundMark x1="47653" y1="61492" x2="47653" y2="61492"/>
                        <a14:foregroundMark x1="57641" y1="61131" x2="57641" y2="61131"/>
                        <a14:foregroundMark x1="64260" y1="59326" x2="64260" y2="59326"/>
                        <a14:foregroundMark x1="69073" y1="59807" x2="69073" y2="59807"/>
                        <a14:foregroundMark x1="77858" y1="60168" x2="77858" y2="60168"/>
                      </a14:backgroundRemoval>
                    </a14:imgEffect>
                  </a14:imgLayer>
                </a14:imgProps>
              </a:ext>
              <a:ext uri="{28A0092B-C50C-407E-A947-70E740481C1C}">
                <a14:useLocalDpi xmlns:a14="http://schemas.microsoft.com/office/drawing/2010/main" val="0"/>
              </a:ext>
            </a:extLst>
          </a:blip>
          <a:srcRect t="52253" b="29860"/>
          <a:stretch>
            <a:fillRect/>
          </a:stretch>
        </p:blipFill>
        <p:spPr bwMode="auto">
          <a:xfrm>
            <a:off x="5841687" y="1191841"/>
            <a:ext cx="1218475" cy="217951"/>
          </a:xfrm>
          <a:prstGeom prst="rect">
            <a:avLst/>
          </a:prstGeom>
          <a:noFill/>
          <a:extLst>
            <a:ext uri="{909E8E84-426E-40DD-AFC4-6F175D3DCCD1}">
              <a14:hiddenFill xmlns:a14="http://schemas.microsoft.com/office/drawing/2010/main">
                <a:solidFill>
                  <a:srgbClr val="FFFFFF"/>
                </a:solidFill>
              </a14:hiddenFill>
            </a:ext>
          </a:extLst>
        </p:spPr>
      </p:pic>
      <p:sp>
        <p:nvSpPr>
          <p:cNvPr id="42" name="矩形 41"/>
          <p:cNvSpPr/>
          <p:nvPr/>
        </p:nvSpPr>
        <p:spPr>
          <a:xfrm>
            <a:off x="1402674" y="5460421"/>
            <a:ext cx="1507969" cy="513898"/>
          </a:xfrm>
          <a:prstGeom prst="rect">
            <a:avLst/>
          </a:prstGeom>
          <a:solidFill>
            <a:srgbClr val="795696"/>
          </a:solidFill>
          <a:ln w="19050">
            <a:solidFill>
              <a:srgbClr val="795696"/>
            </a:solidFill>
          </a:ln>
        </p:spPr>
        <p:txBody>
          <a:bodyPr wrap="square" lIns="0" tIns="36000" rIns="0" bIns="36000" rtlCol="0" anchor="ctr">
            <a:noAutofit/>
          </a:bodyPr>
          <a:lstStyle/>
          <a:p>
            <a:pPr algn="ctr">
              <a:lnSpc>
                <a:spcPct val="120000"/>
              </a:lnSpc>
            </a:pPr>
            <a:r>
              <a:rPr lang="zh-CN" altLang="en-US" sz="1600" b="1">
                <a:solidFill>
                  <a:prstClr val="white"/>
                </a:solidFill>
                <a:latin typeface="微软雅黑" panose="020B0503020204020204" pitchFamily="34" charset="-122"/>
                <a:ea typeface="微软雅黑" panose="020B0503020204020204" pitchFamily="34" charset="-122"/>
                <a:sym typeface="Helvetica Neue Medium"/>
              </a:rPr>
              <a:t>营销推广</a:t>
            </a:r>
            <a:endParaRPr lang="zh-CN" altLang="en-US" sz="1600" b="1">
              <a:solidFill>
                <a:prstClr val="white"/>
              </a:solidFill>
              <a:latin typeface="微软雅黑" panose="020B0503020204020204" pitchFamily="34" charset="-122"/>
              <a:ea typeface="微软雅黑" panose="020B0503020204020204" pitchFamily="34" charset="-122"/>
              <a:sym typeface="Helvetica Neue Medium"/>
            </a:endParaRPr>
          </a:p>
        </p:txBody>
      </p:sp>
      <p:sp>
        <p:nvSpPr>
          <p:cNvPr id="43" name="矩形 42"/>
          <p:cNvSpPr/>
          <p:nvPr/>
        </p:nvSpPr>
        <p:spPr>
          <a:xfrm>
            <a:off x="2982315" y="5460421"/>
            <a:ext cx="7826528" cy="513898"/>
          </a:xfrm>
          <a:prstGeom prst="rect">
            <a:avLst/>
          </a:prstGeom>
          <a:solidFill>
            <a:srgbClr val="795696"/>
          </a:solidFill>
          <a:ln w="19050">
            <a:solidFill>
              <a:srgbClr val="795696"/>
            </a:solidFill>
          </a:ln>
        </p:spPr>
        <p:txBody>
          <a:bodyPr wrap="square" lIns="0" tIns="36000" rIns="0" bIns="36000" rtlCol="0" anchor="ctr">
            <a:noAutofit/>
          </a:bodyPr>
          <a:lstStyle/>
          <a:p>
            <a:pPr algn="ctr">
              <a:lnSpc>
                <a:spcPct val="120000"/>
              </a:lnSpc>
            </a:pPr>
            <a:r>
              <a:rPr lang="zh-CN" altLang="en-US" sz="1600" b="1">
                <a:solidFill>
                  <a:prstClr val="white"/>
                </a:solidFill>
                <a:latin typeface="微软雅黑" panose="020B0503020204020204" pitchFamily="34" charset="-122"/>
                <a:ea typeface="微软雅黑" panose="020B0503020204020204" pitchFamily="34" charset="-122"/>
                <a:sym typeface="Helvetica Neue Medium"/>
              </a:rPr>
              <a:t>一朵棉花的力量</a:t>
            </a:r>
            <a:endParaRPr lang="zh-CN" altLang="en-US" sz="1600" b="1">
              <a:solidFill>
                <a:prstClr val="white"/>
              </a:solidFill>
              <a:latin typeface="微软雅黑" panose="020B0503020204020204" pitchFamily="34" charset="-122"/>
              <a:ea typeface="微软雅黑" panose="020B0503020204020204" pitchFamily="34" charset="-122"/>
              <a:sym typeface="Helvetica Neue Medium"/>
            </a:endParaRPr>
          </a:p>
        </p:txBody>
      </p:sp>
      <p:sp>
        <p:nvSpPr>
          <p:cNvPr id="44" name="矩形 43"/>
          <p:cNvSpPr/>
          <p:nvPr/>
        </p:nvSpPr>
        <p:spPr>
          <a:xfrm>
            <a:off x="2982315" y="6110188"/>
            <a:ext cx="1507969" cy="513898"/>
          </a:xfrm>
          <a:prstGeom prst="rect">
            <a:avLst/>
          </a:prstGeom>
          <a:solidFill>
            <a:srgbClr val="DED1E5"/>
          </a:solidFill>
          <a:ln w="19050">
            <a:noFill/>
          </a:ln>
        </p:spPr>
        <p:txBody>
          <a:bodyPr wrap="square" lIns="0" tIns="36000" rIns="0" bIns="36000" rtlCol="0" anchor="ctr">
            <a:noAutofit/>
          </a:bodyPr>
          <a:lstStyle/>
          <a:p>
            <a:pPr algn="ctr">
              <a:lnSpc>
                <a:spcPct val="120000"/>
              </a:lnSpc>
            </a:pPr>
            <a:r>
              <a:rPr lang="en-US" altLang="zh-CN" sz="1600">
                <a:solidFill>
                  <a:srgbClr val="4B535D"/>
                </a:solidFill>
                <a:latin typeface="微软雅黑" panose="020B0503020204020204" pitchFamily="34" charset="-122"/>
                <a:ea typeface="微软雅黑" panose="020B0503020204020204" pitchFamily="34" charset="-122"/>
                <a:sym typeface="Helvetica Neue Medium"/>
              </a:rPr>
              <a:t>39</a:t>
            </a:r>
            <a:r>
              <a:rPr lang="zh-CN" altLang="en-US" sz="1600">
                <a:solidFill>
                  <a:srgbClr val="4B535D"/>
                </a:solidFill>
                <a:latin typeface="微软雅黑" panose="020B0503020204020204" pitchFamily="34" charset="-122"/>
                <a:ea typeface="微软雅黑" panose="020B0503020204020204" pitchFamily="34" charset="-122"/>
                <a:sym typeface="Helvetica Neue Medium"/>
              </a:rPr>
              <a:t>元</a:t>
            </a:r>
            <a:r>
              <a:rPr lang="en-US" altLang="zh-CN" sz="1600">
                <a:solidFill>
                  <a:srgbClr val="4B535D"/>
                </a:solidFill>
                <a:latin typeface="微软雅黑" panose="020B0503020204020204" pitchFamily="34" charset="-122"/>
                <a:ea typeface="微软雅黑" panose="020B0503020204020204" pitchFamily="34" charset="-122"/>
                <a:sym typeface="Helvetica Neue Medium"/>
              </a:rPr>
              <a:t>/</a:t>
            </a:r>
            <a:r>
              <a:rPr lang="zh-CN" altLang="en-US" sz="1600">
                <a:solidFill>
                  <a:srgbClr val="4B535D"/>
                </a:solidFill>
                <a:latin typeface="微软雅黑" panose="020B0503020204020204" pitchFamily="34" charset="-122"/>
                <a:ea typeface="微软雅黑" panose="020B0503020204020204" pitchFamily="34" charset="-122"/>
                <a:sym typeface="Helvetica Neue Medium"/>
              </a:rPr>
              <a:t>件</a:t>
            </a:r>
            <a:endParaRPr lang="zh-CN" altLang="en-US" sz="1600">
              <a:solidFill>
                <a:srgbClr val="4B535D"/>
              </a:solidFill>
              <a:latin typeface="微软雅黑" panose="020B0503020204020204" pitchFamily="34" charset="-122"/>
              <a:ea typeface="微软雅黑" panose="020B0503020204020204" pitchFamily="34" charset="-122"/>
              <a:sym typeface="Helvetica Neue Medium"/>
            </a:endParaRPr>
          </a:p>
        </p:txBody>
      </p:sp>
      <p:sp>
        <p:nvSpPr>
          <p:cNvPr id="45" name="矩形 44"/>
          <p:cNvSpPr/>
          <p:nvPr/>
        </p:nvSpPr>
        <p:spPr>
          <a:xfrm>
            <a:off x="4561955" y="6110188"/>
            <a:ext cx="1507969" cy="513898"/>
          </a:xfrm>
          <a:prstGeom prst="rect">
            <a:avLst/>
          </a:prstGeom>
          <a:solidFill>
            <a:srgbClr val="DED1E5"/>
          </a:solidFill>
          <a:ln w="19050">
            <a:noFill/>
          </a:ln>
        </p:spPr>
        <p:txBody>
          <a:bodyPr wrap="square" lIns="0" tIns="36000" rIns="0" bIns="36000" rtlCol="0" anchor="ctr">
            <a:noAutofit/>
          </a:bodyPr>
          <a:lstStyle/>
          <a:p>
            <a:pPr algn="ctr">
              <a:lnSpc>
                <a:spcPct val="120000"/>
              </a:lnSpc>
            </a:pPr>
            <a:r>
              <a:rPr lang="en-US" altLang="zh-CN" sz="1600">
                <a:solidFill>
                  <a:srgbClr val="4B535D"/>
                </a:solidFill>
                <a:latin typeface="微软雅黑" panose="020B0503020204020204" pitchFamily="34" charset="-122"/>
                <a:ea typeface="微软雅黑" panose="020B0503020204020204" pitchFamily="34" charset="-122"/>
                <a:sym typeface="Helvetica Neue Medium"/>
              </a:rPr>
              <a:t>29-30</a:t>
            </a:r>
            <a:r>
              <a:rPr lang="zh-CN" altLang="en-US" sz="1600">
                <a:solidFill>
                  <a:srgbClr val="4B535D"/>
                </a:solidFill>
                <a:latin typeface="微软雅黑" panose="020B0503020204020204" pitchFamily="34" charset="-122"/>
                <a:ea typeface="微软雅黑" panose="020B0503020204020204" pitchFamily="34" charset="-122"/>
                <a:sym typeface="Helvetica Neue Medium"/>
              </a:rPr>
              <a:t>元</a:t>
            </a:r>
            <a:r>
              <a:rPr lang="en-US" altLang="zh-CN" sz="1600">
                <a:solidFill>
                  <a:srgbClr val="4B535D"/>
                </a:solidFill>
                <a:latin typeface="微软雅黑" panose="020B0503020204020204" pitchFamily="34" charset="-122"/>
                <a:ea typeface="微软雅黑" panose="020B0503020204020204" pitchFamily="34" charset="-122"/>
                <a:sym typeface="Helvetica Neue Medium"/>
              </a:rPr>
              <a:t>/</a:t>
            </a:r>
            <a:r>
              <a:rPr lang="zh-CN" altLang="en-US" sz="1600">
                <a:solidFill>
                  <a:srgbClr val="4B535D"/>
                </a:solidFill>
                <a:latin typeface="微软雅黑" panose="020B0503020204020204" pitchFamily="34" charset="-122"/>
                <a:ea typeface="微软雅黑" panose="020B0503020204020204" pitchFamily="34" charset="-122"/>
                <a:sym typeface="Helvetica Neue Medium"/>
              </a:rPr>
              <a:t>件</a:t>
            </a:r>
            <a:endParaRPr lang="zh-CN" altLang="en-US" sz="1600">
              <a:solidFill>
                <a:srgbClr val="4B535D"/>
              </a:solidFill>
              <a:latin typeface="微软雅黑" panose="020B0503020204020204" pitchFamily="34" charset="-122"/>
              <a:ea typeface="微软雅黑" panose="020B0503020204020204" pitchFamily="34" charset="-122"/>
              <a:sym typeface="Helvetica Neue Medium"/>
            </a:endParaRPr>
          </a:p>
        </p:txBody>
      </p:sp>
      <p:sp>
        <p:nvSpPr>
          <p:cNvPr id="46" name="矩形 45"/>
          <p:cNvSpPr/>
          <p:nvPr/>
        </p:nvSpPr>
        <p:spPr>
          <a:xfrm>
            <a:off x="6141594" y="6110188"/>
            <a:ext cx="1507969" cy="513898"/>
          </a:xfrm>
          <a:prstGeom prst="rect">
            <a:avLst/>
          </a:prstGeom>
          <a:solidFill>
            <a:srgbClr val="DED1E5"/>
          </a:solidFill>
          <a:ln w="19050">
            <a:noFill/>
          </a:ln>
        </p:spPr>
        <p:txBody>
          <a:bodyPr wrap="square" lIns="0" tIns="36000" rIns="0" bIns="36000" rtlCol="0" anchor="ctr">
            <a:noAutofit/>
          </a:bodyPr>
          <a:lstStyle/>
          <a:p>
            <a:pPr algn="ctr">
              <a:lnSpc>
                <a:spcPct val="120000"/>
              </a:lnSpc>
            </a:pPr>
            <a:r>
              <a:rPr lang="en-US" altLang="zh-CN" sz="1600">
                <a:solidFill>
                  <a:srgbClr val="4B535D"/>
                </a:solidFill>
                <a:latin typeface="微软雅黑" panose="020B0503020204020204" pitchFamily="34" charset="-122"/>
                <a:ea typeface="微软雅黑" panose="020B0503020204020204" pitchFamily="34" charset="-122"/>
                <a:sym typeface="Helvetica Neue Medium"/>
              </a:rPr>
              <a:t>159-239</a:t>
            </a:r>
            <a:r>
              <a:rPr lang="zh-CN" altLang="en-US" sz="1600">
                <a:solidFill>
                  <a:srgbClr val="4B535D"/>
                </a:solidFill>
                <a:latin typeface="微软雅黑" panose="020B0503020204020204" pitchFamily="34" charset="-122"/>
                <a:ea typeface="微软雅黑" panose="020B0503020204020204" pitchFamily="34" charset="-122"/>
                <a:sym typeface="Helvetica Neue Medium"/>
              </a:rPr>
              <a:t>元</a:t>
            </a:r>
            <a:r>
              <a:rPr lang="en-US" altLang="zh-CN" sz="1600">
                <a:solidFill>
                  <a:srgbClr val="4B535D"/>
                </a:solidFill>
                <a:latin typeface="微软雅黑" panose="020B0503020204020204" pitchFamily="34" charset="-122"/>
                <a:ea typeface="微软雅黑" panose="020B0503020204020204" pitchFamily="34" charset="-122"/>
                <a:sym typeface="Helvetica Neue Medium"/>
              </a:rPr>
              <a:t>/</a:t>
            </a:r>
            <a:r>
              <a:rPr lang="zh-CN" altLang="en-US" sz="1600">
                <a:solidFill>
                  <a:srgbClr val="4B535D"/>
                </a:solidFill>
                <a:latin typeface="微软雅黑" panose="020B0503020204020204" pitchFamily="34" charset="-122"/>
                <a:ea typeface="微软雅黑" panose="020B0503020204020204" pitchFamily="34" charset="-122"/>
                <a:sym typeface="Helvetica Neue Medium"/>
              </a:rPr>
              <a:t>套</a:t>
            </a:r>
            <a:endParaRPr lang="zh-CN" altLang="en-US" sz="1600">
              <a:solidFill>
                <a:srgbClr val="4B535D"/>
              </a:solidFill>
              <a:latin typeface="微软雅黑" panose="020B0503020204020204" pitchFamily="34" charset="-122"/>
              <a:ea typeface="微软雅黑" panose="020B0503020204020204" pitchFamily="34" charset="-122"/>
              <a:sym typeface="Helvetica Neue Medium"/>
            </a:endParaRPr>
          </a:p>
        </p:txBody>
      </p:sp>
      <p:sp>
        <p:nvSpPr>
          <p:cNvPr id="47" name="矩形 46"/>
          <p:cNvSpPr/>
          <p:nvPr/>
        </p:nvSpPr>
        <p:spPr>
          <a:xfrm>
            <a:off x="7721235" y="6110188"/>
            <a:ext cx="1507969" cy="513898"/>
          </a:xfrm>
          <a:prstGeom prst="rect">
            <a:avLst/>
          </a:prstGeom>
          <a:solidFill>
            <a:srgbClr val="DED1E5"/>
          </a:solidFill>
          <a:ln w="19050">
            <a:noFill/>
          </a:ln>
        </p:spPr>
        <p:txBody>
          <a:bodyPr wrap="square" lIns="0" tIns="36000" rIns="0" bIns="36000" rtlCol="0" anchor="ctr">
            <a:noAutofit/>
          </a:bodyPr>
          <a:lstStyle/>
          <a:p>
            <a:pPr algn="ctr">
              <a:lnSpc>
                <a:spcPct val="120000"/>
              </a:lnSpc>
            </a:pPr>
            <a:r>
              <a:rPr lang="en-US" altLang="zh-CN" sz="1600">
                <a:solidFill>
                  <a:srgbClr val="4B535D"/>
                </a:solidFill>
                <a:latin typeface="微软雅黑" panose="020B0503020204020204" pitchFamily="34" charset="-122"/>
                <a:ea typeface="微软雅黑" panose="020B0503020204020204" pitchFamily="34" charset="-122"/>
                <a:sym typeface="Helvetica Neue Medium"/>
              </a:rPr>
              <a:t>149-295</a:t>
            </a:r>
            <a:r>
              <a:rPr lang="zh-CN" altLang="en-US" sz="1600">
                <a:solidFill>
                  <a:srgbClr val="4B535D"/>
                </a:solidFill>
                <a:latin typeface="微软雅黑" panose="020B0503020204020204" pitchFamily="34" charset="-122"/>
                <a:ea typeface="微软雅黑" panose="020B0503020204020204" pitchFamily="34" charset="-122"/>
                <a:sym typeface="Helvetica Neue Medium"/>
              </a:rPr>
              <a:t>元</a:t>
            </a:r>
            <a:r>
              <a:rPr lang="en-US" altLang="zh-CN" sz="1600">
                <a:solidFill>
                  <a:srgbClr val="4B535D"/>
                </a:solidFill>
                <a:latin typeface="微软雅黑" panose="020B0503020204020204" pitchFamily="34" charset="-122"/>
                <a:ea typeface="微软雅黑" panose="020B0503020204020204" pitchFamily="34" charset="-122"/>
                <a:sym typeface="Helvetica Neue Medium"/>
              </a:rPr>
              <a:t>/</a:t>
            </a:r>
            <a:r>
              <a:rPr lang="zh-CN" altLang="en-US" sz="1600">
                <a:solidFill>
                  <a:srgbClr val="4B535D"/>
                </a:solidFill>
                <a:latin typeface="微软雅黑" panose="020B0503020204020204" pitchFamily="34" charset="-122"/>
                <a:ea typeface="微软雅黑" panose="020B0503020204020204" pitchFamily="34" charset="-122"/>
                <a:sym typeface="Helvetica Neue Medium"/>
              </a:rPr>
              <a:t>套</a:t>
            </a:r>
            <a:endParaRPr lang="zh-CN" altLang="en-US" sz="1600">
              <a:solidFill>
                <a:srgbClr val="4B535D"/>
              </a:solidFill>
              <a:latin typeface="微软雅黑" panose="020B0503020204020204" pitchFamily="34" charset="-122"/>
              <a:ea typeface="微软雅黑" panose="020B0503020204020204" pitchFamily="34" charset="-122"/>
              <a:sym typeface="Helvetica Neue Medium"/>
            </a:endParaRPr>
          </a:p>
        </p:txBody>
      </p:sp>
      <p:sp>
        <p:nvSpPr>
          <p:cNvPr id="48" name="矩形 47"/>
          <p:cNvSpPr/>
          <p:nvPr/>
        </p:nvSpPr>
        <p:spPr>
          <a:xfrm>
            <a:off x="9300874" y="6110188"/>
            <a:ext cx="1507969" cy="513898"/>
          </a:xfrm>
          <a:prstGeom prst="rect">
            <a:avLst/>
          </a:prstGeom>
          <a:solidFill>
            <a:srgbClr val="DED1E5"/>
          </a:solidFill>
          <a:ln w="19050">
            <a:noFill/>
          </a:ln>
        </p:spPr>
        <p:txBody>
          <a:bodyPr wrap="square" lIns="0" tIns="36000" rIns="0" bIns="36000" rtlCol="0" anchor="ctr">
            <a:noAutofit/>
          </a:bodyPr>
          <a:lstStyle/>
          <a:p>
            <a:pPr algn="ctr">
              <a:lnSpc>
                <a:spcPct val="120000"/>
              </a:lnSpc>
            </a:pPr>
            <a:r>
              <a:rPr lang="en-US" altLang="zh-CN" sz="1600">
                <a:solidFill>
                  <a:srgbClr val="4B535D"/>
                </a:solidFill>
                <a:latin typeface="微软雅黑" panose="020B0503020204020204" pitchFamily="34" charset="-122"/>
                <a:ea typeface="微软雅黑" panose="020B0503020204020204" pitchFamily="34" charset="-122"/>
                <a:sym typeface="Helvetica Neue Medium"/>
              </a:rPr>
              <a:t>13</a:t>
            </a:r>
            <a:r>
              <a:rPr lang="zh-CN" altLang="en-US" sz="1600">
                <a:solidFill>
                  <a:srgbClr val="4B535D"/>
                </a:solidFill>
                <a:latin typeface="微软雅黑" panose="020B0503020204020204" pitchFamily="34" charset="-122"/>
                <a:ea typeface="微软雅黑" panose="020B0503020204020204" pitchFamily="34" charset="-122"/>
                <a:sym typeface="Helvetica Neue Medium"/>
              </a:rPr>
              <a:t>元</a:t>
            </a:r>
            <a:r>
              <a:rPr lang="en-US" altLang="zh-CN" sz="1600">
                <a:solidFill>
                  <a:srgbClr val="4B535D"/>
                </a:solidFill>
                <a:latin typeface="微软雅黑" panose="020B0503020204020204" pitchFamily="34" charset="-122"/>
                <a:ea typeface="微软雅黑" panose="020B0503020204020204" pitchFamily="34" charset="-122"/>
                <a:sym typeface="Helvetica Neue Medium"/>
              </a:rPr>
              <a:t>/</a:t>
            </a:r>
            <a:r>
              <a:rPr lang="zh-CN" altLang="en-US" sz="1600">
                <a:solidFill>
                  <a:srgbClr val="4B535D"/>
                </a:solidFill>
                <a:latin typeface="微软雅黑" panose="020B0503020204020204" pitchFamily="34" charset="-122"/>
                <a:ea typeface="微软雅黑" panose="020B0503020204020204" pitchFamily="34" charset="-122"/>
                <a:sym typeface="Helvetica Neue Medium"/>
              </a:rPr>
              <a:t>双</a:t>
            </a:r>
            <a:endParaRPr lang="zh-CN" altLang="en-US" sz="1600">
              <a:solidFill>
                <a:srgbClr val="4B535D"/>
              </a:solidFill>
              <a:latin typeface="微软雅黑" panose="020B0503020204020204" pitchFamily="34" charset="-122"/>
              <a:ea typeface="微软雅黑" panose="020B0503020204020204" pitchFamily="34" charset="-122"/>
              <a:sym typeface="Helvetica Neue Medium"/>
            </a:endParaRPr>
          </a:p>
        </p:txBody>
      </p:sp>
      <p:sp>
        <p:nvSpPr>
          <p:cNvPr id="49" name="矩形 48"/>
          <p:cNvSpPr/>
          <p:nvPr/>
        </p:nvSpPr>
        <p:spPr>
          <a:xfrm>
            <a:off x="1402675" y="6110188"/>
            <a:ext cx="1507969" cy="513898"/>
          </a:xfrm>
          <a:prstGeom prst="rect">
            <a:avLst/>
          </a:prstGeom>
          <a:solidFill>
            <a:srgbClr val="DED1E5"/>
          </a:solidFill>
          <a:ln w="19050">
            <a:noFill/>
          </a:ln>
        </p:spPr>
        <p:txBody>
          <a:bodyPr wrap="square" lIns="0" tIns="36000" rIns="0" bIns="36000" rtlCol="0" anchor="ctr">
            <a:noAutofit/>
          </a:bodyPr>
          <a:lstStyle/>
          <a:p>
            <a:pPr algn="ctr">
              <a:lnSpc>
                <a:spcPct val="120000"/>
              </a:lnSpc>
            </a:pPr>
            <a:r>
              <a:rPr lang="zh-CN" altLang="en-US" sz="1600" b="1">
                <a:solidFill>
                  <a:srgbClr val="4B535D"/>
                </a:solidFill>
                <a:latin typeface="微软雅黑" panose="020B0503020204020204" pitchFamily="34" charset="-122"/>
                <a:ea typeface="微软雅黑" panose="020B0503020204020204" pitchFamily="34" charset="-122"/>
                <a:sym typeface="Helvetica Neue Medium"/>
              </a:rPr>
              <a:t>价位区间</a:t>
            </a:r>
            <a:endParaRPr lang="zh-CN" altLang="en-US" sz="1600" b="1">
              <a:solidFill>
                <a:srgbClr val="4B535D"/>
              </a:solidFill>
              <a:latin typeface="微软雅黑" panose="020B0503020204020204" pitchFamily="34" charset="-122"/>
              <a:ea typeface="微软雅黑" panose="020B0503020204020204" pitchFamily="34" charset="-122"/>
              <a:sym typeface="Helvetica Neue Medium"/>
            </a:endParaRPr>
          </a:p>
        </p:txBody>
      </p:sp>
      <p:pic>
        <p:nvPicPr>
          <p:cNvPr id="1028" name="Picture 4"/>
          <p:cNvPicPr>
            <a:picLocks noChangeAspect="1" noChangeArrowheads="1"/>
          </p:cNvPicPr>
          <p:nvPr/>
        </p:nvPicPr>
        <p:blipFill>
          <a:blip r:embed="rId5">
            <a:extLst>
              <a:ext uri="{28A0092B-C50C-407E-A947-70E740481C1C}">
                <a14:useLocalDpi xmlns:a14="http://schemas.microsoft.com/office/drawing/2010/main" val="0"/>
              </a:ext>
            </a:extLst>
          </a:blip>
          <a:stretch>
            <a:fillRect/>
          </a:stretch>
        </p:blipFill>
        <p:spPr bwMode="auto">
          <a:xfrm>
            <a:off x="3232871" y="2178730"/>
            <a:ext cx="805729" cy="805729"/>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p:cNvPicPr>
            <a:picLocks noChangeAspect="1" noChangeArrowheads="1"/>
          </p:cNvPicPr>
          <p:nvPr/>
        </p:nvPicPr>
        <p:blipFill>
          <a:blip r:embed="rId6">
            <a:extLst>
              <a:ext uri="{28A0092B-C50C-407E-A947-70E740481C1C}">
                <a14:useLocalDpi xmlns:a14="http://schemas.microsoft.com/office/drawing/2010/main" val="0"/>
              </a:ext>
            </a:extLst>
          </a:blip>
          <a:srcRect t="16931" b="12200"/>
          <a:stretch>
            <a:fillRect/>
          </a:stretch>
        </p:blipFill>
        <p:spPr bwMode="auto">
          <a:xfrm>
            <a:off x="4859949" y="2288022"/>
            <a:ext cx="804273" cy="569976"/>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p:cNvPicPr>
            <a:picLocks noChangeAspect="1" noChangeArrowheads="1"/>
          </p:cNvPicPr>
          <p:nvPr/>
        </p:nvPicPr>
        <p:blipFill>
          <a:blip r:embed="rId7">
            <a:extLst>
              <a:ext uri="{28A0092B-C50C-407E-A947-70E740481C1C}">
                <a14:useLocalDpi xmlns:a14="http://schemas.microsoft.com/office/drawing/2010/main" val="0"/>
              </a:ext>
            </a:extLst>
          </a:blip>
          <a:srcRect l="6800" t="26600" r="17379" b="18457"/>
          <a:stretch>
            <a:fillRect/>
          </a:stretch>
        </p:blipFill>
        <p:spPr bwMode="auto">
          <a:xfrm>
            <a:off x="6405969" y="2251615"/>
            <a:ext cx="951275" cy="689331"/>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p:cNvPicPr>
            <a:picLocks noChangeAspect="1" noChangeArrowheads="1"/>
          </p:cNvPicPr>
          <p:nvPr/>
        </p:nvPicPr>
        <p:blipFill>
          <a:blip r:embed="rId8">
            <a:extLst>
              <a:ext uri="{28A0092B-C50C-407E-A947-70E740481C1C}">
                <a14:useLocalDpi xmlns:a14="http://schemas.microsoft.com/office/drawing/2010/main" val="0"/>
              </a:ext>
            </a:extLst>
          </a:blip>
          <a:srcRect t="23400" r="20400" b="18457"/>
          <a:stretch>
            <a:fillRect/>
          </a:stretch>
        </p:blipFill>
        <p:spPr bwMode="auto">
          <a:xfrm>
            <a:off x="7924800" y="2258290"/>
            <a:ext cx="951276" cy="694845"/>
          </a:xfrm>
          <a:prstGeom prst="rect">
            <a:avLst/>
          </a:prstGeom>
          <a:noFill/>
          <a:extLst>
            <a:ext uri="{909E8E84-426E-40DD-AFC4-6F175D3DCCD1}">
              <a14:hiddenFill xmlns:a14="http://schemas.microsoft.com/office/drawing/2010/main">
                <a:solidFill>
                  <a:srgbClr val="FFFFFF"/>
                </a:solidFill>
              </a14:hiddenFill>
            </a:ext>
          </a:extLst>
        </p:spPr>
      </p:pic>
      <p:pic>
        <p:nvPicPr>
          <p:cNvPr id="1036" name="Picture 12"/>
          <p:cNvPicPr>
            <a:picLocks noChangeAspect="1" noChangeArrowheads="1"/>
          </p:cNvPicPr>
          <p:nvPr/>
        </p:nvPicPr>
        <p:blipFill>
          <a:blip r:embed="rId9">
            <a:extLst>
              <a:ext uri="{28A0092B-C50C-407E-A947-70E740481C1C}">
                <a14:useLocalDpi xmlns:a14="http://schemas.microsoft.com/office/drawing/2010/main" val="0"/>
              </a:ext>
            </a:extLst>
          </a:blip>
          <a:srcRect t="25541" b="24224"/>
          <a:stretch>
            <a:fillRect/>
          </a:stretch>
        </p:blipFill>
        <p:spPr bwMode="auto">
          <a:xfrm>
            <a:off x="9513190" y="2230840"/>
            <a:ext cx="1083336" cy="735787"/>
          </a:xfrm>
          <a:prstGeom prst="rect">
            <a:avLst/>
          </a:prstGeom>
          <a:noFill/>
          <a:extLst>
            <a:ext uri="{909E8E84-426E-40DD-AFC4-6F175D3DCCD1}">
              <a14:hiddenFill xmlns:a14="http://schemas.microsoft.com/office/drawing/2010/main">
                <a:solidFill>
                  <a:srgbClr val="FFFFFF"/>
                </a:solidFill>
              </a14:hiddenFill>
            </a:ext>
          </a:extLst>
        </p:spPr>
      </p:pic>
      <p:sp>
        <p:nvSpPr>
          <p:cNvPr id="3" name="文本框 2"/>
          <p:cNvSpPr txBox="1"/>
          <p:nvPr/>
        </p:nvSpPr>
        <p:spPr>
          <a:xfrm>
            <a:off x="817949" y="269402"/>
            <a:ext cx="6096000" cy="584775"/>
          </a:xfrm>
          <a:prstGeom prst="rect">
            <a:avLst/>
          </a:prstGeom>
          <a:noFill/>
        </p:spPr>
        <p:txBody>
          <a:bodyPr wrap="square">
            <a:spAutoFit/>
          </a:bodyPr>
          <a:lstStyle/>
          <a:p>
            <a:r>
              <a:rPr lang="zh-CN" altLang="en-US" sz="3200">
                <a:latin typeface="微软雅黑" panose="020B0503020204020204" pitchFamily="34" charset="-122"/>
                <a:ea typeface="微软雅黑" panose="020B0503020204020204" pitchFamily="34" charset="-122"/>
              </a:rPr>
              <a:t>产品系列信息屋</a:t>
            </a:r>
            <a:endParaRPr lang="zh-CN" altLang="en-US" sz="3200">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5:prstTrans prst="peelOff"/>
      </p:transition>
    </mc:Choice>
    <mc:Fallback>
      <p:transition spd="slow">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817949" y="269402"/>
            <a:ext cx="6096000" cy="584775"/>
          </a:xfrm>
          <a:prstGeom prst="rect">
            <a:avLst/>
          </a:prstGeom>
          <a:noFill/>
        </p:spPr>
        <p:txBody>
          <a:bodyPr wrap="square">
            <a:spAutoFit/>
          </a:bodyPr>
          <a:lstStyle/>
          <a:p>
            <a:r>
              <a:rPr lang="zh-CN" altLang="en-US" sz="3200">
                <a:latin typeface="微软雅黑" panose="020B0503020204020204" pitchFamily="34" charset="-122"/>
                <a:ea typeface="微软雅黑" panose="020B0503020204020204" pitchFamily="34" charset="-122"/>
              </a:rPr>
              <a:t>单款产品信息屋</a:t>
            </a:r>
            <a:endParaRPr lang="zh-CN" altLang="en-US" sz="3200">
              <a:latin typeface="微软雅黑" panose="020B0503020204020204" pitchFamily="34" charset="-122"/>
              <a:ea typeface="微软雅黑" panose="020B0503020204020204" pitchFamily="34" charset="-122"/>
            </a:endParaRPr>
          </a:p>
        </p:txBody>
      </p:sp>
      <p:sp>
        <p:nvSpPr>
          <p:cNvPr id="3" name="Isosceles Triangle 23"/>
          <p:cNvSpPr/>
          <p:nvPr/>
        </p:nvSpPr>
        <p:spPr>
          <a:xfrm>
            <a:off x="2074965" y="656804"/>
            <a:ext cx="9696621" cy="893471"/>
          </a:xfrm>
          <a:prstGeom prst="triangle">
            <a:avLst/>
          </a:prstGeom>
          <a:solidFill>
            <a:srgbClr val="795696"/>
          </a:solidFill>
          <a:ln w="19050">
            <a:solidFill>
              <a:srgbClr val="795696"/>
            </a:solidFill>
          </a:ln>
        </p:spPr>
        <p:txBody>
          <a:bodyPr wrap="square" lIns="0" tIns="139636" rIns="0" bIns="0" rtlCol="0" anchor="b">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lnSpc>
                <a:spcPct val="120000"/>
              </a:lnSpc>
            </a:pPr>
            <a:endParaRPr lang="en-US" sz="1100" b="1">
              <a:solidFill>
                <a:prstClr val="white"/>
              </a:solidFill>
              <a:latin typeface="微软雅黑" panose="020B0503020204020204" pitchFamily="34" charset="-122"/>
              <a:ea typeface="微软雅黑" panose="020B0503020204020204" pitchFamily="34" charset="-122"/>
            </a:endParaRPr>
          </a:p>
        </p:txBody>
      </p:sp>
      <p:sp>
        <p:nvSpPr>
          <p:cNvPr id="4" name="矩形 3"/>
          <p:cNvSpPr/>
          <p:nvPr/>
        </p:nvSpPr>
        <p:spPr>
          <a:xfrm>
            <a:off x="2077140" y="1644109"/>
            <a:ext cx="9786703" cy="513898"/>
          </a:xfrm>
          <a:prstGeom prst="rect">
            <a:avLst/>
          </a:prstGeom>
          <a:solidFill>
            <a:srgbClr val="795696"/>
          </a:solidFill>
          <a:ln w="19050">
            <a:solidFill>
              <a:srgbClr val="795696"/>
            </a:solidFill>
          </a:ln>
        </p:spPr>
        <p:txBody>
          <a:bodyPr wrap="square" lIns="0" tIns="36000" rIns="0" bIns="36000" rtlCol="0" anchor="ctr">
            <a:noAutofit/>
          </a:bodyPr>
          <a:lstStyle/>
          <a:p>
            <a:pPr algn="ctr">
              <a:lnSpc>
                <a:spcPct val="120000"/>
              </a:lnSpc>
            </a:pPr>
            <a:r>
              <a:rPr lang="zh-CN" altLang="en-US" sz="1600">
                <a:solidFill>
                  <a:schemeClr val="bg1"/>
                </a:solidFill>
                <a:latin typeface="微软雅黑" panose="020B0503020204020204" pitchFamily="34" charset="-122"/>
                <a:ea typeface="微软雅黑" panose="020B0503020204020204" pitchFamily="34" charset="-122"/>
              </a:rPr>
              <a:t>新中产阶层最佳合伙人</a:t>
            </a:r>
            <a:endParaRPr lang="zh-CN" altLang="en-US" sz="1600" b="1">
              <a:solidFill>
                <a:schemeClr val="bg1"/>
              </a:solidFill>
              <a:latin typeface="微软雅黑" panose="020B0503020204020204" pitchFamily="34" charset="-122"/>
              <a:ea typeface="微软雅黑" panose="020B0503020204020204" pitchFamily="34" charset="-122"/>
              <a:sym typeface="Helvetica Neue Medium"/>
            </a:endParaRPr>
          </a:p>
        </p:txBody>
      </p:sp>
      <p:sp>
        <p:nvSpPr>
          <p:cNvPr id="9" name="矩形 8"/>
          <p:cNvSpPr/>
          <p:nvPr/>
        </p:nvSpPr>
        <p:spPr>
          <a:xfrm>
            <a:off x="392396" y="1644109"/>
            <a:ext cx="1507969" cy="513898"/>
          </a:xfrm>
          <a:prstGeom prst="rect">
            <a:avLst/>
          </a:prstGeom>
          <a:solidFill>
            <a:srgbClr val="795696"/>
          </a:solidFill>
          <a:ln w="19050">
            <a:solidFill>
              <a:srgbClr val="795696"/>
            </a:solidFill>
          </a:ln>
        </p:spPr>
        <p:txBody>
          <a:bodyPr wrap="square" lIns="0" tIns="36000" rIns="0" bIns="36000" rtlCol="0" anchor="ctr">
            <a:noAutofit/>
          </a:bodyPr>
          <a:lstStyle/>
          <a:p>
            <a:pPr algn="ctr">
              <a:lnSpc>
                <a:spcPct val="120000"/>
              </a:lnSpc>
            </a:pPr>
            <a:r>
              <a:rPr lang="zh-CN" altLang="en-US" sz="1600" b="1">
                <a:solidFill>
                  <a:prstClr val="white"/>
                </a:solidFill>
                <a:latin typeface="微软雅黑" panose="020B0503020204020204" pitchFamily="34" charset="-122"/>
                <a:ea typeface="微软雅黑" panose="020B0503020204020204" pitchFamily="34" charset="-122"/>
                <a:sym typeface="Helvetica Neue Medium"/>
              </a:rPr>
              <a:t>人群定位</a:t>
            </a:r>
            <a:endParaRPr lang="zh-CN" altLang="en-US" sz="1600" b="1">
              <a:solidFill>
                <a:prstClr val="white"/>
              </a:solidFill>
              <a:latin typeface="微软雅黑" panose="020B0503020204020204" pitchFamily="34" charset="-122"/>
              <a:ea typeface="微软雅黑" panose="020B0503020204020204" pitchFamily="34" charset="-122"/>
              <a:sym typeface="Helvetica Neue Medium"/>
            </a:endParaRPr>
          </a:p>
        </p:txBody>
      </p:sp>
      <p:sp>
        <p:nvSpPr>
          <p:cNvPr id="10" name="矩形 9"/>
          <p:cNvSpPr/>
          <p:nvPr/>
        </p:nvSpPr>
        <p:spPr>
          <a:xfrm>
            <a:off x="392395" y="2206580"/>
            <a:ext cx="1507969" cy="513898"/>
          </a:xfrm>
          <a:prstGeom prst="rect">
            <a:avLst/>
          </a:prstGeom>
          <a:solidFill>
            <a:srgbClr val="DED1E5"/>
          </a:solidFill>
          <a:ln w="19050">
            <a:noFill/>
          </a:ln>
        </p:spPr>
        <p:txBody>
          <a:bodyPr wrap="square" lIns="0" tIns="36000" rIns="0" bIns="36000" rtlCol="0" anchor="ctr">
            <a:noAutofit/>
          </a:bodyPr>
          <a:lstStyle/>
          <a:p>
            <a:pPr algn="ctr">
              <a:lnSpc>
                <a:spcPct val="120000"/>
              </a:lnSpc>
            </a:pPr>
            <a:r>
              <a:rPr lang="zh-CN" altLang="en-US" sz="1600" b="1">
                <a:solidFill>
                  <a:srgbClr val="4B535D"/>
                </a:solidFill>
                <a:latin typeface="微软雅黑" panose="020B0503020204020204" pitchFamily="34" charset="-122"/>
                <a:ea typeface="微软雅黑" panose="020B0503020204020204" pitchFamily="34" charset="-122"/>
                <a:sym typeface="Helvetica Neue Medium"/>
              </a:rPr>
              <a:t>产品定位</a:t>
            </a:r>
            <a:endParaRPr lang="zh-CN" altLang="en-US" sz="1600" b="1">
              <a:solidFill>
                <a:srgbClr val="4B535D"/>
              </a:solidFill>
              <a:latin typeface="微软雅黑" panose="020B0503020204020204" pitchFamily="34" charset="-122"/>
              <a:ea typeface="微软雅黑" panose="020B0503020204020204" pitchFamily="34" charset="-122"/>
              <a:sym typeface="Helvetica Neue Medium"/>
            </a:endParaRPr>
          </a:p>
        </p:txBody>
      </p:sp>
      <p:sp>
        <p:nvSpPr>
          <p:cNvPr id="11" name="文本框 10"/>
          <p:cNvSpPr txBox="1"/>
          <p:nvPr/>
        </p:nvSpPr>
        <p:spPr>
          <a:xfrm>
            <a:off x="5701796" y="1074736"/>
            <a:ext cx="2359620" cy="348813"/>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none" lIns="50800" tIns="50800" rIns="50800" bIns="50800" numCol="1" spcCol="38100" rtlCol="0" anchor="ctr">
            <a:spAutoFit/>
          </a:bodyPr>
          <a:lstStyle/>
          <a:p>
            <a:pPr marL="0" marR="0" indent="0" algn="ctr" defTabSz="825500" rtl="0" fontAlgn="auto" latinLnBrk="0" hangingPunct="0">
              <a:lnSpc>
                <a:spcPct val="100000"/>
              </a:lnSpc>
              <a:spcBef>
                <a:spcPct val="0"/>
              </a:spcBef>
              <a:spcAft>
                <a:spcPct val="0"/>
              </a:spcAft>
              <a:buClrTx/>
              <a:buSzTx/>
              <a:buFontTx/>
              <a:buNone/>
            </a:pPr>
            <a:r>
              <a:rPr kumimoji="0" lang="zh-CN" altLang="en-US" sz="1600" b="1" i="0" u="none" strike="noStrike" cap="none" spc="0" normalizeH="0" baseline="0">
                <a:ln>
                  <a:noFill/>
                </a:ln>
                <a:solidFill>
                  <a:schemeClr val="bg1"/>
                </a:solidFill>
                <a:effectLst/>
                <a:uFillTx/>
                <a:latin typeface="微软雅黑" panose="020B0503020204020204" pitchFamily="34" charset="-122"/>
                <a:ea typeface="微软雅黑" panose="020B0503020204020204" pitchFamily="34" charset="-122"/>
                <a:cs typeface="Helvetica Neue Medium"/>
                <a:sym typeface="Helvetica Neue Medium"/>
              </a:rPr>
              <a:t>沟通主张：标记</a:t>
            </a:r>
            <a:r>
              <a:rPr lang="zh-CN" altLang="en-US" sz="1600" b="1">
                <a:solidFill>
                  <a:schemeClr val="bg1"/>
                </a:solidFill>
                <a:latin typeface="微软雅黑" panose="020B0503020204020204" pitchFamily="34" charset="-122"/>
                <a:ea typeface="微软雅黑" panose="020B0503020204020204" pitchFamily="34" charset="-122"/>
                <a:cs typeface="Helvetica Neue Medium"/>
                <a:sym typeface="Helvetica Neue Medium"/>
              </a:rPr>
              <a:t>你的</a:t>
            </a:r>
            <a:r>
              <a:rPr kumimoji="0" lang="zh-CN" altLang="en-US" sz="1600" b="1" i="0" u="none" strike="noStrike" cap="none" spc="0" normalizeH="0" baseline="0">
                <a:ln>
                  <a:noFill/>
                </a:ln>
                <a:solidFill>
                  <a:schemeClr val="bg1"/>
                </a:solidFill>
                <a:effectLst/>
                <a:uFillTx/>
                <a:latin typeface="微软雅黑" panose="020B0503020204020204" pitchFamily="34" charset="-122"/>
                <a:ea typeface="微软雅黑" panose="020B0503020204020204" pitchFamily="34" charset="-122"/>
                <a:cs typeface="Helvetica Neue Medium"/>
                <a:sym typeface="Helvetica Neue Medium"/>
              </a:rPr>
              <a:t>时代</a:t>
            </a:r>
            <a:endParaRPr kumimoji="0" lang="zh-CN" altLang="en-US" sz="1600" b="1" i="0" u="none" strike="noStrike" cap="none" spc="0" normalizeH="0" baseline="0">
              <a:ln>
                <a:noFill/>
              </a:ln>
              <a:solidFill>
                <a:schemeClr val="bg1"/>
              </a:solidFill>
              <a:effectLst/>
              <a:uFillTx/>
              <a:latin typeface="微软雅黑" panose="020B0503020204020204" pitchFamily="34" charset="-122"/>
              <a:ea typeface="微软雅黑" panose="020B0503020204020204" pitchFamily="34" charset="-122"/>
              <a:cs typeface="Helvetica Neue Medium"/>
              <a:sym typeface="Helvetica Neue Medium"/>
            </a:endParaRPr>
          </a:p>
        </p:txBody>
      </p:sp>
      <p:sp>
        <p:nvSpPr>
          <p:cNvPr id="12" name="矩形 11"/>
          <p:cNvSpPr/>
          <p:nvPr/>
        </p:nvSpPr>
        <p:spPr>
          <a:xfrm>
            <a:off x="392395" y="2836784"/>
            <a:ext cx="1507969" cy="3648091"/>
          </a:xfrm>
          <a:prstGeom prst="rect">
            <a:avLst/>
          </a:prstGeom>
          <a:solidFill>
            <a:srgbClr val="795696"/>
          </a:solidFill>
          <a:ln w="19050">
            <a:solidFill>
              <a:srgbClr val="795696"/>
            </a:solidFill>
          </a:ln>
        </p:spPr>
        <p:txBody>
          <a:bodyPr wrap="square" lIns="0" tIns="36000" rIns="0" bIns="36000" rtlCol="0" anchor="ctr">
            <a:noAutofit/>
          </a:bodyPr>
          <a:lstStyle/>
          <a:p>
            <a:pPr algn="ctr">
              <a:lnSpc>
                <a:spcPct val="120000"/>
              </a:lnSpc>
            </a:pPr>
            <a:r>
              <a:rPr lang="zh-CN" altLang="en-US" sz="1600" b="1">
                <a:solidFill>
                  <a:prstClr val="white"/>
                </a:solidFill>
                <a:latin typeface="微软雅黑" panose="020B0503020204020204" pitchFamily="34" charset="-122"/>
                <a:ea typeface="微软雅黑" panose="020B0503020204020204" pitchFamily="34" charset="-122"/>
                <a:sym typeface="Helvetica Neue Medium"/>
              </a:rPr>
              <a:t>核心利益点</a:t>
            </a:r>
            <a:endParaRPr lang="zh-CN" altLang="en-US" sz="1600" b="1">
              <a:solidFill>
                <a:prstClr val="white"/>
              </a:solidFill>
              <a:latin typeface="微软雅黑" panose="020B0503020204020204" pitchFamily="34" charset="-122"/>
              <a:ea typeface="微软雅黑" panose="020B0503020204020204" pitchFamily="34" charset="-122"/>
              <a:sym typeface="Helvetica Neue Medium"/>
            </a:endParaRPr>
          </a:p>
        </p:txBody>
      </p:sp>
      <p:sp>
        <p:nvSpPr>
          <p:cNvPr id="20" name="矩形 19"/>
          <p:cNvSpPr/>
          <p:nvPr/>
        </p:nvSpPr>
        <p:spPr>
          <a:xfrm>
            <a:off x="2077140" y="2791386"/>
            <a:ext cx="1507969" cy="637614"/>
          </a:xfrm>
          <a:prstGeom prst="rect">
            <a:avLst/>
          </a:prstGeom>
          <a:solidFill>
            <a:srgbClr val="795696"/>
          </a:solidFill>
          <a:ln w="19050">
            <a:solidFill>
              <a:srgbClr val="795696"/>
            </a:solidFill>
          </a:ln>
        </p:spPr>
        <p:txBody>
          <a:bodyPr wrap="square" lIns="0" tIns="36000" rIns="0" bIns="36000" rtlCol="0" anchor="ctr">
            <a:noAutofit/>
          </a:bodyPr>
          <a:lstStyle/>
          <a:p>
            <a:pPr algn="ctr">
              <a:lnSpc>
                <a:spcPct val="120000"/>
              </a:lnSpc>
            </a:pPr>
            <a:r>
              <a:rPr lang="zh-CN" altLang="en-US" sz="1400">
                <a:solidFill>
                  <a:schemeClr val="bg1"/>
                </a:solidFill>
                <a:latin typeface="微软雅黑" panose="020B0503020204020204" pitchFamily="34" charset="-122"/>
                <a:ea typeface="微软雅黑" panose="020B0503020204020204" pitchFamily="34" charset="-122"/>
              </a:rPr>
              <a:t>跨越级别的</a:t>
            </a:r>
            <a:endParaRPr lang="en-US" altLang="zh-CN" sz="1400">
              <a:solidFill>
                <a:schemeClr val="bg1"/>
              </a:solidFill>
              <a:latin typeface="微软雅黑" panose="020B0503020204020204" pitchFamily="34" charset="-122"/>
              <a:ea typeface="微软雅黑" panose="020B0503020204020204" pitchFamily="34" charset="-122"/>
            </a:endParaRPr>
          </a:p>
          <a:p>
            <a:pPr algn="ctr">
              <a:lnSpc>
                <a:spcPct val="120000"/>
              </a:lnSpc>
            </a:pPr>
            <a:r>
              <a:rPr lang="zh-CN" altLang="en-US" sz="1400">
                <a:solidFill>
                  <a:schemeClr val="bg1"/>
                </a:solidFill>
                <a:latin typeface="微软雅黑" panose="020B0503020204020204" pitchFamily="34" charset="-122"/>
                <a:ea typeface="微软雅黑" panose="020B0503020204020204" pitchFamily="34" charset="-122"/>
              </a:rPr>
              <a:t>舒适驾乘</a:t>
            </a:r>
            <a:endParaRPr lang="zh-CN" altLang="en-US" sz="1400">
              <a:solidFill>
                <a:schemeClr val="bg1"/>
              </a:solidFill>
              <a:latin typeface="微软雅黑" panose="020B0503020204020204" pitchFamily="34" charset="-122"/>
              <a:ea typeface="微软雅黑" panose="020B0503020204020204" pitchFamily="34" charset="-122"/>
              <a:sym typeface="Helvetica Neue Medium"/>
            </a:endParaRPr>
          </a:p>
        </p:txBody>
      </p:sp>
      <p:sp>
        <p:nvSpPr>
          <p:cNvPr id="21" name="矩形 20"/>
          <p:cNvSpPr/>
          <p:nvPr/>
        </p:nvSpPr>
        <p:spPr>
          <a:xfrm>
            <a:off x="3732887" y="2791386"/>
            <a:ext cx="1507969" cy="637614"/>
          </a:xfrm>
          <a:prstGeom prst="rect">
            <a:avLst/>
          </a:prstGeom>
          <a:solidFill>
            <a:srgbClr val="795696"/>
          </a:solidFill>
          <a:ln w="19050">
            <a:solidFill>
              <a:srgbClr val="795696"/>
            </a:solidFill>
          </a:ln>
        </p:spPr>
        <p:txBody>
          <a:bodyPr wrap="square" lIns="0" tIns="36000" rIns="0" bIns="36000" rtlCol="0" anchor="ctr">
            <a:noAutofit/>
          </a:bodyPr>
          <a:lstStyle/>
          <a:p>
            <a:pPr algn="ctr">
              <a:lnSpc>
                <a:spcPct val="120000"/>
              </a:lnSpc>
            </a:pPr>
            <a:r>
              <a:rPr lang="zh-CN" altLang="en-US" sz="1400">
                <a:solidFill>
                  <a:schemeClr val="bg1"/>
                </a:solidFill>
                <a:latin typeface="微软雅黑" panose="020B0503020204020204" pitchFamily="34" charset="-122"/>
                <a:ea typeface="微软雅黑" panose="020B0503020204020204" pitchFamily="34" charset="-122"/>
              </a:rPr>
              <a:t>独具匠心的</a:t>
            </a:r>
            <a:endParaRPr lang="en-US" altLang="zh-CN" sz="1400">
              <a:solidFill>
                <a:schemeClr val="bg1"/>
              </a:solidFill>
              <a:latin typeface="微软雅黑" panose="020B0503020204020204" pitchFamily="34" charset="-122"/>
              <a:ea typeface="微软雅黑" panose="020B0503020204020204" pitchFamily="34" charset="-122"/>
            </a:endParaRPr>
          </a:p>
          <a:p>
            <a:pPr algn="ctr">
              <a:lnSpc>
                <a:spcPct val="120000"/>
              </a:lnSpc>
            </a:pPr>
            <a:r>
              <a:rPr lang="zh-CN" altLang="en-US" sz="1400">
                <a:solidFill>
                  <a:schemeClr val="bg1"/>
                </a:solidFill>
                <a:latin typeface="微软雅黑" panose="020B0503020204020204" pitchFamily="34" charset="-122"/>
                <a:ea typeface="微软雅黑" panose="020B0503020204020204" pitchFamily="34" charset="-122"/>
              </a:rPr>
              <a:t>空间设计</a:t>
            </a:r>
            <a:endParaRPr lang="zh-CN" altLang="en-US" sz="1400">
              <a:solidFill>
                <a:schemeClr val="bg1"/>
              </a:solidFill>
              <a:latin typeface="微软雅黑" panose="020B0503020204020204" pitchFamily="34" charset="-122"/>
              <a:ea typeface="微软雅黑" panose="020B0503020204020204" pitchFamily="34" charset="-122"/>
              <a:sym typeface="Helvetica Neue Medium"/>
            </a:endParaRPr>
          </a:p>
        </p:txBody>
      </p:sp>
      <p:sp>
        <p:nvSpPr>
          <p:cNvPr id="22" name="矩形 21"/>
          <p:cNvSpPr/>
          <p:nvPr/>
        </p:nvSpPr>
        <p:spPr>
          <a:xfrm>
            <a:off x="5388634" y="2791386"/>
            <a:ext cx="1507969" cy="637614"/>
          </a:xfrm>
          <a:prstGeom prst="rect">
            <a:avLst/>
          </a:prstGeom>
          <a:solidFill>
            <a:srgbClr val="795696"/>
          </a:solidFill>
          <a:ln w="19050">
            <a:solidFill>
              <a:srgbClr val="795696"/>
            </a:solidFill>
          </a:ln>
        </p:spPr>
        <p:txBody>
          <a:bodyPr wrap="square" lIns="0" tIns="36000" rIns="0" bIns="36000" rtlCol="0" anchor="ctr">
            <a:noAutofit/>
          </a:bodyPr>
          <a:lstStyle/>
          <a:p>
            <a:pPr algn="ctr">
              <a:lnSpc>
                <a:spcPct val="120000"/>
              </a:lnSpc>
            </a:pPr>
            <a:r>
              <a:rPr lang="zh-CN" altLang="en-US" sz="1400">
                <a:solidFill>
                  <a:schemeClr val="bg1"/>
                </a:solidFill>
                <a:latin typeface="微软雅黑" panose="020B0503020204020204" pitchFamily="34" charset="-122"/>
                <a:ea typeface="微软雅黑" panose="020B0503020204020204" pitchFamily="34" charset="-122"/>
              </a:rPr>
              <a:t>全方位的</a:t>
            </a:r>
            <a:endParaRPr lang="en-US" altLang="zh-CN" sz="1400">
              <a:solidFill>
                <a:schemeClr val="bg1"/>
              </a:solidFill>
              <a:latin typeface="微软雅黑" panose="020B0503020204020204" pitchFamily="34" charset="-122"/>
              <a:ea typeface="微软雅黑" panose="020B0503020204020204" pitchFamily="34" charset="-122"/>
            </a:endParaRPr>
          </a:p>
          <a:p>
            <a:pPr algn="ctr">
              <a:lnSpc>
                <a:spcPct val="120000"/>
              </a:lnSpc>
            </a:pPr>
            <a:r>
              <a:rPr lang="zh-CN" altLang="en-US" sz="1400">
                <a:solidFill>
                  <a:schemeClr val="bg1"/>
                </a:solidFill>
                <a:latin typeface="微软雅黑" panose="020B0503020204020204" pitchFamily="34" charset="-122"/>
                <a:ea typeface="微软雅黑" panose="020B0503020204020204" pitchFamily="34" charset="-122"/>
              </a:rPr>
              <a:t>安全防护</a:t>
            </a:r>
            <a:endParaRPr lang="zh-CN" altLang="en-US" sz="1400">
              <a:solidFill>
                <a:schemeClr val="bg1"/>
              </a:solidFill>
              <a:latin typeface="微软雅黑" panose="020B0503020204020204" pitchFamily="34" charset="-122"/>
              <a:ea typeface="微软雅黑" panose="020B0503020204020204" pitchFamily="34" charset="-122"/>
              <a:sym typeface="Helvetica Neue Medium"/>
            </a:endParaRPr>
          </a:p>
        </p:txBody>
      </p:sp>
      <p:sp>
        <p:nvSpPr>
          <p:cNvPr id="23" name="矩形 22"/>
          <p:cNvSpPr/>
          <p:nvPr/>
        </p:nvSpPr>
        <p:spPr>
          <a:xfrm>
            <a:off x="7044381" y="2791386"/>
            <a:ext cx="1507969" cy="637614"/>
          </a:xfrm>
          <a:prstGeom prst="rect">
            <a:avLst/>
          </a:prstGeom>
          <a:solidFill>
            <a:srgbClr val="795696"/>
          </a:solidFill>
          <a:ln w="19050">
            <a:solidFill>
              <a:srgbClr val="795696"/>
            </a:solidFill>
          </a:ln>
        </p:spPr>
        <p:txBody>
          <a:bodyPr wrap="square" lIns="0" tIns="36000" rIns="0" bIns="36000" rtlCol="0" anchor="ctr">
            <a:noAutofit/>
          </a:bodyPr>
          <a:lstStyle/>
          <a:p>
            <a:pPr algn="ctr">
              <a:lnSpc>
                <a:spcPct val="120000"/>
              </a:lnSpc>
            </a:pPr>
            <a:r>
              <a:rPr lang="zh-CN" altLang="en-US" sz="1400">
                <a:solidFill>
                  <a:schemeClr val="bg1"/>
                </a:solidFill>
                <a:latin typeface="微软雅黑" panose="020B0503020204020204" pitchFamily="34" charset="-122"/>
                <a:ea typeface="微软雅黑" panose="020B0503020204020204" pitchFamily="34" charset="-122"/>
              </a:rPr>
              <a:t>卓越不凡的</a:t>
            </a:r>
            <a:endParaRPr lang="en-US" altLang="zh-CN" sz="1400">
              <a:solidFill>
                <a:schemeClr val="bg1"/>
              </a:solidFill>
              <a:latin typeface="微软雅黑" panose="020B0503020204020204" pitchFamily="34" charset="-122"/>
              <a:ea typeface="微软雅黑" panose="020B0503020204020204" pitchFamily="34" charset="-122"/>
            </a:endParaRPr>
          </a:p>
          <a:p>
            <a:pPr algn="ctr">
              <a:lnSpc>
                <a:spcPct val="120000"/>
              </a:lnSpc>
            </a:pPr>
            <a:r>
              <a:rPr lang="zh-CN" altLang="en-US" sz="1400">
                <a:solidFill>
                  <a:schemeClr val="bg1"/>
                </a:solidFill>
                <a:latin typeface="微软雅黑" panose="020B0503020204020204" pitchFamily="34" charset="-122"/>
                <a:ea typeface="微软雅黑" panose="020B0503020204020204" pitchFamily="34" charset="-122"/>
              </a:rPr>
              <a:t>前端科技</a:t>
            </a:r>
            <a:endParaRPr lang="zh-CN" altLang="en-US" sz="1400">
              <a:solidFill>
                <a:schemeClr val="bg1"/>
              </a:solidFill>
              <a:latin typeface="微软雅黑" panose="020B0503020204020204" pitchFamily="34" charset="-122"/>
              <a:ea typeface="微软雅黑" panose="020B0503020204020204" pitchFamily="34" charset="-122"/>
              <a:sym typeface="Helvetica Neue Medium"/>
            </a:endParaRPr>
          </a:p>
        </p:txBody>
      </p:sp>
      <p:sp>
        <p:nvSpPr>
          <p:cNvPr id="24" name="矩形 23"/>
          <p:cNvSpPr/>
          <p:nvPr/>
        </p:nvSpPr>
        <p:spPr>
          <a:xfrm>
            <a:off x="8700128" y="2791386"/>
            <a:ext cx="1507969" cy="637614"/>
          </a:xfrm>
          <a:prstGeom prst="rect">
            <a:avLst/>
          </a:prstGeom>
          <a:solidFill>
            <a:srgbClr val="795696"/>
          </a:solidFill>
          <a:ln w="19050">
            <a:solidFill>
              <a:srgbClr val="795696"/>
            </a:solidFill>
          </a:ln>
        </p:spPr>
        <p:txBody>
          <a:bodyPr wrap="square" lIns="0" tIns="36000" rIns="0" bIns="36000" rtlCol="0" anchor="ctr">
            <a:noAutofit/>
          </a:bodyPr>
          <a:lstStyle/>
          <a:p>
            <a:pPr algn="ctr">
              <a:lnSpc>
                <a:spcPct val="120000"/>
              </a:lnSpc>
            </a:pPr>
            <a:r>
              <a:rPr lang="zh-CN" altLang="en-US" sz="1400">
                <a:solidFill>
                  <a:schemeClr val="bg1"/>
                </a:solidFill>
                <a:latin typeface="微软雅黑" panose="020B0503020204020204" pitchFamily="34" charset="-122"/>
                <a:ea typeface="微软雅黑" panose="020B0503020204020204" pitchFamily="34" charset="-122"/>
              </a:rPr>
              <a:t>引领未来的</a:t>
            </a:r>
            <a:endParaRPr lang="en-US" altLang="zh-CN" sz="1400">
              <a:solidFill>
                <a:schemeClr val="bg1"/>
              </a:solidFill>
              <a:latin typeface="微软雅黑" panose="020B0503020204020204" pitchFamily="34" charset="-122"/>
              <a:ea typeface="微软雅黑" panose="020B0503020204020204" pitchFamily="34" charset="-122"/>
            </a:endParaRPr>
          </a:p>
          <a:p>
            <a:pPr algn="ctr">
              <a:lnSpc>
                <a:spcPct val="120000"/>
              </a:lnSpc>
            </a:pPr>
            <a:r>
              <a:rPr lang="zh-CN" altLang="en-US" sz="1400">
                <a:solidFill>
                  <a:schemeClr val="bg1"/>
                </a:solidFill>
                <a:latin typeface="微软雅黑" panose="020B0503020204020204" pitchFamily="34" charset="-122"/>
                <a:ea typeface="微软雅黑" panose="020B0503020204020204" pitchFamily="34" charset="-122"/>
              </a:rPr>
              <a:t>造型设计</a:t>
            </a:r>
            <a:endParaRPr lang="zh-CN" altLang="en-US" sz="1400">
              <a:solidFill>
                <a:schemeClr val="bg1"/>
              </a:solidFill>
              <a:latin typeface="微软雅黑" panose="020B0503020204020204" pitchFamily="34" charset="-122"/>
              <a:ea typeface="微软雅黑" panose="020B0503020204020204" pitchFamily="34" charset="-122"/>
              <a:sym typeface="Helvetica Neue Medium"/>
            </a:endParaRPr>
          </a:p>
        </p:txBody>
      </p:sp>
      <p:sp>
        <p:nvSpPr>
          <p:cNvPr id="26" name="矩形 25"/>
          <p:cNvSpPr/>
          <p:nvPr/>
        </p:nvSpPr>
        <p:spPr>
          <a:xfrm>
            <a:off x="2077140" y="3499908"/>
            <a:ext cx="1507969" cy="2984973"/>
          </a:xfrm>
          <a:prstGeom prst="rect">
            <a:avLst/>
          </a:prstGeom>
          <a:solidFill>
            <a:srgbClr val="DED1E5"/>
          </a:solidFill>
          <a:ln w="19050">
            <a:noFill/>
          </a:ln>
        </p:spPr>
        <p:txBody>
          <a:bodyPr wrap="square" lIns="0" tIns="36000" rIns="0" bIns="36000" rtlCol="0" anchor="ctr">
            <a:noAutofit/>
          </a:bodyPr>
          <a:lstStyle/>
          <a:p>
            <a:pPr marL="171450" indent="-171450">
              <a:lnSpc>
                <a:spcPct val="120000"/>
              </a:lnSpc>
              <a:buFont typeface="Wingdings" panose="05000000000000000000" pitchFamily="2" charset="2"/>
              <a:buChar char="Ø"/>
            </a:pPr>
            <a:r>
              <a:rPr lang="en-US" altLang="zh-CN" sz="1200">
                <a:latin typeface="微软雅黑" panose="020B0503020204020204" pitchFamily="34" charset="-122"/>
                <a:ea typeface="微软雅黑" panose="020B0503020204020204" pitchFamily="34" charset="-122"/>
              </a:rPr>
              <a:t>Panorama</a:t>
            </a:r>
            <a:r>
              <a:rPr lang="zh-CN" altLang="en-US" sz="1200">
                <a:latin typeface="微软雅黑" panose="020B0503020204020204" pitchFamily="34" charset="-122"/>
                <a:ea typeface="微软雅黑" panose="020B0503020204020204" pitchFamily="34" charset="-122"/>
              </a:rPr>
              <a:t>超大面 积全景天窗 </a:t>
            </a:r>
            <a:endParaRPr lang="en-US" altLang="zh-CN" sz="1200">
              <a:latin typeface="微软雅黑" panose="020B0503020204020204" pitchFamily="34" charset="-122"/>
              <a:ea typeface="微软雅黑" panose="020B0503020204020204" pitchFamily="34" charset="-122"/>
            </a:endParaRPr>
          </a:p>
          <a:p>
            <a:pPr marL="171450" indent="-171450">
              <a:lnSpc>
                <a:spcPct val="120000"/>
              </a:lnSpc>
              <a:buFont typeface="Wingdings" panose="05000000000000000000" pitchFamily="2" charset="2"/>
              <a:buChar char="Ø"/>
            </a:pPr>
            <a:r>
              <a:rPr lang="en-US" altLang="zh-CN" sz="1200">
                <a:latin typeface="微软雅黑" panose="020B0503020204020204" pitchFamily="34" charset="-122"/>
                <a:ea typeface="微软雅黑" panose="020B0503020204020204" pitchFamily="34" charset="-122"/>
              </a:rPr>
              <a:t>Active Info Display</a:t>
            </a:r>
            <a:r>
              <a:rPr lang="zh-CN" altLang="en-US" sz="1200">
                <a:latin typeface="微软雅黑" panose="020B0503020204020204" pitchFamily="34" charset="-122"/>
                <a:ea typeface="微软雅黑" panose="020B0503020204020204" pitchFamily="34" charset="-122"/>
              </a:rPr>
              <a:t>全液晶数 字仪表</a:t>
            </a:r>
            <a:endParaRPr lang="en-US" altLang="zh-CN" sz="1200">
              <a:latin typeface="微软雅黑" panose="020B0503020204020204" pitchFamily="34" charset="-122"/>
              <a:ea typeface="微软雅黑" panose="020B0503020204020204" pitchFamily="34" charset="-122"/>
            </a:endParaRPr>
          </a:p>
          <a:p>
            <a:pPr marL="171450" indent="-171450">
              <a:lnSpc>
                <a:spcPct val="120000"/>
              </a:lnSpc>
              <a:buFont typeface="Wingdings" panose="05000000000000000000" pitchFamily="2" charset="2"/>
              <a:buChar char="Ø"/>
            </a:pPr>
            <a:r>
              <a:rPr lang="en-US" altLang="zh-CN" sz="1200">
                <a:latin typeface="微软雅黑" panose="020B0503020204020204" pitchFamily="34" charset="-122"/>
                <a:ea typeface="微软雅黑" panose="020B0503020204020204" pitchFamily="34" charset="-122"/>
              </a:rPr>
              <a:t>MIB High</a:t>
            </a:r>
            <a:r>
              <a:rPr lang="zh-CN" altLang="en-US" sz="1200">
                <a:latin typeface="微软雅黑" panose="020B0503020204020204" pitchFamily="34" charset="-122"/>
                <a:ea typeface="微软雅黑" panose="020B0503020204020204" pitchFamily="34" charset="-122"/>
              </a:rPr>
              <a:t>导航</a:t>
            </a:r>
            <a:endParaRPr lang="en-US" altLang="zh-CN" sz="1200">
              <a:latin typeface="微软雅黑" panose="020B0503020204020204" pitchFamily="34" charset="-122"/>
              <a:ea typeface="微软雅黑" panose="020B0503020204020204" pitchFamily="34" charset="-122"/>
            </a:endParaRPr>
          </a:p>
          <a:p>
            <a:pPr marL="171450" indent="-171450">
              <a:lnSpc>
                <a:spcPct val="120000"/>
              </a:lnSpc>
              <a:buFont typeface="Wingdings" panose="05000000000000000000" pitchFamily="2" charset="2"/>
              <a:buChar char="Ø"/>
            </a:pPr>
            <a:r>
              <a:rPr lang="zh-CN" altLang="en-US" sz="1200">
                <a:latin typeface="微软雅黑" panose="020B0503020204020204" pitchFamily="34" charset="-122"/>
                <a:ea typeface="微软雅黑" panose="020B0503020204020204" pitchFamily="34" charset="-122"/>
              </a:rPr>
              <a:t> </a:t>
            </a:r>
            <a:r>
              <a:rPr lang="en-US" altLang="zh-CN" sz="1200">
                <a:latin typeface="微软雅黑" panose="020B0503020204020204" pitchFamily="34" charset="-122"/>
                <a:ea typeface="微软雅黑" panose="020B0503020204020204" pitchFamily="34" charset="-122"/>
              </a:rPr>
              <a:t>Dynaudio</a:t>
            </a:r>
            <a:r>
              <a:rPr lang="zh-CN" altLang="en-US" sz="1200">
                <a:latin typeface="微软雅黑" panose="020B0503020204020204" pitchFamily="34" charset="-122"/>
                <a:ea typeface="微软雅黑" panose="020B0503020204020204" pitchFamily="34" charset="-122"/>
              </a:rPr>
              <a:t>丹拿高 级环绕音响</a:t>
            </a:r>
            <a:endParaRPr lang="en-US" altLang="zh-CN" sz="1200">
              <a:latin typeface="微软雅黑" panose="020B0503020204020204" pitchFamily="34" charset="-122"/>
              <a:ea typeface="微软雅黑" panose="020B0503020204020204" pitchFamily="34" charset="-122"/>
            </a:endParaRPr>
          </a:p>
          <a:p>
            <a:pPr marL="171450" indent="-171450">
              <a:lnSpc>
                <a:spcPct val="120000"/>
              </a:lnSpc>
              <a:buFont typeface="Wingdings" panose="05000000000000000000" pitchFamily="2" charset="2"/>
              <a:buChar char="Ø"/>
            </a:pPr>
            <a:r>
              <a:rPr lang="zh-CN" altLang="en-US" sz="1200">
                <a:latin typeface="微软雅黑" panose="020B0503020204020204" pitchFamily="34" charset="-122"/>
                <a:ea typeface="微软雅黑" panose="020B0503020204020204" pitchFamily="34" charset="-122"/>
              </a:rPr>
              <a:t>三区恒温自动空 调（带</a:t>
            </a:r>
            <a:r>
              <a:rPr lang="en-US" altLang="zh-CN" sz="1200">
                <a:latin typeface="微软雅黑" panose="020B0503020204020204" pitchFamily="34" charset="-122"/>
                <a:ea typeface="微软雅黑" panose="020B0503020204020204" pitchFamily="34" charset="-122"/>
              </a:rPr>
              <a:t>Clean Air2.0</a:t>
            </a:r>
            <a:r>
              <a:rPr lang="zh-CN" altLang="en-US" sz="1200">
                <a:latin typeface="微软雅黑" panose="020B0503020204020204" pitchFamily="34" charset="-122"/>
                <a:ea typeface="微软雅黑" panose="020B0503020204020204" pitchFamily="34" charset="-122"/>
              </a:rPr>
              <a:t>空气净化系 统） </a:t>
            </a:r>
            <a:endParaRPr lang="en-US" altLang="zh-CN" sz="1200">
              <a:latin typeface="微软雅黑" panose="020B0503020204020204" pitchFamily="34" charset="-122"/>
              <a:ea typeface="微软雅黑" panose="020B0503020204020204" pitchFamily="34" charset="-122"/>
            </a:endParaRPr>
          </a:p>
          <a:p>
            <a:pPr marL="171450" indent="-171450">
              <a:lnSpc>
                <a:spcPct val="120000"/>
              </a:lnSpc>
              <a:buFont typeface="Wingdings" panose="05000000000000000000" pitchFamily="2" charset="2"/>
              <a:buChar char="Ø"/>
            </a:pPr>
            <a:r>
              <a:rPr lang="zh-CN" altLang="en-US" sz="1200">
                <a:latin typeface="微软雅黑" panose="020B0503020204020204" pitchFamily="34" charset="-122"/>
                <a:ea typeface="微软雅黑" panose="020B0503020204020204" pitchFamily="34" charset="-122"/>
              </a:rPr>
              <a:t>后备箱电动启合 功能</a:t>
            </a:r>
            <a:endParaRPr lang="zh-CN" altLang="en-US" sz="1200">
              <a:solidFill>
                <a:srgbClr val="4B535D"/>
              </a:solidFill>
              <a:latin typeface="微软雅黑" panose="020B0503020204020204" pitchFamily="34" charset="-122"/>
              <a:ea typeface="微软雅黑" panose="020B0503020204020204" pitchFamily="34" charset="-122"/>
              <a:sym typeface="Helvetica Neue Medium"/>
            </a:endParaRPr>
          </a:p>
        </p:txBody>
      </p:sp>
      <p:sp>
        <p:nvSpPr>
          <p:cNvPr id="27" name="矩形 26"/>
          <p:cNvSpPr/>
          <p:nvPr/>
        </p:nvSpPr>
        <p:spPr>
          <a:xfrm>
            <a:off x="3732887" y="3499908"/>
            <a:ext cx="1507969" cy="2984972"/>
          </a:xfrm>
          <a:prstGeom prst="rect">
            <a:avLst/>
          </a:prstGeom>
          <a:solidFill>
            <a:srgbClr val="DED1E5"/>
          </a:solidFill>
          <a:ln w="19050">
            <a:noFill/>
          </a:ln>
        </p:spPr>
        <p:txBody>
          <a:bodyPr wrap="square" lIns="0" tIns="36000" rIns="0" bIns="36000" rtlCol="0" anchor="ctr">
            <a:noAutofit/>
          </a:bodyPr>
          <a:lstStyle/>
          <a:p>
            <a:pPr marL="171450" indent="-171450">
              <a:lnSpc>
                <a:spcPct val="120000"/>
              </a:lnSpc>
              <a:buFont typeface="Wingdings" panose="05000000000000000000" pitchFamily="2" charset="2"/>
              <a:buChar char="Ø"/>
            </a:pPr>
            <a:r>
              <a:rPr lang="zh-CN" altLang="en-US" sz="1200">
                <a:latin typeface="微软雅黑" panose="020B0503020204020204" pitchFamily="34" charset="-122"/>
                <a:ea typeface="微软雅黑" panose="020B0503020204020204" pitchFamily="34" charset="-122"/>
              </a:rPr>
              <a:t>黄金结构准则 </a:t>
            </a:r>
            <a:endParaRPr lang="en-US" altLang="zh-CN" sz="1200">
              <a:latin typeface="微软雅黑" panose="020B0503020204020204" pitchFamily="34" charset="-122"/>
              <a:ea typeface="微软雅黑" panose="020B0503020204020204" pitchFamily="34" charset="-122"/>
            </a:endParaRPr>
          </a:p>
          <a:p>
            <a:pPr marL="171450" indent="-171450">
              <a:lnSpc>
                <a:spcPct val="120000"/>
              </a:lnSpc>
              <a:buFont typeface="Wingdings" panose="05000000000000000000" pitchFamily="2" charset="2"/>
              <a:buChar char="Ø"/>
            </a:pPr>
            <a:r>
              <a:rPr lang="zh-CN" altLang="en-US" sz="1200">
                <a:latin typeface="微软雅黑" panose="020B0503020204020204" pitchFamily="34" charset="-122"/>
                <a:ea typeface="微软雅黑" panose="020B0503020204020204" pitchFamily="34" charset="-122"/>
              </a:rPr>
              <a:t>灵活多变的空间布局 </a:t>
            </a:r>
            <a:endParaRPr lang="en-US" altLang="zh-CN" sz="1200">
              <a:latin typeface="微软雅黑" panose="020B0503020204020204" pitchFamily="34" charset="-122"/>
              <a:ea typeface="微软雅黑" panose="020B0503020204020204" pitchFamily="34" charset="-122"/>
            </a:endParaRPr>
          </a:p>
          <a:p>
            <a:pPr marL="171450" indent="-171450">
              <a:lnSpc>
                <a:spcPct val="120000"/>
              </a:lnSpc>
              <a:buFont typeface="Wingdings" panose="05000000000000000000" pitchFamily="2" charset="2"/>
              <a:buChar char="Ø"/>
            </a:pPr>
            <a:r>
              <a:rPr lang="zh-CN" altLang="en-US" sz="1200">
                <a:latin typeface="微软雅黑" panose="020B0503020204020204" pitchFamily="34" charset="-122"/>
                <a:ea typeface="微软雅黑" panose="020B0503020204020204" pitchFamily="34" charset="-122"/>
              </a:rPr>
              <a:t>超大容量行李箱</a:t>
            </a:r>
            <a:endParaRPr lang="en-US" altLang="zh-CN" sz="1200">
              <a:latin typeface="微软雅黑" panose="020B0503020204020204" pitchFamily="34" charset="-122"/>
              <a:ea typeface="微软雅黑" panose="020B0503020204020204" pitchFamily="34" charset="-122"/>
            </a:endParaRPr>
          </a:p>
          <a:p>
            <a:pPr marL="171450" indent="-171450">
              <a:lnSpc>
                <a:spcPct val="120000"/>
              </a:lnSpc>
              <a:buFont typeface="Wingdings" panose="05000000000000000000" pitchFamily="2" charset="2"/>
              <a:buChar char="Ø"/>
            </a:pPr>
            <a:r>
              <a:rPr lang="zh-CN" altLang="en-US" sz="1200">
                <a:latin typeface="微软雅黑" panose="020B0503020204020204" pitchFamily="34" charset="-122"/>
                <a:ea typeface="微软雅黑" panose="020B0503020204020204" pitchFamily="34" charset="-122"/>
              </a:rPr>
              <a:t>后备箱容量可达</a:t>
            </a:r>
            <a:r>
              <a:rPr lang="en-US" altLang="zh-CN" sz="1200">
                <a:latin typeface="微软雅黑" panose="020B0503020204020204" pitchFamily="34" charset="-122"/>
                <a:ea typeface="微软雅黑" panose="020B0503020204020204" pitchFamily="34" charset="-122"/>
              </a:rPr>
              <a:t>565L</a:t>
            </a:r>
            <a:r>
              <a:rPr lang="zh-CN" altLang="en-US" sz="1200">
                <a:latin typeface="微软雅黑" panose="020B0503020204020204" pitchFamily="34" charset="-122"/>
                <a:ea typeface="微软雅黑" panose="020B0503020204020204" pitchFamily="34" charset="-122"/>
              </a:rPr>
              <a:t>，而后排座椅放倒后可扩充至</a:t>
            </a:r>
            <a:r>
              <a:rPr lang="en-US" altLang="zh-CN" sz="1200">
                <a:latin typeface="微软雅黑" panose="020B0503020204020204" pitchFamily="34" charset="-122"/>
                <a:ea typeface="微软雅黑" panose="020B0503020204020204" pitchFamily="34" charset="-122"/>
              </a:rPr>
              <a:t>1590L</a:t>
            </a:r>
            <a:endParaRPr lang="zh-CN" altLang="en-US" sz="1200">
              <a:solidFill>
                <a:srgbClr val="4B535D"/>
              </a:solidFill>
              <a:latin typeface="微软雅黑" panose="020B0503020204020204" pitchFamily="34" charset="-122"/>
              <a:ea typeface="微软雅黑" panose="020B0503020204020204" pitchFamily="34" charset="-122"/>
              <a:sym typeface="Helvetica Neue Medium"/>
            </a:endParaRPr>
          </a:p>
        </p:txBody>
      </p:sp>
      <p:sp>
        <p:nvSpPr>
          <p:cNvPr id="28" name="矩形 27"/>
          <p:cNvSpPr/>
          <p:nvPr/>
        </p:nvSpPr>
        <p:spPr>
          <a:xfrm>
            <a:off x="5388634" y="3499908"/>
            <a:ext cx="1507969" cy="2984971"/>
          </a:xfrm>
          <a:prstGeom prst="rect">
            <a:avLst/>
          </a:prstGeom>
          <a:solidFill>
            <a:srgbClr val="DED1E5"/>
          </a:solidFill>
          <a:ln w="19050">
            <a:noFill/>
          </a:ln>
        </p:spPr>
        <p:txBody>
          <a:bodyPr wrap="square" lIns="0" tIns="36000" rIns="0" bIns="36000" rtlCol="0" anchor="ctr">
            <a:noAutofit/>
          </a:bodyPr>
          <a:lstStyle/>
          <a:p>
            <a:pPr marL="171450" indent="-171450">
              <a:lnSpc>
                <a:spcPct val="120000"/>
              </a:lnSpc>
              <a:buFont typeface="Wingdings" panose="05000000000000000000" pitchFamily="2" charset="2"/>
              <a:buChar char="Ø"/>
            </a:pPr>
            <a:r>
              <a:rPr lang="en-US" altLang="zh-CN" sz="1200">
                <a:latin typeface="微软雅黑" panose="020B0503020204020204" pitchFamily="34" charset="-122"/>
                <a:ea typeface="微软雅黑" panose="020B0503020204020204" pitchFamily="34" charset="-122"/>
              </a:rPr>
              <a:t>C-NCAP5</a:t>
            </a:r>
            <a:r>
              <a:rPr lang="zh-CN" altLang="en-US" sz="1200">
                <a:latin typeface="微软雅黑" panose="020B0503020204020204" pitchFamily="34" charset="-122"/>
                <a:ea typeface="微软雅黑" panose="020B0503020204020204" pitchFamily="34" charset="-122"/>
              </a:rPr>
              <a:t>星级安 全等级</a:t>
            </a:r>
            <a:endParaRPr lang="en-US" altLang="zh-CN" sz="1200">
              <a:latin typeface="微软雅黑" panose="020B0503020204020204" pitchFamily="34" charset="-122"/>
              <a:ea typeface="微软雅黑" panose="020B0503020204020204" pitchFamily="34" charset="-122"/>
            </a:endParaRPr>
          </a:p>
          <a:p>
            <a:pPr marL="171450" indent="-171450">
              <a:lnSpc>
                <a:spcPct val="120000"/>
              </a:lnSpc>
              <a:buFont typeface="Wingdings" panose="05000000000000000000" pitchFamily="2" charset="2"/>
              <a:buChar char="Ø"/>
            </a:pPr>
            <a:r>
              <a:rPr lang="zh-CN" altLang="en-US" sz="1200">
                <a:latin typeface="微软雅黑" panose="020B0503020204020204" pitchFamily="34" charset="-122"/>
                <a:ea typeface="微软雅黑" panose="020B0503020204020204" pitchFamily="34" charset="-122"/>
              </a:rPr>
              <a:t>整车激光焊接工艺</a:t>
            </a:r>
            <a:endParaRPr lang="en-US" altLang="zh-CN" sz="1200">
              <a:latin typeface="微软雅黑" panose="020B0503020204020204" pitchFamily="34" charset="-122"/>
              <a:ea typeface="微软雅黑" panose="020B0503020204020204" pitchFamily="34" charset="-122"/>
            </a:endParaRPr>
          </a:p>
          <a:p>
            <a:pPr marL="171450" indent="-171450">
              <a:lnSpc>
                <a:spcPct val="120000"/>
              </a:lnSpc>
              <a:buFont typeface="Wingdings" panose="05000000000000000000" pitchFamily="2" charset="2"/>
              <a:buChar char="Ø"/>
            </a:pPr>
            <a:r>
              <a:rPr lang="zh-CN" altLang="en-US" sz="1200">
                <a:latin typeface="微软雅黑" panose="020B0503020204020204" pitchFamily="34" charset="-122"/>
                <a:ea typeface="微软雅黑" panose="020B0503020204020204" pitchFamily="34" charset="-122"/>
              </a:rPr>
              <a:t>大众严苛安全标准</a:t>
            </a:r>
            <a:endParaRPr lang="en-US" altLang="zh-CN" sz="1200">
              <a:latin typeface="微软雅黑" panose="020B0503020204020204" pitchFamily="34" charset="-122"/>
              <a:ea typeface="微软雅黑" panose="020B0503020204020204" pitchFamily="34" charset="-122"/>
            </a:endParaRPr>
          </a:p>
          <a:p>
            <a:pPr marL="171450" indent="-171450">
              <a:lnSpc>
                <a:spcPct val="120000"/>
              </a:lnSpc>
              <a:buFont typeface="Wingdings" panose="05000000000000000000" pitchFamily="2" charset="2"/>
              <a:buChar char="Ø"/>
            </a:pPr>
            <a:r>
              <a:rPr lang="en-US" altLang="zh-CN" sz="1200">
                <a:latin typeface="微软雅黑" panose="020B0503020204020204" pitchFamily="34" charset="-122"/>
                <a:ea typeface="微软雅黑" panose="020B0503020204020204" pitchFamily="34" charset="-122"/>
              </a:rPr>
              <a:t>7</a:t>
            </a:r>
            <a:r>
              <a:rPr lang="zh-CN" altLang="en-US" sz="1200">
                <a:latin typeface="微软雅黑" panose="020B0503020204020204" pitchFamily="34" charset="-122"/>
                <a:ea typeface="微软雅黑" panose="020B0503020204020204" pitchFamily="34" charset="-122"/>
              </a:rPr>
              <a:t>安全气囊 </a:t>
            </a:r>
            <a:endParaRPr lang="zh-CN" altLang="en-US" sz="1200">
              <a:solidFill>
                <a:srgbClr val="4B535D"/>
              </a:solidFill>
              <a:latin typeface="微软雅黑" panose="020B0503020204020204" pitchFamily="34" charset="-122"/>
              <a:ea typeface="微软雅黑" panose="020B0503020204020204" pitchFamily="34" charset="-122"/>
              <a:sym typeface="Helvetica Neue Medium"/>
            </a:endParaRPr>
          </a:p>
        </p:txBody>
      </p:sp>
      <p:sp>
        <p:nvSpPr>
          <p:cNvPr id="29" name="矩形 28"/>
          <p:cNvSpPr/>
          <p:nvPr/>
        </p:nvSpPr>
        <p:spPr>
          <a:xfrm>
            <a:off x="7044381" y="3499908"/>
            <a:ext cx="1507969" cy="2984970"/>
          </a:xfrm>
          <a:prstGeom prst="rect">
            <a:avLst/>
          </a:prstGeom>
          <a:solidFill>
            <a:srgbClr val="DED1E5"/>
          </a:solidFill>
          <a:ln w="19050">
            <a:noFill/>
          </a:ln>
        </p:spPr>
        <p:txBody>
          <a:bodyPr wrap="square" lIns="0" tIns="36000" rIns="0" bIns="36000" rtlCol="0" anchor="ctr">
            <a:noAutofit/>
          </a:bodyPr>
          <a:lstStyle/>
          <a:p>
            <a:pPr marL="171450" indent="-171450">
              <a:lnSpc>
                <a:spcPct val="120000"/>
              </a:lnSpc>
              <a:buFont typeface="Wingdings" panose="05000000000000000000" pitchFamily="2" charset="2"/>
              <a:buChar char="Ø"/>
            </a:pPr>
            <a:r>
              <a:rPr lang="zh-CN" altLang="en-US" sz="1050">
                <a:latin typeface="微软雅黑" panose="020B0503020204020204" pitchFamily="34" charset="-122"/>
                <a:ea typeface="微软雅黑" panose="020B0503020204020204" pitchFamily="34" charset="-122"/>
              </a:rPr>
              <a:t>同级量产合资品牌唯 一实现</a:t>
            </a:r>
            <a:r>
              <a:rPr lang="en-US" altLang="zh-CN" sz="1050">
                <a:latin typeface="微软雅黑" panose="020B0503020204020204" pitchFamily="34" charset="-122"/>
                <a:ea typeface="微软雅黑" panose="020B0503020204020204" pitchFamily="34" charset="-122"/>
              </a:rPr>
              <a:t>L2</a:t>
            </a:r>
            <a:r>
              <a:rPr lang="zh-CN" altLang="en-US" sz="1050">
                <a:latin typeface="微软雅黑" panose="020B0503020204020204" pitchFamily="34" charset="-122"/>
                <a:ea typeface="微软雅黑" panose="020B0503020204020204" pitchFamily="34" charset="-122"/>
              </a:rPr>
              <a:t>级智能驾 驶辅助</a:t>
            </a:r>
            <a:endParaRPr lang="en-US" altLang="zh-CN" sz="1050">
              <a:latin typeface="微软雅黑" panose="020B0503020204020204" pitchFamily="34" charset="-122"/>
              <a:ea typeface="微软雅黑" panose="020B0503020204020204" pitchFamily="34" charset="-122"/>
            </a:endParaRPr>
          </a:p>
          <a:p>
            <a:pPr marL="171450" indent="-171450">
              <a:lnSpc>
                <a:spcPct val="120000"/>
              </a:lnSpc>
              <a:buFont typeface="Wingdings" panose="05000000000000000000" pitchFamily="2" charset="2"/>
              <a:buChar char="Ø"/>
            </a:pPr>
            <a:r>
              <a:rPr lang="en-US" altLang="zh-CN" sz="1050">
                <a:latin typeface="微软雅黑" panose="020B0503020204020204" pitchFamily="34" charset="-122"/>
                <a:ea typeface="微软雅黑" panose="020B0503020204020204" pitchFamily="34" charset="-122"/>
              </a:rPr>
              <a:t>TJA</a:t>
            </a:r>
            <a:r>
              <a:rPr lang="zh-CN" altLang="en-US" sz="1050">
                <a:latin typeface="微软雅黑" panose="020B0503020204020204" pitchFamily="34" charset="-122"/>
                <a:ea typeface="微软雅黑" panose="020B0503020204020204" pitchFamily="34" charset="-122"/>
              </a:rPr>
              <a:t>交通拥堵辅助系 统</a:t>
            </a:r>
            <a:endParaRPr lang="en-US" altLang="zh-CN" sz="1050">
              <a:latin typeface="微软雅黑" panose="020B0503020204020204" pitchFamily="34" charset="-122"/>
              <a:ea typeface="微软雅黑" panose="020B0503020204020204" pitchFamily="34" charset="-122"/>
            </a:endParaRPr>
          </a:p>
          <a:p>
            <a:pPr marL="171450" indent="-171450">
              <a:lnSpc>
                <a:spcPct val="120000"/>
              </a:lnSpc>
              <a:buFont typeface="Wingdings" panose="05000000000000000000" pitchFamily="2" charset="2"/>
              <a:buChar char="Ø"/>
            </a:pPr>
            <a:r>
              <a:rPr lang="en-US" altLang="zh-CN" sz="1050">
                <a:latin typeface="微软雅黑" panose="020B0503020204020204" pitchFamily="34" charset="-122"/>
                <a:ea typeface="微软雅黑" panose="020B0503020204020204" pitchFamily="34" charset="-122"/>
              </a:rPr>
              <a:t>ACC 3.0 </a:t>
            </a:r>
            <a:r>
              <a:rPr lang="zh-CN" altLang="en-US" sz="1050">
                <a:latin typeface="微软雅黑" panose="020B0503020204020204" pitchFamily="34" charset="-122"/>
                <a:ea typeface="微软雅黑" panose="020B0503020204020204" pitchFamily="34" charset="-122"/>
              </a:rPr>
              <a:t>第三代高级 自适应巡航系统</a:t>
            </a:r>
            <a:endParaRPr lang="en-US" altLang="zh-CN" sz="1050">
              <a:latin typeface="微软雅黑" panose="020B0503020204020204" pitchFamily="34" charset="-122"/>
              <a:ea typeface="微软雅黑" panose="020B0503020204020204" pitchFamily="34" charset="-122"/>
            </a:endParaRPr>
          </a:p>
          <a:p>
            <a:pPr marL="171450" indent="-171450">
              <a:lnSpc>
                <a:spcPct val="120000"/>
              </a:lnSpc>
              <a:buFont typeface="Wingdings" panose="05000000000000000000" pitchFamily="2" charset="2"/>
              <a:buChar char="Ø"/>
            </a:pPr>
            <a:r>
              <a:rPr lang="en-US" altLang="zh-CN" sz="1050">
                <a:latin typeface="微软雅黑" panose="020B0503020204020204" pitchFamily="34" charset="-122"/>
                <a:ea typeface="微软雅黑" panose="020B0503020204020204" pitchFamily="34" charset="-122"/>
              </a:rPr>
              <a:t>Park Assist 3.0</a:t>
            </a:r>
            <a:r>
              <a:rPr lang="zh-CN" altLang="en-US" sz="1050">
                <a:latin typeface="微软雅黑" panose="020B0503020204020204" pitchFamily="34" charset="-122"/>
                <a:ea typeface="微软雅黑" panose="020B0503020204020204" pitchFamily="34" charset="-122"/>
              </a:rPr>
              <a:t>自动 泊车系统 </a:t>
            </a:r>
            <a:endParaRPr lang="en-US" altLang="zh-CN" sz="1050">
              <a:latin typeface="微软雅黑" panose="020B0503020204020204" pitchFamily="34" charset="-122"/>
              <a:ea typeface="微软雅黑" panose="020B0503020204020204" pitchFamily="34" charset="-122"/>
            </a:endParaRPr>
          </a:p>
          <a:p>
            <a:pPr marL="171450" indent="-171450">
              <a:lnSpc>
                <a:spcPct val="120000"/>
              </a:lnSpc>
              <a:buFont typeface="Wingdings" panose="05000000000000000000" pitchFamily="2" charset="2"/>
              <a:buChar char="Ø"/>
            </a:pPr>
            <a:r>
              <a:rPr lang="en-US" altLang="zh-CN" sz="1050">
                <a:latin typeface="微软雅黑" panose="020B0503020204020204" pitchFamily="34" charset="-122"/>
                <a:ea typeface="微软雅黑" panose="020B0503020204020204" pitchFamily="34" charset="-122"/>
              </a:rPr>
              <a:t>Lane assist</a:t>
            </a:r>
            <a:r>
              <a:rPr lang="zh-CN" altLang="en-US" sz="1050">
                <a:latin typeface="微软雅黑" panose="020B0503020204020204" pitchFamily="34" charset="-122"/>
                <a:ea typeface="微软雅黑" panose="020B0503020204020204" pitchFamily="34" charset="-122"/>
              </a:rPr>
              <a:t>车道保 持系统 </a:t>
            </a:r>
            <a:endParaRPr lang="en-US" altLang="zh-CN" sz="1050">
              <a:latin typeface="微软雅黑" panose="020B0503020204020204" pitchFamily="34" charset="-122"/>
              <a:ea typeface="微软雅黑" panose="020B0503020204020204" pitchFamily="34" charset="-122"/>
            </a:endParaRPr>
          </a:p>
          <a:p>
            <a:pPr marL="171450" indent="-171450">
              <a:lnSpc>
                <a:spcPct val="120000"/>
              </a:lnSpc>
              <a:buFont typeface="Wingdings" panose="05000000000000000000" pitchFamily="2" charset="2"/>
              <a:buChar char="Ø"/>
            </a:pPr>
            <a:r>
              <a:rPr lang="en-US" altLang="zh-CN" sz="1050">
                <a:latin typeface="微软雅黑" panose="020B0503020204020204" pitchFamily="34" charset="-122"/>
                <a:ea typeface="微软雅黑" panose="020B0503020204020204" pitchFamily="34" charset="-122"/>
              </a:rPr>
              <a:t>MDFS</a:t>
            </a:r>
            <a:r>
              <a:rPr lang="zh-CN" altLang="en-US" sz="1050">
                <a:latin typeface="微软雅黑" panose="020B0503020204020204" pitchFamily="34" charset="-122"/>
                <a:ea typeface="微软雅黑" panose="020B0503020204020204" pitchFamily="34" charset="-122"/>
              </a:rPr>
              <a:t>智能动态大灯 辅助系统</a:t>
            </a:r>
            <a:endParaRPr lang="en-US" altLang="zh-CN" sz="1050">
              <a:latin typeface="微软雅黑" panose="020B0503020204020204" pitchFamily="34" charset="-122"/>
              <a:ea typeface="微软雅黑" panose="020B0503020204020204" pitchFamily="34" charset="-122"/>
            </a:endParaRPr>
          </a:p>
          <a:p>
            <a:pPr marL="171450" indent="-171450">
              <a:lnSpc>
                <a:spcPct val="120000"/>
              </a:lnSpc>
              <a:buFont typeface="Wingdings" panose="05000000000000000000" pitchFamily="2" charset="2"/>
              <a:buChar char="Ø"/>
            </a:pPr>
            <a:r>
              <a:rPr lang="zh-CN" altLang="en-US" sz="1050">
                <a:latin typeface="微软雅黑" panose="020B0503020204020204" pitchFamily="34" charset="-122"/>
                <a:ea typeface="微软雅黑" panose="020B0503020204020204" pitchFamily="34" charset="-122"/>
              </a:rPr>
              <a:t> </a:t>
            </a:r>
            <a:r>
              <a:rPr lang="en-US" altLang="zh-CN" sz="1050">
                <a:latin typeface="微软雅黑" panose="020B0503020204020204" pitchFamily="34" charset="-122"/>
                <a:ea typeface="微软雅黑" panose="020B0503020204020204" pitchFamily="34" charset="-122"/>
              </a:rPr>
              <a:t>Pre-Crash</a:t>
            </a:r>
            <a:r>
              <a:rPr lang="zh-CN" altLang="en-US" sz="1050">
                <a:latin typeface="微软雅黑" panose="020B0503020204020204" pitchFamily="34" charset="-122"/>
                <a:ea typeface="微软雅黑" panose="020B0503020204020204" pitchFamily="34" charset="-122"/>
              </a:rPr>
              <a:t>预碰撞保 护系统</a:t>
            </a:r>
            <a:endParaRPr lang="zh-CN" altLang="en-US" sz="1050">
              <a:solidFill>
                <a:srgbClr val="4B535D"/>
              </a:solidFill>
              <a:latin typeface="微软雅黑" panose="020B0503020204020204" pitchFamily="34" charset="-122"/>
              <a:ea typeface="微软雅黑" panose="020B0503020204020204" pitchFamily="34" charset="-122"/>
              <a:sym typeface="Helvetica Neue Medium"/>
            </a:endParaRPr>
          </a:p>
        </p:txBody>
      </p:sp>
      <p:sp>
        <p:nvSpPr>
          <p:cNvPr id="30" name="矩形 29"/>
          <p:cNvSpPr/>
          <p:nvPr/>
        </p:nvSpPr>
        <p:spPr>
          <a:xfrm>
            <a:off x="8700128" y="3499908"/>
            <a:ext cx="1507969" cy="2984969"/>
          </a:xfrm>
          <a:prstGeom prst="rect">
            <a:avLst/>
          </a:prstGeom>
          <a:solidFill>
            <a:srgbClr val="DED1E5"/>
          </a:solidFill>
          <a:ln w="19050">
            <a:noFill/>
          </a:ln>
        </p:spPr>
        <p:txBody>
          <a:bodyPr wrap="square" lIns="0" tIns="36000" rIns="0" bIns="36000" rtlCol="0" anchor="ctr">
            <a:noAutofit/>
          </a:bodyPr>
          <a:lstStyle/>
          <a:p>
            <a:pPr marL="171450" indent="-171450">
              <a:lnSpc>
                <a:spcPct val="120000"/>
              </a:lnSpc>
              <a:buFont typeface="Wingdings" panose="05000000000000000000" pitchFamily="2" charset="2"/>
              <a:buChar char="Ø"/>
            </a:pPr>
            <a:r>
              <a:rPr lang="zh-CN" altLang="en-US" sz="1200">
                <a:latin typeface="微软雅黑" panose="020B0503020204020204" pitchFamily="34" charset="-122"/>
                <a:ea typeface="微软雅黑" panose="020B0503020204020204" pitchFamily="34" charset="-122"/>
              </a:rPr>
              <a:t>全新的“锋</a:t>
            </a:r>
            <a:r>
              <a:rPr lang="en-US" altLang="zh-CN" sz="1200">
                <a:latin typeface="微软雅黑" panose="020B0503020204020204" pitchFamily="34" charset="-122"/>
                <a:ea typeface="微软雅黑" panose="020B0503020204020204" pitchFamily="34" charset="-122"/>
              </a:rPr>
              <a:t>·</a:t>
            </a:r>
            <a:r>
              <a:rPr lang="zh-CN" altLang="en-US" sz="1200">
                <a:latin typeface="微软雅黑" panose="020B0503020204020204" pitchFamily="34" charset="-122"/>
                <a:ea typeface="微软雅黑" panose="020B0503020204020204" pitchFamily="34" charset="-122"/>
              </a:rPr>
              <a:t>尚 主义”设计理念</a:t>
            </a:r>
            <a:endParaRPr lang="en-US" altLang="zh-CN" sz="1200">
              <a:latin typeface="微软雅黑" panose="020B0503020204020204" pitchFamily="34" charset="-122"/>
              <a:ea typeface="微软雅黑" panose="020B0503020204020204" pitchFamily="34" charset="-122"/>
            </a:endParaRPr>
          </a:p>
          <a:p>
            <a:pPr marL="171450" indent="-171450">
              <a:lnSpc>
                <a:spcPct val="120000"/>
              </a:lnSpc>
              <a:buFont typeface="Wingdings" panose="05000000000000000000" pitchFamily="2" charset="2"/>
              <a:buChar char="Ø"/>
            </a:pPr>
            <a:r>
              <a:rPr lang="zh-CN" altLang="en-US" sz="1200">
                <a:latin typeface="微软雅黑" panose="020B0503020204020204" pitchFamily="34" charset="-122"/>
                <a:ea typeface="微软雅黑" panose="020B0503020204020204" pitchFamily="34" charset="-122"/>
              </a:rPr>
              <a:t>动感硬朗的外观设计 </a:t>
            </a:r>
            <a:endParaRPr lang="en-US" altLang="zh-CN" sz="1200">
              <a:latin typeface="微软雅黑" panose="020B0503020204020204" pitchFamily="34" charset="-122"/>
              <a:ea typeface="微软雅黑" panose="020B0503020204020204" pitchFamily="34" charset="-122"/>
            </a:endParaRPr>
          </a:p>
          <a:p>
            <a:pPr marL="171450" indent="-171450">
              <a:lnSpc>
                <a:spcPct val="120000"/>
              </a:lnSpc>
              <a:buFont typeface="Wingdings" panose="05000000000000000000" pitchFamily="2" charset="2"/>
              <a:buChar char="Ø"/>
            </a:pPr>
            <a:r>
              <a:rPr lang="zh-CN" altLang="en-US" sz="1200">
                <a:latin typeface="微软雅黑" panose="020B0503020204020204" pitchFamily="34" charset="-122"/>
                <a:ea typeface="微软雅黑" panose="020B0503020204020204" pitchFamily="34" charset="-122"/>
              </a:rPr>
              <a:t>尊享乘用的内饰设计</a:t>
            </a:r>
            <a:endParaRPr lang="zh-CN" altLang="en-US" sz="1200">
              <a:solidFill>
                <a:srgbClr val="4B535D"/>
              </a:solidFill>
              <a:latin typeface="微软雅黑" panose="020B0503020204020204" pitchFamily="34" charset="-122"/>
              <a:ea typeface="微软雅黑" panose="020B0503020204020204" pitchFamily="34" charset="-122"/>
              <a:sym typeface="Helvetica Neue Medium"/>
            </a:endParaRPr>
          </a:p>
        </p:txBody>
      </p:sp>
      <p:sp>
        <p:nvSpPr>
          <p:cNvPr id="47" name="文本框 46"/>
          <p:cNvSpPr txBox="1"/>
          <p:nvPr/>
        </p:nvSpPr>
        <p:spPr>
          <a:xfrm>
            <a:off x="5980386" y="791236"/>
            <a:ext cx="1545021" cy="307777"/>
          </a:xfrm>
          <a:prstGeom prst="rect">
            <a:avLst/>
          </a:prstGeom>
          <a:noFill/>
        </p:spPr>
        <p:txBody>
          <a:bodyPr wrap="square" rtlCol="0">
            <a:spAutoFit/>
          </a:bodyPr>
          <a:lstStyle/>
          <a:p>
            <a:pPr algn="ctr"/>
            <a:r>
              <a:rPr lang="zh-CN" altLang="en-US" sz="1400">
                <a:solidFill>
                  <a:schemeClr val="bg1"/>
                </a:solidFill>
                <a:latin typeface="微软雅黑" panose="020B0503020204020204" pitchFamily="34" charset="-122"/>
                <a:ea typeface="微软雅黑" panose="020B0503020204020204" pitchFamily="34" charset="-122"/>
              </a:rPr>
              <a:t>一汽大众</a:t>
            </a:r>
            <a:endParaRPr lang="zh-CN" altLang="en-US" sz="1400">
              <a:solidFill>
                <a:schemeClr val="bg1"/>
              </a:solidFill>
              <a:latin typeface="微软雅黑" panose="020B0503020204020204" pitchFamily="34" charset="-122"/>
              <a:ea typeface="微软雅黑" panose="020B0503020204020204" pitchFamily="34" charset="-122"/>
            </a:endParaRPr>
          </a:p>
        </p:txBody>
      </p:sp>
      <p:sp>
        <p:nvSpPr>
          <p:cNvPr id="48" name="矩形 47"/>
          <p:cNvSpPr/>
          <p:nvPr/>
        </p:nvSpPr>
        <p:spPr>
          <a:xfrm>
            <a:off x="2074965" y="2206580"/>
            <a:ext cx="9786703" cy="513898"/>
          </a:xfrm>
          <a:prstGeom prst="rect">
            <a:avLst/>
          </a:prstGeom>
          <a:solidFill>
            <a:srgbClr val="DED1E6"/>
          </a:solidFill>
          <a:ln w="19050">
            <a:noFill/>
          </a:ln>
        </p:spPr>
        <p:txBody>
          <a:bodyPr wrap="square" lIns="0" tIns="36000" rIns="0" bIns="36000" rtlCol="0" anchor="ctr">
            <a:noAutofit/>
          </a:bodyPr>
          <a:lstStyle/>
          <a:p>
            <a:pPr algn="ctr">
              <a:lnSpc>
                <a:spcPct val="120000"/>
              </a:lnSpc>
            </a:pPr>
            <a:r>
              <a:rPr lang="zh-CN" altLang="en-US" sz="1600"/>
              <a:t>全新一代德系高端中型</a:t>
            </a:r>
            <a:r>
              <a:rPr lang="en-US" altLang="zh-CN" sz="1600"/>
              <a:t>SUV</a:t>
            </a:r>
            <a:endParaRPr lang="zh-CN" altLang="en-US" sz="1600" b="1">
              <a:solidFill>
                <a:prstClr val="white"/>
              </a:solidFill>
              <a:latin typeface="微软雅黑" panose="020B0503020204020204" pitchFamily="34" charset="-122"/>
              <a:ea typeface="微软雅黑" panose="020B0503020204020204" pitchFamily="34" charset="-122"/>
              <a:sym typeface="Helvetica Neue Medium"/>
            </a:endParaRPr>
          </a:p>
        </p:txBody>
      </p:sp>
      <p:sp>
        <p:nvSpPr>
          <p:cNvPr id="49" name="矩形 48"/>
          <p:cNvSpPr/>
          <p:nvPr/>
        </p:nvSpPr>
        <p:spPr>
          <a:xfrm>
            <a:off x="10355874" y="2791386"/>
            <a:ext cx="1507969" cy="637614"/>
          </a:xfrm>
          <a:prstGeom prst="rect">
            <a:avLst/>
          </a:prstGeom>
          <a:solidFill>
            <a:srgbClr val="795696"/>
          </a:solidFill>
          <a:ln w="19050">
            <a:solidFill>
              <a:srgbClr val="795696"/>
            </a:solidFill>
          </a:ln>
        </p:spPr>
        <p:txBody>
          <a:bodyPr wrap="square" lIns="0" tIns="36000" rIns="0" bIns="36000" rtlCol="0" anchor="ctr">
            <a:noAutofit/>
          </a:bodyPr>
          <a:lstStyle/>
          <a:p>
            <a:pPr algn="ctr">
              <a:lnSpc>
                <a:spcPct val="120000"/>
              </a:lnSpc>
            </a:pPr>
            <a:r>
              <a:rPr lang="zh-CN" altLang="en-US" sz="1400">
                <a:solidFill>
                  <a:schemeClr val="bg1"/>
                </a:solidFill>
                <a:latin typeface="微软雅黑" panose="020B0503020204020204" pitchFamily="34" charset="-122"/>
                <a:ea typeface="微软雅黑" panose="020B0503020204020204" pitchFamily="34" charset="-122"/>
              </a:rPr>
              <a:t>极致性能的</a:t>
            </a:r>
            <a:endParaRPr lang="en-US" altLang="zh-CN" sz="1400">
              <a:solidFill>
                <a:schemeClr val="bg1"/>
              </a:solidFill>
              <a:latin typeface="微软雅黑" panose="020B0503020204020204" pitchFamily="34" charset="-122"/>
              <a:ea typeface="微软雅黑" panose="020B0503020204020204" pitchFamily="34" charset="-122"/>
            </a:endParaRPr>
          </a:p>
          <a:p>
            <a:pPr algn="ctr">
              <a:lnSpc>
                <a:spcPct val="120000"/>
              </a:lnSpc>
            </a:pPr>
            <a:r>
              <a:rPr lang="zh-CN" altLang="en-US" sz="1400">
                <a:solidFill>
                  <a:schemeClr val="bg1"/>
                </a:solidFill>
                <a:latin typeface="微软雅黑" panose="020B0503020204020204" pitchFamily="34" charset="-122"/>
                <a:ea typeface="微软雅黑" panose="020B0503020204020204" pitchFamily="34" charset="-122"/>
              </a:rPr>
              <a:t>操控体验</a:t>
            </a:r>
            <a:endParaRPr lang="zh-CN" altLang="en-US" sz="1400">
              <a:solidFill>
                <a:schemeClr val="bg1"/>
              </a:solidFill>
              <a:latin typeface="微软雅黑" panose="020B0503020204020204" pitchFamily="34" charset="-122"/>
              <a:ea typeface="微软雅黑" panose="020B0503020204020204" pitchFamily="34" charset="-122"/>
              <a:sym typeface="Helvetica Neue Medium"/>
            </a:endParaRPr>
          </a:p>
        </p:txBody>
      </p:sp>
      <p:sp>
        <p:nvSpPr>
          <p:cNvPr id="50" name="矩形 49"/>
          <p:cNvSpPr/>
          <p:nvPr/>
        </p:nvSpPr>
        <p:spPr>
          <a:xfrm>
            <a:off x="10355874" y="3499908"/>
            <a:ext cx="1507969" cy="2984968"/>
          </a:xfrm>
          <a:prstGeom prst="rect">
            <a:avLst/>
          </a:prstGeom>
          <a:solidFill>
            <a:srgbClr val="DED1E5"/>
          </a:solidFill>
          <a:ln w="19050">
            <a:noFill/>
          </a:ln>
        </p:spPr>
        <p:txBody>
          <a:bodyPr wrap="square" lIns="0" tIns="36000" rIns="0" bIns="36000" rtlCol="0" anchor="ctr">
            <a:noAutofit/>
          </a:bodyPr>
          <a:lstStyle/>
          <a:p>
            <a:pPr marL="171450" indent="-171450">
              <a:lnSpc>
                <a:spcPct val="120000"/>
              </a:lnSpc>
              <a:buFont typeface="Wingdings" panose="05000000000000000000" pitchFamily="2" charset="2"/>
              <a:buChar char="Ø"/>
            </a:pPr>
            <a:r>
              <a:rPr lang="zh-CN" altLang="en-US" sz="1200">
                <a:latin typeface="微软雅黑" panose="020B0503020204020204" pitchFamily="34" charset="-122"/>
                <a:ea typeface="微软雅黑" panose="020B0503020204020204" pitchFamily="34" charset="-122"/>
              </a:rPr>
              <a:t>领先的动力总成</a:t>
            </a:r>
            <a:endParaRPr lang="en-US" altLang="zh-CN" sz="1200">
              <a:latin typeface="微软雅黑" panose="020B0503020204020204" pitchFamily="34" charset="-122"/>
              <a:ea typeface="微软雅黑" panose="020B0503020204020204" pitchFamily="34" charset="-122"/>
            </a:endParaRPr>
          </a:p>
          <a:p>
            <a:pPr marL="171450" indent="-171450">
              <a:lnSpc>
                <a:spcPct val="120000"/>
              </a:lnSpc>
              <a:buFont typeface="Wingdings" panose="05000000000000000000" pitchFamily="2" charset="2"/>
              <a:buChar char="Ø"/>
            </a:pPr>
            <a:r>
              <a:rPr lang="en-US" altLang="zh-CN" sz="1200">
                <a:latin typeface="微软雅黑" panose="020B0503020204020204" pitchFamily="34" charset="-122"/>
                <a:ea typeface="微软雅黑" panose="020B0503020204020204" pitchFamily="34" charset="-122"/>
              </a:rPr>
              <a:t>4MOTION</a:t>
            </a:r>
            <a:r>
              <a:rPr lang="zh-CN" altLang="en-US" sz="1200">
                <a:latin typeface="微软雅黑" panose="020B0503020204020204" pitchFamily="34" charset="-122"/>
                <a:ea typeface="微软雅黑" panose="020B0503020204020204" pitchFamily="34" charset="-122"/>
              </a:rPr>
              <a:t>智能 四驱系统</a:t>
            </a:r>
            <a:endParaRPr lang="en-US" altLang="zh-CN" sz="1200">
              <a:latin typeface="微软雅黑" panose="020B0503020204020204" pitchFamily="34" charset="-122"/>
              <a:ea typeface="微软雅黑" panose="020B0503020204020204" pitchFamily="34" charset="-122"/>
            </a:endParaRPr>
          </a:p>
          <a:p>
            <a:pPr marL="171450" indent="-171450">
              <a:lnSpc>
                <a:spcPct val="120000"/>
              </a:lnSpc>
              <a:buFont typeface="Wingdings" panose="05000000000000000000" pitchFamily="2" charset="2"/>
              <a:buChar char="Ø"/>
            </a:pPr>
            <a:r>
              <a:rPr lang="zh-CN" altLang="en-US" sz="1200">
                <a:latin typeface="微软雅黑" panose="020B0503020204020204" pitchFamily="34" charset="-122"/>
                <a:ea typeface="微软雅黑" panose="020B0503020204020204" pitchFamily="34" charset="-122"/>
              </a:rPr>
              <a:t>博格华纳第</a:t>
            </a:r>
            <a:r>
              <a:rPr lang="en-US" altLang="zh-CN" sz="1200">
                <a:latin typeface="微软雅黑" panose="020B0503020204020204" pitchFamily="34" charset="-122"/>
                <a:ea typeface="微软雅黑" panose="020B0503020204020204" pitchFamily="34" charset="-122"/>
              </a:rPr>
              <a:t>5</a:t>
            </a:r>
            <a:r>
              <a:rPr lang="zh-CN" altLang="en-US" sz="1200">
                <a:latin typeface="微软雅黑" panose="020B0503020204020204" pitchFamily="34" charset="-122"/>
                <a:ea typeface="微软雅黑" panose="020B0503020204020204" pitchFamily="34" charset="-122"/>
              </a:rPr>
              <a:t>代 中央差速器</a:t>
            </a:r>
            <a:endParaRPr lang="en-US" altLang="zh-CN" sz="1200">
              <a:latin typeface="微软雅黑" panose="020B0503020204020204" pitchFamily="34" charset="-122"/>
              <a:ea typeface="微软雅黑" panose="020B0503020204020204" pitchFamily="34" charset="-122"/>
            </a:endParaRPr>
          </a:p>
          <a:p>
            <a:pPr marL="171450" indent="-171450">
              <a:lnSpc>
                <a:spcPct val="120000"/>
              </a:lnSpc>
              <a:buFont typeface="Wingdings" panose="05000000000000000000" pitchFamily="2" charset="2"/>
              <a:buChar char="Ø"/>
            </a:pPr>
            <a:r>
              <a:rPr lang="en-US" altLang="zh-CN" sz="1200">
                <a:latin typeface="微软雅黑" panose="020B0503020204020204" pitchFamily="34" charset="-122"/>
                <a:ea typeface="微软雅黑" panose="020B0503020204020204" pitchFamily="34" charset="-122"/>
              </a:rPr>
              <a:t>Active Control </a:t>
            </a:r>
            <a:r>
              <a:rPr lang="zh-CN" altLang="en-US" sz="1200">
                <a:latin typeface="微软雅黑" panose="020B0503020204020204" pitchFamily="34" charset="-122"/>
                <a:ea typeface="微软雅黑" panose="020B0503020204020204" pitchFamily="34" charset="-122"/>
              </a:rPr>
              <a:t>驾驶模式选择</a:t>
            </a:r>
            <a:endParaRPr lang="en-US" altLang="zh-CN" sz="1200">
              <a:latin typeface="微软雅黑" panose="020B0503020204020204" pitchFamily="34" charset="-122"/>
              <a:ea typeface="微软雅黑" panose="020B0503020204020204" pitchFamily="34" charset="-122"/>
            </a:endParaRPr>
          </a:p>
          <a:p>
            <a:pPr marL="171450" indent="-171450">
              <a:lnSpc>
                <a:spcPct val="120000"/>
              </a:lnSpc>
              <a:buFont typeface="Wingdings" panose="05000000000000000000" pitchFamily="2" charset="2"/>
              <a:buChar char="Ø"/>
            </a:pPr>
            <a:r>
              <a:rPr lang="zh-CN" altLang="en-US" sz="1200">
                <a:latin typeface="微软雅黑" panose="020B0503020204020204" pitchFamily="34" charset="-122"/>
                <a:ea typeface="微软雅黑" panose="020B0503020204020204" pitchFamily="34" charset="-122"/>
              </a:rPr>
              <a:t>大面积底盘保护 </a:t>
            </a:r>
            <a:endParaRPr lang="en-US" altLang="zh-CN" sz="1200">
              <a:latin typeface="微软雅黑" panose="020B0503020204020204" pitchFamily="34" charset="-122"/>
              <a:ea typeface="微软雅黑" panose="020B0503020204020204" pitchFamily="34" charset="-122"/>
            </a:endParaRPr>
          </a:p>
          <a:p>
            <a:pPr marL="171450" indent="-171450">
              <a:lnSpc>
                <a:spcPct val="120000"/>
              </a:lnSpc>
              <a:buFont typeface="Wingdings" panose="05000000000000000000" pitchFamily="2" charset="2"/>
              <a:buChar char="Ø"/>
            </a:pPr>
            <a:r>
              <a:rPr lang="en-US" altLang="zh-CN" sz="1200">
                <a:latin typeface="微软雅黑" panose="020B0503020204020204" pitchFamily="34" charset="-122"/>
                <a:ea typeface="微软雅黑" panose="020B0503020204020204" pitchFamily="34" charset="-122"/>
              </a:rPr>
              <a:t>HDC</a:t>
            </a:r>
            <a:r>
              <a:rPr lang="zh-CN" altLang="en-US" sz="1200">
                <a:latin typeface="微软雅黑" panose="020B0503020204020204" pitchFamily="34" charset="-122"/>
                <a:ea typeface="微软雅黑" panose="020B0503020204020204" pitchFamily="34" charset="-122"/>
              </a:rPr>
              <a:t>陡坡缓降控 制系统</a:t>
            </a:r>
            <a:endParaRPr lang="zh-CN" altLang="en-US" sz="1200">
              <a:solidFill>
                <a:srgbClr val="4B535D"/>
              </a:solidFill>
              <a:latin typeface="微软雅黑" panose="020B0503020204020204" pitchFamily="34" charset="-122"/>
              <a:ea typeface="微软雅黑" panose="020B0503020204020204" pitchFamily="34" charset="-122"/>
              <a:sym typeface="Helvetica Neue Medium"/>
            </a:endParaRPr>
          </a:p>
        </p:txBody>
      </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5:prstTrans prst="peelOff"/>
      </p:transition>
    </mc:Choice>
    <mc:Fallback>
      <p:transition spd="slow">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图片 14" descr="雪地上&#10;&#10;描述已自动生成"/>
          <p:cNvPicPr>
            <a:picLocks noChangeAspect="1"/>
          </p:cNvPicPr>
          <p:nvPr/>
        </p:nvPicPr>
        <p:blipFill>
          <a:blip r:embed="rId1">
            <a:duotone>
              <a:schemeClr val="accent1">
                <a:shade val="45000"/>
                <a:satMod val="135000"/>
              </a:schemeClr>
              <a:prstClr val="white"/>
            </a:duotone>
            <a:extLst>
              <a:ext uri="{28A0092B-C50C-407E-A947-70E740481C1C}">
                <a14:useLocalDpi xmlns:a14="http://schemas.microsoft.com/office/drawing/2010/main" val="0"/>
              </a:ext>
            </a:extLst>
          </a:blip>
          <a:srcRect t="2187" b="2187"/>
          <a:stretch>
            <a:fillRect/>
          </a:stretch>
        </p:blipFill>
        <p:spPr>
          <a:xfrm>
            <a:off x="0" y="0"/>
            <a:ext cx="12192000" cy="6858000"/>
          </a:xfrm>
          <a:custGeom>
            <a:avLst/>
            <a:gdLst>
              <a:gd name="connsiteX0" fmla="*/ 0 w 12192000"/>
              <a:gd name="connsiteY0" fmla="*/ 0 h 6858000"/>
              <a:gd name="connsiteX1" fmla="*/ 12192000 w 12192000"/>
              <a:gd name="connsiteY1" fmla="*/ 0 h 6858000"/>
              <a:gd name="connsiteX2" fmla="*/ 12192000 w 12192000"/>
              <a:gd name="connsiteY2" fmla="*/ 6858000 h 6858000"/>
              <a:gd name="connsiteX3" fmla="*/ 0 w 12192000"/>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12192000" h="6858000">
                <a:moveTo>
                  <a:pt x="0" y="0"/>
                </a:moveTo>
                <a:lnTo>
                  <a:pt x="12192000" y="0"/>
                </a:lnTo>
                <a:lnTo>
                  <a:pt x="12192000" y="6858000"/>
                </a:lnTo>
                <a:lnTo>
                  <a:pt x="0" y="6858000"/>
                </a:lnTo>
                <a:close/>
              </a:path>
            </a:pathLst>
          </a:custGeom>
        </p:spPr>
      </p:pic>
      <p:sp>
        <p:nvSpPr>
          <p:cNvPr id="2" name="矩形: 圆角 1"/>
          <p:cNvSpPr/>
          <p:nvPr/>
        </p:nvSpPr>
        <p:spPr>
          <a:xfrm>
            <a:off x="850900" y="1333500"/>
            <a:ext cx="10490200" cy="4064000"/>
          </a:xfrm>
          <a:prstGeom prst="roundRect">
            <a:avLst>
              <a:gd name="adj" fmla="val 6067"/>
            </a:avLst>
          </a:prstGeom>
          <a:gradFill flip="none" rotWithShape="1">
            <a:gsLst>
              <a:gs pos="0">
                <a:schemeClr val="accent1">
                  <a:lumMod val="75000"/>
                </a:schemeClr>
              </a:gs>
              <a:gs pos="100000">
                <a:schemeClr val="accent2">
                  <a:lumMod val="75000"/>
                </a:schemeClr>
              </a:gs>
            </a:gsLst>
            <a:lin ang="0" scaled="0"/>
            <a:tileRect l="-100000" t="-100000"/>
          </a:gradFill>
          <a:ln>
            <a:noFill/>
          </a:ln>
          <a:effectLst>
            <a:outerShdw blurRad="266700" dist="342900" dir="2700000" algn="tl" rotWithShape="0">
              <a:schemeClr val="accent1">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Montserrat"/>
              <a:ea typeface="思源黑体 CN Normal" panose="020B0400000000000000" charset="-122"/>
              <a:cs typeface="+mn-cs"/>
            </a:endParaRPr>
          </a:p>
        </p:txBody>
      </p:sp>
      <p:sp useBgFill="1">
        <p:nvSpPr>
          <p:cNvPr id="65" name="矩形: 圆角 64"/>
          <p:cNvSpPr/>
          <p:nvPr/>
        </p:nvSpPr>
        <p:spPr>
          <a:xfrm>
            <a:off x="850898" y="1333500"/>
            <a:ext cx="10440000" cy="4011285"/>
          </a:xfrm>
          <a:prstGeom prst="roundRect">
            <a:avLst>
              <a:gd name="adj" fmla="val 6067"/>
            </a:avLst>
          </a:prstGeom>
          <a:gradFill flip="none" rotWithShape="1">
            <a:gsLst>
              <a:gs pos="0">
                <a:schemeClr val="accent1"/>
              </a:gs>
              <a:gs pos="31000">
                <a:schemeClr val="accent2"/>
              </a:gs>
            </a:gsLst>
            <a:path path="circle">
              <a:fillToRect r="100000" b="100000"/>
            </a:path>
            <a:tileRect l="-100000" t="-100000"/>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Montserrat"/>
              <a:ea typeface="思源黑体 CN Normal" panose="020B0400000000000000" charset="-122"/>
              <a:cs typeface="+mn-cs"/>
            </a:endParaRPr>
          </a:p>
        </p:txBody>
      </p:sp>
      <p:sp>
        <p:nvSpPr>
          <p:cNvPr id="3" name="MG-Rectangle 7"/>
          <p:cNvSpPr/>
          <p:nvPr>
            <p:custDataLst>
              <p:tags r:id="rId2"/>
            </p:custDataLst>
          </p:nvPr>
        </p:nvSpPr>
        <p:spPr>
          <a:xfrm>
            <a:off x="6830321" y="-1449773"/>
            <a:ext cx="3944991" cy="9156353"/>
          </a:xfrm>
          <a:prstGeom prst="rect">
            <a:avLst/>
          </a:prstGeom>
          <a:ln>
            <a:noFill/>
          </a:ln>
          <a:effectLst/>
        </p:spPr>
        <p:txBody>
          <a:bodyPr wrap="none" lIns="0" tIns="0" rIns="0" bIns="0">
            <a:spAutoFit/>
            <a:scene3d>
              <a:camera prst="perspectiveLeft"/>
              <a:lightRig rig="contrasting" dir="t"/>
            </a:scene3d>
            <a:sp3d extrusionH="635000">
              <a:extrusionClr>
                <a:schemeClr val="accent1">
                  <a:lumMod val="50000"/>
                </a:schemeClr>
              </a:extrusionClr>
            </a:sp3d>
          </a:bodyPr>
          <a:lstStyle/>
          <a:p>
            <a:pPr marL="0" marR="0" lvl="0" indent="0" algn="ctr" defTabSz="914400" rtl="0" eaLnBrk="1" fontAlgn="auto" latinLnBrk="0" hangingPunct="1">
              <a:lnSpc>
                <a:spcPct val="100000"/>
              </a:lnSpc>
              <a:spcBef>
                <a:spcPts val="600"/>
              </a:spcBef>
              <a:spcAft>
                <a:spcPct val="0"/>
              </a:spcAft>
              <a:buClrTx/>
              <a:buSzTx/>
              <a:buFontTx/>
              <a:buNone/>
              <a:defRPr/>
            </a:pPr>
            <a:r>
              <a:rPr kumimoji="0" lang="en-US" altLang="zh-CN" sz="59500" b="1" i="0" u="none" strike="noStrike" kern="1200" cap="none" spc="600" normalizeH="0" baseline="0" noProof="0">
                <a:ln w="15875">
                  <a:noFill/>
                </a:ln>
                <a:gradFill>
                  <a:gsLst>
                    <a:gs pos="0">
                      <a:srgbClr val="FFFFFF"/>
                    </a:gs>
                    <a:gs pos="100000">
                      <a:schemeClr val="accent1"/>
                    </a:gs>
                  </a:gsLst>
                  <a:path path="circle">
                    <a:fillToRect r="100000" b="100000"/>
                  </a:path>
                </a:gradFill>
                <a:effectLst/>
                <a:uLnTx/>
                <a:uFillTx/>
                <a:latin typeface="Aemstel" panose="00000500000000000000" pitchFamily="2" charset="0"/>
                <a:ea typeface="字魂2号-力量粗黑体" panose="00000500000000000000" pitchFamily="2" charset="-122"/>
                <a:cs typeface="+mn-cs"/>
              </a:rPr>
              <a:t>2</a:t>
            </a:r>
            <a:endParaRPr kumimoji="0" lang="zh-CN" altLang="en-US" sz="59500" b="1" i="0" u="none" strike="noStrike" kern="1200" cap="none" spc="600" normalizeH="0" baseline="0" noProof="0">
              <a:ln w="15875">
                <a:noFill/>
              </a:ln>
              <a:gradFill>
                <a:gsLst>
                  <a:gs pos="0">
                    <a:srgbClr val="FFFFFF"/>
                  </a:gs>
                  <a:gs pos="100000">
                    <a:schemeClr val="accent1"/>
                  </a:gs>
                </a:gsLst>
                <a:path path="circle">
                  <a:fillToRect r="100000" b="100000"/>
                </a:path>
              </a:gradFill>
              <a:effectLst/>
              <a:uLnTx/>
              <a:uFillTx/>
              <a:latin typeface="Aemstel" panose="00000500000000000000" pitchFamily="2" charset="0"/>
              <a:ea typeface="字魂2号-力量粗黑体" panose="00000500000000000000" pitchFamily="2" charset="-122"/>
              <a:cs typeface="+mn-cs"/>
            </a:endParaRPr>
          </a:p>
        </p:txBody>
      </p:sp>
      <p:sp>
        <p:nvSpPr>
          <p:cNvPr id="10" name="矩形 9"/>
          <p:cNvSpPr/>
          <p:nvPr/>
        </p:nvSpPr>
        <p:spPr>
          <a:xfrm>
            <a:off x="1611015" y="2999488"/>
            <a:ext cx="4924425" cy="892552"/>
          </a:xfrm>
          <a:prstGeom prst="rect">
            <a:avLst/>
          </a:prstGeom>
        </p:spPr>
        <p:txBody>
          <a:bodyPr wrap="none" lIns="0" tIns="0" rIns="0" bIns="0">
            <a:spAutoFit/>
          </a:bodyPr>
          <a:lstStyle/>
          <a:p>
            <a:pPr marL="0" marR="0" lvl="0" indent="0" algn="l" defTabSz="914400" rtl="0" eaLnBrk="1" fontAlgn="auto" latinLnBrk="0" hangingPunct="1">
              <a:lnSpc>
                <a:spcPct val="100000"/>
              </a:lnSpc>
              <a:spcBef>
                <a:spcPts val="600"/>
              </a:spcBef>
              <a:spcAft>
                <a:spcPct val="0"/>
              </a:spcAft>
              <a:buClrTx/>
              <a:buSzTx/>
              <a:buFontTx/>
              <a:buNone/>
              <a:defRPr/>
            </a:pPr>
            <a:r>
              <a:rPr kumimoji="0" lang="zh-CN" altLang="en-US" sz="5800" b="0" i="0" u="none" strike="noStrike" kern="1200" cap="none" spc="600" normalizeH="0" baseline="0" noProof="0">
                <a:ln>
                  <a:noFill/>
                </a:ln>
                <a:solidFill>
                  <a:srgbClr val="795696"/>
                </a:solidFill>
                <a:effectLst>
                  <a:outerShdw blurRad="127000" dist="127000" dir="5400000" sx="99000" sy="99000" algn="t" rotWithShape="0">
                    <a:schemeClr val="accent1">
                      <a:lumMod val="50000"/>
                      <a:alpha val="53000"/>
                    </a:schemeClr>
                  </a:outerShdw>
                </a:effectLst>
                <a:uLnTx/>
                <a:uFillTx/>
                <a:latin typeface="微软雅黑" panose="020B0503020204020204" pitchFamily="34" charset="-122"/>
                <a:ea typeface="微软雅黑" panose="020B0503020204020204" pitchFamily="34" charset="-122"/>
              </a:rPr>
              <a:t>营销战略模型</a:t>
            </a:r>
            <a:endParaRPr kumimoji="0" lang="zh-CN" altLang="en-US" sz="5800" b="0" i="0" u="none" strike="noStrike" kern="1200" cap="none" spc="600" normalizeH="0" baseline="0" noProof="0">
              <a:ln>
                <a:noFill/>
              </a:ln>
              <a:solidFill>
                <a:srgbClr val="795696"/>
              </a:solidFill>
              <a:effectLst>
                <a:outerShdw blurRad="127000" dist="127000" dir="5400000" sx="99000" sy="99000" algn="t" rotWithShape="0">
                  <a:schemeClr val="accent1">
                    <a:lumMod val="50000"/>
                    <a:alpha val="53000"/>
                  </a:schemeClr>
                </a:outerShdw>
              </a:effectLst>
              <a:uLnTx/>
              <a:uFillTx/>
              <a:latin typeface="微软雅黑" panose="020B0503020204020204" pitchFamily="34" charset="-122"/>
              <a:ea typeface="微软雅黑" panose="020B0503020204020204" pitchFamily="34" charset="-122"/>
            </a:endParaRPr>
          </a:p>
        </p:txBody>
      </p:sp>
      <p:sp>
        <p:nvSpPr>
          <p:cNvPr id="11" name="圆角矩形 10"/>
          <p:cNvSpPr/>
          <p:nvPr/>
        </p:nvSpPr>
        <p:spPr>
          <a:xfrm flipH="1">
            <a:off x="1611015" y="1897471"/>
            <a:ext cx="3054619" cy="1015663"/>
          </a:xfrm>
          <a:prstGeom prst="rect">
            <a:avLst/>
          </a:prstGeom>
          <a:noFill/>
          <a:ln w="15875">
            <a:noFill/>
          </a:ln>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spAutoFit/>
          </a:bodyPr>
          <a:lstStyle/>
          <a:p>
            <a:pPr marL="0" marR="0" lvl="0" indent="0" algn="l" defTabSz="914400" rtl="0" eaLnBrk="1" fontAlgn="auto" latinLnBrk="0" hangingPunct="1">
              <a:lnSpc>
                <a:spcPct val="100000"/>
              </a:lnSpc>
              <a:spcBef>
                <a:spcPct val="0"/>
              </a:spcBef>
              <a:spcAft>
                <a:spcPct val="0"/>
              </a:spcAft>
              <a:buClrTx/>
              <a:buSzTx/>
              <a:buFontTx/>
              <a:buNone/>
              <a:defRPr/>
            </a:pPr>
            <a:r>
              <a:rPr kumimoji="0" lang="en-US" altLang="zh-CN" sz="6600" b="1" i="0" u="none" strike="noStrike" kern="1200" cap="none" spc="0" normalizeH="0" baseline="0" noProof="0">
                <a:ln w="12700">
                  <a:solidFill>
                    <a:srgbClr val="3B8BF1">
                      <a:lumMod val="20000"/>
                      <a:lumOff val="80000"/>
                    </a:srgbClr>
                  </a:solidFill>
                </a:ln>
                <a:solidFill>
                  <a:srgbClr val="795696"/>
                </a:solidFill>
                <a:effectLst/>
                <a:uLnTx/>
                <a:uFillTx/>
                <a:latin typeface="微软雅黑" panose="020B0503020204020204" pitchFamily="34" charset="-122"/>
                <a:ea typeface="微软雅黑" panose="020B0503020204020204" pitchFamily="34" charset="-122"/>
              </a:rPr>
              <a:t>Part 02</a:t>
            </a:r>
            <a:endParaRPr kumimoji="0" lang="en-US" altLang="zh-CN" sz="6600" b="1" i="0" u="none" strike="noStrike" kern="1200" cap="none" spc="0" normalizeH="0" baseline="0" noProof="0">
              <a:ln w="12700">
                <a:solidFill>
                  <a:srgbClr val="3B8BF1">
                    <a:lumMod val="20000"/>
                    <a:lumOff val="80000"/>
                  </a:srgbClr>
                </a:solidFill>
              </a:ln>
              <a:solidFill>
                <a:srgbClr val="795696"/>
              </a:solidFill>
              <a:effectLst/>
              <a:uLnTx/>
              <a:uFillTx/>
              <a:latin typeface="微软雅黑" panose="020B0503020204020204" pitchFamily="34" charset="-122"/>
              <a:ea typeface="微软雅黑" panose="020B0503020204020204" pitchFamily="34" charset="-122"/>
            </a:endParaRPr>
          </a:p>
        </p:txBody>
      </p:sp>
      <p:sp>
        <p:nvSpPr>
          <p:cNvPr id="16" name="MG-Rectangle 79"/>
          <p:cNvSpPr/>
          <p:nvPr>
            <p:custDataLst>
              <p:tags r:id="rId3"/>
            </p:custDataLst>
          </p:nvPr>
        </p:nvSpPr>
        <p:spPr>
          <a:xfrm>
            <a:off x="4713013" y="2359783"/>
            <a:ext cx="1080000" cy="91038"/>
          </a:xfrm>
          <a:prstGeom prst="rect">
            <a:avLst/>
          </a:prstGeom>
          <a:gradFill flip="none" rotWithShape="1">
            <a:gsLst>
              <a:gs pos="0">
                <a:schemeClr val="accent1">
                  <a:lumMod val="20000"/>
                  <a:lumOff val="80000"/>
                </a:schemeClr>
              </a:gs>
              <a:gs pos="100000">
                <a:schemeClr val="accent1">
                  <a:lumMod val="60000"/>
                  <a:lumOff val="40000"/>
                </a:scheme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rgbClr val="795696"/>
              </a:solidFill>
              <a:effectLst/>
              <a:uLnTx/>
              <a:uFillTx/>
              <a:latin typeface="微软雅黑" panose="020B0503020204020204" pitchFamily="34" charset="-122"/>
              <a:ea typeface="微软雅黑" panose="020B0503020204020204" pitchFamily="34" charset="-122"/>
            </a:endParaRPr>
          </a:p>
        </p:txBody>
      </p:sp>
      <p:grpSp>
        <p:nvGrpSpPr>
          <p:cNvPr id="45" name="组合 44"/>
          <p:cNvGrpSpPr/>
          <p:nvPr/>
        </p:nvGrpSpPr>
        <p:grpSpPr>
          <a:xfrm>
            <a:off x="10659234" y="4218351"/>
            <a:ext cx="366427" cy="839065"/>
            <a:chOff x="10621135" y="4015151"/>
            <a:chExt cx="366427" cy="839065"/>
          </a:xfrm>
          <a:solidFill>
            <a:schemeClr val="bg1">
              <a:alpha val="44000"/>
            </a:schemeClr>
          </a:solidFill>
        </p:grpSpPr>
        <p:sp>
          <p:nvSpPr>
            <p:cNvPr id="37" name="椭圆 36"/>
            <p:cNvSpPr/>
            <p:nvPr/>
          </p:nvSpPr>
          <p:spPr>
            <a:xfrm rot="5400000">
              <a:off x="10918525" y="4015151"/>
              <a:ext cx="69037" cy="6903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Montserrat"/>
                <a:ea typeface="思源黑体 CN Normal" panose="020B0400000000000000" charset="-122"/>
                <a:cs typeface="+mn-cs"/>
              </a:endParaRPr>
            </a:p>
          </p:txBody>
        </p:sp>
        <p:sp>
          <p:nvSpPr>
            <p:cNvPr id="38" name="椭圆 37"/>
            <p:cNvSpPr/>
            <p:nvPr/>
          </p:nvSpPr>
          <p:spPr>
            <a:xfrm rot="5400000">
              <a:off x="10918525" y="4169157"/>
              <a:ext cx="69037" cy="6903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Montserrat"/>
                <a:ea typeface="思源黑体 CN Normal" panose="020B0400000000000000" charset="-122"/>
                <a:cs typeface="+mn-cs"/>
              </a:endParaRPr>
            </a:p>
          </p:txBody>
        </p:sp>
        <p:sp>
          <p:nvSpPr>
            <p:cNvPr id="39" name="椭圆 38"/>
            <p:cNvSpPr/>
            <p:nvPr/>
          </p:nvSpPr>
          <p:spPr>
            <a:xfrm rot="5400000">
              <a:off x="10918525" y="4323163"/>
              <a:ext cx="69037" cy="6903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Montserrat"/>
                <a:ea typeface="思源黑体 CN Normal" panose="020B0400000000000000" charset="-122"/>
                <a:cs typeface="+mn-cs"/>
              </a:endParaRPr>
            </a:p>
          </p:txBody>
        </p:sp>
        <p:sp>
          <p:nvSpPr>
            <p:cNvPr id="40" name="椭圆 39"/>
            <p:cNvSpPr/>
            <p:nvPr/>
          </p:nvSpPr>
          <p:spPr>
            <a:xfrm rot="5400000">
              <a:off x="10918525" y="4477168"/>
              <a:ext cx="69037" cy="6903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Montserrat"/>
                <a:ea typeface="思源黑体 CN Normal" panose="020B0400000000000000" charset="-122"/>
                <a:cs typeface="+mn-cs"/>
              </a:endParaRPr>
            </a:p>
          </p:txBody>
        </p:sp>
        <p:sp>
          <p:nvSpPr>
            <p:cNvPr id="41" name="椭圆 40"/>
            <p:cNvSpPr/>
            <p:nvPr/>
          </p:nvSpPr>
          <p:spPr>
            <a:xfrm rot="5400000">
              <a:off x="10918525" y="4631174"/>
              <a:ext cx="69037" cy="6903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Montserrat"/>
                <a:ea typeface="思源黑体 CN Normal" panose="020B0400000000000000" charset="-122"/>
                <a:cs typeface="+mn-cs"/>
              </a:endParaRPr>
            </a:p>
          </p:txBody>
        </p:sp>
        <p:sp>
          <p:nvSpPr>
            <p:cNvPr id="42" name="椭圆 41"/>
            <p:cNvSpPr/>
            <p:nvPr/>
          </p:nvSpPr>
          <p:spPr>
            <a:xfrm rot="5400000">
              <a:off x="10918525" y="4785179"/>
              <a:ext cx="69037" cy="6903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Montserrat"/>
                <a:ea typeface="思源黑体 CN Normal" panose="020B0400000000000000" charset="-122"/>
                <a:cs typeface="+mn-cs"/>
              </a:endParaRPr>
            </a:p>
          </p:txBody>
        </p:sp>
        <p:sp>
          <p:nvSpPr>
            <p:cNvPr id="29" name="椭圆 28"/>
            <p:cNvSpPr/>
            <p:nvPr/>
          </p:nvSpPr>
          <p:spPr>
            <a:xfrm rot="5400000">
              <a:off x="10769830" y="4015151"/>
              <a:ext cx="69037" cy="6903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Montserrat"/>
                <a:ea typeface="思源黑体 CN Normal" panose="020B0400000000000000" charset="-122"/>
                <a:cs typeface="+mn-cs"/>
              </a:endParaRPr>
            </a:p>
          </p:txBody>
        </p:sp>
        <p:sp>
          <p:nvSpPr>
            <p:cNvPr id="30" name="椭圆 29"/>
            <p:cNvSpPr/>
            <p:nvPr/>
          </p:nvSpPr>
          <p:spPr>
            <a:xfrm rot="5400000">
              <a:off x="10769830" y="4169157"/>
              <a:ext cx="69037" cy="6903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Montserrat"/>
                <a:ea typeface="思源黑体 CN Normal" panose="020B0400000000000000" charset="-122"/>
                <a:cs typeface="+mn-cs"/>
              </a:endParaRPr>
            </a:p>
          </p:txBody>
        </p:sp>
        <p:sp>
          <p:nvSpPr>
            <p:cNvPr id="31" name="椭圆 30"/>
            <p:cNvSpPr/>
            <p:nvPr/>
          </p:nvSpPr>
          <p:spPr>
            <a:xfrm rot="5400000">
              <a:off x="10769830" y="4323163"/>
              <a:ext cx="69037" cy="6903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Montserrat"/>
                <a:ea typeface="思源黑体 CN Normal" panose="020B0400000000000000" charset="-122"/>
                <a:cs typeface="+mn-cs"/>
              </a:endParaRPr>
            </a:p>
          </p:txBody>
        </p:sp>
        <p:sp>
          <p:nvSpPr>
            <p:cNvPr id="32" name="椭圆 31"/>
            <p:cNvSpPr/>
            <p:nvPr/>
          </p:nvSpPr>
          <p:spPr>
            <a:xfrm rot="5400000">
              <a:off x="10769830" y="4477168"/>
              <a:ext cx="69037" cy="6903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Montserrat"/>
                <a:ea typeface="思源黑体 CN Normal" panose="020B0400000000000000" charset="-122"/>
                <a:cs typeface="+mn-cs"/>
              </a:endParaRPr>
            </a:p>
          </p:txBody>
        </p:sp>
        <p:sp>
          <p:nvSpPr>
            <p:cNvPr id="33" name="椭圆 32"/>
            <p:cNvSpPr/>
            <p:nvPr/>
          </p:nvSpPr>
          <p:spPr>
            <a:xfrm rot="5400000">
              <a:off x="10769830" y="4631174"/>
              <a:ext cx="69037" cy="6903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Montserrat"/>
                <a:ea typeface="思源黑体 CN Normal" panose="020B0400000000000000" charset="-122"/>
                <a:cs typeface="+mn-cs"/>
              </a:endParaRPr>
            </a:p>
          </p:txBody>
        </p:sp>
        <p:sp>
          <p:nvSpPr>
            <p:cNvPr id="34" name="椭圆 33"/>
            <p:cNvSpPr/>
            <p:nvPr/>
          </p:nvSpPr>
          <p:spPr>
            <a:xfrm rot="5400000">
              <a:off x="10769830" y="4785179"/>
              <a:ext cx="69037" cy="6903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Montserrat"/>
                <a:ea typeface="思源黑体 CN Normal" panose="020B0400000000000000" charset="-122"/>
                <a:cs typeface="+mn-cs"/>
              </a:endParaRPr>
            </a:p>
          </p:txBody>
        </p:sp>
        <p:sp>
          <p:nvSpPr>
            <p:cNvPr id="21" name="椭圆 20"/>
            <p:cNvSpPr/>
            <p:nvPr/>
          </p:nvSpPr>
          <p:spPr>
            <a:xfrm rot="5400000">
              <a:off x="10621135" y="4015151"/>
              <a:ext cx="69037" cy="6903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Montserrat"/>
                <a:ea typeface="思源黑体 CN Normal" panose="020B0400000000000000" charset="-122"/>
                <a:cs typeface="+mn-cs"/>
              </a:endParaRPr>
            </a:p>
          </p:txBody>
        </p:sp>
        <p:sp>
          <p:nvSpPr>
            <p:cNvPr id="22" name="椭圆 21"/>
            <p:cNvSpPr/>
            <p:nvPr/>
          </p:nvSpPr>
          <p:spPr>
            <a:xfrm rot="5400000">
              <a:off x="10621135" y="4169157"/>
              <a:ext cx="69037" cy="6903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Montserrat"/>
                <a:ea typeface="思源黑体 CN Normal" panose="020B0400000000000000" charset="-122"/>
                <a:cs typeface="+mn-cs"/>
              </a:endParaRPr>
            </a:p>
          </p:txBody>
        </p:sp>
        <p:sp>
          <p:nvSpPr>
            <p:cNvPr id="23" name="椭圆 22"/>
            <p:cNvSpPr/>
            <p:nvPr/>
          </p:nvSpPr>
          <p:spPr>
            <a:xfrm rot="5400000">
              <a:off x="10621135" y="4323163"/>
              <a:ext cx="69037" cy="6903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Montserrat"/>
                <a:ea typeface="思源黑体 CN Normal" panose="020B0400000000000000" charset="-122"/>
                <a:cs typeface="+mn-cs"/>
              </a:endParaRPr>
            </a:p>
          </p:txBody>
        </p:sp>
        <p:sp>
          <p:nvSpPr>
            <p:cNvPr id="24" name="椭圆 23"/>
            <p:cNvSpPr/>
            <p:nvPr/>
          </p:nvSpPr>
          <p:spPr>
            <a:xfrm rot="5400000">
              <a:off x="10621135" y="4477168"/>
              <a:ext cx="69037" cy="6903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Montserrat"/>
                <a:ea typeface="思源黑体 CN Normal" panose="020B0400000000000000" charset="-122"/>
                <a:cs typeface="+mn-cs"/>
              </a:endParaRPr>
            </a:p>
          </p:txBody>
        </p:sp>
        <p:sp>
          <p:nvSpPr>
            <p:cNvPr id="25" name="椭圆 24"/>
            <p:cNvSpPr/>
            <p:nvPr/>
          </p:nvSpPr>
          <p:spPr>
            <a:xfrm rot="5400000">
              <a:off x="10621135" y="4631174"/>
              <a:ext cx="69037" cy="6903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Montserrat"/>
                <a:ea typeface="思源黑体 CN Normal" panose="020B0400000000000000" charset="-122"/>
                <a:cs typeface="+mn-cs"/>
              </a:endParaRPr>
            </a:p>
          </p:txBody>
        </p:sp>
        <p:sp>
          <p:nvSpPr>
            <p:cNvPr id="26" name="椭圆 25"/>
            <p:cNvSpPr/>
            <p:nvPr/>
          </p:nvSpPr>
          <p:spPr>
            <a:xfrm rot="5400000">
              <a:off x="10621135" y="4785179"/>
              <a:ext cx="69037" cy="6903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Montserrat"/>
                <a:ea typeface="思源黑体 CN Normal" panose="020B0400000000000000" charset="-122"/>
                <a:cs typeface="+mn-cs"/>
              </a:endParaRPr>
            </a:p>
          </p:txBody>
        </p:sp>
      </p:grpSp>
      <p:grpSp>
        <p:nvGrpSpPr>
          <p:cNvPr id="46" name="组合 45"/>
          <p:cNvGrpSpPr/>
          <p:nvPr/>
        </p:nvGrpSpPr>
        <p:grpSpPr>
          <a:xfrm rot="5400000">
            <a:off x="1379306" y="1441636"/>
            <a:ext cx="272129" cy="623136"/>
            <a:chOff x="10621135" y="4015151"/>
            <a:chExt cx="366427" cy="839065"/>
          </a:xfrm>
          <a:solidFill>
            <a:schemeClr val="bg1">
              <a:alpha val="44000"/>
            </a:schemeClr>
          </a:solidFill>
        </p:grpSpPr>
        <p:sp>
          <p:nvSpPr>
            <p:cNvPr id="47" name="椭圆 46"/>
            <p:cNvSpPr/>
            <p:nvPr/>
          </p:nvSpPr>
          <p:spPr>
            <a:xfrm rot="5400000">
              <a:off x="10918525" y="4015151"/>
              <a:ext cx="69037" cy="6903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微软雅黑" panose="020B0503020204020204" pitchFamily="34" charset="-122"/>
                <a:ea typeface="微软雅黑" panose="020B0503020204020204" pitchFamily="34" charset="-122"/>
              </a:endParaRPr>
            </a:p>
          </p:txBody>
        </p:sp>
        <p:sp>
          <p:nvSpPr>
            <p:cNvPr id="48" name="椭圆 47"/>
            <p:cNvSpPr/>
            <p:nvPr/>
          </p:nvSpPr>
          <p:spPr>
            <a:xfrm rot="5400000">
              <a:off x="10918525" y="4169157"/>
              <a:ext cx="69037" cy="6903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微软雅黑" panose="020B0503020204020204" pitchFamily="34" charset="-122"/>
                <a:ea typeface="微软雅黑" panose="020B0503020204020204" pitchFamily="34" charset="-122"/>
              </a:endParaRPr>
            </a:p>
          </p:txBody>
        </p:sp>
        <p:sp>
          <p:nvSpPr>
            <p:cNvPr id="49" name="椭圆 48"/>
            <p:cNvSpPr/>
            <p:nvPr/>
          </p:nvSpPr>
          <p:spPr>
            <a:xfrm rot="5400000">
              <a:off x="10918525" y="4323163"/>
              <a:ext cx="69037" cy="6903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微软雅黑" panose="020B0503020204020204" pitchFamily="34" charset="-122"/>
                <a:ea typeface="微软雅黑" panose="020B0503020204020204" pitchFamily="34" charset="-122"/>
              </a:endParaRPr>
            </a:p>
          </p:txBody>
        </p:sp>
        <p:sp>
          <p:nvSpPr>
            <p:cNvPr id="50" name="椭圆 49"/>
            <p:cNvSpPr/>
            <p:nvPr/>
          </p:nvSpPr>
          <p:spPr>
            <a:xfrm rot="5400000">
              <a:off x="10918525" y="4477168"/>
              <a:ext cx="69037" cy="6903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微软雅黑" panose="020B0503020204020204" pitchFamily="34" charset="-122"/>
                <a:ea typeface="微软雅黑" panose="020B0503020204020204" pitchFamily="34" charset="-122"/>
              </a:endParaRPr>
            </a:p>
          </p:txBody>
        </p:sp>
        <p:sp>
          <p:nvSpPr>
            <p:cNvPr id="51" name="椭圆 50"/>
            <p:cNvSpPr/>
            <p:nvPr/>
          </p:nvSpPr>
          <p:spPr>
            <a:xfrm rot="5400000">
              <a:off x="10918525" y="4631174"/>
              <a:ext cx="69037" cy="6903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微软雅黑" panose="020B0503020204020204" pitchFamily="34" charset="-122"/>
                <a:ea typeface="微软雅黑" panose="020B0503020204020204" pitchFamily="34" charset="-122"/>
              </a:endParaRPr>
            </a:p>
          </p:txBody>
        </p:sp>
        <p:sp>
          <p:nvSpPr>
            <p:cNvPr id="52" name="椭圆 51"/>
            <p:cNvSpPr/>
            <p:nvPr/>
          </p:nvSpPr>
          <p:spPr>
            <a:xfrm rot="5400000">
              <a:off x="10918525" y="4785179"/>
              <a:ext cx="69037" cy="6903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微软雅黑" panose="020B0503020204020204" pitchFamily="34" charset="-122"/>
                <a:ea typeface="微软雅黑" panose="020B0503020204020204" pitchFamily="34" charset="-122"/>
              </a:endParaRPr>
            </a:p>
          </p:txBody>
        </p:sp>
        <p:sp>
          <p:nvSpPr>
            <p:cNvPr id="53" name="椭圆 52"/>
            <p:cNvSpPr/>
            <p:nvPr/>
          </p:nvSpPr>
          <p:spPr>
            <a:xfrm rot="5400000">
              <a:off x="10769830" y="4015151"/>
              <a:ext cx="69037" cy="6903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微软雅黑" panose="020B0503020204020204" pitchFamily="34" charset="-122"/>
                <a:ea typeface="微软雅黑" panose="020B0503020204020204" pitchFamily="34" charset="-122"/>
              </a:endParaRPr>
            </a:p>
          </p:txBody>
        </p:sp>
        <p:sp>
          <p:nvSpPr>
            <p:cNvPr id="54" name="椭圆 53"/>
            <p:cNvSpPr/>
            <p:nvPr/>
          </p:nvSpPr>
          <p:spPr>
            <a:xfrm rot="5400000">
              <a:off x="10769830" y="4169157"/>
              <a:ext cx="69037" cy="6903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微软雅黑" panose="020B0503020204020204" pitchFamily="34" charset="-122"/>
                <a:ea typeface="微软雅黑" panose="020B0503020204020204" pitchFamily="34" charset="-122"/>
              </a:endParaRPr>
            </a:p>
          </p:txBody>
        </p:sp>
        <p:sp>
          <p:nvSpPr>
            <p:cNvPr id="55" name="椭圆 54"/>
            <p:cNvSpPr/>
            <p:nvPr/>
          </p:nvSpPr>
          <p:spPr>
            <a:xfrm rot="5400000">
              <a:off x="10769830" y="4323163"/>
              <a:ext cx="69037" cy="6903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微软雅黑" panose="020B0503020204020204" pitchFamily="34" charset="-122"/>
                <a:ea typeface="微软雅黑" panose="020B0503020204020204" pitchFamily="34" charset="-122"/>
              </a:endParaRPr>
            </a:p>
          </p:txBody>
        </p:sp>
        <p:sp>
          <p:nvSpPr>
            <p:cNvPr id="56" name="椭圆 55"/>
            <p:cNvSpPr/>
            <p:nvPr/>
          </p:nvSpPr>
          <p:spPr>
            <a:xfrm rot="5400000">
              <a:off x="10769830" y="4477168"/>
              <a:ext cx="69037" cy="6903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微软雅黑" panose="020B0503020204020204" pitchFamily="34" charset="-122"/>
                <a:ea typeface="微软雅黑" panose="020B0503020204020204" pitchFamily="34" charset="-122"/>
              </a:endParaRPr>
            </a:p>
          </p:txBody>
        </p:sp>
        <p:sp>
          <p:nvSpPr>
            <p:cNvPr id="57" name="椭圆 56"/>
            <p:cNvSpPr/>
            <p:nvPr/>
          </p:nvSpPr>
          <p:spPr>
            <a:xfrm rot="5400000">
              <a:off x="10769830" y="4631174"/>
              <a:ext cx="69037" cy="6903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微软雅黑" panose="020B0503020204020204" pitchFamily="34" charset="-122"/>
                <a:ea typeface="微软雅黑" panose="020B0503020204020204" pitchFamily="34" charset="-122"/>
              </a:endParaRPr>
            </a:p>
          </p:txBody>
        </p:sp>
        <p:sp>
          <p:nvSpPr>
            <p:cNvPr id="58" name="椭圆 57"/>
            <p:cNvSpPr/>
            <p:nvPr/>
          </p:nvSpPr>
          <p:spPr>
            <a:xfrm rot="5400000">
              <a:off x="10769830" y="4785179"/>
              <a:ext cx="69037" cy="6903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微软雅黑" panose="020B0503020204020204" pitchFamily="34" charset="-122"/>
                <a:ea typeface="微软雅黑" panose="020B0503020204020204" pitchFamily="34" charset="-122"/>
              </a:endParaRPr>
            </a:p>
          </p:txBody>
        </p:sp>
        <p:sp>
          <p:nvSpPr>
            <p:cNvPr id="59" name="椭圆 58"/>
            <p:cNvSpPr/>
            <p:nvPr/>
          </p:nvSpPr>
          <p:spPr>
            <a:xfrm rot="5400000">
              <a:off x="10621135" y="4015151"/>
              <a:ext cx="69037" cy="6903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微软雅黑" panose="020B0503020204020204" pitchFamily="34" charset="-122"/>
                <a:ea typeface="微软雅黑" panose="020B0503020204020204" pitchFamily="34" charset="-122"/>
              </a:endParaRPr>
            </a:p>
          </p:txBody>
        </p:sp>
        <p:sp>
          <p:nvSpPr>
            <p:cNvPr id="60" name="椭圆 59"/>
            <p:cNvSpPr/>
            <p:nvPr/>
          </p:nvSpPr>
          <p:spPr>
            <a:xfrm rot="5400000">
              <a:off x="10621135" y="4169157"/>
              <a:ext cx="69037" cy="6903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微软雅黑" panose="020B0503020204020204" pitchFamily="34" charset="-122"/>
                <a:ea typeface="微软雅黑" panose="020B0503020204020204" pitchFamily="34" charset="-122"/>
              </a:endParaRPr>
            </a:p>
          </p:txBody>
        </p:sp>
        <p:sp>
          <p:nvSpPr>
            <p:cNvPr id="61" name="椭圆 60"/>
            <p:cNvSpPr/>
            <p:nvPr/>
          </p:nvSpPr>
          <p:spPr>
            <a:xfrm rot="5400000">
              <a:off x="10621135" y="4323163"/>
              <a:ext cx="69037" cy="6903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微软雅黑" panose="020B0503020204020204" pitchFamily="34" charset="-122"/>
                <a:ea typeface="微软雅黑" panose="020B0503020204020204" pitchFamily="34" charset="-122"/>
              </a:endParaRPr>
            </a:p>
          </p:txBody>
        </p:sp>
        <p:sp>
          <p:nvSpPr>
            <p:cNvPr id="62" name="椭圆 61"/>
            <p:cNvSpPr/>
            <p:nvPr/>
          </p:nvSpPr>
          <p:spPr>
            <a:xfrm rot="5400000">
              <a:off x="10621135" y="4477168"/>
              <a:ext cx="69037" cy="6903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微软雅黑" panose="020B0503020204020204" pitchFamily="34" charset="-122"/>
                <a:ea typeface="微软雅黑" panose="020B0503020204020204" pitchFamily="34" charset="-122"/>
              </a:endParaRPr>
            </a:p>
          </p:txBody>
        </p:sp>
        <p:sp>
          <p:nvSpPr>
            <p:cNvPr id="63" name="椭圆 62"/>
            <p:cNvSpPr/>
            <p:nvPr/>
          </p:nvSpPr>
          <p:spPr>
            <a:xfrm rot="5400000">
              <a:off x="10621135" y="4631174"/>
              <a:ext cx="69037" cy="6903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微软雅黑" panose="020B0503020204020204" pitchFamily="34" charset="-122"/>
                <a:ea typeface="微软雅黑" panose="020B0503020204020204" pitchFamily="34" charset="-122"/>
              </a:endParaRPr>
            </a:p>
          </p:txBody>
        </p:sp>
        <p:sp>
          <p:nvSpPr>
            <p:cNvPr id="64" name="椭圆 63"/>
            <p:cNvSpPr/>
            <p:nvPr/>
          </p:nvSpPr>
          <p:spPr>
            <a:xfrm rot="5400000">
              <a:off x="10621135" y="4785179"/>
              <a:ext cx="69037" cy="6903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微软雅黑" panose="020B0503020204020204" pitchFamily="34" charset="-122"/>
                <a:ea typeface="微软雅黑" panose="020B0503020204020204" pitchFamily="34" charset="-122"/>
              </a:endParaRPr>
            </a:p>
          </p:txBody>
        </p:sp>
      </p:gr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5:prstTrans prst="peelOff"/>
      </p:transition>
    </mc:Choice>
    <mc:Fallback>
      <p:transition spd="slow">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817948" y="269402"/>
            <a:ext cx="7562367" cy="584775"/>
          </a:xfrm>
          <a:prstGeom prst="rect">
            <a:avLst/>
          </a:prstGeom>
          <a:noFill/>
        </p:spPr>
        <p:txBody>
          <a:bodyPr wrap="square">
            <a:spAutoFit/>
          </a:bodyPr>
          <a:lstStyle/>
          <a:p>
            <a:r>
              <a:rPr lang="zh-CN" altLang="en-US" sz="3200">
                <a:latin typeface="微软雅黑" panose="020B0503020204020204" pitchFamily="34" charset="-122"/>
                <a:ea typeface="微软雅黑" panose="020B0503020204020204" pitchFamily="34" charset="-122"/>
              </a:rPr>
              <a:t>营销战略模型（</a:t>
            </a:r>
            <a:r>
              <a:rPr lang="en-US" altLang="zh-CN" sz="3200">
                <a:latin typeface="微软雅黑" panose="020B0503020204020204" pitchFamily="34" charset="-122"/>
                <a:ea typeface="微软雅黑" panose="020B0503020204020204" pitchFamily="34" charset="-122"/>
              </a:rPr>
              <a:t>31</a:t>
            </a:r>
            <a:r>
              <a:rPr lang="zh-CN" altLang="en-US" sz="3200">
                <a:latin typeface="微软雅黑" panose="020B0503020204020204" pitchFamily="34" charset="-122"/>
                <a:ea typeface="微软雅黑" panose="020B0503020204020204" pitchFamily="34" charset="-122"/>
              </a:rPr>
              <a:t>个）</a:t>
            </a:r>
            <a:endParaRPr lang="zh-CN" altLang="en-US" sz="3200">
              <a:latin typeface="微软雅黑" panose="020B0503020204020204" pitchFamily="34" charset="-122"/>
              <a:ea typeface="微软雅黑" panose="020B0503020204020204" pitchFamily="34" charset="-122"/>
            </a:endParaRPr>
          </a:p>
        </p:txBody>
      </p:sp>
      <p:graphicFrame>
        <p:nvGraphicFramePr>
          <p:cNvPr id="4" name="图示 3"/>
          <p:cNvGraphicFramePr/>
          <p:nvPr/>
        </p:nvGraphicFramePr>
        <p:xfrm>
          <a:off x="896882" y="1182121"/>
          <a:ext cx="10601435" cy="5229189"/>
        </p:xfrm>
        <a:graphic>
          <a:graphicData uri="http://schemas.openxmlformats.org/drawingml/2006/diagram">
            <dgm:relIds xmlns:dgm="http://schemas.openxmlformats.org/drawingml/2006/diagram" xmlns:r="http://schemas.openxmlformats.org/officeDocument/2006/relationships" r:dm="rId1" r:lo="rId2" r:qs="rId3" r:cs="rId4"/>
          </a:graphicData>
        </a:graphic>
      </p:graphicFrame>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5:prstTrans prst="peelOff"/>
      </p:transition>
    </mc:Choice>
    <mc:Fallback>
      <p:transition spd="slow">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灯片编号占位符 1"/>
          <p:cNvSpPr>
            <a:spLocks noGrp="1"/>
          </p:cNvSpPr>
          <p:nvPr>
            <p:ph type="sldNum" sz="quarter" idx="4294967295"/>
          </p:nvPr>
        </p:nvSpPr>
        <p:spPr>
          <a:xfrm>
            <a:off x="9162143" y="158750"/>
            <a:ext cx="2743200" cy="365125"/>
          </a:xfrm>
          <a:prstGeom prst="rect">
            <a:avLst/>
          </a:prstGeom>
        </p:spPr>
        <p:txBody>
          <a:bodyPr vert="horz" lIns="91440" tIns="45720" rIns="91440" bIns="45720" rtlCol="0" anchor="ctr"/>
          <a:lstStyle>
            <a:defPPr>
              <a:defRPr lang="zh-CN"/>
            </a:defPPr>
            <a:lvl1pPr marL="0" algn="r" defTabSz="914400" rtl="0" eaLnBrk="1" latinLnBrk="0" hangingPunct="1">
              <a:defRPr sz="1050" b="0" kern="1200">
                <a:solidFill>
                  <a:srgbClr val="002E1A"/>
                </a:solidFill>
                <a:latin typeface="Abadi" panose="020B0604020104020204" pitchFamily="34" charset="0"/>
                <a:ea typeface="微软雅黑" panose="020B0503020204020204" pitchFamily="34" charset="-122"/>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33161F78-D6A4-4A79-93D8-644D6A83810E}" type="slidenum">
              <a:rPr lang="zh-CN" altLang="en-US" smtClean="0"/>
            </a:fld>
            <a:endParaRPr lang="zh-CN" altLang="en-US"/>
          </a:p>
        </p:txBody>
      </p:sp>
      <p:sp>
        <p:nvSpPr>
          <p:cNvPr id="4" name="Freeform 5"/>
          <p:cNvSpPr/>
          <p:nvPr/>
        </p:nvSpPr>
        <p:spPr bwMode="auto">
          <a:xfrm>
            <a:off x="4062434" y="2860765"/>
            <a:ext cx="2118397" cy="1753591"/>
          </a:xfrm>
          <a:custGeom>
            <a:avLst/>
            <a:gdLst>
              <a:gd name="T0" fmla="*/ 1675 w 1675"/>
              <a:gd name="T1" fmla="*/ 725 h 1454"/>
              <a:gd name="T2" fmla="*/ 1256 w 1675"/>
              <a:gd name="T3" fmla="*/ 1454 h 1454"/>
              <a:gd name="T4" fmla="*/ 418 w 1675"/>
              <a:gd name="T5" fmla="*/ 1454 h 1454"/>
              <a:gd name="T6" fmla="*/ 0 w 1675"/>
              <a:gd name="T7" fmla="*/ 725 h 1454"/>
              <a:gd name="T8" fmla="*/ 418 w 1675"/>
              <a:gd name="T9" fmla="*/ 0 h 1454"/>
              <a:gd name="T10" fmla="*/ 1256 w 1675"/>
              <a:gd name="T11" fmla="*/ 0 h 1454"/>
              <a:gd name="T12" fmla="*/ 1671 w 1675"/>
              <a:gd name="T13" fmla="*/ 716 h 1454"/>
              <a:gd name="T14" fmla="*/ 1675 w 1675"/>
              <a:gd name="T15" fmla="*/ 725 h 145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674" h="1454">
                <a:moveTo>
                  <a:pt x="1675" y="725"/>
                </a:moveTo>
                <a:lnTo>
                  <a:pt x="1256" y="1454"/>
                </a:lnTo>
                <a:lnTo>
                  <a:pt x="418" y="1454"/>
                </a:lnTo>
                <a:lnTo>
                  <a:pt x="0" y="725"/>
                </a:lnTo>
                <a:lnTo>
                  <a:pt x="418" y="0"/>
                </a:lnTo>
                <a:lnTo>
                  <a:pt x="1256" y="0"/>
                </a:lnTo>
                <a:lnTo>
                  <a:pt x="1671" y="716"/>
                </a:lnTo>
                <a:lnTo>
                  <a:pt x="1675" y="725"/>
                </a:lnTo>
                <a:close/>
              </a:path>
            </a:pathLst>
          </a:custGeom>
          <a:solidFill>
            <a:schemeClr val="bg1">
              <a:lumMod val="95000"/>
            </a:schemeClr>
          </a:solidFill>
          <a:ln>
            <a:noFill/>
          </a:ln>
        </p:spPr>
        <p:txBody>
          <a:bodyPr vert="horz" wrap="square" lIns="91440" tIns="45720" rIns="91440" bIns="45720" numCol="1" anchor="t" anchorCtr="0" compatLnSpc="1"/>
          <a:lstStyle/>
          <a:p>
            <a:endParaRPr lang="en-US">
              <a:latin typeface="微软雅黑" panose="020B0503020204020204" pitchFamily="34" charset="-122"/>
              <a:ea typeface="微软雅黑" panose="020B0503020204020204" pitchFamily="34" charset="-122"/>
              <a:sym typeface="思源黑体" panose="020B0500000000000000" pitchFamily="34" charset="-122"/>
            </a:endParaRPr>
          </a:p>
        </p:txBody>
      </p:sp>
      <p:sp>
        <p:nvSpPr>
          <p:cNvPr id="5" name="Freeform 6"/>
          <p:cNvSpPr/>
          <p:nvPr/>
        </p:nvSpPr>
        <p:spPr bwMode="auto">
          <a:xfrm>
            <a:off x="4062434" y="4681895"/>
            <a:ext cx="2118397" cy="1753591"/>
          </a:xfrm>
          <a:custGeom>
            <a:avLst/>
            <a:gdLst>
              <a:gd name="T0" fmla="*/ 1675 w 1675"/>
              <a:gd name="T1" fmla="*/ 729 h 1454"/>
              <a:gd name="T2" fmla="*/ 1671 w 1675"/>
              <a:gd name="T3" fmla="*/ 738 h 1454"/>
              <a:gd name="T4" fmla="*/ 1256 w 1675"/>
              <a:gd name="T5" fmla="*/ 1454 h 1454"/>
              <a:gd name="T6" fmla="*/ 418 w 1675"/>
              <a:gd name="T7" fmla="*/ 1454 h 1454"/>
              <a:gd name="T8" fmla="*/ 0 w 1675"/>
              <a:gd name="T9" fmla="*/ 729 h 1454"/>
              <a:gd name="T10" fmla="*/ 418 w 1675"/>
              <a:gd name="T11" fmla="*/ 0 h 1454"/>
              <a:gd name="T12" fmla="*/ 1256 w 1675"/>
              <a:gd name="T13" fmla="*/ 0 h 1454"/>
              <a:gd name="T14" fmla="*/ 1675 w 1675"/>
              <a:gd name="T15" fmla="*/ 729 h 145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674" h="1454">
                <a:moveTo>
                  <a:pt x="1675" y="729"/>
                </a:moveTo>
                <a:lnTo>
                  <a:pt x="1671" y="738"/>
                </a:lnTo>
                <a:lnTo>
                  <a:pt x="1256" y="1454"/>
                </a:lnTo>
                <a:lnTo>
                  <a:pt x="418" y="1454"/>
                </a:lnTo>
                <a:lnTo>
                  <a:pt x="0" y="729"/>
                </a:lnTo>
                <a:lnTo>
                  <a:pt x="418" y="0"/>
                </a:lnTo>
                <a:lnTo>
                  <a:pt x="1256" y="0"/>
                </a:lnTo>
                <a:lnTo>
                  <a:pt x="1675" y="729"/>
                </a:lnTo>
                <a:close/>
              </a:path>
            </a:pathLst>
          </a:custGeom>
          <a:solidFill>
            <a:schemeClr val="bg1">
              <a:lumMod val="95000"/>
            </a:schemeClr>
          </a:solidFill>
          <a:ln>
            <a:noFill/>
          </a:ln>
        </p:spPr>
        <p:txBody>
          <a:bodyPr vert="horz" wrap="square" lIns="91440" tIns="45720" rIns="91440" bIns="45720" numCol="1" anchor="t" anchorCtr="0" compatLnSpc="1"/>
          <a:lstStyle/>
          <a:p>
            <a:endParaRPr lang="en-US">
              <a:latin typeface="微软雅黑" panose="020B0503020204020204" pitchFamily="34" charset="-122"/>
              <a:ea typeface="微软雅黑" panose="020B0503020204020204" pitchFamily="34" charset="-122"/>
              <a:sym typeface="思源黑体" panose="020B0500000000000000" pitchFamily="34" charset="-122"/>
            </a:endParaRPr>
          </a:p>
        </p:txBody>
      </p:sp>
      <p:sp>
        <p:nvSpPr>
          <p:cNvPr id="6" name="Freeform 7"/>
          <p:cNvSpPr/>
          <p:nvPr/>
        </p:nvSpPr>
        <p:spPr bwMode="auto">
          <a:xfrm>
            <a:off x="6313626" y="2860765"/>
            <a:ext cx="2119662" cy="1753591"/>
          </a:xfrm>
          <a:custGeom>
            <a:avLst/>
            <a:gdLst>
              <a:gd name="T0" fmla="*/ 1676 w 1676"/>
              <a:gd name="T1" fmla="*/ 725 h 1454"/>
              <a:gd name="T2" fmla="*/ 1257 w 1676"/>
              <a:gd name="T3" fmla="*/ 1454 h 1454"/>
              <a:gd name="T4" fmla="*/ 419 w 1676"/>
              <a:gd name="T5" fmla="*/ 1454 h 1454"/>
              <a:gd name="T6" fmla="*/ 0 w 1676"/>
              <a:gd name="T7" fmla="*/ 725 h 1454"/>
              <a:gd name="T8" fmla="*/ 4 w 1676"/>
              <a:gd name="T9" fmla="*/ 716 h 1454"/>
              <a:gd name="T10" fmla="*/ 419 w 1676"/>
              <a:gd name="T11" fmla="*/ 0 h 1454"/>
              <a:gd name="T12" fmla="*/ 1257 w 1676"/>
              <a:gd name="T13" fmla="*/ 0 h 1454"/>
              <a:gd name="T14" fmla="*/ 1676 w 1676"/>
              <a:gd name="T15" fmla="*/ 725 h 145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676" h="1454">
                <a:moveTo>
                  <a:pt x="1676" y="725"/>
                </a:moveTo>
                <a:lnTo>
                  <a:pt x="1257" y="1454"/>
                </a:lnTo>
                <a:lnTo>
                  <a:pt x="419" y="1454"/>
                </a:lnTo>
                <a:lnTo>
                  <a:pt x="0" y="725"/>
                </a:lnTo>
                <a:lnTo>
                  <a:pt x="4" y="716"/>
                </a:lnTo>
                <a:lnTo>
                  <a:pt x="419" y="0"/>
                </a:lnTo>
                <a:lnTo>
                  <a:pt x="1257" y="0"/>
                </a:lnTo>
                <a:lnTo>
                  <a:pt x="1676" y="725"/>
                </a:lnTo>
                <a:close/>
              </a:path>
            </a:pathLst>
          </a:custGeom>
          <a:solidFill>
            <a:schemeClr val="bg1">
              <a:lumMod val="95000"/>
            </a:schemeClr>
          </a:solidFill>
          <a:ln>
            <a:noFill/>
          </a:ln>
        </p:spPr>
        <p:txBody>
          <a:bodyPr vert="horz" wrap="square" lIns="91440" tIns="45720" rIns="91440" bIns="45720" numCol="1" anchor="t" anchorCtr="0" compatLnSpc="1"/>
          <a:lstStyle/>
          <a:p>
            <a:endParaRPr lang="en-US">
              <a:latin typeface="微软雅黑" panose="020B0503020204020204" pitchFamily="34" charset="-122"/>
              <a:ea typeface="微软雅黑" panose="020B0503020204020204" pitchFamily="34" charset="-122"/>
              <a:sym typeface="思源黑体" panose="020B0500000000000000" pitchFamily="34" charset="-122"/>
            </a:endParaRPr>
          </a:p>
        </p:txBody>
      </p:sp>
      <p:sp>
        <p:nvSpPr>
          <p:cNvPr id="7" name="Freeform 8"/>
          <p:cNvSpPr/>
          <p:nvPr/>
        </p:nvSpPr>
        <p:spPr bwMode="auto">
          <a:xfrm>
            <a:off x="6313626" y="4681895"/>
            <a:ext cx="2119662" cy="1753591"/>
          </a:xfrm>
          <a:custGeom>
            <a:avLst/>
            <a:gdLst>
              <a:gd name="T0" fmla="*/ 1676 w 1676"/>
              <a:gd name="T1" fmla="*/ 729 h 1454"/>
              <a:gd name="T2" fmla="*/ 1257 w 1676"/>
              <a:gd name="T3" fmla="*/ 1454 h 1454"/>
              <a:gd name="T4" fmla="*/ 419 w 1676"/>
              <a:gd name="T5" fmla="*/ 1454 h 1454"/>
              <a:gd name="T6" fmla="*/ 4 w 1676"/>
              <a:gd name="T7" fmla="*/ 738 h 1454"/>
              <a:gd name="T8" fmla="*/ 0 w 1676"/>
              <a:gd name="T9" fmla="*/ 729 h 1454"/>
              <a:gd name="T10" fmla="*/ 419 w 1676"/>
              <a:gd name="T11" fmla="*/ 0 h 1454"/>
              <a:gd name="T12" fmla="*/ 1257 w 1676"/>
              <a:gd name="T13" fmla="*/ 0 h 1454"/>
              <a:gd name="T14" fmla="*/ 1676 w 1676"/>
              <a:gd name="T15" fmla="*/ 729 h 145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676" h="1454">
                <a:moveTo>
                  <a:pt x="1676" y="729"/>
                </a:moveTo>
                <a:lnTo>
                  <a:pt x="1257" y="1454"/>
                </a:lnTo>
                <a:lnTo>
                  <a:pt x="419" y="1454"/>
                </a:lnTo>
                <a:lnTo>
                  <a:pt x="4" y="738"/>
                </a:lnTo>
                <a:lnTo>
                  <a:pt x="0" y="729"/>
                </a:lnTo>
                <a:lnTo>
                  <a:pt x="419" y="0"/>
                </a:lnTo>
                <a:lnTo>
                  <a:pt x="1257" y="0"/>
                </a:lnTo>
                <a:lnTo>
                  <a:pt x="1676" y="729"/>
                </a:lnTo>
                <a:close/>
              </a:path>
            </a:pathLst>
          </a:custGeom>
          <a:solidFill>
            <a:schemeClr val="bg1">
              <a:lumMod val="95000"/>
            </a:schemeClr>
          </a:solidFill>
          <a:ln>
            <a:noFill/>
          </a:ln>
        </p:spPr>
        <p:txBody>
          <a:bodyPr vert="horz" wrap="square" lIns="91440" tIns="45720" rIns="91440" bIns="45720" numCol="1" anchor="t" anchorCtr="0" compatLnSpc="1"/>
          <a:lstStyle/>
          <a:p>
            <a:endParaRPr lang="en-US">
              <a:latin typeface="微软雅黑" panose="020B0503020204020204" pitchFamily="34" charset="-122"/>
              <a:ea typeface="微软雅黑" panose="020B0503020204020204" pitchFamily="34" charset="-122"/>
              <a:sym typeface="思源黑体" panose="020B0500000000000000" pitchFamily="34" charset="-122"/>
            </a:endParaRPr>
          </a:p>
        </p:txBody>
      </p:sp>
      <p:sp>
        <p:nvSpPr>
          <p:cNvPr id="8" name="Freeform 9"/>
          <p:cNvSpPr/>
          <p:nvPr/>
        </p:nvSpPr>
        <p:spPr bwMode="auto">
          <a:xfrm>
            <a:off x="6313626" y="3724294"/>
            <a:ext cx="905536" cy="890062"/>
          </a:xfrm>
          <a:custGeom>
            <a:avLst/>
            <a:gdLst>
              <a:gd name="T0" fmla="*/ 164 w 164"/>
              <a:gd name="T1" fmla="*/ 169 h 169"/>
              <a:gd name="T2" fmla="*/ 96 w 164"/>
              <a:gd name="T3" fmla="*/ 169 h 169"/>
              <a:gd name="T4" fmla="*/ 0 w 164"/>
              <a:gd name="T5" fmla="*/ 2 h 169"/>
              <a:gd name="T6" fmla="*/ 1 w 164"/>
              <a:gd name="T7" fmla="*/ 0 h 169"/>
              <a:gd name="T8" fmla="*/ 164 w 164"/>
              <a:gd name="T9" fmla="*/ 169 h 169"/>
            </a:gdLst>
            <a:ahLst/>
            <a:cxnLst>
              <a:cxn ang="0">
                <a:pos x="T0" y="T1"/>
              </a:cxn>
              <a:cxn ang="0">
                <a:pos x="T2" y="T3"/>
              </a:cxn>
              <a:cxn ang="0">
                <a:pos x="T4" y="T5"/>
              </a:cxn>
              <a:cxn ang="0">
                <a:pos x="T6" y="T7"/>
              </a:cxn>
              <a:cxn ang="0">
                <a:pos x="T8" y="T9"/>
              </a:cxn>
            </a:cxnLst>
            <a:rect l="0" t="0" r="r" b="b"/>
            <a:pathLst>
              <a:path w="164" h="169">
                <a:moveTo>
                  <a:pt x="164" y="169"/>
                </a:moveTo>
                <a:cubicBezTo>
                  <a:pt x="96" y="169"/>
                  <a:pt x="96" y="169"/>
                  <a:pt x="96" y="169"/>
                </a:cubicBezTo>
                <a:cubicBezTo>
                  <a:pt x="0" y="2"/>
                  <a:pt x="0" y="2"/>
                  <a:pt x="0" y="2"/>
                </a:cubicBezTo>
                <a:cubicBezTo>
                  <a:pt x="1" y="0"/>
                  <a:pt x="1" y="0"/>
                  <a:pt x="1" y="0"/>
                </a:cubicBezTo>
                <a:cubicBezTo>
                  <a:pt x="90" y="7"/>
                  <a:pt x="160" y="79"/>
                  <a:pt x="164" y="169"/>
                </a:cubicBezTo>
                <a:close/>
              </a:path>
            </a:pathLst>
          </a:custGeom>
          <a:solidFill>
            <a:schemeClr val="accent2"/>
          </a:solidFill>
          <a:ln>
            <a:noFill/>
          </a:ln>
        </p:spPr>
        <p:txBody>
          <a:bodyPr vert="horz" wrap="square" lIns="91440" tIns="45720" rIns="91440" bIns="45720" numCol="1" anchor="t" anchorCtr="0" compatLnSpc="1"/>
          <a:lstStyle/>
          <a:p>
            <a:endParaRPr lang="en-US">
              <a:latin typeface="微软雅黑" panose="020B0503020204020204" pitchFamily="34" charset="-122"/>
              <a:ea typeface="微软雅黑" panose="020B0503020204020204" pitchFamily="34" charset="-122"/>
              <a:sym typeface="思源黑体" panose="020B0500000000000000" pitchFamily="34" charset="-122"/>
            </a:endParaRPr>
          </a:p>
        </p:txBody>
      </p:sp>
      <p:sp>
        <p:nvSpPr>
          <p:cNvPr id="9" name="Freeform 10"/>
          <p:cNvSpPr/>
          <p:nvPr/>
        </p:nvSpPr>
        <p:spPr bwMode="auto">
          <a:xfrm>
            <a:off x="6313626" y="4681895"/>
            <a:ext cx="905536" cy="890062"/>
          </a:xfrm>
          <a:custGeom>
            <a:avLst/>
            <a:gdLst>
              <a:gd name="T0" fmla="*/ 164 w 164"/>
              <a:gd name="T1" fmla="*/ 0 h 169"/>
              <a:gd name="T2" fmla="*/ 1 w 164"/>
              <a:gd name="T3" fmla="*/ 169 h 169"/>
              <a:gd name="T4" fmla="*/ 0 w 164"/>
              <a:gd name="T5" fmla="*/ 167 h 169"/>
              <a:gd name="T6" fmla="*/ 96 w 164"/>
              <a:gd name="T7" fmla="*/ 0 h 169"/>
              <a:gd name="T8" fmla="*/ 164 w 164"/>
              <a:gd name="T9" fmla="*/ 0 h 169"/>
            </a:gdLst>
            <a:ahLst/>
            <a:cxnLst>
              <a:cxn ang="0">
                <a:pos x="T0" y="T1"/>
              </a:cxn>
              <a:cxn ang="0">
                <a:pos x="T2" y="T3"/>
              </a:cxn>
              <a:cxn ang="0">
                <a:pos x="T4" y="T5"/>
              </a:cxn>
              <a:cxn ang="0">
                <a:pos x="T6" y="T7"/>
              </a:cxn>
              <a:cxn ang="0">
                <a:pos x="T8" y="T9"/>
              </a:cxn>
            </a:cxnLst>
            <a:rect l="0" t="0" r="r" b="b"/>
            <a:pathLst>
              <a:path w="164" h="169">
                <a:moveTo>
                  <a:pt x="164" y="0"/>
                </a:moveTo>
                <a:cubicBezTo>
                  <a:pt x="160" y="90"/>
                  <a:pt x="90" y="163"/>
                  <a:pt x="1" y="169"/>
                </a:cubicBezTo>
                <a:cubicBezTo>
                  <a:pt x="0" y="167"/>
                  <a:pt x="0" y="167"/>
                  <a:pt x="0" y="167"/>
                </a:cubicBezTo>
                <a:cubicBezTo>
                  <a:pt x="96" y="0"/>
                  <a:pt x="96" y="0"/>
                  <a:pt x="96" y="0"/>
                </a:cubicBezTo>
                <a:lnTo>
                  <a:pt x="164" y="0"/>
                </a:lnTo>
                <a:close/>
              </a:path>
            </a:pathLst>
          </a:custGeom>
          <a:solidFill>
            <a:schemeClr val="accent3"/>
          </a:solidFill>
          <a:ln>
            <a:noFill/>
          </a:ln>
        </p:spPr>
        <p:txBody>
          <a:bodyPr vert="horz" wrap="square" lIns="91440" tIns="45720" rIns="91440" bIns="45720" numCol="1" anchor="t" anchorCtr="0" compatLnSpc="1"/>
          <a:lstStyle/>
          <a:p>
            <a:endParaRPr lang="en-US">
              <a:latin typeface="微软雅黑" panose="020B0503020204020204" pitchFamily="34" charset="-122"/>
              <a:ea typeface="微软雅黑" panose="020B0503020204020204" pitchFamily="34" charset="-122"/>
              <a:sym typeface="思源黑体" panose="020B0500000000000000" pitchFamily="34" charset="-122"/>
            </a:endParaRPr>
          </a:p>
        </p:txBody>
      </p:sp>
      <p:sp>
        <p:nvSpPr>
          <p:cNvPr id="10" name="Freeform 11"/>
          <p:cNvSpPr/>
          <p:nvPr/>
        </p:nvSpPr>
        <p:spPr bwMode="auto">
          <a:xfrm>
            <a:off x="5276561" y="4681895"/>
            <a:ext cx="904272" cy="890062"/>
          </a:xfrm>
          <a:custGeom>
            <a:avLst/>
            <a:gdLst>
              <a:gd name="T0" fmla="*/ 164 w 164"/>
              <a:gd name="T1" fmla="*/ 167 h 169"/>
              <a:gd name="T2" fmla="*/ 163 w 164"/>
              <a:gd name="T3" fmla="*/ 169 h 169"/>
              <a:gd name="T4" fmla="*/ 0 w 164"/>
              <a:gd name="T5" fmla="*/ 0 h 169"/>
              <a:gd name="T6" fmla="*/ 68 w 164"/>
              <a:gd name="T7" fmla="*/ 0 h 169"/>
              <a:gd name="T8" fmla="*/ 164 w 164"/>
              <a:gd name="T9" fmla="*/ 167 h 169"/>
            </a:gdLst>
            <a:ahLst/>
            <a:cxnLst>
              <a:cxn ang="0">
                <a:pos x="T0" y="T1"/>
              </a:cxn>
              <a:cxn ang="0">
                <a:pos x="T2" y="T3"/>
              </a:cxn>
              <a:cxn ang="0">
                <a:pos x="T4" y="T5"/>
              </a:cxn>
              <a:cxn ang="0">
                <a:pos x="T6" y="T7"/>
              </a:cxn>
              <a:cxn ang="0">
                <a:pos x="T8" y="T9"/>
              </a:cxn>
            </a:cxnLst>
            <a:rect l="0" t="0" r="r" b="b"/>
            <a:pathLst>
              <a:path w="164" h="169">
                <a:moveTo>
                  <a:pt x="164" y="167"/>
                </a:moveTo>
                <a:cubicBezTo>
                  <a:pt x="163" y="169"/>
                  <a:pt x="163" y="169"/>
                  <a:pt x="163" y="169"/>
                </a:cubicBezTo>
                <a:cubicBezTo>
                  <a:pt x="74" y="163"/>
                  <a:pt x="3" y="90"/>
                  <a:pt x="0" y="0"/>
                </a:cubicBezTo>
                <a:cubicBezTo>
                  <a:pt x="68" y="0"/>
                  <a:pt x="68" y="0"/>
                  <a:pt x="68" y="0"/>
                </a:cubicBezTo>
                <a:lnTo>
                  <a:pt x="164" y="167"/>
                </a:lnTo>
                <a:close/>
              </a:path>
            </a:pathLst>
          </a:custGeom>
          <a:solidFill>
            <a:schemeClr val="accent4"/>
          </a:solidFill>
          <a:ln>
            <a:noFill/>
          </a:ln>
        </p:spPr>
        <p:txBody>
          <a:bodyPr vert="horz" wrap="square" lIns="91440" tIns="45720" rIns="91440" bIns="45720" numCol="1" anchor="t" anchorCtr="0" compatLnSpc="1"/>
          <a:lstStyle/>
          <a:p>
            <a:endParaRPr lang="en-US">
              <a:latin typeface="微软雅黑" panose="020B0503020204020204" pitchFamily="34" charset="-122"/>
              <a:ea typeface="微软雅黑" panose="020B0503020204020204" pitchFamily="34" charset="-122"/>
              <a:sym typeface="思源黑体" panose="020B0500000000000000" pitchFamily="34" charset="-122"/>
            </a:endParaRPr>
          </a:p>
        </p:txBody>
      </p:sp>
      <p:sp>
        <p:nvSpPr>
          <p:cNvPr id="11" name="Freeform 12"/>
          <p:cNvSpPr/>
          <p:nvPr/>
        </p:nvSpPr>
        <p:spPr bwMode="auto">
          <a:xfrm>
            <a:off x="5276561" y="3724294"/>
            <a:ext cx="904272" cy="890062"/>
          </a:xfrm>
          <a:custGeom>
            <a:avLst/>
            <a:gdLst>
              <a:gd name="T0" fmla="*/ 164 w 164"/>
              <a:gd name="T1" fmla="*/ 2 h 169"/>
              <a:gd name="T2" fmla="*/ 68 w 164"/>
              <a:gd name="T3" fmla="*/ 169 h 169"/>
              <a:gd name="T4" fmla="*/ 0 w 164"/>
              <a:gd name="T5" fmla="*/ 169 h 169"/>
              <a:gd name="T6" fmla="*/ 163 w 164"/>
              <a:gd name="T7" fmla="*/ 0 h 169"/>
              <a:gd name="T8" fmla="*/ 164 w 164"/>
              <a:gd name="T9" fmla="*/ 2 h 169"/>
            </a:gdLst>
            <a:ahLst/>
            <a:cxnLst>
              <a:cxn ang="0">
                <a:pos x="T0" y="T1"/>
              </a:cxn>
              <a:cxn ang="0">
                <a:pos x="T2" y="T3"/>
              </a:cxn>
              <a:cxn ang="0">
                <a:pos x="T4" y="T5"/>
              </a:cxn>
              <a:cxn ang="0">
                <a:pos x="T6" y="T7"/>
              </a:cxn>
              <a:cxn ang="0">
                <a:pos x="T8" y="T9"/>
              </a:cxn>
            </a:cxnLst>
            <a:rect l="0" t="0" r="r" b="b"/>
            <a:pathLst>
              <a:path w="164" h="169">
                <a:moveTo>
                  <a:pt x="164" y="2"/>
                </a:moveTo>
                <a:cubicBezTo>
                  <a:pt x="68" y="169"/>
                  <a:pt x="68" y="169"/>
                  <a:pt x="68" y="169"/>
                </a:cubicBezTo>
                <a:cubicBezTo>
                  <a:pt x="0" y="169"/>
                  <a:pt x="0" y="169"/>
                  <a:pt x="0" y="169"/>
                </a:cubicBezTo>
                <a:cubicBezTo>
                  <a:pt x="3" y="79"/>
                  <a:pt x="74" y="7"/>
                  <a:pt x="163" y="0"/>
                </a:cubicBezTo>
                <a:lnTo>
                  <a:pt x="164" y="2"/>
                </a:lnTo>
                <a:close/>
              </a:path>
            </a:pathLst>
          </a:custGeom>
          <a:solidFill>
            <a:schemeClr val="accent1"/>
          </a:solidFill>
          <a:ln>
            <a:noFill/>
          </a:ln>
        </p:spPr>
        <p:txBody>
          <a:bodyPr vert="horz" wrap="square" lIns="91440" tIns="45720" rIns="91440" bIns="45720" numCol="1" anchor="t" anchorCtr="0" compatLnSpc="1"/>
          <a:lstStyle/>
          <a:p>
            <a:endParaRPr lang="en-US">
              <a:latin typeface="微软雅黑" panose="020B0503020204020204" pitchFamily="34" charset="-122"/>
              <a:ea typeface="微软雅黑" panose="020B0503020204020204" pitchFamily="34" charset="-122"/>
              <a:sym typeface="思源黑体" panose="020B0500000000000000" pitchFamily="34" charset="-122"/>
            </a:endParaRPr>
          </a:p>
        </p:txBody>
      </p:sp>
      <p:grpSp>
        <p:nvGrpSpPr>
          <p:cNvPr id="12" name="Group 21"/>
          <p:cNvGrpSpPr/>
          <p:nvPr/>
        </p:nvGrpSpPr>
        <p:grpSpPr>
          <a:xfrm>
            <a:off x="5132383" y="3718264"/>
            <a:ext cx="2224634" cy="1869372"/>
            <a:chOff x="4689475" y="2201863"/>
            <a:chExt cx="2792413" cy="2460625"/>
          </a:xfrm>
          <a:solidFill>
            <a:schemeClr val="bg1">
              <a:lumMod val="85000"/>
            </a:schemeClr>
          </a:solidFill>
        </p:grpSpPr>
        <p:sp>
          <p:nvSpPr>
            <p:cNvPr id="13" name="Freeform 13"/>
            <p:cNvSpPr>
              <a:spLocks noEditPoints="1"/>
            </p:cNvSpPr>
            <p:nvPr/>
          </p:nvSpPr>
          <p:spPr bwMode="auto">
            <a:xfrm>
              <a:off x="4724400" y="2244725"/>
              <a:ext cx="2728913" cy="2370138"/>
            </a:xfrm>
            <a:custGeom>
              <a:avLst/>
              <a:gdLst>
                <a:gd name="T0" fmla="*/ 1292 w 1719"/>
                <a:gd name="T1" fmla="*/ 1493 h 1493"/>
                <a:gd name="T2" fmla="*/ 428 w 1719"/>
                <a:gd name="T3" fmla="*/ 1493 h 1493"/>
                <a:gd name="T4" fmla="*/ 428 w 1719"/>
                <a:gd name="T5" fmla="*/ 1488 h 1493"/>
                <a:gd name="T6" fmla="*/ 0 w 1719"/>
                <a:gd name="T7" fmla="*/ 746 h 1493"/>
                <a:gd name="T8" fmla="*/ 0 w 1719"/>
                <a:gd name="T9" fmla="*/ 742 h 1493"/>
                <a:gd name="T10" fmla="*/ 428 w 1719"/>
                <a:gd name="T11" fmla="*/ 0 h 1493"/>
                <a:gd name="T12" fmla="*/ 1292 w 1719"/>
                <a:gd name="T13" fmla="*/ 0 h 1493"/>
                <a:gd name="T14" fmla="*/ 1292 w 1719"/>
                <a:gd name="T15" fmla="*/ 0 h 1493"/>
                <a:gd name="T16" fmla="*/ 1719 w 1719"/>
                <a:gd name="T17" fmla="*/ 746 h 1493"/>
                <a:gd name="T18" fmla="*/ 1719 w 1719"/>
                <a:gd name="T19" fmla="*/ 746 h 1493"/>
                <a:gd name="T20" fmla="*/ 1292 w 1719"/>
                <a:gd name="T21" fmla="*/ 1493 h 1493"/>
                <a:gd name="T22" fmla="*/ 432 w 1719"/>
                <a:gd name="T23" fmla="*/ 1484 h 1493"/>
                <a:gd name="T24" fmla="*/ 1287 w 1719"/>
                <a:gd name="T25" fmla="*/ 1484 h 1493"/>
                <a:gd name="T26" fmla="*/ 1715 w 1719"/>
                <a:gd name="T27" fmla="*/ 746 h 1493"/>
                <a:gd name="T28" fmla="*/ 1287 w 1719"/>
                <a:gd name="T29" fmla="*/ 4 h 1493"/>
                <a:gd name="T30" fmla="*/ 432 w 1719"/>
                <a:gd name="T31" fmla="*/ 4 h 1493"/>
                <a:gd name="T32" fmla="*/ 4 w 1719"/>
                <a:gd name="T33" fmla="*/ 746 h 1493"/>
                <a:gd name="T34" fmla="*/ 432 w 1719"/>
                <a:gd name="T35" fmla="*/ 1484 h 14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719" h="1493">
                  <a:moveTo>
                    <a:pt x="1292" y="1493"/>
                  </a:moveTo>
                  <a:lnTo>
                    <a:pt x="428" y="1493"/>
                  </a:lnTo>
                  <a:lnTo>
                    <a:pt x="428" y="1488"/>
                  </a:lnTo>
                  <a:lnTo>
                    <a:pt x="0" y="746"/>
                  </a:lnTo>
                  <a:lnTo>
                    <a:pt x="0" y="742"/>
                  </a:lnTo>
                  <a:lnTo>
                    <a:pt x="428" y="0"/>
                  </a:lnTo>
                  <a:lnTo>
                    <a:pt x="1292" y="0"/>
                  </a:lnTo>
                  <a:lnTo>
                    <a:pt x="1292" y="0"/>
                  </a:lnTo>
                  <a:lnTo>
                    <a:pt x="1719" y="746"/>
                  </a:lnTo>
                  <a:lnTo>
                    <a:pt x="1719" y="746"/>
                  </a:lnTo>
                  <a:lnTo>
                    <a:pt x="1292" y="1493"/>
                  </a:lnTo>
                  <a:close/>
                  <a:moveTo>
                    <a:pt x="432" y="1484"/>
                  </a:moveTo>
                  <a:lnTo>
                    <a:pt x="1287" y="1484"/>
                  </a:lnTo>
                  <a:lnTo>
                    <a:pt x="1715" y="746"/>
                  </a:lnTo>
                  <a:lnTo>
                    <a:pt x="1287" y="4"/>
                  </a:lnTo>
                  <a:lnTo>
                    <a:pt x="432" y="4"/>
                  </a:lnTo>
                  <a:lnTo>
                    <a:pt x="4" y="746"/>
                  </a:lnTo>
                  <a:lnTo>
                    <a:pt x="432" y="1484"/>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latin typeface="微软雅黑" panose="020B0503020204020204" pitchFamily="34" charset="-122"/>
                <a:ea typeface="微软雅黑" panose="020B0503020204020204" pitchFamily="34" charset="-122"/>
                <a:sym typeface="思源黑体" panose="020B0500000000000000" pitchFamily="34" charset="-122"/>
              </a:endParaRPr>
            </a:p>
          </p:txBody>
        </p:sp>
        <p:sp>
          <p:nvSpPr>
            <p:cNvPr id="14" name="Oval 14"/>
            <p:cNvSpPr>
              <a:spLocks noChangeArrowheads="1"/>
            </p:cNvSpPr>
            <p:nvPr/>
          </p:nvSpPr>
          <p:spPr bwMode="auto">
            <a:xfrm>
              <a:off x="4689475" y="3381375"/>
              <a:ext cx="82550" cy="88900"/>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latin typeface="微软雅黑" panose="020B0503020204020204" pitchFamily="34" charset="-122"/>
                <a:ea typeface="微软雅黑" panose="020B0503020204020204" pitchFamily="34" charset="-122"/>
                <a:sym typeface="思源黑体" panose="020B0500000000000000" pitchFamily="34" charset="-122"/>
              </a:endParaRPr>
            </a:p>
          </p:txBody>
        </p:sp>
        <p:sp>
          <p:nvSpPr>
            <p:cNvPr id="15" name="Oval 15"/>
            <p:cNvSpPr>
              <a:spLocks noChangeArrowheads="1"/>
            </p:cNvSpPr>
            <p:nvPr/>
          </p:nvSpPr>
          <p:spPr bwMode="auto">
            <a:xfrm>
              <a:off x="7397750" y="3381375"/>
              <a:ext cx="84138" cy="88900"/>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latin typeface="微软雅黑" panose="020B0503020204020204" pitchFamily="34" charset="-122"/>
                <a:ea typeface="微软雅黑" panose="020B0503020204020204" pitchFamily="34" charset="-122"/>
                <a:sym typeface="思源黑体" panose="020B0500000000000000" pitchFamily="34" charset="-122"/>
              </a:endParaRPr>
            </a:p>
          </p:txBody>
        </p:sp>
        <p:sp>
          <p:nvSpPr>
            <p:cNvPr id="16" name="Oval 16"/>
            <p:cNvSpPr>
              <a:spLocks noChangeArrowheads="1"/>
            </p:cNvSpPr>
            <p:nvPr/>
          </p:nvSpPr>
          <p:spPr bwMode="auto">
            <a:xfrm>
              <a:off x="5368925" y="2201863"/>
              <a:ext cx="82550" cy="90488"/>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latin typeface="微软雅黑" panose="020B0503020204020204" pitchFamily="34" charset="-122"/>
                <a:ea typeface="微软雅黑" panose="020B0503020204020204" pitchFamily="34" charset="-122"/>
                <a:sym typeface="思源黑体" panose="020B0500000000000000" pitchFamily="34" charset="-122"/>
              </a:endParaRPr>
            </a:p>
          </p:txBody>
        </p:sp>
        <p:sp>
          <p:nvSpPr>
            <p:cNvPr id="17" name="Oval 17"/>
            <p:cNvSpPr>
              <a:spLocks noChangeArrowheads="1"/>
            </p:cNvSpPr>
            <p:nvPr/>
          </p:nvSpPr>
          <p:spPr bwMode="auto">
            <a:xfrm>
              <a:off x="6732588" y="2201863"/>
              <a:ext cx="84138" cy="84138"/>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latin typeface="微软雅黑" panose="020B0503020204020204" pitchFamily="34" charset="-122"/>
                <a:ea typeface="微软雅黑" panose="020B0503020204020204" pitchFamily="34" charset="-122"/>
                <a:sym typeface="思源黑体" panose="020B0500000000000000" pitchFamily="34" charset="-122"/>
              </a:endParaRPr>
            </a:p>
          </p:txBody>
        </p:sp>
        <p:sp>
          <p:nvSpPr>
            <p:cNvPr id="18" name="Oval 18"/>
            <p:cNvSpPr>
              <a:spLocks noChangeArrowheads="1"/>
            </p:cNvSpPr>
            <p:nvPr/>
          </p:nvSpPr>
          <p:spPr bwMode="auto">
            <a:xfrm>
              <a:off x="5368925" y="4572000"/>
              <a:ext cx="82550" cy="90488"/>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latin typeface="微软雅黑" panose="020B0503020204020204" pitchFamily="34" charset="-122"/>
                <a:ea typeface="微软雅黑" panose="020B0503020204020204" pitchFamily="34" charset="-122"/>
                <a:sym typeface="思源黑体" panose="020B0500000000000000" pitchFamily="34" charset="-122"/>
              </a:endParaRPr>
            </a:p>
          </p:txBody>
        </p:sp>
        <p:sp>
          <p:nvSpPr>
            <p:cNvPr id="19" name="Oval 19"/>
            <p:cNvSpPr>
              <a:spLocks noChangeArrowheads="1"/>
            </p:cNvSpPr>
            <p:nvPr/>
          </p:nvSpPr>
          <p:spPr bwMode="auto">
            <a:xfrm>
              <a:off x="6732588" y="4572000"/>
              <a:ext cx="84138" cy="84138"/>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latin typeface="微软雅黑" panose="020B0503020204020204" pitchFamily="34" charset="-122"/>
                <a:ea typeface="微软雅黑" panose="020B0503020204020204" pitchFamily="34" charset="-122"/>
                <a:sym typeface="思源黑体" panose="020B0500000000000000" pitchFamily="34" charset="-122"/>
              </a:endParaRPr>
            </a:p>
          </p:txBody>
        </p:sp>
      </p:grpSp>
      <p:sp>
        <p:nvSpPr>
          <p:cNvPr id="20" name="Oval 20"/>
          <p:cNvSpPr>
            <a:spLocks noChangeArrowheads="1"/>
          </p:cNvSpPr>
          <p:nvPr/>
        </p:nvSpPr>
        <p:spPr bwMode="auto">
          <a:xfrm>
            <a:off x="5545945" y="3976358"/>
            <a:ext cx="1402569" cy="1343535"/>
          </a:xfrm>
          <a:prstGeom prst="ellipse">
            <a:avLst/>
          </a:prstGeom>
          <a:solidFill>
            <a:schemeClr val="bg2">
              <a:lumMod val="85000"/>
            </a:schemeClr>
          </a:solidFill>
          <a:ln>
            <a:noFill/>
          </a:ln>
        </p:spPr>
        <p:txBody>
          <a:bodyPr vert="horz" wrap="square" lIns="91440" tIns="45720" rIns="91440" bIns="45720" numCol="1" anchor="t" anchorCtr="0" compatLnSpc="1"/>
          <a:lstStyle/>
          <a:p>
            <a:endParaRPr lang="en-US">
              <a:latin typeface="微软雅黑" panose="020B0503020204020204" pitchFamily="34" charset="-122"/>
              <a:ea typeface="微软雅黑" panose="020B0503020204020204" pitchFamily="34" charset="-122"/>
              <a:sym typeface="思源黑体" panose="020B0500000000000000" pitchFamily="34" charset="-122"/>
            </a:endParaRPr>
          </a:p>
        </p:txBody>
      </p:sp>
      <p:sp>
        <p:nvSpPr>
          <p:cNvPr id="21" name="Inhaltsplatzhalter 4"/>
          <p:cNvSpPr txBox="1"/>
          <p:nvPr/>
        </p:nvSpPr>
        <p:spPr>
          <a:xfrm>
            <a:off x="2579570" y="4903831"/>
            <a:ext cx="1238939" cy="1309718"/>
          </a:xfrm>
          <a:prstGeom prst="rect">
            <a:avLst/>
          </a:prstGeom>
        </p:spPr>
        <p:txBody>
          <a:bodyPr wrap="square" lIns="0" tIns="0" rIns="0" bIns="0" anchor="ctr">
            <a:spAutoFit/>
          </a:bodyPr>
          <a:lstStyle>
            <a:lvl1pPr marL="273050" indent="-273050" algn="l" defTabSz="913765" rtl="0" eaLnBrk="1" latinLnBrk="0" hangingPunct="1">
              <a:lnSpc>
                <a:spcPct val="90000"/>
              </a:lnSpc>
              <a:spcBef>
                <a:spcPct val="0"/>
              </a:spcBef>
              <a:spcAft>
                <a:spcPts val="1000"/>
              </a:spcAft>
              <a:buFont typeface="Wingdings" panose="05000000000000000000" pitchFamily="2" charset="2"/>
              <a:buChar char="§"/>
              <a:defRPr sz="2300" kern="1200">
                <a:solidFill>
                  <a:schemeClr val="bg1"/>
                </a:solidFill>
                <a:latin typeface="Calibri Light" panose="020F0302020204030204" pitchFamily="34" charset="0"/>
                <a:ea typeface="+mn-ea"/>
                <a:cs typeface="+mn-cs"/>
              </a:defRPr>
            </a:lvl1pPr>
            <a:lvl2pPr marL="807720" indent="-273050" algn="l" defTabSz="913765" rtl="0" eaLnBrk="1" latinLnBrk="0" hangingPunct="1">
              <a:lnSpc>
                <a:spcPct val="90000"/>
              </a:lnSpc>
              <a:spcBef>
                <a:spcPct val="0"/>
              </a:spcBef>
              <a:spcAft>
                <a:spcPts val="1000"/>
              </a:spcAft>
              <a:buFont typeface="Symbol" panose="05050102010706020507" pitchFamily="18" charset="2"/>
              <a:buChar char="-"/>
              <a:defRPr sz="2000" kern="1200">
                <a:solidFill>
                  <a:schemeClr val="bg1"/>
                </a:solidFill>
                <a:latin typeface="Calibri Light" panose="020F0302020204030204" pitchFamily="34" charset="0"/>
                <a:ea typeface="+mn-ea"/>
                <a:cs typeface="+mn-cs"/>
              </a:defRPr>
            </a:lvl2pPr>
            <a:lvl3pPr marL="1080770" indent="-177800" algn="l" defTabSz="913765" rtl="0" eaLnBrk="1" latinLnBrk="0" hangingPunct="1">
              <a:lnSpc>
                <a:spcPct val="90000"/>
              </a:lnSpc>
              <a:spcBef>
                <a:spcPct val="0"/>
              </a:spcBef>
              <a:spcAft>
                <a:spcPts val="1000"/>
              </a:spcAft>
              <a:buFont typeface="Symbol" panose="05050102010706020507" pitchFamily="18" charset="2"/>
              <a:buChar char="-"/>
              <a:defRPr sz="1900" kern="1200">
                <a:solidFill>
                  <a:schemeClr val="bg1"/>
                </a:solidFill>
                <a:latin typeface="Calibri Light" panose="020F0302020204030204" pitchFamily="34" charset="0"/>
                <a:ea typeface="+mn-ea"/>
                <a:cs typeface="+mn-cs"/>
              </a:defRPr>
            </a:lvl3pPr>
            <a:lvl4pPr marL="1436370" indent="-177800" algn="l" defTabSz="913765" rtl="0" eaLnBrk="1" latinLnBrk="0" hangingPunct="1">
              <a:lnSpc>
                <a:spcPct val="90000"/>
              </a:lnSpc>
              <a:spcBef>
                <a:spcPct val="0"/>
              </a:spcBef>
              <a:spcAft>
                <a:spcPts val="1000"/>
              </a:spcAft>
              <a:buFont typeface="Symbol" panose="05050102010706020507" pitchFamily="18" charset="2"/>
              <a:buChar char="-"/>
              <a:defRPr sz="1600" kern="1200">
                <a:solidFill>
                  <a:schemeClr val="bg1"/>
                </a:solidFill>
                <a:latin typeface="Calibri Light" panose="020F0302020204030204" pitchFamily="34" charset="0"/>
                <a:ea typeface="+mn-ea"/>
                <a:cs typeface="+mn-cs"/>
              </a:defRPr>
            </a:lvl4pPr>
            <a:lvl5pPr marL="1793240" indent="-179070" algn="l" defTabSz="913765" rtl="0" eaLnBrk="1" latinLnBrk="0" hangingPunct="1">
              <a:lnSpc>
                <a:spcPct val="90000"/>
              </a:lnSpc>
              <a:spcBef>
                <a:spcPct val="0"/>
              </a:spcBef>
              <a:spcAft>
                <a:spcPts val="1000"/>
              </a:spcAft>
              <a:buFont typeface="Symbol" panose="05050102010706020507" pitchFamily="18" charset="2"/>
              <a:buChar char="-"/>
              <a:defRPr sz="1600" kern="1200">
                <a:solidFill>
                  <a:schemeClr val="bg1"/>
                </a:solidFill>
                <a:latin typeface="Calibri Light" panose="020F0302020204030204" pitchFamily="34" charset="0"/>
                <a:ea typeface="+mn-ea"/>
                <a:cs typeface="+mn-cs"/>
              </a:defRPr>
            </a:lvl5pPr>
            <a:lvl6pPr marL="2513965" indent="-228600" algn="l" defTabSz="913765"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165" indent="-228600" algn="l" defTabSz="913765"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7730" indent="-228600" algn="l" defTabSz="913765"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4930" indent="-228600" algn="l" defTabSz="913765"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r">
              <a:lnSpc>
                <a:spcPts val="1300"/>
              </a:lnSpc>
              <a:spcAft>
                <a:spcPts val="1200"/>
              </a:spcAft>
              <a:buNone/>
            </a:pPr>
            <a:r>
              <a:rPr lang="zh-CN" altLang="en-US" sz="1600" b="1">
                <a:solidFill>
                  <a:srgbClr val="4B535D"/>
                </a:solidFill>
                <a:latin typeface="微软雅黑" panose="020B0503020204020204" pitchFamily="34" charset="-122"/>
                <a:ea typeface="微软雅黑" panose="020B0503020204020204" pitchFamily="34" charset="-122"/>
                <a:sym typeface="思源黑体" panose="020B0500000000000000" pitchFamily="34" charset="-122"/>
              </a:rPr>
              <a:t>促销</a:t>
            </a:r>
            <a:endParaRPr lang="en-US" sz="1600" b="1">
              <a:solidFill>
                <a:srgbClr val="4B535D"/>
              </a:solidFill>
              <a:latin typeface="微软雅黑" panose="020B0503020204020204" pitchFamily="34" charset="-122"/>
              <a:ea typeface="微软雅黑" panose="020B0503020204020204" pitchFamily="34" charset="-122"/>
              <a:sym typeface="思源黑体" panose="020B0500000000000000" pitchFamily="34" charset="-122"/>
            </a:endParaRPr>
          </a:p>
          <a:p>
            <a:pPr>
              <a:lnSpc>
                <a:spcPct val="60000"/>
              </a:lnSpc>
              <a:spcAft>
                <a:spcPts val="1200"/>
              </a:spcAft>
              <a:buFont typeface="Wingdings" panose="05000000000000000000" pitchFamily="2" charset="2"/>
              <a:buChar char="ü"/>
            </a:pPr>
            <a:r>
              <a:rPr lang="zh-CN" altLang="en-US" sz="1400">
                <a:solidFill>
                  <a:schemeClr val="tx1"/>
                </a:solidFill>
                <a:latin typeface="微软雅黑" panose="020B0503020204020204" pitchFamily="34" charset="-122"/>
                <a:ea typeface="微软雅黑" panose="020B0503020204020204" pitchFamily="34" charset="-122"/>
                <a:sym typeface="思源黑体" panose="020B0500000000000000" pitchFamily="34" charset="-122"/>
              </a:rPr>
              <a:t>广告</a:t>
            </a:r>
            <a:endParaRPr lang="en-US" altLang="zh-CN" sz="1400">
              <a:solidFill>
                <a:schemeClr val="tx1"/>
              </a:solidFill>
              <a:latin typeface="微软雅黑" panose="020B0503020204020204" pitchFamily="34" charset="-122"/>
              <a:ea typeface="微软雅黑" panose="020B0503020204020204" pitchFamily="34" charset="-122"/>
              <a:sym typeface="思源黑体" panose="020B0500000000000000" pitchFamily="34" charset="-122"/>
            </a:endParaRPr>
          </a:p>
          <a:p>
            <a:pPr>
              <a:lnSpc>
                <a:spcPct val="60000"/>
              </a:lnSpc>
              <a:spcAft>
                <a:spcPts val="1200"/>
              </a:spcAft>
              <a:buFont typeface="Wingdings" panose="05000000000000000000" pitchFamily="2" charset="2"/>
              <a:buChar char="ü"/>
            </a:pPr>
            <a:r>
              <a:rPr lang="zh-CN" altLang="en-US" sz="1400">
                <a:solidFill>
                  <a:schemeClr val="tx1"/>
                </a:solidFill>
                <a:latin typeface="微软雅黑" panose="020B0503020204020204" pitchFamily="34" charset="-122"/>
                <a:ea typeface="微软雅黑" panose="020B0503020204020204" pitchFamily="34" charset="-122"/>
                <a:sym typeface="思源黑体" panose="020B0500000000000000" pitchFamily="34" charset="-122"/>
              </a:rPr>
              <a:t>人员促销</a:t>
            </a:r>
            <a:endParaRPr lang="en-US" altLang="zh-CN" sz="1400">
              <a:solidFill>
                <a:schemeClr val="tx1"/>
              </a:solidFill>
              <a:latin typeface="微软雅黑" panose="020B0503020204020204" pitchFamily="34" charset="-122"/>
              <a:ea typeface="微软雅黑" panose="020B0503020204020204" pitchFamily="34" charset="-122"/>
              <a:sym typeface="思源黑体" panose="020B0500000000000000" pitchFamily="34" charset="-122"/>
            </a:endParaRPr>
          </a:p>
          <a:p>
            <a:pPr>
              <a:lnSpc>
                <a:spcPct val="60000"/>
              </a:lnSpc>
              <a:spcAft>
                <a:spcPts val="1200"/>
              </a:spcAft>
              <a:buFont typeface="Wingdings" panose="05000000000000000000" pitchFamily="2" charset="2"/>
              <a:buChar char="ü"/>
            </a:pPr>
            <a:r>
              <a:rPr lang="zh-CN" altLang="en-US" sz="1400">
                <a:solidFill>
                  <a:schemeClr val="tx1"/>
                </a:solidFill>
                <a:latin typeface="微软雅黑" panose="020B0503020204020204" pitchFamily="34" charset="-122"/>
                <a:ea typeface="微软雅黑" panose="020B0503020204020204" pitchFamily="34" charset="-122"/>
                <a:sym typeface="思源黑体" panose="020B0500000000000000" pitchFamily="34" charset="-122"/>
              </a:rPr>
              <a:t>销售推广</a:t>
            </a:r>
            <a:endParaRPr lang="en-US" altLang="zh-CN" sz="1400">
              <a:solidFill>
                <a:schemeClr val="tx1"/>
              </a:solidFill>
              <a:latin typeface="微软雅黑" panose="020B0503020204020204" pitchFamily="34" charset="-122"/>
              <a:ea typeface="微软雅黑" panose="020B0503020204020204" pitchFamily="34" charset="-122"/>
              <a:sym typeface="思源黑体" panose="020B0500000000000000" pitchFamily="34" charset="-122"/>
            </a:endParaRPr>
          </a:p>
          <a:p>
            <a:pPr>
              <a:lnSpc>
                <a:spcPct val="60000"/>
              </a:lnSpc>
              <a:spcAft>
                <a:spcPts val="1200"/>
              </a:spcAft>
              <a:buFont typeface="Wingdings" panose="05000000000000000000" pitchFamily="2" charset="2"/>
              <a:buChar char="ü"/>
            </a:pPr>
            <a:r>
              <a:rPr lang="zh-CN" altLang="en-US" sz="1400">
                <a:solidFill>
                  <a:schemeClr val="tx1"/>
                </a:solidFill>
                <a:latin typeface="微软雅黑" panose="020B0503020204020204" pitchFamily="34" charset="-122"/>
                <a:ea typeface="微软雅黑" panose="020B0503020204020204" pitchFamily="34" charset="-122"/>
                <a:sym typeface="思源黑体" panose="020B0500000000000000" pitchFamily="34" charset="-122"/>
              </a:rPr>
              <a:t>公共关系</a:t>
            </a:r>
            <a:endParaRPr lang="en-US" altLang="zh-CN" sz="1400">
              <a:solidFill>
                <a:schemeClr val="tx1"/>
              </a:solidFill>
              <a:latin typeface="微软雅黑" panose="020B0503020204020204" pitchFamily="34" charset="-122"/>
              <a:ea typeface="微软雅黑" panose="020B0503020204020204" pitchFamily="34" charset="-122"/>
              <a:sym typeface="思源黑体" panose="020B0500000000000000" pitchFamily="34" charset="-122"/>
            </a:endParaRPr>
          </a:p>
        </p:txBody>
      </p:sp>
      <p:sp>
        <p:nvSpPr>
          <p:cNvPr id="22" name="Inhaltsplatzhalter 4"/>
          <p:cNvSpPr txBox="1"/>
          <p:nvPr/>
        </p:nvSpPr>
        <p:spPr>
          <a:xfrm>
            <a:off x="2579570" y="2947537"/>
            <a:ext cx="1238940" cy="1580048"/>
          </a:xfrm>
          <a:prstGeom prst="rect">
            <a:avLst/>
          </a:prstGeom>
        </p:spPr>
        <p:txBody>
          <a:bodyPr wrap="square" lIns="0" tIns="0" rIns="0" bIns="0" anchor="ctr">
            <a:spAutoFit/>
          </a:bodyPr>
          <a:lstStyle>
            <a:lvl1pPr marL="273050" indent="-273050" algn="l" defTabSz="913765" rtl="0" eaLnBrk="1" latinLnBrk="0" hangingPunct="1">
              <a:lnSpc>
                <a:spcPct val="90000"/>
              </a:lnSpc>
              <a:spcBef>
                <a:spcPct val="0"/>
              </a:spcBef>
              <a:spcAft>
                <a:spcPts val="1000"/>
              </a:spcAft>
              <a:buFont typeface="Wingdings" panose="05000000000000000000" pitchFamily="2" charset="2"/>
              <a:buChar char="§"/>
              <a:defRPr sz="2300" kern="1200">
                <a:solidFill>
                  <a:schemeClr val="bg1"/>
                </a:solidFill>
                <a:latin typeface="Calibri Light" panose="020F0302020204030204" pitchFamily="34" charset="0"/>
                <a:ea typeface="+mn-ea"/>
                <a:cs typeface="+mn-cs"/>
              </a:defRPr>
            </a:lvl1pPr>
            <a:lvl2pPr marL="807720" indent="-273050" algn="l" defTabSz="913765" rtl="0" eaLnBrk="1" latinLnBrk="0" hangingPunct="1">
              <a:lnSpc>
                <a:spcPct val="90000"/>
              </a:lnSpc>
              <a:spcBef>
                <a:spcPct val="0"/>
              </a:spcBef>
              <a:spcAft>
                <a:spcPts val="1000"/>
              </a:spcAft>
              <a:buFont typeface="Symbol" panose="05050102010706020507" pitchFamily="18" charset="2"/>
              <a:buChar char="-"/>
              <a:defRPr sz="2000" kern="1200">
                <a:solidFill>
                  <a:schemeClr val="bg1"/>
                </a:solidFill>
                <a:latin typeface="Calibri Light" panose="020F0302020204030204" pitchFamily="34" charset="0"/>
                <a:ea typeface="+mn-ea"/>
                <a:cs typeface="+mn-cs"/>
              </a:defRPr>
            </a:lvl2pPr>
            <a:lvl3pPr marL="1080770" indent="-177800" algn="l" defTabSz="913765" rtl="0" eaLnBrk="1" latinLnBrk="0" hangingPunct="1">
              <a:lnSpc>
                <a:spcPct val="90000"/>
              </a:lnSpc>
              <a:spcBef>
                <a:spcPct val="0"/>
              </a:spcBef>
              <a:spcAft>
                <a:spcPts val="1000"/>
              </a:spcAft>
              <a:buFont typeface="Symbol" panose="05050102010706020507" pitchFamily="18" charset="2"/>
              <a:buChar char="-"/>
              <a:defRPr sz="1900" kern="1200">
                <a:solidFill>
                  <a:schemeClr val="bg1"/>
                </a:solidFill>
                <a:latin typeface="Calibri Light" panose="020F0302020204030204" pitchFamily="34" charset="0"/>
                <a:ea typeface="+mn-ea"/>
                <a:cs typeface="+mn-cs"/>
              </a:defRPr>
            </a:lvl3pPr>
            <a:lvl4pPr marL="1436370" indent="-177800" algn="l" defTabSz="913765" rtl="0" eaLnBrk="1" latinLnBrk="0" hangingPunct="1">
              <a:lnSpc>
                <a:spcPct val="90000"/>
              </a:lnSpc>
              <a:spcBef>
                <a:spcPct val="0"/>
              </a:spcBef>
              <a:spcAft>
                <a:spcPts val="1000"/>
              </a:spcAft>
              <a:buFont typeface="Symbol" panose="05050102010706020507" pitchFamily="18" charset="2"/>
              <a:buChar char="-"/>
              <a:defRPr sz="1600" kern="1200">
                <a:solidFill>
                  <a:schemeClr val="bg1"/>
                </a:solidFill>
                <a:latin typeface="Calibri Light" panose="020F0302020204030204" pitchFamily="34" charset="0"/>
                <a:ea typeface="+mn-ea"/>
                <a:cs typeface="+mn-cs"/>
              </a:defRPr>
            </a:lvl4pPr>
            <a:lvl5pPr marL="1793240" indent="-179070" algn="l" defTabSz="913765" rtl="0" eaLnBrk="1" latinLnBrk="0" hangingPunct="1">
              <a:lnSpc>
                <a:spcPct val="90000"/>
              </a:lnSpc>
              <a:spcBef>
                <a:spcPct val="0"/>
              </a:spcBef>
              <a:spcAft>
                <a:spcPts val="1000"/>
              </a:spcAft>
              <a:buFont typeface="Symbol" panose="05050102010706020507" pitchFamily="18" charset="2"/>
              <a:buChar char="-"/>
              <a:defRPr sz="1600" kern="1200">
                <a:solidFill>
                  <a:schemeClr val="bg1"/>
                </a:solidFill>
                <a:latin typeface="Calibri Light" panose="020F0302020204030204" pitchFamily="34" charset="0"/>
                <a:ea typeface="+mn-ea"/>
                <a:cs typeface="+mn-cs"/>
              </a:defRPr>
            </a:lvl5pPr>
            <a:lvl6pPr marL="2513965" indent="-228600" algn="l" defTabSz="913765"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165" indent="-228600" algn="l" defTabSz="913765"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7730" indent="-228600" algn="l" defTabSz="913765"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4930" indent="-228600" algn="l" defTabSz="913765"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r">
              <a:lnSpc>
                <a:spcPts val="1200"/>
              </a:lnSpc>
              <a:spcAft>
                <a:spcPts val="1200"/>
              </a:spcAft>
              <a:buNone/>
            </a:pPr>
            <a:r>
              <a:rPr lang="zh-CN" altLang="en-US" sz="1600" b="1">
                <a:solidFill>
                  <a:srgbClr val="795696"/>
                </a:solidFill>
                <a:latin typeface="微软雅黑" panose="020B0503020204020204" pitchFamily="34" charset="-122"/>
                <a:ea typeface="微软雅黑" panose="020B0503020204020204" pitchFamily="34" charset="-122"/>
                <a:sym typeface="思源黑体" panose="020B0500000000000000" pitchFamily="34" charset="-122"/>
              </a:rPr>
              <a:t>产品</a:t>
            </a:r>
            <a:endParaRPr lang="en-US" sz="1600" b="1">
              <a:solidFill>
                <a:srgbClr val="795696"/>
              </a:solidFill>
              <a:latin typeface="微软雅黑" panose="020B0503020204020204" pitchFamily="34" charset="-122"/>
              <a:ea typeface="微软雅黑" panose="020B0503020204020204" pitchFamily="34" charset="-122"/>
              <a:sym typeface="思源黑体" panose="020B0500000000000000" pitchFamily="34" charset="-122"/>
            </a:endParaRPr>
          </a:p>
          <a:p>
            <a:pPr>
              <a:lnSpc>
                <a:spcPct val="60000"/>
              </a:lnSpc>
              <a:spcAft>
                <a:spcPts val="1200"/>
              </a:spcAft>
              <a:buFont typeface="Wingdings" panose="05000000000000000000" pitchFamily="2" charset="2"/>
              <a:buChar char="ü"/>
            </a:pPr>
            <a:r>
              <a:rPr lang="zh-CN" altLang="en-US" sz="1400">
                <a:solidFill>
                  <a:schemeClr val="tx1"/>
                </a:solidFill>
                <a:latin typeface="微软雅黑" panose="020B0503020204020204" pitchFamily="34" charset="-122"/>
                <a:ea typeface="微软雅黑" panose="020B0503020204020204" pitchFamily="34" charset="-122"/>
                <a:sym typeface="思源黑体" panose="020B0500000000000000" pitchFamily="34" charset="-122"/>
              </a:rPr>
              <a:t>品质特色</a:t>
            </a:r>
            <a:endParaRPr lang="en-US" altLang="zh-CN" sz="1400">
              <a:solidFill>
                <a:schemeClr val="tx1"/>
              </a:solidFill>
              <a:latin typeface="微软雅黑" panose="020B0503020204020204" pitchFamily="34" charset="-122"/>
              <a:ea typeface="微软雅黑" panose="020B0503020204020204" pitchFamily="34" charset="-122"/>
              <a:sym typeface="思源黑体" panose="020B0500000000000000" pitchFamily="34" charset="-122"/>
            </a:endParaRPr>
          </a:p>
          <a:p>
            <a:pPr>
              <a:lnSpc>
                <a:spcPct val="60000"/>
              </a:lnSpc>
              <a:spcAft>
                <a:spcPts val="1200"/>
              </a:spcAft>
              <a:buFont typeface="Wingdings" panose="05000000000000000000" pitchFamily="2" charset="2"/>
              <a:buChar char="ü"/>
            </a:pPr>
            <a:r>
              <a:rPr lang="zh-CN" altLang="en-US" sz="1400">
                <a:solidFill>
                  <a:schemeClr val="tx1"/>
                </a:solidFill>
                <a:latin typeface="微软雅黑" panose="020B0503020204020204" pitchFamily="34" charset="-122"/>
                <a:ea typeface="微软雅黑" panose="020B0503020204020204" pitchFamily="34" charset="-122"/>
                <a:sym typeface="思源黑体" panose="020B0500000000000000" pitchFamily="34" charset="-122"/>
              </a:rPr>
              <a:t>设计样式</a:t>
            </a:r>
            <a:endParaRPr lang="en-US" altLang="zh-CN" sz="1400">
              <a:solidFill>
                <a:schemeClr val="tx1"/>
              </a:solidFill>
              <a:latin typeface="微软雅黑" panose="020B0503020204020204" pitchFamily="34" charset="-122"/>
              <a:ea typeface="微软雅黑" panose="020B0503020204020204" pitchFamily="34" charset="-122"/>
              <a:sym typeface="思源黑体" panose="020B0500000000000000" pitchFamily="34" charset="-122"/>
            </a:endParaRPr>
          </a:p>
          <a:p>
            <a:pPr>
              <a:lnSpc>
                <a:spcPct val="60000"/>
              </a:lnSpc>
              <a:spcAft>
                <a:spcPts val="1200"/>
              </a:spcAft>
              <a:buFont typeface="Wingdings" panose="05000000000000000000" pitchFamily="2" charset="2"/>
              <a:buChar char="ü"/>
            </a:pPr>
            <a:r>
              <a:rPr lang="zh-CN" altLang="en-US" sz="1400">
                <a:solidFill>
                  <a:schemeClr val="tx1"/>
                </a:solidFill>
                <a:latin typeface="微软雅黑" panose="020B0503020204020204" pitchFamily="34" charset="-122"/>
                <a:ea typeface="微软雅黑" panose="020B0503020204020204" pitchFamily="34" charset="-122"/>
                <a:sym typeface="思源黑体" panose="020B0500000000000000" pitchFamily="34" charset="-122"/>
              </a:rPr>
              <a:t>品牌包装</a:t>
            </a:r>
            <a:endParaRPr lang="en-US" altLang="zh-CN" sz="1400">
              <a:solidFill>
                <a:schemeClr val="tx1"/>
              </a:solidFill>
              <a:latin typeface="微软雅黑" panose="020B0503020204020204" pitchFamily="34" charset="-122"/>
              <a:ea typeface="微软雅黑" panose="020B0503020204020204" pitchFamily="34" charset="-122"/>
              <a:sym typeface="思源黑体" panose="020B0500000000000000" pitchFamily="34" charset="-122"/>
            </a:endParaRPr>
          </a:p>
          <a:p>
            <a:pPr>
              <a:lnSpc>
                <a:spcPct val="60000"/>
              </a:lnSpc>
              <a:spcAft>
                <a:spcPts val="1200"/>
              </a:spcAft>
              <a:buFont typeface="Wingdings" panose="05000000000000000000" pitchFamily="2" charset="2"/>
              <a:buChar char="ü"/>
            </a:pPr>
            <a:r>
              <a:rPr lang="zh-CN" altLang="en-US" sz="1400">
                <a:solidFill>
                  <a:schemeClr val="tx1"/>
                </a:solidFill>
                <a:latin typeface="微软雅黑" panose="020B0503020204020204" pitchFamily="34" charset="-122"/>
                <a:ea typeface="微软雅黑" panose="020B0503020204020204" pitchFamily="34" charset="-122"/>
                <a:sym typeface="思源黑体" panose="020B0500000000000000" pitchFamily="34" charset="-122"/>
              </a:rPr>
              <a:t>大小服务</a:t>
            </a:r>
            <a:endParaRPr lang="en-US" altLang="zh-CN" sz="1400">
              <a:solidFill>
                <a:schemeClr val="tx1"/>
              </a:solidFill>
              <a:latin typeface="微软雅黑" panose="020B0503020204020204" pitchFamily="34" charset="-122"/>
              <a:ea typeface="微软雅黑" panose="020B0503020204020204" pitchFamily="34" charset="-122"/>
              <a:sym typeface="思源黑体" panose="020B0500000000000000" pitchFamily="34" charset="-122"/>
            </a:endParaRPr>
          </a:p>
          <a:p>
            <a:pPr>
              <a:lnSpc>
                <a:spcPct val="60000"/>
              </a:lnSpc>
              <a:spcAft>
                <a:spcPts val="1200"/>
              </a:spcAft>
              <a:buFont typeface="Wingdings" panose="05000000000000000000" pitchFamily="2" charset="2"/>
              <a:buChar char="ü"/>
            </a:pPr>
            <a:r>
              <a:rPr lang="zh-CN" altLang="en-US" sz="1400">
                <a:solidFill>
                  <a:schemeClr val="tx1"/>
                </a:solidFill>
                <a:latin typeface="微软雅黑" panose="020B0503020204020204" pitchFamily="34" charset="-122"/>
                <a:ea typeface="微软雅黑" panose="020B0503020204020204" pitchFamily="34" charset="-122"/>
                <a:sym typeface="思源黑体" panose="020B0500000000000000" pitchFamily="34" charset="-122"/>
              </a:rPr>
              <a:t>保证退货</a:t>
            </a:r>
            <a:r>
              <a:rPr lang="en-US" sz="1400">
                <a:solidFill>
                  <a:schemeClr val="tx1"/>
                </a:solidFill>
                <a:latin typeface="微软雅黑" panose="020B0503020204020204" pitchFamily="34" charset="-122"/>
                <a:ea typeface="微软雅黑" panose="020B0503020204020204" pitchFamily="34" charset="-122"/>
                <a:sym typeface="思源黑体" panose="020B0500000000000000" pitchFamily="34" charset="-122"/>
              </a:rPr>
              <a:t>. </a:t>
            </a:r>
            <a:endParaRPr lang="en-US" sz="1400">
              <a:solidFill>
                <a:schemeClr val="tx1"/>
              </a:solidFill>
              <a:latin typeface="微软雅黑" panose="020B0503020204020204" pitchFamily="34" charset="-122"/>
              <a:ea typeface="微软雅黑" panose="020B0503020204020204" pitchFamily="34" charset="-122"/>
              <a:sym typeface="思源黑体" panose="020B0500000000000000" pitchFamily="34" charset="-122"/>
            </a:endParaRPr>
          </a:p>
        </p:txBody>
      </p:sp>
      <p:sp>
        <p:nvSpPr>
          <p:cNvPr id="23" name="Inhaltsplatzhalter 4"/>
          <p:cNvSpPr txBox="1"/>
          <p:nvPr/>
        </p:nvSpPr>
        <p:spPr>
          <a:xfrm>
            <a:off x="8672407" y="5010785"/>
            <a:ext cx="2464021" cy="1592872"/>
          </a:xfrm>
          <a:prstGeom prst="rect">
            <a:avLst/>
          </a:prstGeom>
        </p:spPr>
        <p:txBody>
          <a:bodyPr wrap="square" lIns="0" tIns="0" rIns="0" bIns="0" anchor="ctr">
            <a:spAutoFit/>
          </a:bodyPr>
          <a:lstStyle>
            <a:lvl1pPr marL="273050" indent="-273050" algn="l" defTabSz="913765" rtl="0" eaLnBrk="1" latinLnBrk="0" hangingPunct="1">
              <a:lnSpc>
                <a:spcPct val="90000"/>
              </a:lnSpc>
              <a:spcBef>
                <a:spcPct val="0"/>
              </a:spcBef>
              <a:spcAft>
                <a:spcPts val="1000"/>
              </a:spcAft>
              <a:buFont typeface="Wingdings" panose="05000000000000000000" pitchFamily="2" charset="2"/>
              <a:buChar char="§"/>
              <a:defRPr sz="2300" kern="1200">
                <a:solidFill>
                  <a:schemeClr val="bg1"/>
                </a:solidFill>
                <a:latin typeface="Calibri Light" panose="020F0302020204030204" pitchFamily="34" charset="0"/>
                <a:ea typeface="+mn-ea"/>
                <a:cs typeface="+mn-cs"/>
              </a:defRPr>
            </a:lvl1pPr>
            <a:lvl2pPr marL="807720" indent="-273050" algn="l" defTabSz="913765" rtl="0" eaLnBrk="1" latinLnBrk="0" hangingPunct="1">
              <a:lnSpc>
                <a:spcPct val="90000"/>
              </a:lnSpc>
              <a:spcBef>
                <a:spcPct val="0"/>
              </a:spcBef>
              <a:spcAft>
                <a:spcPts val="1000"/>
              </a:spcAft>
              <a:buFont typeface="Symbol" panose="05050102010706020507" pitchFamily="18" charset="2"/>
              <a:buChar char="-"/>
              <a:defRPr sz="2000" kern="1200">
                <a:solidFill>
                  <a:schemeClr val="bg1"/>
                </a:solidFill>
                <a:latin typeface="Calibri Light" panose="020F0302020204030204" pitchFamily="34" charset="0"/>
                <a:ea typeface="+mn-ea"/>
                <a:cs typeface="+mn-cs"/>
              </a:defRPr>
            </a:lvl2pPr>
            <a:lvl3pPr marL="1080770" indent="-177800" algn="l" defTabSz="913765" rtl="0" eaLnBrk="1" latinLnBrk="0" hangingPunct="1">
              <a:lnSpc>
                <a:spcPct val="90000"/>
              </a:lnSpc>
              <a:spcBef>
                <a:spcPct val="0"/>
              </a:spcBef>
              <a:spcAft>
                <a:spcPts val="1000"/>
              </a:spcAft>
              <a:buFont typeface="Symbol" panose="05050102010706020507" pitchFamily="18" charset="2"/>
              <a:buChar char="-"/>
              <a:defRPr sz="1900" kern="1200">
                <a:solidFill>
                  <a:schemeClr val="bg1"/>
                </a:solidFill>
                <a:latin typeface="Calibri Light" panose="020F0302020204030204" pitchFamily="34" charset="0"/>
                <a:ea typeface="+mn-ea"/>
                <a:cs typeface="+mn-cs"/>
              </a:defRPr>
            </a:lvl3pPr>
            <a:lvl4pPr marL="1436370" indent="-177800" algn="l" defTabSz="913765" rtl="0" eaLnBrk="1" latinLnBrk="0" hangingPunct="1">
              <a:lnSpc>
                <a:spcPct val="90000"/>
              </a:lnSpc>
              <a:spcBef>
                <a:spcPct val="0"/>
              </a:spcBef>
              <a:spcAft>
                <a:spcPts val="1000"/>
              </a:spcAft>
              <a:buFont typeface="Symbol" panose="05050102010706020507" pitchFamily="18" charset="2"/>
              <a:buChar char="-"/>
              <a:defRPr sz="1600" kern="1200">
                <a:solidFill>
                  <a:schemeClr val="bg1"/>
                </a:solidFill>
                <a:latin typeface="Calibri Light" panose="020F0302020204030204" pitchFamily="34" charset="0"/>
                <a:ea typeface="+mn-ea"/>
                <a:cs typeface="+mn-cs"/>
              </a:defRPr>
            </a:lvl4pPr>
            <a:lvl5pPr marL="1793240" indent="-179070" algn="l" defTabSz="913765" rtl="0" eaLnBrk="1" latinLnBrk="0" hangingPunct="1">
              <a:lnSpc>
                <a:spcPct val="90000"/>
              </a:lnSpc>
              <a:spcBef>
                <a:spcPct val="0"/>
              </a:spcBef>
              <a:spcAft>
                <a:spcPts val="1000"/>
              </a:spcAft>
              <a:buFont typeface="Symbol" panose="05050102010706020507" pitchFamily="18" charset="2"/>
              <a:buChar char="-"/>
              <a:defRPr sz="1600" kern="1200">
                <a:solidFill>
                  <a:schemeClr val="bg1"/>
                </a:solidFill>
                <a:latin typeface="Calibri Light" panose="020F0302020204030204" pitchFamily="34" charset="0"/>
                <a:ea typeface="+mn-ea"/>
                <a:cs typeface="+mn-cs"/>
              </a:defRPr>
            </a:lvl5pPr>
            <a:lvl6pPr marL="2513965" indent="-228600" algn="l" defTabSz="913765"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165" indent="-228600" algn="l" defTabSz="913765"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7730" indent="-228600" algn="l" defTabSz="913765"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4930" indent="-228600" algn="l" defTabSz="913765"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nSpc>
                <a:spcPts val="1300"/>
              </a:lnSpc>
              <a:spcAft>
                <a:spcPts val="1200"/>
              </a:spcAft>
              <a:buNone/>
            </a:pPr>
            <a:r>
              <a:rPr lang="zh-CN" altLang="en-US" sz="1600" b="1">
                <a:solidFill>
                  <a:srgbClr val="0E2044"/>
                </a:solidFill>
                <a:latin typeface="微软雅黑" panose="020B0503020204020204" pitchFamily="34" charset="-122"/>
                <a:ea typeface="微软雅黑" panose="020B0503020204020204" pitchFamily="34" charset="-122"/>
                <a:sym typeface="思源黑体" panose="020B0500000000000000" pitchFamily="34" charset="-122"/>
              </a:rPr>
              <a:t>价格</a:t>
            </a:r>
            <a:endParaRPr lang="en-US" sz="1600" b="1">
              <a:solidFill>
                <a:srgbClr val="0E2044"/>
              </a:solidFill>
              <a:latin typeface="微软雅黑" panose="020B0503020204020204" pitchFamily="34" charset="-122"/>
              <a:ea typeface="微软雅黑" panose="020B0503020204020204" pitchFamily="34" charset="-122"/>
              <a:sym typeface="思源黑体" panose="020B0500000000000000" pitchFamily="34" charset="-122"/>
            </a:endParaRPr>
          </a:p>
          <a:p>
            <a:pPr>
              <a:lnSpc>
                <a:spcPct val="60000"/>
              </a:lnSpc>
              <a:spcAft>
                <a:spcPts val="1200"/>
              </a:spcAft>
              <a:buFont typeface="Wingdings" panose="05000000000000000000" pitchFamily="2" charset="2"/>
              <a:buChar char="ü"/>
            </a:pPr>
            <a:r>
              <a:rPr lang="zh-CN" altLang="en-US" sz="1400">
                <a:solidFill>
                  <a:schemeClr val="tx1"/>
                </a:solidFill>
                <a:latin typeface="微软雅黑" panose="020B0503020204020204" pitchFamily="34" charset="-122"/>
                <a:ea typeface="微软雅黑" panose="020B0503020204020204" pitchFamily="34" charset="-122"/>
                <a:sym typeface="思源黑体" panose="020B0500000000000000" pitchFamily="34" charset="-122"/>
              </a:rPr>
              <a:t>牌价</a:t>
            </a:r>
            <a:endParaRPr lang="en-US" altLang="zh-CN" sz="1400">
              <a:solidFill>
                <a:schemeClr val="tx1"/>
              </a:solidFill>
              <a:latin typeface="微软雅黑" panose="020B0503020204020204" pitchFamily="34" charset="-122"/>
              <a:ea typeface="微软雅黑" panose="020B0503020204020204" pitchFamily="34" charset="-122"/>
              <a:sym typeface="思源黑体" panose="020B0500000000000000" pitchFamily="34" charset="-122"/>
            </a:endParaRPr>
          </a:p>
          <a:p>
            <a:pPr>
              <a:lnSpc>
                <a:spcPct val="60000"/>
              </a:lnSpc>
              <a:spcAft>
                <a:spcPts val="1200"/>
              </a:spcAft>
              <a:buFont typeface="Wingdings" panose="05000000000000000000" pitchFamily="2" charset="2"/>
              <a:buChar char="ü"/>
            </a:pPr>
            <a:r>
              <a:rPr lang="zh-CN" altLang="en-US" sz="1400">
                <a:solidFill>
                  <a:schemeClr val="tx1"/>
                </a:solidFill>
                <a:latin typeface="微软雅黑" panose="020B0503020204020204" pitchFamily="34" charset="-122"/>
                <a:ea typeface="微软雅黑" panose="020B0503020204020204" pitchFamily="34" charset="-122"/>
                <a:sym typeface="思源黑体" panose="020B0500000000000000" pitchFamily="34" charset="-122"/>
              </a:rPr>
              <a:t>折扣</a:t>
            </a:r>
            <a:endParaRPr lang="en-US" altLang="zh-CN" sz="1400">
              <a:solidFill>
                <a:schemeClr val="tx1"/>
              </a:solidFill>
              <a:latin typeface="微软雅黑" panose="020B0503020204020204" pitchFamily="34" charset="-122"/>
              <a:ea typeface="微软雅黑" panose="020B0503020204020204" pitchFamily="34" charset="-122"/>
              <a:sym typeface="思源黑体" panose="020B0500000000000000" pitchFamily="34" charset="-122"/>
            </a:endParaRPr>
          </a:p>
          <a:p>
            <a:pPr>
              <a:lnSpc>
                <a:spcPct val="60000"/>
              </a:lnSpc>
              <a:spcAft>
                <a:spcPts val="1200"/>
              </a:spcAft>
              <a:buFont typeface="Wingdings" panose="05000000000000000000" pitchFamily="2" charset="2"/>
              <a:buChar char="ü"/>
            </a:pPr>
            <a:r>
              <a:rPr lang="zh-CN" altLang="en-US" sz="1400">
                <a:solidFill>
                  <a:schemeClr val="tx1"/>
                </a:solidFill>
                <a:latin typeface="微软雅黑" panose="020B0503020204020204" pitchFamily="34" charset="-122"/>
                <a:ea typeface="微软雅黑" panose="020B0503020204020204" pitchFamily="34" charset="-122"/>
                <a:sym typeface="思源黑体" panose="020B0500000000000000" pitchFamily="34" charset="-122"/>
              </a:rPr>
              <a:t>这让</a:t>
            </a:r>
            <a:endParaRPr lang="en-US" altLang="zh-CN" sz="1400">
              <a:solidFill>
                <a:schemeClr val="tx1"/>
              </a:solidFill>
              <a:latin typeface="微软雅黑" panose="020B0503020204020204" pitchFamily="34" charset="-122"/>
              <a:ea typeface="微软雅黑" panose="020B0503020204020204" pitchFamily="34" charset="-122"/>
              <a:sym typeface="思源黑体" panose="020B0500000000000000" pitchFamily="34" charset="-122"/>
            </a:endParaRPr>
          </a:p>
          <a:p>
            <a:pPr>
              <a:lnSpc>
                <a:spcPct val="60000"/>
              </a:lnSpc>
              <a:spcAft>
                <a:spcPts val="1200"/>
              </a:spcAft>
              <a:buFont typeface="Wingdings" panose="05000000000000000000" pitchFamily="2" charset="2"/>
              <a:buChar char="ü"/>
            </a:pPr>
            <a:r>
              <a:rPr lang="zh-CN" altLang="en-US" sz="1400">
                <a:solidFill>
                  <a:schemeClr val="tx1"/>
                </a:solidFill>
                <a:latin typeface="微软雅黑" panose="020B0503020204020204" pitchFamily="34" charset="-122"/>
                <a:ea typeface="微软雅黑" panose="020B0503020204020204" pitchFamily="34" charset="-122"/>
                <a:sym typeface="思源黑体" panose="020B0500000000000000" pitchFamily="34" charset="-122"/>
              </a:rPr>
              <a:t>付款期限</a:t>
            </a:r>
            <a:endParaRPr lang="en-US" altLang="zh-CN" sz="1400">
              <a:solidFill>
                <a:schemeClr val="tx1"/>
              </a:solidFill>
              <a:latin typeface="微软雅黑" panose="020B0503020204020204" pitchFamily="34" charset="-122"/>
              <a:ea typeface="微软雅黑" panose="020B0503020204020204" pitchFamily="34" charset="-122"/>
              <a:sym typeface="思源黑体" panose="020B0500000000000000" pitchFamily="34" charset="-122"/>
            </a:endParaRPr>
          </a:p>
          <a:p>
            <a:pPr>
              <a:lnSpc>
                <a:spcPct val="60000"/>
              </a:lnSpc>
              <a:spcAft>
                <a:spcPts val="1200"/>
              </a:spcAft>
              <a:buFont typeface="Wingdings" panose="05000000000000000000" pitchFamily="2" charset="2"/>
              <a:buChar char="ü"/>
            </a:pPr>
            <a:r>
              <a:rPr lang="zh-CN" altLang="en-US" sz="1400">
                <a:solidFill>
                  <a:schemeClr val="tx1"/>
                </a:solidFill>
                <a:latin typeface="微软雅黑" panose="020B0503020204020204" pitchFamily="34" charset="-122"/>
                <a:ea typeface="微软雅黑" panose="020B0503020204020204" pitchFamily="34" charset="-122"/>
                <a:sym typeface="思源黑体" panose="020B0500000000000000" pitchFamily="34" charset="-122"/>
              </a:rPr>
              <a:t>信用条件</a:t>
            </a:r>
            <a:endParaRPr lang="en-US" sz="1400">
              <a:solidFill>
                <a:schemeClr val="tx1"/>
              </a:solidFill>
              <a:latin typeface="微软雅黑" panose="020B0503020204020204" pitchFamily="34" charset="-122"/>
              <a:ea typeface="微软雅黑" panose="020B0503020204020204" pitchFamily="34" charset="-122"/>
              <a:sym typeface="思源黑体" panose="020B0500000000000000" pitchFamily="34" charset="-122"/>
            </a:endParaRPr>
          </a:p>
        </p:txBody>
      </p:sp>
      <p:sp>
        <p:nvSpPr>
          <p:cNvPr id="24" name="Inhaltsplatzhalter 4"/>
          <p:cNvSpPr txBox="1"/>
          <p:nvPr/>
        </p:nvSpPr>
        <p:spPr>
          <a:xfrm>
            <a:off x="8672408" y="2799549"/>
            <a:ext cx="2464021" cy="1876026"/>
          </a:xfrm>
          <a:prstGeom prst="rect">
            <a:avLst/>
          </a:prstGeom>
        </p:spPr>
        <p:txBody>
          <a:bodyPr wrap="square" lIns="0" tIns="0" rIns="0" bIns="0" anchor="ctr">
            <a:spAutoFit/>
          </a:bodyPr>
          <a:lstStyle>
            <a:lvl1pPr marL="273050" indent="-273050" algn="l" defTabSz="913765" rtl="0" eaLnBrk="1" latinLnBrk="0" hangingPunct="1">
              <a:lnSpc>
                <a:spcPct val="90000"/>
              </a:lnSpc>
              <a:spcBef>
                <a:spcPct val="0"/>
              </a:spcBef>
              <a:spcAft>
                <a:spcPts val="1000"/>
              </a:spcAft>
              <a:buFont typeface="Wingdings" panose="05000000000000000000" pitchFamily="2" charset="2"/>
              <a:buChar char="§"/>
              <a:defRPr sz="2300" kern="1200">
                <a:solidFill>
                  <a:schemeClr val="bg1"/>
                </a:solidFill>
                <a:latin typeface="Calibri Light" panose="020F0302020204030204" pitchFamily="34" charset="0"/>
                <a:ea typeface="+mn-ea"/>
                <a:cs typeface="+mn-cs"/>
              </a:defRPr>
            </a:lvl1pPr>
            <a:lvl2pPr marL="807720" indent="-273050" algn="l" defTabSz="913765" rtl="0" eaLnBrk="1" latinLnBrk="0" hangingPunct="1">
              <a:lnSpc>
                <a:spcPct val="90000"/>
              </a:lnSpc>
              <a:spcBef>
                <a:spcPct val="0"/>
              </a:spcBef>
              <a:spcAft>
                <a:spcPts val="1000"/>
              </a:spcAft>
              <a:buFont typeface="Symbol" panose="05050102010706020507" pitchFamily="18" charset="2"/>
              <a:buChar char="-"/>
              <a:defRPr sz="2000" kern="1200">
                <a:solidFill>
                  <a:schemeClr val="bg1"/>
                </a:solidFill>
                <a:latin typeface="Calibri Light" panose="020F0302020204030204" pitchFamily="34" charset="0"/>
                <a:ea typeface="+mn-ea"/>
                <a:cs typeface="+mn-cs"/>
              </a:defRPr>
            </a:lvl2pPr>
            <a:lvl3pPr marL="1080770" indent="-177800" algn="l" defTabSz="913765" rtl="0" eaLnBrk="1" latinLnBrk="0" hangingPunct="1">
              <a:lnSpc>
                <a:spcPct val="90000"/>
              </a:lnSpc>
              <a:spcBef>
                <a:spcPct val="0"/>
              </a:spcBef>
              <a:spcAft>
                <a:spcPts val="1000"/>
              </a:spcAft>
              <a:buFont typeface="Symbol" panose="05050102010706020507" pitchFamily="18" charset="2"/>
              <a:buChar char="-"/>
              <a:defRPr sz="1900" kern="1200">
                <a:solidFill>
                  <a:schemeClr val="bg1"/>
                </a:solidFill>
                <a:latin typeface="Calibri Light" panose="020F0302020204030204" pitchFamily="34" charset="0"/>
                <a:ea typeface="+mn-ea"/>
                <a:cs typeface="+mn-cs"/>
              </a:defRPr>
            </a:lvl3pPr>
            <a:lvl4pPr marL="1436370" indent="-177800" algn="l" defTabSz="913765" rtl="0" eaLnBrk="1" latinLnBrk="0" hangingPunct="1">
              <a:lnSpc>
                <a:spcPct val="90000"/>
              </a:lnSpc>
              <a:spcBef>
                <a:spcPct val="0"/>
              </a:spcBef>
              <a:spcAft>
                <a:spcPts val="1000"/>
              </a:spcAft>
              <a:buFont typeface="Symbol" panose="05050102010706020507" pitchFamily="18" charset="2"/>
              <a:buChar char="-"/>
              <a:defRPr sz="1600" kern="1200">
                <a:solidFill>
                  <a:schemeClr val="bg1"/>
                </a:solidFill>
                <a:latin typeface="Calibri Light" panose="020F0302020204030204" pitchFamily="34" charset="0"/>
                <a:ea typeface="+mn-ea"/>
                <a:cs typeface="+mn-cs"/>
              </a:defRPr>
            </a:lvl4pPr>
            <a:lvl5pPr marL="1793240" indent="-179070" algn="l" defTabSz="913765" rtl="0" eaLnBrk="1" latinLnBrk="0" hangingPunct="1">
              <a:lnSpc>
                <a:spcPct val="90000"/>
              </a:lnSpc>
              <a:spcBef>
                <a:spcPct val="0"/>
              </a:spcBef>
              <a:spcAft>
                <a:spcPts val="1000"/>
              </a:spcAft>
              <a:buFont typeface="Symbol" panose="05050102010706020507" pitchFamily="18" charset="2"/>
              <a:buChar char="-"/>
              <a:defRPr sz="1600" kern="1200">
                <a:solidFill>
                  <a:schemeClr val="bg1"/>
                </a:solidFill>
                <a:latin typeface="Calibri Light" panose="020F0302020204030204" pitchFamily="34" charset="0"/>
                <a:ea typeface="+mn-ea"/>
                <a:cs typeface="+mn-cs"/>
              </a:defRPr>
            </a:lvl5pPr>
            <a:lvl6pPr marL="2513965" indent="-228600" algn="l" defTabSz="913765"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165" indent="-228600" algn="l" defTabSz="913765"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7730" indent="-228600" algn="l" defTabSz="913765"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4930" indent="-228600" algn="l" defTabSz="913765"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nSpc>
                <a:spcPts val="1300"/>
              </a:lnSpc>
              <a:spcAft>
                <a:spcPts val="1200"/>
              </a:spcAft>
              <a:buNone/>
            </a:pPr>
            <a:r>
              <a:rPr lang="zh-CN" altLang="en-US" sz="1600" b="1">
                <a:solidFill>
                  <a:schemeClr val="accent2"/>
                </a:solidFill>
                <a:latin typeface="微软雅黑" panose="020B0503020204020204" pitchFamily="34" charset="-122"/>
                <a:ea typeface="微软雅黑" panose="020B0503020204020204" pitchFamily="34" charset="-122"/>
                <a:sym typeface="思源黑体" panose="020B0500000000000000" pitchFamily="34" charset="-122"/>
              </a:rPr>
              <a:t>分销</a:t>
            </a:r>
            <a:endParaRPr lang="en-US" sz="1600" b="1">
              <a:solidFill>
                <a:schemeClr val="accent1"/>
              </a:solidFill>
              <a:latin typeface="微软雅黑" panose="020B0503020204020204" pitchFamily="34" charset="-122"/>
              <a:ea typeface="微软雅黑" panose="020B0503020204020204" pitchFamily="34" charset="-122"/>
              <a:sym typeface="思源黑体" panose="020B0500000000000000" pitchFamily="34" charset="-122"/>
            </a:endParaRPr>
          </a:p>
          <a:p>
            <a:pPr>
              <a:lnSpc>
                <a:spcPct val="60000"/>
              </a:lnSpc>
              <a:spcAft>
                <a:spcPts val="1200"/>
              </a:spcAft>
              <a:buFont typeface="Wingdings" panose="05000000000000000000" pitchFamily="2" charset="2"/>
              <a:buChar char="ü"/>
            </a:pPr>
            <a:r>
              <a:rPr lang="zh-CN" altLang="en-US" sz="1400">
                <a:solidFill>
                  <a:schemeClr val="tx1"/>
                </a:solidFill>
                <a:latin typeface="微软雅黑" panose="020B0503020204020204" pitchFamily="34" charset="-122"/>
                <a:ea typeface="微软雅黑" panose="020B0503020204020204" pitchFamily="34" charset="-122"/>
                <a:sym typeface="思源黑体" panose="020B0500000000000000" pitchFamily="34" charset="-122"/>
              </a:rPr>
              <a:t>渠道</a:t>
            </a:r>
            <a:endParaRPr lang="en-US" altLang="zh-CN" sz="1400">
              <a:solidFill>
                <a:schemeClr val="tx1"/>
              </a:solidFill>
              <a:latin typeface="微软雅黑" panose="020B0503020204020204" pitchFamily="34" charset="-122"/>
              <a:ea typeface="微软雅黑" panose="020B0503020204020204" pitchFamily="34" charset="-122"/>
              <a:sym typeface="思源黑体" panose="020B0500000000000000" pitchFamily="34" charset="-122"/>
            </a:endParaRPr>
          </a:p>
          <a:p>
            <a:pPr>
              <a:lnSpc>
                <a:spcPct val="60000"/>
              </a:lnSpc>
              <a:spcAft>
                <a:spcPts val="1200"/>
              </a:spcAft>
              <a:buFont typeface="Wingdings" panose="05000000000000000000" pitchFamily="2" charset="2"/>
              <a:buChar char="ü"/>
            </a:pPr>
            <a:r>
              <a:rPr lang="zh-CN" altLang="en-US" sz="1400">
                <a:solidFill>
                  <a:schemeClr val="tx1"/>
                </a:solidFill>
                <a:latin typeface="微软雅黑" panose="020B0503020204020204" pitchFamily="34" charset="-122"/>
                <a:ea typeface="微软雅黑" panose="020B0503020204020204" pitchFamily="34" charset="-122"/>
                <a:sym typeface="思源黑体" panose="020B0500000000000000" pitchFamily="34" charset="-122"/>
              </a:rPr>
              <a:t>覆盖面</a:t>
            </a:r>
            <a:endParaRPr lang="en-US" altLang="zh-CN" sz="1400">
              <a:solidFill>
                <a:schemeClr val="tx1"/>
              </a:solidFill>
              <a:latin typeface="微软雅黑" panose="020B0503020204020204" pitchFamily="34" charset="-122"/>
              <a:ea typeface="微软雅黑" panose="020B0503020204020204" pitchFamily="34" charset="-122"/>
              <a:sym typeface="思源黑体" panose="020B0500000000000000" pitchFamily="34" charset="-122"/>
            </a:endParaRPr>
          </a:p>
          <a:p>
            <a:pPr>
              <a:lnSpc>
                <a:spcPct val="60000"/>
              </a:lnSpc>
              <a:spcAft>
                <a:spcPts val="1200"/>
              </a:spcAft>
              <a:buFont typeface="Wingdings" panose="05000000000000000000" pitchFamily="2" charset="2"/>
              <a:buChar char="ü"/>
            </a:pPr>
            <a:r>
              <a:rPr lang="zh-CN" altLang="en-US" sz="1400">
                <a:solidFill>
                  <a:schemeClr val="tx1"/>
                </a:solidFill>
                <a:latin typeface="微软雅黑" panose="020B0503020204020204" pitchFamily="34" charset="-122"/>
                <a:ea typeface="微软雅黑" panose="020B0503020204020204" pitchFamily="34" charset="-122"/>
                <a:sym typeface="思源黑体" panose="020B0500000000000000" pitchFamily="34" charset="-122"/>
              </a:rPr>
              <a:t>品质</a:t>
            </a:r>
            <a:endParaRPr lang="en-US" altLang="zh-CN" sz="1400">
              <a:solidFill>
                <a:schemeClr val="tx1"/>
              </a:solidFill>
              <a:latin typeface="微软雅黑" panose="020B0503020204020204" pitchFamily="34" charset="-122"/>
              <a:ea typeface="微软雅黑" panose="020B0503020204020204" pitchFamily="34" charset="-122"/>
              <a:sym typeface="思源黑体" panose="020B0500000000000000" pitchFamily="34" charset="-122"/>
            </a:endParaRPr>
          </a:p>
          <a:p>
            <a:pPr>
              <a:lnSpc>
                <a:spcPct val="60000"/>
              </a:lnSpc>
              <a:spcAft>
                <a:spcPts val="1200"/>
              </a:spcAft>
              <a:buFont typeface="Wingdings" panose="05000000000000000000" pitchFamily="2" charset="2"/>
              <a:buChar char="ü"/>
            </a:pPr>
            <a:r>
              <a:rPr lang="zh-CN" altLang="en-US" sz="1400">
                <a:solidFill>
                  <a:schemeClr val="tx1"/>
                </a:solidFill>
                <a:latin typeface="微软雅黑" panose="020B0503020204020204" pitchFamily="34" charset="-122"/>
                <a:ea typeface="微软雅黑" panose="020B0503020204020204" pitchFamily="34" charset="-122"/>
                <a:sym typeface="思源黑体" panose="020B0500000000000000" pitchFamily="34" charset="-122"/>
              </a:rPr>
              <a:t>地点</a:t>
            </a:r>
            <a:endParaRPr lang="en-US" altLang="zh-CN" sz="1400">
              <a:solidFill>
                <a:schemeClr val="tx1"/>
              </a:solidFill>
              <a:latin typeface="微软雅黑" panose="020B0503020204020204" pitchFamily="34" charset="-122"/>
              <a:ea typeface="微软雅黑" panose="020B0503020204020204" pitchFamily="34" charset="-122"/>
              <a:sym typeface="思源黑体" panose="020B0500000000000000" pitchFamily="34" charset="-122"/>
            </a:endParaRPr>
          </a:p>
          <a:p>
            <a:pPr>
              <a:lnSpc>
                <a:spcPct val="60000"/>
              </a:lnSpc>
              <a:spcAft>
                <a:spcPts val="1200"/>
              </a:spcAft>
              <a:buFont typeface="Wingdings" panose="05000000000000000000" pitchFamily="2" charset="2"/>
              <a:buChar char="ü"/>
            </a:pPr>
            <a:r>
              <a:rPr lang="zh-CN" altLang="en-US" sz="1400">
                <a:solidFill>
                  <a:schemeClr val="tx1"/>
                </a:solidFill>
                <a:latin typeface="微软雅黑" panose="020B0503020204020204" pitchFamily="34" charset="-122"/>
                <a:ea typeface="微软雅黑" panose="020B0503020204020204" pitchFamily="34" charset="-122"/>
                <a:sym typeface="思源黑体" panose="020B0500000000000000" pitchFamily="34" charset="-122"/>
              </a:rPr>
              <a:t>存货</a:t>
            </a:r>
            <a:endParaRPr lang="en-US" altLang="zh-CN" sz="1400">
              <a:solidFill>
                <a:schemeClr val="tx1"/>
              </a:solidFill>
              <a:latin typeface="微软雅黑" panose="020B0503020204020204" pitchFamily="34" charset="-122"/>
              <a:ea typeface="微软雅黑" panose="020B0503020204020204" pitchFamily="34" charset="-122"/>
              <a:sym typeface="思源黑体" panose="020B0500000000000000" pitchFamily="34" charset="-122"/>
            </a:endParaRPr>
          </a:p>
          <a:p>
            <a:pPr>
              <a:lnSpc>
                <a:spcPct val="60000"/>
              </a:lnSpc>
              <a:spcAft>
                <a:spcPts val="1200"/>
              </a:spcAft>
              <a:buFont typeface="Wingdings" panose="05000000000000000000" pitchFamily="2" charset="2"/>
              <a:buChar char="ü"/>
            </a:pPr>
            <a:r>
              <a:rPr lang="zh-CN" altLang="en-US" sz="1400">
                <a:solidFill>
                  <a:schemeClr val="tx1"/>
                </a:solidFill>
                <a:latin typeface="微软雅黑" panose="020B0503020204020204" pitchFamily="34" charset="-122"/>
                <a:ea typeface="微软雅黑" panose="020B0503020204020204" pitchFamily="34" charset="-122"/>
                <a:sym typeface="思源黑体" panose="020B0500000000000000" pitchFamily="34" charset="-122"/>
              </a:rPr>
              <a:t>运输</a:t>
            </a:r>
            <a:endParaRPr lang="en-US" sz="1400">
              <a:solidFill>
                <a:schemeClr val="tx1"/>
              </a:solidFill>
              <a:latin typeface="微软雅黑" panose="020B0503020204020204" pitchFamily="34" charset="-122"/>
              <a:ea typeface="微软雅黑" panose="020B0503020204020204" pitchFamily="34" charset="-122"/>
              <a:sym typeface="思源黑体" panose="020B0500000000000000" pitchFamily="34" charset="-122"/>
            </a:endParaRPr>
          </a:p>
        </p:txBody>
      </p:sp>
      <p:sp>
        <p:nvSpPr>
          <p:cNvPr id="31" name="文本框 30"/>
          <p:cNvSpPr txBox="1"/>
          <p:nvPr/>
        </p:nvSpPr>
        <p:spPr>
          <a:xfrm>
            <a:off x="817948" y="907958"/>
            <a:ext cx="11237683" cy="1698542"/>
          </a:xfrm>
          <a:prstGeom prst="rect">
            <a:avLst/>
          </a:prstGeom>
          <a:noFill/>
        </p:spPr>
        <p:txBody>
          <a:bodyPr wrap="square">
            <a:spAutoFit/>
          </a:bodyPr>
          <a:lstStyle/>
          <a:p>
            <a:pPr algn="l">
              <a:lnSpc>
                <a:spcPct val="110000"/>
              </a:lnSpc>
            </a:pPr>
            <a:r>
              <a:rPr lang="zh-CN" altLang="en-US" sz="1600" b="0" i="0">
                <a:solidFill>
                  <a:srgbClr val="191B1F"/>
                </a:solidFill>
                <a:effectLst/>
                <a:latin typeface="微软雅黑" panose="020B0503020204020204" pitchFamily="34" charset="-122"/>
                <a:ea typeface="微软雅黑" panose="020B0503020204020204" pitchFamily="34" charset="-122"/>
              </a:rPr>
              <a:t>指的是产品（</a:t>
            </a:r>
            <a:r>
              <a:rPr lang="en-US" altLang="zh-CN" sz="1600" b="0" i="0">
                <a:solidFill>
                  <a:srgbClr val="191B1F"/>
                </a:solidFill>
                <a:effectLst/>
                <a:latin typeface="微软雅黑" panose="020B0503020204020204" pitchFamily="34" charset="-122"/>
                <a:ea typeface="微软雅黑" panose="020B0503020204020204" pitchFamily="34" charset="-122"/>
              </a:rPr>
              <a:t>Product</a:t>
            </a:r>
            <a:r>
              <a:rPr lang="zh-CN" altLang="en-US" sz="1600" b="0" i="0">
                <a:solidFill>
                  <a:srgbClr val="191B1F"/>
                </a:solidFill>
                <a:effectLst/>
                <a:latin typeface="微软雅黑" panose="020B0503020204020204" pitchFamily="34" charset="-122"/>
                <a:ea typeface="微软雅黑" panose="020B0503020204020204" pitchFamily="34" charset="-122"/>
              </a:rPr>
              <a:t>）、渠道（</a:t>
            </a:r>
            <a:r>
              <a:rPr lang="en-US" altLang="zh-CN" sz="1600" b="0" i="0">
                <a:solidFill>
                  <a:srgbClr val="191B1F"/>
                </a:solidFill>
                <a:effectLst/>
                <a:latin typeface="微软雅黑" panose="020B0503020204020204" pitchFamily="34" charset="-122"/>
                <a:ea typeface="微软雅黑" panose="020B0503020204020204" pitchFamily="34" charset="-122"/>
              </a:rPr>
              <a:t>Place</a:t>
            </a:r>
            <a:r>
              <a:rPr lang="zh-CN" altLang="en-US" sz="1600" b="0" i="0">
                <a:solidFill>
                  <a:srgbClr val="191B1F"/>
                </a:solidFill>
                <a:effectLst/>
                <a:latin typeface="微软雅黑" panose="020B0503020204020204" pitchFamily="34" charset="-122"/>
                <a:ea typeface="微软雅黑" panose="020B0503020204020204" pitchFamily="34" charset="-122"/>
              </a:rPr>
              <a:t>）、价格（</a:t>
            </a:r>
            <a:r>
              <a:rPr lang="en-US" altLang="zh-CN" sz="1600" b="0" i="0">
                <a:solidFill>
                  <a:srgbClr val="191B1F"/>
                </a:solidFill>
                <a:effectLst/>
                <a:latin typeface="微软雅黑" panose="020B0503020204020204" pitchFamily="34" charset="-122"/>
                <a:ea typeface="微软雅黑" panose="020B0503020204020204" pitchFamily="34" charset="-122"/>
              </a:rPr>
              <a:t>Price</a:t>
            </a:r>
            <a:r>
              <a:rPr lang="zh-CN" altLang="en-US" sz="1600" b="0" i="0">
                <a:solidFill>
                  <a:srgbClr val="191B1F"/>
                </a:solidFill>
                <a:effectLst/>
                <a:latin typeface="微软雅黑" panose="020B0503020204020204" pitchFamily="34" charset="-122"/>
                <a:ea typeface="微软雅黑" panose="020B0503020204020204" pitchFamily="34" charset="-122"/>
              </a:rPr>
              <a:t>）、促销（</a:t>
            </a:r>
            <a:r>
              <a:rPr lang="en-US" altLang="zh-CN" sz="1600" b="0" i="0">
                <a:solidFill>
                  <a:srgbClr val="191B1F"/>
                </a:solidFill>
                <a:effectLst/>
                <a:latin typeface="微软雅黑" panose="020B0503020204020204" pitchFamily="34" charset="-122"/>
                <a:ea typeface="微软雅黑" panose="020B0503020204020204" pitchFamily="34" charset="-122"/>
              </a:rPr>
              <a:t>Promotion</a:t>
            </a:r>
            <a:r>
              <a:rPr lang="zh-CN" altLang="en-US" sz="1600" b="0" i="0">
                <a:solidFill>
                  <a:srgbClr val="191B1F"/>
                </a:solidFill>
                <a:effectLst/>
                <a:latin typeface="微软雅黑" panose="020B0503020204020204" pitchFamily="34" charset="-122"/>
                <a:ea typeface="微软雅黑" panose="020B0503020204020204" pitchFamily="34" charset="-122"/>
              </a:rPr>
              <a:t>），以及它们的组合。</a:t>
            </a:r>
            <a:endParaRPr lang="zh-CN" altLang="en-US" sz="1600" b="0" i="0">
              <a:solidFill>
                <a:srgbClr val="191B1F"/>
              </a:solidFill>
              <a:effectLst/>
              <a:latin typeface="微软雅黑" panose="020B0503020204020204" pitchFamily="34" charset="-122"/>
              <a:ea typeface="微软雅黑" panose="020B0503020204020204" pitchFamily="34" charset="-122"/>
            </a:endParaRPr>
          </a:p>
          <a:p>
            <a:pPr algn="l">
              <a:lnSpc>
                <a:spcPct val="110000"/>
              </a:lnSpc>
            </a:pPr>
            <a:r>
              <a:rPr lang="zh-CN" altLang="en-US" sz="1600" b="1" i="0">
                <a:solidFill>
                  <a:srgbClr val="191B1F"/>
                </a:solidFill>
                <a:effectLst/>
                <a:latin typeface="微软雅黑" panose="020B0503020204020204" pitchFamily="34" charset="-122"/>
                <a:ea typeface="微软雅黑" panose="020B0503020204020204" pitchFamily="34" charset="-122"/>
              </a:rPr>
              <a:t>产品</a:t>
            </a:r>
            <a:r>
              <a:rPr lang="zh-CN" altLang="en-US" sz="1600" b="0" i="0">
                <a:solidFill>
                  <a:srgbClr val="191B1F"/>
                </a:solidFill>
                <a:effectLst/>
                <a:latin typeface="微软雅黑" panose="020B0503020204020204" pitchFamily="34" charset="-122"/>
                <a:ea typeface="微软雅黑" panose="020B0503020204020204" pitchFamily="34" charset="-122"/>
              </a:rPr>
              <a:t>：产品是品牌的载体，是满足消费者需求与欲望的东西，离开了产品，任何策略、品牌都是空谈。</a:t>
            </a:r>
            <a:endParaRPr lang="zh-CN" altLang="en-US" sz="1600" b="0" i="0">
              <a:solidFill>
                <a:srgbClr val="191B1F"/>
              </a:solidFill>
              <a:effectLst/>
              <a:latin typeface="微软雅黑" panose="020B0503020204020204" pitchFamily="34" charset="-122"/>
              <a:ea typeface="微软雅黑" panose="020B0503020204020204" pitchFamily="34" charset="-122"/>
            </a:endParaRPr>
          </a:p>
          <a:p>
            <a:pPr algn="l">
              <a:lnSpc>
                <a:spcPct val="110000"/>
              </a:lnSpc>
            </a:pPr>
            <a:r>
              <a:rPr lang="zh-CN" altLang="en-US" sz="1600" b="1" i="0">
                <a:solidFill>
                  <a:srgbClr val="191B1F"/>
                </a:solidFill>
                <a:effectLst/>
                <a:latin typeface="微软雅黑" panose="020B0503020204020204" pitchFamily="34" charset="-122"/>
                <a:ea typeface="微软雅黑" panose="020B0503020204020204" pitchFamily="34" charset="-122"/>
              </a:rPr>
              <a:t>价格</a:t>
            </a:r>
            <a:r>
              <a:rPr lang="zh-CN" altLang="en-US" sz="1600" b="0" i="0">
                <a:solidFill>
                  <a:srgbClr val="191B1F"/>
                </a:solidFill>
                <a:effectLst/>
                <a:latin typeface="微软雅黑" panose="020B0503020204020204" pitchFamily="34" charset="-122"/>
                <a:ea typeface="微软雅黑" panose="020B0503020204020204" pitchFamily="34" charset="-122"/>
              </a:rPr>
              <a:t>：价格调整、产品定价、销售条件与折扣等也需要制定相关的策略。如何决定新产品的价格是企业需要应付的挑战之一。</a:t>
            </a:r>
            <a:endParaRPr lang="zh-CN" altLang="en-US" sz="1600" b="0" i="0">
              <a:solidFill>
                <a:srgbClr val="191B1F"/>
              </a:solidFill>
              <a:effectLst/>
              <a:latin typeface="微软雅黑" panose="020B0503020204020204" pitchFamily="34" charset="-122"/>
              <a:ea typeface="微软雅黑" panose="020B0503020204020204" pitchFamily="34" charset="-122"/>
            </a:endParaRPr>
          </a:p>
          <a:p>
            <a:pPr algn="l">
              <a:lnSpc>
                <a:spcPct val="110000"/>
              </a:lnSpc>
            </a:pPr>
            <a:r>
              <a:rPr lang="zh-CN" altLang="en-US" sz="1600" b="1" i="0">
                <a:solidFill>
                  <a:srgbClr val="191B1F"/>
                </a:solidFill>
                <a:effectLst/>
                <a:latin typeface="微软雅黑" panose="020B0503020204020204" pitchFamily="34" charset="-122"/>
                <a:ea typeface="微软雅黑" panose="020B0503020204020204" pitchFamily="34" charset="-122"/>
              </a:rPr>
              <a:t>分销</a:t>
            </a:r>
            <a:r>
              <a:rPr lang="zh-CN" altLang="en-US" sz="1600" b="0" i="0">
                <a:solidFill>
                  <a:srgbClr val="191B1F"/>
                </a:solidFill>
                <a:effectLst/>
                <a:latin typeface="微软雅黑" panose="020B0503020204020204" pitchFamily="34" charset="-122"/>
                <a:ea typeface="微软雅黑" panose="020B0503020204020204" pitchFamily="34" charset="-122"/>
              </a:rPr>
              <a:t>：分销是将产品所有权从制造商移转到客户的渠道选择策略。此外，企业还需要制定中间商（如批发商与零售商）策略。</a:t>
            </a:r>
            <a:endParaRPr lang="zh-CN" altLang="en-US" sz="1600" b="0" i="0">
              <a:solidFill>
                <a:srgbClr val="191B1F"/>
              </a:solidFill>
              <a:effectLst/>
              <a:latin typeface="微软雅黑" panose="020B0503020204020204" pitchFamily="34" charset="-122"/>
              <a:ea typeface="微软雅黑" panose="020B0503020204020204" pitchFamily="34" charset="-122"/>
            </a:endParaRPr>
          </a:p>
          <a:p>
            <a:pPr algn="l">
              <a:lnSpc>
                <a:spcPct val="110000"/>
              </a:lnSpc>
            </a:pPr>
            <a:r>
              <a:rPr lang="zh-CN" altLang="en-US" sz="1600" b="1" i="0">
                <a:solidFill>
                  <a:srgbClr val="191B1F"/>
                </a:solidFill>
                <a:effectLst/>
                <a:latin typeface="微软雅黑" panose="020B0503020204020204" pitchFamily="34" charset="-122"/>
                <a:ea typeface="微软雅黑" panose="020B0503020204020204" pitchFamily="34" charset="-122"/>
              </a:rPr>
              <a:t>促销</a:t>
            </a:r>
            <a:r>
              <a:rPr lang="zh-CN" altLang="en-US" sz="1600" b="0" i="0">
                <a:solidFill>
                  <a:srgbClr val="191B1F"/>
                </a:solidFill>
                <a:effectLst/>
                <a:latin typeface="微软雅黑" panose="020B0503020204020204" pitchFamily="34" charset="-122"/>
                <a:ea typeface="微软雅黑" panose="020B0503020204020204" pitchFamily="34" charset="-122"/>
              </a:rPr>
              <a:t>：企业需要制定整合广告、人员推销与销售推广等策略。此外，当产品从产品生命周期的初期步入后期，其促销策略也需随之而调整。</a:t>
            </a:r>
            <a:endParaRPr lang="zh-CN" altLang="en-US" sz="1600" b="0" i="0">
              <a:solidFill>
                <a:srgbClr val="191B1F"/>
              </a:solidFill>
              <a:effectLst/>
              <a:latin typeface="微软雅黑" panose="020B0503020204020204" pitchFamily="34" charset="-122"/>
              <a:ea typeface="微软雅黑" panose="020B0503020204020204" pitchFamily="34" charset="-122"/>
            </a:endParaRPr>
          </a:p>
        </p:txBody>
      </p:sp>
      <p:sp>
        <p:nvSpPr>
          <p:cNvPr id="33" name="椭圆 32"/>
          <p:cNvSpPr/>
          <p:nvPr/>
        </p:nvSpPr>
        <p:spPr>
          <a:xfrm>
            <a:off x="5808054" y="4302493"/>
            <a:ext cx="828367" cy="743627"/>
          </a:xfrm>
          <a:prstGeom prst="ellipse">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zh-CN" altLang="en-US" sz="1400" b="1">
                <a:solidFill>
                  <a:schemeClr val="tx1"/>
                </a:solidFill>
                <a:latin typeface="微软雅黑" panose="020B0503020204020204" pitchFamily="34" charset="-122"/>
                <a:ea typeface="微软雅黑" panose="020B0503020204020204" pitchFamily="34" charset="-122"/>
              </a:rPr>
              <a:t>营销</a:t>
            </a:r>
            <a:endParaRPr lang="en-US" altLang="zh-CN" sz="1400" b="1">
              <a:solidFill>
                <a:schemeClr val="tx1"/>
              </a:solidFill>
              <a:latin typeface="微软雅黑" panose="020B0503020204020204" pitchFamily="34" charset="-122"/>
              <a:ea typeface="微软雅黑" panose="020B0503020204020204" pitchFamily="34" charset="-122"/>
            </a:endParaRPr>
          </a:p>
          <a:p>
            <a:pPr algn="ctr"/>
            <a:r>
              <a:rPr lang="zh-CN" altLang="en-US" sz="1400" b="1">
                <a:solidFill>
                  <a:schemeClr val="tx1"/>
                </a:solidFill>
                <a:latin typeface="微软雅黑" panose="020B0503020204020204" pitchFamily="34" charset="-122"/>
                <a:ea typeface="微软雅黑" panose="020B0503020204020204" pitchFamily="34" charset="-122"/>
              </a:rPr>
              <a:t>组合</a:t>
            </a:r>
            <a:endParaRPr lang="zh-CN" altLang="en-US" sz="1400" b="1">
              <a:solidFill>
                <a:schemeClr val="tx1"/>
              </a:solidFill>
              <a:latin typeface="微软雅黑" panose="020B0503020204020204" pitchFamily="34" charset="-122"/>
              <a:ea typeface="微软雅黑" panose="020B0503020204020204" pitchFamily="34" charset="-122"/>
            </a:endParaRPr>
          </a:p>
        </p:txBody>
      </p:sp>
      <p:sp>
        <p:nvSpPr>
          <p:cNvPr id="34" name="Freeform 37"/>
          <p:cNvSpPr>
            <a:spLocks noEditPoints="1"/>
          </p:cNvSpPr>
          <p:nvPr/>
        </p:nvSpPr>
        <p:spPr bwMode="auto">
          <a:xfrm>
            <a:off x="4736651" y="5210632"/>
            <a:ext cx="723731" cy="821796"/>
          </a:xfrm>
          <a:custGeom>
            <a:avLst/>
            <a:gdLst/>
            <a:ahLst/>
            <a:cxnLst>
              <a:cxn ang="0">
                <a:pos x="44" y="43"/>
              </a:cxn>
              <a:cxn ang="0">
                <a:pos x="87" y="0"/>
              </a:cxn>
              <a:cxn ang="0">
                <a:pos x="130" y="43"/>
              </a:cxn>
              <a:cxn ang="0">
                <a:pos x="87" y="86"/>
              </a:cxn>
              <a:cxn ang="0">
                <a:pos x="44" y="43"/>
              </a:cxn>
              <a:cxn ang="0">
                <a:pos x="137" y="37"/>
              </a:cxn>
              <a:cxn ang="0">
                <a:pos x="263" y="14"/>
              </a:cxn>
              <a:cxn ang="0">
                <a:pos x="252" y="124"/>
              </a:cxn>
              <a:cxn ang="0">
                <a:pos x="206" y="104"/>
              </a:cxn>
              <a:cxn ang="0">
                <a:pos x="204" y="129"/>
              </a:cxn>
              <a:cxn ang="0">
                <a:pos x="183" y="119"/>
              </a:cxn>
              <a:cxn ang="0">
                <a:pos x="121" y="148"/>
              </a:cxn>
              <a:cxn ang="0">
                <a:pos x="96" y="145"/>
              </a:cxn>
              <a:cxn ang="0">
                <a:pos x="80" y="219"/>
              </a:cxn>
              <a:cxn ang="0">
                <a:pos x="60" y="242"/>
              </a:cxn>
              <a:cxn ang="0">
                <a:pos x="60" y="377"/>
              </a:cxn>
              <a:cxn ang="0">
                <a:pos x="37" y="400"/>
              </a:cxn>
              <a:cxn ang="0">
                <a:pos x="37" y="400"/>
              </a:cxn>
              <a:cxn ang="0">
                <a:pos x="14" y="377"/>
              </a:cxn>
              <a:cxn ang="0">
                <a:pos x="15" y="234"/>
              </a:cxn>
              <a:cxn ang="0">
                <a:pos x="3" y="203"/>
              </a:cxn>
              <a:cxn ang="0">
                <a:pos x="23" y="110"/>
              </a:cxn>
              <a:cxn ang="0">
                <a:pos x="59" y="84"/>
              </a:cxn>
              <a:cxn ang="0">
                <a:pos x="59" y="84"/>
              </a:cxn>
              <a:cxn ang="0">
                <a:pos x="69" y="85"/>
              </a:cxn>
              <a:cxn ang="0">
                <a:pos x="78" y="88"/>
              </a:cxn>
              <a:cxn ang="0">
                <a:pos x="99" y="111"/>
              </a:cxn>
              <a:cxn ang="0">
                <a:pos x="155" y="100"/>
              </a:cxn>
              <a:cxn ang="0">
                <a:pos x="156" y="99"/>
              </a:cxn>
              <a:cxn ang="0">
                <a:pos x="157" y="84"/>
              </a:cxn>
              <a:cxn ang="0">
                <a:pos x="134" y="74"/>
              </a:cxn>
              <a:cxn ang="0">
                <a:pos x="137" y="37"/>
              </a:cxn>
              <a:cxn ang="0">
                <a:pos x="168" y="92"/>
              </a:cxn>
              <a:cxn ang="0">
                <a:pos x="178" y="95"/>
              </a:cxn>
              <a:cxn ang="0">
                <a:pos x="186" y="108"/>
              </a:cxn>
              <a:cxn ang="0">
                <a:pos x="193" y="111"/>
              </a:cxn>
              <a:cxn ang="0">
                <a:pos x="194" y="100"/>
              </a:cxn>
              <a:cxn ang="0">
                <a:pos x="169" y="89"/>
              </a:cxn>
              <a:cxn ang="0">
                <a:pos x="168" y="92"/>
              </a:cxn>
              <a:cxn ang="0">
                <a:pos x="267" y="117"/>
              </a:cxn>
              <a:cxn ang="0">
                <a:pos x="327" y="155"/>
              </a:cxn>
              <a:cxn ang="0">
                <a:pos x="331" y="147"/>
              </a:cxn>
              <a:cxn ang="0">
                <a:pos x="272" y="109"/>
              </a:cxn>
              <a:cxn ang="0">
                <a:pos x="267" y="117"/>
              </a:cxn>
              <a:cxn ang="0">
                <a:pos x="345" y="14"/>
              </a:cxn>
              <a:cxn ang="0">
                <a:pos x="343" y="5"/>
              </a:cxn>
              <a:cxn ang="0">
                <a:pos x="274" y="21"/>
              </a:cxn>
              <a:cxn ang="0">
                <a:pos x="276" y="30"/>
              </a:cxn>
              <a:cxn ang="0">
                <a:pos x="345" y="14"/>
              </a:cxn>
              <a:cxn ang="0">
                <a:pos x="276" y="67"/>
              </a:cxn>
              <a:cxn ang="0">
                <a:pos x="275" y="76"/>
              </a:cxn>
              <a:cxn ang="0">
                <a:pos x="353" y="81"/>
              </a:cxn>
              <a:cxn ang="0">
                <a:pos x="354" y="71"/>
              </a:cxn>
              <a:cxn ang="0">
                <a:pos x="276" y="67"/>
              </a:cxn>
              <a:cxn ang="0">
                <a:pos x="276" y="67"/>
              </a:cxn>
              <a:cxn ang="0">
                <a:pos x="276" y="67"/>
              </a:cxn>
            </a:cxnLst>
            <a:rect l="0" t="0" r="r" b="b"/>
            <a:pathLst>
              <a:path w="354" h="400">
                <a:moveTo>
                  <a:pt x="44" y="43"/>
                </a:moveTo>
                <a:cubicBezTo>
                  <a:pt x="44" y="19"/>
                  <a:pt x="63" y="0"/>
                  <a:pt x="87" y="0"/>
                </a:cubicBezTo>
                <a:cubicBezTo>
                  <a:pt x="111" y="0"/>
                  <a:pt x="130" y="19"/>
                  <a:pt x="130" y="43"/>
                </a:cubicBezTo>
                <a:cubicBezTo>
                  <a:pt x="130" y="67"/>
                  <a:pt x="111" y="86"/>
                  <a:pt x="87" y="86"/>
                </a:cubicBezTo>
                <a:cubicBezTo>
                  <a:pt x="63" y="86"/>
                  <a:pt x="44" y="67"/>
                  <a:pt x="44" y="43"/>
                </a:cubicBezTo>
                <a:close/>
                <a:moveTo>
                  <a:pt x="137" y="37"/>
                </a:moveTo>
                <a:cubicBezTo>
                  <a:pt x="263" y="14"/>
                  <a:pt x="263" y="14"/>
                  <a:pt x="263" y="14"/>
                </a:cubicBezTo>
                <a:cubicBezTo>
                  <a:pt x="252" y="124"/>
                  <a:pt x="252" y="124"/>
                  <a:pt x="252" y="124"/>
                </a:cubicBezTo>
                <a:cubicBezTo>
                  <a:pt x="206" y="104"/>
                  <a:pt x="206" y="104"/>
                  <a:pt x="206" y="104"/>
                </a:cubicBezTo>
                <a:cubicBezTo>
                  <a:pt x="204" y="129"/>
                  <a:pt x="204" y="129"/>
                  <a:pt x="204" y="129"/>
                </a:cubicBezTo>
                <a:cubicBezTo>
                  <a:pt x="183" y="119"/>
                  <a:pt x="183" y="119"/>
                  <a:pt x="183" y="119"/>
                </a:cubicBezTo>
                <a:cubicBezTo>
                  <a:pt x="169" y="139"/>
                  <a:pt x="145" y="148"/>
                  <a:pt x="121" y="148"/>
                </a:cubicBezTo>
                <a:cubicBezTo>
                  <a:pt x="112" y="148"/>
                  <a:pt x="104" y="147"/>
                  <a:pt x="96" y="145"/>
                </a:cubicBezTo>
                <a:cubicBezTo>
                  <a:pt x="80" y="219"/>
                  <a:pt x="80" y="219"/>
                  <a:pt x="80" y="219"/>
                </a:cubicBezTo>
                <a:cubicBezTo>
                  <a:pt x="77" y="231"/>
                  <a:pt x="70" y="238"/>
                  <a:pt x="60" y="242"/>
                </a:cubicBezTo>
                <a:cubicBezTo>
                  <a:pt x="60" y="377"/>
                  <a:pt x="60" y="377"/>
                  <a:pt x="60" y="377"/>
                </a:cubicBezTo>
                <a:cubicBezTo>
                  <a:pt x="60" y="390"/>
                  <a:pt x="50" y="400"/>
                  <a:pt x="37" y="400"/>
                </a:cubicBezTo>
                <a:cubicBezTo>
                  <a:pt x="37" y="400"/>
                  <a:pt x="37" y="400"/>
                  <a:pt x="37" y="400"/>
                </a:cubicBezTo>
                <a:cubicBezTo>
                  <a:pt x="25" y="400"/>
                  <a:pt x="14" y="390"/>
                  <a:pt x="14" y="377"/>
                </a:cubicBezTo>
                <a:cubicBezTo>
                  <a:pt x="15" y="234"/>
                  <a:pt x="15" y="234"/>
                  <a:pt x="15" y="234"/>
                </a:cubicBezTo>
                <a:cubicBezTo>
                  <a:pt x="6" y="226"/>
                  <a:pt x="0" y="215"/>
                  <a:pt x="3" y="203"/>
                </a:cubicBezTo>
                <a:cubicBezTo>
                  <a:pt x="23" y="110"/>
                  <a:pt x="23" y="110"/>
                  <a:pt x="23" y="110"/>
                </a:cubicBezTo>
                <a:cubicBezTo>
                  <a:pt x="26" y="92"/>
                  <a:pt x="44" y="84"/>
                  <a:pt x="59" y="84"/>
                </a:cubicBezTo>
                <a:cubicBezTo>
                  <a:pt x="59" y="84"/>
                  <a:pt x="59" y="84"/>
                  <a:pt x="59" y="84"/>
                </a:cubicBezTo>
                <a:cubicBezTo>
                  <a:pt x="59" y="84"/>
                  <a:pt x="64" y="84"/>
                  <a:pt x="69" y="85"/>
                </a:cubicBezTo>
                <a:cubicBezTo>
                  <a:pt x="73" y="86"/>
                  <a:pt x="78" y="88"/>
                  <a:pt x="78" y="88"/>
                </a:cubicBezTo>
                <a:cubicBezTo>
                  <a:pt x="87" y="92"/>
                  <a:pt x="95" y="100"/>
                  <a:pt x="99" y="111"/>
                </a:cubicBezTo>
                <a:cubicBezTo>
                  <a:pt x="117" y="119"/>
                  <a:pt x="145" y="116"/>
                  <a:pt x="155" y="100"/>
                </a:cubicBezTo>
                <a:cubicBezTo>
                  <a:pt x="156" y="100"/>
                  <a:pt x="156" y="99"/>
                  <a:pt x="156" y="99"/>
                </a:cubicBezTo>
                <a:cubicBezTo>
                  <a:pt x="157" y="84"/>
                  <a:pt x="157" y="84"/>
                  <a:pt x="157" y="84"/>
                </a:cubicBezTo>
                <a:cubicBezTo>
                  <a:pt x="134" y="74"/>
                  <a:pt x="134" y="74"/>
                  <a:pt x="134" y="74"/>
                </a:cubicBezTo>
                <a:lnTo>
                  <a:pt x="137" y="37"/>
                </a:lnTo>
                <a:close/>
                <a:moveTo>
                  <a:pt x="168" y="92"/>
                </a:moveTo>
                <a:cubicBezTo>
                  <a:pt x="172" y="92"/>
                  <a:pt x="175" y="93"/>
                  <a:pt x="178" y="95"/>
                </a:cubicBezTo>
                <a:cubicBezTo>
                  <a:pt x="183" y="98"/>
                  <a:pt x="185" y="103"/>
                  <a:pt x="186" y="108"/>
                </a:cubicBezTo>
                <a:cubicBezTo>
                  <a:pt x="193" y="111"/>
                  <a:pt x="193" y="111"/>
                  <a:pt x="193" y="111"/>
                </a:cubicBezTo>
                <a:cubicBezTo>
                  <a:pt x="194" y="100"/>
                  <a:pt x="194" y="100"/>
                  <a:pt x="194" y="100"/>
                </a:cubicBezTo>
                <a:cubicBezTo>
                  <a:pt x="169" y="89"/>
                  <a:pt x="169" y="89"/>
                  <a:pt x="169" y="89"/>
                </a:cubicBezTo>
                <a:lnTo>
                  <a:pt x="168" y="92"/>
                </a:lnTo>
                <a:close/>
                <a:moveTo>
                  <a:pt x="267" y="117"/>
                </a:moveTo>
                <a:cubicBezTo>
                  <a:pt x="327" y="155"/>
                  <a:pt x="327" y="155"/>
                  <a:pt x="327" y="155"/>
                </a:cubicBezTo>
                <a:cubicBezTo>
                  <a:pt x="331" y="147"/>
                  <a:pt x="331" y="147"/>
                  <a:pt x="331" y="147"/>
                </a:cubicBezTo>
                <a:cubicBezTo>
                  <a:pt x="272" y="109"/>
                  <a:pt x="272" y="109"/>
                  <a:pt x="272" y="109"/>
                </a:cubicBezTo>
                <a:lnTo>
                  <a:pt x="267" y="117"/>
                </a:lnTo>
                <a:close/>
                <a:moveTo>
                  <a:pt x="345" y="14"/>
                </a:moveTo>
                <a:cubicBezTo>
                  <a:pt x="343" y="5"/>
                  <a:pt x="343" y="5"/>
                  <a:pt x="343" y="5"/>
                </a:cubicBezTo>
                <a:cubicBezTo>
                  <a:pt x="274" y="21"/>
                  <a:pt x="274" y="21"/>
                  <a:pt x="274" y="21"/>
                </a:cubicBezTo>
                <a:cubicBezTo>
                  <a:pt x="276" y="30"/>
                  <a:pt x="276" y="30"/>
                  <a:pt x="276" y="30"/>
                </a:cubicBezTo>
                <a:lnTo>
                  <a:pt x="345" y="14"/>
                </a:lnTo>
                <a:close/>
                <a:moveTo>
                  <a:pt x="276" y="67"/>
                </a:moveTo>
                <a:cubicBezTo>
                  <a:pt x="275" y="76"/>
                  <a:pt x="275" y="76"/>
                  <a:pt x="275" y="76"/>
                </a:cubicBezTo>
                <a:cubicBezTo>
                  <a:pt x="353" y="81"/>
                  <a:pt x="353" y="81"/>
                  <a:pt x="353" y="81"/>
                </a:cubicBezTo>
                <a:cubicBezTo>
                  <a:pt x="354" y="71"/>
                  <a:pt x="354" y="71"/>
                  <a:pt x="354" y="71"/>
                </a:cubicBezTo>
                <a:lnTo>
                  <a:pt x="276" y="67"/>
                </a:lnTo>
                <a:close/>
                <a:moveTo>
                  <a:pt x="276" y="67"/>
                </a:moveTo>
                <a:cubicBezTo>
                  <a:pt x="276" y="67"/>
                  <a:pt x="276" y="67"/>
                  <a:pt x="276" y="67"/>
                </a:cubicBezTo>
              </a:path>
            </a:pathLst>
          </a:custGeom>
          <a:solidFill>
            <a:srgbClr val="4B535D"/>
          </a:solidFill>
          <a:ln w="9525">
            <a:noFill/>
            <a:round/>
          </a:ln>
        </p:spPr>
        <p:txBody>
          <a:bodyPr vert="horz" wrap="square" lIns="91440" tIns="45720" rIns="91440" bIns="45720" numCol="1" anchor="t" anchorCtr="0" compatLnSpc="1"/>
          <a:lstStyle/>
          <a:p>
            <a:endParaRPr lang="en-US">
              <a:latin typeface="微软雅黑" panose="020B0503020204020204" pitchFamily="34" charset="-122"/>
              <a:ea typeface="微软雅黑" panose="020B0503020204020204" pitchFamily="34" charset="-122"/>
            </a:endParaRPr>
          </a:p>
        </p:txBody>
      </p:sp>
      <p:grpSp>
        <p:nvGrpSpPr>
          <p:cNvPr id="36" name="组合 35"/>
          <p:cNvGrpSpPr/>
          <p:nvPr/>
        </p:nvGrpSpPr>
        <p:grpSpPr>
          <a:xfrm>
            <a:off x="7192413" y="5386122"/>
            <a:ext cx="565395" cy="369169"/>
            <a:chOff x="8305345" y="1950746"/>
            <a:chExt cx="565395" cy="369169"/>
          </a:xfrm>
          <a:solidFill>
            <a:srgbClr val="0E2044"/>
          </a:solidFill>
        </p:grpSpPr>
        <p:sp>
          <p:nvSpPr>
            <p:cNvPr id="37" name="Rectangle 240"/>
            <p:cNvSpPr>
              <a:spLocks noChangeArrowheads="1"/>
            </p:cNvSpPr>
            <p:nvPr/>
          </p:nvSpPr>
          <p:spPr bwMode="auto">
            <a:xfrm>
              <a:off x="8363548" y="2095419"/>
              <a:ext cx="134697" cy="13303"/>
            </a:xfrm>
            <a:prstGeom prst="rect">
              <a:avLst/>
            </a:prstGeom>
            <a:grpFill/>
            <a:ln>
              <a:noFill/>
            </a:ln>
          </p:spPr>
          <p:txBody>
            <a:bodyPr vert="horz" wrap="square" lIns="91440" tIns="45720" rIns="91440" bIns="45720" numCol="1" anchor="t" anchorCtr="0" compatLnSpc="1"/>
            <a:lstStyle/>
            <a:p>
              <a:endParaRPr lang="en-US">
                <a:latin typeface="微软雅黑" panose="020B0503020204020204" pitchFamily="34" charset="-122"/>
                <a:ea typeface="微软雅黑" panose="020B0503020204020204" pitchFamily="34" charset="-122"/>
              </a:endParaRPr>
            </a:p>
          </p:txBody>
        </p:sp>
        <p:sp>
          <p:nvSpPr>
            <p:cNvPr id="38" name="Rectangle 241"/>
            <p:cNvSpPr>
              <a:spLocks noChangeArrowheads="1"/>
            </p:cNvSpPr>
            <p:nvPr/>
          </p:nvSpPr>
          <p:spPr bwMode="auto">
            <a:xfrm>
              <a:off x="8363548" y="2140319"/>
              <a:ext cx="212854" cy="11641"/>
            </a:xfrm>
            <a:prstGeom prst="rect">
              <a:avLst/>
            </a:prstGeom>
            <a:grpFill/>
            <a:ln>
              <a:noFill/>
            </a:ln>
          </p:spPr>
          <p:txBody>
            <a:bodyPr vert="horz" wrap="square" lIns="91440" tIns="45720" rIns="91440" bIns="45720" numCol="1" anchor="t" anchorCtr="0" compatLnSpc="1"/>
            <a:lstStyle/>
            <a:p>
              <a:endParaRPr lang="en-US">
                <a:latin typeface="微软雅黑" panose="020B0503020204020204" pitchFamily="34" charset="-122"/>
                <a:ea typeface="微软雅黑" panose="020B0503020204020204" pitchFamily="34" charset="-122"/>
              </a:endParaRPr>
            </a:p>
          </p:txBody>
        </p:sp>
        <p:sp>
          <p:nvSpPr>
            <p:cNvPr id="39" name="Rectangle 242"/>
            <p:cNvSpPr>
              <a:spLocks noChangeArrowheads="1"/>
            </p:cNvSpPr>
            <p:nvPr/>
          </p:nvSpPr>
          <p:spPr bwMode="auto">
            <a:xfrm>
              <a:off x="8363548" y="2183555"/>
              <a:ext cx="212854" cy="13303"/>
            </a:xfrm>
            <a:prstGeom prst="rect">
              <a:avLst/>
            </a:prstGeom>
            <a:grpFill/>
            <a:ln>
              <a:noFill/>
            </a:ln>
          </p:spPr>
          <p:txBody>
            <a:bodyPr vert="horz" wrap="square" lIns="91440" tIns="45720" rIns="91440" bIns="45720" numCol="1" anchor="t" anchorCtr="0" compatLnSpc="1"/>
            <a:lstStyle/>
            <a:p>
              <a:endParaRPr lang="en-US">
                <a:latin typeface="微软雅黑" panose="020B0503020204020204" pitchFamily="34" charset="-122"/>
                <a:ea typeface="微软雅黑" panose="020B0503020204020204" pitchFamily="34" charset="-122"/>
              </a:endParaRPr>
            </a:p>
          </p:txBody>
        </p:sp>
        <p:sp>
          <p:nvSpPr>
            <p:cNvPr id="40" name="Rectangle 243"/>
            <p:cNvSpPr>
              <a:spLocks noChangeArrowheads="1"/>
            </p:cNvSpPr>
            <p:nvPr/>
          </p:nvSpPr>
          <p:spPr bwMode="auto">
            <a:xfrm>
              <a:off x="8363548" y="2226791"/>
              <a:ext cx="212854" cy="13303"/>
            </a:xfrm>
            <a:prstGeom prst="rect">
              <a:avLst/>
            </a:prstGeom>
            <a:grpFill/>
            <a:ln>
              <a:noFill/>
            </a:ln>
          </p:spPr>
          <p:txBody>
            <a:bodyPr vert="horz" wrap="square" lIns="91440" tIns="45720" rIns="91440" bIns="45720" numCol="1" anchor="t" anchorCtr="0" compatLnSpc="1"/>
            <a:lstStyle/>
            <a:p>
              <a:endParaRPr lang="en-US">
                <a:latin typeface="微软雅黑" panose="020B0503020204020204" pitchFamily="34" charset="-122"/>
                <a:ea typeface="微软雅黑" panose="020B0503020204020204" pitchFamily="34" charset="-122"/>
              </a:endParaRPr>
            </a:p>
          </p:txBody>
        </p:sp>
        <p:sp>
          <p:nvSpPr>
            <p:cNvPr id="41" name="Freeform 244"/>
            <p:cNvSpPr/>
            <p:nvPr/>
          </p:nvSpPr>
          <p:spPr bwMode="auto">
            <a:xfrm>
              <a:off x="8696133" y="2140319"/>
              <a:ext cx="26607" cy="74832"/>
            </a:xfrm>
            <a:custGeom>
              <a:avLst/>
              <a:gdLst>
                <a:gd name="T0" fmla="*/ 6 w 13"/>
                <a:gd name="T1" fmla="*/ 36 h 36"/>
                <a:gd name="T2" fmla="*/ 13 w 13"/>
                <a:gd name="T3" fmla="*/ 32 h 36"/>
                <a:gd name="T4" fmla="*/ 13 w 13"/>
                <a:gd name="T5" fmla="*/ 4 h 36"/>
                <a:gd name="T6" fmla="*/ 1 w 13"/>
                <a:gd name="T7" fmla="*/ 0 h 36"/>
                <a:gd name="T8" fmla="*/ 0 w 13"/>
                <a:gd name="T9" fmla="*/ 0 h 36"/>
                <a:gd name="T10" fmla="*/ 0 w 13"/>
                <a:gd name="T11" fmla="*/ 36 h 36"/>
                <a:gd name="T12" fmla="*/ 1 w 13"/>
                <a:gd name="T13" fmla="*/ 36 h 36"/>
                <a:gd name="T14" fmla="*/ 6 w 13"/>
                <a:gd name="T15" fmla="*/ 36 h 3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3" h="36">
                  <a:moveTo>
                    <a:pt x="6" y="36"/>
                  </a:moveTo>
                  <a:cubicBezTo>
                    <a:pt x="8" y="35"/>
                    <a:pt x="11" y="34"/>
                    <a:pt x="13" y="32"/>
                  </a:cubicBezTo>
                  <a:cubicBezTo>
                    <a:pt x="13" y="4"/>
                    <a:pt x="13" y="4"/>
                    <a:pt x="13" y="4"/>
                  </a:cubicBezTo>
                  <a:cubicBezTo>
                    <a:pt x="10" y="1"/>
                    <a:pt x="6" y="0"/>
                    <a:pt x="1" y="0"/>
                  </a:cubicBezTo>
                  <a:cubicBezTo>
                    <a:pt x="1" y="0"/>
                    <a:pt x="1" y="0"/>
                    <a:pt x="0" y="0"/>
                  </a:cubicBezTo>
                  <a:cubicBezTo>
                    <a:pt x="0" y="36"/>
                    <a:pt x="0" y="36"/>
                    <a:pt x="0" y="36"/>
                  </a:cubicBezTo>
                  <a:cubicBezTo>
                    <a:pt x="1" y="36"/>
                    <a:pt x="1" y="36"/>
                    <a:pt x="1" y="36"/>
                  </a:cubicBezTo>
                  <a:cubicBezTo>
                    <a:pt x="3" y="36"/>
                    <a:pt x="4" y="36"/>
                    <a:pt x="6" y="36"/>
                  </a:cubicBezTo>
                  <a:close/>
                </a:path>
              </a:pathLst>
            </a:custGeom>
            <a:grpFill/>
            <a:ln>
              <a:noFill/>
            </a:ln>
          </p:spPr>
          <p:txBody>
            <a:bodyPr vert="horz" wrap="square" lIns="91440" tIns="45720" rIns="91440" bIns="45720" numCol="1" anchor="t" anchorCtr="0" compatLnSpc="1"/>
            <a:lstStyle/>
            <a:p>
              <a:endParaRPr lang="en-US">
                <a:latin typeface="微软雅黑" panose="020B0503020204020204" pitchFamily="34" charset="-122"/>
                <a:ea typeface="微软雅黑" panose="020B0503020204020204" pitchFamily="34" charset="-122"/>
              </a:endParaRPr>
            </a:p>
          </p:txBody>
        </p:sp>
        <p:sp>
          <p:nvSpPr>
            <p:cNvPr id="42" name="Freeform 245"/>
            <p:cNvSpPr>
              <a:spLocks noEditPoints="1"/>
            </p:cNvSpPr>
            <p:nvPr/>
          </p:nvSpPr>
          <p:spPr bwMode="auto">
            <a:xfrm>
              <a:off x="8305345" y="1950746"/>
              <a:ext cx="417395" cy="369169"/>
            </a:xfrm>
            <a:custGeom>
              <a:avLst/>
              <a:gdLst>
                <a:gd name="T0" fmla="*/ 188 w 200"/>
                <a:gd name="T1" fmla="*/ 162 h 177"/>
                <a:gd name="T2" fmla="*/ 187 w 200"/>
                <a:gd name="T3" fmla="*/ 162 h 177"/>
                <a:gd name="T4" fmla="*/ 187 w 200"/>
                <a:gd name="T5" fmla="*/ 164 h 177"/>
                <a:gd name="T6" fmla="*/ 13 w 200"/>
                <a:gd name="T7" fmla="*/ 164 h 177"/>
                <a:gd name="T8" fmla="*/ 13 w 200"/>
                <a:gd name="T9" fmla="*/ 44 h 177"/>
                <a:gd name="T10" fmla="*/ 187 w 200"/>
                <a:gd name="T11" fmla="*/ 44 h 177"/>
                <a:gd name="T12" fmla="*/ 187 w 200"/>
                <a:gd name="T13" fmla="*/ 56 h 177"/>
                <a:gd name="T14" fmla="*/ 188 w 200"/>
                <a:gd name="T15" fmla="*/ 56 h 177"/>
                <a:gd name="T16" fmla="*/ 200 w 200"/>
                <a:gd name="T17" fmla="*/ 57 h 177"/>
                <a:gd name="T18" fmla="*/ 200 w 200"/>
                <a:gd name="T19" fmla="*/ 6 h 177"/>
                <a:gd name="T20" fmla="*/ 194 w 200"/>
                <a:gd name="T21" fmla="*/ 0 h 177"/>
                <a:gd name="T22" fmla="*/ 7 w 200"/>
                <a:gd name="T23" fmla="*/ 0 h 177"/>
                <a:gd name="T24" fmla="*/ 0 w 200"/>
                <a:gd name="T25" fmla="*/ 6 h 177"/>
                <a:gd name="T26" fmla="*/ 0 w 200"/>
                <a:gd name="T27" fmla="*/ 171 h 177"/>
                <a:gd name="T28" fmla="*/ 7 w 200"/>
                <a:gd name="T29" fmla="*/ 177 h 177"/>
                <a:gd name="T30" fmla="*/ 194 w 200"/>
                <a:gd name="T31" fmla="*/ 177 h 177"/>
                <a:gd name="T32" fmla="*/ 200 w 200"/>
                <a:gd name="T33" fmla="*/ 171 h 177"/>
                <a:gd name="T34" fmla="*/ 200 w 200"/>
                <a:gd name="T35" fmla="*/ 161 h 177"/>
                <a:gd name="T36" fmla="*/ 188 w 200"/>
                <a:gd name="T37" fmla="*/ 162 h 177"/>
                <a:gd name="T38" fmla="*/ 179 w 200"/>
                <a:gd name="T39" fmla="*/ 13 h 177"/>
                <a:gd name="T40" fmla="*/ 187 w 200"/>
                <a:gd name="T41" fmla="*/ 22 h 177"/>
                <a:gd name="T42" fmla="*/ 179 w 200"/>
                <a:gd name="T43" fmla="*/ 30 h 177"/>
                <a:gd name="T44" fmla="*/ 170 w 200"/>
                <a:gd name="T45" fmla="*/ 22 h 177"/>
                <a:gd name="T46" fmla="*/ 179 w 200"/>
                <a:gd name="T47" fmla="*/ 13 h 177"/>
                <a:gd name="T48" fmla="*/ 154 w 200"/>
                <a:gd name="T49" fmla="*/ 13 h 177"/>
                <a:gd name="T50" fmla="*/ 162 w 200"/>
                <a:gd name="T51" fmla="*/ 22 h 177"/>
                <a:gd name="T52" fmla="*/ 154 w 200"/>
                <a:gd name="T53" fmla="*/ 30 h 177"/>
                <a:gd name="T54" fmla="*/ 145 w 200"/>
                <a:gd name="T55" fmla="*/ 22 h 177"/>
                <a:gd name="T56" fmla="*/ 154 w 200"/>
                <a:gd name="T57" fmla="*/ 13 h 177"/>
                <a:gd name="T58" fmla="*/ 129 w 200"/>
                <a:gd name="T59" fmla="*/ 13 h 177"/>
                <a:gd name="T60" fmla="*/ 138 w 200"/>
                <a:gd name="T61" fmla="*/ 22 h 177"/>
                <a:gd name="T62" fmla="*/ 129 w 200"/>
                <a:gd name="T63" fmla="*/ 30 h 177"/>
                <a:gd name="T64" fmla="*/ 121 w 200"/>
                <a:gd name="T65" fmla="*/ 22 h 177"/>
                <a:gd name="T66" fmla="*/ 129 w 200"/>
                <a:gd name="T67" fmla="*/ 13 h 1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200" h="177">
                  <a:moveTo>
                    <a:pt x="188" y="162"/>
                  </a:moveTo>
                  <a:cubicBezTo>
                    <a:pt x="188" y="162"/>
                    <a:pt x="188" y="162"/>
                    <a:pt x="187" y="162"/>
                  </a:cubicBezTo>
                  <a:cubicBezTo>
                    <a:pt x="187" y="164"/>
                    <a:pt x="187" y="164"/>
                    <a:pt x="187" y="164"/>
                  </a:cubicBezTo>
                  <a:cubicBezTo>
                    <a:pt x="13" y="164"/>
                    <a:pt x="13" y="164"/>
                    <a:pt x="13" y="164"/>
                  </a:cubicBezTo>
                  <a:cubicBezTo>
                    <a:pt x="13" y="44"/>
                    <a:pt x="13" y="44"/>
                    <a:pt x="13" y="44"/>
                  </a:cubicBezTo>
                  <a:cubicBezTo>
                    <a:pt x="187" y="44"/>
                    <a:pt x="187" y="44"/>
                    <a:pt x="187" y="44"/>
                  </a:cubicBezTo>
                  <a:cubicBezTo>
                    <a:pt x="187" y="56"/>
                    <a:pt x="187" y="56"/>
                    <a:pt x="187" y="56"/>
                  </a:cubicBezTo>
                  <a:cubicBezTo>
                    <a:pt x="188" y="56"/>
                    <a:pt x="188" y="56"/>
                    <a:pt x="188" y="56"/>
                  </a:cubicBezTo>
                  <a:cubicBezTo>
                    <a:pt x="192" y="56"/>
                    <a:pt x="196" y="56"/>
                    <a:pt x="200" y="57"/>
                  </a:cubicBezTo>
                  <a:cubicBezTo>
                    <a:pt x="200" y="6"/>
                    <a:pt x="200" y="6"/>
                    <a:pt x="200" y="6"/>
                  </a:cubicBezTo>
                  <a:cubicBezTo>
                    <a:pt x="200" y="3"/>
                    <a:pt x="197" y="0"/>
                    <a:pt x="194" y="0"/>
                  </a:cubicBezTo>
                  <a:cubicBezTo>
                    <a:pt x="7" y="0"/>
                    <a:pt x="7" y="0"/>
                    <a:pt x="7" y="0"/>
                  </a:cubicBezTo>
                  <a:cubicBezTo>
                    <a:pt x="3" y="0"/>
                    <a:pt x="0" y="3"/>
                    <a:pt x="0" y="6"/>
                  </a:cubicBezTo>
                  <a:cubicBezTo>
                    <a:pt x="0" y="171"/>
                    <a:pt x="0" y="171"/>
                    <a:pt x="0" y="171"/>
                  </a:cubicBezTo>
                  <a:cubicBezTo>
                    <a:pt x="0" y="174"/>
                    <a:pt x="3" y="177"/>
                    <a:pt x="7" y="177"/>
                  </a:cubicBezTo>
                  <a:cubicBezTo>
                    <a:pt x="194" y="177"/>
                    <a:pt x="194" y="177"/>
                    <a:pt x="194" y="177"/>
                  </a:cubicBezTo>
                  <a:cubicBezTo>
                    <a:pt x="197" y="177"/>
                    <a:pt x="200" y="174"/>
                    <a:pt x="200" y="171"/>
                  </a:cubicBezTo>
                  <a:cubicBezTo>
                    <a:pt x="200" y="161"/>
                    <a:pt x="200" y="161"/>
                    <a:pt x="200" y="161"/>
                  </a:cubicBezTo>
                  <a:cubicBezTo>
                    <a:pt x="196" y="162"/>
                    <a:pt x="192" y="162"/>
                    <a:pt x="188" y="162"/>
                  </a:cubicBezTo>
                  <a:close/>
                  <a:moveTo>
                    <a:pt x="179" y="13"/>
                  </a:moveTo>
                  <a:cubicBezTo>
                    <a:pt x="183" y="13"/>
                    <a:pt x="187" y="17"/>
                    <a:pt x="187" y="22"/>
                  </a:cubicBezTo>
                  <a:cubicBezTo>
                    <a:pt x="187" y="27"/>
                    <a:pt x="183" y="30"/>
                    <a:pt x="179" y="30"/>
                  </a:cubicBezTo>
                  <a:cubicBezTo>
                    <a:pt x="174" y="30"/>
                    <a:pt x="170" y="27"/>
                    <a:pt x="170" y="22"/>
                  </a:cubicBezTo>
                  <a:cubicBezTo>
                    <a:pt x="170" y="17"/>
                    <a:pt x="174" y="13"/>
                    <a:pt x="179" y="13"/>
                  </a:cubicBezTo>
                  <a:close/>
                  <a:moveTo>
                    <a:pt x="154" y="13"/>
                  </a:moveTo>
                  <a:cubicBezTo>
                    <a:pt x="159" y="13"/>
                    <a:pt x="162" y="17"/>
                    <a:pt x="162" y="22"/>
                  </a:cubicBezTo>
                  <a:cubicBezTo>
                    <a:pt x="162" y="27"/>
                    <a:pt x="159" y="30"/>
                    <a:pt x="154" y="30"/>
                  </a:cubicBezTo>
                  <a:cubicBezTo>
                    <a:pt x="149" y="30"/>
                    <a:pt x="145" y="27"/>
                    <a:pt x="145" y="22"/>
                  </a:cubicBezTo>
                  <a:cubicBezTo>
                    <a:pt x="145" y="17"/>
                    <a:pt x="149" y="13"/>
                    <a:pt x="154" y="13"/>
                  </a:cubicBezTo>
                  <a:close/>
                  <a:moveTo>
                    <a:pt x="129" y="13"/>
                  </a:moveTo>
                  <a:cubicBezTo>
                    <a:pt x="134" y="13"/>
                    <a:pt x="138" y="17"/>
                    <a:pt x="138" y="22"/>
                  </a:cubicBezTo>
                  <a:cubicBezTo>
                    <a:pt x="138" y="27"/>
                    <a:pt x="134" y="30"/>
                    <a:pt x="129" y="30"/>
                  </a:cubicBezTo>
                  <a:cubicBezTo>
                    <a:pt x="124" y="30"/>
                    <a:pt x="121" y="27"/>
                    <a:pt x="121" y="22"/>
                  </a:cubicBezTo>
                  <a:cubicBezTo>
                    <a:pt x="121" y="17"/>
                    <a:pt x="124" y="13"/>
                    <a:pt x="129" y="13"/>
                  </a:cubicBezTo>
                  <a:close/>
                </a:path>
              </a:pathLst>
            </a:custGeom>
            <a:grpFill/>
            <a:ln>
              <a:noFill/>
            </a:ln>
          </p:spPr>
          <p:txBody>
            <a:bodyPr vert="horz" wrap="square" lIns="91440" tIns="45720" rIns="91440" bIns="45720" numCol="1" anchor="t" anchorCtr="0" compatLnSpc="1"/>
            <a:lstStyle/>
            <a:p>
              <a:endParaRPr lang="en-US">
                <a:latin typeface="微软雅黑" panose="020B0503020204020204" pitchFamily="34" charset="-122"/>
                <a:ea typeface="微软雅黑" panose="020B0503020204020204" pitchFamily="34" charset="-122"/>
              </a:endParaRPr>
            </a:p>
          </p:txBody>
        </p:sp>
        <p:sp>
          <p:nvSpPr>
            <p:cNvPr id="43" name="Freeform 246"/>
            <p:cNvSpPr>
              <a:spLocks noEditPoints="1"/>
            </p:cNvSpPr>
            <p:nvPr/>
          </p:nvSpPr>
          <p:spPr bwMode="auto">
            <a:xfrm>
              <a:off x="8598020" y="2077128"/>
              <a:ext cx="272720" cy="221169"/>
            </a:xfrm>
            <a:custGeom>
              <a:avLst/>
              <a:gdLst>
                <a:gd name="T0" fmla="*/ 126 w 131"/>
                <a:gd name="T1" fmla="*/ 88 h 106"/>
                <a:gd name="T2" fmla="*/ 100 w 131"/>
                <a:gd name="T3" fmla="*/ 72 h 106"/>
                <a:gd name="T4" fmla="*/ 93 w 131"/>
                <a:gd name="T5" fmla="*/ 70 h 106"/>
                <a:gd name="T6" fmla="*/ 91 w 131"/>
                <a:gd name="T7" fmla="*/ 71 h 106"/>
                <a:gd name="T8" fmla="*/ 86 w 131"/>
                <a:gd name="T9" fmla="*/ 69 h 106"/>
                <a:gd name="T10" fmla="*/ 91 w 131"/>
                <a:gd name="T11" fmla="*/ 38 h 106"/>
                <a:gd name="T12" fmla="*/ 38 w 131"/>
                <a:gd name="T13" fmla="*/ 6 h 106"/>
                <a:gd name="T14" fmla="*/ 6 w 131"/>
                <a:gd name="T15" fmla="*/ 58 h 106"/>
                <a:gd name="T16" fmla="*/ 58 w 131"/>
                <a:gd name="T17" fmla="*/ 90 h 106"/>
                <a:gd name="T18" fmla="*/ 81 w 131"/>
                <a:gd name="T19" fmla="*/ 76 h 106"/>
                <a:gd name="T20" fmla="*/ 86 w 131"/>
                <a:gd name="T21" fmla="*/ 79 h 106"/>
                <a:gd name="T22" fmla="*/ 90 w 131"/>
                <a:gd name="T23" fmla="*/ 88 h 106"/>
                <a:gd name="T24" fmla="*/ 115 w 131"/>
                <a:gd name="T25" fmla="*/ 104 h 106"/>
                <a:gd name="T26" fmla="*/ 123 w 131"/>
                <a:gd name="T27" fmla="*/ 105 h 106"/>
                <a:gd name="T28" fmla="*/ 128 w 131"/>
                <a:gd name="T29" fmla="*/ 101 h 106"/>
                <a:gd name="T30" fmla="*/ 126 w 131"/>
                <a:gd name="T31" fmla="*/ 88 h 106"/>
                <a:gd name="T32" fmla="*/ 55 w 131"/>
                <a:gd name="T33" fmla="*/ 75 h 106"/>
                <a:gd name="T34" fmla="*/ 21 w 131"/>
                <a:gd name="T35" fmla="*/ 55 h 106"/>
                <a:gd name="T36" fmla="*/ 42 w 131"/>
                <a:gd name="T37" fmla="*/ 21 h 106"/>
                <a:gd name="T38" fmla="*/ 75 w 131"/>
                <a:gd name="T39" fmla="*/ 41 h 106"/>
                <a:gd name="T40" fmla="*/ 55 w 131"/>
                <a:gd name="T41" fmla="*/ 75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31" h="105">
                  <a:moveTo>
                    <a:pt x="126" y="88"/>
                  </a:moveTo>
                  <a:cubicBezTo>
                    <a:pt x="100" y="72"/>
                    <a:pt x="100" y="72"/>
                    <a:pt x="100" y="72"/>
                  </a:cubicBezTo>
                  <a:cubicBezTo>
                    <a:pt x="98" y="70"/>
                    <a:pt x="95" y="70"/>
                    <a:pt x="93" y="70"/>
                  </a:cubicBezTo>
                  <a:cubicBezTo>
                    <a:pt x="92" y="71"/>
                    <a:pt x="91" y="71"/>
                    <a:pt x="91" y="71"/>
                  </a:cubicBezTo>
                  <a:cubicBezTo>
                    <a:pt x="86" y="69"/>
                    <a:pt x="86" y="69"/>
                    <a:pt x="86" y="69"/>
                  </a:cubicBezTo>
                  <a:cubicBezTo>
                    <a:pt x="91" y="59"/>
                    <a:pt x="93" y="49"/>
                    <a:pt x="91" y="38"/>
                  </a:cubicBezTo>
                  <a:cubicBezTo>
                    <a:pt x="85" y="14"/>
                    <a:pt x="61" y="0"/>
                    <a:pt x="38" y="6"/>
                  </a:cubicBezTo>
                  <a:cubicBezTo>
                    <a:pt x="15" y="11"/>
                    <a:pt x="0" y="35"/>
                    <a:pt x="6" y="58"/>
                  </a:cubicBezTo>
                  <a:cubicBezTo>
                    <a:pt x="12" y="82"/>
                    <a:pt x="35" y="96"/>
                    <a:pt x="58" y="90"/>
                  </a:cubicBezTo>
                  <a:cubicBezTo>
                    <a:pt x="68" y="88"/>
                    <a:pt x="76" y="83"/>
                    <a:pt x="81" y="76"/>
                  </a:cubicBezTo>
                  <a:cubicBezTo>
                    <a:pt x="86" y="79"/>
                    <a:pt x="86" y="79"/>
                    <a:pt x="86" y="79"/>
                  </a:cubicBezTo>
                  <a:cubicBezTo>
                    <a:pt x="85" y="82"/>
                    <a:pt x="87" y="86"/>
                    <a:pt x="90" y="88"/>
                  </a:cubicBezTo>
                  <a:cubicBezTo>
                    <a:pt x="115" y="104"/>
                    <a:pt x="115" y="104"/>
                    <a:pt x="115" y="104"/>
                  </a:cubicBezTo>
                  <a:cubicBezTo>
                    <a:pt x="118" y="106"/>
                    <a:pt x="120" y="106"/>
                    <a:pt x="123" y="105"/>
                  </a:cubicBezTo>
                  <a:cubicBezTo>
                    <a:pt x="125" y="105"/>
                    <a:pt x="127" y="103"/>
                    <a:pt x="128" y="101"/>
                  </a:cubicBezTo>
                  <a:cubicBezTo>
                    <a:pt x="131" y="97"/>
                    <a:pt x="130" y="91"/>
                    <a:pt x="126" y="88"/>
                  </a:cubicBezTo>
                  <a:close/>
                  <a:moveTo>
                    <a:pt x="55" y="75"/>
                  </a:moveTo>
                  <a:cubicBezTo>
                    <a:pt x="40" y="79"/>
                    <a:pt x="25" y="69"/>
                    <a:pt x="21" y="55"/>
                  </a:cubicBezTo>
                  <a:cubicBezTo>
                    <a:pt x="17" y="40"/>
                    <a:pt x="27" y="24"/>
                    <a:pt x="42" y="21"/>
                  </a:cubicBezTo>
                  <a:cubicBezTo>
                    <a:pt x="57" y="17"/>
                    <a:pt x="72" y="26"/>
                    <a:pt x="75" y="41"/>
                  </a:cubicBezTo>
                  <a:cubicBezTo>
                    <a:pt x="79" y="56"/>
                    <a:pt x="70" y="71"/>
                    <a:pt x="55" y="75"/>
                  </a:cubicBezTo>
                  <a:close/>
                </a:path>
              </a:pathLst>
            </a:custGeom>
            <a:grpFill/>
            <a:ln>
              <a:noFill/>
            </a:ln>
          </p:spPr>
          <p:txBody>
            <a:bodyPr vert="horz" wrap="square" lIns="91440" tIns="45720" rIns="91440" bIns="45720" numCol="1" anchor="t" anchorCtr="0" compatLnSpc="1"/>
            <a:lstStyle/>
            <a:p>
              <a:endParaRPr lang="en-US">
                <a:latin typeface="微软雅黑" panose="020B0503020204020204" pitchFamily="34" charset="-122"/>
                <a:ea typeface="微软雅黑" panose="020B0503020204020204" pitchFamily="34" charset="-122"/>
              </a:endParaRPr>
            </a:p>
          </p:txBody>
        </p:sp>
      </p:grpSp>
      <p:grpSp>
        <p:nvGrpSpPr>
          <p:cNvPr id="44" name="Group 508"/>
          <p:cNvGrpSpPr/>
          <p:nvPr/>
        </p:nvGrpSpPr>
        <p:grpSpPr>
          <a:xfrm flipH="1">
            <a:off x="7187634" y="3591740"/>
            <a:ext cx="424695" cy="424701"/>
            <a:chOff x="10434638" y="4010026"/>
            <a:chExt cx="481013" cy="477838"/>
          </a:xfrm>
          <a:solidFill>
            <a:srgbClr val="DED1E5"/>
          </a:solidFill>
        </p:grpSpPr>
        <p:sp>
          <p:nvSpPr>
            <p:cNvPr id="45" name="Freeform 222"/>
            <p:cNvSpPr>
              <a:spLocks noEditPoints="1"/>
            </p:cNvSpPr>
            <p:nvPr/>
          </p:nvSpPr>
          <p:spPr bwMode="auto">
            <a:xfrm>
              <a:off x="10434638" y="4010026"/>
              <a:ext cx="481013" cy="477838"/>
            </a:xfrm>
            <a:custGeom>
              <a:avLst/>
              <a:gdLst>
                <a:gd name="T0" fmla="*/ 2339 w 3331"/>
                <a:gd name="T1" fmla="*/ 2775 h 3310"/>
                <a:gd name="T2" fmla="*/ 2650 w 3331"/>
                <a:gd name="T3" fmla="*/ 2588 h 3310"/>
                <a:gd name="T4" fmla="*/ 2501 w 3331"/>
                <a:gd name="T5" fmla="*/ 2313 h 3310"/>
                <a:gd name="T6" fmla="*/ 2554 w 3331"/>
                <a:gd name="T7" fmla="*/ 1298 h 3310"/>
                <a:gd name="T8" fmla="*/ 2554 w 3331"/>
                <a:gd name="T9" fmla="*/ 2011 h 3310"/>
                <a:gd name="T10" fmla="*/ 2949 w 3331"/>
                <a:gd name="T11" fmla="*/ 2109 h 3310"/>
                <a:gd name="T12" fmla="*/ 3025 w 3331"/>
                <a:gd name="T13" fmla="*/ 1559 h 3310"/>
                <a:gd name="T14" fmla="*/ 417 w 3331"/>
                <a:gd name="T15" fmla="*/ 1116 h 3310"/>
                <a:gd name="T16" fmla="*/ 306 w 3331"/>
                <a:gd name="T17" fmla="*/ 1573 h 3310"/>
                <a:gd name="T18" fmla="*/ 362 w 3331"/>
                <a:gd name="T19" fmla="*/ 2048 h 3310"/>
                <a:gd name="T20" fmla="*/ 699 w 3331"/>
                <a:gd name="T21" fmla="*/ 2042 h 3310"/>
                <a:gd name="T22" fmla="*/ 766 w 3331"/>
                <a:gd name="T23" fmla="*/ 1415 h 3310"/>
                <a:gd name="T24" fmla="*/ 417 w 3331"/>
                <a:gd name="T25" fmla="*/ 1116 h 3310"/>
                <a:gd name="T26" fmla="*/ 683 w 3331"/>
                <a:gd name="T27" fmla="*/ 721 h 3310"/>
                <a:gd name="T28" fmla="*/ 830 w 3331"/>
                <a:gd name="T29" fmla="*/ 996 h 3310"/>
                <a:gd name="T30" fmla="*/ 1033 w 3331"/>
                <a:gd name="T31" fmla="*/ 457 h 3310"/>
                <a:gd name="T32" fmla="*/ 2476 w 3331"/>
                <a:gd name="T33" fmla="*/ 895 h 3310"/>
                <a:gd name="T34" fmla="*/ 2708 w 3331"/>
                <a:gd name="T35" fmla="*/ 787 h 3310"/>
                <a:gd name="T36" fmla="*/ 2297 w 3331"/>
                <a:gd name="T37" fmla="*/ 456 h 3310"/>
                <a:gd name="T38" fmla="*/ 2212 w 3331"/>
                <a:gd name="T39" fmla="*/ 1086 h 3310"/>
                <a:gd name="T40" fmla="*/ 2045 w 3331"/>
                <a:gd name="T41" fmla="*/ 620 h 3310"/>
                <a:gd name="T42" fmla="*/ 1817 w 3331"/>
                <a:gd name="T43" fmla="*/ 352 h 3310"/>
                <a:gd name="T44" fmla="*/ 1321 w 3331"/>
                <a:gd name="T45" fmla="*/ 561 h 3310"/>
                <a:gd name="T46" fmla="*/ 1141 w 3331"/>
                <a:gd name="T47" fmla="*/ 997 h 3310"/>
                <a:gd name="T48" fmla="*/ 1514 w 3331"/>
                <a:gd name="T49" fmla="*/ 352 h 3310"/>
                <a:gd name="T50" fmla="*/ 2075 w 3331"/>
                <a:gd name="T51" fmla="*/ 51 h 3310"/>
                <a:gd name="T52" fmla="*/ 2616 w 3331"/>
                <a:gd name="T53" fmla="*/ 297 h 3310"/>
                <a:gd name="T54" fmla="*/ 3033 w 3331"/>
                <a:gd name="T55" fmla="*/ 710 h 3310"/>
                <a:gd name="T56" fmla="*/ 3280 w 3331"/>
                <a:gd name="T57" fmla="*/ 1247 h 3310"/>
                <a:gd name="T58" fmla="*/ 3319 w 3331"/>
                <a:gd name="T59" fmla="*/ 1862 h 3310"/>
                <a:gd name="T60" fmla="*/ 3136 w 3331"/>
                <a:gd name="T61" fmla="*/ 2432 h 3310"/>
                <a:gd name="T62" fmla="*/ 2771 w 3331"/>
                <a:gd name="T63" fmla="*/ 2892 h 3310"/>
                <a:gd name="T64" fmla="*/ 2268 w 3331"/>
                <a:gd name="T65" fmla="*/ 3197 h 3310"/>
                <a:gd name="T66" fmla="*/ 1666 w 3331"/>
                <a:gd name="T67" fmla="*/ 3310 h 3310"/>
                <a:gd name="T68" fmla="*/ 1313 w 3331"/>
                <a:gd name="T69" fmla="*/ 3215 h 3310"/>
                <a:gd name="T70" fmla="*/ 1678 w 3331"/>
                <a:gd name="T71" fmla="*/ 3027 h 3310"/>
                <a:gd name="T72" fmla="*/ 1893 w 3331"/>
                <a:gd name="T73" fmla="*/ 3115 h 3310"/>
                <a:gd name="T74" fmla="*/ 2094 w 3331"/>
                <a:gd name="T75" fmla="*/ 3039 h 3310"/>
                <a:gd name="T76" fmla="*/ 2348 w 3331"/>
                <a:gd name="T77" fmla="*/ 1907 h 3310"/>
                <a:gd name="T78" fmla="*/ 2296 w 3331"/>
                <a:gd name="T79" fmla="*/ 1685 h 3310"/>
                <a:gd name="T80" fmla="*/ 2151 w 3331"/>
                <a:gd name="T81" fmla="*/ 1405 h 3310"/>
                <a:gd name="T82" fmla="*/ 1514 w 3331"/>
                <a:gd name="T83" fmla="*/ 1443 h 3310"/>
                <a:gd name="T84" fmla="*/ 1062 w 3331"/>
                <a:gd name="T85" fmla="*/ 1562 h 3310"/>
                <a:gd name="T86" fmla="*/ 958 w 3331"/>
                <a:gd name="T87" fmla="*/ 1741 h 3310"/>
                <a:gd name="T88" fmla="*/ 799 w 3331"/>
                <a:gd name="T89" fmla="*/ 1921 h 3310"/>
                <a:gd name="T90" fmla="*/ 822 w 3331"/>
                <a:gd name="T91" fmla="*/ 2159 h 3310"/>
                <a:gd name="T92" fmla="*/ 695 w 3331"/>
                <a:gd name="T93" fmla="*/ 2377 h 3310"/>
                <a:gd name="T94" fmla="*/ 529 w 3331"/>
                <a:gd name="T95" fmla="*/ 2555 h 3310"/>
                <a:gd name="T96" fmla="*/ 365 w 3331"/>
                <a:gd name="T97" fmla="*/ 2645 h 3310"/>
                <a:gd name="T98" fmla="*/ 180 w 3331"/>
                <a:gd name="T99" fmla="*/ 2403 h 3310"/>
                <a:gd name="T100" fmla="*/ 13 w 3331"/>
                <a:gd name="T101" fmla="*/ 1854 h 3310"/>
                <a:gd name="T102" fmla="*/ 51 w 3331"/>
                <a:gd name="T103" fmla="*/ 1247 h 3310"/>
                <a:gd name="T104" fmla="*/ 299 w 3331"/>
                <a:gd name="T105" fmla="*/ 710 h 3310"/>
                <a:gd name="T106" fmla="*/ 715 w 3331"/>
                <a:gd name="T107" fmla="*/ 297 h 3310"/>
                <a:gd name="T108" fmla="*/ 1256 w 3331"/>
                <a:gd name="T109" fmla="*/ 51 h 33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331" h="3310">
                  <a:moveTo>
                    <a:pt x="2501" y="2313"/>
                  </a:moveTo>
                  <a:lnTo>
                    <a:pt x="2475" y="2414"/>
                  </a:lnTo>
                  <a:lnTo>
                    <a:pt x="2447" y="2511"/>
                  </a:lnTo>
                  <a:lnTo>
                    <a:pt x="2414" y="2603"/>
                  </a:lnTo>
                  <a:lnTo>
                    <a:pt x="2378" y="2692"/>
                  </a:lnTo>
                  <a:lnTo>
                    <a:pt x="2339" y="2775"/>
                  </a:lnTo>
                  <a:lnTo>
                    <a:pt x="2297" y="2853"/>
                  </a:lnTo>
                  <a:lnTo>
                    <a:pt x="2374" y="2809"/>
                  </a:lnTo>
                  <a:lnTo>
                    <a:pt x="2449" y="2761"/>
                  </a:lnTo>
                  <a:lnTo>
                    <a:pt x="2519" y="2707"/>
                  </a:lnTo>
                  <a:lnTo>
                    <a:pt x="2586" y="2650"/>
                  </a:lnTo>
                  <a:lnTo>
                    <a:pt x="2650" y="2588"/>
                  </a:lnTo>
                  <a:lnTo>
                    <a:pt x="2708" y="2522"/>
                  </a:lnTo>
                  <a:lnTo>
                    <a:pt x="2763" y="2454"/>
                  </a:lnTo>
                  <a:lnTo>
                    <a:pt x="2704" y="2415"/>
                  </a:lnTo>
                  <a:lnTo>
                    <a:pt x="2640" y="2379"/>
                  </a:lnTo>
                  <a:lnTo>
                    <a:pt x="2572" y="2345"/>
                  </a:lnTo>
                  <a:lnTo>
                    <a:pt x="2501" y="2313"/>
                  </a:lnTo>
                  <a:close/>
                  <a:moveTo>
                    <a:pt x="2916" y="1116"/>
                  </a:moveTo>
                  <a:lnTo>
                    <a:pt x="2850" y="1158"/>
                  </a:lnTo>
                  <a:lnTo>
                    <a:pt x="2781" y="1197"/>
                  </a:lnTo>
                  <a:lnTo>
                    <a:pt x="2708" y="1234"/>
                  </a:lnTo>
                  <a:lnTo>
                    <a:pt x="2632" y="1267"/>
                  </a:lnTo>
                  <a:lnTo>
                    <a:pt x="2554" y="1298"/>
                  </a:lnTo>
                  <a:lnTo>
                    <a:pt x="2565" y="1415"/>
                  </a:lnTo>
                  <a:lnTo>
                    <a:pt x="2571" y="1533"/>
                  </a:lnTo>
                  <a:lnTo>
                    <a:pt x="2574" y="1655"/>
                  </a:lnTo>
                  <a:lnTo>
                    <a:pt x="2571" y="1776"/>
                  </a:lnTo>
                  <a:lnTo>
                    <a:pt x="2565" y="1895"/>
                  </a:lnTo>
                  <a:lnTo>
                    <a:pt x="2554" y="2011"/>
                  </a:lnTo>
                  <a:lnTo>
                    <a:pt x="2632" y="2042"/>
                  </a:lnTo>
                  <a:lnTo>
                    <a:pt x="2708" y="2076"/>
                  </a:lnTo>
                  <a:lnTo>
                    <a:pt x="2781" y="2113"/>
                  </a:lnTo>
                  <a:lnTo>
                    <a:pt x="2850" y="2151"/>
                  </a:lnTo>
                  <a:lnTo>
                    <a:pt x="2916" y="2193"/>
                  </a:lnTo>
                  <a:lnTo>
                    <a:pt x="2949" y="2109"/>
                  </a:lnTo>
                  <a:lnTo>
                    <a:pt x="2976" y="2022"/>
                  </a:lnTo>
                  <a:lnTo>
                    <a:pt x="2998" y="1934"/>
                  </a:lnTo>
                  <a:lnTo>
                    <a:pt x="3015" y="1842"/>
                  </a:lnTo>
                  <a:lnTo>
                    <a:pt x="3025" y="1750"/>
                  </a:lnTo>
                  <a:lnTo>
                    <a:pt x="3028" y="1655"/>
                  </a:lnTo>
                  <a:lnTo>
                    <a:pt x="3025" y="1559"/>
                  </a:lnTo>
                  <a:lnTo>
                    <a:pt x="3015" y="1467"/>
                  </a:lnTo>
                  <a:lnTo>
                    <a:pt x="2998" y="1375"/>
                  </a:lnTo>
                  <a:lnTo>
                    <a:pt x="2976" y="1287"/>
                  </a:lnTo>
                  <a:lnTo>
                    <a:pt x="2949" y="1201"/>
                  </a:lnTo>
                  <a:lnTo>
                    <a:pt x="2916" y="1116"/>
                  </a:lnTo>
                  <a:close/>
                  <a:moveTo>
                    <a:pt x="417" y="1116"/>
                  </a:moveTo>
                  <a:lnTo>
                    <a:pt x="387" y="1188"/>
                  </a:lnTo>
                  <a:lnTo>
                    <a:pt x="362" y="1262"/>
                  </a:lnTo>
                  <a:lnTo>
                    <a:pt x="341" y="1337"/>
                  </a:lnTo>
                  <a:lnTo>
                    <a:pt x="325" y="1415"/>
                  </a:lnTo>
                  <a:lnTo>
                    <a:pt x="313" y="1493"/>
                  </a:lnTo>
                  <a:lnTo>
                    <a:pt x="306" y="1573"/>
                  </a:lnTo>
                  <a:lnTo>
                    <a:pt x="304" y="1655"/>
                  </a:lnTo>
                  <a:lnTo>
                    <a:pt x="306" y="1736"/>
                  </a:lnTo>
                  <a:lnTo>
                    <a:pt x="313" y="1816"/>
                  </a:lnTo>
                  <a:lnTo>
                    <a:pt x="325" y="1895"/>
                  </a:lnTo>
                  <a:lnTo>
                    <a:pt x="341" y="1972"/>
                  </a:lnTo>
                  <a:lnTo>
                    <a:pt x="362" y="2048"/>
                  </a:lnTo>
                  <a:lnTo>
                    <a:pt x="387" y="2122"/>
                  </a:lnTo>
                  <a:lnTo>
                    <a:pt x="417" y="2194"/>
                  </a:lnTo>
                  <a:lnTo>
                    <a:pt x="482" y="2152"/>
                  </a:lnTo>
                  <a:lnTo>
                    <a:pt x="551" y="2113"/>
                  </a:lnTo>
                  <a:lnTo>
                    <a:pt x="623" y="2076"/>
                  </a:lnTo>
                  <a:lnTo>
                    <a:pt x="699" y="2042"/>
                  </a:lnTo>
                  <a:lnTo>
                    <a:pt x="778" y="2011"/>
                  </a:lnTo>
                  <a:lnTo>
                    <a:pt x="767" y="1894"/>
                  </a:lnTo>
                  <a:lnTo>
                    <a:pt x="760" y="1776"/>
                  </a:lnTo>
                  <a:lnTo>
                    <a:pt x="758" y="1655"/>
                  </a:lnTo>
                  <a:lnTo>
                    <a:pt x="760" y="1533"/>
                  </a:lnTo>
                  <a:lnTo>
                    <a:pt x="766" y="1415"/>
                  </a:lnTo>
                  <a:lnTo>
                    <a:pt x="778" y="1298"/>
                  </a:lnTo>
                  <a:lnTo>
                    <a:pt x="699" y="1267"/>
                  </a:lnTo>
                  <a:lnTo>
                    <a:pt x="623" y="1234"/>
                  </a:lnTo>
                  <a:lnTo>
                    <a:pt x="551" y="1197"/>
                  </a:lnTo>
                  <a:lnTo>
                    <a:pt x="482" y="1158"/>
                  </a:lnTo>
                  <a:lnTo>
                    <a:pt x="417" y="1116"/>
                  </a:lnTo>
                  <a:close/>
                  <a:moveTo>
                    <a:pt x="1033" y="457"/>
                  </a:moveTo>
                  <a:lnTo>
                    <a:pt x="956" y="501"/>
                  </a:lnTo>
                  <a:lnTo>
                    <a:pt x="883" y="548"/>
                  </a:lnTo>
                  <a:lnTo>
                    <a:pt x="811" y="601"/>
                  </a:lnTo>
                  <a:lnTo>
                    <a:pt x="745" y="660"/>
                  </a:lnTo>
                  <a:lnTo>
                    <a:pt x="683" y="721"/>
                  </a:lnTo>
                  <a:lnTo>
                    <a:pt x="623" y="787"/>
                  </a:lnTo>
                  <a:lnTo>
                    <a:pt x="568" y="855"/>
                  </a:lnTo>
                  <a:lnTo>
                    <a:pt x="627" y="894"/>
                  </a:lnTo>
                  <a:lnTo>
                    <a:pt x="691" y="930"/>
                  </a:lnTo>
                  <a:lnTo>
                    <a:pt x="759" y="964"/>
                  </a:lnTo>
                  <a:lnTo>
                    <a:pt x="830" y="996"/>
                  </a:lnTo>
                  <a:lnTo>
                    <a:pt x="856" y="895"/>
                  </a:lnTo>
                  <a:lnTo>
                    <a:pt x="885" y="798"/>
                  </a:lnTo>
                  <a:lnTo>
                    <a:pt x="917" y="705"/>
                  </a:lnTo>
                  <a:lnTo>
                    <a:pt x="953" y="618"/>
                  </a:lnTo>
                  <a:lnTo>
                    <a:pt x="991" y="535"/>
                  </a:lnTo>
                  <a:lnTo>
                    <a:pt x="1033" y="457"/>
                  </a:lnTo>
                  <a:close/>
                  <a:moveTo>
                    <a:pt x="2297" y="456"/>
                  </a:moveTo>
                  <a:lnTo>
                    <a:pt x="2339" y="535"/>
                  </a:lnTo>
                  <a:lnTo>
                    <a:pt x="2378" y="618"/>
                  </a:lnTo>
                  <a:lnTo>
                    <a:pt x="2414" y="705"/>
                  </a:lnTo>
                  <a:lnTo>
                    <a:pt x="2447" y="798"/>
                  </a:lnTo>
                  <a:lnTo>
                    <a:pt x="2476" y="895"/>
                  </a:lnTo>
                  <a:lnTo>
                    <a:pt x="2501" y="996"/>
                  </a:lnTo>
                  <a:lnTo>
                    <a:pt x="2573" y="964"/>
                  </a:lnTo>
                  <a:lnTo>
                    <a:pt x="2640" y="930"/>
                  </a:lnTo>
                  <a:lnTo>
                    <a:pt x="2704" y="894"/>
                  </a:lnTo>
                  <a:lnTo>
                    <a:pt x="2763" y="855"/>
                  </a:lnTo>
                  <a:lnTo>
                    <a:pt x="2708" y="787"/>
                  </a:lnTo>
                  <a:lnTo>
                    <a:pt x="2650" y="721"/>
                  </a:lnTo>
                  <a:lnTo>
                    <a:pt x="2587" y="659"/>
                  </a:lnTo>
                  <a:lnTo>
                    <a:pt x="2520" y="601"/>
                  </a:lnTo>
                  <a:lnTo>
                    <a:pt x="2449" y="548"/>
                  </a:lnTo>
                  <a:lnTo>
                    <a:pt x="2374" y="501"/>
                  </a:lnTo>
                  <a:lnTo>
                    <a:pt x="2297" y="456"/>
                  </a:lnTo>
                  <a:close/>
                  <a:moveTo>
                    <a:pt x="1817" y="352"/>
                  </a:moveTo>
                  <a:lnTo>
                    <a:pt x="1817" y="1142"/>
                  </a:lnTo>
                  <a:lnTo>
                    <a:pt x="1919" y="1134"/>
                  </a:lnTo>
                  <a:lnTo>
                    <a:pt x="2020" y="1121"/>
                  </a:lnTo>
                  <a:lnTo>
                    <a:pt x="2117" y="1106"/>
                  </a:lnTo>
                  <a:lnTo>
                    <a:pt x="2212" y="1086"/>
                  </a:lnTo>
                  <a:lnTo>
                    <a:pt x="2190" y="997"/>
                  </a:lnTo>
                  <a:lnTo>
                    <a:pt x="2166" y="911"/>
                  </a:lnTo>
                  <a:lnTo>
                    <a:pt x="2139" y="831"/>
                  </a:lnTo>
                  <a:lnTo>
                    <a:pt x="2110" y="755"/>
                  </a:lnTo>
                  <a:lnTo>
                    <a:pt x="2078" y="686"/>
                  </a:lnTo>
                  <a:lnTo>
                    <a:pt x="2045" y="620"/>
                  </a:lnTo>
                  <a:lnTo>
                    <a:pt x="2010" y="561"/>
                  </a:lnTo>
                  <a:lnTo>
                    <a:pt x="1973" y="507"/>
                  </a:lnTo>
                  <a:lnTo>
                    <a:pt x="1936" y="459"/>
                  </a:lnTo>
                  <a:lnTo>
                    <a:pt x="1897" y="416"/>
                  </a:lnTo>
                  <a:lnTo>
                    <a:pt x="1857" y="381"/>
                  </a:lnTo>
                  <a:lnTo>
                    <a:pt x="1817" y="352"/>
                  </a:lnTo>
                  <a:close/>
                  <a:moveTo>
                    <a:pt x="1514" y="352"/>
                  </a:moveTo>
                  <a:lnTo>
                    <a:pt x="1474" y="381"/>
                  </a:lnTo>
                  <a:lnTo>
                    <a:pt x="1434" y="416"/>
                  </a:lnTo>
                  <a:lnTo>
                    <a:pt x="1396" y="459"/>
                  </a:lnTo>
                  <a:lnTo>
                    <a:pt x="1358" y="507"/>
                  </a:lnTo>
                  <a:lnTo>
                    <a:pt x="1321" y="561"/>
                  </a:lnTo>
                  <a:lnTo>
                    <a:pt x="1287" y="620"/>
                  </a:lnTo>
                  <a:lnTo>
                    <a:pt x="1253" y="686"/>
                  </a:lnTo>
                  <a:lnTo>
                    <a:pt x="1222" y="755"/>
                  </a:lnTo>
                  <a:lnTo>
                    <a:pt x="1192" y="831"/>
                  </a:lnTo>
                  <a:lnTo>
                    <a:pt x="1165" y="911"/>
                  </a:lnTo>
                  <a:lnTo>
                    <a:pt x="1141" y="997"/>
                  </a:lnTo>
                  <a:lnTo>
                    <a:pt x="1119" y="1086"/>
                  </a:lnTo>
                  <a:lnTo>
                    <a:pt x="1214" y="1106"/>
                  </a:lnTo>
                  <a:lnTo>
                    <a:pt x="1312" y="1121"/>
                  </a:lnTo>
                  <a:lnTo>
                    <a:pt x="1412" y="1134"/>
                  </a:lnTo>
                  <a:lnTo>
                    <a:pt x="1514" y="1142"/>
                  </a:lnTo>
                  <a:lnTo>
                    <a:pt x="1514" y="352"/>
                  </a:lnTo>
                  <a:close/>
                  <a:moveTo>
                    <a:pt x="1666" y="0"/>
                  </a:moveTo>
                  <a:lnTo>
                    <a:pt x="1666" y="0"/>
                  </a:lnTo>
                  <a:lnTo>
                    <a:pt x="1771" y="3"/>
                  </a:lnTo>
                  <a:lnTo>
                    <a:pt x="1874" y="13"/>
                  </a:lnTo>
                  <a:lnTo>
                    <a:pt x="1976" y="29"/>
                  </a:lnTo>
                  <a:lnTo>
                    <a:pt x="2075" y="51"/>
                  </a:lnTo>
                  <a:lnTo>
                    <a:pt x="2172" y="78"/>
                  </a:lnTo>
                  <a:lnTo>
                    <a:pt x="2268" y="112"/>
                  </a:lnTo>
                  <a:lnTo>
                    <a:pt x="2359" y="150"/>
                  </a:lnTo>
                  <a:lnTo>
                    <a:pt x="2448" y="195"/>
                  </a:lnTo>
                  <a:lnTo>
                    <a:pt x="2534" y="244"/>
                  </a:lnTo>
                  <a:lnTo>
                    <a:pt x="2616" y="297"/>
                  </a:lnTo>
                  <a:lnTo>
                    <a:pt x="2696" y="355"/>
                  </a:lnTo>
                  <a:lnTo>
                    <a:pt x="2771" y="418"/>
                  </a:lnTo>
                  <a:lnTo>
                    <a:pt x="2844" y="485"/>
                  </a:lnTo>
                  <a:lnTo>
                    <a:pt x="2911" y="557"/>
                  </a:lnTo>
                  <a:lnTo>
                    <a:pt x="2973" y="632"/>
                  </a:lnTo>
                  <a:lnTo>
                    <a:pt x="3033" y="710"/>
                  </a:lnTo>
                  <a:lnTo>
                    <a:pt x="3086" y="792"/>
                  </a:lnTo>
                  <a:lnTo>
                    <a:pt x="3136" y="877"/>
                  </a:lnTo>
                  <a:lnTo>
                    <a:pt x="3181" y="965"/>
                  </a:lnTo>
                  <a:lnTo>
                    <a:pt x="3219" y="1057"/>
                  </a:lnTo>
                  <a:lnTo>
                    <a:pt x="3253" y="1152"/>
                  </a:lnTo>
                  <a:lnTo>
                    <a:pt x="3280" y="1247"/>
                  </a:lnTo>
                  <a:lnTo>
                    <a:pt x="3302" y="1346"/>
                  </a:lnTo>
                  <a:lnTo>
                    <a:pt x="3319" y="1447"/>
                  </a:lnTo>
                  <a:lnTo>
                    <a:pt x="3328" y="1550"/>
                  </a:lnTo>
                  <a:lnTo>
                    <a:pt x="3331" y="1655"/>
                  </a:lnTo>
                  <a:lnTo>
                    <a:pt x="3328" y="1759"/>
                  </a:lnTo>
                  <a:lnTo>
                    <a:pt x="3319" y="1862"/>
                  </a:lnTo>
                  <a:lnTo>
                    <a:pt x="3302" y="1963"/>
                  </a:lnTo>
                  <a:lnTo>
                    <a:pt x="3280" y="2062"/>
                  </a:lnTo>
                  <a:lnTo>
                    <a:pt x="3253" y="2158"/>
                  </a:lnTo>
                  <a:lnTo>
                    <a:pt x="3219" y="2252"/>
                  </a:lnTo>
                  <a:lnTo>
                    <a:pt x="3181" y="2343"/>
                  </a:lnTo>
                  <a:lnTo>
                    <a:pt x="3136" y="2432"/>
                  </a:lnTo>
                  <a:lnTo>
                    <a:pt x="3086" y="2517"/>
                  </a:lnTo>
                  <a:lnTo>
                    <a:pt x="3033" y="2599"/>
                  </a:lnTo>
                  <a:lnTo>
                    <a:pt x="2973" y="2678"/>
                  </a:lnTo>
                  <a:lnTo>
                    <a:pt x="2911" y="2753"/>
                  </a:lnTo>
                  <a:lnTo>
                    <a:pt x="2844" y="2824"/>
                  </a:lnTo>
                  <a:lnTo>
                    <a:pt x="2771" y="2892"/>
                  </a:lnTo>
                  <a:lnTo>
                    <a:pt x="2696" y="2954"/>
                  </a:lnTo>
                  <a:lnTo>
                    <a:pt x="2616" y="3012"/>
                  </a:lnTo>
                  <a:lnTo>
                    <a:pt x="2534" y="3066"/>
                  </a:lnTo>
                  <a:lnTo>
                    <a:pt x="2448" y="3115"/>
                  </a:lnTo>
                  <a:lnTo>
                    <a:pt x="2359" y="3159"/>
                  </a:lnTo>
                  <a:lnTo>
                    <a:pt x="2268" y="3197"/>
                  </a:lnTo>
                  <a:lnTo>
                    <a:pt x="2172" y="3231"/>
                  </a:lnTo>
                  <a:lnTo>
                    <a:pt x="2075" y="3259"/>
                  </a:lnTo>
                  <a:lnTo>
                    <a:pt x="1976" y="3281"/>
                  </a:lnTo>
                  <a:lnTo>
                    <a:pt x="1874" y="3296"/>
                  </a:lnTo>
                  <a:lnTo>
                    <a:pt x="1771" y="3305"/>
                  </a:lnTo>
                  <a:lnTo>
                    <a:pt x="1666" y="3310"/>
                  </a:lnTo>
                  <a:lnTo>
                    <a:pt x="1576" y="3307"/>
                  </a:lnTo>
                  <a:lnTo>
                    <a:pt x="1488" y="3299"/>
                  </a:lnTo>
                  <a:lnTo>
                    <a:pt x="1400" y="3288"/>
                  </a:lnTo>
                  <a:lnTo>
                    <a:pt x="1314" y="3271"/>
                  </a:lnTo>
                  <a:lnTo>
                    <a:pt x="1230" y="3251"/>
                  </a:lnTo>
                  <a:lnTo>
                    <a:pt x="1313" y="3215"/>
                  </a:lnTo>
                  <a:lnTo>
                    <a:pt x="1392" y="3177"/>
                  </a:lnTo>
                  <a:lnTo>
                    <a:pt x="1469" y="3137"/>
                  </a:lnTo>
                  <a:lnTo>
                    <a:pt x="1540" y="3097"/>
                  </a:lnTo>
                  <a:lnTo>
                    <a:pt x="1608" y="3057"/>
                  </a:lnTo>
                  <a:lnTo>
                    <a:pt x="1670" y="3018"/>
                  </a:lnTo>
                  <a:lnTo>
                    <a:pt x="1678" y="3027"/>
                  </a:lnTo>
                  <a:lnTo>
                    <a:pt x="1709" y="3053"/>
                  </a:lnTo>
                  <a:lnTo>
                    <a:pt x="1741" y="3075"/>
                  </a:lnTo>
                  <a:lnTo>
                    <a:pt x="1777" y="3092"/>
                  </a:lnTo>
                  <a:lnTo>
                    <a:pt x="1814" y="3105"/>
                  </a:lnTo>
                  <a:lnTo>
                    <a:pt x="1853" y="3112"/>
                  </a:lnTo>
                  <a:lnTo>
                    <a:pt x="1893" y="3115"/>
                  </a:lnTo>
                  <a:lnTo>
                    <a:pt x="1924" y="3113"/>
                  </a:lnTo>
                  <a:lnTo>
                    <a:pt x="1956" y="3109"/>
                  </a:lnTo>
                  <a:lnTo>
                    <a:pt x="1986" y="3101"/>
                  </a:lnTo>
                  <a:lnTo>
                    <a:pt x="2025" y="3085"/>
                  </a:lnTo>
                  <a:lnTo>
                    <a:pt x="2061" y="3064"/>
                  </a:lnTo>
                  <a:lnTo>
                    <a:pt x="2094" y="3039"/>
                  </a:lnTo>
                  <a:lnTo>
                    <a:pt x="2122" y="3010"/>
                  </a:lnTo>
                  <a:lnTo>
                    <a:pt x="2147" y="2978"/>
                  </a:lnTo>
                  <a:lnTo>
                    <a:pt x="2167" y="2943"/>
                  </a:lnTo>
                  <a:lnTo>
                    <a:pt x="2182" y="2903"/>
                  </a:lnTo>
                  <a:lnTo>
                    <a:pt x="2192" y="2862"/>
                  </a:lnTo>
                  <a:lnTo>
                    <a:pt x="2348" y="1907"/>
                  </a:lnTo>
                  <a:lnTo>
                    <a:pt x="2351" y="1867"/>
                  </a:lnTo>
                  <a:lnTo>
                    <a:pt x="2350" y="1829"/>
                  </a:lnTo>
                  <a:lnTo>
                    <a:pt x="2344" y="1790"/>
                  </a:lnTo>
                  <a:lnTo>
                    <a:pt x="2333" y="1754"/>
                  </a:lnTo>
                  <a:lnTo>
                    <a:pt x="2317" y="1718"/>
                  </a:lnTo>
                  <a:lnTo>
                    <a:pt x="2296" y="1685"/>
                  </a:lnTo>
                  <a:lnTo>
                    <a:pt x="2272" y="1655"/>
                  </a:lnTo>
                  <a:lnTo>
                    <a:pt x="2272" y="1655"/>
                  </a:lnTo>
                  <a:lnTo>
                    <a:pt x="2270" y="1562"/>
                  </a:lnTo>
                  <a:lnTo>
                    <a:pt x="2266" y="1472"/>
                  </a:lnTo>
                  <a:lnTo>
                    <a:pt x="2258" y="1385"/>
                  </a:lnTo>
                  <a:lnTo>
                    <a:pt x="2151" y="1405"/>
                  </a:lnTo>
                  <a:lnTo>
                    <a:pt x="2043" y="1422"/>
                  </a:lnTo>
                  <a:lnTo>
                    <a:pt x="1931" y="1436"/>
                  </a:lnTo>
                  <a:lnTo>
                    <a:pt x="1817" y="1443"/>
                  </a:lnTo>
                  <a:lnTo>
                    <a:pt x="1817" y="1592"/>
                  </a:lnTo>
                  <a:lnTo>
                    <a:pt x="1514" y="1639"/>
                  </a:lnTo>
                  <a:lnTo>
                    <a:pt x="1514" y="1443"/>
                  </a:lnTo>
                  <a:lnTo>
                    <a:pt x="1401" y="1436"/>
                  </a:lnTo>
                  <a:lnTo>
                    <a:pt x="1289" y="1422"/>
                  </a:lnTo>
                  <a:lnTo>
                    <a:pt x="1180" y="1405"/>
                  </a:lnTo>
                  <a:lnTo>
                    <a:pt x="1073" y="1385"/>
                  </a:lnTo>
                  <a:lnTo>
                    <a:pt x="1066" y="1472"/>
                  </a:lnTo>
                  <a:lnTo>
                    <a:pt x="1062" y="1562"/>
                  </a:lnTo>
                  <a:lnTo>
                    <a:pt x="1061" y="1655"/>
                  </a:lnTo>
                  <a:lnTo>
                    <a:pt x="1061" y="1684"/>
                  </a:lnTo>
                  <a:lnTo>
                    <a:pt x="1062" y="1713"/>
                  </a:lnTo>
                  <a:lnTo>
                    <a:pt x="1039" y="1716"/>
                  </a:lnTo>
                  <a:lnTo>
                    <a:pt x="997" y="1727"/>
                  </a:lnTo>
                  <a:lnTo>
                    <a:pt x="958" y="1741"/>
                  </a:lnTo>
                  <a:lnTo>
                    <a:pt x="922" y="1761"/>
                  </a:lnTo>
                  <a:lnTo>
                    <a:pt x="890" y="1785"/>
                  </a:lnTo>
                  <a:lnTo>
                    <a:pt x="861" y="1814"/>
                  </a:lnTo>
                  <a:lnTo>
                    <a:pt x="835" y="1846"/>
                  </a:lnTo>
                  <a:lnTo>
                    <a:pt x="814" y="1882"/>
                  </a:lnTo>
                  <a:lnTo>
                    <a:pt x="799" y="1921"/>
                  </a:lnTo>
                  <a:lnTo>
                    <a:pt x="788" y="1962"/>
                  </a:lnTo>
                  <a:lnTo>
                    <a:pt x="784" y="2002"/>
                  </a:lnTo>
                  <a:lnTo>
                    <a:pt x="785" y="2044"/>
                  </a:lnTo>
                  <a:lnTo>
                    <a:pt x="793" y="2083"/>
                  </a:lnTo>
                  <a:lnTo>
                    <a:pt x="805" y="2122"/>
                  </a:lnTo>
                  <a:lnTo>
                    <a:pt x="822" y="2159"/>
                  </a:lnTo>
                  <a:lnTo>
                    <a:pt x="845" y="2194"/>
                  </a:lnTo>
                  <a:lnTo>
                    <a:pt x="872" y="2225"/>
                  </a:lnTo>
                  <a:lnTo>
                    <a:pt x="835" y="2267"/>
                  </a:lnTo>
                  <a:lnTo>
                    <a:pt x="801" y="2305"/>
                  </a:lnTo>
                  <a:lnTo>
                    <a:pt x="765" y="2341"/>
                  </a:lnTo>
                  <a:lnTo>
                    <a:pt x="695" y="2377"/>
                  </a:lnTo>
                  <a:lnTo>
                    <a:pt x="629" y="2414"/>
                  </a:lnTo>
                  <a:lnTo>
                    <a:pt x="568" y="2454"/>
                  </a:lnTo>
                  <a:lnTo>
                    <a:pt x="585" y="2475"/>
                  </a:lnTo>
                  <a:lnTo>
                    <a:pt x="603" y="2495"/>
                  </a:lnTo>
                  <a:lnTo>
                    <a:pt x="564" y="2527"/>
                  </a:lnTo>
                  <a:lnTo>
                    <a:pt x="529" y="2555"/>
                  </a:lnTo>
                  <a:lnTo>
                    <a:pt x="494" y="2579"/>
                  </a:lnTo>
                  <a:lnTo>
                    <a:pt x="463" y="2599"/>
                  </a:lnTo>
                  <a:lnTo>
                    <a:pt x="434" y="2616"/>
                  </a:lnTo>
                  <a:lnTo>
                    <a:pt x="408" y="2629"/>
                  </a:lnTo>
                  <a:lnTo>
                    <a:pt x="385" y="2639"/>
                  </a:lnTo>
                  <a:lnTo>
                    <a:pt x="365" y="2645"/>
                  </a:lnTo>
                  <a:lnTo>
                    <a:pt x="349" y="2648"/>
                  </a:lnTo>
                  <a:lnTo>
                    <a:pt x="339" y="2645"/>
                  </a:lnTo>
                  <a:lnTo>
                    <a:pt x="331" y="2642"/>
                  </a:lnTo>
                  <a:lnTo>
                    <a:pt x="276" y="2565"/>
                  </a:lnTo>
                  <a:lnTo>
                    <a:pt x="226" y="2486"/>
                  </a:lnTo>
                  <a:lnTo>
                    <a:pt x="180" y="2403"/>
                  </a:lnTo>
                  <a:lnTo>
                    <a:pt x="139" y="2317"/>
                  </a:lnTo>
                  <a:lnTo>
                    <a:pt x="104" y="2229"/>
                  </a:lnTo>
                  <a:lnTo>
                    <a:pt x="73" y="2139"/>
                  </a:lnTo>
                  <a:lnTo>
                    <a:pt x="47" y="2045"/>
                  </a:lnTo>
                  <a:lnTo>
                    <a:pt x="27" y="1950"/>
                  </a:lnTo>
                  <a:lnTo>
                    <a:pt x="13" y="1854"/>
                  </a:lnTo>
                  <a:lnTo>
                    <a:pt x="3" y="1755"/>
                  </a:lnTo>
                  <a:lnTo>
                    <a:pt x="0" y="1655"/>
                  </a:lnTo>
                  <a:lnTo>
                    <a:pt x="3" y="1550"/>
                  </a:lnTo>
                  <a:lnTo>
                    <a:pt x="14" y="1447"/>
                  </a:lnTo>
                  <a:lnTo>
                    <a:pt x="29" y="1346"/>
                  </a:lnTo>
                  <a:lnTo>
                    <a:pt x="51" y="1247"/>
                  </a:lnTo>
                  <a:lnTo>
                    <a:pt x="80" y="1152"/>
                  </a:lnTo>
                  <a:lnTo>
                    <a:pt x="113" y="1057"/>
                  </a:lnTo>
                  <a:lnTo>
                    <a:pt x="152" y="965"/>
                  </a:lnTo>
                  <a:lnTo>
                    <a:pt x="196" y="877"/>
                  </a:lnTo>
                  <a:lnTo>
                    <a:pt x="245" y="792"/>
                  </a:lnTo>
                  <a:lnTo>
                    <a:pt x="299" y="710"/>
                  </a:lnTo>
                  <a:lnTo>
                    <a:pt x="358" y="632"/>
                  </a:lnTo>
                  <a:lnTo>
                    <a:pt x="421" y="557"/>
                  </a:lnTo>
                  <a:lnTo>
                    <a:pt x="489" y="485"/>
                  </a:lnTo>
                  <a:lnTo>
                    <a:pt x="560" y="418"/>
                  </a:lnTo>
                  <a:lnTo>
                    <a:pt x="635" y="355"/>
                  </a:lnTo>
                  <a:lnTo>
                    <a:pt x="715" y="297"/>
                  </a:lnTo>
                  <a:lnTo>
                    <a:pt x="798" y="244"/>
                  </a:lnTo>
                  <a:lnTo>
                    <a:pt x="884" y="195"/>
                  </a:lnTo>
                  <a:lnTo>
                    <a:pt x="973" y="150"/>
                  </a:lnTo>
                  <a:lnTo>
                    <a:pt x="1065" y="112"/>
                  </a:lnTo>
                  <a:lnTo>
                    <a:pt x="1159" y="78"/>
                  </a:lnTo>
                  <a:lnTo>
                    <a:pt x="1256" y="51"/>
                  </a:lnTo>
                  <a:lnTo>
                    <a:pt x="1356" y="29"/>
                  </a:lnTo>
                  <a:lnTo>
                    <a:pt x="1457" y="13"/>
                  </a:lnTo>
                  <a:lnTo>
                    <a:pt x="1561" y="3"/>
                  </a:lnTo>
                  <a:lnTo>
                    <a:pt x="1666" y="0"/>
                  </a:lnTo>
                  <a:close/>
                </a:path>
              </a:pathLst>
            </a:custGeom>
            <a:grpFill/>
            <a:ln w="0">
              <a:noFill/>
              <a:prstDash val="solid"/>
              <a:round/>
            </a:ln>
          </p:spPr>
          <p:txBody>
            <a:bodyPr vert="horz" wrap="square" lIns="91440" tIns="45720" rIns="91440" bIns="45720" numCol="1" anchor="t" anchorCtr="0" compatLnSpc="1"/>
            <a:lstStyle/>
            <a:p>
              <a:endParaRPr lang="en-US">
                <a:latin typeface="微软雅黑" panose="020B0503020204020204" pitchFamily="34" charset="-122"/>
                <a:ea typeface="微软雅黑" panose="020B0503020204020204" pitchFamily="34" charset="-122"/>
              </a:endParaRPr>
            </a:p>
          </p:txBody>
        </p:sp>
        <p:sp>
          <p:nvSpPr>
            <p:cNvPr id="46" name="Freeform 223"/>
            <p:cNvSpPr>
              <a:spLocks noEditPoints="1"/>
            </p:cNvSpPr>
            <p:nvPr/>
          </p:nvSpPr>
          <p:spPr bwMode="auto">
            <a:xfrm>
              <a:off x="10445751" y="4256088"/>
              <a:ext cx="306388" cy="220663"/>
            </a:xfrm>
            <a:custGeom>
              <a:avLst/>
              <a:gdLst>
                <a:gd name="T0" fmla="*/ 1200 w 2125"/>
                <a:gd name="T1" fmla="*/ 494 h 1526"/>
                <a:gd name="T2" fmla="*/ 1133 w 2125"/>
                <a:gd name="T3" fmla="*/ 582 h 1526"/>
                <a:gd name="T4" fmla="*/ 1068 w 2125"/>
                <a:gd name="T5" fmla="*/ 663 h 1526"/>
                <a:gd name="T6" fmla="*/ 979 w 2125"/>
                <a:gd name="T7" fmla="*/ 765 h 1526"/>
                <a:gd name="T8" fmla="*/ 871 w 2125"/>
                <a:gd name="T9" fmla="*/ 879 h 1526"/>
                <a:gd name="T10" fmla="*/ 751 w 2125"/>
                <a:gd name="T11" fmla="*/ 993 h 1526"/>
                <a:gd name="T12" fmla="*/ 621 w 2125"/>
                <a:gd name="T13" fmla="*/ 1097 h 1526"/>
                <a:gd name="T14" fmla="*/ 487 w 2125"/>
                <a:gd name="T15" fmla="*/ 1179 h 1526"/>
                <a:gd name="T16" fmla="*/ 354 w 2125"/>
                <a:gd name="T17" fmla="*/ 1230 h 1526"/>
                <a:gd name="T18" fmla="*/ 238 w 2125"/>
                <a:gd name="T19" fmla="*/ 1240 h 1526"/>
                <a:gd name="T20" fmla="*/ 151 w 2125"/>
                <a:gd name="T21" fmla="*/ 1216 h 1526"/>
                <a:gd name="T22" fmla="*/ 285 w 2125"/>
                <a:gd name="T23" fmla="*/ 1313 h 1526"/>
                <a:gd name="T24" fmla="*/ 444 w 2125"/>
                <a:gd name="T25" fmla="*/ 1366 h 1526"/>
                <a:gd name="T26" fmla="*/ 623 w 2125"/>
                <a:gd name="T27" fmla="*/ 1373 h 1526"/>
                <a:gd name="T28" fmla="*/ 801 w 2125"/>
                <a:gd name="T29" fmla="*/ 1344 h 1526"/>
                <a:gd name="T30" fmla="*/ 978 w 2125"/>
                <a:gd name="T31" fmla="*/ 1289 h 1526"/>
                <a:gd name="T32" fmla="*/ 1147 w 2125"/>
                <a:gd name="T33" fmla="*/ 1216 h 1526"/>
                <a:gd name="T34" fmla="*/ 1300 w 2125"/>
                <a:gd name="T35" fmla="*/ 1136 h 1526"/>
                <a:gd name="T36" fmla="*/ 1429 w 2125"/>
                <a:gd name="T37" fmla="*/ 1058 h 1526"/>
                <a:gd name="T38" fmla="*/ 1529 w 2125"/>
                <a:gd name="T39" fmla="*/ 991 h 1526"/>
                <a:gd name="T40" fmla="*/ 1628 w 2125"/>
                <a:gd name="T41" fmla="*/ 919 h 1526"/>
                <a:gd name="T42" fmla="*/ 1979 w 2125"/>
                <a:gd name="T43" fmla="*/ 0 h 1526"/>
                <a:gd name="T44" fmla="*/ 2059 w 2125"/>
                <a:gd name="T45" fmla="*/ 26 h 1526"/>
                <a:gd name="T46" fmla="*/ 2112 w 2125"/>
                <a:gd name="T47" fmla="*/ 92 h 1526"/>
                <a:gd name="T48" fmla="*/ 2123 w 2125"/>
                <a:gd name="T49" fmla="*/ 175 h 1526"/>
                <a:gd name="T50" fmla="*/ 1948 w 2125"/>
                <a:gd name="T51" fmla="*/ 1183 h 1526"/>
                <a:gd name="T52" fmla="*/ 1889 w 2125"/>
                <a:gd name="T53" fmla="*/ 1239 h 1526"/>
                <a:gd name="T54" fmla="*/ 1817 w 2125"/>
                <a:gd name="T55" fmla="*/ 1256 h 1526"/>
                <a:gd name="T56" fmla="*/ 1748 w 2125"/>
                <a:gd name="T57" fmla="*/ 1241 h 1526"/>
                <a:gd name="T58" fmla="*/ 1614 w 2125"/>
                <a:gd name="T59" fmla="*/ 1116 h 1526"/>
                <a:gd name="T60" fmla="*/ 1472 w 2125"/>
                <a:gd name="T61" fmla="*/ 1209 h 1526"/>
                <a:gd name="T62" fmla="*/ 1295 w 2125"/>
                <a:gd name="T63" fmla="*/ 1310 h 1526"/>
                <a:gd name="T64" fmla="*/ 1091 w 2125"/>
                <a:gd name="T65" fmla="*/ 1407 h 1526"/>
                <a:gd name="T66" fmla="*/ 869 w 2125"/>
                <a:gd name="T67" fmla="*/ 1483 h 1526"/>
                <a:gd name="T68" fmla="*/ 640 w 2125"/>
                <a:gd name="T69" fmla="*/ 1523 h 1526"/>
                <a:gd name="T70" fmla="*/ 430 w 2125"/>
                <a:gd name="T71" fmla="*/ 1515 h 1526"/>
                <a:gd name="T72" fmla="*/ 249 w 2125"/>
                <a:gd name="T73" fmla="*/ 1462 h 1526"/>
                <a:gd name="T74" fmla="*/ 91 w 2125"/>
                <a:gd name="T75" fmla="*/ 1365 h 1526"/>
                <a:gd name="T76" fmla="*/ 14 w 2125"/>
                <a:gd name="T77" fmla="*/ 1278 h 1526"/>
                <a:gd name="T78" fmla="*/ 0 w 2125"/>
                <a:gd name="T79" fmla="*/ 1203 h 1526"/>
                <a:gd name="T80" fmla="*/ 28 w 2125"/>
                <a:gd name="T81" fmla="*/ 1129 h 1526"/>
                <a:gd name="T82" fmla="*/ 87 w 2125"/>
                <a:gd name="T83" fmla="*/ 1081 h 1526"/>
                <a:gd name="T84" fmla="*/ 165 w 2125"/>
                <a:gd name="T85" fmla="*/ 1066 h 1526"/>
                <a:gd name="T86" fmla="*/ 232 w 2125"/>
                <a:gd name="T87" fmla="*/ 1086 h 1526"/>
                <a:gd name="T88" fmla="*/ 302 w 2125"/>
                <a:gd name="T89" fmla="*/ 1088 h 1526"/>
                <a:gd name="T90" fmla="*/ 411 w 2125"/>
                <a:gd name="T91" fmla="*/ 1050 h 1526"/>
                <a:gd name="T92" fmla="*/ 533 w 2125"/>
                <a:gd name="T93" fmla="*/ 975 h 1526"/>
                <a:gd name="T94" fmla="*/ 663 w 2125"/>
                <a:gd name="T95" fmla="*/ 869 h 1526"/>
                <a:gd name="T96" fmla="*/ 794 w 2125"/>
                <a:gd name="T97" fmla="*/ 744 h 1526"/>
                <a:gd name="T98" fmla="*/ 921 w 2125"/>
                <a:gd name="T99" fmla="*/ 603 h 1526"/>
                <a:gd name="T100" fmla="*/ 904 w 2125"/>
                <a:gd name="T101" fmla="*/ 412 h 1526"/>
                <a:gd name="T102" fmla="*/ 864 w 2125"/>
                <a:gd name="T103" fmla="*/ 341 h 1526"/>
                <a:gd name="T104" fmla="*/ 867 w 2125"/>
                <a:gd name="T105" fmla="*/ 259 h 1526"/>
                <a:gd name="T106" fmla="*/ 912 w 2125"/>
                <a:gd name="T107" fmla="*/ 191 h 1526"/>
                <a:gd name="T108" fmla="*/ 987 w 2125"/>
                <a:gd name="T109" fmla="*/ 157 h 15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2125" h="1526">
                  <a:moveTo>
                    <a:pt x="1973" y="151"/>
                  </a:moveTo>
                  <a:lnTo>
                    <a:pt x="1012" y="306"/>
                  </a:lnTo>
                  <a:lnTo>
                    <a:pt x="1200" y="494"/>
                  </a:lnTo>
                  <a:lnTo>
                    <a:pt x="1161" y="546"/>
                  </a:lnTo>
                  <a:lnTo>
                    <a:pt x="1149" y="563"/>
                  </a:lnTo>
                  <a:lnTo>
                    <a:pt x="1133" y="582"/>
                  </a:lnTo>
                  <a:lnTo>
                    <a:pt x="1114" y="606"/>
                  </a:lnTo>
                  <a:lnTo>
                    <a:pt x="1092" y="633"/>
                  </a:lnTo>
                  <a:lnTo>
                    <a:pt x="1068" y="663"/>
                  </a:lnTo>
                  <a:lnTo>
                    <a:pt x="1041" y="695"/>
                  </a:lnTo>
                  <a:lnTo>
                    <a:pt x="1011" y="729"/>
                  </a:lnTo>
                  <a:lnTo>
                    <a:pt x="979" y="765"/>
                  </a:lnTo>
                  <a:lnTo>
                    <a:pt x="945" y="803"/>
                  </a:lnTo>
                  <a:lnTo>
                    <a:pt x="909" y="840"/>
                  </a:lnTo>
                  <a:lnTo>
                    <a:pt x="871" y="879"/>
                  </a:lnTo>
                  <a:lnTo>
                    <a:pt x="833" y="917"/>
                  </a:lnTo>
                  <a:lnTo>
                    <a:pt x="792" y="956"/>
                  </a:lnTo>
                  <a:lnTo>
                    <a:pt x="751" y="993"/>
                  </a:lnTo>
                  <a:lnTo>
                    <a:pt x="708" y="1030"/>
                  </a:lnTo>
                  <a:lnTo>
                    <a:pt x="665" y="1064"/>
                  </a:lnTo>
                  <a:lnTo>
                    <a:pt x="621" y="1097"/>
                  </a:lnTo>
                  <a:lnTo>
                    <a:pt x="576" y="1127"/>
                  </a:lnTo>
                  <a:lnTo>
                    <a:pt x="531" y="1155"/>
                  </a:lnTo>
                  <a:lnTo>
                    <a:pt x="487" y="1179"/>
                  </a:lnTo>
                  <a:lnTo>
                    <a:pt x="442" y="1200"/>
                  </a:lnTo>
                  <a:lnTo>
                    <a:pt x="398" y="1218"/>
                  </a:lnTo>
                  <a:lnTo>
                    <a:pt x="354" y="1230"/>
                  </a:lnTo>
                  <a:lnTo>
                    <a:pt x="311" y="1239"/>
                  </a:lnTo>
                  <a:lnTo>
                    <a:pt x="269" y="1241"/>
                  </a:lnTo>
                  <a:lnTo>
                    <a:pt x="238" y="1240"/>
                  </a:lnTo>
                  <a:lnTo>
                    <a:pt x="208" y="1235"/>
                  </a:lnTo>
                  <a:lnTo>
                    <a:pt x="179" y="1227"/>
                  </a:lnTo>
                  <a:lnTo>
                    <a:pt x="151" y="1216"/>
                  </a:lnTo>
                  <a:lnTo>
                    <a:pt x="193" y="1253"/>
                  </a:lnTo>
                  <a:lnTo>
                    <a:pt x="237" y="1285"/>
                  </a:lnTo>
                  <a:lnTo>
                    <a:pt x="285" y="1313"/>
                  </a:lnTo>
                  <a:lnTo>
                    <a:pt x="335" y="1335"/>
                  </a:lnTo>
                  <a:lnTo>
                    <a:pt x="388" y="1353"/>
                  </a:lnTo>
                  <a:lnTo>
                    <a:pt x="444" y="1366"/>
                  </a:lnTo>
                  <a:lnTo>
                    <a:pt x="503" y="1373"/>
                  </a:lnTo>
                  <a:lnTo>
                    <a:pt x="564" y="1375"/>
                  </a:lnTo>
                  <a:lnTo>
                    <a:pt x="623" y="1373"/>
                  </a:lnTo>
                  <a:lnTo>
                    <a:pt x="682" y="1367"/>
                  </a:lnTo>
                  <a:lnTo>
                    <a:pt x="742" y="1357"/>
                  </a:lnTo>
                  <a:lnTo>
                    <a:pt x="801" y="1344"/>
                  </a:lnTo>
                  <a:lnTo>
                    <a:pt x="861" y="1328"/>
                  </a:lnTo>
                  <a:lnTo>
                    <a:pt x="921" y="1309"/>
                  </a:lnTo>
                  <a:lnTo>
                    <a:pt x="978" y="1289"/>
                  </a:lnTo>
                  <a:lnTo>
                    <a:pt x="1036" y="1266"/>
                  </a:lnTo>
                  <a:lnTo>
                    <a:pt x="1092" y="1242"/>
                  </a:lnTo>
                  <a:lnTo>
                    <a:pt x="1147" y="1216"/>
                  </a:lnTo>
                  <a:lnTo>
                    <a:pt x="1199" y="1190"/>
                  </a:lnTo>
                  <a:lnTo>
                    <a:pt x="1250" y="1163"/>
                  </a:lnTo>
                  <a:lnTo>
                    <a:pt x="1300" y="1136"/>
                  </a:lnTo>
                  <a:lnTo>
                    <a:pt x="1346" y="1110"/>
                  </a:lnTo>
                  <a:lnTo>
                    <a:pt x="1389" y="1084"/>
                  </a:lnTo>
                  <a:lnTo>
                    <a:pt x="1429" y="1058"/>
                  </a:lnTo>
                  <a:lnTo>
                    <a:pt x="1466" y="1034"/>
                  </a:lnTo>
                  <a:lnTo>
                    <a:pt x="1500" y="1012"/>
                  </a:lnTo>
                  <a:lnTo>
                    <a:pt x="1529" y="991"/>
                  </a:lnTo>
                  <a:lnTo>
                    <a:pt x="1555" y="973"/>
                  </a:lnTo>
                  <a:lnTo>
                    <a:pt x="1576" y="958"/>
                  </a:lnTo>
                  <a:lnTo>
                    <a:pt x="1628" y="919"/>
                  </a:lnTo>
                  <a:lnTo>
                    <a:pt x="1817" y="1107"/>
                  </a:lnTo>
                  <a:lnTo>
                    <a:pt x="1973" y="151"/>
                  </a:lnTo>
                  <a:close/>
                  <a:moveTo>
                    <a:pt x="1979" y="0"/>
                  </a:moveTo>
                  <a:lnTo>
                    <a:pt x="2007" y="4"/>
                  </a:lnTo>
                  <a:lnTo>
                    <a:pt x="2035" y="13"/>
                  </a:lnTo>
                  <a:lnTo>
                    <a:pt x="2059" y="26"/>
                  </a:lnTo>
                  <a:lnTo>
                    <a:pt x="2081" y="45"/>
                  </a:lnTo>
                  <a:lnTo>
                    <a:pt x="2099" y="67"/>
                  </a:lnTo>
                  <a:lnTo>
                    <a:pt x="2112" y="92"/>
                  </a:lnTo>
                  <a:lnTo>
                    <a:pt x="2120" y="119"/>
                  </a:lnTo>
                  <a:lnTo>
                    <a:pt x="2125" y="147"/>
                  </a:lnTo>
                  <a:lnTo>
                    <a:pt x="2123" y="175"/>
                  </a:lnTo>
                  <a:lnTo>
                    <a:pt x="1967" y="1131"/>
                  </a:lnTo>
                  <a:lnTo>
                    <a:pt x="1959" y="1158"/>
                  </a:lnTo>
                  <a:lnTo>
                    <a:pt x="1948" y="1183"/>
                  </a:lnTo>
                  <a:lnTo>
                    <a:pt x="1932" y="1204"/>
                  </a:lnTo>
                  <a:lnTo>
                    <a:pt x="1912" y="1223"/>
                  </a:lnTo>
                  <a:lnTo>
                    <a:pt x="1889" y="1239"/>
                  </a:lnTo>
                  <a:lnTo>
                    <a:pt x="1864" y="1249"/>
                  </a:lnTo>
                  <a:lnTo>
                    <a:pt x="1841" y="1255"/>
                  </a:lnTo>
                  <a:lnTo>
                    <a:pt x="1817" y="1256"/>
                  </a:lnTo>
                  <a:lnTo>
                    <a:pt x="1793" y="1255"/>
                  </a:lnTo>
                  <a:lnTo>
                    <a:pt x="1770" y="1249"/>
                  </a:lnTo>
                  <a:lnTo>
                    <a:pt x="1748" y="1241"/>
                  </a:lnTo>
                  <a:lnTo>
                    <a:pt x="1728" y="1228"/>
                  </a:lnTo>
                  <a:lnTo>
                    <a:pt x="1710" y="1213"/>
                  </a:lnTo>
                  <a:lnTo>
                    <a:pt x="1614" y="1116"/>
                  </a:lnTo>
                  <a:lnTo>
                    <a:pt x="1571" y="1145"/>
                  </a:lnTo>
                  <a:lnTo>
                    <a:pt x="1524" y="1176"/>
                  </a:lnTo>
                  <a:lnTo>
                    <a:pt x="1472" y="1209"/>
                  </a:lnTo>
                  <a:lnTo>
                    <a:pt x="1417" y="1243"/>
                  </a:lnTo>
                  <a:lnTo>
                    <a:pt x="1358" y="1277"/>
                  </a:lnTo>
                  <a:lnTo>
                    <a:pt x="1295" y="1310"/>
                  </a:lnTo>
                  <a:lnTo>
                    <a:pt x="1230" y="1344"/>
                  </a:lnTo>
                  <a:lnTo>
                    <a:pt x="1161" y="1376"/>
                  </a:lnTo>
                  <a:lnTo>
                    <a:pt x="1091" y="1407"/>
                  </a:lnTo>
                  <a:lnTo>
                    <a:pt x="1018" y="1435"/>
                  </a:lnTo>
                  <a:lnTo>
                    <a:pt x="945" y="1460"/>
                  </a:lnTo>
                  <a:lnTo>
                    <a:pt x="869" y="1483"/>
                  </a:lnTo>
                  <a:lnTo>
                    <a:pt x="793" y="1501"/>
                  </a:lnTo>
                  <a:lnTo>
                    <a:pt x="717" y="1514"/>
                  </a:lnTo>
                  <a:lnTo>
                    <a:pt x="640" y="1523"/>
                  </a:lnTo>
                  <a:lnTo>
                    <a:pt x="564" y="1526"/>
                  </a:lnTo>
                  <a:lnTo>
                    <a:pt x="496" y="1524"/>
                  </a:lnTo>
                  <a:lnTo>
                    <a:pt x="430" y="1515"/>
                  </a:lnTo>
                  <a:lnTo>
                    <a:pt x="367" y="1503"/>
                  </a:lnTo>
                  <a:lnTo>
                    <a:pt x="306" y="1485"/>
                  </a:lnTo>
                  <a:lnTo>
                    <a:pt x="249" y="1462"/>
                  </a:lnTo>
                  <a:lnTo>
                    <a:pt x="193" y="1435"/>
                  </a:lnTo>
                  <a:lnTo>
                    <a:pt x="141" y="1402"/>
                  </a:lnTo>
                  <a:lnTo>
                    <a:pt x="91" y="1365"/>
                  </a:lnTo>
                  <a:lnTo>
                    <a:pt x="44" y="1322"/>
                  </a:lnTo>
                  <a:lnTo>
                    <a:pt x="27" y="1301"/>
                  </a:lnTo>
                  <a:lnTo>
                    <a:pt x="14" y="1278"/>
                  </a:lnTo>
                  <a:lnTo>
                    <a:pt x="5" y="1254"/>
                  </a:lnTo>
                  <a:lnTo>
                    <a:pt x="0" y="1229"/>
                  </a:lnTo>
                  <a:lnTo>
                    <a:pt x="0" y="1203"/>
                  </a:lnTo>
                  <a:lnTo>
                    <a:pt x="5" y="1177"/>
                  </a:lnTo>
                  <a:lnTo>
                    <a:pt x="14" y="1152"/>
                  </a:lnTo>
                  <a:lnTo>
                    <a:pt x="28" y="1129"/>
                  </a:lnTo>
                  <a:lnTo>
                    <a:pt x="44" y="1110"/>
                  </a:lnTo>
                  <a:lnTo>
                    <a:pt x="65" y="1093"/>
                  </a:lnTo>
                  <a:lnTo>
                    <a:pt x="87" y="1081"/>
                  </a:lnTo>
                  <a:lnTo>
                    <a:pt x="112" y="1071"/>
                  </a:lnTo>
                  <a:lnTo>
                    <a:pt x="138" y="1067"/>
                  </a:lnTo>
                  <a:lnTo>
                    <a:pt x="165" y="1066"/>
                  </a:lnTo>
                  <a:lnTo>
                    <a:pt x="190" y="1070"/>
                  </a:lnTo>
                  <a:lnTo>
                    <a:pt x="215" y="1080"/>
                  </a:lnTo>
                  <a:lnTo>
                    <a:pt x="232" y="1086"/>
                  </a:lnTo>
                  <a:lnTo>
                    <a:pt x="250" y="1089"/>
                  </a:lnTo>
                  <a:lnTo>
                    <a:pt x="269" y="1090"/>
                  </a:lnTo>
                  <a:lnTo>
                    <a:pt x="302" y="1088"/>
                  </a:lnTo>
                  <a:lnTo>
                    <a:pt x="336" y="1080"/>
                  </a:lnTo>
                  <a:lnTo>
                    <a:pt x="372" y="1067"/>
                  </a:lnTo>
                  <a:lnTo>
                    <a:pt x="411" y="1050"/>
                  </a:lnTo>
                  <a:lnTo>
                    <a:pt x="451" y="1029"/>
                  </a:lnTo>
                  <a:lnTo>
                    <a:pt x="491" y="1004"/>
                  </a:lnTo>
                  <a:lnTo>
                    <a:pt x="533" y="975"/>
                  </a:lnTo>
                  <a:lnTo>
                    <a:pt x="576" y="942"/>
                  </a:lnTo>
                  <a:lnTo>
                    <a:pt x="619" y="908"/>
                  </a:lnTo>
                  <a:lnTo>
                    <a:pt x="663" y="869"/>
                  </a:lnTo>
                  <a:lnTo>
                    <a:pt x="707" y="830"/>
                  </a:lnTo>
                  <a:lnTo>
                    <a:pt x="750" y="787"/>
                  </a:lnTo>
                  <a:lnTo>
                    <a:pt x="794" y="744"/>
                  </a:lnTo>
                  <a:lnTo>
                    <a:pt x="837" y="698"/>
                  </a:lnTo>
                  <a:lnTo>
                    <a:pt x="879" y="651"/>
                  </a:lnTo>
                  <a:lnTo>
                    <a:pt x="921" y="603"/>
                  </a:lnTo>
                  <a:lnTo>
                    <a:pt x="960" y="555"/>
                  </a:lnTo>
                  <a:lnTo>
                    <a:pt x="1000" y="508"/>
                  </a:lnTo>
                  <a:lnTo>
                    <a:pt x="904" y="412"/>
                  </a:lnTo>
                  <a:lnTo>
                    <a:pt x="886" y="391"/>
                  </a:lnTo>
                  <a:lnTo>
                    <a:pt x="873" y="367"/>
                  </a:lnTo>
                  <a:lnTo>
                    <a:pt x="864" y="341"/>
                  </a:lnTo>
                  <a:lnTo>
                    <a:pt x="860" y="314"/>
                  </a:lnTo>
                  <a:lnTo>
                    <a:pt x="861" y="287"/>
                  </a:lnTo>
                  <a:lnTo>
                    <a:pt x="867" y="259"/>
                  </a:lnTo>
                  <a:lnTo>
                    <a:pt x="878" y="234"/>
                  </a:lnTo>
                  <a:lnTo>
                    <a:pt x="893" y="211"/>
                  </a:lnTo>
                  <a:lnTo>
                    <a:pt x="912" y="191"/>
                  </a:lnTo>
                  <a:lnTo>
                    <a:pt x="934" y="176"/>
                  </a:lnTo>
                  <a:lnTo>
                    <a:pt x="959" y="164"/>
                  </a:lnTo>
                  <a:lnTo>
                    <a:pt x="987" y="157"/>
                  </a:lnTo>
                  <a:lnTo>
                    <a:pt x="1949" y="2"/>
                  </a:lnTo>
                  <a:lnTo>
                    <a:pt x="1979" y="0"/>
                  </a:lnTo>
                  <a:close/>
                </a:path>
              </a:pathLst>
            </a:custGeom>
            <a:grpFill/>
            <a:ln w="0">
              <a:noFill/>
              <a:prstDash val="solid"/>
              <a:round/>
            </a:ln>
          </p:spPr>
          <p:txBody>
            <a:bodyPr vert="horz" wrap="square" lIns="91440" tIns="45720" rIns="91440" bIns="45720" numCol="1" anchor="t" anchorCtr="0" compatLnSpc="1"/>
            <a:lstStyle/>
            <a:p>
              <a:endParaRPr lang="en-US">
                <a:latin typeface="微软雅黑" panose="020B0503020204020204" pitchFamily="34" charset="-122"/>
                <a:ea typeface="微软雅黑" panose="020B0503020204020204" pitchFamily="34" charset="-122"/>
              </a:endParaRPr>
            </a:p>
          </p:txBody>
        </p:sp>
      </p:grpSp>
      <p:sp>
        <p:nvSpPr>
          <p:cNvPr id="47" name="Freeform 34"/>
          <p:cNvSpPr>
            <a:spLocks noEditPoints="1"/>
          </p:cNvSpPr>
          <p:nvPr/>
        </p:nvSpPr>
        <p:spPr bwMode="auto">
          <a:xfrm>
            <a:off x="4820226" y="3613072"/>
            <a:ext cx="509372" cy="379680"/>
          </a:xfrm>
          <a:custGeom>
            <a:avLst/>
            <a:gdLst>
              <a:gd name="T0" fmla="*/ 35 w 144"/>
              <a:gd name="T1" fmla="*/ 17 h 132"/>
              <a:gd name="T2" fmla="*/ 109 w 144"/>
              <a:gd name="T3" fmla="*/ 17 h 132"/>
              <a:gd name="T4" fmla="*/ 117 w 144"/>
              <a:gd name="T5" fmla="*/ 9 h 132"/>
              <a:gd name="T6" fmla="*/ 109 w 144"/>
              <a:gd name="T7" fmla="*/ 0 h 132"/>
              <a:gd name="T8" fmla="*/ 35 w 144"/>
              <a:gd name="T9" fmla="*/ 0 h 132"/>
              <a:gd name="T10" fmla="*/ 27 w 144"/>
              <a:gd name="T11" fmla="*/ 9 h 132"/>
              <a:gd name="T12" fmla="*/ 35 w 144"/>
              <a:gd name="T13" fmla="*/ 17 h 132"/>
              <a:gd name="T14" fmla="*/ 109 w 144"/>
              <a:gd name="T15" fmla="*/ 25 h 132"/>
              <a:gd name="T16" fmla="*/ 109 w 144"/>
              <a:gd name="T17" fmla="*/ 25 h 132"/>
              <a:gd name="T18" fmla="*/ 35 w 144"/>
              <a:gd name="T19" fmla="*/ 25 h 132"/>
              <a:gd name="T20" fmla="*/ 35 w 144"/>
              <a:gd name="T21" fmla="*/ 25 h 132"/>
              <a:gd name="T22" fmla="*/ 16 w 144"/>
              <a:gd name="T23" fmla="*/ 67 h 132"/>
              <a:gd name="T24" fmla="*/ 52 w 144"/>
              <a:gd name="T25" fmla="*/ 93 h 132"/>
              <a:gd name="T26" fmla="*/ 64 w 144"/>
              <a:gd name="T27" fmla="*/ 107 h 132"/>
              <a:gd name="T28" fmla="*/ 64 w 144"/>
              <a:gd name="T29" fmla="*/ 116 h 132"/>
              <a:gd name="T30" fmla="*/ 66 w 144"/>
              <a:gd name="T31" fmla="*/ 117 h 132"/>
              <a:gd name="T32" fmla="*/ 64 w 144"/>
              <a:gd name="T33" fmla="*/ 120 h 132"/>
              <a:gd name="T34" fmla="*/ 47 w 144"/>
              <a:gd name="T35" fmla="*/ 120 h 132"/>
              <a:gd name="T36" fmla="*/ 39 w 144"/>
              <a:gd name="T37" fmla="*/ 128 h 132"/>
              <a:gd name="T38" fmla="*/ 39 w 144"/>
              <a:gd name="T39" fmla="*/ 132 h 132"/>
              <a:gd name="T40" fmla="*/ 105 w 144"/>
              <a:gd name="T41" fmla="*/ 132 h 132"/>
              <a:gd name="T42" fmla="*/ 105 w 144"/>
              <a:gd name="T43" fmla="*/ 128 h 132"/>
              <a:gd name="T44" fmla="*/ 97 w 144"/>
              <a:gd name="T45" fmla="*/ 120 h 132"/>
              <a:gd name="T46" fmla="*/ 80 w 144"/>
              <a:gd name="T47" fmla="*/ 120 h 132"/>
              <a:gd name="T48" fmla="*/ 78 w 144"/>
              <a:gd name="T49" fmla="*/ 117 h 132"/>
              <a:gd name="T50" fmla="*/ 80 w 144"/>
              <a:gd name="T51" fmla="*/ 116 h 132"/>
              <a:gd name="T52" fmla="*/ 80 w 144"/>
              <a:gd name="T53" fmla="*/ 107 h 132"/>
              <a:gd name="T54" fmla="*/ 92 w 144"/>
              <a:gd name="T55" fmla="*/ 93 h 132"/>
              <a:gd name="T56" fmla="*/ 127 w 144"/>
              <a:gd name="T57" fmla="*/ 67 h 132"/>
              <a:gd name="T58" fmla="*/ 109 w 144"/>
              <a:gd name="T59" fmla="*/ 25 h 132"/>
              <a:gd name="T60" fmla="*/ 24 w 144"/>
              <a:gd name="T61" fmla="*/ 63 h 132"/>
              <a:gd name="T62" fmla="*/ 37 w 144"/>
              <a:gd name="T63" fmla="*/ 37 h 132"/>
              <a:gd name="T64" fmla="*/ 48 w 144"/>
              <a:gd name="T65" fmla="*/ 84 h 132"/>
              <a:gd name="T66" fmla="*/ 24 w 144"/>
              <a:gd name="T67" fmla="*/ 63 h 132"/>
              <a:gd name="T68" fmla="*/ 47 w 144"/>
              <a:gd name="T69" fmla="*/ 37 h 132"/>
              <a:gd name="T70" fmla="*/ 60 w 144"/>
              <a:gd name="T71" fmla="*/ 37 h 132"/>
              <a:gd name="T72" fmla="*/ 64 w 144"/>
              <a:gd name="T73" fmla="*/ 99 h 132"/>
              <a:gd name="T74" fmla="*/ 47 w 144"/>
              <a:gd name="T75" fmla="*/ 37 h 132"/>
              <a:gd name="T76" fmla="*/ 120 w 144"/>
              <a:gd name="T77" fmla="*/ 63 h 132"/>
              <a:gd name="T78" fmla="*/ 96 w 144"/>
              <a:gd name="T79" fmla="*/ 84 h 132"/>
              <a:gd name="T80" fmla="*/ 107 w 144"/>
              <a:gd name="T81" fmla="*/ 37 h 132"/>
              <a:gd name="T82" fmla="*/ 120 w 144"/>
              <a:gd name="T83" fmla="*/ 63 h 1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44" h="132">
                <a:moveTo>
                  <a:pt x="35" y="17"/>
                </a:moveTo>
                <a:cubicBezTo>
                  <a:pt x="109" y="17"/>
                  <a:pt x="109" y="17"/>
                  <a:pt x="109" y="17"/>
                </a:cubicBezTo>
                <a:cubicBezTo>
                  <a:pt x="113" y="17"/>
                  <a:pt x="117" y="13"/>
                  <a:pt x="117" y="9"/>
                </a:cubicBezTo>
                <a:cubicBezTo>
                  <a:pt x="117" y="4"/>
                  <a:pt x="113" y="0"/>
                  <a:pt x="109" y="0"/>
                </a:cubicBezTo>
                <a:cubicBezTo>
                  <a:pt x="35" y="0"/>
                  <a:pt x="35" y="0"/>
                  <a:pt x="35" y="0"/>
                </a:cubicBezTo>
                <a:cubicBezTo>
                  <a:pt x="30" y="0"/>
                  <a:pt x="27" y="4"/>
                  <a:pt x="27" y="9"/>
                </a:cubicBezTo>
                <a:cubicBezTo>
                  <a:pt x="27" y="13"/>
                  <a:pt x="30" y="17"/>
                  <a:pt x="35" y="17"/>
                </a:cubicBezTo>
                <a:close/>
                <a:moveTo>
                  <a:pt x="109" y="25"/>
                </a:moveTo>
                <a:cubicBezTo>
                  <a:pt x="109" y="25"/>
                  <a:pt x="109" y="25"/>
                  <a:pt x="109" y="25"/>
                </a:cubicBezTo>
                <a:cubicBezTo>
                  <a:pt x="35" y="25"/>
                  <a:pt x="35" y="25"/>
                  <a:pt x="35" y="25"/>
                </a:cubicBezTo>
                <a:cubicBezTo>
                  <a:pt x="35" y="25"/>
                  <a:pt x="35" y="25"/>
                  <a:pt x="35" y="25"/>
                </a:cubicBezTo>
                <a:cubicBezTo>
                  <a:pt x="19" y="26"/>
                  <a:pt x="0" y="32"/>
                  <a:pt x="16" y="67"/>
                </a:cubicBezTo>
                <a:cubicBezTo>
                  <a:pt x="27" y="90"/>
                  <a:pt x="43" y="92"/>
                  <a:pt x="52" y="93"/>
                </a:cubicBezTo>
                <a:cubicBezTo>
                  <a:pt x="55" y="102"/>
                  <a:pt x="59" y="107"/>
                  <a:pt x="64" y="107"/>
                </a:cubicBezTo>
                <a:cubicBezTo>
                  <a:pt x="64" y="112"/>
                  <a:pt x="64" y="116"/>
                  <a:pt x="64" y="116"/>
                </a:cubicBezTo>
                <a:cubicBezTo>
                  <a:pt x="66" y="117"/>
                  <a:pt x="66" y="117"/>
                  <a:pt x="66" y="117"/>
                </a:cubicBezTo>
                <a:cubicBezTo>
                  <a:pt x="64" y="120"/>
                  <a:pt x="64" y="120"/>
                  <a:pt x="64" y="120"/>
                </a:cubicBezTo>
                <a:cubicBezTo>
                  <a:pt x="47" y="120"/>
                  <a:pt x="47" y="120"/>
                  <a:pt x="47" y="120"/>
                </a:cubicBezTo>
                <a:cubicBezTo>
                  <a:pt x="47" y="120"/>
                  <a:pt x="39" y="120"/>
                  <a:pt x="39" y="128"/>
                </a:cubicBezTo>
                <a:cubicBezTo>
                  <a:pt x="39" y="132"/>
                  <a:pt x="39" y="132"/>
                  <a:pt x="39" y="132"/>
                </a:cubicBezTo>
                <a:cubicBezTo>
                  <a:pt x="105" y="132"/>
                  <a:pt x="105" y="132"/>
                  <a:pt x="105" y="132"/>
                </a:cubicBezTo>
                <a:cubicBezTo>
                  <a:pt x="105" y="132"/>
                  <a:pt x="105" y="132"/>
                  <a:pt x="105" y="128"/>
                </a:cubicBezTo>
                <a:cubicBezTo>
                  <a:pt x="105" y="120"/>
                  <a:pt x="97" y="120"/>
                  <a:pt x="97" y="120"/>
                </a:cubicBezTo>
                <a:cubicBezTo>
                  <a:pt x="80" y="120"/>
                  <a:pt x="80" y="120"/>
                  <a:pt x="80" y="120"/>
                </a:cubicBezTo>
                <a:cubicBezTo>
                  <a:pt x="78" y="117"/>
                  <a:pt x="78" y="117"/>
                  <a:pt x="78" y="117"/>
                </a:cubicBezTo>
                <a:cubicBezTo>
                  <a:pt x="80" y="116"/>
                  <a:pt x="80" y="116"/>
                  <a:pt x="80" y="116"/>
                </a:cubicBezTo>
                <a:cubicBezTo>
                  <a:pt x="80" y="116"/>
                  <a:pt x="80" y="112"/>
                  <a:pt x="80" y="107"/>
                </a:cubicBezTo>
                <a:cubicBezTo>
                  <a:pt x="84" y="107"/>
                  <a:pt x="88" y="102"/>
                  <a:pt x="92" y="93"/>
                </a:cubicBezTo>
                <a:cubicBezTo>
                  <a:pt x="101" y="92"/>
                  <a:pt x="116" y="90"/>
                  <a:pt x="127" y="67"/>
                </a:cubicBezTo>
                <a:cubicBezTo>
                  <a:pt x="144" y="32"/>
                  <a:pt x="125" y="26"/>
                  <a:pt x="109" y="25"/>
                </a:cubicBezTo>
                <a:close/>
                <a:moveTo>
                  <a:pt x="24" y="63"/>
                </a:moveTo>
                <a:cubicBezTo>
                  <a:pt x="14" y="40"/>
                  <a:pt x="26" y="37"/>
                  <a:pt x="37" y="37"/>
                </a:cubicBezTo>
                <a:cubicBezTo>
                  <a:pt x="39" y="49"/>
                  <a:pt x="43" y="68"/>
                  <a:pt x="48" y="84"/>
                </a:cubicBezTo>
                <a:cubicBezTo>
                  <a:pt x="41" y="82"/>
                  <a:pt x="31" y="79"/>
                  <a:pt x="24" y="63"/>
                </a:cubicBezTo>
                <a:close/>
                <a:moveTo>
                  <a:pt x="47" y="37"/>
                </a:moveTo>
                <a:cubicBezTo>
                  <a:pt x="47" y="37"/>
                  <a:pt x="55" y="37"/>
                  <a:pt x="60" y="37"/>
                </a:cubicBezTo>
                <a:cubicBezTo>
                  <a:pt x="60" y="66"/>
                  <a:pt x="60" y="74"/>
                  <a:pt x="64" y="99"/>
                </a:cubicBezTo>
                <a:cubicBezTo>
                  <a:pt x="51" y="74"/>
                  <a:pt x="47" y="37"/>
                  <a:pt x="47" y="37"/>
                </a:cubicBezTo>
                <a:close/>
                <a:moveTo>
                  <a:pt x="120" y="63"/>
                </a:moveTo>
                <a:cubicBezTo>
                  <a:pt x="113" y="79"/>
                  <a:pt x="102" y="82"/>
                  <a:pt x="96" y="84"/>
                </a:cubicBezTo>
                <a:cubicBezTo>
                  <a:pt x="101" y="68"/>
                  <a:pt x="105" y="49"/>
                  <a:pt x="107" y="37"/>
                </a:cubicBezTo>
                <a:cubicBezTo>
                  <a:pt x="118" y="37"/>
                  <a:pt x="130" y="40"/>
                  <a:pt x="120" y="63"/>
                </a:cubicBezTo>
                <a:close/>
              </a:path>
            </a:pathLst>
          </a:custGeom>
          <a:solidFill>
            <a:srgbClr val="795696"/>
          </a:solidFill>
          <a:ln>
            <a:noFill/>
          </a:ln>
        </p:spPr>
        <p:txBody>
          <a:bodyPr vert="horz" wrap="square" lIns="96435" tIns="48218" rIns="96435" bIns="48218" numCol="1" anchor="t" anchorCtr="0" compatLnSpc="1"/>
          <a:lstStyle/>
          <a:p>
            <a:pPr defTabSz="964565" fontAlgn="auto">
              <a:spcBef>
                <a:spcPct val="0"/>
              </a:spcBef>
              <a:spcAft>
                <a:spcPct val="0"/>
              </a:spcAft>
              <a:defRPr/>
            </a:pPr>
            <a:endParaRPr lang="en-US" sz="2530" kern="0">
              <a:solidFill>
                <a:prstClr val="black"/>
              </a:solidFill>
              <a:latin typeface="微软雅黑" panose="020B0503020204020204" pitchFamily="34" charset="-122"/>
              <a:ea typeface="微软雅黑" panose="020B0503020204020204" pitchFamily="34" charset="-122"/>
            </a:endParaRPr>
          </a:p>
        </p:txBody>
      </p:sp>
      <p:sp>
        <p:nvSpPr>
          <p:cNvPr id="25" name="文本框 24"/>
          <p:cNvSpPr txBox="1"/>
          <p:nvPr/>
        </p:nvSpPr>
        <p:spPr>
          <a:xfrm>
            <a:off x="817948" y="269402"/>
            <a:ext cx="7562367" cy="584775"/>
          </a:xfrm>
          <a:prstGeom prst="rect">
            <a:avLst/>
          </a:prstGeom>
          <a:noFill/>
        </p:spPr>
        <p:txBody>
          <a:bodyPr wrap="square">
            <a:spAutoFit/>
          </a:bodyPr>
          <a:lstStyle/>
          <a:p>
            <a:r>
              <a:rPr lang="zh-CN" altLang="en-US" sz="3200">
                <a:latin typeface="微软雅黑" panose="020B0503020204020204" pitchFamily="34" charset="-122"/>
                <a:ea typeface="微软雅黑" panose="020B0503020204020204" pitchFamily="34" charset="-122"/>
              </a:rPr>
              <a:t>营销</a:t>
            </a:r>
            <a:r>
              <a:rPr lang="en-US" altLang="zh-CN" sz="3200">
                <a:latin typeface="微软雅黑" panose="020B0503020204020204" pitchFamily="34" charset="-122"/>
                <a:ea typeface="微软雅黑" panose="020B0503020204020204" pitchFamily="34" charset="-122"/>
              </a:rPr>
              <a:t>4P</a:t>
            </a:r>
            <a:r>
              <a:rPr lang="zh-CN" altLang="en-US" sz="3200">
                <a:latin typeface="微软雅黑" panose="020B0503020204020204" pitchFamily="34" charset="-122"/>
                <a:ea typeface="微软雅黑" panose="020B0503020204020204" pitchFamily="34" charset="-122"/>
              </a:rPr>
              <a:t>模型</a:t>
            </a:r>
            <a:endParaRPr lang="zh-CN" altLang="en-US" sz="3200">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5:prstTrans prst="peelOff"/>
      </p:transition>
    </mc:Choice>
    <mc:Fallback>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图片 14" descr="雪地上&#10;&#10;描述已自动生成"/>
          <p:cNvPicPr>
            <a:picLocks noChangeAspect="1"/>
          </p:cNvPicPr>
          <p:nvPr/>
        </p:nvPicPr>
        <p:blipFill>
          <a:blip r:embed="rId1">
            <a:duotone>
              <a:schemeClr val="accent1">
                <a:shade val="45000"/>
                <a:satMod val="135000"/>
              </a:schemeClr>
              <a:prstClr val="white"/>
            </a:duotone>
            <a:extLst>
              <a:ext uri="{28A0092B-C50C-407E-A947-70E740481C1C}">
                <a14:useLocalDpi xmlns:a14="http://schemas.microsoft.com/office/drawing/2010/main" val="0"/>
              </a:ext>
            </a:extLst>
          </a:blip>
          <a:srcRect t="2187" b="2187"/>
          <a:stretch>
            <a:fillRect/>
          </a:stretch>
        </p:blipFill>
        <p:spPr>
          <a:xfrm>
            <a:off x="0" y="0"/>
            <a:ext cx="12192000" cy="6858000"/>
          </a:xfrm>
          <a:custGeom>
            <a:avLst/>
            <a:gdLst>
              <a:gd name="connsiteX0" fmla="*/ 0 w 12192000"/>
              <a:gd name="connsiteY0" fmla="*/ 0 h 6858000"/>
              <a:gd name="connsiteX1" fmla="*/ 12192000 w 12192000"/>
              <a:gd name="connsiteY1" fmla="*/ 0 h 6858000"/>
              <a:gd name="connsiteX2" fmla="*/ 12192000 w 12192000"/>
              <a:gd name="connsiteY2" fmla="*/ 6858000 h 6858000"/>
              <a:gd name="connsiteX3" fmla="*/ 0 w 12192000"/>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12192000" h="6858000">
                <a:moveTo>
                  <a:pt x="0" y="0"/>
                </a:moveTo>
                <a:lnTo>
                  <a:pt x="12192000" y="0"/>
                </a:lnTo>
                <a:lnTo>
                  <a:pt x="12192000" y="6858000"/>
                </a:lnTo>
                <a:lnTo>
                  <a:pt x="0" y="6858000"/>
                </a:lnTo>
                <a:close/>
              </a:path>
            </a:pathLst>
          </a:custGeom>
        </p:spPr>
      </p:pic>
      <p:sp>
        <p:nvSpPr>
          <p:cNvPr id="2" name="矩形: 圆角 1"/>
          <p:cNvSpPr/>
          <p:nvPr/>
        </p:nvSpPr>
        <p:spPr>
          <a:xfrm>
            <a:off x="850900" y="1333500"/>
            <a:ext cx="10490200" cy="4064000"/>
          </a:xfrm>
          <a:prstGeom prst="roundRect">
            <a:avLst>
              <a:gd name="adj" fmla="val 6067"/>
            </a:avLst>
          </a:prstGeom>
          <a:gradFill flip="none" rotWithShape="1">
            <a:gsLst>
              <a:gs pos="0">
                <a:schemeClr val="accent1">
                  <a:lumMod val="75000"/>
                </a:schemeClr>
              </a:gs>
              <a:gs pos="100000">
                <a:schemeClr val="accent2">
                  <a:lumMod val="75000"/>
                </a:schemeClr>
              </a:gs>
            </a:gsLst>
            <a:lin ang="0" scaled="0"/>
            <a:tileRect l="-100000" t="-100000"/>
          </a:gradFill>
          <a:ln>
            <a:noFill/>
          </a:ln>
          <a:effectLst>
            <a:outerShdw blurRad="266700" dist="342900" dir="2700000" algn="tl" rotWithShape="0">
              <a:schemeClr val="accent1">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Montserrat"/>
              <a:ea typeface="思源黑体 CN Normal" panose="020B0400000000000000" charset="-122"/>
              <a:cs typeface="+mn-cs"/>
            </a:endParaRPr>
          </a:p>
        </p:txBody>
      </p:sp>
      <p:sp useBgFill="1">
        <p:nvSpPr>
          <p:cNvPr id="65" name="矩形: 圆角 64"/>
          <p:cNvSpPr/>
          <p:nvPr/>
        </p:nvSpPr>
        <p:spPr>
          <a:xfrm>
            <a:off x="850898" y="1333500"/>
            <a:ext cx="10440000" cy="4011285"/>
          </a:xfrm>
          <a:prstGeom prst="roundRect">
            <a:avLst>
              <a:gd name="adj" fmla="val 6067"/>
            </a:avLst>
          </a:prstGeom>
          <a:gradFill flip="none" rotWithShape="1">
            <a:gsLst>
              <a:gs pos="0">
                <a:schemeClr val="accent1"/>
              </a:gs>
              <a:gs pos="31000">
                <a:schemeClr val="accent2"/>
              </a:gs>
            </a:gsLst>
            <a:path path="circle">
              <a:fillToRect r="100000" b="100000"/>
            </a:path>
            <a:tileRect l="-100000" t="-100000"/>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Montserrat"/>
              <a:ea typeface="思源黑体 CN Normal" panose="020B0400000000000000" charset="-122"/>
              <a:cs typeface="+mn-cs"/>
            </a:endParaRPr>
          </a:p>
        </p:txBody>
      </p:sp>
      <p:sp>
        <p:nvSpPr>
          <p:cNvPr id="3" name="MG-Rectangle 7"/>
          <p:cNvSpPr/>
          <p:nvPr>
            <p:custDataLst>
              <p:tags r:id="rId2"/>
            </p:custDataLst>
          </p:nvPr>
        </p:nvSpPr>
        <p:spPr>
          <a:xfrm>
            <a:off x="7043520" y="-1449773"/>
            <a:ext cx="3518592" cy="9156353"/>
          </a:xfrm>
          <a:prstGeom prst="rect">
            <a:avLst/>
          </a:prstGeom>
          <a:ln>
            <a:noFill/>
          </a:ln>
          <a:effectLst/>
        </p:spPr>
        <p:txBody>
          <a:bodyPr wrap="none" lIns="0" tIns="0" rIns="0" bIns="0">
            <a:spAutoFit/>
            <a:scene3d>
              <a:camera prst="perspectiveLeft"/>
              <a:lightRig rig="contrasting" dir="t"/>
            </a:scene3d>
            <a:sp3d extrusionH="635000">
              <a:extrusionClr>
                <a:schemeClr val="accent1">
                  <a:lumMod val="50000"/>
                </a:schemeClr>
              </a:extrusionClr>
            </a:sp3d>
          </a:bodyPr>
          <a:lstStyle/>
          <a:p>
            <a:pPr marL="0" marR="0" lvl="0" indent="0" algn="ctr" defTabSz="914400" rtl="0" eaLnBrk="1" fontAlgn="auto" latinLnBrk="0" hangingPunct="1">
              <a:lnSpc>
                <a:spcPct val="100000"/>
              </a:lnSpc>
              <a:spcBef>
                <a:spcPts val="600"/>
              </a:spcBef>
              <a:spcAft>
                <a:spcPct val="0"/>
              </a:spcAft>
              <a:buClrTx/>
              <a:buSzTx/>
              <a:buFontTx/>
              <a:buNone/>
              <a:defRPr/>
            </a:pPr>
            <a:r>
              <a:rPr kumimoji="0" lang="en-US" altLang="zh-CN" sz="59500" b="1" i="0" u="none" strike="noStrike" kern="1200" cap="none" spc="600" normalizeH="0" baseline="0" noProof="0">
                <a:ln w="15875">
                  <a:noFill/>
                </a:ln>
                <a:gradFill>
                  <a:gsLst>
                    <a:gs pos="0">
                      <a:srgbClr val="FFFFFF"/>
                    </a:gs>
                    <a:gs pos="100000">
                      <a:schemeClr val="accent1"/>
                    </a:gs>
                  </a:gsLst>
                  <a:path path="circle">
                    <a:fillToRect r="100000" b="100000"/>
                  </a:path>
                </a:gradFill>
                <a:effectLst/>
                <a:uLnTx/>
                <a:uFillTx/>
                <a:latin typeface="Aemstel" panose="00000500000000000000" pitchFamily="2" charset="0"/>
                <a:ea typeface="字魂2号-力量粗黑体" panose="00000500000000000000" pitchFamily="2" charset="-122"/>
                <a:cs typeface="+mn-cs"/>
              </a:rPr>
              <a:t>1</a:t>
            </a:r>
            <a:endParaRPr kumimoji="0" lang="zh-CN" altLang="en-US" sz="59500" b="1" i="0" u="none" strike="noStrike" kern="1200" cap="none" spc="600" normalizeH="0" baseline="0" noProof="0">
              <a:ln w="15875">
                <a:noFill/>
              </a:ln>
              <a:gradFill>
                <a:gsLst>
                  <a:gs pos="0">
                    <a:srgbClr val="FFFFFF"/>
                  </a:gs>
                  <a:gs pos="100000">
                    <a:schemeClr val="accent1"/>
                  </a:gs>
                </a:gsLst>
                <a:path path="circle">
                  <a:fillToRect r="100000" b="100000"/>
                </a:path>
              </a:gradFill>
              <a:effectLst/>
              <a:uLnTx/>
              <a:uFillTx/>
              <a:latin typeface="Aemstel" panose="00000500000000000000" pitchFamily="2" charset="0"/>
              <a:ea typeface="字魂2号-力量粗黑体" panose="00000500000000000000" pitchFamily="2" charset="-122"/>
              <a:cs typeface="+mn-cs"/>
            </a:endParaRPr>
          </a:p>
        </p:txBody>
      </p:sp>
      <p:sp>
        <p:nvSpPr>
          <p:cNvPr id="10" name="矩形 9"/>
          <p:cNvSpPr/>
          <p:nvPr/>
        </p:nvSpPr>
        <p:spPr>
          <a:xfrm>
            <a:off x="1611015" y="2999488"/>
            <a:ext cx="6960239" cy="892552"/>
          </a:xfrm>
          <a:prstGeom prst="rect">
            <a:avLst/>
          </a:prstGeom>
        </p:spPr>
        <p:txBody>
          <a:bodyPr wrap="none" lIns="0" tIns="0" rIns="0" bIns="0">
            <a:spAutoFit/>
          </a:bodyPr>
          <a:lstStyle/>
          <a:p>
            <a:pPr marL="0" marR="0" lvl="0" indent="0" algn="l" defTabSz="914400" rtl="0" eaLnBrk="1" fontAlgn="auto" latinLnBrk="0" hangingPunct="1">
              <a:lnSpc>
                <a:spcPct val="100000"/>
              </a:lnSpc>
              <a:spcBef>
                <a:spcPts val="600"/>
              </a:spcBef>
              <a:spcAft>
                <a:spcPct val="0"/>
              </a:spcAft>
              <a:buClrTx/>
              <a:buSzTx/>
              <a:buFontTx/>
              <a:buNone/>
              <a:defRPr/>
            </a:pPr>
            <a:r>
              <a:rPr kumimoji="0" lang="zh-CN" altLang="en-US" sz="5800" b="0" i="0" u="none" strike="noStrike" kern="1200" cap="none" spc="600" normalizeH="0" baseline="0" noProof="0">
                <a:ln>
                  <a:noFill/>
                </a:ln>
                <a:solidFill>
                  <a:srgbClr val="795696"/>
                </a:solidFill>
                <a:effectLst>
                  <a:outerShdw blurRad="127000" dist="127000" dir="5400000" sx="99000" sy="99000" algn="t" rotWithShape="0">
                    <a:schemeClr val="accent1">
                      <a:lumMod val="50000"/>
                      <a:alpha val="53000"/>
                    </a:schemeClr>
                  </a:outerShdw>
                </a:effectLst>
                <a:uLnTx/>
                <a:uFillTx/>
                <a:latin typeface="微软雅黑" panose="020B0503020204020204" pitchFamily="34" charset="-122"/>
                <a:ea typeface="微软雅黑" panose="020B0503020204020204" pitchFamily="34" charset="-122"/>
              </a:rPr>
              <a:t>战略屋</a:t>
            </a:r>
            <a:r>
              <a:rPr kumimoji="0" lang="en-US" altLang="zh-CN" sz="5800" b="0" i="0" u="none" strike="noStrike" kern="1200" cap="none" spc="600" normalizeH="0" baseline="0" noProof="0">
                <a:ln>
                  <a:noFill/>
                </a:ln>
                <a:solidFill>
                  <a:srgbClr val="795696"/>
                </a:solidFill>
                <a:effectLst>
                  <a:outerShdw blurRad="127000" dist="127000" dir="5400000" sx="99000" sy="99000" algn="t" rotWithShape="0">
                    <a:schemeClr val="accent1">
                      <a:lumMod val="50000"/>
                      <a:alpha val="53000"/>
                    </a:schemeClr>
                  </a:outerShdw>
                </a:effectLst>
                <a:uLnTx/>
                <a:uFillTx/>
                <a:latin typeface="微软雅黑" panose="020B0503020204020204" pitchFamily="34" charset="-122"/>
                <a:ea typeface="微软雅黑" panose="020B0503020204020204" pitchFamily="34" charset="-122"/>
              </a:rPr>
              <a:t>/</a:t>
            </a:r>
            <a:r>
              <a:rPr kumimoji="0" lang="zh-CN" altLang="en-US" sz="5800" b="0" i="0" u="none" strike="noStrike" kern="1200" cap="none" spc="600" normalizeH="0" baseline="0" noProof="0">
                <a:ln>
                  <a:noFill/>
                </a:ln>
                <a:solidFill>
                  <a:srgbClr val="795696"/>
                </a:solidFill>
                <a:effectLst>
                  <a:outerShdw blurRad="127000" dist="127000" dir="5400000" sx="99000" sy="99000" algn="t" rotWithShape="0">
                    <a:schemeClr val="accent1">
                      <a:lumMod val="50000"/>
                      <a:alpha val="53000"/>
                    </a:schemeClr>
                  </a:outerShdw>
                </a:effectLst>
                <a:uLnTx/>
                <a:uFillTx/>
                <a:latin typeface="微软雅黑" panose="020B0503020204020204" pitchFamily="34" charset="-122"/>
                <a:ea typeface="微软雅黑" panose="020B0503020204020204" pitchFamily="34" charset="-122"/>
              </a:rPr>
              <a:t>品牌屋模型</a:t>
            </a:r>
            <a:endParaRPr kumimoji="0" lang="zh-CN" altLang="en-US" sz="5800" b="0" i="0" u="none" strike="noStrike" kern="1200" cap="none" spc="600" normalizeH="0" baseline="0" noProof="0">
              <a:ln>
                <a:noFill/>
              </a:ln>
              <a:solidFill>
                <a:srgbClr val="795696"/>
              </a:solidFill>
              <a:effectLst>
                <a:outerShdw blurRad="127000" dist="127000" dir="5400000" sx="99000" sy="99000" algn="t" rotWithShape="0">
                  <a:schemeClr val="accent1">
                    <a:lumMod val="50000"/>
                    <a:alpha val="53000"/>
                  </a:schemeClr>
                </a:outerShdw>
              </a:effectLst>
              <a:uLnTx/>
              <a:uFillTx/>
              <a:latin typeface="微软雅黑" panose="020B0503020204020204" pitchFamily="34" charset="-122"/>
              <a:ea typeface="微软雅黑" panose="020B0503020204020204" pitchFamily="34" charset="-122"/>
            </a:endParaRPr>
          </a:p>
        </p:txBody>
      </p:sp>
      <p:sp>
        <p:nvSpPr>
          <p:cNvPr id="11" name="圆角矩形 10"/>
          <p:cNvSpPr/>
          <p:nvPr/>
        </p:nvSpPr>
        <p:spPr>
          <a:xfrm flipH="1">
            <a:off x="1611015" y="1897471"/>
            <a:ext cx="3054619" cy="1015663"/>
          </a:xfrm>
          <a:prstGeom prst="rect">
            <a:avLst/>
          </a:prstGeom>
          <a:noFill/>
          <a:ln w="15875">
            <a:noFill/>
          </a:ln>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spAutoFit/>
          </a:bodyPr>
          <a:lstStyle/>
          <a:p>
            <a:pPr marL="0" marR="0" lvl="0" indent="0" algn="l" defTabSz="914400" rtl="0" eaLnBrk="1" fontAlgn="auto" latinLnBrk="0" hangingPunct="1">
              <a:lnSpc>
                <a:spcPct val="100000"/>
              </a:lnSpc>
              <a:spcBef>
                <a:spcPct val="0"/>
              </a:spcBef>
              <a:spcAft>
                <a:spcPct val="0"/>
              </a:spcAft>
              <a:buClrTx/>
              <a:buSzTx/>
              <a:buFontTx/>
              <a:buNone/>
              <a:defRPr/>
            </a:pPr>
            <a:r>
              <a:rPr kumimoji="0" lang="en-US" altLang="zh-CN" sz="6600" b="1" i="0" u="none" strike="noStrike" kern="1200" cap="none" spc="0" normalizeH="0" baseline="0" noProof="0">
                <a:ln w="12700">
                  <a:solidFill>
                    <a:srgbClr val="3B8BF1">
                      <a:lumMod val="20000"/>
                      <a:lumOff val="80000"/>
                    </a:srgbClr>
                  </a:solidFill>
                </a:ln>
                <a:solidFill>
                  <a:srgbClr val="795696"/>
                </a:solidFill>
                <a:effectLst/>
                <a:uLnTx/>
                <a:uFillTx/>
                <a:latin typeface="微软雅黑" panose="020B0503020204020204" pitchFamily="34" charset="-122"/>
                <a:ea typeface="微软雅黑" panose="020B0503020204020204" pitchFamily="34" charset="-122"/>
              </a:rPr>
              <a:t>Part 01</a:t>
            </a:r>
            <a:endParaRPr kumimoji="0" lang="en-US" altLang="zh-CN" sz="6600" b="1" i="0" u="none" strike="noStrike" kern="1200" cap="none" spc="0" normalizeH="0" baseline="0" noProof="0">
              <a:ln w="12700">
                <a:solidFill>
                  <a:srgbClr val="3B8BF1">
                    <a:lumMod val="20000"/>
                    <a:lumOff val="80000"/>
                  </a:srgbClr>
                </a:solidFill>
              </a:ln>
              <a:solidFill>
                <a:srgbClr val="795696"/>
              </a:solidFill>
              <a:effectLst/>
              <a:uLnTx/>
              <a:uFillTx/>
              <a:latin typeface="微软雅黑" panose="020B0503020204020204" pitchFamily="34" charset="-122"/>
              <a:ea typeface="微软雅黑" panose="020B0503020204020204" pitchFamily="34" charset="-122"/>
            </a:endParaRPr>
          </a:p>
        </p:txBody>
      </p:sp>
      <p:sp>
        <p:nvSpPr>
          <p:cNvPr id="16" name="MG-Rectangle 79"/>
          <p:cNvSpPr/>
          <p:nvPr>
            <p:custDataLst>
              <p:tags r:id="rId3"/>
            </p:custDataLst>
          </p:nvPr>
        </p:nvSpPr>
        <p:spPr>
          <a:xfrm>
            <a:off x="4713013" y="2359783"/>
            <a:ext cx="1080000" cy="91038"/>
          </a:xfrm>
          <a:prstGeom prst="rect">
            <a:avLst/>
          </a:prstGeom>
          <a:gradFill flip="none" rotWithShape="1">
            <a:gsLst>
              <a:gs pos="0">
                <a:schemeClr val="accent1">
                  <a:lumMod val="20000"/>
                  <a:lumOff val="80000"/>
                </a:schemeClr>
              </a:gs>
              <a:gs pos="100000">
                <a:schemeClr val="accent1">
                  <a:lumMod val="60000"/>
                  <a:lumOff val="40000"/>
                </a:scheme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rgbClr val="795696"/>
              </a:solidFill>
              <a:effectLst/>
              <a:uLnTx/>
              <a:uFillTx/>
              <a:latin typeface="微软雅黑" panose="020B0503020204020204" pitchFamily="34" charset="-122"/>
              <a:ea typeface="微软雅黑" panose="020B0503020204020204" pitchFamily="34" charset="-122"/>
            </a:endParaRPr>
          </a:p>
        </p:txBody>
      </p:sp>
      <p:grpSp>
        <p:nvGrpSpPr>
          <p:cNvPr id="45" name="组合 44"/>
          <p:cNvGrpSpPr/>
          <p:nvPr/>
        </p:nvGrpSpPr>
        <p:grpSpPr>
          <a:xfrm>
            <a:off x="10659234" y="4218351"/>
            <a:ext cx="366427" cy="839065"/>
            <a:chOff x="10621135" y="4015151"/>
            <a:chExt cx="366427" cy="839065"/>
          </a:xfrm>
          <a:solidFill>
            <a:schemeClr val="bg1">
              <a:alpha val="44000"/>
            </a:schemeClr>
          </a:solidFill>
        </p:grpSpPr>
        <p:sp>
          <p:nvSpPr>
            <p:cNvPr id="37" name="椭圆 36"/>
            <p:cNvSpPr/>
            <p:nvPr/>
          </p:nvSpPr>
          <p:spPr>
            <a:xfrm rot="5400000">
              <a:off x="10918525" y="4015151"/>
              <a:ext cx="69037" cy="6903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Montserrat"/>
                <a:ea typeface="思源黑体 CN Normal" panose="020B0400000000000000" charset="-122"/>
                <a:cs typeface="+mn-cs"/>
              </a:endParaRPr>
            </a:p>
          </p:txBody>
        </p:sp>
        <p:sp>
          <p:nvSpPr>
            <p:cNvPr id="38" name="椭圆 37"/>
            <p:cNvSpPr/>
            <p:nvPr/>
          </p:nvSpPr>
          <p:spPr>
            <a:xfrm rot="5400000">
              <a:off x="10918525" y="4169157"/>
              <a:ext cx="69037" cy="6903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Montserrat"/>
                <a:ea typeface="思源黑体 CN Normal" panose="020B0400000000000000" charset="-122"/>
                <a:cs typeface="+mn-cs"/>
              </a:endParaRPr>
            </a:p>
          </p:txBody>
        </p:sp>
        <p:sp>
          <p:nvSpPr>
            <p:cNvPr id="39" name="椭圆 38"/>
            <p:cNvSpPr/>
            <p:nvPr/>
          </p:nvSpPr>
          <p:spPr>
            <a:xfrm rot="5400000">
              <a:off x="10918525" y="4323163"/>
              <a:ext cx="69037" cy="6903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Montserrat"/>
                <a:ea typeface="思源黑体 CN Normal" panose="020B0400000000000000" charset="-122"/>
                <a:cs typeface="+mn-cs"/>
              </a:endParaRPr>
            </a:p>
          </p:txBody>
        </p:sp>
        <p:sp>
          <p:nvSpPr>
            <p:cNvPr id="40" name="椭圆 39"/>
            <p:cNvSpPr/>
            <p:nvPr/>
          </p:nvSpPr>
          <p:spPr>
            <a:xfrm rot="5400000">
              <a:off x="10918525" y="4477168"/>
              <a:ext cx="69037" cy="6903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Montserrat"/>
                <a:ea typeface="思源黑体 CN Normal" panose="020B0400000000000000" charset="-122"/>
                <a:cs typeface="+mn-cs"/>
              </a:endParaRPr>
            </a:p>
          </p:txBody>
        </p:sp>
        <p:sp>
          <p:nvSpPr>
            <p:cNvPr id="41" name="椭圆 40"/>
            <p:cNvSpPr/>
            <p:nvPr/>
          </p:nvSpPr>
          <p:spPr>
            <a:xfrm rot="5400000">
              <a:off x="10918525" y="4631174"/>
              <a:ext cx="69037" cy="6903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Montserrat"/>
                <a:ea typeface="思源黑体 CN Normal" panose="020B0400000000000000" charset="-122"/>
                <a:cs typeface="+mn-cs"/>
              </a:endParaRPr>
            </a:p>
          </p:txBody>
        </p:sp>
        <p:sp>
          <p:nvSpPr>
            <p:cNvPr id="42" name="椭圆 41"/>
            <p:cNvSpPr/>
            <p:nvPr/>
          </p:nvSpPr>
          <p:spPr>
            <a:xfrm rot="5400000">
              <a:off x="10918525" y="4785179"/>
              <a:ext cx="69037" cy="6903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Montserrat"/>
                <a:ea typeface="思源黑体 CN Normal" panose="020B0400000000000000" charset="-122"/>
                <a:cs typeface="+mn-cs"/>
              </a:endParaRPr>
            </a:p>
          </p:txBody>
        </p:sp>
        <p:sp>
          <p:nvSpPr>
            <p:cNvPr id="29" name="椭圆 28"/>
            <p:cNvSpPr/>
            <p:nvPr/>
          </p:nvSpPr>
          <p:spPr>
            <a:xfrm rot="5400000">
              <a:off x="10769830" y="4015151"/>
              <a:ext cx="69037" cy="6903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Montserrat"/>
                <a:ea typeface="思源黑体 CN Normal" panose="020B0400000000000000" charset="-122"/>
                <a:cs typeface="+mn-cs"/>
              </a:endParaRPr>
            </a:p>
          </p:txBody>
        </p:sp>
        <p:sp>
          <p:nvSpPr>
            <p:cNvPr id="30" name="椭圆 29"/>
            <p:cNvSpPr/>
            <p:nvPr/>
          </p:nvSpPr>
          <p:spPr>
            <a:xfrm rot="5400000">
              <a:off x="10769830" y="4169157"/>
              <a:ext cx="69037" cy="6903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Montserrat"/>
                <a:ea typeface="思源黑体 CN Normal" panose="020B0400000000000000" charset="-122"/>
                <a:cs typeface="+mn-cs"/>
              </a:endParaRPr>
            </a:p>
          </p:txBody>
        </p:sp>
        <p:sp>
          <p:nvSpPr>
            <p:cNvPr id="31" name="椭圆 30"/>
            <p:cNvSpPr/>
            <p:nvPr/>
          </p:nvSpPr>
          <p:spPr>
            <a:xfrm rot="5400000">
              <a:off x="10769830" y="4323163"/>
              <a:ext cx="69037" cy="6903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Montserrat"/>
                <a:ea typeface="思源黑体 CN Normal" panose="020B0400000000000000" charset="-122"/>
                <a:cs typeface="+mn-cs"/>
              </a:endParaRPr>
            </a:p>
          </p:txBody>
        </p:sp>
        <p:sp>
          <p:nvSpPr>
            <p:cNvPr id="32" name="椭圆 31"/>
            <p:cNvSpPr/>
            <p:nvPr/>
          </p:nvSpPr>
          <p:spPr>
            <a:xfrm rot="5400000">
              <a:off x="10769830" y="4477168"/>
              <a:ext cx="69037" cy="6903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Montserrat"/>
                <a:ea typeface="思源黑体 CN Normal" panose="020B0400000000000000" charset="-122"/>
                <a:cs typeface="+mn-cs"/>
              </a:endParaRPr>
            </a:p>
          </p:txBody>
        </p:sp>
        <p:sp>
          <p:nvSpPr>
            <p:cNvPr id="33" name="椭圆 32"/>
            <p:cNvSpPr/>
            <p:nvPr/>
          </p:nvSpPr>
          <p:spPr>
            <a:xfrm rot="5400000">
              <a:off x="10769830" y="4631174"/>
              <a:ext cx="69037" cy="6903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Montserrat"/>
                <a:ea typeface="思源黑体 CN Normal" panose="020B0400000000000000" charset="-122"/>
                <a:cs typeface="+mn-cs"/>
              </a:endParaRPr>
            </a:p>
          </p:txBody>
        </p:sp>
        <p:sp>
          <p:nvSpPr>
            <p:cNvPr id="34" name="椭圆 33"/>
            <p:cNvSpPr/>
            <p:nvPr/>
          </p:nvSpPr>
          <p:spPr>
            <a:xfrm rot="5400000">
              <a:off x="10769830" y="4785179"/>
              <a:ext cx="69037" cy="6903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Montserrat"/>
                <a:ea typeface="思源黑体 CN Normal" panose="020B0400000000000000" charset="-122"/>
                <a:cs typeface="+mn-cs"/>
              </a:endParaRPr>
            </a:p>
          </p:txBody>
        </p:sp>
        <p:sp>
          <p:nvSpPr>
            <p:cNvPr id="21" name="椭圆 20"/>
            <p:cNvSpPr/>
            <p:nvPr/>
          </p:nvSpPr>
          <p:spPr>
            <a:xfrm rot="5400000">
              <a:off x="10621135" y="4015151"/>
              <a:ext cx="69037" cy="6903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Montserrat"/>
                <a:ea typeface="思源黑体 CN Normal" panose="020B0400000000000000" charset="-122"/>
                <a:cs typeface="+mn-cs"/>
              </a:endParaRPr>
            </a:p>
          </p:txBody>
        </p:sp>
        <p:sp>
          <p:nvSpPr>
            <p:cNvPr id="22" name="椭圆 21"/>
            <p:cNvSpPr/>
            <p:nvPr/>
          </p:nvSpPr>
          <p:spPr>
            <a:xfrm rot="5400000">
              <a:off x="10621135" y="4169157"/>
              <a:ext cx="69037" cy="6903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Montserrat"/>
                <a:ea typeface="思源黑体 CN Normal" panose="020B0400000000000000" charset="-122"/>
                <a:cs typeface="+mn-cs"/>
              </a:endParaRPr>
            </a:p>
          </p:txBody>
        </p:sp>
        <p:sp>
          <p:nvSpPr>
            <p:cNvPr id="23" name="椭圆 22"/>
            <p:cNvSpPr/>
            <p:nvPr/>
          </p:nvSpPr>
          <p:spPr>
            <a:xfrm rot="5400000">
              <a:off x="10621135" y="4323163"/>
              <a:ext cx="69037" cy="6903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Montserrat"/>
                <a:ea typeface="思源黑体 CN Normal" panose="020B0400000000000000" charset="-122"/>
                <a:cs typeface="+mn-cs"/>
              </a:endParaRPr>
            </a:p>
          </p:txBody>
        </p:sp>
        <p:sp>
          <p:nvSpPr>
            <p:cNvPr id="24" name="椭圆 23"/>
            <p:cNvSpPr/>
            <p:nvPr/>
          </p:nvSpPr>
          <p:spPr>
            <a:xfrm rot="5400000">
              <a:off x="10621135" y="4477168"/>
              <a:ext cx="69037" cy="6903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Montserrat"/>
                <a:ea typeface="思源黑体 CN Normal" panose="020B0400000000000000" charset="-122"/>
                <a:cs typeface="+mn-cs"/>
              </a:endParaRPr>
            </a:p>
          </p:txBody>
        </p:sp>
        <p:sp>
          <p:nvSpPr>
            <p:cNvPr id="25" name="椭圆 24"/>
            <p:cNvSpPr/>
            <p:nvPr/>
          </p:nvSpPr>
          <p:spPr>
            <a:xfrm rot="5400000">
              <a:off x="10621135" y="4631174"/>
              <a:ext cx="69037" cy="6903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Montserrat"/>
                <a:ea typeface="思源黑体 CN Normal" panose="020B0400000000000000" charset="-122"/>
                <a:cs typeface="+mn-cs"/>
              </a:endParaRPr>
            </a:p>
          </p:txBody>
        </p:sp>
        <p:sp>
          <p:nvSpPr>
            <p:cNvPr id="26" name="椭圆 25"/>
            <p:cNvSpPr/>
            <p:nvPr/>
          </p:nvSpPr>
          <p:spPr>
            <a:xfrm rot="5400000">
              <a:off x="10621135" y="4785179"/>
              <a:ext cx="69037" cy="6903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Montserrat"/>
                <a:ea typeface="思源黑体 CN Normal" panose="020B0400000000000000" charset="-122"/>
                <a:cs typeface="+mn-cs"/>
              </a:endParaRPr>
            </a:p>
          </p:txBody>
        </p:sp>
      </p:grpSp>
      <p:grpSp>
        <p:nvGrpSpPr>
          <p:cNvPr id="46" name="组合 45"/>
          <p:cNvGrpSpPr/>
          <p:nvPr/>
        </p:nvGrpSpPr>
        <p:grpSpPr>
          <a:xfrm rot="5400000">
            <a:off x="1379306" y="1441636"/>
            <a:ext cx="272129" cy="623136"/>
            <a:chOff x="10621135" y="4015151"/>
            <a:chExt cx="366427" cy="839065"/>
          </a:xfrm>
          <a:solidFill>
            <a:schemeClr val="bg1">
              <a:alpha val="44000"/>
            </a:schemeClr>
          </a:solidFill>
        </p:grpSpPr>
        <p:sp>
          <p:nvSpPr>
            <p:cNvPr id="47" name="椭圆 46"/>
            <p:cNvSpPr/>
            <p:nvPr/>
          </p:nvSpPr>
          <p:spPr>
            <a:xfrm rot="5400000">
              <a:off x="10918525" y="4015151"/>
              <a:ext cx="69037" cy="6903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微软雅黑" panose="020B0503020204020204" pitchFamily="34" charset="-122"/>
                <a:ea typeface="微软雅黑" panose="020B0503020204020204" pitchFamily="34" charset="-122"/>
              </a:endParaRPr>
            </a:p>
          </p:txBody>
        </p:sp>
        <p:sp>
          <p:nvSpPr>
            <p:cNvPr id="48" name="椭圆 47"/>
            <p:cNvSpPr/>
            <p:nvPr/>
          </p:nvSpPr>
          <p:spPr>
            <a:xfrm rot="5400000">
              <a:off x="10918525" y="4169157"/>
              <a:ext cx="69037" cy="6903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微软雅黑" panose="020B0503020204020204" pitchFamily="34" charset="-122"/>
                <a:ea typeface="微软雅黑" panose="020B0503020204020204" pitchFamily="34" charset="-122"/>
              </a:endParaRPr>
            </a:p>
          </p:txBody>
        </p:sp>
        <p:sp>
          <p:nvSpPr>
            <p:cNvPr id="49" name="椭圆 48"/>
            <p:cNvSpPr/>
            <p:nvPr/>
          </p:nvSpPr>
          <p:spPr>
            <a:xfrm rot="5400000">
              <a:off x="10918525" y="4323163"/>
              <a:ext cx="69037" cy="6903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微软雅黑" panose="020B0503020204020204" pitchFamily="34" charset="-122"/>
                <a:ea typeface="微软雅黑" panose="020B0503020204020204" pitchFamily="34" charset="-122"/>
              </a:endParaRPr>
            </a:p>
          </p:txBody>
        </p:sp>
        <p:sp>
          <p:nvSpPr>
            <p:cNvPr id="50" name="椭圆 49"/>
            <p:cNvSpPr/>
            <p:nvPr/>
          </p:nvSpPr>
          <p:spPr>
            <a:xfrm rot="5400000">
              <a:off x="10918525" y="4477168"/>
              <a:ext cx="69037" cy="6903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微软雅黑" panose="020B0503020204020204" pitchFamily="34" charset="-122"/>
                <a:ea typeface="微软雅黑" panose="020B0503020204020204" pitchFamily="34" charset="-122"/>
              </a:endParaRPr>
            </a:p>
          </p:txBody>
        </p:sp>
        <p:sp>
          <p:nvSpPr>
            <p:cNvPr id="51" name="椭圆 50"/>
            <p:cNvSpPr/>
            <p:nvPr/>
          </p:nvSpPr>
          <p:spPr>
            <a:xfrm rot="5400000">
              <a:off x="10918525" y="4631174"/>
              <a:ext cx="69037" cy="6903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微软雅黑" panose="020B0503020204020204" pitchFamily="34" charset="-122"/>
                <a:ea typeface="微软雅黑" panose="020B0503020204020204" pitchFamily="34" charset="-122"/>
              </a:endParaRPr>
            </a:p>
          </p:txBody>
        </p:sp>
        <p:sp>
          <p:nvSpPr>
            <p:cNvPr id="52" name="椭圆 51"/>
            <p:cNvSpPr/>
            <p:nvPr/>
          </p:nvSpPr>
          <p:spPr>
            <a:xfrm rot="5400000">
              <a:off x="10918525" y="4785179"/>
              <a:ext cx="69037" cy="6903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微软雅黑" panose="020B0503020204020204" pitchFamily="34" charset="-122"/>
                <a:ea typeface="微软雅黑" panose="020B0503020204020204" pitchFamily="34" charset="-122"/>
              </a:endParaRPr>
            </a:p>
          </p:txBody>
        </p:sp>
        <p:sp>
          <p:nvSpPr>
            <p:cNvPr id="53" name="椭圆 52"/>
            <p:cNvSpPr/>
            <p:nvPr/>
          </p:nvSpPr>
          <p:spPr>
            <a:xfrm rot="5400000">
              <a:off x="10769830" y="4015151"/>
              <a:ext cx="69037" cy="6903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微软雅黑" panose="020B0503020204020204" pitchFamily="34" charset="-122"/>
                <a:ea typeface="微软雅黑" panose="020B0503020204020204" pitchFamily="34" charset="-122"/>
              </a:endParaRPr>
            </a:p>
          </p:txBody>
        </p:sp>
        <p:sp>
          <p:nvSpPr>
            <p:cNvPr id="54" name="椭圆 53"/>
            <p:cNvSpPr/>
            <p:nvPr/>
          </p:nvSpPr>
          <p:spPr>
            <a:xfrm rot="5400000">
              <a:off x="10769830" y="4169157"/>
              <a:ext cx="69037" cy="6903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微软雅黑" panose="020B0503020204020204" pitchFamily="34" charset="-122"/>
                <a:ea typeface="微软雅黑" panose="020B0503020204020204" pitchFamily="34" charset="-122"/>
              </a:endParaRPr>
            </a:p>
          </p:txBody>
        </p:sp>
        <p:sp>
          <p:nvSpPr>
            <p:cNvPr id="55" name="椭圆 54"/>
            <p:cNvSpPr/>
            <p:nvPr/>
          </p:nvSpPr>
          <p:spPr>
            <a:xfrm rot="5400000">
              <a:off x="10769830" y="4323163"/>
              <a:ext cx="69037" cy="6903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微软雅黑" panose="020B0503020204020204" pitchFamily="34" charset="-122"/>
                <a:ea typeface="微软雅黑" panose="020B0503020204020204" pitchFamily="34" charset="-122"/>
              </a:endParaRPr>
            </a:p>
          </p:txBody>
        </p:sp>
        <p:sp>
          <p:nvSpPr>
            <p:cNvPr id="56" name="椭圆 55"/>
            <p:cNvSpPr/>
            <p:nvPr/>
          </p:nvSpPr>
          <p:spPr>
            <a:xfrm rot="5400000">
              <a:off x="10769830" y="4477168"/>
              <a:ext cx="69037" cy="6903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微软雅黑" panose="020B0503020204020204" pitchFamily="34" charset="-122"/>
                <a:ea typeface="微软雅黑" panose="020B0503020204020204" pitchFamily="34" charset="-122"/>
              </a:endParaRPr>
            </a:p>
          </p:txBody>
        </p:sp>
        <p:sp>
          <p:nvSpPr>
            <p:cNvPr id="57" name="椭圆 56"/>
            <p:cNvSpPr/>
            <p:nvPr/>
          </p:nvSpPr>
          <p:spPr>
            <a:xfrm rot="5400000">
              <a:off x="10769830" y="4631174"/>
              <a:ext cx="69037" cy="6903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微软雅黑" panose="020B0503020204020204" pitchFamily="34" charset="-122"/>
                <a:ea typeface="微软雅黑" panose="020B0503020204020204" pitchFamily="34" charset="-122"/>
              </a:endParaRPr>
            </a:p>
          </p:txBody>
        </p:sp>
        <p:sp>
          <p:nvSpPr>
            <p:cNvPr id="58" name="椭圆 57"/>
            <p:cNvSpPr/>
            <p:nvPr/>
          </p:nvSpPr>
          <p:spPr>
            <a:xfrm rot="5400000">
              <a:off x="10769830" y="4785179"/>
              <a:ext cx="69037" cy="6903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微软雅黑" panose="020B0503020204020204" pitchFamily="34" charset="-122"/>
                <a:ea typeface="微软雅黑" panose="020B0503020204020204" pitchFamily="34" charset="-122"/>
              </a:endParaRPr>
            </a:p>
          </p:txBody>
        </p:sp>
        <p:sp>
          <p:nvSpPr>
            <p:cNvPr id="59" name="椭圆 58"/>
            <p:cNvSpPr/>
            <p:nvPr/>
          </p:nvSpPr>
          <p:spPr>
            <a:xfrm rot="5400000">
              <a:off x="10621135" y="4015151"/>
              <a:ext cx="69037" cy="6903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微软雅黑" panose="020B0503020204020204" pitchFamily="34" charset="-122"/>
                <a:ea typeface="微软雅黑" panose="020B0503020204020204" pitchFamily="34" charset="-122"/>
              </a:endParaRPr>
            </a:p>
          </p:txBody>
        </p:sp>
        <p:sp>
          <p:nvSpPr>
            <p:cNvPr id="60" name="椭圆 59"/>
            <p:cNvSpPr/>
            <p:nvPr/>
          </p:nvSpPr>
          <p:spPr>
            <a:xfrm rot="5400000">
              <a:off x="10621135" y="4169157"/>
              <a:ext cx="69037" cy="6903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微软雅黑" panose="020B0503020204020204" pitchFamily="34" charset="-122"/>
                <a:ea typeface="微软雅黑" panose="020B0503020204020204" pitchFamily="34" charset="-122"/>
              </a:endParaRPr>
            </a:p>
          </p:txBody>
        </p:sp>
        <p:sp>
          <p:nvSpPr>
            <p:cNvPr id="61" name="椭圆 60"/>
            <p:cNvSpPr/>
            <p:nvPr/>
          </p:nvSpPr>
          <p:spPr>
            <a:xfrm rot="5400000">
              <a:off x="10621135" y="4323163"/>
              <a:ext cx="69037" cy="6903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微软雅黑" panose="020B0503020204020204" pitchFamily="34" charset="-122"/>
                <a:ea typeface="微软雅黑" panose="020B0503020204020204" pitchFamily="34" charset="-122"/>
              </a:endParaRPr>
            </a:p>
          </p:txBody>
        </p:sp>
        <p:sp>
          <p:nvSpPr>
            <p:cNvPr id="62" name="椭圆 61"/>
            <p:cNvSpPr/>
            <p:nvPr/>
          </p:nvSpPr>
          <p:spPr>
            <a:xfrm rot="5400000">
              <a:off x="10621135" y="4477168"/>
              <a:ext cx="69037" cy="6903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微软雅黑" panose="020B0503020204020204" pitchFamily="34" charset="-122"/>
                <a:ea typeface="微软雅黑" panose="020B0503020204020204" pitchFamily="34" charset="-122"/>
              </a:endParaRPr>
            </a:p>
          </p:txBody>
        </p:sp>
        <p:sp>
          <p:nvSpPr>
            <p:cNvPr id="63" name="椭圆 62"/>
            <p:cNvSpPr/>
            <p:nvPr/>
          </p:nvSpPr>
          <p:spPr>
            <a:xfrm rot="5400000">
              <a:off x="10621135" y="4631174"/>
              <a:ext cx="69037" cy="6903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微软雅黑" panose="020B0503020204020204" pitchFamily="34" charset="-122"/>
                <a:ea typeface="微软雅黑" panose="020B0503020204020204" pitchFamily="34" charset="-122"/>
              </a:endParaRPr>
            </a:p>
          </p:txBody>
        </p:sp>
        <p:sp>
          <p:nvSpPr>
            <p:cNvPr id="64" name="椭圆 63"/>
            <p:cNvSpPr/>
            <p:nvPr/>
          </p:nvSpPr>
          <p:spPr>
            <a:xfrm rot="5400000">
              <a:off x="10621135" y="4785179"/>
              <a:ext cx="69037" cy="6903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微软雅黑" panose="020B0503020204020204" pitchFamily="34" charset="-122"/>
                <a:ea typeface="微软雅黑" panose="020B0503020204020204" pitchFamily="34" charset="-122"/>
              </a:endParaRPr>
            </a:p>
          </p:txBody>
        </p:sp>
      </p:gr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5:prstTrans prst="peelOff"/>
      </p:transition>
    </mc:Choice>
    <mc:Fallback>
      <p:transition spd="slow">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灯片编号占位符 1"/>
          <p:cNvSpPr>
            <a:spLocks noGrp="1"/>
          </p:cNvSpPr>
          <p:nvPr>
            <p:ph type="sldNum" sz="quarter" idx="4294967295"/>
          </p:nvPr>
        </p:nvSpPr>
        <p:spPr>
          <a:xfrm>
            <a:off x="9162143" y="158750"/>
            <a:ext cx="2743200" cy="365125"/>
          </a:xfrm>
          <a:prstGeom prst="rect">
            <a:avLst/>
          </a:prstGeom>
        </p:spPr>
        <p:txBody>
          <a:bodyPr vert="horz" lIns="91440" tIns="45720" rIns="91440" bIns="45720" rtlCol="0" anchor="ctr"/>
          <a:lstStyle>
            <a:defPPr>
              <a:defRPr lang="zh-CN"/>
            </a:defPPr>
            <a:lvl1pPr marL="0" algn="r" defTabSz="914400" rtl="0" eaLnBrk="1" latinLnBrk="0" hangingPunct="1">
              <a:defRPr sz="1050" b="0" kern="1200">
                <a:solidFill>
                  <a:srgbClr val="002E1A"/>
                </a:solidFill>
                <a:latin typeface="Abadi" panose="020B0604020104020204" pitchFamily="34" charset="0"/>
                <a:ea typeface="微软雅黑" panose="020B0503020204020204" pitchFamily="34" charset="-122"/>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33161F78-D6A4-4A79-93D8-644D6A83810E}" type="slidenum">
              <a:rPr lang="zh-CN" altLang="en-US" smtClean="0"/>
            </a:fld>
            <a:endParaRPr lang="zh-CN" altLang="en-US">
              <a:latin typeface="微软雅黑" panose="020B0503020204020204" pitchFamily="34" charset="-122"/>
              <a:ea typeface="微软雅黑" panose="020B0503020204020204" pitchFamily="34" charset="-122"/>
            </a:endParaRPr>
          </a:p>
        </p:txBody>
      </p:sp>
      <p:sp>
        <p:nvSpPr>
          <p:cNvPr id="4" name="文本框 3"/>
          <p:cNvSpPr txBox="1"/>
          <p:nvPr/>
        </p:nvSpPr>
        <p:spPr>
          <a:xfrm>
            <a:off x="817948" y="884236"/>
            <a:ext cx="10780295" cy="1544654"/>
          </a:xfrm>
          <a:prstGeom prst="rect">
            <a:avLst/>
          </a:prstGeom>
          <a:noFill/>
        </p:spPr>
        <p:txBody>
          <a:bodyPr wrap="square">
            <a:spAutoFit/>
          </a:bodyPr>
          <a:lstStyle/>
          <a:p>
            <a:pPr>
              <a:lnSpc>
                <a:spcPct val="120000"/>
              </a:lnSpc>
            </a:pPr>
            <a:r>
              <a:rPr lang="en-US" altLang="zh-CN" sz="1600" b="0" i="0">
                <a:solidFill>
                  <a:srgbClr val="191B1F"/>
                </a:solidFill>
                <a:effectLst/>
                <a:latin typeface="微软雅黑" panose="020B0503020204020204" pitchFamily="34" charset="-122"/>
                <a:ea typeface="微软雅黑" panose="020B0503020204020204" pitchFamily="34" charset="-122"/>
              </a:rPr>
              <a:t>4C</a:t>
            </a:r>
            <a:r>
              <a:rPr lang="zh-CN" altLang="en-US" sz="1600" b="0" i="0">
                <a:solidFill>
                  <a:srgbClr val="191B1F"/>
                </a:solidFill>
                <a:effectLst/>
                <a:latin typeface="微软雅黑" panose="020B0503020204020204" pitchFamily="34" charset="-122"/>
                <a:ea typeface="微软雅黑" panose="020B0503020204020204" pitchFamily="34" charset="-122"/>
              </a:rPr>
              <a:t>的核心是顾客战略，以</a:t>
            </a:r>
            <a:r>
              <a:rPr lang="zh-CN" altLang="en-US" sz="1600">
                <a:solidFill>
                  <a:srgbClr val="191B1F"/>
                </a:solidFill>
                <a:latin typeface="微软雅黑" panose="020B0503020204020204" pitchFamily="34" charset="-122"/>
                <a:ea typeface="微软雅黑" panose="020B0503020204020204" pitchFamily="34" charset="-122"/>
              </a:rPr>
              <a:t>顾客为中心进行企业营销活动的规划设计</a:t>
            </a:r>
            <a:r>
              <a:rPr lang="zh-CN" altLang="en-US" sz="1600" b="0" i="0">
                <a:solidFill>
                  <a:srgbClr val="191B1F"/>
                </a:solidFill>
                <a:effectLst/>
                <a:latin typeface="微软雅黑" panose="020B0503020204020204" pitchFamily="34" charset="-122"/>
                <a:ea typeface="微软雅黑" panose="020B0503020204020204" pitchFamily="34" charset="-122"/>
              </a:rPr>
              <a:t>。而顾客战略也是许多成功企业的基本战略原则。</a:t>
            </a:r>
            <a:endParaRPr lang="zh-CN" altLang="en-US" sz="1600" b="0" i="0">
              <a:solidFill>
                <a:srgbClr val="191B1F"/>
              </a:solidFill>
              <a:effectLst/>
              <a:latin typeface="微软雅黑" panose="020B0503020204020204" pitchFamily="34" charset="-122"/>
              <a:ea typeface="微软雅黑" panose="020B0503020204020204" pitchFamily="34" charset="-122"/>
            </a:endParaRPr>
          </a:p>
          <a:p>
            <a:pPr algn="l">
              <a:lnSpc>
                <a:spcPct val="120000"/>
              </a:lnSpc>
            </a:pPr>
            <a:r>
              <a:rPr lang="zh-CN" altLang="en-US" sz="1600" b="1" i="0">
                <a:solidFill>
                  <a:srgbClr val="191B1F"/>
                </a:solidFill>
                <a:effectLst/>
                <a:latin typeface="微软雅黑" panose="020B0503020204020204" pitchFamily="34" charset="-122"/>
                <a:ea typeface="微软雅黑" panose="020B0503020204020204" pitchFamily="34" charset="-122"/>
              </a:rPr>
              <a:t>产品</a:t>
            </a:r>
            <a:r>
              <a:rPr lang="en-US" altLang="zh-CN" sz="1600" b="0" i="0">
                <a:solidFill>
                  <a:srgbClr val="191B1F"/>
                </a:solidFill>
                <a:effectLst/>
                <a:latin typeface="微软雅黑" panose="020B0503020204020204" pitchFamily="34" charset="-122"/>
                <a:ea typeface="微软雅黑" panose="020B0503020204020204" pitchFamily="34" charset="-122"/>
              </a:rPr>
              <a:t>——</a:t>
            </a:r>
            <a:r>
              <a:rPr lang="zh-CN" altLang="en-US" sz="1600" b="0" i="0">
                <a:solidFill>
                  <a:srgbClr val="191B1F"/>
                </a:solidFill>
                <a:effectLst/>
                <a:latin typeface="微软雅黑" panose="020B0503020204020204" pitchFamily="34" charset="-122"/>
                <a:ea typeface="微软雅黑" panose="020B0503020204020204" pitchFamily="34" charset="-122"/>
              </a:rPr>
              <a:t>如何实现</a:t>
            </a:r>
            <a:r>
              <a:rPr lang="zh-CN" altLang="en-US" sz="1600" b="1" i="0">
                <a:solidFill>
                  <a:srgbClr val="191B1F"/>
                </a:solidFill>
                <a:effectLst/>
                <a:latin typeface="微软雅黑" panose="020B0503020204020204" pitchFamily="34" charset="-122"/>
                <a:ea typeface="微软雅黑" panose="020B0503020204020204" pitchFamily="34" charset="-122"/>
              </a:rPr>
              <a:t>顾客需求（</a:t>
            </a:r>
            <a:r>
              <a:rPr lang="en-US" altLang="zh-CN" sz="1600" b="1" i="0">
                <a:solidFill>
                  <a:srgbClr val="191B1F"/>
                </a:solidFill>
                <a:effectLst/>
                <a:latin typeface="微软雅黑" panose="020B0503020204020204" pitchFamily="34" charset="-122"/>
                <a:ea typeface="微软雅黑" panose="020B0503020204020204" pitchFamily="34" charset="-122"/>
              </a:rPr>
              <a:t>Consumer’s Needs</a:t>
            </a:r>
            <a:r>
              <a:rPr lang="zh-CN" altLang="en-US" sz="1600" b="1" i="0">
                <a:solidFill>
                  <a:srgbClr val="191B1F"/>
                </a:solidFill>
                <a:effectLst/>
                <a:latin typeface="微软雅黑" panose="020B0503020204020204" pitchFamily="34" charset="-122"/>
                <a:ea typeface="微软雅黑" panose="020B0503020204020204" pitchFamily="34" charset="-122"/>
              </a:rPr>
              <a:t>）的满足</a:t>
            </a:r>
            <a:endParaRPr lang="en-US" altLang="zh-CN" sz="1600" b="0" i="0">
              <a:solidFill>
                <a:srgbClr val="191B1F"/>
              </a:solidFill>
              <a:effectLst/>
              <a:latin typeface="微软雅黑" panose="020B0503020204020204" pitchFamily="34" charset="-122"/>
              <a:ea typeface="微软雅黑" panose="020B0503020204020204" pitchFamily="34" charset="-122"/>
            </a:endParaRPr>
          </a:p>
          <a:p>
            <a:pPr algn="l">
              <a:lnSpc>
                <a:spcPct val="120000"/>
              </a:lnSpc>
            </a:pPr>
            <a:r>
              <a:rPr lang="zh-CN" altLang="en-US" sz="1600" b="1" i="0">
                <a:solidFill>
                  <a:srgbClr val="191B1F"/>
                </a:solidFill>
                <a:effectLst/>
                <a:latin typeface="微软雅黑" panose="020B0503020204020204" pitchFamily="34" charset="-122"/>
                <a:ea typeface="微软雅黑" panose="020B0503020204020204" pitchFamily="34" charset="-122"/>
              </a:rPr>
              <a:t>价格</a:t>
            </a:r>
            <a:r>
              <a:rPr lang="en-US" altLang="zh-CN" sz="1600" b="1" i="0">
                <a:solidFill>
                  <a:srgbClr val="191B1F"/>
                </a:solidFill>
                <a:effectLst/>
                <a:latin typeface="微软雅黑" panose="020B0503020204020204" pitchFamily="34" charset="-122"/>
                <a:ea typeface="微软雅黑" panose="020B0503020204020204" pitchFamily="34" charset="-122"/>
              </a:rPr>
              <a:t>——</a:t>
            </a:r>
            <a:r>
              <a:rPr lang="zh-CN" altLang="en-US" sz="1600" b="0" i="0">
                <a:solidFill>
                  <a:srgbClr val="191B1F"/>
                </a:solidFill>
                <a:effectLst/>
                <a:latin typeface="微软雅黑" panose="020B0503020204020204" pitchFamily="34" charset="-122"/>
                <a:ea typeface="微软雅黑" panose="020B0503020204020204" pitchFamily="34" charset="-122"/>
              </a:rPr>
              <a:t>综合权衡顾客购买所愿意支付的</a:t>
            </a:r>
            <a:r>
              <a:rPr lang="zh-CN" altLang="en-US" sz="1600" b="1" i="0">
                <a:solidFill>
                  <a:srgbClr val="191B1F"/>
                </a:solidFill>
                <a:effectLst/>
                <a:latin typeface="微软雅黑" panose="020B0503020204020204" pitchFamily="34" charset="-122"/>
                <a:ea typeface="微软雅黑" panose="020B0503020204020204" pitchFamily="34" charset="-122"/>
              </a:rPr>
              <a:t>成本（</a:t>
            </a:r>
            <a:r>
              <a:rPr lang="en-US" altLang="zh-CN" sz="1600" b="1" i="0">
                <a:solidFill>
                  <a:srgbClr val="191B1F"/>
                </a:solidFill>
                <a:effectLst/>
                <a:latin typeface="微软雅黑" panose="020B0503020204020204" pitchFamily="34" charset="-122"/>
                <a:ea typeface="微软雅黑" panose="020B0503020204020204" pitchFamily="34" charset="-122"/>
              </a:rPr>
              <a:t>Cost</a:t>
            </a:r>
            <a:r>
              <a:rPr lang="zh-CN" altLang="en-US" sz="1600" b="1" i="0">
                <a:solidFill>
                  <a:srgbClr val="191B1F"/>
                </a:solidFill>
                <a:effectLst/>
                <a:latin typeface="微软雅黑" panose="020B0503020204020204" pitchFamily="34" charset="-122"/>
                <a:ea typeface="微软雅黑" panose="020B0503020204020204" pitchFamily="34" charset="-122"/>
              </a:rPr>
              <a:t>）</a:t>
            </a:r>
            <a:endParaRPr lang="en-US" altLang="zh-CN" sz="1600">
              <a:solidFill>
                <a:srgbClr val="191B1F"/>
              </a:solidFill>
              <a:latin typeface="微软雅黑" panose="020B0503020204020204" pitchFamily="34" charset="-122"/>
              <a:ea typeface="微软雅黑" panose="020B0503020204020204" pitchFamily="34" charset="-122"/>
            </a:endParaRPr>
          </a:p>
          <a:p>
            <a:pPr algn="l">
              <a:lnSpc>
                <a:spcPct val="120000"/>
              </a:lnSpc>
            </a:pPr>
            <a:r>
              <a:rPr lang="zh-CN" altLang="en-US" sz="1600" b="1" i="0">
                <a:solidFill>
                  <a:srgbClr val="191B1F"/>
                </a:solidFill>
                <a:effectLst/>
                <a:latin typeface="微软雅黑" panose="020B0503020204020204" pitchFamily="34" charset="-122"/>
                <a:ea typeface="微软雅黑" panose="020B0503020204020204" pitchFamily="34" charset="-122"/>
              </a:rPr>
              <a:t>促销</a:t>
            </a:r>
            <a:r>
              <a:rPr lang="en-US" altLang="zh-CN" sz="1600" b="1" i="0">
                <a:solidFill>
                  <a:srgbClr val="191B1F"/>
                </a:solidFill>
                <a:effectLst/>
                <a:latin typeface="微软雅黑" panose="020B0503020204020204" pitchFamily="34" charset="-122"/>
                <a:ea typeface="微软雅黑" panose="020B0503020204020204" pitchFamily="34" charset="-122"/>
              </a:rPr>
              <a:t>——</a:t>
            </a:r>
            <a:r>
              <a:rPr lang="zh-CN" altLang="en-US" sz="1600" b="0" i="0">
                <a:solidFill>
                  <a:srgbClr val="191B1F"/>
                </a:solidFill>
                <a:effectLst/>
                <a:latin typeface="微软雅黑" panose="020B0503020204020204" pitchFamily="34" charset="-122"/>
                <a:ea typeface="微软雅黑" panose="020B0503020204020204" pitchFamily="34" charset="-122"/>
              </a:rPr>
              <a:t>实现与顾客的双向</a:t>
            </a:r>
            <a:r>
              <a:rPr lang="zh-CN" altLang="en-US" sz="1600" b="1" i="0">
                <a:solidFill>
                  <a:srgbClr val="191B1F"/>
                </a:solidFill>
                <a:effectLst/>
                <a:latin typeface="微软雅黑" panose="020B0503020204020204" pitchFamily="34" charset="-122"/>
                <a:ea typeface="微软雅黑" panose="020B0503020204020204" pitchFamily="34" charset="-122"/>
              </a:rPr>
              <a:t>交流与沟通（</a:t>
            </a:r>
            <a:r>
              <a:rPr lang="en-US" altLang="zh-CN" sz="1600" b="1" i="0">
                <a:solidFill>
                  <a:srgbClr val="191B1F"/>
                </a:solidFill>
                <a:effectLst/>
                <a:latin typeface="微软雅黑" panose="020B0503020204020204" pitchFamily="34" charset="-122"/>
                <a:ea typeface="微软雅黑" panose="020B0503020204020204" pitchFamily="34" charset="-122"/>
              </a:rPr>
              <a:t>Communication</a:t>
            </a:r>
            <a:r>
              <a:rPr lang="zh-CN" altLang="en-US" sz="1600" b="1" i="0">
                <a:solidFill>
                  <a:srgbClr val="191B1F"/>
                </a:solidFill>
                <a:effectLst/>
                <a:latin typeface="微软雅黑" panose="020B0503020204020204" pitchFamily="34" charset="-122"/>
                <a:ea typeface="微软雅黑" panose="020B0503020204020204" pitchFamily="34" charset="-122"/>
              </a:rPr>
              <a:t>）</a:t>
            </a:r>
            <a:endParaRPr lang="en-US" altLang="zh-CN" sz="1600">
              <a:solidFill>
                <a:srgbClr val="191B1F"/>
              </a:solidFill>
              <a:latin typeface="微软雅黑" panose="020B0503020204020204" pitchFamily="34" charset="-122"/>
              <a:ea typeface="微软雅黑" panose="020B0503020204020204" pitchFamily="34" charset="-122"/>
            </a:endParaRPr>
          </a:p>
          <a:p>
            <a:pPr algn="l">
              <a:lnSpc>
                <a:spcPct val="120000"/>
              </a:lnSpc>
            </a:pPr>
            <a:r>
              <a:rPr lang="zh-CN" altLang="en-US" sz="1600" b="1" i="0">
                <a:solidFill>
                  <a:srgbClr val="191B1F"/>
                </a:solidFill>
                <a:effectLst/>
                <a:latin typeface="微软雅黑" panose="020B0503020204020204" pitchFamily="34" charset="-122"/>
                <a:ea typeface="微软雅黑" panose="020B0503020204020204" pitchFamily="34" charset="-122"/>
              </a:rPr>
              <a:t>分销</a:t>
            </a:r>
            <a:r>
              <a:rPr lang="en-US" altLang="zh-CN" sz="1600" b="0" i="0">
                <a:solidFill>
                  <a:srgbClr val="191B1F"/>
                </a:solidFill>
                <a:effectLst/>
                <a:latin typeface="微软雅黑" panose="020B0503020204020204" pitchFamily="34" charset="-122"/>
                <a:ea typeface="微软雅黑" panose="020B0503020204020204" pitchFamily="34" charset="-122"/>
              </a:rPr>
              <a:t>——</a:t>
            </a:r>
            <a:r>
              <a:rPr lang="zh-CN" altLang="en-US" sz="1600" b="0" i="0">
                <a:solidFill>
                  <a:srgbClr val="191B1F"/>
                </a:solidFill>
                <a:effectLst/>
                <a:latin typeface="微软雅黑" panose="020B0503020204020204" pitchFamily="34" charset="-122"/>
                <a:ea typeface="微软雅黑" panose="020B0503020204020204" pitchFamily="34" charset="-122"/>
              </a:rPr>
              <a:t>实现顾客购买的</a:t>
            </a:r>
            <a:r>
              <a:rPr lang="zh-CN" altLang="en-US" sz="1600" b="1" i="0">
                <a:solidFill>
                  <a:srgbClr val="191B1F"/>
                </a:solidFill>
                <a:effectLst/>
                <a:latin typeface="微软雅黑" panose="020B0503020204020204" pitchFamily="34" charset="-122"/>
                <a:ea typeface="微软雅黑" panose="020B0503020204020204" pitchFamily="34" charset="-122"/>
              </a:rPr>
              <a:t>便利性（</a:t>
            </a:r>
            <a:r>
              <a:rPr lang="en-US" altLang="zh-CN" sz="1600" b="1" i="0">
                <a:solidFill>
                  <a:srgbClr val="191B1F"/>
                </a:solidFill>
                <a:effectLst/>
                <a:latin typeface="微软雅黑" panose="020B0503020204020204" pitchFamily="34" charset="-122"/>
                <a:ea typeface="微软雅黑" panose="020B0503020204020204" pitchFamily="34" charset="-122"/>
              </a:rPr>
              <a:t>Convenience</a:t>
            </a:r>
            <a:r>
              <a:rPr lang="zh-CN" altLang="en-US" sz="1600" b="1" i="0">
                <a:solidFill>
                  <a:srgbClr val="191B1F"/>
                </a:solidFill>
                <a:effectLst/>
                <a:latin typeface="微软雅黑" panose="020B0503020204020204" pitchFamily="34" charset="-122"/>
                <a:ea typeface="微软雅黑" panose="020B0503020204020204" pitchFamily="34" charset="-122"/>
              </a:rPr>
              <a:t>）</a:t>
            </a:r>
            <a:r>
              <a:rPr lang="zh-CN" altLang="en-US" sz="1600" b="0" i="0">
                <a:solidFill>
                  <a:srgbClr val="191B1F"/>
                </a:solidFill>
                <a:effectLst/>
                <a:latin typeface="微软雅黑" panose="020B0503020204020204" pitchFamily="34" charset="-122"/>
                <a:ea typeface="微软雅黑" panose="020B0503020204020204" pitchFamily="34" charset="-122"/>
              </a:rPr>
              <a:t>。</a:t>
            </a:r>
            <a:endParaRPr lang="zh-CN" altLang="en-US" sz="1600" b="0" i="0">
              <a:solidFill>
                <a:srgbClr val="191B1F"/>
              </a:solidFill>
              <a:effectLst/>
              <a:latin typeface="微软雅黑" panose="020B0503020204020204" pitchFamily="34" charset="-122"/>
              <a:ea typeface="微软雅黑" panose="020B0503020204020204" pitchFamily="34" charset="-122"/>
            </a:endParaRPr>
          </a:p>
        </p:txBody>
      </p:sp>
      <p:grpSp>
        <p:nvGrpSpPr>
          <p:cNvPr id="6" name="组合 5"/>
          <p:cNvGrpSpPr/>
          <p:nvPr/>
        </p:nvGrpSpPr>
        <p:grpSpPr>
          <a:xfrm>
            <a:off x="3972077" y="2511669"/>
            <a:ext cx="4113091" cy="3435554"/>
            <a:chOff x="4402259" y="2175659"/>
            <a:chExt cx="3491461" cy="2916323"/>
          </a:xfrm>
        </p:grpSpPr>
        <p:sp>
          <p:nvSpPr>
            <p:cNvPr id="7" name="椭圆 6"/>
            <p:cNvSpPr/>
            <p:nvPr/>
          </p:nvSpPr>
          <p:spPr>
            <a:xfrm>
              <a:off x="4690291" y="2175659"/>
              <a:ext cx="2916323" cy="2916323"/>
            </a:xfrm>
            <a:prstGeom prst="ellipse">
              <a:avLst/>
            </a:prstGeom>
            <a:no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50000"/>
                    <a:lumOff val="50000"/>
                  </a:schemeClr>
                </a:solidFill>
                <a:latin typeface="微软雅黑" panose="020B0503020204020204" pitchFamily="34" charset="-122"/>
                <a:ea typeface="微软雅黑" panose="020B0503020204020204" pitchFamily="34" charset="-122"/>
                <a:sym typeface="思源黑体" panose="020B0500000000000000" pitchFamily="34" charset="-122"/>
              </a:endParaRPr>
            </a:p>
          </p:txBody>
        </p:sp>
        <p:grpSp>
          <p:nvGrpSpPr>
            <p:cNvPr id="8" name="组合 7"/>
            <p:cNvGrpSpPr/>
            <p:nvPr/>
          </p:nvGrpSpPr>
          <p:grpSpPr>
            <a:xfrm>
              <a:off x="4756323" y="2241798"/>
              <a:ext cx="2783847" cy="2783844"/>
              <a:chOff x="3047429" y="1323744"/>
              <a:chExt cx="2783847" cy="2783844"/>
            </a:xfrm>
            <a:effectLst/>
          </p:grpSpPr>
          <p:sp>
            <p:nvSpPr>
              <p:cNvPr id="17" name="椭圆 11"/>
              <p:cNvSpPr/>
              <p:nvPr/>
            </p:nvSpPr>
            <p:spPr>
              <a:xfrm rot="2700000">
                <a:off x="3862480" y="1323962"/>
                <a:ext cx="1153402" cy="1152965"/>
              </a:xfrm>
              <a:custGeom>
                <a:avLst/>
                <a:gdLst/>
                <a:ahLst/>
                <a:cxnLst/>
                <a:rect l="l" t="t" r="r" b="b"/>
                <a:pathLst>
                  <a:path w="1153402" h="1152965">
                    <a:moveTo>
                      <a:pt x="746531" y="0"/>
                    </a:moveTo>
                    <a:cubicBezTo>
                      <a:pt x="779296" y="194851"/>
                      <a:pt x="949063" y="342875"/>
                      <a:pt x="1153402" y="342875"/>
                    </a:cubicBezTo>
                    <a:lnTo>
                      <a:pt x="1153402" y="1152965"/>
                    </a:lnTo>
                    <a:lnTo>
                      <a:pt x="343312" y="1152965"/>
                    </a:lnTo>
                    <a:cubicBezTo>
                      <a:pt x="343312" y="948474"/>
                      <a:pt x="195069" y="778607"/>
                      <a:pt x="0" y="746050"/>
                    </a:cubicBezTo>
                    <a:cubicBezTo>
                      <a:pt x="121924" y="397390"/>
                      <a:pt x="397695" y="121245"/>
                      <a:pt x="746531" y="0"/>
                    </a:cubicBezTo>
                    <a:close/>
                  </a:path>
                </a:pathLst>
              </a:custGeom>
            </p:spPr>
            <p:style>
              <a:lnRef idx="1">
                <a:schemeClr val="accent2"/>
              </a:lnRef>
              <a:fillRef idx="3">
                <a:schemeClr val="accent2"/>
              </a:fillRef>
              <a:effectRef idx="2">
                <a:schemeClr val="accent2"/>
              </a:effectRef>
              <a:fontRef idx="minor">
                <a:schemeClr val="lt1"/>
              </a:fontRef>
            </p:style>
            <p:txBody>
              <a:bodyPr lIns="0" tIns="0" rIns="0" bIns="0" anchor="ctr"/>
              <a:lstStyle/>
              <a:p>
                <a:pPr algn="ctr">
                  <a:spcAft>
                    <a:spcPts val="600"/>
                  </a:spcAft>
                </a:pPr>
                <a:endParaRPr lang="zh-CN" altLang="en-US" sz="1400">
                  <a:solidFill>
                    <a:schemeClr val="tx1">
                      <a:lumMod val="50000"/>
                      <a:lumOff val="50000"/>
                    </a:schemeClr>
                  </a:solidFill>
                  <a:latin typeface="微软雅黑" panose="020B0503020204020204" pitchFamily="34" charset="-122"/>
                  <a:ea typeface="微软雅黑" panose="020B0503020204020204" pitchFamily="34" charset="-122"/>
                  <a:sym typeface="思源黑体" panose="020B0500000000000000" pitchFamily="34" charset="-122"/>
                </a:endParaRPr>
              </a:p>
            </p:txBody>
          </p:sp>
          <p:sp>
            <p:nvSpPr>
              <p:cNvPr id="18" name="椭圆 11"/>
              <p:cNvSpPr/>
              <p:nvPr/>
            </p:nvSpPr>
            <p:spPr>
              <a:xfrm rot="2700000" flipH="1">
                <a:off x="4678356" y="2138826"/>
                <a:ext cx="1152437" cy="1153402"/>
              </a:xfrm>
              <a:custGeom>
                <a:avLst/>
                <a:gdLst/>
                <a:ahLst/>
                <a:cxnLst/>
                <a:rect l="l" t="t" r="r" b="b"/>
                <a:pathLst>
                  <a:path w="1152437" h="1153402">
                    <a:moveTo>
                      <a:pt x="745522" y="0"/>
                    </a:moveTo>
                    <a:cubicBezTo>
                      <a:pt x="397295" y="121773"/>
                      <a:pt x="121402" y="397011"/>
                      <a:pt x="0" y="745261"/>
                    </a:cubicBezTo>
                    <a:cubicBezTo>
                      <a:pt x="201063" y="772062"/>
                      <a:pt x="355477" y="944700"/>
                      <a:pt x="355477" y="1153402"/>
                    </a:cubicBezTo>
                    <a:lnTo>
                      <a:pt x="1152437" y="1153402"/>
                    </a:lnTo>
                    <a:lnTo>
                      <a:pt x="1152437" y="343312"/>
                    </a:lnTo>
                    <a:cubicBezTo>
                      <a:pt x="947947" y="343312"/>
                      <a:pt x="778080" y="195069"/>
                      <a:pt x="745522" y="0"/>
                    </a:cubicBezTo>
                    <a:close/>
                  </a:path>
                </a:pathLst>
              </a:custGeom>
              <a:solidFill>
                <a:srgbClr val="795696"/>
              </a:solidFill>
            </p:spPr>
            <p:style>
              <a:lnRef idx="1">
                <a:schemeClr val="accent5"/>
              </a:lnRef>
              <a:fillRef idx="3">
                <a:schemeClr val="accent5"/>
              </a:fillRef>
              <a:effectRef idx="2">
                <a:schemeClr val="accent5"/>
              </a:effectRef>
              <a:fontRef idx="minor">
                <a:schemeClr val="lt1"/>
              </a:fontRef>
            </p:style>
            <p:txBody>
              <a:bodyPr lIns="0" tIns="0" rIns="0" bIns="0" anchor="ctr"/>
              <a:lstStyle/>
              <a:p>
                <a:pPr algn="ctr">
                  <a:spcAft>
                    <a:spcPts val="600"/>
                  </a:spcAft>
                </a:pPr>
                <a:endParaRPr lang="zh-CN" altLang="en-US" sz="1400">
                  <a:solidFill>
                    <a:schemeClr val="tx1">
                      <a:lumMod val="50000"/>
                      <a:lumOff val="50000"/>
                    </a:schemeClr>
                  </a:solidFill>
                  <a:latin typeface="微软雅黑" panose="020B0503020204020204" pitchFamily="34" charset="-122"/>
                  <a:ea typeface="微软雅黑" panose="020B0503020204020204" pitchFamily="34" charset="-122"/>
                  <a:sym typeface="思源黑体" panose="020B0500000000000000" pitchFamily="34" charset="-122"/>
                </a:endParaRPr>
              </a:p>
            </p:txBody>
          </p:sp>
          <p:sp>
            <p:nvSpPr>
              <p:cNvPr id="19" name="椭圆 11"/>
              <p:cNvSpPr/>
              <p:nvPr/>
            </p:nvSpPr>
            <p:spPr>
              <a:xfrm rot="2700000" flipV="1">
                <a:off x="3047211" y="2139230"/>
                <a:ext cx="1153402" cy="1152966"/>
              </a:xfrm>
              <a:custGeom>
                <a:avLst/>
                <a:gdLst/>
                <a:ahLst/>
                <a:cxnLst/>
                <a:rect l="l" t="t" r="r" b="b"/>
                <a:pathLst>
                  <a:path w="1153402" h="1152966">
                    <a:moveTo>
                      <a:pt x="343312" y="1152966"/>
                    </a:moveTo>
                    <a:lnTo>
                      <a:pt x="1153402" y="1152966"/>
                    </a:lnTo>
                    <a:lnTo>
                      <a:pt x="1153402" y="342876"/>
                    </a:lnTo>
                    <a:cubicBezTo>
                      <a:pt x="949063" y="342876"/>
                      <a:pt x="779296" y="194851"/>
                      <a:pt x="746532" y="0"/>
                    </a:cubicBezTo>
                    <a:cubicBezTo>
                      <a:pt x="397696" y="121245"/>
                      <a:pt x="121924" y="397391"/>
                      <a:pt x="0" y="746051"/>
                    </a:cubicBezTo>
                    <a:cubicBezTo>
                      <a:pt x="195069" y="778608"/>
                      <a:pt x="343312" y="948475"/>
                      <a:pt x="343312" y="1152966"/>
                    </a:cubicBezTo>
                    <a:close/>
                  </a:path>
                </a:pathLst>
              </a:custGeom>
            </p:spPr>
            <p:style>
              <a:lnRef idx="1">
                <a:schemeClr val="accent3"/>
              </a:lnRef>
              <a:fillRef idx="3">
                <a:schemeClr val="accent3"/>
              </a:fillRef>
              <a:effectRef idx="2">
                <a:schemeClr val="accent3"/>
              </a:effectRef>
              <a:fontRef idx="minor">
                <a:schemeClr val="lt1"/>
              </a:fontRef>
            </p:style>
            <p:txBody>
              <a:bodyPr lIns="0" tIns="0" rIns="0" bIns="0" anchor="ctr"/>
              <a:lstStyle/>
              <a:p>
                <a:pPr algn="ctr">
                  <a:spcAft>
                    <a:spcPts val="600"/>
                  </a:spcAft>
                </a:pPr>
                <a:endParaRPr lang="zh-CN" altLang="en-US" sz="1400">
                  <a:solidFill>
                    <a:schemeClr val="tx1">
                      <a:lumMod val="50000"/>
                      <a:lumOff val="50000"/>
                    </a:schemeClr>
                  </a:solidFill>
                  <a:latin typeface="微软雅黑" panose="020B0503020204020204" pitchFamily="34" charset="-122"/>
                  <a:ea typeface="微软雅黑" panose="020B0503020204020204" pitchFamily="34" charset="-122"/>
                  <a:sym typeface="思源黑体" panose="020B0500000000000000" pitchFamily="34" charset="-122"/>
                </a:endParaRPr>
              </a:p>
            </p:txBody>
          </p:sp>
          <p:sp>
            <p:nvSpPr>
              <p:cNvPr id="20" name="椭圆 11"/>
              <p:cNvSpPr/>
              <p:nvPr/>
            </p:nvSpPr>
            <p:spPr>
              <a:xfrm rot="2700000" flipH="1" flipV="1">
                <a:off x="3862864" y="2954647"/>
                <a:ext cx="1152934" cy="1152947"/>
              </a:xfrm>
              <a:custGeom>
                <a:avLst/>
                <a:gdLst/>
                <a:ahLst/>
                <a:cxnLst/>
                <a:rect l="l" t="t" r="r" b="b"/>
                <a:pathLst>
                  <a:path w="1152934" h="1152947">
                    <a:moveTo>
                      <a:pt x="1152934" y="1152947"/>
                    </a:moveTo>
                    <a:lnTo>
                      <a:pt x="355974" y="1152947"/>
                    </a:lnTo>
                    <a:lnTo>
                      <a:pt x="355974" y="1152946"/>
                    </a:lnTo>
                    <a:cubicBezTo>
                      <a:pt x="355974" y="944071"/>
                      <a:pt x="201306" y="771320"/>
                      <a:pt x="0" y="744754"/>
                    </a:cubicBezTo>
                    <a:cubicBezTo>
                      <a:pt x="122138" y="396697"/>
                      <a:pt x="397654" y="121079"/>
                      <a:pt x="746064" y="0"/>
                    </a:cubicBezTo>
                    <a:cubicBezTo>
                      <a:pt x="778837" y="194842"/>
                      <a:pt x="948600" y="342857"/>
                      <a:pt x="1152933" y="342857"/>
                    </a:cubicBezTo>
                    <a:cubicBezTo>
                      <a:pt x="1152934" y="342857"/>
                      <a:pt x="1152934" y="342857"/>
                      <a:pt x="1152934" y="342857"/>
                    </a:cubicBezTo>
                    <a:close/>
                  </a:path>
                </a:pathLst>
              </a:custGeom>
            </p:spPr>
            <p:style>
              <a:lnRef idx="1">
                <a:schemeClr val="accent4"/>
              </a:lnRef>
              <a:fillRef idx="3">
                <a:schemeClr val="accent4"/>
              </a:fillRef>
              <a:effectRef idx="2">
                <a:schemeClr val="accent4"/>
              </a:effectRef>
              <a:fontRef idx="minor">
                <a:schemeClr val="lt1"/>
              </a:fontRef>
            </p:style>
            <p:txBody>
              <a:bodyPr lIns="0" tIns="0" rIns="0" bIns="0" anchor="ctr"/>
              <a:lstStyle/>
              <a:p>
                <a:pPr algn="ctr">
                  <a:spcAft>
                    <a:spcPts val="600"/>
                  </a:spcAft>
                </a:pPr>
                <a:endParaRPr lang="zh-CN" altLang="en-US" sz="1400">
                  <a:solidFill>
                    <a:schemeClr val="tx1">
                      <a:lumMod val="50000"/>
                      <a:lumOff val="50000"/>
                    </a:schemeClr>
                  </a:solidFill>
                  <a:latin typeface="微软雅黑" panose="020B0503020204020204" pitchFamily="34" charset="-122"/>
                  <a:ea typeface="微软雅黑" panose="020B0503020204020204" pitchFamily="34" charset="-122"/>
                  <a:sym typeface="思源黑体" panose="020B0500000000000000" pitchFamily="34" charset="-122"/>
                </a:endParaRPr>
              </a:p>
            </p:txBody>
          </p:sp>
        </p:grpSp>
        <p:sp>
          <p:nvSpPr>
            <p:cNvPr id="9" name="标题层"/>
            <p:cNvSpPr txBox="1"/>
            <p:nvPr/>
          </p:nvSpPr>
          <p:spPr bwMode="auto">
            <a:xfrm>
              <a:off x="5024113" y="2556888"/>
              <a:ext cx="617718" cy="444143"/>
            </a:xfrm>
            <a:prstGeom prst="rect">
              <a:avLst/>
            </a:prstGeom>
            <a:noFill/>
            <a:effectLst>
              <a:outerShdw blurRad="12700" dist="12700" dir="4380000" algn="tl" rotWithShape="0">
                <a:prstClr val="black">
                  <a:alpha val="40000"/>
                </a:prstClr>
              </a:outerShdw>
            </a:effectLst>
          </p:spPr>
          <p:txBody>
            <a:bodyPr wrap="square">
              <a:spAutoFit/>
            </a:bodyPr>
            <a:lstStyle/>
            <a:p>
              <a:pPr marL="0" marR="0" lvl="0" indent="0" algn="ctr" defTabSz="914400" eaLnBrk="1" fontAlgn="auto" latinLnBrk="0" hangingPunct="1">
                <a:lnSpc>
                  <a:spcPct val="100000"/>
                </a:lnSpc>
                <a:spcBef>
                  <a:spcPct val="0"/>
                </a:spcBef>
                <a:spcAft>
                  <a:spcPct val="0"/>
                </a:spcAft>
                <a:buClrTx/>
                <a:buSzTx/>
                <a:buFontTx/>
                <a:buNone/>
                <a:defRPr/>
              </a:pPr>
              <a:r>
                <a:rPr kumimoji="0" lang="en-US" altLang="zh-CN" sz="2800" b="0" i="0" u="none" strike="noStrike" kern="0" cap="none" spc="0" normalizeH="0" baseline="0" noProof="0">
                  <a:ln>
                    <a:noFill/>
                  </a:ln>
                  <a:solidFill>
                    <a:schemeClr val="tx1">
                      <a:lumMod val="50000"/>
                      <a:lumOff val="50000"/>
                    </a:schemeClr>
                  </a:solidFill>
                  <a:effectLst/>
                  <a:uLnTx/>
                  <a:uFillTx/>
                  <a:latin typeface="微软雅黑" panose="020B0503020204020204" pitchFamily="34" charset="-122"/>
                  <a:ea typeface="微软雅黑" panose="020B0503020204020204" pitchFamily="34" charset="-122"/>
                  <a:cs typeface="Arial" panose="020B0604020202020204" pitchFamily="34" charset="0"/>
                  <a:sym typeface="思源黑体" panose="020B0500000000000000" pitchFamily="34" charset="-122"/>
                </a:rPr>
                <a:t>01</a:t>
              </a:r>
              <a:endParaRPr kumimoji="0" lang="zh-CN" altLang="en-US" sz="2800" b="0" i="0" u="none" strike="noStrike" kern="0" cap="none" spc="0" normalizeH="0" baseline="0" noProof="0">
                <a:ln>
                  <a:noFill/>
                </a:ln>
                <a:solidFill>
                  <a:schemeClr val="tx1">
                    <a:lumMod val="50000"/>
                    <a:lumOff val="50000"/>
                  </a:schemeClr>
                </a:solidFill>
                <a:effectLst/>
                <a:uLnTx/>
                <a:uFillTx/>
                <a:latin typeface="微软雅黑" panose="020B0503020204020204" pitchFamily="34" charset="-122"/>
                <a:ea typeface="微软雅黑" panose="020B0503020204020204" pitchFamily="34" charset="-122"/>
                <a:cs typeface="Arial" panose="020B0604020202020204" pitchFamily="34" charset="0"/>
                <a:sym typeface="思源黑体" panose="020B0500000000000000" pitchFamily="34" charset="-122"/>
              </a:endParaRPr>
            </a:p>
          </p:txBody>
        </p:sp>
        <p:sp>
          <p:nvSpPr>
            <p:cNvPr id="10" name="标题层"/>
            <p:cNvSpPr txBox="1"/>
            <p:nvPr/>
          </p:nvSpPr>
          <p:spPr bwMode="auto">
            <a:xfrm>
              <a:off x="6654609" y="2556888"/>
              <a:ext cx="617718" cy="444143"/>
            </a:xfrm>
            <a:prstGeom prst="rect">
              <a:avLst/>
            </a:prstGeom>
            <a:noFill/>
            <a:effectLst>
              <a:outerShdw blurRad="12700" dist="12700" dir="4380000" algn="tl" rotWithShape="0">
                <a:prstClr val="black">
                  <a:alpha val="40000"/>
                </a:prstClr>
              </a:outerShdw>
            </a:effectLst>
          </p:spPr>
          <p:txBody>
            <a:bodyPr wrap="square">
              <a:spAutoFit/>
            </a:bodyPr>
            <a:lstStyle/>
            <a:p>
              <a:pPr marL="0" marR="0" lvl="0" indent="0" algn="ctr" defTabSz="914400" eaLnBrk="1" fontAlgn="auto" latinLnBrk="0" hangingPunct="1">
                <a:lnSpc>
                  <a:spcPct val="100000"/>
                </a:lnSpc>
                <a:spcBef>
                  <a:spcPct val="0"/>
                </a:spcBef>
                <a:spcAft>
                  <a:spcPct val="0"/>
                </a:spcAft>
                <a:buClrTx/>
                <a:buSzTx/>
                <a:buFontTx/>
                <a:buNone/>
                <a:defRPr/>
              </a:pPr>
              <a:r>
                <a:rPr kumimoji="0" lang="en-US" altLang="zh-CN" sz="2800" b="0" i="0" u="none" strike="noStrike" kern="0" cap="none" spc="0" normalizeH="0" baseline="0" noProof="0">
                  <a:ln>
                    <a:noFill/>
                  </a:ln>
                  <a:solidFill>
                    <a:schemeClr val="tx1">
                      <a:lumMod val="50000"/>
                      <a:lumOff val="50000"/>
                    </a:schemeClr>
                  </a:solidFill>
                  <a:effectLst/>
                  <a:uLnTx/>
                  <a:uFillTx/>
                  <a:latin typeface="微软雅黑" panose="020B0503020204020204" pitchFamily="34" charset="-122"/>
                  <a:ea typeface="微软雅黑" panose="020B0503020204020204" pitchFamily="34" charset="-122"/>
                  <a:cs typeface="Arial" panose="020B0604020202020204" pitchFamily="34" charset="0"/>
                  <a:sym typeface="思源黑体" panose="020B0500000000000000" pitchFamily="34" charset="-122"/>
                </a:rPr>
                <a:t>02</a:t>
              </a:r>
              <a:endParaRPr kumimoji="0" lang="zh-CN" altLang="en-US" sz="2800" b="0" i="0" u="none" strike="noStrike" kern="0" cap="none" spc="0" normalizeH="0" baseline="0" noProof="0">
                <a:ln>
                  <a:noFill/>
                </a:ln>
                <a:solidFill>
                  <a:schemeClr val="tx1">
                    <a:lumMod val="50000"/>
                    <a:lumOff val="50000"/>
                  </a:schemeClr>
                </a:solidFill>
                <a:effectLst/>
                <a:uLnTx/>
                <a:uFillTx/>
                <a:latin typeface="微软雅黑" panose="020B0503020204020204" pitchFamily="34" charset="-122"/>
                <a:ea typeface="微软雅黑" panose="020B0503020204020204" pitchFamily="34" charset="-122"/>
                <a:cs typeface="Arial" panose="020B0604020202020204" pitchFamily="34" charset="0"/>
                <a:sym typeface="思源黑体" panose="020B0500000000000000" pitchFamily="34" charset="-122"/>
              </a:endParaRPr>
            </a:p>
          </p:txBody>
        </p:sp>
        <p:sp>
          <p:nvSpPr>
            <p:cNvPr id="11" name="标题层"/>
            <p:cNvSpPr txBox="1"/>
            <p:nvPr/>
          </p:nvSpPr>
          <p:spPr bwMode="auto">
            <a:xfrm>
              <a:off x="6654609" y="4187209"/>
              <a:ext cx="617718" cy="444143"/>
            </a:xfrm>
            <a:prstGeom prst="rect">
              <a:avLst/>
            </a:prstGeom>
            <a:noFill/>
            <a:effectLst>
              <a:outerShdw blurRad="12700" dist="12700" dir="4380000" algn="tl" rotWithShape="0">
                <a:prstClr val="black">
                  <a:alpha val="40000"/>
                </a:prstClr>
              </a:outerShdw>
            </a:effectLst>
          </p:spPr>
          <p:txBody>
            <a:bodyPr wrap="square">
              <a:spAutoFit/>
            </a:bodyPr>
            <a:lstStyle/>
            <a:p>
              <a:pPr marL="0" marR="0" lvl="0" indent="0" algn="ctr" defTabSz="914400" eaLnBrk="1" fontAlgn="auto" latinLnBrk="0" hangingPunct="1">
                <a:lnSpc>
                  <a:spcPct val="100000"/>
                </a:lnSpc>
                <a:spcBef>
                  <a:spcPct val="0"/>
                </a:spcBef>
                <a:spcAft>
                  <a:spcPct val="0"/>
                </a:spcAft>
                <a:buClrTx/>
                <a:buSzTx/>
                <a:buFontTx/>
                <a:buNone/>
                <a:defRPr/>
              </a:pPr>
              <a:r>
                <a:rPr kumimoji="0" lang="en-US" altLang="zh-CN" sz="2800" b="0" i="0" u="none" strike="noStrike" kern="0" cap="none" spc="0" normalizeH="0" baseline="0" noProof="0">
                  <a:ln>
                    <a:noFill/>
                  </a:ln>
                  <a:solidFill>
                    <a:schemeClr val="tx1">
                      <a:lumMod val="50000"/>
                      <a:lumOff val="50000"/>
                    </a:schemeClr>
                  </a:solidFill>
                  <a:effectLst/>
                  <a:uLnTx/>
                  <a:uFillTx/>
                  <a:latin typeface="微软雅黑" panose="020B0503020204020204" pitchFamily="34" charset="-122"/>
                  <a:ea typeface="微软雅黑" panose="020B0503020204020204" pitchFamily="34" charset="-122"/>
                  <a:cs typeface="Arial" panose="020B0604020202020204" pitchFamily="34" charset="0"/>
                  <a:sym typeface="思源黑体" panose="020B0500000000000000" pitchFamily="34" charset="-122"/>
                </a:rPr>
                <a:t>03</a:t>
              </a:r>
              <a:endParaRPr kumimoji="0" lang="zh-CN" altLang="en-US" sz="2800" b="0" i="0" u="none" strike="noStrike" kern="0" cap="none" spc="0" normalizeH="0" baseline="0" noProof="0">
                <a:ln>
                  <a:noFill/>
                </a:ln>
                <a:solidFill>
                  <a:schemeClr val="tx1">
                    <a:lumMod val="50000"/>
                    <a:lumOff val="50000"/>
                  </a:schemeClr>
                </a:solidFill>
                <a:effectLst/>
                <a:uLnTx/>
                <a:uFillTx/>
                <a:latin typeface="微软雅黑" panose="020B0503020204020204" pitchFamily="34" charset="-122"/>
                <a:ea typeface="微软雅黑" panose="020B0503020204020204" pitchFamily="34" charset="-122"/>
                <a:cs typeface="Arial" panose="020B0604020202020204" pitchFamily="34" charset="0"/>
                <a:sym typeface="思源黑体" panose="020B0500000000000000" pitchFamily="34" charset="-122"/>
              </a:endParaRPr>
            </a:p>
          </p:txBody>
        </p:sp>
        <p:sp>
          <p:nvSpPr>
            <p:cNvPr id="12" name="标题层"/>
            <p:cNvSpPr txBox="1"/>
            <p:nvPr/>
          </p:nvSpPr>
          <p:spPr bwMode="auto">
            <a:xfrm>
              <a:off x="5024113" y="4187209"/>
              <a:ext cx="617718" cy="444143"/>
            </a:xfrm>
            <a:prstGeom prst="rect">
              <a:avLst/>
            </a:prstGeom>
            <a:noFill/>
            <a:effectLst>
              <a:outerShdw blurRad="12700" dist="12700" dir="4380000" algn="tl" rotWithShape="0">
                <a:prstClr val="black">
                  <a:alpha val="40000"/>
                </a:prstClr>
              </a:outerShdw>
            </a:effectLst>
          </p:spPr>
          <p:txBody>
            <a:bodyPr wrap="square">
              <a:spAutoFit/>
            </a:bodyPr>
            <a:lstStyle/>
            <a:p>
              <a:pPr marL="0" marR="0" lvl="0" indent="0" algn="ctr" defTabSz="914400" eaLnBrk="1" fontAlgn="auto" latinLnBrk="0" hangingPunct="1">
                <a:lnSpc>
                  <a:spcPct val="100000"/>
                </a:lnSpc>
                <a:spcBef>
                  <a:spcPct val="0"/>
                </a:spcBef>
                <a:spcAft>
                  <a:spcPct val="0"/>
                </a:spcAft>
                <a:buClrTx/>
                <a:buSzTx/>
                <a:buFontTx/>
                <a:buNone/>
                <a:defRPr/>
              </a:pPr>
              <a:r>
                <a:rPr kumimoji="0" lang="en-US" altLang="zh-CN" sz="2800" b="0" i="0" u="none" strike="noStrike" kern="0" cap="none" spc="0" normalizeH="0" baseline="0" noProof="0">
                  <a:ln>
                    <a:noFill/>
                  </a:ln>
                  <a:solidFill>
                    <a:schemeClr val="tx1">
                      <a:lumMod val="50000"/>
                      <a:lumOff val="50000"/>
                    </a:schemeClr>
                  </a:solidFill>
                  <a:effectLst/>
                  <a:uLnTx/>
                  <a:uFillTx/>
                  <a:latin typeface="微软雅黑" panose="020B0503020204020204" pitchFamily="34" charset="-122"/>
                  <a:ea typeface="微软雅黑" panose="020B0503020204020204" pitchFamily="34" charset="-122"/>
                  <a:cs typeface="Arial" panose="020B0604020202020204" pitchFamily="34" charset="0"/>
                  <a:sym typeface="思源黑体" panose="020B0500000000000000" pitchFamily="34" charset="-122"/>
                </a:rPr>
                <a:t>04</a:t>
              </a:r>
              <a:endParaRPr kumimoji="0" lang="zh-CN" altLang="en-US" sz="2800" b="0" i="0" u="none" strike="noStrike" kern="0" cap="none" spc="0" normalizeH="0" baseline="0" noProof="0">
                <a:ln>
                  <a:noFill/>
                </a:ln>
                <a:solidFill>
                  <a:schemeClr val="tx1">
                    <a:lumMod val="50000"/>
                    <a:lumOff val="50000"/>
                  </a:schemeClr>
                </a:solidFill>
                <a:effectLst/>
                <a:uLnTx/>
                <a:uFillTx/>
                <a:latin typeface="微软雅黑" panose="020B0503020204020204" pitchFamily="34" charset="-122"/>
                <a:ea typeface="微软雅黑" panose="020B0503020204020204" pitchFamily="34" charset="-122"/>
                <a:cs typeface="Arial" panose="020B0604020202020204" pitchFamily="34" charset="0"/>
                <a:sym typeface="思源黑体" panose="020B0500000000000000" pitchFamily="34" charset="-122"/>
              </a:endParaRPr>
            </a:p>
          </p:txBody>
        </p:sp>
        <p:cxnSp>
          <p:nvCxnSpPr>
            <p:cNvPr id="13" name="直接连接符 12"/>
            <p:cNvCxnSpPr/>
            <p:nvPr/>
          </p:nvCxnSpPr>
          <p:spPr>
            <a:xfrm>
              <a:off x="4402259" y="2853958"/>
              <a:ext cx="621393" cy="0"/>
            </a:xfrm>
            <a:prstGeom prst="line">
              <a:avLst/>
            </a:prstGeom>
            <a:noFill/>
            <a:ln w="9525" cap="flat" cmpd="sng" algn="ctr">
              <a:solidFill>
                <a:srgbClr val="626262"/>
              </a:solidFill>
              <a:prstDash val="sysDash"/>
              <a:headEnd type="oval"/>
              <a:tailEnd type="oval"/>
            </a:ln>
            <a:effectLst/>
          </p:spPr>
        </p:cxnSp>
        <p:cxnSp>
          <p:nvCxnSpPr>
            <p:cNvPr id="14" name="直接连接符 13"/>
            <p:cNvCxnSpPr/>
            <p:nvPr/>
          </p:nvCxnSpPr>
          <p:spPr>
            <a:xfrm>
              <a:off x="7272327" y="2853958"/>
              <a:ext cx="621393" cy="0"/>
            </a:xfrm>
            <a:prstGeom prst="line">
              <a:avLst/>
            </a:prstGeom>
            <a:noFill/>
            <a:ln w="9525" cap="flat" cmpd="sng" algn="ctr">
              <a:solidFill>
                <a:srgbClr val="626262"/>
              </a:solidFill>
              <a:prstDash val="sysDash"/>
              <a:headEnd type="oval"/>
              <a:tailEnd type="oval"/>
            </a:ln>
            <a:effectLst/>
          </p:spPr>
        </p:cxnSp>
        <p:cxnSp>
          <p:nvCxnSpPr>
            <p:cNvPr id="15" name="直接连接符 14"/>
            <p:cNvCxnSpPr/>
            <p:nvPr/>
          </p:nvCxnSpPr>
          <p:spPr>
            <a:xfrm>
              <a:off x="7272327" y="4421300"/>
              <a:ext cx="621393" cy="0"/>
            </a:xfrm>
            <a:prstGeom prst="line">
              <a:avLst/>
            </a:prstGeom>
            <a:noFill/>
            <a:ln w="9525" cap="flat" cmpd="sng" algn="ctr">
              <a:solidFill>
                <a:srgbClr val="626262"/>
              </a:solidFill>
              <a:prstDash val="sysDash"/>
              <a:headEnd type="oval"/>
              <a:tailEnd type="oval"/>
            </a:ln>
            <a:effectLst/>
          </p:spPr>
        </p:cxnSp>
        <p:cxnSp>
          <p:nvCxnSpPr>
            <p:cNvPr id="16" name="直接连接符 15"/>
            <p:cNvCxnSpPr/>
            <p:nvPr/>
          </p:nvCxnSpPr>
          <p:spPr>
            <a:xfrm>
              <a:off x="4402259" y="4421300"/>
              <a:ext cx="621393" cy="0"/>
            </a:xfrm>
            <a:prstGeom prst="line">
              <a:avLst/>
            </a:prstGeom>
            <a:noFill/>
            <a:ln w="9525" cap="flat" cmpd="sng" algn="ctr">
              <a:solidFill>
                <a:srgbClr val="626262"/>
              </a:solidFill>
              <a:prstDash val="sysDash"/>
              <a:headEnd type="oval"/>
              <a:tailEnd type="oval"/>
            </a:ln>
            <a:effectLst/>
          </p:spPr>
        </p:cxnSp>
      </p:grpSp>
      <p:grpSp>
        <p:nvGrpSpPr>
          <p:cNvPr id="21" name="组合 20"/>
          <p:cNvGrpSpPr/>
          <p:nvPr/>
        </p:nvGrpSpPr>
        <p:grpSpPr>
          <a:xfrm>
            <a:off x="1880579" y="2584097"/>
            <a:ext cx="1888146" cy="1205851"/>
            <a:chOff x="1947956" y="1778572"/>
            <a:chExt cx="1888146" cy="1205851"/>
          </a:xfrm>
        </p:grpSpPr>
        <p:sp>
          <p:nvSpPr>
            <p:cNvPr id="22" name="文本框 21"/>
            <p:cNvSpPr txBox="1"/>
            <p:nvPr/>
          </p:nvSpPr>
          <p:spPr>
            <a:xfrm>
              <a:off x="1947956" y="1778572"/>
              <a:ext cx="1888146" cy="400110"/>
            </a:xfrm>
            <a:prstGeom prst="rect">
              <a:avLst/>
            </a:prstGeom>
            <a:noFill/>
          </p:spPr>
          <p:txBody>
            <a:bodyPr wrap="none" rtlCol="0">
              <a:spAutoFit/>
            </a:bodyPr>
            <a:lstStyle/>
            <a:p>
              <a:pPr algn="r"/>
              <a:r>
                <a:rPr lang="en-US" altLang="zh-CN" sz="2000">
                  <a:latin typeface="微软雅黑" panose="020B0503020204020204" pitchFamily="34" charset="-122"/>
                  <a:ea typeface="微软雅黑" panose="020B0503020204020204" pitchFamily="34" charset="-122"/>
                  <a:sym typeface="思源黑体" panose="020B0500000000000000" pitchFamily="34" charset="-122"/>
                </a:rPr>
                <a:t>Customer</a:t>
              </a:r>
              <a:r>
                <a:rPr lang="zh-CN" altLang="en-US" sz="2000">
                  <a:latin typeface="微软雅黑" panose="020B0503020204020204" pitchFamily="34" charset="-122"/>
                  <a:ea typeface="微软雅黑" panose="020B0503020204020204" pitchFamily="34" charset="-122"/>
                  <a:sym typeface="思源黑体" panose="020B0500000000000000" pitchFamily="34" charset="-122"/>
                </a:rPr>
                <a:t>顾客</a:t>
              </a:r>
              <a:endParaRPr lang="zh-CN" altLang="en-US" sz="2000">
                <a:latin typeface="微软雅黑" panose="020B0503020204020204" pitchFamily="34" charset="-122"/>
                <a:ea typeface="微软雅黑" panose="020B0503020204020204" pitchFamily="34" charset="-122"/>
                <a:sym typeface="思源黑体" panose="020B0500000000000000" pitchFamily="34" charset="-122"/>
              </a:endParaRPr>
            </a:p>
          </p:txBody>
        </p:sp>
        <p:sp>
          <p:nvSpPr>
            <p:cNvPr id="23" name="文本框 22"/>
            <p:cNvSpPr txBox="1"/>
            <p:nvPr/>
          </p:nvSpPr>
          <p:spPr>
            <a:xfrm>
              <a:off x="2069432" y="2196900"/>
              <a:ext cx="1766669" cy="787523"/>
            </a:xfrm>
            <a:prstGeom prst="rect">
              <a:avLst/>
            </a:prstGeom>
            <a:noFill/>
          </p:spPr>
          <p:txBody>
            <a:bodyPr wrap="square" rtlCol="0">
              <a:spAutoFit/>
            </a:bodyPr>
            <a:lstStyle/>
            <a:p>
              <a:pPr marL="285750" indent="-285750">
                <a:lnSpc>
                  <a:spcPct val="150000"/>
                </a:lnSpc>
                <a:buFont typeface="Wingdings" panose="05000000000000000000" pitchFamily="2" charset="2"/>
                <a:buChar char="u"/>
              </a:pPr>
              <a:r>
                <a:rPr lang="zh-CN" altLang="en-US" sz="1600">
                  <a:latin typeface="微软雅黑" panose="020B0503020204020204" pitchFamily="34" charset="-122"/>
                  <a:ea typeface="微软雅黑" panose="020B0503020204020204" pitchFamily="34" charset="-122"/>
                  <a:sym typeface="思源黑体" panose="020B0500000000000000" pitchFamily="34" charset="-122"/>
                </a:rPr>
                <a:t>需求</a:t>
              </a:r>
              <a:endParaRPr lang="en-US" altLang="zh-CN" sz="1600">
                <a:latin typeface="微软雅黑" panose="020B0503020204020204" pitchFamily="34" charset="-122"/>
                <a:ea typeface="微软雅黑" panose="020B0503020204020204" pitchFamily="34" charset="-122"/>
                <a:sym typeface="思源黑体" panose="020B0500000000000000" pitchFamily="34" charset="-122"/>
              </a:endParaRPr>
            </a:p>
            <a:p>
              <a:pPr marL="285750" indent="-285750">
                <a:lnSpc>
                  <a:spcPct val="150000"/>
                </a:lnSpc>
                <a:buFont typeface="Wingdings" panose="05000000000000000000" pitchFamily="2" charset="2"/>
                <a:buChar char="u"/>
              </a:pPr>
              <a:r>
                <a:rPr lang="zh-CN" altLang="en-US" sz="1600">
                  <a:latin typeface="微软雅黑" panose="020B0503020204020204" pitchFamily="34" charset="-122"/>
                  <a:ea typeface="微软雅黑" panose="020B0503020204020204" pitchFamily="34" charset="-122"/>
                  <a:sym typeface="思源黑体" panose="020B0500000000000000" pitchFamily="34" charset="-122"/>
                </a:rPr>
                <a:t>顾客价值</a:t>
              </a:r>
              <a:endParaRPr lang="zh-CN" altLang="en-US" sz="1600">
                <a:latin typeface="微软雅黑" panose="020B0503020204020204" pitchFamily="34" charset="-122"/>
                <a:ea typeface="微软雅黑" panose="020B0503020204020204" pitchFamily="34" charset="-122"/>
                <a:sym typeface="思源黑体" panose="020B0500000000000000" pitchFamily="34" charset="-122"/>
              </a:endParaRPr>
            </a:p>
          </p:txBody>
        </p:sp>
      </p:grpSp>
      <p:grpSp>
        <p:nvGrpSpPr>
          <p:cNvPr id="24" name="组合 23"/>
          <p:cNvGrpSpPr/>
          <p:nvPr/>
        </p:nvGrpSpPr>
        <p:grpSpPr>
          <a:xfrm>
            <a:off x="1112229" y="4912614"/>
            <a:ext cx="2656496" cy="1575183"/>
            <a:chOff x="1179606" y="3987295"/>
            <a:chExt cx="2656496" cy="1575183"/>
          </a:xfrm>
        </p:grpSpPr>
        <p:sp>
          <p:nvSpPr>
            <p:cNvPr id="25" name="文本框 24"/>
            <p:cNvSpPr txBox="1"/>
            <p:nvPr/>
          </p:nvSpPr>
          <p:spPr>
            <a:xfrm>
              <a:off x="1179606" y="3987295"/>
              <a:ext cx="2656496" cy="400110"/>
            </a:xfrm>
            <a:prstGeom prst="rect">
              <a:avLst/>
            </a:prstGeom>
            <a:noFill/>
          </p:spPr>
          <p:txBody>
            <a:bodyPr wrap="none" rtlCol="0">
              <a:spAutoFit/>
            </a:bodyPr>
            <a:lstStyle/>
            <a:p>
              <a:pPr algn="r"/>
              <a:r>
                <a:rPr lang="en-US" altLang="zh-CN" sz="2000">
                  <a:latin typeface="微软雅黑" panose="020B0503020204020204" pitchFamily="34" charset="-122"/>
                  <a:ea typeface="微软雅黑" panose="020B0503020204020204" pitchFamily="34" charset="-122"/>
                  <a:sym typeface="思源黑体" panose="020B0500000000000000" pitchFamily="34" charset="-122"/>
                </a:rPr>
                <a:t>Communication</a:t>
              </a:r>
              <a:r>
                <a:rPr lang="zh-CN" altLang="en-US" sz="2000">
                  <a:latin typeface="微软雅黑" panose="020B0503020204020204" pitchFamily="34" charset="-122"/>
                  <a:ea typeface="微软雅黑" panose="020B0503020204020204" pitchFamily="34" charset="-122"/>
                  <a:sym typeface="思源黑体" panose="020B0500000000000000" pitchFamily="34" charset="-122"/>
                </a:rPr>
                <a:t>沟通</a:t>
              </a:r>
              <a:endParaRPr lang="zh-CN" altLang="en-US" sz="2000">
                <a:latin typeface="微软雅黑" panose="020B0503020204020204" pitchFamily="34" charset="-122"/>
                <a:ea typeface="微软雅黑" panose="020B0503020204020204" pitchFamily="34" charset="-122"/>
                <a:sym typeface="思源黑体" panose="020B0500000000000000" pitchFamily="34" charset="-122"/>
              </a:endParaRPr>
            </a:p>
          </p:txBody>
        </p:sp>
        <p:sp>
          <p:nvSpPr>
            <p:cNvPr id="26" name="文本框 25"/>
            <p:cNvSpPr txBox="1"/>
            <p:nvPr/>
          </p:nvSpPr>
          <p:spPr>
            <a:xfrm>
              <a:off x="1376412" y="4405623"/>
              <a:ext cx="2459689" cy="1156855"/>
            </a:xfrm>
            <a:prstGeom prst="rect">
              <a:avLst/>
            </a:prstGeom>
            <a:noFill/>
          </p:spPr>
          <p:txBody>
            <a:bodyPr wrap="square" rtlCol="0">
              <a:spAutoFit/>
            </a:bodyPr>
            <a:lstStyle/>
            <a:p>
              <a:pPr marL="285750" indent="-285750">
                <a:lnSpc>
                  <a:spcPct val="150000"/>
                </a:lnSpc>
                <a:buFont typeface="Wingdings" panose="05000000000000000000" pitchFamily="2" charset="2"/>
                <a:buChar char="u"/>
              </a:pPr>
              <a:r>
                <a:rPr lang="zh-CN" altLang="en-US" sz="1600">
                  <a:latin typeface="微软雅黑" panose="020B0503020204020204" pitchFamily="34" charset="-122"/>
                  <a:ea typeface="微软雅黑" panose="020B0503020204020204" pitchFamily="34" charset="-122"/>
                  <a:sym typeface="思源黑体" panose="020B0500000000000000" pitchFamily="34" charset="-122"/>
                </a:rPr>
                <a:t>沟通方式</a:t>
              </a:r>
              <a:endParaRPr lang="en-US" altLang="zh-CN" sz="1600">
                <a:latin typeface="微软雅黑" panose="020B0503020204020204" pitchFamily="34" charset="-122"/>
                <a:ea typeface="微软雅黑" panose="020B0503020204020204" pitchFamily="34" charset="-122"/>
                <a:sym typeface="思源黑体" panose="020B0500000000000000" pitchFamily="34" charset="-122"/>
              </a:endParaRPr>
            </a:p>
            <a:p>
              <a:pPr marL="285750" indent="-285750">
                <a:lnSpc>
                  <a:spcPct val="150000"/>
                </a:lnSpc>
                <a:buFont typeface="Wingdings" panose="05000000000000000000" pitchFamily="2" charset="2"/>
                <a:buChar char="u"/>
              </a:pPr>
              <a:r>
                <a:rPr lang="zh-CN" altLang="en-US" sz="1600">
                  <a:latin typeface="微软雅黑" panose="020B0503020204020204" pitchFamily="34" charset="-122"/>
                  <a:ea typeface="微软雅黑" panose="020B0503020204020204" pitchFamily="34" charset="-122"/>
                  <a:sym typeface="思源黑体" panose="020B0500000000000000" pitchFamily="34" charset="-122"/>
                </a:rPr>
                <a:t>沟通机制</a:t>
              </a:r>
              <a:endParaRPr lang="en-US" altLang="zh-CN" sz="1600">
                <a:latin typeface="微软雅黑" panose="020B0503020204020204" pitchFamily="34" charset="-122"/>
                <a:ea typeface="微软雅黑" panose="020B0503020204020204" pitchFamily="34" charset="-122"/>
                <a:sym typeface="思源黑体" panose="020B0500000000000000" pitchFamily="34" charset="-122"/>
              </a:endParaRPr>
            </a:p>
            <a:p>
              <a:pPr marL="285750" indent="-285750">
                <a:lnSpc>
                  <a:spcPct val="150000"/>
                </a:lnSpc>
                <a:buFont typeface="Wingdings" panose="05000000000000000000" pitchFamily="2" charset="2"/>
                <a:buChar char="u"/>
              </a:pPr>
              <a:r>
                <a:rPr lang="zh-CN" altLang="en-US" sz="1600">
                  <a:latin typeface="微软雅黑" panose="020B0503020204020204" pitchFamily="34" charset="-122"/>
                  <a:ea typeface="微软雅黑" panose="020B0503020204020204" pitchFamily="34" charset="-122"/>
                  <a:sym typeface="思源黑体" panose="020B0500000000000000" pitchFamily="34" charset="-122"/>
                </a:rPr>
                <a:t>需求反馈</a:t>
              </a:r>
              <a:endParaRPr lang="zh-CN" altLang="en-US" sz="1600">
                <a:latin typeface="微软雅黑" panose="020B0503020204020204" pitchFamily="34" charset="-122"/>
                <a:ea typeface="微软雅黑" panose="020B0503020204020204" pitchFamily="34" charset="-122"/>
                <a:sym typeface="思源黑体" panose="020B0500000000000000" pitchFamily="34" charset="-122"/>
              </a:endParaRPr>
            </a:p>
          </p:txBody>
        </p:sp>
      </p:grpSp>
      <p:grpSp>
        <p:nvGrpSpPr>
          <p:cNvPr id="27" name="组合 26"/>
          <p:cNvGrpSpPr/>
          <p:nvPr/>
        </p:nvGrpSpPr>
        <p:grpSpPr>
          <a:xfrm>
            <a:off x="8362029" y="2578252"/>
            <a:ext cx="2829944" cy="1205851"/>
            <a:chOff x="8429406" y="1772727"/>
            <a:chExt cx="2829944" cy="1205851"/>
          </a:xfrm>
        </p:grpSpPr>
        <p:sp>
          <p:nvSpPr>
            <p:cNvPr id="28" name="文本框 27"/>
            <p:cNvSpPr txBox="1"/>
            <p:nvPr/>
          </p:nvSpPr>
          <p:spPr>
            <a:xfrm flipH="1">
              <a:off x="8429406" y="1772727"/>
              <a:ext cx="1247457" cy="400110"/>
            </a:xfrm>
            <a:prstGeom prst="rect">
              <a:avLst/>
            </a:prstGeom>
            <a:noFill/>
          </p:spPr>
          <p:txBody>
            <a:bodyPr wrap="none" rtlCol="0">
              <a:spAutoFit/>
            </a:bodyPr>
            <a:lstStyle/>
            <a:p>
              <a:r>
                <a:rPr lang="en-US" altLang="zh-CN" sz="2000">
                  <a:latin typeface="微软雅黑" panose="020B0503020204020204" pitchFamily="34" charset="-122"/>
                  <a:ea typeface="微软雅黑" panose="020B0503020204020204" pitchFamily="34" charset="-122"/>
                  <a:sym typeface="思源黑体" panose="020B0500000000000000" pitchFamily="34" charset="-122"/>
                </a:rPr>
                <a:t>Cost</a:t>
              </a:r>
              <a:r>
                <a:rPr lang="zh-CN" altLang="en-US" sz="2000">
                  <a:latin typeface="微软雅黑" panose="020B0503020204020204" pitchFamily="34" charset="-122"/>
                  <a:ea typeface="微软雅黑" panose="020B0503020204020204" pitchFamily="34" charset="-122"/>
                  <a:sym typeface="思源黑体" panose="020B0500000000000000" pitchFamily="34" charset="-122"/>
                </a:rPr>
                <a:t>成本</a:t>
              </a:r>
              <a:endParaRPr lang="zh-CN" altLang="en-US" sz="2000">
                <a:latin typeface="微软雅黑" panose="020B0503020204020204" pitchFamily="34" charset="-122"/>
                <a:ea typeface="微软雅黑" panose="020B0503020204020204" pitchFamily="34" charset="-122"/>
                <a:sym typeface="思源黑体" panose="020B0500000000000000" pitchFamily="34" charset="-122"/>
              </a:endParaRPr>
            </a:p>
          </p:txBody>
        </p:sp>
        <p:sp>
          <p:nvSpPr>
            <p:cNvPr id="29" name="文本框 28"/>
            <p:cNvSpPr txBox="1"/>
            <p:nvPr/>
          </p:nvSpPr>
          <p:spPr>
            <a:xfrm flipH="1">
              <a:off x="8429406" y="2191055"/>
              <a:ext cx="2829944" cy="787523"/>
            </a:xfrm>
            <a:prstGeom prst="rect">
              <a:avLst/>
            </a:prstGeom>
            <a:noFill/>
          </p:spPr>
          <p:txBody>
            <a:bodyPr wrap="square" rtlCol="0">
              <a:spAutoFit/>
            </a:bodyPr>
            <a:lstStyle/>
            <a:p>
              <a:pPr marL="285750" indent="-285750">
                <a:lnSpc>
                  <a:spcPct val="150000"/>
                </a:lnSpc>
                <a:buFont typeface="Wingdings" panose="05000000000000000000" pitchFamily="2" charset="2"/>
                <a:buChar char="u"/>
              </a:pPr>
              <a:r>
                <a:rPr lang="zh-CN" altLang="en-US" sz="1600">
                  <a:latin typeface="微软雅黑" panose="020B0503020204020204" pitchFamily="34" charset="-122"/>
                  <a:ea typeface="微软雅黑" panose="020B0503020204020204" pitchFamily="34" charset="-122"/>
                  <a:sym typeface="思源黑体" panose="020B0500000000000000" pitchFamily="34" charset="-122"/>
                </a:rPr>
                <a:t>产品定价</a:t>
              </a:r>
              <a:endParaRPr lang="en-US" altLang="zh-CN" sz="1600">
                <a:latin typeface="微软雅黑" panose="020B0503020204020204" pitchFamily="34" charset="-122"/>
                <a:ea typeface="微软雅黑" panose="020B0503020204020204" pitchFamily="34" charset="-122"/>
                <a:sym typeface="思源黑体" panose="020B0500000000000000" pitchFamily="34" charset="-122"/>
              </a:endParaRPr>
            </a:p>
            <a:p>
              <a:pPr marL="285750" indent="-285750">
                <a:lnSpc>
                  <a:spcPct val="150000"/>
                </a:lnSpc>
                <a:buFont typeface="Wingdings" panose="05000000000000000000" pitchFamily="2" charset="2"/>
                <a:buChar char="u"/>
              </a:pPr>
              <a:r>
                <a:rPr lang="zh-CN" altLang="en-US" sz="1600">
                  <a:latin typeface="微软雅黑" panose="020B0503020204020204" pitchFamily="34" charset="-122"/>
                  <a:ea typeface="微软雅黑" panose="020B0503020204020204" pitchFamily="34" charset="-122"/>
                  <a:sym typeface="思源黑体" panose="020B0500000000000000" pitchFamily="34" charset="-122"/>
                </a:rPr>
                <a:t>购买了</a:t>
              </a:r>
              <a:endParaRPr lang="zh-CN" altLang="en-US" sz="1600">
                <a:latin typeface="微软雅黑" panose="020B0503020204020204" pitchFamily="34" charset="-122"/>
                <a:ea typeface="微软雅黑" panose="020B0503020204020204" pitchFamily="34" charset="-122"/>
                <a:sym typeface="思源黑体" panose="020B0500000000000000" pitchFamily="34" charset="-122"/>
              </a:endParaRPr>
            </a:p>
          </p:txBody>
        </p:sp>
      </p:grpSp>
      <p:grpSp>
        <p:nvGrpSpPr>
          <p:cNvPr id="30" name="组合 29"/>
          <p:cNvGrpSpPr/>
          <p:nvPr/>
        </p:nvGrpSpPr>
        <p:grpSpPr>
          <a:xfrm>
            <a:off x="8259799" y="4912614"/>
            <a:ext cx="2829944" cy="1575183"/>
            <a:chOff x="8327176" y="3987295"/>
            <a:chExt cx="2829944" cy="1575183"/>
          </a:xfrm>
        </p:grpSpPr>
        <p:sp>
          <p:nvSpPr>
            <p:cNvPr id="31" name="文本框 30"/>
            <p:cNvSpPr txBox="1"/>
            <p:nvPr/>
          </p:nvSpPr>
          <p:spPr>
            <a:xfrm flipH="1">
              <a:off x="8327176" y="3987295"/>
              <a:ext cx="2276585" cy="400110"/>
            </a:xfrm>
            <a:prstGeom prst="rect">
              <a:avLst/>
            </a:prstGeom>
            <a:noFill/>
          </p:spPr>
          <p:txBody>
            <a:bodyPr wrap="none" rtlCol="0">
              <a:spAutoFit/>
            </a:bodyPr>
            <a:lstStyle/>
            <a:p>
              <a:r>
                <a:rPr lang="en-US" altLang="zh-CN" sz="2000">
                  <a:latin typeface="微软雅黑" panose="020B0503020204020204" pitchFamily="34" charset="-122"/>
                  <a:ea typeface="微软雅黑" panose="020B0503020204020204" pitchFamily="34" charset="-122"/>
                  <a:sym typeface="思源黑体" panose="020B0500000000000000" pitchFamily="34" charset="-122"/>
                </a:rPr>
                <a:t>Convenience</a:t>
              </a:r>
              <a:r>
                <a:rPr lang="zh-CN" altLang="en-US" sz="2000">
                  <a:latin typeface="微软雅黑" panose="020B0503020204020204" pitchFamily="34" charset="-122"/>
                  <a:ea typeface="微软雅黑" panose="020B0503020204020204" pitchFamily="34" charset="-122"/>
                  <a:sym typeface="思源黑体" panose="020B0500000000000000" pitchFamily="34" charset="-122"/>
                </a:rPr>
                <a:t>便利</a:t>
              </a:r>
              <a:endParaRPr lang="zh-CN" altLang="en-US" sz="2000">
                <a:latin typeface="微软雅黑" panose="020B0503020204020204" pitchFamily="34" charset="-122"/>
                <a:ea typeface="微软雅黑" panose="020B0503020204020204" pitchFamily="34" charset="-122"/>
                <a:sym typeface="思源黑体" panose="020B0500000000000000" pitchFamily="34" charset="-122"/>
              </a:endParaRPr>
            </a:p>
          </p:txBody>
        </p:sp>
        <p:sp>
          <p:nvSpPr>
            <p:cNvPr id="32" name="文本框 31"/>
            <p:cNvSpPr txBox="1"/>
            <p:nvPr/>
          </p:nvSpPr>
          <p:spPr>
            <a:xfrm flipH="1">
              <a:off x="8327176" y="4405623"/>
              <a:ext cx="2829944" cy="1156855"/>
            </a:xfrm>
            <a:prstGeom prst="rect">
              <a:avLst/>
            </a:prstGeom>
            <a:noFill/>
          </p:spPr>
          <p:txBody>
            <a:bodyPr wrap="square" rtlCol="0">
              <a:spAutoFit/>
            </a:bodyPr>
            <a:lstStyle/>
            <a:p>
              <a:pPr marL="285750" indent="-285750">
                <a:lnSpc>
                  <a:spcPct val="150000"/>
                </a:lnSpc>
                <a:buFont typeface="Wingdings" panose="05000000000000000000" pitchFamily="2" charset="2"/>
                <a:buChar char="u"/>
              </a:pPr>
              <a:r>
                <a:rPr lang="zh-CN" altLang="en-US" sz="1600">
                  <a:latin typeface="微软雅黑" panose="020B0503020204020204" pitchFamily="34" charset="-122"/>
                  <a:ea typeface="微软雅黑" panose="020B0503020204020204" pitchFamily="34" charset="-122"/>
                  <a:sym typeface="思源黑体" panose="020B0500000000000000" pitchFamily="34" charset="-122"/>
                </a:rPr>
                <a:t>购买便利</a:t>
              </a:r>
              <a:endParaRPr lang="en-US" altLang="zh-CN" sz="1600">
                <a:latin typeface="微软雅黑" panose="020B0503020204020204" pitchFamily="34" charset="-122"/>
                <a:ea typeface="微软雅黑" panose="020B0503020204020204" pitchFamily="34" charset="-122"/>
                <a:sym typeface="思源黑体" panose="020B0500000000000000" pitchFamily="34" charset="-122"/>
              </a:endParaRPr>
            </a:p>
            <a:p>
              <a:pPr marL="285750" indent="-285750">
                <a:lnSpc>
                  <a:spcPct val="150000"/>
                </a:lnSpc>
                <a:buFont typeface="Wingdings" panose="05000000000000000000" pitchFamily="2" charset="2"/>
                <a:buChar char="u"/>
              </a:pPr>
              <a:r>
                <a:rPr lang="zh-CN" altLang="en-US" sz="1600">
                  <a:latin typeface="微软雅黑" panose="020B0503020204020204" pitchFamily="34" charset="-122"/>
                  <a:ea typeface="微软雅黑" panose="020B0503020204020204" pitchFamily="34" charset="-122"/>
                  <a:sym typeface="思源黑体" panose="020B0500000000000000" pitchFamily="34" charset="-122"/>
                </a:rPr>
                <a:t>使用便利</a:t>
              </a:r>
              <a:endParaRPr lang="en-US" altLang="zh-CN" sz="1600">
                <a:latin typeface="微软雅黑" panose="020B0503020204020204" pitchFamily="34" charset="-122"/>
                <a:ea typeface="微软雅黑" panose="020B0503020204020204" pitchFamily="34" charset="-122"/>
                <a:sym typeface="思源黑体" panose="020B0500000000000000" pitchFamily="34" charset="-122"/>
              </a:endParaRPr>
            </a:p>
            <a:p>
              <a:pPr marL="285750" indent="-285750">
                <a:lnSpc>
                  <a:spcPct val="150000"/>
                </a:lnSpc>
                <a:buFont typeface="Wingdings" panose="05000000000000000000" pitchFamily="2" charset="2"/>
                <a:buChar char="u"/>
              </a:pPr>
              <a:r>
                <a:rPr lang="zh-CN" altLang="en-US" sz="1600">
                  <a:latin typeface="微软雅黑" panose="020B0503020204020204" pitchFamily="34" charset="-122"/>
                  <a:ea typeface="微软雅黑" panose="020B0503020204020204" pitchFamily="34" charset="-122"/>
                  <a:sym typeface="思源黑体" panose="020B0500000000000000" pitchFamily="34" charset="-122"/>
                </a:rPr>
                <a:t>体验舒适</a:t>
              </a:r>
              <a:endParaRPr lang="zh-CN" altLang="en-US" sz="1600">
                <a:latin typeface="微软雅黑" panose="020B0503020204020204" pitchFamily="34" charset="-122"/>
                <a:ea typeface="微软雅黑" panose="020B0503020204020204" pitchFamily="34" charset="-122"/>
                <a:sym typeface="思源黑体" panose="020B0500000000000000" pitchFamily="34" charset="-122"/>
              </a:endParaRPr>
            </a:p>
          </p:txBody>
        </p:sp>
      </p:grpSp>
      <p:sp>
        <p:nvSpPr>
          <p:cNvPr id="3" name="文本框 2"/>
          <p:cNvSpPr txBox="1"/>
          <p:nvPr/>
        </p:nvSpPr>
        <p:spPr>
          <a:xfrm>
            <a:off x="817948" y="269402"/>
            <a:ext cx="7562367" cy="584775"/>
          </a:xfrm>
          <a:prstGeom prst="rect">
            <a:avLst/>
          </a:prstGeom>
          <a:noFill/>
        </p:spPr>
        <p:txBody>
          <a:bodyPr wrap="square">
            <a:spAutoFit/>
          </a:bodyPr>
          <a:lstStyle/>
          <a:p>
            <a:r>
              <a:rPr lang="zh-CN" altLang="en-US" sz="3200">
                <a:latin typeface="微软雅黑" panose="020B0503020204020204" pitchFamily="34" charset="-122"/>
                <a:ea typeface="微软雅黑" panose="020B0503020204020204" pitchFamily="34" charset="-122"/>
              </a:rPr>
              <a:t>营销</a:t>
            </a:r>
            <a:r>
              <a:rPr lang="en-US" altLang="zh-CN" sz="3200">
                <a:latin typeface="微软雅黑" panose="020B0503020204020204" pitchFamily="34" charset="-122"/>
                <a:ea typeface="微软雅黑" panose="020B0503020204020204" pitchFamily="34" charset="-122"/>
              </a:rPr>
              <a:t>4C</a:t>
            </a:r>
            <a:r>
              <a:rPr lang="zh-CN" altLang="en-US" sz="3200">
                <a:latin typeface="微软雅黑" panose="020B0503020204020204" pitchFamily="34" charset="-122"/>
                <a:ea typeface="微软雅黑" panose="020B0503020204020204" pitchFamily="34" charset="-122"/>
              </a:rPr>
              <a:t>模型</a:t>
            </a:r>
            <a:endParaRPr lang="zh-CN" altLang="en-US" sz="3200">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5:prstTrans prst="peelOff"/>
      </p:transition>
    </mc:Choice>
    <mc:Fallback>
      <p:transition spd="slow">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817948" y="269402"/>
            <a:ext cx="7562367" cy="584775"/>
          </a:xfrm>
          <a:prstGeom prst="rect">
            <a:avLst/>
          </a:prstGeom>
          <a:noFill/>
        </p:spPr>
        <p:txBody>
          <a:bodyPr wrap="square">
            <a:spAutoFit/>
          </a:bodyPr>
          <a:lstStyle/>
          <a:p>
            <a:r>
              <a:rPr lang="en-US" altLang="zh-CN" sz="3200">
                <a:latin typeface="微软雅黑" panose="020B0503020204020204" pitchFamily="34" charset="-122"/>
                <a:ea typeface="微软雅黑" panose="020B0503020204020204" pitchFamily="34" charset="-122"/>
              </a:rPr>
              <a:t>STP</a:t>
            </a:r>
            <a:r>
              <a:rPr lang="zh-CN" altLang="en-US" sz="3200">
                <a:latin typeface="微软雅黑" panose="020B0503020204020204" pitchFamily="34" charset="-122"/>
                <a:ea typeface="微软雅黑" panose="020B0503020204020204" pitchFamily="34" charset="-122"/>
              </a:rPr>
              <a:t>模型</a:t>
            </a:r>
            <a:endParaRPr lang="zh-CN" altLang="en-US" sz="3200">
              <a:latin typeface="微软雅黑" panose="020B0503020204020204" pitchFamily="34" charset="-122"/>
              <a:ea typeface="微软雅黑" panose="020B0503020204020204" pitchFamily="34" charset="-122"/>
            </a:endParaRPr>
          </a:p>
        </p:txBody>
      </p:sp>
      <p:grpSp>
        <p:nvGrpSpPr>
          <p:cNvPr id="3" name="组合 2"/>
          <p:cNvGrpSpPr/>
          <p:nvPr/>
        </p:nvGrpSpPr>
        <p:grpSpPr>
          <a:xfrm>
            <a:off x="4768203" y="958332"/>
            <a:ext cx="2751947" cy="648000"/>
            <a:chOff x="4631635" y="728662"/>
            <a:chExt cx="2751947" cy="648000"/>
          </a:xfrm>
        </p:grpSpPr>
        <p:sp>
          <p:nvSpPr>
            <p:cNvPr id="4" name="圆角矩形 13"/>
            <p:cNvSpPr/>
            <p:nvPr/>
          </p:nvSpPr>
          <p:spPr>
            <a:xfrm>
              <a:off x="4631635" y="728662"/>
              <a:ext cx="2751947" cy="648000"/>
            </a:xfrm>
            <a:prstGeom prst="roundRect">
              <a:avLst>
                <a:gd name="adj" fmla="val 50000"/>
              </a:avLst>
            </a:prstGeom>
            <a:solidFill>
              <a:schemeClr val="bg1"/>
            </a:solidFill>
            <a:ln w="9525">
              <a:gradFill>
                <a:gsLst>
                  <a:gs pos="0">
                    <a:schemeClr val="accent1">
                      <a:alpha val="0"/>
                    </a:schemeClr>
                  </a:gs>
                  <a:gs pos="100000">
                    <a:schemeClr val="accent1"/>
                  </a:gs>
                </a:gsLst>
                <a:lin ang="5400000" scaled="1"/>
              </a:gradFill>
            </a:ln>
            <a:effectLst>
              <a:outerShdw blurRad="368300" dist="203200" dir="5400000" sx="98000" sy="98000" algn="t" rotWithShape="0">
                <a:schemeClr val="accent2">
                  <a:lumMod val="50000"/>
                  <a:alpha val="18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微软雅黑" panose="020B0503020204020204" pitchFamily="34" charset="-122"/>
                <a:ea typeface="微软雅黑" panose="020B0503020204020204" pitchFamily="34" charset="-122"/>
              </a:endParaRPr>
            </a:p>
          </p:txBody>
        </p:sp>
        <p:sp>
          <p:nvSpPr>
            <p:cNvPr id="5" name="文本框 4"/>
            <p:cNvSpPr txBox="1"/>
            <p:nvPr/>
          </p:nvSpPr>
          <p:spPr>
            <a:xfrm>
              <a:off x="5001085" y="821830"/>
              <a:ext cx="2013047" cy="461665"/>
            </a:xfrm>
            <a:prstGeom prst="rect">
              <a:avLst/>
            </a:prstGeom>
            <a:noFill/>
          </p:spPr>
          <p:txBody>
            <a:bodyPr wrap="square" rtlCol="0">
              <a:spAutoFit/>
            </a:bodyPr>
            <a:lstStyle/>
            <a:p>
              <a:pPr marL="0" marR="0" lvl="0" indent="0" algn="ctr" defTabSz="914400" rtl="0" eaLnBrk="1" fontAlgn="auto" latinLnBrk="0" hangingPunct="1">
                <a:lnSpc>
                  <a:spcPct val="100000"/>
                </a:lnSpc>
                <a:spcBef>
                  <a:spcPct val="0"/>
                </a:spcBef>
                <a:spcAft>
                  <a:spcPct val="0"/>
                </a:spcAft>
                <a:buClrTx/>
                <a:buSzTx/>
                <a:buFontTx/>
                <a:buNone/>
                <a:defRPr/>
              </a:pPr>
              <a:r>
                <a:rPr kumimoji="1" lang="en-US" altLang="zh-CN" sz="2400">
                  <a:solidFill>
                    <a:schemeClr val="accent1"/>
                  </a:solidFill>
                  <a:latin typeface="微软雅黑" panose="020B0503020204020204" pitchFamily="34" charset="-122"/>
                  <a:ea typeface="微软雅黑" panose="020B0503020204020204" pitchFamily="34" charset="-122"/>
                </a:rPr>
                <a:t>STP</a:t>
              </a:r>
              <a:r>
                <a:rPr kumimoji="1" lang="zh-CN" altLang="en-US" sz="2400">
                  <a:solidFill>
                    <a:schemeClr val="accent1"/>
                  </a:solidFill>
                  <a:latin typeface="微软雅黑" panose="020B0503020204020204" pitchFamily="34" charset="-122"/>
                  <a:ea typeface="微软雅黑" panose="020B0503020204020204" pitchFamily="34" charset="-122"/>
                </a:rPr>
                <a:t>营销模型</a:t>
              </a:r>
              <a:endParaRPr kumimoji="1" lang="en-US" altLang="zh-CN" sz="2400" b="0" i="0" u="none" strike="noStrike" kern="1200" cap="none" spc="0" normalizeH="0" baseline="0" noProof="0">
                <a:ln>
                  <a:noFill/>
                </a:ln>
                <a:solidFill>
                  <a:schemeClr val="accent1"/>
                </a:solidFill>
                <a:effectLst/>
                <a:uLnTx/>
                <a:uFillTx/>
                <a:latin typeface="微软雅黑" panose="020B0503020204020204" pitchFamily="34" charset="-122"/>
                <a:ea typeface="微软雅黑" panose="020B0503020204020204" pitchFamily="34" charset="-122"/>
              </a:endParaRPr>
            </a:p>
          </p:txBody>
        </p:sp>
      </p:grpSp>
      <p:grpSp>
        <p:nvGrpSpPr>
          <p:cNvPr id="6" name="组合 5"/>
          <p:cNvGrpSpPr/>
          <p:nvPr/>
        </p:nvGrpSpPr>
        <p:grpSpPr>
          <a:xfrm>
            <a:off x="9003620" y="2299666"/>
            <a:ext cx="1651737" cy="1651737"/>
            <a:chOff x="6930834" y="2166730"/>
            <a:chExt cx="1651737" cy="1651737"/>
          </a:xfrm>
        </p:grpSpPr>
        <p:sp>
          <p:nvSpPr>
            <p:cNvPr id="7" name="椭圆 6"/>
            <p:cNvSpPr/>
            <p:nvPr/>
          </p:nvSpPr>
          <p:spPr>
            <a:xfrm>
              <a:off x="6930834" y="2166730"/>
              <a:ext cx="1651737" cy="1651737"/>
            </a:xfrm>
            <a:prstGeom prst="ellipse">
              <a:avLst/>
            </a:prstGeom>
            <a:solidFill>
              <a:schemeClr val="bg1">
                <a:alpha val="50000"/>
              </a:schemeClr>
            </a:solidFill>
            <a:ln w="12700">
              <a:solidFill>
                <a:srgbClr val="16274B">
                  <a:alpha val="50000"/>
                </a:srgbClr>
              </a:solidFill>
              <a:prstDash val="solid"/>
            </a:ln>
            <a:effectLst>
              <a:outerShdw blurRad="368300" dist="203200" dir="5400000" sx="98000" sy="98000" algn="t" rotWithShape="0">
                <a:schemeClr val="accent2">
                  <a:lumMod val="50000"/>
                  <a:alpha val="18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alpha val="50000"/>
                  </a:schemeClr>
                </a:solidFill>
                <a:latin typeface="微软雅黑" panose="020B0503020204020204" pitchFamily="34" charset="-122"/>
                <a:ea typeface="微软雅黑" panose="020B0503020204020204" pitchFamily="34" charset="-122"/>
              </a:endParaRPr>
            </a:p>
          </p:txBody>
        </p:sp>
        <p:sp>
          <p:nvSpPr>
            <p:cNvPr id="8" name="椭圆 7"/>
            <p:cNvSpPr/>
            <p:nvPr/>
          </p:nvSpPr>
          <p:spPr>
            <a:xfrm>
              <a:off x="6962445" y="2198341"/>
              <a:ext cx="1588514" cy="1588514"/>
            </a:xfrm>
            <a:prstGeom prst="ellipse">
              <a:avLst/>
            </a:prstGeom>
            <a:solidFill>
              <a:srgbClr val="16274B"/>
            </a:solidFill>
            <a:ln w="952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panose="020B0503020204020204" pitchFamily="34" charset="-122"/>
                <a:ea typeface="微软雅黑" panose="020B0503020204020204" pitchFamily="34" charset="-122"/>
              </a:endParaRPr>
            </a:p>
          </p:txBody>
        </p:sp>
        <p:sp>
          <p:nvSpPr>
            <p:cNvPr id="9" name="文本框 8"/>
            <p:cNvSpPr txBox="1"/>
            <p:nvPr/>
          </p:nvSpPr>
          <p:spPr>
            <a:xfrm>
              <a:off x="7014603" y="2636374"/>
              <a:ext cx="1484198" cy="646331"/>
            </a:xfrm>
            <a:prstGeom prst="rect">
              <a:avLst/>
            </a:prstGeom>
            <a:noFill/>
          </p:spPr>
          <p:txBody>
            <a:bodyPr wrap="square" rtlCol="0">
              <a:spAutoFit/>
            </a:bodyPr>
            <a:lstStyle/>
            <a:p>
              <a:pPr marL="0" marR="0" lvl="0" indent="0" algn="ctr" defTabSz="914400" rtl="0" eaLnBrk="1" fontAlgn="auto" latinLnBrk="0" hangingPunct="1">
                <a:lnSpc>
                  <a:spcPct val="100000"/>
                </a:lnSpc>
                <a:spcBef>
                  <a:spcPct val="0"/>
                </a:spcBef>
                <a:spcAft>
                  <a:spcPct val="0"/>
                </a:spcAft>
                <a:buClrTx/>
                <a:buSzTx/>
                <a:buFontTx/>
                <a:buNone/>
                <a:defRPr/>
              </a:pPr>
              <a:r>
                <a:rPr kumimoji="1" lang="zh-CN" altLang="en-US" sz="2000">
                  <a:solidFill>
                    <a:schemeClr val="bg1"/>
                  </a:solidFill>
                  <a:latin typeface="微软雅黑" panose="020B0503020204020204" pitchFamily="34" charset="-122"/>
                  <a:ea typeface="微软雅黑" panose="020B0503020204020204" pitchFamily="34" charset="-122"/>
                </a:rPr>
                <a:t>定位</a:t>
              </a:r>
              <a:r>
                <a:rPr kumimoji="1" lang="en-US" altLang="zh-CN" sz="1600">
                  <a:solidFill>
                    <a:schemeClr val="bg1"/>
                  </a:solidFill>
                  <a:latin typeface="微软雅黑" panose="020B0503020204020204" pitchFamily="34" charset="-122"/>
                  <a:ea typeface="微软雅黑" panose="020B0503020204020204" pitchFamily="34" charset="-122"/>
                </a:rPr>
                <a:t>Positioning</a:t>
              </a:r>
              <a:endParaRPr kumimoji="1" lang="en-US" altLang="zh-CN" sz="1600" b="0" i="0" u="none" strike="noStrike" kern="1200" cap="none" spc="0" normalizeH="0" baseline="0" noProof="0">
                <a:ln>
                  <a:noFill/>
                </a:ln>
                <a:solidFill>
                  <a:schemeClr val="bg1"/>
                </a:solidFill>
                <a:effectLst/>
                <a:uLnTx/>
                <a:uFillTx/>
                <a:latin typeface="微软雅黑" panose="020B0503020204020204" pitchFamily="34" charset="-122"/>
                <a:ea typeface="微软雅黑" panose="020B0503020204020204" pitchFamily="34" charset="-122"/>
              </a:endParaRPr>
            </a:p>
          </p:txBody>
        </p:sp>
      </p:grpSp>
      <p:grpSp>
        <p:nvGrpSpPr>
          <p:cNvPr id="10" name="组合 9"/>
          <p:cNvGrpSpPr/>
          <p:nvPr/>
        </p:nvGrpSpPr>
        <p:grpSpPr>
          <a:xfrm>
            <a:off x="1729249" y="2299666"/>
            <a:ext cx="1651737" cy="1651737"/>
            <a:chOff x="3864806" y="2166730"/>
            <a:chExt cx="1651737" cy="1651737"/>
          </a:xfrm>
        </p:grpSpPr>
        <p:sp>
          <p:nvSpPr>
            <p:cNvPr id="11" name="文本框 10"/>
            <p:cNvSpPr txBox="1"/>
            <p:nvPr/>
          </p:nvSpPr>
          <p:spPr>
            <a:xfrm>
              <a:off x="3948575" y="2792543"/>
              <a:ext cx="1484198" cy="400110"/>
            </a:xfrm>
            <a:prstGeom prst="rect">
              <a:avLst/>
            </a:prstGeom>
            <a:noFill/>
          </p:spPr>
          <p:txBody>
            <a:bodyPr wrap="square" rtlCol="0">
              <a:spAutoFit/>
            </a:bodyPr>
            <a:lstStyle/>
            <a:p>
              <a:pPr marL="0" marR="0" lvl="0" indent="0" algn="ctr" defTabSz="914400" rtl="0" eaLnBrk="1" fontAlgn="auto" latinLnBrk="0" hangingPunct="1">
                <a:lnSpc>
                  <a:spcPct val="100000"/>
                </a:lnSpc>
                <a:spcBef>
                  <a:spcPct val="0"/>
                </a:spcBef>
                <a:spcAft>
                  <a:spcPct val="0"/>
                </a:spcAft>
                <a:buClrTx/>
                <a:buSzTx/>
                <a:buFontTx/>
                <a:buNone/>
                <a:defRPr/>
              </a:pPr>
              <a:r>
                <a:rPr kumimoji="1" lang="en-US" altLang="zh-CN" sz="2000" b="0" i="0" u="none" strike="noStrike" kern="1200" cap="none" spc="0" normalizeH="0" baseline="0" noProof="0">
                  <a:ln>
                    <a:noFill/>
                  </a:ln>
                  <a:solidFill>
                    <a:srgbClr val="F5F9FC"/>
                  </a:solidFill>
                  <a:effectLst/>
                  <a:uLnTx/>
                  <a:uFillTx/>
                  <a:latin typeface="微软雅黑" panose="020B0503020204020204" pitchFamily="34" charset="-122"/>
                  <a:ea typeface="微软雅黑" panose="020B0503020204020204" pitchFamily="34" charset="-122"/>
                </a:rPr>
                <a:t>01</a:t>
              </a:r>
              <a:endParaRPr kumimoji="1" lang="en-US" altLang="zh-CN" sz="2000" b="0" i="0" u="none" strike="noStrike" kern="1200" cap="none" spc="0" normalizeH="0" baseline="0" noProof="0">
                <a:ln>
                  <a:noFill/>
                </a:ln>
                <a:solidFill>
                  <a:srgbClr val="F5F9FC"/>
                </a:solidFill>
                <a:effectLst/>
                <a:uLnTx/>
                <a:uFillTx/>
                <a:latin typeface="微软雅黑" panose="020B0503020204020204" pitchFamily="34" charset="-122"/>
                <a:ea typeface="微软雅黑" panose="020B0503020204020204" pitchFamily="34" charset="-122"/>
              </a:endParaRPr>
            </a:p>
          </p:txBody>
        </p:sp>
        <p:sp>
          <p:nvSpPr>
            <p:cNvPr id="12" name="椭圆 11"/>
            <p:cNvSpPr/>
            <p:nvPr/>
          </p:nvSpPr>
          <p:spPr>
            <a:xfrm>
              <a:off x="3864806" y="2166730"/>
              <a:ext cx="1651737" cy="1651737"/>
            </a:xfrm>
            <a:prstGeom prst="ellipse">
              <a:avLst/>
            </a:prstGeom>
            <a:solidFill>
              <a:schemeClr val="bg1">
                <a:alpha val="50000"/>
              </a:schemeClr>
            </a:solidFill>
            <a:ln w="12700">
              <a:solidFill>
                <a:srgbClr val="555D66">
                  <a:alpha val="50000"/>
                </a:srgbClr>
              </a:solidFill>
              <a:prstDash val="solid"/>
            </a:ln>
            <a:effectLst>
              <a:outerShdw blurRad="368300" dist="203200" dir="5400000" sx="98000" sy="98000" algn="t" rotWithShape="0">
                <a:schemeClr val="accent2">
                  <a:lumMod val="50000"/>
                  <a:alpha val="18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alpha val="50000"/>
                  </a:schemeClr>
                </a:solidFill>
                <a:latin typeface="微软雅黑" panose="020B0503020204020204" pitchFamily="34" charset="-122"/>
                <a:ea typeface="微软雅黑" panose="020B0503020204020204" pitchFamily="34" charset="-122"/>
              </a:endParaRPr>
            </a:p>
          </p:txBody>
        </p:sp>
        <p:sp>
          <p:nvSpPr>
            <p:cNvPr id="13" name="椭圆 12"/>
            <p:cNvSpPr/>
            <p:nvPr/>
          </p:nvSpPr>
          <p:spPr>
            <a:xfrm>
              <a:off x="3896417" y="2198341"/>
              <a:ext cx="1588514" cy="1588514"/>
            </a:xfrm>
            <a:prstGeom prst="ellipse">
              <a:avLst/>
            </a:prstGeom>
            <a:solidFill>
              <a:srgbClr val="555D66"/>
            </a:solidFill>
            <a:ln w="9525">
              <a:solidFill>
                <a:srgbClr val="555D66"/>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panose="020B0503020204020204" pitchFamily="34" charset="-122"/>
                <a:ea typeface="微软雅黑" panose="020B0503020204020204" pitchFamily="34" charset="-122"/>
              </a:endParaRPr>
            </a:p>
          </p:txBody>
        </p:sp>
        <p:sp>
          <p:nvSpPr>
            <p:cNvPr id="14" name="文本框 13"/>
            <p:cNvSpPr txBox="1"/>
            <p:nvPr/>
          </p:nvSpPr>
          <p:spPr>
            <a:xfrm>
              <a:off x="3896417" y="2636375"/>
              <a:ext cx="1567968" cy="646331"/>
            </a:xfrm>
            <a:prstGeom prst="rect">
              <a:avLst/>
            </a:prstGeom>
            <a:noFill/>
          </p:spPr>
          <p:txBody>
            <a:bodyPr wrap="square" rtlCol="0">
              <a:spAutoFit/>
            </a:bodyPr>
            <a:lstStyle/>
            <a:p>
              <a:pPr marL="0" marR="0" lvl="0" indent="0" algn="ctr" defTabSz="914400" rtl="0" eaLnBrk="1" fontAlgn="auto" latinLnBrk="0" hangingPunct="1">
                <a:lnSpc>
                  <a:spcPct val="100000"/>
                </a:lnSpc>
                <a:spcBef>
                  <a:spcPct val="0"/>
                </a:spcBef>
                <a:spcAft>
                  <a:spcPct val="0"/>
                </a:spcAft>
                <a:buClrTx/>
                <a:buSzTx/>
                <a:buFontTx/>
                <a:buNone/>
                <a:defRPr/>
              </a:pPr>
              <a:r>
                <a:rPr kumimoji="1" lang="zh-CN" altLang="en-US" sz="2000" b="0" i="0" u="none" strike="noStrike" kern="1200" cap="none" spc="0" normalizeH="0" baseline="0" noProof="0">
                  <a:ln>
                    <a:noFill/>
                  </a:ln>
                  <a:solidFill>
                    <a:schemeClr val="bg1"/>
                  </a:solidFill>
                  <a:effectLst/>
                  <a:uLnTx/>
                  <a:uFillTx/>
                  <a:latin typeface="微软雅黑" panose="020B0503020204020204" pitchFamily="34" charset="-122"/>
                  <a:ea typeface="微软雅黑" panose="020B0503020204020204" pitchFamily="34" charset="-122"/>
                </a:rPr>
                <a:t>市场细分</a:t>
              </a:r>
              <a:r>
                <a:rPr kumimoji="1" lang="en-US" altLang="zh-CN" sz="1600" b="0" i="0" u="none" strike="noStrike" kern="1200" cap="none" spc="0" normalizeH="0" baseline="0" noProof="0">
                  <a:ln>
                    <a:noFill/>
                  </a:ln>
                  <a:solidFill>
                    <a:schemeClr val="bg1"/>
                  </a:solidFill>
                  <a:effectLst/>
                  <a:uLnTx/>
                  <a:uFillTx/>
                  <a:latin typeface="微软雅黑" panose="020B0503020204020204" pitchFamily="34" charset="-122"/>
                  <a:ea typeface="微软雅黑" panose="020B0503020204020204" pitchFamily="34" charset="-122"/>
                </a:rPr>
                <a:t>Segmentation</a:t>
              </a:r>
              <a:endParaRPr kumimoji="1" lang="en-US" altLang="zh-CN" sz="1600" b="0" i="0" u="none" strike="noStrike" kern="1200" cap="none" spc="0" normalizeH="0" baseline="0" noProof="0">
                <a:ln>
                  <a:noFill/>
                </a:ln>
                <a:solidFill>
                  <a:schemeClr val="bg1"/>
                </a:solidFill>
                <a:effectLst/>
                <a:uLnTx/>
                <a:uFillTx/>
                <a:latin typeface="微软雅黑" panose="020B0503020204020204" pitchFamily="34" charset="-122"/>
                <a:ea typeface="微软雅黑" panose="020B0503020204020204" pitchFamily="34" charset="-122"/>
              </a:endParaRPr>
            </a:p>
          </p:txBody>
        </p:sp>
      </p:grpSp>
      <p:grpSp>
        <p:nvGrpSpPr>
          <p:cNvPr id="15" name="组合 14"/>
          <p:cNvGrpSpPr/>
          <p:nvPr/>
        </p:nvGrpSpPr>
        <p:grpSpPr>
          <a:xfrm>
            <a:off x="5318308" y="2299666"/>
            <a:ext cx="1651737" cy="1651737"/>
            <a:chOff x="5378237" y="2166730"/>
            <a:chExt cx="1651737" cy="1651737"/>
          </a:xfrm>
        </p:grpSpPr>
        <p:sp>
          <p:nvSpPr>
            <p:cNvPr id="16" name="椭圆 15"/>
            <p:cNvSpPr/>
            <p:nvPr/>
          </p:nvSpPr>
          <p:spPr>
            <a:xfrm>
              <a:off x="5409848" y="2198341"/>
              <a:ext cx="1588514" cy="1588514"/>
            </a:xfrm>
            <a:prstGeom prst="ellipse">
              <a:avLst/>
            </a:prstGeom>
            <a:solidFill>
              <a:schemeClr val="accent1"/>
            </a:solidFill>
            <a:ln w="9525">
              <a:gradFill>
                <a:gsLst>
                  <a:gs pos="30000">
                    <a:schemeClr val="accent1">
                      <a:alpha val="0"/>
                    </a:schemeClr>
                  </a:gs>
                  <a:gs pos="100000">
                    <a:schemeClr val="accent1"/>
                  </a:gs>
                </a:gsLst>
                <a:lin ang="5400000" scaled="0"/>
              </a:gra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latin typeface="微软雅黑" panose="020B0503020204020204" pitchFamily="34" charset="-122"/>
                <a:ea typeface="微软雅黑" panose="020B0503020204020204" pitchFamily="34" charset="-122"/>
              </a:endParaRPr>
            </a:p>
          </p:txBody>
        </p:sp>
        <p:sp>
          <p:nvSpPr>
            <p:cNvPr id="17" name="文本框 16"/>
            <p:cNvSpPr txBox="1"/>
            <p:nvPr/>
          </p:nvSpPr>
          <p:spPr>
            <a:xfrm>
              <a:off x="5462006" y="2638655"/>
              <a:ext cx="1484198" cy="646331"/>
            </a:xfrm>
            <a:prstGeom prst="rect">
              <a:avLst/>
            </a:prstGeom>
            <a:noFill/>
          </p:spPr>
          <p:txBody>
            <a:bodyPr wrap="square" rtlCol="0">
              <a:spAutoFit/>
            </a:bodyPr>
            <a:lstStyle/>
            <a:p>
              <a:pPr marL="0" marR="0" lvl="0" indent="0" algn="ctr" defTabSz="914400" rtl="0" eaLnBrk="1" fontAlgn="auto" latinLnBrk="0" hangingPunct="1">
                <a:lnSpc>
                  <a:spcPct val="100000"/>
                </a:lnSpc>
                <a:spcBef>
                  <a:spcPct val="0"/>
                </a:spcBef>
                <a:spcAft>
                  <a:spcPct val="0"/>
                </a:spcAft>
                <a:buClrTx/>
                <a:buSzTx/>
                <a:buFontTx/>
                <a:buNone/>
                <a:defRPr/>
              </a:pPr>
              <a:r>
                <a:rPr kumimoji="1" lang="zh-CN" altLang="en-US" sz="2000">
                  <a:solidFill>
                    <a:srgbClr val="F5F9FC"/>
                  </a:solidFill>
                  <a:latin typeface="微软雅黑" panose="020B0503020204020204" pitchFamily="34" charset="-122"/>
                  <a:ea typeface="微软雅黑" panose="020B0503020204020204" pitchFamily="34" charset="-122"/>
                </a:rPr>
                <a:t>目标市场</a:t>
              </a:r>
              <a:r>
                <a:rPr kumimoji="1" lang="en-US" altLang="zh-CN" sz="1600">
                  <a:solidFill>
                    <a:srgbClr val="F5F9FC"/>
                  </a:solidFill>
                  <a:latin typeface="微软雅黑" panose="020B0503020204020204" pitchFamily="34" charset="-122"/>
                  <a:ea typeface="微软雅黑" panose="020B0503020204020204" pitchFamily="34" charset="-122"/>
                </a:rPr>
                <a:t>Targeting</a:t>
              </a:r>
              <a:endParaRPr kumimoji="1" lang="en-US" altLang="zh-CN" sz="1600" b="0" i="0" u="none" strike="noStrike" kern="1200" cap="none" spc="0" normalizeH="0" baseline="0" noProof="0">
                <a:ln>
                  <a:noFill/>
                </a:ln>
                <a:solidFill>
                  <a:srgbClr val="F5F9FC"/>
                </a:solidFill>
                <a:effectLst/>
                <a:uLnTx/>
                <a:uFillTx/>
                <a:latin typeface="微软雅黑" panose="020B0503020204020204" pitchFamily="34" charset="-122"/>
                <a:ea typeface="微软雅黑" panose="020B0503020204020204" pitchFamily="34" charset="-122"/>
              </a:endParaRPr>
            </a:p>
          </p:txBody>
        </p:sp>
        <p:sp>
          <p:nvSpPr>
            <p:cNvPr id="18" name="椭圆 17"/>
            <p:cNvSpPr/>
            <p:nvPr/>
          </p:nvSpPr>
          <p:spPr>
            <a:xfrm>
              <a:off x="5378237" y="2166730"/>
              <a:ext cx="1651737" cy="1651737"/>
            </a:xfrm>
            <a:prstGeom prst="ellipse">
              <a:avLst/>
            </a:prstGeom>
            <a:noFill/>
            <a:ln w="12700">
              <a:solidFill>
                <a:schemeClr val="accent1">
                  <a:alpha val="50000"/>
                </a:schemeClr>
              </a:solidFill>
              <a:prstDash val="solid"/>
            </a:ln>
            <a:effectLst>
              <a:outerShdw blurRad="368300" dist="203200" dir="5400000" sx="98000" sy="98000" algn="t" rotWithShape="0">
                <a:schemeClr val="accent2">
                  <a:lumMod val="50000"/>
                  <a:alpha val="18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alpha val="50000"/>
                  </a:schemeClr>
                </a:solidFill>
                <a:latin typeface="微软雅黑" panose="020B0503020204020204" pitchFamily="34" charset="-122"/>
                <a:ea typeface="微软雅黑" panose="020B0503020204020204" pitchFamily="34" charset="-122"/>
              </a:endParaRPr>
            </a:p>
          </p:txBody>
        </p:sp>
      </p:grpSp>
      <p:cxnSp>
        <p:nvCxnSpPr>
          <p:cNvPr id="19" name="肘形连接符 41"/>
          <p:cNvCxnSpPr>
            <a:stCxn id="4" idx="2"/>
            <a:endCxn id="12" idx="0"/>
          </p:cNvCxnSpPr>
          <p:nvPr/>
        </p:nvCxnSpPr>
        <p:spPr>
          <a:xfrm rot="5400000">
            <a:off x="4002981" y="158470"/>
            <a:ext cx="693334" cy="3589059"/>
          </a:xfrm>
          <a:prstGeom prst="bentConnector3">
            <a:avLst/>
          </a:prstGeom>
          <a:ln w="12700">
            <a:solidFill>
              <a:schemeClr val="accent1"/>
            </a:solidFill>
            <a:prstDash val="dash"/>
          </a:ln>
        </p:spPr>
        <p:style>
          <a:lnRef idx="1">
            <a:schemeClr val="accent1"/>
          </a:lnRef>
          <a:fillRef idx="0">
            <a:schemeClr val="accent1"/>
          </a:fillRef>
          <a:effectRef idx="0">
            <a:schemeClr val="accent1"/>
          </a:effectRef>
          <a:fontRef idx="minor">
            <a:schemeClr val="tx1"/>
          </a:fontRef>
        </p:style>
      </p:cxnSp>
      <p:cxnSp>
        <p:nvCxnSpPr>
          <p:cNvPr id="20" name="肘形连接符 46"/>
          <p:cNvCxnSpPr>
            <a:stCxn id="4" idx="2"/>
            <a:endCxn id="7" idx="0"/>
          </p:cNvCxnSpPr>
          <p:nvPr/>
        </p:nvCxnSpPr>
        <p:spPr>
          <a:xfrm rot="16200000" flipH="1">
            <a:off x="7640166" y="110343"/>
            <a:ext cx="693334" cy="3685312"/>
          </a:xfrm>
          <a:prstGeom prst="bentConnector3">
            <a:avLst>
              <a:gd name="adj1" fmla="val 50000"/>
            </a:avLst>
          </a:prstGeom>
          <a:ln w="12700">
            <a:solidFill>
              <a:schemeClr val="accent1"/>
            </a:solidFill>
            <a:prstDash val="dash"/>
          </a:ln>
        </p:spPr>
        <p:style>
          <a:lnRef idx="1">
            <a:schemeClr val="accent1"/>
          </a:lnRef>
          <a:fillRef idx="0">
            <a:schemeClr val="accent1"/>
          </a:fillRef>
          <a:effectRef idx="0">
            <a:schemeClr val="accent1"/>
          </a:effectRef>
          <a:fontRef idx="minor">
            <a:schemeClr val="tx1"/>
          </a:fontRef>
        </p:style>
      </p:cxnSp>
      <p:sp>
        <p:nvSpPr>
          <p:cNvPr id="21" name="三角形 57"/>
          <p:cNvSpPr/>
          <p:nvPr/>
        </p:nvSpPr>
        <p:spPr>
          <a:xfrm rot="10800000">
            <a:off x="2480207" y="2185267"/>
            <a:ext cx="158400" cy="108000"/>
          </a:xfrm>
          <a:prstGeom prst="triangle">
            <a:avLst/>
          </a:prstGeom>
          <a:solidFill>
            <a:schemeClr val="accent1"/>
          </a:solidFill>
          <a:ln w="9525">
            <a:gradFill>
              <a:gsLst>
                <a:gs pos="0">
                  <a:schemeClr val="accent1">
                    <a:alpha val="0"/>
                  </a:schemeClr>
                </a:gs>
                <a:gs pos="100000">
                  <a:schemeClr val="accent1"/>
                </a:gs>
              </a:gsLst>
              <a:lin ang="5400000" scaled="1"/>
            </a:gradFill>
          </a:ln>
          <a:effectLst>
            <a:outerShdw blurRad="368300" dist="203200" dir="5400000" sx="98000" sy="98000" algn="t" rotWithShape="0">
              <a:schemeClr val="accent2">
                <a:lumMod val="50000"/>
                <a:alpha val="18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微软雅黑" panose="020B0503020204020204" pitchFamily="34" charset="-122"/>
              <a:ea typeface="微软雅黑" panose="020B0503020204020204" pitchFamily="34" charset="-122"/>
            </a:endParaRPr>
          </a:p>
        </p:txBody>
      </p:sp>
      <p:sp>
        <p:nvSpPr>
          <p:cNvPr id="22" name="三角形 60"/>
          <p:cNvSpPr/>
          <p:nvPr/>
        </p:nvSpPr>
        <p:spPr>
          <a:xfrm rot="10800000">
            <a:off x="6068506" y="2191144"/>
            <a:ext cx="158400" cy="108000"/>
          </a:xfrm>
          <a:prstGeom prst="triangle">
            <a:avLst/>
          </a:prstGeom>
          <a:solidFill>
            <a:schemeClr val="accent1"/>
          </a:solidFill>
          <a:ln w="9525">
            <a:gradFill>
              <a:gsLst>
                <a:gs pos="0">
                  <a:schemeClr val="accent1">
                    <a:alpha val="0"/>
                  </a:schemeClr>
                </a:gs>
                <a:gs pos="100000">
                  <a:schemeClr val="accent1"/>
                </a:gs>
              </a:gsLst>
              <a:lin ang="5400000" scaled="1"/>
            </a:gradFill>
          </a:ln>
          <a:effectLst>
            <a:outerShdw blurRad="368300" dist="203200" dir="5400000" sx="98000" sy="98000" algn="t" rotWithShape="0">
              <a:schemeClr val="accent2">
                <a:lumMod val="50000"/>
                <a:alpha val="18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微软雅黑" panose="020B0503020204020204" pitchFamily="34" charset="-122"/>
              <a:ea typeface="微软雅黑" panose="020B0503020204020204" pitchFamily="34" charset="-122"/>
            </a:endParaRPr>
          </a:p>
        </p:txBody>
      </p:sp>
      <p:sp>
        <p:nvSpPr>
          <p:cNvPr id="23" name="三角形 61"/>
          <p:cNvSpPr/>
          <p:nvPr/>
        </p:nvSpPr>
        <p:spPr>
          <a:xfrm rot="10800000">
            <a:off x="9758344" y="2185268"/>
            <a:ext cx="158400" cy="108000"/>
          </a:xfrm>
          <a:prstGeom prst="triangle">
            <a:avLst/>
          </a:prstGeom>
          <a:solidFill>
            <a:schemeClr val="accent1"/>
          </a:solidFill>
          <a:ln w="9525">
            <a:gradFill>
              <a:gsLst>
                <a:gs pos="0">
                  <a:schemeClr val="accent1">
                    <a:alpha val="0"/>
                  </a:schemeClr>
                </a:gs>
                <a:gs pos="100000">
                  <a:schemeClr val="accent1"/>
                </a:gs>
              </a:gsLst>
              <a:lin ang="5400000" scaled="1"/>
            </a:gradFill>
          </a:ln>
          <a:effectLst>
            <a:outerShdw blurRad="368300" dist="203200" dir="5400000" sx="98000" sy="98000" algn="t" rotWithShape="0">
              <a:schemeClr val="accent2">
                <a:lumMod val="50000"/>
                <a:alpha val="18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微软雅黑" panose="020B0503020204020204" pitchFamily="34" charset="-122"/>
              <a:ea typeface="微软雅黑" panose="020B0503020204020204" pitchFamily="34" charset="-122"/>
            </a:endParaRPr>
          </a:p>
        </p:txBody>
      </p:sp>
      <p:cxnSp>
        <p:nvCxnSpPr>
          <p:cNvPr id="24" name="直线连接符 50"/>
          <p:cNvCxnSpPr>
            <a:endCxn id="18" idx="0"/>
          </p:cNvCxnSpPr>
          <p:nvPr/>
        </p:nvCxnSpPr>
        <p:spPr>
          <a:xfrm>
            <a:off x="6144176" y="1900061"/>
            <a:ext cx="1" cy="399605"/>
          </a:xfrm>
          <a:prstGeom prst="line">
            <a:avLst/>
          </a:prstGeom>
          <a:ln w="12700">
            <a:solidFill>
              <a:schemeClr val="accent1"/>
            </a:solidFill>
            <a:prstDash val="dash"/>
          </a:ln>
        </p:spPr>
        <p:style>
          <a:lnRef idx="1">
            <a:schemeClr val="accent1"/>
          </a:lnRef>
          <a:fillRef idx="0">
            <a:schemeClr val="accent1"/>
          </a:fillRef>
          <a:effectRef idx="0">
            <a:schemeClr val="accent1"/>
          </a:effectRef>
          <a:fontRef idx="minor">
            <a:schemeClr val="tx1"/>
          </a:fontRef>
        </p:style>
      </p:cxnSp>
      <p:grpSp>
        <p:nvGrpSpPr>
          <p:cNvPr id="25" name="组合 24"/>
          <p:cNvGrpSpPr/>
          <p:nvPr/>
        </p:nvGrpSpPr>
        <p:grpSpPr>
          <a:xfrm rot="5400000">
            <a:off x="2506558" y="3111698"/>
            <a:ext cx="369332" cy="2016294"/>
            <a:chOff x="10067556" y="3761508"/>
            <a:chExt cx="363199" cy="562457"/>
          </a:xfrm>
        </p:grpSpPr>
        <p:cxnSp>
          <p:nvCxnSpPr>
            <p:cNvPr id="26" name="曲线连接符 176"/>
            <p:cNvCxnSpPr/>
            <p:nvPr/>
          </p:nvCxnSpPr>
          <p:spPr>
            <a:xfrm flipV="1">
              <a:off x="10067556" y="3761508"/>
              <a:ext cx="363199" cy="315061"/>
            </a:xfrm>
            <a:prstGeom prst="curvedConnector3">
              <a:avLst/>
            </a:prstGeom>
            <a:ln>
              <a:solidFill>
                <a:srgbClr val="555D66"/>
              </a:solidFill>
            </a:ln>
          </p:spPr>
          <p:style>
            <a:lnRef idx="1">
              <a:schemeClr val="accent1"/>
            </a:lnRef>
            <a:fillRef idx="0">
              <a:schemeClr val="accent1"/>
            </a:fillRef>
            <a:effectRef idx="0">
              <a:schemeClr val="accent1"/>
            </a:effectRef>
            <a:fontRef idx="minor">
              <a:schemeClr val="tx1"/>
            </a:fontRef>
          </p:style>
        </p:cxnSp>
        <p:cxnSp>
          <p:nvCxnSpPr>
            <p:cNvPr id="27" name="曲线连接符 178"/>
            <p:cNvCxnSpPr/>
            <p:nvPr/>
          </p:nvCxnSpPr>
          <p:spPr>
            <a:xfrm>
              <a:off x="10067556" y="4076569"/>
              <a:ext cx="363199" cy="247396"/>
            </a:xfrm>
            <a:prstGeom prst="curvedConnector3">
              <a:avLst>
                <a:gd name="adj1" fmla="val 50000"/>
              </a:avLst>
            </a:prstGeom>
            <a:ln>
              <a:solidFill>
                <a:srgbClr val="555D66"/>
              </a:solidFill>
            </a:ln>
          </p:spPr>
          <p:style>
            <a:lnRef idx="1">
              <a:schemeClr val="accent1"/>
            </a:lnRef>
            <a:fillRef idx="0">
              <a:schemeClr val="accent1"/>
            </a:fillRef>
            <a:effectRef idx="0">
              <a:schemeClr val="accent1"/>
            </a:effectRef>
            <a:fontRef idx="minor">
              <a:schemeClr val="tx1"/>
            </a:fontRef>
          </p:style>
        </p:cxnSp>
      </p:grpSp>
      <p:sp>
        <p:nvSpPr>
          <p:cNvPr id="28" name="矩形 27"/>
          <p:cNvSpPr/>
          <p:nvPr/>
        </p:nvSpPr>
        <p:spPr>
          <a:xfrm>
            <a:off x="614642" y="4304284"/>
            <a:ext cx="1651737" cy="519764"/>
          </a:xfrm>
          <a:prstGeom prst="rect">
            <a:avLst/>
          </a:prstGeom>
          <a:noFill/>
          <a:ln>
            <a:solidFill>
              <a:srgbClr val="555D6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zh-CN" altLang="en-US" sz="1600">
                <a:solidFill>
                  <a:srgbClr val="555D66"/>
                </a:solidFill>
                <a:latin typeface="Abadi" panose="020B0604020104020204" pitchFamily="34" charset="0"/>
                <a:ea typeface="微软雅黑" panose="020B0503020204020204" pitchFamily="34" charset="-122"/>
              </a:rPr>
              <a:t>细分市场基础</a:t>
            </a:r>
            <a:endParaRPr lang="zh-CN" altLang="en-US" sz="1600">
              <a:solidFill>
                <a:srgbClr val="555D66"/>
              </a:solidFill>
              <a:latin typeface="Abadi" panose="020B0604020104020204" pitchFamily="34" charset="0"/>
              <a:ea typeface="微软雅黑" panose="020B0503020204020204" pitchFamily="34" charset="-122"/>
            </a:endParaRPr>
          </a:p>
        </p:txBody>
      </p:sp>
      <p:sp>
        <p:nvSpPr>
          <p:cNvPr id="29" name="矩形 28"/>
          <p:cNvSpPr/>
          <p:nvPr/>
        </p:nvSpPr>
        <p:spPr>
          <a:xfrm>
            <a:off x="2396691" y="4319898"/>
            <a:ext cx="1824987" cy="519764"/>
          </a:xfrm>
          <a:prstGeom prst="rect">
            <a:avLst/>
          </a:prstGeom>
          <a:noFill/>
          <a:ln>
            <a:solidFill>
              <a:srgbClr val="555D6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zh-CN" altLang="en-US" sz="1400">
                <a:solidFill>
                  <a:srgbClr val="555D66"/>
                </a:solidFill>
                <a:latin typeface="Abadi" panose="020B0604020104020204" pitchFamily="34" charset="0"/>
                <a:ea typeface="微软雅黑" panose="020B0503020204020204" pitchFamily="34" charset="-122"/>
              </a:rPr>
              <a:t>确定有效细分的标准</a:t>
            </a:r>
            <a:endParaRPr lang="zh-CN" altLang="en-US" sz="1400">
              <a:solidFill>
                <a:srgbClr val="555D66"/>
              </a:solidFill>
              <a:latin typeface="Abadi" panose="020B0604020104020204" pitchFamily="34" charset="0"/>
              <a:ea typeface="微软雅黑" panose="020B0503020204020204" pitchFamily="34" charset="-122"/>
            </a:endParaRPr>
          </a:p>
        </p:txBody>
      </p:sp>
      <p:grpSp>
        <p:nvGrpSpPr>
          <p:cNvPr id="30" name="组合 29"/>
          <p:cNvGrpSpPr/>
          <p:nvPr/>
        </p:nvGrpSpPr>
        <p:grpSpPr>
          <a:xfrm rot="5400000">
            <a:off x="9853361" y="3181236"/>
            <a:ext cx="369332" cy="2016294"/>
            <a:chOff x="10067556" y="3761508"/>
            <a:chExt cx="363199" cy="562457"/>
          </a:xfrm>
        </p:grpSpPr>
        <p:cxnSp>
          <p:nvCxnSpPr>
            <p:cNvPr id="31" name="曲线连接符 176"/>
            <p:cNvCxnSpPr/>
            <p:nvPr/>
          </p:nvCxnSpPr>
          <p:spPr>
            <a:xfrm flipV="1">
              <a:off x="10067556" y="3761508"/>
              <a:ext cx="363199" cy="315061"/>
            </a:xfrm>
            <a:prstGeom prst="curvedConnector3">
              <a:avLst/>
            </a:prstGeom>
            <a:ln>
              <a:solidFill>
                <a:srgbClr val="16274B"/>
              </a:solidFill>
            </a:ln>
          </p:spPr>
          <p:style>
            <a:lnRef idx="1">
              <a:schemeClr val="accent1"/>
            </a:lnRef>
            <a:fillRef idx="0">
              <a:schemeClr val="accent1"/>
            </a:fillRef>
            <a:effectRef idx="0">
              <a:schemeClr val="accent1"/>
            </a:effectRef>
            <a:fontRef idx="minor">
              <a:schemeClr val="tx1"/>
            </a:fontRef>
          </p:style>
        </p:cxnSp>
        <p:cxnSp>
          <p:nvCxnSpPr>
            <p:cNvPr id="32" name="曲线连接符 178"/>
            <p:cNvCxnSpPr/>
            <p:nvPr/>
          </p:nvCxnSpPr>
          <p:spPr>
            <a:xfrm>
              <a:off x="10067556" y="4076569"/>
              <a:ext cx="363199" cy="247396"/>
            </a:xfrm>
            <a:prstGeom prst="curvedConnector3">
              <a:avLst>
                <a:gd name="adj1" fmla="val 50000"/>
              </a:avLst>
            </a:prstGeom>
            <a:ln>
              <a:solidFill>
                <a:srgbClr val="16274B"/>
              </a:solidFill>
            </a:ln>
          </p:spPr>
          <p:style>
            <a:lnRef idx="1">
              <a:schemeClr val="accent1"/>
            </a:lnRef>
            <a:fillRef idx="0">
              <a:schemeClr val="accent1"/>
            </a:fillRef>
            <a:effectRef idx="0">
              <a:schemeClr val="accent1"/>
            </a:effectRef>
            <a:fontRef idx="minor">
              <a:schemeClr val="tx1"/>
            </a:fontRef>
          </p:style>
        </p:cxnSp>
      </p:grpSp>
      <p:sp>
        <p:nvSpPr>
          <p:cNvPr id="33" name="矩形 32"/>
          <p:cNvSpPr/>
          <p:nvPr/>
        </p:nvSpPr>
        <p:spPr>
          <a:xfrm>
            <a:off x="7961445" y="4373822"/>
            <a:ext cx="1651737" cy="519764"/>
          </a:xfrm>
          <a:prstGeom prst="rect">
            <a:avLst/>
          </a:prstGeom>
          <a:noFill/>
          <a:ln>
            <a:solidFill>
              <a:srgbClr val="16274B"/>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zh-CN" altLang="en-US" sz="1600">
                <a:solidFill>
                  <a:srgbClr val="16274B"/>
                </a:solidFill>
                <a:latin typeface="Abadi" panose="020B0604020104020204" pitchFamily="34" charset="0"/>
                <a:ea typeface="微软雅黑" panose="020B0503020204020204" pitchFamily="34" charset="-122"/>
              </a:rPr>
              <a:t>选择差异化</a:t>
            </a:r>
            <a:endParaRPr lang="zh-CN" altLang="en-US" sz="1600">
              <a:solidFill>
                <a:srgbClr val="16274B"/>
              </a:solidFill>
              <a:latin typeface="Abadi" panose="020B0604020104020204" pitchFamily="34" charset="0"/>
              <a:ea typeface="微软雅黑" panose="020B0503020204020204" pitchFamily="34" charset="-122"/>
            </a:endParaRPr>
          </a:p>
        </p:txBody>
      </p:sp>
      <p:sp>
        <p:nvSpPr>
          <p:cNvPr id="34" name="矩形 33"/>
          <p:cNvSpPr/>
          <p:nvPr/>
        </p:nvSpPr>
        <p:spPr>
          <a:xfrm>
            <a:off x="9916744" y="4389436"/>
            <a:ext cx="1651737" cy="519764"/>
          </a:xfrm>
          <a:prstGeom prst="rect">
            <a:avLst/>
          </a:prstGeom>
          <a:noFill/>
          <a:ln>
            <a:solidFill>
              <a:srgbClr val="16274B"/>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zh-CN" altLang="en-US" sz="1400">
                <a:solidFill>
                  <a:srgbClr val="16274B"/>
                </a:solidFill>
                <a:latin typeface="Abadi" panose="020B0604020104020204" pitchFamily="34" charset="0"/>
                <a:ea typeface="微软雅黑" panose="020B0503020204020204" pitchFamily="34" charset="-122"/>
              </a:rPr>
              <a:t>确定整体定位战略</a:t>
            </a:r>
            <a:endParaRPr lang="zh-CN" altLang="en-US" sz="1400">
              <a:solidFill>
                <a:srgbClr val="16274B"/>
              </a:solidFill>
              <a:latin typeface="Abadi" panose="020B0604020104020204" pitchFamily="34" charset="0"/>
              <a:ea typeface="微软雅黑" panose="020B0503020204020204" pitchFamily="34" charset="-122"/>
            </a:endParaRPr>
          </a:p>
        </p:txBody>
      </p:sp>
      <p:grpSp>
        <p:nvGrpSpPr>
          <p:cNvPr id="35" name="组合 34"/>
          <p:cNvGrpSpPr/>
          <p:nvPr/>
        </p:nvGrpSpPr>
        <p:grpSpPr>
          <a:xfrm rot="5400000">
            <a:off x="6185329" y="3151905"/>
            <a:ext cx="369332" cy="2016294"/>
            <a:chOff x="10067556" y="3761508"/>
            <a:chExt cx="363199" cy="562457"/>
          </a:xfrm>
        </p:grpSpPr>
        <p:cxnSp>
          <p:nvCxnSpPr>
            <p:cNvPr id="36" name="曲线连接符 176"/>
            <p:cNvCxnSpPr/>
            <p:nvPr/>
          </p:nvCxnSpPr>
          <p:spPr>
            <a:xfrm flipV="1">
              <a:off x="10067556" y="3761508"/>
              <a:ext cx="363199" cy="315061"/>
            </a:xfrm>
            <a:prstGeom prst="curvedConnector3">
              <a:avLst/>
            </a:prstGeom>
            <a:ln>
              <a:solidFill>
                <a:srgbClr val="795696"/>
              </a:solidFill>
            </a:ln>
          </p:spPr>
          <p:style>
            <a:lnRef idx="1">
              <a:schemeClr val="accent1"/>
            </a:lnRef>
            <a:fillRef idx="0">
              <a:schemeClr val="accent1"/>
            </a:fillRef>
            <a:effectRef idx="0">
              <a:schemeClr val="accent1"/>
            </a:effectRef>
            <a:fontRef idx="minor">
              <a:schemeClr val="tx1"/>
            </a:fontRef>
          </p:style>
        </p:cxnSp>
        <p:cxnSp>
          <p:nvCxnSpPr>
            <p:cNvPr id="37" name="曲线连接符 178"/>
            <p:cNvCxnSpPr/>
            <p:nvPr/>
          </p:nvCxnSpPr>
          <p:spPr>
            <a:xfrm>
              <a:off x="10067556" y="4076569"/>
              <a:ext cx="363199" cy="247396"/>
            </a:xfrm>
            <a:prstGeom prst="curvedConnector3">
              <a:avLst>
                <a:gd name="adj1" fmla="val 50000"/>
              </a:avLst>
            </a:prstGeom>
            <a:ln>
              <a:solidFill>
                <a:srgbClr val="795696"/>
              </a:solidFill>
            </a:ln>
          </p:spPr>
          <p:style>
            <a:lnRef idx="1">
              <a:schemeClr val="accent1"/>
            </a:lnRef>
            <a:fillRef idx="0">
              <a:schemeClr val="accent1"/>
            </a:fillRef>
            <a:effectRef idx="0">
              <a:schemeClr val="accent1"/>
            </a:effectRef>
            <a:fontRef idx="minor">
              <a:schemeClr val="tx1"/>
            </a:fontRef>
          </p:style>
        </p:cxnSp>
      </p:grpSp>
      <p:sp>
        <p:nvSpPr>
          <p:cNvPr id="38" name="矩形 37"/>
          <p:cNvSpPr/>
          <p:nvPr/>
        </p:nvSpPr>
        <p:spPr>
          <a:xfrm>
            <a:off x="4293413" y="4344491"/>
            <a:ext cx="1651737" cy="519764"/>
          </a:xfrm>
          <a:prstGeom prst="rect">
            <a:avLst/>
          </a:prstGeom>
          <a:noFill/>
          <a:ln>
            <a:solidFill>
              <a:srgbClr val="79569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zh-CN" altLang="en-US" sz="1600">
                <a:solidFill>
                  <a:srgbClr val="795696"/>
                </a:solidFill>
                <a:latin typeface="Abadi" panose="020B0604020104020204" pitchFamily="34" charset="0"/>
                <a:ea typeface="微软雅黑" panose="020B0503020204020204" pitchFamily="34" charset="-122"/>
              </a:rPr>
              <a:t>评价细分市场</a:t>
            </a:r>
            <a:endParaRPr lang="zh-CN" altLang="en-US" sz="1600">
              <a:solidFill>
                <a:srgbClr val="795696"/>
              </a:solidFill>
              <a:latin typeface="Abadi" panose="020B0604020104020204" pitchFamily="34" charset="0"/>
              <a:ea typeface="微软雅黑" panose="020B0503020204020204" pitchFamily="34" charset="-122"/>
            </a:endParaRPr>
          </a:p>
        </p:txBody>
      </p:sp>
      <p:sp>
        <p:nvSpPr>
          <p:cNvPr id="39" name="矩形 38"/>
          <p:cNvSpPr/>
          <p:nvPr/>
        </p:nvSpPr>
        <p:spPr>
          <a:xfrm>
            <a:off x="6248712" y="4360105"/>
            <a:ext cx="1651737" cy="519764"/>
          </a:xfrm>
          <a:prstGeom prst="rect">
            <a:avLst/>
          </a:prstGeom>
          <a:noFill/>
          <a:ln>
            <a:solidFill>
              <a:srgbClr val="79569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zh-CN" altLang="en-US" sz="1600">
                <a:solidFill>
                  <a:srgbClr val="795696"/>
                </a:solidFill>
                <a:latin typeface="Abadi" panose="020B0604020104020204" pitchFamily="34" charset="0"/>
                <a:ea typeface="微软雅黑" panose="020B0503020204020204" pitchFamily="34" charset="-122"/>
              </a:rPr>
              <a:t>选择目标市场</a:t>
            </a:r>
            <a:endParaRPr lang="zh-CN" altLang="en-US" sz="1600">
              <a:solidFill>
                <a:srgbClr val="795696"/>
              </a:solidFill>
              <a:latin typeface="Abadi" panose="020B0604020104020204" pitchFamily="34" charset="0"/>
              <a:ea typeface="微软雅黑" panose="020B0503020204020204" pitchFamily="34" charset="-122"/>
            </a:endParaRPr>
          </a:p>
        </p:txBody>
      </p:sp>
      <p:sp>
        <p:nvSpPr>
          <p:cNvPr id="40" name="文本框 39"/>
          <p:cNvSpPr txBox="1"/>
          <p:nvPr/>
        </p:nvSpPr>
        <p:spPr>
          <a:xfrm>
            <a:off x="744168" y="5158619"/>
            <a:ext cx="10122223" cy="1249188"/>
          </a:xfrm>
          <a:prstGeom prst="rect">
            <a:avLst/>
          </a:prstGeom>
          <a:noFill/>
        </p:spPr>
        <p:txBody>
          <a:bodyPr wrap="square">
            <a:spAutoFit/>
          </a:bodyPr>
          <a:lstStyle/>
          <a:p>
            <a:pPr algn="l">
              <a:lnSpc>
                <a:spcPct val="120000"/>
              </a:lnSpc>
            </a:pPr>
            <a:r>
              <a:rPr lang="en-US" altLang="zh-CN" sz="1600" b="0" i="0">
                <a:solidFill>
                  <a:srgbClr val="191B1F"/>
                </a:solidFill>
                <a:effectLst/>
                <a:latin typeface="微软雅黑" panose="020B0503020204020204" pitchFamily="34" charset="-122"/>
                <a:ea typeface="微软雅黑" panose="020B0503020204020204" pitchFamily="34" charset="-122"/>
              </a:rPr>
              <a:t>STP</a:t>
            </a:r>
            <a:r>
              <a:rPr lang="zh-CN" altLang="en-US" sz="1600" b="0" i="0">
                <a:solidFill>
                  <a:srgbClr val="191B1F"/>
                </a:solidFill>
                <a:effectLst/>
                <a:latin typeface="微软雅黑" panose="020B0503020204020204" pitchFamily="34" charset="-122"/>
                <a:ea typeface="微软雅黑" panose="020B0503020204020204" pitchFamily="34" charset="-122"/>
              </a:rPr>
              <a:t>目标市场营销由</a:t>
            </a:r>
            <a:r>
              <a:rPr lang="en-US" altLang="zh-CN" sz="1600" b="0" i="0">
                <a:solidFill>
                  <a:srgbClr val="191B1F"/>
                </a:solidFill>
                <a:effectLst/>
                <a:latin typeface="微软雅黑" panose="020B0503020204020204" pitchFamily="34" charset="-122"/>
                <a:ea typeface="微软雅黑" panose="020B0503020204020204" pitchFamily="34" charset="-122"/>
              </a:rPr>
              <a:t>S</a:t>
            </a:r>
            <a:r>
              <a:rPr lang="zh-CN" altLang="en-US" sz="1600" b="0" i="0">
                <a:solidFill>
                  <a:srgbClr val="191B1F"/>
                </a:solidFill>
                <a:effectLst/>
                <a:latin typeface="微软雅黑" panose="020B0503020204020204" pitchFamily="34" charset="-122"/>
                <a:ea typeface="微软雅黑" panose="020B0503020204020204" pitchFamily="34" charset="-122"/>
              </a:rPr>
              <a:t>市场细分（</a:t>
            </a:r>
            <a:r>
              <a:rPr lang="en-US" altLang="zh-CN" sz="1600" b="0" i="0">
                <a:solidFill>
                  <a:srgbClr val="191B1F"/>
                </a:solidFill>
                <a:effectLst/>
                <a:latin typeface="微软雅黑" panose="020B0503020204020204" pitchFamily="34" charset="-122"/>
                <a:ea typeface="微软雅黑" panose="020B0503020204020204" pitchFamily="34" charset="-122"/>
              </a:rPr>
              <a:t>Segmenting</a:t>
            </a:r>
            <a:r>
              <a:rPr lang="zh-CN" altLang="en-US" sz="1600" b="0" i="0">
                <a:solidFill>
                  <a:srgbClr val="191B1F"/>
                </a:solidFill>
                <a:effectLst/>
                <a:latin typeface="微软雅黑" panose="020B0503020204020204" pitchFamily="34" charset="-122"/>
                <a:ea typeface="微软雅黑" panose="020B0503020204020204" pitchFamily="34" charset="-122"/>
              </a:rPr>
              <a:t>）、</a:t>
            </a:r>
            <a:r>
              <a:rPr lang="en-US" altLang="zh-CN" sz="1600" b="0" i="0">
                <a:solidFill>
                  <a:srgbClr val="191B1F"/>
                </a:solidFill>
                <a:effectLst/>
                <a:latin typeface="微软雅黑" panose="020B0503020204020204" pitchFamily="34" charset="-122"/>
                <a:ea typeface="微软雅黑" panose="020B0503020204020204" pitchFamily="34" charset="-122"/>
              </a:rPr>
              <a:t>T</a:t>
            </a:r>
            <a:r>
              <a:rPr lang="zh-CN" altLang="en-US" sz="1600" b="0" i="0">
                <a:solidFill>
                  <a:srgbClr val="191B1F"/>
                </a:solidFill>
                <a:effectLst/>
                <a:latin typeface="微软雅黑" panose="020B0503020204020204" pitchFamily="34" charset="-122"/>
                <a:ea typeface="微软雅黑" panose="020B0503020204020204" pitchFamily="34" charset="-122"/>
              </a:rPr>
              <a:t>目标市场（</a:t>
            </a:r>
            <a:r>
              <a:rPr lang="en-US" altLang="zh-CN" sz="1600" b="0" i="0">
                <a:solidFill>
                  <a:srgbClr val="191B1F"/>
                </a:solidFill>
                <a:effectLst/>
                <a:latin typeface="微软雅黑" panose="020B0503020204020204" pitchFamily="34" charset="-122"/>
                <a:ea typeface="微软雅黑" panose="020B0503020204020204" pitchFamily="34" charset="-122"/>
              </a:rPr>
              <a:t>Targeting</a:t>
            </a:r>
            <a:r>
              <a:rPr lang="zh-CN" altLang="en-US" sz="1600" b="0" i="0">
                <a:solidFill>
                  <a:srgbClr val="191B1F"/>
                </a:solidFill>
                <a:effectLst/>
                <a:latin typeface="微软雅黑" panose="020B0503020204020204" pitchFamily="34" charset="-122"/>
                <a:ea typeface="微软雅黑" panose="020B0503020204020204" pitchFamily="34" charset="-122"/>
              </a:rPr>
              <a:t>）和</a:t>
            </a:r>
            <a:r>
              <a:rPr lang="en-US" altLang="zh-CN" sz="1600" b="0" i="0">
                <a:solidFill>
                  <a:srgbClr val="191B1F"/>
                </a:solidFill>
                <a:effectLst/>
                <a:latin typeface="微软雅黑" panose="020B0503020204020204" pitchFamily="34" charset="-122"/>
                <a:ea typeface="微软雅黑" panose="020B0503020204020204" pitchFamily="34" charset="-122"/>
              </a:rPr>
              <a:t>P</a:t>
            </a:r>
            <a:r>
              <a:rPr lang="zh-CN" altLang="en-US" sz="1600" b="0" i="0">
                <a:solidFill>
                  <a:srgbClr val="191B1F"/>
                </a:solidFill>
                <a:effectLst/>
                <a:latin typeface="微软雅黑" panose="020B0503020204020204" pitchFamily="34" charset="-122"/>
                <a:ea typeface="微软雅黑" panose="020B0503020204020204" pitchFamily="34" charset="-122"/>
              </a:rPr>
              <a:t>市场定位（</a:t>
            </a:r>
            <a:r>
              <a:rPr lang="en-US" altLang="zh-CN" sz="1600" b="0" i="0">
                <a:solidFill>
                  <a:srgbClr val="191B1F"/>
                </a:solidFill>
                <a:effectLst/>
                <a:latin typeface="微软雅黑" panose="020B0503020204020204" pitchFamily="34" charset="-122"/>
                <a:ea typeface="微软雅黑" panose="020B0503020204020204" pitchFamily="34" charset="-122"/>
              </a:rPr>
              <a:t>Positioning</a:t>
            </a:r>
            <a:r>
              <a:rPr lang="zh-CN" altLang="en-US" sz="1600" b="0" i="0">
                <a:solidFill>
                  <a:srgbClr val="191B1F"/>
                </a:solidFill>
                <a:effectLst/>
                <a:latin typeface="微软雅黑" panose="020B0503020204020204" pitchFamily="34" charset="-122"/>
                <a:ea typeface="微软雅黑" panose="020B0503020204020204" pitchFamily="34" charset="-122"/>
              </a:rPr>
              <a:t>）构成。</a:t>
            </a:r>
            <a:endParaRPr lang="zh-CN" altLang="en-US" sz="1600" b="0" i="0">
              <a:solidFill>
                <a:srgbClr val="191B1F"/>
              </a:solidFill>
              <a:effectLst/>
              <a:latin typeface="微软雅黑" panose="020B0503020204020204" pitchFamily="34" charset="-122"/>
              <a:ea typeface="微软雅黑" panose="020B0503020204020204" pitchFamily="34" charset="-122"/>
            </a:endParaRPr>
          </a:p>
          <a:p>
            <a:pPr algn="l">
              <a:lnSpc>
                <a:spcPct val="120000"/>
              </a:lnSpc>
            </a:pPr>
            <a:r>
              <a:rPr lang="zh-CN" altLang="en-US" sz="1600" b="1" i="0">
                <a:solidFill>
                  <a:srgbClr val="191B1F"/>
                </a:solidFill>
                <a:effectLst/>
                <a:latin typeface="微软雅黑" panose="020B0503020204020204" pitchFamily="34" charset="-122"/>
                <a:ea typeface="微软雅黑" panose="020B0503020204020204" pitchFamily="34" charset="-122"/>
              </a:rPr>
              <a:t>市场细分：</a:t>
            </a:r>
            <a:r>
              <a:rPr lang="zh-CN" altLang="en-US" sz="1600" b="0" i="0">
                <a:solidFill>
                  <a:srgbClr val="191B1F"/>
                </a:solidFill>
                <a:effectLst/>
                <a:latin typeface="微软雅黑" panose="020B0503020204020204" pitchFamily="34" charset="-122"/>
                <a:ea typeface="微软雅黑" panose="020B0503020204020204" pitchFamily="34" charset="-122"/>
              </a:rPr>
              <a:t>以顾客需求差异类型，将市场中某产品</a:t>
            </a:r>
            <a:r>
              <a:rPr lang="en-US" altLang="zh-CN" sz="1600" b="0" i="0">
                <a:solidFill>
                  <a:srgbClr val="191B1F"/>
                </a:solidFill>
                <a:effectLst/>
                <a:latin typeface="微软雅黑" panose="020B0503020204020204" pitchFamily="34" charset="-122"/>
                <a:ea typeface="微软雅黑" panose="020B0503020204020204" pitchFamily="34" charset="-122"/>
              </a:rPr>
              <a:t>/</a:t>
            </a:r>
            <a:r>
              <a:rPr lang="zh-CN" altLang="en-US" sz="1600" b="0" i="0">
                <a:solidFill>
                  <a:srgbClr val="191B1F"/>
                </a:solidFill>
                <a:effectLst/>
                <a:latin typeface="微软雅黑" panose="020B0503020204020204" pitchFamily="34" charset="-122"/>
                <a:ea typeface="微软雅黑" panose="020B0503020204020204" pitchFamily="34" charset="-122"/>
              </a:rPr>
              <a:t>服务进行细分</a:t>
            </a:r>
            <a:endParaRPr lang="zh-CN" altLang="en-US" sz="1600" b="0" i="0">
              <a:solidFill>
                <a:srgbClr val="191B1F"/>
              </a:solidFill>
              <a:effectLst/>
              <a:latin typeface="微软雅黑" panose="020B0503020204020204" pitchFamily="34" charset="-122"/>
              <a:ea typeface="微软雅黑" panose="020B0503020204020204" pitchFamily="34" charset="-122"/>
            </a:endParaRPr>
          </a:p>
          <a:p>
            <a:pPr algn="l">
              <a:lnSpc>
                <a:spcPct val="120000"/>
              </a:lnSpc>
            </a:pPr>
            <a:r>
              <a:rPr lang="zh-CN" altLang="en-US" sz="1600" b="1" i="0">
                <a:solidFill>
                  <a:srgbClr val="191B1F"/>
                </a:solidFill>
                <a:effectLst/>
                <a:latin typeface="微软雅黑" panose="020B0503020204020204" pitchFamily="34" charset="-122"/>
                <a:ea typeface="微软雅黑" panose="020B0503020204020204" pitchFamily="34" charset="-122"/>
              </a:rPr>
              <a:t>目标市场</a:t>
            </a:r>
            <a:r>
              <a:rPr lang="zh-CN" altLang="en-US" sz="1600" b="0" i="0">
                <a:solidFill>
                  <a:srgbClr val="191B1F"/>
                </a:solidFill>
                <a:effectLst/>
                <a:latin typeface="微软雅黑" panose="020B0503020204020204" pitchFamily="34" charset="-122"/>
                <a:ea typeface="微软雅黑" panose="020B0503020204020204" pitchFamily="34" charset="-122"/>
              </a:rPr>
              <a:t>：根据市场细分，确认产品</a:t>
            </a:r>
            <a:r>
              <a:rPr lang="en-US" altLang="zh-CN" sz="1600" b="0" i="0">
                <a:solidFill>
                  <a:srgbClr val="191B1F"/>
                </a:solidFill>
                <a:effectLst/>
                <a:latin typeface="微软雅黑" panose="020B0503020204020204" pitchFamily="34" charset="-122"/>
                <a:ea typeface="微软雅黑" panose="020B0503020204020204" pitchFamily="34" charset="-122"/>
              </a:rPr>
              <a:t>/</a:t>
            </a:r>
            <a:r>
              <a:rPr lang="zh-CN" altLang="en-US" sz="1600" b="0" i="0">
                <a:solidFill>
                  <a:srgbClr val="191B1F"/>
                </a:solidFill>
                <a:effectLst/>
                <a:latin typeface="微软雅黑" panose="020B0503020204020204" pitchFamily="34" charset="-122"/>
                <a:ea typeface="微软雅黑" panose="020B0503020204020204" pitchFamily="34" charset="-122"/>
              </a:rPr>
              <a:t>服务想进入的一个或多个细分市场。</a:t>
            </a:r>
            <a:endParaRPr lang="zh-CN" altLang="en-US" sz="1600" b="0" i="0">
              <a:solidFill>
                <a:srgbClr val="191B1F"/>
              </a:solidFill>
              <a:effectLst/>
              <a:latin typeface="微软雅黑" panose="020B0503020204020204" pitchFamily="34" charset="-122"/>
              <a:ea typeface="微软雅黑" panose="020B0503020204020204" pitchFamily="34" charset="-122"/>
            </a:endParaRPr>
          </a:p>
          <a:p>
            <a:pPr algn="l">
              <a:lnSpc>
                <a:spcPct val="120000"/>
              </a:lnSpc>
            </a:pPr>
            <a:r>
              <a:rPr lang="zh-CN" altLang="en-US" sz="1600" b="1" i="0">
                <a:solidFill>
                  <a:srgbClr val="191B1F"/>
                </a:solidFill>
                <a:effectLst/>
                <a:latin typeface="微软雅黑" panose="020B0503020204020204" pitchFamily="34" charset="-122"/>
                <a:ea typeface="微软雅黑" panose="020B0503020204020204" pitchFamily="34" charset="-122"/>
              </a:rPr>
              <a:t>市场定位</a:t>
            </a:r>
            <a:r>
              <a:rPr lang="zh-CN" altLang="en-US" sz="1600" b="0" i="0">
                <a:solidFill>
                  <a:srgbClr val="191B1F"/>
                </a:solidFill>
                <a:effectLst/>
                <a:latin typeface="微软雅黑" panose="020B0503020204020204" pitchFamily="34" charset="-122"/>
                <a:ea typeface="微软雅黑" panose="020B0503020204020204" pitchFamily="34" charset="-122"/>
              </a:rPr>
              <a:t>：根据产品</a:t>
            </a:r>
            <a:r>
              <a:rPr lang="en-US" altLang="zh-CN" sz="1600" b="0" i="0">
                <a:solidFill>
                  <a:srgbClr val="191B1F"/>
                </a:solidFill>
                <a:effectLst/>
                <a:latin typeface="微软雅黑" panose="020B0503020204020204" pitchFamily="34" charset="-122"/>
                <a:ea typeface="微软雅黑" panose="020B0503020204020204" pitchFamily="34" charset="-122"/>
              </a:rPr>
              <a:t>/</a:t>
            </a:r>
            <a:r>
              <a:rPr lang="zh-CN" altLang="en-US" sz="1600" b="0" i="0">
                <a:solidFill>
                  <a:srgbClr val="191B1F"/>
                </a:solidFill>
                <a:effectLst/>
                <a:latin typeface="微软雅黑" panose="020B0503020204020204" pitchFamily="34" charset="-122"/>
                <a:ea typeface="微软雅黑" panose="020B0503020204020204" pitchFamily="34" charset="-122"/>
              </a:rPr>
              <a:t>服务的关键特征及卖点进行包装，确认自己的产品</a:t>
            </a:r>
            <a:r>
              <a:rPr lang="en-US" altLang="zh-CN" sz="1600" b="0" i="0">
                <a:solidFill>
                  <a:srgbClr val="191B1F"/>
                </a:solidFill>
                <a:effectLst/>
                <a:latin typeface="微软雅黑" panose="020B0503020204020204" pitchFamily="34" charset="-122"/>
                <a:ea typeface="微软雅黑" panose="020B0503020204020204" pitchFamily="34" charset="-122"/>
              </a:rPr>
              <a:t>/</a:t>
            </a:r>
            <a:r>
              <a:rPr lang="zh-CN" altLang="en-US" sz="1600" b="0" i="0">
                <a:solidFill>
                  <a:srgbClr val="191B1F"/>
                </a:solidFill>
                <a:effectLst/>
                <a:latin typeface="微软雅黑" panose="020B0503020204020204" pitchFamily="34" charset="-122"/>
                <a:ea typeface="微软雅黑" panose="020B0503020204020204" pitchFamily="34" charset="-122"/>
              </a:rPr>
              <a:t>服务在市场上的竞争地位。</a:t>
            </a:r>
            <a:endParaRPr lang="zh-CN" altLang="en-US" sz="1600" b="0" i="0">
              <a:solidFill>
                <a:srgbClr val="191B1F"/>
              </a:solidFill>
              <a:effectLst/>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5:prstTrans prst="peelOff"/>
      </p:transition>
    </mc:Choice>
    <mc:Fallback>
      <p:transition spd="slow">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Circle"/>
          <p:cNvSpPr/>
          <p:nvPr/>
        </p:nvSpPr>
        <p:spPr>
          <a:xfrm>
            <a:off x="3762164" y="1504434"/>
            <a:ext cx="4682251" cy="4682252"/>
          </a:xfrm>
          <a:prstGeom prst="ellipse">
            <a:avLst/>
          </a:prstGeom>
          <a:noFill/>
          <a:ln w="25400" cap="flat">
            <a:solidFill>
              <a:srgbClr val="795696"/>
            </a:solidFill>
            <a:custDash>
              <a:ds d="200000" sp="200000"/>
            </a:custDash>
            <a:miter lim="400000"/>
          </a:ln>
          <a:effectLst/>
        </p:spPr>
        <p:txBody>
          <a:bodyPr wrap="square" lIns="0" tIns="0" rIns="0" bIns="0" numCol="1" anchor="ctr">
            <a:noAutofit/>
          </a:bodyPr>
          <a:lstStyle/>
          <a:p>
            <a:pPr marL="0" marR="0" lvl="0" indent="0" algn="ctr" defTabSz="412750" rtl="0" eaLnBrk="1" fontAlgn="auto" latinLnBrk="0" hangingPunct="0">
              <a:lnSpc>
                <a:spcPct val="100000"/>
              </a:lnSpc>
              <a:spcBef>
                <a:spcPct val="0"/>
              </a:spcBef>
              <a:spcAft>
                <a:spcPct val="0"/>
              </a:spcAft>
              <a:buClrTx/>
              <a:buSzTx/>
              <a:buFontTx/>
              <a:buNone/>
              <a:defRPr/>
            </a:pPr>
            <a:endParaRPr kumimoji="0" sz="1400" b="0" i="0" u="none" strike="noStrike" kern="0" cap="none" spc="0" normalizeH="0" baseline="0" noProof="0">
              <a:ln>
                <a:noFill/>
              </a:ln>
              <a:solidFill>
                <a:srgbClr val="525455"/>
              </a:solidFill>
              <a:effectLst/>
              <a:uLnTx/>
              <a:uFillTx/>
              <a:latin typeface="微软雅黑" panose="020B0503020204020204" pitchFamily="34" charset="-122"/>
              <a:ea typeface="微软雅黑" panose="020B0503020204020204" pitchFamily="34" charset="-122"/>
              <a:sym typeface="Helvetica Neue Medium"/>
            </a:endParaRPr>
          </a:p>
        </p:txBody>
      </p:sp>
      <p:sp>
        <p:nvSpPr>
          <p:cNvPr id="24" name="Circle"/>
          <p:cNvSpPr/>
          <p:nvPr/>
        </p:nvSpPr>
        <p:spPr>
          <a:xfrm>
            <a:off x="5314492" y="3063135"/>
            <a:ext cx="1564849" cy="1564849"/>
          </a:xfrm>
          <a:prstGeom prst="ellipse">
            <a:avLst/>
          </a:prstGeom>
          <a:solidFill>
            <a:srgbClr val="353545"/>
          </a:solidFill>
          <a:ln w="12700" cap="flat">
            <a:noFill/>
            <a:miter lim="400000"/>
          </a:ln>
          <a:effectLst/>
        </p:spPr>
        <p:txBody>
          <a:bodyPr wrap="square" lIns="0" tIns="0" rIns="0" bIns="0" numCol="1" anchor="ctr">
            <a:noAutofit/>
          </a:bodyPr>
          <a:lstStyle/>
          <a:p>
            <a:pPr marL="0" marR="0" lvl="0" indent="0" algn="ctr" defTabSz="412750" rtl="0" eaLnBrk="1" fontAlgn="auto" latinLnBrk="0" hangingPunct="0">
              <a:lnSpc>
                <a:spcPct val="100000"/>
              </a:lnSpc>
              <a:spcBef>
                <a:spcPct val="0"/>
              </a:spcBef>
              <a:spcAft>
                <a:spcPct val="0"/>
              </a:spcAft>
              <a:buClrTx/>
              <a:buSzTx/>
              <a:buFontTx/>
              <a:buNone/>
              <a:defRPr/>
            </a:pPr>
            <a:endParaRPr kumimoji="0" sz="1400" b="0" i="0" u="none" strike="noStrike" kern="0" cap="none" spc="0" normalizeH="0" baseline="0" noProof="0">
              <a:ln>
                <a:noFill/>
              </a:ln>
              <a:solidFill>
                <a:srgbClr val="525455"/>
              </a:solidFill>
              <a:effectLst/>
              <a:uLnTx/>
              <a:uFillTx/>
              <a:latin typeface="微软雅黑" panose="020B0503020204020204" pitchFamily="34" charset="-122"/>
              <a:ea typeface="微软雅黑" panose="020B0503020204020204" pitchFamily="34" charset="-122"/>
              <a:sym typeface="Helvetica Neue Medium"/>
            </a:endParaRPr>
          </a:p>
        </p:txBody>
      </p:sp>
      <p:sp>
        <p:nvSpPr>
          <p:cNvPr id="25" name="Shape"/>
          <p:cNvSpPr/>
          <p:nvPr/>
        </p:nvSpPr>
        <p:spPr>
          <a:xfrm>
            <a:off x="3913460" y="1649900"/>
            <a:ext cx="2154667" cy="2155756"/>
          </a:xfrm>
          <a:custGeom>
            <a:avLst/>
            <a:gdLst/>
            <a:ahLst/>
            <a:cxnLst>
              <a:cxn ang="0">
                <a:pos x="wd2" y="hd2"/>
              </a:cxn>
              <a:cxn ang="5400000">
                <a:pos x="wd2" y="hd2"/>
              </a:cxn>
              <a:cxn ang="10800000">
                <a:pos x="wd2" y="hd2"/>
              </a:cxn>
              <a:cxn ang="16200000">
                <a:pos x="wd2" y="hd2"/>
              </a:cxn>
            </a:cxnLst>
            <a:rect l="0" t="0" r="r" b="b"/>
            <a:pathLst>
              <a:path w="21565" h="21572" extrusionOk="0">
                <a:moveTo>
                  <a:pt x="21562" y="812"/>
                </a:moveTo>
                <a:lnTo>
                  <a:pt x="21562" y="12562"/>
                </a:lnTo>
                <a:cubicBezTo>
                  <a:pt x="21578" y="12749"/>
                  <a:pt x="21533" y="12935"/>
                  <a:pt x="21434" y="13094"/>
                </a:cubicBezTo>
                <a:cubicBezTo>
                  <a:pt x="21316" y="13283"/>
                  <a:pt x="21129" y="13420"/>
                  <a:pt x="20913" y="13476"/>
                </a:cubicBezTo>
                <a:cubicBezTo>
                  <a:pt x="19248" y="13654"/>
                  <a:pt x="17672" y="14323"/>
                  <a:pt x="16387" y="15397"/>
                </a:cubicBezTo>
                <a:cubicBezTo>
                  <a:pt x="14735" y="16779"/>
                  <a:pt x="13666" y="18735"/>
                  <a:pt x="13396" y="20872"/>
                </a:cubicBezTo>
                <a:cubicBezTo>
                  <a:pt x="13382" y="21052"/>
                  <a:pt x="13303" y="21221"/>
                  <a:pt x="13173" y="21347"/>
                </a:cubicBezTo>
                <a:cubicBezTo>
                  <a:pt x="13028" y="21488"/>
                  <a:pt x="12831" y="21564"/>
                  <a:pt x="12629" y="21556"/>
                </a:cubicBezTo>
                <a:lnTo>
                  <a:pt x="768" y="21572"/>
                </a:lnTo>
                <a:cubicBezTo>
                  <a:pt x="527" y="21575"/>
                  <a:pt x="299" y="21464"/>
                  <a:pt x="153" y="21272"/>
                </a:cubicBezTo>
                <a:cubicBezTo>
                  <a:pt x="30" y="21110"/>
                  <a:pt x="-22" y="20906"/>
                  <a:pt x="8" y="20705"/>
                </a:cubicBezTo>
                <a:cubicBezTo>
                  <a:pt x="393" y="14584"/>
                  <a:pt x="3294" y="8896"/>
                  <a:pt x="8022" y="4990"/>
                </a:cubicBezTo>
                <a:cubicBezTo>
                  <a:pt x="11595" y="2038"/>
                  <a:pt x="16011" y="293"/>
                  <a:pt x="20636" y="5"/>
                </a:cubicBezTo>
                <a:cubicBezTo>
                  <a:pt x="20904" y="-25"/>
                  <a:pt x="21170" y="76"/>
                  <a:pt x="21351" y="276"/>
                </a:cubicBezTo>
                <a:cubicBezTo>
                  <a:pt x="21484" y="423"/>
                  <a:pt x="21559" y="614"/>
                  <a:pt x="21562" y="812"/>
                </a:cubicBezTo>
                <a:close/>
              </a:path>
            </a:pathLst>
          </a:custGeom>
          <a:solidFill>
            <a:srgbClr val="79569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sz="1800" b="0" i="0" u="none" strike="noStrike" kern="1200" cap="none" spc="0" normalizeH="0" baseline="0" noProof="0">
              <a:ln>
                <a:noFill/>
              </a:ln>
              <a:solidFill>
                <a:srgbClr val="FFFFFF"/>
              </a:solidFill>
              <a:effectLst/>
              <a:uLnTx/>
              <a:uFillTx/>
              <a:latin typeface="微软雅黑" panose="020B0503020204020204" pitchFamily="34" charset="-122"/>
              <a:ea typeface="微软雅黑" panose="020B0503020204020204" pitchFamily="34" charset="-122"/>
              <a:sym typeface="Helvetica Neue Medium"/>
            </a:endParaRPr>
          </a:p>
        </p:txBody>
      </p:sp>
      <p:sp>
        <p:nvSpPr>
          <p:cNvPr id="26" name="Shape"/>
          <p:cNvSpPr/>
          <p:nvPr/>
        </p:nvSpPr>
        <p:spPr>
          <a:xfrm flipH="1">
            <a:off x="6132265" y="1649900"/>
            <a:ext cx="2174671" cy="2155756"/>
          </a:xfrm>
          <a:custGeom>
            <a:avLst/>
            <a:gdLst/>
            <a:ahLst/>
            <a:cxnLst>
              <a:cxn ang="0">
                <a:pos x="wd2" y="hd2"/>
              </a:cxn>
              <a:cxn ang="5400000">
                <a:pos x="wd2" y="hd2"/>
              </a:cxn>
              <a:cxn ang="10800000">
                <a:pos x="wd2" y="hd2"/>
              </a:cxn>
              <a:cxn ang="16200000">
                <a:pos x="wd2" y="hd2"/>
              </a:cxn>
            </a:cxnLst>
            <a:rect l="0" t="0" r="r" b="b"/>
            <a:pathLst>
              <a:path w="21566" h="21572" extrusionOk="0">
                <a:moveTo>
                  <a:pt x="21562" y="812"/>
                </a:moveTo>
                <a:lnTo>
                  <a:pt x="21562" y="12562"/>
                </a:lnTo>
                <a:cubicBezTo>
                  <a:pt x="21578" y="12749"/>
                  <a:pt x="21534" y="12935"/>
                  <a:pt x="21435" y="13094"/>
                </a:cubicBezTo>
                <a:cubicBezTo>
                  <a:pt x="21318" y="13283"/>
                  <a:pt x="21134" y="13420"/>
                  <a:pt x="20919" y="13476"/>
                </a:cubicBezTo>
                <a:cubicBezTo>
                  <a:pt x="19239" y="13669"/>
                  <a:pt x="17656" y="14368"/>
                  <a:pt x="16377" y="15484"/>
                </a:cubicBezTo>
                <a:cubicBezTo>
                  <a:pt x="14796" y="16862"/>
                  <a:pt x="13777" y="18781"/>
                  <a:pt x="13514" y="20871"/>
                </a:cubicBezTo>
                <a:cubicBezTo>
                  <a:pt x="13501" y="21052"/>
                  <a:pt x="13422" y="21221"/>
                  <a:pt x="13293" y="21347"/>
                </a:cubicBezTo>
                <a:cubicBezTo>
                  <a:pt x="13149" y="21488"/>
                  <a:pt x="12954" y="21564"/>
                  <a:pt x="12754" y="21556"/>
                </a:cubicBezTo>
                <a:lnTo>
                  <a:pt x="761" y="21572"/>
                </a:lnTo>
                <a:cubicBezTo>
                  <a:pt x="522" y="21575"/>
                  <a:pt x="296" y="21464"/>
                  <a:pt x="151" y="21272"/>
                </a:cubicBezTo>
                <a:cubicBezTo>
                  <a:pt x="30" y="21110"/>
                  <a:pt x="-22" y="20906"/>
                  <a:pt x="8" y="20705"/>
                </a:cubicBezTo>
                <a:cubicBezTo>
                  <a:pt x="386" y="14583"/>
                  <a:pt x="3261" y="8894"/>
                  <a:pt x="7949" y="4990"/>
                </a:cubicBezTo>
                <a:cubicBezTo>
                  <a:pt x="11542" y="1997"/>
                  <a:pt x="15993" y="250"/>
                  <a:pt x="20645" y="5"/>
                </a:cubicBezTo>
                <a:cubicBezTo>
                  <a:pt x="20910" y="-25"/>
                  <a:pt x="21174" y="76"/>
                  <a:pt x="21353" y="276"/>
                </a:cubicBezTo>
                <a:cubicBezTo>
                  <a:pt x="21485" y="423"/>
                  <a:pt x="21559" y="614"/>
                  <a:pt x="21562" y="812"/>
                </a:cubicBezTo>
                <a:close/>
              </a:path>
            </a:pathLst>
          </a:custGeom>
          <a:solidFill>
            <a:srgbClr val="DED1E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sz="1800" b="0" i="0" u="none" strike="noStrike" kern="1200" cap="none" spc="0" normalizeH="0" baseline="0" noProof="0">
              <a:ln>
                <a:noFill/>
              </a:ln>
              <a:solidFill>
                <a:srgbClr val="FFFFFF"/>
              </a:solidFill>
              <a:effectLst/>
              <a:uLnTx/>
              <a:uFillTx/>
              <a:latin typeface="微软雅黑" panose="020B0503020204020204" pitchFamily="34" charset="-122"/>
              <a:ea typeface="微软雅黑" panose="020B0503020204020204" pitchFamily="34" charset="-122"/>
              <a:sym typeface="Helvetica Neue Medium"/>
            </a:endParaRPr>
          </a:p>
        </p:txBody>
      </p:sp>
      <p:sp>
        <p:nvSpPr>
          <p:cNvPr id="27" name="Shape"/>
          <p:cNvSpPr/>
          <p:nvPr/>
        </p:nvSpPr>
        <p:spPr>
          <a:xfrm rot="10800000" flipH="1">
            <a:off x="3911502" y="3873872"/>
            <a:ext cx="2153568" cy="2166746"/>
          </a:xfrm>
          <a:custGeom>
            <a:avLst/>
            <a:gdLst/>
            <a:ahLst/>
            <a:cxnLst>
              <a:cxn ang="0">
                <a:pos x="wd2" y="hd2"/>
              </a:cxn>
              <a:cxn ang="5400000">
                <a:pos x="wd2" y="hd2"/>
              </a:cxn>
              <a:cxn ang="10800000">
                <a:pos x="wd2" y="hd2"/>
              </a:cxn>
              <a:cxn ang="16200000">
                <a:pos x="wd2" y="hd2"/>
              </a:cxn>
            </a:cxnLst>
            <a:rect l="0" t="0" r="r" b="b"/>
            <a:pathLst>
              <a:path w="21570" h="21572" extrusionOk="0">
                <a:moveTo>
                  <a:pt x="21570" y="808"/>
                </a:moveTo>
                <a:lnTo>
                  <a:pt x="21562" y="12506"/>
                </a:lnTo>
                <a:cubicBezTo>
                  <a:pt x="21578" y="12692"/>
                  <a:pt x="21533" y="12877"/>
                  <a:pt x="21434" y="13035"/>
                </a:cubicBezTo>
                <a:cubicBezTo>
                  <a:pt x="21316" y="13223"/>
                  <a:pt x="21129" y="13360"/>
                  <a:pt x="20913" y="13415"/>
                </a:cubicBezTo>
                <a:cubicBezTo>
                  <a:pt x="19206" y="13616"/>
                  <a:pt x="17598" y="14320"/>
                  <a:pt x="16297" y="15437"/>
                </a:cubicBezTo>
                <a:cubicBezTo>
                  <a:pt x="14676" y="16827"/>
                  <a:pt x="13630" y="18764"/>
                  <a:pt x="13358" y="20875"/>
                </a:cubicBezTo>
                <a:cubicBezTo>
                  <a:pt x="13345" y="21055"/>
                  <a:pt x="13266" y="21223"/>
                  <a:pt x="13136" y="21348"/>
                </a:cubicBezTo>
                <a:cubicBezTo>
                  <a:pt x="12990" y="21489"/>
                  <a:pt x="12793" y="21564"/>
                  <a:pt x="12591" y="21556"/>
                </a:cubicBezTo>
                <a:lnTo>
                  <a:pt x="769" y="21572"/>
                </a:lnTo>
                <a:cubicBezTo>
                  <a:pt x="528" y="21575"/>
                  <a:pt x="299" y="21464"/>
                  <a:pt x="153" y="21273"/>
                </a:cubicBezTo>
                <a:cubicBezTo>
                  <a:pt x="30" y="21113"/>
                  <a:pt x="-22" y="20909"/>
                  <a:pt x="8" y="20709"/>
                </a:cubicBezTo>
                <a:cubicBezTo>
                  <a:pt x="369" y="14634"/>
                  <a:pt x="3233" y="8975"/>
                  <a:pt x="7926" y="5066"/>
                </a:cubicBezTo>
                <a:cubicBezTo>
                  <a:pt x="11515" y="2076"/>
                  <a:pt x="15971" y="303"/>
                  <a:pt x="20644" y="5"/>
                </a:cubicBezTo>
                <a:cubicBezTo>
                  <a:pt x="20912" y="-25"/>
                  <a:pt x="21178" y="75"/>
                  <a:pt x="21358" y="274"/>
                </a:cubicBezTo>
                <a:cubicBezTo>
                  <a:pt x="21491" y="421"/>
                  <a:pt x="21567" y="610"/>
                  <a:pt x="21570" y="808"/>
                </a:cubicBezTo>
                <a:close/>
              </a:path>
            </a:pathLst>
          </a:custGeom>
          <a:solidFill>
            <a:srgbClr val="4B535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sz="1800" b="0" i="0" u="none" strike="noStrike" kern="1200" cap="none" spc="0" normalizeH="0" baseline="0" noProof="0">
              <a:ln>
                <a:noFill/>
              </a:ln>
              <a:solidFill>
                <a:srgbClr val="FFFFFF"/>
              </a:solidFill>
              <a:effectLst/>
              <a:uLnTx/>
              <a:uFillTx/>
              <a:latin typeface="微软雅黑" panose="020B0503020204020204" pitchFamily="34" charset="-122"/>
              <a:ea typeface="微软雅黑" panose="020B0503020204020204" pitchFamily="34" charset="-122"/>
              <a:sym typeface="Helvetica Neue Medium"/>
            </a:endParaRPr>
          </a:p>
        </p:txBody>
      </p:sp>
      <p:sp>
        <p:nvSpPr>
          <p:cNvPr id="28" name="Shape"/>
          <p:cNvSpPr/>
          <p:nvPr/>
        </p:nvSpPr>
        <p:spPr>
          <a:xfrm rot="10800000">
            <a:off x="6135599" y="3873872"/>
            <a:ext cx="2174671" cy="2169094"/>
          </a:xfrm>
          <a:custGeom>
            <a:avLst/>
            <a:gdLst/>
            <a:ahLst/>
            <a:cxnLst>
              <a:cxn ang="0">
                <a:pos x="wd2" y="hd2"/>
              </a:cxn>
              <a:cxn ang="5400000">
                <a:pos x="wd2" y="hd2"/>
              </a:cxn>
              <a:cxn ang="10800000">
                <a:pos x="wd2" y="hd2"/>
              </a:cxn>
              <a:cxn ang="16200000">
                <a:pos x="wd2" y="hd2"/>
              </a:cxn>
            </a:cxnLst>
            <a:rect l="0" t="0" r="r" b="b"/>
            <a:pathLst>
              <a:path w="21566" h="21572" extrusionOk="0">
                <a:moveTo>
                  <a:pt x="21562" y="807"/>
                </a:moveTo>
                <a:lnTo>
                  <a:pt x="21562" y="12485"/>
                </a:lnTo>
                <a:cubicBezTo>
                  <a:pt x="21578" y="12670"/>
                  <a:pt x="21534" y="12855"/>
                  <a:pt x="21435" y="13013"/>
                </a:cubicBezTo>
                <a:cubicBezTo>
                  <a:pt x="21318" y="13201"/>
                  <a:pt x="21134" y="13337"/>
                  <a:pt x="20919" y="13393"/>
                </a:cubicBezTo>
                <a:cubicBezTo>
                  <a:pt x="19200" y="13616"/>
                  <a:pt x="17588" y="14358"/>
                  <a:pt x="16299" y="15521"/>
                </a:cubicBezTo>
                <a:cubicBezTo>
                  <a:pt x="14758" y="16911"/>
                  <a:pt x="13769" y="18813"/>
                  <a:pt x="13514" y="20876"/>
                </a:cubicBezTo>
                <a:cubicBezTo>
                  <a:pt x="13501" y="21055"/>
                  <a:pt x="13422" y="21223"/>
                  <a:pt x="13293" y="21349"/>
                </a:cubicBezTo>
                <a:cubicBezTo>
                  <a:pt x="13149" y="21489"/>
                  <a:pt x="12954" y="21564"/>
                  <a:pt x="12754" y="21556"/>
                </a:cubicBezTo>
                <a:lnTo>
                  <a:pt x="761" y="21572"/>
                </a:lnTo>
                <a:cubicBezTo>
                  <a:pt x="522" y="21575"/>
                  <a:pt x="296" y="21464"/>
                  <a:pt x="151" y="21274"/>
                </a:cubicBezTo>
                <a:cubicBezTo>
                  <a:pt x="30" y="21113"/>
                  <a:pt x="-22" y="20910"/>
                  <a:pt x="8" y="20710"/>
                </a:cubicBezTo>
                <a:cubicBezTo>
                  <a:pt x="382" y="14643"/>
                  <a:pt x="3225" y="8996"/>
                  <a:pt x="7871" y="5091"/>
                </a:cubicBezTo>
                <a:cubicBezTo>
                  <a:pt x="11473" y="2063"/>
                  <a:pt x="15953" y="280"/>
                  <a:pt x="20645" y="5"/>
                </a:cubicBezTo>
                <a:cubicBezTo>
                  <a:pt x="20910" y="-25"/>
                  <a:pt x="21174" y="75"/>
                  <a:pt x="21353" y="274"/>
                </a:cubicBezTo>
                <a:cubicBezTo>
                  <a:pt x="21485" y="420"/>
                  <a:pt x="21559" y="610"/>
                  <a:pt x="21562" y="807"/>
                </a:cubicBezTo>
                <a:close/>
              </a:path>
            </a:pathLst>
          </a:custGeom>
          <a:solidFill>
            <a:srgbClr val="0E204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sz="1800" b="0" i="0" u="none" strike="noStrike" kern="1200" cap="none" spc="0" normalizeH="0" baseline="0" noProof="0">
              <a:ln>
                <a:noFill/>
              </a:ln>
              <a:solidFill>
                <a:srgbClr val="FFFFFF"/>
              </a:solidFill>
              <a:effectLst/>
              <a:uLnTx/>
              <a:uFillTx/>
              <a:latin typeface="微软雅黑" panose="020B0503020204020204" pitchFamily="34" charset="-122"/>
              <a:ea typeface="微软雅黑" panose="020B0503020204020204" pitchFamily="34" charset="-122"/>
              <a:sym typeface="Helvetica Neue Medium"/>
            </a:endParaRPr>
          </a:p>
        </p:txBody>
      </p:sp>
      <p:sp>
        <p:nvSpPr>
          <p:cNvPr id="29" name="Circle"/>
          <p:cNvSpPr/>
          <p:nvPr/>
        </p:nvSpPr>
        <p:spPr>
          <a:xfrm>
            <a:off x="7378654" y="1808069"/>
            <a:ext cx="754664" cy="754663"/>
          </a:xfrm>
          <a:prstGeom prst="ellipse">
            <a:avLst/>
          </a:prstGeom>
          <a:solidFill>
            <a:srgbClr val="DED1E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sz="1800" b="0" i="0" u="none" strike="noStrike" kern="1200" cap="none" spc="0" normalizeH="0" baseline="0" noProof="0">
              <a:ln>
                <a:noFill/>
              </a:ln>
              <a:solidFill>
                <a:srgbClr val="FFFFFF"/>
              </a:solidFill>
              <a:effectLst/>
              <a:uLnTx/>
              <a:uFillTx/>
              <a:latin typeface="微软雅黑" panose="020B0503020204020204" pitchFamily="34" charset="-122"/>
              <a:ea typeface="微软雅黑" panose="020B0503020204020204" pitchFamily="34" charset="-122"/>
              <a:sym typeface="Helvetica Neue Medium"/>
            </a:endParaRPr>
          </a:p>
        </p:txBody>
      </p:sp>
      <p:sp>
        <p:nvSpPr>
          <p:cNvPr id="30" name="Circle"/>
          <p:cNvSpPr/>
          <p:nvPr/>
        </p:nvSpPr>
        <p:spPr>
          <a:xfrm>
            <a:off x="4067704" y="5106794"/>
            <a:ext cx="754664" cy="754664"/>
          </a:xfrm>
          <a:prstGeom prst="ellipse">
            <a:avLst/>
          </a:prstGeom>
          <a:solidFill>
            <a:srgbClr val="4B535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sz="1800" b="0" i="0" u="none" strike="noStrike" kern="1200" cap="none" spc="0" normalizeH="0" baseline="0" noProof="0">
              <a:ln>
                <a:noFill/>
              </a:ln>
              <a:solidFill>
                <a:srgbClr val="FFFFFF"/>
              </a:solidFill>
              <a:effectLst/>
              <a:uLnTx/>
              <a:uFillTx/>
              <a:latin typeface="微软雅黑" panose="020B0503020204020204" pitchFamily="34" charset="-122"/>
              <a:ea typeface="微软雅黑" panose="020B0503020204020204" pitchFamily="34" charset="-122"/>
              <a:sym typeface="Helvetica Neue Medium"/>
            </a:endParaRPr>
          </a:p>
        </p:txBody>
      </p:sp>
      <p:sp>
        <p:nvSpPr>
          <p:cNvPr id="31" name="Circle"/>
          <p:cNvSpPr/>
          <p:nvPr/>
        </p:nvSpPr>
        <p:spPr>
          <a:xfrm>
            <a:off x="4067704" y="1808069"/>
            <a:ext cx="754663" cy="754663"/>
          </a:xfrm>
          <a:prstGeom prst="ellipse">
            <a:avLst/>
          </a:prstGeom>
          <a:solidFill>
            <a:srgbClr val="79569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sz="1800" b="0" i="0" u="none" strike="noStrike" kern="1200" cap="none" spc="0" normalizeH="0" baseline="0" noProof="0">
              <a:ln>
                <a:noFill/>
              </a:ln>
              <a:solidFill>
                <a:srgbClr val="FFFFFF"/>
              </a:solidFill>
              <a:effectLst/>
              <a:uLnTx/>
              <a:uFillTx/>
              <a:latin typeface="微软雅黑" panose="020B0503020204020204" pitchFamily="34" charset="-122"/>
              <a:ea typeface="微软雅黑" panose="020B0503020204020204" pitchFamily="34" charset="-122"/>
              <a:sym typeface="Helvetica Neue Medium"/>
            </a:endParaRPr>
          </a:p>
        </p:txBody>
      </p:sp>
      <p:sp>
        <p:nvSpPr>
          <p:cNvPr id="32" name="Circle"/>
          <p:cNvSpPr/>
          <p:nvPr/>
        </p:nvSpPr>
        <p:spPr>
          <a:xfrm>
            <a:off x="7378654" y="5115686"/>
            <a:ext cx="754664" cy="754663"/>
          </a:xfrm>
          <a:prstGeom prst="ellipse">
            <a:avLst/>
          </a:prstGeom>
          <a:solidFill>
            <a:srgbClr val="0E204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sz="1800" b="0" i="0" u="none" strike="noStrike" kern="1200" cap="none" spc="0" normalizeH="0" baseline="0" noProof="0">
              <a:ln>
                <a:noFill/>
              </a:ln>
              <a:solidFill>
                <a:srgbClr val="FFFFFF"/>
              </a:solidFill>
              <a:effectLst/>
              <a:uLnTx/>
              <a:uFillTx/>
              <a:latin typeface="微软雅黑" panose="020B0503020204020204" pitchFamily="34" charset="-122"/>
              <a:ea typeface="微软雅黑" panose="020B0503020204020204" pitchFamily="34" charset="-122"/>
              <a:sym typeface="Helvetica Neue Medium"/>
            </a:endParaRPr>
          </a:p>
        </p:txBody>
      </p:sp>
      <p:sp>
        <p:nvSpPr>
          <p:cNvPr id="33" name="Graphic 33"/>
          <p:cNvSpPr/>
          <p:nvPr/>
        </p:nvSpPr>
        <p:spPr>
          <a:xfrm>
            <a:off x="7671533" y="2104475"/>
            <a:ext cx="183841" cy="156526"/>
          </a:xfrm>
          <a:custGeom>
            <a:avLst/>
            <a:gdLst/>
            <a:ahLst/>
            <a:cxnLst>
              <a:cxn ang="0">
                <a:pos x="wd2" y="hd2"/>
              </a:cxn>
              <a:cxn ang="5400000">
                <a:pos x="wd2" y="hd2"/>
              </a:cxn>
              <a:cxn ang="10800000">
                <a:pos x="wd2" y="hd2"/>
              </a:cxn>
              <a:cxn ang="16200000">
                <a:pos x="wd2" y="hd2"/>
              </a:cxn>
            </a:cxnLst>
            <a:rect l="0" t="0" r="r" b="b"/>
            <a:pathLst>
              <a:path w="21600" h="21600" extrusionOk="0">
                <a:moveTo>
                  <a:pt x="1093" y="0"/>
                </a:moveTo>
                <a:cubicBezTo>
                  <a:pt x="499" y="0"/>
                  <a:pt x="0" y="584"/>
                  <a:pt x="0" y="1283"/>
                </a:cubicBezTo>
                <a:cubicBezTo>
                  <a:pt x="0" y="1537"/>
                  <a:pt x="86" y="1788"/>
                  <a:pt x="205" y="1978"/>
                </a:cubicBezTo>
                <a:lnTo>
                  <a:pt x="5189" y="10800"/>
                </a:lnTo>
                <a:lnTo>
                  <a:pt x="205" y="19649"/>
                </a:lnTo>
                <a:cubicBezTo>
                  <a:pt x="86" y="19839"/>
                  <a:pt x="0" y="20089"/>
                  <a:pt x="0" y="20344"/>
                </a:cubicBezTo>
                <a:cubicBezTo>
                  <a:pt x="0" y="21042"/>
                  <a:pt x="499" y="21600"/>
                  <a:pt x="1093" y="21600"/>
                </a:cubicBezTo>
                <a:lnTo>
                  <a:pt x="4325" y="21600"/>
                </a:lnTo>
                <a:cubicBezTo>
                  <a:pt x="4702" y="21600"/>
                  <a:pt x="5041" y="21382"/>
                  <a:pt x="5235" y="21039"/>
                </a:cubicBezTo>
                <a:lnTo>
                  <a:pt x="10629" y="11495"/>
                </a:lnTo>
                <a:cubicBezTo>
                  <a:pt x="10748" y="11304"/>
                  <a:pt x="10811" y="11054"/>
                  <a:pt x="10811" y="10800"/>
                </a:cubicBezTo>
                <a:cubicBezTo>
                  <a:pt x="10811" y="10546"/>
                  <a:pt x="10748" y="10296"/>
                  <a:pt x="10629" y="10105"/>
                </a:cubicBezTo>
                <a:lnTo>
                  <a:pt x="5235" y="588"/>
                </a:lnTo>
                <a:cubicBezTo>
                  <a:pt x="5041" y="245"/>
                  <a:pt x="4702" y="0"/>
                  <a:pt x="4325" y="0"/>
                </a:cubicBezTo>
                <a:lnTo>
                  <a:pt x="1093" y="0"/>
                </a:lnTo>
                <a:close/>
                <a:moveTo>
                  <a:pt x="11881" y="0"/>
                </a:moveTo>
                <a:cubicBezTo>
                  <a:pt x="11287" y="0"/>
                  <a:pt x="10811" y="584"/>
                  <a:pt x="10811" y="1283"/>
                </a:cubicBezTo>
                <a:cubicBezTo>
                  <a:pt x="10811" y="1537"/>
                  <a:pt x="10875" y="1788"/>
                  <a:pt x="10993" y="1978"/>
                </a:cubicBezTo>
                <a:lnTo>
                  <a:pt x="15978" y="10800"/>
                </a:lnTo>
                <a:lnTo>
                  <a:pt x="10993" y="19649"/>
                </a:lnTo>
                <a:cubicBezTo>
                  <a:pt x="10875" y="19839"/>
                  <a:pt x="10811" y="20089"/>
                  <a:pt x="10811" y="20344"/>
                </a:cubicBezTo>
                <a:cubicBezTo>
                  <a:pt x="10811" y="21042"/>
                  <a:pt x="11287" y="21600"/>
                  <a:pt x="11881" y="21600"/>
                </a:cubicBezTo>
                <a:lnTo>
                  <a:pt x="15113" y="21600"/>
                </a:lnTo>
                <a:cubicBezTo>
                  <a:pt x="15491" y="21600"/>
                  <a:pt x="15829" y="21382"/>
                  <a:pt x="16024" y="21039"/>
                </a:cubicBezTo>
                <a:lnTo>
                  <a:pt x="21418" y="11495"/>
                </a:lnTo>
                <a:cubicBezTo>
                  <a:pt x="21537" y="11304"/>
                  <a:pt x="21600" y="11054"/>
                  <a:pt x="21600" y="10800"/>
                </a:cubicBezTo>
                <a:cubicBezTo>
                  <a:pt x="21600" y="10546"/>
                  <a:pt x="21537" y="10296"/>
                  <a:pt x="21418" y="10105"/>
                </a:cubicBezTo>
                <a:lnTo>
                  <a:pt x="16024" y="588"/>
                </a:lnTo>
                <a:cubicBezTo>
                  <a:pt x="15829" y="245"/>
                  <a:pt x="15491" y="0"/>
                  <a:pt x="15113" y="0"/>
                </a:cubicBezTo>
                <a:lnTo>
                  <a:pt x="11881" y="0"/>
                </a:lnTo>
                <a:close/>
              </a:path>
            </a:pathLst>
          </a:custGeom>
          <a:solidFill>
            <a:srgbClr val="F7F5F6"/>
          </a:solidFill>
          <a:ln w="12700" cap="flat">
            <a:noFill/>
            <a:miter lim="400000"/>
          </a:ln>
          <a:effectLst/>
        </p:spPr>
        <p:txBody>
          <a:bodyPr wrap="square" lIns="22860" tIns="22860" rIns="22860" bIns="22860" numCol="1" anchor="ctr">
            <a:noAutofit/>
          </a:bodyPr>
          <a:lstStyle/>
          <a:p>
            <a:pPr marL="0" marR="0" lvl="0" indent="0" algn="l" defTabSz="457200" rtl="0" eaLnBrk="1" fontAlgn="auto" latinLnBrk="0" hangingPunct="0">
              <a:lnSpc>
                <a:spcPct val="100000"/>
              </a:lnSpc>
              <a:spcBef>
                <a:spcPct val="0"/>
              </a:spcBef>
              <a:spcAft>
                <a:spcPct val="0"/>
              </a:spcAft>
              <a:buClrTx/>
              <a:buSzTx/>
              <a:buFontTx/>
              <a:buNone/>
              <a:defRPr sz="1800">
                <a:solidFill>
                  <a:srgbClr val="000000"/>
                </a:solidFill>
                <a:latin typeface="Calibri" panose="020F0502020204030204"/>
                <a:ea typeface="Calibri" panose="020F0502020204030204"/>
                <a:cs typeface="Calibri" panose="020F0502020204030204" charset="0"/>
                <a:sym typeface="Calibri" panose="020F0502020204030204"/>
              </a:defRPr>
            </a:pPr>
            <a:endParaRPr kumimoji="0" sz="1400" b="0" i="0" u="none" strike="noStrike" kern="0" cap="none" spc="0" normalizeH="0" baseline="0" noProof="0">
              <a:ln>
                <a:noFill/>
              </a:ln>
              <a:solidFill>
                <a:srgbClr val="000000"/>
              </a:solidFill>
              <a:effectLst/>
              <a:uLnTx/>
              <a:uFillTx/>
              <a:latin typeface="微软雅黑" panose="020B0503020204020204" pitchFamily="34" charset="-122"/>
              <a:ea typeface="微软雅黑" panose="020B0503020204020204" pitchFamily="34" charset="-122"/>
              <a:cs typeface="Calibri" panose="020F0502020204030204" charset="0"/>
              <a:sym typeface="Calibri" panose="020F0502020204030204"/>
            </a:endParaRPr>
          </a:p>
        </p:txBody>
      </p:sp>
      <p:sp>
        <p:nvSpPr>
          <p:cNvPr id="34" name="Graphic 33"/>
          <p:cNvSpPr/>
          <p:nvPr/>
        </p:nvSpPr>
        <p:spPr>
          <a:xfrm>
            <a:off x="7671533" y="5416977"/>
            <a:ext cx="183841" cy="156527"/>
          </a:xfrm>
          <a:custGeom>
            <a:avLst/>
            <a:gdLst/>
            <a:ahLst/>
            <a:cxnLst>
              <a:cxn ang="0">
                <a:pos x="wd2" y="hd2"/>
              </a:cxn>
              <a:cxn ang="5400000">
                <a:pos x="wd2" y="hd2"/>
              </a:cxn>
              <a:cxn ang="10800000">
                <a:pos x="wd2" y="hd2"/>
              </a:cxn>
              <a:cxn ang="16200000">
                <a:pos x="wd2" y="hd2"/>
              </a:cxn>
            </a:cxnLst>
            <a:rect l="0" t="0" r="r" b="b"/>
            <a:pathLst>
              <a:path w="21600" h="21600" extrusionOk="0">
                <a:moveTo>
                  <a:pt x="1093" y="0"/>
                </a:moveTo>
                <a:cubicBezTo>
                  <a:pt x="499" y="0"/>
                  <a:pt x="0" y="584"/>
                  <a:pt x="0" y="1283"/>
                </a:cubicBezTo>
                <a:cubicBezTo>
                  <a:pt x="0" y="1537"/>
                  <a:pt x="86" y="1788"/>
                  <a:pt x="205" y="1978"/>
                </a:cubicBezTo>
                <a:lnTo>
                  <a:pt x="5189" y="10800"/>
                </a:lnTo>
                <a:lnTo>
                  <a:pt x="205" y="19649"/>
                </a:lnTo>
                <a:cubicBezTo>
                  <a:pt x="86" y="19839"/>
                  <a:pt x="0" y="20089"/>
                  <a:pt x="0" y="20344"/>
                </a:cubicBezTo>
                <a:cubicBezTo>
                  <a:pt x="0" y="21042"/>
                  <a:pt x="499" y="21600"/>
                  <a:pt x="1093" y="21600"/>
                </a:cubicBezTo>
                <a:lnTo>
                  <a:pt x="4325" y="21600"/>
                </a:lnTo>
                <a:cubicBezTo>
                  <a:pt x="4702" y="21600"/>
                  <a:pt x="5041" y="21382"/>
                  <a:pt x="5235" y="21039"/>
                </a:cubicBezTo>
                <a:lnTo>
                  <a:pt x="10629" y="11495"/>
                </a:lnTo>
                <a:cubicBezTo>
                  <a:pt x="10748" y="11304"/>
                  <a:pt x="10811" y="11054"/>
                  <a:pt x="10811" y="10800"/>
                </a:cubicBezTo>
                <a:cubicBezTo>
                  <a:pt x="10811" y="10546"/>
                  <a:pt x="10748" y="10296"/>
                  <a:pt x="10629" y="10105"/>
                </a:cubicBezTo>
                <a:lnTo>
                  <a:pt x="5235" y="588"/>
                </a:lnTo>
                <a:cubicBezTo>
                  <a:pt x="5041" y="245"/>
                  <a:pt x="4702" y="0"/>
                  <a:pt x="4325" y="0"/>
                </a:cubicBezTo>
                <a:lnTo>
                  <a:pt x="1093" y="0"/>
                </a:lnTo>
                <a:close/>
                <a:moveTo>
                  <a:pt x="11881" y="0"/>
                </a:moveTo>
                <a:cubicBezTo>
                  <a:pt x="11287" y="0"/>
                  <a:pt x="10811" y="584"/>
                  <a:pt x="10811" y="1283"/>
                </a:cubicBezTo>
                <a:cubicBezTo>
                  <a:pt x="10811" y="1537"/>
                  <a:pt x="10875" y="1788"/>
                  <a:pt x="10993" y="1978"/>
                </a:cubicBezTo>
                <a:lnTo>
                  <a:pt x="15978" y="10800"/>
                </a:lnTo>
                <a:lnTo>
                  <a:pt x="10993" y="19649"/>
                </a:lnTo>
                <a:cubicBezTo>
                  <a:pt x="10875" y="19839"/>
                  <a:pt x="10811" y="20089"/>
                  <a:pt x="10811" y="20344"/>
                </a:cubicBezTo>
                <a:cubicBezTo>
                  <a:pt x="10811" y="21042"/>
                  <a:pt x="11287" y="21600"/>
                  <a:pt x="11881" y="21600"/>
                </a:cubicBezTo>
                <a:lnTo>
                  <a:pt x="15113" y="21600"/>
                </a:lnTo>
                <a:cubicBezTo>
                  <a:pt x="15491" y="21600"/>
                  <a:pt x="15829" y="21382"/>
                  <a:pt x="16024" y="21039"/>
                </a:cubicBezTo>
                <a:lnTo>
                  <a:pt x="21418" y="11495"/>
                </a:lnTo>
                <a:cubicBezTo>
                  <a:pt x="21537" y="11304"/>
                  <a:pt x="21600" y="11054"/>
                  <a:pt x="21600" y="10800"/>
                </a:cubicBezTo>
                <a:cubicBezTo>
                  <a:pt x="21600" y="10546"/>
                  <a:pt x="21537" y="10296"/>
                  <a:pt x="21418" y="10105"/>
                </a:cubicBezTo>
                <a:lnTo>
                  <a:pt x="16024" y="588"/>
                </a:lnTo>
                <a:cubicBezTo>
                  <a:pt x="15829" y="245"/>
                  <a:pt x="15491" y="0"/>
                  <a:pt x="15113" y="0"/>
                </a:cubicBezTo>
                <a:lnTo>
                  <a:pt x="11881" y="0"/>
                </a:lnTo>
                <a:close/>
              </a:path>
            </a:pathLst>
          </a:custGeom>
          <a:solidFill>
            <a:srgbClr val="F7F5F6"/>
          </a:solidFill>
          <a:ln w="12700" cap="flat">
            <a:noFill/>
            <a:miter lim="400000"/>
          </a:ln>
          <a:effectLst/>
        </p:spPr>
        <p:txBody>
          <a:bodyPr wrap="square" lIns="22860" tIns="22860" rIns="22860" bIns="22860" numCol="1" anchor="ctr">
            <a:noAutofit/>
          </a:bodyPr>
          <a:lstStyle/>
          <a:p>
            <a:pPr marL="0" marR="0" lvl="0" indent="0" algn="l" defTabSz="457200" rtl="0" eaLnBrk="1" fontAlgn="auto" latinLnBrk="0" hangingPunct="0">
              <a:lnSpc>
                <a:spcPct val="100000"/>
              </a:lnSpc>
              <a:spcBef>
                <a:spcPct val="0"/>
              </a:spcBef>
              <a:spcAft>
                <a:spcPct val="0"/>
              </a:spcAft>
              <a:buClrTx/>
              <a:buSzTx/>
              <a:buFontTx/>
              <a:buNone/>
              <a:defRPr sz="1800">
                <a:solidFill>
                  <a:srgbClr val="000000"/>
                </a:solidFill>
                <a:latin typeface="Calibri" panose="020F0502020204030204"/>
                <a:ea typeface="Calibri" panose="020F0502020204030204"/>
                <a:cs typeface="Calibri" panose="020F0502020204030204" charset="0"/>
                <a:sym typeface="Calibri" panose="020F0502020204030204"/>
              </a:defRPr>
            </a:pPr>
            <a:endParaRPr kumimoji="0" sz="1400" b="0" i="0" u="none" strike="noStrike" kern="0" cap="none" spc="0" normalizeH="0" baseline="0" noProof="0">
              <a:ln>
                <a:noFill/>
              </a:ln>
              <a:solidFill>
                <a:srgbClr val="000000"/>
              </a:solidFill>
              <a:effectLst/>
              <a:uLnTx/>
              <a:uFillTx/>
              <a:latin typeface="微软雅黑" panose="020B0503020204020204" pitchFamily="34" charset="-122"/>
              <a:ea typeface="微软雅黑" panose="020B0503020204020204" pitchFamily="34" charset="-122"/>
              <a:cs typeface="Calibri" panose="020F0502020204030204" charset="0"/>
              <a:sym typeface="Calibri" panose="020F0502020204030204"/>
            </a:endParaRPr>
          </a:p>
        </p:txBody>
      </p:sp>
      <p:sp>
        <p:nvSpPr>
          <p:cNvPr id="35" name="Graphic 33"/>
          <p:cNvSpPr/>
          <p:nvPr/>
        </p:nvSpPr>
        <p:spPr>
          <a:xfrm flipH="1">
            <a:off x="4352803" y="2107137"/>
            <a:ext cx="183841" cy="156527"/>
          </a:xfrm>
          <a:custGeom>
            <a:avLst/>
            <a:gdLst/>
            <a:ahLst/>
            <a:cxnLst>
              <a:cxn ang="0">
                <a:pos x="wd2" y="hd2"/>
              </a:cxn>
              <a:cxn ang="5400000">
                <a:pos x="wd2" y="hd2"/>
              </a:cxn>
              <a:cxn ang="10800000">
                <a:pos x="wd2" y="hd2"/>
              </a:cxn>
              <a:cxn ang="16200000">
                <a:pos x="wd2" y="hd2"/>
              </a:cxn>
            </a:cxnLst>
            <a:rect l="0" t="0" r="r" b="b"/>
            <a:pathLst>
              <a:path w="21600" h="21600" extrusionOk="0">
                <a:moveTo>
                  <a:pt x="1093" y="0"/>
                </a:moveTo>
                <a:cubicBezTo>
                  <a:pt x="499" y="0"/>
                  <a:pt x="0" y="584"/>
                  <a:pt x="0" y="1283"/>
                </a:cubicBezTo>
                <a:cubicBezTo>
                  <a:pt x="0" y="1537"/>
                  <a:pt x="86" y="1788"/>
                  <a:pt x="205" y="1978"/>
                </a:cubicBezTo>
                <a:lnTo>
                  <a:pt x="5189" y="10800"/>
                </a:lnTo>
                <a:lnTo>
                  <a:pt x="205" y="19649"/>
                </a:lnTo>
                <a:cubicBezTo>
                  <a:pt x="86" y="19839"/>
                  <a:pt x="0" y="20089"/>
                  <a:pt x="0" y="20344"/>
                </a:cubicBezTo>
                <a:cubicBezTo>
                  <a:pt x="0" y="21042"/>
                  <a:pt x="499" y="21600"/>
                  <a:pt x="1093" y="21600"/>
                </a:cubicBezTo>
                <a:lnTo>
                  <a:pt x="4325" y="21600"/>
                </a:lnTo>
                <a:cubicBezTo>
                  <a:pt x="4702" y="21600"/>
                  <a:pt x="5041" y="21382"/>
                  <a:pt x="5235" y="21039"/>
                </a:cubicBezTo>
                <a:lnTo>
                  <a:pt x="10629" y="11495"/>
                </a:lnTo>
                <a:cubicBezTo>
                  <a:pt x="10748" y="11304"/>
                  <a:pt x="10811" y="11054"/>
                  <a:pt x="10811" y="10800"/>
                </a:cubicBezTo>
                <a:cubicBezTo>
                  <a:pt x="10811" y="10546"/>
                  <a:pt x="10748" y="10296"/>
                  <a:pt x="10629" y="10105"/>
                </a:cubicBezTo>
                <a:lnTo>
                  <a:pt x="5235" y="588"/>
                </a:lnTo>
                <a:cubicBezTo>
                  <a:pt x="5041" y="245"/>
                  <a:pt x="4702" y="0"/>
                  <a:pt x="4325" y="0"/>
                </a:cubicBezTo>
                <a:lnTo>
                  <a:pt x="1093" y="0"/>
                </a:lnTo>
                <a:close/>
                <a:moveTo>
                  <a:pt x="11881" y="0"/>
                </a:moveTo>
                <a:cubicBezTo>
                  <a:pt x="11287" y="0"/>
                  <a:pt x="10811" y="584"/>
                  <a:pt x="10811" y="1283"/>
                </a:cubicBezTo>
                <a:cubicBezTo>
                  <a:pt x="10811" y="1537"/>
                  <a:pt x="10875" y="1788"/>
                  <a:pt x="10993" y="1978"/>
                </a:cubicBezTo>
                <a:lnTo>
                  <a:pt x="15978" y="10800"/>
                </a:lnTo>
                <a:lnTo>
                  <a:pt x="10993" y="19649"/>
                </a:lnTo>
                <a:cubicBezTo>
                  <a:pt x="10875" y="19839"/>
                  <a:pt x="10811" y="20089"/>
                  <a:pt x="10811" y="20344"/>
                </a:cubicBezTo>
                <a:cubicBezTo>
                  <a:pt x="10811" y="21042"/>
                  <a:pt x="11287" y="21600"/>
                  <a:pt x="11881" y="21600"/>
                </a:cubicBezTo>
                <a:lnTo>
                  <a:pt x="15113" y="21600"/>
                </a:lnTo>
                <a:cubicBezTo>
                  <a:pt x="15491" y="21600"/>
                  <a:pt x="15829" y="21382"/>
                  <a:pt x="16024" y="21039"/>
                </a:cubicBezTo>
                <a:lnTo>
                  <a:pt x="21418" y="11495"/>
                </a:lnTo>
                <a:cubicBezTo>
                  <a:pt x="21537" y="11304"/>
                  <a:pt x="21600" y="11054"/>
                  <a:pt x="21600" y="10800"/>
                </a:cubicBezTo>
                <a:cubicBezTo>
                  <a:pt x="21600" y="10546"/>
                  <a:pt x="21537" y="10296"/>
                  <a:pt x="21418" y="10105"/>
                </a:cubicBezTo>
                <a:lnTo>
                  <a:pt x="16024" y="588"/>
                </a:lnTo>
                <a:cubicBezTo>
                  <a:pt x="15829" y="245"/>
                  <a:pt x="15491" y="0"/>
                  <a:pt x="15113" y="0"/>
                </a:cubicBezTo>
                <a:lnTo>
                  <a:pt x="11881" y="0"/>
                </a:lnTo>
                <a:close/>
              </a:path>
            </a:pathLst>
          </a:custGeom>
          <a:solidFill>
            <a:srgbClr val="F7F5F6"/>
          </a:solidFill>
          <a:ln w="12700" cap="flat">
            <a:noFill/>
            <a:miter lim="400000"/>
          </a:ln>
          <a:effectLst/>
        </p:spPr>
        <p:txBody>
          <a:bodyPr wrap="square" lIns="22860" tIns="22860" rIns="22860" bIns="22860" numCol="1" anchor="ctr">
            <a:noAutofit/>
          </a:bodyPr>
          <a:lstStyle/>
          <a:p>
            <a:pPr marL="0" marR="0" lvl="0" indent="0" algn="l" defTabSz="457200" rtl="0" eaLnBrk="1" fontAlgn="auto" latinLnBrk="0" hangingPunct="0">
              <a:lnSpc>
                <a:spcPct val="100000"/>
              </a:lnSpc>
              <a:spcBef>
                <a:spcPct val="0"/>
              </a:spcBef>
              <a:spcAft>
                <a:spcPct val="0"/>
              </a:spcAft>
              <a:buClrTx/>
              <a:buSzTx/>
              <a:buFontTx/>
              <a:buNone/>
              <a:defRPr sz="1800">
                <a:solidFill>
                  <a:srgbClr val="000000"/>
                </a:solidFill>
                <a:latin typeface="Calibri" panose="020F0502020204030204"/>
                <a:ea typeface="Calibri" panose="020F0502020204030204"/>
                <a:cs typeface="Calibri" panose="020F0502020204030204" charset="0"/>
                <a:sym typeface="Calibri" panose="020F0502020204030204"/>
              </a:defRPr>
            </a:pPr>
            <a:endParaRPr kumimoji="0" sz="1400" b="0" i="0" u="none" strike="noStrike" kern="0" cap="none" spc="0" normalizeH="0" baseline="0" noProof="0">
              <a:ln>
                <a:noFill/>
              </a:ln>
              <a:solidFill>
                <a:srgbClr val="000000"/>
              </a:solidFill>
              <a:effectLst/>
              <a:uLnTx/>
              <a:uFillTx/>
              <a:latin typeface="微软雅黑" panose="020B0503020204020204" pitchFamily="34" charset="-122"/>
              <a:ea typeface="微软雅黑" panose="020B0503020204020204" pitchFamily="34" charset="-122"/>
              <a:cs typeface="Calibri" panose="020F0502020204030204" charset="0"/>
              <a:sym typeface="Calibri" panose="020F0502020204030204"/>
            </a:endParaRPr>
          </a:p>
        </p:txBody>
      </p:sp>
      <p:sp>
        <p:nvSpPr>
          <p:cNvPr id="36" name="Graphic 33"/>
          <p:cNvSpPr/>
          <p:nvPr/>
        </p:nvSpPr>
        <p:spPr>
          <a:xfrm flipH="1">
            <a:off x="4353115" y="5414754"/>
            <a:ext cx="183841" cy="156527"/>
          </a:xfrm>
          <a:custGeom>
            <a:avLst/>
            <a:gdLst/>
            <a:ahLst/>
            <a:cxnLst>
              <a:cxn ang="0">
                <a:pos x="wd2" y="hd2"/>
              </a:cxn>
              <a:cxn ang="5400000">
                <a:pos x="wd2" y="hd2"/>
              </a:cxn>
              <a:cxn ang="10800000">
                <a:pos x="wd2" y="hd2"/>
              </a:cxn>
              <a:cxn ang="16200000">
                <a:pos x="wd2" y="hd2"/>
              </a:cxn>
            </a:cxnLst>
            <a:rect l="0" t="0" r="r" b="b"/>
            <a:pathLst>
              <a:path w="21600" h="21600" extrusionOk="0">
                <a:moveTo>
                  <a:pt x="1093" y="0"/>
                </a:moveTo>
                <a:cubicBezTo>
                  <a:pt x="499" y="0"/>
                  <a:pt x="0" y="584"/>
                  <a:pt x="0" y="1283"/>
                </a:cubicBezTo>
                <a:cubicBezTo>
                  <a:pt x="0" y="1537"/>
                  <a:pt x="86" y="1788"/>
                  <a:pt x="205" y="1978"/>
                </a:cubicBezTo>
                <a:lnTo>
                  <a:pt x="5189" y="10800"/>
                </a:lnTo>
                <a:lnTo>
                  <a:pt x="205" y="19649"/>
                </a:lnTo>
                <a:cubicBezTo>
                  <a:pt x="86" y="19839"/>
                  <a:pt x="0" y="20089"/>
                  <a:pt x="0" y="20344"/>
                </a:cubicBezTo>
                <a:cubicBezTo>
                  <a:pt x="0" y="21042"/>
                  <a:pt x="499" y="21600"/>
                  <a:pt x="1093" y="21600"/>
                </a:cubicBezTo>
                <a:lnTo>
                  <a:pt x="4325" y="21600"/>
                </a:lnTo>
                <a:cubicBezTo>
                  <a:pt x="4702" y="21600"/>
                  <a:pt x="5041" y="21382"/>
                  <a:pt x="5235" y="21039"/>
                </a:cubicBezTo>
                <a:lnTo>
                  <a:pt x="10629" y="11495"/>
                </a:lnTo>
                <a:cubicBezTo>
                  <a:pt x="10748" y="11304"/>
                  <a:pt x="10811" y="11054"/>
                  <a:pt x="10811" y="10800"/>
                </a:cubicBezTo>
                <a:cubicBezTo>
                  <a:pt x="10811" y="10546"/>
                  <a:pt x="10748" y="10296"/>
                  <a:pt x="10629" y="10105"/>
                </a:cubicBezTo>
                <a:lnTo>
                  <a:pt x="5235" y="588"/>
                </a:lnTo>
                <a:cubicBezTo>
                  <a:pt x="5041" y="245"/>
                  <a:pt x="4702" y="0"/>
                  <a:pt x="4325" y="0"/>
                </a:cubicBezTo>
                <a:lnTo>
                  <a:pt x="1093" y="0"/>
                </a:lnTo>
                <a:close/>
                <a:moveTo>
                  <a:pt x="11881" y="0"/>
                </a:moveTo>
                <a:cubicBezTo>
                  <a:pt x="11287" y="0"/>
                  <a:pt x="10811" y="584"/>
                  <a:pt x="10811" y="1283"/>
                </a:cubicBezTo>
                <a:cubicBezTo>
                  <a:pt x="10811" y="1537"/>
                  <a:pt x="10875" y="1788"/>
                  <a:pt x="10993" y="1978"/>
                </a:cubicBezTo>
                <a:lnTo>
                  <a:pt x="15978" y="10800"/>
                </a:lnTo>
                <a:lnTo>
                  <a:pt x="10993" y="19649"/>
                </a:lnTo>
                <a:cubicBezTo>
                  <a:pt x="10875" y="19839"/>
                  <a:pt x="10811" y="20089"/>
                  <a:pt x="10811" y="20344"/>
                </a:cubicBezTo>
                <a:cubicBezTo>
                  <a:pt x="10811" y="21042"/>
                  <a:pt x="11287" y="21600"/>
                  <a:pt x="11881" y="21600"/>
                </a:cubicBezTo>
                <a:lnTo>
                  <a:pt x="15113" y="21600"/>
                </a:lnTo>
                <a:cubicBezTo>
                  <a:pt x="15491" y="21600"/>
                  <a:pt x="15829" y="21382"/>
                  <a:pt x="16024" y="21039"/>
                </a:cubicBezTo>
                <a:lnTo>
                  <a:pt x="21418" y="11495"/>
                </a:lnTo>
                <a:cubicBezTo>
                  <a:pt x="21537" y="11304"/>
                  <a:pt x="21600" y="11054"/>
                  <a:pt x="21600" y="10800"/>
                </a:cubicBezTo>
                <a:cubicBezTo>
                  <a:pt x="21600" y="10546"/>
                  <a:pt x="21537" y="10296"/>
                  <a:pt x="21418" y="10105"/>
                </a:cubicBezTo>
                <a:lnTo>
                  <a:pt x="16024" y="588"/>
                </a:lnTo>
                <a:cubicBezTo>
                  <a:pt x="15829" y="245"/>
                  <a:pt x="15491" y="0"/>
                  <a:pt x="15113" y="0"/>
                </a:cubicBezTo>
                <a:lnTo>
                  <a:pt x="11881" y="0"/>
                </a:lnTo>
                <a:close/>
              </a:path>
            </a:pathLst>
          </a:custGeom>
          <a:solidFill>
            <a:srgbClr val="F7F5F6"/>
          </a:solidFill>
          <a:ln w="12700" cap="flat">
            <a:noFill/>
            <a:miter lim="400000"/>
          </a:ln>
          <a:effectLst/>
        </p:spPr>
        <p:txBody>
          <a:bodyPr wrap="square" lIns="22860" tIns="22860" rIns="22860" bIns="22860" numCol="1" anchor="ctr">
            <a:noAutofit/>
          </a:bodyPr>
          <a:lstStyle/>
          <a:p>
            <a:pPr marL="0" marR="0" lvl="0" indent="0" algn="l" defTabSz="457200" rtl="0" eaLnBrk="1" fontAlgn="auto" latinLnBrk="0" hangingPunct="0">
              <a:lnSpc>
                <a:spcPct val="100000"/>
              </a:lnSpc>
              <a:spcBef>
                <a:spcPct val="0"/>
              </a:spcBef>
              <a:spcAft>
                <a:spcPct val="0"/>
              </a:spcAft>
              <a:buClrTx/>
              <a:buSzTx/>
              <a:buFontTx/>
              <a:buNone/>
              <a:defRPr sz="1800">
                <a:solidFill>
                  <a:srgbClr val="000000"/>
                </a:solidFill>
                <a:latin typeface="Calibri" panose="020F0502020204030204"/>
                <a:ea typeface="Calibri" panose="020F0502020204030204"/>
                <a:cs typeface="Calibri" panose="020F0502020204030204" charset="0"/>
                <a:sym typeface="Calibri" panose="020F0502020204030204"/>
              </a:defRPr>
            </a:pPr>
            <a:endParaRPr kumimoji="0" sz="1400" b="0" i="0" u="none" strike="noStrike" kern="0" cap="none" spc="0" normalizeH="0" baseline="0" noProof="0">
              <a:ln>
                <a:noFill/>
              </a:ln>
              <a:solidFill>
                <a:srgbClr val="000000"/>
              </a:solidFill>
              <a:effectLst/>
              <a:uLnTx/>
              <a:uFillTx/>
              <a:latin typeface="微软雅黑" panose="020B0503020204020204" pitchFamily="34" charset="-122"/>
              <a:ea typeface="微软雅黑" panose="020B0503020204020204" pitchFamily="34" charset="-122"/>
              <a:cs typeface="Calibri" panose="020F0502020204030204" charset="0"/>
              <a:sym typeface="Calibri" panose="020F0502020204030204"/>
            </a:endParaRPr>
          </a:p>
        </p:txBody>
      </p:sp>
      <p:sp>
        <p:nvSpPr>
          <p:cNvPr id="37" name="Lorem Ipsum is simply dummy text of the printing and typesetting industry. Lorem Ipsum has been the industry's standard dummy text ever since the 1500s, when an unknown printer took a galley of type and scrambled it to make a type specimen book. It has s"/>
          <p:cNvSpPr txBox="1"/>
          <p:nvPr/>
        </p:nvSpPr>
        <p:spPr>
          <a:xfrm>
            <a:off x="5519121" y="3491462"/>
            <a:ext cx="1155591" cy="708194"/>
          </a:xfrm>
          <a:prstGeom prst="rect">
            <a:avLst/>
          </a:prstGeom>
          <a:noFill/>
          <a:ln w="12700" cap="flat">
            <a:noFill/>
            <a:miter lim="400000"/>
          </a:ln>
          <a:effectLst/>
        </p:spPr>
        <p:txBody>
          <a:bodyPr wrap="square" lIns="25400" tIns="25400" rIns="25400" bIns="25400" numCol="1" anchor="t">
            <a:spAutoFit/>
          </a:bodyPr>
          <a:lstStyle>
            <a:lvl1pPr>
              <a:defRPr sz="2500">
                <a:solidFill>
                  <a:srgbClr val="535353"/>
                </a:solidFill>
                <a:latin typeface="Barlow SemiBold"/>
                <a:ea typeface="Barlow SemiBold"/>
                <a:cs typeface="Barlow SemiBold"/>
                <a:sym typeface="Barlow SemiBold"/>
              </a:defRPr>
            </a:lvl1pPr>
          </a:lstStyle>
          <a:p>
            <a:pPr marL="0" marR="0" lvl="0" indent="0" algn="ctr" defTabSz="412750" rtl="0" eaLnBrk="1" fontAlgn="auto" latinLnBrk="0" hangingPunct="0">
              <a:lnSpc>
                <a:spcPct val="100000"/>
              </a:lnSpc>
              <a:spcBef>
                <a:spcPct val="0"/>
              </a:spcBef>
              <a:spcAft>
                <a:spcPct val="0"/>
              </a:spcAft>
              <a:buClrTx/>
              <a:buSzTx/>
              <a:buFontTx/>
              <a:buNone/>
              <a:defRPr/>
            </a:pPr>
            <a:r>
              <a:rPr kumimoji="0" lang="zh-CN" altLang="en-US" sz="1800" b="0" i="0" u="none" strike="noStrike" kern="0" cap="none" spc="0" normalizeH="0" baseline="0" noProof="0">
                <a:ln>
                  <a:noFill/>
                </a:ln>
                <a:solidFill>
                  <a:srgbClr val="FFFFFF"/>
                </a:solidFill>
                <a:effectLst/>
                <a:uLnTx/>
                <a:uFillTx/>
                <a:latin typeface="微软雅黑" panose="020B0503020204020204" pitchFamily="34" charset="-122"/>
                <a:ea typeface="微软雅黑" panose="020B0503020204020204" pitchFamily="34" charset="-122"/>
                <a:sym typeface="Barlow SemiBold"/>
              </a:rPr>
              <a:t>现有竞争者威胁</a:t>
            </a:r>
            <a:endParaRPr kumimoji="0" sz="1800" b="0" i="0" u="none" strike="noStrike" kern="0" cap="none" spc="0" normalizeH="0" baseline="0" noProof="0">
              <a:ln>
                <a:noFill/>
              </a:ln>
              <a:solidFill>
                <a:srgbClr val="FFFFFF"/>
              </a:solidFill>
              <a:effectLst/>
              <a:uLnTx/>
              <a:uFillTx/>
              <a:latin typeface="微软雅黑" panose="020B0503020204020204" pitchFamily="34" charset="-122"/>
              <a:ea typeface="微软雅黑" panose="020B0503020204020204" pitchFamily="34" charset="-122"/>
              <a:sym typeface="Barlow SemiBold"/>
            </a:endParaRPr>
          </a:p>
        </p:txBody>
      </p:sp>
      <p:sp>
        <p:nvSpPr>
          <p:cNvPr id="38" name="Lorem Ipsum is simply dummy text of the printing and typesetting industry. Lorem Ipsum has been the industry's standard dummy text ever since the 1500s, when an unknown printer took a galley of type and scrambled it to make a type specimen book. It has s"/>
          <p:cNvSpPr txBox="1"/>
          <p:nvPr/>
        </p:nvSpPr>
        <p:spPr>
          <a:xfrm>
            <a:off x="6632964" y="2411584"/>
            <a:ext cx="1051599" cy="636175"/>
          </a:xfrm>
          <a:prstGeom prst="rect">
            <a:avLst/>
          </a:prstGeom>
          <a:noFill/>
          <a:ln w="12700" cap="flat">
            <a:noFill/>
            <a:miter lim="400000"/>
          </a:ln>
          <a:effectLst/>
        </p:spPr>
        <p:txBody>
          <a:bodyPr wrap="square" lIns="25400" tIns="25400" rIns="25400" bIns="25400" numCol="1" anchor="t">
            <a:spAutoFit/>
          </a:bodyPr>
          <a:lstStyle>
            <a:lvl1pPr>
              <a:defRPr sz="2500">
                <a:solidFill>
                  <a:srgbClr val="F7F5F6"/>
                </a:solidFill>
                <a:latin typeface="Barlow Medium"/>
                <a:ea typeface="Barlow Medium"/>
                <a:cs typeface="Barlow Medium"/>
                <a:sym typeface="Barlow Medium"/>
              </a:defRPr>
            </a:lvl1pPr>
          </a:lstStyle>
          <a:p>
            <a:pPr marL="0" marR="0" lvl="0" indent="0" algn="ctr" defTabSz="412750" rtl="0" eaLnBrk="1" fontAlgn="auto" latinLnBrk="0" hangingPunct="0">
              <a:lnSpc>
                <a:spcPct val="100000"/>
              </a:lnSpc>
              <a:spcBef>
                <a:spcPct val="0"/>
              </a:spcBef>
              <a:spcAft>
                <a:spcPct val="0"/>
              </a:spcAft>
              <a:buClrTx/>
              <a:buSzTx/>
              <a:buFontTx/>
              <a:buNone/>
              <a:defRPr/>
            </a:pPr>
            <a:r>
              <a:rPr kumimoji="0" lang="zh-CN" altLang="en-US" sz="1600" b="1" i="0" u="none" strike="noStrike" kern="0" cap="none" spc="0" normalizeH="0" baseline="0" noProof="0">
                <a:ln>
                  <a:noFill/>
                </a:ln>
                <a:solidFill>
                  <a:srgbClr val="F7F5F7"/>
                </a:solidFill>
                <a:effectLst/>
                <a:uLnTx/>
                <a:uFillTx/>
                <a:latin typeface="微软雅黑" panose="020B0503020204020204" pitchFamily="34" charset="-122"/>
                <a:ea typeface="微软雅黑" panose="020B0503020204020204" pitchFamily="34" charset="-122"/>
                <a:sym typeface="Barlow Medium"/>
              </a:rPr>
              <a:t>供应商</a:t>
            </a:r>
            <a:endParaRPr kumimoji="0" lang="en-US" altLang="zh-CN" sz="1600" b="1" i="0" u="none" strike="noStrike" kern="0" cap="none" spc="0" normalizeH="0" baseline="0" noProof="0">
              <a:ln>
                <a:noFill/>
              </a:ln>
              <a:solidFill>
                <a:srgbClr val="F7F5F7"/>
              </a:solidFill>
              <a:effectLst/>
              <a:uLnTx/>
              <a:uFillTx/>
              <a:latin typeface="微软雅黑" panose="020B0503020204020204" pitchFamily="34" charset="-122"/>
              <a:ea typeface="微软雅黑" panose="020B0503020204020204" pitchFamily="34" charset="-122"/>
              <a:sym typeface="Barlow Medium"/>
            </a:endParaRPr>
          </a:p>
          <a:p>
            <a:pPr marL="0" marR="0" lvl="0" indent="0" algn="ctr" defTabSz="412750" rtl="0" eaLnBrk="1" fontAlgn="auto" latinLnBrk="0" hangingPunct="0">
              <a:lnSpc>
                <a:spcPct val="100000"/>
              </a:lnSpc>
              <a:spcBef>
                <a:spcPct val="0"/>
              </a:spcBef>
              <a:spcAft>
                <a:spcPct val="0"/>
              </a:spcAft>
              <a:buClrTx/>
              <a:buSzTx/>
              <a:buFontTx/>
              <a:buNone/>
              <a:defRPr/>
            </a:pPr>
            <a:r>
              <a:rPr kumimoji="0" lang="zh-CN" altLang="en-US" sz="1600" b="1" i="0" u="none" strike="noStrike" kern="0" cap="none" spc="0" normalizeH="0" baseline="0" noProof="0">
                <a:ln>
                  <a:noFill/>
                </a:ln>
                <a:solidFill>
                  <a:srgbClr val="F7F5F7"/>
                </a:solidFill>
                <a:effectLst/>
                <a:uLnTx/>
                <a:uFillTx/>
                <a:latin typeface="微软雅黑" panose="020B0503020204020204" pitchFamily="34" charset="-122"/>
                <a:ea typeface="微软雅黑" panose="020B0503020204020204" pitchFamily="34" charset="-122"/>
                <a:sym typeface="Barlow Medium"/>
              </a:rPr>
              <a:t>议价能力</a:t>
            </a:r>
            <a:endParaRPr kumimoji="0" sz="1600" b="1" i="0" u="none" strike="noStrike" kern="0" cap="none" spc="0" normalizeH="0" baseline="0" noProof="0">
              <a:ln>
                <a:noFill/>
              </a:ln>
              <a:solidFill>
                <a:srgbClr val="F7F5F7"/>
              </a:solidFill>
              <a:effectLst/>
              <a:uLnTx/>
              <a:uFillTx/>
              <a:latin typeface="微软雅黑" panose="020B0503020204020204" pitchFamily="34" charset="-122"/>
              <a:ea typeface="微软雅黑" panose="020B0503020204020204" pitchFamily="34" charset="-122"/>
              <a:sym typeface="Barlow Medium"/>
            </a:endParaRPr>
          </a:p>
        </p:txBody>
      </p:sp>
      <p:sp>
        <p:nvSpPr>
          <p:cNvPr id="39" name="Lorem Ipsum is simply dummy text of the printing and typesetting industry. Lorem Ipsum has been the industry's standard dummy text ever since the 1500s, when an unknown printer took a galley of type and scrambled it to make a type specimen book. It has s"/>
          <p:cNvSpPr txBox="1"/>
          <p:nvPr/>
        </p:nvSpPr>
        <p:spPr>
          <a:xfrm>
            <a:off x="4701983" y="2411584"/>
            <a:ext cx="1051598" cy="636175"/>
          </a:xfrm>
          <a:prstGeom prst="rect">
            <a:avLst/>
          </a:prstGeom>
          <a:noFill/>
          <a:ln w="12700" cap="flat">
            <a:noFill/>
            <a:miter lim="400000"/>
          </a:ln>
          <a:effectLst/>
        </p:spPr>
        <p:txBody>
          <a:bodyPr wrap="square" lIns="25400" tIns="25400" rIns="25400" bIns="25400" numCol="1" anchor="t">
            <a:spAutoFit/>
          </a:bodyPr>
          <a:lstStyle>
            <a:defPPr>
              <a:defRPr lang="zh-CN"/>
            </a:defPPr>
            <a:lvl1pPr algn="ctr" defTabSz="412750" hangingPunct="0">
              <a:defRPr sz="1600" kern="0">
                <a:solidFill>
                  <a:srgbClr val="F7F5F7"/>
                </a:solidFill>
                <a:latin typeface="+mn-ea"/>
                <a:cs typeface="Barlow Medium"/>
              </a:defRPr>
            </a:lvl1pPr>
          </a:lstStyle>
          <a:p>
            <a:pPr marL="0" marR="0" lvl="0" indent="0" algn="ctr" defTabSz="412750" rtl="0" eaLnBrk="1" fontAlgn="auto" latinLnBrk="0" hangingPunct="0">
              <a:lnSpc>
                <a:spcPct val="100000"/>
              </a:lnSpc>
              <a:spcBef>
                <a:spcPct val="0"/>
              </a:spcBef>
              <a:spcAft>
                <a:spcPct val="0"/>
              </a:spcAft>
              <a:buClrTx/>
              <a:buSzTx/>
              <a:buFontTx/>
              <a:buNone/>
              <a:defRPr/>
            </a:pPr>
            <a:r>
              <a:rPr kumimoji="0" lang="zh-CN" altLang="en-US" sz="1600" b="1" i="0" u="none" strike="noStrike" kern="0" cap="none" spc="0" normalizeH="0" baseline="0" noProof="0">
                <a:ln>
                  <a:noFill/>
                </a:ln>
                <a:solidFill>
                  <a:srgbClr val="F7F5F7"/>
                </a:solidFill>
                <a:effectLst/>
                <a:uLnTx/>
                <a:uFillTx/>
                <a:latin typeface="微软雅黑" panose="020B0503020204020204" pitchFamily="34" charset="-122"/>
                <a:ea typeface="微软雅黑" panose="020B0503020204020204" pitchFamily="34" charset="-122"/>
                <a:sym typeface="Barlow Medium"/>
              </a:rPr>
              <a:t>购买者谈判能力</a:t>
            </a:r>
            <a:endParaRPr kumimoji="0" sz="1600" b="1" i="0" u="none" strike="noStrike" kern="0" cap="none" spc="0" normalizeH="0" baseline="0" noProof="0">
              <a:ln>
                <a:noFill/>
              </a:ln>
              <a:solidFill>
                <a:srgbClr val="F7F5F7"/>
              </a:solidFill>
              <a:effectLst/>
              <a:uLnTx/>
              <a:uFillTx/>
              <a:latin typeface="微软雅黑" panose="020B0503020204020204" pitchFamily="34" charset="-122"/>
              <a:ea typeface="微软雅黑" panose="020B0503020204020204" pitchFamily="34" charset="-122"/>
              <a:sym typeface="Barlow Medium"/>
            </a:endParaRPr>
          </a:p>
        </p:txBody>
      </p:sp>
      <p:sp>
        <p:nvSpPr>
          <p:cNvPr id="40" name="Lorem Ipsum is simply dummy text of the printing and typesetting industry. Lorem Ipsum has been the industry's standard dummy text ever since the 1500s, when an unknown printer took a galley of type and scrambled it to make a type specimen book. It has s"/>
          <p:cNvSpPr txBox="1"/>
          <p:nvPr/>
        </p:nvSpPr>
        <p:spPr>
          <a:xfrm>
            <a:off x="6535657" y="4567341"/>
            <a:ext cx="1367888" cy="348095"/>
          </a:xfrm>
          <a:prstGeom prst="rect">
            <a:avLst/>
          </a:prstGeom>
          <a:noFill/>
          <a:ln w="12700" cap="flat">
            <a:noFill/>
            <a:miter lim="400000"/>
          </a:ln>
          <a:effectLst/>
        </p:spPr>
        <p:txBody>
          <a:bodyPr wrap="square" lIns="25400" tIns="25400" rIns="25400" bIns="25400" numCol="1" anchor="t">
            <a:spAutoFit/>
          </a:bodyPr>
          <a:lstStyle>
            <a:defPPr>
              <a:defRPr lang="zh-CN"/>
            </a:defPPr>
            <a:lvl1pPr algn="ctr" defTabSz="412750" hangingPunct="0">
              <a:defRPr sz="1600" kern="0">
                <a:solidFill>
                  <a:srgbClr val="F7F5F7"/>
                </a:solidFill>
                <a:latin typeface="+mn-ea"/>
                <a:cs typeface="Barlow Medium"/>
              </a:defRPr>
            </a:lvl1pPr>
          </a:lstStyle>
          <a:p>
            <a:pPr marL="0" marR="0" lvl="0" indent="0" algn="ctr" defTabSz="412750" rtl="0" eaLnBrk="1" fontAlgn="auto" latinLnBrk="0" hangingPunct="0">
              <a:lnSpc>
                <a:spcPct val="100000"/>
              </a:lnSpc>
              <a:spcBef>
                <a:spcPct val="0"/>
              </a:spcBef>
              <a:spcAft>
                <a:spcPct val="0"/>
              </a:spcAft>
              <a:buClrTx/>
              <a:buSzTx/>
              <a:buFontTx/>
              <a:buNone/>
              <a:defRPr/>
            </a:pPr>
            <a:r>
              <a:rPr kumimoji="0" lang="zh-CN" altLang="en-US" sz="1600" b="1" i="0" u="none" strike="noStrike" kern="0" cap="none" spc="0" normalizeH="0" baseline="0" noProof="0">
                <a:ln>
                  <a:noFill/>
                </a:ln>
                <a:solidFill>
                  <a:srgbClr val="F7F5F7"/>
                </a:solidFill>
                <a:effectLst/>
                <a:uLnTx/>
                <a:uFillTx/>
                <a:latin typeface="微软雅黑" panose="020B0503020204020204" pitchFamily="34" charset="-122"/>
                <a:ea typeface="微软雅黑" panose="020B0503020204020204" pitchFamily="34" charset="-122"/>
              </a:rPr>
              <a:t>替代者威胁</a:t>
            </a:r>
            <a:endParaRPr kumimoji="0" sz="1600" b="1" i="0" u="none" strike="noStrike" kern="0" cap="none" spc="0" normalizeH="0" baseline="0" noProof="0">
              <a:ln>
                <a:noFill/>
              </a:ln>
              <a:solidFill>
                <a:srgbClr val="F7F5F7"/>
              </a:solidFill>
              <a:effectLst/>
              <a:uLnTx/>
              <a:uFillTx/>
              <a:latin typeface="微软雅黑" panose="020B0503020204020204" pitchFamily="34" charset="-122"/>
              <a:ea typeface="微软雅黑" panose="020B0503020204020204" pitchFamily="34" charset="-122"/>
            </a:endParaRPr>
          </a:p>
        </p:txBody>
      </p:sp>
      <p:sp>
        <p:nvSpPr>
          <p:cNvPr id="41" name="Lorem Ipsum is simply dummy text of the printing and typesetting industry. Lorem Ipsum has been the industry's standard dummy text ever since the 1500s, when an unknown printer took a galley of type and scrambled it to make a type specimen book. It has s"/>
          <p:cNvSpPr txBox="1"/>
          <p:nvPr/>
        </p:nvSpPr>
        <p:spPr>
          <a:xfrm>
            <a:off x="4317221" y="4567341"/>
            <a:ext cx="1361852" cy="636175"/>
          </a:xfrm>
          <a:prstGeom prst="rect">
            <a:avLst/>
          </a:prstGeom>
          <a:noFill/>
          <a:ln w="12700" cap="flat">
            <a:noFill/>
            <a:miter lim="400000"/>
          </a:ln>
          <a:effectLst/>
        </p:spPr>
        <p:txBody>
          <a:bodyPr wrap="square" lIns="25400" tIns="25400" rIns="25400" bIns="25400" numCol="1" anchor="t">
            <a:spAutoFit/>
          </a:bodyPr>
          <a:lstStyle>
            <a:defPPr>
              <a:defRPr lang="zh-CN"/>
            </a:defPPr>
            <a:lvl1pPr algn="ctr" defTabSz="412750" hangingPunct="0">
              <a:defRPr sz="1600" kern="0">
                <a:solidFill>
                  <a:srgbClr val="F7F5F7"/>
                </a:solidFill>
                <a:latin typeface="+mn-ea"/>
                <a:cs typeface="Barlow Medium"/>
              </a:defRPr>
            </a:lvl1pPr>
          </a:lstStyle>
          <a:p>
            <a:pPr marL="0" marR="0" lvl="0" indent="0" algn="ctr" defTabSz="412750" rtl="0" eaLnBrk="1" fontAlgn="auto" latinLnBrk="0" hangingPunct="0">
              <a:lnSpc>
                <a:spcPct val="100000"/>
              </a:lnSpc>
              <a:spcBef>
                <a:spcPct val="0"/>
              </a:spcBef>
              <a:spcAft>
                <a:spcPct val="0"/>
              </a:spcAft>
              <a:buClrTx/>
              <a:buSzTx/>
              <a:buFontTx/>
              <a:buNone/>
              <a:defRPr/>
            </a:pPr>
            <a:r>
              <a:rPr kumimoji="0" lang="zh-CN" altLang="en-US" sz="1600" b="1" i="0" u="none" strike="noStrike" kern="0" cap="none" spc="0" normalizeH="0" baseline="0" noProof="0">
                <a:ln>
                  <a:noFill/>
                </a:ln>
                <a:solidFill>
                  <a:srgbClr val="F7F5F7"/>
                </a:solidFill>
                <a:effectLst/>
                <a:uLnTx/>
                <a:uFillTx/>
                <a:latin typeface="微软雅黑" panose="020B0503020204020204" pitchFamily="34" charset="-122"/>
                <a:ea typeface="微软雅黑" panose="020B0503020204020204" pitchFamily="34" charset="-122"/>
              </a:rPr>
              <a:t>潜在进入者威胁</a:t>
            </a:r>
            <a:endParaRPr kumimoji="0" sz="1600" b="1" i="0" u="none" strike="noStrike" kern="0" cap="none" spc="0" normalizeH="0" baseline="0" noProof="0">
              <a:ln>
                <a:noFill/>
              </a:ln>
              <a:solidFill>
                <a:srgbClr val="F7F5F7"/>
              </a:solidFill>
              <a:effectLst/>
              <a:uLnTx/>
              <a:uFillTx/>
              <a:latin typeface="微软雅黑" panose="020B0503020204020204" pitchFamily="34" charset="-122"/>
              <a:ea typeface="微软雅黑" panose="020B0503020204020204" pitchFamily="34" charset="-122"/>
            </a:endParaRPr>
          </a:p>
        </p:txBody>
      </p:sp>
      <p:sp>
        <p:nvSpPr>
          <p:cNvPr id="42" name="Lorem Ipsum is simply dummy text of the printing and typesetting industry. Lorem Ipsum has been the industry's standard dummy text ever since the 1500s, when an unknown printer took a galley of type and scrambled it to make a type specimen book. It has s"/>
          <p:cNvSpPr txBox="1"/>
          <p:nvPr/>
        </p:nvSpPr>
        <p:spPr>
          <a:xfrm>
            <a:off x="8945114" y="1689493"/>
            <a:ext cx="1604154" cy="2021066"/>
          </a:xfrm>
          <a:prstGeom prst="rect">
            <a:avLst/>
          </a:prstGeom>
          <a:ln w="12700">
            <a:miter lim="400000"/>
          </a:ln>
        </p:spPr>
        <p:txBody>
          <a:bodyPr lIns="25400" tIns="25400" rIns="25400" bIns="25400">
            <a:spAutoFit/>
          </a:bodyPr>
          <a:lstStyle/>
          <a:p>
            <a:pPr marL="100330" marR="0" lvl="0" indent="-100330" algn="l" defTabSz="412750" rtl="0" eaLnBrk="1" fontAlgn="auto" latinLnBrk="0" hangingPunct="0">
              <a:lnSpc>
                <a:spcPct val="100000"/>
              </a:lnSpc>
              <a:spcBef>
                <a:spcPct val="0"/>
              </a:spcBef>
              <a:spcAft>
                <a:spcPct val="0"/>
              </a:spcAft>
              <a:buClr>
                <a:srgbClr val="956D98"/>
              </a:buClr>
              <a:buSzTx/>
              <a:buFontTx/>
              <a:buChar char="-"/>
              <a:defRPr sz="2000">
                <a:solidFill>
                  <a:srgbClr val="A7A7A7"/>
                </a:solidFill>
                <a:latin typeface="Barlow Medium"/>
                <a:ea typeface="Barlow Medium"/>
                <a:cs typeface="Barlow Medium"/>
                <a:sym typeface="Barlow Medium"/>
              </a:defRPr>
            </a:pPr>
            <a:r>
              <a:rPr kumimoji="0" lang="zh-CN" altLang="en-US" sz="1600" b="0" i="0" u="none" strike="noStrike" kern="0" cap="none" spc="0" normalizeH="0" baseline="0" noProof="0">
                <a:ln>
                  <a:noFill/>
                </a:ln>
                <a:solidFill>
                  <a:srgbClr val="0E2044"/>
                </a:solidFill>
                <a:effectLst/>
                <a:uLnTx/>
                <a:uFillTx/>
                <a:latin typeface="微软雅黑" panose="020B0503020204020204" pitchFamily="34" charset="-122"/>
                <a:ea typeface="微软雅黑" panose="020B0503020204020204" pitchFamily="34" charset="-122"/>
                <a:sym typeface="Barlow Medium"/>
              </a:rPr>
              <a:t>品牌优势</a:t>
            </a:r>
            <a:endParaRPr kumimoji="0" lang="en-US" altLang="zh-CN" sz="1600" b="0" i="0" u="none" strike="noStrike" kern="0" cap="none" spc="0" normalizeH="0" baseline="0" noProof="0">
              <a:ln>
                <a:noFill/>
              </a:ln>
              <a:solidFill>
                <a:srgbClr val="0E2044"/>
              </a:solidFill>
              <a:effectLst/>
              <a:uLnTx/>
              <a:uFillTx/>
              <a:latin typeface="微软雅黑" panose="020B0503020204020204" pitchFamily="34" charset="-122"/>
              <a:ea typeface="微软雅黑" panose="020B0503020204020204" pitchFamily="34" charset="-122"/>
              <a:sym typeface="Barlow Medium"/>
            </a:endParaRPr>
          </a:p>
          <a:p>
            <a:pPr marL="100330" marR="0" lvl="0" indent="-100330" algn="l" defTabSz="412750" rtl="0" eaLnBrk="1" fontAlgn="auto" latinLnBrk="0" hangingPunct="0">
              <a:lnSpc>
                <a:spcPct val="100000"/>
              </a:lnSpc>
              <a:spcBef>
                <a:spcPct val="0"/>
              </a:spcBef>
              <a:spcAft>
                <a:spcPct val="0"/>
              </a:spcAft>
              <a:buClr>
                <a:srgbClr val="956D98"/>
              </a:buClr>
              <a:buSzTx/>
              <a:buFontTx/>
              <a:buChar char="-"/>
              <a:defRPr sz="2000">
                <a:solidFill>
                  <a:srgbClr val="A7A7A7"/>
                </a:solidFill>
                <a:latin typeface="Barlow Medium"/>
                <a:ea typeface="Barlow Medium"/>
                <a:cs typeface="Barlow Medium"/>
                <a:sym typeface="Barlow Medium"/>
              </a:defRPr>
            </a:pPr>
            <a:r>
              <a:rPr kumimoji="0" lang="zh-CN" altLang="en-US" sz="1600" b="0" i="0" u="none" strike="noStrike" kern="0" cap="none" spc="0" normalizeH="0" baseline="0" noProof="0">
                <a:ln>
                  <a:noFill/>
                </a:ln>
                <a:solidFill>
                  <a:srgbClr val="0E2044"/>
                </a:solidFill>
                <a:effectLst/>
                <a:uLnTx/>
                <a:uFillTx/>
                <a:latin typeface="微软雅黑" panose="020B0503020204020204" pitchFamily="34" charset="-122"/>
                <a:ea typeface="微软雅黑" panose="020B0503020204020204" pitchFamily="34" charset="-122"/>
                <a:sym typeface="Barlow Medium"/>
              </a:rPr>
              <a:t>转换成本</a:t>
            </a:r>
            <a:endParaRPr kumimoji="0" lang="en-US" altLang="zh-CN" sz="1600" b="0" i="0" u="none" strike="noStrike" kern="0" cap="none" spc="0" normalizeH="0" baseline="0" noProof="0">
              <a:ln>
                <a:noFill/>
              </a:ln>
              <a:solidFill>
                <a:srgbClr val="0E2044"/>
              </a:solidFill>
              <a:effectLst/>
              <a:uLnTx/>
              <a:uFillTx/>
              <a:latin typeface="微软雅黑" panose="020B0503020204020204" pitchFamily="34" charset="-122"/>
              <a:ea typeface="微软雅黑" panose="020B0503020204020204" pitchFamily="34" charset="-122"/>
              <a:sym typeface="Barlow Medium"/>
            </a:endParaRPr>
          </a:p>
          <a:p>
            <a:pPr marL="100330" marR="0" lvl="0" indent="-100330" algn="l" defTabSz="412750" rtl="0" eaLnBrk="1" fontAlgn="auto" latinLnBrk="0" hangingPunct="0">
              <a:lnSpc>
                <a:spcPct val="100000"/>
              </a:lnSpc>
              <a:spcBef>
                <a:spcPct val="0"/>
              </a:spcBef>
              <a:spcAft>
                <a:spcPct val="0"/>
              </a:spcAft>
              <a:buClr>
                <a:srgbClr val="956D98"/>
              </a:buClr>
              <a:buSzTx/>
              <a:buFontTx/>
              <a:buChar char="-"/>
              <a:defRPr sz="2000">
                <a:solidFill>
                  <a:srgbClr val="A7A7A7"/>
                </a:solidFill>
                <a:latin typeface="Barlow Medium"/>
                <a:ea typeface="Barlow Medium"/>
                <a:cs typeface="Barlow Medium"/>
                <a:sym typeface="Barlow Medium"/>
              </a:defRPr>
            </a:pPr>
            <a:r>
              <a:rPr kumimoji="0" lang="zh-CN" altLang="en-US" sz="1600" b="0" i="0" u="none" strike="noStrike" kern="0" cap="none" spc="0" normalizeH="0" baseline="0" noProof="0">
                <a:ln>
                  <a:noFill/>
                </a:ln>
                <a:solidFill>
                  <a:srgbClr val="0E2044"/>
                </a:solidFill>
                <a:effectLst/>
                <a:uLnTx/>
                <a:uFillTx/>
                <a:latin typeface="微软雅黑" panose="020B0503020204020204" pitchFamily="34" charset="-122"/>
                <a:ea typeface="微软雅黑" panose="020B0503020204020204" pitchFamily="34" charset="-122"/>
                <a:sym typeface="Barlow Medium"/>
              </a:rPr>
              <a:t>生产者集中度</a:t>
            </a:r>
            <a:endParaRPr kumimoji="0" lang="en-US" altLang="zh-CN" sz="1600" b="0" i="0" u="none" strike="noStrike" kern="0" cap="none" spc="0" normalizeH="0" baseline="0" noProof="0">
              <a:ln>
                <a:noFill/>
              </a:ln>
              <a:solidFill>
                <a:srgbClr val="0E2044"/>
              </a:solidFill>
              <a:effectLst/>
              <a:uLnTx/>
              <a:uFillTx/>
              <a:latin typeface="微软雅黑" panose="020B0503020204020204" pitchFamily="34" charset="-122"/>
              <a:ea typeface="微软雅黑" panose="020B0503020204020204" pitchFamily="34" charset="-122"/>
              <a:sym typeface="Barlow Medium"/>
            </a:endParaRPr>
          </a:p>
          <a:p>
            <a:pPr marL="100330" marR="0" lvl="0" indent="-100330" algn="l" defTabSz="412750" rtl="0" eaLnBrk="1" fontAlgn="auto" latinLnBrk="0" hangingPunct="0">
              <a:lnSpc>
                <a:spcPct val="100000"/>
              </a:lnSpc>
              <a:spcBef>
                <a:spcPct val="0"/>
              </a:spcBef>
              <a:spcAft>
                <a:spcPct val="0"/>
              </a:spcAft>
              <a:buClr>
                <a:srgbClr val="956D98"/>
              </a:buClr>
              <a:buSzTx/>
              <a:buFontTx/>
              <a:buChar char="-"/>
              <a:defRPr sz="2000">
                <a:solidFill>
                  <a:srgbClr val="A7A7A7"/>
                </a:solidFill>
                <a:latin typeface="Barlow Medium"/>
                <a:ea typeface="Barlow Medium"/>
                <a:cs typeface="Barlow Medium"/>
                <a:sym typeface="Barlow Medium"/>
              </a:defRPr>
            </a:pPr>
            <a:r>
              <a:rPr kumimoji="0" lang="zh-CN" altLang="en-US" sz="1600" b="0" i="0" u="none" strike="noStrike" kern="0" cap="none" spc="0" normalizeH="0" baseline="0" noProof="0">
                <a:ln>
                  <a:noFill/>
                </a:ln>
                <a:solidFill>
                  <a:srgbClr val="0E2044"/>
                </a:solidFill>
                <a:effectLst/>
                <a:uLnTx/>
                <a:uFillTx/>
                <a:latin typeface="微软雅黑" panose="020B0503020204020204" pitchFamily="34" charset="-122"/>
                <a:ea typeface="微软雅黑" panose="020B0503020204020204" pitchFamily="34" charset="-122"/>
                <a:sym typeface="Barlow Medium"/>
              </a:rPr>
              <a:t>替代品供应</a:t>
            </a:r>
            <a:endParaRPr kumimoji="0" lang="en-US" altLang="zh-CN" sz="1600" b="0" i="0" u="none" strike="noStrike" kern="0" cap="none" spc="0" normalizeH="0" baseline="0" noProof="0">
              <a:ln>
                <a:noFill/>
              </a:ln>
              <a:solidFill>
                <a:srgbClr val="0E2044"/>
              </a:solidFill>
              <a:effectLst/>
              <a:uLnTx/>
              <a:uFillTx/>
              <a:latin typeface="微软雅黑" panose="020B0503020204020204" pitchFamily="34" charset="-122"/>
              <a:ea typeface="微软雅黑" panose="020B0503020204020204" pitchFamily="34" charset="-122"/>
              <a:sym typeface="Barlow Medium"/>
            </a:endParaRPr>
          </a:p>
          <a:p>
            <a:pPr marL="100330" marR="0" lvl="0" indent="-100330" algn="l" defTabSz="412750" rtl="0" eaLnBrk="1" fontAlgn="auto" latinLnBrk="0" hangingPunct="0">
              <a:lnSpc>
                <a:spcPct val="100000"/>
              </a:lnSpc>
              <a:spcBef>
                <a:spcPct val="0"/>
              </a:spcBef>
              <a:spcAft>
                <a:spcPct val="0"/>
              </a:spcAft>
              <a:buClr>
                <a:srgbClr val="956D98"/>
              </a:buClr>
              <a:buSzTx/>
              <a:buFontTx/>
              <a:buChar char="-"/>
              <a:defRPr sz="2000">
                <a:solidFill>
                  <a:srgbClr val="A7A7A7"/>
                </a:solidFill>
                <a:latin typeface="Barlow Medium"/>
                <a:ea typeface="Barlow Medium"/>
                <a:cs typeface="Barlow Medium"/>
                <a:sym typeface="Barlow Medium"/>
              </a:defRPr>
            </a:pPr>
            <a:r>
              <a:rPr kumimoji="0" lang="zh-CN" altLang="en-US" sz="1600" b="0" i="0" u="none" strike="noStrike" kern="0" cap="none" spc="0" normalizeH="0" baseline="0" noProof="0">
                <a:ln>
                  <a:noFill/>
                </a:ln>
                <a:solidFill>
                  <a:srgbClr val="0E2044"/>
                </a:solidFill>
                <a:effectLst/>
                <a:uLnTx/>
                <a:uFillTx/>
                <a:latin typeface="微软雅黑" panose="020B0503020204020204" pitchFamily="34" charset="-122"/>
                <a:ea typeface="微软雅黑" panose="020B0503020204020204" pitchFamily="34" charset="-122"/>
                <a:sym typeface="Barlow Medium"/>
              </a:rPr>
              <a:t>供应商数量</a:t>
            </a:r>
            <a:endParaRPr kumimoji="0" lang="en-US" altLang="zh-CN" sz="1600" b="0" i="0" u="none" strike="noStrike" kern="0" cap="none" spc="0" normalizeH="0" baseline="0" noProof="0">
              <a:ln>
                <a:noFill/>
              </a:ln>
              <a:solidFill>
                <a:srgbClr val="0E2044"/>
              </a:solidFill>
              <a:effectLst/>
              <a:uLnTx/>
              <a:uFillTx/>
              <a:latin typeface="微软雅黑" panose="020B0503020204020204" pitchFamily="34" charset="-122"/>
              <a:ea typeface="微软雅黑" panose="020B0503020204020204" pitchFamily="34" charset="-122"/>
              <a:sym typeface="Barlow Medium"/>
            </a:endParaRPr>
          </a:p>
          <a:p>
            <a:pPr marL="100330" marR="0" lvl="0" indent="-100330" algn="l" defTabSz="412750" rtl="0" eaLnBrk="1" fontAlgn="auto" latinLnBrk="0" hangingPunct="0">
              <a:lnSpc>
                <a:spcPct val="100000"/>
              </a:lnSpc>
              <a:spcBef>
                <a:spcPct val="0"/>
              </a:spcBef>
              <a:spcAft>
                <a:spcPct val="0"/>
              </a:spcAft>
              <a:buClr>
                <a:srgbClr val="956D98"/>
              </a:buClr>
              <a:buSzTx/>
              <a:buFontTx/>
              <a:buChar char="-"/>
              <a:defRPr sz="2000">
                <a:solidFill>
                  <a:srgbClr val="A7A7A7"/>
                </a:solidFill>
                <a:latin typeface="Barlow Medium"/>
                <a:ea typeface="Barlow Medium"/>
                <a:cs typeface="Barlow Medium"/>
                <a:sym typeface="Barlow Medium"/>
              </a:defRPr>
            </a:pPr>
            <a:r>
              <a:rPr kumimoji="0" lang="zh-CN" altLang="en-US" sz="1600" b="0" i="0" u="none" strike="noStrike" kern="0" cap="none" spc="0" normalizeH="0" baseline="0" noProof="0">
                <a:ln>
                  <a:noFill/>
                </a:ln>
                <a:solidFill>
                  <a:srgbClr val="0E2044"/>
                </a:solidFill>
                <a:effectLst/>
                <a:uLnTx/>
                <a:uFillTx/>
                <a:latin typeface="微软雅黑" panose="020B0503020204020204" pitchFamily="34" charset="-122"/>
                <a:ea typeface="微软雅黑" panose="020B0503020204020204" pitchFamily="34" charset="-122"/>
                <a:sym typeface="Barlow Medium"/>
              </a:rPr>
              <a:t>产品差异</a:t>
            </a:r>
            <a:endParaRPr kumimoji="0" lang="en-US" altLang="zh-CN" sz="1600" b="0" i="0" u="none" strike="noStrike" kern="0" cap="none" spc="0" normalizeH="0" baseline="0" noProof="0">
              <a:ln>
                <a:noFill/>
              </a:ln>
              <a:solidFill>
                <a:srgbClr val="0E2044"/>
              </a:solidFill>
              <a:effectLst/>
              <a:uLnTx/>
              <a:uFillTx/>
              <a:latin typeface="微软雅黑" panose="020B0503020204020204" pitchFamily="34" charset="-122"/>
              <a:ea typeface="微软雅黑" panose="020B0503020204020204" pitchFamily="34" charset="-122"/>
              <a:sym typeface="Barlow Medium"/>
            </a:endParaRPr>
          </a:p>
          <a:p>
            <a:pPr marL="100330" marR="0" lvl="0" indent="-100330" algn="l" defTabSz="412750" rtl="0" eaLnBrk="1" fontAlgn="auto" latinLnBrk="0" hangingPunct="0">
              <a:lnSpc>
                <a:spcPct val="100000"/>
              </a:lnSpc>
              <a:spcBef>
                <a:spcPct val="0"/>
              </a:spcBef>
              <a:spcAft>
                <a:spcPct val="0"/>
              </a:spcAft>
              <a:buClr>
                <a:srgbClr val="956D98"/>
              </a:buClr>
              <a:buSzTx/>
              <a:buFontTx/>
              <a:buChar char="-"/>
              <a:defRPr sz="2000">
                <a:solidFill>
                  <a:srgbClr val="A7A7A7"/>
                </a:solidFill>
                <a:latin typeface="Barlow Medium"/>
                <a:ea typeface="Barlow Medium"/>
                <a:cs typeface="Barlow Medium"/>
                <a:sym typeface="Barlow Medium"/>
              </a:defRPr>
            </a:pPr>
            <a:r>
              <a:rPr kumimoji="0" lang="zh-CN" altLang="en-US" sz="1600" b="0" i="0" u="none" strike="noStrike" kern="0" cap="none" spc="0" normalizeH="0" baseline="0" noProof="0">
                <a:ln>
                  <a:noFill/>
                </a:ln>
                <a:solidFill>
                  <a:srgbClr val="0E2044"/>
                </a:solidFill>
                <a:effectLst/>
                <a:uLnTx/>
                <a:uFillTx/>
                <a:latin typeface="微软雅黑" panose="020B0503020204020204" pitchFamily="34" charset="-122"/>
                <a:ea typeface="微软雅黑" panose="020B0503020204020204" pitchFamily="34" charset="-122"/>
                <a:sym typeface="Barlow Medium"/>
              </a:rPr>
              <a:t>购买者信息</a:t>
            </a:r>
            <a:endParaRPr kumimoji="0" lang="en-US" altLang="zh-CN" sz="1600" b="0" i="0" u="none" strike="noStrike" kern="0" cap="none" spc="0" normalizeH="0" baseline="0" noProof="0">
              <a:ln>
                <a:noFill/>
              </a:ln>
              <a:solidFill>
                <a:srgbClr val="0E2044"/>
              </a:solidFill>
              <a:effectLst/>
              <a:uLnTx/>
              <a:uFillTx/>
              <a:latin typeface="微软雅黑" panose="020B0503020204020204" pitchFamily="34" charset="-122"/>
              <a:ea typeface="微软雅黑" panose="020B0503020204020204" pitchFamily="34" charset="-122"/>
              <a:sym typeface="Barlow Medium"/>
            </a:endParaRPr>
          </a:p>
          <a:p>
            <a:pPr marL="100330" marR="0" lvl="0" indent="-100330" algn="l" defTabSz="412750" rtl="0" eaLnBrk="1" fontAlgn="auto" latinLnBrk="0" hangingPunct="0">
              <a:lnSpc>
                <a:spcPct val="100000"/>
              </a:lnSpc>
              <a:spcBef>
                <a:spcPct val="0"/>
              </a:spcBef>
              <a:spcAft>
                <a:spcPct val="0"/>
              </a:spcAft>
              <a:buClr>
                <a:srgbClr val="956D98"/>
              </a:buClr>
              <a:buSzTx/>
              <a:buFontTx/>
              <a:buChar char="-"/>
              <a:defRPr sz="2000">
                <a:solidFill>
                  <a:srgbClr val="A7A7A7"/>
                </a:solidFill>
                <a:latin typeface="Barlow Medium"/>
                <a:ea typeface="Barlow Medium"/>
                <a:cs typeface="Barlow Medium"/>
                <a:sym typeface="Barlow Medium"/>
              </a:defRPr>
            </a:pPr>
            <a:r>
              <a:rPr kumimoji="0" lang="zh-CN" altLang="en-US" sz="1600" b="0" i="0" u="none" strike="noStrike" kern="0" cap="none" spc="0" normalizeH="0" baseline="0" noProof="0">
                <a:ln>
                  <a:noFill/>
                </a:ln>
                <a:solidFill>
                  <a:srgbClr val="0E2044"/>
                </a:solidFill>
                <a:effectLst/>
                <a:uLnTx/>
                <a:uFillTx/>
                <a:latin typeface="微软雅黑" panose="020B0503020204020204" pitchFamily="34" charset="-122"/>
                <a:ea typeface="微软雅黑" panose="020B0503020204020204" pitchFamily="34" charset="-122"/>
                <a:sym typeface="Barlow Medium"/>
              </a:rPr>
              <a:t>一体化能力</a:t>
            </a:r>
            <a:endParaRPr kumimoji="0" sz="1600" b="0" i="0" u="none" strike="noStrike" kern="0" cap="none" spc="0" normalizeH="0" baseline="0" noProof="0">
              <a:ln>
                <a:noFill/>
              </a:ln>
              <a:solidFill>
                <a:srgbClr val="0E2044"/>
              </a:solidFill>
              <a:effectLst/>
              <a:uLnTx/>
              <a:uFillTx/>
              <a:latin typeface="微软雅黑" panose="020B0503020204020204" pitchFamily="34" charset="-122"/>
              <a:ea typeface="微软雅黑" panose="020B0503020204020204" pitchFamily="34" charset="-122"/>
              <a:sym typeface="Barlow Medium"/>
            </a:endParaRPr>
          </a:p>
        </p:txBody>
      </p:sp>
      <p:sp>
        <p:nvSpPr>
          <p:cNvPr id="43" name="Lorem Ipsum is simply dummy text of the printing and typesetting industry. Lorem Ipsum has been the industry's standard dummy text ever since the 1500s, when an unknown printer took a galley of type and scrambled it to make a type specimen book. It has s"/>
          <p:cNvSpPr txBox="1"/>
          <p:nvPr/>
        </p:nvSpPr>
        <p:spPr>
          <a:xfrm>
            <a:off x="8945114" y="4773627"/>
            <a:ext cx="1604154" cy="1036181"/>
          </a:xfrm>
          <a:prstGeom prst="rect">
            <a:avLst/>
          </a:prstGeom>
          <a:ln w="12700">
            <a:miter lim="400000"/>
          </a:ln>
        </p:spPr>
        <p:txBody>
          <a:bodyPr lIns="25400" tIns="25400" rIns="25400" bIns="25400">
            <a:spAutoFit/>
          </a:bodyPr>
          <a:lstStyle>
            <a:defPPr>
              <a:defRPr lang="zh-CN"/>
            </a:defPPr>
            <a:lvl1pPr marL="100330" indent="-100330" defTabSz="412750" hangingPunct="0">
              <a:buClr>
                <a:srgbClr val="956D98"/>
              </a:buClr>
              <a:buSzTx/>
              <a:buFontTx/>
              <a:buChar char="-"/>
              <a:defRPr sz="1400" kern="0">
                <a:solidFill>
                  <a:srgbClr val="9D9F9D"/>
                </a:solidFill>
                <a:latin typeface="+mn-ea"/>
                <a:ea typeface="Barlow Medium"/>
                <a:cs typeface="Barlow Medium"/>
              </a:defRPr>
            </a:lvl1pPr>
          </a:lstStyle>
          <a:p>
            <a:pPr marL="100330" marR="0" lvl="0" indent="-100330" algn="l" defTabSz="412750" rtl="0" eaLnBrk="1" fontAlgn="auto" latinLnBrk="0" hangingPunct="0">
              <a:lnSpc>
                <a:spcPct val="100000"/>
              </a:lnSpc>
              <a:spcBef>
                <a:spcPct val="0"/>
              </a:spcBef>
              <a:spcAft>
                <a:spcPct val="0"/>
              </a:spcAft>
              <a:buClr>
                <a:srgbClr val="956D98"/>
              </a:buClr>
              <a:buSzTx/>
              <a:buFontTx/>
              <a:buChar char="-"/>
              <a:defRPr/>
            </a:pPr>
            <a:r>
              <a:rPr kumimoji="0" lang="zh-CN" altLang="en-US" sz="1600" b="0" i="0" u="none" strike="noStrike" kern="0" cap="none" spc="0" normalizeH="0" baseline="0" noProof="0">
                <a:ln>
                  <a:noFill/>
                </a:ln>
                <a:solidFill>
                  <a:srgbClr val="0E2044"/>
                </a:solidFill>
                <a:effectLst/>
                <a:uLnTx/>
                <a:uFillTx/>
                <a:latin typeface="微软雅黑" panose="020B0503020204020204" pitchFamily="34" charset="-122"/>
                <a:ea typeface="微软雅黑" panose="020B0503020204020204" pitchFamily="34" charset="-122"/>
                <a:sym typeface="Barlow Medium"/>
              </a:rPr>
              <a:t>替代品数量</a:t>
            </a:r>
            <a:endParaRPr kumimoji="0" lang="en-US" altLang="zh-CN" sz="1600" b="0" i="0" u="none" strike="noStrike" kern="0" cap="none" spc="0" normalizeH="0" baseline="0" noProof="0">
              <a:ln>
                <a:noFill/>
              </a:ln>
              <a:solidFill>
                <a:srgbClr val="0E2044"/>
              </a:solidFill>
              <a:effectLst/>
              <a:uLnTx/>
              <a:uFillTx/>
              <a:latin typeface="微软雅黑" panose="020B0503020204020204" pitchFamily="34" charset="-122"/>
              <a:ea typeface="微软雅黑" panose="020B0503020204020204" pitchFamily="34" charset="-122"/>
              <a:sym typeface="Barlow Medium"/>
            </a:endParaRPr>
          </a:p>
          <a:p>
            <a:pPr marL="100330" marR="0" lvl="0" indent="-100330" algn="l" defTabSz="412750" rtl="0" eaLnBrk="1" fontAlgn="auto" latinLnBrk="0" hangingPunct="0">
              <a:lnSpc>
                <a:spcPct val="100000"/>
              </a:lnSpc>
              <a:spcBef>
                <a:spcPct val="0"/>
              </a:spcBef>
              <a:spcAft>
                <a:spcPct val="0"/>
              </a:spcAft>
              <a:buClr>
                <a:srgbClr val="956D98"/>
              </a:buClr>
              <a:buSzTx/>
              <a:buFontTx/>
              <a:buChar char="-"/>
              <a:defRPr/>
            </a:pPr>
            <a:r>
              <a:rPr kumimoji="0" lang="zh-CN" altLang="en-US" sz="1600" b="0" i="0" u="none" strike="noStrike" kern="0" cap="none" spc="0" normalizeH="0" baseline="0" noProof="0">
                <a:ln>
                  <a:noFill/>
                </a:ln>
                <a:solidFill>
                  <a:srgbClr val="0E2044"/>
                </a:solidFill>
                <a:effectLst/>
                <a:uLnTx/>
                <a:uFillTx/>
                <a:latin typeface="微软雅黑" panose="020B0503020204020204" pitchFamily="34" charset="-122"/>
                <a:ea typeface="微软雅黑" panose="020B0503020204020204" pitchFamily="34" charset="-122"/>
                <a:sym typeface="Barlow Medium"/>
              </a:rPr>
              <a:t>性能价格比</a:t>
            </a:r>
            <a:endParaRPr kumimoji="0" lang="en-US" altLang="zh-CN" sz="1600" b="0" i="0" u="none" strike="noStrike" kern="0" cap="none" spc="0" normalizeH="0" baseline="0" noProof="0">
              <a:ln>
                <a:noFill/>
              </a:ln>
              <a:solidFill>
                <a:srgbClr val="0E2044"/>
              </a:solidFill>
              <a:effectLst/>
              <a:uLnTx/>
              <a:uFillTx/>
              <a:latin typeface="微软雅黑" panose="020B0503020204020204" pitchFamily="34" charset="-122"/>
              <a:ea typeface="微软雅黑" panose="020B0503020204020204" pitchFamily="34" charset="-122"/>
              <a:sym typeface="Barlow Medium"/>
            </a:endParaRPr>
          </a:p>
          <a:p>
            <a:pPr marL="100330" marR="0" lvl="0" indent="-100330" algn="l" defTabSz="412750" rtl="0" eaLnBrk="1" fontAlgn="auto" latinLnBrk="0" hangingPunct="0">
              <a:lnSpc>
                <a:spcPct val="100000"/>
              </a:lnSpc>
              <a:spcBef>
                <a:spcPct val="0"/>
              </a:spcBef>
              <a:spcAft>
                <a:spcPct val="0"/>
              </a:spcAft>
              <a:buClr>
                <a:srgbClr val="956D98"/>
              </a:buClr>
              <a:buSzTx/>
              <a:buFontTx/>
              <a:buChar char="-"/>
              <a:defRPr/>
            </a:pPr>
            <a:r>
              <a:rPr kumimoji="0" lang="zh-CN" altLang="en-US" sz="1600" b="0" i="0" u="none" strike="noStrike" kern="0" cap="none" spc="0" normalizeH="0" baseline="0" noProof="0">
                <a:ln>
                  <a:noFill/>
                </a:ln>
                <a:solidFill>
                  <a:srgbClr val="0E2044"/>
                </a:solidFill>
                <a:effectLst/>
                <a:uLnTx/>
                <a:uFillTx/>
                <a:latin typeface="微软雅黑" panose="020B0503020204020204" pitchFamily="34" charset="-122"/>
                <a:ea typeface="微软雅黑" panose="020B0503020204020204" pitchFamily="34" charset="-122"/>
                <a:sym typeface="Barlow Medium"/>
              </a:rPr>
              <a:t>转换成本</a:t>
            </a:r>
            <a:endParaRPr kumimoji="0" lang="en-US" altLang="zh-CN" sz="1600" b="0" i="0" u="none" strike="noStrike" kern="0" cap="none" spc="0" normalizeH="0" baseline="0" noProof="0">
              <a:ln>
                <a:noFill/>
              </a:ln>
              <a:solidFill>
                <a:srgbClr val="0E2044"/>
              </a:solidFill>
              <a:effectLst/>
              <a:uLnTx/>
              <a:uFillTx/>
              <a:latin typeface="微软雅黑" panose="020B0503020204020204" pitchFamily="34" charset="-122"/>
              <a:ea typeface="微软雅黑" panose="020B0503020204020204" pitchFamily="34" charset="-122"/>
              <a:sym typeface="Barlow Medium"/>
            </a:endParaRPr>
          </a:p>
          <a:p>
            <a:pPr marL="100330" marR="0" lvl="0" indent="-100330" algn="l" defTabSz="412750" rtl="0" eaLnBrk="1" fontAlgn="auto" latinLnBrk="0" hangingPunct="0">
              <a:lnSpc>
                <a:spcPct val="100000"/>
              </a:lnSpc>
              <a:spcBef>
                <a:spcPct val="0"/>
              </a:spcBef>
              <a:spcAft>
                <a:spcPct val="0"/>
              </a:spcAft>
              <a:buClr>
                <a:srgbClr val="956D98"/>
              </a:buClr>
              <a:buSzTx/>
              <a:buFontTx/>
              <a:buChar char="-"/>
              <a:defRPr/>
            </a:pPr>
            <a:r>
              <a:rPr kumimoji="0" lang="zh-CN" altLang="en-US" sz="1600" b="0" i="0" u="none" strike="noStrike" kern="0" cap="none" spc="0" normalizeH="0" baseline="0" noProof="0">
                <a:ln>
                  <a:noFill/>
                </a:ln>
                <a:solidFill>
                  <a:srgbClr val="0E2044"/>
                </a:solidFill>
                <a:effectLst/>
                <a:uLnTx/>
                <a:uFillTx/>
                <a:latin typeface="微软雅黑" panose="020B0503020204020204" pitchFamily="34" charset="-122"/>
                <a:ea typeface="微软雅黑" panose="020B0503020204020204" pitchFamily="34" charset="-122"/>
                <a:sym typeface="Barlow Medium"/>
              </a:rPr>
              <a:t>技术趋势</a:t>
            </a:r>
            <a:endParaRPr kumimoji="0" sz="1600" b="0" i="0" u="none" strike="noStrike" kern="0" cap="none" spc="0" normalizeH="0" baseline="0" noProof="0">
              <a:ln>
                <a:noFill/>
              </a:ln>
              <a:solidFill>
                <a:srgbClr val="0E2044"/>
              </a:solidFill>
              <a:effectLst/>
              <a:uLnTx/>
              <a:uFillTx/>
              <a:latin typeface="微软雅黑" panose="020B0503020204020204" pitchFamily="34" charset="-122"/>
              <a:ea typeface="微软雅黑" panose="020B0503020204020204" pitchFamily="34" charset="-122"/>
              <a:sym typeface="Barlow Medium"/>
            </a:endParaRPr>
          </a:p>
        </p:txBody>
      </p:sp>
      <p:sp>
        <p:nvSpPr>
          <p:cNvPr id="44" name="Lorem Ipsum is simply dummy text of the printing and typesetting industry. Lorem Ipsum has been the industry's standard dummy text ever since the 1500s, when an unknown printer took a galley of type and scrambled it to make a type specimen book. It has s"/>
          <p:cNvSpPr txBox="1"/>
          <p:nvPr/>
        </p:nvSpPr>
        <p:spPr>
          <a:xfrm>
            <a:off x="1642732" y="4773627"/>
            <a:ext cx="2065058" cy="1036181"/>
          </a:xfrm>
          <a:prstGeom prst="rect">
            <a:avLst/>
          </a:prstGeom>
          <a:ln w="12700">
            <a:miter lim="400000"/>
          </a:ln>
        </p:spPr>
        <p:txBody>
          <a:bodyPr wrap="square" lIns="25400" tIns="25400" rIns="25400" bIns="25400">
            <a:spAutoFit/>
          </a:bodyPr>
          <a:lstStyle>
            <a:defPPr>
              <a:defRPr lang="zh-CN"/>
            </a:defPPr>
            <a:lvl1pPr marL="100330" indent="-100330" defTabSz="412750" hangingPunct="0">
              <a:buClr>
                <a:srgbClr val="956D98"/>
              </a:buClr>
              <a:buSzTx/>
              <a:buFontTx/>
              <a:buChar char="-"/>
              <a:defRPr sz="1400" kern="0">
                <a:solidFill>
                  <a:srgbClr val="9D9F9D"/>
                </a:solidFill>
                <a:latin typeface="+mn-ea"/>
                <a:ea typeface="Barlow Medium"/>
                <a:cs typeface="Barlow Medium"/>
              </a:defRPr>
            </a:lvl1pPr>
          </a:lstStyle>
          <a:p>
            <a:pPr marL="100330" marR="0" lvl="0" indent="-100330" algn="l" defTabSz="412750" rtl="0" eaLnBrk="1" fontAlgn="auto" latinLnBrk="0" hangingPunct="0">
              <a:lnSpc>
                <a:spcPct val="100000"/>
              </a:lnSpc>
              <a:spcBef>
                <a:spcPct val="0"/>
              </a:spcBef>
              <a:spcAft>
                <a:spcPct val="0"/>
              </a:spcAft>
              <a:buClr>
                <a:srgbClr val="956D98"/>
              </a:buClr>
              <a:buSzTx/>
              <a:buFontTx/>
              <a:buChar char="-"/>
              <a:defRPr/>
            </a:pPr>
            <a:r>
              <a:rPr kumimoji="0" lang="zh-CN" altLang="en-US" sz="1600" b="0" i="0" u="none" strike="noStrike" kern="0" cap="none" spc="0" normalizeH="0" baseline="0" noProof="0">
                <a:ln>
                  <a:noFill/>
                </a:ln>
                <a:solidFill>
                  <a:srgbClr val="0E2044"/>
                </a:solidFill>
                <a:effectLst/>
                <a:uLnTx/>
                <a:uFillTx/>
                <a:latin typeface="微软雅黑" panose="020B0503020204020204" pitchFamily="34" charset="-122"/>
                <a:ea typeface="微软雅黑" panose="020B0503020204020204" pitchFamily="34" charset="-122"/>
                <a:sym typeface="Barlow Medium"/>
              </a:rPr>
              <a:t>进入壁垒</a:t>
            </a:r>
            <a:r>
              <a:rPr kumimoji="0" lang="en-US" altLang="zh-CN" sz="1600" b="0" i="0" u="none" strike="noStrike" kern="0" cap="none" spc="0" normalizeH="0" baseline="0" noProof="0">
                <a:ln>
                  <a:noFill/>
                </a:ln>
                <a:solidFill>
                  <a:srgbClr val="0E2044"/>
                </a:solidFill>
                <a:effectLst/>
                <a:uLnTx/>
                <a:uFillTx/>
                <a:latin typeface="微软雅黑" panose="020B0503020204020204" pitchFamily="34" charset="-122"/>
                <a:ea typeface="微软雅黑" panose="020B0503020204020204" pitchFamily="34" charset="-122"/>
                <a:sym typeface="Barlow Medium"/>
              </a:rPr>
              <a:t>|</a:t>
            </a:r>
            <a:r>
              <a:rPr kumimoji="0" lang="zh-CN" altLang="en-US" sz="1600" b="0" i="0" u="none" strike="noStrike" kern="0" cap="none" spc="0" normalizeH="0" baseline="0" noProof="0">
                <a:ln>
                  <a:noFill/>
                </a:ln>
                <a:solidFill>
                  <a:srgbClr val="0E2044"/>
                </a:solidFill>
                <a:effectLst/>
                <a:uLnTx/>
                <a:uFillTx/>
                <a:latin typeface="微软雅黑" panose="020B0503020204020204" pitchFamily="34" charset="-122"/>
                <a:ea typeface="微软雅黑" panose="020B0503020204020204" pitchFamily="34" charset="-122"/>
                <a:sym typeface="Barlow Medium"/>
              </a:rPr>
              <a:t>规模经济</a:t>
            </a:r>
            <a:endParaRPr kumimoji="0" lang="en-US" altLang="zh-CN" sz="1600" b="0" i="0" u="none" strike="noStrike" kern="0" cap="none" spc="0" normalizeH="0" baseline="0" noProof="0">
              <a:ln>
                <a:noFill/>
              </a:ln>
              <a:solidFill>
                <a:srgbClr val="0E2044"/>
              </a:solidFill>
              <a:effectLst/>
              <a:uLnTx/>
              <a:uFillTx/>
              <a:latin typeface="微软雅黑" panose="020B0503020204020204" pitchFamily="34" charset="-122"/>
              <a:ea typeface="微软雅黑" panose="020B0503020204020204" pitchFamily="34" charset="-122"/>
              <a:sym typeface="Barlow Medium"/>
            </a:endParaRPr>
          </a:p>
          <a:p>
            <a:pPr marL="100330" marR="0" lvl="0" indent="-100330" algn="l" defTabSz="412750" rtl="0" eaLnBrk="1" fontAlgn="auto" latinLnBrk="0" hangingPunct="0">
              <a:lnSpc>
                <a:spcPct val="100000"/>
              </a:lnSpc>
              <a:spcBef>
                <a:spcPct val="0"/>
              </a:spcBef>
              <a:spcAft>
                <a:spcPct val="0"/>
              </a:spcAft>
              <a:buClr>
                <a:srgbClr val="956D98"/>
              </a:buClr>
              <a:buSzTx/>
              <a:buFontTx/>
              <a:buChar char="-"/>
              <a:defRPr/>
            </a:pPr>
            <a:r>
              <a:rPr kumimoji="0" lang="zh-CN" altLang="en-US" sz="1600" b="0" i="0" u="none" strike="noStrike" kern="0" cap="none" spc="0" normalizeH="0" baseline="0" noProof="0">
                <a:ln>
                  <a:noFill/>
                </a:ln>
                <a:solidFill>
                  <a:srgbClr val="0E2044"/>
                </a:solidFill>
                <a:effectLst/>
                <a:uLnTx/>
                <a:uFillTx/>
                <a:latin typeface="微软雅黑" panose="020B0503020204020204" pitchFamily="34" charset="-122"/>
                <a:ea typeface="微软雅黑" panose="020B0503020204020204" pitchFamily="34" charset="-122"/>
                <a:sym typeface="Barlow Medium"/>
              </a:rPr>
              <a:t>产品差异</a:t>
            </a:r>
            <a:r>
              <a:rPr kumimoji="0" lang="en-US" altLang="zh-CN" sz="1600" b="0" i="0" u="none" strike="noStrike" kern="0" cap="none" spc="0" normalizeH="0" baseline="0" noProof="0">
                <a:ln>
                  <a:noFill/>
                </a:ln>
                <a:solidFill>
                  <a:srgbClr val="0E2044"/>
                </a:solidFill>
                <a:effectLst/>
                <a:uLnTx/>
                <a:uFillTx/>
                <a:latin typeface="微软雅黑" panose="020B0503020204020204" pitchFamily="34" charset="-122"/>
                <a:ea typeface="微软雅黑" panose="020B0503020204020204" pitchFamily="34" charset="-122"/>
                <a:sym typeface="Barlow Medium"/>
              </a:rPr>
              <a:t>|</a:t>
            </a:r>
            <a:r>
              <a:rPr kumimoji="0" lang="zh-CN" altLang="en-US" sz="1600" b="0" i="0" u="none" strike="noStrike" kern="0" cap="none" spc="0" normalizeH="0" baseline="0" noProof="0">
                <a:ln>
                  <a:noFill/>
                </a:ln>
                <a:solidFill>
                  <a:srgbClr val="0E2044"/>
                </a:solidFill>
                <a:effectLst/>
                <a:uLnTx/>
                <a:uFillTx/>
                <a:latin typeface="微软雅黑" panose="020B0503020204020204" pitchFamily="34" charset="-122"/>
                <a:ea typeface="微软雅黑" panose="020B0503020204020204" pitchFamily="34" charset="-122"/>
                <a:sym typeface="Barlow Medium"/>
              </a:rPr>
              <a:t>品牌优势</a:t>
            </a:r>
            <a:endParaRPr kumimoji="0" lang="en-US" altLang="zh-CN" sz="1600" b="0" i="0" u="none" strike="noStrike" kern="0" cap="none" spc="0" normalizeH="0" baseline="0" noProof="0">
              <a:ln>
                <a:noFill/>
              </a:ln>
              <a:solidFill>
                <a:srgbClr val="0E2044"/>
              </a:solidFill>
              <a:effectLst/>
              <a:uLnTx/>
              <a:uFillTx/>
              <a:latin typeface="微软雅黑" panose="020B0503020204020204" pitchFamily="34" charset="-122"/>
              <a:ea typeface="微软雅黑" panose="020B0503020204020204" pitchFamily="34" charset="-122"/>
              <a:sym typeface="Barlow Medium"/>
            </a:endParaRPr>
          </a:p>
          <a:p>
            <a:pPr marL="100330" marR="0" lvl="0" indent="-100330" algn="l" defTabSz="412750" rtl="0" eaLnBrk="1" fontAlgn="auto" latinLnBrk="0" hangingPunct="0">
              <a:lnSpc>
                <a:spcPct val="100000"/>
              </a:lnSpc>
              <a:spcBef>
                <a:spcPct val="0"/>
              </a:spcBef>
              <a:spcAft>
                <a:spcPct val="0"/>
              </a:spcAft>
              <a:buClr>
                <a:srgbClr val="956D98"/>
              </a:buClr>
              <a:buSzTx/>
              <a:buFontTx/>
              <a:buChar char="-"/>
              <a:defRPr/>
            </a:pPr>
            <a:r>
              <a:rPr kumimoji="0" lang="zh-CN" altLang="en-US" sz="1600" b="0" i="0" u="none" strike="noStrike" kern="0" cap="none" spc="0" normalizeH="0" baseline="0" noProof="0">
                <a:ln>
                  <a:noFill/>
                </a:ln>
                <a:solidFill>
                  <a:srgbClr val="0E2044"/>
                </a:solidFill>
                <a:effectLst/>
                <a:uLnTx/>
                <a:uFillTx/>
                <a:latin typeface="微软雅黑" panose="020B0503020204020204" pitchFamily="34" charset="-122"/>
                <a:ea typeface="微软雅黑" panose="020B0503020204020204" pitchFamily="34" charset="-122"/>
                <a:sym typeface="Barlow Medium"/>
              </a:rPr>
              <a:t>转换成本</a:t>
            </a:r>
            <a:r>
              <a:rPr kumimoji="0" lang="en-US" altLang="zh-CN" sz="1600" b="0" i="0" u="none" strike="noStrike" kern="0" cap="none" spc="0" normalizeH="0" baseline="0" noProof="0">
                <a:ln>
                  <a:noFill/>
                </a:ln>
                <a:solidFill>
                  <a:srgbClr val="0E2044"/>
                </a:solidFill>
                <a:effectLst/>
                <a:uLnTx/>
                <a:uFillTx/>
                <a:latin typeface="微软雅黑" panose="020B0503020204020204" pitchFamily="34" charset="-122"/>
                <a:ea typeface="微软雅黑" panose="020B0503020204020204" pitchFamily="34" charset="-122"/>
                <a:sym typeface="Barlow Medium"/>
              </a:rPr>
              <a:t>|</a:t>
            </a:r>
            <a:r>
              <a:rPr kumimoji="0" lang="zh-CN" altLang="en-US" sz="1600" b="0" i="0" u="none" strike="noStrike" kern="0" cap="none" spc="0" normalizeH="0" baseline="0" noProof="0">
                <a:ln>
                  <a:noFill/>
                </a:ln>
                <a:solidFill>
                  <a:srgbClr val="0E2044"/>
                </a:solidFill>
                <a:effectLst/>
                <a:uLnTx/>
                <a:uFillTx/>
                <a:latin typeface="微软雅黑" panose="020B0503020204020204" pitchFamily="34" charset="-122"/>
                <a:ea typeface="微软雅黑" panose="020B0503020204020204" pitchFamily="34" charset="-122"/>
                <a:sym typeface="Barlow Medium"/>
              </a:rPr>
              <a:t>资本要求</a:t>
            </a:r>
            <a:endParaRPr kumimoji="0" lang="en-US" altLang="zh-CN" sz="1600" b="0" i="0" u="none" strike="noStrike" kern="0" cap="none" spc="0" normalizeH="0" baseline="0" noProof="0">
              <a:ln>
                <a:noFill/>
              </a:ln>
              <a:solidFill>
                <a:srgbClr val="0E2044"/>
              </a:solidFill>
              <a:effectLst/>
              <a:uLnTx/>
              <a:uFillTx/>
              <a:latin typeface="微软雅黑" panose="020B0503020204020204" pitchFamily="34" charset="-122"/>
              <a:ea typeface="微软雅黑" panose="020B0503020204020204" pitchFamily="34" charset="-122"/>
              <a:sym typeface="Barlow Medium"/>
            </a:endParaRPr>
          </a:p>
          <a:p>
            <a:pPr marL="100330" marR="0" lvl="0" indent="-100330" algn="l" defTabSz="412750" rtl="0" eaLnBrk="1" fontAlgn="auto" latinLnBrk="0" hangingPunct="0">
              <a:lnSpc>
                <a:spcPct val="100000"/>
              </a:lnSpc>
              <a:spcBef>
                <a:spcPct val="0"/>
              </a:spcBef>
              <a:spcAft>
                <a:spcPct val="0"/>
              </a:spcAft>
              <a:buClr>
                <a:srgbClr val="956D98"/>
              </a:buClr>
              <a:buSzTx/>
              <a:buFontTx/>
              <a:buChar char="-"/>
              <a:defRPr/>
            </a:pPr>
            <a:r>
              <a:rPr kumimoji="0" lang="zh-CN" altLang="en-US" sz="1600" b="0" i="0" u="none" strike="noStrike" kern="0" cap="none" spc="0" normalizeH="0" baseline="0" noProof="0">
                <a:ln>
                  <a:noFill/>
                </a:ln>
                <a:solidFill>
                  <a:srgbClr val="0E2044"/>
                </a:solidFill>
                <a:effectLst/>
                <a:uLnTx/>
                <a:uFillTx/>
                <a:latin typeface="微软雅黑" panose="020B0503020204020204" pitchFamily="34" charset="-122"/>
                <a:ea typeface="微软雅黑" panose="020B0503020204020204" pitchFamily="34" charset="-122"/>
                <a:sym typeface="Barlow Medium"/>
              </a:rPr>
              <a:t>销售渠道</a:t>
            </a:r>
            <a:r>
              <a:rPr kumimoji="0" lang="en-US" altLang="zh-CN" sz="1600" b="0" i="0" u="none" strike="noStrike" kern="0" cap="none" spc="0" normalizeH="0" baseline="0" noProof="0">
                <a:ln>
                  <a:noFill/>
                </a:ln>
                <a:solidFill>
                  <a:srgbClr val="0E2044"/>
                </a:solidFill>
                <a:effectLst/>
                <a:uLnTx/>
                <a:uFillTx/>
                <a:latin typeface="微软雅黑" panose="020B0503020204020204" pitchFamily="34" charset="-122"/>
                <a:ea typeface="微软雅黑" panose="020B0503020204020204" pitchFamily="34" charset="-122"/>
                <a:sym typeface="Barlow Medium"/>
              </a:rPr>
              <a:t>|</a:t>
            </a:r>
            <a:r>
              <a:rPr kumimoji="0" lang="zh-CN" altLang="en-US" sz="1600" b="0" i="0" u="none" strike="noStrike" kern="0" cap="none" spc="0" normalizeH="0" baseline="0" noProof="0">
                <a:ln>
                  <a:noFill/>
                </a:ln>
                <a:solidFill>
                  <a:srgbClr val="0E2044"/>
                </a:solidFill>
                <a:effectLst/>
                <a:uLnTx/>
                <a:uFillTx/>
                <a:latin typeface="微软雅黑" panose="020B0503020204020204" pitchFamily="34" charset="-122"/>
                <a:ea typeface="微软雅黑" panose="020B0503020204020204" pitchFamily="34" charset="-122"/>
                <a:sym typeface="Barlow Medium"/>
              </a:rPr>
              <a:t>政府约束</a:t>
            </a:r>
            <a:endParaRPr kumimoji="0" sz="1600" b="0" i="0" u="none" strike="noStrike" kern="0" cap="none" spc="0" normalizeH="0" baseline="0" noProof="0">
              <a:ln>
                <a:noFill/>
              </a:ln>
              <a:solidFill>
                <a:srgbClr val="0E2044"/>
              </a:solidFill>
              <a:effectLst/>
              <a:uLnTx/>
              <a:uFillTx/>
              <a:latin typeface="微软雅黑" panose="020B0503020204020204" pitchFamily="34" charset="-122"/>
              <a:ea typeface="微软雅黑" panose="020B0503020204020204" pitchFamily="34" charset="-122"/>
              <a:sym typeface="Barlow Medium"/>
            </a:endParaRPr>
          </a:p>
        </p:txBody>
      </p:sp>
      <p:sp>
        <p:nvSpPr>
          <p:cNvPr id="45" name="Lorem Ipsum is simply dummy text of the printing and typesetting industry. Lorem Ipsum has been the industry's standard dummy text ever since the 1500s, when an unknown printer took a galley of type and scrambled it to make a type specimen book. It has s"/>
          <p:cNvSpPr txBox="1"/>
          <p:nvPr/>
        </p:nvSpPr>
        <p:spPr>
          <a:xfrm>
            <a:off x="1644505" y="1689493"/>
            <a:ext cx="1793552" cy="2021066"/>
          </a:xfrm>
          <a:prstGeom prst="rect">
            <a:avLst/>
          </a:prstGeom>
          <a:ln w="12700">
            <a:miter lim="400000"/>
          </a:ln>
        </p:spPr>
        <p:txBody>
          <a:bodyPr lIns="25400" tIns="25400" rIns="25400" bIns="25400">
            <a:spAutoFit/>
          </a:bodyPr>
          <a:lstStyle>
            <a:defPPr>
              <a:defRPr lang="zh-CN"/>
            </a:defPPr>
            <a:lvl1pPr marL="100330" indent="-100330" defTabSz="412750" hangingPunct="0">
              <a:buClr>
                <a:srgbClr val="956D98"/>
              </a:buClr>
              <a:buSzTx/>
              <a:buFontTx/>
              <a:buChar char="-"/>
              <a:defRPr sz="1400" kern="0">
                <a:solidFill>
                  <a:srgbClr val="9D9F9D"/>
                </a:solidFill>
                <a:latin typeface="+mn-ea"/>
                <a:ea typeface="Barlow Medium"/>
                <a:cs typeface="Barlow Medium"/>
              </a:defRPr>
            </a:lvl1pPr>
          </a:lstStyle>
          <a:p>
            <a:pPr marL="100330" marR="0" lvl="0" indent="-100330" algn="l" defTabSz="412750" rtl="0" eaLnBrk="1" fontAlgn="auto" latinLnBrk="0" hangingPunct="0">
              <a:lnSpc>
                <a:spcPct val="100000"/>
              </a:lnSpc>
              <a:spcBef>
                <a:spcPct val="0"/>
              </a:spcBef>
              <a:spcAft>
                <a:spcPct val="0"/>
              </a:spcAft>
              <a:buClr>
                <a:srgbClr val="956D98"/>
              </a:buClr>
              <a:buSzTx/>
              <a:buFontTx/>
              <a:buChar char="-"/>
              <a:defRPr/>
            </a:pPr>
            <a:r>
              <a:rPr kumimoji="0" lang="zh-CN" altLang="en-US" sz="1600" b="0" i="0" u="none" strike="noStrike" kern="0" cap="none" spc="0" normalizeH="0" baseline="0" noProof="0">
                <a:ln>
                  <a:noFill/>
                </a:ln>
                <a:solidFill>
                  <a:srgbClr val="0E2044"/>
                </a:solidFill>
                <a:effectLst/>
                <a:uLnTx/>
                <a:uFillTx/>
                <a:latin typeface="微软雅黑" panose="020B0503020204020204" pitchFamily="34" charset="-122"/>
                <a:ea typeface="微软雅黑" panose="020B0503020204020204" pitchFamily="34" charset="-122"/>
                <a:sym typeface="Barlow Medium"/>
              </a:rPr>
              <a:t>购买者集中度</a:t>
            </a:r>
            <a:endParaRPr kumimoji="0" lang="en-US" altLang="zh-CN" sz="1600" b="0" i="0" u="none" strike="noStrike" kern="0" cap="none" spc="0" normalizeH="0" baseline="0" noProof="0">
              <a:ln>
                <a:noFill/>
              </a:ln>
              <a:solidFill>
                <a:srgbClr val="0E2044"/>
              </a:solidFill>
              <a:effectLst/>
              <a:uLnTx/>
              <a:uFillTx/>
              <a:latin typeface="微软雅黑" panose="020B0503020204020204" pitchFamily="34" charset="-122"/>
              <a:ea typeface="微软雅黑" panose="020B0503020204020204" pitchFamily="34" charset="-122"/>
              <a:sym typeface="Barlow Medium"/>
            </a:endParaRPr>
          </a:p>
          <a:p>
            <a:pPr marL="100330" marR="0" lvl="0" indent="-100330" algn="l" defTabSz="412750" rtl="0" eaLnBrk="1" fontAlgn="auto" latinLnBrk="0" hangingPunct="0">
              <a:lnSpc>
                <a:spcPct val="100000"/>
              </a:lnSpc>
              <a:spcBef>
                <a:spcPct val="0"/>
              </a:spcBef>
              <a:spcAft>
                <a:spcPct val="0"/>
              </a:spcAft>
              <a:buClr>
                <a:srgbClr val="956D98"/>
              </a:buClr>
              <a:buSzTx/>
              <a:buFontTx/>
              <a:buChar char="-"/>
              <a:defRPr/>
            </a:pPr>
            <a:r>
              <a:rPr kumimoji="0" lang="zh-CN" altLang="en-US" sz="1600" b="0" i="0" u="none" strike="noStrike" kern="0" cap="none" spc="0" normalizeH="0" baseline="0" noProof="0">
                <a:ln>
                  <a:noFill/>
                </a:ln>
                <a:solidFill>
                  <a:srgbClr val="0E2044"/>
                </a:solidFill>
                <a:effectLst/>
                <a:uLnTx/>
                <a:uFillTx/>
                <a:latin typeface="微软雅黑" panose="020B0503020204020204" pitchFamily="34" charset="-122"/>
                <a:ea typeface="微软雅黑" panose="020B0503020204020204" pitchFamily="34" charset="-122"/>
                <a:sym typeface="Barlow Medium"/>
              </a:rPr>
              <a:t>购买者信息</a:t>
            </a:r>
            <a:endParaRPr kumimoji="0" lang="en-US" altLang="zh-CN" sz="1600" b="0" i="0" u="none" strike="noStrike" kern="0" cap="none" spc="0" normalizeH="0" baseline="0" noProof="0">
              <a:ln>
                <a:noFill/>
              </a:ln>
              <a:solidFill>
                <a:srgbClr val="0E2044"/>
              </a:solidFill>
              <a:effectLst/>
              <a:uLnTx/>
              <a:uFillTx/>
              <a:latin typeface="微软雅黑" panose="020B0503020204020204" pitchFamily="34" charset="-122"/>
              <a:ea typeface="微软雅黑" panose="020B0503020204020204" pitchFamily="34" charset="-122"/>
              <a:sym typeface="Barlow Medium"/>
            </a:endParaRPr>
          </a:p>
          <a:p>
            <a:pPr marL="100330" marR="0" lvl="0" indent="-100330" algn="l" defTabSz="412750" rtl="0" eaLnBrk="1" fontAlgn="auto" latinLnBrk="0" hangingPunct="0">
              <a:lnSpc>
                <a:spcPct val="100000"/>
              </a:lnSpc>
              <a:spcBef>
                <a:spcPct val="0"/>
              </a:spcBef>
              <a:spcAft>
                <a:spcPct val="0"/>
              </a:spcAft>
              <a:buClr>
                <a:srgbClr val="956D98"/>
              </a:buClr>
              <a:buSzTx/>
              <a:buFontTx/>
              <a:buChar char="-"/>
              <a:defRPr/>
            </a:pPr>
            <a:r>
              <a:rPr kumimoji="0" lang="zh-CN" altLang="en-US" sz="1600" b="0" i="0" u="none" strike="noStrike" kern="0" cap="none" spc="0" normalizeH="0" baseline="0" noProof="0">
                <a:ln>
                  <a:noFill/>
                </a:ln>
                <a:solidFill>
                  <a:srgbClr val="0E2044"/>
                </a:solidFill>
                <a:effectLst/>
                <a:uLnTx/>
                <a:uFillTx/>
                <a:latin typeface="微软雅黑" panose="020B0503020204020204" pitchFamily="34" charset="-122"/>
                <a:ea typeface="微软雅黑" panose="020B0503020204020204" pitchFamily="34" charset="-122"/>
                <a:sym typeface="Barlow Medium"/>
              </a:rPr>
              <a:t>转换成本</a:t>
            </a:r>
            <a:endParaRPr kumimoji="0" lang="en-US" altLang="zh-CN" sz="1600" b="0" i="0" u="none" strike="noStrike" kern="0" cap="none" spc="0" normalizeH="0" baseline="0" noProof="0">
              <a:ln>
                <a:noFill/>
              </a:ln>
              <a:solidFill>
                <a:srgbClr val="0E2044"/>
              </a:solidFill>
              <a:effectLst/>
              <a:uLnTx/>
              <a:uFillTx/>
              <a:latin typeface="微软雅黑" panose="020B0503020204020204" pitchFamily="34" charset="-122"/>
              <a:ea typeface="微软雅黑" panose="020B0503020204020204" pitchFamily="34" charset="-122"/>
              <a:sym typeface="Barlow Medium"/>
            </a:endParaRPr>
          </a:p>
          <a:p>
            <a:pPr marL="100330" marR="0" lvl="0" indent="-100330" algn="l" defTabSz="412750" rtl="0" eaLnBrk="1" fontAlgn="auto" latinLnBrk="0" hangingPunct="0">
              <a:lnSpc>
                <a:spcPct val="100000"/>
              </a:lnSpc>
              <a:spcBef>
                <a:spcPct val="0"/>
              </a:spcBef>
              <a:spcAft>
                <a:spcPct val="0"/>
              </a:spcAft>
              <a:buClr>
                <a:srgbClr val="956D98"/>
              </a:buClr>
              <a:buSzTx/>
              <a:buFontTx/>
              <a:buChar char="-"/>
              <a:defRPr/>
            </a:pPr>
            <a:r>
              <a:rPr kumimoji="0" lang="zh-CN" altLang="en-US" sz="1600" b="0" i="0" u="none" strike="noStrike" kern="0" cap="none" spc="0" normalizeH="0" baseline="0" noProof="0">
                <a:ln>
                  <a:noFill/>
                </a:ln>
                <a:solidFill>
                  <a:srgbClr val="0E2044"/>
                </a:solidFill>
                <a:effectLst/>
                <a:uLnTx/>
                <a:uFillTx/>
                <a:latin typeface="微软雅黑" panose="020B0503020204020204" pitchFamily="34" charset="-122"/>
                <a:ea typeface="微软雅黑" panose="020B0503020204020204" pitchFamily="34" charset="-122"/>
                <a:sym typeface="Barlow Medium"/>
              </a:rPr>
              <a:t>产品可选择性</a:t>
            </a:r>
            <a:endParaRPr kumimoji="0" lang="en-US" altLang="zh-CN" sz="1600" b="0" i="0" u="none" strike="noStrike" kern="0" cap="none" spc="0" normalizeH="0" baseline="0" noProof="0">
              <a:ln>
                <a:noFill/>
              </a:ln>
              <a:solidFill>
                <a:srgbClr val="0E2044"/>
              </a:solidFill>
              <a:effectLst/>
              <a:uLnTx/>
              <a:uFillTx/>
              <a:latin typeface="微软雅黑" panose="020B0503020204020204" pitchFamily="34" charset="-122"/>
              <a:ea typeface="微软雅黑" panose="020B0503020204020204" pitchFamily="34" charset="-122"/>
              <a:sym typeface="Barlow Medium"/>
            </a:endParaRPr>
          </a:p>
          <a:p>
            <a:pPr marL="100330" marR="0" lvl="0" indent="-100330" algn="l" defTabSz="412750" rtl="0" eaLnBrk="1" fontAlgn="auto" latinLnBrk="0" hangingPunct="0">
              <a:lnSpc>
                <a:spcPct val="100000"/>
              </a:lnSpc>
              <a:spcBef>
                <a:spcPct val="0"/>
              </a:spcBef>
              <a:spcAft>
                <a:spcPct val="0"/>
              </a:spcAft>
              <a:buClr>
                <a:srgbClr val="956D98"/>
              </a:buClr>
              <a:buSzTx/>
              <a:buFontTx/>
              <a:buChar char="-"/>
              <a:defRPr/>
            </a:pPr>
            <a:r>
              <a:rPr kumimoji="0" lang="zh-CN" altLang="en-US" sz="1600" b="0" i="0" u="none" strike="noStrike" kern="0" cap="none" spc="0" normalizeH="0" baseline="0" noProof="0">
                <a:ln>
                  <a:noFill/>
                </a:ln>
                <a:solidFill>
                  <a:srgbClr val="0E2044"/>
                </a:solidFill>
                <a:effectLst/>
                <a:uLnTx/>
                <a:uFillTx/>
                <a:latin typeface="微软雅黑" panose="020B0503020204020204" pitchFamily="34" charset="-122"/>
                <a:ea typeface="微软雅黑" panose="020B0503020204020204" pitchFamily="34" charset="-122"/>
                <a:sym typeface="Barlow Medium"/>
              </a:rPr>
              <a:t>价格购买总量</a:t>
            </a:r>
            <a:endParaRPr kumimoji="0" lang="en-US" altLang="zh-CN" sz="1600" b="0" i="0" u="none" strike="noStrike" kern="0" cap="none" spc="0" normalizeH="0" baseline="0" noProof="0">
              <a:ln>
                <a:noFill/>
              </a:ln>
              <a:solidFill>
                <a:srgbClr val="0E2044"/>
              </a:solidFill>
              <a:effectLst/>
              <a:uLnTx/>
              <a:uFillTx/>
              <a:latin typeface="微软雅黑" panose="020B0503020204020204" pitchFamily="34" charset="-122"/>
              <a:ea typeface="微软雅黑" panose="020B0503020204020204" pitchFamily="34" charset="-122"/>
              <a:sym typeface="Barlow Medium"/>
            </a:endParaRPr>
          </a:p>
          <a:p>
            <a:pPr marL="100330" marR="0" lvl="0" indent="-100330" algn="l" defTabSz="412750" rtl="0" eaLnBrk="1" fontAlgn="auto" latinLnBrk="0" hangingPunct="0">
              <a:lnSpc>
                <a:spcPct val="100000"/>
              </a:lnSpc>
              <a:spcBef>
                <a:spcPct val="0"/>
              </a:spcBef>
              <a:spcAft>
                <a:spcPct val="0"/>
              </a:spcAft>
              <a:buClr>
                <a:srgbClr val="956D98"/>
              </a:buClr>
              <a:buSzTx/>
              <a:buFontTx/>
              <a:buChar char="-"/>
              <a:defRPr/>
            </a:pPr>
            <a:r>
              <a:rPr kumimoji="0" lang="zh-CN" altLang="en-US" sz="1600" b="0" i="0" u="none" strike="noStrike" kern="0" cap="none" spc="0" normalizeH="0" baseline="0" noProof="0">
                <a:ln>
                  <a:noFill/>
                </a:ln>
                <a:solidFill>
                  <a:srgbClr val="0E2044"/>
                </a:solidFill>
                <a:effectLst/>
                <a:uLnTx/>
                <a:uFillTx/>
                <a:latin typeface="微软雅黑" panose="020B0503020204020204" pitchFamily="34" charset="-122"/>
                <a:ea typeface="微软雅黑" panose="020B0503020204020204" pitchFamily="34" charset="-122"/>
                <a:sym typeface="Barlow Medium"/>
              </a:rPr>
              <a:t>产品差异</a:t>
            </a:r>
            <a:endParaRPr kumimoji="0" lang="en-US" altLang="zh-CN" sz="1600" b="0" i="0" u="none" strike="noStrike" kern="0" cap="none" spc="0" normalizeH="0" baseline="0" noProof="0">
              <a:ln>
                <a:noFill/>
              </a:ln>
              <a:solidFill>
                <a:srgbClr val="0E2044"/>
              </a:solidFill>
              <a:effectLst/>
              <a:uLnTx/>
              <a:uFillTx/>
              <a:latin typeface="微软雅黑" panose="020B0503020204020204" pitchFamily="34" charset="-122"/>
              <a:ea typeface="微软雅黑" panose="020B0503020204020204" pitchFamily="34" charset="-122"/>
              <a:sym typeface="Barlow Medium"/>
            </a:endParaRPr>
          </a:p>
          <a:p>
            <a:pPr marL="100330" marR="0" lvl="0" indent="-100330" algn="l" defTabSz="412750" rtl="0" eaLnBrk="1" fontAlgn="auto" latinLnBrk="0" hangingPunct="0">
              <a:lnSpc>
                <a:spcPct val="100000"/>
              </a:lnSpc>
              <a:spcBef>
                <a:spcPct val="0"/>
              </a:spcBef>
              <a:spcAft>
                <a:spcPct val="0"/>
              </a:spcAft>
              <a:buClr>
                <a:srgbClr val="956D98"/>
              </a:buClr>
              <a:buSzTx/>
              <a:buFontTx/>
              <a:buChar char="-"/>
              <a:defRPr/>
            </a:pPr>
            <a:r>
              <a:rPr kumimoji="0" lang="zh-CN" altLang="en-US" sz="1600" b="0" i="0" u="none" strike="noStrike" kern="0" cap="none" spc="0" normalizeH="0" baseline="0" noProof="0">
                <a:ln>
                  <a:noFill/>
                </a:ln>
                <a:solidFill>
                  <a:srgbClr val="0E2044"/>
                </a:solidFill>
                <a:effectLst/>
                <a:uLnTx/>
                <a:uFillTx/>
                <a:latin typeface="微软雅黑" panose="020B0503020204020204" pitchFamily="34" charset="-122"/>
                <a:ea typeface="微软雅黑" panose="020B0503020204020204" pitchFamily="34" charset="-122"/>
                <a:sym typeface="Barlow Medium"/>
              </a:rPr>
              <a:t>客户价格敏感度</a:t>
            </a:r>
            <a:endParaRPr kumimoji="0" lang="en-US" altLang="zh-CN" sz="1600" b="0" i="0" u="none" strike="noStrike" kern="0" cap="none" spc="0" normalizeH="0" baseline="0" noProof="0">
              <a:ln>
                <a:noFill/>
              </a:ln>
              <a:solidFill>
                <a:srgbClr val="0E2044"/>
              </a:solidFill>
              <a:effectLst/>
              <a:uLnTx/>
              <a:uFillTx/>
              <a:latin typeface="微软雅黑" panose="020B0503020204020204" pitchFamily="34" charset="-122"/>
              <a:ea typeface="微软雅黑" panose="020B0503020204020204" pitchFamily="34" charset="-122"/>
              <a:sym typeface="Barlow Medium"/>
            </a:endParaRPr>
          </a:p>
          <a:p>
            <a:pPr marL="100330" marR="0" lvl="0" indent="-100330" algn="l" defTabSz="412750" rtl="0" eaLnBrk="1" fontAlgn="auto" latinLnBrk="0" hangingPunct="0">
              <a:lnSpc>
                <a:spcPct val="100000"/>
              </a:lnSpc>
              <a:spcBef>
                <a:spcPct val="0"/>
              </a:spcBef>
              <a:spcAft>
                <a:spcPct val="0"/>
              </a:spcAft>
              <a:buClr>
                <a:srgbClr val="956D98"/>
              </a:buClr>
              <a:buSzTx/>
              <a:buFontTx/>
              <a:buChar char="-"/>
              <a:defRPr/>
            </a:pPr>
            <a:r>
              <a:rPr kumimoji="0" lang="zh-CN" altLang="en-US" sz="1600" b="0" i="0" u="none" strike="noStrike" kern="0" cap="none" spc="0" normalizeH="0" baseline="0" noProof="0">
                <a:ln>
                  <a:noFill/>
                </a:ln>
                <a:solidFill>
                  <a:srgbClr val="0E2044"/>
                </a:solidFill>
                <a:effectLst/>
                <a:uLnTx/>
                <a:uFillTx/>
                <a:latin typeface="微软雅黑" panose="020B0503020204020204" pitchFamily="34" charset="-122"/>
                <a:ea typeface="微软雅黑" panose="020B0503020204020204" pitchFamily="34" charset="-122"/>
                <a:sym typeface="Barlow Medium"/>
              </a:rPr>
              <a:t>忠诚度</a:t>
            </a:r>
            <a:endParaRPr kumimoji="0" sz="1600" b="0" i="0" u="none" strike="noStrike" kern="0" cap="none" spc="0" normalizeH="0" baseline="0" noProof="0">
              <a:ln>
                <a:noFill/>
              </a:ln>
              <a:solidFill>
                <a:srgbClr val="0E2044"/>
              </a:solidFill>
              <a:effectLst/>
              <a:uLnTx/>
              <a:uFillTx/>
              <a:latin typeface="微软雅黑" panose="020B0503020204020204" pitchFamily="34" charset="-122"/>
              <a:ea typeface="微软雅黑" panose="020B0503020204020204" pitchFamily="34" charset="-122"/>
              <a:sym typeface="Barlow Medium"/>
            </a:endParaRPr>
          </a:p>
        </p:txBody>
      </p:sp>
      <p:sp>
        <p:nvSpPr>
          <p:cNvPr id="2" name="文本框 1"/>
          <p:cNvSpPr txBox="1"/>
          <p:nvPr/>
        </p:nvSpPr>
        <p:spPr>
          <a:xfrm>
            <a:off x="817948" y="269402"/>
            <a:ext cx="7562367" cy="584775"/>
          </a:xfrm>
          <a:prstGeom prst="rect">
            <a:avLst/>
          </a:prstGeom>
          <a:noFill/>
        </p:spPr>
        <p:txBody>
          <a:bodyPr wrap="square">
            <a:spAutoFit/>
          </a:bodyPr>
          <a:lstStyle/>
          <a:p>
            <a:r>
              <a:rPr lang="zh-CN" altLang="en-US" sz="3200">
                <a:latin typeface="微软雅黑" panose="020B0503020204020204" pitchFamily="34" charset="-122"/>
                <a:ea typeface="微软雅黑" panose="020B0503020204020204" pitchFamily="34" charset="-122"/>
              </a:rPr>
              <a:t>波特竞争五力模型</a:t>
            </a:r>
            <a:endParaRPr lang="zh-CN" altLang="en-US" sz="3200">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5:prstTrans prst="peelOff"/>
      </p:transition>
    </mc:Choice>
    <mc:Fallback>
      <p:transition spd="slow">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灯片编号占位符 1"/>
          <p:cNvSpPr>
            <a:spLocks noGrp="1"/>
          </p:cNvSpPr>
          <p:nvPr>
            <p:ph type="sldNum" sz="quarter" idx="4294967295"/>
          </p:nvPr>
        </p:nvSpPr>
        <p:spPr>
          <a:xfrm>
            <a:off x="9162143" y="158750"/>
            <a:ext cx="2743200" cy="365125"/>
          </a:xfrm>
          <a:prstGeom prst="rect">
            <a:avLst/>
          </a:prstGeom>
        </p:spPr>
        <p:txBody>
          <a:bodyPr vert="horz" lIns="91440" tIns="45720" rIns="91440" bIns="45720" rtlCol="0" anchor="ctr"/>
          <a:lstStyle>
            <a:defPPr>
              <a:defRPr lang="zh-CN"/>
            </a:defPPr>
            <a:lvl1pPr marL="0" algn="r" defTabSz="914400" rtl="0" eaLnBrk="1" latinLnBrk="0" hangingPunct="1">
              <a:defRPr sz="1050" b="0" kern="1200">
                <a:solidFill>
                  <a:srgbClr val="002E1A"/>
                </a:solidFill>
                <a:latin typeface="Abadi" panose="020B0604020104020204" pitchFamily="34" charset="0"/>
                <a:ea typeface="微软雅黑" panose="020B0503020204020204" pitchFamily="34" charset="-122"/>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33161F78-D6A4-4A79-93D8-644D6A83810E}" type="slidenum">
              <a:rPr lang="zh-CN" altLang="en-US" smtClean="0"/>
            </a:fld>
            <a:endParaRPr lang="zh-CN" altLang="en-US">
              <a:latin typeface="微软雅黑" panose="020B0503020204020204" pitchFamily="34" charset="-122"/>
              <a:ea typeface="微软雅黑" panose="020B0503020204020204" pitchFamily="34" charset="-122"/>
            </a:endParaRPr>
          </a:p>
        </p:txBody>
      </p:sp>
      <p:grpSp>
        <p:nvGrpSpPr>
          <p:cNvPr id="5" name="组合 4"/>
          <p:cNvGrpSpPr/>
          <p:nvPr/>
        </p:nvGrpSpPr>
        <p:grpSpPr>
          <a:xfrm>
            <a:off x="3821773" y="1285379"/>
            <a:ext cx="4548454" cy="4548454"/>
            <a:chOff x="4347896" y="1448780"/>
            <a:chExt cx="3960440" cy="3960440"/>
          </a:xfrm>
        </p:grpSpPr>
        <p:sp>
          <p:nvSpPr>
            <p:cNvPr id="7" name="圆角矩形 4"/>
            <p:cNvSpPr/>
            <p:nvPr/>
          </p:nvSpPr>
          <p:spPr>
            <a:xfrm rot="2700000">
              <a:off x="4347895" y="3142011"/>
              <a:ext cx="3960440" cy="573977"/>
            </a:xfrm>
            <a:custGeom>
              <a:avLst/>
              <a:gdLst/>
              <a:ahLst/>
              <a:cxnLst/>
              <a:rect l="l" t="t" r="r" b="b"/>
              <a:pathLst>
                <a:path w="4968552" h="720080">
                  <a:moveTo>
                    <a:pt x="3539923" y="0"/>
                  </a:moveTo>
                  <a:lnTo>
                    <a:pt x="4608512" y="0"/>
                  </a:lnTo>
                  <a:cubicBezTo>
                    <a:pt x="4807357" y="0"/>
                    <a:pt x="4968552" y="161195"/>
                    <a:pt x="4968552" y="360040"/>
                  </a:cubicBezTo>
                  <a:cubicBezTo>
                    <a:pt x="4968552" y="558885"/>
                    <a:pt x="4807357" y="720080"/>
                    <a:pt x="4608512" y="720080"/>
                  </a:cubicBezTo>
                  <a:lnTo>
                    <a:pt x="3539923" y="720080"/>
                  </a:lnTo>
                  <a:cubicBezTo>
                    <a:pt x="3579486" y="607368"/>
                    <a:pt x="3600400" y="486147"/>
                    <a:pt x="3600400" y="360040"/>
                  </a:cubicBezTo>
                  <a:cubicBezTo>
                    <a:pt x="3600400" y="233934"/>
                    <a:pt x="3579486" y="112712"/>
                    <a:pt x="3539923" y="0"/>
                  </a:cubicBezTo>
                  <a:close/>
                  <a:moveTo>
                    <a:pt x="360040" y="0"/>
                  </a:moveTo>
                  <a:lnTo>
                    <a:pt x="1428630" y="0"/>
                  </a:lnTo>
                  <a:cubicBezTo>
                    <a:pt x="1389066" y="112712"/>
                    <a:pt x="1368152" y="233934"/>
                    <a:pt x="1368152" y="360040"/>
                  </a:cubicBezTo>
                  <a:cubicBezTo>
                    <a:pt x="1368152" y="486147"/>
                    <a:pt x="1389066" y="607368"/>
                    <a:pt x="1428630" y="720080"/>
                  </a:cubicBezTo>
                  <a:lnTo>
                    <a:pt x="360040" y="720080"/>
                  </a:lnTo>
                  <a:cubicBezTo>
                    <a:pt x="161195" y="720080"/>
                    <a:pt x="0" y="558885"/>
                    <a:pt x="0" y="360040"/>
                  </a:cubicBezTo>
                  <a:cubicBezTo>
                    <a:pt x="0" y="161195"/>
                    <a:pt x="161195" y="0"/>
                    <a:pt x="360040" y="0"/>
                  </a:cubicBezTo>
                  <a:close/>
                </a:path>
              </a:pathLst>
            </a:custGeom>
            <a:solidFill>
              <a:srgbClr val="4B535D"/>
            </a:solidFill>
          </p:spPr>
          <p:style>
            <a:lnRef idx="1">
              <a:schemeClr val="accent3"/>
            </a:lnRef>
            <a:fillRef idx="3">
              <a:schemeClr val="accent3"/>
            </a:fillRef>
            <a:effectRef idx="2">
              <a:schemeClr val="accent3"/>
            </a:effectRef>
            <a:fontRef idx="minor">
              <a:schemeClr val="lt1"/>
            </a:fontRef>
          </p:style>
          <p:txBody>
            <a:bodyPr rtlCol="0" anchor="ctr"/>
            <a:lstStyle/>
            <a:p>
              <a:pPr algn="ctr"/>
              <a:endParaRPr lang="zh-CN" altLang="en-US" sz="2000">
                <a:latin typeface="微软雅黑" panose="020B0503020204020204" pitchFamily="34" charset="-122"/>
                <a:ea typeface="微软雅黑" panose="020B0503020204020204" pitchFamily="34" charset="-122"/>
                <a:sym typeface="思源黑体" panose="020B0500000000000000" pitchFamily="34" charset="-122"/>
              </a:endParaRPr>
            </a:p>
          </p:txBody>
        </p:sp>
        <p:sp>
          <p:nvSpPr>
            <p:cNvPr id="8" name="圆角矩形 4"/>
            <p:cNvSpPr/>
            <p:nvPr/>
          </p:nvSpPr>
          <p:spPr>
            <a:xfrm rot="8100000">
              <a:off x="4347896" y="3142011"/>
              <a:ext cx="3960440" cy="573977"/>
            </a:xfrm>
            <a:custGeom>
              <a:avLst/>
              <a:gdLst/>
              <a:ahLst/>
              <a:cxnLst/>
              <a:rect l="l" t="t" r="r" b="b"/>
              <a:pathLst>
                <a:path w="4968552" h="720080">
                  <a:moveTo>
                    <a:pt x="3539923" y="0"/>
                  </a:moveTo>
                  <a:lnTo>
                    <a:pt x="4608512" y="0"/>
                  </a:lnTo>
                  <a:cubicBezTo>
                    <a:pt x="4807357" y="0"/>
                    <a:pt x="4968552" y="161195"/>
                    <a:pt x="4968552" y="360040"/>
                  </a:cubicBezTo>
                  <a:cubicBezTo>
                    <a:pt x="4968552" y="558885"/>
                    <a:pt x="4807357" y="720080"/>
                    <a:pt x="4608512" y="720080"/>
                  </a:cubicBezTo>
                  <a:lnTo>
                    <a:pt x="3539923" y="720080"/>
                  </a:lnTo>
                  <a:cubicBezTo>
                    <a:pt x="3579486" y="607368"/>
                    <a:pt x="3600400" y="486147"/>
                    <a:pt x="3600400" y="360040"/>
                  </a:cubicBezTo>
                  <a:cubicBezTo>
                    <a:pt x="3600400" y="233934"/>
                    <a:pt x="3579486" y="112712"/>
                    <a:pt x="3539923" y="0"/>
                  </a:cubicBezTo>
                  <a:close/>
                  <a:moveTo>
                    <a:pt x="360040" y="0"/>
                  </a:moveTo>
                  <a:lnTo>
                    <a:pt x="1428630" y="0"/>
                  </a:lnTo>
                  <a:cubicBezTo>
                    <a:pt x="1389066" y="112712"/>
                    <a:pt x="1368152" y="233934"/>
                    <a:pt x="1368152" y="360040"/>
                  </a:cubicBezTo>
                  <a:cubicBezTo>
                    <a:pt x="1368152" y="486147"/>
                    <a:pt x="1389066" y="607368"/>
                    <a:pt x="1428630" y="720080"/>
                  </a:cubicBezTo>
                  <a:lnTo>
                    <a:pt x="360040" y="720080"/>
                  </a:lnTo>
                  <a:cubicBezTo>
                    <a:pt x="161195" y="720080"/>
                    <a:pt x="0" y="558885"/>
                    <a:pt x="0" y="360040"/>
                  </a:cubicBezTo>
                  <a:cubicBezTo>
                    <a:pt x="0" y="161195"/>
                    <a:pt x="161195" y="0"/>
                    <a:pt x="360040" y="0"/>
                  </a:cubicBezTo>
                  <a:close/>
                </a:path>
              </a:pathLst>
            </a:custGeom>
            <a:solidFill>
              <a:srgbClr val="0E2044"/>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zh-CN" altLang="en-US" sz="2000">
                <a:latin typeface="微软雅黑" panose="020B0503020204020204" pitchFamily="34" charset="-122"/>
                <a:ea typeface="微软雅黑" panose="020B0503020204020204" pitchFamily="34" charset="-122"/>
                <a:sym typeface="思源黑体" panose="020B0500000000000000" pitchFamily="34" charset="-122"/>
              </a:endParaRPr>
            </a:p>
          </p:txBody>
        </p:sp>
        <p:sp>
          <p:nvSpPr>
            <p:cNvPr id="9" name="椭圆 8"/>
            <p:cNvSpPr/>
            <p:nvPr/>
          </p:nvSpPr>
          <p:spPr>
            <a:xfrm rot="2700000">
              <a:off x="5522355" y="2623239"/>
              <a:ext cx="1611520" cy="1611520"/>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zh-CN" altLang="en-US" sz="2000">
                <a:latin typeface="微软雅黑" panose="020B0503020204020204" pitchFamily="34" charset="-122"/>
                <a:ea typeface="微软雅黑" panose="020B0503020204020204" pitchFamily="34" charset="-122"/>
                <a:sym typeface="思源黑体" panose="020B0500000000000000" pitchFamily="34" charset="-122"/>
              </a:endParaRPr>
            </a:p>
          </p:txBody>
        </p:sp>
        <p:sp>
          <p:nvSpPr>
            <p:cNvPr id="10" name="TextBox 43"/>
            <p:cNvSpPr txBox="1"/>
            <p:nvPr/>
          </p:nvSpPr>
          <p:spPr>
            <a:xfrm>
              <a:off x="4955873" y="2092148"/>
              <a:ext cx="297578" cy="348385"/>
            </a:xfrm>
            <a:prstGeom prst="rect">
              <a:avLst/>
            </a:prstGeom>
            <a:noFill/>
            <a:effectLst>
              <a:outerShdw blurRad="12700" dist="12700" dir="2700000" algn="tl" rotWithShape="0">
                <a:prstClr val="black">
                  <a:alpha val="40000"/>
                </a:prstClr>
              </a:outerShdw>
            </a:effectLst>
          </p:spPr>
          <p:txBody>
            <a:bodyPr wrap="none" rtlCol="0">
              <a:spAutoFit/>
            </a:bodyPr>
            <a:lstStyle/>
            <a:p>
              <a:r>
                <a:rPr lang="en-US" altLang="zh-CN" sz="2000">
                  <a:solidFill>
                    <a:schemeClr val="bg1"/>
                  </a:solidFill>
                  <a:latin typeface="微软雅黑" panose="020B0503020204020204" pitchFamily="34" charset="-122"/>
                  <a:ea typeface="微软雅黑" panose="020B0503020204020204" pitchFamily="34" charset="-122"/>
                  <a:sym typeface="思源黑体" panose="020B0500000000000000" pitchFamily="34" charset="-122"/>
                </a:rPr>
                <a:t>P</a:t>
              </a:r>
              <a:endParaRPr lang="zh-CN" altLang="en-US" sz="2000">
                <a:solidFill>
                  <a:schemeClr val="bg1"/>
                </a:solidFill>
                <a:latin typeface="微软雅黑" panose="020B0503020204020204" pitchFamily="34" charset="-122"/>
                <a:ea typeface="微软雅黑" panose="020B0503020204020204" pitchFamily="34" charset="-122"/>
                <a:sym typeface="思源黑体" panose="020B0500000000000000" pitchFamily="34" charset="-122"/>
              </a:endParaRPr>
            </a:p>
          </p:txBody>
        </p:sp>
        <p:sp>
          <p:nvSpPr>
            <p:cNvPr id="11" name="TextBox 58"/>
            <p:cNvSpPr txBox="1"/>
            <p:nvPr/>
          </p:nvSpPr>
          <p:spPr>
            <a:xfrm>
              <a:off x="7269501" y="2092148"/>
              <a:ext cx="283620" cy="348385"/>
            </a:xfrm>
            <a:prstGeom prst="rect">
              <a:avLst/>
            </a:prstGeom>
            <a:noFill/>
            <a:effectLst>
              <a:outerShdw blurRad="12700" dist="12700" dir="2700000" algn="tl" rotWithShape="0">
                <a:prstClr val="black">
                  <a:alpha val="40000"/>
                </a:prstClr>
              </a:outerShdw>
            </a:effectLst>
          </p:spPr>
          <p:txBody>
            <a:bodyPr wrap="none" rtlCol="0">
              <a:spAutoFit/>
            </a:bodyPr>
            <a:lstStyle/>
            <a:p>
              <a:r>
                <a:rPr lang="en-US" altLang="zh-CN" sz="2000">
                  <a:solidFill>
                    <a:schemeClr val="bg1"/>
                  </a:solidFill>
                  <a:latin typeface="微软雅黑" panose="020B0503020204020204" pitchFamily="34" charset="-122"/>
                  <a:ea typeface="微软雅黑" panose="020B0503020204020204" pitchFamily="34" charset="-122"/>
                  <a:sym typeface="思源黑体" panose="020B0500000000000000" pitchFamily="34" charset="-122"/>
                </a:rPr>
                <a:t>E</a:t>
              </a:r>
              <a:endParaRPr lang="zh-CN" altLang="en-US" sz="2000">
                <a:solidFill>
                  <a:schemeClr val="bg1"/>
                </a:solidFill>
                <a:latin typeface="微软雅黑" panose="020B0503020204020204" pitchFamily="34" charset="-122"/>
                <a:ea typeface="微软雅黑" panose="020B0503020204020204" pitchFamily="34" charset="-122"/>
                <a:sym typeface="思源黑体" panose="020B0500000000000000" pitchFamily="34" charset="-122"/>
              </a:endParaRPr>
            </a:p>
          </p:txBody>
        </p:sp>
        <p:sp>
          <p:nvSpPr>
            <p:cNvPr id="12" name="TextBox 60"/>
            <p:cNvSpPr txBox="1"/>
            <p:nvPr/>
          </p:nvSpPr>
          <p:spPr>
            <a:xfrm>
              <a:off x="7269501" y="4383850"/>
              <a:ext cx="289203" cy="348385"/>
            </a:xfrm>
            <a:prstGeom prst="rect">
              <a:avLst/>
            </a:prstGeom>
            <a:noFill/>
            <a:effectLst>
              <a:outerShdw blurRad="12700" dist="12700" dir="2700000" algn="tl" rotWithShape="0">
                <a:prstClr val="black">
                  <a:alpha val="40000"/>
                </a:prstClr>
              </a:outerShdw>
            </a:effectLst>
          </p:spPr>
          <p:txBody>
            <a:bodyPr wrap="none" rtlCol="0">
              <a:spAutoFit/>
            </a:bodyPr>
            <a:lstStyle/>
            <a:p>
              <a:r>
                <a:rPr lang="en-US" altLang="zh-CN" sz="2000">
                  <a:solidFill>
                    <a:schemeClr val="bg1"/>
                  </a:solidFill>
                  <a:latin typeface="微软雅黑" panose="020B0503020204020204" pitchFamily="34" charset="-122"/>
                  <a:ea typeface="微软雅黑" panose="020B0503020204020204" pitchFamily="34" charset="-122"/>
                  <a:sym typeface="思源黑体" panose="020B0500000000000000" pitchFamily="34" charset="-122"/>
                </a:rPr>
                <a:t>S</a:t>
              </a:r>
              <a:endParaRPr lang="zh-CN" altLang="en-US" sz="2000">
                <a:solidFill>
                  <a:schemeClr val="bg1"/>
                </a:solidFill>
                <a:latin typeface="微软雅黑" panose="020B0503020204020204" pitchFamily="34" charset="-122"/>
                <a:ea typeface="微软雅黑" panose="020B0503020204020204" pitchFamily="34" charset="-122"/>
                <a:sym typeface="思源黑体" panose="020B0500000000000000" pitchFamily="34" charset="-122"/>
              </a:endParaRPr>
            </a:p>
          </p:txBody>
        </p:sp>
        <p:sp>
          <p:nvSpPr>
            <p:cNvPr id="13" name="TextBox 62"/>
            <p:cNvSpPr txBox="1"/>
            <p:nvPr/>
          </p:nvSpPr>
          <p:spPr>
            <a:xfrm>
              <a:off x="4973635" y="4383850"/>
              <a:ext cx="289203" cy="348385"/>
            </a:xfrm>
            <a:prstGeom prst="rect">
              <a:avLst/>
            </a:prstGeom>
            <a:noFill/>
            <a:effectLst>
              <a:outerShdw blurRad="12700" dist="12700" dir="2700000" algn="tl" rotWithShape="0">
                <a:prstClr val="black">
                  <a:alpha val="40000"/>
                </a:prstClr>
              </a:outerShdw>
            </a:effectLst>
          </p:spPr>
          <p:txBody>
            <a:bodyPr wrap="none" rtlCol="0">
              <a:spAutoFit/>
            </a:bodyPr>
            <a:lstStyle/>
            <a:p>
              <a:r>
                <a:rPr lang="en-US" altLang="zh-CN" sz="2000">
                  <a:solidFill>
                    <a:schemeClr val="bg1"/>
                  </a:solidFill>
                  <a:latin typeface="微软雅黑" panose="020B0503020204020204" pitchFamily="34" charset="-122"/>
                  <a:ea typeface="微软雅黑" panose="020B0503020204020204" pitchFamily="34" charset="-122"/>
                  <a:sym typeface="思源黑体" panose="020B0500000000000000" pitchFamily="34" charset="-122"/>
                </a:rPr>
                <a:t>T</a:t>
              </a:r>
              <a:endParaRPr lang="zh-CN" altLang="en-US" sz="2000">
                <a:solidFill>
                  <a:schemeClr val="bg1"/>
                </a:solidFill>
                <a:latin typeface="微软雅黑" panose="020B0503020204020204" pitchFamily="34" charset="-122"/>
                <a:ea typeface="微软雅黑" panose="020B0503020204020204" pitchFamily="34" charset="-122"/>
                <a:sym typeface="思源黑体" panose="020B0500000000000000" pitchFamily="34" charset="-122"/>
              </a:endParaRPr>
            </a:p>
          </p:txBody>
        </p:sp>
      </p:grpSp>
      <p:grpSp>
        <p:nvGrpSpPr>
          <p:cNvPr id="14" name="组合 13"/>
          <p:cNvGrpSpPr/>
          <p:nvPr/>
        </p:nvGrpSpPr>
        <p:grpSpPr>
          <a:xfrm>
            <a:off x="1519333" y="1427090"/>
            <a:ext cx="2373062" cy="2480431"/>
            <a:chOff x="1463040" y="1778572"/>
            <a:chExt cx="2373062" cy="2480431"/>
          </a:xfrm>
        </p:grpSpPr>
        <p:sp>
          <p:nvSpPr>
            <p:cNvPr id="15" name="文本框 14"/>
            <p:cNvSpPr txBox="1"/>
            <p:nvPr/>
          </p:nvSpPr>
          <p:spPr>
            <a:xfrm>
              <a:off x="1884927" y="1778572"/>
              <a:ext cx="1951175" cy="338554"/>
            </a:xfrm>
            <a:prstGeom prst="rect">
              <a:avLst/>
            </a:prstGeom>
            <a:noFill/>
          </p:spPr>
          <p:txBody>
            <a:bodyPr wrap="none" rtlCol="0">
              <a:spAutoFit/>
            </a:bodyPr>
            <a:lstStyle/>
            <a:p>
              <a:pPr algn="r"/>
              <a:r>
                <a:rPr lang="en-US" altLang="zh-CN" sz="1600">
                  <a:latin typeface="微软雅黑" panose="020B0503020204020204" pitchFamily="34" charset="-122"/>
                  <a:ea typeface="微软雅黑" panose="020B0503020204020204" pitchFamily="34" charset="-122"/>
                  <a:sym typeface="思源黑体" panose="020B0500000000000000" pitchFamily="34" charset="-122"/>
                </a:rPr>
                <a:t>P</a:t>
              </a:r>
              <a:r>
                <a:rPr lang="zh-CN" altLang="en-US" sz="1600">
                  <a:latin typeface="微软雅黑" panose="020B0503020204020204" pitchFamily="34" charset="-122"/>
                  <a:ea typeface="微软雅黑" panose="020B0503020204020204" pitchFamily="34" charset="-122"/>
                  <a:sym typeface="思源黑体" panose="020B0500000000000000" pitchFamily="34" charset="-122"/>
                </a:rPr>
                <a:t>（政治法律环境）</a:t>
              </a:r>
              <a:endParaRPr lang="zh-CN" altLang="en-US" sz="1600">
                <a:latin typeface="微软雅黑" panose="020B0503020204020204" pitchFamily="34" charset="-122"/>
                <a:ea typeface="微软雅黑" panose="020B0503020204020204" pitchFamily="34" charset="-122"/>
                <a:sym typeface="思源黑体" panose="020B0500000000000000" pitchFamily="34" charset="-122"/>
              </a:endParaRPr>
            </a:p>
          </p:txBody>
        </p:sp>
        <p:sp>
          <p:nvSpPr>
            <p:cNvPr id="16" name="文本框 15"/>
            <p:cNvSpPr txBox="1"/>
            <p:nvPr/>
          </p:nvSpPr>
          <p:spPr>
            <a:xfrm>
              <a:off x="1463040" y="2196900"/>
              <a:ext cx="2373061" cy="2062103"/>
            </a:xfrm>
            <a:prstGeom prst="rect">
              <a:avLst/>
            </a:prstGeom>
            <a:noFill/>
          </p:spPr>
          <p:txBody>
            <a:bodyPr wrap="square" rtlCol="0">
              <a:spAutoFit/>
            </a:bodyPr>
            <a:lstStyle/>
            <a:p>
              <a:pPr marL="285750" indent="-285750">
                <a:buFont typeface="Wingdings" panose="05000000000000000000" pitchFamily="2" charset="2"/>
                <a:buChar char="u"/>
              </a:pPr>
              <a:r>
                <a:rPr lang="zh-CN" altLang="en-US" sz="1600">
                  <a:latin typeface="微软雅黑" panose="020B0503020204020204" pitchFamily="34" charset="-122"/>
                  <a:ea typeface="微软雅黑" panose="020B0503020204020204" pitchFamily="34" charset="-122"/>
                  <a:sym typeface="思源黑体" panose="020B0500000000000000" pitchFamily="34" charset="-122"/>
                </a:rPr>
                <a:t>环保制度</a:t>
              </a:r>
              <a:endParaRPr lang="en-US" altLang="zh-CN" sz="1600">
                <a:latin typeface="微软雅黑" panose="020B0503020204020204" pitchFamily="34" charset="-122"/>
                <a:ea typeface="微软雅黑" panose="020B0503020204020204" pitchFamily="34" charset="-122"/>
                <a:sym typeface="思源黑体" panose="020B0500000000000000" pitchFamily="34" charset="-122"/>
              </a:endParaRPr>
            </a:p>
            <a:p>
              <a:pPr marL="285750" indent="-285750">
                <a:buFont typeface="Wingdings" panose="05000000000000000000" pitchFamily="2" charset="2"/>
                <a:buChar char="u"/>
              </a:pPr>
              <a:r>
                <a:rPr lang="zh-CN" altLang="en-US" sz="1600">
                  <a:latin typeface="微软雅黑" panose="020B0503020204020204" pitchFamily="34" charset="-122"/>
                  <a:ea typeface="微软雅黑" panose="020B0503020204020204" pitchFamily="34" charset="-122"/>
                  <a:sym typeface="思源黑体" panose="020B0500000000000000" pitchFamily="34" charset="-122"/>
                </a:rPr>
                <a:t>税收政策</a:t>
              </a:r>
              <a:endParaRPr lang="en-US" altLang="zh-CN" sz="1600">
                <a:latin typeface="微软雅黑" panose="020B0503020204020204" pitchFamily="34" charset="-122"/>
                <a:ea typeface="微软雅黑" panose="020B0503020204020204" pitchFamily="34" charset="-122"/>
                <a:sym typeface="思源黑体" panose="020B0500000000000000" pitchFamily="34" charset="-122"/>
              </a:endParaRPr>
            </a:p>
            <a:p>
              <a:pPr marL="285750" indent="-285750">
                <a:buFont typeface="Wingdings" panose="05000000000000000000" pitchFamily="2" charset="2"/>
                <a:buChar char="u"/>
              </a:pPr>
              <a:r>
                <a:rPr lang="zh-CN" altLang="en-US" sz="1600">
                  <a:latin typeface="微软雅黑" panose="020B0503020204020204" pitchFamily="34" charset="-122"/>
                  <a:ea typeface="微软雅黑" panose="020B0503020204020204" pitchFamily="34" charset="-122"/>
                  <a:sym typeface="思源黑体" panose="020B0500000000000000" pitchFamily="34" charset="-122"/>
                </a:rPr>
                <a:t>国际贸易章程与限制</a:t>
              </a:r>
              <a:endParaRPr lang="en-US" altLang="zh-CN" sz="1600">
                <a:latin typeface="微软雅黑" panose="020B0503020204020204" pitchFamily="34" charset="-122"/>
                <a:ea typeface="微软雅黑" panose="020B0503020204020204" pitchFamily="34" charset="-122"/>
                <a:sym typeface="思源黑体" panose="020B0500000000000000" pitchFamily="34" charset="-122"/>
              </a:endParaRPr>
            </a:p>
            <a:p>
              <a:pPr marL="285750" indent="-285750">
                <a:buFont typeface="Wingdings" panose="05000000000000000000" pitchFamily="2" charset="2"/>
                <a:buChar char="u"/>
              </a:pPr>
              <a:r>
                <a:rPr lang="zh-CN" altLang="en-US" sz="1600">
                  <a:latin typeface="微软雅黑" panose="020B0503020204020204" pitchFamily="34" charset="-122"/>
                  <a:ea typeface="微软雅黑" panose="020B0503020204020204" pitchFamily="34" charset="-122"/>
                  <a:sym typeface="思源黑体" panose="020B0500000000000000" pitchFamily="34" charset="-122"/>
                </a:rPr>
                <a:t>雇佣法律</a:t>
              </a:r>
              <a:endParaRPr lang="en-US" altLang="zh-CN" sz="1600">
                <a:latin typeface="微软雅黑" panose="020B0503020204020204" pitchFamily="34" charset="-122"/>
                <a:ea typeface="微软雅黑" panose="020B0503020204020204" pitchFamily="34" charset="-122"/>
                <a:sym typeface="思源黑体" panose="020B0500000000000000" pitchFamily="34" charset="-122"/>
              </a:endParaRPr>
            </a:p>
            <a:p>
              <a:pPr marL="285750" indent="-285750">
                <a:buFont typeface="Wingdings" panose="05000000000000000000" pitchFamily="2" charset="2"/>
                <a:buChar char="u"/>
              </a:pPr>
              <a:r>
                <a:rPr lang="zh-CN" altLang="en-US" sz="1600">
                  <a:latin typeface="微软雅黑" panose="020B0503020204020204" pitchFamily="34" charset="-122"/>
                  <a:ea typeface="微软雅黑" panose="020B0503020204020204" pitchFamily="34" charset="-122"/>
                  <a:sym typeface="思源黑体" panose="020B0500000000000000" pitchFamily="34" charset="-122"/>
                </a:rPr>
                <a:t>政府组织态度</a:t>
              </a:r>
              <a:endParaRPr lang="en-US" altLang="zh-CN" sz="1600">
                <a:latin typeface="微软雅黑" panose="020B0503020204020204" pitchFamily="34" charset="-122"/>
                <a:ea typeface="微软雅黑" panose="020B0503020204020204" pitchFamily="34" charset="-122"/>
                <a:sym typeface="思源黑体" panose="020B0500000000000000" pitchFamily="34" charset="-122"/>
              </a:endParaRPr>
            </a:p>
            <a:p>
              <a:pPr marL="285750" indent="-285750">
                <a:buFont typeface="Wingdings" panose="05000000000000000000" pitchFamily="2" charset="2"/>
                <a:buChar char="u"/>
              </a:pPr>
              <a:r>
                <a:rPr lang="zh-CN" altLang="en-US" sz="1600">
                  <a:latin typeface="微软雅黑" panose="020B0503020204020204" pitchFamily="34" charset="-122"/>
                  <a:ea typeface="微软雅黑" panose="020B0503020204020204" pitchFamily="34" charset="-122"/>
                  <a:sym typeface="思源黑体" panose="020B0500000000000000" pitchFamily="34" charset="-122"/>
                </a:rPr>
                <a:t>竞争规则</a:t>
              </a:r>
              <a:endParaRPr lang="en-US" altLang="zh-CN" sz="1600">
                <a:latin typeface="微软雅黑" panose="020B0503020204020204" pitchFamily="34" charset="-122"/>
                <a:ea typeface="微软雅黑" panose="020B0503020204020204" pitchFamily="34" charset="-122"/>
                <a:sym typeface="思源黑体" panose="020B0500000000000000" pitchFamily="34" charset="-122"/>
              </a:endParaRPr>
            </a:p>
            <a:p>
              <a:pPr marL="285750" indent="-285750">
                <a:buFont typeface="Wingdings" panose="05000000000000000000" pitchFamily="2" charset="2"/>
                <a:buChar char="u"/>
              </a:pPr>
              <a:r>
                <a:rPr lang="zh-CN" altLang="en-US" sz="1600">
                  <a:latin typeface="微软雅黑" panose="020B0503020204020204" pitchFamily="34" charset="-122"/>
                  <a:ea typeface="微软雅黑" panose="020B0503020204020204" pitchFamily="34" charset="-122"/>
                  <a:sym typeface="思源黑体" panose="020B0500000000000000" pitchFamily="34" charset="-122"/>
                </a:rPr>
                <a:t>政治稳定性</a:t>
              </a:r>
              <a:endParaRPr lang="en-US" altLang="zh-CN" sz="1600">
                <a:latin typeface="微软雅黑" panose="020B0503020204020204" pitchFamily="34" charset="-122"/>
                <a:ea typeface="微软雅黑" panose="020B0503020204020204" pitchFamily="34" charset="-122"/>
                <a:sym typeface="思源黑体" panose="020B0500000000000000" pitchFamily="34" charset="-122"/>
              </a:endParaRPr>
            </a:p>
            <a:p>
              <a:pPr marL="285750" indent="-285750">
                <a:buFont typeface="Wingdings" panose="05000000000000000000" pitchFamily="2" charset="2"/>
                <a:buChar char="u"/>
              </a:pPr>
              <a:r>
                <a:rPr lang="zh-CN" altLang="en-US" sz="1600">
                  <a:latin typeface="微软雅黑" panose="020B0503020204020204" pitchFamily="34" charset="-122"/>
                  <a:ea typeface="微软雅黑" panose="020B0503020204020204" pitchFamily="34" charset="-122"/>
                  <a:sym typeface="思源黑体" panose="020B0500000000000000" pitchFamily="34" charset="-122"/>
                </a:rPr>
                <a:t>安全规定</a:t>
              </a:r>
              <a:endParaRPr lang="en-US" altLang="zh-CN" sz="1600">
                <a:latin typeface="微软雅黑" panose="020B0503020204020204" pitchFamily="34" charset="-122"/>
                <a:ea typeface="微软雅黑" panose="020B0503020204020204" pitchFamily="34" charset="-122"/>
                <a:sym typeface="思源黑体" panose="020B0500000000000000" pitchFamily="34" charset="-122"/>
              </a:endParaRPr>
            </a:p>
          </p:txBody>
        </p:sp>
      </p:grpSp>
      <p:grpSp>
        <p:nvGrpSpPr>
          <p:cNvPr id="17" name="组合 16"/>
          <p:cNvGrpSpPr/>
          <p:nvPr/>
        </p:nvGrpSpPr>
        <p:grpSpPr>
          <a:xfrm>
            <a:off x="1519333" y="4025101"/>
            <a:ext cx="2373062" cy="2726652"/>
            <a:chOff x="1034880" y="3987295"/>
            <a:chExt cx="2801222" cy="2726652"/>
          </a:xfrm>
        </p:grpSpPr>
        <p:sp>
          <p:nvSpPr>
            <p:cNvPr id="18" name="文本框 17"/>
            <p:cNvSpPr txBox="1"/>
            <p:nvPr/>
          </p:nvSpPr>
          <p:spPr>
            <a:xfrm>
              <a:off x="2187596" y="3987295"/>
              <a:ext cx="1648506" cy="338554"/>
            </a:xfrm>
            <a:prstGeom prst="rect">
              <a:avLst/>
            </a:prstGeom>
            <a:noFill/>
          </p:spPr>
          <p:txBody>
            <a:bodyPr wrap="none" rtlCol="0">
              <a:spAutoFit/>
            </a:bodyPr>
            <a:lstStyle/>
            <a:p>
              <a:pPr algn="r"/>
              <a:r>
                <a:rPr lang="en-US" altLang="zh-CN" sz="1600">
                  <a:latin typeface="微软雅黑" panose="020B0503020204020204" pitchFamily="34" charset="-122"/>
                  <a:ea typeface="微软雅黑" panose="020B0503020204020204" pitchFamily="34" charset="-122"/>
                  <a:sym typeface="思源黑体" panose="020B0500000000000000" pitchFamily="34" charset="-122"/>
                </a:rPr>
                <a:t>T</a:t>
              </a:r>
              <a:r>
                <a:rPr lang="zh-CN" altLang="en-US" sz="1600">
                  <a:latin typeface="微软雅黑" panose="020B0503020204020204" pitchFamily="34" charset="-122"/>
                  <a:ea typeface="微软雅黑" panose="020B0503020204020204" pitchFamily="34" charset="-122"/>
                  <a:sym typeface="思源黑体" panose="020B0500000000000000" pitchFamily="34" charset="-122"/>
                </a:rPr>
                <a:t>（技术要素</a:t>
              </a:r>
              <a:r>
                <a:rPr lang="en-US" altLang="zh-CN" sz="1600">
                  <a:latin typeface="微软雅黑" panose="020B0503020204020204" pitchFamily="34" charset="-122"/>
                  <a:ea typeface="微软雅黑" panose="020B0503020204020204" pitchFamily="34" charset="-122"/>
                  <a:sym typeface="思源黑体" panose="020B0500000000000000" pitchFamily="34" charset="-122"/>
                </a:rPr>
                <a:t>)</a:t>
              </a:r>
              <a:endParaRPr lang="zh-CN" altLang="en-US" sz="1600">
                <a:latin typeface="微软雅黑" panose="020B0503020204020204" pitchFamily="34" charset="-122"/>
                <a:ea typeface="微软雅黑" panose="020B0503020204020204" pitchFamily="34" charset="-122"/>
                <a:sym typeface="思源黑体" panose="020B0500000000000000" pitchFamily="34" charset="-122"/>
              </a:endParaRPr>
            </a:p>
          </p:txBody>
        </p:sp>
        <p:sp>
          <p:nvSpPr>
            <p:cNvPr id="19" name="文本框 18"/>
            <p:cNvSpPr txBox="1"/>
            <p:nvPr/>
          </p:nvSpPr>
          <p:spPr>
            <a:xfrm>
              <a:off x="1034880" y="4405623"/>
              <a:ext cx="2801222" cy="2308324"/>
            </a:xfrm>
            <a:prstGeom prst="rect">
              <a:avLst/>
            </a:prstGeom>
            <a:noFill/>
          </p:spPr>
          <p:txBody>
            <a:bodyPr wrap="square" rtlCol="0">
              <a:spAutoFit/>
            </a:bodyPr>
            <a:lstStyle/>
            <a:p>
              <a:pPr marL="285750" indent="-285750">
                <a:buFont typeface="Wingdings" panose="05000000000000000000" pitchFamily="2" charset="2"/>
                <a:buChar char="u"/>
              </a:pPr>
              <a:r>
                <a:rPr lang="zh-CN" altLang="en-US" sz="1600">
                  <a:latin typeface="微软雅黑" panose="020B0503020204020204" pitchFamily="34" charset="-122"/>
                  <a:ea typeface="微软雅黑" panose="020B0503020204020204" pitchFamily="34" charset="-122"/>
                  <a:sym typeface="思源黑体" panose="020B0500000000000000" pitchFamily="34" charset="-122"/>
                </a:rPr>
                <a:t>政府对研究的支出</a:t>
              </a:r>
              <a:endParaRPr lang="en-US" altLang="zh-CN" sz="1600">
                <a:latin typeface="微软雅黑" panose="020B0503020204020204" pitchFamily="34" charset="-122"/>
                <a:ea typeface="微软雅黑" panose="020B0503020204020204" pitchFamily="34" charset="-122"/>
                <a:sym typeface="思源黑体" panose="020B0500000000000000" pitchFamily="34" charset="-122"/>
              </a:endParaRPr>
            </a:p>
            <a:p>
              <a:pPr marL="285750" indent="-285750">
                <a:buFont typeface="Wingdings" panose="05000000000000000000" pitchFamily="2" charset="2"/>
                <a:buChar char="u"/>
              </a:pPr>
              <a:r>
                <a:rPr lang="zh-CN" altLang="en-US" sz="1600">
                  <a:latin typeface="微软雅黑" panose="020B0503020204020204" pitchFamily="34" charset="-122"/>
                  <a:ea typeface="微软雅黑" panose="020B0503020204020204" pitchFamily="34" charset="-122"/>
                  <a:sym typeface="思源黑体" panose="020B0500000000000000" pitchFamily="34" charset="-122"/>
                </a:rPr>
                <a:t>政府</a:t>
              </a:r>
              <a:r>
                <a:rPr lang="en-US" altLang="zh-CN" sz="1600">
                  <a:latin typeface="微软雅黑" panose="020B0503020204020204" pitchFamily="34" charset="-122"/>
                  <a:ea typeface="微软雅黑" panose="020B0503020204020204" pitchFamily="34" charset="-122"/>
                  <a:sym typeface="思源黑体" panose="020B0500000000000000" pitchFamily="34" charset="-122"/>
                </a:rPr>
                <a:t>/</a:t>
              </a:r>
              <a:r>
                <a:rPr lang="zh-CN" altLang="en-US" sz="1600">
                  <a:latin typeface="微软雅黑" panose="020B0503020204020204" pitchFamily="34" charset="-122"/>
                  <a:ea typeface="微软雅黑" panose="020B0503020204020204" pitchFamily="34" charset="-122"/>
                  <a:sym typeface="思源黑体" panose="020B0500000000000000" pitchFamily="34" charset="-122"/>
                </a:rPr>
                <a:t>行业对技术的关注</a:t>
              </a:r>
              <a:endParaRPr lang="en-US" altLang="zh-CN" sz="1600">
                <a:latin typeface="微软雅黑" panose="020B0503020204020204" pitchFamily="34" charset="-122"/>
                <a:ea typeface="微软雅黑" panose="020B0503020204020204" pitchFamily="34" charset="-122"/>
                <a:sym typeface="思源黑体" panose="020B0500000000000000" pitchFamily="34" charset="-122"/>
              </a:endParaRPr>
            </a:p>
            <a:p>
              <a:pPr marL="285750" indent="-285750">
                <a:buFont typeface="Wingdings" panose="05000000000000000000" pitchFamily="2" charset="2"/>
                <a:buChar char="u"/>
              </a:pPr>
              <a:r>
                <a:rPr lang="zh-CN" altLang="en-US" sz="1600">
                  <a:latin typeface="微软雅黑" panose="020B0503020204020204" pitchFamily="34" charset="-122"/>
                  <a:ea typeface="微软雅黑" panose="020B0503020204020204" pitchFamily="34" charset="-122"/>
                  <a:sym typeface="思源黑体" panose="020B0500000000000000" pitchFamily="34" charset="-122"/>
                </a:rPr>
                <a:t>新兴发明与技术发展</a:t>
              </a:r>
              <a:endParaRPr lang="en-US" altLang="zh-CN" sz="1600">
                <a:latin typeface="微软雅黑" panose="020B0503020204020204" pitchFamily="34" charset="-122"/>
                <a:ea typeface="微软雅黑" panose="020B0503020204020204" pitchFamily="34" charset="-122"/>
                <a:sym typeface="思源黑体" panose="020B0500000000000000" pitchFamily="34" charset="-122"/>
              </a:endParaRPr>
            </a:p>
            <a:p>
              <a:pPr marL="285750" indent="-285750">
                <a:buFont typeface="Wingdings" panose="05000000000000000000" pitchFamily="2" charset="2"/>
                <a:buChar char="u"/>
              </a:pPr>
              <a:r>
                <a:rPr lang="zh-CN" altLang="en-US" sz="1600">
                  <a:latin typeface="微软雅黑" panose="020B0503020204020204" pitchFamily="34" charset="-122"/>
                  <a:ea typeface="微软雅黑" panose="020B0503020204020204" pitchFamily="34" charset="-122"/>
                  <a:sym typeface="思源黑体" panose="020B0500000000000000" pitchFamily="34" charset="-122"/>
                </a:rPr>
                <a:t>技术转让率</a:t>
              </a:r>
              <a:endParaRPr lang="en-US" altLang="zh-CN" sz="1600">
                <a:latin typeface="微软雅黑" panose="020B0503020204020204" pitchFamily="34" charset="-122"/>
                <a:ea typeface="微软雅黑" panose="020B0503020204020204" pitchFamily="34" charset="-122"/>
                <a:sym typeface="思源黑体" panose="020B0500000000000000" pitchFamily="34" charset="-122"/>
              </a:endParaRPr>
            </a:p>
            <a:p>
              <a:pPr marL="285750" indent="-285750">
                <a:buFont typeface="Wingdings" panose="05000000000000000000" pitchFamily="2" charset="2"/>
                <a:buChar char="u"/>
              </a:pPr>
              <a:r>
                <a:rPr lang="zh-CN" altLang="en-US" sz="1600">
                  <a:latin typeface="微软雅黑" panose="020B0503020204020204" pitchFamily="34" charset="-122"/>
                  <a:ea typeface="微软雅黑" panose="020B0503020204020204" pitchFamily="34" charset="-122"/>
                  <a:sym typeface="思源黑体" panose="020B0500000000000000" pitchFamily="34" charset="-122"/>
                </a:rPr>
                <a:t>技术变革与周期</a:t>
              </a:r>
              <a:endParaRPr lang="en-US" altLang="zh-CN" sz="1600">
                <a:latin typeface="微软雅黑" panose="020B0503020204020204" pitchFamily="34" charset="-122"/>
                <a:ea typeface="微软雅黑" panose="020B0503020204020204" pitchFamily="34" charset="-122"/>
                <a:sym typeface="思源黑体" panose="020B0500000000000000" pitchFamily="34" charset="-122"/>
              </a:endParaRPr>
            </a:p>
            <a:p>
              <a:pPr marL="285750" indent="-285750">
                <a:buFont typeface="Wingdings" panose="05000000000000000000" pitchFamily="2" charset="2"/>
                <a:buChar char="u"/>
              </a:pPr>
              <a:r>
                <a:rPr lang="zh-CN" altLang="en-US" sz="1600">
                  <a:latin typeface="微软雅黑" panose="020B0503020204020204" pitchFamily="34" charset="-122"/>
                  <a:ea typeface="微软雅黑" panose="020B0503020204020204" pitchFamily="34" charset="-122"/>
                  <a:sym typeface="思源黑体" panose="020B0500000000000000" pitchFamily="34" charset="-122"/>
                </a:rPr>
                <a:t>能源利用与成本</a:t>
              </a:r>
              <a:endParaRPr lang="en-US" altLang="zh-CN" sz="1600">
                <a:latin typeface="微软雅黑" panose="020B0503020204020204" pitchFamily="34" charset="-122"/>
                <a:ea typeface="微软雅黑" panose="020B0503020204020204" pitchFamily="34" charset="-122"/>
                <a:sym typeface="思源黑体" panose="020B0500000000000000" pitchFamily="34" charset="-122"/>
              </a:endParaRPr>
            </a:p>
            <a:p>
              <a:pPr marL="285750" indent="-285750">
                <a:buFont typeface="Wingdings" panose="05000000000000000000" pitchFamily="2" charset="2"/>
                <a:buChar char="u"/>
              </a:pPr>
              <a:r>
                <a:rPr lang="zh-CN" altLang="en-US" sz="1600">
                  <a:latin typeface="微软雅黑" panose="020B0503020204020204" pitchFamily="34" charset="-122"/>
                  <a:ea typeface="微软雅黑" panose="020B0503020204020204" pitchFamily="34" charset="-122"/>
                  <a:sym typeface="思源黑体" panose="020B0500000000000000" pitchFamily="34" charset="-122"/>
                </a:rPr>
                <a:t>新产品开发</a:t>
              </a:r>
              <a:endParaRPr lang="en-US" altLang="zh-CN" sz="1600">
                <a:latin typeface="微软雅黑" panose="020B0503020204020204" pitchFamily="34" charset="-122"/>
                <a:ea typeface="微软雅黑" panose="020B0503020204020204" pitchFamily="34" charset="-122"/>
                <a:sym typeface="思源黑体" panose="020B0500000000000000" pitchFamily="34" charset="-122"/>
              </a:endParaRPr>
            </a:p>
            <a:p>
              <a:endParaRPr lang="zh-CN" altLang="en-US" sz="1600">
                <a:latin typeface="微软雅黑" panose="020B0503020204020204" pitchFamily="34" charset="-122"/>
                <a:ea typeface="微软雅黑" panose="020B0503020204020204" pitchFamily="34" charset="-122"/>
                <a:sym typeface="思源黑体" panose="020B0500000000000000" pitchFamily="34" charset="-122"/>
              </a:endParaRPr>
            </a:p>
          </p:txBody>
        </p:sp>
      </p:grpSp>
      <p:grpSp>
        <p:nvGrpSpPr>
          <p:cNvPr id="20" name="组合 19"/>
          <p:cNvGrpSpPr/>
          <p:nvPr/>
        </p:nvGrpSpPr>
        <p:grpSpPr>
          <a:xfrm>
            <a:off x="8403289" y="1444499"/>
            <a:ext cx="2829944" cy="2480431"/>
            <a:chOff x="8429406" y="1772727"/>
            <a:chExt cx="2829944" cy="2480431"/>
          </a:xfrm>
        </p:grpSpPr>
        <p:sp>
          <p:nvSpPr>
            <p:cNvPr id="21" name="文本框 20"/>
            <p:cNvSpPr txBox="1"/>
            <p:nvPr/>
          </p:nvSpPr>
          <p:spPr>
            <a:xfrm flipH="1">
              <a:off x="8429406" y="1772727"/>
              <a:ext cx="1527982" cy="338554"/>
            </a:xfrm>
            <a:prstGeom prst="rect">
              <a:avLst/>
            </a:prstGeom>
            <a:noFill/>
          </p:spPr>
          <p:txBody>
            <a:bodyPr wrap="none" rtlCol="0">
              <a:spAutoFit/>
            </a:bodyPr>
            <a:lstStyle/>
            <a:p>
              <a:r>
                <a:rPr lang="en-US" altLang="zh-CN" sz="1600">
                  <a:latin typeface="微软雅黑" panose="020B0503020204020204" pitchFamily="34" charset="-122"/>
                  <a:ea typeface="微软雅黑" panose="020B0503020204020204" pitchFamily="34" charset="-122"/>
                  <a:sym typeface="思源黑体" panose="020B0500000000000000" pitchFamily="34" charset="-122"/>
                </a:rPr>
                <a:t>E</a:t>
              </a:r>
              <a:r>
                <a:rPr lang="zh-CN" altLang="en-US" sz="1600">
                  <a:latin typeface="微软雅黑" panose="020B0503020204020204" pitchFamily="34" charset="-122"/>
                  <a:ea typeface="微软雅黑" panose="020B0503020204020204" pitchFamily="34" charset="-122"/>
                  <a:sym typeface="思源黑体" panose="020B0500000000000000" pitchFamily="34" charset="-122"/>
                </a:rPr>
                <a:t>（经济环境）</a:t>
              </a:r>
              <a:endParaRPr lang="zh-CN" altLang="en-US" sz="1600">
                <a:latin typeface="微软雅黑" panose="020B0503020204020204" pitchFamily="34" charset="-122"/>
                <a:ea typeface="微软雅黑" panose="020B0503020204020204" pitchFamily="34" charset="-122"/>
                <a:sym typeface="思源黑体" panose="020B0500000000000000" pitchFamily="34" charset="-122"/>
              </a:endParaRPr>
            </a:p>
          </p:txBody>
        </p:sp>
        <p:sp>
          <p:nvSpPr>
            <p:cNvPr id="22" name="文本框 21"/>
            <p:cNvSpPr txBox="1"/>
            <p:nvPr/>
          </p:nvSpPr>
          <p:spPr>
            <a:xfrm flipH="1">
              <a:off x="8429406" y="2191055"/>
              <a:ext cx="2829944" cy="2062103"/>
            </a:xfrm>
            <a:prstGeom prst="rect">
              <a:avLst/>
            </a:prstGeom>
            <a:noFill/>
          </p:spPr>
          <p:txBody>
            <a:bodyPr wrap="square" rtlCol="0">
              <a:spAutoFit/>
            </a:bodyPr>
            <a:lstStyle/>
            <a:p>
              <a:pPr marL="285750" indent="-285750">
                <a:buFont typeface="Wingdings" panose="05000000000000000000" pitchFamily="2" charset="2"/>
                <a:buChar char="u"/>
              </a:pPr>
              <a:r>
                <a:rPr lang="en-US" altLang="zh-CN" sz="1600">
                  <a:latin typeface="微软雅黑" panose="020B0503020204020204" pitchFamily="34" charset="-122"/>
                  <a:ea typeface="微软雅黑" panose="020B0503020204020204" pitchFamily="34" charset="-122"/>
                  <a:sym typeface="思源黑体" panose="020B0500000000000000" pitchFamily="34" charset="-122"/>
                </a:rPr>
                <a:t>GDP</a:t>
              </a:r>
              <a:r>
                <a:rPr lang="zh-CN" altLang="en-US" sz="1600">
                  <a:latin typeface="微软雅黑" panose="020B0503020204020204" pitchFamily="34" charset="-122"/>
                  <a:ea typeface="微软雅黑" panose="020B0503020204020204" pitchFamily="34" charset="-122"/>
                  <a:sym typeface="思源黑体" panose="020B0500000000000000" pitchFamily="34" charset="-122"/>
                </a:rPr>
                <a:t>及其增长率</a:t>
              </a:r>
              <a:endParaRPr lang="en-US" altLang="zh-CN" sz="1600">
                <a:latin typeface="微软雅黑" panose="020B0503020204020204" pitchFamily="34" charset="-122"/>
                <a:ea typeface="微软雅黑" panose="020B0503020204020204" pitchFamily="34" charset="-122"/>
                <a:sym typeface="思源黑体" panose="020B0500000000000000" pitchFamily="34" charset="-122"/>
              </a:endParaRPr>
            </a:p>
            <a:p>
              <a:pPr marL="285750" indent="-285750">
                <a:buFont typeface="Wingdings" panose="05000000000000000000" pitchFamily="2" charset="2"/>
                <a:buChar char="u"/>
              </a:pPr>
              <a:r>
                <a:rPr lang="zh-CN" altLang="en-US" sz="1600">
                  <a:latin typeface="微软雅黑" panose="020B0503020204020204" pitchFamily="34" charset="-122"/>
                  <a:ea typeface="微软雅黑" panose="020B0503020204020204" pitchFamily="34" charset="-122"/>
                  <a:sym typeface="思源黑体" panose="020B0500000000000000" pitchFamily="34" charset="-122"/>
                </a:rPr>
                <a:t>经济结构调整</a:t>
              </a:r>
              <a:endParaRPr lang="en-US" altLang="zh-CN" sz="1600">
                <a:latin typeface="微软雅黑" panose="020B0503020204020204" pitchFamily="34" charset="-122"/>
                <a:ea typeface="微软雅黑" panose="020B0503020204020204" pitchFamily="34" charset="-122"/>
                <a:sym typeface="思源黑体" panose="020B0500000000000000" pitchFamily="34" charset="-122"/>
              </a:endParaRPr>
            </a:p>
            <a:p>
              <a:pPr marL="285750" indent="-285750">
                <a:buFont typeface="Wingdings" panose="05000000000000000000" pitchFamily="2" charset="2"/>
                <a:buChar char="u"/>
              </a:pPr>
              <a:r>
                <a:rPr lang="zh-CN" altLang="en-US" sz="1600">
                  <a:latin typeface="微软雅黑" panose="020B0503020204020204" pitchFamily="34" charset="-122"/>
                  <a:ea typeface="微软雅黑" panose="020B0503020204020204" pitchFamily="34" charset="-122"/>
                  <a:sym typeface="思源黑体" panose="020B0500000000000000" pitchFamily="34" charset="-122"/>
                </a:rPr>
                <a:t>可支配收入水平</a:t>
              </a:r>
              <a:endParaRPr lang="en-US" altLang="zh-CN" sz="1600">
                <a:latin typeface="微软雅黑" panose="020B0503020204020204" pitchFamily="34" charset="-122"/>
                <a:ea typeface="微软雅黑" panose="020B0503020204020204" pitchFamily="34" charset="-122"/>
                <a:sym typeface="思源黑体" panose="020B0500000000000000" pitchFamily="34" charset="-122"/>
              </a:endParaRPr>
            </a:p>
            <a:p>
              <a:pPr marL="285750" indent="-285750">
                <a:buFont typeface="Wingdings" panose="05000000000000000000" pitchFamily="2" charset="2"/>
                <a:buChar char="u"/>
              </a:pPr>
              <a:r>
                <a:rPr lang="zh-CN" altLang="en-US" sz="1600">
                  <a:latin typeface="微软雅黑" panose="020B0503020204020204" pitchFamily="34" charset="-122"/>
                  <a:ea typeface="微软雅黑" panose="020B0503020204020204" pitchFamily="34" charset="-122"/>
                  <a:sym typeface="思源黑体" panose="020B0500000000000000" pitchFamily="34" charset="-122"/>
                </a:rPr>
                <a:t>居民消费（储蓄）倾向</a:t>
              </a:r>
              <a:endParaRPr lang="en-US" altLang="zh-CN" sz="1600">
                <a:latin typeface="微软雅黑" panose="020B0503020204020204" pitchFamily="34" charset="-122"/>
                <a:ea typeface="微软雅黑" panose="020B0503020204020204" pitchFamily="34" charset="-122"/>
                <a:sym typeface="思源黑体" panose="020B0500000000000000" pitchFamily="34" charset="-122"/>
              </a:endParaRPr>
            </a:p>
            <a:p>
              <a:pPr marL="285750" indent="-285750">
                <a:buFont typeface="Wingdings" panose="05000000000000000000" pitchFamily="2" charset="2"/>
                <a:buChar char="u"/>
              </a:pPr>
              <a:r>
                <a:rPr lang="zh-CN" altLang="en-US" sz="1600">
                  <a:latin typeface="微软雅黑" panose="020B0503020204020204" pitchFamily="34" charset="-122"/>
                  <a:ea typeface="微软雅黑" panose="020B0503020204020204" pitchFamily="34" charset="-122"/>
                  <a:sym typeface="思源黑体" panose="020B0500000000000000" pitchFamily="34" charset="-122"/>
                </a:rPr>
                <a:t>利率与货币政策</a:t>
              </a:r>
              <a:endParaRPr lang="en-US" altLang="zh-CN" sz="1600">
                <a:latin typeface="微软雅黑" panose="020B0503020204020204" pitchFamily="34" charset="-122"/>
                <a:ea typeface="微软雅黑" panose="020B0503020204020204" pitchFamily="34" charset="-122"/>
                <a:sym typeface="思源黑体" panose="020B0500000000000000" pitchFamily="34" charset="-122"/>
              </a:endParaRPr>
            </a:p>
            <a:p>
              <a:pPr marL="285750" indent="-285750">
                <a:buFont typeface="Wingdings" panose="05000000000000000000" pitchFamily="2" charset="2"/>
                <a:buChar char="u"/>
              </a:pPr>
              <a:r>
                <a:rPr lang="zh-CN" altLang="en-US" sz="1600">
                  <a:latin typeface="微软雅黑" panose="020B0503020204020204" pitchFamily="34" charset="-122"/>
                  <a:ea typeface="微软雅黑" panose="020B0503020204020204" pitchFamily="34" charset="-122"/>
                  <a:sym typeface="思源黑体" panose="020B0500000000000000" pitchFamily="34" charset="-122"/>
                </a:rPr>
                <a:t>通胀</a:t>
              </a:r>
              <a:endParaRPr lang="en-US" altLang="zh-CN" sz="1600">
                <a:latin typeface="微软雅黑" panose="020B0503020204020204" pitchFamily="34" charset="-122"/>
                <a:ea typeface="微软雅黑" panose="020B0503020204020204" pitchFamily="34" charset="-122"/>
                <a:sym typeface="思源黑体" panose="020B0500000000000000" pitchFamily="34" charset="-122"/>
              </a:endParaRPr>
            </a:p>
            <a:p>
              <a:pPr marL="285750" indent="-285750">
                <a:buFont typeface="Wingdings" panose="05000000000000000000" pitchFamily="2" charset="2"/>
                <a:buChar char="u"/>
              </a:pPr>
              <a:r>
                <a:rPr lang="zh-CN" altLang="en-US" sz="1600">
                  <a:latin typeface="微软雅黑" panose="020B0503020204020204" pitchFamily="34" charset="-122"/>
                  <a:ea typeface="微软雅黑" panose="020B0503020204020204" pitchFamily="34" charset="-122"/>
                  <a:sym typeface="思源黑体" panose="020B0500000000000000" pitchFamily="34" charset="-122"/>
                </a:rPr>
                <a:t>政府开支</a:t>
              </a:r>
              <a:endParaRPr lang="en-US" altLang="zh-CN" sz="1600">
                <a:latin typeface="微软雅黑" panose="020B0503020204020204" pitchFamily="34" charset="-122"/>
                <a:ea typeface="微软雅黑" panose="020B0503020204020204" pitchFamily="34" charset="-122"/>
                <a:sym typeface="思源黑体" panose="020B0500000000000000" pitchFamily="34" charset="-122"/>
              </a:endParaRPr>
            </a:p>
            <a:p>
              <a:pPr marL="285750" indent="-285750">
                <a:buFont typeface="Wingdings" panose="05000000000000000000" pitchFamily="2" charset="2"/>
                <a:buChar char="u"/>
              </a:pPr>
              <a:r>
                <a:rPr lang="zh-CN" altLang="en-US" sz="1600">
                  <a:latin typeface="微软雅黑" panose="020B0503020204020204" pitchFamily="34" charset="-122"/>
                  <a:ea typeface="微软雅黑" panose="020B0503020204020204" pitchFamily="34" charset="-122"/>
                  <a:sym typeface="思源黑体" panose="020B0500000000000000" pitchFamily="34" charset="-122"/>
                </a:rPr>
                <a:t>汇率</a:t>
              </a:r>
              <a:endParaRPr lang="en-US" altLang="zh-CN" sz="1600">
                <a:latin typeface="微软雅黑" panose="020B0503020204020204" pitchFamily="34" charset="-122"/>
                <a:ea typeface="微软雅黑" panose="020B0503020204020204" pitchFamily="34" charset="-122"/>
                <a:sym typeface="思源黑体" panose="020B0500000000000000" pitchFamily="34" charset="-122"/>
              </a:endParaRPr>
            </a:p>
          </p:txBody>
        </p:sp>
      </p:grpSp>
      <p:grpSp>
        <p:nvGrpSpPr>
          <p:cNvPr id="23" name="组合 22"/>
          <p:cNvGrpSpPr/>
          <p:nvPr/>
        </p:nvGrpSpPr>
        <p:grpSpPr>
          <a:xfrm>
            <a:off x="8327175" y="3987295"/>
            <a:ext cx="3578167" cy="2726652"/>
            <a:chOff x="8327176" y="3987295"/>
            <a:chExt cx="2829944" cy="2726652"/>
          </a:xfrm>
        </p:grpSpPr>
        <p:sp>
          <p:nvSpPr>
            <p:cNvPr id="24" name="文本框 23"/>
            <p:cNvSpPr txBox="1"/>
            <p:nvPr/>
          </p:nvSpPr>
          <p:spPr>
            <a:xfrm flipH="1">
              <a:off x="8327176" y="3987295"/>
              <a:ext cx="1538098" cy="338554"/>
            </a:xfrm>
            <a:prstGeom prst="rect">
              <a:avLst/>
            </a:prstGeom>
            <a:noFill/>
          </p:spPr>
          <p:txBody>
            <a:bodyPr wrap="none" rtlCol="0">
              <a:spAutoFit/>
            </a:bodyPr>
            <a:lstStyle/>
            <a:p>
              <a:r>
                <a:rPr lang="en-US" altLang="zh-CN" sz="1600">
                  <a:latin typeface="微软雅黑" panose="020B0503020204020204" pitchFamily="34" charset="-122"/>
                  <a:ea typeface="微软雅黑" panose="020B0503020204020204" pitchFamily="34" charset="-122"/>
                  <a:sym typeface="思源黑体" panose="020B0500000000000000" pitchFamily="34" charset="-122"/>
                </a:rPr>
                <a:t>S</a:t>
              </a:r>
              <a:r>
                <a:rPr lang="zh-CN" altLang="en-US" sz="1600">
                  <a:latin typeface="微软雅黑" panose="020B0503020204020204" pitchFamily="34" charset="-122"/>
                  <a:ea typeface="微软雅黑" panose="020B0503020204020204" pitchFamily="34" charset="-122"/>
                  <a:sym typeface="思源黑体" panose="020B0500000000000000" pitchFamily="34" charset="-122"/>
                </a:rPr>
                <a:t>（社会文化环境）</a:t>
              </a:r>
              <a:endParaRPr lang="zh-CN" altLang="en-US" sz="1600">
                <a:latin typeface="微软雅黑" panose="020B0503020204020204" pitchFamily="34" charset="-122"/>
                <a:ea typeface="微软雅黑" panose="020B0503020204020204" pitchFamily="34" charset="-122"/>
                <a:sym typeface="思源黑体" panose="020B0500000000000000" pitchFamily="34" charset="-122"/>
              </a:endParaRPr>
            </a:p>
          </p:txBody>
        </p:sp>
        <p:sp>
          <p:nvSpPr>
            <p:cNvPr id="25" name="文本框 24"/>
            <p:cNvSpPr txBox="1"/>
            <p:nvPr/>
          </p:nvSpPr>
          <p:spPr>
            <a:xfrm flipH="1">
              <a:off x="8327176" y="4405623"/>
              <a:ext cx="2829944" cy="2308324"/>
            </a:xfrm>
            <a:prstGeom prst="rect">
              <a:avLst/>
            </a:prstGeom>
            <a:noFill/>
          </p:spPr>
          <p:txBody>
            <a:bodyPr wrap="square" rtlCol="0">
              <a:spAutoFit/>
            </a:bodyPr>
            <a:lstStyle/>
            <a:p>
              <a:pPr marL="285750" indent="-285750">
                <a:buFont typeface="Wingdings" panose="05000000000000000000" pitchFamily="2" charset="2"/>
                <a:buChar char="u"/>
              </a:pPr>
              <a:r>
                <a:rPr lang="zh-CN" altLang="en-US" sz="1600">
                  <a:latin typeface="微软雅黑" panose="020B0503020204020204" pitchFamily="34" charset="-122"/>
                  <a:ea typeface="微软雅黑" panose="020B0503020204020204" pitchFamily="34" charset="-122"/>
                  <a:sym typeface="思源黑体" panose="020B0500000000000000" pitchFamily="34" charset="-122"/>
                </a:rPr>
                <a:t>人口统计，人口增长与年龄分布</a:t>
              </a:r>
              <a:endParaRPr lang="en-US" altLang="zh-CN" sz="1600">
                <a:latin typeface="微软雅黑" panose="020B0503020204020204" pitchFamily="34" charset="-122"/>
                <a:ea typeface="微软雅黑" panose="020B0503020204020204" pitchFamily="34" charset="-122"/>
                <a:sym typeface="思源黑体" panose="020B0500000000000000" pitchFamily="34" charset="-122"/>
              </a:endParaRPr>
            </a:p>
            <a:p>
              <a:pPr marL="285750" indent="-285750">
                <a:buFont typeface="Wingdings" panose="05000000000000000000" pitchFamily="2" charset="2"/>
                <a:buChar char="u"/>
              </a:pPr>
              <a:r>
                <a:rPr lang="zh-CN" altLang="en-US" sz="1600">
                  <a:latin typeface="微软雅黑" panose="020B0503020204020204" pitchFamily="34" charset="-122"/>
                  <a:ea typeface="微软雅黑" panose="020B0503020204020204" pitchFamily="34" charset="-122"/>
                  <a:sym typeface="思源黑体" panose="020B0500000000000000" pitchFamily="34" charset="-122"/>
                </a:rPr>
                <a:t>收入分布</a:t>
              </a:r>
              <a:endParaRPr lang="en-US" altLang="zh-CN" sz="1600">
                <a:latin typeface="微软雅黑" panose="020B0503020204020204" pitchFamily="34" charset="-122"/>
                <a:ea typeface="微软雅黑" panose="020B0503020204020204" pitchFamily="34" charset="-122"/>
                <a:sym typeface="思源黑体" panose="020B0500000000000000" pitchFamily="34" charset="-122"/>
              </a:endParaRPr>
            </a:p>
            <a:p>
              <a:pPr marL="285750" indent="-285750">
                <a:buFont typeface="Wingdings" panose="05000000000000000000" pitchFamily="2" charset="2"/>
                <a:buChar char="u"/>
              </a:pPr>
              <a:r>
                <a:rPr lang="zh-CN" altLang="en-US" sz="1600">
                  <a:latin typeface="微软雅黑" panose="020B0503020204020204" pitchFamily="34" charset="-122"/>
                  <a:ea typeface="微软雅黑" panose="020B0503020204020204" pitchFamily="34" charset="-122"/>
                  <a:sym typeface="思源黑体" panose="020B0500000000000000" pitchFamily="34" charset="-122"/>
                </a:rPr>
                <a:t>人口流动性</a:t>
              </a:r>
              <a:endParaRPr lang="en-US" altLang="zh-CN" sz="1600">
                <a:latin typeface="微软雅黑" panose="020B0503020204020204" pitchFamily="34" charset="-122"/>
                <a:ea typeface="微软雅黑" panose="020B0503020204020204" pitchFamily="34" charset="-122"/>
                <a:sym typeface="思源黑体" panose="020B0500000000000000" pitchFamily="34" charset="-122"/>
              </a:endParaRPr>
            </a:p>
            <a:p>
              <a:pPr marL="285750" indent="-285750">
                <a:buFont typeface="Wingdings" panose="05000000000000000000" pitchFamily="2" charset="2"/>
                <a:buChar char="u"/>
              </a:pPr>
              <a:r>
                <a:rPr lang="zh-CN" altLang="en-US" sz="1600">
                  <a:latin typeface="微软雅黑" panose="020B0503020204020204" pitchFamily="34" charset="-122"/>
                  <a:ea typeface="微软雅黑" panose="020B0503020204020204" pitchFamily="34" charset="-122"/>
                  <a:sym typeface="思源黑体" panose="020B0500000000000000" pitchFamily="34" charset="-122"/>
                </a:rPr>
                <a:t>生活方式及价值观变化</a:t>
              </a:r>
              <a:endParaRPr lang="en-US" altLang="zh-CN" sz="1600">
                <a:latin typeface="微软雅黑" panose="020B0503020204020204" pitchFamily="34" charset="-122"/>
                <a:ea typeface="微软雅黑" panose="020B0503020204020204" pitchFamily="34" charset="-122"/>
                <a:sym typeface="思源黑体" panose="020B0500000000000000" pitchFamily="34" charset="-122"/>
              </a:endParaRPr>
            </a:p>
            <a:p>
              <a:pPr marL="285750" indent="-285750">
                <a:buFont typeface="Wingdings" panose="05000000000000000000" pitchFamily="2" charset="2"/>
                <a:buChar char="u"/>
              </a:pPr>
              <a:r>
                <a:rPr lang="zh-CN" altLang="en-US" sz="1600">
                  <a:latin typeface="微软雅黑" panose="020B0503020204020204" pitchFamily="34" charset="-122"/>
                  <a:ea typeface="微软雅黑" panose="020B0503020204020204" pitchFamily="34" charset="-122"/>
                  <a:sym typeface="思源黑体" panose="020B0500000000000000" pitchFamily="34" charset="-122"/>
                </a:rPr>
                <a:t>消费结构水平</a:t>
              </a:r>
              <a:endParaRPr lang="en-US" altLang="zh-CN" sz="1600">
                <a:latin typeface="微软雅黑" panose="020B0503020204020204" pitchFamily="34" charset="-122"/>
                <a:ea typeface="微软雅黑" panose="020B0503020204020204" pitchFamily="34" charset="-122"/>
                <a:sym typeface="思源黑体" panose="020B0500000000000000" pitchFamily="34" charset="-122"/>
              </a:endParaRPr>
            </a:p>
            <a:p>
              <a:pPr marL="285750" indent="-285750">
                <a:buFont typeface="Wingdings" panose="05000000000000000000" pitchFamily="2" charset="2"/>
                <a:buChar char="u"/>
              </a:pPr>
              <a:r>
                <a:rPr lang="zh-CN" altLang="en-US" sz="1600">
                  <a:latin typeface="微软雅黑" panose="020B0503020204020204" pitchFamily="34" charset="-122"/>
                  <a:ea typeface="微软雅黑" panose="020B0503020204020204" pitchFamily="34" charset="-122"/>
                  <a:sym typeface="思源黑体" panose="020B0500000000000000" pitchFamily="34" charset="-122"/>
                </a:rPr>
                <a:t>劳动法</a:t>
              </a:r>
              <a:endParaRPr lang="en-US" altLang="zh-CN" sz="1600">
                <a:latin typeface="微软雅黑" panose="020B0503020204020204" pitchFamily="34" charset="-122"/>
                <a:ea typeface="微软雅黑" panose="020B0503020204020204" pitchFamily="34" charset="-122"/>
                <a:sym typeface="思源黑体" panose="020B0500000000000000" pitchFamily="34" charset="-122"/>
              </a:endParaRPr>
            </a:p>
            <a:p>
              <a:pPr marL="285750" indent="-285750">
                <a:buFont typeface="Wingdings" panose="05000000000000000000" pitchFamily="2" charset="2"/>
                <a:buChar char="u"/>
              </a:pPr>
              <a:r>
                <a:rPr lang="zh-CN" altLang="en-US" sz="1600">
                  <a:latin typeface="微软雅黑" panose="020B0503020204020204" pitchFamily="34" charset="-122"/>
                  <a:ea typeface="微软雅黑" panose="020B0503020204020204" pitchFamily="34" charset="-122"/>
                  <a:sym typeface="思源黑体" panose="020B0500000000000000" pitchFamily="34" charset="-122"/>
                </a:rPr>
                <a:t>教育</a:t>
              </a:r>
              <a:endParaRPr lang="en-US" altLang="zh-CN" sz="1600">
                <a:latin typeface="微软雅黑" panose="020B0503020204020204" pitchFamily="34" charset="-122"/>
                <a:ea typeface="微软雅黑" panose="020B0503020204020204" pitchFamily="34" charset="-122"/>
                <a:sym typeface="思源黑体" panose="020B0500000000000000" pitchFamily="34" charset="-122"/>
              </a:endParaRPr>
            </a:p>
            <a:p>
              <a:pPr marL="285750" indent="-285750">
                <a:buFont typeface="Wingdings" panose="05000000000000000000" pitchFamily="2" charset="2"/>
                <a:buChar char="u"/>
              </a:pPr>
              <a:r>
                <a:rPr lang="zh-CN" altLang="en-US" sz="1600">
                  <a:latin typeface="微软雅黑" panose="020B0503020204020204" pitchFamily="34" charset="-122"/>
                  <a:ea typeface="微软雅黑" panose="020B0503020204020204" pitchFamily="34" charset="-122"/>
                  <a:sym typeface="思源黑体" panose="020B0500000000000000" pitchFamily="34" charset="-122"/>
                </a:rPr>
                <a:t>潮流与风尚</a:t>
              </a:r>
              <a:endParaRPr lang="en-US" altLang="zh-CN" sz="1600">
                <a:latin typeface="微软雅黑" panose="020B0503020204020204" pitchFamily="34" charset="-122"/>
                <a:ea typeface="微软雅黑" panose="020B0503020204020204" pitchFamily="34" charset="-122"/>
                <a:sym typeface="思源黑体" panose="020B0500000000000000" pitchFamily="34" charset="-122"/>
              </a:endParaRPr>
            </a:p>
            <a:p>
              <a:pPr marL="285750" indent="-285750">
                <a:buFont typeface="Wingdings" panose="05000000000000000000" pitchFamily="2" charset="2"/>
                <a:buChar char="u"/>
              </a:pPr>
              <a:r>
                <a:rPr lang="zh-CN" altLang="en-US" sz="1600">
                  <a:latin typeface="微软雅黑" panose="020B0503020204020204" pitchFamily="34" charset="-122"/>
                  <a:ea typeface="微软雅黑" panose="020B0503020204020204" pitchFamily="34" charset="-122"/>
                  <a:sym typeface="思源黑体" panose="020B0500000000000000" pitchFamily="34" charset="-122"/>
                </a:rPr>
                <a:t>健康意识、社会福利与安全感</a:t>
              </a:r>
              <a:endParaRPr lang="zh-CN" altLang="en-US" sz="1600">
                <a:latin typeface="微软雅黑" panose="020B0503020204020204" pitchFamily="34" charset="-122"/>
                <a:ea typeface="微软雅黑" panose="020B0503020204020204" pitchFamily="34" charset="-122"/>
                <a:sym typeface="思源黑体" panose="020B0500000000000000" pitchFamily="34" charset="-122"/>
              </a:endParaRPr>
            </a:p>
          </p:txBody>
        </p:sp>
      </p:grpSp>
      <p:sp>
        <p:nvSpPr>
          <p:cNvPr id="26" name="文本框 25"/>
          <p:cNvSpPr txBox="1"/>
          <p:nvPr/>
        </p:nvSpPr>
        <p:spPr>
          <a:xfrm>
            <a:off x="5390148" y="3099335"/>
            <a:ext cx="1472666" cy="923330"/>
          </a:xfrm>
          <a:prstGeom prst="rect">
            <a:avLst/>
          </a:prstGeom>
          <a:noFill/>
        </p:spPr>
        <p:txBody>
          <a:bodyPr wrap="square" rtlCol="0">
            <a:spAutoFit/>
          </a:bodyPr>
          <a:lstStyle/>
          <a:p>
            <a:pPr algn="ctr"/>
            <a:r>
              <a:rPr lang="zh-CN" altLang="en-US">
                <a:solidFill>
                  <a:schemeClr val="bg1"/>
                </a:solidFill>
                <a:latin typeface="微软雅黑" panose="020B0503020204020204" pitchFamily="34" charset="-122"/>
                <a:ea typeface="微软雅黑" panose="020B0503020204020204" pitchFamily="34" charset="-122"/>
              </a:rPr>
              <a:t>未来市场及行业的变化趋势</a:t>
            </a:r>
            <a:endParaRPr lang="zh-CN" altLang="en-US">
              <a:solidFill>
                <a:schemeClr val="bg1"/>
              </a:solidFill>
              <a:latin typeface="微软雅黑" panose="020B0503020204020204" pitchFamily="34" charset="-122"/>
              <a:ea typeface="微软雅黑" panose="020B0503020204020204" pitchFamily="34" charset="-122"/>
            </a:endParaRPr>
          </a:p>
        </p:txBody>
      </p:sp>
      <p:sp>
        <p:nvSpPr>
          <p:cNvPr id="28" name="文本框 27"/>
          <p:cNvSpPr txBox="1"/>
          <p:nvPr/>
        </p:nvSpPr>
        <p:spPr>
          <a:xfrm>
            <a:off x="817948" y="930779"/>
            <a:ext cx="11239902" cy="338554"/>
          </a:xfrm>
          <a:prstGeom prst="rect">
            <a:avLst/>
          </a:prstGeom>
          <a:noFill/>
        </p:spPr>
        <p:txBody>
          <a:bodyPr wrap="square">
            <a:spAutoFit/>
          </a:bodyPr>
          <a:lstStyle/>
          <a:p>
            <a:r>
              <a:rPr lang="en-US" altLang="zh-CN" sz="1600" b="0" i="0">
                <a:solidFill>
                  <a:srgbClr val="191B1F"/>
                </a:solidFill>
                <a:effectLst/>
                <a:latin typeface="微软雅黑" panose="020B0503020204020204" pitchFamily="34" charset="-122"/>
                <a:ea typeface="微软雅黑" panose="020B0503020204020204" pitchFamily="34" charset="-122"/>
              </a:rPr>
              <a:t>PEST</a:t>
            </a:r>
            <a:r>
              <a:rPr lang="zh-CN" altLang="en-US" sz="1600" b="0" i="0">
                <a:solidFill>
                  <a:srgbClr val="191B1F"/>
                </a:solidFill>
                <a:effectLst/>
                <a:latin typeface="微软雅黑" panose="020B0503020204020204" pitchFamily="34" charset="-122"/>
                <a:ea typeface="微软雅黑" panose="020B0503020204020204" pitchFamily="34" charset="-122"/>
              </a:rPr>
              <a:t>模型是帮助企业检验其外部宏观环境的一种方法。宏观环境又称一般环境，是指影响一切行业和企业的各种宏观力量。</a:t>
            </a:r>
            <a:endParaRPr lang="zh-CN" altLang="en-US" sz="1600">
              <a:latin typeface="微软雅黑" panose="020B0503020204020204" pitchFamily="34" charset="-122"/>
              <a:ea typeface="微软雅黑" panose="020B0503020204020204" pitchFamily="34" charset="-122"/>
            </a:endParaRPr>
          </a:p>
        </p:txBody>
      </p:sp>
      <p:sp>
        <p:nvSpPr>
          <p:cNvPr id="4" name="文本框 3"/>
          <p:cNvSpPr txBox="1"/>
          <p:nvPr/>
        </p:nvSpPr>
        <p:spPr>
          <a:xfrm>
            <a:off x="817948" y="269402"/>
            <a:ext cx="7562367" cy="584775"/>
          </a:xfrm>
          <a:prstGeom prst="rect">
            <a:avLst/>
          </a:prstGeom>
          <a:noFill/>
        </p:spPr>
        <p:txBody>
          <a:bodyPr wrap="square">
            <a:spAutoFit/>
          </a:bodyPr>
          <a:lstStyle/>
          <a:p>
            <a:r>
              <a:rPr lang="en-US" altLang="zh-CN" sz="3200">
                <a:latin typeface="微软雅黑" panose="020B0503020204020204" pitchFamily="34" charset="-122"/>
                <a:ea typeface="微软雅黑" panose="020B0503020204020204" pitchFamily="34" charset="-122"/>
              </a:rPr>
              <a:t>PEST</a:t>
            </a:r>
            <a:r>
              <a:rPr lang="zh-CN" altLang="en-US" sz="3200">
                <a:latin typeface="微软雅黑" panose="020B0503020204020204" pitchFamily="34" charset="-122"/>
                <a:ea typeface="微软雅黑" panose="020B0503020204020204" pitchFamily="34" charset="-122"/>
              </a:rPr>
              <a:t>分析模型</a:t>
            </a:r>
            <a:endParaRPr lang="zh-CN" altLang="en-US" sz="3200">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5:prstTrans prst="peelOff"/>
      </p:transition>
    </mc:Choice>
    <mc:Fallback>
      <p:transition spd="slow">
        <p:fade/>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灯片编号占位符 1"/>
          <p:cNvSpPr>
            <a:spLocks noGrp="1"/>
          </p:cNvSpPr>
          <p:nvPr>
            <p:ph type="sldNum" sz="quarter" idx="4294967295"/>
          </p:nvPr>
        </p:nvSpPr>
        <p:spPr>
          <a:xfrm>
            <a:off x="9162143" y="158750"/>
            <a:ext cx="2743200" cy="365125"/>
          </a:xfrm>
          <a:prstGeom prst="rect">
            <a:avLst/>
          </a:prstGeom>
        </p:spPr>
        <p:txBody>
          <a:bodyPr vert="horz" lIns="91440" tIns="45720" rIns="91440" bIns="45720" rtlCol="0" anchor="ctr"/>
          <a:lstStyle>
            <a:defPPr>
              <a:defRPr lang="zh-CN"/>
            </a:defPPr>
            <a:lvl1pPr marL="0" algn="r" defTabSz="914400" rtl="0" eaLnBrk="1" latinLnBrk="0" hangingPunct="1">
              <a:defRPr sz="1050" b="0" kern="1200">
                <a:solidFill>
                  <a:srgbClr val="002E1A"/>
                </a:solidFill>
                <a:latin typeface="Abadi" panose="020B0604020104020204" pitchFamily="34" charset="0"/>
                <a:ea typeface="微软雅黑" panose="020B0503020204020204" pitchFamily="34" charset="-122"/>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33161F78-D6A4-4A79-93D8-644D6A83810E}" type="slidenum">
              <a:rPr lang="zh-CN" altLang="en-US" smtClean="0"/>
            </a:fld>
            <a:endParaRPr lang="zh-CN" altLang="en-US"/>
          </a:p>
        </p:txBody>
      </p:sp>
      <p:sp>
        <p:nvSpPr>
          <p:cNvPr id="4" name="文本框 3"/>
          <p:cNvSpPr txBox="1"/>
          <p:nvPr/>
        </p:nvSpPr>
        <p:spPr>
          <a:xfrm>
            <a:off x="817948" y="940652"/>
            <a:ext cx="10895997" cy="1433854"/>
          </a:xfrm>
          <a:prstGeom prst="rect">
            <a:avLst/>
          </a:prstGeom>
          <a:noFill/>
        </p:spPr>
        <p:txBody>
          <a:bodyPr wrap="square" rtlCol="0">
            <a:spAutoFit/>
          </a:bodyPr>
          <a:lstStyle/>
          <a:p>
            <a:pPr>
              <a:lnSpc>
                <a:spcPct val="120000"/>
              </a:lnSpc>
            </a:pPr>
            <a:r>
              <a:rPr lang="en-US" altLang="zh-CN" sz="1600">
                <a:latin typeface="微软雅黑" panose="020B0503020204020204" pitchFamily="34" charset="-122"/>
                <a:ea typeface="微软雅黑" panose="020B0503020204020204" pitchFamily="34" charset="-122"/>
              </a:rPr>
              <a:t>STEEP</a:t>
            </a:r>
            <a:r>
              <a:rPr lang="zh-CN" altLang="en-US" sz="1600">
                <a:latin typeface="微软雅黑" panose="020B0503020204020204" pitchFamily="34" charset="-122"/>
                <a:ea typeface="微软雅黑" panose="020B0503020204020204" pitchFamily="34" charset="-122"/>
              </a:rPr>
              <a:t>分析是指通过对企业所处的社会环境（</a:t>
            </a:r>
            <a:r>
              <a:rPr lang="en-US" altLang="zh-CN" sz="1600">
                <a:latin typeface="微软雅黑" panose="020B0503020204020204" pitchFamily="34" charset="-122"/>
                <a:ea typeface="微软雅黑" panose="020B0503020204020204" pitchFamily="34" charset="-122"/>
              </a:rPr>
              <a:t>Social</a:t>
            </a:r>
            <a:r>
              <a:rPr lang="zh-CN" altLang="en-US" sz="1600">
                <a:latin typeface="微软雅黑" panose="020B0503020204020204" pitchFamily="34" charset="-122"/>
                <a:ea typeface="微软雅黑" panose="020B0503020204020204" pitchFamily="34" charset="-122"/>
              </a:rPr>
              <a:t>）、技术环境（</a:t>
            </a:r>
            <a:r>
              <a:rPr lang="en-US" altLang="zh-CN" sz="1600">
                <a:latin typeface="微软雅黑" panose="020B0503020204020204" pitchFamily="34" charset="-122"/>
                <a:ea typeface="微软雅黑" panose="020B0503020204020204" pitchFamily="34" charset="-122"/>
              </a:rPr>
              <a:t>Technological</a:t>
            </a:r>
            <a:r>
              <a:rPr lang="zh-CN" altLang="en-US" sz="1600">
                <a:latin typeface="微软雅黑" panose="020B0503020204020204" pitchFamily="34" charset="-122"/>
                <a:ea typeface="微软雅黑" panose="020B0503020204020204" pitchFamily="34" charset="-122"/>
              </a:rPr>
              <a:t>）、经济环境（</a:t>
            </a:r>
            <a:r>
              <a:rPr lang="en-US" altLang="zh-CN" sz="1600">
                <a:latin typeface="微软雅黑" panose="020B0503020204020204" pitchFamily="34" charset="-122"/>
                <a:ea typeface="微软雅黑" panose="020B0503020204020204" pitchFamily="34" charset="-122"/>
              </a:rPr>
              <a:t>Economic</a:t>
            </a:r>
            <a:r>
              <a:rPr lang="zh-CN" altLang="en-US" sz="1600">
                <a:latin typeface="微软雅黑" panose="020B0503020204020204" pitchFamily="34" charset="-122"/>
                <a:ea typeface="微软雅黑" panose="020B0503020204020204" pitchFamily="34" charset="-122"/>
              </a:rPr>
              <a:t>）、生态环境（</a:t>
            </a:r>
            <a:r>
              <a:rPr lang="en-US" altLang="zh-CN" sz="1600">
                <a:latin typeface="微软雅黑" panose="020B0503020204020204" pitchFamily="34" charset="-122"/>
                <a:ea typeface="微软雅黑" panose="020B0503020204020204" pitchFamily="34" charset="-122"/>
              </a:rPr>
              <a:t>Ecological</a:t>
            </a:r>
            <a:r>
              <a:rPr lang="zh-CN" altLang="en-US" sz="1600">
                <a:latin typeface="微软雅黑" panose="020B0503020204020204" pitchFamily="34" charset="-122"/>
                <a:ea typeface="微软雅黑" panose="020B0503020204020204" pitchFamily="34" charset="-122"/>
              </a:rPr>
              <a:t>）和政治法律环境（</a:t>
            </a:r>
            <a:r>
              <a:rPr lang="en-US" altLang="zh-CN" sz="1600">
                <a:latin typeface="微软雅黑" panose="020B0503020204020204" pitchFamily="34" charset="-122"/>
                <a:ea typeface="微软雅黑" panose="020B0503020204020204" pitchFamily="34" charset="-122"/>
              </a:rPr>
              <a:t>Political-legal</a:t>
            </a:r>
            <a:r>
              <a:rPr lang="zh-CN" altLang="en-US" sz="1600">
                <a:latin typeface="微软雅黑" panose="020B0503020204020204" pitchFamily="34" charset="-122"/>
                <a:ea typeface="微软雅黑" panose="020B0503020204020204" pitchFamily="34" charset="-122"/>
              </a:rPr>
              <a:t>）五个方面环境的分析和扫描。</a:t>
            </a:r>
            <a:endParaRPr lang="en-US" altLang="zh-CN" sz="1600">
              <a:latin typeface="微软雅黑" panose="020B0503020204020204" pitchFamily="34" charset="-122"/>
              <a:ea typeface="微软雅黑" panose="020B0503020204020204" pitchFamily="34" charset="-122"/>
            </a:endParaRPr>
          </a:p>
          <a:p>
            <a:pPr>
              <a:lnSpc>
                <a:spcPct val="120000"/>
              </a:lnSpc>
            </a:pPr>
            <a:endParaRPr lang="en-US" altLang="zh-CN" sz="1000">
              <a:latin typeface="微软雅黑" panose="020B0503020204020204" pitchFamily="34" charset="-122"/>
              <a:ea typeface="微软雅黑" panose="020B0503020204020204" pitchFamily="34" charset="-122"/>
            </a:endParaRPr>
          </a:p>
          <a:p>
            <a:pPr>
              <a:lnSpc>
                <a:spcPct val="120000"/>
              </a:lnSpc>
            </a:pPr>
            <a:r>
              <a:rPr lang="zh-CN" altLang="en-US" sz="1600">
                <a:latin typeface="微软雅黑" panose="020B0503020204020204" pitchFamily="34" charset="-122"/>
                <a:ea typeface="微软雅黑" panose="020B0503020204020204" pitchFamily="34" charset="-122"/>
              </a:rPr>
              <a:t>判断企业所处的大环境，从这些环境的发展变化来预见和判断市场发展带给企业的机会和威胁，为企业进一步的战略发展提供有力的依据。</a:t>
            </a:r>
            <a:endParaRPr lang="zh-CN" altLang="en-US" sz="1600">
              <a:latin typeface="微软雅黑" panose="020B0503020204020204" pitchFamily="34" charset="-122"/>
              <a:ea typeface="微软雅黑" panose="020B0503020204020204" pitchFamily="34" charset="-122"/>
            </a:endParaRPr>
          </a:p>
        </p:txBody>
      </p:sp>
      <p:sp>
        <p:nvSpPr>
          <p:cNvPr id="5" name="Rounded Rectangle"/>
          <p:cNvSpPr/>
          <p:nvPr/>
        </p:nvSpPr>
        <p:spPr>
          <a:xfrm>
            <a:off x="654592" y="2772061"/>
            <a:ext cx="2064628" cy="3720920"/>
          </a:xfrm>
          <a:prstGeom prst="roundRect">
            <a:avLst>
              <a:gd name="adj" fmla="val 5173"/>
            </a:avLst>
          </a:prstGeom>
          <a:solidFill>
            <a:srgbClr val="DED1E5"/>
          </a:solidFill>
          <a:ln w="12700">
            <a:miter lim="400000"/>
          </a:ln>
        </p:spPr>
        <p:txBody>
          <a:bodyPr lIns="0" tIns="0" rIns="0" bIns="0" anchor="ctr"/>
          <a:lstStyle/>
          <a:p>
            <a:pPr algn="ctr" defTabSz="412750" hangingPunct="0">
              <a:defRPr/>
            </a:pPr>
            <a:endParaRPr sz="1600" kern="0">
              <a:solidFill>
                <a:schemeClr val="bg1"/>
              </a:solidFill>
              <a:latin typeface="微软雅黑" panose="020B0503020204020204" pitchFamily="34" charset="-122"/>
              <a:ea typeface="微软雅黑" panose="020B0503020204020204" pitchFamily="34" charset="-122"/>
              <a:sym typeface="Helvetica Neue Medium"/>
            </a:endParaRPr>
          </a:p>
        </p:txBody>
      </p:sp>
      <p:sp>
        <p:nvSpPr>
          <p:cNvPr id="6" name="Shape"/>
          <p:cNvSpPr/>
          <p:nvPr/>
        </p:nvSpPr>
        <p:spPr>
          <a:xfrm>
            <a:off x="654518" y="2771967"/>
            <a:ext cx="2064792" cy="886315"/>
          </a:xfrm>
          <a:custGeom>
            <a:avLst/>
            <a:gdLst/>
            <a:ahLst/>
            <a:cxnLst>
              <a:cxn ang="0">
                <a:pos x="wd2" y="hd2"/>
              </a:cxn>
              <a:cxn ang="5400000">
                <a:pos x="wd2" y="hd2"/>
              </a:cxn>
              <a:cxn ang="10800000">
                <a:pos x="wd2" y="hd2"/>
              </a:cxn>
              <a:cxn ang="16200000">
                <a:pos x="wd2" y="hd2"/>
              </a:cxn>
            </a:cxnLst>
            <a:rect l="0" t="0" r="r" b="b"/>
            <a:pathLst>
              <a:path w="21600" h="21600" extrusionOk="0">
                <a:moveTo>
                  <a:pt x="1708" y="0"/>
                </a:moveTo>
                <a:cubicBezTo>
                  <a:pt x="1207" y="0"/>
                  <a:pt x="906" y="0"/>
                  <a:pt x="705" y="243"/>
                </a:cubicBezTo>
                <a:cubicBezTo>
                  <a:pt x="416" y="548"/>
                  <a:pt x="189" y="1207"/>
                  <a:pt x="84" y="2045"/>
                </a:cubicBezTo>
                <a:cubicBezTo>
                  <a:pt x="0" y="2627"/>
                  <a:pt x="0" y="3501"/>
                  <a:pt x="0" y="4955"/>
                </a:cubicBezTo>
                <a:lnTo>
                  <a:pt x="0" y="21600"/>
                </a:lnTo>
                <a:lnTo>
                  <a:pt x="21600" y="21600"/>
                </a:lnTo>
                <a:lnTo>
                  <a:pt x="21600" y="4955"/>
                </a:lnTo>
                <a:cubicBezTo>
                  <a:pt x="21600" y="3501"/>
                  <a:pt x="21600" y="2627"/>
                  <a:pt x="21516" y="2045"/>
                </a:cubicBezTo>
                <a:cubicBezTo>
                  <a:pt x="21411" y="1207"/>
                  <a:pt x="21181" y="548"/>
                  <a:pt x="20892" y="243"/>
                </a:cubicBezTo>
                <a:cubicBezTo>
                  <a:pt x="20692" y="0"/>
                  <a:pt x="20393" y="0"/>
                  <a:pt x="19892" y="0"/>
                </a:cubicBezTo>
                <a:lnTo>
                  <a:pt x="1708" y="0"/>
                </a:lnTo>
                <a:close/>
              </a:path>
            </a:pathLst>
          </a:custGeom>
          <a:solidFill>
            <a:schemeClr val="accent1"/>
          </a:solidFill>
          <a:ln w="12700">
            <a:miter lim="400000"/>
          </a:ln>
        </p:spPr>
        <p:txBody>
          <a:bodyPr lIns="0" tIns="0" rIns="0" bIns="0" anchor="ctr"/>
          <a:lstStyle/>
          <a:p>
            <a:pPr algn="ctr" defTabSz="412750" hangingPunct="0">
              <a:defRPr/>
            </a:pPr>
            <a:endParaRPr sz="1600" kern="0">
              <a:solidFill>
                <a:schemeClr val="bg1"/>
              </a:solidFill>
              <a:latin typeface="微软雅黑" panose="020B0503020204020204" pitchFamily="34" charset="-122"/>
              <a:ea typeface="微软雅黑" panose="020B0503020204020204" pitchFamily="34" charset="-122"/>
              <a:sym typeface="Helvetica Neue Medium"/>
            </a:endParaRPr>
          </a:p>
        </p:txBody>
      </p:sp>
      <p:sp>
        <p:nvSpPr>
          <p:cNvPr id="7" name="Lorem Ipsum is simply dummy text of the printing and typesetting industry. Lorem Ipsum has been the industry's standard dummy text ever since the 1500s, when an unknown printer took a galley of type and scrambled it to make a type specimen book. It has s"/>
          <p:cNvSpPr txBox="1"/>
          <p:nvPr/>
        </p:nvSpPr>
        <p:spPr>
          <a:xfrm>
            <a:off x="1076594" y="2982486"/>
            <a:ext cx="1473423" cy="543739"/>
          </a:xfrm>
          <a:prstGeom prst="rect">
            <a:avLst/>
          </a:prstGeom>
          <a:ln w="12700">
            <a:miter lim="400000"/>
          </a:ln>
        </p:spPr>
        <p:txBody>
          <a:bodyPr wrap="square" lIns="25400" tIns="25400" rIns="25400" bIns="25400">
            <a:spAutoFit/>
          </a:bodyPr>
          <a:lstStyle>
            <a:lvl1pPr>
              <a:defRPr sz="2500">
                <a:solidFill>
                  <a:srgbClr val="F7F5F6"/>
                </a:solidFill>
                <a:latin typeface="Barlow Medium"/>
                <a:ea typeface="Barlow Medium"/>
                <a:cs typeface="Barlow Medium"/>
                <a:sym typeface="Barlow Medium"/>
              </a:defRPr>
            </a:lvl1pPr>
          </a:lstStyle>
          <a:p>
            <a:pPr algn="ctr" defTabSz="412750" hangingPunct="0">
              <a:defRPr/>
            </a:pPr>
            <a:r>
              <a:rPr lang="en-US" sz="1600" kern="0" err="1">
                <a:solidFill>
                  <a:schemeClr val="bg1"/>
                </a:solidFill>
                <a:latin typeface="微软雅黑" panose="020B0503020204020204" pitchFamily="34" charset="-122"/>
                <a:ea typeface="微软雅黑" panose="020B0503020204020204" pitchFamily="34" charset="-122"/>
              </a:rPr>
              <a:t>S</a:t>
            </a:r>
            <a:r>
              <a:rPr lang="en-US" altLang="zh-CN" sz="1600" kern="0" err="1">
                <a:solidFill>
                  <a:schemeClr val="bg1"/>
                </a:solidFill>
                <a:latin typeface="微软雅黑" panose="020B0503020204020204" pitchFamily="34" charset="-122"/>
                <a:ea typeface="微软雅黑" panose="020B0503020204020204" pitchFamily="34" charset="-122"/>
              </a:rPr>
              <a:t>ociocul tural</a:t>
            </a:r>
            <a:endParaRPr lang="en-US" altLang="zh-CN" sz="1600" kern="0">
              <a:solidFill>
                <a:schemeClr val="bg1"/>
              </a:solidFill>
              <a:latin typeface="微软雅黑" panose="020B0503020204020204" pitchFamily="34" charset="-122"/>
              <a:ea typeface="微软雅黑" panose="020B0503020204020204" pitchFamily="34" charset="-122"/>
            </a:endParaRPr>
          </a:p>
          <a:p>
            <a:pPr algn="ctr" defTabSz="412750" hangingPunct="0">
              <a:defRPr/>
            </a:pPr>
            <a:r>
              <a:rPr lang="zh-CN" altLang="en-US" sz="1600" kern="0">
                <a:solidFill>
                  <a:schemeClr val="bg1"/>
                </a:solidFill>
                <a:latin typeface="微软雅黑" panose="020B0503020204020204" pitchFamily="34" charset="-122"/>
                <a:ea typeface="微软雅黑" panose="020B0503020204020204" pitchFamily="34" charset="-122"/>
              </a:rPr>
              <a:t>社会</a:t>
            </a:r>
            <a:endParaRPr sz="1600" kern="0">
              <a:solidFill>
                <a:schemeClr val="bg1"/>
              </a:solidFill>
              <a:latin typeface="微软雅黑" panose="020B0503020204020204" pitchFamily="34" charset="-122"/>
              <a:ea typeface="微软雅黑" panose="020B0503020204020204" pitchFamily="34" charset="-122"/>
            </a:endParaRPr>
          </a:p>
        </p:txBody>
      </p:sp>
      <p:sp>
        <p:nvSpPr>
          <p:cNvPr id="8" name="Lorem Ipsum is simply dummy text of the printing and typesetting industry. Lorem Ipsum has been the industry's standard dummy text ever since the 1500s, when an unknown printer took a galley of type and scrambled it to make a type specimen book. It has s"/>
          <p:cNvSpPr txBox="1"/>
          <p:nvPr/>
        </p:nvSpPr>
        <p:spPr>
          <a:xfrm>
            <a:off x="890273" y="4009050"/>
            <a:ext cx="1593264" cy="1282402"/>
          </a:xfrm>
          <a:prstGeom prst="rect">
            <a:avLst/>
          </a:prstGeom>
          <a:ln w="12700">
            <a:miter lim="400000"/>
          </a:ln>
        </p:spPr>
        <p:txBody>
          <a:bodyPr lIns="25400" tIns="25400" rIns="25400" bIns="25400">
            <a:spAutoFit/>
          </a:bodyPr>
          <a:lstStyle/>
          <a:p>
            <a:pPr marL="285750" indent="-285750" defTabSz="412750" hangingPunct="0">
              <a:buFont typeface="Wingdings" panose="05000000000000000000" pitchFamily="2" charset="2"/>
              <a:buChar char="u"/>
              <a:defRPr sz="2500">
                <a:solidFill>
                  <a:srgbClr val="9D9F9D"/>
                </a:solidFill>
                <a:latin typeface="Barlow Medium"/>
                <a:ea typeface="Barlow Medium"/>
                <a:cs typeface="Barlow Medium"/>
                <a:sym typeface="Barlow Medium"/>
              </a:defRPr>
            </a:pPr>
            <a:r>
              <a:rPr lang="zh-CN" altLang="en-US" sz="1600" kern="0">
                <a:solidFill>
                  <a:srgbClr val="0E2044"/>
                </a:solidFill>
                <a:latin typeface="微软雅黑" panose="020B0503020204020204" pitchFamily="34" charset="-122"/>
                <a:ea typeface="微软雅黑" panose="020B0503020204020204" pitchFamily="34" charset="-122"/>
                <a:sym typeface="Barlow Medium"/>
              </a:rPr>
              <a:t>人口统计</a:t>
            </a:r>
            <a:endParaRPr lang="en-US" altLang="zh-CN" sz="1600" kern="0">
              <a:solidFill>
                <a:srgbClr val="0E2044"/>
              </a:solidFill>
              <a:latin typeface="微软雅黑" panose="020B0503020204020204" pitchFamily="34" charset="-122"/>
              <a:ea typeface="微软雅黑" panose="020B0503020204020204" pitchFamily="34" charset="-122"/>
              <a:sym typeface="Barlow Medium"/>
            </a:endParaRPr>
          </a:p>
          <a:p>
            <a:pPr marL="285750" indent="-285750" defTabSz="412750" hangingPunct="0">
              <a:buFont typeface="Wingdings" panose="05000000000000000000" pitchFamily="2" charset="2"/>
              <a:buChar char="u"/>
              <a:defRPr sz="2500">
                <a:solidFill>
                  <a:srgbClr val="9D9F9D"/>
                </a:solidFill>
                <a:latin typeface="Barlow Medium"/>
                <a:ea typeface="Barlow Medium"/>
                <a:cs typeface="Barlow Medium"/>
                <a:sym typeface="Barlow Medium"/>
              </a:defRPr>
            </a:pPr>
            <a:r>
              <a:rPr lang="zh-CN" altLang="en-US" sz="1600" kern="0">
                <a:solidFill>
                  <a:srgbClr val="0E2044"/>
                </a:solidFill>
                <a:latin typeface="微软雅黑" panose="020B0503020204020204" pitchFamily="34" charset="-122"/>
                <a:ea typeface="微软雅黑" panose="020B0503020204020204" pitchFamily="34" charset="-122"/>
                <a:sym typeface="Barlow Medium"/>
              </a:rPr>
              <a:t>健康意识和生活态度</a:t>
            </a:r>
            <a:endParaRPr lang="en-US" altLang="zh-CN" sz="1600" kern="0">
              <a:solidFill>
                <a:srgbClr val="0E2044"/>
              </a:solidFill>
              <a:latin typeface="微软雅黑" panose="020B0503020204020204" pitchFamily="34" charset="-122"/>
              <a:ea typeface="微软雅黑" panose="020B0503020204020204" pitchFamily="34" charset="-122"/>
              <a:sym typeface="Barlow Medium"/>
            </a:endParaRPr>
          </a:p>
          <a:p>
            <a:pPr marL="285750" indent="-285750" defTabSz="412750" hangingPunct="0">
              <a:buFont typeface="Wingdings" panose="05000000000000000000" pitchFamily="2" charset="2"/>
              <a:buChar char="u"/>
              <a:defRPr sz="2500">
                <a:solidFill>
                  <a:srgbClr val="9D9F9D"/>
                </a:solidFill>
                <a:latin typeface="Barlow Medium"/>
                <a:ea typeface="Barlow Medium"/>
                <a:cs typeface="Barlow Medium"/>
                <a:sym typeface="Barlow Medium"/>
              </a:defRPr>
            </a:pPr>
            <a:r>
              <a:rPr lang="zh-CN" altLang="en-US" sz="1600" kern="0">
                <a:solidFill>
                  <a:srgbClr val="0E2044"/>
                </a:solidFill>
                <a:latin typeface="微软雅黑" panose="020B0503020204020204" pitchFamily="34" charset="-122"/>
                <a:ea typeface="微软雅黑" panose="020B0503020204020204" pitchFamily="34" charset="-122"/>
                <a:sym typeface="Barlow Medium"/>
              </a:rPr>
              <a:t>价值体系</a:t>
            </a:r>
            <a:endParaRPr lang="en-US" altLang="zh-CN" sz="1600" kern="0">
              <a:solidFill>
                <a:srgbClr val="0E2044"/>
              </a:solidFill>
              <a:latin typeface="微软雅黑" panose="020B0503020204020204" pitchFamily="34" charset="-122"/>
              <a:ea typeface="微软雅黑" panose="020B0503020204020204" pitchFamily="34" charset="-122"/>
              <a:sym typeface="Barlow Medium"/>
            </a:endParaRPr>
          </a:p>
          <a:p>
            <a:pPr marL="285750" indent="-285750" defTabSz="412750" hangingPunct="0">
              <a:buFont typeface="Wingdings" panose="05000000000000000000" pitchFamily="2" charset="2"/>
              <a:buChar char="u"/>
              <a:defRPr sz="2500">
                <a:solidFill>
                  <a:srgbClr val="9D9F9D"/>
                </a:solidFill>
                <a:latin typeface="Barlow Medium"/>
                <a:ea typeface="Barlow Medium"/>
                <a:cs typeface="Barlow Medium"/>
                <a:sym typeface="Barlow Medium"/>
              </a:defRPr>
            </a:pPr>
            <a:r>
              <a:rPr lang="zh-CN" altLang="en-US" sz="1600" kern="0">
                <a:solidFill>
                  <a:srgbClr val="0E2044"/>
                </a:solidFill>
                <a:latin typeface="微软雅黑" panose="020B0503020204020204" pitchFamily="34" charset="-122"/>
                <a:ea typeface="微软雅黑" panose="020B0503020204020204" pitchFamily="34" charset="-122"/>
                <a:sym typeface="Barlow Medium"/>
              </a:rPr>
              <a:t>社会阶层</a:t>
            </a:r>
            <a:endParaRPr sz="1600" kern="0">
              <a:solidFill>
                <a:srgbClr val="0E2044"/>
              </a:solidFill>
              <a:latin typeface="微软雅黑" panose="020B0503020204020204" pitchFamily="34" charset="-122"/>
              <a:ea typeface="微软雅黑" panose="020B0503020204020204" pitchFamily="34" charset="-122"/>
              <a:sym typeface="Barlow Medium"/>
            </a:endParaRPr>
          </a:p>
        </p:txBody>
      </p:sp>
      <p:sp>
        <p:nvSpPr>
          <p:cNvPr id="9" name="Rounded Rectangle"/>
          <p:cNvSpPr/>
          <p:nvPr/>
        </p:nvSpPr>
        <p:spPr>
          <a:xfrm>
            <a:off x="2831061" y="2772061"/>
            <a:ext cx="2064626" cy="3720920"/>
          </a:xfrm>
          <a:prstGeom prst="roundRect">
            <a:avLst>
              <a:gd name="adj" fmla="val 5173"/>
            </a:avLst>
          </a:prstGeom>
          <a:solidFill>
            <a:srgbClr val="DED1E5"/>
          </a:solidFill>
          <a:ln w="12700">
            <a:miter lim="400000"/>
          </a:ln>
        </p:spPr>
        <p:txBody>
          <a:bodyPr lIns="0" tIns="0" rIns="0" bIns="0" anchor="ctr"/>
          <a:lstStyle/>
          <a:p>
            <a:pPr algn="ctr" defTabSz="412750" hangingPunct="0">
              <a:defRPr/>
            </a:pPr>
            <a:endParaRPr sz="1600" kern="0">
              <a:solidFill>
                <a:schemeClr val="bg1"/>
              </a:solidFill>
              <a:latin typeface="微软雅黑" panose="020B0503020204020204" pitchFamily="34" charset="-122"/>
              <a:ea typeface="微软雅黑" panose="020B0503020204020204" pitchFamily="34" charset="-122"/>
              <a:sym typeface="Helvetica Neue Medium"/>
            </a:endParaRPr>
          </a:p>
        </p:txBody>
      </p:sp>
      <p:sp>
        <p:nvSpPr>
          <p:cNvPr id="10" name="Shape"/>
          <p:cNvSpPr/>
          <p:nvPr/>
        </p:nvSpPr>
        <p:spPr>
          <a:xfrm>
            <a:off x="2830987" y="2771967"/>
            <a:ext cx="2064792" cy="886315"/>
          </a:xfrm>
          <a:custGeom>
            <a:avLst/>
            <a:gdLst/>
            <a:ahLst/>
            <a:cxnLst>
              <a:cxn ang="0">
                <a:pos x="wd2" y="hd2"/>
              </a:cxn>
              <a:cxn ang="5400000">
                <a:pos x="wd2" y="hd2"/>
              </a:cxn>
              <a:cxn ang="10800000">
                <a:pos x="wd2" y="hd2"/>
              </a:cxn>
              <a:cxn ang="16200000">
                <a:pos x="wd2" y="hd2"/>
              </a:cxn>
            </a:cxnLst>
            <a:rect l="0" t="0" r="r" b="b"/>
            <a:pathLst>
              <a:path w="21600" h="21600" extrusionOk="0">
                <a:moveTo>
                  <a:pt x="1708" y="0"/>
                </a:moveTo>
                <a:cubicBezTo>
                  <a:pt x="1207" y="0"/>
                  <a:pt x="906" y="0"/>
                  <a:pt x="705" y="243"/>
                </a:cubicBezTo>
                <a:cubicBezTo>
                  <a:pt x="416" y="548"/>
                  <a:pt x="189" y="1207"/>
                  <a:pt x="84" y="2045"/>
                </a:cubicBezTo>
                <a:cubicBezTo>
                  <a:pt x="0" y="2627"/>
                  <a:pt x="0" y="3501"/>
                  <a:pt x="0" y="4955"/>
                </a:cubicBezTo>
                <a:lnTo>
                  <a:pt x="0" y="21600"/>
                </a:lnTo>
                <a:lnTo>
                  <a:pt x="21600" y="21600"/>
                </a:lnTo>
                <a:lnTo>
                  <a:pt x="21600" y="4955"/>
                </a:lnTo>
                <a:cubicBezTo>
                  <a:pt x="21600" y="3501"/>
                  <a:pt x="21600" y="2627"/>
                  <a:pt x="21516" y="2045"/>
                </a:cubicBezTo>
                <a:cubicBezTo>
                  <a:pt x="21411" y="1207"/>
                  <a:pt x="21181" y="548"/>
                  <a:pt x="20892" y="243"/>
                </a:cubicBezTo>
                <a:cubicBezTo>
                  <a:pt x="20692" y="0"/>
                  <a:pt x="20393" y="0"/>
                  <a:pt x="19892" y="0"/>
                </a:cubicBezTo>
                <a:lnTo>
                  <a:pt x="1708" y="0"/>
                </a:lnTo>
                <a:close/>
              </a:path>
            </a:pathLst>
          </a:custGeom>
          <a:solidFill>
            <a:srgbClr val="0E2044"/>
          </a:solidFill>
          <a:ln w="12700">
            <a:miter lim="400000"/>
          </a:ln>
        </p:spPr>
        <p:txBody>
          <a:bodyPr lIns="0" tIns="0" rIns="0" bIns="0" anchor="ctr"/>
          <a:lstStyle/>
          <a:p>
            <a:pPr algn="ctr" defTabSz="412750" hangingPunct="0">
              <a:defRPr/>
            </a:pPr>
            <a:endParaRPr sz="1600" kern="0">
              <a:solidFill>
                <a:srgbClr val="0E2044"/>
              </a:solidFill>
              <a:latin typeface="微软雅黑" panose="020B0503020204020204" pitchFamily="34" charset="-122"/>
              <a:ea typeface="微软雅黑" panose="020B0503020204020204" pitchFamily="34" charset="-122"/>
              <a:sym typeface="Helvetica Neue Medium"/>
            </a:endParaRPr>
          </a:p>
        </p:txBody>
      </p:sp>
      <p:sp>
        <p:nvSpPr>
          <p:cNvPr id="11" name="Lorem Ipsum is simply dummy text of the printing and typesetting industry. Lorem Ipsum has been the industry's standard dummy text ever since the 1500s, when an unknown printer took a galley of type and scrambled it to make a type specimen book. It has s"/>
          <p:cNvSpPr txBox="1"/>
          <p:nvPr/>
        </p:nvSpPr>
        <p:spPr>
          <a:xfrm>
            <a:off x="3099591" y="2971389"/>
            <a:ext cx="1882023" cy="543739"/>
          </a:xfrm>
          <a:prstGeom prst="rect">
            <a:avLst/>
          </a:prstGeom>
          <a:ln w="12700">
            <a:miter lim="400000"/>
          </a:ln>
        </p:spPr>
        <p:txBody>
          <a:bodyPr lIns="25400" tIns="25400" rIns="25400" bIns="25400">
            <a:spAutoFit/>
          </a:bodyPr>
          <a:lstStyle>
            <a:lvl1pPr>
              <a:defRPr sz="2500">
                <a:solidFill>
                  <a:srgbClr val="F7F5F6"/>
                </a:solidFill>
                <a:latin typeface="Barlow Medium"/>
                <a:ea typeface="Barlow Medium"/>
                <a:cs typeface="Barlow Medium"/>
                <a:sym typeface="Barlow Medium"/>
              </a:defRPr>
            </a:lvl1pPr>
          </a:lstStyle>
          <a:p>
            <a:pPr algn="ctr" defTabSz="412750" hangingPunct="0">
              <a:defRPr/>
            </a:pPr>
            <a:r>
              <a:rPr lang="en-US" sz="1600" kern="0">
                <a:solidFill>
                  <a:schemeClr val="bg1"/>
                </a:solidFill>
                <a:latin typeface="微软雅黑" panose="020B0503020204020204" pitchFamily="34" charset="-122"/>
                <a:ea typeface="微软雅黑" panose="020B0503020204020204" pitchFamily="34" charset="-122"/>
              </a:rPr>
              <a:t>T</a:t>
            </a:r>
            <a:r>
              <a:rPr lang="en-US" altLang="zh-CN" sz="1600" kern="0">
                <a:solidFill>
                  <a:schemeClr val="bg1"/>
                </a:solidFill>
                <a:latin typeface="微软雅黑" panose="020B0503020204020204" pitchFamily="34" charset="-122"/>
                <a:ea typeface="微软雅黑" panose="020B0503020204020204" pitchFamily="34" charset="-122"/>
              </a:rPr>
              <a:t>echnology</a:t>
            </a:r>
            <a:endParaRPr lang="en-US" altLang="zh-CN" sz="1600" kern="0">
              <a:solidFill>
                <a:schemeClr val="bg1"/>
              </a:solidFill>
              <a:latin typeface="微软雅黑" panose="020B0503020204020204" pitchFamily="34" charset="-122"/>
              <a:ea typeface="微软雅黑" panose="020B0503020204020204" pitchFamily="34" charset="-122"/>
            </a:endParaRPr>
          </a:p>
          <a:p>
            <a:pPr algn="ctr" defTabSz="412750" hangingPunct="0">
              <a:defRPr/>
            </a:pPr>
            <a:r>
              <a:rPr lang="zh-CN" altLang="en-US" sz="1600" kern="0">
                <a:solidFill>
                  <a:schemeClr val="bg1"/>
                </a:solidFill>
                <a:latin typeface="微软雅黑" panose="020B0503020204020204" pitchFamily="34" charset="-122"/>
                <a:ea typeface="微软雅黑" panose="020B0503020204020204" pitchFamily="34" charset="-122"/>
              </a:rPr>
              <a:t>技术</a:t>
            </a:r>
            <a:endParaRPr sz="1600" kern="0">
              <a:solidFill>
                <a:schemeClr val="bg1"/>
              </a:solidFill>
              <a:latin typeface="微软雅黑" panose="020B0503020204020204" pitchFamily="34" charset="-122"/>
              <a:ea typeface="微软雅黑" panose="020B0503020204020204" pitchFamily="34" charset="-122"/>
            </a:endParaRPr>
          </a:p>
        </p:txBody>
      </p:sp>
      <p:sp>
        <p:nvSpPr>
          <p:cNvPr id="12" name="Lorem Ipsum is simply dummy text of the printing and typesetting industry. Lorem Ipsum has been the industry's standard dummy text ever since the 1500s, when an unknown printer took a galley of type and scrambled it to make a type specimen book. It has s"/>
          <p:cNvSpPr txBox="1"/>
          <p:nvPr/>
        </p:nvSpPr>
        <p:spPr>
          <a:xfrm>
            <a:off x="3066743" y="4009050"/>
            <a:ext cx="1593264" cy="1282402"/>
          </a:xfrm>
          <a:prstGeom prst="rect">
            <a:avLst/>
          </a:prstGeom>
          <a:ln w="12700">
            <a:miter lim="400000"/>
          </a:ln>
        </p:spPr>
        <p:txBody>
          <a:bodyPr lIns="25400" tIns="25400" rIns="25400" bIns="25400">
            <a:spAutoFit/>
          </a:bodyPr>
          <a:lstStyle>
            <a:lvl1pPr>
              <a:defRPr sz="2500">
                <a:solidFill>
                  <a:srgbClr val="9D9F9D"/>
                </a:solidFill>
                <a:latin typeface="Barlow Medium"/>
                <a:ea typeface="Barlow Medium"/>
                <a:cs typeface="Barlow Medium"/>
                <a:sym typeface="Barlow Medium"/>
              </a:defRPr>
            </a:lvl1pPr>
          </a:lstStyle>
          <a:p>
            <a:pPr marL="285750" indent="-285750" defTabSz="412750" hangingPunct="0">
              <a:buFont typeface="Wingdings" panose="05000000000000000000" pitchFamily="2" charset="2"/>
              <a:buChar char="u"/>
              <a:defRPr/>
            </a:pPr>
            <a:r>
              <a:rPr lang="zh-CN" altLang="en-US" sz="1600" kern="0">
                <a:solidFill>
                  <a:srgbClr val="0E2044"/>
                </a:solidFill>
                <a:latin typeface="微软雅黑" panose="020B0503020204020204" pitchFamily="34" charset="-122"/>
                <a:ea typeface="微软雅黑" panose="020B0503020204020204" pitchFamily="34" charset="-122"/>
              </a:rPr>
              <a:t>技术研发</a:t>
            </a:r>
            <a:endParaRPr lang="en-US" altLang="zh-CN" sz="1600" kern="0">
              <a:solidFill>
                <a:srgbClr val="0E2044"/>
              </a:solidFill>
              <a:latin typeface="微软雅黑" panose="020B0503020204020204" pitchFamily="34" charset="-122"/>
              <a:ea typeface="微软雅黑" panose="020B0503020204020204" pitchFamily="34" charset="-122"/>
            </a:endParaRPr>
          </a:p>
          <a:p>
            <a:pPr marL="285750" indent="-285750" defTabSz="412750" hangingPunct="0">
              <a:buFont typeface="Wingdings" panose="05000000000000000000" pitchFamily="2" charset="2"/>
              <a:buChar char="u"/>
              <a:defRPr/>
            </a:pPr>
            <a:r>
              <a:rPr lang="zh-CN" altLang="en-US" sz="1600" kern="0">
                <a:solidFill>
                  <a:srgbClr val="0E2044"/>
                </a:solidFill>
                <a:latin typeface="微软雅黑" panose="020B0503020204020204" pitchFamily="34" charset="-122"/>
                <a:ea typeface="微软雅黑" panose="020B0503020204020204" pitchFamily="34" charset="-122"/>
              </a:rPr>
              <a:t>技术替代</a:t>
            </a:r>
            <a:endParaRPr lang="en-US" altLang="zh-CN" sz="1600" kern="0">
              <a:solidFill>
                <a:srgbClr val="0E2044"/>
              </a:solidFill>
              <a:latin typeface="微软雅黑" panose="020B0503020204020204" pitchFamily="34" charset="-122"/>
              <a:ea typeface="微软雅黑" panose="020B0503020204020204" pitchFamily="34" charset="-122"/>
            </a:endParaRPr>
          </a:p>
          <a:p>
            <a:pPr marL="285750" indent="-285750" defTabSz="412750" hangingPunct="0">
              <a:buFont typeface="Wingdings" panose="05000000000000000000" pitchFamily="2" charset="2"/>
              <a:buChar char="u"/>
              <a:defRPr/>
            </a:pPr>
            <a:r>
              <a:rPr lang="zh-CN" altLang="en-US" sz="1600" kern="0">
                <a:solidFill>
                  <a:srgbClr val="0E2044"/>
                </a:solidFill>
                <a:latin typeface="微软雅黑" panose="020B0503020204020204" pitchFamily="34" charset="-122"/>
                <a:ea typeface="微软雅黑" panose="020B0503020204020204" pitchFamily="34" charset="-122"/>
              </a:rPr>
              <a:t>信息化</a:t>
            </a:r>
            <a:endParaRPr lang="en-US" altLang="zh-CN" sz="1600" kern="0">
              <a:solidFill>
                <a:srgbClr val="0E2044"/>
              </a:solidFill>
              <a:latin typeface="微软雅黑" panose="020B0503020204020204" pitchFamily="34" charset="-122"/>
              <a:ea typeface="微软雅黑" panose="020B0503020204020204" pitchFamily="34" charset="-122"/>
            </a:endParaRPr>
          </a:p>
          <a:p>
            <a:pPr marL="285750" indent="-285750" defTabSz="412750" hangingPunct="0">
              <a:buFont typeface="Wingdings" panose="05000000000000000000" pitchFamily="2" charset="2"/>
              <a:buChar char="u"/>
              <a:defRPr/>
            </a:pPr>
            <a:r>
              <a:rPr lang="zh-CN" altLang="en-US" sz="1600" kern="0">
                <a:solidFill>
                  <a:srgbClr val="0E2044"/>
                </a:solidFill>
                <a:latin typeface="微软雅黑" panose="020B0503020204020204" pitchFamily="34" charset="-122"/>
                <a:ea typeface="微软雅黑" panose="020B0503020204020204" pitchFamily="34" charset="-122"/>
              </a:rPr>
              <a:t>移动通信技术</a:t>
            </a:r>
            <a:endParaRPr lang="en-US" altLang="zh-CN" sz="1600" kern="0">
              <a:solidFill>
                <a:srgbClr val="0E2044"/>
              </a:solidFill>
              <a:latin typeface="微软雅黑" panose="020B0503020204020204" pitchFamily="34" charset="-122"/>
              <a:ea typeface="微软雅黑" panose="020B0503020204020204" pitchFamily="34" charset="-122"/>
            </a:endParaRPr>
          </a:p>
          <a:p>
            <a:pPr marL="285750" indent="-285750" defTabSz="412750" hangingPunct="0">
              <a:buFont typeface="Wingdings" panose="05000000000000000000" pitchFamily="2" charset="2"/>
              <a:buChar char="u"/>
              <a:defRPr/>
            </a:pPr>
            <a:r>
              <a:rPr lang="zh-CN" altLang="en-US" sz="1600" kern="0">
                <a:solidFill>
                  <a:srgbClr val="0E2044"/>
                </a:solidFill>
                <a:latin typeface="微软雅黑" panose="020B0503020204020204" pitchFamily="34" charset="-122"/>
                <a:ea typeface="微软雅黑" panose="020B0503020204020204" pitchFamily="34" charset="-122"/>
              </a:rPr>
              <a:t>产品创新周期</a:t>
            </a:r>
            <a:endParaRPr sz="1600" kern="0">
              <a:solidFill>
                <a:srgbClr val="0E2044"/>
              </a:solidFill>
              <a:latin typeface="微软雅黑" panose="020B0503020204020204" pitchFamily="34" charset="-122"/>
              <a:ea typeface="微软雅黑" panose="020B0503020204020204" pitchFamily="34" charset="-122"/>
            </a:endParaRPr>
          </a:p>
        </p:txBody>
      </p:sp>
      <p:sp>
        <p:nvSpPr>
          <p:cNvPr id="13" name="Rounded Rectangle"/>
          <p:cNvSpPr/>
          <p:nvPr/>
        </p:nvSpPr>
        <p:spPr>
          <a:xfrm>
            <a:off x="5007531" y="2772061"/>
            <a:ext cx="2064628" cy="3720920"/>
          </a:xfrm>
          <a:prstGeom prst="roundRect">
            <a:avLst>
              <a:gd name="adj" fmla="val 5173"/>
            </a:avLst>
          </a:prstGeom>
          <a:solidFill>
            <a:srgbClr val="DED1E5"/>
          </a:solidFill>
          <a:ln w="12700">
            <a:miter lim="400000"/>
          </a:ln>
        </p:spPr>
        <p:txBody>
          <a:bodyPr lIns="0" tIns="0" rIns="0" bIns="0" anchor="ctr"/>
          <a:lstStyle/>
          <a:p>
            <a:pPr algn="ctr" defTabSz="412750" hangingPunct="0">
              <a:defRPr/>
            </a:pPr>
            <a:endParaRPr sz="1600" kern="0">
              <a:solidFill>
                <a:schemeClr val="bg1"/>
              </a:solidFill>
              <a:latin typeface="微软雅黑" panose="020B0503020204020204" pitchFamily="34" charset="-122"/>
              <a:ea typeface="微软雅黑" panose="020B0503020204020204" pitchFamily="34" charset="-122"/>
              <a:sym typeface="Helvetica Neue Medium"/>
            </a:endParaRPr>
          </a:p>
        </p:txBody>
      </p:sp>
      <p:sp>
        <p:nvSpPr>
          <p:cNvPr id="14" name="Shape"/>
          <p:cNvSpPr/>
          <p:nvPr/>
        </p:nvSpPr>
        <p:spPr>
          <a:xfrm>
            <a:off x="5007457" y="2771967"/>
            <a:ext cx="2064792" cy="886315"/>
          </a:xfrm>
          <a:custGeom>
            <a:avLst/>
            <a:gdLst/>
            <a:ahLst/>
            <a:cxnLst>
              <a:cxn ang="0">
                <a:pos x="wd2" y="hd2"/>
              </a:cxn>
              <a:cxn ang="5400000">
                <a:pos x="wd2" y="hd2"/>
              </a:cxn>
              <a:cxn ang="10800000">
                <a:pos x="wd2" y="hd2"/>
              </a:cxn>
              <a:cxn ang="16200000">
                <a:pos x="wd2" y="hd2"/>
              </a:cxn>
            </a:cxnLst>
            <a:rect l="0" t="0" r="r" b="b"/>
            <a:pathLst>
              <a:path w="21600" h="21600" extrusionOk="0">
                <a:moveTo>
                  <a:pt x="1708" y="0"/>
                </a:moveTo>
                <a:cubicBezTo>
                  <a:pt x="1207" y="0"/>
                  <a:pt x="906" y="0"/>
                  <a:pt x="705" y="243"/>
                </a:cubicBezTo>
                <a:cubicBezTo>
                  <a:pt x="416" y="548"/>
                  <a:pt x="189" y="1207"/>
                  <a:pt x="84" y="2045"/>
                </a:cubicBezTo>
                <a:cubicBezTo>
                  <a:pt x="0" y="2627"/>
                  <a:pt x="0" y="3501"/>
                  <a:pt x="0" y="4955"/>
                </a:cubicBezTo>
                <a:lnTo>
                  <a:pt x="0" y="21600"/>
                </a:lnTo>
                <a:lnTo>
                  <a:pt x="21600" y="21600"/>
                </a:lnTo>
                <a:lnTo>
                  <a:pt x="21600" y="4955"/>
                </a:lnTo>
                <a:cubicBezTo>
                  <a:pt x="21600" y="3501"/>
                  <a:pt x="21600" y="2627"/>
                  <a:pt x="21516" y="2045"/>
                </a:cubicBezTo>
                <a:cubicBezTo>
                  <a:pt x="21411" y="1207"/>
                  <a:pt x="21181" y="548"/>
                  <a:pt x="20892" y="243"/>
                </a:cubicBezTo>
                <a:cubicBezTo>
                  <a:pt x="20692" y="0"/>
                  <a:pt x="20393" y="0"/>
                  <a:pt x="19892" y="0"/>
                </a:cubicBezTo>
                <a:lnTo>
                  <a:pt x="1708" y="0"/>
                </a:lnTo>
                <a:close/>
              </a:path>
            </a:pathLst>
          </a:custGeom>
          <a:solidFill>
            <a:srgbClr val="4B535D"/>
          </a:solidFill>
          <a:ln w="12700">
            <a:miter lim="400000"/>
          </a:ln>
        </p:spPr>
        <p:txBody>
          <a:bodyPr lIns="0" tIns="0" rIns="0" bIns="0" anchor="ctr"/>
          <a:lstStyle/>
          <a:p>
            <a:pPr algn="ctr" defTabSz="412750" hangingPunct="0">
              <a:defRPr/>
            </a:pPr>
            <a:endParaRPr sz="1600" kern="0">
              <a:solidFill>
                <a:schemeClr val="bg1"/>
              </a:solidFill>
              <a:latin typeface="微软雅黑" panose="020B0503020204020204" pitchFamily="34" charset="-122"/>
              <a:ea typeface="微软雅黑" panose="020B0503020204020204" pitchFamily="34" charset="-122"/>
              <a:sym typeface="Helvetica Neue Medium"/>
            </a:endParaRPr>
          </a:p>
        </p:txBody>
      </p:sp>
      <p:sp>
        <p:nvSpPr>
          <p:cNvPr id="15" name="Lorem Ipsum is simply dummy text of the printing and typesetting industry. Lorem Ipsum has been the industry's standard dummy text ever since the 1500s, when an unknown printer took a galley of type and scrambled it to make a type specimen book. It has s"/>
          <p:cNvSpPr txBox="1"/>
          <p:nvPr/>
        </p:nvSpPr>
        <p:spPr>
          <a:xfrm>
            <a:off x="5600124" y="2971388"/>
            <a:ext cx="1168214" cy="543739"/>
          </a:xfrm>
          <a:prstGeom prst="rect">
            <a:avLst/>
          </a:prstGeom>
          <a:ln w="12700">
            <a:miter lim="400000"/>
          </a:ln>
        </p:spPr>
        <p:txBody>
          <a:bodyPr wrap="square" lIns="25400" tIns="25400" rIns="25400" bIns="25400">
            <a:spAutoFit/>
          </a:bodyPr>
          <a:lstStyle>
            <a:lvl1pPr>
              <a:defRPr sz="2500">
                <a:solidFill>
                  <a:srgbClr val="F7F5F6"/>
                </a:solidFill>
                <a:latin typeface="Barlow Medium"/>
                <a:ea typeface="Barlow Medium"/>
                <a:cs typeface="Barlow Medium"/>
                <a:sym typeface="Barlow Medium"/>
              </a:defRPr>
            </a:lvl1pPr>
          </a:lstStyle>
          <a:p>
            <a:pPr algn="ctr" defTabSz="412750" hangingPunct="0">
              <a:defRPr/>
            </a:pPr>
            <a:r>
              <a:rPr lang="en-US" sz="1600" kern="0">
                <a:solidFill>
                  <a:schemeClr val="bg1"/>
                </a:solidFill>
                <a:latin typeface="微软雅黑" panose="020B0503020204020204" pitchFamily="34" charset="-122"/>
                <a:ea typeface="微软雅黑" panose="020B0503020204020204" pitchFamily="34" charset="-122"/>
              </a:rPr>
              <a:t>E</a:t>
            </a:r>
            <a:r>
              <a:rPr lang="en-US" altLang="zh-CN" sz="1600" kern="0">
                <a:solidFill>
                  <a:schemeClr val="bg1"/>
                </a:solidFill>
                <a:latin typeface="微软雅黑" panose="020B0503020204020204" pitchFamily="34" charset="-122"/>
                <a:ea typeface="微软雅黑" panose="020B0503020204020204" pitchFamily="34" charset="-122"/>
              </a:rPr>
              <a:t>conomic</a:t>
            </a:r>
            <a:endParaRPr lang="en-US" altLang="zh-CN" sz="1600" kern="0">
              <a:solidFill>
                <a:schemeClr val="bg1"/>
              </a:solidFill>
              <a:latin typeface="微软雅黑" panose="020B0503020204020204" pitchFamily="34" charset="-122"/>
              <a:ea typeface="微软雅黑" panose="020B0503020204020204" pitchFamily="34" charset="-122"/>
            </a:endParaRPr>
          </a:p>
          <a:p>
            <a:pPr algn="ctr" defTabSz="412750" hangingPunct="0">
              <a:defRPr/>
            </a:pPr>
            <a:r>
              <a:rPr lang="zh-CN" altLang="en-US" sz="1600" kern="0">
                <a:solidFill>
                  <a:schemeClr val="bg1"/>
                </a:solidFill>
                <a:latin typeface="微软雅黑" panose="020B0503020204020204" pitchFamily="34" charset="-122"/>
                <a:ea typeface="微软雅黑" panose="020B0503020204020204" pitchFamily="34" charset="-122"/>
              </a:rPr>
              <a:t>经济</a:t>
            </a:r>
            <a:endParaRPr sz="1600" kern="0">
              <a:solidFill>
                <a:schemeClr val="bg1"/>
              </a:solidFill>
              <a:latin typeface="微软雅黑" panose="020B0503020204020204" pitchFamily="34" charset="-122"/>
              <a:ea typeface="微软雅黑" panose="020B0503020204020204" pitchFamily="34" charset="-122"/>
            </a:endParaRPr>
          </a:p>
        </p:txBody>
      </p:sp>
      <p:sp>
        <p:nvSpPr>
          <p:cNvPr id="16" name="Lorem Ipsum is simply dummy text of the printing and typesetting industry. Lorem Ipsum has been the industry's standard dummy text ever since the 1500s, when an unknown printer took a galley of type and scrambled it to make a type specimen book. It has s"/>
          <p:cNvSpPr txBox="1"/>
          <p:nvPr/>
        </p:nvSpPr>
        <p:spPr>
          <a:xfrm>
            <a:off x="5239715" y="4009050"/>
            <a:ext cx="1593264" cy="1528624"/>
          </a:xfrm>
          <a:prstGeom prst="rect">
            <a:avLst/>
          </a:prstGeom>
          <a:ln w="12700">
            <a:miter lim="400000"/>
          </a:ln>
        </p:spPr>
        <p:txBody>
          <a:bodyPr lIns="25400" tIns="25400" rIns="25400" bIns="25400">
            <a:spAutoFit/>
          </a:bodyPr>
          <a:lstStyle/>
          <a:p>
            <a:pPr marL="285750" indent="-285750" defTabSz="412750" hangingPunct="0">
              <a:buFont typeface="Wingdings" panose="05000000000000000000" pitchFamily="2" charset="2"/>
              <a:buChar char="u"/>
              <a:defRPr sz="2500">
                <a:solidFill>
                  <a:srgbClr val="9D9F9D"/>
                </a:solidFill>
                <a:latin typeface="Barlow Medium"/>
                <a:ea typeface="Barlow Medium"/>
                <a:cs typeface="Barlow Medium"/>
                <a:sym typeface="Barlow Medium"/>
              </a:defRPr>
            </a:pPr>
            <a:r>
              <a:rPr lang="zh-CN" altLang="en-US" sz="1600" kern="0">
                <a:solidFill>
                  <a:srgbClr val="0E2044"/>
                </a:solidFill>
                <a:latin typeface="微软雅黑" panose="020B0503020204020204" pitchFamily="34" charset="-122"/>
                <a:ea typeface="微软雅黑" panose="020B0503020204020204" pitchFamily="34" charset="-122"/>
                <a:sym typeface="Barlow Medium"/>
              </a:rPr>
              <a:t>国民收入</a:t>
            </a:r>
            <a:endParaRPr lang="en-US" altLang="zh-CN" sz="1600" kern="0">
              <a:solidFill>
                <a:srgbClr val="0E2044"/>
              </a:solidFill>
              <a:latin typeface="微软雅黑" panose="020B0503020204020204" pitchFamily="34" charset="-122"/>
              <a:ea typeface="微软雅黑" panose="020B0503020204020204" pitchFamily="34" charset="-122"/>
              <a:sym typeface="Barlow Medium"/>
            </a:endParaRPr>
          </a:p>
          <a:p>
            <a:pPr marL="285750" indent="-285750" defTabSz="412750" hangingPunct="0">
              <a:buFont typeface="Wingdings" panose="05000000000000000000" pitchFamily="2" charset="2"/>
              <a:buChar char="u"/>
              <a:defRPr sz="2500">
                <a:solidFill>
                  <a:srgbClr val="9D9F9D"/>
                </a:solidFill>
                <a:latin typeface="Barlow Medium"/>
                <a:ea typeface="Barlow Medium"/>
                <a:cs typeface="Barlow Medium"/>
                <a:sym typeface="Barlow Medium"/>
              </a:defRPr>
            </a:pPr>
            <a:r>
              <a:rPr lang="zh-CN" altLang="en-US" sz="1600" kern="0">
                <a:solidFill>
                  <a:srgbClr val="0E2044"/>
                </a:solidFill>
                <a:latin typeface="微软雅黑" panose="020B0503020204020204" pitchFamily="34" charset="-122"/>
                <a:ea typeface="微软雅黑" panose="020B0503020204020204" pitchFamily="34" charset="-122"/>
                <a:sym typeface="Barlow Medium"/>
              </a:rPr>
              <a:t>国际化</a:t>
            </a:r>
            <a:endParaRPr lang="en-US" altLang="zh-CN" sz="1600" kern="0">
              <a:solidFill>
                <a:srgbClr val="0E2044"/>
              </a:solidFill>
              <a:latin typeface="微软雅黑" panose="020B0503020204020204" pitchFamily="34" charset="-122"/>
              <a:ea typeface="微软雅黑" panose="020B0503020204020204" pitchFamily="34" charset="-122"/>
              <a:sym typeface="Barlow Medium"/>
            </a:endParaRPr>
          </a:p>
          <a:p>
            <a:pPr marL="285750" indent="-285750" defTabSz="412750" hangingPunct="0">
              <a:buFont typeface="Wingdings" panose="05000000000000000000" pitchFamily="2" charset="2"/>
              <a:buChar char="u"/>
              <a:defRPr sz="2500">
                <a:solidFill>
                  <a:srgbClr val="9D9F9D"/>
                </a:solidFill>
                <a:latin typeface="Barlow Medium"/>
                <a:ea typeface="Barlow Medium"/>
                <a:cs typeface="Barlow Medium"/>
                <a:sym typeface="Barlow Medium"/>
              </a:defRPr>
            </a:pPr>
            <a:r>
              <a:rPr lang="zh-CN" altLang="en-US" sz="1600" kern="0">
                <a:solidFill>
                  <a:srgbClr val="0E2044"/>
                </a:solidFill>
                <a:latin typeface="微软雅黑" panose="020B0503020204020204" pitchFamily="34" charset="-122"/>
                <a:ea typeface="微软雅黑" panose="020B0503020204020204" pitchFamily="34" charset="-122"/>
                <a:sym typeface="Barlow Medium"/>
              </a:rPr>
              <a:t>通货膨胀</a:t>
            </a:r>
            <a:endParaRPr lang="en-US" altLang="zh-CN" sz="1600" kern="0">
              <a:solidFill>
                <a:srgbClr val="0E2044"/>
              </a:solidFill>
              <a:latin typeface="微软雅黑" panose="020B0503020204020204" pitchFamily="34" charset="-122"/>
              <a:ea typeface="微软雅黑" panose="020B0503020204020204" pitchFamily="34" charset="-122"/>
              <a:sym typeface="Barlow Medium"/>
            </a:endParaRPr>
          </a:p>
          <a:p>
            <a:pPr marL="285750" indent="-285750" defTabSz="412750" hangingPunct="0">
              <a:buFont typeface="Wingdings" panose="05000000000000000000" pitchFamily="2" charset="2"/>
              <a:buChar char="u"/>
              <a:defRPr sz="2500">
                <a:solidFill>
                  <a:srgbClr val="9D9F9D"/>
                </a:solidFill>
                <a:latin typeface="Barlow Medium"/>
                <a:ea typeface="Barlow Medium"/>
                <a:cs typeface="Barlow Medium"/>
                <a:sym typeface="Barlow Medium"/>
              </a:defRPr>
            </a:pPr>
            <a:r>
              <a:rPr lang="zh-CN" altLang="en-US" sz="1600" kern="0">
                <a:solidFill>
                  <a:srgbClr val="0E2044"/>
                </a:solidFill>
                <a:latin typeface="微软雅黑" panose="020B0503020204020204" pitchFamily="34" charset="-122"/>
                <a:ea typeface="微软雅黑" panose="020B0503020204020204" pitchFamily="34" charset="-122"/>
                <a:sym typeface="Barlow Medium"/>
              </a:rPr>
              <a:t>汇率</a:t>
            </a:r>
            <a:endParaRPr lang="en-US" altLang="zh-CN" sz="1600" kern="0">
              <a:solidFill>
                <a:srgbClr val="0E2044"/>
              </a:solidFill>
              <a:latin typeface="微软雅黑" panose="020B0503020204020204" pitchFamily="34" charset="-122"/>
              <a:ea typeface="微软雅黑" panose="020B0503020204020204" pitchFamily="34" charset="-122"/>
              <a:sym typeface="Barlow Medium"/>
            </a:endParaRPr>
          </a:p>
          <a:p>
            <a:pPr marL="285750" indent="-285750" defTabSz="412750" hangingPunct="0">
              <a:buFont typeface="Wingdings" panose="05000000000000000000" pitchFamily="2" charset="2"/>
              <a:buChar char="u"/>
              <a:defRPr sz="2500">
                <a:solidFill>
                  <a:srgbClr val="9D9F9D"/>
                </a:solidFill>
                <a:latin typeface="Barlow Medium"/>
                <a:ea typeface="Barlow Medium"/>
                <a:cs typeface="Barlow Medium"/>
                <a:sym typeface="Barlow Medium"/>
              </a:defRPr>
            </a:pPr>
            <a:r>
              <a:rPr lang="zh-CN" altLang="en-US" sz="1600" kern="0">
                <a:solidFill>
                  <a:srgbClr val="0E2044"/>
                </a:solidFill>
                <a:latin typeface="微软雅黑" panose="020B0503020204020204" pitchFamily="34" charset="-122"/>
                <a:ea typeface="微软雅黑" panose="020B0503020204020204" pitchFamily="34" charset="-122"/>
                <a:sym typeface="Barlow Medium"/>
              </a:rPr>
              <a:t>投资</a:t>
            </a:r>
            <a:endParaRPr lang="en-US" altLang="zh-CN" sz="1600" kern="0">
              <a:solidFill>
                <a:srgbClr val="0E2044"/>
              </a:solidFill>
              <a:latin typeface="微软雅黑" panose="020B0503020204020204" pitchFamily="34" charset="-122"/>
              <a:ea typeface="微软雅黑" panose="020B0503020204020204" pitchFamily="34" charset="-122"/>
              <a:sym typeface="Barlow Medium"/>
            </a:endParaRPr>
          </a:p>
          <a:p>
            <a:pPr marL="285750" indent="-285750" defTabSz="412750" hangingPunct="0">
              <a:buFont typeface="Wingdings" panose="05000000000000000000" pitchFamily="2" charset="2"/>
              <a:buChar char="u"/>
              <a:defRPr sz="2500">
                <a:solidFill>
                  <a:srgbClr val="9D9F9D"/>
                </a:solidFill>
                <a:latin typeface="Barlow Medium"/>
                <a:ea typeface="Barlow Medium"/>
                <a:cs typeface="Barlow Medium"/>
                <a:sym typeface="Barlow Medium"/>
              </a:defRPr>
            </a:pPr>
            <a:r>
              <a:rPr lang="zh-CN" altLang="en-US" sz="1600" kern="0">
                <a:solidFill>
                  <a:srgbClr val="0E2044"/>
                </a:solidFill>
                <a:latin typeface="微软雅黑" panose="020B0503020204020204" pitchFamily="34" charset="-122"/>
                <a:ea typeface="微软雅黑" panose="020B0503020204020204" pitchFamily="34" charset="-122"/>
                <a:sym typeface="Barlow Medium"/>
              </a:rPr>
              <a:t>就业</a:t>
            </a:r>
            <a:endParaRPr sz="1600" kern="0">
              <a:solidFill>
                <a:srgbClr val="0E2044"/>
              </a:solidFill>
              <a:latin typeface="微软雅黑" panose="020B0503020204020204" pitchFamily="34" charset="-122"/>
              <a:ea typeface="微软雅黑" panose="020B0503020204020204" pitchFamily="34" charset="-122"/>
              <a:sym typeface="Barlow Medium"/>
            </a:endParaRPr>
          </a:p>
        </p:txBody>
      </p:sp>
      <p:sp>
        <p:nvSpPr>
          <p:cNvPr id="17" name="Rounded Rectangle"/>
          <p:cNvSpPr/>
          <p:nvPr/>
        </p:nvSpPr>
        <p:spPr>
          <a:xfrm>
            <a:off x="7184000" y="2772061"/>
            <a:ext cx="2064626" cy="3720920"/>
          </a:xfrm>
          <a:prstGeom prst="roundRect">
            <a:avLst>
              <a:gd name="adj" fmla="val 5173"/>
            </a:avLst>
          </a:prstGeom>
          <a:solidFill>
            <a:srgbClr val="DED1E5"/>
          </a:solidFill>
          <a:ln w="12700">
            <a:miter lim="400000"/>
          </a:ln>
        </p:spPr>
        <p:txBody>
          <a:bodyPr lIns="0" tIns="0" rIns="0" bIns="0" anchor="ctr"/>
          <a:lstStyle/>
          <a:p>
            <a:pPr algn="ctr" defTabSz="412750" hangingPunct="0">
              <a:defRPr/>
            </a:pPr>
            <a:endParaRPr sz="1600" kern="0">
              <a:solidFill>
                <a:schemeClr val="bg1"/>
              </a:solidFill>
              <a:latin typeface="微软雅黑" panose="020B0503020204020204" pitchFamily="34" charset="-122"/>
              <a:ea typeface="微软雅黑" panose="020B0503020204020204" pitchFamily="34" charset="-122"/>
              <a:sym typeface="Helvetica Neue Medium"/>
            </a:endParaRPr>
          </a:p>
        </p:txBody>
      </p:sp>
      <p:sp>
        <p:nvSpPr>
          <p:cNvPr id="18" name="Shape"/>
          <p:cNvSpPr/>
          <p:nvPr/>
        </p:nvSpPr>
        <p:spPr>
          <a:xfrm>
            <a:off x="7183926" y="2771967"/>
            <a:ext cx="2064792" cy="886315"/>
          </a:xfrm>
          <a:custGeom>
            <a:avLst/>
            <a:gdLst/>
            <a:ahLst/>
            <a:cxnLst>
              <a:cxn ang="0">
                <a:pos x="wd2" y="hd2"/>
              </a:cxn>
              <a:cxn ang="5400000">
                <a:pos x="wd2" y="hd2"/>
              </a:cxn>
              <a:cxn ang="10800000">
                <a:pos x="wd2" y="hd2"/>
              </a:cxn>
              <a:cxn ang="16200000">
                <a:pos x="wd2" y="hd2"/>
              </a:cxn>
            </a:cxnLst>
            <a:rect l="0" t="0" r="r" b="b"/>
            <a:pathLst>
              <a:path w="21600" h="21600" extrusionOk="0">
                <a:moveTo>
                  <a:pt x="1708" y="0"/>
                </a:moveTo>
                <a:cubicBezTo>
                  <a:pt x="1207" y="0"/>
                  <a:pt x="906" y="0"/>
                  <a:pt x="705" y="243"/>
                </a:cubicBezTo>
                <a:cubicBezTo>
                  <a:pt x="416" y="548"/>
                  <a:pt x="189" y="1207"/>
                  <a:pt x="84" y="2045"/>
                </a:cubicBezTo>
                <a:cubicBezTo>
                  <a:pt x="0" y="2627"/>
                  <a:pt x="0" y="3501"/>
                  <a:pt x="0" y="4955"/>
                </a:cubicBezTo>
                <a:lnTo>
                  <a:pt x="0" y="21600"/>
                </a:lnTo>
                <a:lnTo>
                  <a:pt x="21600" y="21600"/>
                </a:lnTo>
                <a:lnTo>
                  <a:pt x="21600" y="4955"/>
                </a:lnTo>
                <a:cubicBezTo>
                  <a:pt x="21600" y="3501"/>
                  <a:pt x="21600" y="2627"/>
                  <a:pt x="21516" y="2045"/>
                </a:cubicBezTo>
                <a:cubicBezTo>
                  <a:pt x="21411" y="1207"/>
                  <a:pt x="21181" y="548"/>
                  <a:pt x="20892" y="243"/>
                </a:cubicBezTo>
                <a:cubicBezTo>
                  <a:pt x="20692" y="0"/>
                  <a:pt x="20393" y="0"/>
                  <a:pt x="19892" y="0"/>
                </a:cubicBezTo>
                <a:lnTo>
                  <a:pt x="1708" y="0"/>
                </a:lnTo>
                <a:close/>
              </a:path>
            </a:pathLst>
          </a:custGeom>
          <a:solidFill>
            <a:srgbClr val="0E2044"/>
          </a:solidFill>
          <a:ln w="12700">
            <a:miter lim="400000"/>
          </a:ln>
        </p:spPr>
        <p:txBody>
          <a:bodyPr lIns="0" tIns="0" rIns="0" bIns="0" anchor="ctr"/>
          <a:lstStyle/>
          <a:p>
            <a:pPr algn="ctr" defTabSz="412750" hangingPunct="0">
              <a:defRPr/>
            </a:pPr>
            <a:endParaRPr sz="1600" kern="0">
              <a:solidFill>
                <a:schemeClr val="bg1"/>
              </a:solidFill>
              <a:latin typeface="微软雅黑" panose="020B0503020204020204" pitchFamily="34" charset="-122"/>
              <a:ea typeface="微软雅黑" panose="020B0503020204020204" pitchFamily="34" charset="-122"/>
              <a:sym typeface="Helvetica Neue Medium"/>
            </a:endParaRPr>
          </a:p>
        </p:txBody>
      </p:sp>
      <p:sp>
        <p:nvSpPr>
          <p:cNvPr id="19" name="Lorem Ipsum is simply dummy text of the printing and typesetting industry. Lorem Ipsum has been the industry's standard dummy text ever since the 1500s, when an unknown printer took a galley of type and scrambled it to make a type specimen book. It has s"/>
          <p:cNvSpPr txBox="1"/>
          <p:nvPr/>
        </p:nvSpPr>
        <p:spPr>
          <a:xfrm>
            <a:off x="7559529" y="2982485"/>
            <a:ext cx="1782559" cy="543739"/>
          </a:xfrm>
          <a:prstGeom prst="rect">
            <a:avLst/>
          </a:prstGeom>
          <a:ln w="12700">
            <a:miter lim="400000"/>
          </a:ln>
        </p:spPr>
        <p:txBody>
          <a:bodyPr lIns="25400" tIns="25400" rIns="25400" bIns="25400">
            <a:spAutoFit/>
          </a:bodyPr>
          <a:lstStyle>
            <a:lvl1pPr>
              <a:defRPr sz="2500">
                <a:solidFill>
                  <a:srgbClr val="F7F5F6"/>
                </a:solidFill>
                <a:latin typeface="Barlow Medium"/>
                <a:ea typeface="Barlow Medium"/>
                <a:cs typeface="Barlow Medium"/>
                <a:sym typeface="Barlow Medium"/>
              </a:defRPr>
            </a:lvl1pPr>
          </a:lstStyle>
          <a:p>
            <a:pPr algn="ctr" defTabSz="412750" hangingPunct="0">
              <a:defRPr/>
            </a:pPr>
            <a:r>
              <a:rPr lang="en-US" sz="1600" kern="0">
                <a:solidFill>
                  <a:schemeClr val="bg1"/>
                </a:solidFill>
                <a:latin typeface="微软雅黑" panose="020B0503020204020204" pitchFamily="34" charset="-122"/>
                <a:ea typeface="微软雅黑" panose="020B0503020204020204" pitchFamily="34" charset="-122"/>
              </a:rPr>
              <a:t>E</a:t>
            </a:r>
            <a:r>
              <a:rPr lang="en-US" altLang="zh-CN" sz="1600" kern="0">
                <a:solidFill>
                  <a:schemeClr val="bg1"/>
                </a:solidFill>
                <a:latin typeface="微软雅黑" panose="020B0503020204020204" pitchFamily="34" charset="-122"/>
                <a:ea typeface="微软雅黑" panose="020B0503020204020204" pitchFamily="34" charset="-122"/>
              </a:rPr>
              <a:t>cological</a:t>
            </a:r>
            <a:endParaRPr lang="en-US" altLang="zh-CN" sz="1600" kern="0">
              <a:solidFill>
                <a:schemeClr val="bg1"/>
              </a:solidFill>
              <a:latin typeface="微软雅黑" panose="020B0503020204020204" pitchFamily="34" charset="-122"/>
              <a:ea typeface="微软雅黑" panose="020B0503020204020204" pitchFamily="34" charset="-122"/>
            </a:endParaRPr>
          </a:p>
          <a:p>
            <a:pPr algn="ctr" defTabSz="412750" hangingPunct="0">
              <a:defRPr/>
            </a:pPr>
            <a:r>
              <a:rPr lang="zh-CN" altLang="en-US" sz="1600" kern="0">
                <a:solidFill>
                  <a:schemeClr val="bg1"/>
                </a:solidFill>
                <a:latin typeface="微软雅黑" panose="020B0503020204020204" pitchFamily="34" charset="-122"/>
                <a:ea typeface="微软雅黑" panose="020B0503020204020204" pitchFamily="34" charset="-122"/>
              </a:rPr>
              <a:t>生态环境</a:t>
            </a:r>
            <a:endParaRPr sz="1600" kern="0">
              <a:solidFill>
                <a:schemeClr val="bg1"/>
              </a:solidFill>
              <a:latin typeface="微软雅黑" panose="020B0503020204020204" pitchFamily="34" charset="-122"/>
              <a:ea typeface="微软雅黑" panose="020B0503020204020204" pitchFamily="34" charset="-122"/>
            </a:endParaRPr>
          </a:p>
        </p:txBody>
      </p:sp>
      <p:sp>
        <p:nvSpPr>
          <p:cNvPr id="20" name="Lorem Ipsum is simply dummy text of the printing and typesetting industry. Lorem Ipsum has been the industry's standard dummy text ever since the 1500s, when an unknown printer took a galley of type and scrambled it to make a type specimen book. It has s"/>
          <p:cNvSpPr txBox="1"/>
          <p:nvPr/>
        </p:nvSpPr>
        <p:spPr>
          <a:xfrm>
            <a:off x="7419681" y="4009050"/>
            <a:ext cx="1593264" cy="1036181"/>
          </a:xfrm>
          <a:prstGeom prst="rect">
            <a:avLst/>
          </a:prstGeom>
          <a:ln w="12700">
            <a:miter lim="400000"/>
          </a:ln>
        </p:spPr>
        <p:txBody>
          <a:bodyPr lIns="25400" tIns="25400" rIns="25400" bIns="25400">
            <a:spAutoFit/>
          </a:bodyPr>
          <a:lstStyle>
            <a:lvl1pPr>
              <a:defRPr sz="2500">
                <a:solidFill>
                  <a:srgbClr val="9D9F9D"/>
                </a:solidFill>
                <a:latin typeface="Barlow Medium"/>
                <a:ea typeface="Barlow Medium"/>
                <a:cs typeface="Barlow Medium"/>
                <a:sym typeface="Barlow Medium"/>
              </a:defRPr>
            </a:lvl1pPr>
          </a:lstStyle>
          <a:p>
            <a:pPr marL="285750" indent="-285750" defTabSz="412750" hangingPunct="0">
              <a:buFont typeface="Wingdings" panose="05000000000000000000" pitchFamily="2" charset="2"/>
              <a:buChar char="u"/>
              <a:defRPr/>
            </a:pPr>
            <a:r>
              <a:rPr lang="zh-CN" altLang="en-US" sz="1600" kern="0">
                <a:solidFill>
                  <a:srgbClr val="0E2044"/>
                </a:solidFill>
                <a:latin typeface="微软雅黑" panose="020B0503020204020204" pitchFamily="34" charset="-122"/>
                <a:ea typeface="微软雅黑" panose="020B0503020204020204" pitchFamily="34" charset="-122"/>
              </a:rPr>
              <a:t>能源和原材料的可获得性</a:t>
            </a:r>
            <a:endParaRPr lang="en-US" altLang="zh-CN" sz="1600" kern="0">
              <a:solidFill>
                <a:srgbClr val="0E2044"/>
              </a:solidFill>
              <a:latin typeface="微软雅黑" panose="020B0503020204020204" pitchFamily="34" charset="-122"/>
              <a:ea typeface="微软雅黑" panose="020B0503020204020204" pitchFamily="34" charset="-122"/>
            </a:endParaRPr>
          </a:p>
          <a:p>
            <a:pPr marL="285750" indent="-285750" defTabSz="412750" hangingPunct="0">
              <a:buFont typeface="Wingdings" panose="05000000000000000000" pitchFamily="2" charset="2"/>
              <a:buChar char="u"/>
              <a:defRPr/>
            </a:pPr>
            <a:r>
              <a:rPr lang="zh-CN" altLang="en-US" sz="1600" kern="0">
                <a:solidFill>
                  <a:srgbClr val="0E2044"/>
                </a:solidFill>
                <a:latin typeface="微软雅黑" panose="020B0503020204020204" pitchFamily="34" charset="-122"/>
                <a:ea typeface="微软雅黑" panose="020B0503020204020204" pitchFamily="34" charset="-122"/>
              </a:rPr>
              <a:t>环境保护</a:t>
            </a:r>
            <a:endParaRPr lang="en-US" altLang="zh-CN" sz="1600" kern="0">
              <a:solidFill>
                <a:srgbClr val="0E2044"/>
              </a:solidFill>
              <a:latin typeface="微软雅黑" panose="020B0503020204020204" pitchFamily="34" charset="-122"/>
              <a:ea typeface="微软雅黑" panose="020B0503020204020204" pitchFamily="34" charset="-122"/>
            </a:endParaRPr>
          </a:p>
          <a:p>
            <a:pPr marL="285750" indent="-285750" defTabSz="412750" hangingPunct="0">
              <a:buFont typeface="Wingdings" panose="05000000000000000000" pitchFamily="2" charset="2"/>
              <a:buChar char="u"/>
              <a:defRPr/>
            </a:pPr>
            <a:r>
              <a:rPr lang="zh-CN" altLang="en-US" sz="1600" kern="0">
                <a:solidFill>
                  <a:srgbClr val="0E2044"/>
                </a:solidFill>
                <a:latin typeface="微软雅黑" panose="020B0503020204020204" pitchFamily="34" charset="-122"/>
                <a:ea typeface="微软雅黑" panose="020B0503020204020204" pitchFamily="34" charset="-122"/>
              </a:rPr>
              <a:t>再循环</a:t>
            </a:r>
            <a:endParaRPr sz="1600" kern="0">
              <a:solidFill>
                <a:srgbClr val="0E2044"/>
              </a:solidFill>
              <a:latin typeface="微软雅黑" panose="020B0503020204020204" pitchFamily="34" charset="-122"/>
              <a:ea typeface="微软雅黑" panose="020B0503020204020204" pitchFamily="34" charset="-122"/>
            </a:endParaRPr>
          </a:p>
        </p:txBody>
      </p:sp>
      <p:sp>
        <p:nvSpPr>
          <p:cNvPr id="21" name="Rounded Rectangle"/>
          <p:cNvSpPr/>
          <p:nvPr/>
        </p:nvSpPr>
        <p:spPr>
          <a:xfrm>
            <a:off x="9360470" y="2772061"/>
            <a:ext cx="2064626" cy="3720920"/>
          </a:xfrm>
          <a:prstGeom prst="roundRect">
            <a:avLst>
              <a:gd name="adj" fmla="val 5173"/>
            </a:avLst>
          </a:prstGeom>
          <a:solidFill>
            <a:srgbClr val="DED1E5"/>
          </a:solidFill>
          <a:ln w="12700">
            <a:miter lim="400000"/>
          </a:ln>
        </p:spPr>
        <p:txBody>
          <a:bodyPr lIns="0" tIns="0" rIns="0" bIns="0" anchor="ctr"/>
          <a:lstStyle/>
          <a:p>
            <a:pPr algn="ctr" defTabSz="412750" hangingPunct="0">
              <a:defRPr/>
            </a:pPr>
            <a:endParaRPr sz="1600" kern="0">
              <a:solidFill>
                <a:schemeClr val="bg1"/>
              </a:solidFill>
              <a:latin typeface="微软雅黑" panose="020B0503020204020204" pitchFamily="34" charset="-122"/>
              <a:ea typeface="微软雅黑" panose="020B0503020204020204" pitchFamily="34" charset="-122"/>
              <a:sym typeface="Helvetica Neue Medium"/>
            </a:endParaRPr>
          </a:p>
        </p:txBody>
      </p:sp>
      <p:sp>
        <p:nvSpPr>
          <p:cNvPr id="22" name="Shape"/>
          <p:cNvSpPr/>
          <p:nvPr/>
        </p:nvSpPr>
        <p:spPr>
          <a:xfrm>
            <a:off x="9360395" y="2771967"/>
            <a:ext cx="2064792" cy="886315"/>
          </a:xfrm>
          <a:custGeom>
            <a:avLst/>
            <a:gdLst/>
            <a:ahLst/>
            <a:cxnLst>
              <a:cxn ang="0">
                <a:pos x="wd2" y="hd2"/>
              </a:cxn>
              <a:cxn ang="5400000">
                <a:pos x="wd2" y="hd2"/>
              </a:cxn>
              <a:cxn ang="10800000">
                <a:pos x="wd2" y="hd2"/>
              </a:cxn>
              <a:cxn ang="16200000">
                <a:pos x="wd2" y="hd2"/>
              </a:cxn>
            </a:cxnLst>
            <a:rect l="0" t="0" r="r" b="b"/>
            <a:pathLst>
              <a:path w="21600" h="21600" extrusionOk="0">
                <a:moveTo>
                  <a:pt x="1708" y="0"/>
                </a:moveTo>
                <a:cubicBezTo>
                  <a:pt x="1207" y="0"/>
                  <a:pt x="906" y="0"/>
                  <a:pt x="705" y="243"/>
                </a:cubicBezTo>
                <a:cubicBezTo>
                  <a:pt x="416" y="548"/>
                  <a:pt x="189" y="1207"/>
                  <a:pt x="84" y="2045"/>
                </a:cubicBezTo>
                <a:cubicBezTo>
                  <a:pt x="0" y="2627"/>
                  <a:pt x="0" y="3501"/>
                  <a:pt x="0" y="4955"/>
                </a:cubicBezTo>
                <a:lnTo>
                  <a:pt x="0" y="21600"/>
                </a:lnTo>
                <a:lnTo>
                  <a:pt x="21600" y="21600"/>
                </a:lnTo>
                <a:lnTo>
                  <a:pt x="21600" y="4955"/>
                </a:lnTo>
                <a:cubicBezTo>
                  <a:pt x="21600" y="3501"/>
                  <a:pt x="21600" y="2627"/>
                  <a:pt x="21516" y="2045"/>
                </a:cubicBezTo>
                <a:cubicBezTo>
                  <a:pt x="21411" y="1207"/>
                  <a:pt x="21181" y="548"/>
                  <a:pt x="20892" y="243"/>
                </a:cubicBezTo>
                <a:cubicBezTo>
                  <a:pt x="20692" y="0"/>
                  <a:pt x="20393" y="0"/>
                  <a:pt x="19892" y="0"/>
                </a:cubicBezTo>
                <a:lnTo>
                  <a:pt x="1708" y="0"/>
                </a:lnTo>
                <a:close/>
              </a:path>
            </a:pathLst>
          </a:custGeom>
          <a:solidFill>
            <a:schemeClr val="accent1"/>
          </a:solidFill>
          <a:ln w="12700">
            <a:miter lim="400000"/>
          </a:ln>
        </p:spPr>
        <p:txBody>
          <a:bodyPr lIns="0" tIns="0" rIns="0" bIns="0" anchor="ctr"/>
          <a:lstStyle/>
          <a:p>
            <a:pPr algn="ctr" defTabSz="412750" hangingPunct="0">
              <a:defRPr/>
            </a:pPr>
            <a:endParaRPr sz="1600" kern="0">
              <a:solidFill>
                <a:schemeClr val="bg1"/>
              </a:solidFill>
              <a:latin typeface="微软雅黑" panose="020B0503020204020204" pitchFamily="34" charset="-122"/>
              <a:ea typeface="微软雅黑" panose="020B0503020204020204" pitchFamily="34" charset="-122"/>
              <a:sym typeface="Helvetica Neue Medium"/>
            </a:endParaRPr>
          </a:p>
        </p:txBody>
      </p:sp>
      <p:sp>
        <p:nvSpPr>
          <p:cNvPr id="23" name="Lorem Ipsum is simply dummy text of the printing and typesetting industry. Lorem Ipsum has been the industry's standard dummy text ever since the 1500s, when an unknown printer took a galley of type and scrambled it to make a type specimen book. It has s"/>
          <p:cNvSpPr txBox="1"/>
          <p:nvPr/>
        </p:nvSpPr>
        <p:spPr>
          <a:xfrm>
            <a:off x="9717617" y="2963772"/>
            <a:ext cx="1877701" cy="543739"/>
          </a:xfrm>
          <a:prstGeom prst="rect">
            <a:avLst/>
          </a:prstGeom>
          <a:ln w="12700">
            <a:miter lim="400000"/>
          </a:ln>
        </p:spPr>
        <p:txBody>
          <a:bodyPr lIns="25400" tIns="25400" rIns="25400" bIns="25400">
            <a:spAutoFit/>
          </a:bodyPr>
          <a:lstStyle>
            <a:lvl1pPr>
              <a:defRPr sz="2500">
                <a:solidFill>
                  <a:srgbClr val="F7F5F6"/>
                </a:solidFill>
                <a:latin typeface="Barlow Medium"/>
                <a:ea typeface="Barlow Medium"/>
                <a:cs typeface="Barlow Medium"/>
                <a:sym typeface="Barlow Medium"/>
              </a:defRPr>
            </a:lvl1pPr>
          </a:lstStyle>
          <a:p>
            <a:pPr algn="ctr" defTabSz="412750" hangingPunct="0">
              <a:defRPr/>
            </a:pPr>
            <a:r>
              <a:rPr lang="en-US" sz="1600" kern="0">
                <a:solidFill>
                  <a:schemeClr val="bg1"/>
                </a:solidFill>
                <a:latin typeface="微软雅黑" panose="020B0503020204020204" pitchFamily="34" charset="-122"/>
                <a:ea typeface="微软雅黑" panose="020B0503020204020204" pitchFamily="34" charset="-122"/>
              </a:rPr>
              <a:t>P</a:t>
            </a:r>
            <a:r>
              <a:rPr lang="en-US" altLang="zh-CN" sz="1600" kern="0">
                <a:solidFill>
                  <a:schemeClr val="bg1"/>
                </a:solidFill>
                <a:latin typeface="微软雅黑" panose="020B0503020204020204" pitchFamily="34" charset="-122"/>
                <a:ea typeface="微软雅黑" panose="020B0503020204020204" pitchFamily="34" charset="-122"/>
              </a:rPr>
              <a:t>olitical</a:t>
            </a:r>
            <a:endParaRPr lang="en-US" altLang="zh-CN" sz="1600" kern="0">
              <a:solidFill>
                <a:schemeClr val="bg1"/>
              </a:solidFill>
              <a:latin typeface="微软雅黑" panose="020B0503020204020204" pitchFamily="34" charset="-122"/>
              <a:ea typeface="微软雅黑" panose="020B0503020204020204" pitchFamily="34" charset="-122"/>
            </a:endParaRPr>
          </a:p>
          <a:p>
            <a:pPr algn="ctr" defTabSz="412750" hangingPunct="0">
              <a:defRPr/>
            </a:pPr>
            <a:r>
              <a:rPr lang="zh-CN" altLang="en-US" sz="1600" kern="0">
                <a:solidFill>
                  <a:schemeClr val="bg1"/>
                </a:solidFill>
                <a:latin typeface="微软雅黑" panose="020B0503020204020204" pitchFamily="34" charset="-122"/>
                <a:ea typeface="微软雅黑" panose="020B0503020204020204" pitchFamily="34" charset="-122"/>
              </a:rPr>
              <a:t>政治法规</a:t>
            </a:r>
            <a:endParaRPr sz="1600" kern="0">
              <a:solidFill>
                <a:schemeClr val="bg1"/>
              </a:solidFill>
              <a:latin typeface="微软雅黑" panose="020B0503020204020204" pitchFamily="34" charset="-122"/>
              <a:ea typeface="微软雅黑" panose="020B0503020204020204" pitchFamily="34" charset="-122"/>
            </a:endParaRPr>
          </a:p>
        </p:txBody>
      </p:sp>
      <p:sp>
        <p:nvSpPr>
          <p:cNvPr id="24" name="Lorem Ipsum is simply dummy text of the printing and typesetting industry. Lorem Ipsum has been the industry's standard dummy text ever since the 1500s, when an unknown printer took a galley of type and scrambled it to make a type specimen book. It has s"/>
          <p:cNvSpPr txBox="1"/>
          <p:nvPr/>
        </p:nvSpPr>
        <p:spPr>
          <a:xfrm>
            <a:off x="9596151" y="4009050"/>
            <a:ext cx="1593264" cy="1036181"/>
          </a:xfrm>
          <a:prstGeom prst="rect">
            <a:avLst/>
          </a:prstGeom>
          <a:ln w="12700">
            <a:miter lim="400000"/>
          </a:ln>
        </p:spPr>
        <p:txBody>
          <a:bodyPr lIns="25400" tIns="25400" rIns="25400" bIns="25400">
            <a:spAutoFit/>
          </a:bodyPr>
          <a:lstStyle/>
          <a:p>
            <a:pPr marL="285750" indent="-285750" defTabSz="412750" hangingPunct="0">
              <a:buFont typeface="Wingdings" panose="05000000000000000000" pitchFamily="2" charset="2"/>
              <a:buChar char="u"/>
              <a:defRPr sz="2500">
                <a:solidFill>
                  <a:srgbClr val="9D9F9D"/>
                </a:solidFill>
                <a:latin typeface="Barlow Medium"/>
                <a:ea typeface="Barlow Medium"/>
                <a:cs typeface="Barlow Medium"/>
                <a:sym typeface="Barlow Medium"/>
              </a:defRPr>
            </a:pPr>
            <a:r>
              <a:rPr lang="zh-CN" altLang="en-US" sz="1600" kern="0">
                <a:solidFill>
                  <a:srgbClr val="0E2044"/>
                </a:solidFill>
                <a:latin typeface="微软雅黑" panose="020B0503020204020204" pitchFamily="34" charset="-122"/>
                <a:ea typeface="微软雅黑" panose="020B0503020204020204" pitchFamily="34" charset="-122"/>
                <a:sym typeface="Barlow Medium"/>
              </a:rPr>
              <a:t>经济政治</a:t>
            </a:r>
            <a:endParaRPr lang="en-US" altLang="zh-CN" sz="1600" kern="0">
              <a:solidFill>
                <a:srgbClr val="0E2044"/>
              </a:solidFill>
              <a:latin typeface="微软雅黑" panose="020B0503020204020204" pitchFamily="34" charset="-122"/>
              <a:ea typeface="微软雅黑" panose="020B0503020204020204" pitchFamily="34" charset="-122"/>
              <a:sym typeface="Barlow Medium"/>
            </a:endParaRPr>
          </a:p>
          <a:p>
            <a:pPr marL="285750" indent="-285750" defTabSz="412750" hangingPunct="0">
              <a:buFont typeface="Wingdings" panose="05000000000000000000" pitchFamily="2" charset="2"/>
              <a:buChar char="u"/>
              <a:defRPr sz="2500">
                <a:solidFill>
                  <a:srgbClr val="9D9F9D"/>
                </a:solidFill>
                <a:latin typeface="Barlow Medium"/>
                <a:ea typeface="Barlow Medium"/>
                <a:cs typeface="Barlow Medium"/>
                <a:sym typeface="Barlow Medium"/>
              </a:defRPr>
            </a:pPr>
            <a:r>
              <a:rPr lang="zh-CN" altLang="en-US" sz="1600" kern="0">
                <a:solidFill>
                  <a:srgbClr val="0E2044"/>
                </a:solidFill>
                <a:latin typeface="微软雅黑" panose="020B0503020204020204" pitchFamily="34" charset="-122"/>
                <a:ea typeface="微软雅黑" panose="020B0503020204020204" pitchFamily="34" charset="-122"/>
                <a:sym typeface="Barlow Medium"/>
              </a:rPr>
              <a:t>社会政策</a:t>
            </a:r>
            <a:endParaRPr lang="en-US" altLang="zh-CN" sz="1600" kern="0">
              <a:solidFill>
                <a:srgbClr val="0E2044"/>
              </a:solidFill>
              <a:latin typeface="微软雅黑" panose="020B0503020204020204" pitchFamily="34" charset="-122"/>
              <a:ea typeface="微软雅黑" panose="020B0503020204020204" pitchFamily="34" charset="-122"/>
              <a:sym typeface="Barlow Medium"/>
            </a:endParaRPr>
          </a:p>
          <a:p>
            <a:pPr marL="285750" indent="-285750" defTabSz="412750" hangingPunct="0">
              <a:buFont typeface="Wingdings" panose="05000000000000000000" pitchFamily="2" charset="2"/>
              <a:buChar char="u"/>
              <a:defRPr sz="2500">
                <a:solidFill>
                  <a:srgbClr val="9D9F9D"/>
                </a:solidFill>
                <a:latin typeface="Barlow Medium"/>
                <a:ea typeface="Barlow Medium"/>
                <a:cs typeface="Barlow Medium"/>
                <a:sym typeface="Barlow Medium"/>
              </a:defRPr>
            </a:pPr>
            <a:r>
              <a:rPr lang="zh-CN" altLang="en-US" sz="1600" kern="0">
                <a:solidFill>
                  <a:srgbClr val="0E2044"/>
                </a:solidFill>
                <a:latin typeface="微软雅黑" panose="020B0503020204020204" pitchFamily="34" charset="-122"/>
                <a:ea typeface="微软雅黑" panose="020B0503020204020204" pitchFamily="34" charset="-122"/>
                <a:sym typeface="Barlow Medium"/>
              </a:rPr>
              <a:t>政治稳定</a:t>
            </a:r>
            <a:endParaRPr lang="en-US" altLang="zh-CN" sz="1600" kern="0">
              <a:solidFill>
                <a:srgbClr val="0E2044"/>
              </a:solidFill>
              <a:latin typeface="微软雅黑" panose="020B0503020204020204" pitchFamily="34" charset="-122"/>
              <a:ea typeface="微软雅黑" panose="020B0503020204020204" pitchFamily="34" charset="-122"/>
              <a:sym typeface="Barlow Medium"/>
            </a:endParaRPr>
          </a:p>
          <a:p>
            <a:pPr marL="285750" indent="-285750" defTabSz="412750" hangingPunct="0">
              <a:buFont typeface="Wingdings" panose="05000000000000000000" pitchFamily="2" charset="2"/>
              <a:buChar char="u"/>
              <a:defRPr sz="2500">
                <a:solidFill>
                  <a:srgbClr val="9D9F9D"/>
                </a:solidFill>
                <a:latin typeface="Barlow Medium"/>
                <a:ea typeface="Barlow Medium"/>
                <a:cs typeface="Barlow Medium"/>
                <a:sym typeface="Barlow Medium"/>
              </a:defRPr>
            </a:pPr>
            <a:r>
              <a:rPr lang="zh-CN" altLang="en-US" sz="1600" kern="0">
                <a:solidFill>
                  <a:srgbClr val="0E2044"/>
                </a:solidFill>
                <a:latin typeface="微软雅黑" panose="020B0503020204020204" pitchFamily="34" charset="-122"/>
                <a:ea typeface="微软雅黑" panose="020B0503020204020204" pitchFamily="34" charset="-122"/>
                <a:sym typeface="Barlow Medium"/>
              </a:rPr>
              <a:t>联盟</a:t>
            </a:r>
            <a:endParaRPr sz="1600" kern="0">
              <a:solidFill>
                <a:srgbClr val="0E2044"/>
              </a:solidFill>
              <a:latin typeface="微软雅黑" panose="020B0503020204020204" pitchFamily="34" charset="-122"/>
              <a:ea typeface="微软雅黑" panose="020B0503020204020204" pitchFamily="34" charset="-122"/>
              <a:sym typeface="Barlow Medium"/>
            </a:endParaRPr>
          </a:p>
        </p:txBody>
      </p:sp>
      <p:sp>
        <p:nvSpPr>
          <p:cNvPr id="26" name="文本框 25"/>
          <p:cNvSpPr txBox="1"/>
          <p:nvPr/>
        </p:nvSpPr>
        <p:spPr>
          <a:xfrm>
            <a:off x="654426" y="2830403"/>
            <a:ext cx="731520" cy="769441"/>
          </a:xfrm>
          <a:prstGeom prst="rect">
            <a:avLst/>
          </a:prstGeom>
          <a:noFill/>
        </p:spPr>
        <p:txBody>
          <a:bodyPr wrap="square" rtlCol="0">
            <a:spAutoFit/>
          </a:bodyPr>
          <a:lstStyle/>
          <a:p>
            <a:r>
              <a:rPr lang="en-US" altLang="zh-CN" sz="4400" b="1">
                <a:solidFill>
                  <a:schemeClr val="bg1"/>
                </a:solidFill>
                <a:latin typeface="微软雅黑" panose="020B0503020204020204" pitchFamily="34" charset="-122"/>
                <a:ea typeface="微软雅黑" panose="020B0503020204020204" pitchFamily="34" charset="-122"/>
              </a:rPr>
              <a:t>S</a:t>
            </a:r>
            <a:endParaRPr lang="zh-CN" altLang="en-US" sz="4400" b="1">
              <a:solidFill>
                <a:schemeClr val="bg1"/>
              </a:solidFill>
              <a:latin typeface="微软雅黑" panose="020B0503020204020204" pitchFamily="34" charset="-122"/>
              <a:ea typeface="微软雅黑" panose="020B0503020204020204" pitchFamily="34" charset="-122"/>
            </a:endParaRPr>
          </a:p>
        </p:txBody>
      </p:sp>
      <p:sp>
        <p:nvSpPr>
          <p:cNvPr id="27" name="文本框 26"/>
          <p:cNvSpPr txBox="1"/>
          <p:nvPr/>
        </p:nvSpPr>
        <p:spPr>
          <a:xfrm>
            <a:off x="2925546" y="2830402"/>
            <a:ext cx="441602" cy="769441"/>
          </a:xfrm>
          <a:prstGeom prst="rect">
            <a:avLst/>
          </a:prstGeom>
          <a:noFill/>
        </p:spPr>
        <p:txBody>
          <a:bodyPr wrap="square" rtlCol="0">
            <a:spAutoFit/>
          </a:bodyPr>
          <a:lstStyle/>
          <a:p>
            <a:r>
              <a:rPr lang="en-US" altLang="zh-CN" sz="4400" b="1">
                <a:solidFill>
                  <a:schemeClr val="bg1"/>
                </a:solidFill>
                <a:latin typeface="微软雅黑" panose="020B0503020204020204" pitchFamily="34" charset="-122"/>
                <a:ea typeface="微软雅黑" panose="020B0503020204020204" pitchFamily="34" charset="-122"/>
              </a:rPr>
              <a:t>T</a:t>
            </a:r>
            <a:endParaRPr lang="zh-CN" altLang="en-US" sz="4400" b="1">
              <a:solidFill>
                <a:schemeClr val="bg1"/>
              </a:solidFill>
              <a:latin typeface="微软雅黑" panose="020B0503020204020204" pitchFamily="34" charset="-122"/>
              <a:ea typeface="微软雅黑" panose="020B0503020204020204" pitchFamily="34" charset="-122"/>
            </a:endParaRPr>
          </a:p>
        </p:txBody>
      </p:sp>
      <p:sp>
        <p:nvSpPr>
          <p:cNvPr id="28" name="文本框 27"/>
          <p:cNvSpPr txBox="1"/>
          <p:nvPr/>
        </p:nvSpPr>
        <p:spPr>
          <a:xfrm>
            <a:off x="5155659" y="2850920"/>
            <a:ext cx="582869" cy="769441"/>
          </a:xfrm>
          <a:prstGeom prst="rect">
            <a:avLst/>
          </a:prstGeom>
          <a:noFill/>
        </p:spPr>
        <p:txBody>
          <a:bodyPr wrap="square" rtlCol="0">
            <a:spAutoFit/>
          </a:bodyPr>
          <a:lstStyle/>
          <a:p>
            <a:r>
              <a:rPr lang="en-US" altLang="zh-CN" sz="4400" b="1">
                <a:solidFill>
                  <a:schemeClr val="bg1"/>
                </a:solidFill>
                <a:latin typeface="微软雅黑" panose="020B0503020204020204" pitchFamily="34" charset="-122"/>
                <a:ea typeface="微软雅黑" panose="020B0503020204020204" pitchFamily="34" charset="-122"/>
              </a:rPr>
              <a:t>E</a:t>
            </a:r>
            <a:endParaRPr lang="zh-CN" altLang="en-US" sz="4400" b="1">
              <a:solidFill>
                <a:schemeClr val="bg1"/>
              </a:solidFill>
              <a:latin typeface="微软雅黑" panose="020B0503020204020204" pitchFamily="34" charset="-122"/>
              <a:ea typeface="微软雅黑" panose="020B0503020204020204" pitchFamily="34" charset="-122"/>
            </a:endParaRPr>
          </a:p>
        </p:txBody>
      </p:sp>
      <p:sp>
        <p:nvSpPr>
          <p:cNvPr id="29" name="文本框 28"/>
          <p:cNvSpPr txBox="1"/>
          <p:nvPr/>
        </p:nvSpPr>
        <p:spPr>
          <a:xfrm>
            <a:off x="7389398" y="2858536"/>
            <a:ext cx="582869" cy="769441"/>
          </a:xfrm>
          <a:prstGeom prst="rect">
            <a:avLst/>
          </a:prstGeom>
          <a:noFill/>
        </p:spPr>
        <p:txBody>
          <a:bodyPr wrap="square" rtlCol="0">
            <a:spAutoFit/>
          </a:bodyPr>
          <a:lstStyle/>
          <a:p>
            <a:r>
              <a:rPr lang="en-US" altLang="zh-CN" sz="4400" b="1">
                <a:solidFill>
                  <a:schemeClr val="bg1"/>
                </a:solidFill>
                <a:latin typeface="微软雅黑" panose="020B0503020204020204" pitchFamily="34" charset="-122"/>
                <a:ea typeface="微软雅黑" panose="020B0503020204020204" pitchFamily="34" charset="-122"/>
              </a:rPr>
              <a:t>E</a:t>
            </a:r>
            <a:endParaRPr lang="zh-CN" altLang="en-US" sz="4400" b="1">
              <a:solidFill>
                <a:schemeClr val="bg1"/>
              </a:solidFill>
              <a:latin typeface="微软雅黑" panose="020B0503020204020204" pitchFamily="34" charset="-122"/>
              <a:ea typeface="微软雅黑" panose="020B0503020204020204" pitchFamily="34" charset="-122"/>
            </a:endParaRPr>
          </a:p>
        </p:txBody>
      </p:sp>
      <p:sp>
        <p:nvSpPr>
          <p:cNvPr id="30" name="文本框 29"/>
          <p:cNvSpPr txBox="1"/>
          <p:nvPr/>
        </p:nvSpPr>
        <p:spPr>
          <a:xfrm>
            <a:off x="9553269" y="2831150"/>
            <a:ext cx="582869" cy="769441"/>
          </a:xfrm>
          <a:prstGeom prst="rect">
            <a:avLst/>
          </a:prstGeom>
          <a:noFill/>
        </p:spPr>
        <p:txBody>
          <a:bodyPr wrap="square" rtlCol="0">
            <a:spAutoFit/>
          </a:bodyPr>
          <a:lstStyle/>
          <a:p>
            <a:r>
              <a:rPr lang="en-US" altLang="zh-CN" sz="4400" b="1">
                <a:solidFill>
                  <a:schemeClr val="bg1"/>
                </a:solidFill>
                <a:latin typeface="微软雅黑" panose="020B0503020204020204" pitchFamily="34" charset="-122"/>
                <a:ea typeface="微软雅黑" panose="020B0503020204020204" pitchFamily="34" charset="-122"/>
              </a:rPr>
              <a:t>P</a:t>
            </a:r>
            <a:endParaRPr lang="zh-CN" altLang="en-US" sz="4400" b="1">
              <a:solidFill>
                <a:schemeClr val="bg1"/>
              </a:solidFill>
              <a:latin typeface="微软雅黑" panose="020B0503020204020204" pitchFamily="34" charset="-122"/>
              <a:ea typeface="微软雅黑" panose="020B0503020204020204" pitchFamily="34" charset="-122"/>
            </a:endParaRPr>
          </a:p>
        </p:txBody>
      </p:sp>
      <p:sp>
        <p:nvSpPr>
          <p:cNvPr id="25" name="文本框 24"/>
          <p:cNvSpPr txBox="1"/>
          <p:nvPr/>
        </p:nvSpPr>
        <p:spPr>
          <a:xfrm>
            <a:off x="817948" y="269402"/>
            <a:ext cx="7562367" cy="584775"/>
          </a:xfrm>
          <a:prstGeom prst="rect">
            <a:avLst/>
          </a:prstGeom>
          <a:noFill/>
        </p:spPr>
        <p:txBody>
          <a:bodyPr wrap="square">
            <a:spAutoFit/>
          </a:bodyPr>
          <a:lstStyle/>
          <a:p>
            <a:r>
              <a:rPr lang="en-US" altLang="zh-CN" sz="3200">
                <a:latin typeface="微软雅黑" panose="020B0503020204020204" pitchFamily="34" charset="-122"/>
                <a:ea typeface="微软雅黑" panose="020B0503020204020204" pitchFamily="34" charset="-122"/>
              </a:rPr>
              <a:t>STEEP</a:t>
            </a:r>
            <a:r>
              <a:rPr lang="zh-CN" altLang="en-US" sz="3200">
                <a:latin typeface="微软雅黑" panose="020B0503020204020204" pitchFamily="34" charset="-122"/>
                <a:ea typeface="微软雅黑" panose="020B0503020204020204" pitchFamily="34" charset="-122"/>
              </a:rPr>
              <a:t>分析模型</a:t>
            </a:r>
            <a:endParaRPr lang="zh-CN" altLang="en-US" sz="3200">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5:prstTrans prst="peelOff"/>
      </p:transition>
    </mc:Choice>
    <mc:Fallback>
      <p:transition spd="slow">
        <p:fade/>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灯片编号占位符 1"/>
          <p:cNvSpPr>
            <a:spLocks noGrp="1"/>
          </p:cNvSpPr>
          <p:nvPr>
            <p:ph type="sldNum" sz="quarter" idx="4294967295"/>
          </p:nvPr>
        </p:nvSpPr>
        <p:spPr>
          <a:xfrm>
            <a:off x="9162143" y="158750"/>
            <a:ext cx="2743200" cy="365125"/>
          </a:xfrm>
          <a:prstGeom prst="rect">
            <a:avLst/>
          </a:prstGeom>
        </p:spPr>
        <p:txBody>
          <a:bodyPr vert="horz" lIns="91440" tIns="45720" rIns="91440" bIns="45720" rtlCol="0" anchor="ctr"/>
          <a:lstStyle>
            <a:defPPr>
              <a:defRPr lang="zh-CN"/>
            </a:defPPr>
            <a:lvl1pPr marL="0" algn="r" defTabSz="914400" rtl="0" eaLnBrk="1" latinLnBrk="0" hangingPunct="1">
              <a:defRPr sz="1050" b="0" kern="1200">
                <a:solidFill>
                  <a:srgbClr val="002E1A"/>
                </a:solidFill>
                <a:latin typeface="Abadi" panose="020B0604020104020204" pitchFamily="34" charset="0"/>
                <a:ea typeface="微软雅黑" panose="020B0503020204020204" pitchFamily="34" charset="-122"/>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33161F78-D6A4-4A79-93D8-644D6A83810E}" type="slidenum">
              <a:rPr lang="zh-CN" altLang="en-US" smtClean="0"/>
            </a:fld>
            <a:endParaRPr lang="zh-CN" altLang="en-US"/>
          </a:p>
        </p:txBody>
      </p:sp>
      <p:sp>
        <p:nvSpPr>
          <p:cNvPr id="4" name="文本框 3"/>
          <p:cNvSpPr txBox="1"/>
          <p:nvPr/>
        </p:nvSpPr>
        <p:spPr>
          <a:xfrm>
            <a:off x="817948" y="915405"/>
            <a:ext cx="10204335" cy="338554"/>
          </a:xfrm>
          <a:prstGeom prst="rect">
            <a:avLst/>
          </a:prstGeom>
          <a:noFill/>
        </p:spPr>
        <p:txBody>
          <a:bodyPr wrap="square">
            <a:spAutoFit/>
          </a:bodyPr>
          <a:lstStyle/>
          <a:p>
            <a:r>
              <a:rPr lang="zh-CN" altLang="en-US" sz="1600">
                <a:solidFill>
                  <a:srgbClr val="191B1F"/>
                </a:solidFill>
                <a:latin typeface="微软雅黑" panose="020B0503020204020204" pitchFamily="34" charset="-122"/>
                <a:ea typeface="微软雅黑" panose="020B0503020204020204" pitchFamily="34" charset="-122"/>
              </a:rPr>
              <a:t>竞争对标分析是通过了解行业领先企业，将竞争对手</a:t>
            </a:r>
            <a:r>
              <a:rPr lang="en-US" altLang="zh-CN" sz="1600">
                <a:solidFill>
                  <a:srgbClr val="191B1F"/>
                </a:solidFill>
                <a:latin typeface="微软雅黑" panose="020B0503020204020204" pitchFamily="34" charset="-122"/>
                <a:ea typeface="微软雅黑" panose="020B0503020204020204" pitchFamily="34" charset="-122"/>
              </a:rPr>
              <a:t>/</a:t>
            </a:r>
            <a:r>
              <a:rPr lang="zh-CN" altLang="en-US" sz="1600">
                <a:solidFill>
                  <a:srgbClr val="191B1F"/>
                </a:solidFill>
                <a:latin typeface="微软雅黑" panose="020B0503020204020204" pitchFamily="34" charset="-122"/>
                <a:ea typeface="微软雅黑" panose="020B0503020204020204" pitchFamily="34" charset="-122"/>
              </a:rPr>
              <a:t>行业领先企业和我们自身做对比。</a:t>
            </a:r>
            <a:endParaRPr lang="zh-CN" altLang="en-US" sz="1600">
              <a:latin typeface="微软雅黑" panose="020B0503020204020204" pitchFamily="34" charset="-122"/>
              <a:ea typeface="微软雅黑" panose="020B0503020204020204" pitchFamily="34" charset="-122"/>
            </a:endParaRPr>
          </a:p>
        </p:txBody>
      </p:sp>
      <p:sp>
        <p:nvSpPr>
          <p:cNvPr id="5" name="等腰三角形 4"/>
          <p:cNvSpPr/>
          <p:nvPr/>
        </p:nvSpPr>
        <p:spPr>
          <a:xfrm>
            <a:off x="232182" y="1531437"/>
            <a:ext cx="8911110" cy="1145406"/>
          </a:xfrm>
          <a:prstGeom prst="triangle">
            <a:avLst/>
          </a:prstGeom>
          <a:solidFill>
            <a:srgbClr val="795696"/>
          </a:solidFill>
          <a:ln>
            <a:solidFill>
              <a:srgbClr val="79569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ltLang="zh-CN" sz="2400" b="1">
                <a:solidFill>
                  <a:schemeClr val="bg1"/>
                </a:solidFill>
                <a:latin typeface="微软雅黑" panose="020B0503020204020204" pitchFamily="34" charset="-122"/>
                <a:ea typeface="微软雅黑" panose="020B0503020204020204" pitchFamily="34" charset="-122"/>
              </a:rPr>
              <a:t>6.</a:t>
            </a:r>
            <a:r>
              <a:rPr lang="zh-CN" altLang="en-US" sz="2400" b="1">
                <a:solidFill>
                  <a:schemeClr val="bg1"/>
                </a:solidFill>
                <a:latin typeface="微软雅黑" panose="020B0503020204020204" pitchFamily="34" charset="-122"/>
                <a:ea typeface="微软雅黑" panose="020B0503020204020204" pitchFamily="34" charset="-122"/>
              </a:rPr>
              <a:t>财务绩效</a:t>
            </a:r>
            <a:endParaRPr lang="en-US" altLang="zh-CN" sz="2400" b="1">
              <a:solidFill>
                <a:schemeClr val="bg1"/>
              </a:solidFill>
              <a:latin typeface="微软雅黑" panose="020B0503020204020204" pitchFamily="34" charset="-122"/>
              <a:ea typeface="微软雅黑" panose="020B0503020204020204" pitchFamily="34" charset="-122"/>
            </a:endParaRPr>
          </a:p>
          <a:p>
            <a:pPr algn="ctr"/>
            <a:endParaRPr lang="en-US" altLang="zh-CN" sz="800">
              <a:solidFill>
                <a:schemeClr val="bg1"/>
              </a:solidFill>
              <a:latin typeface="微软雅黑" panose="020B0503020204020204" pitchFamily="34" charset="-122"/>
              <a:ea typeface="微软雅黑" panose="020B0503020204020204" pitchFamily="34" charset="-122"/>
            </a:endParaRPr>
          </a:p>
          <a:p>
            <a:pPr algn="ctr"/>
            <a:r>
              <a:rPr lang="en-US" altLang="zh-CN" sz="1600">
                <a:solidFill>
                  <a:schemeClr val="bg1"/>
                </a:solidFill>
                <a:latin typeface="微软雅黑" panose="020B0503020204020204" pitchFamily="34" charset="-122"/>
                <a:ea typeface="微软雅黑" panose="020B0503020204020204" pitchFamily="34" charset="-122"/>
              </a:rPr>
              <a:t>-</a:t>
            </a:r>
            <a:r>
              <a:rPr lang="zh-CN" altLang="en-US" sz="1600">
                <a:solidFill>
                  <a:schemeClr val="bg1"/>
                </a:solidFill>
                <a:latin typeface="微软雅黑" panose="020B0503020204020204" pitchFamily="34" charset="-122"/>
                <a:ea typeface="微软雅黑" panose="020B0503020204020204" pitchFamily="34" charset="-122"/>
              </a:rPr>
              <a:t>销售收入        </a:t>
            </a:r>
            <a:r>
              <a:rPr lang="en-US" altLang="zh-CN" sz="1600">
                <a:solidFill>
                  <a:schemeClr val="bg1"/>
                </a:solidFill>
                <a:latin typeface="微软雅黑" panose="020B0503020204020204" pitchFamily="34" charset="-122"/>
                <a:ea typeface="微软雅黑" panose="020B0503020204020204" pitchFamily="34" charset="-122"/>
              </a:rPr>
              <a:t>-</a:t>
            </a:r>
            <a:r>
              <a:rPr lang="zh-CN" altLang="en-US" sz="1600">
                <a:solidFill>
                  <a:schemeClr val="bg1"/>
                </a:solidFill>
                <a:latin typeface="微软雅黑" panose="020B0503020204020204" pitchFamily="34" charset="-122"/>
                <a:ea typeface="微软雅黑" panose="020B0503020204020204" pitchFamily="34" charset="-122"/>
              </a:rPr>
              <a:t>利润</a:t>
            </a:r>
            <a:endParaRPr lang="en-US" altLang="zh-CN" sz="1600">
              <a:solidFill>
                <a:schemeClr val="bg1"/>
              </a:solidFill>
              <a:latin typeface="微软雅黑" panose="020B0503020204020204" pitchFamily="34" charset="-122"/>
              <a:ea typeface="微软雅黑" panose="020B0503020204020204" pitchFamily="34" charset="-122"/>
            </a:endParaRPr>
          </a:p>
          <a:p>
            <a:pPr algn="ctr"/>
            <a:endParaRPr lang="en-US" altLang="zh-CN" sz="1600">
              <a:solidFill>
                <a:schemeClr val="bg1"/>
              </a:solidFill>
              <a:latin typeface="微软雅黑" panose="020B0503020204020204" pitchFamily="34" charset="-122"/>
              <a:ea typeface="微软雅黑" panose="020B0503020204020204" pitchFamily="34" charset="-122"/>
            </a:endParaRPr>
          </a:p>
          <a:p>
            <a:pPr algn="ctr"/>
            <a:endParaRPr lang="en-US" altLang="zh-CN" sz="1600">
              <a:solidFill>
                <a:schemeClr val="bg1"/>
              </a:solidFill>
              <a:latin typeface="微软雅黑" panose="020B0503020204020204" pitchFamily="34" charset="-122"/>
              <a:ea typeface="微软雅黑" panose="020B0503020204020204" pitchFamily="34" charset="-122"/>
            </a:endParaRPr>
          </a:p>
        </p:txBody>
      </p:sp>
      <p:sp>
        <p:nvSpPr>
          <p:cNvPr id="7" name="矩形 6"/>
          <p:cNvSpPr/>
          <p:nvPr/>
        </p:nvSpPr>
        <p:spPr>
          <a:xfrm>
            <a:off x="291803" y="2797193"/>
            <a:ext cx="2140659" cy="2050181"/>
          </a:xfrm>
          <a:prstGeom prst="rect">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ltLang="zh-CN" sz="2400" b="1">
                <a:solidFill>
                  <a:schemeClr val="tx1"/>
                </a:solidFill>
                <a:latin typeface="微软雅黑" panose="020B0503020204020204" pitchFamily="34" charset="-122"/>
                <a:ea typeface="微软雅黑" panose="020B0503020204020204" pitchFamily="34" charset="-122"/>
              </a:rPr>
              <a:t>2.</a:t>
            </a:r>
            <a:r>
              <a:rPr lang="zh-CN" altLang="en-US" sz="2400" b="1">
                <a:solidFill>
                  <a:schemeClr val="tx1"/>
                </a:solidFill>
                <a:latin typeface="微软雅黑" panose="020B0503020204020204" pitchFamily="34" charset="-122"/>
                <a:ea typeface="微软雅黑" panose="020B0503020204020204" pitchFamily="34" charset="-122"/>
              </a:rPr>
              <a:t>战略</a:t>
            </a:r>
            <a:endParaRPr lang="en-US" altLang="zh-CN" sz="2400" b="1">
              <a:solidFill>
                <a:schemeClr val="tx1"/>
              </a:solidFill>
              <a:latin typeface="微软雅黑" panose="020B0503020204020204" pitchFamily="34" charset="-122"/>
              <a:ea typeface="微软雅黑" panose="020B0503020204020204" pitchFamily="34" charset="-122"/>
            </a:endParaRPr>
          </a:p>
          <a:p>
            <a:pPr algn="ctr"/>
            <a:endParaRPr lang="en-US" altLang="zh-CN" sz="800">
              <a:solidFill>
                <a:schemeClr val="tx1"/>
              </a:solidFill>
              <a:latin typeface="微软雅黑" panose="020B0503020204020204" pitchFamily="34" charset="-122"/>
              <a:ea typeface="微软雅黑" panose="020B0503020204020204" pitchFamily="34" charset="-122"/>
            </a:endParaRPr>
          </a:p>
          <a:p>
            <a:r>
              <a:rPr lang="en-US" altLang="zh-CN" sz="1600">
                <a:solidFill>
                  <a:schemeClr val="tx1"/>
                </a:solidFill>
                <a:latin typeface="微软雅黑" panose="020B0503020204020204" pitchFamily="34" charset="-122"/>
                <a:ea typeface="微软雅黑" panose="020B0503020204020204" pitchFamily="34" charset="-122"/>
              </a:rPr>
              <a:t>      -</a:t>
            </a:r>
            <a:r>
              <a:rPr lang="zh-CN" altLang="en-US" sz="1600">
                <a:solidFill>
                  <a:schemeClr val="tx1"/>
                </a:solidFill>
                <a:latin typeface="微软雅黑" panose="020B0503020204020204" pitchFamily="34" charset="-122"/>
                <a:ea typeface="微软雅黑" panose="020B0503020204020204" pitchFamily="34" charset="-122"/>
              </a:rPr>
              <a:t>使命</a:t>
            </a:r>
            <a:endParaRPr lang="en-US" altLang="zh-CN" sz="1600">
              <a:solidFill>
                <a:schemeClr val="tx1"/>
              </a:solidFill>
              <a:latin typeface="微软雅黑" panose="020B0503020204020204" pitchFamily="34" charset="-122"/>
              <a:ea typeface="微软雅黑" panose="020B0503020204020204" pitchFamily="34" charset="-122"/>
            </a:endParaRPr>
          </a:p>
          <a:p>
            <a:r>
              <a:rPr lang="en-US" altLang="zh-CN" sz="1600">
                <a:solidFill>
                  <a:schemeClr val="tx1"/>
                </a:solidFill>
                <a:latin typeface="微软雅黑" panose="020B0503020204020204" pitchFamily="34" charset="-122"/>
                <a:ea typeface="微软雅黑" panose="020B0503020204020204" pitchFamily="34" charset="-122"/>
              </a:rPr>
              <a:t>      -</a:t>
            </a:r>
            <a:r>
              <a:rPr lang="zh-CN" altLang="en-US" sz="1600">
                <a:solidFill>
                  <a:schemeClr val="tx1"/>
                </a:solidFill>
                <a:latin typeface="微软雅黑" panose="020B0503020204020204" pitchFamily="34" charset="-122"/>
                <a:ea typeface="微软雅黑" panose="020B0503020204020204" pitchFamily="34" charset="-122"/>
              </a:rPr>
              <a:t>愿景</a:t>
            </a:r>
            <a:endParaRPr lang="en-US" altLang="zh-CN" sz="1600">
              <a:solidFill>
                <a:schemeClr val="tx1"/>
              </a:solidFill>
              <a:latin typeface="微软雅黑" panose="020B0503020204020204" pitchFamily="34" charset="-122"/>
              <a:ea typeface="微软雅黑" panose="020B0503020204020204" pitchFamily="34" charset="-122"/>
            </a:endParaRPr>
          </a:p>
          <a:p>
            <a:r>
              <a:rPr lang="en-US" altLang="zh-CN" sz="1600">
                <a:solidFill>
                  <a:schemeClr val="tx1"/>
                </a:solidFill>
                <a:latin typeface="微软雅黑" panose="020B0503020204020204" pitchFamily="34" charset="-122"/>
                <a:ea typeface="微软雅黑" panose="020B0503020204020204" pitchFamily="34" charset="-122"/>
              </a:rPr>
              <a:t>      -</a:t>
            </a:r>
            <a:r>
              <a:rPr lang="zh-CN" altLang="en-US" sz="1600">
                <a:solidFill>
                  <a:schemeClr val="tx1"/>
                </a:solidFill>
                <a:latin typeface="微软雅黑" panose="020B0503020204020204" pitchFamily="34" charset="-122"/>
                <a:ea typeface="微软雅黑" panose="020B0503020204020204" pitchFamily="34" charset="-122"/>
              </a:rPr>
              <a:t>公司战略</a:t>
            </a:r>
            <a:endParaRPr lang="en-US" altLang="zh-CN" sz="1600">
              <a:solidFill>
                <a:schemeClr val="tx1"/>
              </a:solidFill>
              <a:latin typeface="微软雅黑" panose="020B0503020204020204" pitchFamily="34" charset="-122"/>
              <a:ea typeface="微软雅黑" panose="020B0503020204020204" pitchFamily="34" charset="-122"/>
            </a:endParaRPr>
          </a:p>
          <a:p>
            <a:r>
              <a:rPr lang="en-US" altLang="zh-CN" sz="1600">
                <a:solidFill>
                  <a:schemeClr val="tx1"/>
                </a:solidFill>
                <a:latin typeface="微软雅黑" panose="020B0503020204020204" pitchFamily="34" charset="-122"/>
                <a:ea typeface="微软雅黑" panose="020B0503020204020204" pitchFamily="34" charset="-122"/>
              </a:rPr>
              <a:t>      -</a:t>
            </a:r>
            <a:r>
              <a:rPr lang="zh-CN" altLang="en-US" sz="1600">
                <a:solidFill>
                  <a:schemeClr val="tx1"/>
                </a:solidFill>
                <a:latin typeface="微软雅黑" panose="020B0503020204020204" pitchFamily="34" charset="-122"/>
                <a:ea typeface="微软雅黑" panose="020B0503020204020204" pitchFamily="34" charset="-122"/>
              </a:rPr>
              <a:t>市场定位</a:t>
            </a:r>
            <a:endParaRPr lang="en-US" altLang="zh-CN" sz="1600">
              <a:solidFill>
                <a:schemeClr val="tx1"/>
              </a:solidFill>
              <a:latin typeface="微软雅黑" panose="020B0503020204020204" pitchFamily="34" charset="-122"/>
              <a:ea typeface="微软雅黑" panose="020B0503020204020204" pitchFamily="34" charset="-122"/>
            </a:endParaRPr>
          </a:p>
          <a:p>
            <a:endParaRPr lang="zh-CN" altLang="en-US" sz="1600">
              <a:solidFill>
                <a:schemeClr val="tx1"/>
              </a:solidFill>
              <a:latin typeface="微软雅黑" panose="020B0503020204020204" pitchFamily="34" charset="-122"/>
              <a:ea typeface="微软雅黑" panose="020B0503020204020204" pitchFamily="34" charset="-122"/>
            </a:endParaRPr>
          </a:p>
        </p:txBody>
      </p:sp>
      <p:sp>
        <p:nvSpPr>
          <p:cNvPr id="8" name="矩形 7"/>
          <p:cNvSpPr/>
          <p:nvPr/>
        </p:nvSpPr>
        <p:spPr>
          <a:xfrm>
            <a:off x="2516179" y="2797192"/>
            <a:ext cx="2140659" cy="2050181"/>
          </a:xfrm>
          <a:prstGeom prst="rect">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ltLang="zh-CN" sz="2400" b="1">
                <a:solidFill>
                  <a:schemeClr val="tx1"/>
                </a:solidFill>
                <a:latin typeface="微软雅黑" panose="020B0503020204020204" pitchFamily="34" charset="-122"/>
                <a:ea typeface="微软雅黑" panose="020B0503020204020204" pitchFamily="34" charset="-122"/>
              </a:rPr>
              <a:t>3.</a:t>
            </a:r>
            <a:r>
              <a:rPr lang="zh-CN" altLang="en-US" sz="2400" b="1">
                <a:solidFill>
                  <a:schemeClr val="tx1"/>
                </a:solidFill>
                <a:latin typeface="微软雅黑" panose="020B0503020204020204" pitchFamily="34" charset="-122"/>
                <a:ea typeface="微软雅黑" panose="020B0503020204020204" pitchFamily="34" charset="-122"/>
              </a:rPr>
              <a:t>价值定位</a:t>
            </a:r>
            <a:endParaRPr lang="en-US" altLang="zh-CN" sz="2400" b="1">
              <a:solidFill>
                <a:schemeClr val="tx1"/>
              </a:solidFill>
              <a:latin typeface="微软雅黑" panose="020B0503020204020204" pitchFamily="34" charset="-122"/>
              <a:ea typeface="微软雅黑" panose="020B0503020204020204" pitchFamily="34" charset="-122"/>
            </a:endParaRPr>
          </a:p>
          <a:p>
            <a:endParaRPr lang="en-US" altLang="zh-CN" sz="800">
              <a:solidFill>
                <a:schemeClr val="tx1"/>
              </a:solidFill>
              <a:latin typeface="微软雅黑" panose="020B0503020204020204" pitchFamily="34" charset="-122"/>
              <a:ea typeface="微软雅黑" panose="020B0503020204020204" pitchFamily="34" charset="-122"/>
            </a:endParaRPr>
          </a:p>
          <a:p>
            <a:r>
              <a:rPr lang="en-US" altLang="zh-CN" sz="1600">
                <a:solidFill>
                  <a:schemeClr val="tx1"/>
                </a:solidFill>
                <a:latin typeface="微软雅黑" panose="020B0503020204020204" pitchFamily="34" charset="-122"/>
                <a:ea typeface="微软雅黑" panose="020B0503020204020204" pitchFamily="34" charset="-122"/>
              </a:rPr>
              <a:t>  -</a:t>
            </a:r>
            <a:r>
              <a:rPr lang="zh-CN" altLang="en-US" sz="1600">
                <a:solidFill>
                  <a:schemeClr val="tx1"/>
                </a:solidFill>
                <a:latin typeface="微软雅黑" panose="020B0503020204020204" pitchFamily="34" charset="-122"/>
                <a:ea typeface="微软雅黑" panose="020B0503020204020204" pitchFamily="34" charset="-122"/>
              </a:rPr>
              <a:t>关键客户细分</a:t>
            </a:r>
            <a:endParaRPr lang="en-US" altLang="zh-CN" sz="1600">
              <a:solidFill>
                <a:schemeClr val="tx1"/>
              </a:solidFill>
              <a:latin typeface="微软雅黑" panose="020B0503020204020204" pitchFamily="34" charset="-122"/>
              <a:ea typeface="微软雅黑" panose="020B0503020204020204" pitchFamily="34" charset="-122"/>
            </a:endParaRPr>
          </a:p>
          <a:p>
            <a:r>
              <a:rPr lang="en-US" altLang="zh-CN" sz="1600">
                <a:solidFill>
                  <a:schemeClr val="tx1"/>
                </a:solidFill>
                <a:latin typeface="微软雅黑" panose="020B0503020204020204" pitchFamily="34" charset="-122"/>
                <a:ea typeface="微软雅黑" panose="020B0503020204020204" pitchFamily="34" charset="-122"/>
              </a:rPr>
              <a:t>  -</a:t>
            </a:r>
            <a:r>
              <a:rPr lang="zh-CN" altLang="en-US" sz="1600">
                <a:solidFill>
                  <a:schemeClr val="tx1"/>
                </a:solidFill>
                <a:latin typeface="微软雅黑" panose="020B0503020204020204" pitchFamily="34" charset="-122"/>
                <a:ea typeface="微软雅黑" panose="020B0503020204020204" pitchFamily="34" charset="-122"/>
              </a:rPr>
              <a:t>关键产品交付</a:t>
            </a:r>
            <a:endParaRPr lang="en-US" altLang="zh-CN" sz="1600">
              <a:solidFill>
                <a:schemeClr val="tx1"/>
              </a:solidFill>
              <a:latin typeface="微软雅黑" panose="020B0503020204020204" pitchFamily="34" charset="-122"/>
              <a:ea typeface="微软雅黑" panose="020B0503020204020204" pitchFamily="34" charset="-122"/>
            </a:endParaRPr>
          </a:p>
          <a:p>
            <a:r>
              <a:rPr lang="en-US" altLang="zh-CN" sz="1600">
                <a:solidFill>
                  <a:schemeClr val="tx1"/>
                </a:solidFill>
                <a:latin typeface="微软雅黑" panose="020B0503020204020204" pitchFamily="34" charset="-122"/>
                <a:ea typeface="微软雅黑" panose="020B0503020204020204" pitchFamily="34" charset="-122"/>
              </a:rPr>
              <a:t>  =</a:t>
            </a:r>
            <a:r>
              <a:rPr lang="zh-CN" altLang="en-US" sz="1600">
                <a:solidFill>
                  <a:schemeClr val="tx1"/>
                </a:solidFill>
                <a:latin typeface="微软雅黑" panose="020B0503020204020204" pitchFamily="34" charset="-122"/>
                <a:ea typeface="微软雅黑" panose="020B0503020204020204" pitchFamily="34" charset="-122"/>
              </a:rPr>
              <a:t>关键服务交付</a:t>
            </a:r>
            <a:endParaRPr lang="en-US" altLang="zh-CN" sz="1600">
              <a:solidFill>
                <a:schemeClr val="tx1"/>
              </a:solidFill>
              <a:latin typeface="微软雅黑" panose="020B0503020204020204" pitchFamily="34" charset="-122"/>
              <a:ea typeface="微软雅黑" panose="020B0503020204020204" pitchFamily="34" charset="-122"/>
            </a:endParaRPr>
          </a:p>
          <a:p>
            <a:r>
              <a:rPr lang="en-US" altLang="zh-CN" sz="1600">
                <a:solidFill>
                  <a:schemeClr val="tx1"/>
                </a:solidFill>
                <a:latin typeface="微软雅黑" panose="020B0503020204020204" pitchFamily="34" charset="-122"/>
                <a:ea typeface="微软雅黑" panose="020B0503020204020204" pitchFamily="34" charset="-122"/>
              </a:rPr>
              <a:t>  -</a:t>
            </a:r>
            <a:r>
              <a:rPr lang="zh-CN" altLang="en-US" sz="1600">
                <a:solidFill>
                  <a:schemeClr val="tx1"/>
                </a:solidFill>
                <a:latin typeface="微软雅黑" panose="020B0503020204020204" pitchFamily="34" charset="-122"/>
                <a:ea typeface="微软雅黑" panose="020B0503020204020204" pitchFamily="34" charset="-122"/>
              </a:rPr>
              <a:t>区域重点</a:t>
            </a:r>
            <a:endParaRPr lang="en-US" altLang="zh-CN" sz="1600">
              <a:solidFill>
                <a:schemeClr val="tx1"/>
              </a:solidFill>
              <a:latin typeface="微软雅黑" panose="020B0503020204020204" pitchFamily="34" charset="-122"/>
              <a:ea typeface="微软雅黑" panose="020B0503020204020204" pitchFamily="34" charset="-122"/>
            </a:endParaRPr>
          </a:p>
          <a:p>
            <a:r>
              <a:rPr lang="en-US" altLang="zh-CN" sz="1600">
                <a:solidFill>
                  <a:schemeClr val="tx1"/>
                </a:solidFill>
                <a:latin typeface="微软雅黑" panose="020B0503020204020204" pitchFamily="34" charset="-122"/>
                <a:ea typeface="微软雅黑" panose="020B0503020204020204" pitchFamily="34" charset="-122"/>
              </a:rPr>
              <a:t>  -</a:t>
            </a:r>
            <a:r>
              <a:rPr lang="zh-CN" altLang="en-US" sz="1600">
                <a:solidFill>
                  <a:schemeClr val="tx1"/>
                </a:solidFill>
                <a:latin typeface="微软雅黑" panose="020B0503020204020204" pitchFamily="34" charset="-122"/>
                <a:ea typeface="微软雅黑" panose="020B0503020204020204" pitchFamily="34" charset="-122"/>
              </a:rPr>
              <a:t>定价</a:t>
            </a:r>
            <a:endParaRPr lang="zh-CN" altLang="en-US" sz="1600">
              <a:solidFill>
                <a:schemeClr val="tx1"/>
              </a:solidFill>
              <a:latin typeface="微软雅黑" panose="020B0503020204020204" pitchFamily="34" charset="-122"/>
              <a:ea typeface="微软雅黑" panose="020B0503020204020204" pitchFamily="34" charset="-122"/>
            </a:endParaRPr>
          </a:p>
        </p:txBody>
      </p:sp>
      <p:sp>
        <p:nvSpPr>
          <p:cNvPr id="9" name="矩形 8"/>
          <p:cNvSpPr/>
          <p:nvPr/>
        </p:nvSpPr>
        <p:spPr>
          <a:xfrm>
            <a:off x="4778256" y="2797192"/>
            <a:ext cx="2140659" cy="2050181"/>
          </a:xfrm>
          <a:prstGeom prst="rect">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ltLang="zh-CN" sz="2400" b="1">
                <a:solidFill>
                  <a:schemeClr val="tx1"/>
                </a:solidFill>
                <a:latin typeface="微软雅黑" panose="020B0503020204020204" pitchFamily="34" charset="-122"/>
                <a:ea typeface="微软雅黑" panose="020B0503020204020204" pitchFamily="34" charset="-122"/>
              </a:rPr>
              <a:t>4.</a:t>
            </a:r>
            <a:r>
              <a:rPr lang="zh-CN" altLang="en-US" sz="2400" b="1">
                <a:solidFill>
                  <a:schemeClr val="tx1"/>
                </a:solidFill>
                <a:latin typeface="微软雅黑" panose="020B0503020204020204" pitchFamily="34" charset="-122"/>
                <a:ea typeface="微软雅黑" panose="020B0503020204020204" pitchFamily="34" charset="-122"/>
              </a:rPr>
              <a:t>价值交付</a:t>
            </a:r>
            <a:endParaRPr lang="en-US" altLang="zh-CN" sz="2400" b="1">
              <a:solidFill>
                <a:schemeClr val="tx1"/>
              </a:solidFill>
              <a:latin typeface="微软雅黑" panose="020B0503020204020204" pitchFamily="34" charset="-122"/>
              <a:ea typeface="微软雅黑" panose="020B0503020204020204" pitchFamily="34" charset="-122"/>
            </a:endParaRPr>
          </a:p>
          <a:p>
            <a:endParaRPr lang="en-US" altLang="zh-CN" sz="800">
              <a:solidFill>
                <a:schemeClr val="tx1"/>
              </a:solidFill>
              <a:latin typeface="微软雅黑" panose="020B0503020204020204" pitchFamily="34" charset="-122"/>
              <a:ea typeface="微软雅黑" panose="020B0503020204020204" pitchFamily="34" charset="-122"/>
            </a:endParaRPr>
          </a:p>
          <a:p>
            <a:r>
              <a:rPr lang="en-US" altLang="zh-CN" sz="1600">
                <a:solidFill>
                  <a:schemeClr val="tx1"/>
                </a:solidFill>
                <a:latin typeface="微软雅黑" panose="020B0503020204020204" pitchFamily="34" charset="-122"/>
                <a:ea typeface="微软雅黑" panose="020B0503020204020204" pitchFamily="34" charset="-122"/>
              </a:rPr>
              <a:t>-</a:t>
            </a:r>
            <a:r>
              <a:rPr lang="zh-CN" altLang="en-US" sz="1600">
                <a:solidFill>
                  <a:schemeClr val="tx1"/>
                </a:solidFill>
                <a:latin typeface="微软雅黑" panose="020B0503020204020204" pitchFamily="34" charset="-122"/>
                <a:ea typeface="微软雅黑" panose="020B0503020204020204" pitchFamily="34" charset="-122"/>
              </a:rPr>
              <a:t>研发</a:t>
            </a:r>
            <a:endParaRPr lang="en-US" altLang="zh-CN" sz="1600">
              <a:solidFill>
                <a:schemeClr val="tx1"/>
              </a:solidFill>
              <a:latin typeface="微软雅黑" panose="020B0503020204020204" pitchFamily="34" charset="-122"/>
              <a:ea typeface="微软雅黑" panose="020B0503020204020204" pitchFamily="34" charset="-122"/>
            </a:endParaRPr>
          </a:p>
          <a:p>
            <a:r>
              <a:rPr lang="en-US" altLang="zh-CN" sz="1600">
                <a:solidFill>
                  <a:schemeClr val="tx1"/>
                </a:solidFill>
                <a:latin typeface="微软雅黑" panose="020B0503020204020204" pitchFamily="34" charset="-122"/>
                <a:ea typeface="微软雅黑" panose="020B0503020204020204" pitchFamily="34" charset="-122"/>
              </a:rPr>
              <a:t>-</a:t>
            </a:r>
            <a:r>
              <a:rPr lang="zh-CN" altLang="en-US" sz="1600">
                <a:solidFill>
                  <a:schemeClr val="tx1"/>
                </a:solidFill>
                <a:latin typeface="微软雅黑" panose="020B0503020204020204" pitchFamily="34" charset="-122"/>
                <a:ea typeface="微软雅黑" panose="020B0503020204020204" pitchFamily="34" charset="-122"/>
              </a:rPr>
              <a:t>制造和供应链</a:t>
            </a:r>
            <a:endParaRPr lang="en-US" altLang="zh-CN" sz="1600">
              <a:solidFill>
                <a:schemeClr val="tx1"/>
              </a:solidFill>
              <a:latin typeface="微软雅黑" panose="020B0503020204020204" pitchFamily="34" charset="-122"/>
              <a:ea typeface="微软雅黑" panose="020B0503020204020204" pitchFamily="34" charset="-122"/>
            </a:endParaRPr>
          </a:p>
          <a:p>
            <a:r>
              <a:rPr lang="en-US" altLang="zh-CN" sz="1600">
                <a:solidFill>
                  <a:schemeClr val="tx1"/>
                </a:solidFill>
                <a:latin typeface="微软雅黑" panose="020B0503020204020204" pitchFamily="34" charset="-122"/>
                <a:ea typeface="微软雅黑" panose="020B0503020204020204" pitchFamily="34" charset="-122"/>
              </a:rPr>
              <a:t>-</a:t>
            </a:r>
            <a:r>
              <a:rPr lang="zh-CN" altLang="en-US" sz="1600">
                <a:solidFill>
                  <a:schemeClr val="tx1"/>
                </a:solidFill>
                <a:latin typeface="微软雅黑" panose="020B0503020204020204" pitchFamily="34" charset="-122"/>
                <a:ea typeface="微软雅黑" panose="020B0503020204020204" pitchFamily="34" charset="-122"/>
              </a:rPr>
              <a:t>市场营销</a:t>
            </a:r>
            <a:r>
              <a:rPr lang="en-US" altLang="zh-CN" sz="1600">
                <a:solidFill>
                  <a:schemeClr val="tx1"/>
                </a:solidFill>
                <a:latin typeface="微软雅黑" panose="020B0503020204020204" pitchFamily="34" charset="-122"/>
                <a:ea typeface="微软雅黑" panose="020B0503020204020204" pitchFamily="34" charset="-122"/>
              </a:rPr>
              <a:t>/</a:t>
            </a:r>
            <a:r>
              <a:rPr lang="zh-CN" altLang="en-US" sz="1600">
                <a:solidFill>
                  <a:schemeClr val="tx1"/>
                </a:solidFill>
                <a:latin typeface="微软雅黑" panose="020B0503020204020204" pitchFamily="34" charset="-122"/>
                <a:ea typeface="微软雅黑" panose="020B0503020204020204" pitchFamily="34" charset="-122"/>
              </a:rPr>
              <a:t>广告促销</a:t>
            </a:r>
            <a:endParaRPr lang="en-US" altLang="zh-CN" sz="1600">
              <a:solidFill>
                <a:schemeClr val="tx1"/>
              </a:solidFill>
              <a:latin typeface="微软雅黑" panose="020B0503020204020204" pitchFamily="34" charset="-122"/>
              <a:ea typeface="微软雅黑" panose="020B0503020204020204" pitchFamily="34" charset="-122"/>
            </a:endParaRPr>
          </a:p>
          <a:p>
            <a:r>
              <a:rPr lang="en-US" altLang="zh-CN" sz="1600">
                <a:solidFill>
                  <a:schemeClr val="tx1"/>
                </a:solidFill>
                <a:latin typeface="微软雅黑" panose="020B0503020204020204" pitchFamily="34" charset="-122"/>
                <a:ea typeface="微软雅黑" panose="020B0503020204020204" pitchFamily="34" charset="-122"/>
              </a:rPr>
              <a:t>-</a:t>
            </a:r>
            <a:r>
              <a:rPr lang="zh-CN" altLang="en-US" sz="1600">
                <a:solidFill>
                  <a:schemeClr val="tx1"/>
                </a:solidFill>
                <a:latin typeface="微软雅黑" panose="020B0503020204020204" pitchFamily="34" charset="-122"/>
                <a:ea typeface="微软雅黑" panose="020B0503020204020204" pitchFamily="34" charset="-122"/>
              </a:rPr>
              <a:t>销售和分销渠道</a:t>
            </a:r>
            <a:endParaRPr lang="en-US" altLang="zh-CN" sz="1600">
              <a:solidFill>
                <a:schemeClr val="tx1"/>
              </a:solidFill>
              <a:latin typeface="微软雅黑" panose="020B0503020204020204" pitchFamily="34" charset="-122"/>
              <a:ea typeface="微软雅黑" panose="020B0503020204020204" pitchFamily="34" charset="-122"/>
            </a:endParaRPr>
          </a:p>
          <a:p>
            <a:r>
              <a:rPr lang="en-US" altLang="zh-CN" sz="1600">
                <a:solidFill>
                  <a:schemeClr val="tx1"/>
                </a:solidFill>
                <a:latin typeface="微软雅黑" panose="020B0503020204020204" pitchFamily="34" charset="-122"/>
                <a:ea typeface="微软雅黑" panose="020B0503020204020204" pitchFamily="34" charset="-122"/>
              </a:rPr>
              <a:t>-</a:t>
            </a:r>
            <a:r>
              <a:rPr lang="zh-CN" altLang="en-US" sz="1600">
                <a:solidFill>
                  <a:schemeClr val="tx1"/>
                </a:solidFill>
                <a:latin typeface="微软雅黑" panose="020B0503020204020204" pitchFamily="34" charset="-122"/>
                <a:ea typeface="微软雅黑" panose="020B0503020204020204" pitchFamily="34" charset="-122"/>
              </a:rPr>
              <a:t>客户服务</a:t>
            </a:r>
            <a:endParaRPr lang="zh-CN" altLang="en-US" sz="1600">
              <a:solidFill>
                <a:schemeClr val="tx1"/>
              </a:solidFill>
              <a:latin typeface="微软雅黑" panose="020B0503020204020204" pitchFamily="34" charset="-122"/>
              <a:ea typeface="微软雅黑" panose="020B0503020204020204" pitchFamily="34" charset="-122"/>
            </a:endParaRPr>
          </a:p>
        </p:txBody>
      </p:sp>
      <p:sp>
        <p:nvSpPr>
          <p:cNvPr id="10" name="矩形 9"/>
          <p:cNvSpPr/>
          <p:nvPr/>
        </p:nvSpPr>
        <p:spPr>
          <a:xfrm>
            <a:off x="7002632" y="2797191"/>
            <a:ext cx="2140659" cy="2050181"/>
          </a:xfrm>
          <a:prstGeom prst="rect">
            <a:avLst/>
          </a:prstGeom>
          <a:noFill/>
          <a:ln>
            <a:solidFill>
              <a:srgbClr val="0F417B"/>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US" altLang="zh-CN" sz="2400" b="1">
                <a:solidFill>
                  <a:schemeClr val="tx1"/>
                </a:solidFill>
                <a:latin typeface="微软雅黑" panose="020B0503020204020204" pitchFamily="34" charset="-122"/>
                <a:ea typeface="微软雅黑" panose="020B0503020204020204" pitchFamily="34" charset="-122"/>
              </a:rPr>
              <a:t>5.</a:t>
            </a:r>
            <a:r>
              <a:rPr lang="zh-CN" altLang="en-US" sz="2400" b="1">
                <a:solidFill>
                  <a:schemeClr val="tx1"/>
                </a:solidFill>
                <a:latin typeface="微软雅黑" panose="020B0503020204020204" pitchFamily="34" charset="-122"/>
                <a:ea typeface="微软雅黑" panose="020B0503020204020204" pitchFamily="34" charset="-122"/>
              </a:rPr>
              <a:t>组织</a:t>
            </a:r>
            <a:r>
              <a:rPr lang="en-US" altLang="zh-CN" sz="2400" b="1">
                <a:solidFill>
                  <a:schemeClr val="tx1"/>
                </a:solidFill>
                <a:latin typeface="微软雅黑" panose="020B0503020204020204" pitchFamily="34" charset="-122"/>
                <a:ea typeface="微软雅黑" panose="020B0503020204020204" pitchFamily="34" charset="-122"/>
              </a:rPr>
              <a:t>/</a:t>
            </a:r>
            <a:r>
              <a:rPr lang="zh-CN" altLang="en-US" sz="2400" b="1">
                <a:solidFill>
                  <a:schemeClr val="tx1"/>
                </a:solidFill>
                <a:latin typeface="微软雅黑" panose="020B0503020204020204" pitchFamily="34" charset="-122"/>
                <a:ea typeface="微软雅黑" panose="020B0503020204020204" pitchFamily="34" charset="-122"/>
              </a:rPr>
              <a:t>所有权</a:t>
            </a:r>
            <a:endParaRPr lang="en-US" altLang="zh-CN" sz="2400" b="1">
              <a:solidFill>
                <a:schemeClr val="tx1"/>
              </a:solidFill>
              <a:latin typeface="微软雅黑" panose="020B0503020204020204" pitchFamily="34" charset="-122"/>
              <a:ea typeface="微软雅黑" panose="020B0503020204020204" pitchFamily="34" charset="-122"/>
            </a:endParaRPr>
          </a:p>
          <a:p>
            <a:endParaRPr lang="en-US" altLang="zh-CN" sz="800">
              <a:solidFill>
                <a:schemeClr val="tx1"/>
              </a:solidFill>
              <a:latin typeface="微软雅黑" panose="020B0503020204020204" pitchFamily="34" charset="-122"/>
              <a:ea typeface="微软雅黑" panose="020B0503020204020204" pitchFamily="34" charset="-122"/>
            </a:endParaRPr>
          </a:p>
          <a:p>
            <a:r>
              <a:rPr lang="en-US" altLang="zh-CN" sz="1600">
                <a:solidFill>
                  <a:schemeClr val="tx1"/>
                </a:solidFill>
                <a:latin typeface="微软雅黑" panose="020B0503020204020204" pitchFamily="34" charset="-122"/>
                <a:ea typeface="微软雅黑" panose="020B0503020204020204" pitchFamily="34" charset="-122"/>
              </a:rPr>
              <a:t>      -</a:t>
            </a:r>
            <a:r>
              <a:rPr lang="zh-CN" altLang="en-US" sz="1600">
                <a:solidFill>
                  <a:schemeClr val="tx1"/>
                </a:solidFill>
                <a:latin typeface="微软雅黑" panose="020B0503020204020204" pitchFamily="34" charset="-122"/>
                <a:ea typeface="微软雅黑" panose="020B0503020204020204" pitchFamily="34" charset="-122"/>
              </a:rPr>
              <a:t>组织结构</a:t>
            </a:r>
            <a:endParaRPr lang="en-US" altLang="zh-CN" sz="1600">
              <a:solidFill>
                <a:schemeClr val="tx1"/>
              </a:solidFill>
              <a:latin typeface="微软雅黑" panose="020B0503020204020204" pitchFamily="34" charset="-122"/>
              <a:ea typeface="微软雅黑" panose="020B0503020204020204" pitchFamily="34" charset="-122"/>
            </a:endParaRPr>
          </a:p>
          <a:p>
            <a:r>
              <a:rPr lang="en-US" altLang="zh-CN" sz="1600">
                <a:solidFill>
                  <a:schemeClr val="tx1"/>
                </a:solidFill>
                <a:latin typeface="微软雅黑" panose="020B0503020204020204" pitchFamily="34" charset="-122"/>
                <a:ea typeface="微软雅黑" panose="020B0503020204020204" pitchFamily="34" charset="-122"/>
              </a:rPr>
              <a:t>      -</a:t>
            </a:r>
            <a:r>
              <a:rPr lang="zh-CN" altLang="en-US" sz="1600">
                <a:solidFill>
                  <a:schemeClr val="tx1"/>
                </a:solidFill>
                <a:latin typeface="微软雅黑" panose="020B0503020204020204" pitchFamily="34" charset="-122"/>
                <a:ea typeface="微软雅黑" panose="020B0503020204020204" pitchFamily="34" charset="-122"/>
              </a:rPr>
              <a:t>所有权结构</a:t>
            </a:r>
            <a:endParaRPr lang="en-US" altLang="zh-CN" sz="1600">
              <a:solidFill>
                <a:schemeClr val="tx1"/>
              </a:solidFill>
              <a:latin typeface="微软雅黑" panose="020B0503020204020204" pitchFamily="34" charset="-122"/>
              <a:ea typeface="微软雅黑" panose="020B0503020204020204" pitchFamily="34" charset="-122"/>
            </a:endParaRPr>
          </a:p>
          <a:p>
            <a:endParaRPr lang="en-US" altLang="zh-CN" sz="1600">
              <a:solidFill>
                <a:schemeClr val="tx1"/>
              </a:solidFill>
              <a:latin typeface="微软雅黑" panose="020B0503020204020204" pitchFamily="34" charset="-122"/>
              <a:ea typeface="微软雅黑" panose="020B0503020204020204" pitchFamily="34" charset="-122"/>
            </a:endParaRPr>
          </a:p>
          <a:p>
            <a:endParaRPr lang="en-US" altLang="zh-CN" sz="1600">
              <a:solidFill>
                <a:schemeClr val="tx1"/>
              </a:solidFill>
              <a:latin typeface="微软雅黑" panose="020B0503020204020204" pitchFamily="34" charset="-122"/>
              <a:ea typeface="微软雅黑" panose="020B0503020204020204" pitchFamily="34" charset="-122"/>
            </a:endParaRPr>
          </a:p>
          <a:p>
            <a:endParaRPr lang="zh-CN" altLang="en-US" sz="1600">
              <a:solidFill>
                <a:schemeClr val="tx1"/>
              </a:solidFill>
              <a:latin typeface="微软雅黑" panose="020B0503020204020204" pitchFamily="34" charset="-122"/>
              <a:ea typeface="微软雅黑" panose="020B0503020204020204" pitchFamily="34" charset="-122"/>
            </a:endParaRPr>
          </a:p>
        </p:txBody>
      </p:sp>
      <p:sp>
        <p:nvSpPr>
          <p:cNvPr id="11" name="矩形 10"/>
          <p:cNvSpPr/>
          <p:nvPr/>
        </p:nvSpPr>
        <p:spPr>
          <a:xfrm>
            <a:off x="286657" y="4967720"/>
            <a:ext cx="8875486" cy="1385433"/>
          </a:xfrm>
          <a:prstGeom prst="rect">
            <a:avLst/>
          </a:prstGeom>
          <a:solidFill>
            <a:srgbClr val="0E2044"/>
          </a:solidFill>
          <a:ln>
            <a:solidFill>
              <a:srgbClr val="0F417B"/>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ltLang="zh-CN" sz="2400" b="1">
                <a:solidFill>
                  <a:schemeClr val="bg1"/>
                </a:solidFill>
                <a:latin typeface="微软雅黑" panose="020B0503020204020204" pitchFamily="34" charset="-122"/>
                <a:ea typeface="微软雅黑" panose="020B0503020204020204" pitchFamily="34" charset="-122"/>
              </a:rPr>
              <a:t>1.</a:t>
            </a:r>
            <a:r>
              <a:rPr lang="zh-CN" altLang="en-US" sz="2400" b="1">
                <a:solidFill>
                  <a:schemeClr val="bg1"/>
                </a:solidFill>
                <a:latin typeface="微软雅黑" panose="020B0503020204020204" pitchFamily="34" charset="-122"/>
                <a:ea typeface="微软雅黑" panose="020B0503020204020204" pitchFamily="34" charset="-122"/>
              </a:rPr>
              <a:t>背景信息</a:t>
            </a:r>
            <a:endParaRPr lang="en-US" altLang="zh-CN" sz="2400" b="1">
              <a:solidFill>
                <a:schemeClr val="bg1"/>
              </a:solidFill>
              <a:latin typeface="微软雅黑" panose="020B0503020204020204" pitchFamily="34" charset="-122"/>
              <a:ea typeface="微软雅黑" panose="020B0503020204020204" pitchFamily="34" charset="-122"/>
            </a:endParaRPr>
          </a:p>
          <a:p>
            <a:pPr algn="ctr"/>
            <a:endParaRPr lang="en-US" altLang="zh-CN" sz="800">
              <a:solidFill>
                <a:schemeClr val="bg1"/>
              </a:solidFill>
              <a:latin typeface="微软雅黑" panose="020B0503020204020204" pitchFamily="34" charset="-122"/>
              <a:ea typeface="微软雅黑" panose="020B0503020204020204" pitchFamily="34" charset="-122"/>
            </a:endParaRPr>
          </a:p>
          <a:p>
            <a:pPr algn="ctr"/>
            <a:r>
              <a:rPr lang="en-US" altLang="zh-CN" sz="1600">
                <a:solidFill>
                  <a:schemeClr val="bg1"/>
                </a:solidFill>
                <a:latin typeface="微软雅黑" panose="020B0503020204020204" pitchFamily="34" charset="-122"/>
                <a:ea typeface="微软雅黑" panose="020B0503020204020204" pitchFamily="34" charset="-122"/>
              </a:rPr>
              <a:t>-</a:t>
            </a:r>
            <a:r>
              <a:rPr lang="zh-CN" altLang="en-US" sz="1600">
                <a:solidFill>
                  <a:schemeClr val="bg1"/>
                </a:solidFill>
                <a:latin typeface="微软雅黑" panose="020B0503020204020204" pitchFamily="34" charset="-122"/>
                <a:ea typeface="微软雅黑" panose="020B0503020204020204" pitchFamily="34" charset="-122"/>
              </a:rPr>
              <a:t>公司地点                </a:t>
            </a:r>
            <a:r>
              <a:rPr lang="en-US" altLang="zh-CN" sz="1600">
                <a:solidFill>
                  <a:schemeClr val="bg1"/>
                </a:solidFill>
                <a:latin typeface="微软雅黑" panose="020B0503020204020204" pitchFamily="34" charset="-122"/>
                <a:ea typeface="微软雅黑" panose="020B0503020204020204" pitchFamily="34" charset="-122"/>
              </a:rPr>
              <a:t>-</a:t>
            </a:r>
            <a:r>
              <a:rPr lang="zh-CN" altLang="en-US" sz="1600">
                <a:solidFill>
                  <a:schemeClr val="bg1"/>
                </a:solidFill>
                <a:latin typeface="微软雅黑" panose="020B0503020204020204" pitchFamily="34" charset="-122"/>
                <a:ea typeface="微软雅黑" panose="020B0503020204020204" pitchFamily="34" charset="-122"/>
              </a:rPr>
              <a:t>管理团队              </a:t>
            </a:r>
            <a:r>
              <a:rPr lang="en-US" altLang="zh-CN" sz="1600">
                <a:solidFill>
                  <a:schemeClr val="bg1"/>
                </a:solidFill>
                <a:latin typeface="微软雅黑" panose="020B0503020204020204" pitchFamily="34" charset="-122"/>
                <a:ea typeface="微软雅黑" panose="020B0503020204020204" pitchFamily="34" charset="-122"/>
              </a:rPr>
              <a:t>-</a:t>
            </a:r>
            <a:r>
              <a:rPr lang="zh-CN" altLang="en-US" sz="1600">
                <a:solidFill>
                  <a:schemeClr val="bg1"/>
                </a:solidFill>
                <a:latin typeface="微软雅黑" panose="020B0503020204020204" pitchFamily="34" charset="-122"/>
                <a:ea typeface="微软雅黑" panose="020B0503020204020204" pitchFamily="34" charset="-122"/>
              </a:rPr>
              <a:t>创立时间</a:t>
            </a:r>
            <a:endParaRPr lang="en-US" altLang="zh-CN" sz="1600">
              <a:solidFill>
                <a:schemeClr val="bg1"/>
              </a:solidFill>
              <a:latin typeface="微软雅黑" panose="020B0503020204020204" pitchFamily="34" charset="-122"/>
              <a:ea typeface="微软雅黑" panose="020B0503020204020204" pitchFamily="34" charset="-122"/>
            </a:endParaRPr>
          </a:p>
          <a:p>
            <a:r>
              <a:rPr lang="en-US" altLang="zh-CN" sz="1600">
                <a:solidFill>
                  <a:schemeClr val="bg1"/>
                </a:solidFill>
                <a:latin typeface="微软雅黑" panose="020B0503020204020204" pitchFamily="34" charset="-122"/>
                <a:ea typeface="微软雅黑" panose="020B0503020204020204" pitchFamily="34" charset="-122"/>
              </a:rPr>
              <a:t>                                   -</a:t>
            </a:r>
            <a:r>
              <a:rPr lang="zh-CN" altLang="en-US" sz="1600">
                <a:solidFill>
                  <a:schemeClr val="bg1"/>
                </a:solidFill>
                <a:latin typeface="微软雅黑" panose="020B0503020204020204" pitchFamily="34" charset="-122"/>
                <a:ea typeface="微软雅黑" panose="020B0503020204020204" pitchFamily="34" charset="-122"/>
              </a:rPr>
              <a:t>注册资本                </a:t>
            </a:r>
            <a:r>
              <a:rPr lang="en-US" altLang="zh-CN" sz="1600">
                <a:solidFill>
                  <a:schemeClr val="bg1"/>
                </a:solidFill>
                <a:latin typeface="微软雅黑" panose="020B0503020204020204" pitchFamily="34" charset="-122"/>
                <a:ea typeface="微软雅黑" panose="020B0503020204020204" pitchFamily="34" charset="-122"/>
              </a:rPr>
              <a:t>-</a:t>
            </a:r>
            <a:r>
              <a:rPr lang="zh-CN" altLang="en-US" sz="1600">
                <a:solidFill>
                  <a:schemeClr val="bg1"/>
                </a:solidFill>
                <a:latin typeface="微软雅黑" panose="020B0503020204020204" pitchFamily="34" charset="-122"/>
                <a:ea typeface="微软雅黑" panose="020B0503020204020204" pitchFamily="34" charset="-122"/>
              </a:rPr>
              <a:t>员工数量             </a:t>
            </a:r>
            <a:r>
              <a:rPr lang="en-US" altLang="zh-CN" sz="1600">
                <a:solidFill>
                  <a:schemeClr val="bg1"/>
                </a:solidFill>
                <a:latin typeface="微软雅黑" panose="020B0503020204020204" pitchFamily="34" charset="-122"/>
                <a:ea typeface="微软雅黑" panose="020B0503020204020204" pitchFamily="34" charset="-122"/>
              </a:rPr>
              <a:t>-</a:t>
            </a:r>
            <a:r>
              <a:rPr lang="zh-CN" altLang="en-US" sz="1600">
                <a:solidFill>
                  <a:schemeClr val="bg1"/>
                </a:solidFill>
                <a:latin typeface="微软雅黑" panose="020B0503020204020204" pitchFamily="34" charset="-122"/>
                <a:ea typeface="微软雅黑" panose="020B0503020204020204" pitchFamily="34" charset="-122"/>
              </a:rPr>
              <a:t>发展势力分析</a:t>
            </a:r>
            <a:endParaRPr lang="zh-CN" altLang="en-US" sz="1600">
              <a:solidFill>
                <a:schemeClr val="bg1"/>
              </a:solidFill>
              <a:latin typeface="微软雅黑" panose="020B0503020204020204" pitchFamily="34" charset="-122"/>
              <a:ea typeface="微软雅黑" panose="020B0503020204020204" pitchFamily="34" charset="-122"/>
            </a:endParaRPr>
          </a:p>
        </p:txBody>
      </p:sp>
      <p:sp>
        <p:nvSpPr>
          <p:cNvPr id="14" name="矩形 13"/>
          <p:cNvSpPr/>
          <p:nvPr/>
        </p:nvSpPr>
        <p:spPr>
          <a:xfrm>
            <a:off x="9264709" y="2443747"/>
            <a:ext cx="2853497" cy="1260909"/>
          </a:xfrm>
          <a:prstGeom prst="rect">
            <a:avLst/>
          </a:prstGeom>
          <a:noFill/>
          <a:ln>
            <a:solidFill>
              <a:srgbClr val="79569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zh-CN" altLang="en-US" sz="1600">
                <a:solidFill>
                  <a:schemeClr val="tx1"/>
                </a:solidFill>
                <a:latin typeface="微软雅黑" panose="020B0503020204020204" pitchFamily="34" charset="-122"/>
                <a:ea typeface="微软雅黑" panose="020B0503020204020204" pitchFamily="34" charset="-122"/>
              </a:rPr>
              <a:t>借鉴对方在战略和运营层面的成功经验，帮助我们确定行业关键成功因素</a:t>
            </a:r>
            <a:endParaRPr lang="zh-CN" altLang="en-US" sz="1600">
              <a:solidFill>
                <a:schemeClr val="tx1"/>
              </a:solidFill>
              <a:latin typeface="微软雅黑" panose="020B0503020204020204" pitchFamily="34" charset="-122"/>
              <a:ea typeface="微软雅黑" panose="020B0503020204020204" pitchFamily="34" charset="-122"/>
            </a:endParaRPr>
          </a:p>
        </p:txBody>
      </p:sp>
      <p:sp>
        <p:nvSpPr>
          <p:cNvPr id="15" name="矩形 14"/>
          <p:cNvSpPr/>
          <p:nvPr/>
        </p:nvSpPr>
        <p:spPr>
          <a:xfrm>
            <a:off x="9283561" y="3764529"/>
            <a:ext cx="2853497" cy="1260909"/>
          </a:xfrm>
          <a:prstGeom prst="rect">
            <a:avLst/>
          </a:prstGeom>
          <a:noFill/>
          <a:ln>
            <a:solidFill>
              <a:srgbClr val="79569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zh-CN" altLang="en-US" sz="1600">
                <a:solidFill>
                  <a:schemeClr val="tx1"/>
                </a:solidFill>
                <a:latin typeface="微软雅黑" panose="020B0503020204020204" pitchFamily="34" charset="-122"/>
                <a:ea typeface="微软雅黑" panose="020B0503020204020204" pitchFamily="34" charset="-122"/>
              </a:rPr>
              <a:t>了解对标和金针菇企业在关注哪些细分市场，以便发现和进一步论证市场机会。</a:t>
            </a:r>
            <a:endParaRPr lang="zh-CN" altLang="en-US" sz="1600">
              <a:solidFill>
                <a:schemeClr val="tx1"/>
              </a:solidFill>
              <a:latin typeface="微软雅黑" panose="020B0503020204020204" pitchFamily="34" charset="-122"/>
              <a:ea typeface="微软雅黑" panose="020B0503020204020204" pitchFamily="34" charset="-122"/>
            </a:endParaRPr>
          </a:p>
        </p:txBody>
      </p:sp>
      <p:sp>
        <p:nvSpPr>
          <p:cNvPr id="16" name="矩形 15"/>
          <p:cNvSpPr/>
          <p:nvPr/>
        </p:nvSpPr>
        <p:spPr>
          <a:xfrm>
            <a:off x="9264708" y="5092244"/>
            <a:ext cx="2853497" cy="1260909"/>
          </a:xfrm>
          <a:prstGeom prst="rect">
            <a:avLst/>
          </a:prstGeom>
          <a:noFill/>
          <a:ln>
            <a:solidFill>
              <a:srgbClr val="79569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zh-CN" altLang="en-US" sz="1600">
                <a:solidFill>
                  <a:schemeClr val="tx1"/>
                </a:solidFill>
                <a:latin typeface="微软雅黑" panose="020B0503020204020204" pitchFamily="34" charset="-122"/>
                <a:ea typeface="微软雅黑" panose="020B0503020204020204" pitchFamily="34" charset="-122"/>
              </a:rPr>
              <a:t>明确自身在竞争中的优势和差距，以便在战略确定后制定改进措施。</a:t>
            </a:r>
            <a:endParaRPr lang="zh-CN" altLang="en-US" sz="1600">
              <a:solidFill>
                <a:schemeClr val="tx1"/>
              </a:solidFill>
              <a:latin typeface="微软雅黑" panose="020B0503020204020204" pitchFamily="34" charset="-122"/>
              <a:ea typeface="微软雅黑" panose="020B0503020204020204" pitchFamily="34" charset="-122"/>
            </a:endParaRPr>
          </a:p>
        </p:txBody>
      </p:sp>
      <p:sp>
        <p:nvSpPr>
          <p:cNvPr id="17" name="文本框 16"/>
          <p:cNvSpPr txBox="1"/>
          <p:nvPr/>
        </p:nvSpPr>
        <p:spPr>
          <a:xfrm>
            <a:off x="217465" y="6435434"/>
            <a:ext cx="9121581" cy="307777"/>
          </a:xfrm>
          <a:prstGeom prst="rect">
            <a:avLst/>
          </a:prstGeom>
          <a:noFill/>
        </p:spPr>
        <p:txBody>
          <a:bodyPr wrap="square" rtlCol="0">
            <a:spAutoFit/>
          </a:bodyPr>
          <a:lstStyle/>
          <a:p>
            <a:r>
              <a:rPr lang="zh-CN" altLang="en-US" sz="1400">
                <a:latin typeface="微软雅黑" panose="020B0503020204020204" pitchFamily="34" charset="-122"/>
                <a:ea typeface="微软雅黑" panose="020B0503020204020204" pitchFamily="34" charset="-122"/>
              </a:rPr>
              <a:t>对标分析框架为全面的分析框架，可根据自身情况选取其中的模块和维度进行分析</a:t>
            </a:r>
            <a:endParaRPr lang="zh-CN" altLang="en-US" sz="1400">
              <a:latin typeface="微软雅黑" panose="020B0503020204020204" pitchFamily="34" charset="-122"/>
              <a:ea typeface="微软雅黑" panose="020B0503020204020204" pitchFamily="34" charset="-122"/>
            </a:endParaRPr>
          </a:p>
        </p:txBody>
      </p:sp>
      <p:sp>
        <p:nvSpPr>
          <p:cNvPr id="6" name="文本框 5"/>
          <p:cNvSpPr txBox="1"/>
          <p:nvPr/>
        </p:nvSpPr>
        <p:spPr>
          <a:xfrm>
            <a:off x="817948" y="269402"/>
            <a:ext cx="7562367" cy="584775"/>
          </a:xfrm>
          <a:prstGeom prst="rect">
            <a:avLst/>
          </a:prstGeom>
          <a:noFill/>
        </p:spPr>
        <p:txBody>
          <a:bodyPr wrap="square">
            <a:spAutoFit/>
          </a:bodyPr>
          <a:lstStyle/>
          <a:p>
            <a:r>
              <a:rPr lang="zh-CN" altLang="en-US" sz="3200">
                <a:latin typeface="微软雅黑" panose="020B0503020204020204" pitchFamily="34" charset="-122"/>
                <a:ea typeface="微软雅黑" panose="020B0503020204020204" pitchFamily="34" charset="-122"/>
              </a:rPr>
              <a:t>竞争对标分析模型</a:t>
            </a:r>
            <a:endParaRPr lang="zh-CN" altLang="en-US" sz="3200">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5:prstTrans prst="peelOff"/>
      </p:transition>
    </mc:Choice>
    <mc:Fallback>
      <p:transition spd="slow">
        <p:fade/>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灯片编号占位符 1"/>
          <p:cNvSpPr>
            <a:spLocks noGrp="1"/>
          </p:cNvSpPr>
          <p:nvPr>
            <p:ph type="sldNum" sz="quarter" idx="4294967295"/>
          </p:nvPr>
        </p:nvSpPr>
        <p:spPr>
          <a:xfrm>
            <a:off x="9162143" y="158750"/>
            <a:ext cx="2743200" cy="365125"/>
          </a:xfrm>
          <a:prstGeom prst="rect">
            <a:avLst/>
          </a:prstGeom>
        </p:spPr>
        <p:txBody>
          <a:bodyPr vert="horz" lIns="91440" tIns="45720" rIns="91440" bIns="45720" rtlCol="0" anchor="ctr"/>
          <a:lstStyle>
            <a:defPPr>
              <a:defRPr lang="zh-CN"/>
            </a:defPPr>
            <a:lvl1pPr marL="0" algn="r" defTabSz="914400" rtl="0" eaLnBrk="1" latinLnBrk="0" hangingPunct="1">
              <a:defRPr sz="1050" b="0" kern="1200">
                <a:solidFill>
                  <a:srgbClr val="002E1A"/>
                </a:solidFill>
                <a:latin typeface="Abadi" panose="020B0604020104020204" pitchFamily="34" charset="0"/>
                <a:ea typeface="微软雅黑" panose="020B0503020204020204" pitchFamily="34" charset="-122"/>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33161F78-D6A4-4A79-93D8-644D6A83810E}" type="slidenum">
              <a:rPr lang="zh-CN" altLang="en-US" smtClean="0"/>
            </a:fld>
            <a:endParaRPr lang="zh-CN" altLang="en-US"/>
          </a:p>
        </p:txBody>
      </p:sp>
      <p:grpSp>
        <p:nvGrpSpPr>
          <p:cNvPr id="33" name="组合 32"/>
          <p:cNvGrpSpPr/>
          <p:nvPr/>
        </p:nvGrpSpPr>
        <p:grpSpPr>
          <a:xfrm>
            <a:off x="1335009" y="1347678"/>
            <a:ext cx="10095296" cy="5027372"/>
            <a:chOff x="1010653" y="1244651"/>
            <a:chExt cx="10095296" cy="5027372"/>
          </a:xfrm>
        </p:grpSpPr>
        <p:grpSp>
          <p:nvGrpSpPr>
            <p:cNvPr id="25" name="组合 24"/>
            <p:cNvGrpSpPr/>
            <p:nvPr/>
          </p:nvGrpSpPr>
          <p:grpSpPr>
            <a:xfrm>
              <a:off x="10496669" y="1500163"/>
              <a:ext cx="446513" cy="4734171"/>
              <a:chOff x="9634948" y="1358104"/>
              <a:chExt cx="446513" cy="4734171"/>
            </a:xfrm>
          </p:grpSpPr>
          <p:sp>
            <p:nvSpPr>
              <p:cNvPr id="26" name="矩形 25"/>
              <p:cNvSpPr/>
              <p:nvPr/>
            </p:nvSpPr>
            <p:spPr>
              <a:xfrm rot="18363036">
                <a:off x="8491013" y="4515203"/>
                <a:ext cx="2721007" cy="433137"/>
              </a:xfrm>
              <a:prstGeom prst="rect">
                <a:avLst/>
              </a:prstGeom>
              <a:solidFill>
                <a:srgbClr val="795696"/>
              </a:solidFill>
              <a:ln>
                <a:solidFill>
                  <a:srgbClr val="79569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zh-CN" altLang="en-US">
                    <a:latin typeface="微软雅黑" panose="020B0503020204020204" pitchFamily="34" charset="-122"/>
                    <a:ea typeface="微软雅黑" panose="020B0503020204020204" pitchFamily="34" charset="-122"/>
                  </a:rPr>
                  <a:t>未来收益</a:t>
                </a:r>
                <a:endParaRPr lang="zh-CN" altLang="en-US">
                  <a:latin typeface="微软雅黑" panose="020B0503020204020204" pitchFamily="34" charset="-122"/>
                  <a:ea typeface="微软雅黑" panose="020B0503020204020204" pitchFamily="34" charset="-122"/>
                </a:endParaRPr>
              </a:p>
            </p:txBody>
          </p:sp>
          <p:sp>
            <p:nvSpPr>
              <p:cNvPr id="27" name="矩形 26"/>
              <p:cNvSpPr/>
              <p:nvPr/>
            </p:nvSpPr>
            <p:spPr>
              <a:xfrm rot="3293971">
                <a:off x="8472185" y="2534243"/>
                <a:ext cx="2785416" cy="433137"/>
              </a:xfrm>
              <a:prstGeom prst="rect">
                <a:avLst/>
              </a:prstGeom>
              <a:solidFill>
                <a:srgbClr val="795696"/>
              </a:solidFill>
              <a:ln>
                <a:solidFill>
                  <a:srgbClr val="79569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zh-CN" altLang="en-US">
                    <a:latin typeface="微软雅黑" panose="020B0503020204020204" pitchFamily="34" charset="-122"/>
                    <a:ea typeface="微软雅黑" panose="020B0503020204020204" pitchFamily="34" charset="-122"/>
                  </a:rPr>
                  <a:t>未来收益</a:t>
                </a:r>
                <a:endParaRPr lang="zh-CN" altLang="en-US">
                  <a:latin typeface="微软雅黑" panose="020B0503020204020204" pitchFamily="34" charset="-122"/>
                  <a:ea typeface="微软雅黑" panose="020B0503020204020204" pitchFamily="34" charset="-122"/>
                </a:endParaRPr>
              </a:p>
            </p:txBody>
          </p:sp>
        </p:grpSp>
        <p:sp>
          <p:nvSpPr>
            <p:cNvPr id="6" name="矩形 5"/>
            <p:cNvSpPr/>
            <p:nvPr/>
          </p:nvSpPr>
          <p:spPr>
            <a:xfrm>
              <a:off x="1010653" y="1867301"/>
              <a:ext cx="8277564" cy="433137"/>
            </a:xfrm>
            <a:prstGeom prst="rect">
              <a:avLst/>
            </a:prstGeom>
            <a:solidFill>
              <a:schemeClr val="bg1"/>
            </a:solidFill>
            <a:ln>
              <a:solidFill>
                <a:srgbClr val="79569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zh-CN" altLang="en-US">
                  <a:solidFill>
                    <a:schemeClr val="tx1"/>
                  </a:solidFill>
                  <a:latin typeface="微软雅黑" panose="020B0503020204020204" pitchFamily="34" charset="-122"/>
                  <a:ea typeface="微软雅黑" panose="020B0503020204020204" pitchFamily="34" charset="-122"/>
                </a:rPr>
                <a:t>企业基础设施（财务、计划等）</a:t>
              </a:r>
              <a:endParaRPr lang="zh-CN" altLang="en-US">
                <a:solidFill>
                  <a:schemeClr val="tx1"/>
                </a:solidFill>
                <a:latin typeface="微软雅黑" panose="020B0503020204020204" pitchFamily="34" charset="-122"/>
                <a:ea typeface="微软雅黑" panose="020B0503020204020204" pitchFamily="34" charset="-122"/>
              </a:endParaRPr>
            </a:p>
          </p:txBody>
        </p:sp>
        <p:sp>
          <p:nvSpPr>
            <p:cNvPr id="7" name="矩形 6"/>
            <p:cNvSpPr/>
            <p:nvPr/>
          </p:nvSpPr>
          <p:spPr>
            <a:xfrm>
              <a:off x="1010653" y="2350520"/>
              <a:ext cx="8333887" cy="433137"/>
            </a:xfrm>
            <a:prstGeom prst="rect">
              <a:avLst/>
            </a:prstGeom>
            <a:solidFill>
              <a:schemeClr val="bg1"/>
            </a:solidFill>
            <a:ln>
              <a:solidFill>
                <a:srgbClr val="79569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zh-CN" altLang="en-US">
                  <a:solidFill>
                    <a:schemeClr val="tx1"/>
                  </a:solidFill>
                  <a:latin typeface="微软雅黑" panose="020B0503020204020204" pitchFamily="34" charset="-122"/>
                  <a:ea typeface="微软雅黑" panose="020B0503020204020204" pitchFamily="34" charset="-122"/>
                </a:rPr>
                <a:t>人力资源管理</a:t>
              </a:r>
              <a:endParaRPr lang="zh-CN" altLang="en-US">
                <a:solidFill>
                  <a:schemeClr val="tx1"/>
                </a:solidFill>
                <a:latin typeface="微软雅黑" panose="020B0503020204020204" pitchFamily="34" charset="-122"/>
                <a:ea typeface="微软雅黑" panose="020B0503020204020204" pitchFamily="34" charset="-122"/>
              </a:endParaRPr>
            </a:p>
          </p:txBody>
        </p:sp>
        <p:sp>
          <p:nvSpPr>
            <p:cNvPr id="8" name="矩形 7"/>
            <p:cNvSpPr/>
            <p:nvPr/>
          </p:nvSpPr>
          <p:spPr>
            <a:xfrm>
              <a:off x="1010653" y="2835437"/>
              <a:ext cx="8485174" cy="433137"/>
            </a:xfrm>
            <a:prstGeom prst="rect">
              <a:avLst/>
            </a:prstGeom>
            <a:solidFill>
              <a:schemeClr val="bg1"/>
            </a:solidFill>
            <a:ln>
              <a:solidFill>
                <a:srgbClr val="79569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zh-CN" altLang="en-US">
                  <a:solidFill>
                    <a:schemeClr val="tx1"/>
                  </a:solidFill>
                  <a:latin typeface="微软雅黑" panose="020B0503020204020204" pitchFamily="34" charset="-122"/>
                  <a:ea typeface="微软雅黑" panose="020B0503020204020204" pitchFamily="34" charset="-122"/>
                </a:rPr>
                <a:t>研究与开发</a:t>
              </a:r>
              <a:endParaRPr lang="zh-CN" altLang="en-US">
                <a:solidFill>
                  <a:schemeClr val="tx1"/>
                </a:solidFill>
                <a:latin typeface="微软雅黑" panose="020B0503020204020204" pitchFamily="34" charset="-122"/>
                <a:ea typeface="微软雅黑" panose="020B0503020204020204" pitchFamily="34" charset="-122"/>
              </a:endParaRPr>
            </a:p>
          </p:txBody>
        </p:sp>
        <p:sp>
          <p:nvSpPr>
            <p:cNvPr id="9" name="矩形 8"/>
            <p:cNvSpPr/>
            <p:nvPr/>
          </p:nvSpPr>
          <p:spPr>
            <a:xfrm>
              <a:off x="1010653" y="3318656"/>
              <a:ext cx="8932244" cy="433137"/>
            </a:xfrm>
            <a:prstGeom prst="rect">
              <a:avLst/>
            </a:prstGeom>
            <a:solidFill>
              <a:schemeClr val="bg1"/>
            </a:solidFill>
            <a:ln>
              <a:solidFill>
                <a:srgbClr val="79569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zh-CN" altLang="en-US">
                  <a:solidFill>
                    <a:schemeClr val="tx1"/>
                  </a:solidFill>
                  <a:latin typeface="微软雅黑" panose="020B0503020204020204" pitchFamily="34" charset="-122"/>
                  <a:ea typeface="微软雅黑" panose="020B0503020204020204" pitchFamily="34" charset="-122"/>
                </a:rPr>
                <a:t>采购</a:t>
              </a:r>
              <a:endParaRPr lang="zh-CN" altLang="en-US">
                <a:solidFill>
                  <a:schemeClr val="tx1"/>
                </a:solidFill>
                <a:latin typeface="微软雅黑" panose="020B0503020204020204" pitchFamily="34" charset="-122"/>
                <a:ea typeface="微软雅黑" panose="020B0503020204020204" pitchFamily="34" charset="-122"/>
              </a:endParaRPr>
            </a:p>
          </p:txBody>
        </p:sp>
        <p:sp>
          <p:nvSpPr>
            <p:cNvPr id="19" name="矩形 18"/>
            <p:cNvSpPr/>
            <p:nvPr/>
          </p:nvSpPr>
          <p:spPr>
            <a:xfrm rot="19537990">
              <a:off x="9193169" y="1328040"/>
              <a:ext cx="1018194" cy="2600127"/>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latin typeface="微软雅黑" panose="020B0503020204020204" pitchFamily="34" charset="-122"/>
                <a:ea typeface="微软雅黑" panose="020B0503020204020204" pitchFamily="34" charset="-122"/>
              </a:endParaRPr>
            </a:p>
          </p:txBody>
        </p:sp>
        <p:sp>
          <p:nvSpPr>
            <p:cNvPr id="10" name="矩形 9"/>
            <p:cNvSpPr/>
            <p:nvPr/>
          </p:nvSpPr>
          <p:spPr>
            <a:xfrm>
              <a:off x="1010653" y="3869356"/>
              <a:ext cx="1629879" cy="1805524"/>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zh-CN" altLang="en-US">
                  <a:latin typeface="微软雅黑" panose="020B0503020204020204" pitchFamily="34" charset="-122"/>
                  <a:ea typeface="微软雅黑" panose="020B0503020204020204" pitchFamily="34" charset="-122"/>
                </a:rPr>
                <a:t>进料后勤</a:t>
              </a:r>
              <a:endParaRPr lang="zh-CN" altLang="en-US">
                <a:latin typeface="微软雅黑" panose="020B0503020204020204" pitchFamily="34" charset="-122"/>
                <a:ea typeface="微软雅黑" panose="020B0503020204020204" pitchFamily="34" charset="-122"/>
              </a:endParaRPr>
            </a:p>
          </p:txBody>
        </p:sp>
        <p:sp>
          <p:nvSpPr>
            <p:cNvPr id="11" name="矩形 10"/>
            <p:cNvSpPr/>
            <p:nvPr/>
          </p:nvSpPr>
          <p:spPr>
            <a:xfrm>
              <a:off x="2680636" y="3869355"/>
              <a:ext cx="1629879" cy="1805524"/>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zh-CN" altLang="en-US">
                  <a:latin typeface="微软雅黑" panose="020B0503020204020204" pitchFamily="34" charset="-122"/>
                  <a:ea typeface="微软雅黑" panose="020B0503020204020204" pitchFamily="34" charset="-122"/>
                </a:rPr>
                <a:t>生产</a:t>
              </a:r>
              <a:endParaRPr lang="zh-CN" altLang="en-US">
                <a:latin typeface="微软雅黑" panose="020B0503020204020204" pitchFamily="34" charset="-122"/>
                <a:ea typeface="微软雅黑" panose="020B0503020204020204" pitchFamily="34" charset="-122"/>
              </a:endParaRPr>
            </a:p>
          </p:txBody>
        </p:sp>
        <p:sp>
          <p:nvSpPr>
            <p:cNvPr id="13" name="矩形 12"/>
            <p:cNvSpPr/>
            <p:nvPr/>
          </p:nvSpPr>
          <p:spPr>
            <a:xfrm>
              <a:off x="4367046" y="3867249"/>
              <a:ext cx="1629879" cy="1805524"/>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zh-CN" altLang="en-US">
                  <a:latin typeface="微软雅黑" panose="020B0503020204020204" pitchFamily="34" charset="-122"/>
                  <a:ea typeface="微软雅黑" panose="020B0503020204020204" pitchFamily="34" charset="-122"/>
                </a:rPr>
                <a:t>发货后勤</a:t>
              </a:r>
              <a:endParaRPr lang="zh-CN" altLang="en-US">
                <a:latin typeface="微软雅黑" panose="020B0503020204020204" pitchFamily="34" charset="-122"/>
                <a:ea typeface="微软雅黑" panose="020B0503020204020204" pitchFamily="34" charset="-122"/>
              </a:endParaRPr>
            </a:p>
          </p:txBody>
        </p:sp>
        <p:sp>
          <p:nvSpPr>
            <p:cNvPr id="14" name="矩形 13"/>
            <p:cNvSpPr/>
            <p:nvPr/>
          </p:nvSpPr>
          <p:spPr>
            <a:xfrm>
              <a:off x="6053456" y="3857351"/>
              <a:ext cx="1629879" cy="1805524"/>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zh-CN" altLang="en-US">
                  <a:latin typeface="微软雅黑" panose="020B0503020204020204" pitchFamily="34" charset="-122"/>
                  <a:ea typeface="微软雅黑" panose="020B0503020204020204" pitchFamily="34" charset="-122"/>
                </a:rPr>
                <a:t>市场销售</a:t>
              </a:r>
              <a:endParaRPr lang="zh-CN" altLang="en-US">
                <a:latin typeface="微软雅黑" panose="020B0503020204020204" pitchFamily="34" charset="-122"/>
                <a:ea typeface="微软雅黑" panose="020B0503020204020204" pitchFamily="34" charset="-122"/>
              </a:endParaRPr>
            </a:p>
          </p:txBody>
        </p:sp>
        <p:sp>
          <p:nvSpPr>
            <p:cNvPr id="15" name="矩形 14"/>
            <p:cNvSpPr/>
            <p:nvPr/>
          </p:nvSpPr>
          <p:spPr>
            <a:xfrm>
              <a:off x="7739866" y="3857624"/>
              <a:ext cx="2068705" cy="1805524"/>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zh-CN" altLang="en-US">
                  <a:latin typeface="微软雅黑" panose="020B0503020204020204" pitchFamily="34" charset="-122"/>
                  <a:ea typeface="微软雅黑" panose="020B0503020204020204" pitchFamily="34" charset="-122"/>
                </a:rPr>
                <a:t>    售后服务</a:t>
              </a:r>
              <a:endParaRPr lang="zh-CN" altLang="en-US">
                <a:latin typeface="微软雅黑" panose="020B0503020204020204" pitchFamily="34" charset="-122"/>
                <a:ea typeface="微软雅黑" panose="020B0503020204020204" pitchFamily="34" charset="-122"/>
              </a:endParaRPr>
            </a:p>
          </p:txBody>
        </p:sp>
        <p:sp>
          <p:nvSpPr>
            <p:cNvPr id="21" name="矩形 20"/>
            <p:cNvSpPr/>
            <p:nvPr/>
          </p:nvSpPr>
          <p:spPr>
            <a:xfrm rot="2126054">
              <a:off x="9287491" y="3584590"/>
              <a:ext cx="968892" cy="2600127"/>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latin typeface="微软雅黑" panose="020B0503020204020204" pitchFamily="34" charset="-122"/>
                <a:ea typeface="微软雅黑" panose="020B0503020204020204" pitchFamily="34" charset="-122"/>
              </a:endParaRPr>
            </a:p>
          </p:txBody>
        </p:sp>
        <p:grpSp>
          <p:nvGrpSpPr>
            <p:cNvPr id="24" name="组合 23"/>
            <p:cNvGrpSpPr/>
            <p:nvPr/>
          </p:nvGrpSpPr>
          <p:grpSpPr>
            <a:xfrm>
              <a:off x="9625323" y="1358104"/>
              <a:ext cx="456138" cy="4734171"/>
              <a:chOff x="9625323" y="1358104"/>
              <a:chExt cx="456138" cy="4734171"/>
            </a:xfrm>
          </p:grpSpPr>
          <p:sp>
            <p:nvSpPr>
              <p:cNvPr id="18" name="矩形 17"/>
              <p:cNvSpPr/>
              <p:nvPr/>
            </p:nvSpPr>
            <p:spPr>
              <a:xfrm rot="18363036">
                <a:off x="8481388" y="4515203"/>
                <a:ext cx="2721007" cy="433137"/>
              </a:xfrm>
              <a:prstGeom prst="rect">
                <a:avLst/>
              </a:prstGeom>
              <a:solidFill>
                <a:srgbClr val="795696"/>
              </a:solidFill>
              <a:ln>
                <a:solidFill>
                  <a:srgbClr val="79569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zh-CN" altLang="en-US">
                    <a:latin typeface="微软雅黑" panose="020B0503020204020204" pitchFamily="34" charset="-122"/>
                    <a:ea typeface="微软雅黑" panose="020B0503020204020204" pitchFamily="34" charset="-122"/>
                  </a:rPr>
                  <a:t>边际利润</a:t>
                </a:r>
                <a:endParaRPr lang="zh-CN" altLang="en-US">
                  <a:latin typeface="微软雅黑" panose="020B0503020204020204" pitchFamily="34" charset="-122"/>
                  <a:ea typeface="微软雅黑" panose="020B0503020204020204" pitchFamily="34" charset="-122"/>
                </a:endParaRPr>
              </a:p>
            </p:txBody>
          </p:sp>
          <p:sp>
            <p:nvSpPr>
              <p:cNvPr id="17" name="矩形 16"/>
              <p:cNvSpPr/>
              <p:nvPr/>
            </p:nvSpPr>
            <p:spPr>
              <a:xfrm rot="3293971">
                <a:off x="8472185" y="2534243"/>
                <a:ext cx="2785416" cy="433137"/>
              </a:xfrm>
              <a:prstGeom prst="rect">
                <a:avLst/>
              </a:prstGeom>
              <a:solidFill>
                <a:srgbClr val="795696"/>
              </a:solidFill>
              <a:ln>
                <a:solidFill>
                  <a:srgbClr val="79569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zh-CN" altLang="en-US">
                    <a:latin typeface="微软雅黑" panose="020B0503020204020204" pitchFamily="34" charset="-122"/>
                    <a:ea typeface="微软雅黑" panose="020B0503020204020204" pitchFamily="34" charset="-122"/>
                  </a:rPr>
                  <a:t>边际利润</a:t>
                </a:r>
                <a:endParaRPr lang="zh-CN" altLang="en-US">
                  <a:latin typeface="微软雅黑" panose="020B0503020204020204" pitchFamily="34" charset="-122"/>
                  <a:ea typeface="微软雅黑" panose="020B0503020204020204" pitchFamily="34" charset="-122"/>
                </a:endParaRPr>
              </a:p>
            </p:txBody>
          </p:sp>
        </p:grpSp>
        <p:sp>
          <p:nvSpPr>
            <p:cNvPr id="22" name="矩形 21"/>
            <p:cNvSpPr/>
            <p:nvPr/>
          </p:nvSpPr>
          <p:spPr>
            <a:xfrm>
              <a:off x="8382013" y="1244651"/>
              <a:ext cx="2571536" cy="603373"/>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latin typeface="微软雅黑" panose="020B0503020204020204" pitchFamily="34" charset="-122"/>
                <a:ea typeface="微软雅黑" panose="020B0503020204020204" pitchFamily="34" charset="-122"/>
              </a:endParaRPr>
            </a:p>
          </p:txBody>
        </p:sp>
        <p:sp>
          <p:nvSpPr>
            <p:cNvPr id="23" name="矩形 22"/>
            <p:cNvSpPr/>
            <p:nvPr/>
          </p:nvSpPr>
          <p:spPr>
            <a:xfrm>
              <a:off x="8534413" y="5668650"/>
              <a:ext cx="2571536" cy="603373"/>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latin typeface="微软雅黑" panose="020B0503020204020204" pitchFamily="34" charset="-122"/>
                <a:ea typeface="微软雅黑" panose="020B0503020204020204" pitchFamily="34" charset="-122"/>
              </a:endParaRPr>
            </a:p>
          </p:txBody>
        </p:sp>
        <p:cxnSp>
          <p:nvCxnSpPr>
            <p:cNvPr id="29" name="直接连接符 28"/>
            <p:cNvCxnSpPr/>
            <p:nvPr/>
          </p:nvCxnSpPr>
          <p:spPr>
            <a:xfrm>
              <a:off x="8548164" y="1867301"/>
              <a:ext cx="317976" cy="433137"/>
            </a:xfrm>
            <a:prstGeom prst="line">
              <a:avLst/>
            </a:prstGeom>
          </p:spPr>
          <p:style>
            <a:lnRef idx="1">
              <a:schemeClr val="accent1"/>
            </a:lnRef>
            <a:fillRef idx="0">
              <a:schemeClr val="accent1"/>
            </a:fillRef>
            <a:effectRef idx="0">
              <a:schemeClr val="accent1"/>
            </a:effectRef>
            <a:fontRef idx="minor">
              <a:schemeClr val="tx1"/>
            </a:fontRef>
          </p:style>
        </p:cxnSp>
        <p:cxnSp>
          <p:nvCxnSpPr>
            <p:cNvPr id="30" name="直接连接符 29"/>
            <p:cNvCxnSpPr/>
            <p:nvPr/>
          </p:nvCxnSpPr>
          <p:spPr>
            <a:xfrm>
              <a:off x="8875451" y="2349595"/>
              <a:ext cx="317976" cy="433137"/>
            </a:xfrm>
            <a:prstGeom prst="line">
              <a:avLst/>
            </a:prstGeom>
          </p:spPr>
          <p:style>
            <a:lnRef idx="1">
              <a:schemeClr val="accent1"/>
            </a:lnRef>
            <a:fillRef idx="0">
              <a:schemeClr val="accent1"/>
            </a:fillRef>
            <a:effectRef idx="0">
              <a:schemeClr val="accent1"/>
            </a:effectRef>
            <a:fontRef idx="minor">
              <a:schemeClr val="tx1"/>
            </a:fontRef>
          </p:style>
        </p:cxnSp>
        <p:cxnSp>
          <p:nvCxnSpPr>
            <p:cNvPr id="31" name="直接连接符 30"/>
            <p:cNvCxnSpPr/>
            <p:nvPr/>
          </p:nvCxnSpPr>
          <p:spPr>
            <a:xfrm>
              <a:off x="9216817" y="2821832"/>
              <a:ext cx="317976" cy="433137"/>
            </a:xfrm>
            <a:prstGeom prst="line">
              <a:avLst/>
            </a:prstGeom>
          </p:spPr>
          <p:style>
            <a:lnRef idx="1">
              <a:schemeClr val="accent1"/>
            </a:lnRef>
            <a:fillRef idx="0">
              <a:schemeClr val="accent1"/>
            </a:fillRef>
            <a:effectRef idx="0">
              <a:schemeClr val="accent1"/>
            </a:effectRef>
            <a:fontRef idx="minor">
              <a:schemeClr val="tx1"/>
            </a:fontRef>
          </p:style>
        </p:cxnSp>
        <p:cxnSp>
          <p:nvCxnSpPr>
            <p:cNvPr id="32" name="直接连接符 31"/>
            <p:cNvCxnSpPr/>
            <p:nvPr/>
          </p:nvCxnSpPr>
          <p:spPr>
            <a:xfrm>
              <a:off x="9538345" y="3317083"/>
              <a:ext cx="317976" cy="433137"/>
            </a:xfrm>
            <a:prstGeom prst="line">
              <a:avLst/>
            </a:prstGeom>
          </p:spPr>
          <p:style>
            <a:lnRef idx="1">
              <a:schemeClr val="accent1"/>
            </a:lnRef>
            <a:fillRef idx="0">
              <a:schemeClr val="accent1"/>
            </a:fillRef>
            <a:effectRef idx="0">
              <a:schemeClr val="accent1"/>
            </a:effectRef>
            <a:fontRef idx="minor">
              <a:schemeClr val="tx1"/>
            </a:fontRef>
          </p:style>
        </p:cxnSp>
      </p:grpSp>
      <p:sp>
        <p:nvSpPr>
          <p:cNvPr id="4" name="文本框 3"/>
          <p:cNvSpPr txBox="1"/>
          <p:nvPr/>
        </p:nvSpPr>
        <p:spPr>
          <a:xfrm>
            <a:off x="817948" y="902029"/>
            <a:ext cx="10145843" cy="830997"/>
          </a:xfrm>
          <a:prstGeom prst="rect">
            <a:avLst/>
          </a:prstGeom>
          <a:noFill/>
        </p:spPr>
        <p:txBody>
          <a:bodyPr wrap="square">
            <a:spAutoFit/>
          </a:bodyPr>
          <a:lstStyle/>
          <a:p>
            <a:r>
              <a:rPr lang="zh-CN" altLang="en-US" sz="1600">
                <a:solidFill>
                  <a:srgbClr val="191B1F"/>
                </a:solidFill>
                <a:latin typeface="微软雅黑" panose="020B0503020204020204" pitchFamily="34" charset="-122"/>
                <a:ea typeface="微软雅黑" panose="020B0503020204020204" pitchFamily="34" charset="-122"/>
              </a:rPr>
              <a:t>美国哈佛商学院著名战略学家迈克尔</a:t>
            </a:r>
            <a:r>
              <a:rPr lang="en-US" altLang="zh-CN" sz="1600">
                <a:solidFill>
                  <a:srgbClr val="191B1F"/>
                </a:solidFill>
                <a:latin typeface="微软雅黑" panose="020B0503020204020204" pitchFamily="34" charset="-122"/>
                <a:ea typeface="微软雅黑" panose="020B0503020204020204" pitchFamily="34" charset="-122"/>
              </a:rPr>
              <a:t>.</a:t>
            </a:r>
            <a:r>
              <a:rPr lang="zh-CN" altLang="en-US" sz="1600">
                <a:solidFill>
                  <a:srgbClr val="191B1F"/>
                </a:solidFill>
                <a:latin typeface="微软雅黑" panose="020B0503020204020204" pitchFamily="34" charset="-122"/>
                <a:ea typeface="微软雅黑" panose="020B0503020204020204" pitchFamily="34" charset="-122"/>
              </a:rPr>
              <a:t>波特提出了“价值链分析法”。就是把企业内外部价值增加的活动分为基本活动和支持性活动，基本活动涉及生产、销售、进料后勤、发货后勤、售后服务。支持性活动涉及人事、财务、计划、研究和开发、采购等，基本活动和支持性活动构成了企业的价值链。</a:t>
            </a:r>
            <a:endParaRPr lang="zh-CN" altLang="en-US" sz="1600">
              <a:latin typeface="微软雅黑" panose="020B0503020204020204" pitchFamily="34" charset="-122"/>
              <a:ea typeface="微软雅黑" panose="020B0503020204020204" pitchFamily="34" charset="-122"/>
            </a:endParaRPr>
          </a:p>
        </p:txBody>
      </p:sp>
      <p:sp>
        <p:nvSpPr>
          <p:cNvPr id="5" name="文本框 4"/>
          <p:cNvSpPr txBox="1"/>
          <p:nvPr/>
        </p:nvSpPr>
        <p:spPr>
          <a:xfrm>
            <a:off x="555858" y="5994189"/>
            <a:ext cx="10792327" cy="738664"/>
          </a:xfrm>
          <a:prstGeom prst="rect">
            <a:avLst/>
          </a:prstGeom>
          <a:noFill/>
        </p:spPr>
        <p:txBody>
          <a:bodyPr wrap="square">
            <a:spAutoFit/>
          </a:bodyPr>
          <a:lstStyle/>
          <a:p>
            <a:pPr marL="285750" indent="-285750">
              <a:buFont typeface="Wingdings" panose="05000000000000000000" pitchFamily="2" charset="2"/>
              <a:buChar char="p"/>
            </a:pPr>
            <a:r>
              <a:rPr lang="zh-CN" altLang="en-US" sz="1400">
                <a:solidFill>
                  <a:srgbClr val="191B1F"/>
                </a:solidFill>
                <a:latin typeface="微软雅黑" panose="020B0503020204020204" pitchFamily="34" charset="-122"/>
                <a:ea typeface="微软雅黑" panose="020B0503020204020204" pitchFamily="34" charset="-122"/>
              </a:rPr>
              <a:t>不同的企业参与的价值活动中，并不是每个环节都创造价值，实际上只有某些特定的价值活动才创造价值。</a:t>
            </a:r>
            <a:endParaRPr lang="en-US" altLang="zh-CN" sz="1400">
              <a:solidFill>
                <a:srgbClr val="191B1F"/>
              </a:solidFill>
              <a:latin typeface="微软雅黑" panose="020B0503020204020204" pitchFamily="34" charset="-122"/>
              <a:ea typeface="微软雅黑" panose="020B0503020204020204" pitchFamily="34" charset="-122"/>
            </a:endParaRPr>
          </a:p>
          <a:p>
            <a:pPr marL="285750" indent="-285750">
              <a:buFont typeface="Wingdings" panose="05000000000000000000" pitchFamily="2" charset="2"/>
              <a:buChar char="p"/>
            </a:pPr>
            <a:r>
              <a:rPr lang="zh-CN" altLang="en-US" sz="1400">
                <a:solidFill>
                  <a:srgbClr val="191B1F"/>
                </a:solidFill>
                <a:latin typeface="微软雅黑" panose="020B0503020204020204" pitchFamily="34" charset="-122"/>
                <a:ea typeface="微软雅黑" panose="020B0503020204020204" pitchFamily="34" charset="-122"/>
              </a:rPr>
              <a:t>这些真正创造价值的经营活动，就是价值链上的“战略环节”。企业要保持竞争优势，实际上就是企业在价值链某些特定战略环节上的优势。</a:t>
            </a:r>
            <a:endParaRPr lang="zh-CN" altLang="en-US" sz="1400">
              <a:latin typeface="微软雅黑" panose="020B0503020204020204" pitchFamily="34" charset="-122"/>
              <a:ea typeface="微软雅黑" panose="020B0503020204020204" pitchFamily="34" charset="-122"/>
            </a:endParaRPr>
          </a:p>
        </p:txBody>
      </p:sp>
      <p:sp>
        <p:nvSpPr>
          <p:cNvPr id="34" name="左大括号 33"/>
          <p:cNvSpPr/>
          <p:nvPr/>
        </p:nvSpPr>
        <p:spPr>
          <a:xfrm>
            <a:off x="863832" y="4068431"/>
            <a:ext cx="391588" cy="1547604"/>
          </a:xfrm>
          <a:prstGeom prst="leftBrace">
            <a:avLst>
              <a:gd name="adj1" fmla="val 113564"/>
              <a:gd name="adj2" fmla="val 51674"/>
            </a:avLst>
          </a:prstGeom>
          <a:ln w="19050"/>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微软雅黑" panose="020B0503020204020204" pitchFamily="34" charset="-122"/>
              <a:ea typeface="微软雅黑" panose="020B0503020204020204" pitchFamily="34" charset="-122"/>
            </a:endParaRPr>
          </a:p>
        </p:txBody>
      </p:sp>
      <p:sp>
        <p:nvSpPr>
          <p:cNvPr id="35" name="左大括号 34"/>
          <p:cNvSpPr/>
          <p:nvPr/>
        </p:nvSpPr>
        <p:spPr>
          <a:xfrm>
            <a:off x="861938" y="2111957"/>
            <a:ext cx="391588" cy="1547604"/>
          </a:xfrm>
          <a:prstGeom prst="leftBrace">
            <a:avLst>
              <a:gd name="adj1" fmla="val 113564"/>
              <a:gd name="adj2" fmla="val 51674"/>
            </a:avLst>
          </a:prstGeom>
          <a:ln w="19050"/>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微软雅黑" panose="020B0503020204020204" pitchFamily="34" charset="-122"/>
              <a:ea typeface="微软雅黑" panose="020B0503020204020204" pitchFamily="34" charset="-122"/>
            </a:endParaRPr>
          </a:p>
        </p:txBody>
      </p:sp>
      <p:sp>
        <p:nvSpPr>
          <p:cNvPr id="36" name="文本框 35"/>
          <p:cNvSpPr txBox="1"/>
          <p:nvPr/>
        </p:nvSpPr>
        <p:spPr>
          <a:xfrm>
            <a:off x="474819" y="2159350"/>
            <a:ext cx="619261" cy="1477328"/>
          </a:xfrm>
          <a:prstGeom prst="rect">
            <a:avLst/>
          </a:prstGeom>
          <a:noFill/>
        </p:spPr>
        <p:txBody>
          <a:bodyPr wrap="square" rtlCol="0">
            <a:spAutoFit/>
          </a:bodyPr>
          <a:lstStyle/>
          <a:p>
            <a:r>
              <a:rPr lang="zh-CN" altLang="en-US">
                <a:latin typeface="微软雅黑" panose="020B0503020204020204" pitchFamily="34" charset="-122"/>
                <a:ea typeface="微软雅黑" panose="020B0503020204020204" pitchFamily="34" charset="-122"/>
              </a:rPr>
              <a:t>支持性活动</a:t>
            </a:r>
            <a:endParaRPr lang="zh-CN" altLang="en-US">
              <a:latin typeface="微软雅黑" panose="020B0503020204020204" pitchFamily="34" charset="-122"/>
              <a:ea typeface="微软雅黑" panose="020B0503020204020204" pitchFamily="34" charset="-122"/>
            </a:endParaRPr>
          </a:p>
        </p:txBody>
      </p:sp>
      <p:sp>
        <p:nvSpPr>
          <p:cNvPr id="37" name="文本框 36"/>
          <p:cNvSpPr txBox="1"/>
          <p:nvPr/>
        </p:nvSpPr>
        <p:spPr>
          <a:xfrm>
            <a:off x="460782" y="4365478"/>
            <a:ext cx="619261" cy="1200329"/>
          </a:xfrm>
          <a:prstGeom prst="rect">
            <a:avLst/>
          </a:prstGeom>
          <a:noFill/>
        </p:spPr>
        <p:txBody>
          <a:bodyPr wrap="square" rtlCol="0">
            <a:spAutoFit/>
          </a:bodyPr>
          <a:lstStyle/>
          <a:p>
            <a:r>
              <a:rPr lang="zh-CN" altLang="en-US">
                <a:latin typeface="微软雅黑" panose="020B0503020204020204" pitchFamily="34" charset="-122"/>
                <a:ea typeface="微软雅黑" panose="020B0503020204020204" pitchFamily="34" charset="-122"/>
              </a:rPr>
              <a:t>基本活动</a:t>
            </a:r>
            <a:endParaRPr lang="zh-CN" altLang="en-US">
              <a:latin typeface="微软雅黑" panose="020B0503020204020204" pitchFamily="34" charset="-122"/>
              <a:ea typeface="微软雅黑" panose="020B0503020204020204" pitchFamily="34" charset="-122"/>
            </a:endParaRPr>
          </a:p>
        </p:txBody>
      </p:sp>
      <p:sp>
        <p:nvSpPr>
          <p:cNvPr id="12" name="文本框 11"/>
          <p:cNvSpPr txBox="1"/>
          <p:nvPr/>
        </p:nvSpPr>
        <p:spPr>
          <a:xfrm>
            <a:off x="817948" y="269402"/>
            <a:ext cx="7562367" cy="584775"/>
          </a:xfrm>
          <a:prstGeom prst="rect">
            <a:avLst/>
          </a:prstGeom>
          <a:noFill/>
        </p:spPr>
        <p:txBody>
          <a:bodyPr wrap="square">
            <a:spAutoFit/>
          </a:bodyPr>
          <a:lstStyle/>
          <a:p>
            <a:r>
              <a:rPr lang="zh-CN" altLang="en-US" sz="3200">
                <a:latin typeface="微软雅黑" panose="020B0503020204020204" pitchFamily="34" charset="-122"/>
                <a:ea typeface="微软雅黑" panose="020B0503020204020204" pitchFamily="34" charset="-122"/>
              </a:rPr>
              <a:t>价值链分析模型</a:t>
            </a:r>
            <a:endParaRPr lang="zh-CN" altLang="en-US" sz="3200">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5:prstTrans prst="peelOff"/>
      </p:transition>
    </mc:Choice>
    <mc:Fallback>
      <p:transition spd="slow">
        <p:fade/>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灯片编号占位符 1"/>
          <p:cNvSpPr>
            <a:spLocks noGrp="1"/>
          </p:cNvSpPr>
          <p:nvPr>
            <p:ph type="sldNum" sz="quarter" idx="4294967295"/>
          </p:nvPr>
        </p:nvSpPr>
        <p:spPr>
          <a:xfrm>
            <a:off x="9162143" y="158750"/>
            <a:ext cx="2743200" cy="365125"/>
          </a:xfrm>
          <a:prstGeom prst="rect">
            <a:avLst/>
          </a:prstGeom>
        </p:spPr>
        <p:txBody>
          <a:bodyPr vert="horz" lIns="91440" tIns="45720" rIns="91440" bIns="45720" rtlCol="0" anchor="ctr"/>
          <a:lstStyle>
            <a:defPPr>
              <a:defRPr lang="zh-CN"/>
            </a:defPPr>
            <a:lvl1pPr marL="0" algn="r" defTabSz="914400" rtl="0" eaLnBrk="1" latinLnBrk="0" hangingPunct="1">
              <a:defRPr sz="1050" b="0" kern="1200">
                <a:solidFill>
                  <a:srgbClr val="002E1A"/>
                </a:solidFill>
                <a:latin typeface="Abadi" panose="020B0604020104020204" pitchFamily="34" charset="0"/>
                <a:ea typeface="微软雅黑" panose="020B0503020204020204" pitchFamily="34" charset="-122"/>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33161F78-D6A4-4A79-93D8-644D6A83810E}" type="slidenum">
              <a:rPr lang="zh-CN" altLang="en-US" smtClean="0"/>
            </a:fld>
            <a:endParaRPr lang="zh-CN" altLang="en-US"/>
          </a:p>
        </p:txBody>
      </p:sp>
      <p:sp>
        <p:nvSpPr>
          <p:cNvPr id="4" name="文本框 3"/>
          <p:cNvSpPr txBox="1"/>
          <p:nvPr/>
        </p:nvSpPr>
        <p:spPr>
          <a:xfrm>
            <a:off x="817948" y="916349"/>
            <a:ext cx="10308657" cy="369332"/>
          </a:xfrm>
          <a:prstGeom prst="rect">
            <a:avLst/>
          </a:prstGeom>
          <a:noFill/>
        </p:spPr>
        <p:txBody>
          <a:bodyPr wrap="square" rtlCol="0">
            <a:spAutoFit/>
          </a:bodyPr>
          <a:lstStyle/>
          <a:p>
            <a:r>
              <a:rPr lang="zh-CN" altLang="en-US"/>
              <a:t>差距：由于订单管理尚未建设到位，造成订单管理为主线的产销链条处于被动响应状态，运行不畅。</a:t>
            </a:r>
            <a:endParaRPr lang="zh-CN" altLang="en-US"/>
          </a:p>
        </p:txBody>
      </p:sp>
      <p:grpSp>
        <p:nvGrpSpPr>
          <p:cNvPr id="48" name="组合 47"/>
          <p:cNvGrpSpPr/>
          <p:nvPr/>
        </p:nvGrpSpPr>
        <p:grpSpPr>
          <a:xfrm>
            <a:off x="380993" y="1347853"/>
            <a:ext cx="11598446" cy="5132221"/>
            <a:chOff x="380993" y="1347853"/>
            <a:chExt cx="11598446" cy="5132221"/>
          </a:xfrm>
        </p:grpSpPr>
        <p:sp>
          <p:nvSpPr>
            <p:cNvPr id="5" name="标注: 线形 4"/>
            <p:cNvSpPr/>
            <p:nvPr/>
          </p:nvSpPr>
          <p:spPr>
            <a:xfrm>
              <a:off x="731916" y="1578003"/>
              <a:ext cx="2194560" cy="1135781"/>
            </a:xfrm>
            <a:prstGeom prst="borderCallout1">
              <a:avLst>
                <a:gd name="adj1" fmla="val 35699"/>
                <a:gd name="adj2" fmla="val 96492"/>
                <a:gd name="adj3" fmla="val 202330"/>
                <a:gd name="adj4" fmla="val 147631"/>
              </a:avLst>
            </a:prstGeom>
            <a:ln>
              <a:solidFill>
                <a:srgbClr val="79569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zh-CN" altLang="en-US" sz="1600">
                  <a:latin typeface="微软雅黑" panose="020B0503020204020204" pitchFamily="34" charset="-122"/>
                  <a:ea typeface="微软雅黑" panose="020B0503020204020204" pitchFamily="34" charset="-122"/>
                </a:rPr>
                <a:t>产供销各环节工作职责定义不清晰导致各个环节间衔接不畅</a:t>
              </a:r>
              <a:endParaRPr lang="zh-CN" altLang="en-US" sz="1600">
                <a:latin typeface="微软雅黑" panose="020B0503020204020204" pitchFamily="34" charset="-122"/>
                <a:ea typeface="微软雅黑" panose="020B0503020204020204" pitchFamily="34" charset="-122"/>
              </a:endParaRPr>
            </a:p>
          </p:txBody>
        </p:sp>
        <p:sp>
          <p:nvSpPr>
            <p:cNvPr id="6" name="标注: 线形 5"/>
            <p:cNvSpPr/>
            <p:nvPr/>
          </p:nvSpPr>
          <p:spPr>
            <a:xfrm>
              <a:off x="4498250" y="1622652"/>
              <a:ext cx="2194560" cy="1135781"/>
            </a:xfrm>
            <a:prstGeom prst="borderCallout1">
              <a:avLst>
                <a:gd name="adj1" fmla="val 35699"/>
                <a:gd name="adj2" fmla="val 96492"/>
                <a:gd name="adj3" fmla="val 202331"/>
                <a:gd name="adj4" fmla="val 170000"/>
              </a:avLst>
            </a:prstGeom>
            <a:ln>
              <a:solidFill>
                <a:srgbClr val="79569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zh-CN" altLang="en-US" sz="1600">
                  <a:latin typeface="微软雅黑" panose="020B0503020204020204" pitchFamily="34" charset="-122"/>
                  <a:ea typeface="微软雅黑" panose="020B0503020204020204" pitchFamily="34" charset="-122"/>
                </a:rPr>
                <a:t>订单流程尚未真正建成，导致产供销链只能被动相应</a:t>
              </a:r>
              <a:endParaRPr lang="zh-CN" altLang="en-US" sz="1600">
                <a:latin typeface="微软雅黑" panose="020B0503020204020204" pitchFamily="34" charset="-122"/>
                <a:ea typeface="微软雅黑" panose="020B0503020204020204" pitchFamily="34" charset="-122"/>
              </a:endParaRPr>
            </a:p>
          </p:txBody>
        </p:sp>
        <p:sp>
          <p:nvSpPr>
            <p:cNvPr id="7" name="标注: 线形 6"/>
            <p:cNvSpPr/>
            <p:nvPr/>
          </p:nvSpPr>
          <p:spPr>
            <a:xfrm>
              <a:off x="779942" y="5226030"/>
              <a:ext cx="2194560" cy="1135781"/>
            </a:xfrm>
            <a:prstGeom prst="borderCallout1">
              <a:avLst>
                <a:gd name="adj1" fmla="val 35699"/>
                <a:gd name="adj2" fmla="val 96492"/>
                <a:gd name="adj3" fmla="val -115466"/>
                <a:gd name="adj4" fmla="val 146316"/>
              </a:avLst>
            </a:prstGeom>
            <a:ln>
              <a:solidFill>
                <a:srgbClr val="79569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zh-CN" altLang="en-US" sz="1600">
                  <a:latin typeface="微软雅黑" panose="020B0503020204020204" pitchFamily="34" charset="-122"/>
                  <a:ea typeface="微软雅黑" panose="020B0503020204020204" pitchFamily="34" charset="-122"/>
                </a:rPr>
                <a:t>出租车</a:t>
              </a:r>
              <a:r>
                <a:rPr lang="en-US" altLang="zh-CN" sz="1600">
                  <a:latin typeface="微软雅黑" panose="020B0503020204020204" pitchFamily="34" charset="-122"/>
                  <a:ea typeface="微软雅黑" panose="020B0503020204020204" pitchFamily="34" charset="-122"/>
                </a:rPr>
                <a:t>/</a:t>
              </a:r>
              <a:r>
                <a:rPr lang="zh-CN" altLang="en-US" sz="1600">
                  <a:latin typeface="微软雅黑" panose="020B0503020204020204" pitchFamily="34" charset="-122"/>
                  <a:ea typeface="微软雅黑" panose="020B0503020204020204" pitchFamily="34" charset="-122"/>
                </a:rPr>
                <a:t>大用户突发需求冲击产供销链正常运作</a:t>
              </a:r>
              <a:endParaRPr lang="zh-CN" altLang="en-US" sz="1600">
                <a:latin typeface="微软雅黑" panose="020B0503020204020204" pitchFamily="34" charset="-122"/>
                <a:ea typeface="微软雅黑" panose="020B0503020204020204" pitchFamily="34" charset="-122"/>
              </a:endParaRPr>
            </a:p>
          </p:txBody>
        </p:sp>
        <p:sp>
          <p:nvSpPr>
            <p:cNvPr id="8" name="标注: 线形 7"/>
            <p:cNvSpPr/>
            <p:nvPr/>
          </p:nvSpPr>
          <p:spPr>
            <a:xfrm>
              <a:off x="4611702" y="5226300"/>
              <a:ext cx="2194560" cy="1135781"/>
            </a:xfrm>
            <a:prstGeom prst="borderCallout1">
              <a:avLst>
                <a:gd name="adj1" fmla="val 35699"/>
                <a:gd name="adj2" fmla="val 96492"/>
                <a:gd name="adj3" fmla="val -114618"/>
                <a:gd name="adj4" fmla="val 166492"/>
              </a:avLst>
            </a:prstGeom>
            <a:ln>
              <a:solidFill>
                <a:srgbClr val="79569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zh-CN" altLang="en-US" sz="1600">
                  <a:latin typeface="微软雅黑" panose="020B0503020204020204" pitchFamily="34" charset="-122"/>
                  <a:ea typeface="微软雅黑" panose="020B0503020204020204" pitchFamily="34" charset="-122"/>
                </a:rPr>
                <a:t>经销商销售计划和预测不准，对于公司本部缺乏参与性</a:t>
              </a:r>
              <a:endParaRPr lang="zh-CN" altLang="en-US" sz="1600">
                <a:latin typeface="微软雅黑" panose="020B0503020204020204" pitchFamily="34" charset="-122"/>
                <a:ea typeface="微软雅黑" panose="020B0503020204020204" pitchFamily="34" charset="-122"/>
              </a:endParaRPr>
            </a:p>
          </p:txBody>
        </p:sp>
        <p:sp>
          <p:nvSpPr>
            <p:cNvPr id="9" name="箭头: 右 8"/>
            <p:cNvSpPr/>
            <p:nvPr/>
          </p:nvSpPr>
          <p:spPr>
            <a:xfrm>
              <a:off x="8526577" y="2754944"/>
              <a:ext cx="1588168" cy="2397231"/>
            </a:xfrm>
            <a:prstGeom prst="rightArrow">
              <a:avLst/>
            </a:prstGeom>
            <a:solidFill>
              <a:srgbClr val="795696"/>
            </a:solidFill>
            <a:ln>
              <a:solidFill>
                <a:srgbClr val="79569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zh-CN" altLang="en-US"/>
                <a:t>问题</a:t>
              </a:r>
              <a:endParaRPr lang="zh-CN" altLang="en-US"/>
            </a:p>
          </p:txBody>
        </p:sp>
        <p:sp>
          <p:nvSpPr>
            <p:cNvPr id="10" name="文本框 9"/>
            <p:cNvSpPr txBox="1"/>
            <p:nvPr/>
          </p:nvSpPr>
          <p:spPr>
            <a:xfrm>
              <a:off x="405862" y="2784433"/>
              <a:ext cx="3151479" cy="954107"/>
            </a:xfrm>
            <a:prstGeom prst="rect">
              <a:avLst/>
            </a:prstGeom>
            <a:noFill/>
          </p:spPr>
          <p:txBody>
            <a:bodyPr wrap="square" rtlCol="0">
              <a:spAutoFit/>
            </a:bodyPr>
            <a:lstStyle/>
            <a:p>
              <a:r>
                <a:rPr lang="zh-CN" altLang="en-US" sz="1400">
                  <a:solidFill>
                    <a:srgbClr val="BD2500"/>
                  </a:solidFill>
                  <a:latin typeface="微软雅黑" panose="020B0503020204020204" pitchFamily="34" charset="-122"/>
                  <a:ea typeface="微软雅黑" panose="020B0503020204020204" pitchFamily="34" charset="-122"/>
                </a:rPr>
                <a:t>根源</a:t>
              </a:r>
              <a:r>
                <a:rPr lang="en-US" altLang="zh-CN" sz="1400">
                  <a:solidFill>
                    <a:srgbClr val="BD2500"/>
                  </a:solidFill>
                  <a:latin typeface="微软雅黑" panose="020B0503020204020204" pitchFamily="34" charset="-122"/>
                  <a:ea typeface="微软雅黑" panose="020B0503020204020204" pitchFamily="34" charset="-122"/>
                </a:rPr>
                <a:t>2</a:t>
              </a:r>
              <a:endParaRPr lang="en-US" altLang="zh-CN" sz="1400">
                <a:solidFill>
                  <a:srgbClr val="BD2500"/>
                </a:solidFill>
                <a:latin typeface="微软雅黑" panose="020B0503020204020204" pitchFamily="34" charset="-122"/>
                <a:ea typeface="微软雅黑" panose="020B0503020204020204" pitchFamily="34" charset="-122"/>
              </a:endParaRPr>
            </a:p>
            <a:p>
              <a:r>
                <a:rPr lang="zh-CN" altLang="en-US" sz="1400">
                  <a:latin typeface="微软雅黑" panose="020B0503020204020204" pitchFamily="34" charset="-122"/>
                  <a:ea typeface="微软雅黑" panose="020B0503020204020204" pitchFamily="34" charset="-122"/>
                </a:rPr>
                <a:t>经销商、</a:t>
              </a:r>
              <a:r>
                <a:rPr lang="en-US" altLang="zh-CN" sz="1400">
                  <a:latin typeface="微软雅黑" panose="020B0503020204020204" pitchFamily="34" charset="-122"/>
                  <a:ea typeface="微软雅黑" panose="020B0503020204020204" pitchFamily="34" charset="-122"/>
                </a:rPr>
                <a:t>SBU</a:t>
              </a:r>
              <a:r>
                <a:rPr lang="zh-CN" altLang="en-US" sz="1400">
                  <a:latin typeface="微软雅黑" panose="020B0503020204020204" pitchFamily="34" charset="-122"/>
                  <a:ea typeface="微软雅黑" panose="020B0503020204020204" pitchFamily="34" charset="-122"/>
                </a:rPr>
                <a:t>、本部在销售预测</a:t>
              </a:r>
              <a:r>
                <a:rPr lang="en-US" altLang="zh-CN" sz="1400">
                  <a:latin typeface="微软雅黑" panose="020B0503020204020204" pitchFamily="34" charset="-122"/>
                  <a:ea typeface="微软雅黑" panose="020B0503020204020204" pitchFamily="34" charset="-122"/>
                </a:rPr>
                <a:t>&gt;</a:t>
              </a:r>
              <a:r>
                <a:rPr lang="zh-CN" altLang="en-US" sz="1400">
                  <a:latin typeface="微软雅黑" panose="020B0503020204020204" pitchFamily="34" charset="-122"/>
                  <a:ea typeface="微软雅黑" panose="020B0503020204020204" pitchFamily="34" charset="-122"/>
                </a:rPr>
                <a:t>订单</a:t>
              </a:r>
              <a:r>
                <a:rPr lang="en-US" altLang="zh-CN" sz="1400">
                  <a:latin typeface="微软雅黑" panose="020B0503020204020204" pitchFamily="34" charset="-122"/>
                  <a:ea typeface="微软雅黑" panose="020B0503020204020204" pitchFamily="34" charset="-122"/>
                </a:rPr>
                <a:t>&gt;</a:t>
              </a:r>
              <a:r>
                <a:rPr lang="zh-CN" altLang="en-US" sz="1400">
                  <a:latin typeface="微软雅黑" panose="020B0503020204020204" pitchFamily="34" charset="-122"/>
                  <a:ea typeface="微软雅黑" panose="020B0503020204020204" pitchFamily="34" charset="-122"/>
                </a:rPr>
                <a:t>资源配置的过程中</a:t>
              </a:r>
              <a:r>
                <a:rPr lang="zh-CN" altLang="en-US" sz="1400">
                  <a:solidFill>
                    <a:srgbClr val="BD2500"/>
                  </a:solidFill>
                  <a:latin typeface="微软雅黑" panose="020B0503020204020204" pitchFamily="34" charset="-122"/>
                  <a:ea typeface="微软雅黑" panose="020B0503020204020204" pitchFamily="34" charset="-122"/>
                </a:rPr>
                <a:t>职责分工和合作的机制不完善</a:t>
              </a:r>
              <a:endParaRPr lang="zh-CN" altLang="en-US" sz="1400">
                <a:solidFill>
                  <a:srgbClr val="BD2500"/>
                </a:solidFill>
                <a:latin typeface="微软雅黑" panose="020B0503020204020204" pitchFamily="34" charset="-122"/>
                <a:ea typeface="微软雅黑" panose="020B0503020204020204" pitchFamily="34" charset="-122"/>
              </a:endParaRPr>
            </a:p>
          </p:txBody>
        </p:sp>
        <p:sp>
          <p:nvSpPr>
            <p:cNvPr id="11" name="文本框 10"/>
            <p:cNvSpPr txBox="1"/>
            <p:nvPr/>
          </p:nvSpPr>
          <p:spPr>
            <a:xfrm>
              <a:off x="380993" y="4028034"/>
              <a:ext cx="2776086" cy="738664"/>
            </a:xfrm>
            <a:prstGeom prst="rect">
              <a:avLst/>
            </a:prstGeom>
            <a:noFill/>
          </p:spPr>
          <p:txBody>
            <a:bodyPr wrap="square" rtlCol="0">
              <a:spAutoFit/>
            </a:bodyPr>
            <a:lstStyle/>
            <a:p>
              <a:r>
                <a:rPr lang="zh-CN" altLang="en-US" sz="1400">
                  <a:solidFill>
                    <a:srgbClr val="BD2500"/>
                  </a:solidFill>
                  <a:latin typeface="微软雅黑" panose="020B0503020204020204" pitchFamily="34" charset="-122"/>
                  <a:ea typeface="微软雅黑" panose="020B0503020204020204" pitchFamily="34" charset="-122"/>
                </a:rPr>
                <a:t>根源</a:t>
              </a:r>
              <a:r>
                <a:rPr lang="en-US" altLang="zh-CN" sz="1400">
                  <a:solidFill>
                    <a:srgbClr val="BD2500"/>
                  </a:solidFill>
                  <a:latin typeface="微软雅黑" panose="020B0503020204020204" pitchFamily="34" charset="-122"/>
                  <a:ea typeface="微软雅黑" panose="020B0503020204020204" pitchFamily="34" charset="-122"/>
                </a:rPr>
                <a:t>3.1</a:t>
              </a:r>
              <a:endParaRPr lang="en-US" altLang="zh-CN" sz="1400">
                <a:solidFill>
                  <a:srgbClr val="BD2500"/>
                </a:solidFill>
                <a:latin typeface="微软雅黑" panose="020B0503020204020204" pitchFamily="34" charset="-122"/>
                <a:ea typeface="微软雅黑" panose="020B0503020204020204" pitchFamily="34" charset="-122"/>
              </a:endParaRPr>
            </a:p>
            <a:p>
              <a:r>
                <a:rPr lang="zh-CN" altLang="en-US" sz="1400">
                  <a:latin typeface="微软雅黑" panose="020B0503020204020204" pitchFamily="34" charset="-122"/>
                  <a:ea typeface="微软雅黑" panose="020B0503020204020204" pitchFamily="34" charset="-122"/>
                </a:rPr>
                <a:t>缺乏出租车</a:t>
              </a:r>
              <a:r>
                <a:rPr lang="en-US" altLang="zh-CN" sz="1400">
                  <a:latin typeface="微软雅黑" panose="020B0503020204020204" pitchFamily="34" charset="-122"/>
                  <a:ea typeface="微软雅黑" panose="020B0503020204020204" pitchFamily="34" charset="-122"/>
                </a:rPr>
                <a:t>/</a:t>
              </a:r>
              <a:r>
                <a:rPr lang="zh-CN" altLang="en-US" sz="1400">
                  <a:latin typeface="微软雅黑" panose="020B0503020204020204" pitchFamily="34" charset="-122"/>
                  <a:ea typeface="微软雅黑" panose="020B0503020204020204" pitchFamily="34" charset="-122"/>
                </a:rPr>
                <a:t>大用户</a:t>
              </a:r>
              <a:r>
                <a:rPr lang="zh-CN" altLang="en-US" sz="1400">
                  <a:solidFill>
                    <a:srgbClr val="BD2500"/>
                  </a:solidFill>
                  <a:latin typeface="微软雅黑" panose="020B0503020204020204" pitchFamily="34" charset="-122"/>
                  <a:ea typeface="微软雅黑" panose="020B0503020204020204" pitchFamily="34" charset="-122"/>
                </a:rPr>
                <a:t>销售过程跟踪</a:t>
              </a:r>
              <a:r>
                <a:rPr lang="zh-CN" altLang="en-US" sz="1400">
                  <a:latin typeface="微软雅黑" panose="020B0503020204020204" pitchFamily="34" charset="-122"/>
                  <a:ea typeface="微软雅黑" panose="020B0503020204020204" pitchFamily="34" charset="-122"/>
                </a:rPr>
                <a:t>，订单预测与沟通的机制</a:t>
              </a:r>
              <a:endParaRPr lang="zh-CN" altLang="en-US" sz="1400">
                <a:latin typeface="微软雅黑" panose="020B0503020204020204" pitchFamily="34" charset="-122"/>
                <a:ea typeface="微软雅黑" panose="020B0503020204020204" pitchFamily="34" charset="-122"/>
              </a:endParaRPr>
            </a:p>
          </p:txBody>
        </p:sp>
        <p:sp>
          <p:nvSpPr>
            <p:cNvPr id="12" name="文本框 11"/>
            <p:cNvSpPr txBox="1"/>
            <p:nvPr/>
          </p:nvSpPr>
          <p:spPr>
            <a:xfrm>
              <a:off x="3557341" y="4413511"/>
              <a:ext cx="2194560" cy="738664"/>
            </a:xfrm>
            <a:prstGeom prst="rect">
              <a:avLst/>
            </a:prstGeom>
            <a:noFill/>
          </p:spPr>
          <p:txBody>
            <a:bodyPr wrap="square" rtlCol="0">
              <a:spAutoFit/>
            </a:bodyPr>
            <a:lstStyle/>
            <a:p>
              <a:r>
                <a:rPr lang="zh-CN" altLang="en-US" sz="1400">
                  <a:solidFill>
                    <a:srgbClr val="BD2500"/>
                  </a:solidFill>
                  <a:latin typeface="微软雅黑" panose="020B0503020204020204" pitchFamily="34" charset="-122"/>
                  <a:ea typeface="微软雅黑" panose="020B0503020204020204" pitchFamily="34" charset="-122"/>
                </a:rPr>
                <a:t>根源</a:t>
              </a:r>
              <a:r>
                <a:rPr lang="en-US" altLang="zh-CN" sz="1400">
                  <a:solidFill>
                    <a:srgbClr val="BD2500"/>
                  </a:solidFill>
                  <a:latin typeface="微软雅黑" panose="020B0503020204020204" pitchFamily="34" charset="-122"/>
                  <a:ea typeface="微软雅黑" panose="020B0503020204020204" pitchFamily="34" charset="-122"/>
                </a:rPr>
                <a:t>3.2</a:t>
              </a:r>
              <a:endParaRPr lang="en-US" altLang="zh-CN" sz="1400">
                <a:solidFill>
                  <a:srgbClr val="BD2500"/>
                </a:solidFill>
                <a:latin typeface="微软雅黑" panose="020B0503020204020204" pitchFamily="34" charset="-122"/>
                <a:ea typeface="微软雅黑" panose="020B0503020204020204" pitchFamily="34" charset="-122"/>
              </a:endParaRPr>
            </a:p>
            <a:p>
              <a:r>
                <a:rPr lang="zh-CN" altLang="en-US" sz="1400">
                  <a:latin typeface="微软雅黑" panose="020B0503020204020204" pitchFamily="34" charset="-122"/>
                  <a:ea typeface="微软雅黑" panose="020B0503020204020204" pitchFamily="34" charset="-122"/>
                </a:rPr>
                <a:t>缺少对大用户特别时出租车的</a:t>
              </a:r>
              <a:r>
                <a:rPr lang="zh-CN" altLang="en-US" sz="1400">
                  <a:solidFill>
                    <a:srgbClr val="BD2500"/>
                  </a:solidFill>
                  <a:latin typeface="微软雅黑" panose="020B0503020204020204" pitchFamily="34" charset="-122"/>
                  <a:ea typeface="微软雅黑" panose="020B0503020204020204" pitchFamily="34" charset="-122"/>
                </a:rPr>
                <a:t>生产计划预备机制</a:t>
              </a:r>
              <a:endParaRPr lang="zh-CN" altLang="en-US" sz="1400">
                <a:solidFill>
                  <a:srgbClr val="BD2500"/>
                </a:solidFill>
                <a:latin typeface="微软雅黑" panose="020B0503020204020204" pitchFamily="34" charset="-122"/>
                <a:ea typeface="微软雅黑" panose="020B0503020204020204" pitchFamily="34" charset="-122"/>
              </a:endParaRPr>
            </a:p>
          </p:txBody>
        </p:sp>
        <p:sp>
          <p:nvSpPr>
            <p:cNvPr id="13" name="文本框 12"/>
            <p:cNvSpPr txBox="1"/>
            <p:nvPr/>
          </p:nvSpPr>
          <p:spPr>
            <a:xfrm>
              <a:off x="4441017" y="2791786"/>
              <a:ext cx="2780099" cy="738664"/>
            </a:xfrm>
            <a:prstGeom prst="rect">
              <a:avLst/>
            </a:prstGeom>
            <a:noFill/>
          </p:spPr>
          <p:txBody>
            <a:bodyPr wrap="square" rtlCol="0">
              <a:spAutoFit/>
            </a:bodyPr>
            <a:lstStyle/>
            <a:p>
              <a:r>
                <a:rPr lang="zh-CN" altLang="en-US" sz="1400">
                  <a:solidFill>
                    <a:srgbClr val="BD2500"/>
                  </a:solidFill>
                  <a:latin typeface="微软雅黑" panose="020B0503020204020204" pitchFamily="34" charset="-122"/>
                  <a:ea typeface="微软雅黑" panose="020B0503020204020204" pitchFamily="34" charset="-122"/>
                </a:rPr>
                <a:t>根源</a:t>
              </a:r>
              <a:r>
                <a:rPr lang="en-US" altLang="zh-CN" sz="1400">
                  <a:solidFill>
                    <a:srgbClr val="BD2500"/>
                  </a:solidFill>
                  <a:latin typeface="微软雅黑" panose="020B0503020204020204" pitchFamily="34" charset="-122"/>
                  <a:ea typeface="微软雅黑" panose="020B0503020204020204" pitchFamily="34" charset="-122"/>
                </a:rPr>
                <a:t>1.2</a:t>
              </a:r>
              <a:endParaRPr lang="en-US" altLang="zh-CN" sz="1400">
                <a:solidFill>
                  <a:srgbClr val="BD2500"/>
                </a:solidFill>
                <a:latin typeface="微软雅黑" panose="020B0503020204020204" pitchFamily="34" charset="-122"/>
                <a:ea typeface="微软雅黑" panose="020B0503020204020204" pitchFamily="34" charset="-122"/>
              </a:endParaRPr>
            </a:p>
            <a:p>
              <a:r>
                <a:rPr lang="zh-CN" altLang="en-US" sz="1400">
                  <a:latin typeface="微软雅黑" panose="020B0503020204020204" pitchFamily="34" charset="-122"/>
                  <a:ea typeface="微软雅黑" panose="020B0503020204020204" pitchFamily="34" charset="-122"/>
                </a:rPr>
                <a:t>现有</a:t>
              </a:r>
              <a:r>
                <a:rPr lang="en-US" altLang="zh-CN" sz="1400">
                  <a:solidFill>
                    <a:srgbClr val="BD2500"/>
                  </a:solidFill>
                  <a:latin typeface="微软雅黑" panose="020B0503020204020204" pitchFamily="34" charset="-122"/>
                  <a:ea typeface="微软雅黑" panose="020B0503020204020204" pitchFamily="34" charset="-122"/>
                </a:rPr>
                <a:t>IT</a:t>
              </a:r>
              <a:r>
                <a:rPr lang="zh-CN" altLang="en-US" sz="1400">
                  <a:solidFill>
                    <a:srgbClr val="BD2500"/>
                  </a:solidFill>
                  <a:latin typeface="微软雅黑" panose="020B0503020204020204" pitchFamily="34" charset="-122"/>
                  <a:ea typeface="微软雅黑" panose="020B0503020204020204" pitchFamily="34" charset="-122"/>
                </a:rPr>
                <a:t>系统与销售控制流程</a:t>
              </a:r>
              <a:r>
                <a:rPr lang="zh-CN" altLang="en-US" sz="1400">
                  <a:latin typeface="微软雅黑" panose="020B0503020204020204" pitchFamily="34" charset="-122"/>
                  <a:ea typeface="微软雅黑" panose="020B0503020204020204" pitchFamily="34" charset="-122"/>
                </a:rPr>
                <a:t>难以有效的支持订单双向承诺流程。</a:t>
              </a:r>
              <a:endParaRPr lang="zh-CN" altLang="en-US" sz="1400">
                <a:latin typeface="微软雅黑" panose="020B0503020204020204" pitchFamily="34" charset="-122"/>
                <a:ea typeface="微软雅黑" panose="020B0503020204020204" pitchFamily="34" charset="-122"/>
              </a:endParaRPr>
            </a:p>
          </p:txBody>
        </p:sp>
        <p:sp>
          <p:nvSpPr>
            <p:cNvPr id="14" name="文本框 13"/>
            <p:cNvSpPr txBox="1"/>
            <p:nvPr/>
          </p:nvSpPr>
          <p:spPr>
            <a:xfrm>
              <a:off x="7130004" y="1892413"/>
              <a:ext cx="2269159" cy="738664"/>
            </a:xfrm>
            <a:prstGeom prst="rect">
              <a:avLst/>
            </a:prstGeom>
            <a:noFill/>
          </p:spPr>
          <p:txBody>
            <a:bodyPr wrap="square" rtlCol="0">
              <a:spAutoFit/>
            </a:bodyPr>
            <a:lstStyle/>
            <a:p>
              <a:r>
                <a:rPr lang="zh-CN" altLang="en-US" sz="1400">
                  <a:solidFill>
                    <a:srgbClr val="BD2500"/>
                  </a:solidFill>
                  <a:latin typeface="微软雅黑" panose="020B0503020204020204" pitchFamily="34" charset="-122"/>
                  <a:ea typeface="微软雅黑" panose="020B0503020204020204" pitchFamily="34" charset="-122"/>
                </a:rPr>
                <a:t>根源</a:t>
              </a:r>
              <a:r>
                <a:rPr lang="en-US" altLang="zh-CN" sz="1400">
                  <a:solidFill>
                    <a:srgbClr val="BD2500"/>
                  </a:solidFill>
                  <a:latin typeface="微软雅黑" panose="020B0503020204020204" pitchFamily="34" charset="-122"/>
                  <a:ea typeface="微软雅黑" panose="020B0503020204020204" pitchFamily="34" charset="-122"/>
                </a:rPr>
                <a:t>1.1</a:t>
              </a:r>
              <a:endParaRPr lang="en-US" altLang="zh-CN" sz="1400">
                <a:solidFill>
                  <a:srgbClr val="BD2500"/>
                </a:solidFill>
                <a:latin typeface="微软雅黑" panose="020B0503020204020204" pitchFamily="34" charset="-122"/>
                <a:ea typeface="微软雅黑" panose="020B0503020204020204" pitchFamily="34" charset="-122"/>
              </a:endParaRPr>
            </a:p>
            <a:p>
              <a:r>
                <a:rPr lang="zh-CN" altLang="en-US" sz="1400">
                  <a:latin typeface="微软雅黑" panose="020B0503020204020204" pitchFamily="34" charset="-122"/>
                  <a:ea typeface="微软雅黑" panose="020B0503020204020204" pitchFamily="34" charset="-122"/>
                </a:rPr>
                <a:t>企业和经销商不做订单双向承诺，</a:t>
              </a:r>
              <a:r>
                <a:rPr lang="zh-CN" altLang="en-US" sz="1400">
                  <a:solidFill>
                    <a:srgbClr val="BD2500"/>
                  </a:solidFill>
                  <a:latin typeface="微软雅黑" panose="020B0503020204020204" pitchFamily="34" charset="-122"/>
                  <a:ea typeface="微软雅黑" panose="020B0503020204020204" pitchFamily="34" charset="-122"/>
                </a:rPr>
                <a:t>订单要中缺失</a:t>
              </a:r>
              <a:r>
                <a:rPr lang="zh-CN" altLang="en-US" sz="1400">
                  <a:latin typeface="微软雅黑" panose="020B0503020204020204" pitchFamily="34" charset="-122"/>
                  <a:ea typeface="微软雅黑" panose="020B0503020204020204" pitchFamily="34" charset="-122"/>
                </a:rPr>
                <a:t>。</a:t>
              </a:r>
              <a:endParaRPr lang="zh-CN" altLang="en-US" sz="1400">
                <a:latin typeface="微软雅黑" panose="020B0503020204020204" pitchFamily="34" charset="-122"/>
                <a:ea typeface="微软雅黑" panose="020B0503020204020204" pitchFamily="34" charset="-122"/>
              </a:endParaRPr>
            </a:p>
          </p:txBody>
        </p:sp>
        <p:sp>
          <p:nvSpPr>
            <p:cNvPr id="15" name="文本框 14"/>
            <p:cNvSpPr txBox="1"/>
            <p:nvPr/>
          </p:nvSpPr>
          <p:spPr>
            <a:xfrm>
              <a:off x="5742718" y="4052387"/>
              <a:ext cx="1900183" cy="738664"/>
            </a:xfrm>
            <a:prstGeom prst="rect">
              <a:avLst/>
            </a:prstGeom>
            <a:noFill/>
          </p:spPr>
          <p:txBody>
            <a:bodyPr wrap="square" rtlCol="0">
              <a:spAutoFit/>
            </a:bodyPr>
            <a:lstStyle/>
            <a:p>
              <a:r>
                <a:rPr lang="zh-CN" altLang="en-US" sz="1400">
                  <a:solidFill>
                    <a:srgbClr val="BD2500"/>
                  </a:solidFill>
                  <a:latin typeface="微软雅黑" panose="020B0503020204020204" pitchFamily="34" charset="-122"/>
                  <a:ea typeface="微软雅黑" panose="020B0503020204020204" pitchFamily="34" charset="-122"/>
                </a:rPr>
                <a:t>根源</a:t>
              </a:r>
              <a:r>
                <a:rPr lang="en-US" altLang="zh-CN" sz="1400">
                  <a:solidFill>
                    <a:srgbClr val="BD2500"/>
                  </a:solidFill>
                  <a:latin typeface="微软雅黑" panose="020B0503020204020204" pitchFamily="34" charset="-122"/>
                  <a:ea typeface="微软雅黑" panose="020B0503020204020204" pitchFamily="34" charset="-122"/>
                </a:rPr>
                <a:t>4.1</a:t>
              </a:r>
              <a:endParaRPr lang="en-US" altLang="zh-CN" sz="1400">
                <a:solidFill>
                  <a:srgbClr val="BD2500"/>
                </a:solidFill>
                <a:latin typeface="微软雅黑" panose="020B0503020204020204" pitchFamily="34" charset="-122"/>
                <a:ea typeface="微软雅黑" panose="020B0503020204020204" pitchFamily="34" charset="-122"/>
              </a:endParaRPr>
            </a:p>
            <a:p>
              <a:r>
                <a:rPr lang="zh-CN" altLang="en-US" sz="1400">
                  <a:latin typeface="微软雅黑" panose="020B0503020204020204" pitchFamily="34" charset="-122"/>
                  <a:ea typeface="微软雅黑" panose="020B0503020204020204" pitchFamily="34" charset="-122"/>
                </a:rPr>
                <a:t>经销商的计划能力有待提高</a:t>
              </a:r>
              <a:endParaRPr lang="zh-CN" altLang="en-US" sz="1400">
                <a:latin typeface="微软雅黑" panose="020B0503020204020204" pitchFamily="34" charset="-122"/>
                <a:ea typeface="微软雅黑" panose="020B0503020204020204" pitchFamily="34" charset="-122"/>
              </a:endParaRPr>
            </a:p>
          </p:txBody>
        </p:sp>
        <p:sp>
          <p:nvSpPr>
            <p:cNvPr id="16" name="文本框 15"/>
            <p:cNvSpPr txBox="1"/>
            <p:nvPr/>
          </p:nvSpPr>
          <p:spPr>
            <a:xfrm>
              <a:off x="7642902" y="4545444"/>
              <a:ext cx="1718930" cy="738664"/>
            </a:xfrm>
            <a:prstGeom prst="rect">
              <a:avLst/>
            </a:prstGeom>
            <a:noFill/>
          </p:spPr>
          <p:txBody>
            <a:bodyPr wrap="square" rtlCol="0">
              <a:spAutoFit/>
            </a:bodyPr>
            <a:lstStyle/>
            <a:p>
              <a:r>
                <a:rPr lang="zh-CN" altLang="en-US" sz="1400">
                  <a:solidFill>
                    <a:srgbClr val="BD2500"/>
                  </a:solidFill>
                  <a:latin typeface="微软雅黑" panose="020B0503020204020204" pitchFamily="34" charset="-122"/>
                  <a:ea typeface="微软雅黑" panose="020B0503020204020204" pitchFamily="34" charset="-122"/>
                </a:rPr>
                <a:t>根源</a:t>
              </a:r>
              <a:r>
                <a:rPr lang="en-US" altLang="zh-CN" sz="1400">
                  <a:solidFill>
                    <a:srgbClr val="BD2500"/>
                  </a:solidFill>
                  <a:latin typeface="微软雅黑" panose="020B0503020204020204" pitchFamily="34" charset="-122"/>
                  <a:ea typeface="微软雅黑" panose="020B0503020204020204" pitchFamily="34" charset="-122"/>
                </a:rPr>
                <a:t>4.2</a:t>
              </a:r>
              <a:endParaRPr lang="en-US" altLang="zh-CN" sz="1400">
                <a:solidFill>
                  <a:srgbClr val="BD2500"/>
                </a:solidFill>
                <a:latin typeface="微软雅黑" panose="020B0503020204020204" pitchFamily="34" charset="-122"/>
                <a:ea typeface="微软雅黑" panose="020B0503020204020204" pitchFamily="34" charset="-122"/>
              </a:endParaRPr>
            </a:p>
            <a:p>
              <a:r>
                <a:rPr lang="zh-CN" altLang="en-US" sz="1400">
                  <a:latin typeface="微软雅黑" panose="020B0503020204020204" pitchFamily="34" charset="-122"/>
                  <a:ea typeface="微软雅黑" panose="020B0503020204020204" pitchFamily="34" charset="-122"/>
                </a:rPr>
                <a:t>对经销商的计划能力</a:t>
              </a:r>
              <a:r>
                <a:rPr lang="en-US" altLang="zh-CN" sz="1400">
                  <a:solidFill>
                    <a:srgbClr val="BD2500"/>
                  </a:solidFill>
                  <a:latin typeface="微软雅黑" panose="020B0503020204020204" pitchFamily="34" charset="-122"/>
                  <a:ea typeface="微软雅黑" panose="020B0503020204020204" pitchFamily="34" charset="-122"/>
                </a:rPr>
                <a:t>SBU</a:t>
              </a:r>
              <a:r>
                <a:rPr lang="zh-CN" altLang="en-US" sz="1400">
                  <a:solidFill>
                    <a:srgbClr val="BD2500"/>
                  </a:solidFill>
                  <a:latin typeface="微软雅黑" panose="020B0503020204020204" pitchFamily="34" charset="-122"/>
                  <a:ea typeface="微软雅黑" panose="020B0503020204020204" pitchFamily="34" charset="-122"/>
                </a:rPr>
                <a:t>支持不够</a:t>
              </a:r>
              <a:endParaRPr lang="zh-CN" altLang="en-US" sz="1400">
                <a:solidFill>
                  <a:srgbClr val="BD2500"/>
                </a:solidFill>
                <a:latin typeface="微软雅黑" panose="020B0503020204020204" pitchFamily="34" charset="-122"/>
                <a:ea typeface="微软雅黑" panose="020B0503020204020204" pitchFamily="34" charset="-122"/>
              </a:endParaRPr>
            </a:p>
          </p:txBody>
        </p:sp>
        <p:sp>
          <p:nvSpPr>
            <p:cNvPr id="17" name="文本框 16"/>
            <p:cNvSpPr txBox="1"/>
            <p:nvPr/>
          </p:nvSpPr>
          <p:spPr>
            <a:xfrm>
              <a:off x="7198898" y="5611891"/>
              <a:ext cx="2032171" cy="738664"/>
            </a:xfrm>
            <a:prstGeom prst="rect">
              <a:avLst/>
            </a:prstGeom>
            <a:noFill/>
          </p:spPr>
          <p:txBody>
            <a:bodyPr wrap="square" rtlCol="0">
              <a:spAutoFit/>
            </a:bodyPr>
            <a:lstStyle/>
            <a:p>
              <a:r>
                <a:rPr lang="zh-CN" altLang="en-US" sz="1400">
                  <a:solidFill>
                    <a:srgbClr val="BD2500"/>
                  </a:solidFill>
                  <a:latin typeface="微软雅黑" panose="020B0503020204020204" pitchFamily="34" charset="-122"/>
                  <a:ea typeface="微软雅黑" panose="020B0503020204020204" pitchFamily="34" charset="-122"/>
                </a:rPr>
                <a:t>根源</a:t>
              </a:r>
              <a:r>
                <a:rPr lang="en-US" altLang="zh-CN" sz="1400">
                  <a:solidFill>
                    <a:srgbClr val="BD2500"/>
                  </a:solidFill>
                  <a:latin typeface="微软雅黑" panose="020B0503020204020204" pitchFamily="34" charset="-122"/>
                  <a:ea typeface="微软雅黑" panose="020B0503020204020204" pitchFamily="34" charset="-122"/>
                </a:rPr>
                <a:t>4.3</a:t>
              </a:r>
              <a:endParaRPr lang="en-US" altLang="zh-CN" sz="1400">
                <a:solidFill>
                  <a:srgbClr val="BD2500"/>
                </a:solidFill>
                <a:latin typeface="微软雅黑" panose="020B0503020204020204" pitchFamily="34" charset="-122"/>
                <a:ea typeface="微软雅黑" panose="020B0503020204020204" pitchFamily="34" charset="-122"/>
              </a:endParaRPr>
            </a:p>
            <a:p>
              <a:r>
                <a:rPr lang="zh-CN" altLang="en-US" sz="1400">
                  <a:latin typeface="微软雅黑" panose="020B0503020204020204" pitchFamily="34" charset="-122"/>
                  <a:ea typeface="微软雅黑" panose="020B0503020204020204" pitchFamily="34" charset="-122"/>
                </a:rPr>
                <a:t>经销商</a:t>
              </a:r>
              <a:r>
                <a:rPr lang="zh-CN" altLang="en-US" sz="1400">
                  <a:solidFill>
                    <a:srgbClr val="BD2500"/>
                  </a:solidFill>
                  <a:latin typeface="微软雅黑" panose="020B0503020204020204" pitchFamily="34" charset="-122"/>
                  <a:ea typeface="微软雅黑" panose="020B0503020204020204" pitchFamily="34" charset="-122"/>
                </a:rPr>
                <a:t>难以作准三个月</a:t>
              </a:r>
              <a:r>
                <a:rPr lang="zh-CN" altLang="en-US" sz="1400">
                  <a:latin typeface="微软雅黑" panose="020B0503020204020204" pitchFamily="34" charset="-122"/>
                  <a:ea typeface="微软雅黑" panose="020B0503020204020204" pitchFamily="34" charset="-122"/>
                </a:rPr>
                <a:t>需求计划</a:t>
              </a:r>
              <a:endParaRPr lang="zh-CN" altLang="en-US" sz="1400">
                <a:latin typeface="微软雅黑" panose="020B0503020204020204" pitchFamily="34" charset="-122"/>
                <a:ea typeface="微软雅黑" panose="020B0503020204020204" pitchFamily="34" charset="-122"/>
              </a:endParaRPr>
            </a:p>
          </p:txBody>
        </p:sp>
        <p:sp>
          <p:nvSpPr>
            <p:cNvPr id="18" name="文本框 17"/>
            <p:cNvSpPr txBox="1"/>
            <p:nvPr/>
          </p:nvSpPr>
          <p:spPr>
            <a:xfrm>
              <a:off x="10114745" y="2973603"/>
              <a:ext cx="1864694" cy="2646878"/>
            </a:xfrm>
            <a:prstGeom prst="rect">
              <a:avLst/>
            </a:prstGeom>
            <a:noFill/>
          </p:spPr>
          <p:txBody>
            <a:bodyPr wrap="square" rtlCol="0">
              <a:spAutoFit/>
            </a:bodyPr>
            <a:lstStyle/>
            <a:p>
              <a:r>
                <a:rPr lang="zh-CN" altLang="en-US">
                  <a:latin typeface="微软雅黑" panose="020B0503020204020204" pitchFamily="34" charset="-122"/>
                  <a:ea typeface="微软雅黑" panose="020B0503020204020204" pitchFamily="34" charset="-122"/>
                </a:rPr>
                <a:t>以订单管理为主线的产供销链运行不畅</a:t>
              </a:r>
              <a:endParaRPr lang="en-US" altLang="zh-CN">
                <a:latin typeface="微软雅黑" panose="020B0503020204020204" pitchFamily="34" charset="-122"/>
                <a:ea typeface="微软雅黑" panose="020B0503020204020204" pitchFamily="34" charset="-122"/>
              </a:endParaRPr>
            </a:p>
            <a:p>
              <a:endParaRPr lang="en-US" altLang="zh-CN" sz="1400">
                <a:latin typeface="微软雅黑" panose="020B0503020204020204" pitchFamily="34" charset="-122"/>
                <a:ea typeface="微软雅黑" panose="020B0503020204020204" pitchFamily="34" charset="-122"/>
              </a:endParaRPr>
            </a:p>
            <a:p>
              <a:r>
                <a:rPr lang="zh-CN" altLang="en-US" sz="1400">
                  <a:latin typeface="微软雅黑" panose="020B0503020204020204" pitchFamily="34" charset="-122"/>
                  <a:ea typeface="微软雅黑" panose="020B0503020204020204" pitchFamily="34" charset="-122"/>
                </a:rPr>
                <a:t>生产计划的相对刚性和终端销售 快速响应客户需求之间的矛盾突 出，已影响了从经销商、</a:t>
              </a:r>
              <a:r>
                <a:rPr lang="en-US" altLang="zh-CN" sz="1400">
                  <a:latin typeface="微软雅黑" panose="020B0503020204020204" pitchFamily="34" charset="-122"/>
                  <a:ea typeface="微软雅黑" panose="020B0503020204020204" pitchFamily="34" charset="-122"/>
                </a:rPr>
                <a:t>SBU</a:t>
              </a:r>
              <a:r>
                <a:rPr lang="zh-CN" altLang="en-US" sz="1400">
                  <a:latin typeface="微软雅黑" panose="020B0503020204020204" pitchFamily="34" charset="-122"/>
                  <a:ea typeface="微软雅黑" panose="020B0503020204020204" pitchFamily="34" charset="-122"/>
                </a:rPr>
                <a:t>到公 司本部整个产供销链的正常运作 </a:t>
              </a:r>
              <a:endParaRPr lang="zh-CN" altLang="en-US" sz="1400">
                <a:latin typeface="微软雅黑" panose="020B0503020204020204" pitchFamily="34" charset="-122"/>
                <a:ea typeface="微软雅黑" panose="020B0503020204020204" pitchFamily="34" charset="-122"/>
              </a:endParaRPr>
            </a:p>
          </p:txBody>
        </p:sp>
        <p:cxnSp>
          <p:nvCxnSpPr>
            <p:cNvPr id="20" name="直接连接符 19"/>
            <p:cNvCxnSpPr>
              <a:endCxn id="9" idx="1"/>
            </p:cNvCxnSpPr>
            <p:nvPr/>
          </p:nvCxnSpPr>
          <p:spPr>
            <a:xfrm>
              <a:off x="380993" y="3890813"/>
              <a:ext cx="8145584" cy="62747"/>
            </a:xfrm>
            <a:prstGeom prst="line">
              <a:avLst/>
            </a:prstGeom>
          </p:spPr>
          <p:style>
            <a:lnRef idx="1">
              <a:schemeClr val="accent1"/>
            </a:lnRef>
            <a:fillRef idx="0">
              <a:schemeClr val="accent1"/>
            </a:fillRef>
            <a:effectRef idx="0">
              <a:schemeClr val="accent1"/>
            </a:effectRef>
            <a:fontRef idx="minor">
              <a:schemeClr val="tx1"/>
            </a:fontRef>
          </p:style>
        </p:cxnSp>
        <p:cxnSp>
          <p:nvCxnSpPr>
            <p:cNvPr id="26" name="直接箭头连接符 25"/>
            <p:cNvCxnSpPr/>
            <p:nvPr/>
          </p:nvCxnSpPr>
          <p:spPr>
            <a:xfrm flipH="1">
              <a:off x="2165684" y="3530450"/>
              <a:ext cx="1645920" cy="21272"/>
            </a:xfrm>
            <a:prstGeom prst="straightConnector1">
              <a:avLst/>
            </a:prstGeom>
            <a:ln>
              <a:solidFill>
                <a:srgbClr val="795696"/>
              </a:solidFill>
              <a:tailEnd type="triangle"/>
            </a:ln>
          </p:spPr>
          <p:style>
            <a:lnRef idx="1">
              <a:schemeClr val="accent1"/>
            </a:lnRef>
            <a:fillRef idx="0">
              <a:schemeClr val="accent1"/>
            </a:fillRef>
            <a:effectRef idx="0">
              <a:schemeClr val="accent1"/>
            </a:effectRef>
            <a:fontRef idx="minor">
              <a:schemeClr val="tx1"/>
            </a:fontRef>
          </p:style>
        </p:cxnSp>
        <p:cxnSp>
          <p:nvCxnSpPr>
            <p:cNvPr id="27" name="直接箭头连接符 26"/>
            <p:cNvCxnSpPr/>
            <p:nvPr/>
          </p:nvCxnSpPr>
          <p:spPr>
            <a:xfrm flipH="1">
              <a:off x="2373434" y="4657372"/>
              <a:ext cx="1145407" cy="0"/>
            </a:xfrm>
            <a:prstGeom prst="straightConnector1">
              <a:avLst/>
            </a:prstGeom>
            <a:ln>
              <a:solidFill>
                <a:srgbClr val="795696"/>
              </a:solidFill>
              <a:tailEnd type="triangle"/>
            </a:ln>
          </p:spPr>
          <p:style>
            <a:lnRef idx="1">
              <a:schemeClr val="accent1"/>
            </a:lnRef>
            <a:fillRef idx="0">
              <a:schemeClr val="accent1"/>
            </a:fillRef>
            <a:effectRef idx="0">
              <a:schemeClr val="accent1"/>
            </a:effectRef>
            <a:fontRef idx="minor">
              <a:schemeClr val="tx1"/>
            </a:fontRef>
          </p:style>
        </p:cxnSp>
        <p:cxnSp>
          <p:nvCxnSpPr>
            <p:cNvPr id="30" name="直接箭头连接符 29"/>
            <p:cNvCxnSpPr/>
            <p:nvPr/>
          </p:nvCxnSpPr>
          <p:spPr>
            <a:xfrm>
              <a:off x="3253339" y="5195594"/>
              <a:ext cx="1280159" cy="1491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32" name="直接箭头连接符 31"/>
            <p:cNvCxnSpPr/>
            <p:nvPr/>
          </p:nvCxnSpPr>
          <p:spPr>
            <a:xfrm flipH="1">
              <a:off x="6516303" y="4766698"/>
              <a:ext cx="1011761" cy="0"/>
            </a:xfrm>
            <a:prstGeom prst="straightConnector1">
              <a:avLst/>
            </a:prstGeom>
            <a:ln>
              <a:solidFill>
                <a:srgbClr val="795696"/>
              </a:solidFill>
              <a:tailEnd type="triangle"/>
            </a:ln>
          </p:spPr>
          <p:style>
            <a:lnRef idx="1">
              <a:schemeClr val="accent1"/>
            </a:lnRef>
            <a:fillRef idx="0">
              <a:schemeClr val="accent1"/>
            </a:fillRef>
            <a:effectRef idx="0">
              <a:schemeClr val="accent1"/>
            </a:effectRef>
            <a:fontRef idx="minor">
              <a:schemeClr val="tx1"/>
            </a:fontRef>
          </p:style>
        </p:cxnSp>
        <p:cxnSp>
          <p:nvCxnSpPr>
            <p:cNvPr id="35" name="直接箭头连接符 34"/>
            <p:cNvCxnSpPr/>
            <p:nvPr/>
          </p:nvCxnSpPr>
          <p:spPr>
            <a:xfrm flipH="1">
              <a:off x="6278168" y="3585940"/>
              <a:ext cx="1703672" cy="0"/>
            </a:xfrm>
            <a:prstGeom prst="straightConnector1">
              <a:avLst/>
            </a:prstGeom>
            <a:ln>
              <a:solidFill>
                <a:srgbClr val="795696"/>
              </a:solidFill>
              <a:tailEnd type="triangle"/>
            </a:ln>
          </p:spPr>
          <p:style>
            <a:lnRef idx="1">
              <a:schemeClr val="accent1"/>
            </a:lnRef>
            <a:fillRef idx="0">
              <a:schemeClr val="accent1"/>
            </a:fillRef>
            <a:effectRef idx="0">
              <a:schemeClr val="accent1"/>
            </a:effectRef>
            <a:fontRef idx="minor">
              <a:schemeClr val="tx1"/>
            </a:fontRef>
          </p:style>
        </p:cxnSp>
        <p:cxnSp>
          <p:nvCxnSpPr>
            <p:cNvPr id="36" name="直接箭头连接符 35"/>
            <p:cNvCxnSpPr/>
            <p:nvPr/>
          </p:nvCxnSpPr>
          <p:spPr>
            <a:xfrm>
              <a:off x="7198898" y="2701772"/>
              <a:ext cx="1453414" cy="22487"/>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37" name="直接箭头连接符 36"/>
            <p:cNvCxnSpPr/>
            <p:nvPr/>
          </p:nvCxnSpPr>
          <p:spPr>
            <a:xfrm>
              <a:off x="7073163" y="5248392"/>
              <a:ext cx="1453414" cy="22487"/>
            </a:xfrm>
            <a:prstGeom prst="straightConnector1">
              <a:avLst/>
            </a:prstGeom>
            <a:ln>
              <a:solidFill>
                <a:srgbClr val="795696"/>
              </a:solidFill>
              <a:tailEnd type="triangle"/>
            </a:ln>
          </p:spPr>
          <p:style>
            <a:lnRef idx="1">
              <a:schemeClr val="accent1"/>
            </a:lnRef>
            <a:fillRef idx="0">
              <a:schemeClr val="accent1"/>
            </a:fillRef>
            <a:effectRef idx="0">
              <a:schemeClr val="accent1"/>
            </a:effectRef>
            <a:fontRef idx="minor">
              <a:schemeClr val="tx1"/>
            </a:fontRef>
          </p:style>
        </p:cxnSp>
        <p:cxnSp>
          <p:nvCxnSpPr>
            <p:cNvPr id="39" name="直接箭头连接符 38"/>
            <p:cNvCxnSpPr/>
            <p:nvPr/>
          </p:nvCxnSpPr>
          <p:spPr>
            <a:xfrm flipH="1">
              <a:off x="7177041" y="5248392"/>
              <a:ext cx="512897" cy="423109"/>
            </a:xfrm>
            <a:prstGeom prst="straightConnector1">
              <a:avLst/>
            </a:prstGeom>
            <a:ln>
              <a:solidFill>
                <a:srgbClr val="795696"/>
              </a:solidFill>
              <a:tailEnd type="triangle"/>
            </a:ln>
          </p:spPr>
          <p:style>
            <a:lnRef idx="1">
              <a:schemeClr val="accent1"/>
            </a:lnRef>
            <a:fillRef idx="0">
              <a:schemeClr val="accent1"/>
            </a:fillRef>
            <a:effectRef idx="0">
              <a:schemeClr val="accent1"/>
            </a:effectRef>
            <a:fontRef idx="minor">
              <a:schemeClr val="tx1"/>
            </a:fontRef>
          </p:style>
        </p:cxnSp>
        <p:cxnSp>
          <p:nvCxnSpPr>
            <p:cNvPr id="41" name="直接连接符 40"/>
            <p:cNvCxnSpPr/>
            <p:nvPr/>
          </p:nvCxnSpPr>
          <p:spPr>
            <a:xfrm>
              <a:off x="10114745" y="3953559"/>
              <a:ext cx="1790598" cy="0"/>
            </a:xfrm>
            <a:prstGeom prst="line">
              <a:avLst/>
            </a:prstGeom>
          </p:spPr>
          <p:style>
            <a:lnRef idx="1">
              <a:schemeClr val="accent1"/>
            </a:lnRef>
            <a:fillRef idx="0">
              <a:schemeClr val="accent1"/>
            </a:fillRef>
            <a:effectRef idx="0">
              <a:schemeClr val="accent1"/>
            </a:effectRef>
            <a:fontRef idx="minor">
              <a:schemeClr val="tx1"/>
            </a:fontRef>
          </p:style>
        </p:cxnSp>
        <p:sp>
          <p:nvSpPr>
            <p:cNvPr id="42" name="椭圆 41"/>
            <p:cNvSpPr/>
            <p:nvPr/>
          </p:nvSpPr>
          <p:spPr>
            <a:xfrm>
              <a:off x="4225491" y="1405288"/>
              <a:ext cx="360000" cy="360000"/>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ltLang="zh-CN"/>
                <a:t>1</a:t>
              </a:r>
              <a:endParaRPr lang="zh-CN" altLang="en-US"/>
            </a:p>
          </p:txBody>
        </p:sp>
        <p:sp>
          <p:nvSpPr>
            <p:cNvPr id="43" name="椭圆 42"/>
            <p:cNvSpPr/>
            <p:nvPr/>
          </p:nvSpPr>
          <p:spPr>
            <a:xfrm>
              <a:off x="518160" y="1347853"/>
              <a:ext cx="360000" cy="360000"/>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ltLang="zh-CN"/>
                <a:t>2</a:t>
              </a:r>
              <a:endParaRPr lang="zh-CN" altLang="en-US"/>
            </a:p>
          </p:txBody>
        </p:sp>
        <p:sp>
          <p:nvSpPr>
            <p:cNvPr id="44" name="椭圆 43"/>
            <p:cNvSpPr/>
            <p:nvPr/>
          </p:nvSpPr>
          <p:spPr>
            <a:xfrm>
              <a:off x="4377891" y="6120074"/>
              <a:ext cx="360000" cy="360000"/>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ltLang="zh-CN"/>
                <a:t>4</a:t>
              </a:r>
              <a:endParaRPr lang="zh-CN" altLang="en-US"/>
            </a:p>
          </p:txBody>
        </p:sp>
        <p:sp>
          <p:nvSpPr>
            <p:cNvPr id="45" name="椭圆 44"/>
            <p:cNvSpPr/>
            <p:nvPr/>
          </p:nvSpPr>
          <p:spPr>
            <a:xfrm>
              <a:off x="486280" y="6096726"/>
              <a:ext cx="360000" cy="360000"/>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ltLang="zh-CN"/>
                <a:t>3</a:t>
              </a:r>
              <a:endParaRPr lang="zh-CN" altLang="en-US"/>
            </a:p>
          </p:txBody>
        </p:sp>
      </p:grpSp>
      <p:sp>
        <p:nvSpPr>
          <p:cNvPr id="19" name="文本框 18"/>
          <p:cNvSpPr txBox="1"/>
          <p:nvPr/>
        </p:nvSpPr>
        <p:spPr>
          <a:xfrm>
            <a:off x="817948" y="269402"/>
            <a:ext cx="7562367" cy="584775"/>
          </a:xfrm>
          <a:prstGeom prst="rect">
            <a:avLst/>
          </a:prstGeom>
          <a:noFill/>
        </p:spPr>
        <p:txBody>
          <a:bodyPr wrap="square">
            <a:spAutoFit/>
          </a:bodyPr>
          <a:lstStyle/>
          <a:p>
            <a:r>
              <a:rPr lang="zh-CN" altLang="en-US" sz="3200">
                <a:latin typeface="微软雅黑" panose="020B0503020204020204" pitchFamily="34" charset="-122"/>
                <a:ea typeface="微软雅黑" panose="020B0503020204020204" pitchFamily="34" charset="-122"/>
              </a:rPr>
              <a:t>鱼骨图分析模型</a:t>
            </a:r>
            <a:endParaRPr lang="zh-CN" altLang="en-US" sz="3200">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5:prstTrans prst="peelOff"/>
      </p:transition>
    </mc:Choice>
    <mc:Fallback>
      <p:transition spd="slow">
        <p:fade/>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灯片编号占位符 1"/>
          <p:cNvSpPr>
            <a:spLocks noGrp="1"/>
          </p:cNvSpPr>
          <p:nvPr>
            <p:ph type="sldNum" sz="quarter" idx="4294967295"/>
          </p:nvPr>
        </p:nvSpPr>
        <p:spPr>
          <a:xfrm>
            <a:off x="9162143" y="158750"/>
            <a:ext cx="2743200" cy="365125"/>
          </a:xfrm>
          <a:prstGeom prst="rect">
            <a:avLst/>
          </a:prstGeom>
        </p:spPr>
        <p:txBody>
          <a:bodyPr vert="horz" lIns="91440" tIns="45720" rIns="91440" bIns="45720" rtlCol="0" anchor="ctr"/>
          <a:lstStyle>
            <a:defPPr>
              <a:defRPr lang="zh-CN"/>
            </a:defPPr>
            <a:lvl1pPr marL="0" algn="r" defTabSz="914400" rtl="0" eaLnBrk="1" latinLnBrk="0" hangingPunct="1">
              <a:defRPr sz="1050" b="0" kern="1200">
                <a:solidFill>
                  <a:srgbClr val="002E1A"/>
                </a:solidFill>
                <a:latin typeface="Abadi" panose="020B0604020104020204" pitchFamily="34" charset="0"/>
                <a:ea typeface="微软雅黑" panose="020B0503020204020204" pitchFamily="34" charset="-122"/>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33161F78-D6A4-4A79-93D8-644D6A83810E}" type="slidenum">
              <a:rPr lang="zh-CN" altLang="en-US" smtClean="0"/>
            </a:fld>
            <a:endParaRPr lang="zh-CN" altLang="en-US"/>
          </a:p>
        </p:txBody>
      </p:sp>
      <p:sp>
        <p:nvSpPr>
          <p:cNvPr id="30" name="文本框 29"/>
          <p:cNvSpPr txBox="1"/>
          <p:nvPr/>
        </p:nvSpPr>
        <p:spPr>
          <a:xfrm>
            <a:off x="817948" y="991903"/>
            <a:ext cx="10442222" cy="584775"/>
          </a:xfrm>
          <a:prstGeom prst="rect">
            <a:avLst/>
          </a:prstGeom>
          <a:noFill/>
        </p:spPr>
        <p:txBody>
          <a:bodyPr wrap="square">
            <a:spAutoFit/>
          </a:bodyPr>
          <a:lstStyle/>
          <a:p>
            <a:r>
              <a:rPr lang="en-US" altLang="zh-CN" sz="1600" b="0" i="0">
                <a:solidFill>
                  <a:srgbClr val="191B1F"/>
                </a:solidFill>
                <a:effectLst/>
                <a:latin typeface="微软雅黑" panose="020B0503020204020204" pitchFamily="34" charset="-122"/>
                <a:ea typeface="微软雅黑" panose="020B0503020204020204" pitchFamily="34" charset="-122"/>
              </a:rPr>
              <a:t>SWOT</a:t>
            </a:r>
            <a:r>
              <a:rPr lang="zh-CN" altLang="en-US" sz="1600" b="0" i="0">
                <a:solidFill>
                  <a:srgbClr val="191B1F"/>
                </a:solidFill>
                <a:effectLst/>
                <a:latin typeface="微软雅黑" panose="020B0503020204020204" pitchFamily="34" charset="-122"/>
                <a:ea typeface="微软雅黑" panose="020B0503020204020204" pitchFamily="34" charset="-122"/>
              </a:rPr>
              <a:t>方法的优点在于考虑问题全面，是一种系统思维，而且可以把对问题的“诊断”和“开处方”紧密结合在一起，条理清楚，便于检验。</a:t>
            </a:r>
            <a:endParaRPr lang="zh-CN" altLang="en-US" sz="1600">
              <a:latin typeface="微软雅黑" panose="020B0503020204020204" pitchFamily="34" charset="-122"/>
              <a:ea typeface="微软雅黑" panose="020B0503020204020204" pitchFamily="34" charset="-122"/>
            </a:endParaRPr>
          </a:p>
        </p:txBody>
      </p:sp>
      <p:grpSp>
        <p:nvGrpSpPr>
          <p:cNvPr id="41" name="组合 40"/>
          <p:cNvGrpSpPr/>
          <p:nvPr/>
        </p:nvGrpSpPr>
        <p:grpSpPr>
          <a:xfrm>
            <a:off x="242822" y="1546001"/>
            <a:ext cx="11705338" cy="4916852"/>
            <a:chOff x="193674" y="1633920"/>
            <a:chExt cx="11705338" cy="4916852"/>
          </a:xfrm>
        </p:grpSpPr>
        <p:sp>
          <p:nvSpPr>
            <p:cNvPr id="3" name="Rounded Rectangle 2"/>
            <p:cNvSpPr>
              <a:spLocks noChangeArrowheads="1"/>
            </p:cNvSpPr>
            <p:nvPr/>
          </p:nvSpPr>
          <p:spPr bwMode="auto">
            <a:xfrm>
              <a:off x="6125900" y="2165097"/>
              <a:ext cx="5128419" cy="1940400"/>
            </a:xfrm>
            <a:prstGeom prst="roundRect">
              <a:avLst>
                <a:gd name="adj" fmla="val 3426"/>
              </a:avLst>
            </a:prstGeom>
            <a:solidFill>
              <a:schemeClr val="bg2">
                <a:alpha val="41960"/>
              </a:schemeClr>
            </a:solidFill>
            <a:ln>
              <a:noFill/>
            </a:ln>
            <a:extLst>
              <a:ext uri="{91240B29-F687-4F45-9708-019B960494DF}">
                <a14:hiddenLine xmlns:a14="http://schemas.microsoft.com/office/drawing/2010/main" w="25400">
                  <a:solidFill>
                    <a:srgbClr val="000000"/>
                  </a:solidFill>
                  <a:miter lim="400000"/>
                  <a:headEnd/>
                  <a:tailEnd/>
                </a14:hiddenLine>
              </a:ext>
            </a:extLst>
          </p:spPr>
          <p:txBody>
            <a:bodyPr lIns="0" tIns="0" rIns="0" bIns="0" anchor="ctr">
              <a:spAutoFit/>
            </a:bodyPr>
            <a:lstStyle/>
            <a:p>
              <a:pPr algn="ctr" eaLnBrk="1"/>
              <a:endParaRPr lang="en-US" altLang="zh-CN" sz="900">
                <a:latin typeface="微软雅黑" panose="020B0503020204020204" pitchFamily="34" charset="-122"/>
                <a:ea typeface="微软雅黑" panose="020B0503020204020204" pitchFamily="34" charset="-122"/>
              </a:endParaRPr>
            </a:p>
          </p:txBody>
        </p:sp>
        <p:sp>
          <p:nvSpPr>
            <p:cNvPr id="4" name="Rounded Rectangle 2"/>
            <p:cNvSpPr>
              <a:spLocks noChangeArrowheads="1"/>
            </p:cNvSpPr>
            <p:nvPr/>
          </p:nvSpPr>
          <p:spPr bwMode="auto">
            <a:xfrm>
              <a:off x="6125900" y="4207966"/>
              <a:ext cx="5128419" cy="1940400"/>
            </a:xfrm>
            <a:prstGeom prst="roundRect">
              <a:avLst>
                <a:gd name="adj" fmla="val 3426"/>
              </a:avLst>
            </a:prstGeom>
            <a:solidFill>
              <a:schemeClr val="bg2">
                <a:alpha val="41960"/>
              </a:schemeClr>
            </a:solidFill>
            <a:ln>
              <a:noFill/>
            </a:ln>
            <a:extLst>
              <a:ext uri="{91240B29-F687-4F45-9708-019B960494DF}">
                <a14:hiddenLine xmlns:a14="http://schemas.microsoft.com/office/drawing/2010/main" w="25400">
                  <a:solidFill>
                    <a:srgbClr val="000000"/>
                  </a:solidFill>
                  <a:miter lim="400000"/>
                  <a:headEnd/>
                  <a:tailEnd/>
                </a14:hiddenLine>
              </a:ext>
            </a:extLst>
          </p:spPr>
          <p:txBody>
            <a:bodyPr lIns="0" tIns="0" rIns="0" bIns="0" anchor="ctr">
              <a:spAutoFit/>
            </a:bodyPr>
            <a:lstStyle/>
            <a:p>
              <a:pPr algn="ctr" eaLnBrk="1"/>
              <a:endParaRPr lang="en-US" altLang="zh-CN" sz="900">
                <a:latin typeface="微软雅黑" panose="020B0503020204020204" pitchFamily="34" charset="-122"/>
                <a:ea typeface="微软雅黑" panose="020B0503020204020204" pitchFamily="34" charset="-122"/>
              </a:endParaRPr>
            </a:p>
          </p:txBody>
        </p:sp>
        <p:sp>
          <p:nvSpPr>
            <p:cNvPr id="5" name="Rounded Rectangle 2"/>
            <p:cNvSpPr>
              <a:spLocks noChangeArrowheads="1"/>
            </p:cNvSpPr>
            <p:nvPr/>
          </p:nvSpPr>
          <p:spPr bwMode="auto">
            <a:xfrm>
              <a:off x="918433" y="4174519"/>
              <a:ext cx="5128419" cy="1940400"/>
            </a:xfrm>
            <a:prstGeom prst="roundRect">
              <a:avLst>
                <a:gd name="adj" fmla="val 3426"/>
              </a:avLst>
            </a:prstGeom>
            <a:solidFill>
              <a:schemeClr val="bg2">
                <a:alpha val="41960"/>
              </a:schemeClr>
            </a:solidFill>
            <a:ln>
              <a:noFill/>
            </a:ln>
            <a:extLst>
              <a:ext uri="{91240B29-F687-4F45-9708-019B960494DF}">
                <a14:hiddenLine xmlns:a14="http://schemas.microsoft.com/office/drawing/2010/main" w="25400">
                  <a:solidFill>
                    <a:srgbClr val="000000"/>
                  </a:solidFill>
                  <a:miter lim="400000"/>
                  <a:headEnd/>
                  <a:tailEnd/>
                </a14:hiddenLine>
              </a:ext>
            </a:extLst>
          </p:spPr>
          <p:txBody>
            <a:bodyPr lIns="0" tIns="0" rIns="0" bIns="0" anchor="ctr">
              <a:spAutoFit/>
            </a:bodyPr>
            <a:lstStyle/>
            <a:p>
              <a:pPr algn="ctr" eaLnBrk="1"/>
              <a:endParaRPr lang="en-US" altLang="zh-CN" sz="900">
                <a:latin typeface="微软雅黑" panose="020B0503020204020204" pitchFamily="34" charset="-122"/>
                <a:ea typeface="微软雅黑" panose="020B0503020204020204" pitchFamily="34" charset="-122"/>
              </a:endParaRPr>
            </a:p>
          </p:txBody>
        </p:sp>
        <p:sp>
          <p:nvSpPr>
            <p:cNvPr id="6" name="Rounded Rectangle 2"/>
            <p:cNvSpPr>
              <a:spLocks noChangeArrowheads="1"/>
            </p:cNvSpPr>
            <p:nvPr/>
          </p:nvSpPr>
          <p:spPr bwMode="auto">
            <a:xfrm>
              <a:off x="967580" y="2170081"/>
              <a:ext cx="5128419" cy="1940400"/>
            </a:xfrm>
            <a:prstGeom prst="roundRect">
              <a:avLst>
                <a:gd name="adj" fmla="val 3426"/>
              </a:avLst>
            </a:prstGeom>
            <a:solidFill>
              <a:schemeClr val="bg2">
                <a:alpha val="41960"/>
              </a:schemeClr>
            </a:solidFill>
            <a:ln>
              <a:noFill/>
            </a:ln>
            <a:extLst>
              <a:ext uri="{91240B29-F687-4F45-9708-019B960494DF}">
                <a14:hiddenLine xmlns:a14="http://schemas.microsoft.com/office/drawing/2010/main" w="25400">
                  <a:solidFill>
                    <a:srgbClr val="000000"/>
                  </a:solidFill>
                  <a:miter lim="400000"/>
                  <a:headEnd/>
                  <a:tailEnd/>
                </a14:hiddenLine>
              </a:ext>
            </a:extLst>
          </p:spPr>
          <p:txBody>
            <a:bodyPr lIns="0" tIns="0" rIns="0" bIns="0" anchor="ctr">
              <a:spAutoFit/>
            </a:bodyPr>
            <a:lstStyle/>
            <a:p>
              <a:pPr algn="ctr" eaLnBrk="1"/>
              <a:endParaRPr lang="en-US" altLang="zh-CN" sz="900">
                <a:latin typeface="微软雅黑" panose="020B0503020204020204" pitchFamily="34" charset="-122"/>
                <a:ea typeface="微软雅黑" panose="020B0503020204020204" pitchFamily="34" charset="-122"/>
              </a:endParaRPr>
            </a:p>
          </p:txBody>
        </p:sp>
        <p:grpSp>
          <p:nvGrpSpPr>
            <p:cNvPr id="7" name="Group 1"/>
            <p:cNvGrpSpPr/>
            <p:nvPr/>
          </p:nvGrpSpPr>
          <p:grpSpPr>
            <a:xfrm>
              <a:off x="4538563" y="2563245"/>
              <a:ext cx="3095625" cy="3096419"/>
              <a:chOff x="7943850" y="3473450"/>
              <a:chExt cx="8496300" cy="8497888"/>
            </a:xfrm>
          </p:grpSpPr>
          <p:sp>
            <p:nvSpPr>
              <p:cNvPr id="8" name="Freeform 51"/>
              <p:cNvSpPr/>
              <p:nvPr/>
            </p:nvSpPr>
            <p:spPr bwMode="auto">
              <a:xfrm>
                <a:off x="12192000" y="3473450"/>
                <a:ext cx="4248150" cy="4247854"/>
              </a:xfrm>
              <a:custGeom>
                <a:avLst/>
                <a:gdLst>
                  <a:gd name="connsiteX0" fmla="*/ 0 w 4248472"/>
                  <a:gd name="connsiteY0" fmla="*/ 0 h 4248472"/>
                  <a:gd name="connsiteX1" fmla="*/ 2375361 w 4248472"/>
                  <a:gd name="connsiteY1" fmla="*/ 725572 h 4248472"/>
                  <a:gd name="connsiteX2" fmla="*/ 2497327 w 4248472"/>
                  <a:gd name="connsiteY2" fmla="*/ 812304 h 4248472"/>
                  <a:gd name="connsiteX3" fmla="*/ 3456384 w 4248472"/>
                  <a:gd name="connsiteY3" fmla="*/ 812304 h 4248472"/>
                  <a:gd name="connsiteX4" fmla="*/ 3456384 w 4248472"/>
                  <a:gd name="connsiteY4" fmla="*/ 1779574 h 4248472"/>
                  <a:gd name="connsiteX5" fmla="*/ 3522900 w 4248472"/>
                  <a:gd name="connsiteY5" fmla="*/ 1873111 h 4248472"/>
                  <a:gd name="connsiteX6" fmla="*/ 4248472 w 4248472"/>
                  <a:gd name="connsiteY6" fmla="*/ 4248472 h 4248472"/>
                  <a:gd name="connsiteX7" fmla="*/ 2304256 w 4248472"/>
                  <a:gd name="connsiteY7" fmla="*/ 4248472 h 4248472"/>
                  <a:gd name="connsiteX8" fmla="*/ 0 w 4248472"/>
                  <a:gd name="connsiteY8" fmla="*/ 1944216 h 42484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248472" h="4248472">
                    <a:moveTo>
                      <a:pt x="0" y="0"/>
                    </a:moveTo>
                    <a:cubicBezTo>
                      <a:pt x="879887" y="0"/>
                      <a:pt x="1697300" y="267484"/>
                      <a:pt x="2375361" y="725572"/>
                    </a:cubicBezTo>
                    <a:lnTo>
                      <a:pt x="2497327" y="812304"/>
                    </a:lnTo>
                    <a:lnTo>
                      <a:pt x="3456384" y="812304"/>
                    </a:lnTo>
                    <a:lnTo>
                      <a:pt x="3456384" y="1779574"/>
                    </a:lnTo>
                    <a:lnTo>
                      <a:pt x="3522900" y="1873111"/>
                    </a:lnTo>
                    <a:cubicBezTo>
                      <a:pt x="3980988" y="2551172"/>
                      <a:pt x="4248472" y="3368585"/>
                      <a:pt x="4248472" y="4248472"/>
                    </a:cubicBezTo>
                    <a:lnTo>
                      <a:pt x="2304256" y="4248472"/>
                    </a:lnTo>
                    <a:cubicBezTo>
                      <a:pt x="2304256" y="2975867"/>
                      <a:pt x="1272605" y="1944216"/>
                      <a:pt x="0" y="1944216"/>
                    </a:cubicBezTo>
                    <a:close/>
                  </a:path>
                </a:pathLst>
              </a:custGeom>
              <a:solidFill>
                <a:schemeClr val="accent3"/>
              </a:solidFill>
              <a:ln w="25400" cap="flat" cmpd="sng" algn="ctr">
                <a:noFill/>
                <a:prstDash val="solid"/>
                <a:miter lim="400000"/>
                <a:headEnd type="none" w="med" len="med"/>
                <a:tailEnd type="none" w="med" len="med"/>
              </a:ln>
              <a:effectLst/>
            </p:spPr>
            <p:txBody>
              <a:bodyPr lIns="0" tIns="0" rIns="0" bIns="0" anchor="ctr"/>
              <a:lstStyle/>
              <a:p>
                <a:pPr algn="ctr" eaLnBrk="1">
                  <a:defRPr/>
                </a:pPr>
                <a:endParaRPr lang="en-US" sz="900">
                  <a:latin typeface="微软雅黑" panose="020B0503020204020204" pitchFamily="34" charset="-122"/>
                  <a:ea typeface="微软雅黑" panose="020B0503020204020204" pitchFamily="34" charset="-122"/>
                </a:endParaRPr>
              </a:p>
            </p:txBody>
          </p:sp>
          <p:sp>
            <p:nvSpPr>
              <p:cNvPr id="9" name="Freeform 52"/>
              <p:cNvSpPr/>
              <p:nvPr/>
            </p:nvSpPr>
            <p:spPr bwMode="auto">
              <a:xfrm>
                <a:off x="7943850" y="3473450"/>
                <a:ext cx="4248150" cy="4248150"/>
              </a:xfrm>
              <a:custGeom>
                <a:avLst/>
                <a:gdLst>
                  <a:gd name="T0" fmla="*/ 4247828 w 4248472"/>
                  <a:gd name="T1" fmla="*/ 0 h 4248472"/>
                  <a:gd name="T2" fmla="*/ 4247828 w 4248472"/>
                  <a:gd name="T3" fmla="*/ 1943922 h 4248472"/>
                  <a:gd name="T4" fmla="*/ 1943922 w 4248472"/>
                  <a:gd name="T5" fmla="*/ 4247828 h 4248472"/>
                  <a:gd name="T6" fmla="*/ 0 w 4248472"/>
                  <a:gd name="T7" fmla="*/ 4247828 h 4248472"/>
                  <a:gd name="T8" fmla="*/ 725462 w 4248472"/>
                  <a:gd name="T9" fmla="*/ 1872827 h 4248472"/>
                  <a:gd name="T10" fmla="*/ 791968 w 4248472"/>
                  <a:gd name="T11" fmla="*/ 1779304 h 4248472"/>
                  <a:gd name="T12" fmla="*/ 791968 w 4248472"/>
                  <a:gd name="T13" fmla="*/ 812179 h 4248472"/>
                  <a:gd name="T14" fmla="*/ 1750881 w 4248472"/>
                  <a:gd name="T15" fmla="*/ 812179 h 4248472"/>
                  <a:gd name="T16" fmla="*/ 1872827 w 4248472"/>
                  <a:gd name="T17" fmla="*/ 725462 h 4248472"/>
                  <a:gd name="T18" fmla="*/ 4247828 w 4248472"/>
                  <a:gd name="T19" fmla="*/ 0 h 4248472"/>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4248472" h="4248472">
                    <a:moveTo>
                      <a:pt x="4248472" y="0"/>
                    </a:moveTo>
                    <a:lnTo>
                      <a:pt x="4248472" y="1944216"/>
                    </a:lnTo>
                    <a:cubicBezTo>
                      <a:pt x="2975867" y="1944216"/>
                      <a:pt x="1944216" y="2975867"/>
                      <a:pt x="1944216" y="4248472"/>
                    </a:cubicBezTo>
                    <a:lnTo>
                      <a:pt x="0" y="4248472"/>
                    </a:lnTo>
                    <a:cubicBezTo>
                      <a:pt x="0" y="3368585"/>
                      <a:pt x="267483" y="2551172"/>
                      <a:pt x="725572" y="1873111"/>
                    </a:cubicBezTo>
                    <a:lnTo>
                      <a:pt x="792088" y="1779574"/>
                    </a:lnTo>
                    <a:lnTo>
                      <a:pt x="792088" y="812303"/>
                    </a:lnTo>
                    <a:lnTo>
                      <a:pt x="1751147" y="812303"/>
                    </a:lnTo>
                    <a:lnTo>
                      <a:pt x="1873111" y="725572"/>
                    </a:lnTo>
                    <a:cubicBezTo>
                      <a:pt x="2551172" y="267484"/>
                      <a:pt x="3368585" y="0"/>
                      <a:pt x="4248472" y="0"/>
                    </a:cubicBezTo>
                    <a:close/>
                  </a:path>
                </a:pathLst>
              </a:custGeom>
              <a:solidFill>
                <a:schemeClr val="accent2"/>
              </a:solidFill>
              <a:ln>
                <a:noFill/>
              </a:ln>
              <a:extLst>
                <a:ext uri="{91240B29-F687-4F45-9708-019B960494DF}">
                  <a14:hiddenLine xmlns:a14="http://schemas.microsoft.com/office/drawing/2010/main" w="25400">
                    <a:solidFill>
                      <a:srgbClr val="000000"/>
                    </a:solidFill>
                    <a:prstDash val="solid"/>
                    <a:miter lim="400000"/>
                    <a:headEnd type="none" w="med" len="med"/>
                    <a:tailEnd type="none" w="med" len="med"/>
                  </a14:hiddenLine>
                </a:ext>
              </a:extLst>
            </p:spPr>
            <p:txBody>
              <a:bodyPr lIns="0" tIns="0" rIns="0" bIns="0" anchor="ctr"/>
              <a:lstStyle/>
              <a:p>
                <a:endParaRPr lang="zh-CN" altLang="en-US" sz="900">
                  <a:latin typeface="微软雅黑" panose="020B0503020204020204" pitchFamily="34" charset="-122"/>
                  <a:ea typeface="微软雅黑" panose="020B0503020204020204" pitchFamily="34" charset="-122"/>
                </a:endParaRPr>
              </a:p>
            </p:txBody>
          </p:sp>
          <p:sp>
            <p:nvSpPr>
              <p:cNvPr id="10" name="Freeform 50"/>
              <p:cNvSpPr/>
              <p:nvPr/>
            </p:nvSpPr>
            <p:spPr bwMode="auto">
              <a:xfrm>
                <a:off x="12192000" y="7721304"/>
                <a:ext cx="4248150" cy="4250034"/>
              </a:xfrm>
              <a:custGeom>
                <a:avLst/>
                <a:gdLst>
                  <a:gd name="connsiteX0" fmla="*/ 2304256 w 4248472"/>
                  <a:gd name="connsiteY0" fmla="*/ 0 h 4248472"/>
                  <a:gd name="connsiteX1" fmla="*/ 4248472 w 4248472"/>
                  <a:gd name="connsiteY1" fmla="*/ 0 h 4248472"/>
                  <a:gd name="connsiteX2" fmla="*/ 3522900 w 4248472"/>
                  <a:gd name="connsiteY2" fmla="*/ 2375361 h 4248472"/>
                  <a:gd name="connsiteX3" fmla="*/ 3480740 w 4248472"/>
                  <a:gd name="connsiteY3" fmla="*/ 2434648 h 4248472"/>
                  <a:gd name="connsiteX4" fmla="*/ 3480740 w 4248472"/>
                  <a:gd name="connsiteY4" fmla="*/ 3489280 h 4248472"/>
                  <a:gd name="connsiteX5" fmla="*/ 2422638 w 4248472"/>
                  <a:gd name="connsiteY5" fmla="*/ 3489280 h 4248472"/>
                  <a:gd name="connsiteX6" fmla="*/ 2375361 w 4248472"/>
                  <a:gd name="connsiteY6" fmla="*/ 3522900 h 4248472"/>
                  <a:gd name="connsiteX7" fmla="*/ 0 w 4248472"/>
                  <a:gd name="connsiteY7" fmla="*/ 4248472 h 4248472"/>
                  <a:gd name="connsiteX8" fmla="*/ 0 w 4248472"/>
                  <a:gd name="connsiteY8" fmla="*/ 2304256 h 4248472"/>
                  <a:gd name="connsiteX9" fmla="*/ 2304256 w 4248472"/>
                  <a:gd name="connsiteY9" fmla="*/ 0 h 42484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248472" h="4248472">
                    <a:moveTo>
                      <a:pt x="2304256" y="0"/>
                    </a:moveTo>
                    <a:lnTo>
                      <a:pt x="4248472" y="0"/>
                    </a:lnTo>
                    <a:cubicBezTo>
                      <a:pt x="4248472" y="879887"/>
                      <a:pt x="3980988" y="1697300"/>
                      <a:pt x="3522900" y="2375361"/>
                    </a:cubicBezTo>
                    <a:lnTo>
                      <a:pt x="3480740" y="2434648"/>
                    </a:lnTo>
                    <a:lnTo>
                      <a:pt x="3480740" y="3489280"/>
                    </a:lnTo>
                    <a:lnTo>
                      <a:pt x="2422638" y="3489280"/>
                    </a:lnTo>
                    <a:lnTo>
                      <a:pt x="2375361" y="3522900"/>
                    </a:lnTo>
                    <a:cubicBezTo>
                      <a:pt x="1697300" y="3980988"/>
                      <a:pt x="879887" y="4248472"/>
                      <a:pt x="0" y="4248472"/>
                    </a:cubicBezTo>
                    <a:lnTo>
                      <a:pt x="0" y="2304256"/>
                    </a:lnTo>
                    <a:cubicBezTo>
                      <a:pt x="1272605" y="2304256"/>
                      <a:pt x="2304256" y="1272605"/>
                      <a:pt x="2304256" y="0"/>
                    </a:cubicBezTo>
                    <a:close/>
                  </a:path>
                </a:pathLst>
              </a:custGeom>
              <a:solidFill>
                <a:schemeClr val="accent4"/>
              </a:solidFill>
              <a:ln w="25400" cap="flat" cmpd="sng" algn="ctr">
                <a:noFill/>
                <a:prstDash val="solid"/>
                <a:miter lim="400000"/>
                <a:headEnd type="none" w="med" len="med"/>
                <a:tailEnd type="none" w="med" len="med"/>
              </a:ln>
              <a:effectLst/>
            </p:spPr>
            <p:txBody>
              <a:bodyPr lIns="0" tIns="0" rIns="0" bIns="0" anchor="ctr"/>
              <a:lstStyle/>
              <a:p>
                <a:pPr algn="ctr" eaLnBrk="1">
                  <a:defRPr/>
                </a:pPr>
                <a:endParaRPr lang="en-US" sz="900">
                  <a:latin typeface="微软雅黑" panose="020B0503020204020204" pitchFamily="34" charset="-122"/>
                  <a:ea typeface="微软雅黑" panose="020B0503020204020204" pitchFamily="34" charset="-122"/>
                </a:endParaRPr>
              </a:p>
            </p:txBody>
          </p:sp>
          <p:sp>
            <p:nvSpPr>
              <p:cNvPr id="11" name="Freeform 53"/>
              <p:cNvSpPr/>
              <p:nvPr/>
            </p:nvSpPr>
            <p:spPr bwMode="auto">
              <a:xfrm>
                <a:off x="7943850" y="7721304"/>
                <a:ext cx="4248150" cy="4250034"/>
              </a:xfrm>
              <a:custGeom>
                <a:avLst/>
                <a:gdLst>
                  <a:gd name="connsiteX0" fmla="*/ 0 w 4248472"/>
                  <a:gd name="connsiteY0" fmla="*/ 0 h 4248472"/>
                  <a:gd name="connsiteX1" fmla="*/ 1944216 w 4248472"/>
                  <a:gd name="connsiteY1" fmla="*/ 0 h 4248472"/>
                  <a:gd name="connsiteX2" fmla="*/ 4248472 w 4248472"/>
                  <a:gd name="connsiteY2" fmla="*/ 2304256 h 4248472"/>
                  <a:gd name="connsiteX3" fmla="*/ 4248472 w 4248472"/>
                  <a:gd name="connsiteY3" fmla="*/ 4248472 h 4248472"/>
                  <a:gd name="connsiteX4" fmla="*/ 1873111 w 4248472"/>
                  <a:gd name="connsiteY4" fmla="*/ 3522900 h 4248472"/>
                  <a:gd name="connsiteX5" fmla="*/ 1825832 w 4248472"/>
                  <a:gd name="connsiteY5" fmla="*/ 3489279 h 4248472"/>
                  <a:gd name="connsiteX6" fmla="*/ 816444 w 4248472"/>
                  <a:gd name="connsiteY6" fmla="*/ 3489279 h 4248472"/>
                  <a:gd name="connsiteX7" fmla="*/ 816444 w 4248472"/>
                  <a:gd name="connsiteY7" fmla="*/ 2503148 h 4248472"/>
                  <a:gd name="connsiteX8" fmla="*/ 725572 w 4248472"/>
                  <a:gd name="connsiteY8" fmla="*/ 2375361 h 4248472"/>
                  <a:gd name="connsiteX9" fmla="*/ 0 w 4248472"/>
                  <a:gd name="connsiteY9" fmla="*/ 0 h 42484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248472" h="4248472">
                    <a:moveTo>
                      <a:pt x="0" y="0"/>
                    </a:moveTo>
                    <a:lnTo>
                      <a:pt x="1944216" y="0"/>
                    </a:lnTo>
                    <a:cubicBezTo>
                      <a:pt x="1944216" y="1272605"/>
                      <a:pt x="2975867" y="2304256"/>
                      <a:pt x="4248472" y="2304256"/>
                    </a:cubicBezTo>
                    <a:lnTo>
                      <a:pt x="4248472" y="4248472"/>
                    </a:lnTo>
                    <a:cubicBezTo>
                      <a:pt x="3368585" y="4248472"/>
                      <a:pt x="2551172" y="3980988"/>
                      <a:pt x="1873111" y="3522900"/>
                    </a:cubicBezTo>
                    <a:lnTo>
                      <a:pt x="1825832" y="3489279"/>
                    </a:lnTo>
                    <a:lnTo>
                      <a:pt x="816444" y="3489279"/>
                    </a:lnTo>
                    <a:lnTo>
                      <a:pt x="816444" y="2503148"/>
                    </a:lnTo>
                    <a:lnTo>
                      <a:pt x="725572" y="2375361"/>
                    </a:lnTo>
                    <a:cubicBezTo>
                      <a:pt x="267483" y="1697300"/>
                      <a:pt x="0" y="879887"/>
                      <a:pt x="0" y="0"/>
                    </a:cubicBezTo>
                    <a:close/>
                  </a:path>
                </a:pathLst>
              </a:custGeom>
              <a:solidFill>
                <a:srgbClr val="795696"/>
              </a:solidFill>
              <a:ln w="25400" cap="flat" cmpd="sng" algn="ctr">
                <a:noFill/>
                <a:prstDash val="solid"/>
                <a:miter lim="400000"/>
                <a:headEnd type="none" w="med" len="med"/>
                <a:tailEnd type="none" w="med" len="med"/>
              </a:ln>
              <a:effectLst/>
            </p:spPr>
            <p:txBody>
              <a:bodyPr lIns="0" tIns="0" rIns="0" bIns="0" anchor="ctr"/>
              <a:lstStyle/>
              <a:p>
                <a:pPr algn="ctr" eaLnBrk="1">
                  <a:defRPr/>
                </a:pPr>
                <a:endParaRPr lang="en-US" sz="900">
                  <a:latin typeface="微软雅黑" panose="020B0503020204020204" pitchFamily="34" charset="-122"/>
                  <a:ea typeface="微软雅黑" panose="020B0503020204020204" pitchFamily="34" charset="-122"/>
                </a:endParaRPr>
              </a:p>
            </p:txBody>
          </p:sp>
        </p:grpSp>
        <p:sp>
          <p:nvSpPr>
            <p:cNvPr id="12" name="TextBox 36"/>
            <p:cNvSpPr txBox="1">
              <a:spLocks noChangeArrowheads="1"/>
            </p:cNvSpPr>
            <p:nvPr/>
          </p:nvSpPr>
          <p:spPr bwMode="auto">
            <a:xfrm>
              <a:off x="4921225" y="2952977"/>
              <a:ext cx="444353" cy="6309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3000" b="1">
                  <a:solidFill>
                    <a:srgbClr val="000000"/>
                  </a:solidFill>
                  <a:latin typeface="Helvetica Neue" charset="0"/>
                  <a:ea typeface="Helvetica Neue" charset="0"/>
                  <a:cs typeface="Helvetica Neue" charset="0"/>
                  <a:sym typeface="Helvetica Neue" charset="0"/>
                </a:defRPr>
              </a:lvl1pPr>
              <a:lvl2pPr marL="742950" indent="-285750">
                <a:defRPr sz="3000" b="1">
                  <a:solidFill>
                    <a:srgbClr val="000000"/>
                  </a:solidFill>
                  <a:latin typeface="Helvetica Neue" charset="0"/>
                  <a:ea typeface="Helvetica Neue" charset="0"/>
                  <a:cs typeface="Helvetica Neue" charset="0"/>
                  <a:sym typeface="Helvetica Neue" charset="0"/>
                </a:defRPr>
              </a:lvl2pPr>
              <a:lvl3pPr marL="1143000" indent="-228600">
                <a:defRPr sz="3000" b="1">
                  <a:solidFill>
                    <a:srgbClr val="000000"/>
                  </a:solidFill>
                  <a:latin typeface="Helvetica Neue" charset="0"/>
                  <a:ea typeface="Helvetica Neue" charset="0"/>
                  <a:cs typeface="Helvetica Neue" charset="0"/>
                  <a:sym typeface="Helvetica Neue" charset="0"/>
                </a:defRPr>
              </a:lvl3pPr>
              <a:lvl4pPr marL="1600200" indent="-228600">
                <a:defRPr sz="3000" b="1">
                  <a:solidFill>
                    <a:srgbClr val="000000"/>
                  </a:solidFill>
                  <a:latin typeface="Helvetica Neue" charset="0"/>
                  <a:ea typeface="Helvetica Neue" charset="0"/>
                  <a:cs typeface="Helvetica Neue" charset="0"/>
                  <a:sym typeface="Helvetica Neue" charset="0"/>
                </a:defRPr>
              </a:lvl4pPr>
              <a:lvl5pPr marL="2057400" indent="-228600">
                <a:defRPr sz="3000" b="1">
                  <a:solidFill>
                    <a:srgbClr val="000000"/>
                  </a:solidFill>
                  <a:latin typeface="Helvetica Neue" charset="0"/>
                  <a:ea typeface="Helvetica Neue" charset="0"/>
                  <a:cs typeface="Helvetica Neue" charset="0"/>
                  <a:sym typeface="Helvetica Neue" charset="0"/>
                </a:defRPr>
              </a:lvl5pPr>
              <a:lvl6pPr marL="2514600" indent="-228600" defTabSz="825500" eaLnBrk="0" fontAlgn="base" hangingPunct="0">
                <a:spcBef>
                  <a:spcPct val="0"/>
                </a:spcBef>
                <a:spcAft>
                  <a:spcPct val="0"/>
                </a:spcAft>
                <a:defRPr sz="3000" b="1">
                  <a:solidFill>
                    <a:srgbClr val="000000"/>
                  </a:solidFill>
                  <a:latin typeface="Helvetica Neue" charset="0"/>
                  <a:ea typeface="Helvetica Neue" charset="0"/>
                  <a:cs typeface="Helvetica Neue" charset="0"/>
                  <a:sym typeface="Helvetica Neue" charset="0"/>
                </a:defRPr>
              </a:lvl6pPr>
              <a:lvl7pPr marL="2971800" indent="-228600" defTabSz="825500" eaLnBrk="0" fontAlgn="base" hangingPunct="0">
                <a:spcBef>
                  <a:spcPct val="0"/>
                </a:spcBef>
                <a:spcAft>
                  <a:spcPct val="0"/>
                </a:spcAft>
                <a:defRPr sz="3000" b="1">
                  <a:solidFill>
                    <a:srgbClr val="000000"/>
                  </a:solidFill>
                  <a:latin typeface="Helvetica Neue" charset="0"/>
                  <a:ea typeface="Helvetica Neue" charset="0"/>
                  <a:cs typeface="Helvetica Neue" charset="0"/>
                  <a:sym typeface="Helvetica Neue" charset="0"/>
                </a:defRPr>
              </a:lvl7pPr>
              <a:lvl8pPr marL="3429000" indent="-228600" defTabSz="825500" eaLnBrk="0" fontAlgn="base" hangingPunct="0">
                <a:spcBef>
                  <a:spcPct val="0"/>
                </a:spcBef>
                <a:spcAft>
                  <a:spcPct val="0"/>
                </a:spcAft>
                <a:defRPr sz="3000" b="1">
                  <a:solidFill>
                    <a:srgbClr val="000000"/>
                  </a:solidFill>
                  <a:latin typeface="Helvetica Neue" charset="0"/>
                  <a:ea typeface="Helvetica Neue" charset="0"/>
                  <a:cs typeface="Helvetica Neue" charset="0"/>
                  <a:sym typeface="Helvetica Neue" charset="0"/>
                </a:defRPr>
              </a:lvl8pPr>
              <a:lvl9pPr marL="3886200" indent="-228600" defTabSz="825500" eaLnBrk="0" fontAlgn="base" hangingPunct="0">
                <a:spcBef>
                  <a:spcPct val="0"/>
                </a:spcBef>
                <a:spcAft>
                  <a:spcPct val="0"/>
                </a:spcAft>
                <a:defRPr sz="3000" b="1">
                  <a:solidFill>
                    <a:srgbClr val="000000"/>
                  </a:solidFill>
                  <a:latin typeface="Helvetica Neue" charset="0"/>
                  <a:ea typeface="Helvetica Neue" charset="0"/>
                  <a:cs typeface="Helvetica Neue" charset="0"/>
                  <a:sym typeface="Helvetica Neue" charset="0"/>
                </a:defRPr>
              </a:lvl9pPr>
            </a:lstStyle>
            <a:p>
              <a:pPr algn="ctr" eaLnBrk="1"/>
              <a:r>
                <a:rPr lang="en-US" altLang="zh-CN" sz="3500" b="0">
                  <a:solidFill>
                    <a:schemeClr val="bg1"/>
                  </a:solidFill>
                  <a:latin typeface="微软雅黑" panose="020B0503020204020204" pitchFamily="34" charset="-122"/>
                  <a:ea typeface="微软雅黑" panose="020B0503020204020204" pitchFamily="34" charset="-122"/>
                  <a:cs typeface="Impact" panose="020B0806030902050204" pitchFamily="34" charset="0"/>
                </a:rPr>
                <a:t>S</a:t>
              </a:r>
              <a:endParaRPr lang="en-US" altLang="zh-CN" sz="3500" b="0">
                <a:solidFill>
                  <a:schemeClr val="bg1"/>
                </a:solidFill>
                <a:latin typeface="微软雅黑" panose="020B0503020204020204" pitchFamily="34" charset="-122"/>
                <a:ea typeface="微软雅黑" panose="020B0503020204020204" pitchFamily="34" charset="-122"/>
                <a:cs typeface="Impact" panose="020B0806030902050204" pitchFamily="34" charset="0"/>
              </a:endParaRPr>
            </a:p>
          </p:txBody>
        </p:sp>
        <p:sp>
          <p:nvSpPr>
            <p:cNvPr id="13" name="TextBox 36"/>
            <p:cNvSpPr txBox="1">
              <a:spLocks noChangeArrowheads="1"/>
            </p:cNvSpPr>
            <p:nvPr/>
          </p:nvSpPr>
          <p:spPr bwMode="auto">
            <a:xfrm>
              <a:off x="6766701" y="2952977"/>
              <a:ext cx="442750" cy="6309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3000" b="1">
                  <a:solidFill>
                    <a:srgbClr val="000000"/>
                  </a:solidFill>
                  <a:latin typeface="Helvetica Neue" charset="0"/>
                  <a:ea typeface="Helvetica Neue" charset="0"/>
                  <a:cs typeface="Helvetica Neue" charset="0"/>
                  <a:sym typeface="Helvetica Neue" charset="0"/>
                </a:defRPr>
              </a:lvl1pPr>
              <a:lvl2pPr marL="742950" indent="-285750">
                <a:defRPr sz="3000" b="1">
                  <a:solidFill>
                    <a:srgbClr val="000000"/>
                  </a:solidFill>
                  <a:latin typeface="Helvetica Neue" charset="0"/>
                  <a:ea typeface="Helvetica Neue" charset="0"/>
                  <a:cs typeface="Helvetica Neue" charset="0"/>
                  <a:sym typeface="Helvetica Neue" charset="0"/>
                </a:defRPr>
              </a:lvl2pPr>
              <a:lvl3pPr marL="1143000" indent="-228600">
                <a:defRPr sz="3000" b="1">
                  <a:solidFill>
                    <a:srgbClr val="000000"/>
                  </a:solidFill>
                  <a:latin typeface="Helvetica Neue" charset="0"/>
                  <a:ea typeface="Helvetica Neue" charset="0"/>
                  <a:cs typeface="Helvetica Neue" charset="0"/>
                  <a:sym typeface="Helvetica Neue" charset="0"/>
                </a:defRPr>
              </a:lvl3pPr>
              <a:lvl4pPr marL="1600200" indent="-228600">
                <a:defRPr sz="3000" b="1">
                  <a:solidFill>
                    <a:srgbClr val="000000"/>
                  </a:solidFill>
                  <a:latin typeface="Helvetica Neue" charset="0"/>
                  <a:ea typeface="Helvetica Neue" charset="0"/>
                  <a:cs typeface="Helvetica Neue" charset="0"/>
                  <a:sym typeface="Helvetica Neue" charset="0"/>
                </a:defRPr>
              </a:lvl4pPr>
              <a:lvl5pPr marL="2057400" indent="-228600">
                <a:defRPr sz="3000" b="1">
                  <a:solidFill>
                    <a:srgbClr val="000000"/>
                  </a:solidFill>
                  <a:latin typeface="Helvetica Neue" charset="0"/>
                  <a:ea typeface="Helvetica Neue" charset="0"/>
                  <a:cs typeface="Helvetica Neue" charset="0"/>
                  <a:sym typeface="Helvetica Neue" charset="0"/>
                </a:defRPr>
              </a:lvl5pPr>
              <a:lvl6pPr marL="2514600" indent="-228600" defTabSz="825500" eaLnBrk="0" fontAlgn="base" hangingPunct="0">
                <a:spcBef>
                  <a:spcPct val="0"/>
                </a:spcBef>
                <a:spcAft>
                  <a:spcPct val="0"/>
                </a:spcAft>
                <a:defRPr sz="3000" b="1">
                  <a:solidFill>
                    <a:srgbClr val="000000"/>
                  </a:solidFill>
                  <a:latin typeface="Helvetica Neue" charset="0"/>
                  <a:ea typeface="Helvetica Neue" charset="0"/>
                  <a:cs typeface="Helvetica Neue" charset="0"/>
                  <a:sym typeface="Helvetica Neue" charset="0"/>
                </a:defRPr>
              </a:lvl6pPr>
              <a:lvl7pPr marL="2971800" indent="-228600" defTabSz="825500" eaLnBrk="0" fontAlgn="base" hangingPunct="0">
                <a:spcBef>
                  <a:spcPct val="0"/>
                </a:spcBef>
                <a:spcAft>
                  <a:spcPct val="0"/>
                </a:spcAft>
                <a:defRPr sz="3000" b="1">
                  <a:solidFill>
                    <a:srgbClr val="000000"/>
                  </a:solidFill>
                  <a:latin typeface="Helvetica Neue" charset="0"/>
                  <a:ea typeface="Helvetica Neue" charset="0"/>
                  <a:cs typeface="Helvetica Neue" charset="0"/>
                  <a:sym typeface="Helvetica Neue" charset="0"/>
                </a:defRPr>
              </a:lvl7pPr>
              <a:lvl8pPr marL="3429000" indent="-228600" defTabSz="825500" eaLnBrk="0" fontAlgn="base" hangingPunct="0">
                <a:spcBef>
                  <a:spcPct val="0"/>
                </a:spcBef>
                <a:spcAft>
                  <a:spcPct val="0"/>
                </a:spcAft>
                <a:defRPr sz="3000" b="1">
                  <a:solidFill>
                    <a:srgbClr val="000000"/>
                  </a:solidFill>
                  <a:latin typeface="Helvetica Neue" charset="0"/>
                  <a:ea typeface="Helvetica Neue" charset="0"/>
                  <a:cs typeface="Helvetica Neue" charset="0"/>
                  <a:sym typeface="Helvetica Neue" charset="0"/>
                </a:defRPr>
              </a:lvl8pPr>
              <a:lvl9pPr marL="3886200" indent="-228600" defTabSz="825500" eaLnBrk="0" fontAlgn="base" hangingPunct="0">
                <a:spcBef>
                  <a:spcPct val="0"/>
                </a:spcBef>
                <a:spcAft>
                  <a:spcPct val="0"/>
                </a:spcAft>
                <a:defRPr sz="3000" b="1">
                  <a:solidFill>
                    <a:srgbClr val="000000"/>
                  </a:solidFill>
                  <a:latin typeface="Helvetica Neue" charset="0"/>
                  <a:ea typeface="Helvetica Neue" charset="0"/>
                  <a:cs typeface="Helvetica Neue" charset="0"/>
                  <a:sym typeface="Helvetica Neue" charset="0"/>
                </a:defRPr>
              </a:lvl9pPr>
            </a:lstStyle>
            <a:p>
              <a:pPr algn="ctr" eaLnBrk="1"/>
              <a:r>
                <a:rPr lang="en-US" altLang="zh-CN" sz="3500" b="0">
                  <a:solidFill>
                    <a:schemeClr val="bg1"/>
                  </a:solidFill>
                  <a:latin typeface="微软雅黑" panose="020B0503020204020204" pitchFamily="34" charset="-122"/>
                  <a:ea typeface="微软雅黑" panose="020B0503020204020204" pitchFamily="34" charset="-122"/>
                  <a:cs typeface="Impact" panose="020B0806030902050204" pitchFamily="34" charset="0"/>
                </a:rPr>
                <a:t>T</a:t>
              </a:r>
              <a:endParaRPr lang="en-US" altLang="zh-CN" sz="3500" b="0">
                <a:solidFill>
                  <a:schemeClr val="bg1"/>
                </a:solidFill>
                <a:latin typeface="微软雅黑" panose="020B0503020204020204" pitchFamily="34" charset="-122"/>
                <a:ea typeface="微软雅黑" panose="020B0503020204020204" pitchFamily="34" charset="-122"/>
                <a:cs typeface="Impact" panose="020B0806030902050204" pitchFamily="34" charset="0"/>
              </a:endParaRPr>
            </a:p>
          </p:txBody>
        </p:sp>
        <p:sp>
          <p:nvSpPr>
            <p:cNvPr id="14" name="TextBox 36"/>
            <p:cNvSpPr txBox="1">
              <a:spLocks noChangeArrowheads="1"/>
            </p:cNvSpPr>
            <p:nvPr/>
          </p:nvSpPr>
          <p:spPr bwMode="auto">
            <a:xfrm>
              <a:off x="4865151" y="4712720"/>
              <a:ext cx="550151" cy="6309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3000" b="1">
                  <a:solidFill>
                    <a:srgbClr val="000000"/>
                  </a:solidFill>
                  <a:latin typeface="Helvetica Neue" charset="0"/>
                  <a:ea typeface="Helvetica Neue" charset="0"/>
                  <a:cs typeface="Helvetica Neue" charset="0"/>
                  <a:sym typeface="Helvetica Neue" charset="0"/>
                </a:defRPr>
              </a:lvl1pPr>
              <a:lvl2pPr marL="742950" indent="-285750">
                <a:defRPr sz="3000" b="1">
                  <a:solidFill>
                    <a:srgbClr val="000000"/>
                  </a:solidFill>
                  <a:latin typeface="Helvetica Neue" charset="0"/>
                  <a:ea typeface="Helvetica Neue" charset="0"/>
                  <a:cs typeface="Helvetica Neue" charset="0"/>
                  <a:sym typeface="Helvetica Neue" charset="0"/>
                </a:defRPr>
              </a:lvl2pPr>
              <a:lvl3pPr marL="1143000" indent="-228600">
                <a:defRPr sz="3000" b="1">
                  <a:solidFill>
                    <a:srgbClr val="000000"/>
                  </a:solidFill>
                  <a:latin typeface="Helvetica Neue" charset="0"/>
                  <a:ea typeface="Helvetica Neue" charset="0"/>
                  <a:cs typeface="Helvetica Neue" charset="0"/>
                  <a:sym typeface="Helvetica Neue" charset="0"/>
                </a:defRPr>
              </a:lvl3pPr>
              <a:lvl4pPr marL="1600200" indent="-228600">
                <a:defRPr sz="3000" b="1">
                  <a:solidFill>
                    <a:srgbClr val="000000"/>
                  </a:solidFill>
                  <a:latin typeface="Helvetica Neue" charset="0"/>
                  <a:ea typeface="Helvetica Neue" charset="0"/>
                  <a:cs typeface="Helvetica Neue" charset="0"/>
                  <a:sym typeface="Helvetica Neue" charset="0"/>
                </a:defRPr>
              </a:lvl4pPr>
              <a:lvl5pPr marL="2057400" indent="-228600">
                <a:defRPr sz="3000" b="1">
                  <a:solidFill>
                    <a:srgbClr val="000000"/>
                  </a:solidFill>
                  <a:latin typeface="Helvetica Neue" charset="0"/>
                  <a:ea typeface="Helvetica Neue" charset="0"/>
                  <a:cs typeface="Helvetica Neue" charset="0"/>
                  <a:sym typeface="Helvetica Neue" charset="0"/>
                </a:defRPr>
              </a:lvl5pPr>
              <a:lvl6pPr marL="2514600" indent="-228600" defTabSz="825500" eaLnBrk="0" fontAlgn="base" hangingPunct="0">
                <a:spcBef>
                  <a:spcPct val="0"/>
                </a:spcBef>
                <a:spcAft>
                  <a:spcPct val="0"/>
                </a:spcAft>
                <a:defRPr sz="3000" b="1">
                  <a:solidFill>
                    <a:srgbClr val="000000"/>
                  </a:solidFill>
                  <a:latin typeface="Helvetica Neue" charset="0"/>
                  <a:ea typeface="Helvetica Neue" charset="0"/>
                  <a:cs typeface="Helvetica Neue" charset="0"/>
                  <a:sym typeface="Helvetica Neue" charset="0"/>
                </a:defRPr>
              </a:lvl6pPr>
              <a:lvl7pPr marL="2971800" indent="-228600" defTabSz="825500" eaLnBrk="0" fontAlgn="base" hangingPunct="0">
                <a:spcBef>
                  <a:spcPct val="0"/>
                </a:spcBef>
                <a:spcAft>
                  <a:spcPct val="0"/>
                </a:spcAft>
                <a:defRPr sz="3000" b="1">
                  <a:solidFill>
                    <a:srgbClr val="000000"/>
                  </a:solidFill>
                  <a:latin typeface="Helvetica Neue" charset="0"/>
                  <a:ea typeface="Helvetica Neue" charset="0"/>
                  <a:cs typeface="Helvetica Neue" charset="0"/>
                  <a:sym typeface="Helvetica Neue" charset="0"/>
                </a:defRPr>
              </a:lvl7pPr>
              <a:lvl8pPr marL="3429000" indent="-228600" defTabSz="825500" eaLnBrk="0" fontAlgn="base" hangingPunct="0">
                <a:spcBef>
                  <a:spcPct val="0"/>
                </a:spcBef>
                <a:spcAft>
                  <a:spcPct val="0"/>
                </a:spcAft>
                <a:defRPr sz="3000" b="1">
                  <a:solidFill>
                    <a:srgbClr val="000000"/>
                  </a:solidFill>
                  <a:latin typeface="Helvetica Neue" charset="0"/>
                  <a:ea typeface="Helvetica Neue" charset="0"/>
                  <a:cs typeface="Helvetica Neue" charset="0"/>
                  <a:sym typeface="Helvetica Neue" charset="0"/>
                </a:defRPr>
              </a:lvl8pPr>
              <a:lvl9pPr marL="3886200" indent="-228600" defTabSz="825500" eaLnBrk="0" fontAlgn="base" hangingPunct="0">
                <a:spcBef>
                  <a:spcPct val="0"/>
                </a:spcBef>
                <a:spcAft>
                  <a:spcPct val="0"/>
                </a:spcAft>
                <a:defRPr sz="3000" b="1">
                  <a:solidFill>
                    <a:srgbClr val="000000"/>
                  </a:solidFill>
                  <a:latin typeface="Helvetica Neue" charset="0"/>
                  <a:ea typeface="Helvetica Neue" charset="0"/>
                  <a:cs typeface="Helvetica Neue" charset="0"/>
                  <a:sym typeface="Helvetica Neue" charset="0"/>
                </a:defRPr>
              </a:lvl9pPr>
            </a:lstStyle>
            <a:p>
              <a:pPr algn="ctr" eaLnBrk="1"/>
              <a:r>
                <a:rPr lang="en-US" altLang="zh-CN" sz="3500" b="0">
                  <a:solidFill>
                    <a:schemeClr val="bg1"/>
                  </a:solidFill>
                  <a:latin typeface="微软雅黑" panose="020B0503020204020204" pitchFamily="34" charset="-122"/>
                  <a:ea typeface="微软雅黑" panose="020B0503020204020204" pitchFamily="34" charset="-122"/>
                  <a:cs typeface="Impact" panose="020B0806030902050204" pitchFamily="34" charset="0"/>
                </a:rPr>
                <a:t>O</a:t>
              </a:r>
              <a:endParaRPr lang="en-US" altLang="zh-CN" sz="3500" b="0">
                <a:solidFill>
                  <a:schemeClr val="bg1"/>
                </a:solidFill>
                <a:latin typeface="微软雅黑" panose="020B0503020204020204" pitchFamily="34" charset="-122"/>
                <a:ea typeface="微软雅黑" panose="020B0503020204020204" pitchFamily="34" charset="-122"/>
                <a:cs typeface="Impact" panose="020B0806030902050204" pitchFamily="34" charset="0"/>
              </a:endParaRPr>
            </a:p>
          </p:txBody>
        </p:sp>
        <p:sp>
          <p:nvSpPr>
            <p:cNvPr id="15" name="TextBox 36"/>
            <p:cNvSpPr txBox="1">
              <a:spLocks noChangeArrowheads="1"/>
            </p:cNvSpPr>
            <p:nvPr/>
          </p:nvSpPr>
          <p:spPr bwMode="auto">
            <a:xfrm>
              <a:off x="6778935" y="4712720"/>
              <a:ext cx="538930" cy="6309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3000" b="1">
                  <a:solidFill>
                    <a:srgbClr val="000000"/>
                  </a:solidFill>
                  <a:latin typeface="Helvetica Neue" charset="0"/>
                  <a:ea typeface="Helvetica Neue" charset="0"/>
                  <a:cs typeface="Helvetica Neue" charset="0"/>
                  <a:sym typeface="Helvetica Neue" charset="0"/>
                </a:defRPr>
              </a:lvl1pPr>
              <a:lvl2pPr marL="742950" indent="-285750">
                <a:defRPr sz="3000" b="1">
                  <a:solidFill>
                    <a:srgbClr val="000000"/>
                  </a:solidFill>
                  <a:latin typeface="Helvetica Neue" charset="0"/>
                  <a:ea typeface="Helvetica Neue" charset="0"/>
                  <a:cs typeface="Helvetica Neue" charset="0"/>
                  <a:sym typeface="Helvetica Neue" charset="0"/>
                </a:defRPr>
              </a:lvl2pPr>
              <a:lvl3pPr marL="1143000" indent="-228600">
                <a:defRPr sz="3000" b="1">
                  <a:solidFill>
                    <a:srgbClr val="000000"/>
                  </a:solidFill>
                  <a:latin typeface="Helvetica Neue" charset="0"/>
                  <a:ea typeface="Helvetica Neue" charset="0"/>
                  <a:cs typeface="Helvetica Neue" charset="0"/>
                  <a:sym typeface="Helvetica Neue" charset="0"/>
                </a:defRPr>
              </a:lvl3pPr>
              <a:lvl4pPr marL="1600200" indent="-228600">
                <a:defRPr sz="3000" b="1">
                  <a:solidFill>
                    <a:srgbClr val="000000"/>
                  </a:solidFill>
                  <a:latin typeface="Helvetica Neue" charset="0"/>
                  <a:ea typeface="Helvetica Neue" charset="0"/>
                  <a:cs typeface="Helvetica Neue" charset="0"/>
                  <a:sym typeface="Helvetica Neue" charset="0"/>
                </a:defRPr>
              </a:lvl4pPr>
              <a:lvl5pPr marL="2057400" indent="-228600">
                <a:defRPr sz="3000" b="1">
                  <a:solidFill>
                    <a:srgbClr val="000000"/>
                  </a:solidFill>
                  <a:latin typeface="Helvetica Neue" charset="0"/>
                  <a:ea typeface="Helvetica Neue" charset="0"/>
                  <a:cs typeface="Helvetica Neue" charset="0"/>
                  <a:sym typeface="Helvetica Neue" charset="0"/>
                </a:defRPr>
              </a:lvl5pPr>
              <a:lvl6pPr marL="2514600" indent="-228600" defTabSz="825500" eaLnBrk="0" fontAlgn="base" hangingPunct="0">
                <a:spcBef>
                  <a:spcPct val="0"/>
                </a:spcBef>
                <a:spcAft>
                  <a:spcPct val="0"/>
                </a:spcAft>
                <a:defRPr sz="3000" b="1">
                  <a:solidFill>
                    <a:srgbClr val="000000"/>
                  </a:solidFill>
                  <a:latin typeface="Helvetica Neue" charset="0"/>
                  <a:ea typeface="Helvetica Neue" charset="0"/>
                  <a:cs typeface="Helvetica Neue" charset="0"/>
                  <a:sym typeface="Helvetica Neue" charset="0"/>
                </a:defRPr>
              </a:lvl6pPr>
              <a:lvl7pPr marL="2971800" indent="-228600" defTabSz="825500" eaLnBrk="0" fontAlgn="base" hangingPunct="0">
                <a:spcBef>
                  <a:spcPct val="0"/>
                </a:spcBef>
                <a:spcAft>
                  <a:spcPct val="0"/>
                </a:spcAft>
                <a:defRPr sz="3000" b="1">
                  <a:solidFill>
                    <a:srgbClr val="000000"/>
                  </a:solidFill>
                  <a:latin typeface="Helvetica Neue" charset="0"/>
                  <a:ea typeface="Helvetica Neue" charset="0"/>
                  <a:cs typeface="Helvetica Neue" charset="0"/>
                  <a:sym typeface="Helvetica Neue" charset="0"/>
                </a:defRPr>
              </a:lvl7pPr>
              <a:lvl8pPr marL="3429000" indent="-228600" defTabSz="825500" eaLnBrk="0" fontAlgn="base" hangingPunct="0">
                <a:spcBef>
                  <a:spcPct val="0"/>
                </a:spcBef>
                <a:spcAft>
                  <a:spcPct val="0"/>
                </a:spcAft>
                <a:defRPr sz="3000" b="1">
                  <a:solidFill>
                    <a:srgbClr val="000000"/>
                  </a:solidFill>
                  <a:latin typeface="Helvetica Neue" charset="0"/>
                  <a:ea typeface="Helvetica Neue" charset="0"/>
                  <a:cs typeface="Helvetica Neue" charset="0"/>
                  <a:sym typeface="Helvetica Neue" charset="0"/>
                </a:defRPr>
              </a:lvl8pPr>
              <a:lvl9pPr marL="3886200" indent="-228600" defTabSz="825500" eaLnBrk="0" fontAlgn="base" hangingPunct="0">
                <a:spcBef>
                  <a:spcPct val="0"/>
                </a:spcBef>
                <a:spcAft>
                  <a:spcPct val="0"/>
                </a:spcAft>
                <a:defRPr sz="3000" b="1">
                  <a:solidFill>
                    <a:srgbClr val="000000"/>
                  </a:solidFill>
                  <a:latin typeface="Helvetica Neue" charset="0"/>
                  <a:ea typeface="Helvetica Neue" charset="0"/>
                  <a:cs typeface="Helvetica Neue" charset="0"/>
                  <a:sym typeface="Helvetica Neue" charset="0"/>
                </a:defRPr>
              </a:lvl9pPr>
            </a:lstStyle>
            <a:p>
              <a:pPr algn="ctr" eaLnBrk="1"/>
              <a:r>
                <a:rPr lang="en-US" altLang="zh-CN" sz="3500" b="0">
                  <a:solidFill>
                    <a:schemeClr val="bg1"/>
                  </a:solidFill>
                  <a:latin typeface="微软雅黑" panose="020B0503020204020204" pitchFamily="34" charset="-122"/>
                  <a:ea typeface="微软雅黑" panose="020B0503020204020204" pitchFamily="34" charset="-122"/>
                  <a:cs typeface="Impact" panose="020B0806030902050204" pitchFamily="34" charset="0"/>
                </a:rPr>
                <a:t>w</a:t>
              </a:r>
              <a:endParaRPr lang="en-US" altLang="zh-CN" sz="3500" b="0">
                <a:solidFill>
                  <a:schemeClr val="bg1"/>
                </a:solidFill>
                <a:latin typeface="微软雅黑" panose="020B0503020204020204" pitchFamily="34" charset="-122"/>
                <a:ea typeface="微软雅黑" panose="020B0503020204020204" pitchFamily="34" charset="-122"/>
                <a:cs typeface="Impact" panose="020B0806030902050204" pitchFamily="34" charset="0"/>
              </a:endParaRPr>
            </a:p>
          </p:txBody>
        </p:sp>
        <p:sp>
          <p:nvSpPr>
            <p:cNvPr id="17" name="TextBox 97"/>
            <p:cNvSpPr txBox="1">
              <a:spLocks noChangeArrowheads="1"/>
            </p:cNvSpPr>
            <p:nvPr/>
          </p:nvSpPr>
          <p:spPr bwMode="auto">
            <a:xfrm>
              <a:off x="193674" y="3656046"/>
              <a:ext cx="1547813" cy="954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3000" b="1">
                  <a:solidFill>
                    <a:srgbClr val="000000"/>
                  </a:solidFill>
                  <a:latin typeface="Helvetica Neue" charset="0"/>
                  <a:ea typeface="Helvetica Neue" charset="0"/>
                  <a:cs typeface="Helvetica Neue" charset="0"/>
                  <a:sym typeface="Helvetica Neue" charset="0"/>
                </a:defRPr>
              </a:lvl1pPr>
              <a:lvl2pPr marL="742950" indent="-285750">
                <a:defRPr sz="3000" b="1">
                  <a:solidFill>
                    <a:srgbClr val="000000"/>
                  </a:solidFill>
                  <a:latin typeface="Helvetica Neue" charset="0"/>
                  <a:ea typeface="Helvetica Neue" charset="0"/>
                  <a:cs typeface="Helvetica Neue" charset="0"/>
                  <a:sym typeface="Helvetica Neue" charset="0"/>
                </a:defRPr>
              </a:lvl2pPr>
              <a:lvl3pPr marL="1143000" indent="-228600">
                <a:defRPr sz="3000" b="1">
                  <a:solidFill>
                    <a:srgbClr val="000000"/>
                  </a:solidFill>
                  <a:latin typeface="Helvetica Neue" charset="0"/>
                  <a:ea typeface="Helvetica Neue" charset="0"/>
                  <a:cs typeface="Helvetica Neue" charset="0"/>
                  <a:sym typeface="Helvetica Neue" charset="0"/>
                </a:defRPr>
              </a:lvl3pPr>
              <a:lvl4pPr marL="1600200" indent="-228600">
                <a:defRPr sz="3000" b="1">
                  <a:solidFill>
                    <a:srgbClr val="000000"/>
                  </a:solidFill>
                  <a:latin typeface="Helvetica Neue" charset="0"/>
                  <a:ea typeface="Helvetica Neue" charset="0"/>
                  <a:cs typeface="Helvetica Neue" charset="0"/>
                  <a:sym typeface="Helvetica Neue" charset="0"/>
                </a:defRPr>
              </a:lvl4pPr>
              <a:lvl5pPr marL="2057400" indent="-228600">
                <a:defRPr sz="3000" b="1">
                  <a:solidFill>
                    <a:srgbClr val="000000"/>
                  </a:solidFill>
                  <a:latin typeface="Helvetica Neue" charset="0"/>
                  <a:ea typeface="Helvetica Neue" charset="0"/>
                  <a:cs typeface="Helvetica Neue" charset="0"/>
                  <a:sym typeface="Helvetica Neue" charset="0"/>
                </a:defRPr>
              </a:lvl5pPr>
              <a:lvl6pPr marL="2514600" indent="-228600" defTabSz="825500" eaLnBrk="0" fontAlgn="base" hangingPunct="0">
                <a:spcBef>
                  <a:spcPct val="0"/>
                </a:spcBef>
                <a:spcAft>
                  <a:spcPct val="0"/>
                </a:spcAft>
                <a:defRPr sz="3000" b="1">
                  <a:solidFill>
                    <a:srgbClr val="000000"/>
                  </a:solidFill>
                  <a:latin typeface="Helvetica Neue" charset="0"/>
                  <a:ea typeface="Helvetica Neue" charset="0"/>
                  <a:cs typeface="Helvetica Neue" charset="0"/>
                  <a:sym typeface="Helvetica Neue" charset="0"/>
                </a:defRPr>
              </a:lvl6pPr>
              <a:lvl7pPr marL="2971800" indent="-228600" defTabSz="825500" eaLnBrk="0" fontAlgn="base" hangingPunct="0">
                <a:spcBef>
                  <a:spcPct val="0"/>
                </a:spcBef>
                <a:spcAft>
                  <a:spcPct val="0"/>
                </a:spcAft>
                <a:defRPr sz="3000" b="1">
                  <a:solidFill>
                    <a:srgbClr val="000000"/>
                  </a:solidFill>
                  <a:latin typeface="Helvetica Neue" charset="0"/>
                  <a:ea typeface="Helvetica Neue" charset="0"/>
                  <a:cs typeface="Helvetica Neue" charset="0"/>
                  <a:sym typeface="Helvetica Neue" charset="0"/>
                </a:defRPr>
              </a:lvl7pPr>
              <a:lvl8pPr marL="3429000" indent="-228600" defTabSz="825500" eaLnBrk="0" fontAlgn="base" hangingPunct="0">
                <a:spcBef>
                  <a:spcPct val="0"/>
                </a:spcBef>
                <a:spcAft>
                  <a:spcPct val="0"/>
                </a:spcAft>
                <a:defRPr sz="3000" b="1">
                  <a:solidFill>
                    <a:srgbClr val="000000"/>
                  </a:solidFill>
                  <a:latin typeface="Helvetica Neue" charset="0"/>
                  <a:ea typeface="Helvetica Neue" charset="0"/>
                  <a:cs typeface="Helvetica Neue" charset="0"/>
                  <a:sym typeface="Helvetica Neue" charset="0"/>
                </a:defRPr>
              </a:lvl8pPr>
              <a:lvl9pPr marL="3886200" indent="-228600" defTabSz="825500" eaLnBrk="0" fontAlgn="base" hangingPunct="0">
                <a:spcBef>
                  <a:spcPct val="0"/>
                </a:spcBef>
                <a:spcAft>
                  <a:spcPct val="0"/>
                </a:spcAft>
                <a:defRPr sz="3000" b="1">
                  <a:solidFill>
                    <a:srgbClr val="000000"/>
                  </a:solidFill>
                  <a:latin typeface="Helvetica Neue" charset="0"/>
                  <a:ea typeface="Helvetica Neue" charset="0"/>
                  <a:cs typeface="Helvetica Neue" charset="0"/>
                  <a:sym typeface="Helvetica Neue" charset="0"/>
                </a:defRPr>
              </a:lvl9pPr>
            </a:lstStyle>
            <a:p>
              <a:pPr eaLnBrk="1">
                <a:buClr>
                  <a:srgbClr val="1883CB"/>
                </a:buClr>
              </a:pPr>
              <a:r>
                <a:rPr lang="en-US" altLang="zh-CN" sz="1400" b="0">
                  <a:solidFill>
                    <a:srgbClr val="795696"/>
                  </a:solidFill>
                  <a:latin typeface="微软雅黑" panose="020B0503020204020204" pitchFamily="34" charset="-122"/>
                  <a:ea typeface="微软雅黑" panose="020B0503020204020204" pitchFamily="34" charset="-122"/>
                  <a:cs typeface="Arial" panose="020B0604020202020204" pitchFamily="34" charset="0"/>
                </a:rPr>
                <a:t>SO</a:t>
              </a:r>
              <a:r>
                <a:rPr lang="zh-CN" altLang="en-US" sz="1400" b="0">
                  <a:solidFill>
                    <a:srgbClr val="795696"/>
                  </a:solidFill>
                  <a:latin typeface="微软雅黑" panose="020B0503020204020204" pitchFamily="34" charset="-122"/>
                  <a:ea typeface="微软雅黑" panose="020B0503020204020204" pitchFamily="34" charset="-122"/>
                  <a:cs typeface="Arial" panose="020B0604020202020204" pitchFamily="34" charset="0"/>
                </a:rPr>
                <a:t>战略</a:t>
              </a:r>
              <a:r>
                <a:rPr lang="en-US" altLang="zh-CN" sz="1400" b="0">
                  <a:solidFill>
                    <a:srgbClr val="795696"/>
                  </a:solidFill>
                  <a:latin typeface="微软雅黑" panose="020B0503020204020204" pitchFamily="34" charset="-122"/>
                  <a:ea typeface="微软雅黑" panose="020B0503020204020204" pitchFamily="34" charset="-122"/>
                  <a:cs typeface="Arial" panose="020B0604020202020204" pitchFamily="34" charset="0"/>
                </a:rPr>
                <a:t>-</a:t>
              </a:r>
              <a:r>
                <a:rPr lang="zh-CN" altLang="en-US" sz="1400" b="0">
                  <a:solidFill>
                    <a:srgbClr val="795696"/>
                  </a:solidFill>
                  <a:latin typeface="微软雅黑" panose="020B0503020204020204" pitchFamily="34" charset="-122"/>
                  <a:ea typeface="微软雅黑" panose="020B0503020204020204" pitchFamily="34" charset="-122"/>
                  <a:cs typeface="Arial" panose="020B0604020202020204" pitchFamily="34" charset="0"/>
                </a:rPr>
                <a:t>机会</a:t>
              </a:r>
              <a:r>
                <a:rPr lang="en-US" altLang="zh-CN" sz="1400" b="0">
                  <a:solidFill>
                    <a:srgbClr val="795696"/>
                  </a:solidFill>
                  <a:latin typeface="微软雅黑" panose="020B0503020204020204" pitchFamily="34" charset="-122"/>
                  <a:ea typeface="微软雅黑" panose="020B0503020204020204" pitchFamily="34" charset="-122"/>
                  <a:cs typeface="Arial" panose="020B0604020202020204" pitchFamily="34" charset="0"/>
                </a:rPr>
                <a:t>/</a:t>
              </a:r>
              <a:r>
                <a:rPr lang="zh-CN" altLang="en-US" sz="1400" b="0">
                  <a:solidFill>
                    <a:srgbClr val="795696"/>
                  </a:solidFill>
                  <a:latin typeface="微软雅黑" panose="020B0503020204020204" pitchFamily="34" charset="-122"/>
                  <a:ea typeface="微软雅黑" panose="020B0503020204020204" pitchFamily="34" charset="-122"/>
                  <a:cs typeface="Arial" panose="020B0604020202020204" pitchFamily="34" charset="0"/>
                </a:rPr>
                <a:t>优势组合</a:t>
              </a:r>
              <a:endParaRPr lang="en-US" altLang="zh-CN" sz="1400" b="0">
                <a:solidFill>
                  <a:srgbClr val="795696"/>
                </a:solidFill>
                <a:latin typeface="微软雅黑" panose="020B0503020204020204" pitchFamily="34" charset="-122"/>
                <a:ea typeface="微软雅黑" panose="020B0503020204020204" pitchFamily="34" charset="-122"/>
                <a:cs typeface="Arial" panose="020B0604020202020204" pitchFamily="34" charset="0"/>
              </a:endParaRPr>
            </a:p>
            <a:p>
              <a:pPr eaLnBrk="1">
                <a:buClr>
                  <a:srgbClr val="1883CB"/>
                </a:buClr>
              </a:pPr>
              <a:r>
                <a:rPr lang="zh-CN" altLang="en-US" sz="1400" b="0">
                  <a:solidFill>
                    <a:srgbClr val="795696"/>
                  </a:solidFill>
                  <a:latin typeface="微软雅黑" panose="020B0503020204020204" pitchFamily="34" charset="-122"/>
                  <a:ea typeface="微软雅黑" panose="020B0503020204020204" pitchFamily="34" charset="-122"/>
                  <a:cs typeface="Arial" panose="020B0604020202020204" pitchFamily="34" charset="0"/>
                </a:rPr>
                <a:t>可能采取的战略：最大限度的发展</a:t>
              </a:r>
              <a:endParaRPr lang="en-US" altLang="zh-CN" sz="1400" b="0">
                <a:solidFill>
                  <a:srgbClr val="795696"/>
                </a:solidFill>
                <a:latin typeface="微软雅黑" panose="020B0503020204020204" pitchFamily="34" charset="-122"/>
                <a:ea typeface="微软雅黑" panose="020B0503020204020204" pitchFamily="34" charset="-122"/>
                <a:cs typeface="Arial" panose="020B0604020202020204" pitchFamily="34" charset="0"/>
              </a:endParaRPr>
            </a:p>
          </p:txBody>
        </p:sp>
        <p:sp>
          <p:nvSpPr>
            <p:cNvPr id="19" name="TextBox 97"/>
            <p:cNvSpPr txBox="1">
              <a:spLocks noChangeArrowheads="1"/>
            </p:cNvSpPr>
            <p:nvPr/>
          </p:nvSpPr>
          <p:spPr bwMode="auto">
            <a:xfrm>
              <a:off x="5070224" y="1633920"/>
              <a:ext cx="2070804" cy="738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3000" b="1">
                  <a:solidFill>
                    <a:srgbClr val="000000"/>
                  </a:solidFill>
                  <a:latin typeface="Helvetica Neue" charset="0"/>
                  <a:ea typeface="Helvetica Neue" charset="0"/>
                  <a:cs typeface="Helvetica Neue" charset="0"/>
                  <a:sym typeface="Helvetica Neue" charset="0"/>
                </a:defRPr>
              </a:lvl1pPr>
              <a:lvl2pPr marL="742950" indent="-285750">
                <a:defRPr sz="3000" b="1">
                  <a:solidFill>
                    <a:srgbClr val="000000"/>
                  </a:solidFill>
                  <a:latin typeface="Helvetica Neue" charset="0"/>
                  <a:ea typeface="Helvetica Neue" charset="0"/>
                  <a:cs typeface="Helvetica Neue" charset="0"/>
                  <a:sym typeface="Helvetica Neue" charset="0"/>
                </a:defRPr>
              </a:lvl2pPr>
              <a:lvl3pPr marL="1143000" indent="-228600">
                <a:defRPr sz="3000" b="1">
                  <a:solidFill>
                    <a:srgbClr val="000000"/>
                  </a:solidFill>
                  <a:latin typeface="Helvetica Neue" charset="0"/>
                  <a:ea typeface="Helvetica Neue" charset="0"/>
                  <a:cs typeface="Helvetica Neue" charset="0"/>
                  <a:sym typeface="Helvetica Neue" charset="0"/>
                </a:defRPr>
              </a:lvl3pPr>
              <a:lvl4pPr marL="1600200" indent="-228600">
                <a:defRPr sz="3000" b="1">
                  <a:solidFill>
                    <a:srgbClr val="000000"/>
                  </a:solidFill>
                  <a:latin typeface="Helvetica Neue" charset="0"/>
                  <a:ea typeface="Helvetica Neue" charset="0"/>
                  <a:cs typeface="Helvetica Neue" charset="0"/>
                  <a:sym typeface="Helvetica Neue" charset="0"/>
                </a:defRPr>
              </a:lvl4pPr>
              <a:lvl5pPr marL="2057400" indent="-228600">
                <a:defRPr sz="3000" b="1">
                  <a:solidFill>
                    <a:srgbClr val="000000"/>
                  </a:solidFill>
                  <a:latin typeface="Helvetica Neue" charset="0"/>
                  <a:ea typeface="Helvetica Neue" charset="0"/>
                  <a:cs typeface="Helvetica Neue" charset="0"/>
                  <a:sym typeface="Helvetica Neue" charset="0"/>
                </a:defRPr>
              </a:lvl5pPr>
              <a:lvl6pPr marL="2514600" indent="-228600" defTabSz="825500" eaLnBrk="0" fontAlgn="base" hangingPunct="0">
                <a:spcBef>
                  <a:spcPct val="0"/>
                </a:spcBef>
                <a:spcAft>
                  <a:spcPct val="0"/>
                </a:spcAft>
                <a:defRPr sz="3000" b="1">
                  <a:solidFill>
                    <a:srgbClr val="000000"/>
                  </a:solidFill>
                  <a:latin typeface="Helvetica Neue" charset="0"/>
                  <a:ea typeface="Helvetica Neue" charset="0"/>
                  <a:cs typeface="Helvetica Neue" charset="0"/>
                  <a:sym typeface="Helvetica Neue" charset="0"/>
                </a:defRPr>
              </a:lvl6pPr>
              <a:lvl7pPr marL="2971800" indent="-228600" defTabSz="825500" eaLnBrk="0" fontAlgn="base" hangingPunct="0">
                <a:spcBef>
                  <a:spcPct val="0"/>
                </a:spcBef>
                <a:spcAft>
                  <a:spcPct val="0"/>
                </a:spcAft>
                <a:defRPr sz="3000" b="1">
                  <a:solidFill>
                    <a:srgbClr val="000000"/>
                  </a:solidFill>
                  <a:latin typeface="Helvetica Neue" charset="0"/>
                  <a:ea typeface="Helvetica Neue" charset="0"/>
                  <a:cs typeface="Helvetica Neue" charset="0"/>
                  <a:sym typeface="Helvetica Neue" charset="0"/>
                </a:defRPr>
              </a:lvl7pPr>
              <a:lvl8pPr marL="3429000" indent="-228600" defTabSz="825500" eaLnBrk="0" fontAlgn="base" hangingPunct="0">
                <a:spcBef>
                  <a:spcPct val="0"/>
                </a:spcBef>
                <a:spcAft>
                  <a:spcPct val="0"/>
                </a:spcAft>
                <a:defRPr sz="3000" b="1">
                  <a:solidFill>
                    <a:srgbClr val="000000"/>
                  </a:solidFill>
                  <a:latin typeface="Helvetica Neue" charset="0"/>
                  <a:ea typeface="Helvetica Neue" charset="0"/>
                  <a:cs typeface="Helvetica Neue" charset="0"/>
                  <a:sym typeface="Helvetica Neue" charset="0"/>
                </a:defRPr>
              </a:lvl8pPr>
              <a:lvl9pPr marL="3886200" indent="-228600" defTabSz="825500" eaLnBrk="0" fontAlgn="base" hangingPunct="0">
                <a:spcBef>
                  <a:spcPct val="0"/>
                </a:spcBef>
                <a:spcAft>
                  <a:spcPct val="0"/>
                </a:spcAft>
                <a:defRPr sz="3000" b="1">
                  <a:solidFill>
                    <a:srgbClr val="000000"/>
                  </a:solidFill>
                  <a:latin typeface="Helvetica Neue" charset="0"/>
                  <a:ea typeface="Helvetica Neue" charset="0"/>
                  <a:cs typeface="Helvetica Neue" charset="0"/>
                  <a:sym typeface="Helvetica Neue" charset="0"/>
                </a:defRPr>
              </a:lvl9pPr>
            </a:lstStyle>
            <a:p>
              <a:pPr eaLnBrk="1">
                <a:buClr>
                  <a:srgbClr val="1883CB"/>
                </a:buClr>
              </a:pPr>
              <a:r>
                <a:rPr lang="en-US" altLang="zh-CN" sz="1400" b="0">
                  <a:solidFill>
                    <a:srgbClr val="795696"/>
                  </a:solidFill>
                  <a:latin typeface="微软雅黑" panose="020B0503020204020204" pitchFamily="34" charset="-122"/>
                  <a:ea typeface="微软雅黑" panose="020B0503020204020204" pitchFamily="34" charset="-122"/>
                  <a:cs typeface="Arial" panose="020B0604020202020204" pitchFamily="34" charset="0"/>
                </a:rPr>
                <a:t>ST</a:t>
              </a:r>
              <a:r>
                <a:rPr lang="zh-CN" altLang="en-US" sz="1400" b="0">
                  <a:solidFill>
                    <a:srgbClr val="795696"/>
                  </a:solidFill>
                  <a:latin typeface="微软雅黑" panose="020B0503020204020204" pitchFamily="34" charset="-122"/>
                  <a:ea typeface="微软雅黑" panose="020B0503020204020204" pitchFamily="34" charset="-122"/>
                  <a:cs typeface="Arial" panose="020B0604020202020204" pitchFamily="34" charset="0"/>
                </a:rPr>
                <a:t>战略</a:t>
              </a:r>
              <a:r>
                <a:rPr lang="en-US" altLang="zh-CN" sz="1400" b="0">
                  <a:solidFill>
                    <a:srgbClr val="795696"/>
                  </a:solidFill>
                  <a:latin typeface="微软雅黑" panose="020B0503020204020204" pitchFamily="34" charset="-122"/>
                  <a:ea typeface="微软雅黑" panose="020B0503020204020204" pitchFamily="34" charset="-122"/>
                  <a:cs typeface="Arial" panose="020B0604020202020204" pitchFamily="34" charset="0"/>
                </a:rPr>
                <a:t>-</a:t>
              </a:r>
              <a:r>
                <a:rPr lang="zh-CN" altLang="en-US" sz="1400" b="0">
                  <a:solidFill>
                    <a:srgbClr val="795696"/>
                  </a:solidFill>
                  <a:latin typeface="微软雅黑" panose="020B0503020204020204" pitchFamily="34" charset="-122"/>
                  <a:ea typeface="微软雅黑" panose="020B0503020204020204" pitchFamily="34" charset="-122"/>
                  <a:cs typeface="Arial" panose="020B0604020202020204" pitchFamily="34" charset="0"/>
                </a:rPr>
                <a:t>威胁、优势组合</a:t>
              </a:r>
              <a:endParaRPr lang="en-US" altLang="zh-CN" sz="1400" b="0">
                <a:solidFill>
                  <a:srgbClr val="795696"/>
                </a:solidFill>
                <a:latin typeface="微软雅黑" panose="020B0503020204020204" pitchFamily="34" charset="-122"/>
                <a:ea typeface="微软雅黑" panose="020B0503020204020204" pitchFamily="34" charset="-122"/>
                <a:cs typeface="Arial" panose="020B0604020202020204" pitchFamily="34" charset="0"/>
              </a:endParaRPr>
            </a:p>
            <a:p>
              <a:pPr eaLnBrk="1">
                <a:buClr>
                  <a:srgbClr val="1883CB"/>
                </a:buClr>
              </a:pPr>
              <a:r>
                <a:rPr lang="zh-CN" altLang="en-US" sz="1400" b="0">
                  <a:solidFill>
                    <a:srgbClr val="795696"/>
                  </a:solidFill>
                  <a:latin typeface="微软雅黑" panose="020B0503020204020204" pitchFamily="34" charset="-122"/>
                  <a:ea typeface="微软雅黑" panose="020B0503020204020204" pitchFamily="34" charset="-122"/>
                  <a:cs typeface="Arial" panose="020B0604020202020204" pitchFamily="34" charset="0"/>
                </a:rPr>
                <a:t>可能采取的战略：利用优势，减少威胁</a:t>
              </a:r>
              <a:endParaRPr lang="en-US" altLang="zh-CN" sz="1400" b="0">
                <a:solidFill>
                  <a:srgbClr val="795696"/>
                </a:solidFill>
                <a:latin typeface="微软雅黑" panose="020B0503020204020204" pitchFamily="34" charset="-122"/>
                <a:ea typeface="微软雅黑" panose="020B0503020204020204" pitchFamily="34" charset="-122"/>
                <a:cs typeface="Arial" panose="020B0604020202020204" pitchFamily="34" charset="0"/>
              </a:endParaRPr>
            </a:p>
          </p:txBody>
        </p:sp>
        <p:sp>
          <p:nvSpPr>
            <p:cNvPr id="21" name="TextBox 97"/>
            <p:cNvSpPr txBox="1">
              <a:spLocks noChangeArrowheads="1"/>
            </p:cNvSpPr>
            <p:nvPr/>
          </p:nvSpPr>
          <p:spPr bwMode="auto">
            <a:xfrm>
              <a:off x="5219810" y="5812108"/>
              <a:ext cx="2172078" cy="738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3000" b="1">
                  <a:solidFill>
                    <a:srgbClr val="000000"/>
                  </a:solidFill>
                  <a:latin typeface="Helvetica Neue" charset="0"/>
                  <a:ea typeface="Helvetica Neue" charset="0"/>
                  <a:cs typeface="Helvetica Neue" charset="0"/>
                  <a:sym typeface="Helvetica Neue" charset="0"/>
                </a:defRPr>
              </a:lvl1pPr>
              <a:lvl2pPr marL="742950" indent="-285750">
                <a:defRPr sz="3000" b="1">
                  <a:solidFill>
                    <a:srgbClr val="000000"/>
                  </a:solidFill>
                  <a:latin typeface="Helvetica Neue" charset="0"/>
                  <a:ea typeface="Helvetica Neue" charset="0"/>
                  <a:cs typeface="Helvetica Neue" charset="0"/>
                  <a:sym typeface="Helvetica Neue" charset="0"/>
                </a:defRPr>
              </a:lvl2pPr>
              <a:lvl3pPr marL="1143000" indent="-228600">
                <a:defRPr sz="3000" b="1">
                  <a:solidFill>
                    <a:srgbClr val="000000"/>
                  </a:solidFill>
                  <a:latin typeface="Helvetica Neue" charset="0"/>
                  <a:ea typeface="Helvetica Neue" charset="0"/>
                  <a:cs typeface="Helvetica Neue" charset="0"/>
                  <a:sym typeface="Helvetica Neue" charset="0"/>
                </a:defRPr>
              </a:lvl3pPr>
              <a:lvl4pPr marL="1600200" indent="-228600">
                <a:defRPr sz="3000" b="1">
                  <a:solidFill>
                    <a:srgbClr val="000000"/>
                  </a:solidFill>
                  <a:latin typeface="Helvetica Neue" charset="0"/>
                  <a:ea typeface="Helvetica Neue" charset="0"/>
                  <a:cs typeface="Helvetica Neue" charset="0"/>
                  <a:sym typeface="Helvetica Neue" charset="0"/>
                </a:defRPr>
              </a:lvl4pPr>
              <a:lvl5pPr marL="2057400" indent="-228600">
                <a:defRPr sz="3000" b="1">
                  <a:solidFill>
                    <a:srgbClr val="000000"/>
                  </a:solidFill>
                  <a:latin typeface="Helvetica Neue" charset="0"/>
                  <a:ea typeface="Helvetica Neue" charset="0"/>
                  <a:cs typeface="Helvetica Neue" charset="0"/>
                  <a:sym typeface="Helvetica Neue" charset="0"/>
                </a:defRPr>
              </a:lvl5pPr>
              <a:lvl6pPr marL="2514600" indent="-228600" defTabSz="825500" eaLnBrk="0" fontAlgn="base" hangingPunct="0">
                <a:spcBef>
                  <a:spcPct val="0"/>
                </a:spcBef>
                <a:spcAft>
                  <a:spcPct val="0"/>
                </a:spcAft>
                <a:defRPr sz="3000" b="1">
                  <a:solidFill>
                    <a:srgbClr val="000000"/>
                  </a:solidFill>
                  <a:latin typeface="Helvetica Neue" charset="0"/>
                  <a:ea typeface="Helvetica Neue" charset="0"/>
                  <a:cs typeface="Helvetica Neue" charset="0"/>
                  <a:sym typeface="Helvetica Neue" charset="0"/>
                </a:defRPr>
              </a:lvl6pPr>
              <a:lvl7pPr marL="2971800" indent="-228600" defTabSz="825500" eaLnBrk="0" fontAlgn="base" hangingPunct="0">
                <a:spcBef>
                  <a:spcPct val="0"/>
                </a:spcBef>
                <a:spcAft>
                  <a:spcPct val="0"/>
                </a:spcAft>
                <a:defRPr sz="3000" b="1">
                  <a:solidFill>
                    <a:srgbClr val="000000"/>
                  </a:solidFill>
                  <a:latin typeface="Helvetica Neue" charset="0"/>
                  <a:ea typeface="Helvetica Neue" charset="0"/>
                  <a:cs typeface="Helvetica Neue" charset="0"/>
                  <a:sym typeface="Helvetica Neue" charset="0"/>
                </a:defRPr>
              </a:lvl7pPr>
              <a:lvl8pPr marL="3429000" indent="-228600" defTabSz="825500" eaLnBrk="0" fontAlgn="base" hangingPunct="0">
                <a:spcBef>
                  <a:spcPct val="0"/>
                </a:spcBef>
                <a:spcAft>
                  <a:spcPct val="0"/>
                </a:spcAft>
                <a:defRPr sz="3000" b="1">
                  <a:solidFill>
                    <a:srgbClr val="000000"/>
                  </a:solidFill>
                  <a:latin typeface="Helvetica Neue" charset="0"/>
                  <a:ea typeface="Helvetica Neue" charset="0"/>
                  <a:cs typeface="Helvetica Neue" charset="0"/>
                  <a:sym typeface="Helvetica Neue" charset="0"/>
                </a:defRPr>
              </a:lvl8pPr>
              <a:lvl9pPr marL="3886200" indent="-228600" defTabSz="825500" eaLnBrk="0" fontAlgn="base" hangingPunct="0">
                <a:spcBef>
                  <a:spcPct val="0"/>
                </a:spcBef>
                <a:spcAft>
                  <a:spcPct val="0"/>
                </a:spcAft>
                <a:defRPr sz="3000" b="1">
                  <a:solidFill>
                    <a:srgbClr val="000000"/>
                  </a:solidFill>
                  <a:latin typeface="Helvetica Neue" charset="0"/>
                  <a:ea typeface="Helvetica Neue" charset="0"/>
                  <a:cs typeface="Helvetica Neue" charset="0"/>
                  <a:sym typeface="Helvetica Neue" charset="0"/>
                </a:defRPr>
              </a:lvl9pPr>
            </a:lstStyle>
            <a:p>
              <a:pPr eaLnBrk="1">
                <a:buClr>
                  <a:srgbClr val="1883CB"/>
                </a:buClr>
              </a:pPr>
              <a:r>
                <a:rPr lang="en-US" altLang="zh-CN" sz="1400" b="0">
                  <a:solidFill>
                    <a:srgbClr val="0F417B"/>
                  </a:solidFill>
                  <a:latin typeface="微软雅黑" panose="020B0503020204020204" pitchFamily="34" charset="-122"/>
                  <a:ea typeface="微软雅黑" panose="020B0503020204020204" pitchFamily="34" charset="-122"/>
                  <a:cs typeface="Arial" panose="020B0604020202020204" pitchFamily="34" charset="0"/>
                </a:rPr>
                <a:t>WO</a:t>
              </a:r>
              <a:r>
                <a:rPr lang="zh-CN" altLang="en-US" sz="1400" b="0">
                  <a:solidFill>
                    <a:srgbClr val="0F417B"/>
                  </a:solidFill>
                  <a:latin typeface="微软雅黑" panose="020B0503020204020204" pitchFamily="34" charset="-122"/>
                  <a:ea typeface="微软雅黑" panose="020B0503020204020204" pitchFamily="34" charset="-122"/>
                  <a:cs typeface="Arial" panose="020B0604020202020204" pitchFamily="34" charset="0"/>
                </a:rPr>
                <a:t>战略</a:t>
              </a:r>
              <a:r>
                <a:rPr lang="en-US" altLang="zh-CN" sz="1400" b="0">
                  <a:solidFill>
                    <a:srgbClr val="0F417B"/>
                  </a:solidFill>
                  <a:latin typeface="微软雅黑" panose="020B0503020204020204" pitchFamily="34" charset="-122"/>
                  <a:ea typeface="微软雅黑" panose="020B0503020204020204" pitchFamily="34" charset="-122"/>
                  <a:cs typeface="Arial" panose="020B0604020202020204" pitchFamily="34" charset="0"/>
                </a:rPr>
                <a:t>-</a:t>
              </a:r>
              <a:r>
                <a:rPr lang="zh-CN" altLang="en-US" sz="1400" b="0">
                  <a:solidFill>
                    <a:srgbClr val="0F417B"/>
                  </a:solidFill>
                  <a:latin typeface="微软雅黑" panose="020B0503020204020204" pitchFamily="34" charset="-122"/>
                  <a:ea typeface="微软雅黑" panose="020B0503020204020204" pitchFamily="34" charset="-122"/>
                  <a:cs typeface="Arial" panose="020B0604020202020204" pitchFamily="34" charset="0"/>
                </a:rPr>
                <a:t>机会</a:t>
              </a:r>
              <a:r>
                <a:rPr lang="en-US" altLang="zh-CN" sz="1400" b="0">
                  <a:solidFill>
                    <a:srgbClr val="0F417B"/>
                  </a:solidFill>
                  <a:latin typeface="微软雅黑" panose="020B0503020204020204" pitchFamily="34" charset="-122"/>
                  <a:ea typeface="微软雅黑" panose="020B0503020204020204" pitchFamily="34" charset="-122"/>
                  <a:cs typeface="Arial" panose="020B0604020202020204" pitchFamily="34" charset="0"/>
                </a:rPr>
                <a:t>/</a:t>
              </a:r>
              <a:r>
                <a:rPr lang="zh-CN" altLang="en-US" sz="1400" b="0">
                  <a:solidFill>
                    <a:srgbClr val="0F417B"/>
                  </a:solidFill>
                  <a:latin typeface="微软雅黑" panose="020B0503020204020204" pitchFamily="34" charset="-122"/>
                  <a:ea typeface="微软雅黑" panose="020B0503020204020204" pitchFamily="34" charset="-122"/>
                  <a:cs typeface="Arial" panose="020B0604020202020204" pitchFamily="34" charset="0"/>
                </a:rPr>
                <a:t>劣势组合</a:t>
              </a:r>
              <a:endParaRPr lang="en-US" altLang="zh-CN" sz="1400" b="0">
                <a:solidFill>
                  <a:srgbClr val="0F417B"/>
                </a:solidFill>
                <a:latin typeface="微软雅黑" panose="020B0503020204020204" pitchFamily="34" charset="-122"/>
                <a:ea typeface="微软雅黑" panose="020B0503020204020204" pitchFamily="34" charset="-122"/>
                <a:cs typeface="Arial" panose="020B0604020202020204" pitchFamily="34" charset="0"/>
              </a:endParaRPr>
            </a:p>
            <a:p>
              <a:pPr eaLnBrk="1">
                <a:buClr>
                  <a:srgbClr val="1883CB"/>
                </a:buClr>
              </a:pPr>
              <a:r>
                <a:rPr lang="zh-CN" altLang="en-US" sz="1400" b="0">
                  <a:solidFill>
                    <a:srgbClr val="0F417B"/>
                  </a:solidFill>
                  <a:latin typeface="微软雅黑" panose="020B0503020204020204" pitchFamily="34" charset="-122"/>
                  <a:ea typeface="微软雅黑" panose="020B0503020204020204" pitchFamily="34" charset="-122"/>
                  <a:cs typeface="Arial" panose="020B0604020202020204" pitchFamily="34" charset="0"/>
                </a:rPr>
                <a:t>可能采取的战略：利用机会、回避缺点</a:t>
              </a:r>
              <a:endParaRPr lang="en-US" altLang="zh-CN" sz="1400" b="0">
                <a:solidFill>
                  <a:srgbClr val="0F417B"/>
                </a:solidFill>
                <a:latin typeface="微软雅黑" panose="020B0503020204020204" pitchFamily="34" charset="-122"/>
                <a:ea typeface="微软雅黑" panose="020B0503020204020204" pitchFamily="34" charset="-122"/>
                <a:cs typeface="Arial" panose="020B0604020202020204" pitchFamily="34" charset="0"/>
              </a:endParaRPr>
            </a:p>
          </p:txBody>
        </p:sp>
        <p:sp>
          <p:nvSpPr>
            <p:cNvPr id="23" name="TextBox 97"/>
            <p:cNvSpPr txBox="1">
              <a:spLocks noChangeArrowheads="1"/>
            </p:cNvSpPr>
            <p:nvPr/>
          </p:nvSpPr>
          <p:spPr bwMode="auto">
            <a:xfrm>
              <a:off x="10224661" y="3656046"/>
              <a:ext cx="1674351" cy="954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3000" b="1">
                  <a:solidFill>
                    <a:srgbClr val="000000"/>
                  </a:solidFill>
                  <a:latin typeface="Helvetica Neue" charset="0"/>
                  <a:ea typeface="Helvetica Neue" charset="0"/>
                  <a:cs typeface="Helvetica Neue" charset="0"/>
                  <a:sym typeface="Helvetica Neue" charset="0"/>
                </a:defRPr>
              </a:lvl1pPr>
              <a:lvl2pPr marL="742950" indent="-285750">
                <a:defRPr sz="3000" b="1">
                  <a:solidFill>
                    <a:srgbClr val="000000"/>
                  </a:solidFill>
                  <a:latin typeface="Helvetica Neue" charset="0"/>
                  <a:ea typeface="Helvetica Neue" charset="0"/>
                  <a:cs typeface="Helvetica Neue" charset="0"/>
                  <a:sym typeface="Helvetica Neue" charset="0"/>
                </a:defRPr>
              </a:lvl2pPr>
              <a:lvl3pPr marL="1143000" indent="-228600">
                <a:defRPr sz="3000" b="1">
                  <a:solidFill>
                    <a:srgbClr val="000000"/>
                  </a:solidFill>
                  <a:latin typeface="Helvetica Neue" charset="0"/>
                  <a:ea typeface="Helvetica Neue" charset="0"/>
                  <a:cs typeface="Helvetica Neue" charset="0"/>
                  <a:sym typeface="Helvetica Neue" charset="0"/>
                </a:defRPr>
              </a:lvl3pPr>
              <a:lvl4pPr marL="1600200" indent="-228600">
                <a:defRPr sz="3000" b="1">
                  <a:solidFill>
                    <a:srgbClr val="000000"/>
                  </a:solidFill>
                  <a:latin typeface="Helvetica Neue" charset="0"/>
                  <a:ea typeface="Helvetica Neue" charset="0"/>
                  <a:cs typeface="Helvetica Neue" charset="0"/>
                  <a:sym typeface="Helvetica Neue" charset="0"/>
                </a:defRPr>
              </a:lvl4pPr>
              <a:lvl5pPr marL="2057400" indent="-228600">
                <a:defRPr sz="3000" b="1">
                  <a:solidFill>
                    <a:srgbClr val="000000"/>
                  </a:solidFill>
                  <a:latin typeface="Helvetica Neue" charset="0"/>
                  <a:ea typeface="Helvetica Neue" charset="0"/>
                  <a:cs typeface="Helvetica Neue" charset="0"/>
                  <a:sym typeface="Helvetica Neue" charset="0"/>
                </a:defRPr>
              </a:lvl5pPr>
              <a:lvl6pPr marL="2514600" indent="-228600" defTabSz="825500" eaLnBrk="0" fontAlgn="base" hangingPunct="0">
                <a:spcBef>
                  <a:spcPct val="0"/>
                </a:spcBef>
                <a:spcAft>
                  <a:spcPct val="0"/>
                </a:spcAft>
                <a:defRPr sz="3000" b="1">
                  <a:solidFill>
                    <a:srgbClr val="000000"/>
                  </a:solidFill>
                  <a:latin typeface="Helvetica Neue" charset="0"/>
                  <a:ea typeface="Helvetica Neue" charset="0"/>
                  <a:cs typeface="Helvetica Neue" charset="0"/>
                  <a:sym typeface="Helvetica Neue" charset="0"/>
                </a:defRPr>
              </a:lvl6pPr>
              <a:lvl7pPr marL="2971800" indent="-228600" defTabSz="825500" eaLnBrk="0" fontAlgn="base" hangingPunct="0">
                <a:spcBef>
                  <a:spcPct val="0"/>
                </a:spcBef>
                <a:spcAft>
                  <a:spcPct val="0"/>
                </a:spcAft>
                <a:defRPr sz="3000" b="1">
                  <a:solidFill>
                    <a:srgbClr val="000000"/>
                  </a:solidFill>
                  <a:latin typeface="Helvetica Neue" charset="0"/>
                  <a:ea typeface="Helvetica Neue" charset="0"/>
                  <a:cs typeface="Helvetica Neue" charset="0"/>
                  <a:sym typeface="Helvetica Neue" charset="0"/>
                </a:defRPr>
              </a:lvl7pPr>
              <a:lvl8pPr marL="3429000" indent="-228600" defTabSz="825500" eaLnBrk="0" fontAlgn="base" hangingPunct="0">
                <a:spcBef>
                  <a:spcPct val="0"/>
                </a:spcBef>
                <a:spcAft>
                  <a:spcPct val="0"/>
                </a:spcAft>
                <a:defRPr sz="3000" b="1">
                  <a:solidFill>
                    <a:srgbClr val="000000"/>
                  </a:solidFill>
                  <a:latin typeface="Helvetica Neue" charset="0"/>
                  <a:ea typeface="Helvetica Neue" charset="0"/>
                  <a:cs typeface="Helvetica Neue" charset="0"/>
                  <a:sym typeface="Helvetica Neue" charset="0"/>
                </a:defRPr>
              </a:lvl8pPr>
              <a:lvl9pPr marL="3886200" indent="-228600" defTabSz="825500" eaLnBrk="0" fontAlgn="base" hangingPunct="0">
                <a:spcBef>
                  <a:spcPct val="0"/>
                </a:spcBef>
                <a:spcAft>
                  <a:spcPct val="0"/>
                </a:spcAft>
                <a:defRPr sz="3000" b="1">
                  <a:solidFill>
                    <a:srgbClr val="000000"/>
                  </a:solidFill>
                  <a:latin typeface="Helvetica Neue" charset="0"/>
                  <a:ea typeface="Helvetica Neue" charset="0"/>
                  <a:cs typeface="Helvetica Neue" charset="0"/>
                  <a:sym typeface="Helvetica Neue" charset="0"/>
                </a:defRPr>
              </a:lvl9pPr>
            </a:lstStyle>
            <a:p>
              <a:pPr eaLnBrk="1">
                <a:buClr>
                  <a:srgbClr val="1883CB"/>
                </a:buClr>
              </a:pPr>
              <a:r>
                <a:rPr lang="en-US" altLang="zh-CN" sz="1400" b="0">
                  <a:solidFill>
                    <a:srgbClr val="0F417B"/>
                  </a:solidFill>
                  <a:latin typeface="微软雅黑" panose="020B0503020204020204" pitchFamily="34" charset="-122"/>
                  <a:ea typeface="微软雅黑" panose="020B0503020204020204" pitchFamily="34" charset="-122"/>
                  <a:cs typeface="Arial" panose="020B0604020202020204" pitchFamily="34" charset="0"/>
                </a:rPr>
                <a:t>WT</a:t>
              </a:r>
              <a:r>
                <a:rPr lang="zh-CN" altLang="en-US" sz="1400" b="0">
                  <a:solidFill>
                    <a:srgbClr val="0F417B"/>
                  </a:solidFill>
                  <a:latin typeface="微软雅黑" panose="020B0503020204020204" pitchFamily="34" charset="-122"/>
                  <a:ea typeface="微软雅黑" panose="020B0503020204020204" pitchFamily="34" charset="-122"/>
                  <a:cs typeface="Arial" panose="020B0604020202020204" pitchFamily="34" charset="0"/>
                </a:rPr>
                <a:t>战略</a:t>
              </a:r>
              <a:r>
                <a:rPr lang="en-US" altLang="zh-CN" sz="1400" b="0">
                  <a:solidFill>
                    <a:srgbClr val="0F417B"/>
                  </a:solidFill>
                  <a:latin typeface="微软雅黑" panose="020B0503020204020204" pitchFamily="34" charset="-122"/>
                  <a:ea typeface="微软雅黑" panose="020B0503020204020204" pitchFamily="34" charset="-122"/>
                  <a:cs typeface="Arial" panose="020B0604020202020204" pitchFamily="34" charset="0"/>
                </a:rPr>
                <a:t>-</a:t>
              </a:r>
              <a:r>
                <a:rPr lang="zh-CN" altLang="en-US" sz="1400" b="0">
                  <a:solidFill>
                    <a:srgbClr val="0F417B"/>
                  </a:solidFill>
                  <a:latin typeface="微软雅黑" panose="020B0503020204020204" pitchFamily="34" charset="-122"/>
                  <a:ea typeface="微软雅黑" panose="020B0503020204020204" pitchFamily="34" charset="-122"/>
                  <a:cs typeface="Arial" panose="020B0604020202020204" pitchFamily="34" charset="0"/>
                </a:rPr>
                <a:t>威胁、劣势组合</a:t>
              </a:r>
              <a:endParaRPr lang="en-US" altLang="zh-CN" sz="1400" b="0">
                <a:solidFill>
                  <a:srgbClr val="0F417B"/>
                </a:solidFill>
                <a:latin typeface="微软雅黑" panose="020B0503020204020204" pitchFamily="34" charset="-122"/>
                <a:ea typeface="微软雅黑" panose="020B0503020204020204" pitchFamily="34" charset="-122"/>
                <a:cs typeface="Arial" panose="020B0604020202020204" pitchFamily="34" charset="0"/>
              </a:endParaRPr>
            </a:p>
            <a:p>
              <a:pPr eaLnBrk="1">
                <a:buClr>
                  <a:srgbClr val="1883CB"/>
                </a:buClr>
              </a:pPr>
              <a:r>
                <a:rPr lang="zh-CN" altLang="en-US" sz="1400" b="0">
                  <a:solidFill>
                    <a:srgbClr val="0F417B"/>
                  </a:solidFill>
                  <a:latin typeface="微软雅黑" panose="020B0503020204020204" pitchFamily="34" charset="-122"/>
                  <a:ea typeface="微软雅黑" panose="020B0503020204020204" pitchFamily="34" charset="-122"/>
                  <a:cs typeface="Arial" panose="020B0604020202020204" pitchFamily="34" charset="0"/>
                </a:rPr>
                <a:t>可能采取的战略：收缩、合并</a:t>
              </a:r>
              <a:endParaRPr lang="en-US" altLang="zh-CN" sz="1400" b="0">
                <a:solidFill>
                  <a:srgbClr val="0F417B"/>
                </a:solidFill>
                <a:latin typeface="微软雅黑" panose="020B0503020204020204" pitchFamily="34" charset="-122"/>
                <a:ea typeface="微软雅黑" panose="020B0503020204020204" pitchFamily="34" charset="-122"/>
                <a:cs typeface="Arial" panose="020B0604020202020204" pitchFamily="34" charset="0"/>
              </a:endParaRPr>
            </a:p>
          </p:txBody>
        </p:sp>
        <p:sp>
          <p:nvSpPr>
            <p:cNvPr id="24" name="椭圆 23"/>
            <p:cNvSpPr/>
            <p:nvPr/>
          </p:nvSpPr>
          <p:spPr>
            <a:xfrm>
              <a:off x="5164499" y="3202810"/>
              <a:ext cx="1771048" cy="1757680"/>
            </a:xfrm>
            <a:prstGeom prst="ellipse">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panose="020B0503020204020204" pitchFamily="34" charset="-122"/>
                <a:ea typeface="微软雅黑" panose="020B0503020204020204" pitchFamily="34" charset="-122"/>
              </a:endParaRPr>
            </a:p>
          </p:txBody>
        </p:sp>
        <p:sp>
          <p:nvSpPr>
            <p:cNvPr id="25" name="Text Box 27"/>
            <p:cNvSpPr txBox="1"/>
            <p:nvPr/>
          </p:nvSpPr>
          <p:spPr bwMode="auto">
            <a:xfrm>
              <a:off x="5553085" y="3913558"/>
              <a:ext cx="1013098" cy="43601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lIns="25400" tIns="25400" rIns="25400" bIns="25400">
              <a:spAutoFit/>
            </a:bodyPr>
            <a:lstStyle>
              <a:lvl1pPr>
                <a:defRPr sz="3000" b="1">
                  <a:solidFill>
                    <a:srgbClr val="000000"/>
                  </a:solidFill>
                  <a:latin typeface="Helvetica Neue" charset="0"/>
                  <a:ea typeface="Helvetica Neue" charset="0"/>
                  <a:cs typeface="Helvetica Neue" charset="0"/>
                  <a:sym typeface="Helvetica Neue" charset="0"/>
                </a:defRPr>
              </a:lvl1pPr>
              <a:lvl2pPr marL="742950" indent="-285750">
                <a:defRPr sz="3000" b="1">
                  <a:solidFill>
                    <a:srgbClr val="000000"/>
                  </a:solidFill>
                  <a:latin typeface="Helvetica Neue" charset="0"/>
                  <a:ea typeface="Helvetica Neue" charset="0"/>
                  <a:cs typeface="Helvetica Neue" charset="0"/>
                  <a:sym typeface="Helvetica Neue" charset="0"/>
                </a:defRPr>
              </a:lvl2pPr>
              <a:lvl3pPr marL="1143000" indent="-228600">
                <a:defRPr sz="3000" b="1">
                  <a:solidFill>
                    <a:srgbClr val="000000"/>
                  </a:solidFill>
                  <a:latin typeface="Helvetica Neue" charset="0"/>
                  <a:ea typeface="Helvetica Neue" charset="0"/>
                  <a:cs typeface="Helvetica Neue" charset="0"/>
                  <a:sym typeface="Helvetica Neue" charset="0"/>
                </a:defRPr>
              </a:lvl3pPr>
              <a:lvl4pPr marL="1600200" indent="-228600">
                <a:defRPr sz="3000" b="1">
                  <a:solidFill>
                    <a:srgbClr val="000000"/>
                  </a:solidFill>
                  <a:latin typeface="Helvetica Neue" charset="0"/>
                  <a:ea typeface="Helvetica Neue" charset="0"/>
                  <a:cs typeface="Helvetica Neue" charset="0"/>
                  <a:sym typeface="Helvetica Neue" charset="0"/>
                </a:defRPr>
              </a:lvl4pPr>
              <a:lvl5pPr marL="2057400" indent="-228600">
                <a:defRPr sz="3000" b="1">
                  <a:solidFill>
                    <a:srgbClr val="000000"/>
                  </a:solidFill>
                  <a:latin typeface="Helvetica Neue" charset="0"/>
                  <a:ea typeface="Helvetica Neue" charset="0"/>
                  <a:cs typeface="Helvetica Neue" charset="0"/>
                  <a:sym typeface="Helvetica Neue" charset="0"/>
                </a:defRPr>
              </a:lvl5pPr>
              <a:lvl6pPr marL="2514600" indent="-228600" defTabSz="825500" eaLnBrk="0" fontAlgn="base" hangingPunct="0">
                <a:spcBef>
                  <a:spcPct val="0"/>
                </a:spcBef>
                <a:spcAft>
                  <a:spcPct val="0"/>
                </a:spcAft>
                <a:defRPr sz="3000" b="1">
                  <a:solidFill>
                    <a:srgbClr val="000000"/>
                  </a:solidFill>
                  <a:latin typeface="Helvetica Neue" charset="0"/>
                  <a:ea typeface="Helvetica Neue" charset="0"/>
                  <a:cs typeface="Helvetica Neue" charset="0"/>
                  <a:sym typeface="Helvetica Neue" charset="0"/>
                </a:defRPr>
              </a:lvl6pPr>
              <a:lvl7pPr marL="2971800" indent="-228600" defTabSz="825500" eaLnBrk="0" fontAlgn="base" hangingPunct="0">
                <a:spcBef>
                  <a:spcPct val="0"/>
                </a:spcBef>
                <a:spcAft>
                  <a:spcPct val="0"/>
                </a:spcAft>
                <a:defRPr sz="3000" b="1">
                  <a:solidFill>
                    <a:srgbClr val="000000"/>
                  </a:solidFill>
                  <a:latin typeface="Helvetica Neue" charset="0"/>
                  <a:ea typeface="Helvetica Neue" charset="0"/>
                  <a:cs typeface="Helvetica Neue" charset="0"/>
                  <a:sym typeface="Helvetica Neue" charset="0"/>
                </a:defRPr>
              </a:lvl7pPr>
              <a:lvl8pPr marL="3429000" indent="-228600" defTabSz="825500" eaLnBrk="0" fontAlgn="base" hangingPunct="0">
                <a:spcBef>
                  <a:spcPct val="0"/>
                </a:spcBef>
                <a:spcAft>
                  <a:spcPct val="0"/>
                </a:spcAft>
                <a:defRPr sz="3000" b="1">
                  <a:solidFill>
                    <a:srgbClr val="000000"/>
                  </a:solidFill>
                  <a:latin typeface="Helvetica Neue" charset="0"/>
                  <a:ea typeface="Helvetica Neue" charset="0"/>
                  <a:cs typeface="Helvetica Neue" charset="0"/>
                  <a:sym typeface="Helvetica Neue" charset="0"/>
                </a:defRPr>
              </a:lvl8pPr>
              <a:lvl9pPr marL="3886200" indent="-228600" defTabSz="825500" eaLnBrk="0" fontAlgn="base" hangingPunct="0">
                <a:spcBef>
                  <a:spcPct val="0"/>
                </a:spcBef>
                <a:spcAft>
                  <a:spcPct val="0"/>
                </a:spcAft>
                <a:defRPr sz="3000" b="1">
                  <a:solidFill>
                    <a:srgbClr val="000000"/>
                  </a:solidFill>
                  <a:latin typeface="Helvetica Neue" charset="0"/>
                  <a:ea typeface="Helvetica Neue" charset="0"/>
                  <a:cs typeface="Helvetica Neue" charset="0"/>
                  <a:sym typeface="Helvetica Neue" charset="0"/>
                </a:defRPr>
              </a:lvl9pPr>
            </a:lstStyle>
            <a:p>
              <a:pPr algn="ctr" eaLnBrk="1"/>
              <a:r>
                <a:rPr lang="en-US" altLang="zh-CN" sz="2500" b="0">
                  <a:solidFill>
                    <a:schemeClr val="tx1"/>
                  </a:solidFill>
                  <a:latin typeface="微软雅黑" panose="020B0503020204020204" pitchFamily="34" charset="-122"/>
                  <a:ea typeface="微软雅黑" panose="020B0503020204020204" pitchFamily="34" charset="-122"/>
                  <a:cs typeface="Arial" panose="020B0604020202020204" pitchFamily="34" charset="0"/>
                  <a:sym typeface="Arial" panose="020B0604020202020204" pitchFamily="34" charset="0"/>
                </a:rPr>
                <a:t>SWOT</a:t>
              </a:r>
              <a:endParaRPr lang="ru-RU" altLang="zh-CN" sz="2500" b="0">
                <a:solidFill>
                  <a:schemeClr val="tx1"/>
                </a:solidFill>
                <a:latin typeface="微软雅黑" panose="020B0503020204020204" pitchFamily="34" charset="-122"/>
                <a:ea typeface="微软雅黑" panose="020B0503020204020204" pitchFamily="34" charset="-122"/>
                <a:cs typeface="Arial" panose="020B0604020202020204" pitchFamily="34" charset="0"/>
                <a:sym typeface="Arial" panose="020B0604020202020204" pitchFamily="34" charset="0"/>
              </a:endParaRPr>
            </a:p>
          </p:txBody>
        </p:sp>
        <p:sp>
          <p:nvSpPr>
            <p:cNvPr id="34" name="文本框 33"/>
            <p:cNvSpPr txBox="1"/>
            <p:nvPr/>
          </p:nvSpPr>
          <p:spPr>
            <a:xfrm>
              <a:off x="1599768" y="2387470"/>
              <a:ext cx="3094009" cy="1569660"/>
            </a:xfrm>
            <a:prstGeom prst="rect">
              <a:avLst/>
            </a:prstGeom>
            <a:noFill/>
          </p:spPr>
          <p:txBody>
            <a:bodyPr wrap="square">
              <a:spAutoFit/>
            </a:bodyPr>
            <a:lstStyle/>
            <a:p>
              <a:pPr algn="l"/>
              <a:r>
                <a:rPr lang="zh-CN" altLang="en-US" sz="1600" b="1" i="0">
                  <a:solidFill>
                    <a:srgbClr val="191B1F"/>
                  </a:solidFill>
                  <a:effectLst/>
                  <a:latin typeface="微软雅黑" panose="020B0503020204020204" pitchFamily="34" charset="-122"/>
                  <a:ea typeface="微软雅黑" panose="020B0503020204020204" pitchFamily="34" charset="-122"/>
                </a:rPr>
                <a:t>优势</a:t>
              </a:r>
              <a:r>
                <a:rPr lang="zh-CN" altLang="en-US" sz="1600" b="0" i="0">
                  <a:solidFill>
                    <a:srgbClr val="191B1F"/>
                  </a:solidFill>
                  <a:effectLst/>
                  <a:latin typeface="微软雅黑" panose="020B0503020204020204" pitchFamily="34" charset="-122"/>
                  <a:ea typeface="微软雅黑" panose="020B0503020204020204" pitchFamily="34" charset="-122"/>
                </a:rPr>
                <a:t>：是组织机构的内部因素。</a:t>
              </a:r>
              <a:endParaRPr lang="en-US" altLang="zh-CN" sz="1600" b="0" i="0">
                <a:solidFill>
                  <a:srgbClr val="191B1F"/>
                </a:solidFill>
                <a:effectLst/>
                <a:latin typeface="微软雅黑" panose="020B0503020204020204" pitchFamily="34" charset="-122"/>
                <a:ea typeface="微软雅黑" panose="020B0503020204020204" pitchFamily="34" charset="-122"/>
              </a:endParaRPr>
            </a:p>
            <a:p>
              <a:pPr algn="l"/>
              <a:r>
                <a:rPr lang="zh-CN" altLang="en-US" sz="1600" b="0" i="0">
                  <a:solidFill>
                    <a:srgbClr val="191B1F"/>
                  </a:solidFill>
                  <a:effectLst/>
                  <a:latin typeface="微软雅黑" panose="020B0503020204020204" pitchFamily="34" charset="-122"/>
                  <a:ea typeface="微软雅黑" panose="020B0503020204020204" pitchFamily="34" charset="-122"/>
                </a:rPr>
                <a:t>具体包括：有利的竞争态势；充足的财政来源；良好的企业形象；技术力量；规模经济；产品质量；市场份额；成本优势；广告攻势等。</a:t>
              </a:r>
              <a:endParaRPr lang="zh-CN" altLang="en-US" sz="1600" b="0" i="0">
                <a:solidFill>
                  <a:srgbClr val="191B1F"/>
                </a:solidFill>
                <a:effectLst/>
                <a:latin typeface="微软雅黑" panose="020B0503020204020204" pitchFamily="34" charset="-122"/>
                <a:ea typeface="微软雅黑" panose="020B0503020204020204" pitchFamily="34" charset="-122"/>
              </a:endParaRPr>
            </a:p>
          </p:txBody>
        </p:sp>
        <p:sp>
          <p:nvSpPr>
            <p:cNvPr id="36" name="文本框 35"/>
            <p:cNvSpPr txBox="1"/>
            <p:nvPr/>
          </p:nvSpPr>
          <p:spPr>
            <a:xfrm>
              <a:off x="7534932" y="4488669"/>
              <a:ext cx="2891216" cy="1323439"/>
            </a:xfrm>
            <a:prstGeom prst="rect">
              <a:avLst/>
            </a:prstGeom>
            <a:noFill/>
          </p:spPr>
          <p:txBody>
            <a:bodyPr wrap="square">
              <a:spAutoFit/>
            </a:bodyPr>
            <a:lstStyle/>
            <a:p>
              <a:pPr algn="l"/>
              <a:r>
                <a:rPr lang="zh-CN" altLang="en-US" sz="1600" b="1" i="0">
                  <a:solidFill>
                    <a:srgbClr val="191B1F"/>
                  </a:solidFill>
                  <a:effectLst/>
                  <a:latin typeface="微软雅黑" panose="020B0503020204020204" pitchFamily="34" charset="-122"/>
                  <a:ea typeface="微软雅黑" panose="020B0503020204020204" pitchFamily="34" charset="-122"/>
                </a:rPr>
                <a:t>劣势</a:t>
              </a:r>
              <a:r>
                <a:rPr lang="zh-CN" altLang="en-US" sz="1600" b="0" i="0">
                  <a:solidFill>
                    <a:srgbClr val="191B1F"/>
                  </a:solidFill>
                  <a:effectLst/>
                  <a:latin typeface="微软雅黑" panose="020B0503020204020204" pitchFamily="34" charset="-122"/>
                  <a:ea typeface="微软雅黑" panose="020B0503020204020204" pitchFamily="34" charset="-122"/>
                </a:rPr>
                <a:t>：组织机构的内部因素。</a:t>
              </a:r>
              <a:endParaRPr lang="en-US" altLang="zh-CN" sz="1600" b="0" i="0">
                <a:solidFill>
                  <a:srgbClr val="191B1F"/>
                </a:solidFill>
                <a:effectLst/>
                <a:latin typeface="微软雅黑" panose="020B0503020204020204" pitchFamily="34" charset="-122"/>
                <a:ea typeface="微软雅黑" panose="020B0503020204020204" pitchFamily="34" charset="-122"/>
              </a:endParaRPr>
            </a:p>
            <a:p>
              <a:pPr algn="l"/>
              <a:r>
                <a:rPr lang="zh-CN" altLang="en-US" sz="1600" b="0" i="0">
                  <a:solidFill>
                    <a:srgbClr val="191B1F"/>
                  </a:solidFill>
                  <a:effectLst/>
                  <a:latin typeface="微软雅黑" panose="020B0503020204020204" pitchFamily="34" charset="-122"/>
                  <a:ea typeface="微软雅黑" panose="020B0503020204020204" pitchFamily="34" charset="-122"/>
                </a:rPr>
                <a:t>具体包括：设备老化；管理混乱；缺少关键技术；研究开发落后；资金短缺；经营不善；产品积压；竞争力差等。</a:t>
              </a:r>
              <a:endParaRPr lang="zh-CN" altLang="en-US" sz="1600" b="0" i="0">
                <a:solidFill>
                  <a:srgbClr val="191B1F"/>
                </a:solidFill>
                <a:effectLst/>
                <a:latin typeface="微软雅黑" panose="020B0503020204020204" pitchFamily="34" charset="-122"/>
                <a:ea typeface="微软雅黑" panose="020B0503020204020204" pitchFamily="34" charset="-122"/>
              </a:endParaRPr>
            </a:p>
          </p:txBody>
        </p:sp>
        <p:sp>
          <p:nvSpPr>
            <p:cNvPr id="38" name="文本框 37"/>
            <p:cNvSpPr txBox="1"/>
            <p:nvPr/>
          </p:nvSpPr>
          <p:spPr>
            <a:xfrm>
              <a:off x="1657750" y="4469337"/>
              <a:ext cx="2907364" cy="1077218"/>
            </a:xfrm>
            <a:prstGeom prst="rect">
              <a:avLst/>
            </a:prstGeom>
            <a:noFill/>
          </p:spPr>
          <p:txBody>
            <a:bodyPr wrap="square">
              <a:spAutoFit/>
            </a:bodyPr>
            <a:lstStyle/>
            <a:p>
              <a:pPr algn="l"/>
              <a:r>
                <a:rPr lang="zh-CN" altLang="en-US" sz="1600" b="1" i="0">
                  <a:solidFill>
                    <a:srgbClr val="191B1F"/>
                  </a:solidFill>
                  <a:effectLst/>
                  <a:latin typeface="微软雅黑" panose="020B0503020204020204" pitchFamily="34" charset="-122"/>
                  <a:ea typeface="微软雅黑" panose="020B0503020204020204" pitchFamily="34" charset="-122"/>
                </a:rPr>
                <a:t>机会</a:t>
              </a:r>
              <a:r>
                <a:rPr lang="zh-CN" altLang="en-US" sz="1600" b="0" i="0">
                  <a:solidFill>
                    <a:srgbClr val="191B1F"/>
                  </a:solidFill>
                  <a:effectLst/>
                  <a:latin typeface="微软雅黑" panose="020B0503020204020204" pitchFamily="34" charset="-122"/>
                  <a:ea typeface="微软雅黑" panose="020B0503020204020204" pitchFamily="34" charset="-122"/>
                </a:rPr>
                <a:t>：是组织机构的外部因素。</a:t>
              </a:r>
              <a:endParaRPr lang="en-US" altLang="zh-CN" sz="1600" b="0" i="0">
                <a:solidFill>
                  <a:srgbClr val="191B1F"/>
                </a:solidFill>
                <a:effectLst/>
                <a:latin typeface="微软雅黑" panose="020B0503020204020204" pitchFamily="34" charset="-122"/>
                <a:ea typeface="微软雅黑" panose="020B0503020204020204" pitchFamily="34" charset="-122"/>
              </a:endParaRPr>
            </a:p>
            <a:p>
              <a:pPr algn="l"/>
              <a:r>
                <a:rPr lang="zh-CN" altLang="en-US" sz="1600" b="0" i="0">
                  <a:solidFill>
                    <a:srgbClr val="191B1F"/>
                  </a:solidFill>
                  <a:effectLst/>
                  <a:latin typeface="微软雅黑" panose="020B0503020204020204" pitchFamily="34" charset="-122"/>
                  <a:ea typeface="微软雅黑" panose="020B0503020204020204" pitchFamily="34" charset="-122"/>
                </a:rPr>
                <a:t>具体包括：新产品；新市场；新需求；外国市场壁垒解除；竞争对手失误等。</a:t>
              </a:r>
              <a:endParaRPr lang="zh-CN" altLang="en-US" sz="1600" b="0" i="0">
                <a:solidFill>
                  <a:srgbClr val="191B1F"/>
                </a:solidFill>
                <a:effectLst/>
                <a:latin typeface="微软雅黑" panose="020B0503020204020204" pitchFamily="34" charset="-122"/>
                <a:ea typeface="微软雅黑" panose="020B0503020204020204" pitchFamily="34" charset="-122"/>
              </a:endParaRPr>
            </a:p>
          </p:txBody>
        </p:sp>
        <p:sp>
          <p:nvSpPr>
            <p:cNvPr id="40" name="文本框 39"/>
            <p:cNvSpPr txBox="1"/>
            <p:nvPr/>
          </p:nvSpPr>
          <p:spPr>
            <a:xfrm>
              <a:off x="7391888" y="2423309"/>
              <a:ext cx="2895112" cy="1323439"/>
            </a:xfrm>
            <a:prstGeom prst="rect">
              <a:avLst/>
            </a:prstGeom>
            <a:noFill/>
          </p:spPr>
          <p:txBody>
            <a:bodyPr wrap="square">
              <a:spAutoFit/>
            </a:bodyPr>
            <a:lstStyle/>
            <a:p>
              <a:r>
                <a:rPr lang="zh-CN" altLang="en-US" sz="1600" b="1" i="0">
                  <a:solidFill>
                    <a:srgbClr val="191B1F"/>
                  </a:solidFill>
                  <a:effectLst/>
                  <a:latin typeface="微软雅黑" panose="020B0503020204020204" pitchFamily="34" charset="-122"/>
                  <a:ea typeface="微软雅黑" panose="020B0503020204020204" pitchFamily="34" charset="-122"/>
                </a:rPr>
                <a:t>威胁</a:t>
              </a:r>
              <a:r>
                <a:rPr lang="zh-CN" altLang="en-US" sz="1600" b="0" i="0">
                  <a:solidFill>
                    <a:srgbClr val="191B1F"/>
                  </a:solidFill>
                  <a:effectLst/>
                  <a:latin typeface="微软雅黑" panose="020B0503020204020204" pitchFamily="34" charset="-122"/>
                  <a:ea typeface="微软雅黑" panose="020B0503020204020204" pitchFamily="34" charset="-122"/>
                </a:rPr>
                <a:t>：是组织机构的外部因素。具体包括：新的竞争对手；替代产品增多；市场紧缩；行业政策变化；经济衰退；客户偏好改变；突发事件等</a:t>
              </a:r>
              <a:endParaRPr lang="zh-CN" altLang="en-US" sz="1600">
                <a:latin typeface="微软雅黑" panose="020B0503020204020204" pitchFamily="34" charset="-122"/>
                <a:ea typeface="微软雅黑" panose="020B0503020204020204" pitchFamily="34" charset="-122"/>
              </a:endParaRPr>
            </a:p>
          </p:txBody>
        </p:sp>
      </p:grpSp>
      <p:sp>
        <p:nvSpPr>
          <p:cNvPr id="16" name="文本框 15"/>
          <p:cNvSpPr txBox="1"/>
          <p:nvPr/>
        </p:nvSpPr>
        <p:spPr>
          <a:xfrm>
            <a:off x="817948" y="269402"/>
            <a:ext cx="7562367" cy="584775"/>
          </a:xfrm>
          <a:prstGeom prst="rect">
            <a:avLst/>
          </a:prstGeom>
          <a:noFill/>
        </p:spPr>
        <p:txBody>
          <a:bodyPr wrap="square">
            <a:spAutoFit/>
          </a:bodyPr>
          <a:lstStyle/>
          <a:p>
            <a:r>
              <a:rPr lang="en-US" altLang="zh-CN" sz="3200">
                <a:latin typeface="微软雅黑" panose="020B0503020204020204" pitchFamily="34" charset="-122"/>
                <a:ea typeface="微软雅黑" panose="020B0503020204020204" pitchFamily="34" charset="-122"/>
              </a:rPr>
              <a:t>SWOT</a:t>
            </a:r>
            <a:r>
              <a:rPr lang="zh-CN" altLang="en-US" sz="3200">
                <a:latin typeface="微软雅黑" panose="020B0503020204020204" pitchFamily="34" charset="-122"/>
                <a:ea typeface="微软雅黑" panose="020B0503020204020204" pitchFamily="34" charset="-122"/>
              </a:rPr>
              <a:t>分析模型</a:t>
            </a:r>
            <a:endParaRPr lang="zh-CN" altLang="en-US" sz="3200">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5:prstTrans prst="peelOff"/>
      </p:transition>
    </mc:Choice>
    <mc:Fallback>
      <p:transition spd="slow">
        <p:fade/>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灯片编号占位符 1"/>
          <p:cNvSpPr>
            <a:spLocks noGrp="1"/>
          </p:cNvSpPr>
          <p:nvPr>
            <p:ph type="sldNum" sz="quarter" idx="4294967295"/>
          </p:nvPr>
        </p:nvSpPr>
        <p:spPr>
          <a:xfrm>
            <a:off x="9162143" y="158750"/>
            <a:ext cx="2743200" cy="365125"/>
          </a:xfrm>
          <a:prstGeom prst="rect">
            <a:avLst/>
          </a:prstGeom>
        </p:spPr>
        <p:txBody>
          <a:bodyPr vert="horz" lIns="91440" tIns="45720" rIns="91440" bIns="45720" rtlCol="0" anchor="ctr"/>
          <a:lstStyle>
            <a:defPPr>
              <a:defRPr lang="zh-CN"/>
            </a:defPPr>
            <a:lvl1pPr marL="0" algn="r" defTabSz="914400" rtl="0" eaLnBrk="1" latinLnBrk="0" hangingPunct="1">
              <a:defRPr sz="1050" b="0" kern="1200">
                <a:solidFill>
                  <a:srgbClr val="002E1A"/>
                </a:solidFill>
                <a:latin typeface="Abadi" panose="020B0604020104020204" pitchFamily="34" charset="0"/>
                <a:ea typeface="微软雅黑" panose="020B0503020204020204" pitchFamily="34" charset="-122"/>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33161F78-D6A4-4A79-93D8-644D6A83810E}" type="slidenum">
              <a:rPr lang="zh-CN" altLang="en-US" smtClean="0"/>
            </a:fld>
            <a:endParaRPr lang="zh-CN" altLang="en-US"/>
          </a:p>
        </p:txBody>
      </p:sp>
      <p:graphicFrame>
        <p:nvGraphicFramePr>
          <p:cNvPr id="4" name="表格 3"/>
          <p:cNvGraphicFramePr>
            <a:graphicFrameLocks noGrp="1"/>
          </p:cNvGraphicFramePr>
          <p:nvPr/>
        </p:nvGraphicFramePr>
        <p:xfrm>
          <a:off x="953968" y="1714589"/>
          <a:ext cx="6390106" cy="4372098"/>
        </p:xfrm>
        <a:graphic>
          <a:graphicData uri="http://schemas.openxmlformats.org/drawingml/2006/table">
            <a:tbl>
              <a:tblPr firstRow="1" bandRow="1">
                <a:tableStyleId>{5C22544A-7EE6-4342-B048-85BDC9FD1C3A}</a:tableStyleId>
              </a:tblPr>
              <a:tblGrid>
                <a:gridCol w="3195053"/>
                <a:gridCol w="3195053"/>
              </a:tblGrid>
              <a:tr h="2186049">
                <a:tc>
                  <a:txBody>
                    <a:bodyPr wrap="square"/>
                    <a:lstStyle/>
                    <a:p>
                      <a:pPr algn="ctr"/>
                      <a:r>
                        <a:rPr lang="zh-CN" altLang="en-US" sz="1800" b="0">
                          <a:solidFill>
                            <a:schemeClr val="bg1"/>
                          </a:solidFill>
                          <a:latin typeface="微软雅黑" panose="020B0503020204020204" pitchFamily="34" charset="-122"/>
                          <a:ea typeface="微软雅黑" panose="020B0503020204020204" pitchFamily="34" charset="-122"/>
                        </a:rPr>
                        <a:t>明星</a:t>
                      </a:r>
                      <a:r>
                        <a:rPr lang="en-US" altLang="zh-CN" sz="1800" b="0">
                          <a:solidFill>
                            <a:schemeClr val="bg1"/>
                          </a:solidFill>
                          <a:latin typeface="微软雅黑" panose="020B0503020204020204" pitchFamily="34" charset="-122"/>
                          <a:ea typeface="微软雅黑" panose="020B0503020204020204" pitchFamily="34" charset="-122"/>
                        </a:rPr>
                        <a:t>Star</a:t>
                      </a:r>
                      <a:endParaRPr lang="zh-CN" altLang="en-US" sz="1800" b="0">
                        <a:solidFill>
                          <a:schemeClr val="bg1"/>
                        </a:solidFill>
                        <a:latin typeface="微软雅黑" panose="020B0503020204020204" pitchFamily="34" charset="-122"/>
                        <a:ea typeface="微软雅黑" panose="020B0503020204020204" pitchFamily="34" charset="-122"/>
                      </a:endParaRPr>
                    </a:p>
                  </a:txBody>
                  <a:tcPr vert="horz">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795696"/>
                    </a:solidFill>
                  </a:tcPr>
                </a:tc>
                <a:tc>
                  <a:txBody>
                    <a:bodyPr wrap="square"/>
                    <a:lstStyle/>
                    <a:p>
                      <a:pPr algn="ctr"/>
                      <a:r>
                        <a:rPr lang="zh-CN" altLang="en-US" sz="1800" b="0">
                          <a:solidFill>
                            <a:schemeClr val="bg1"/>
                          </a:solidFill>
                          <a:latin typeface="微软雅黑" panose="020B0503020204020204" pitchFamily="34" charset="-122"/>
                          <a:ea typeface="微软雅黑" panose="020B0503020204020204" pitchFamily="34" charset="-122"/>
                        </a:rPr>
                        <a:t>山猫</a:t>
                      </a:r>
                      <a:r>
                        <a:rPr lang="en-US" altLang="zh-CN" sz="1800" b="0">
                          <a:solidFill>
                            <a:schemeClr val="bg1"/>
                          </a:solidFill>
                          <a:latin typeface="微软雅黑" panose="020B0503020204020204" pitchFamily="34" charset="-122"/>
                          <a:ea typeface="微软雅黑" panose="020B0503020204020204" pitchFamily="34" charset="-122"/>
                        </a:rPr>
                        <a:t>Wild cat</a:t>
                      </a:r>
                      <a:endParaRPr lang="zh-CN" altLang="en-US" sz="1800" b="0">
                        <a:solidFill>
                          <a:schemeClr val="bg1"/>
                        </a:solidFill>
                        <a:latin typeface="微软雅黑" panose="020B0503020204020204" pitchFamily="34" charset="-122"/>
                        <a:ea typeface="微软雅黑" panose="020B0503020204020204" pitchFamily="34" charset="-122"/>
                      </a:endParaRPr>
                    </a:p>
                  </a:txBody>
                  <a:tcPr vert="horz">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795696"/>
                    </a:solidFill>
                  </a:tcPr>
                </a:tc>
              </a:tr>
              <a:tr h="2186049">
                <a:tc>
                  <a:txBody>
                    <a:bodyPr wrap="square"/>
                    <a:lstStyle/>
                    <a:p>
                      <a:pPr algn="ctr"/>
                      <a:r>
                        <a:rPr lang="zh-CN" altLang="en-US" sz="1800" b="0">
                          <a:solidFill>
                            <a:schemeClr val="bg1"/>
                          </a:solidFill>
                          <a:latin typeface="微软雅黑" panose="020B0503020204020204" pitchFamily="34" charset="-122"/>
                          <a:ea typeface="微软雅黑" panose="020B0503020204020204" pitchFamily="34" charset="-122"/>
                        </a:rPr>
                        <a:t>金牛</a:t>
                      </a:r>
                      <a:r>
                        <a:rPr lang="en-US" altLang="zh-CN" sz="1800" b="0">
                          <a:solidFill>
                            <a:schemeClr val="bg1"/>
                          </a:solidFill>
                          <a:latin typeface="微软雅黑" panose="020B0503020204020204" pitchFamily="34" charset="-122"/>
                          <a:ea typeface="微软雅黑" panose="020B0503020204020204" pitchFamily="34" charset="-122"/>
                        </a:rPr>
                        <a:t>Cash cow</a:t>
                      </a:r>
                      <a:endParaRPr lang="zh-CN" altLang="en-US" sz="1800" b="0">
                        <a:solidFill>
                          <a:schemeClr val="bg1"/>
                        </a:solidFill>
                        <a:latin typeface="微软雅黑" panose="020B0503020204020204" pitchFamily="34" charset="-122"/>
                        <a:ea typeface="微软雅黑" panose="020B0503020204020204" pitchFamily="34" charset="-122"/>
                      </a:endParaRPr>
                    </a:p>
                  </a:txBody>
                  <a:tcPr vert="horz">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795696"/>
                    </a:solidFill>
                  </a:tcPr>
                </a:tc>
                <a:tc>
                  <a:txBody>
                    <a:bodyPr wrap="square"/>
                    <a:lstStyle/>
                    <a:p>
                      <a:pPr algn="ctr"/>
                      <a:r>
                        <a:rPr lang="zh-CN" altLang="en-US" sz="1800" b="0">
                          <a:solidFill>
                            <a:schemeClr val="bg1"/>
                          </a:solidFill>
                          <a:latin typeface="微软雅黑" panose="020B0503020204020204" pitchFamily="34" charset="-122"/>
                          <a:ea typeface="微软雅黑" panose="020B0503020204020204" pitchFamily="34" charset="-122"/>
                        </a:rPr>
                        <a:t>瘦狗</a:t>
                      </a:r>
                      <a:r>
                        <a:rPr lang="en-US" altLang="zh-CN" sz="1800" b="0">
                          <a:solidFill>
                            <a:schemeClr val="bg1"/>
                          </a:solidFill>
                          <a:latin typeface="微软雅黑" panose="020B0503020204020204" pitchFamily="34" charset="-122"/>
                          <a:ea typeface="微软雅黑" panose="020B0503020204020204" pitchFamily="34" charset="-122"/>
                        </a:rPr>
                        <a:t>Dog</a:t>
                      </a:r>
                      <a:endParaRPr lang="zh-CN" altLang="en-US" sz="1800" b="0">
                        <a:solidFill>
                          <a:schemeClr val="bg1"/>
                        </a:solidFill>
                        <a:latin typeface="微软雅黑" panose="020B0503020204020204" pitchFamily="34" charset="-122"/>
                        <a:ea typeface="微软雅黑" panose="020B0503020204020204" pitchFamily="34" charset="-122"/>
                      </a:endParaRPr>
                    </a:p>
                  </a:txBody>
                  <a:tcPr vert="horz">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795696"/>
                    </a:solidFill>
                  </a:tcPr>
                </a:tc>
              </a:tr>
            </a:tbl>
          </a:graphicData>
        </a:graphic>
      </p:graphicFrame>
      <p:cxnSp>
        <p:nvCxnSpPr>
          <p:cNvPr id="6" name="直接箭头连接符 5"/>
          <p:cNvCxnSpPr/>
          <p:nvPr/>
        </p:nvCxnSpPr>
        <p:spPr>
          <a:xfrm flipH="1" flipV="1">
            <a:off x="741148" y="1934678"/>
            <a:ext cx="0" cy="4032985"/>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sp>
        <p:nvSpPr>
          <p:cNvPr id="7" name="文本框 6"/>
          <p:cNvSpPr txBox="1"/>
          <p:nvPr/>
        </p:nvSpPr>
        <p:spPr>
          <a:xfrm>
            <a:off x="255606" y="3067978"/>
            <a:ext cx="365760" cy="1477328"/>
          </a:xfrm>
          <a:prstGeom prst="rect">
            <a:avLst/>
          </a:prstGeom>
          <a:noFill/>
        </p:spPr>
        <p:txBody>
          <a:bodyPr wrap="square" rtlCol="0">
            <a:spAutoFit/>
          </a:bodyPr>
          <a:lstStyle/>
          <a:p>
            <a:r>
              <a:rPr lang="zh-CN" altLang="en-US">
                <a:latin typeface="微软雅黑" panose="020B0503020204020204" pitchFamily="34" charset="-122"/>
                <a:ea typeface="微软雅黑" panose="020B0503020204020204" pitchFamily="34" charset="-122"/>
              </a:rPr>
              <a:t>需求增长率</a:t>
            </a:r>
            <a:endParaRPr lang="zh-CN" altLang="en-US">
              <a:latin typeface="微软雅黑" panose="020B0503020204020204" pitchFamily="34" charset="-122"/>
              <a:ea typeface="微软雅黑" panose="020B0503020204020204" pitchFamily="34" charset="-122"/>
            </a:endParaRPr>
          </a:p>
        </p:txBody>
      </p:sp>
      <p:sp>
        <p:nvSpPr>
          <p:cNvPr id="8" name="文本框 7"/>
          <p:cNvSpPr txBox="1"/>
          <p:nvPr/>
        </p:nvSpPr>
        <p:spPr>
          <a:xfrm>
            <a:off x="2935697" y="6371925"/>
            <a:ext cx="2685449" cy="369332"/>
          </a:xfrm>
          <a:prstGeom prst="rect">
            <a:avLst/>
          </a:prstGeom>
          <a:noFill/>
        </p:spPr>
        <p:txBody>
          <a:bodyPr wrap="square" rtlCol="0">
            <a:spAutoFit/>
          </a:bodyPr>
          <a:lstStyle/>
          <a:p>
            <a:pPr algn="ctr"/>
            <a:r>
              <a:rPr lang="zh-CN" altLang="en-US">
                <a:latin typeface="微软雅黑" panose="020B0503020204020204" pitchFamily="34" charset="-122"/>
                <a:ea typeface="微软雅黑" panose="020B0503020204020204" pitchFamily="34" charset="-122"/>
              </a:rPr>
              <a:t>相对市场占有率</a:t>
            </a:r>
            <a:endParaRPr lang="zh-CN" altLang="en-US">
              <a:latin typeface="微软雅黑" panose="020B0503020204020204" pitchFamily="34" charset="-122"/>
              <a:ea typeface="微软雅黑" panose="020B0503020204020204" pitchFamily="34" charset="-122"/>
            </a:endParaRPr>
          </a:p>
        </p:txBody>
      </p:sp>
      <p:cxnSp>
        <p:nvCxnSpPr>
          <p:cNvPr id="10" name="直接箭头连接符 9"/>
          <p:cNvCxnSpPr/>
          <p:nvPr/>
        </p:nvCxnSpPr>
        <p:spPr>
          <a:xfrm flipH="1">
            <a:off x="1318653" y="6371925"/>
            <a:ext cx="5563402" cy="0"/>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sp>
        <p:nvSpPr>
          <p:cNvPr id="12" name="文本框 11"/>
          <p:cNvSpPr txBox="1"/>
          <p:nvPr/>
        </p:nvSpPr>
        <p:spPr>
          <a:xfrm>
            <a:off x="514420" y="1529923"/>
            <a:ext cx="442762" cy="369332"/>
          </a:xfrm>
          <a:prstGeom prst="rect">
            <a:avLst/>
          </a:prstGeom>
          <a:noFill/>
        </p:spPr>
        <p:txBody>
          <a:bodyPr wrap="square" rtlCol="0">
            <a:spAutoFit/>
          </a:bodyPr>
          <a:lstStyle/>
          <a:p>
            <a:r>
              <a:rPr lang="zh-CN" altLang="en-US">
                <a:latin typeface="微软雅黑" panose="020B0503020204020204" pitchFamily="34" charset="-122"/>
                <a:ea typeface="微软雅黑" panose="020B0503020204020204" pitchFamily="34" charset="-122"/>
              </a:rPr>
              <a:t>高</a:t>
            </a:r>
            <a:endParaRPr lang="zh-CN" altLang="en-US">
              <a:latin typeface="微软雅黑" panose="020B0503020204020204" pitchFamily="34" charset="-122"/>
              <a:ea typeface="微软雅黑" panose="020B0503020204020204" pitchFamily="34" charset="-122"/>
            </a:endParaRPr>
          </a:p>
        </p:txBody>
      </p:sp>
      <p:sp>
        <p:nvSpPr>
          <p:cNvPr id="14" name="文本框 13"/>
          <p:cNvSpPr txBox="1"/>
          <p:nvPr/>
        </p:nvSpPr>
        <p:spPr>
          <a:xfrm>
            <a:off x="510142" y="6086687"/>
            <a:ext cx="539014" cy="369330"/>
          </a:xfrm>
          <a:prstGeom prst="rect">
            <a:avLst/>
          </a:prstGeom>
          <a:noFill/>
        </p:spPr>
        <p:txBody>
          <a:bodyPr wrap="square" rtlCol="0">
            <a:spAutoFit/>
          </a:bodyPr>
          <a:lstStyle/>
          <a:p>
            <a:r>
              <a:rPr lang="zh-CN" altLang="en-US">
                <a:latin typeface="微软雅黑" panose="020B0503020204020204" pitchFamily="34" charset="-122"/>
                <a:ea typeface="微软雅黑" panose="020B0503020204020204" pitchFamily="34" charset="-122"/>
              </a:rPr>
              <a:t>低</a:t>
            </a:r>
            <a:endParaRPr lang="zh-CN" altLang="en-US">
              <a:latin typeface="微软雅黑" panose="020B0503020204020204" pitchFamily="34" charset="-122"/>
              <a:ea typeface="微软雅黑" panose="020B0503020204020204" pitchFamily="34" charset="-122"/>
            </a:endParaRPr>
          </a:p>
        </p:txBody>
      </p:sp>
      <p:sp>
        <p:nvSpPr>
          <p:cNvPr id="16" name="文本框 15"/>
          <p:cNvSpPr txBox="1"/>
          <p:nvPr/>
        </p:nvSpPr>
        <p:spPr>
          <a:xfrm>
            <a:off x="836322" y="6187259"/>
            <a:ext cx="424581" cy="369332"/>
          </a:xfrm>
          <a:prstGeom prst="rect">
            <a:avLst/>
          </a:prstGeom>
          <a:noFill/>
        </p:spPr>
        <p:txBody>
          <a:bodyPr wrap="square" rtlCol="0">
            <a:spAutoFit/>
          </a:bodyPr>
          <a:lstStyle/>
          <a:p>
            <a:r>
              <a:rPr lang="zh-CN" altLang="en-US">
                <a:latin typeface="微软雅黑" panose="020B0503020204020204" pitchFamily="34" charset="-122"/>
                <a:ea typeface="微软雅黑" panose="020B0503020204020204" pitchFamily="34" charset="-122"/>
              </a:rPr>
              <a:t>高</a:t>
            </a:r>
            <a:endParaRPr lang="zh-CN" altLang="en-US">
              <a:latin typeface="微软雅黑" panose="020B0503020204020204" pitchFamily="34" charset="-122"/>
              <a:ea typeface="微软雅黑" panose="020B0503020204020204" pitchFamily="34" charset="-122"/>
            </a:endParaRPr>
          </a:p>
        </p:txBody>
      </p:sp>
      <p:sp>
        <p:nvSpPr>
          <p:cNvPr id="20" name="文本框 19"/>
          <p:cNvSpPr txBox="1"/>
          <p:nvPr/>
        </p:nvSpPr>
        <p:spPr>
          <a:xfrm>
            <a:off x="6882055" y="6187259"/>
            <a:ext cx="510139" cy="369332"/>
          </a:xfrm>
          <a:prstGeom prst="rect">
            <a:avLst/>
          </a:prstGeom>
          <a:noFill/>
        </p:spPr>
        <p:txBody>
          <a:bodyPr wrap="square" rtlCol="0">
            <a:spAutoFit/>
          </a:bodyPr>
          <a:lstStyle/>
          <a:p>
            <a:r>
              <a:rPr lang="zh-CN" altLang="en-US">
                <a:latin typeface="微软雅黑" panose="020B0503020204020204" pitchFamily="34" charset="-122"/>
                <a:ea typeface="微软雅黑" panose="020B0503020204020204" pitchFamily="34" charset="-122"/>
              </a:rPr>
              <a:t>低</a:t>
            </a:r>
            <a:endParaRPr lang="zh-CN" altLang="en-US">
              <a:latin typeface="微软雅黑" panose="020B0503020204020204" pitchFamily="34" charset="-122"/>
              <a:ea typeface="微软雅黑" panose="020B0503020204020204" pitchFamily="34" charset="-122"/>
            </a:endParaRPr>
          </a:p>
        </p:txBody>
      </p:sp>
      <p:pic>
        <p:nvPicPr>
          <p:cNvPr id="22" name="图形 21"/>
          <p:cNvPicPr>
            <a:picLocks noChangeAspect="1"/>
          </p:cNvPicPr>
          <p:nvPr/>
        </p:nvPicPr>
        <p:blipFill>
          <a:blip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p:blipFill>
        <p:spPr>
          <a:xfrm>
            <a:off x="4581314" y="4412659"/>
            <a:ext cx="1915736" cy="1358678"/>
          </a:xfrm>
          <a:prstGeom prst="rect">
            <a:avLst/>
          </a:prstGeom>
        </p:spPr>
      </p:pic>
      <p:pic>
        <p:nvPicPr>
          <p:cNvPr id="24" name="图形 23"/>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790295" y="4308738"/>
            <a:ext cx="1462599" cy="1462599"/>
          </a:xfrm>
          <a:prstGeom prst="rect">
            <a:avLst/>
          </a:prstGeom>
        </p:spPr>
      </p:pic>
      <p:pic>
        <p:nvPicPr>
          <p:cNvPr id="28" name="图形 27"/>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790294" y="2189366"/>
            <a:ext cx="1462600" cy="1462600"/>
          </a:xfrm>
          <a:prstGeom prst="rect">
            <a:avLst/>
          </a:prstGeom>
        </p:spPr>
      </p:pic>
      <p:pic>
        <p:nvPicPr>
          <p:cNvPr id="1029" name="图形 1028"/>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4458541" y="1812955"/>
            <a:ext cx="2481261" cy="2215421"/>
          </a:xfrm>
          <a:prstGeom prst="rect">
            <a:avLst/>
          </a:prstGeom>
        </p:spPr>
      </p:pic>
      <p:sp>
        <p:nvSpPr>
          <p:cNvPr id="1031" name="文本框 1030"/>
          <p:cNvSpPr txBox="1"/>
          <p:nvPr/>
        </p:nvSpPr>
        <p:spPr>
          <a:xfrm>
            <a:off x="7662903" y="1653869"/>
            <a:ext cx="4120555" cy="4493538"/>
          </a:xfrm>
          <a:prstGeom prst="rect">
            <a:avLst/>
          </a:prstGeom>
          <a:noFill/>
        </p:spPr>
        <p:txBody>
          <a:bodyPr wrap="square">
            <a:spAutoFit/>
          </a:bodyPr>
          <a:lstStyle/>
          <a:p>
            <a:pPr marL="285750" indent="-285750" algn="l">
              <a:buFont typeface="Wingdings" panose="05000000000000000000" pitchFamily="2" charset="2"/>
              <a:buChar char="p"/>
            </a:pPr>
            <a:r>
              <a:rPr lang="zh-CN" altLang="en-US" sz="1600" b="1" i="0">
                <a:solidFill>
                  <a:srgbClr val="191B1F"/>
                </a:solidFill>
                <a:effectLst/>
                <a:latin typeface="微软雅黑" panose="020B0503020204020204" pitchFamily="34" charset="-122"/>
                <a:ea typeface="微软雅黑" panose="020B0503020204020204" pitchFamily="34" charset="-122"/>
              </a:rPr>
              <a:t>明星产品（</a:t>
            </a:r>
            <a:r>
              <a:rPr lang="en-US" altLang="zh-CN" sz="1600" b="1" i="0">
                <a:solidFill>
                  <a:srgbClr val="191B1F"/>
                </a:solidFill>
                <a:effectLst/>
                <a:latin typeface="微软雅黑" panose="020B0503020204020204" pitchFamily="34" charset="-122"/>
                <a:ea typeface="微软雅黑" panose="020B0503020204020204" pitchFamily="34" charset="-122"/>
              </a:rPr>
              <a:t>stars</a:t>
            </a:r>
            <a:r>
              <a:rPr lang="zh-CN" altLang="en-US" sz="1600" b="1" i="0">
                <a:solidFill>
                  <a:srgbClr val="191B1F"/>
                </a:solidFill>
                <a:effectLst/>
                <a:latin typeface="微软雅黑" panose="020B0503020204020204" pitchFamily="34" charset="-122"/>
                <a:ea typeface="微软雅黑" panose="020B0503020204020204" pitchFamily="34" charset="-122"/>
              </a:rPr>
              <a:t>）</a:t>
            </a:r>
            <a:endParaRPr lang="en-US" altLang="zh-CN" sz="1600">
              <a:solidFill>
                <a:srgbClr val="191B1F"/>
              </a:solidFill>
              <a:latin typeface="微软雅黑" panose="020B0503020204020204" pitchFamily="34" charset="-122"/>
              <a:ea typeface="微软雅黑" panose="020B0503020204020204" pitchFamily="34" charset="-122"/>
            </a:endParaRPr>
          </a:p>
          <a:p>
            <a:pPr algn="l"/>
            <a:r>
              <a:rPr lang="zh-CN" altLang="en-US" sz="1400" b="0" i="0">
                <a:solidFill>
                  <a:srgbClr val="191B1F"/>
                </a:solidFill>
                <a:effectLst/>
                <a:latin typeface="微软雅黑" panose="020B0503020204020204" pitchFamily="34" charset="-122"/>
                <a:ea typeface="微软雅黑" panose="020B0503020204020204" pitchFamily="34" charset="-122"/>
              </a:rPr>
              <a:t> 这类产品可能成为企业的现金牛产品，需要加大投资以支持其迅速发展。</a:t>
            </a:r>
            <a:endParaRPr lang="en-US" altLang="zh-CN" sz="1400" b="0" i="0">
              <a:solidFill>
                <a:srgbClr val="191B1F"/>
              </a:solidFill>
              <a:effectLst/>
              <a:latin typeface="微软雅黑" panose="020B0503020204020204" pitchFamily="34" charset="-122"/>
              <a:ea typeface="微软雅黑" panose="020B0503020204020204" pitchFamily="34" charset="-122"/>
            </a:endParaRPr>
          </a:p>
          <a:p>
            <a:pPr algn="l"/>
            <a:endParaRPr lang="zh-CN" altLang="en-US" sz="1600" b="0" i="0">
              <a:solidFill>
                <a:srgbClr val="191B1F"/>
              </a:solidFill>
              <a:effectLst/>
              <a:latin typeface="微软雅黑" panose="020B0503020204020204" pitchFamily="34" charset="-122"/>
              <a:ea typeface="微软雅黑" panose="020B0503020204020204" pitchFamily="34" charset="-122"/>
            </a:endParaRPr>
          </a:p>
          <a:p>
            <a:pPr marL="285750" indent="-285750" algn="l">
              <a:buFont typeface="Wingdings" panose="05000000000000000000" pitchFamily="2" charset="2"/>
              <a:buChar char="p"/>
            </a:pPr>
            <a:r>
              <a:rPr lang="zh-CN" altLang="en-US" sz="1600" b="1" i="0">
                <a:solidFill>
                  <a:srgbClr val="191B1F"/>
                </a:solidFill>
                <a:effectLst/>
                <a:latin typeface="微软雅黑" panose="020B0503020204020204" pitchFamily="34" charset="-122"/>
                <a:ea typeface="微软雅黑" panose="020B0503020204020204" pitchFamily="34" charset="-122"/>
              </a:rPr>
              <a:t>现金牛</a:t>
            </a:r>
            <a:r>
              <a:rPr lang="en-US" altLang="zh-CN" sz="1600" b="1" i="0">
                <a:solidFill>
                  <a:srgbClr val="191B1F"/>
                </a:solidFill>
                <a:effectLst/>
                <a:latin typeface="微软雅黑" panose="020B0503020204020204" pitchFamily="34" charset="-122"/>
                <a:ea typeface="微软雅黑" panose="020B0503020204020204" pitchFamily="34" charset="-122"/>
              </a:rPr>
              <a:t>/</a:t>
            </a:r>
            <a:r>
              <a:rPr lang="zh-CN" altLang="en-US" sz="1600" b="1" i="0">
                <a:solidFill>
                  <a:srgbClr val="191B1F"/>
                </a:solidFill>
                <a:effectLst/>
                <a:latin typeface="微软雅黑" panose="020B0503020204020204" pitchFamily="34" charset="-122"/>
                <a:ea typeface="微软雅黑" panose="020B0503020204020204" pitchFamily="34" charset="-122"/>
              </a:rPr>
              <a:t>金牛产品（</a:t>
            </a:r>
            <a:r>
              <a:rPr lang="en-US" altLang="zh-CN" sz="1600" b="1" i="0">
                <a:solidFill>
                  <a:srgbClr val="191B1F"/>
                </a:solidFill>
                <a:effectLst/>
                <a:latin typeface="微软雅黑" panose="020B0503020204020204" pitchFamily="34" charset="-122"/>
                <a:ea typeface="微软雅黑" panose="020B0503020204020204" pitchFamily="34" charset="-122"/>
              </a:rPr>
              <a:t>cash cow</a:t>
            </a:r>
            <a:r>
              <a:rPr lang="zh-CN" altLang="en-US" sz="1600" b="1" i="0">
                <a:solidFill>
                  <a:srgbClr val="191B1F"/>
                </a:solidFill>
                <a:effectLst/>
                <a:latin typeface="微软雅黑" panose="020B0503020204020204" pitchFamily="34" charset="-122"/>
                <a:ea typeface="微软雅黑" panose="020B0503020204020204" pitchFamily="34" charset="-122"/>
              </a:rPr>
              <a:t>）</a:t>
            </a:r>
            <a:endParaRPr lang="en-US" altLang="zh-CN" sz="1600" b="1" i="0">
              <a:solidFill>
                <a:srgbClr val="191B1F"/>
              </a:solidFill>
              <a:effectLst/>
              <a:latin typeface="微软雅黑" panose="020B0503020204020204" pitchFamily="34" charset="-122"/>
              <a:ea typeface="微软雅黑" panose="020B0503020204020204" pitchFamily="34" charset="-122"/>
            </a:endParaRPr>
          </a:p>
          <a:p>
            <a:pPr algn="l"/>
            <a:r>
              <a:rPr lang="zh-CN" altLang="en-US" sz="1400" b="0" i="0">
                <a:solidFill>
                  <a:srgbClr val="191B1F"/>
                </a:solidFill>
                <a:effectLst/>
                <a:latin typeface="微软雅黑" panose="020B0503020204020204" pitchFamily="34" charset="-122"/>
                <a:ea typeface="微软雅黑" panose="020B0503020204020204" pitchFamily="34" charset="-122"/>
              </a:rPr>
              <a:t>已进入成熟期。其财务特点是销售量大，产品利润率高、负债比率低，可以为企业提供资金，而且由于增长率低，也无需增大投资。因而成为企业回收资金，支持其它产品，尤其明星产品投资的后盾。</a:t>
            </a:r>
            <a:endParaRPr lang="en-US" altLang="zh-CN" sz="1400" b="0" i="0">
              <a:solidFill>
                <a:srgbClr val="191B1F"/>
              </a:solidFill>
              <a:effectLst/>
              <a:latin typeface="微软雅黑" panose="020B0503020204020204" pitchFamily="34" charset="-122"/>
              <a:ea typeface="微软雅黑" panose="020B0503020204020204" pitchFamily="34" charset="-122"/>
            </a:endParaRPr>
          </a:p>
          <a:p>
            <a:pPr algn="l"/>
            <a:endParaRPr lang="zh-CN" altLang="en-US" sz="1600" b="0" i="0">
              <a:solidFill>
                <a:srgbClr val="191B1F"/>
              </a:solidFill>
              <a:effectLst/>
              <a:latin typeface="微软雅黑" panose="020B0503020204020204" pitchFamily="34" charset="-122"/>
              <a:ea typeface="微软雅黑" panose="020B0503020204020204" pitchFamily="34" charset="-122"/>
            </a:endParaRPr>
          </a:p>
          <a:p>
            <a:pPr marL="285750" indent="-285750" algn="l">
              <a:buFont typeface="Wingdings" panose="05000000000000000000" pitchFamily="2" charset="2"/>
              <a:buChar char="p"/>
            </a:pPr>
            <a:r>
              <a:rPr lang="zh-CN" altLang="en-US" sz="1600" b="1" i="0">
                <a:solidFill>
                  <a:srgbClr val="191B1F"/>
                </a:solidFill>
                <a:effectLst/>
                <a:latin typeface="微软雅黑" panose="020B0503020204020204" pitchFamily="34" charset="-122"/>
                <a:ea typeface="微软雅黑" panose="020B0503020204020204" pitchFamily="34" charset="-122"/>
              </a:rPr>
              <a:t>问题</a:t>
            </a:r>
            <a:r>
              <a:rPr lang="en-US" altLang="zh-CN" sz="1600" b="1" i="0">
                <a:solidFill>
                  <a:srgbClr val="191B1F"/>
                </a:solidFill>
                <a:effectLst/>
                <a:latin typeface="微软雅黑" panose="020B0503020204020204" pitchFamily="34" charset="-122"/>
                <a:ea typeface="微软雅黑" panose="020B0503020204020204" pitchFamily="34" charset="-122"/>
              </a:rPr>
              <a:t>/</a:t>
            </a:r>
            <a:r>
              <a:rPr lang="zh-CN" altLang="en-US" sz="1600" b="1" i="0">
                <a:solidFill>
                  <a:srgbClr val="191B1F"/>
                </a:solidFill>
                <a:effectLst/>
                <a:latin typeface="微软雅黑" panose="020B0503020204020204" pitchFamily="34" charset="-122"/>
                <a:ea typeface="微软雅黑" panose="020B0503020204020204" pitchFamily="34" charset="-122"/>
              </a:rPr>
              <a:t>山猫产品（</a:t>
            </a:r>
            <a:r>
              <a:rPr lang="en-US" altLang="zh-CN" sz="1600" b="1" i="0">
                <a:solidFill>
                  <a:srgbClr val="191B1F"/>
                </a:solidFill>
                <a:effectLst/>
                <a:latin typeface="微软雅黑" panose="020B0503020204020204" pitchFamily="34" charset="-122"/>
                <a:ea typeface="微软雅黑" panose="020B0503020204020204" pitchFamily="34" charset="-122"/>
              </a:rPr>
              <a:t>Wild cat</a:t>
            </a:r>
            <a:r>
              <a:rPr lang="zh-CN" altLang="en-US" sz="1600" b="1" i="0">
                <a:solidFill>
                  <a:srgbClr val="191B1F"/>
                </a:solidFill>
                <a:effectLst/>
                <a:latin typeface="微软雅黑" panose="020B0503020204020204" pitchFamily="34" charset="-122"/>
                <a:ea typeface="微软雅黑" panose="020B0503020204020204" pitchFamily="34" charset="-122"/>
              </a:rPr>
              <a:t>）</a:t>
            </a:r>
            <a:endParaRPr lang="en-US" altLang="zh-CN" sz="1600" b="1" i="0">
              <a:solidFill>
                <a:srgbClr val="191B1F"/>
              </a:solidFill>
              <a:effectLst/>
              <a:latin typeface="微软雅黑" panose="020B0503020204020204" pitchFamily="34" charset="-122"/>
              <a:ea typeface="微软雅黑" panose="020B0503020204020204" pitchFamily="34" charset="-122"/>
            </a:endParaRPr>
          </a:p>
          <a:p>
            <a:pPr algn="l"/>
            <a:r>
              <a:rPr lang="zh-CN" altLang="en-US" sz="1400" b="0" i="0">
                <a:solidFill>
                  <a:srgbClr val="191B1F"/>
                </a:solidFill>
                <a:effectLst/>
                <a:latin typeface="微软雅黑" panose="020B0503020204020204" pitchFamily="34" charset="-122"/>
                <a:ea typeface="微软雅黑" panose="020B0503020204020204" pitchFamily="34" charset="-122"/>
              </a:rPr>
              <a:t>市场机会大，前景好，但在市场营销上存在问题。其财务特点是利润率较低，所需资金不足，负债比率高。对问题产品应采取选择性投资战略。</a:t>
            </a:r>
            <a:endParaRPr lang="en-US" altLang="zh-CN" sz="1400" b="0" i="0">
              <a:solidFill>
                <a:srgbClr val="191B1F"/>
              </a:solidFill>
              <a:effectLst/>
              <a:latin typeface="微软雅黑" panose="020B0503020204020204" pitchFamily="34" charset="-122"/>
              <a:ea typeface="微软雅黑" panose="020B0503020204020204" pitchFamily="34" charset="-122"/>
            </a:endParaRPr>
          </a:p>
          <a:p>
            <a:pPr algn="l"/>
            <a:endParaRPr lang="zh-CN" altLang="en-US" sz="1600" b="0" i="0">
              <a:solidFill>
                <a:srgbClr val="191B1F"/>
              </a:solidFill>
              <a:effectLst/>
              <a:latin typeface="微软雅黑" panose="020B0503020204020204" pitchFamily="34" charset="-122"/>
              <a:ea typeface="微软雅黑" panose="020B0503020204020204" pitchFamily="34" charset="-122"/>
            </a:endParaRPr>
          </a:p>
          <a:p>
            <a:pPr marL="285750" indent="-285750" algn="l">
              <a:buFont typeface="Wingdings" panose="05000000000000000000" pitchFamily="2" charset="2"/>
              <a:buChar char="p"/>
            </a:pPr>
            <a:r>
              <a:rPr lang="zh-CN" altLang="en-US" sz="1600" b="1" i="0">
                <a:solidFill>
                  <a:srgbClr val="191B1F"/>
                </a:solidFill>
                <a:effectLst/>
                <a:latin typeface="微软雅黑" panose="020B0503020204020204" pitchFamily="34" charset="-122"/>
                <a:ea typeface="微软雅黑" panose="020B0503020204020204" pitchFamily="34" charset="-122"/>
              </a:rPr>
              <a:t>瘦狗产品（</a:t>
            </a:r>
            <a:r>
              <a:rPr lang="en-US" altLang="zh-CN" sz="1600" b="1" i="0">
                <a:solidFill>
                  <a:srgbClr val="191B1F"/>
                </a:solidFill>
                <a:effectLst/>
                <a:latin typeface="微软雅黑" panose="020B0503020204020204" pitchFamily="34" charset="-122"/>
                <a:ea typeface="微软雅黑" panose="020B0503020204020204" pitchFamily="34" charset="-122"/>
              </a:rPr>
              <a:t>dogs</a:t>
            </a:r>
            <a:r>
              <a:rPr lang="zh-CN" altLang="en-US" sz="1600" b="1" i="0">
                <a:solidFill>
                  <a:srgbClr val="191B1F"/>
                </a:solidFill>
                <a:effectLst/>
                <a:latin typeface="微软雅黑" panose="020B0503020204020204" pitchFamily="34" charset="-122"/>
                <a:ea typeface="微软雅黑" panose="020B0503020204020204" pitchFamily="34" charset="-122"/>
              </a:rPr>
              <a:t>）</a:t>
            </a:r>
            <a:endParaRPr lang="en-US" altLang="zh-CN" sz="1600" b="1" i="0">
              <a:solidFill>
                <a:srgbClr val="191B1F"/>
              </a:solidFill>
              <a:effectLst/>
              <a:latin typeface="微软雅黑" panose="020B0503020204020204" pitchFamily="34" charset="-122"/>
              <a:ea typeface="微软雅黑" panose="020B0503020204020204" pitchFamily="34" charset="-122"/>
            </a:endParaRPr>
          </a:p>
          <a:p>
            <a:pPr algn="l"/>
            <a:r>
              <a:rPr lang="zh-CN" altLang="en-US" sz="1400" b="0" i="0">
                <a:solidFill>
                  <a:srgbClr val="191B1F"/>
                </a:solidFill>
                <a:effectLst/>
                <a:latin typeface="微软雅黑" panose="020B0503020204020204" pitchFamily="34" charset="-122"/>
                <a:ea typeface="微软雅黑" panose="020B0503020204020204" pitchFamily="34" charset="-122"/>
              </a:rPr>
              <a:t>利润率低、处于保本或亏损状态，负债比率高，无法为企业带来收益。对这类产品应采用撤退战略：首先应减少批量，逐渐撤退</a:t>
            </a:r>
            <a:endParaRPr lang="zh-CN" altLang="en-US" sz="1400" b="0" i="0">
              <a:solidFill>
                <a:srgbClr val="191B1F"/>
              </a:solidFill>
              <a:effectLst/>
              <a:latin typeface="微软雅黑" panose="020B0503020204020204" pitchFamily="34" charset="-122"/>
              <a:ea typeface="微软雅黑" panose="020B0503020204020204" pitchFamily="34" charset="-122"/>
            </a:endParaRPr>
          </a:p>
        </p:txBody>
      </p:sp>
      <p:sp>
        <p:nvSpPr>
          <p:cNvPr id="1033" name="文本框 1032"/>
          <p:cNvSpPr txBox="1"/>
          <p:nvPr/>
        </p:nvSpPr>
        <p:spPr>
          <a:xfrm>
            <a:off x="817948" y="956457"/>
            <a:ext cx="10366406" cy="584775"/>
          </a:xfrm>
          <a:prstGeom prst="rect">
            <a:avLst/>
          </a:prstGeom>
          <a:noFill/>
        </p:spPr>
        <p:txBody>
          <a:bodyPr wrap="square">
            <a:spAutoFit/>
          </a:bodyPr>
          <a:lstStyle/>
          <a:p>
            <a:r>
              <a:rPr lang="zh-CN" altLang="en-US" sz="1600" b="0" i="0">
                <a:solidFill>
                  <a:srgbClr val="191B1F"/>
                </a:solidFill>
                <a:effectLst/>
                <a:latin typeface="微软雅黑" panose="020B0503020204020204" pitchFamily="34" charset="-122"/>
                <a:ea typeface="微软雅黑" panose="020B0503020204020204" pitchFamily="34" charset="-122"/>
              </a:rPr>
              <a:t>波士顿矩阵认为一般决定产品结构的基本因素有两个：即市场引力与企业实力。通过以上两个因素相互作用，会出现四种不同性质的产品类型，形成不同的产品发展前景。</a:t>
            </a:r>
            <a:endParaRPr lang="zh-CN" altLang="en-US" sz="1600">
              <a:latin typeface="微软雅黑" panose="020B0503020204020204" pitchFamily="34" charset="-122"/>
              <a:ea typeface="微软雅黑" panose="020B0503020204020204" pitchFamily="34" charset="-122"/>
            </a:endParaRPr>
          </a:p>
        </p:txBody>
      </p:sp>
      <p:sp>
        <p:nvSpPr>
          <p:cNvPr id="5" name="文本框 4"/>
          <p:cNvSpPr txBox="1"/>
          <p:nvPr/>
        </p:nvSpPr>
        <p:spPr>
          <a:xfrm>
            <a:off x="817948" y="269402"/>
            <a:ext cx="7562367" cy="584775"/>
          </a:xfrm>
          <a:prstGeom prst="rect">
            <a:avLst/>
          </a:prstGeom>
          <a:noFill/>
        </p:spPr>
        <p:txBody>
          <a:bodyPr wrap="square">
            <a:spAutoFit/>
          </a:bodyPr>
          <a:lstStyle/>
          <a:p>
            <a:r>
              <a:rPr lang="zh-CN" altLang="en-US" sz="3200">
                <a:latin typeface="微软雅黑" panose="020B0503020204020204" pitchFamily="34" charset="-122"/>
                <a:ea typeface="微软雅黑" panose="020B0503020204020204" pitchFamily="34" charset="-122"/>
              </a:rPr>
              <a:t>波斯顿矩阵模型</a:t>
            </a:r>
            <a:endParaRPr lang="zh-CN" altLang="en-US" sz="3200">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5:prstTrans prst="peelOff"/>
      </p:transition>
    </mc:Choice>
    <mc:Fallback>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817949" y="269402"/>
            <a:ext cx="6096000" cy="584775"/>
          </a:xfrm>
          <a:prstGeom prst="rect">
            <a:avLst/>
          </a:prstGeom>
          <a:noFill/>
        </p:spPr>
        <p:txBody>
          <a:bodyPr wrap="square">
            <a:spAutoFit/>
          </a:bodyPr>
          <a:lstStyle/>
          <a:p>
            <a:r>
              <a:rPr lang="zh-CN" altLang="en-US" sz="3200">
                <a:latin typeface="微软雅黑" panose="020B0503020204020204" pitchFamily="34" charset="-122"/>
                <a:ea typeface="微软雅黑" panose="020B0503020204020204" pitchFamily="34" charset="-122"/>
              </a:rPr>
              <a:t>战略屋</a:t>
            </a:r>
            <a:r>
              <a:rPr lang="en-US" altLang="zh-CN" sz="3200">
                <a:latin typeface="微软雅黑" panose="020B0503020204020204" pitchFamily="34" charset="-122"/>
                <a:ea typeface="微软雅黑" panose="020B0503020204020204" pitchFamily="34" charset="-122"/>
              </a:rPr>
              <a:t>/</a:t>
            </a:r>
            <a:r>
              <a:rPr lang="zh-CN" altLang="en-US" sz="3200">
                <a:latin typeface="微软雅黑" panose="020B0503020204020204" pitchFamily="34" charset="-122"/>
                <a:ea typeface="微软雅黑" panose="020B0503020204020204" pitchFamily="34" charset="-122"/>
              </a:rPr>
              <a:t>策略屋模型（</a:t>
            </a:r>
            <a:r>
              <a:rPr lang="en-US" altLang="zh-CN" sz="3200">
                <a:latin typeface="微软雅黑" panose="020B0503020204020204" pitchFamily="34" charset="-122"/>
                <a:ea typeface="微软雅黑" panose="020B0503020204020204" pitchFamily="34" charset="-122"/>
              </a:rPr>
              <a:t>22</a:t>
            </a:r>
            <a:r>
              <a:rPr lang="zh-CN" altLang="en-US" sz="3200">
                <a:latin typeface="微软雅黑" panose="020B0503020204020204" pitchFamily="34" charset="-122"/>
                <a:ea typeface="微软雅黑" panose="020B0503020204020204" pitchFamily="34" charset="-122"/>
              </a:rPr>
              <a:t>个）</a:t>
            </a:r>
            <a:endParaRPr lang="zh-CN" altLang="en-US" sz="3200">
              <a:latin typeface="微软雅黑" panose="020B0503020204020204" pitchFamily="34" charset="-122"/>
              <a:ea typeface="微软雅黑" panose="020B0503020204020204" pitchFamily="34" charset="-122"/>
            </a:endParaRPr>
          </a:p>
        </p:txBody>
      </p:sp>
      <p:graphicFrame>
        <p:nvGraphicFramePr>
          <p:cNvPr id="5" name="图示 4"/>
          <p:cNvGraphicFramePr/>
          <p:nvPr/>
        </p:nvGraphicFramePr>
        <p:xfrm>
          <a:off x="817949" y="1198880"/>
          <a:ext cx="10754291" cy="5020733"/>
        </p:xfrm>
        <a:graphic>
          <a:graphicData uri="http://schemas.openxmlformats.org/drawingml/2006/diagram">
            <dgm:relIds xmlns:dgm="http://schemas.openxmlformats.org/drawingml/2006/diagram" xmlns:r="http://schemas.openxmlformats.org/officeDocument/2006/relationships" r:dm="rId1" r:lo="rId2" r:qs="rId3" r:cs="rId4"/>
          </a:graphicData>
        </a:graphic>
      </p:graphicFrame>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5:prstTrans prst="peelOff"/>
      </p:transition>
    </mc:Choice>
    <mc:Fallback>
      <p:transition spd="slow">
        <p:fade/>
      </p:transition>
    </mc:Fallback>
  </mc:AlternateContent>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灯片编号占位符 1"/>
          <p:cNvSpPr>
            <a:spLocks noGrp="1"/>
          </p:cNvSpPr>
          <p:nvPr>
            <p:ph type="sldNum" sz="quarter" idx="4294967295"/>
          </p:nvPr>
        </p:nvSpPr>
        <p:spPr>
          <a:xfrm>
            <a:off x="9162143" y="158750"/>
            <a:ext cx="2743200" cy="365125"/>
          </a:xfrm>
          <a:prstGeom prst="rect">
            <a:avLst/>
          </a:prstGeom>
        </p:spPr>
        <p:txBody>
          <a:bodyPr vert="horz" lIns="91440" tIns="45720" rIns="91440" bIns="45720" rtlCol="0" anchor="ctr"/>
          <a:lstStyle>
            <a:defPPr>
              <a:defRPr lang="zh-CN"/>
            </a:defPPr>
            <a:lvl1pPr marL="0" algn="r" defTabSz="914400" rtl="0" eaLnBrk="1" latinLnBrk="0" hangingPunct="1">
              <a:defRPr sz="1050" b="0" kern="1200">
                <a:solidFill>
                  <a:srgbClr val="002E1A"/>
                </a:solidFill>
                <a:latin typeface="Abadi" panose="020B0604020104020204" pitchFamily="34" charset="0"/>
                <a:ea typeface="微软雅黑" panose="020B0503020204020204" pitchFamily="34" charset="-122"/>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33161F78-D6A4-4A79-93D8-644D6A83810E}" type="slidenum">
              <a:rPr lang="zh-CN" altLang="en-US" smtClean="0"/>
            </a:fld>
            <a:endParaRPr lang="zh-CN" altLang="en-US"/>
          </a:p>
        </p:txBody>
      </p:sp>
      <p:sp>
        <p:nvSpPr>
          <p:cNvPr id="5" name="文本框 4"/>
          <p:cNvSpPr txBox="1"/>
          <p:nvPr/>
        </p:nvSpPr>
        <p:spPr>
          <a:xfrm>
            <a:off x="817948" y="856069"/>
            <a:ext cx="10338067" cy="830997"/>
          </a:xfrm>
          <a:prstGeom prst="rect">
            <a:avLst/>
          </a:prstGeom>
          <a:noFill/>
        </p:spPr>
        <p:txBody>
          <a:bodyPr wrap="square">
            <a:spAutoFit/>
          </a:bodyPr>
          <a:lstStyle/>
          <a:p>
            <a:pPr algn="l"/>
            <a:r>
              <a:rPr lang="en-US" altLang="zh-CN" sz="1600" i="0">
                <a:solidFill>
                  <a:srgbClr val="191B1F"/>
                </a:solidFill>
                <a:effectLst/>
                <a:latin typeface="微软雅黑" panose="020B0503020204020204" pitchFamily="34" charset="-122"/>
                <a:ea typeface="微软雅黑" panose="020B0503020204020204" pitchFamily="34" charset="-122"/>
              </a:rPr>
              <a:t>GE</a:t>
            </a:r>
            <a:r>
              <a:rPr lang="zh-CN" altLang="en-US" sz="1600" i="0">
                <a:solidFill>
                  <a:srgbClr val="191B1F"/>
                </a:solidFill>
                <a:effectLst/>
                <a:latin typeface="微软雅黑" panose="020B0503020204020204" pitchFamily="34" charset="-122"/>
                <a:ea typeface="微软雅黑" panose="020B0503020204020204" pitchFamily="34" charset="-122"/>
              </a:rPr>
              <a:t>矩阵对企业特定的业务进行判断并提出方向。以市场吸引力和企业自身实力为横纵坐标，评估现有</a:t>
            </a:r>
            <a:r>
              <a:rPr lang="en-US" altLang="zh-CN" sz="1600" i="0">
                <a:solidFill>
                  <a:srgbClr val="191B1F"/>
                </a:solidFill>
                <a:effectLst/>
                <a:latin typeface="微软雅黑" panose="020B0503020204020204" pitchFamily="34" charset="-122"/>
                <a:ea typeface="微软雅黑" panose="020B0503020204020204" pitchFamily="34" charset="-122"/>
              </a:rPr>
              <a:t>/</a:t>
            </a:r>
            <a:r>
              <a:rPr lang="zh-CN" altLang="en-US" sz="1600" i="0">
                <a:solidFill>
                  <a:srgbClr val="191B1F"/>
                </a:solidFill>
                <a:effectLst/>
                <a:latin typeface="微软雅黑" panose="020B0503020204020204" pitchFamily="34" charset="-122"/>
                <a:ea typeface="微软雅黑" panose="020B0503020204020204" pitchFamily="34" charset="-122"/>
              </a:rPr>
              <a:t>发展业务，每个维度分成三级，共九级</a:t>
            </a:r>
            <a:r>
              <a:rPr lang="en-US" altLang="zh-CN" sz="1600" i="0">
                <a:solidFill>
                  <a:srgbClr val="191B1F"/>
                </a:solidFill>
                <a:effectLst/>
                <a:latin typeface="微软雅黑" panose="020B0503020204020204" pitchFamily="34" charset="-122"/>
                <a:ea typeface="微软雅黑" panose="020B0503020204020204" pitchFamily="34" charset="-122"/>
              </a:rPr>
              <a:t>/</a:t>
            </a:r>
            <a:r>
              <a:rPr lang="zh-CN" altLang="en-US" sz="1600" i="0">
                <a:solidFill>
                  <a:srgbClr val="191B1F"/>
                </a:solidFill>
                <a:effectLst/>
                <a:latin typeface="微软雅黑" panose="020B0503020204020204" pitchFamily="34" charset="-122"/>
                <a:ea typeface="微软雅黑" panose="020B0503020204020204" pitchFamily="34" charset="-122"/>
              </a:rPr>
              <a:t>九宫格每个维度分三级，分成九个格以表示两个维度上不同级别的组合。两个维度上可以根据不同情况确定评价指标。</a:t>
            </a:r>
            <a:endParaRPr lang="zh-CN" altLang="en-US" sz="1600" i="0">
              <a:solidFill>
                <a:srgbClr val="191B1F"/>
              </a:solidFill>
              <a:effectLst/>
              <a:latin typeface="微软雅黑" panose="020B0503020204020204" pitchFamily="34" charset="-122"/>
              <a:ea typeface="微软雅黑" panose="020B0503020204020204" pitchFamily="34" charset="-122"/>
            </a:endParaRPr>
          </a:p>
        </p:txBody>
      </p:sp>
      <p:graphicFrame>
        <p:nvGraphicFramePr>
          <p:cNvPr id="6" name="表格 5"/>
          <p:cNvGraphicFramePr>
            <a:graphicFrameLocks noGrp="1"/>
          </p:cNvGraphicFramePr>
          <p:nvPr/>
        </p:nvGraphicFramePr>
        <p:xfrm>
          <a:off x="1771049" y="2598831"/>
          <a:ext cx="4985886" cy="3745488"/>
        </p:xfrm>
        <a:graphic>
          <a:graphicData uri="http://schemas.openxmlformats.org/drawingml/2006/table">
            <a:tbl>
              <a:tblPr firstRow="1" bandRow="1">
                <a:tableStyleId>{5C22544A-7EE6-4342-B048-85BDC9FD1C3A}</a:tableStyleId>
              </a:tblPr>
              <a:tblGrid>
                <a:gridCol w="1661962"/>
                <a:gridCol w="1661962"/>
                <a:gridCol w="1661962"/>
              </a:tblGrid>
              <a:tr h="1248496">
                <a:tc>
                  <a:txBody>
                    <a:bodyPr wrap="square"/>
                    <a:lstStyle/>
                    <a:p>
                      <a:pPr algn="ctr"/>
                      <a:r>
                        <a:rPr lang="en-US" altLang="zh-CN" sz="2800" b="1">
                          <a:solidFill>
                            <a:schemeClr val="bg1"/>
                          </a:solidFill>
                          <a:latin typeface="微软雅黑" panose="020B0503020204020204" pitchFamily="34" charset="-122"/>
                          <a:ea typeface="微软雅黑" panose="020B0503020204020204" pitchFamily="34" charset="-122"/>
                        </a:rPr>
                        <a:t>1</a:t>
                      </a:r>
                      <a:endParaRPr lang="zh-CN" altLang="en-US" sz="2800" b="1">
                        <a:solidFill>
                          <a:schemeClr val="bg1"/>
                        </a:solidFill>
                        <a:latin typeface="微软雅黑" panose="020B0503020204020204" pitchFamily="34" charset="-122"/>
                        <a:ea typeface="微软雅黑" panose="020B0503020204020204" pitchFamily="34" charset="-122"/>
                      </a:endParaRPr>
                    </a:p>
                  </a:txBody>
                  <a:tcPr vert="horz"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795696"/>
                    </a:solidFill>
                  </a:tcPr>
                </a:tc>
                <a:tc>
                  <a:txBody>
                    <a:bodyPr wrap="square"/>
                    <a:lstStyle/>
                    <a:p>
                      <a:pPr algn="ctr"/>
                      <a:r>
                        <a:rPr lang="en-US" altLang="zh-CN" sz="2800" b="1">
                          <a:solidFill>
                            <a:schemeClr val="bg1"/>
                          </a:solidFill>
                          <a:latin typeface="微软雅黑" panose="020B0503020204020204" pitchFamily="34" charset="-122"/>
                          <a:ea typeface="微软雅黑" panose="020B0503020204020204" pitchFamily="34" charset="-122"/>
                        </a:rPr>
                        <a:t>2</a:t>
                      </a:r>
                      <a:endParaRPr lang="zh-CN" altLang="en-US" sz="2800" b="1">
                        <a:solidFill>
                          <a:schemeClr val="bg1"/>
                        </a:solidFill>
                        <a:latin typeface="微软雅黑" panose="020B0503020204020204" pitchFamily="34" charset="-122"/>
                        <a:ea typeface="微软雅黑" panose="020B0503020204020204" pitchFamily="34" charset="-122"/>
                      </a:endParaRPr>
                    </a:p>
                  </a:txBody>
                  <a:tcPr vert="horz"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795696"/>
                    </a:solidFill>
                  </a:tcPr>
                </a:tc>
                <a:tc>
                  <a:txBody>
                    <a:bodyPr wrap="square"/>
                    <a:lstStyle/>
                    <a:p>
                      <a:pPr algn="ctr"/>
                      <a:r>
                        <a:rPr lang="en-US" altLang="zh-CN" sz="2800" b="1">
                          <a:solidFill>
                            <a:schemeClr val="bg1"/>
                          </a:solidFill>
                          <a:latin typeface="微软雅黑" panose="020B0503020204020204" pitchFamily="34" charset="-122"/>
                          <a:ea typeface="微软雅黑" panose="020B0503020204020204" pitchFamily="34" charset="-122"/>
                        </a:rPr>
                        <a:t>3</a:t>
                      </a:r>
                      <a:endParaRPr lang="zh-CN" altLang="en-US" sz="2800" b="1">
                        <a:solidFill>
                          <a:schemeClr val="bg1"/>
                        </a:solidFill>
                        <a:latin typeface="微软雅黑" panose="020B0503020204020204" pitchFamily="34" charset="-122"/>
                        <a:ea typeface="微软雅黑" panose="020B0503020204020204" pitchFamily="34" charset="-122"/>
                      </a:endParaRPr>
                    </a:p>
                  </a:txBody>
                  <a:tcPr vert="horz"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4B535D"/>
                    </a:solidFill>
                  </a:tcPr>
                </a:tc>
              </a:tr>
              <a:tr h="1248496">
                <a:tc>
                  <a:txBody>
                    <a:bodyPr wrap="square"/>
                    <a:lstStyle/>
                    <a:p>
                      <a:pPr algn="ctr"/>
                      <a:r>
                        <a:rPr lang="en-US" altLang="zh-CN" sz="2800" b="1">
                          <a:solidFill>
                            <a:schemeClr val="bg1"/>
                          </a:solidFill>
                          <a:latin typeface="微软雅黑" panose="020B0503020204020204" pitchFamily="34" charset="-122"/>
                          <a:ea typeface="微软雅黑" panose="020B0503020204020204" pitchFamily="34" charset="-122"/>
                        </a:rPr>
                        <a:t>4</a:t>
                      </a:r>
                      <a:endParaRPr lang="zh-CN" altLang="en-US" sz="2800" b="1">
                        <a:solidFill>
                          <a:schemeClr val="bg1"/>
                        </a:solidFill>
                        <a:latin typeface="微软雅黑" panose="020B0503020204020204" pitchFamily="34" charset="-122"/>
                        <a:ea typeface="微软雅黑" panose="020B0503020204020204" pitchFamily="34" charset="-122"/>
                      </a:endParaRPr>
                    </a:p>
                  </a:txBody>
                  <a:tcPr vert="horz"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795696"/>
                    </a:solidFill>
                  </a:tcPr>
                </a:tc>
                <a:tc>
                  <a:txBody>
                    <a:bodyPr wrap="square"/>
                    <a:lstStyle/>
                    <a:p>
                      <a:pPr algn="ctr"/>
                      <a:r>
                        <a:rPr lang="en-US" altLang="zh-CN" sz="2800" b="1">
                          <a:solidFill>
                            <a:schemeClr val="bg1"/>
                          </a:solidFill>
                          <a:latin typeface="微软雅黑" panose="020B0503020204020204" pitchFamily="34" charset="-122"/>
                          <a:ea typeface="微软雅黑" panose="020B0503020204020204" pitchFamily="34" charset="-122"/>
                        </a:rPr>
                        <a:t>5</a:t>
                      </a:r>
                      <a:endParaRPr lang="zh-CN" altLang="en-US" sz="2800" b="1">
                        <a:solidFill>
                          <a:schemeClr val="bg1"/>
                        </a:solidFill>
                        <a:latin typeface="微软雅黑" panose="020B0503020204020204" pitchFamily="34" charset="-122"/>
                        <a:ea typeface="微软雅黑" panose="020B0503020204020204" pitchFamily="34" charset="-122"/>
                      </a:endParaRPr>
                    </a:p>
                  </a:txBody>
                  <a:tcPr vert="horz"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4B535D"/>
                    </a:solidFill>
                  </a:tcPr>
                </a:tc>
                <a:tc>
                  <a:txBody>
                    <a:bodyPr wrap="square"/>
                    <a:lstStyle/>
                    <a:p>
                      <a:pPr algn="ctr"/>
                      <a:r>
                        <a:rPr lang="en-US" altLang="zh-CN" sz="2800" b="1">
                          <a:solidFill>
                            <a:schemeClr val="bg1"/>
                          </a:solidFill>
                          <a:latin typeface="微软雅黑" panose="020B0503020204020204" pitchFamily="34" charset="-122"/>
                          <a:ea typeface="微软雅黑" panose="020B0503020204020204" pitchFamily="34" charset="-122"/>
                        </a:rPr>
                        <a:t>6</a:t>
                      </a:r>
                      <a:endParaRPr lang="zh-CN" altLang="en-US" sz="2800" b="1">
                        <a:solidFill>
                          <a:schemeClr val="bg1"/>
                        </a:solidFill>
                        <a:latin typeface="微软雅黑" panose="020B0503020204020204" pitchFamily="34" charset="-122"/>
                        <a:ea typeface="微软雅黑" panose="020B0503020204020204" pitchFamily="34" charset="-122"/>
                      </a:endParaRPr>
                    </a:p>
                  </a:txBody>
                  <a:tcPr vert="horz"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0E2044"/>
                    </a:solidFill>
                  </a:tcPr>
                </a:tc>
              </a:tr>
              <a:tr h="1248496">
                <a:tc>
                  <a:txBody>
                    <a:bodyPr wrap="square"/>
                    <a:lstStyle/>
                    <a:p>
                      <a:pPr algn="ctr"/>
                      <a:r>
                        <a:rPr lang="en-US" altLang="zh-CN" sz="2800" b="1">
                          <a:solidFill>
                            <a:schemeClr val="bg1"/>
                          </a:solidFill>
                          <a:latin typeface="微软雅黑" panose="020B0503020204020204" pitchFamily="34" charset="-122"/>
                          <a:ea typeface="微软雅黑" panose="020B0503020204020204" pitchFamily="34" charset="-122"/>
                        </a:rPr>
                        <a:t>7</a:t>
                      </a:r>
                      <a:endParaRPr lang="zh-CN" altLang="en-US" sz="2800" b="1">
                        <a:solidFill>
                          <a:schemeClr val="bg1"/>
                        </a:solidFill>
                        <a:latin typeface="微软雅黑" panose="020B0503020204020204" pitchFamily="34" charset="-122"/>
                        <a:ea typeface="微软雅黑" panose="020B0503020204020204" pitchFamily="34" charset="-122"/>
                      </a:endParaRPr>
                    </a:p>
                  </a:txBody>
                  <a:tcPr vert="horz"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4B535D"/>
                    </a:solidFill>
                  </a:tcPr>
                </a:tc>
                <a:tc>
                  <a:txBody>
                    <a:bodyPr wrap="square"/>
                    <a:lstStyle/>
                    <a:p>
                      <a:pPr algn="ctr"/>
                      <a:r>
                        <a:rPr lang="en-US" altLang="zh-CN" sz="2800" b="1">
                          <a:solidFill>
                            <a:schemeClr val="bg1"/>
                          </a:solidFill>
                          <a:latin typeface="微软雅黑" panose="020B0503020204020204" pitchFamily="34" charset="-122"/>
                          <a:ea typeface="微软雅黑" panose="020B0503020204020204" pitchFamily="34" charset="-122"/>
                        </a:rPr>
                        <a:t>8</a:t>
                      </a:r>
                      <a:endParaRPr lang="zh-CN" altLang="en-US" sz="2800" b="1">
                        <a:solidFill>
                          <a:schemeClr val="bg1"/>
                        </a:solidFill>
                        <a:latin typeface="微软雅黑" panose="020B0503020204020204" pitchFamily="34" charset="-122"/>
                        <a:ea typeface="微软雅黑" panose="020B0503020204020204" pitchFamily="34" charset="-122"/>
                      </a:endParaRPr>
                    </a:p>
                  </a:txBody>
                  <a:tcPr vert="horz"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0E2044"/>
                    </a:solidFill>
                  </a:tcPr>
                </a:tc>
                <a:tc>
                  <a:txBody>
                    <a:bodyPr wrap="square"/>
                    <a:lstStyle/>
                    <a:p>
                      <a:pPr algn="ctr"/>
                      <a:r>
                        <a:rPr lang="en-US" altLang="zh-CN" sz="2800" b="1">
                          <a:solidFill>
                            <a:schemeClr val="bg1"/>
                          </a:solidFill>
                          <a:latin typeface="微软雅黑" panose="020B0503020204020204" pitchFamily="34" charset="-122"/>
                          <a:ea typeface="微软雅黑" panose="020B0503020204020204" pitchFamily="34" charset="-122"/>
                        </a:rPr>
                        <a:t>9</a:t>
                      </a:r>
                      <a:endParaRPr lang="zh-CN" altLang="en-US" sz="2800" b="1">
                        <a:solidFill>
                          <a:schemeClr val="bg1"/>
                        </a:solidFill>
                        <a:latin typeface="微软雅黑" panose="020B0503020204020204" pitchFamily="34" charset="-122"/>
                        <a:ea typeface="微软雅黑" panose="020B0503020204020204" pitchFamily="34" charset="-122"/>
                      </a:endParaRPr>
                    </a:p>
                  </a:txBody>
                  <a:tcPr vert="horz"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0E2044"/>
                    </a:solidFill>
                  </a:tcPr>
                </a:tc>
              </a:tr>
            </a:tbl>
          </a:graphicData>
        </a:graphic>
      </p:graphicFrame>
      <p:cxnSp>
        <p:nvCxnSpPr>
          <p:cNvPr id="8" name="直接箭头连接符 7"/>
          <p:cNvCxnSpPr/>
          <p:nvPr/>
        </p:nvCxnSpPr>
        <p:spPr>
          <a:xfrm flipH="1" flipV="1">
            <a:off x="904775" y="2194561"/>
            <a:ext cx="0" cy="4159378"/>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cxnSp>
        <p:nvCxnSpPr>
          <p:cNvPr id="11" name="直接箭头连接符 10"/>
          <p:cNvCxnSpPr/>
          <p:nvPr/>
        </p:nvCxnSpPr>
        <p:spPr>
          <a:xfrm flipH="1">
            <a:off x="1664064" y="2146435"/>
            <a:ext cx="5092871" cy="0"/>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sp>
        <p:nvSpPr>
          <p:cNvPr id="14" name="文本框 13"/>
          <p:cNvSpPr txBox="1"/>
          <p:nvPr/>
        </p:nvSpPr>
        <p:spPr>
          <a:xfrm>
            <a:off x="2219440" y="2178962"/>
            <a:ext cx="693018" cy="369332"/>
          </a:xfrm>
          <a:prstGeom prst="rect">
            <a:avLst/>
          </a:prstGeom>
          <a:noFill/>
        </p:spPr>
        <p:txBody>
          <a:bodyPr wrap="square" rtlCol="0">
            <a:spAutoFit/>
          </a:bodyPr>
          <a:lstStyle/>
          <a:p>
            <a:pPr algn="ctr"/>
            <a:r>
              <a:rPr lang="zh-CN" altLang="en-US">
                <a:latin typeface="微软雅黑" panose="020B0503020204020204" pitchFamily="34" charset="-122"/>
                <a:ea typeface="微软雅黑" panose="020B0503020204020204" pitchFamily="34" charset="-122"/>
              </a:rPr>
              <a:t>高</a:t>
            </a:r>
            <a:endParaRPr lang="zh-CN" altLang="en-US">
              <a:latin typeface="微软雅黑" panose="020B0503020204020204" pitchFamily="34" charset="-122"/>
              <a:ea typeface="微软雅黑" panose="020B0503020204020204" pitchFamily="34" charset="-122"/>
            </a:endParaRPr>
          </a:p>
        </p:txBody>
      </p:sp>
      <p:sp>
        <p:nvSpPr>
          <p:cNvPr id="15" name="文本框 14"/>
          <p:cNvSpPr txBox="1"/>
          <p:nvPr/>
        </p:nvSpPr>
        <p:spPr>
          <a:xfrm>
            <a:off x="971046" y="3012067"/>
            <a:ext cx="693018" cy="369332"/>
          </a:xfrm>
          <a:prstGeom prst="rect">
            <a:avLst/>
          </a:prstGeom>
          <a:noFill/>
        </p:spPr>
        <p:txBody>
          <a:bodyPr wrap="square" rtlCol="0">
            <a:spAutoFit/>
          </a:bodyPr>
          <a:lstStyle/>
          <a:p>
            <a:r>
              <a:rPr lang="zh-CN" altLang="en-US">
                <a:latin typeface="微软雅黑" panose="020B0503020204020204" pitchFamily="34" charset="-122"/>
                <a:ea typeface="微软雅黑" panose="020B0503020204020204" pitchFamily="34" charset="-122"/>
              </a:rPr>
              <a:t>高</a:t>
            </a:r>
            <a:endParaRPr lang="zh-CN" altLang="en-US">
              <a:latin typeface="微软雅黑" panose="020B0503020204020204" pitchFamily="34" charset="-122"/>
              <a:ea typeface="微软雅黑" panose="020B0503020204020204" pitchFamily="34" charset="-122"/>
            </a:endParaRPr>
          </a:p>
        </p:txBody>
      </p:sp>
      <p:sp>
        <p:nvSpPr>
          <p:cNvPr id="16" name="文本框 15"/>
          <p:cNvSpPr txBox="1"/>
          <p:nvPr/>
        </p:nvSpPr>
        <p:spPr>
          <a:xfrm>
            <a:off x="991403" y="4274250"/>
            <a:ext cx="693018" cy="369332"/>
          </a:xfrm>
          <a:prstGeom prst="rect">
            <a:avLst/>
          </a:prstGeom>
          <a:noFill/>
        </p:spPr>
        <p:txBody>
          <a:bodyPr wrap="square" rtlCol="0">
            <a:spAutoFit/>
          </a:bodyPr>
          <a:lstStyle/>
          <a:p>
            <a:r>
              <a:rPr lang="zh-CN" altLang="en-US">
                <a:latin typeface="微软雅黑" panose="020B0503020204020204" pitchFamily="34" charset="-122"/>
                <a:ea typeface="微软雅黑" panose="020B0503020204020204" pitchFamily="34" charset="-122"/>
              </a:rPr>
              <a:t>中</a:t>
            </a:r>
            <a:endParaRPr lang="zh-CN" altLang="en-US">
              <a:latin typeface="微软雅黑" panose="020B0503020204020204" pitchFamily="34" charset="-122"/>
              <a:ea typeface="微软雅黑" panose="020B0503020204020204" pitchFamily="34" charset="-122"/>
            </a:endParaRPr>
          </a:p>
        </p:txBody>
      </p:sp>
      <p:sp>
        <p:nvSpPr>
          <p:cNvPr id="17" name="文本框 16"/>
          <p:cNvSpPr txBox="1"/>
          <p:nvPr/>
        </p:nvSpPr>
        <p:spPr>
          <a:xfrm>
            <a:off x="5578656" y="2204984"/>
            <a:ext cx="693018" cy="369332"/>
          </a:xfrm>
          <a:prstGeom prst="rect">
            <a:avLst/>
          </a:prstGeom>
          <a:noFill/>
        </p:spPr>
        <p:txBody>
          <a:bodyPr wrap="square" rtlCol="0">
            <a:spAutoFit/>
          </a:bodyPr>
          <a:lstStyle/>
          <a:p>
            <a:pPr algn="ctr"/>
            <a:r>
              <a:rPr lang="zh-CN" altLang="en-US">
                <a:latin typeface="微软雅黑" panose="020B0503020204020204" pitchFamily="34" charset="-122"/>
                <a:ea typeface="微软雅黑" panose="020B0503020204020204" pitchFamily="34" charset="-122"/>
              </a:rPr>
              <a:t>低</a:t>
            </a:r>
            <a:endParaRPr lang="zh-CN" altLang="en-US">
              <a:latin typeface="微软雅黑" panose="020B0503020204020204" pitchFamily="34" charset="-122"/>
              <a:ea typeface="微软雅黑" panose="020B0503020204020204" pitchFamily="34" charset="-122"/>
            </a:endParaRPr>
          </a:p>
        </p:txBody>
      </p:sp>
      <p:sp>
        <p:nvSpPr>
          <p:cNvPr id="18" name="文本框 17"/>
          <p:cNvSpPr txBox="1"/>
          <p:nvPr/>
        </p:nvSpPr>
        <p:spPr>
          <a:xfrm>
            <a:off x="3917483" y="2204984"/>
            <a:ext cx="693018" cy="369332"/>
          </a:xfrm>
          <a:prstGeom prst="rect">
            <a:avLst/>
          </a:prstGeom>
          <a:noFill/>
        </p:spPr>
        <p:txBody>
          <a:bodyPr wrap="square" rtlCol="0">
            <a:spAutoFit/>
          </a:bodyPr>
          <a:lstStyle/>
          <a:p>
            <a:pPr algn="ctr"/>
            <a:r>
              <a:rPr lang="zh-CN" altLang="en-US">
                <a:latin typeface="微软雅黑" panose="020B0503020204020204" pitchFamily="34" charset="-122"/>
                <a:ea typeface="微软雅黑" panose="020B0503020204020204" pitchFamily="34" charset="-122"/>
              </a:rPr>
              <a:t>中</a:t>
            </a:r>
            <a:endParaRPr lang="zh-CN" altLang="en-US">
              <a:latin typeface="微软雅黑" panose="020B0503020204020204" pitchFamily="34" charset="-122"/>
              <a:ea typeface="微软雅黑" panose="020B0503020204020204" pitchFamily="34" charset="-122"/>
            </a:endParaRPr>
          </a:p>
        </p:txBody>
      </p:sp>
      <p:sp>
        <p:nvSpPr>
          <p:cNvPr id="19" name="文本框 18"/>
          <p:cNvSpPr txBox="1"/>
          <p:nvPr/>
        </p:nvSpPr>
        <p:spPr>
          <a:xfrm>
            <a:off x="812546" y="5449676"/>
            <a:ext cx="693018" cy="369332"/>
          </a:xfrm>
          <a:prstGeom prst="rect">
            <a:avLst/>
          </a:prstGeom>
          <a:noFill/>
        </p:spPr>
        <p:txBody>
          <a:bodyPr wrap="square" rtlCol="0">
            <a:spAutoFit/>
          </a:bodyPr>
          <a:lstStyle/>
          <a:p>
            <a:pPr algn="ctr"/>
            <a:r>
              <a:rPr lang="zh-CN" altLang="en-US">
                <a:latin typeface="微软雅黑" panose="020B0503020204020204" pitchFamily="34" charset="-122"/>
                <a:ea typeface="微软雅黑" panose="020B0503020204020204" pitchFamily="34" charset="-122"/>
              </a:rPr>
              <a:t>低</a:t>
            </a:r>
            <a:endParaRPr lang="zh-CN" altLang="en-US">
              <a:latin typeface="微软雅黑" panose="020B0503020204020204" pitchFamily="34" charset="-122"/>
              <a:ea typeface="微软雅黑" panose="020B0503020204020204" pitchFamily="34" charset="-122"/>
            </a:endParaRPr>
          </a:p>
        </p:txBody>
      </p:sp>
      <p:sp>
        <p:nvSpPr>
          <p:cNvPr id="20" name="文本框 19"/>
          <p:cNvSpPr txBox="1"/>
          <p:nvPr/>
        </p:nvSpPr>
        <p:spPr>
          <a:xfrm>
            <a:off x="3568662" y="1763071"/>
            <a:ext cx="1982804" cy="369332"/>
          </a:xfrm>
          <a:prstGeom prst="rect">
            <a:avLst/>
          </a:prstGeom>
          <a:noFill/>
        </p:spPr>
        <p:txBody>
          <a:bodyPr wrap="square" rtlCol="0">
            <a:spAutoFit/>
          </a:bodyPr>
          <a:lstStyle/>
          <a:p>
            <a:r>
              <a:rPr lang="zh-CN" altLang="en-US">
                <a:latin typeface="微软雅黑" panose="020B0503020204020204" pitchFamily="34" charset="-122"/>
                <a:ea typeface="微软雅黑" panose="020B0503020204020204" pitchFamily="34" charset="-122"/>
              </a:rPr>
              <a:t>相对竞争力</a:t>
            </a:r>
            <a:endParaRPr lang="zh-CN" altLang="en-US">
              <a:latin typeface="微软雅黑" panose="020B0503020204020204" pitchFamily="34" charset="-122"/>
              <a:ea typeface="微软雅黑" panose="020B0503020204020204" pitchFamily="34" charset="-122"/>
            </a:endParaRPr>
          </a:p>
        </p:txBody>
      </p:sp>
      <p:sp>
        <p:nvSpPr>
          <p:cNvPr id="21" name="文本框 20"/>
          <p:cNvSpPr txBox="1"/>
          <p:nvPr/>
        </p:nvSpPr>
        <p:spPr>
          <a:xfrm>
            <a:off x="366867" y="3413053"/>
            <a:ext cx="471638" cy="1477328"/>
          </a:xfrm>
          <a:prstGeom prst="rect">
            <a:avLst/>
          </a:prstGeom>
          <a:noFill/>
        </p:spPr>
        <p:txBody>
          <a:bodyPr wrap="square" rtlCol="0">
            <a:spAutoFit/>
          </a:bodyPr>
          <a:lstStyle/>
          <a:p>
            <a:r>
              <a:rPr lang="zh-CN" altLang="en-US">
                <a:latin typeface="微软雅黑" panose="020B0503020204020204" pitchFamily="34" charset="-122"/>
                <a:ea typeface="微软雅黑" panose="020B0503020204020204" pitchFamily="34" charset="-122"/>
              </a:rPr>
              <a:t>市场吸引力</a:t>
            </a:r>
            <a:endParaRPr lang="zh-CN" altLang="en-US">
              <a:latin typeface="微软雅黑" panose="020B0503020204020204" pitchFamily="34" charset="-122"/>
              <a:ea typeface="微软雅黑" panose="020B0503020204020204" pitchFamily="34" charset="-122"/>
            </a:endParaRPr>
          </a:p>
        </p:txBody>
      </p:sp>
      <p:sp>
        <p:nvSpPr>
          <p:cNvPr id="30" name="文本框 29"/>
          <p:cNvSpPr txBox="1"/>
          <p:nvPr/>
        </p:nvSpPr>
        <p:spPr>
          <a:xfrm>
            <a:off x="8247144" y="2212001"/>
            <a:ext cx="1831108" cy="369332"/>
          </a:xfrm>
          <a:prstGeom prst="rect">
            <a:avLst/>
          </a:prstGeom>
          <a:noFill/>
        </p:spPr>
        <p:txBody>
          <a:bodyPr wrap="square" rtlCol="0">
            <a:spAutoFit/>
          </a:bodyPr>
          <a:lstStyle/>
          <a:p>
            <a:r>
              <a:rPr lang="zh-CN" altLang="en-US">
                <a:latin typeface="微软雅黑" panose="020B0503020204020204" pitchFamily="34" charset="-122"/>
                <a:ea typeface="微软雅黑" panose="020B0503020204020204" pitchFamily="34" charset="-122"/>
              </a:rPr>
              <a:t>值得投资的市场</a:t>
            </a:r>
            <a:endParaRPr lang="zh-CN" altLang="en-US">
              <a:latin typeface="微软雅黑" panose="020B0503020204020204" pitchFamily="34" charset="-122"/>
              <a:ea typeface="微软雅黑" panose="020B0503020204020204" pitchFamily="34" charset="-122"/>
            </a:endParaRPr>
          </a:p>
        </p:txBody>
      </p:sp>
      <p:sp>
        <p:nvSpPr>
          <p:cNvPr id="31" name="文本框 30"/>
          <p:cNvSpPr txBox="1"/>
          <p:nvPr/>
        </p:nvSpPr>
        <p:spPr>
          <a:xfrm>
            <a:off x="8247144" y="3476948"/>
            <a:ext cx="1831108" cy="369332"/>
          </a:xfrm>
          <a:prstGeom prst="rect">
            <a:avLst/>
          </a:prstGeom>
          <a:noFill/>
        </p:spPr>
        <p:txBody>
          <a:bodyPr wrap="square" rtlCol="0">
            <a:spAutoFit/>
          </a:bodyPr>
          <a:lstStyle/>
          <a:p>
            <a:r>
              <a:rPr lang="zh-CN" altLang="en-US">
                <a:latin typeface="微软雅黑" panose="020B0503020204020204" pitchFamily="34" charset="-122"/>
                <a:ea typeface="微软雅黑" panose="020B0503020204020204" pitchFamily="34" charset="-122"/>
              </a:rPr>
              <a:t>盈利的市场</a:t>
            </a:r>
            <a:endParaRPr lang="zh-CN" altLang="en-US">
              <a:latin typeface="微软雅黑" panose="020B0503020204020204" pitchFamily="34" charset="-122"/>
              <a:ea typeface="微软雅黑" panose="020B0503020204020204" pitchFamily="34" charset="-122"/>
            </a:endParaRPr>
          </a:p>
        </p:txBody>
      </p:sp>
      <p:sp>
        <p:nvSpPr>
          <p:cNvPr id="32" name="文本框 31"/>
          <p:cNvSpPr txBox="1"/>
          <p:nvPr/>
        </p:nvSpPr>
        <p:spPr>
          <a:xfrm>
            <a:off x="8247144" y="4803640"/>
            <a:ext cx="1831108" cy="369332"/>
          </a:xfrm>
          <a:prstGeom prst="rect">
            <a:avLst/>
          </a:prstGeom>
          <a:noFill/>
        </p:spPr>
        <p:txBody>
          <a:bodyPr wrap="square" rtlCol="0">
            <a:spAutoFit/>
          </a:bodyPr>
          <a:lstStyle/>
          <a:p>
            <a:r>
              <a:rPr lang="zh-CN" altLang="en-US">
                <a:latin typeface="微软雅黑" panose="020B0503020204020204" pitchFamily="34" charset="-122"/>
                <a:ea typeface="微软雅黑" panose="020B0503020204020204" pitchFamily="34" charset="-122"/>
              </a:rPr>
              <a:t>应退出的市场</a:t>
            </a:r>
            <a:endParaRPr lang="zh-CN" altLang="en-US">
              <a:latin typeface="微软雅黑" panose="020B0503020204020204" pitchFamily="34" charset="-122"/>
              <a:ea typeface="微软雅黑" panose="020B0503020204020204" pitchFamily="34" charset="-122"/>
            </a:endParaRPr>
          </a:p>
        </p:txBody>
      </p:sp>
      <p:sp>
        <p:nvSpPr>
          <p:cNvPr id="33" name="文本框 32"/>
          <p:cNvSpPr txBox="1"/>
          <p:nvPr/>
        </p:nvSpPr>
        <p:spPr>
          <a:xfrm>
            <a:off x="8247144" y="2620151"/>
            <a:ext cx="2869837" cy="584775"/>
          </a:xfrm>
          <a:prstGeom prst="rect">
            <a:avLst/>
          </a:prstGeom>
          <a:noFill/>
        </p:spPr>
        <p:txBody>
          <a:bodyPr wrap="square" rtlCol="0">
            <a:spAutoFit/>
          </a:bodyPr>
          <a:lstStyle/>
          <a:p>
            <a:r>
              <a:rPr lang="zh-CN" altLang="en-US" sz="1600">
                <a:latin typeface="微软雅黑" panose="020B0503020204020204" pitchFamily="34" charset="-122"/>
                <a:ea typeface="微软雅黑" panose="020B0503020204020204" pitchFamily="34" charset="-122"/>
              </a:rPr>
              <a:t>增长及发展战略，优质资源倾斜。</a:t>
            </a:r>
            <a:endParaRPr lang="zh-CN" altLang="en-US" sz="1600">
              <a:latin typeface="微软雅黑" panose="020B0503020204020204" pitchFamily="34" charset="-122"/>
              <a:ea typeface="微软雅黑" panose="020B0503020204020204" pitchFamily="34" charset="-122"/>
            </a:endParaRPr>
          </a:p>
        </p:txBody>
      </p:sp>
      <p:sp>
        <p:nvSpPr>
          <p:cNvPr id="34" name="文本框 33"/>
          <p:cNvSpPr txBox="1"/>
          <p:nvPr/>
        </p:nvSpPr>
        <p:spPr>
          <a:xfrm>
            <a:off x="8247144" y="3845634"/>
            <a:ext cx="2869837" cy="584775"/>
          </a:xfrm>
          <a:prstGeom prst="rect">
            <a:avLst/>
          </a:prstGeom>
          <a:noFill/>
        </p:spPr>
        <p:txBody>
          <a:bodyPr wrap="square" rtlCol="0">
            <a:spAutoFit/>
          </a:bodyPr>
          <a:lstStyle/>
          <a:p>
            <a:r>
              <a:rPr lang="zh-CN" altLang="en-US" sz="1600">
                <a:latin typeface="微软雅黑" panose="020B0503020204020204" pitchFamily="34" charset="-122"/>
                <a:ea typeface="微软雅黑" panose="020B0503020204020204" pitchFamily="34" charset="-122"/>
              </a:rPr>
              <a:t>维持或针对性选择发展。维持规模，调整发展方向。</a:t>
            </a:r>
            <a:endParaRPr lang="zh-CN" altLang="en-US" sz="1600">
              <a:latin typeface="微软雅黑" panose="020B0503020204020204" pitchFamily="34" charset="-122"/>
              <a:ea typeface="微软雅黑" panose="020B0503020204020204" pitchFamily="34" charset="-122"/>
            </a:endParaRPr>
          </a:p>
        </p:txBody>
      </p:sp>
      <p:sp>
        <p:nvSpPr>
          <p:cNvPr id="35" name="文本框 34"/>
          <p:cNvSpPr txBox="1"/>
          <p:nvPr/>
        </p:nvSpPr>
        <p:spPr>
          <a:xfrm>
            <a:off x="8247144" y="5184094"/>
            <a:ext cx="2869837" cy="584775"/>
          </a:xfrm>
          <a:prstGeom prst="rect">
            <a:avLst/>
          </a:prstGeom>
          <a:noFill/>
        </p:spPr>
        <p:txBody>
          <a:bodyPr wrap="square" rtlCol="0">
            <a:spAutoFit/>
          </a:bodyPr>
          <a:lstStyle/>
          <a:p>
            <a:r>
              <a:rPr lang="zh-CN" altLang="en-US" sz="1600">
                <a:latin typeface="微软雅黑" panose="020B0503020204020204" pitchFamily="34" charset="-122"/>
                <a:ea typeface="微软雅黑" panose="020B0503020204020204" pitchFamily="34" charset="-122"/>
              </a:rPr>
              <a:t>停止、转移、撤退战略，不消耗资源。</a:t>
            </a:r>
            <a:endParaRPr lang="zh-CN" altLang="en-US" sz="1600">
              <a:latin typeface="微软雅黑" panose="020B0503020204020204" pitchFamily="34" charset="-122"/>
              <a:ea typeface="微软雅黑" panose="020B0503020204020204" pitchFamily="34" charset="-122"/>
            </a:endParaRPr>
          </a:p>
        </p:txBody>
      </p:sp>
      <p:sp>
        <p:nvSpPr>
          <p:cNvPr id="4" name="文本框 3"/>
          <p:cNvSpPr txBox="1"/>
          <p:nvPr/>
        </p:nvSpPr>
        <p:spPr>
          <a:xfrm>
            <a:off x="817948" y="269402"/>
            <a:ext cx="7562367" cy="584775"/>
          </a:xfrm>
          <a:prstGeom prst="rect">
            <a:avLst/>
          </a:prstGeom>
          <a:noFill/>
        </p:spPr>
        <p:txBody>
          <a:bodyPr wrap="square">
            <a:spAutoFit/>
          </a:bodyPr>
          <a:lstStyle/>
          <a:p>
            <a:r>
              <a:rPr lang="en-US" altLang="zh-CN" sz="3200">
                <a:latin typeface="微软雅黑" panose="020B0503020204020204" pitchFamily="34" charset="-122"/>
                <a:ea typeface="微软雅黑" panose="020B0503020204020204" pitchFamily="34" charset="-122"/>
              </a:rPr>
              <a:t>GE</a:t>
            </a:r>
            <a:r>
              <a:rPr lang="zh-CN" altLang="en-US" sz="3200">
                <a:latin typeface="微软雅黑" panose="020B0503020204020204" pitchFamily="34" charset="-122"/>
                <a:ea typeface="微软雅黑" panose="020B0503020204020204" pitchFamily="34" charset="-122"/>
              </a:rPr>
              <a:t>矩阵（麦肯锡矩阵）模型</a:t>
            </a:r>
            <a:endParaRPr lang="zh-CN" altLang="en-US" sz="3200">
              <a:latin typeface="微软雅黑" panose="020B0503020204020204" pitchFamily="34" charset="-122"/>
              <a:ea typeface="微软雅黑" panose="020B0503020204020204" pitchFamily="34" charset="-122"/>
            </a:endParaRPr>
          </a:p>
        </p:txBody>
      </p:sp>
      <p:pic>
        <p:nvPicPr>
          <p:cNvPr id="9" name="图片 8"/>
          <p:cNvPicPr>
            <a:picLocks noChangeAspect="1"/>
          </p:cNvPicPr>
          <p:nvPr/>
        </p:nvPicPr>
        <p:blipFill>
          <a:blip r:embed="rId1"/>
          <a:stretch>
            <a:fillRect/>
          </a:stretch>
        </p:blipFill>
        <p:spPr>
          <a:xfrm>
            <a:off x="7444585" y="2670858"/>
            <a:ext cx="800100" cy="285750"/>
          </a:xfrm>
          <a:prstGeom prst="rect">
            <a:avLst/>
          </a:prstGeom>
        </p:spPr>
      </p:pic>
      <p:pic>
        <p:nvPicPr>
          <p:cNvPr id="12" name="图片 11"/>
          <p:cNvPicPr/>
          <p:nvPr/>
        </p:nvPicPr>
        <p:blipFill>
          <a:blip r:embed="rId2"/>
          <a:stretch>
            <a:fillRect/>
          </a:stretch>
        </p:blipFill>
        <p:spPr>
          <a:xfrm>
            <a:off x="7444585" y="3895247"/>
            <a:ext cx="792000" cy="285750"/>
          </a:xfrm>
          <a:prstGeom prst="rect">
            <a:avLst/>
          </a:prstGeom>
        </p:spPr>
      </p:pic>
      <p:pic>
        <p:nvPicPr>
          <p:cNvPr id="22" name="图片 21"/>
          <p:cNvPicPr>
            <a:picLocks noChangeAspect="1"/>
          </p:cNvPicPr>
          <p:nvPr/>
        </p:nvPicPr>
        <p:blipFill>
          <a:blip r:embed="rId3"/>
          <a:stretch>
            <a:fillRect/>
          </a:stretch>
        </p:blipFill>
        <p:spPr>
          <a:xfrm>
            <a:off x="7444585" y="5223595"/>
            <a:ext cx="792000" cy="295680"/>
          </a:xfrm>
          <a:prstGeom prst="rect">
            <a:avLst/>
          </a:prstGeom>
        </p:spPr>
      </p:pic>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5:prstTrans prst="peelOff"/>
      </p:transition>
    </mc:Choice>
    <mc:Fallback>
      <p:transition spd="slow">
        <p:fade/>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817948" y="269402"/>
            <a:ext cx="7562367" cy="584775"/>
          </a:xfrm>
          <a:prstGeom prst="rect">
            <a:avLst/>
          </a:prstGeom>
          <a:noFill/>
        </p:spPr>
        <p:txBody>
          <a:bodyPr wrap="square">
            <a:spAutoFit/>
          </a:bodyPr>
          <a:lstStyle/>
          <a:p>
            <a:r>
              <a:rPr lang="en-US" altLang="zh-CN" sz="3200">
                <a:latin typeface="微软雅黑" panose="020B0503020204020204" pitchFamily="34" charset="-122"/>
                <a:ea typeface="微软雅黑" panose="020B0503020204020204" pitchFamily="34" charset="-122"/>
              </a:rPr>
              <a:t>MOV</a:t>
            </a:r>
            <a:r>
              <a:rPr lang="zh-CN" altLang="en-US" sz="3200">
                <a:latin typeface="微软雅黑" panose="020B0503020204020204" pitchFamily="34" charset="-122"/>
                <a:ea typeface="微软雅黑" panose="020B0503020204020204" pitchFamily="34" charset="-122"/>
              </a:rPr>
              <a:t>模型</a:t>
            </a:r>
            <a:endParaRPr lang="zh-CN" altLang="en-US" sz="3200">
              <a:latin typeface="微软雅黑" panose="020B0503020204020204" pitchFamily="34" charset="-122"/>
              <a:ea typeface="微软雅黑" panose="020B0503020204020204" pitchFamily="34" charset="-122"/>
            </a:endParaRPr>
          </a:p>
        </p:txBody>
      </p:sp>
      <p:sp>
        <p:nvSpPr>
          <p:cNvPr id="3" name="椭圆 2"/>
          <p:cNvSpPr/>
          <p:nvPr/>
        </p:nvSpPr>
        <p:spPr>
          <a:xfrm>
            <a:off x="4750674" y="1271751"/>
            <a:ext cx="2304000" cy="2304000"/>
          </a:xfrm>
          <a:prstGeom prst="ellipse">
            <a:avLst/>
          </a:prstGeom>
          <a:solidFill>
            <a:srgbClr val="795696">
              <a:alpha val="74902"/>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ltLang="zh-CN">
                <a:latin typeface="微软雅黑" panose="020B0503020204020204" pitchFamily="34" charset="-122"/>
                <a:ea typeface="微软雅黑" panose="020B0503020204020204" pitchFamily="34" charset="-122"/>
              </a:rPr>
              <a:t>Mission</a:t>
            </a:r>
            <a:endParaRPr lang="en-US" altLang="zh-CN">
              <a:latin typeface="微软雅黑" panose="020B0503020204020204" pitchFamily="34" charset="-122"/>
              <a:ea typeface="微软雅黑" panose="020B0503020204020204" pitchFamily="34" charset="-122"/>
            </a:endParaRPr>
          </a:p>
          <a:p>
            <a:pPr algn="ctr"/>
            <a:r>
              <a:rPr lang="zh-CN" altLang="en-US">
                <a:latin typeface="微软雅黑" panose="020B0503020204020204" pitchFamily="34" charset="-122"/>
                <a:ea typeface="微软雅黑" panose="020B0503020204020204" pitchFamily="34" charset="-122"/>
              </a:rPr>
              <a:t>使命</a:t>
            </a:r>
            <a:endParaRPr lang="en-US" altLang="zh-CN">
              <a:latin typeface="微软雅黑" panose="020B0503020204020204" pitchFamily="34" charset="-122"/>
              <a:ea typeface="微软雅黑" panose="020B0503020204020204" pitchFamily="34" charset="-122"/>
            </a:endParaRPr>
          </a:p>
          <a:p>
            <a:pPr algn="ctr"/>
            <a:endParaRPr lang="zh-CN" altLang="en-US">
              <a:latin typeface="微软雅黑" panose="020B0503020204020204" pitchFamily="34" charset="-122"/>
              <a:ea typeface="微软雅黑" panose="020B0503020204020204" pitchFamily="34" charset="-122"/>
            </a:endParaRPr>
          </a:p>
        </p:txBody>
      </p:sp>
      <p:sp>
        <p:nvSpPr>
          <p:cNvPr id="4" name="椭圆 3"/>
          <p:cNvSpPr/>
          <p:nvPr/>
        </p:nvSpPr>
        <p:spPr>
          <a:xfrm>
            <a:off x="3804771" y="2277000"/>
            <a:ext cx="2304000" cy="2304000"/>
          </a:xfrm>
          <a:prstGeom prst="ellipse">
            <a:avLst/>
          </a:prstGeom>
          <a:solidFill>
            <a:srgbClr val="795696">
              <a:alpha val="74902"/>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ltLang="zh-CN">
                <a:latin typeface="微软雅黑" panose="020B0503020204020204" pitchFamily="34" charset="-122"/>
                <a:ea typeface="微软雅黑" panose="020B0503020204020204" pitchFamily="34" charset="-122"/>
              </a:rPr>
              <a:t>Vision</a:t>
            </a:r>
            <a:endParaRPr lang="en-US" altLang="zh-CN">
              <a:latin typeface="微软雅黑" panose="020B0503020204020204" pitchFamily="34" charset="-122"/>
              <a:ea typeface="微软雅黑" panose="020B0503020204020204" pitchFamily="34" charset="-122"/>
            </a:endParaRPr>
          </a:p>
          <a:p>
            <a:pPr algn="ctr"/>
            <a:r>
              <a:rPr lang="zh-CN" altLang="en-US">
                <a:latin typeface="微软雅黑" panose="020B0503020204020204" pitchFamily="34" charset="-122"/>
                <a:ea typeface="微软雅黑" panose="020B0503020204020204" pitchFamily="34" charset="-122"/>
              </a:rPr>
              <a:t>愿景</a:t>
            </a:r>
            <a:endParaRPr lang="zh-CN" altLang="en-US">
              <a:latin typeface="微软雅黑" panose="020B0503020204020204" pitchFamily="34" charset="-122"/>
              <a:ea typeface="微软雅黑" panose="020B0503020204020204" pitchFamily="34" charset="-122"/>
            </a:endParaRPr>
          </a:p>
        </p:txBody>
      </p:sp>
      <p:sp>
        <p:nvSpPr>
          <p:cNvPr id="5" name="椭圆 4"/>
          <p:cNvSpPr/>
          <p:nvPr/>
        </p:nvSpPr>
        <p:spPr>
          <a:xfrm>
            <a:off x="5696577" y="2282237"/>
            <a:ext cx="2304000" cy="2304000"/>
          </a:xfrm>
          <a:prstGeom prst="ellipse">
            <a:avLst/>
          </a:prstGeom>
          <a:solidFill>
            <a:srgbClr val="795696">
              <a:alpha val="74902"/>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ltLang="zh-CN">
                <a:latin typeface="微软雅黑" panose="020B0503020204020204" pitchFamily="34" charset="-122"/>
                <a:ea typeface="微软雅黑" panose="020B0503020204020204" pitchFamily="34" charset="-122"/>
              </a:rPr>
              <a:t>Organization</a:t>
            </a:r>
            <a:r>
              <a:rPr lang="zh-CN" altLang="en-US">
                <a:latin typeface="微软雅黑" panose="020B0503020204020204" pitchFamily="34" charset="-122"/>
                <a:ea typeface="微软雅黑" panose="020B0503020204020204" pitchFamily="34" charset="-122"/>
              </a:rPr>
              <a:t>组织</a:t>
            </a:r>
            <a:endParaRPr lang="zh-CN" altLang="en-US">
              <a:latin typeface="微软雅黑" panose="020B0503020204020204" pitchFamily="34" charset="-122"/>
              <a:ea typeface="微软雅黑" panose="020B0503020204020204" pitchFamily="34" charset="-122"/>
            </a:endParaRPr>
          </a:p>
        </p:txBody>
      </p:sp>
      <p:cxnSp>
        <p:nvCxnSpPr>
          <p:cNvPr id="8" name="直接箭头连接符 7"/>
          <p:cNvCxnSpPr/>
          <p:nvPr/>
        </p:nvCxnSpPr>
        <p:spPr>
          <a:xfrm flipH="1">
            <a:off x="5900057" y="4093027"/>
            <a:ext cx="0" cy="1545772"/>
          </a:xfrm>
          <a:prstGeom prst="straightConnector1">
            <a:avLst/>
          </a:prstGeom>
          <a:ln w="28575">
            <a:solidFill>
              <a:srgbClr val="795696"/>
            </a:solidFill>
            <a:tailEnd type="triangle"/>
          </a:ln>
        </p:spPr>
        <p:style>
          <a:lnRef idx="1">
            <a:schemeClr val="accent1"/>
          </a:lnRef>
          <a:fillRef idx="0">
            <a:schemeClr val="accent1"/>
          </a:fillRef>
          <a:effectRef idx="0">
            <a:schemeClr val="accent1"/>
          </a:effectRef>
          <a:fontRef idx="minor">
            <a:schemeClr val="tx1"/>
          </a:fontRef>
        </p:style>
      </p:cxnSp>
      <p:sp>
        <p:nvSpPr>
          <p:cNvPr id="9" name="文本框 8"/>
          <p:cNvSpPr txBox="1"/>
          <p:nvPr/>
        </p:nvSpPr>
        <p:spPr>
          <a:xfrm>
            <a:off x="5408140" y="5644965"/>
            <a:ext cx="1152000" cy="369332"/>
          </a:xfrm>
          <a:prstGeom prst="rect">
            <a:avLst/>
          </a:prstGeom>
          <a:noFill/>
        </p:spPr>
        <p:txBody>
          <a:bodyPr wrap="square" rtlCol="0">
            <a:spAutoFit/>
          </a:bodyPr>
          <a:lstStyle/>
          <a:p>
            <a:r>
              <a:rPr lang="zh-CN" altLang="en-US">
                <a:solidFill>
                  <a:srgbClr val="795696"/>
                </a:solidFill>
                <a:latin typeface="微软雅黑" panose="020B0503020204020204" pitchFamily="34" charset="-122"/>
                <a:ea typeface="微软雅黑" panose="020B0503020204020204" pitchFamily="34" charset="-122"/>
              </a:rPr>
              <a:t>战略选择</a:t>
            </a:r>
            <a:endParaRPr lang="zh-CN" altLang="en-US">
              <a:solidFill>
                <a:srgbClr val="795696"/>
              </a:solidFill>
              <a:latin typeface="微软雅黑" panose="020B0503020204020204" pitchFamily="34" charset="-122"/>
              <a:ea typeface="微软雅黑" panose="020B0503020204020204" pitchFamily="34" charset="-122"/>
            </a:endParaRPr>
          </a:p>
        </p:txBody>
      </p:sp>
      <p:sp>
        <p:nvSpPr>
          <p:cNvPr id="11" name="文本框 10"/>
          <p:cNvSpPr txBox="1"/>
          <p:nvPr/>
        </p:nvSpPr>
        <p:spPr>
          <a:xfrm>
            <a:off x="7454039" y="1107230"/>
            <a:ext cx="2688444" cy="1381532"/>
          </a:xfrm>
          <a:prstGeom prst="rect">
            <a:avLst/>
          </a:prstGeom>
          <a:noFill/>
        </p:spPr>
        <p:txBody>
          <a:bodyPr wrap="square">
            <a:spAutoFit/>
          </a:bodyPr>
          <a:lstStyle/>
          <a:p>
            <a:pPr>
              <a:lnSpc>
                <a:spcPct val="130000"/>
              </a:lnSpc>
            </a:pPr>
            <a:r>
              <a:rPr lang="zh-CN" altLang="en-US">
                <a:latin typeface="微软雅黑" panose="020B0503020204020204" pitchFamily="34" charset="-122"/>
                <a:ea typeface="微软雅黑" panose="020B0503020204020204" pitchFamily="34" charset="-122"/>
              </a:rPr>
              <a:t>我们为谁创造什么价值</a:t>
            </a:r>
            <a:r>
              <a:rPr lang="en-US" altLang="zh-CN">
                <a:latin typeface="微软雅黑" panose="020B0503020204020204" pitchFamily="34" charset="-122"/>
                <a:ea typeface="微软雅黑" panose="020B0503020204020204" pitchFamily="34" charset="-122"/>
              </a:rPr>
              <a:t>?</a:t>
            </a:r>
            <a:endParaRPr lang="en-US" altLang="zh-CN">
              <a:latin typeface="微软雅黑" panose="020B0503020204020204" pitchFamily="34" charset="-122"/>
              <a:ea typeface="微软雅黑" panose="020B0503020204020204" pitchFamily="34" charset="-122"/>
            </a:endParaRPr>
          </a:p>
          <a:p>
            <a:pPr marL="285750" indent="-285750">
              <a:lnSpc>
                <a:spcPct val="130000"/>
              </a:lnSpc>
              <a:buFont typeface="Arial" panose="020B0604020202020204" pitchFamily="34" charset="0"/>
              <a:buChar char="•"/>
            </a:pPr>
            <a:r>
              <a:rPr lang="zh-CN" altLang="en-US" sz="1600">
                <a:latin typeface="微软雅黑" panose="020B0503020204020204" pitchFamily="34" charset="-122"/>
                <a:ea typeface="微软雅黑" panose="020B0503020204020204" pitchFamily="34" charset="-122"/>
              </a:rPr>
              <a:t>目标客户是谁</a:t>
            </a:r>
            <a:r>
              <a:rPr lang="en-US" altLang="zh-CN" sz="1600">
                <a:latin typeface="微软雅黑" panose="020B0503020204020204" pitchFamily="34" charset="-122"/>
                <a:ea typeface="微软雅黑" panose="020B0503020204020204" pitchFamily="34" charset="-122"/>
              </a:rPr>
              <a:t>?</a:t>
            </a:r>
            <a:r>
              <a:rPr lang="zh-CN" altLang="en-US" sz="1600">
                <a:latin typeface="微软雅黑" panose="020B0503020204020204" pitchFamily="34" charset="-122"/>
                <a:ea typeface="微软雅黑" panose="020B0503020204020204" pitchFamily="34" charset="-122"/>
              </a:rPr>
              <a:t>有多少</a:t>
            </a:r>
            <a:r>
              <a:rPr lang="en-US" altLang="zh-CN" sz="1600">
                <a:latin typeface="微软雅黑" panose="020B0503020204020204" pitchFamily="34" charset="-122"/>
                <a:ea typeface="微软雅黑" panose="020B0503020204020204" pitchFamily="34" charset="-122"/>
              </a:rPr>
              <a:t>?</a:t>
            </a:r>
            <a:endParaRPr lang="en-US" altLang="zh-CN" sz="1600">
              <a:latin typeface="微软雅黑" panose="020B0503020204020204" pitchFamily="34" charset="-122"/>
              <a:ea typeface="微软雅黑" panose="020B0503020204020204" pitchFamily="34" charset="-122"/>
            </a:endParaRPr>
          </a:p>
          <a:p>
            <a:pPr marL="285750" indent="-285750">
              <a:lnSpc>
                <a:spcPct val="130000"/>
              </a:lnSpc>
              <a:buFont typeface="Arial" panose="020B0604020202020204" pitchFamily="34" charset="0"/>
              <a:buChar char="•"/>
            </a:pPr>
            <a:r>
              <a:rPr lang="zh-CN" altLang="en-US" sz="1600">
                <a:latin typeface="微软雅黑" panose="020B0503020204020204" pitchFamily="34" charset="-122"/>
                <a:ea typeface="微软雅黑" panose="020B0503020204020204" pitchFamily="34" charset="-122"/>
              </a:rPr>
              <a:t>客户的痛点</a:t>
            </a:r>
            <a:r>
              <a:rPr lang="en-US" altLang="zh-CN" sz="1600">
                <a:latin typeface="微软雅黑" panose="020B0503020204020204" pitchFamily="34" charset="-122"/>
                <a:ea typeface="微软雅黑" panose="020B0503020204020204" pitchFamily="34" charset="-122"/>
              </a:rPr>
              <a:t>/</a:t>
            </a:r>
            <a:r>
              <a:rPr lang="zh-CN" altLang="en-US" sz="1600">
                <a:latin typeface="微软雅黑" panose="020B0503020204020204" pitchFamily="34" charset="-122"/>
                <a:ea typeface="微软雅黑" panose="020B0503020204020204" pitchFamily="34" charset="-122"/>
              </a:rPr>
              <a:t>需求是什么</a:t>
            </a:r>
            <a:r>
              <a:rPr lang="en-US" altLang="zh-CN" sz="1600">
                <a:latin typeface="微软雅黑" panose="020B0503020204020204" pitchFamily="34" charset="-122"/>
                <a:ea typeface="微软雅黑" panose="020B0503020204020204" pitchFamily="34" charset="-122"/>
              </a:rPr>
              <a:t>?</a:t>
            </a:r>
            <a:endParaRPr lang="en-US" altLang="zh-CN" sz="1600">
              <a:latin typeface="微软雅黑" panose="020B0503020204020204" pitchFamily="34" charset="-122"/>
              <a:ea typeface="微软雅黑" panose="020B0503020204020204" pitchFamily="34" charset="-122"/>
            </a:endParaRPr>
          </a:p>
          <a:p>
            <a:pPr marL="285750" indent="-285750">
              <a:lnSpc>
                <a:spcPct val="130000"/>
              </a:lnSpc>
              <a:buFont typeface="Arial" panose="020B0604020202020204" pitchFamily="34" charset="0"/>
              <a:buChar char="•"/>
            </a:pPr>
            <a:r>
              <a:rPr lang="zh-CN" altLang="en-US" sz="1600">
                <a:latin typeface="微软雅黑" panose="020B0503020204020204" pitchFamily="34" charset="-122"/>
                <a:ea typeface="微软雅黑" panose="020B0503020204020204" pitchFamily="34" charset="-122"/>
              </a:rPr>
              <a:t>我们能带来什么改变</a:t>
            </a:r>
            <a:r>
              <a:rPr lang="en-US" altLang="zh-CN" sz="1600">
                <a:latin typeface="微软雅黑" panose="020B0503020204020204" pitchFamily="34" charset="-122"/>
                <a:ea typeface="微软雅黑" panose="020B0503020204020204" pitchFamily="34" charset="-122"/>
              </a:rPr>
              <a:t>?</a:t>
            </a:r>
            <a:endParaRPr lang="zh-CN" altLang="en-US" sz="1600">
              <a:latin typeface="微软雅黑" panose="020B0503020204020204" pitchFamily="34" charset="-122"/>
              <a:ea typeface="微软雅黑" panose="020B0503020204020204" pitchFamily="34" charset="-122"/>
            </a:endParaRPr>
          </a:p>
        </p:txBody>
      </p:sp>
      <p:sp>
        <p:nvSpPr>
          <p:cNvPr id="12" name="文本框 11"/>
          <p:cNvSpPr txBox="1"/>
          <p:nvPr/>
        </p:nvSpPr>
        <p:spPr>
          <a:xfrm>
            <a:off x="1111094" y="2738234"/>
            <a:ext cx="2688444" cy="1381532"/>
          </a:xfrm>
          <a:prstGeom prst="rect">
            <a:avLst/>
          </a:prstGeom>
          <a:noFill/>
        </p:spPr>
        <p:txBody>
          <a:bodyPr wrap="square">
            <a:spAutoFit/>
          </a:bodyPr>
          <a:lstStyle/>
          <a:p>
            <a:pPr>
              <a:lnSpc>
                <a:spcPct val="130000"/>
              </a:lnSpc>
            </a:pPr>
            <a:r>
              <a:rPr lang="zh-CN" altLang="en-US">
                <a:latin typeface="微软雅黑" panose="020B0503020204020204" pitchFamily="34" charset="-122"/>
                <a:ea typeface="微软雅黑" panose="020B0503020204020204" pitchFamily="34" charset="-122"/>
              </a:rPr>
              <a:t>以什么业务方式实现</a:t>
            </a:r>
            <a:r>
              <a:rPr lang="en-US" altLang="zh-CN">
                <a:latin typeface="微软雅黑" panose="020B0503020204020204" pitchFamily="34" charset="-122"/>
                <a:ea typeface="微软雅黑" panose="020B0503020204020204" pitchFamily="34" charset="-122"/>
              </a:rPr>
              <a:t>?</a:t>
            </a:r>
            <a:endParaRPr lang="en-US" altLang="zh-CN">
              <a:latin typeface="微软雅黑" panose="020B0503020204020204" pitchFamily="34" charset="-122"/>
              <a:ea typeface="微软雅黑" panose="020B0503020204020204" pitchFamily="34" charset="-122"/>
            </a:endParaRPr>
          </a:p>
          <a:p>
            <a:pPr marL="285750" indent="-285750">
              <a:lnSpc>
                <a:spcPct val="130000"/>
              </a:lnSpc>
              <a:buFont typeface="Arial" panose="020B0604020202020204" pitchFamily="34" charset="0"/>
              <a:buChar char="•"/>
            </a:pPr>
            <a:r>
              <a:rPr lang="zh-CN" altLang="en-US" sz="1600">
                <a:latin typeface="微软雅黑" panose="020B0503020204020204" pitchFamily="34" charset="-122"/>
                <a:ea typeface="微软雅黑" panose="020B0503020204020204" pitchFamily="34" charset="-122"/>
              </a:rPr>
              <a:t>产业的终局是什么</a:t>
            </a:r>
            <a:r>
              <a:rPr lang="en-US" altLang="zh-CN" sz="1600">
                <a:latin typeface="微软雅黑" panose="020B0503020204020204" pitchFamily="34" charset="-122"/>
                <a:ea typeface="微软雅黑" panose="020B0503020204020204" pitchFamily="34" charset="-122"/>
              </a:rPr>
              <a:t>?</a:t>
            </a:r>
            <a:endParaRPr lang="en-US" altLang="zh-CN" sz="1600">
              <a:latin typeface="微软雅黑" panose="020B0503020204020204" pitchFamily="34" charset="-122"/>
              <a:ea typeface="微软雅黑" panose="020B0503020204020204" pitchFamily="34" charset="-122"/>
            </a:endParaRPr>
          </a:p>
          <a:p>
            <a:pPr marL="285750" indent="-285750">
              <a:lnSpc>
                <a:spcPct val="130000"/>
              </a:lnSpc>
              <a:buFont typeface="Arial" panose="020B0604020202020204" pitchFamily="34" charset="0"/>
              <a:buChar char="•"/>
            </a:pPr>
            <a:r>
              <a:rPr lang="zh-CN" altLang="en-US" sz="1600">
                <a:latin typeface="微软雅黑" panose="020B0503020204020204" pitchFamily="34" charset="-122"/>
                <a:ea typeface="微软雅黑" panose="020B0503020204020204" pitchFamily="34" charset="-122"/>
              </a:rPr>
              <a:t>演变的路径是什么</a:t>
            </a:r>
            <a:r>
              <a:rPr lang="en-US" altLang="zh-CN" sz="1600">
                <a:latin typeface="微软雅黑" panose="020B0503020204020204" pitchFamily="34" charset="-122"/>
                <a:ea typeface="微软雅黑" panose="020B0503020204020204" pitchFamily="34" charset="-122"/>
              </a:rPr>
              <a:t>?</a:t>
            </a:r>
            <a:endParaRPr lang="en-US" altLang="zh-CN" sz="1600">
              <a:latin typeface="微软雅黑" panose="020B0503020204020204" pitchFamily="34" charset="-122"/>
              <a:ea typeface="微软雅黑" panose="020B0503020204020204" pitchFamily="34" charset="-122"/>
            </a:endParaRPr>
          </a:p>
          <a:p>
            <a:pPr marL="285750" indent="-285750">
              <a:lnSpc>
                <a:spcPct val="130000"/>
              </a:lnSpc>
              <a:buFont typeface="Arial" panose="020B0604020202020204" pitchFamily="34" charset="0"/>
              <a:buChar char="•"/>
            </a:pPr>
            <a:r>
              <a:rPr lang="zh-CN" altLang="en-US" sz="1600">
                <a:latin typeface="微软雅黑" panose="020B0503020204020204" pitchFamily="34" charset="-122"/>
                <a:ea typeface="微软雅黑" panose="020B0503020204020204" pitchFamily="34" charset="-122"/>
              </a:rPr>
              <a:t>我们如何切入</a:t>
            </a:r>
            <a:r>
              <a:rPr lang="en-US" altLang="zh-CN" sz="1600">
                <a:latin typeface="微软雅黑" panose="020B0503020204020204" pitchFamily="34" charset="-122"/>
                <a:ea typeface="微软雅黑" panose="020B0503020204020204" pitchFamily="34" charset="-122"/>
              </a:rPr>
              <a:t>?</a:t>
            </a:r>
            <a:endParaRPr lang="zh-CN" altLang="en-US" sz="1600">
              <a:latin typeface="微软雅黑" panose="020B0503020204020204" pitchFamily="34" charset="-122"/>
              <a:ea typeface="微软雅黑" panose="020B0503020204020204" pitchFamily="34" charset="-122"/>
            </a:endParaRPr>
          </a:p>
        </p:txBody>
      </p:sp>
      <p:sp>
        <p:nvSpPr>
          <p:cNvPr id="13" name="文本框 12"/>
          <p:cNvSpPr txBox="1"/>
          <p:nvPr/>
        </p:nvSpPr>
        <p:spPr>
          <a:xfrm>
            <a:off x="8380315" y="3712982"/>
            <a:ext cx="2688444" cy="1381532"/>
          </a:xfrm>
          <a:prstGeom prst="rect">
            <a:avLst/>
          </a:prstGeom>
          <a:noFill/>
        </p:spPr>
        <p:txBody>
          <a:bodyPr wrap="square">
            <a:spAutoFit/>
          </a:bodyPr>
          <a:lstStyle/>
          <a:p>
            <a:pPr>
              <a:lnSpc>
                <a:spcPct val="130000"/>
              </a:lnSpc>
            </a:pPr>
            <a:r>
              <a:rPr lang="zh-CN" altLang="en-US">
                <a:latin typeface="微软雅黑" panose="020B0503020204020204" pitchFamily="34" charset="-122"/>
                <a:ea typeface="微软雅黑" panose="020B0503020204020204" pitchFamily="34" charset="-122"/>
              </a:rPr>
              <a:t>组织能力是否可以承载</a:t>
            </a:r>
            <a:r>
              <a:rPr lang="en-US" altLang="zh-CN">
                <a:latin typeface="微软雅黑" panose="020B0503020204020204" pitchFamily="34" charset="-122"/>
                <a:ea typeface="微软雅黑" panose="020B0503020204020204" pitchFamily="34" charset="-122"/>
              </a:rPr>
              <a:t>?</a:t>
            </a:r>
            <a:endParaRPr lang="en-US" altLang="zh-CN">
              <a:latin typeface="微软雅黑" panose="020B0503020204020204" pitchFamily="34" charset="-122"/>
              <a:ea typeface="微软雅黑" panose="020B0503020204020204" pitchFamily="34" charset="-122"/>
            </a:endParaRPr>
          </a:p>
          <a:p>
            <a:pPr marL="285750" indent="-285750">
              <a:lnSpc>
                <a:spcPct val="130000"/>
              </a:lnSpc>
              <a:buFont typeface="Arial" panose="020B0604020202020204" pitchFamily="34" charset="0"/>
              <a:buChar char="•"/>
            </a:pPr>
            <a:r>
              <a:rPr lang="zh-CN" altLang="en-US" sz="1600">
                <a:latin typeface="微软雅黑" panose="020B0503020204020204" pitchFamily="34" charset="-122"/>
                <a:ea typeface="微软雅黑" panose="020B0503020204020204" pitchFamily="34" charset="-122"/>
              </a:rPr>
              <a:t>我们的优势是什么</a:t>
            </a:r>
            <a:r>
              <a:rPr lang="en-US" altLang="zh-CN" sz="1600">
                <a:latin typeface="微软雅黑" panose="020B0503020204020204" pitchFamily="34" charset="-122"/>
                <a:ea typeface="微软雅黑" panose="020B0503020204020204" pitchFamily="34" charset="-122"/>
              </a:rPr>
              <a:t>?</a:t>
            </a:r>
            <a:endParaRPr lang="en-US" altLang="zh-CN" sz="1600">
              <a:latin typeface="微软雅黑" panose="020B0503020204020204" pitchFamily="34" charset="-122"/>
              <a:ea typeface="微软雅黑" panose="020B0503020204020204" pitchFamily="34" charset="-122"/>
            </a:endParaRPr>
          </a:p>
          <a:p>
            <a:pPr marL="285750" indent="-285750">
              <a:lnSpc>
                <a:spcPct val="130000"/>
              </a:lnSpc>
              <a:buFont typeface="Arial" panose="020B0604020202020204" pitchFamily="34" charset="0"/>
              <a:buChar char="•"/>
            </a:pPr>
            <a:r>
              <a:rPr lang="zh-CN" altLang="en-US" sz="1600">
                <a:latin typeface="微软雅黑" panose="020B0503020204020204" pitchFamily="34" charset="-122"/>
                <a:ea typeface="微软雅黑" panose="020B0503020204020204" pitchFamily="34" charset="-122"/>
              </a:rPr>
              <a:t>我们的短板是什么</a:t>
            </a:r>
            <a:r>
              <a:rPr lang="en-US" altLang="zh-CN" sz="1600">
                <a:latin typeface="微软雅黑" panose="020B0503020204020204" pitchFamily="34" charset="-122"/>
                <a:ea typeface="微软雅黑" panose="020B0503020204020204" pitchFamily="34" charset="-122"/>
              </a:rPr>
              <a:t>?</a:t>
            </a:r>
            <a:endParaRPr lang="en-US" altLang="zh-CN" sz="1600">
              <a:latin typeface="微软雅黑" panose="020B0503020204020204" pitchFamily="34" charset="-122"/>
              <a:ea typeface="微软雅黑" panose="020B0503020204020204" pitchFamily="34" charset="-122"/>
            </a:endParaRPr>
          </a:p>
          <a:p>
            <a:pPr marL="285750" indent="-285750">
              <a:lnSpc>
                <a:spcPct val="130000"/>
              </a:lnSpc>
              <a:buFont typeface="Arial" panose="020B0604020202020204" pitchFamily="34" charset="0"/>
              <a:buChar char="•"/>
            </a:pPr>
            <a:r>
              <a:rPr lang="zh-CN" altLang="en-US" sz="1600">
                <a:latin typeface="微软雅黑" panose="020B0503020204020204" pitchFamily="34" charset="-122"/>
                <a:ea typeface="微软雅黑" panose="020B0503020204020204" pitchFamily="34" charset="-122"/>
              </a:rPr>
              <a:t>如何发挥和弥补</a:t>
            </a:r>
            <a:r>
              <a:rPr lang="en-US" altLang="zh-CN" sz="1600">
                <a:latin typeface="微软雅黑" panose="020B0503020204020204" pitchFamily="34" charset="-122"/>
                <a:ea typeface="微软雅黑" panose="020B0503020204020204" pitchFamily="34" charset="-122"/>
              </a:rPr>
              <a:t>?</a:t>
            </a:r>
            <a:endParaRPr lang="zh-CN" altLang="en-US" sz="1600">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5:prstTrans prst="peelOff"/>
      </p:transition>
    </mc:Choice>
    <mc:Fallback>
      <p:transition spd="slow">
        <p:fade/>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817948" y="269402"/>
            <a:ext cx="7562367" cy="584775"/>
          </a:xfrm>
          <a:prstGeom prst="rect">
            <a:avLst/>
          </a:prstGeom>
          <a:noFill/>
        </p:spPr>
        <p:txBody>
          <a:bodyPr wrap="square">
            <a:spAutoFit/>
          </a:bodyPr>
          <a:lstStyle/>
          <a:p>
            <a:r>
              <a:rPr lang="en-US" altLang="zh-CN" sz="3200">
                <a:latin typeface="微软雅黑" panose="020B0503020204020204" pitchFamily="34" charset="-122"/>
                <a:ea typeface="微软雅黑" panose="020B0503020204020204" pitchFamily="34" charset="-122"/>
              </a:rPr>
              <a:t>OGSM</a:t>
            </a:r>
            <a:r>
              <a:rPr lang="zh-CN" altLang="en-US" sz="3200">
                <a:latin typeface="微软雅黑" panose="020B0503020204020204" pitchFamily="34" charset="-122"/>
                <a:ea typeface="微软雅黑" panose="020B0503020204020204" pitchFamily="34" charset="-122"/>
              </a:rPr>
              <a:t>模型</a:t>
            </a:r>
            <a:endParaRPr lang="zh-CN" altLang="en-US" sz="3200">
              <a:latin typeface="微软雅黑" panose="020B0503020204020204" pitchFamily="34" charset="-122"/>
              <a:ea typeface="微软雅黑" panose="020B0503020204020204" pitchFamily="34" charset="-122"/>
            </a:endParaRPr>
          </a:p>
        </p:txBody>
      </p:sp>
      <p:sp>
        <p:nvSpPr>
          <p:cNvPr id="6" name="矩形 5"/>
          <p:cNvSpPr/>
          <p:nvPr/>
        </p:nvSpPr>
        <p:spPr>
          <a:xfrm>
            <a:off x="1124607" y="2217681"/>
            <a:ext cx="2196662" cy="977462"/>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ltLang="zh-CN" sz="5400">
                <a:latin typeface="微软雅黑" panose="020B0503020204020204" pitchFamily="34" charset="-122"/>
                <a:ea typeface="微软雅黑" panose="020B0503020204020204" pitchFamily="34" charset="-122"/>
              </a:rPr>
              <a:t>O</a:t>
            </a:r>
            <a:r>
              <a:rPr lang="en-US" altLang="zh-CN">
                <a:latin typeface="微软雅黑" panose="020B0503020204020204" pitchFamily="34" charset="-122"/>
                <a:ea typeface="微软雅黑" panose="020B0503020204020204" pitchFamily="34" charset="-122"/>
              </a:rPr>
              <a:t>bjective</a:t>
            </a:r>
            <a:endParaRPr lang="zh-CN" altLang="en-US">
              <a:latin typeface="微软雅黑" panose="020B0503020204020204" pitchFamily="34" charset="-122"/>
              <a:ea typeface="微软雅黑" panose="020B0503020204020204" pitchFamily="34" charset="-122"/>
            </a:endParaRPr>
          </a:p>
        </p:txBody>
      </p:sp>
      <p:sp>
        <p:nvSpPr>
          <p:cNvPr id="7" name="矩形 6"/>
          <p:cNvSpPr/>
          <p:nvPr/>
        </p:nvSpPr>
        <p:spPr>
          <a:xfrm>
            <a:off x="3626069" y="2217681"/>
            <a:ext cx="2196662" cy="977462"/>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ltLang="zh-CN" sz="5400">
                <a:latin typeface="微软雅黑" panose="020B0503020204020204" pitchFamily="34" charset="-122"/>
                <a:ea typeface="微软雅黑" panose="020B0503020204020204" pitchFamily="34" charset="-122"/>
              </a:rPr>
              <a:t>G</a:t>
            </a:r>
            <a:r>
              <a:rPr lang="en-US" altLang="zh-CN">
                <a:latin typeface="微软雅黑" panose="020B0503020204020204" pitchFamily="34" charset="-122"/>
                <a:ea typeface="微软雅黑" panose="020B0503020204020204" pitchFamily="34" charset="-122"/>
              </a:rPr>
              <a:t>oal</a:t>
            </a:r>
            <a:endParaRPr lang="zh-CN" altLang="en-US">
              <a:latin typeface="微软雅黑" panose="020B0503020204020204" pitchFamily="34" charset="-122"/>
              <a:ea typeface="微软雅黑" panose="020B0503020204020204" pitchFamily="34" charset="-122"/>
            </a:endParaRPr>
          </a:p>
        </p:txBody>
      </p:sp>
      <p:sp>
        <p:nvSpPr>
          <p:cNvPr id="10" name="矩形 9"/>
          <p:cNvSpPr/>
          <p:nvPr/>
        </p:nvSpPr>
        <p:spPr>
          <a:xfrm>
            <a:off x="6127531" y="2217681"/>
            <a:ext cx="2196662" cy="977462"/>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ltLang="zh-CN" sz="5400">
                <a:latin typeface="微软雅黑" panose="020B0503020204020204" pitchFamily="34" charset="-122"/>
                <a:ea typeface="微软雅黑" panose="020B0503020204020204" pitchFamily="34" charset="-122"/>
              </a:rPr>
              <a:t>S</a:t>
            </a:r>
            <a:r>
              <a:rPr lang="en-US" altLang="zh-CN">
                <a:latin typeface="微软雅黑" panose="020B0503020204020204" pitchFamily="34" charset="-122"/>
                <a:ea typeface="微软雅黑" panose="020B0503020204020204" pitchFamily="34" charset="-122"/>
              </a:rPr>
              <a:t>trategy</a:t>
            </a:r>
            <a:endParaRPr lang="zh-CN" altLang="en-US">
              <a:latin typeface="微软雅黑" panose="020B0503020204020204" pitchFamily="34" charset="-122"/>
              <a:ea typeface="微软雅黑" panose="020B0503020204020204" pitchFamily="34" charset="-122"/>
            </a:endParaRPr>
          </a:p>
        </p:txBody>
      </p:sp>
      <p:sp>
        <p:nvSpPr>
          <p:cNvPr id="14" name="矩形 13"/>
          <p:cNvSpPr/>
          <p:nvPr/>
        </p:nvSpPr>
        <p:spPr>
          <a:xfrm>
            <a:off x="8628993" y="2217681"/>
            <a:ext cx="2196662" cy="977462"/>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ltLang="zh-CN" sz="5400">
                <a:latin typeface="微软雅黑" panose="020B0503020204020204" pitchFamily="34" charset="-122"/>
                <a:ea typeface="微软雅黑" panose="020B0503020204020204" pitchFamily="34" charset="-122"/>
              </a:rPr>
              <a:t>M</a:t>
            </a:r>
            <a:r>
              <a:rPr lang="en-US" altLang="zh-CN">
                <a:latin typeface="微软雅黑" panose="020B0503020204020204" pitchFamily="34" charset="-122"/>
                <a:ea typeface="微软雅黑" panose="020B0503020204020204" pitchFamily="34" charset="-122"/>
              </a:rPr>
              <a:t>easure</a:t>
            </a:r>
            <a:endParaRPr lang="zh-CN" altLang="en-US">
              <a:latin typeface="微软雅黑" panose="020B0503020204020204" pitchFamily="34" charset="-122"/>
              <a:ea typeface="微软雅黑" panose="020B0503020204020204" pitchFamily="34" charset="-122"/>
            </a:endParaRPr>
          </a:p>
        </p:txBody>
      </p:sp>
      <p:sp>
        <p:nvSpPr>
          <p:cNvPr id="15" name="矩形 14"/>
          <p:cNvSpPr/>
          <p:nvPr/>
        </p:nvSpPr>
        <p:spPr>
          <a:xfrm>
            <a:off x="1119353" y="3273966"/>
            <a:ext cx="2196662" cy="977462"/>
          </a:xfrm>
          <a:prstGeom prst="rect">
            <a:avLst/>
          </a:prstGeom>
          <a:solidFill>
            <a:schemeClr val="bg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zh-CN" altLang="en-US" sz="2000" b="1">
                <a:solidFill>
                  <a:srgbClr val="795696"/>
                </a:solidFill>
                <a:latin typeface="微软雅黑" panose="020B0503020204020204" pitchFamily="34" charset="-122"/>
                <a:ea typeface="微软雅黑" panose="020B0503020204020204" pitchFamily="34" charset="-122"/>
              </a:rPr>
              <a:t>目的</a:t>
            </a:r>
            <a:endParaRPr lang="zh-CN" altLang="en-US" sz="2000" b="1">
              <a:solidFill>
                <a:srgbClr val="795696"/>
              </a:solidFill>
              <a:latin typeface="微软雅黑" panose="020B0503020204020204" pitchFamily="34" charset="-122"/>
              <a:ea typeface="微软雅黑" panose="020B0503020204020204" pitchFamily="34" charset="-122"/>
            </a:endParaRPr>
          </a:p>
        </p:txBody>
      </p:sp>
      <p:sp>
        <p:nvSpPr>
          <p:cNvPr id="16" name="矩形 15"/>
          <p:cNvSpPr/>
          <p:nvPr/>
        </p:nvSpPr>
        <p:spPr>
          <a:xfrm>
            <a:off x="3620815" y="3273966"/>
            <a:ext cx="2196662" cy="977462"/>
          </a:xfrm>
          <a:prstGeom prst="rect">
            <a:avLst/>
          </a:prstGeom>
          <a:solidFill>
            <a:schemeClr val="bg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zh-CN" altLang="en-US" sz="2000" b="1">
                <a:solidFill>
                  <a:srgbClr val="795696"/>
                </a:solidFill>
                <a:latin typeface="微软雅黑" panose="020B0503020204020204" pitchFamily="34" charset="-122"/>
                <a:ea typeface="微软雅黑" panose="020B0503020204020204" pitchFamily="34" charset="-122"/>
              </a:rPr>
              <a:t>目标</a:t>
            </a:r>
            <a:endParaRPr lang="zh-CN" altLang="en-US" sz="2000" b="1">
              <a:solidFill>
                <a:srgbClr val="795696"/>
              </a:solidFill>
              <a:latin typeface="微软雅黑" panose="020B0503020204020204" pitchFamily="34" charset="-122"/>
              <a:ea typeface="微软雅黑" panose="020B0503020204020204" pitchFamily="34" charset="-122"/>
            </a:endParaRPr>
          </a:p>
        </p:txBody>
      </p:sp>
      <p:sp>
        <p:nvSpPr>
          <p:cNvPr id="17" name="矩形 16"/>
          <p:cNvSpPr/>
          <p:nvPr/>
        </p:nvSpPr>
        <p:spPr>
          <a:xfrm>
            <a:off x="6122277" y="3273966"/>
            <a:ext cx="2196662" cy="977462"/>
          </a:xfrm>
          <a:prstGeom prst="rect">
            <a:avLst/>
          </a:prstGeom>
          <a:solidFill>
            <a:schemeClr val="bg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zh-CN" altLang="en-US" sz="2000" b="1">
                <a:solidFill>
                  <a:srgbClr val="795696"/>
                </a:solidFill>
                <a:latin typeface="微软雅黑" panose="020B0503020204020204" pitchFamily="34" charset="-122"/>
                <a:ea typeface="微软雅黑" panose="020B0503020204020204" pitchFamily="34" charset="-122"/>
              </a:rPr>
              <a:t>策略</a:t>
            </a:r>
            <a:endParaRPr lang="zh-CN" altLang="en-US" sz="2000" b="1">
              <a:solidFill>
                <a:srgbClr val="795696"/>
              </a:solidFill>
              <a:latin typeface="微软雅黑" panose="020B0503020204020204" pitchFamily="34" charset="-122"/>
              <a:ea typeface="微软雅黑" panose="020B0503020204020204" pitchFamily="34" charset="-122"/>
            </a:endParaRPr>
          </a:p>
        </p:txBody>
      </p:sp>
      <p:sp>
        <p:nvSpPr>
          <p:cNvPr id="18" name="矩形 17"/>
          <p:cNvSpPr/>
          <p:nvPr/>
        </p:nvSpPr>
        <p:spPr>
          <a:xfrm>
            <a:off x="8623739" y="3273966"/>
            <a:ext cx="2196662" cy="977462"/>
          </a:xfrm>
          <a:prstGeom prst="rect">
            <a:avLst/>
          </a:prstGeom>
          <a:solidFill>
            <a:schemeClr val="bg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zh-CN" altLang="en-US" sz="2000" b="1">
                <a:solidFill>
                  <a:srgbClr val="795696"/>
                </a:solidFill>
                <a:latin typeface="微软雅黑" panose="020B0503020204020204" pitchFamily="34" charset="-122"/>
                <a:ea typeface="微软雅黑" panose="020B0503020204020204" pitchFamily="34" charset="-122"/>
              </a:rPr>
              <a:t>衡量</a:t>
            </a:r>
            <a:endParaRPr lang="zh-CN" altLang="en-US" sz="2000" b="1">
              <a:solidFill>
                <a:srgbClr val="795696"/>
              </a:solidFill>
              <a:latin typeface="微软雅黑" panose="020B0503020204020204" pitchFamily="34" charset="-122"/>
              <a:ea typeface="微软雅黑" panose="020B0503020204020204" pitchFamily="34" charset="-122"/>
            </a:endParaRPr>
          </a:p>
        </p:txBody>
      </p:sp>
      <p:sp>
        <p:nvSpPr>
          <p:cNvPr id="19" name="矩形 18"/>
          <p:cNvSpPr/>
          <p:nvPr/>
        </p:nvSpPr>
        <p:spPr>
          <a:xfrm>
            <a:off x="1135119" y="4414339"/>
            <a:ext cx="2196662" cy="1282266"/>
          </a:xfrm>
          <a:prstGeom prst="rect">
            <a:avLst/>
          </a:prstGeom>
          <a:noFill/>
          <a:ln>
            <a:solidFill>
              <a:srgbClr val="79569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zh-CN" altLang="en-US" sz="1600">
                <a:solidFill>
                  <a:srgbClr val="795696"/>
                </a:solidFill>
                <a:latin typeface="微软雅黑" panose="020B0503020204020204" pitchFamily="34" charset="-122"/>
                <a:ea typeface="微软雅黑" panose="020B0503020204020204" pitchFamily="34" charset="-122"/>
              </a:rPr>
              <a:t>文字描述：</a:t>
            </a:r>
            <a:endParaRPr lang="en-US" altLang="zh-CN" sz="1600">
              <a:solidFill>
                <a:srgbClr val="795696"/>
              </a:solidFill>
              <a:latin typeface="微软雅黑" panose="020B0503020204020204" pitchFamily="34" charset="-122"/>
              <a:ea typeface="微软雅黑" panose="020B0503020204020204" pitchFamily="34" charset="-122"/>
            </a:endParaRPr>
          </a:p>
          <a:p>
            <a:pPr algn="ctr"/>
            <a:r>
              <a:rPr lang="zh-CN" altLang="en-US" sz="1600">
                <a:solidFill>
                  <a:srgbClr val="795696"/>
                </a:solidFill>
                <a:latin typeface="微软雅黑" panose="020B0503020204020204" pitchFamily="34" charset="-122"/>
                <a:ea typeface="微软雅黑" panose="020B0503020204020204" pitchFamily="34" charset="-122"/>
              </a:rPr>
              <a:t>期待达成的目的是</a:t>
            </a:r>
            <a:r>
              <a:rPr lang="en-US" altLang="zh-CN" sz="1600">
                <a:solidFill>
                  <a:srgbClr val="795696"/>
                </a:solidFill>
                <a:latin typeface="微软雅黑" panose="020B0503020204020204" pitchFamily="34" charset="-122"/>
                <a:ea typeface="微软雅黑" panose="020B0503020204020204" pitchFamily="34" charset="-122"/>
              </a:rPr>
              <a:t>?</a:t>
            </a:r>
            <a:endParaRPr lang="zh-CN" altLang="en-US" sz="1600">
              <a:solidFill>
                <a:srgbClr val="795696"/>
              </a:solidFill>
              <a:latin typeface="微软雅黑" panose="020B0503020204020204" pitchFamily="34" charset="-122"/>
              <a:ea typeface="微软雅黑" panose="020B0503020204020204" pitchFamily="34" charset="-122"/>
            </a:endParaRPr>
          </a:p>
        </p:txBody>
      </p:sp>
      <p:sp>
        <p:nvSpPr>
          <p:cNvPr id="20" name="矩形 19"/>
          <p:cNvSpPr/>
          <p:nvPr/>
        </p:nvSpPr>
        <p:spPr>
          <a:xfrm>
            <a:off x="3636581" y="4414339"/>
            <a:ext cx="2196662" cy="1282266"/>
          </a:xfrm>
          <a:prstGeom prst="rect">
            <a:avLst/>
          </a:prstGeom>
          <a:noFill/>
          <a:ln>
            <a:solidFill>
              <a:srgbClr val="79569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zh-CN" altLang="en-US" sz="1600">
                <a:solidFill>
                  <a:srgbClr val="795696"/>
                </a:solidFill>
                <a:latin typeface="微软雅黑" panose="020B0503020204020204" pitchFamily="34" charset="-122"/>
                <a:ea typeface="微软雅黑" panose="020B0503020204020204" pitchFamily="34" charset="-122"/>
              </a:rPr>
              <a:t>数字描述：</a:t>
            </a:r>
            <a:endParaRPr lang="en-US" altLang="zh-CN" sz="1600">
              <a:solidFill>
                <a:srgbClr val="795696"/>
              </a:solidFill>
              <a:latin typeface="微软雅黑" panose="020B0503020204020204" pitchFamily="34" charset="-122"/>
              <a:ea typeface="微软雅黑" panose="020B0503020204020204" pitchFamily="34" charset="-122"/>
            </a:endParaRPr>
          </a:p>
          <a:p>
            <a:pPr algn="ctr"/>
            <a:r>
              <a:rPr lang="zh-CN" altLang="en-US" sz="1600">
                <a:solidFill>
                  <a:srgbClr val="795696"/>
                </a:solidFill>
                <a:latin typeface="微软雅黑" panose="020B0503020204020204" pitchFamily="34" charset="-122"/>
                <a:ea typeface="微软雅黑" panose="020B0503020204020204" pitchFamily="34" charset="-122"/>
              </a:rPr>
              <a:t>具象化的目标是什么</a:t>
            </a:r>
            <a:r>
              <a:rPr lang="en-US" altLang="zh-CN" sz="1600">
                <a:solidFill>
                  <a:srgbClr val="795696"/>
                </a:solidFill>
                <a:latin typeface="微软雅黑" panose="020B0503020204020204" pitchFamily="34" charset="-122"/>
                <a:ea typeface="微软雅黑" panose="020B0503020204020204" pitchFamily="34" charset="-122"/>
              </a:rPr>
              <a:t>?</a:t>
            </a:r>
            <a:endParaRPr lang="zh-CN" altLang="en-US" sz="1600">
              <a:solidFill>
                <a:srgbClr val="795696"/>
              </a:solidFill>
              <a:latin typeface="微软雅黑" panose="020B0503020204020204" pitchFamily="34" charset="-122"/>
              <a:ea typeface="微软雅黑" panose="020B0503020204020204" pitchFamily="34" charset="-122"/>
            </a:endParaRPr>
          </a:p>
        </p:txBody>
      </p:sp>
      <p:sp>
        <p:nvSpPr>
          <p:cNvPr id="21" name="矩形 20"/>
          <p:cNvSpPr/>
          <p:nvPr/>
        </p:nvSpPr>
        <p:spPr>
          <a:xfrm>
            <a:off x="6138043" y="4414339"/>
            <a:ext cx="2196662" cy="1282266"/>
          </a:xfrm>
          <a:prstGeom prst="rect">
            <a:avLst/>
          </a:prstGeom>
          <a:noFill/>
          <a:ln>
            <a:solidFill>
              <a:srgbClr val="79569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zh-CN" altLang="en-US" sz="1600">
                <a:solidFill>
                  <a:srgbClr val="795696"/>
                </a:solidFill>
                <a:latin typeface="微软雅黑" panose="020B0503020204020204" pitchFamily="34" charset="-122"/>
                <a:ea typeface="微软雅黑" panose="020B0503020204020204" pitchFamily="34" charset="-122"/>
              </a:rPr>
              <a:t>文字描述：</a:t>
            </a:r>
            <a:endParaRPr lang="en-US" altLang="zh-CN" sz="1600">
              <a:solidFill>
                <a:srgbClr val="795696"/>
              </a:solidFill>
              <a:latin typeface="微软雅黑" panose="020B0503020204020204" pitchFamily="34" charset="-122"/>
              <a:ea typeface="微软雅黑" panose="020B0503020204020204" pitchFamily="34" charset="-122"/>
            </a:endParaRPr>
          </a:p>
          <a:p>
            <a:pPr algn="ctr"/>
            <a:r>
              <a:rPr lang="zh-CN" altLang="en-US" sz="1600">
                <a:solidFill>
                  <a:srgbClr val="795696"/>
                </a:solidFill>
                <a:latin typeface="微软雅黑" panose="020B0503020204020204" pitchFamily="34" charset="-122"/>
                <a:ea typeface="微软雅黑" panose="020B0503020204020204" pitchFamily="34" charset="-122"/>
              </a:rPr>
              <a:t>为了达成目标，需要做怎样的选择和聚焦</a:t>
            </a:r>
            <a:endParaRPr lang="zh-CN" altLang="en-US" sz="1600">
              <a:solidFill>
                <a:srgbClr val="795696"/>
              </a:solidFill>
              <a:latin typeface="微软雅黑" panose="020B0503020204020204" pitchFamily="34" charset="-122"/>
              <a:ea typeface="微软雅黑" panose="020B0503020204020204" pitchFamily="34" charset="-122"/>
            </a:endParaRPr>
          </a:p>
        </p:txBody>
      </p:sp>
      <p:sp>
        <p:nvSpPr>
          <p:cNvPr id="22" name="矩形 21"/>
          <p:cNvSpPr/>
          <p:nvPr/>
        </p:nvSpPr>
        <p:spPr>
          <a:xfrm>
            <a:off x="8639505" y="4414339"/>
            <a:ext cx="2196662" cy="1282266"/>
          </a:xfrm>
          <a:prstGeom prst="rect">
            <a:avLst/>
          </a:prstGeom>
          <a:noFill/>
          <a:ln>
            <a:solidFill>
              <a:srgbClr val="79569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zh-CN" altLang="en-US" sz="1600">
                <a:solidFill>
                  <a:srgbClr val="795696"/>
                </a:solidFill>
                <a:latin typeface="微软雅黑" panose="020B0503020204020204" pitchFamily="34" charset="-122"/>
                <a:ea typeface="微软雅黑" panose="020B0503020204020204" pitchFamily="34" charset="-122"/>
              </a:rPr>
              <a:t>数字描述：</a:t>
            </a:r>
            <a:endParaRPr lang="en-US" altLang="zh-CN" sz="1600">
              <a:solidFill>
                <a:srgbClr val="795696"/>
              </a:solidFill>
              <a:latin typeface="微软雅黑" panose="020B0503020204020204" pitchFamily="34" charset="-122"/>
              <a:ea typeface="微软雅黑" panose="020B0503020204020204" pitchFamily="34" charset="-122"/>
            </a:endParaRPr>
          </a:p>
          <a:p>
            <a:pPr algn="ctr"/>
            <a:r>
              <a:rPr lang="zh-CN" altLang="en-US" sz="1600">
                <a:solidFill>
                  <a:srgbClr val="795696"/>
                </a:solidFill>
                <a:latin typeface="微软雅黑" panose="020B0503020204020204" pitchFamily="34" charset="-122"/>
                <a:ea typeface="微软雅黑" panose="020B0503020204020204" pitchFamily="34" charset="-122"/>
              </a:rPr>
              <a:t>用哪些具体的指标来衡量策略的成功</a:t>
            </a:r>
            <a:r>
              <a:rPr lang="en-US" altLang="zh-CN" sz="1600">
                <a:solidFill>
                  <a:srgbClr val="795696"/>
                </a:solidFill>
                <a:latin typeface="微软雅黑" panose="020B0503020204020204" pitchFamily="34" charset="-122"/>
                <a:ea typeface="微软雅黑" panose="020B0503020204020204" pitchFamily="34" charset="-122"/>
              </a:rPr>
              <a:t>?</a:t>
            </a:r>
            <a:endParaRPr lang="zh-CN" altLang="en-US" sz="1600">
              <a:solidFill>
                <a:srgbClr val="795696"/>
              </a:solidFill>
              <a:latin typeface="微软雅黑" panose="020B0503020204020204" pitchFamily="34" charset="-122"/>
              <a:ea typeface="微软雅黑" panose="020B0503020204020204" pitchFamily="34" charset="-122"/>
            </a:endParaRPr>
          </a:p>
        </p:txBody>
      </p:sp>
      <p:sp>
        <p:nvSpPr>
          <p:cNvPr id="23" name="文本框 22"/>
          <p:cNvSpPr txBox="1"/>
          <p:nvPr/>
        </p:nvSpPr>
        <p:spPr>
          <a:xfrm>
            <a:off x="1828801" y="5915264"/>
            <a:ext cx="809297" cy="461665"/>
          </a:xfrm>
          <a:prstGeom prst="rect">
            <a:avLst/>
          </a:prstGeom>
          <a:noFill/>
        </p:spPr>
        <p:txBody>
          <a:bodyPr wrap="square" rtlCol="0">
            <a:spAutoFit/>
          </a:bodyPr>
          <a:lstStyle/>
          <a:p>
            <a:pPr algn="ctr"/>
            <a:r>
              <a:rPr lang="zh-CN" altLang="en-US" sz="2400">
                <a:latin typeface="微软雅黑" panose="020B0503020204020204" pitchFamily="34" charset="-122"/>
                <a:ea typeface="微软雅黑" panose="020B0503020204020204" pitchFamily="34" charset="-122"/>
              </a:rPr>
              <a:t>目</a:t>
            </a:r>
            <a:endParaRPr lang="zh-CN" altLang="en-US" sz="2400">
              <a:latin typeface="微软雅黑" panose="020B0503020204020204" pitchFamily="34" charset="-122"/>
              <a:ea typeface="微软雅黑" panose="020B0503020204020204" pitchFamily="34" charset="-122"/>
            </a:endParaRPr>
          </a:p>
        </p:txBody>
      </p:sp>
      <p:sp>
        <p:nvSpPr>
          <p:cNvPr id="24" name="文本框 23"/>
          <p:cNvSpPr txBox="1"/>
          <p:nvPr/>
        </p:nvSpPr>
        <p:spPr>
          <a:xfrm>
            <a:off x="6831725" y="5915264"/>
            <a:ext cx="809297" cy="461665"/>
          </a:xfrm>
          <a:prstGeom prst="rect">
            <a:avLst/>
          </a:prstGeom>
          <a:noFill/>
        </p:spPr>
        <p:txBody>
          <a:bodyPr wrap="square" rtlCol="0">
            <a:spAutoFit/>
          </a:bodyPr>
          <a:lstStyle/>
          <a:p>
            <a:pPr algn="ctr"/>
            <a:r>
              <a:rPr lang="zh-CN" altLang="en-US" sz="2400">
                <a:latin typeface="微软雅黑" panose="020B0503020204020204" pitchFamily="34" charset="-122"/>
                <a:ea typeface="微软雅黑" panose="020B0503020204020204" pitchFamily="34" charset="-122"/>
              </a:rPr>
              <a:t>策</a:t>
            </a:r>
            <a:endParaRPr lang="zh-CN" altLang="en-US" sz="2400">
              <a:latin typeface="微软雅黑" panose="020B0503020204020204" pitchFamily="34" charset="-122"/>
              <a:ea typeface="微软雅黑" panose="020B0503020204020204" pitchFamily="34" charset="-122"/>
            </a:endParaRPr>
          </a:p>
        </p:txBody>
      </p:sp>
      <p:sp>
        <p:nvSpPr>
          <p:cNvPr id="25" name="文本框 24"/>
          <p:cNvSpPr txBox="1"/>
          <p:nvPr/>
        </p:nvSpPr>
        <p:spPr>
          <a:xfrm>
            <a:off x="4330263" y="5915264"/>
            <a:ext cx="809297" cy="461665"/>
          </a:xfrm>
          <a:prstGeom prst="rect">
            <a:avLst/>
          </a:prstGeom>
          <a:noFill/>
        </p:spPr>
        <p:txBody>
          <a:bodyPr wrap="square" rtlCol="0">
            <a:spAutoFit/>
          </a:bodyPr>
          <a:lstStyle/>
          <a:p>
            <a:pPr algn="ctr"/>
            <a:r>
              <a:rPr lang="zh-CN" altLang="en-US" sz="2400">
                <a:latin typeface="微软雅黑" panose="020B0503020204020204" pitchFamily="34" charset="-122"/>
                <a:ea typeface="微软雅黑" panose="020B0503020204020204" pitchFamily="34" charset="-122"/>
              </a:rPr>
              <a:t>目</a:t>
            </a:r>
            <a:endParaRPr lang="zh-CN" altLang="en-US" sz="2400">
              <a:latin typeface="微软雅黑" panose="020B0503020204020204" pitchFamily="34" charset="-122"/>
              <a:ea typeface="微软雅黑" panose="020B0503020204020204" pitchFamily="34" charset="-122"/>
            </a:endParaRPr>
          </a:p>
        </p:txBody>
      </p:sp>
      <p:sp>
        <p:nvSpPr>
          <p:cNvPr id="26" name="文本框 25"/>
          <p:cNvSpPr txBox="1"/>
          <p:nvPr/>
        </p:nvSpPr>
        <p:spPr>
          <a:xfrm>
            <a:off x="9333187" y="5915264"/>
            <a:ext cx="809297" cy="461665"/>
          </a:xfrm>
          <a:prstGeom prst="rect">
            <a:avLst/>
          </a:prstGeom>
          <a:noFill/>
        </p:spPr>
        <p:txBody>
          <a:bodyPr wrap="square" rtlCol="0">
            <a:spAutoFit/>
          </a:bodyPr>
          <a:lstStyle/>
          <a:p>
            <a:pPr algn="ctr"/>
            <a:r>
              <a:rPr lang="zh-CN" altLang="en-US" sz="2400">
                <a:latin typeface="微软雅黑" panose="020B0503020204020204" pitchFamily="34" charset="-122"/>
                <a:ea typeface="微软雅黑" panose="020B0503020204020204" pitchFamily="34" charset="-122"/>
              </a:rPr>
              <a:t>量</a:t>
            </a:r>
            <a:endParaRPr lang="zh-CN" altLang="en-US" sz="2400">
              <a:latin typeface="微软雅黑" panose="020B0503020204020204" pitchFamily="34" charset="-122"/>
              <a:ea typeface="微软雅黑" panose="020B0503020204020204" pitchFamily="34" charset="-122"/>
            </a:endParaRPr>
          </a:p>
        </p:txBody>
      </p:sp>
      <p:sp>
        <p:nvSpPr>
          <p:cNvPr id="27" name="右大括号 26"/>
          <p:cNvSpPr/>
          <p:nvPr/>
        </p:nvSpPr>
        <p:spPr>
          <a:xfrm rot="16200000">
            <a:off x="3064356" y="426257"/>
            <a:ext cx="584775" cy="2919250"/>
          </a:xfrm>
          <a:prstGeom prst="rightBrace">
            <a:avLst/>
          </a:prstGeom>
          <a:ln w="28575">
            <a:solidFill>
              <a:srgbClr val="795696"/>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28" name="右大括号 27"/>
          <p:cNvSpPr/>
          <p:nvPr/>
        </p:nvSpPr>
        <p:spPr>
          <a:xfrm rot="16200000">
            <a:off x="7998963" y="386846"/>
            <a:ext cx="584775" cy="2919250"/>
          </a:xfrm>
          <a:prstGeom prst="rightBrace">
            <a:avLst/>
          </a:prstGeom>
          <a:ln w="28575">
            <a:solidFill>
              <a:srgbClr val="795696"/>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30" name="文本框 29"/>
          <p:cNvSpPr txBox="1"/>
          <p:nvPr/>
        </p:nvSpPr>
        <p:spPr>
          <a:xfrm>
            <a:off x="7462345" y="1064367"/>
            <a:ext cx="2395047" cy="800219"/>
          </a:xfrm>
          <a:prstGeom prst="rect">
            <a:avLst/>
          </a:prstGeom>
          <a:noFill/>
        </p:spPr>
        <p:txBody>
          <a:bodyPr wrap="square">
            <a:spAutoFit/>
          </a:bodyPr>
          <a:lstStyle/>
          <a:p>
            <a:r>
              <a:rPr lang="en-US" altLang="zh-CN" sz="2400" b="1">
                <a:solidFill>
                  <a:srgbClr val="795696"/>
                </a:solidFill>
                <a:latin typeface="微软雅黑" panose="020B0503020204020204" pitchFamily="34" charset="-122"/>
                <a:ea typeface="微软雅黑" panose="020B0503020204020204" pitchFamily="34" charset="-122"/>
              </a:rPr>
              <a:t>How </a:t>
            </a:r>
            <a:r>
              <a:rPr lang="zh-CN" altLang="en-US" sz="2400" b="1">
                <a:solidFill>
                  <a:srgbClr val="795696"/>
                </a:solidFill>
                <a:latin typeface="微软雅黑" panose="020B0503020204020204" pitchFamily="34" charset="-122"/>
                <a:ea typeface="微软雅黑" panose="020B0503020204020204" pitchFamily="34" charset="-122"/>
              </a:rPr>
              <a:t>怎样做</a:t>
            </a:r>
            <a:endParaRPr lang="en-US" altLang="zh-CN" sz="2400" b="1">
              <a:solidFill>
                <a:srgbClr val="795696"/>
              </a:solidFill>
              <a:latin typeface="微软雅黑" panose="020B0503020204020204" pitchFamily="34" charset="-122"/>
              <a:ea typeface="微软雅黑" panose="020B0503020204020204" pitchFamily="34" charset="-122"/>
            </a:endParaRPr>
          </a:p>
          <a:p>
            <a:endParaRPr lang="en-US" altLang="zh-CN" sz="800">
              <a:latin typeface="微软雅黑" panose="020B0503020204020204" pitchFamily="34" charset="-122"/>
              <a:ea typeface="微软雅黑" panose="020B0503020204020204" pitchFamily="34" charset="-122"/>
            </a:endParaRPr>
          </a:p>
          <a:p>
            <a:pPr algn="r"/>
            <a:r>
              <a:rPr lang="zh-CN" altLang="en-US" sz="1400">
                <a:latin typeface="微软雅黑" panose="020B0503020204020204" pitchFamily="34" charset="-122"/>
                <a:ea typeface="微软雅黑" panose="020B0503020204020204" pitchFamily="34" charset="-122"/>
              </a:rPr>
              <a:t>花</a:t>
            </a:r>
            <a:r>
              <a:rPr lang="en-US" altLang="zh-CN" sz="1400">
                <a:latin typeface="微软雅黑" panose="020B0503020204020204" pitchFamily="34" charset="-122"/>
                <a:ea typeface="微软雅黑" panose="020B0503020204020204" pitchFamily="34" charset="-122"/>
              </a:rPr>
              <a:t>80%</a:t>
            </a:r>
            <a:r>
              <a:rPr lang="zh-CN" altLang="en-US" sz="1400">
                <a:latin typeface="微软雅黑" panose="020B0503020204020204" pitchFamily="34" charset="-122"/>
                <a:ea typeface="微软雅黑" panose="020B0503020204020204" pitchFamily="34" charset="-122"/>
              </a:rPr>
              <a:t>时间精力</a:t>
            </a:r>
            <a:endParaRPr lang="zh-CN" altLang="en-US" sz="1400">
              <a:latin typeface="微软雅黑" panose="020B0503020204020204" pitchFamily="34" charset="-122"/>
              <a:ea typeface="微软雅黑" panose="020B0503020204020204" pitchFamily="34" charset="-122"/>
            </a:endParaRPr>
          </a:p>
        </p:txBody>
      </p:sp>
      <p:sp>
        <p:nvSpPr>
          <p:cNvPr id="31" name="文本框 30"/>
          <p:cNvSpPr txBox="1"/>
          <p:nvPr/>
        </p:nvSpPr>
        <p:spPr>
          <a:xfrm>
            <a:off x="2478471" y="1064367"/>
            <a:ext cx="2621019" cy="800219"/>
          </a:xfrm>
          <a:prstGeom prst="rect">
            <a:avLst/>
          </a:prstGeom>
          <a:noFill/>
        </p:spPr>
        <p:txBody>
          <a:bodyPr wrap="square">
            <a:spAutoFit/>
          </a:bodyPr>
          <a:lstStyle/>
          <a:p>
            <a:r>
              <a:rPr lang="en-US" altLang="zh-CN" sz="2400" b="1">
                <a:solidFill>
                  <a:srgbClr val="795696"/>
                </a:solidFill>
                <a:latin typeface="微软雅黑" panose="020B0503020204020204" pitchFamily="34" charset="-122"/>
                <a:ea typeface="微软雅黑" panose="020B0503020204020204" pitchFamily="34" charset="-122"/>
              </a:rPr>
              <a:t>WHAT </a:t>
            </a:r>
            <a:r>
              <a:rPr lang="zh-CN" altLang="en-US" sz="2400" b="1">
                <a:solidFill>
                  <a:srgbClr val="795696"/>
                </a:solidFill>
                <a:latin typeface="微软雅黑" panose="020B0503020204020204" pitchFamily="34" charset="-122"/>
                <a:ea typeface="微软雅黑" panose="020B0503020204020204" pitchFamily="34" charset="-122"/>
              </a:rPr>
              <a:t>是什么</a:t>
            </a:r>
            <a:endParaRPr lang="en-US" altLang="zh-CN" sz="2400" b="1">
              <a:solidFill>
                <a:srgbClr val="795696"/>
              </a:solidFill>
              <a:latin typeface="微软雅黑" panose="020B0503020204020204" pitchFamily="34" charset="-122"/>
              <a:ea typeface="微软雅黑" panose="020B0503020204020204" pitchFamily="34" charset="-122"/>
            </a:endParaRPr>
          </a:p>
          <a:p>
            <a:endParaRPr lang="en-US" altLang="zh-CN" sz="800">
              <a:latin typeface="微软雅黑" panose="020B0503020204020204" pitchFamily="34" charset="-122"/>
              <a:ea typeface="微软雅黑" panose="020B0503020204020204" pitchFamily="34" charset="-122"/>
            </a:endParaRPr>
          </a:p>
          <a:p>
            <a:pPr algn="r"/>
            <a:r>
              <a:rPr lang="zh-CN" altLang="en-US" sz="1400">
                <a:latin typeface="微软雅黑" panose="020B0503020204020204" pitchFamily="34" charset="-122"/>
                <a:ea typeface="微软雅黑" panose="020B0503020204020204" pitchFamily="34" charset="-122"/>
              </a:rPr>
              <a:t>花</a:t>
            </a:r>
            <a:r>
              <a:rPr lang="en-US" altLang="zh-CN" sz="1400">
                <a:latin typeface="微软雅黑" panose="020B0503020204020204" pitchFamily="34" charset="-122"/>
                <a:ea typeface="微软雅黑" panose="020B0503020204020204" pitchFamily="34" charset="-122"/>
              </a:rPr>
              <a:t>20%</a:t>
            </a:r>
            <a:r>
              <a:rPr lang="zh-CN" altLang="en-US" sz="1400">
                <a:latin typeface="微软雅黑" panose="020B0503020204020204" pitchFamily="34" charset="-122"/>
                <a:ea typeface="微软雅黑" panose="020B0503020204020204" pitchFamily="34" charset="-122"/>
              </a:rPr>
              <a:t>时间精力</a:t>
            </a:r>
            <a:endParaRPr lang="zh-CN" altLang="en-US" sz="1400">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5:prstTrans prst="peelOff"/>
      </p:transition>
    </mc:Choice>
    <mc:Fallback>
      <p:transition spd="slow">
        <p:fade/>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 name="AutoShape 17"/>
          <p:cNvSpPr>
            <a:spLocks noChangeArrowheads="1"/>
          </p:cNvSpPr>
          <p:nvPr/>
        </p:nvSpPr>
        <p:spPr bwMode="auto">
          <a:xfrm rot="5400000" flipH="1">
            <a:off x="5376071" y="3757773"/>
            <a:ext cx="1384300" cy="350837"/>
          </a:xfrm>
          <a:prstGeom prst="parallelogram">
            <a:avLst>
              <a:gd name="adj" fmla="val 98643"/>
            </a:avLst>
          </a:prstGeom>
          <a:solidFill>
            <a:srgbClr val="808080"/>
          </a:solidFill>
          <a:ln w="6350">
            <a:solidFill>
              <a:srgbClr val="CCCCCC"/>
            </a:solidFill>
            <a:miter lim="800000"/>
          </a:ln>
        </p:spPr>
        <p:txBody>
          <a:bodyPr rot="10800000" vert="eaVert" wrap="none" lIns="36000" tIns="36000" rIns="36000" bIns="36000" anchor="ctr"/>
          <a:lstStyle/>
          <a:p>
            <a:pPr algn="ctr" fontAlgn="base">
              <a:spcBef>
                <a:spcPct val="0"/>
              </a:spcBef>
              <a:spcAft>
                <a:spcPct val="0"/>
              </a:spcAft>
            </a:pPr>
            <a:endParaRPr lang="en-GB" sz="1300">
              <a:solidFill>
                <a:srgbClr val="795696"/>
              </a:solidFill>
              <a:latin typeface="微软雅黑" panose="020B0503020204020204" pitchFamily="34" charset="-122"/>
              <a:ea typeface="微软雅黑" panose="020B0503020204020204" pitchFamily="34" charset="-122"/>
            </a:endParaRPr>
          </a:p>
        </p:txBody>
      </p:sp>
      <p:sp>
        <p:nvSpPr>
          <p:cNvPr id="46" name="Rectangle 7"/>
          <p:cNvSpPr>
            <a:spLocks noChangeArrowheads="1"/>
          </p:cNvSpPr>
          <p:nvPr/>
        </p:nvSpPr>
        <p:spPr bwMode="auto">
          <a:xfrm>
            <a:off x="4821240" y="3576007"/>
            <a:ext cx="1065212" cy="1046163"/>
          </a:xfrm>
          <a:prstGeom prst="rect">
            <a:avLst/>
          </a:prstGeom>
          <a:solidFill>
            <a:srgbClr val="808080"/>
          </a:solidFill>
          <a:ln w="6350">
            <a:solidFill>
              <a:srgbClr val="CCCCCC"/>
            </a:solidFill>
            <a:miter lim="800000"/>
          </a:ln>
        </p:spPr>
        <p:txBody>
          <a:bodyPr lIns="45720" tIns="46038" rIns="92075" bIns="46038" anchor="ctr"/>
          <a:lstStyle/>
          <a:p>
            <a:pPr marL="114300" indent="-114300" eaLnBrk="0" fontAlgn="base" hangingPunct="0">
              <a:spcBef>
                <a:spcPct val="30000"/>
              </a:spcBef>
              <a:spcAft>
                <a:spcPct val="0"/>
              </a:spcAft>
              <a:buClr>
                <a:srgbClr val="C0C0C0"/>
              </a:buClr>
            </a:pPr>
            <a:endParaRPr lang="en-GB" sz="1300">
              <a:solidFill>
                <a:srgbClr val="FFFFFF"/>
              </a:solidFill>
              <a:latin typeface="微软雅黑" panose="020B0503020204020204" pitchFamily="34" charset="-122"/>
              <a:ea typeface="微软雅黑" panose="020B0503020204020204" pitchFamily="34" charset="-122"/>
            </a:endParaRPr>
          </a:p>
        </p:txBody>
      </p:sp>
      <p:sp>
        <p:nvSpPr>
          <p:cNvPr id="47" name="AutoShape 13"/>
          <p:cNvSpPr>
            <a:spLocks noChangeArrowheads="1"/>
          </p:cNvSpPr>
          <p:nvPr/>
        </p:nvSpPr>
        <p:spPr bwMode="auto">
          <a:xfrm>
            <a:off x="4821240" y="3237870"/>
            <a:ext cx="1400175" cy="338138"/>
          </a:xfrm>
          <a:prstGeom prst="parallelogram">
            <a:avLst>
              <a:gd name="adj" fmla="val 100070"/>
            </a:avLst>
          </a:prstGeom>
          <a:solidFill>
            <a:srgbClr val="808080"/>
          </a:solidFill>
          <a:ln w="6350">
            <a:solidFill>
              <a:srgbClr val="CCCCCC"/>
            </a:solidFill>
            <a:miter lim="800000"/>
          </a:ln>
        </p:spPr>
        <p:txBody>
          <a:bodyPr wrap="none" lIns="36000" tIns="36000" rIns="36000" bIns="36000" anchor="ctr"/>
          <a:lstStyle/>
          <a:p>
            <a:pPr algn="ctr" fontAlgn="base">
              <a:spcBef>
                <a:spcPct val="0"/>
              </a:spcBef>
              <a:spcAft>
                <a:spcPct val="0"/>
              </a:spcAft>
            </a:pPr>
            <a:endParaRPr lang="en-GB" sz="1300">
              <a:solidFill>
                <a:srgbClr val="FFFFFF"/>
              </a:solidFill>
              <a:latin typeface="微软雅黑" panose="020B0503020204020204" pitchFamily="34" charset="-122"/>
              <a:ea typeface="微软雅黑" panose="020B0503020204020204" pitchFamily="34" charset="-122"/>
            </a:endParaRPr>
          </a:p>
        </p:txBody>
      </p:sp>
      <p:sp>
        <p:nvSpPr>
          <p:cNvPr id="49" name="AutoShape 17"/>
          <p:cNvSpPr>
            <a:spLocks noChangeArrowheads="1"/>
          </p:cNvSpPr>
          <p:nvPr/>
        </p:nvSpPr>
        <p:spPr bwMode="auto">
          <a:xfrm rot="5400000" flipH="1">
            <a:off x="6594475" y="3742354"/>
            <a:ext cx="1384300" cy="350837"/>
          </a:xfrm>
          <a:prstGeom prst="parallelogram">
            <a:avLst>
              <a:gd name="adj" fmla="val 98643"/>
            </a:avLst>
          </a:prstGeom>
          <a:solidFill>
            <a:srgbClr val="BCBEC0"/>
          </a:solidFill>
          <a:ln w="6350">
            <a:solidFill>
              <a:srgbClr val="CCCCCC"/>
            </a:solidFill>
            <a:miter lim="800000"/>
          </a:ln>
        </p:spPr>
        <p:txBody>
          <a:bodyPr rot="10800000" vert="eaVert" wrap="none" lIns="36000" tIns="36000" rIns="36000" bIns="36000" anchor="ctr"/>
          <a:lstStyle/>
          <a:p>
            <a:pPr algn="ctr" fontAlgn="base">
              <a:spcBef>
                <a:spcPct val="0"/>
              </a:spcBef>
              <a:spcAft>
                <a:spcPct val="0"/>
              </a:spcAft>
            </a:pPr>
            <a:endParaRPr lang="en-GB" sz="1300">
              <a:solidFill>
                <a:srgbClr val="FFFFFF"/>
              </a:solidFill>
              <a:latin typeface="微软雅黑" panose="020B0503020204020204" pitchFamily="34" charset="-122"/>
              <a:ea typeface="微软雅黑" panose="020B0503020204020204" pitchFamily="34" charset="-122"/>
            </a:endParaRPr>
          </a:p>
        </p:txBody>
      </p:sp>
      <p:sp>
        <p:nvSpPr>
          <p:cNvPr id="50" name="Rectangle 7"/>
          <p:cNvSpPr>
            <a:spLocks noChangeArrowheads="1"/>
          </p:cNvSpPr>
          <p:nvPr/>
        </p:nvSpPr>
        <p:spPr bwMode="auto">
          <a:xfrm>
            <a:off x="6045995" y="3572832"/>
            <a:ext cx="1065212" cy="1046163"/>
          </a:xfrm>
          <a:prstGeom prst="rect">
            <a:avLst/>
          </a:prstGeom>
          <a:solidFill>
            <a:schemeClr val="bg1"/>
          </a:solidFill>
          <a:ln w="6350">
            <a:solidFill>
              <a:srgbClr val="CCCCCC"/>
            </a:solidFill>
            <a:miter lim="800000"/>
          </a:ln>
        </p:spPr>
        <p:txBody>
          <a:bodyPr lIns="45720" tIns="46038" rIns="92075" bIns="46038" anchor="ctr"/>
          <a:lstStyle/>
          <a:p>
            <a:pPr marL="114300" indent="-114300" eaLnBrk="0" fontAlgn="base" hangingPunct="0">
              <a:spcBef>
                <a:spcPct val="30000"/>
              </a:spcBef>
              <a:spcAft>
                <a:spcPct val="0"/>
              </a:spcAft>
              <a:buClr>
                <a:srgbClr val="C0C0C0"/>
              </a:buClr>
            </a:pPr>
            <a:endParaRPr lang="en-GB" sz="1300">
              <a:solidFill>
                <a:srgbClr val="FFFFFF"/>
              </a:solidFill>
              <a:latin typeface="微软雅黑" panose="020B0503020204020204" pitchFamily="34" charset="-122"/>
              <a:ea typeface="微软雅黑" panose="020B0503020204020204" pitchFamily="34" charset="-122"/>
            </a:endParaRPr>
          </a:p>
        </p:txBody>
      </p:sp>
      <p:sp>
        <p:nvSpPr>
          <p:cNvPr id="51" name="AutoShape 13"/>
          <p:cNvSpPr>
            <a:spLocks noChangeArrowheads="1"/>
          </p:cNvSpPr>
          <p:nvPr/>
        </p:nvSpPr>
        <p:spPr bwMode="auto">
          <a:xfrm>
            <a:off x="6052345" y="3225170"/>
            <a:ext cx="1400175" cy="338138"/>
          </a:xfrm>
          <a:prstGeom prst="parallelogram">
            <a:avLst>
              <a:gd name="adj" fmla="val 100070"/>
            </a:avLst>
          </a:prstGeom>
          <a:solidFill>
            <a:srgbClr val="E6E7E8"/>
          </a:solidFill>
          <a:ln w="6350">
            <a:solidFill>
              <a:srgbClr val="CCCCCC"/>
            </a:solidFill>
            <a:miter lim="800000"/>
          </a:ln>
        </p:spPr>
        <p:txBody>
          <a:bodyPr wrap="none" lIns="36000" tIns="36000" rIns="36000" bIns="36000" anchor="ctr"/>
          <a:lstStyle/>
          <a:p>
            <a:pPr algn="ctr" fontAlgn="base">
              <a:spcBef>
                <a:spcPct val="0"/>
              </a:spcBef>
              <a:spcAft>
                <a:spcPct val="0"/>
              </a:spcAft>
            </a:pPr>
            <a:endParaRPr lang="en-GB" sz="1300">
              <a:solidFill>
                <a:srgbClr val="FFFFFF"/>
              </a:solidFill>
              <a:latin typeface="微软雅黑" panose="020B0503020204020204" pitchFamily="34" charset="-122"/>
              <a:ea typeface="微软雅黑" panose="020B0503020204020204" pitchFamily="34" charset="-122"/>
            </a:endParaRPr>
          </a:p>
        </p:txBody>
      </p:sp>
      <p:sp>
        <p:nvSpPr>
          <p:cNvPr id="23" name="AutoShape 17"/>
          <p:cNvSpPr>
            <a:spLocks noChangeArrowheads="1"/>
          </p:cNvSpPr>
          <p:nvPr/>
        </p:nvSpPr>
        <p:spPr bwMode="auto">
          <a:xfrm rot="5400000" flipH="1">
            <a:off x="5398295" y="2577129"/>
            <a:ext cx="1384300" cy="350837"/>
          </a:xfrm>
          <a:prstGeom prst="parallelogram">
            <a:avLst>
              <a:gd name="adj" fmla="val 98643"/>
            </a:avLst>
          </a:prstGeom>
          <a:solidFill>
            <a:srgbClr val="BCBEC0"/>
          </a:solidFill>
          <a:ln w="6350">
            <a:solidFill>
              <a:srgbClr val="CCCCCC"/>
            </a:solidFill>
            <a:miter lim="800000"/>
          </a:ln>
        </p:spPr>
        <p:txBody>
          <a:bodyPr rot="10800000" vert="eaVert" wrap="none" lIns="36000" tIns="36000" rIns="36000" bIns="36000" anchor="ctr"/>
          <a:lstStyle/>
          <a:p>
            <a:pPr algn="ctr" fontAlgn="base">
              <a:spcBef>
                <a:spcPct val="0"/>
              </a:spcBef>
              <a:spcAft>
                <a:spcPct val="0"/>
              </a:spcAft>
            </a:pPr>
            <a:endParaRPr lang="en-GB" sz="1300">
              <a:solidFill>
                <a:srgbClr val="795696"/>
              </a:solidFill>
              <a:latin typeface="微软雅黑" panose="020B0503020204020204" pitchFamily="34" charset="-122"/>
              <a:ea typeface="微软雅黑" panose="020B0503020204020204" pitchFamily="34" charset="-122"/>
            </a:endParaRPr>
          </a:p>
        </p:txBody>
      </p:sp>
      <p:sp>
        <p:nvSpPr>
          <p:cNvPr id="8" name="Rectangle 7"/>
          <p:cNvSpPr>
            <a:spLocks noChangeArrowheads="1"/>
          </p:cNvSpPr>
          <p:nvPr/>
        </p:nvSpPr>
        <p:spPr bwMode="auto">
          <a:xfrm>
            <a:off x="4843464" y="2404888"/>
            <a:ext cx="1065212" cy="1046163"/>
          </a:xfrm>
          <a:prstGeom prst="rect">
            <a:avLst/>
          </a:prstGeom>
          <a:solidFill>
            <a:schemeClr val="bg1"/>
          </a:solidFill>
          <a:ln w="6350">
            <a:solidFill>
              <a:srgbClr val="CCCCCC"/>
            </a:solidFill>
            <a:miter lim="800000"/>
          </a:ln>
        </p:spPr>
        <p:txBody>
          <a:bodyPr lIns="45720" tIns="46038" rIns="92075" bIns="46038" anchor="ctr"/>
          <a:lstStyle/>
          <a:p>
            <a:pPr marL="114300" indent="-114300" eaLnBrk="0" fontAlgn="base" hangingPunct="0">
              <a:spcBef>
                <a:spcPct val="30000"/>
              </a:spcBef>
              <a:spcAft>
                <a:spcPct val="0"/>
              </a:spcAft>
              <a:buClr>
                <a:srgbClr val="C0C0C0"/>
              </a:buClr>
            </a:pPr>
            <a:endParaRPr lang="en-GB" sz="1300">
              <a:solidFill>
                <a:srgbClr val="FFFFFF"/>
              </a:solidFill>
              <a:latin typeface="微软雅黑" panose="020B0503020204020204" pitchFamily="34" charset="-122"/>
              <a:ea typeface="微软雅黑" panose="020B0503020204020204" pitchFamily="34" charset="-122"/>
            </a:endParaRPr>
          </a:p>
        </p:txBody>
      </p:sp>
      <p:sp>
        <p:nvSpPr>
          <p:cNvPr id="14" name="AutoShape 13"/>
          <p:cNvSpPr>
            <a:spLocks noChangeArrowheads="1"/>
          </p:cNvSpPr>
          <p:nvPr/>
        </p:nvSpPr>
        <p:spPr bwMode="auto">
          <a:xfrm>
            <a:off x="4843464" y="2066751"/>
            <a:ext cx="1400175" cy="338138"/>
          </a:xfrm>
          <a:prstGeom prst="parallelogram">
            <a:avLst>
              <a:gd name="adj" fmla="val 100070"/>
            </a:avLst>
          </a:prstGeom>
          <a:solidFill>
            <a:srgbClr val="E6E7E8"/>
          </a:solidFill>
          <a:ln w="6350">
            <a:solidFill>
              <a:srgbClr val="CCCCCC"/>
            </a:solidFill>
            <a:miter lim="800000"/>
          </a:ln>
        </p:spPr>
        <p:txBody>
          <a:bodyPr wrap="none" lIns="36000" tIns="36000" rIns="36000" bIns="36000" anchor="ctr"/>
          <a:lstStyle/>
          <a:p>
            <a:pPr algn="ctr" fontAlgn="base">
              <a:spcBef>
                <a:spcPct val="0"/>
              </a:spcBef>
              <a:spcAft>
                <a:spcPct val="0"/>
              </a:spcAft>
            </a:pPr>
            <a:endParaRPr lang="en-GB" sz="1300">
              <a:solidFill>
                <a:srgbClr val="FFFFFF"/>
              </a:solidFill>
              <a:latin typeface="微软雅黑" panose="020B0503020204020204" pitchFamily="34" charset="-122"/>
              <a:ea typeface="微软雅黑" panose="020B0503020204020204" pitchFamily="34" charset="-122"/>
            </a:endParaRPr>
          </a:p>
        </p:txBody>
      </p:sp>
      <p:sp>
        <p:nvSpPr>
          <p:cNvPr id="41" name="AutoShape 17"/>
          <p:cNvSpPr>
            <a:spLocks noChangeArrowheads="1"/>
          </p:cNvSpPr>
          <p:nvPr/>
        </p:nvSpPr>
        <p:spPr bwMode="auto">
          <a:xfrm rot="5400000" flipH="1">
            <a:off x="6594475" y="2577129"/>
            <a:ext cx="1384300" cy="350837"/>
          </a:xfrm>
          <a:prstGeom prst="parallelogram">
            <a:avLst>
              <a:gd name="adj" fmla="val 98643"/>
            </a:avLst>
          </a:prstGeom>
          <a:solidFill>
            <a:srgbClr val="BCBEC0"/>
          </a:solidFill>
          <a:ln w="6350">
            <a:solidFill>
              <a:srgbClr val="CCCCCC"/>
            </a:solidFill>
            <a:miter lim="800000"/>
          </a:ln>
        </p:spPr>
        <p:txBody>
          <a:bodyPr rot="10800000" vert="eaVert" wrap="none" lIns="36000" tIns="36000" rIns="36000" bIns="36000" anchor="ctr"/>
          <a:lstStyle/>
          <a:p>
            <a:pPr algn="ctr" fontAlgn="base">
              <a:spcBef>
                <a:spcPct val="0"/>
              </a:spcBef>
              <a:spcAft>
                <a:spcPct val="0"/>
              </a:spcAft>
            </a:pPr>
            <a:endParaRPr lang="en-GB" sz="1300">
              <a:solidFill>
                <a:srgbClr val="FFFFFF"/>
              </a:solidFill>
              <a:latin typeface="微软雅黑" panose="020B0503020204020204" pitchFamily="34" charset="-122"/>
              <a:ea typeface="微软雅黑" panose="020B0503020204020204" pitchFamily="34" charset="-122"/>
            </a:endParaRPr>
          </a:p>
        </p:txBody>
      </p:sp>
      <p:sp>
        <p:nvSpPr>
          <p:cNvPr id="42" name="Rectangle 7"/>
          <p:cNvSpPr>
            <a:spLocks noChangeArrowheads="1"/>
          </p:cNvSpPr>
          <p:nvPr/>
        </p:nvSpPr>
        <p:spPr bwMode="auto">
          <a:xfrm>
            <a:off x="6039644" y="2404888"/>
            <a:ext cx="1065212" cy="1046163"/>
          </a:xfrm>
          <a:prstGeom prst="rect">
            <a:avLst/>
          </a:prstGeom>
          <a:solidFill>
            <a:schemeClr val="bg1"/>
          </a:solidFill>
          <a:ln w="6350">
            <a:solidFill>
              <a:srgbClr val="CCCCCC"/>
            </a:solidFill>
            <a:miter lim="800000"/>
          </a:ln>
        </p:spPr>
        <p:txBody>
          <a:bodyPr lIns="45720" tIns="46038" rIns="92075" bIns="46038" anchor="ctr"/>
          <a:lstStyle/>
          <a:p>
            <a:pPr marL="114300" indent="-114300" eaLnBrk="0" fontAlgn="base" hangingPunct="0">
              <a:spcBef>
                <a:spcPct val="30000"/>
              </a:spcBef>
              <a:spcAft>
                <a:spcPct val="0"/>
              </a:spcAft>
              <a:buClr>
                <a:srgbClr val="C0C0C0"/>
              </a:buClr>
            </a:pPr>
            <a:endParaRPr lang="en-GB" sz="1300">
              <a:solidFill>
                <a:srgbClr val="FFFFFF"/>
              </a:solidFill>
              <a:latin typeface="微软雅黑" panose="020B0503020204020204" pitchFamily="34" charset="-122"/>
              <a:ea typeface="微软雅黑" panose="020B0503020204020204" pitchFamily="34" charset="-122"/>
            </a:endParaRPr>
          </a:p>
        </p:txBody>
      </p:sp>
      <p:sp>
        <p:nvSpPr>
          <p:cNvPr id="43" name="AutoShape 13"/>
          <p:cNvSpPr>
            <a:spLocks noChangeArrowheads="1"/>
          </p:cNvSpPr>
          <p:nvPr/>
        </p:nvSpPr>
        <p:spPr bwMode="auto">
          <a:xfrm>
            <a:off x="6039644" y="2066751"/>
            <a:ext cx="1400175" cy="338138"/>
          </a:xfrm>
          <a:prstGeom prst="parallelogram">
            <a:avLst>
              <a:gd name="adj" fmla="val 100070"/>
            </a:avLst>
          </a:prstGeom>
          <a:solidFill>
            <a:srgbClr val="E6E7E8"/>
          </a:solidFill>
          <a:ln w="6350">
            <a:solidFill>
              <a:srgbClr val="CCCCCC"/>
            </a:solidFill>
            <a:miter lim="800000"/>
          </a:ln>
        </p:spPr>
        <p:txBody>
          <a:bodyPr wrap="none" lIns="36000" tIns="36000" rIns="36000" bIns="36000" anchor="ctr"/>
          <a:lstStyle/>
          <a:p>
            <a:pPr algn="ctr" fontAlgn="base">
              <a:spcBef>
                <a:spcPct val="0"/>
              </a:spcBef>
              <a:spcAft>
                <a:spcPct val="0"/>
              </a:spcAft>
            </a:pPr>
            <a:endParaRPr lang="en-GB" sz="1300">
              <a:solidFill>
                <a:srgbClr val="FFFFFF"/>
              </a:solidFill>
              <a:latin typeface="微软雅黑" panose="020B0503020204020204" pitchFamily="34" charset="-122"/>
              <a:ea typeface="微软雅黑" panose="020B0503020204020204" pitchFamily="34" charset="-122"/>
            </a:endParaRPr>
          </a:p>
        </p:txBody>
      </p:sp>
      <p:sp>
        <p:nvSpPr>
          <p:cNvPr id="53" name="AutoShape 17"/>
          <p:cNvSpPr>
            <a:spLocks noChangeArrowheads="1"/>
          </p:cNvSpPr>
          <p:nvPr/>
        </p:nvSpPr>
        <p:spPr bwMode="auto">
          <a:xfrm rot="5400000" flipH="1">
            <a:off x="4876406" y="4218148"/>
            <a:ext cx="1384300" cy="350837"/>
          </a:xfrm>
          <a:prstGeom prst="parallelogram">
            <a:avLst>
              <a:gd name="adj" fmla="val 98643"/>
            </a:avLst>
          </a:prstGeom>
          <a:solidFill>
            <a:srgbClr val="DED1E5"/>
          </a:solidFill>
          <a:ln w="6350">
            <a:solidFill>
              <a:srgbClr val="795696"/>
            </a:solidFill>
            <a:miter lim="800000"/>
          </a:ln>
        </p:spPr>
        <p:txBody>
          <a:bodyPr rot="10800000" vert="eaVert" wrap="none" lIns="36000" tIns="36000" rIns="36000" bIns="36000" anchor="ctr"/>
          <a:lstStyle/>
          <a:p>
            <a:pPr algn="ctr" fontAlgn="base">
              <a:spcBef>
                <a:spcPct val="0"/>
              </a:spcBef>
              <a:spcAft>
                <a:spcPct val="0"/>
              </a:spcAft>
            </a:pPr>
            <a:endParaRPr lang="en-GB" sz="1300">
              <a:solidFill>
                <a:srgbClr val="795696"/>
              </a:solidFill>
              <a:latin typeface="微软雅黑" panose="020B0503020204020204" pitchFamily="34" charset="-122"/>
              <a:ea typeface="微软雅黑" panose="020B0503020204020204" pitchFamily="34" charset="-122"/>
            </a:endParaRPr>
          </a:p>
        </p:txBody>
      </p:sp>
      <p:sp>
        <p:nvSpPr>
          <p:cNvPr id="54" name="Rectangle 7"/>
          <p:cNvSpPr>
            <a:spLocks noChangeArrowheads="1"/>
          </p:cNvSpPr>
          <p:nvPr/>
        </p:nvSpPr>
        <p:spPr bwMode="auto">
          <a:xfrm>
            <a:off x="4324750" y="4052257"/>
            <a:ext cx="1065212" cy="1046163"/>
          </a:xfrm>
          <a:prstGeom prst="rect">
            <a:avLst/>
          </a:prstGeom>
          <a:solidFill>
            <a:schemeClr val="bg1"/>
          </a:solidFill>
          <a:ln w="6350">
            <a:solidFill>
              <a:srgbClr val="795696"/>
            </a:solidFill>
            <a:miter lim="800000"/>
          </a:ln>
        </p:spPr>
        <p:txBody>
          <a:bodyPr lIns="45720" tIns="46038" rIns="92075" bIns="46038" anchor="ctr"/>
          <a:lstStyle/>
          <a:p>
            <a:pPr marL="114300" indent="-114300" algn="ctr" eaLnBrk="0" fontAlgn="base" hangingPunct="0">
              <a:spcBef>
                <a:spcPct val="30000"/>
              </a:spcBef>
              <a:spcAft>
                <a:spcPct val="0"/>
              </a:spcAft>
              <a:buClr>
                <a:srgbClr val="C0C0C0"/>
              </a:buClr>
            </a:pPr>
            <a:r>
              <a:rPr lang="zh-CN" altLang="en-US" sz="2800" b="1">
                <a:solidFill>
                  <a:srgbClr val="795696"/>
                </a:solidFill>
                <a:latin typeface="微软雅黑" panose="020B0503020204020204" pitchFamily="34" charset="-122"/>
                <a:ea typeface="微软雅黑" panose="020B0503020204020204" pitchFamily="34" charset="-122"/>
              </a:rPr>
              <a:t>场</a:t>
            </a:r>
            <a:endParaRPr lang="en-GB" sz="2800" b="1">
              <a:solidFill>
                <a:srgbClr val="795696"/>
              </a:solidFill>
              <a:latin typeface="微软雅黑" panose="020B0503020204020204" pitchFamily="34" charset="-122"/>
              <a:ea typeface="微软雅黑" panose="020B0503020204020204" pitchFamily="34" charset="-122"/>
            </a:endParaRPr>
          </a:p>
        </p:txBody>
      </p:sp>
      <p:sp>
        <p:nvSpPr>
          <p:cNvPr id="55" name="AutoShape 13"/>
          <p:cNvSpPr>
            <a:spLocks noChangeArrowheads="1"/>
          </p:cNvSpPr>
          <p:nvPr/>
        </p:nvSpPr>
        <p:spPr bwMode="auto">
          <a:xfrm>
            <a:off x="4324750" y="3714120"/>
            <a:ext cx="1400175" cy="338138"/>
          </a:xfrm>
          <a:prstGeom prst="parallelogram">
            <a:avLst>
              <a:gd name="adj" fmla="val 100070"/>
            </a:avLst>
          </a:prstGeom>
          <a:solidFill>
            <a:srgbClr val="BCBEC0"/>
          </a:solidFill>
          <a:ln w="6350">
            <a:solidFill>
              <a:srgbClr val="795696"/>
            </a:solidFill>
            <a:miter lim="800000"/>
          </a:ln>
        </p:spPr>
        <p:txBody>
          <a:bodyPr wrap="none" lIns="36000" tIns="36000" rIns="36000" bIns="36000" anchor="ctr"/>
          <a:lstStyle/>
          <a:p>
            <a:pPr algn="ctr" fontAlgn="base">
              <a:spcBef>
                <a:spcPct val="0"/>
              </a:spcBef>
              <a:spcAft>
                <a:spcPct val="0"/>
              </a:spcAft>
            </a:pPr>
            <a:endParaRPr lang="en-GB" sz="1300">
              <a:solidFill>
                <a:srgbClr val="FFFFFF"/>
              </a:solidFill>
              <a:latin typeface="微软雅黑" panose="020B0503020204020204" pitchFamily="34" charset="-122"/>
              <a:ea typeface="微软雅黑" panose="020B0503020204020204" pitchFamily="34" charset="-122"/>
            </a:endParaRPr>
          </a:p>
        </p:txBody>
      </p:sp>
      <p:sp>
        <p:nvSpPr>
          <p:cNvPr id="57" name="AutoShape 17"/>
          <p:cNvSpPr>
            <a:spLocks noChangeArrowheads="1"/>
          </p:cNvSpPr>
          <p:nvPr/>
        </p:nvSpPr>
        <p:spPr bwMode="auto">
          <a:xfrm rot="5400000" flipH="1">
            <a:off x="6072586" y="4218148"/>
            <a:ext cx="1384300" cy="350837"/>
          </a:xfrm>
          <a:prstGeom prst="parallelogram">
            <a:avLst>
              <a:gd name="adj" fmla="val 98643"/>
            </a:avLst>
          </a:prstGeom>
          <a:solidFill>
            <a:srgbClr val="DED1E5"/>
          </a:solidFill>
          <a:ln w="6350">
            <a:solidFill>
              <a:srgbClr val="795696"/>
            </a:solidFill>
            <a:miter lim="800000"/>
          </a:ln>
        </p:spPr>
        <p:txBody>
          <a:bodyPr rot="10800000" vert="eaVert" wrap="none" lIns="36000" tIns="36000" rIns="36000" bIns="36000" anchor="ctr"/>
          <a:lstStyle/>
          <a:p>
            <a:pPr algn="ctr" fontAlgn="base">
              <a:spcBef>
                <a:spcPct val="0"/>
              </a:spcBef>
              <a:spcAft>
                <a:spcPct val="0"/>
              </a:spcAft>
            </a:pPr>
            <a:endParaRPr lang="en-GB" sz="1300">
              <a:solidFill>
                <a:srgbClr val="FFFFFF"/>
              </a:solidFill>
              <a:latin typeface="微软雅黑" panose="020B0503020204020204" pitchFamily="34" charset="-122"/>
              <a:ea typeface="微软雅黑" panose="020B0503020204020204" pitchFamily="34" charset="-122"/>
            </a:endParaRPr>
          </a:p>
        </p:txBody>
      </p:sp>
      <p:sp>
        <p:nvSpPr>
          <p:cNvPr id="58" name="Rectangle 7"/>
          <p:cNvSpPr>
            <a:spLocks noChangeArrowheads="1"/>
          </p:cNvSpPr>
          <p:nvPr/>
        </p:nvSpPr>
        <p:spPr bwMode="auto">
          <a:xfrm>
            <a:off x="5520930" y="4052257"/>
            <a:ext cx="1065212" cy="1046163"/>
          </a:xfrm>
          <a:prstGeom prst="rect">
            <a:avLst/>
          </a:prstGeom>
          <a:solidFill>
            <a:schemeClr val="bg1"/>
          </a:solidFill>
          <a:ln w="6350">
            <a:solidFill>
              <a:srgbClr val="795696"/>
            </a:solidFill>
            <a:miter lim="800000"/>
          </a:ln>
        </p:spPr>
        <p:txBody>
          <a:bodyPr lIns="45720" tIns="46038" rIns="92075" bIns="46038" anchor="ctr"/>
          <a:lstStyle/>
          <a:p>
            <a:pPr marL="114300" indent="-114300" algn="ctr" eaLnBrk="0" fontAlgn="base" hangingPunct="0">
              <a:spcBef>
                <a:spcPct val="30000"/>
              </a:spcBef>
              <a:spcAft>
                <a:spcPct val="0"/>
              </a:spcAft>
              <a:buClr>
                <a:srgbClr val="C0C0C0"/>
              </a:buClr>
            </a:pPr>
            <a:r>
              <a:rPr lang="zh-CN" altLang="en-US" sz="2800" b="1">
                <a:solidFill>
                  <a:srgbClr val="795696"/>
                </a:solidFill>
                <a:latin typeface="微软雅黑" panose="020B0503020204020204" pitchFamily="34" charset="-122"/>
                <a:ea typeface="微软雅黑" panose="020B0503020204020204" pitchFamily="34" charset="-122"/>
              </a:rPr>
              <a:t>店</a:t>
            </a:r>
            <a:endParaRPr lang="en-GB" sz="2800" b="1">
              <a:solidFill>
                <a:srgbClr val="795696"/>
              </a:solidFill>
              <a:latin typeface="微软雅黑" panose="020B0503020204020204" pitchFamily="34" charset="-122"/>
              <a:ea typeface="微软雅黑" panose="020B0503020204020204" pitchFamily="34" charset="-122"/>
            </a:endParaRPr>
          </a:p>
        </p:txBody>
      </p:sp>
      <p:sp>
        <p:nvSpPr>
          <p:cNvPr id="59" name="AutoShape 13"/>
          <p:cNvSpPr>
            <a:spLocks noChangeArrowheads="1"/>
          </p:cNvSpPr>
          <p:nvPr/>
        </p:nvSpPr>
        <p:spPr bwMode="auto">
          <a:xfrm>
            <a:off x="5520930" y="3714120"/>
            <a:ext cx="1400175" cy="338138"/>
          </a:xfrm>
          <a:prstGeom prst="parallelogram">
            <a:avLst>
              <a:gd name="adj" fmla="val 100070"/>
            </a:avLst>
          </a:prstGeom>
          <a:solidFill>
            <a:srgbClr val="BCBEC0"/>
          </a:solidFill>
          <a:ln w="6350">
            <a:solidFill>
              <a:srgbClr val="795696"/>
            </a:solidFill>
            <a:miter lim="800000"/>
          </a:ln>
        </p:spPr>
        <p:txBody>
          <a:bodyPr wrap="none" lIns="36000" tIns="36000" rIns="36000" bIns="36000" anchor="ctr"/>
          <a:lstStyle/>
          <a:p>
            <a:pPr algn="ctr" fontAlgn="base">
              <a:spcBef>
                <a:spcPct val="0"/>
              </a:spcBef>
              <a:spcAft>
                <a:spcPct val="0"/>
              </a:spcAft>
            </a:pPr>
            <a:endParaRPr lang="en-GB" sz="1300">
              <a:solidFill>
                <a:srgbClr val="FFFFFF"/>
              </a:solidFill>
              <a:latin typeface="微软雅黑" panose="020B0503020204020204" pitchFamily="34" charset="-122"/>
              <a:ea typeface="微软雅黑" panose="020B0503020204020204" pitchFamily="34" charset="-122"/>
            </a:endParaRPr>
          </a:p>
        </p:txBody>
      </p:sp>
      <p:sp>
        <p:nvSpPr>
          <p:cNvPr id="61" name="AutoShape 17"/>
          <p:cNvSpPr>
            <a:spLocks noChangeArrowheads="1"/>
          </p:cNvSpPr>
          <p:nvPr/>
        </p:nvSpPr>
        <p:spPr bwMode="auto">
          <a:xfrm rot="5400000" flipH="1">
            <a:off x="4898630" y="3047029"/>
            <a:ext cx="1384300" cy="350837"/>
          </a:xfrm>
          <a:prstGeom prst="parallelogram">
            <a:avLst>
              <a:gd name="adj" fmla="val 98643"/>
            </a:avLst>
          </a:prstGeom>
          <a:solidFill>
            <a:srgbClr val="DED1E5"/>
          </a:solidFill>
          <a:ln w="6350">
            <a:solidFill>
              <a:srgbClr val="795696"/>
            </a:solidFill>
            <a:miter lim="800000"/>
          </a:ln>
        </p:spPr>
        <p:txBody>
          <a:bodyPr rot="10800000" vert="eaVert" wrap="none" lIns="36000" tIns="36000" rIns="36000" bIns="36000" anchor="ctr"/>
          <a:lstStyle/>
          <a:p>
            <a:pPr algn="ctr" fontAlgn="base">
              <a:spcBef>
                <a:spcPct val="0"/>
              </a:spcBef>
              <a:spcAft>
                <a:spcPct val="0"/>
              </a:spcAft>
            </a:pPr>
            <a:endParaRPr lang="en-GB" sz="1300">
              <a:solidFill>
                <a:srgbClr val="795696"/>
              </a:solidFill>
              <a:latin typeface="微软雅黑" panose="020B0503020204020204" pitchFamily="34" charset="-122"/>
              <a:ea typeface="微软雅黑" panose="020B0503020204020204" pitchFamily="34" charset="-122"/>
            </a:endParaRPr>
          </a:p>
        </p:txBody>
      </p:sp>
      <p:sp>
        <p:nvSpPr>
          <p:cNvPr id="62" name="Rectangle 7"/>
          <p:cNvSpPr>
            <a:spLocks noChangeArrowheads="1"/>
          </p:cNvSpPr>
          <p:nvPr/>
        </p:nvSpPr>
        <p:spPr bwMode="auto">
          <a:xfrm>
            <a:off x="4346974" y="2881138"/>
            <a:ext cx="1065212" cy="1046163"/>
          </a:xfrm>
          <a:prstGeom prst="rect">
            <a:avLst/>
          </a:prstGeom>
          <a:solidFill>
            <a:schemeClr val="bg1"/>
          </a:solidFill>
          <a:ln w="6350">
            <a:solidFill>
              <a:srgbClr val="795696"/>
            </a:solidFill>
            <a:miter lim="800000"/>
          </a:ln>
        </p:spPr>
        <p:txBody>
          <a:bodyPr lIns="45720" tIns="46038" rIns="92075" bIns="46038" anchor="ctr"/>
          <a:lstStyle/>
          <a:p>
            <a:pPr marL="114300" indent="-114300" algn="ctr" eaLnBrk="0" fontAlgn="base" hangingPunct="0">
              <a:spcBef>
                <a:spcPct val="30000"/>
              </a:spcBef>
              <a:spcAft>
                <a:spcPct val="0"/>
              </a:spcAft>
              <a:buClr>
                <a:srgbClr val="C0C0C0"/>
              </a:buClr>
            </a:pPr>
            <a:r>
              <a:rPr lang="zh-CN" altLang="en-US" sz="2800" b="1">
                <a:solidFill>
                  <a:srgbClr val="795696"/>
                </a:solidFill>
                <a:latin typeface="微软雅黑" panose="020B0503020204020204" pitchFamily="34" charset="-122"/>
                <a:ea typeface="微软雅黑" panose="020B0503020204020204" pitchFamily="34" charset="-122"/>
              </a:rPr>
              <a:t>人</a:t>
            </a:r>
            <a:endParaRPr lang="en-GB" sz="2800" b="1">
              <a:solidFill>
                <a:srgbClr val="795696"/>
              </a:solidFill>
              <a:latin typeface="微软雅黑" panose="020B0503020204020204" pitchFamily="34" charset="-122"/>
              <a:ea typeface="微软雅黑" panose="020B0503020204020204" pitchFamily="34" charset="-122"/>
            </a:endParaRPr>
          </a:p>
        </p:txBody>
      </p:sp>
      <p:sp>
        <p:nvSpPr>
          <p:cNvPr id="63" name="AutoShape 13"/>
          <p:cNvSpPr>
            <a:spLocks noChangeArrowheads="1"/>
          </p:cNvSpPr>
          <p:nvPr/>
        </p:nvSpPr>
        <p:spPr bwMode="auto">
          <a:xfrm>
            <a:off x="4346974" y="2543001"/>
            <a:ext cx="1400175" cy="338138"/>
          </a:xfrm>
          <a:prstGeom prst="parallelogram">
            <a:avLst>
              <a:gd name="adj" fmla="val 100070"/>
            </a:avLst>
          </a:prstGeom>
          <a:solidFill>
            <a:srgbClr val="BCBEC0"/>
          </a:solidFill>
          <a:ln w="6350">
            <a:solidFill>
              <a:srgbClr val="795696"/>
            </a:solidFill>
            <a:miter lim="800000"/>
          </a:ln>
        </p:spPr>
        <p:txBody>
          <a:bodyPr wrap="none" lIns="36000" tIns="36000" rIns="36000" bIns="36000" anchor="ctr"/>
          <a:lstStyle/>
          <a:p>
            <a:pPr algn="ctr" fontAlgn="base">
              <a:spcBef>
                <a:spcPct val="0"/>
              </a:spcBef>
              <a:spcAft>
                <a:spcPct val="0"/>
              </a:spcAft>
            </a:pPr>
            <a:endParaRPr lang="en-GB" sz="1300">
              <a:solidFill>
                <a:srgbClr val="FFFFFF"/>
              </a:solidFill>
              <a:latin typeface="微软雅黑" panose="020B0503020204020204" pitchFamily="34" charset="-122"/>
              <a:ea typeface="微软雅黑" panose="020B0503020204020204" pitchFamily="34" charset="-122"/>
            </a:endParaRPr>
          </a:p>
        </p:txBody>
      </p:sp>
      <p:sp>
        <p:nvSpPr>
          <p:cNvPr id="65" name="AutoShape 17"/>
          <p:cNvSpPr>
            <a:spLocks noChangeArrowheads="1"/>
          </p:cNvSpPr>
          <p:nvPr/>
        </p:nvSpPr>
        <p:spPr bwMode="auto">
          <a:xfrm rot="5400000" flipH="1">
            <a:off x="6094810" y="3047029"/>
            <a:ext cx="1384300" cy="350837"/>
          </a:xfrm>
          <a:prstGeom prst="parallelogram">
            <a:avLst>
              <a:gd name="adj" fmla="val 98643"/>
            </a:avLst>
          </a:prstGeom>
          <a:solidFill>
            <a:srgbClr val="DED1E5"/>
          </a:solidFill>
          <a:ln w="6350">
            <a:solidFill>
              <a:srgbClr val="795696"/>
            </a:solidFill>
            <a:miter lim="800000"/>
          </a:ln>
        </p:spPr>
        <p:txBody>
          <a:bodyPr rot="10800000" vert="eaVert" wrap="none" lIns="36000" tIns="36000" rIns="36000" bIns="36000" anchor="ctr"/>
          <a:lstStyle/>
          <a:p>
            <a:pPr algn="ctr" fontAlgn="base">
              <a:spcBef>
                <a:spcPct val="0"/>
              </a:spcBef>
              <a:spcAft>
                <a:spcPct val="0"/>
              </a:spcAft>
            </a:pPr>
            <a:endParaRPr lang="en-GB" sz="1300">
              <a:solidFill>
                <a:srgbClr val="FFFFFF"/>
              </a:solidFill>
              <a:latin typeface="微软雅黑" panose="020B0503020204020204" pitchFamily="34" charset="-122"/>
              <a:ea typeface="微软雅黑" panose="020B0503020204020204" pitchFamily="34" charset="-122"/>
            </a:endParaRPr>
          </a:p>
        </p:txBody>
      </p:sp>
      <p:sp>
        <p:nvSpPr>
          <p:cNvPr id="66" name="Rectangle 7"/>
          <p:cNvSpPr>
            <a:spLocks noChangeArrowheads="1"/>
          </p:cNvSpPr>
          <p:nvPr/>
        </p:nvSpPr>
        <p:spPr bwMode="auto">
          <a:xfrm>
            <a:off x="5543154" y="2881138"/>
            <a:ext cx="1065212" cy="1046163"/>
          </a:xfrm>
          <a:prstGeom prst="rect">
            <a:avLst/>
          </a:prstGeom>
          <a:solidFill>
            <a:schemeClr val="bg1"/>
          </a:solidFill>
          <a:ln w="6350">
            <a:solidFill>
              <a:srgbClr val="795696"/>
            </a:solidFill>
            <a:miter lim="800000"/>
          </a:ln>
        </p:spPr>
        <p:txBody>
          <a:bodyPr lIns="45720" tIns="46038" rIns="92075" bIns="46038" anchor="ctr"/>
          <a:lstStyle/>
          <a:p>
            <a:pPr marL="114300" indent="-114300" algn="ctr" eaLnBrk="0" fontAlgn="base" hangingPunct="0">
              <a:spcBef>
                <a:spcPct val="30000"/>
              </a:spcBef>
              <a:spcAft>
                <a:spcPct val="0"/>
              </a:spcAft>
              <a:buClr>
                <a:srgbClr val="C0C0C0"/>
              </a:buClr>
            </a:pPr>
            <a:r>
              <a:rPr lang="zh-CN" altLang="en-US" sz="2800" b="1">
                <a:solidFill>
                  <a:srgbClr val="795696"/>
                </a:solidFill>
                <a:latin typeface="微软雅黑" panose="020B0503020204020204" pitchFamily="34" charset="-122"/>
                <a:ea typeface="微软雅黑" panose="020B0503020204020204" pitchFamily="34" charset="-122"/>
              </a:rPr>
              <a:t>品</a:t>
            </a:r>
            <a:endParaRPr lang="en-GB" sz="2800" b="1">
              <a:solidFill>
                <a:srgbClr val="795696"/>
              </a:solidFill>
              <a:latin typeface="微软雅黑" panose="020B0503020204020204" pitchFamily="34" charset="-122"/>
              <a:ea typeface="微软雅黑" panose="020B0503020204020204" pitchFamily="34" charset="-122"/>
            </a:endParaRPr>
          </a:p>
        </p:txBody>
      </p:sp>
      <p:sp>
        <p:nvSpPr>
          <p:cNvPr id="67" name="AutoShape 13"/>
          <p:cNvSpPr>
            <a:spLocks noChangeArrowheads="1"/>
          </p:cNvSpPr>
          <p:nvPr/>
        </p:nvSpPr>
        <p:spPr bwMode="auto">
          <a:xfrm>
            <a:off x="5543154" y="2543001"/>
            <a:ext cx="1400175" cy="338138"/>
          </a:xfrm>
          <a:prstGeom prst="parallelogram">
            <a:avLst>
              <a:gd name="adj" fmla="val 100070"/>
            </a:avLst>
          </a:prstGeom>
          <a:solidFill>
            <a:srgbClr val="BCBEC0"/>
          </a:solidFill>
          <a:ln w="6350">
            <a:solidFill>
              <a:srgbClr val="795696"/>
            </a:solidFill>
            <a:miter lim="800000"/>
          </a:ln>
        </p:spPr>
        <p:txBody>
          <a:bodyPr wrap="none" lIns="36000" tIns="36000" rIns="36000" bIns="36000" anchor="ctr"/>
          <a:lstStyle/>
          <a:p>
            <a:pPr algn="ctr" fontAlgn="base">
              <a:spcBef>
                <a:spcPct val="0"/>
              </a:spcBef>
              <a:spcAft>
                <a:spcPct val="0"/>
              </a:spcAft>
            </a:pPr>
            <a:endParaRPr lang="en-GB" sz="1300">
              <a:solidFill>
                <a:srgbClr val="FFFFFF"/>
              </a:solidFill>
              <a:latin typeface="微软雅黑" panose="020B0503020204020204" pitchFamily="34" charset="-122"/>
              <a:ea typeface="微软雅黑" panose="020B0503020204020204" pitchFamily="34" charset="-122"/>
            </a:endParaRPr>
          </a:p>
        </p:txBody>
      </p:sp>
      <p:grpSp>
        <p:nvGrpSpPr>
          <p:cNvPr id="94" name="组合 93"/>
          <p:cNvGrpSpPr/>
          <p:nvPr/>
        </p:nvGrpSpPr>
        <p:grpSpPr>
          <a:xfrm>
            <a:off x="1943100" y="3404219"/>
            <a:ext cx="2543175" cy="1171119"/>
            <a:chOff x="2000250" y="3509629"/>
            <a:chExt cx="2543175" cy="1171119"/>
          </a:xfrm>
        </p:grpSpPr>
        <p:cxnSp>
          <p:nvCxnSpPr>
            <p:cNvPr id="69" name="直接连接符 68"/>
            <p:cNvCxnSpPr/>
            <p:nvPr/>
          </p:nvCxnSpPr>
          <p:spPr>
            <a:xfrm flipH="1">
              <a:off x="2000250" y="3509629"/>
              <a:ext cx="2543175" cy="0"/>
            </a:xfrm>
            <a:prstGeom prst="line">
              <a:avLst/>
            </a:prstGeom>
            <a:ln w="12700">
              <a:solidFill>
                <a:schemeClr val="tx1"/>
              </a:solidFill>
              <a:tailEnd type="oval"/>
            </a:ln>
          </p:spPr>
          <p:style>
            <a:lnRef idx="1">
              <a:schemeClr val="accent1"/>
            </a:lnRef>
            <a:fillRef idx="0">
              <a:schemeClr val="accent1"/>
            </a:fillRef>
            <a:effectRef idx="0">
              <a:schemeClr val="accent1"/>
            </a:effectRef>
            <a:fontRef idx="minor">
              <a:schemeClr val="tx1"/>
            </a:fontRef>
          </p:style>
        </p:cxnSp>
        <p:cxnSp>
          <p:nvCxnSpPr>
            <p:cNvPr id="70" name="直接连接符 69"/>
            <p:cNvCxnSpPr/>
            <p:nvPr/>
          </p:nvCxnSpPr>
          <p:spPr>
            <a:xfrm flipH="1">
              <a:off x="2000250" y="4680748"/>
              <a:ext cx="2543175" cy="0"/>
            </a:xfrm>
            <a:prstGeom prst="line">
              <a:avLst/>
            </a:prstGeom>
            <a:ln w="12700">
              <a:solidFill>
                <a:schemeClr val="tx1"/>
              </a:solidFill>
              <a:tailEnd type="oval"/>
            </a:ln>
          </p:spPr>
          <p:style>
            <a:lnRef idx="1">
              <a:schemeClr val="accent1"/>
            </a:lnRef>
            <a:fillRef idx="0">
              <a:schemeClr val="accent1"/>
            </a:fillRef>
            <a:effectRef idx="0">
              <a:schemeClr val="accent1"/>
            </a:effectRef>
            <a:fontRef idx="minor">
              <a:schemeClr val="tx1"/>
            </a:fontRef>
          </p:style>
        </p:cxnSp>
      </p:grpSp>
      <p:sp>
        <p:nvSpPr>
          <p:cNvPr id="71" name="文本框 70"/>
          <p:cNvSpPr txBox="1"/>
          <p:nvPr/>
        </p:nvSpPr>
        <p:spPr>
          <a:xfrm>
            <a:off x="1992063" y="2853115"/>
            <a:ext cx="1338828" cy="369332"/>
          </a:xfrm>
          <a:prstGeom prst="rect">
            <a:avLst/>
          </a:prstGeom>
          <a:noFill/>
        </p:spPr>
        <p:txBody>
          <a:bodyPr wrap="none" rtlCol="0">
            <a:spAutoFit/>
          </a:bodyPr>
          <a:lstStyle/>
          <a:p>
            <a:r>
              <a:rPr lang="zh-CN" altLang="en-US" b="1">
                <a:latin typeface="微软雅黑" panose="020B0503020204020204" pitchFamily="34" charset="-122"/>
                <a:ea typeface="微软雅黑" panose="020B0503020204020204" pitchFamily="34" charset="-122"/>
              </a:rPr>
              <a:t>消费者增长</a:t>
            </a:r>
            <a:endParaRPr lang="zh-CN" altLang="en-US" b="1">
              <a:latin typeface="微软雅黑" panose="020B0503020204020204" pitchFamily="34" charset="-122"/>
              <a:ea typeface="微软雅黑" panose="020B0503020204020204" pitchFamily="34" charset="-122"/>
            </a:endParaRPr>
          </a:p>
        </p:txBody>
      </p:sp>
      <p:sp>
        <p:nvSpPr>
          <p:cNvPr id="72" name="文本框 71"/>
          <p:cNvSpPr txBox="1"/>
          <p:nvPr/>
        </p:nvSpPr>
        <p:spPr>
          <a:xfrm>
            <a:off x="1992063" y="4024233"/>
            <a:ext cx="1569660" cy="369332"/>
          </a:xfrm>
          <a:prstGeom prst="rect">
            <a:avLst/>
          </a:prstGeom>
          <a:noFill/>
        </p:spPr>
        <p:txBody>
          <a:bodyPr wrap="none" rtlCol="0">
            <a:spAutoFit/>
          </a:bodyPr>
          <a:lstStyle/>
          <a:p>
            <a:r>
              <a:rPr lang="zh-CN" altLang="en-US" b="1">
                <a:latin typeface="微软雅黑" panose="020B0503020204020204" pitchFamily="34" charset="-122"/>
                <a:ea typeface="微软雅黑" panose="020B0503020204020204" pitchFamily="34" charset="-122"/>
              </a:rPr>
              <a:t>活动大促爆发</a:t>
            </a:r>
            <a:endParaRPr lang="zh-CN" altLang="en-US" b="1">
              <a:latin typeface="微软雅黑" panose="020B0503020204020204" pitchFamily="34" charset="-122"/>
              <a:ea typeface="微软雅黑" panose="020B0503020204020204" pitchFamily="34" charset="-122"/>
            </a:endParaRPr>
          </a:p>
        </p:txBody>
      </p:sp>
      <p:grpSp>
        <p:nvGrpSpPr>
          <p:cNvPr id="81" name="图形 3"/>
          <p:cNvGrpSpPr/>
          <p:nvPr/>
        </p:nvGrpSpPr>
        <p:grpSpPr>
          <a:xfrm>
            <a:off x="3561723" y="2745092"/>
            <a:ext cx="516522" cy="388157"/>
            <a:chOff x="837223" y="2589250"/>
            <a:chExt cx="583354" cy="438379"/>
          </a:xfrm>
          <a:solidFill>
            <a:schemeClr val="tx1">
              <a:lumMod val="65000"/>
              <a:lumOff val="35000"/>
            </a:schemeClr>
          </a:solidFill>
        </p:grpSpPr>
        <p:sp>
          <p:nvSpPr>
            <p:cNvPr id="82" name="任意多边形: 形状 81"/>
            <p:cNvSpPr/>
            <p:nvPr/>
          </p:nvSpPr>
          <p:spPr>
            <a:xfrm>
              <a:off x="1037599" y="2956594"/>
              <a:ext cx="17044" cy="61981"/>
            </a:xfrm>
            <a:custGeom>
              <a:avLst/>
              <a:gdLst>
                <a:gd name="connsiteX0" fmla="*/ 8522 w 17044"/>
                <a:gd name="connsiteY0" fmla="*/ 0 h 61981"/>
                <a:gd name="connsiteX1" fmla="*/ 0 w 17044"/>
                <a:gd name="connsiteY1" fmla="*/ 8522 h 61981"/>
                <a:gd name="connsiteX2" fmla="*/ 0 w 17044"/>
                <a:gd name="connsiteY2" fmla="*/ 53444 h 61981"/>
                <a:gd name="connsiteX3" fmla="*/ 8522 w 17044"/>
                <a:gd name="connsiteY3" fmla="*/ 61982 h 61981"/>
                <a:gd name="connsiteX4" fmla="*/ 17045 w 17044"/>
                <a:gd name="connsiteY4" fmla="*/ 53444 h 61981"/>
                <a:gd name="connsiteX5" fmla="*/ 17045 w 17044"/>
                <a:gd name="connsiteY5" fmla="*/ 8522 h 61981"/>
                <a:gd name="connsiteX6" fmla="*/ 8522 w 17044"/>
                <a:gd name="connsiteY6" fmla="*/ 0 h 61981"/>
                <a:gd name="connsiteX7" fmla="*/ 8522 w 17044"/>
                <a:gd name="connsiteY7" fmla="*/ 0 h 619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044" h="61980">
                  <a:moveTo>
                    <a:pt x="8522" y="0"/>
                  </a:moveTo>
                  <a:cubicBezTo>
                    <a:pt x="3813" y="0"/>
                    <a:pt x="0" y="3813"/>
                    <a:pt x="0" y="8522"/>
                  </a:cubicBezTo>
                  <a:lnTo>
                    <a:pt x="0" y="53444"/>
                  </a:lnTo>
                  <a:cubicBezTo>
                    <a:pt x="0" y="58153"/>
                    <a:pt x="3813" y="61982"/>
                    <a:pt x="8522" y="61982"/>
                  </a:cubicBezTo>
                  <a:cubicBezTo>
                    <a:pt x="13232" y="61982"/>
                    <a:pt x="17045" y="58153"/>
                    <a:pt x="17045" y="53444"/>
                  </a:cubicBezTo>
                  <a:lnTo>
                    <a:pt x="17045" y="8522"/>
                  </a:lnTo>
                  <a:cubicBezTo>
                    <a:pt x="17045" y="3813"/>
                    <a:pt x="13232" y="0"/>
                    <a:pt x="8522" y="0"/>
                  </a:cubicBezTo>
                  <a:lnTo>
                    <a:pt x="8522" y="0"/>
                  </a:lnTo>
                  <a:close/>
                </a:path>
              </a:pathLst>
            </a:custGeom>
            <a:grpFill/>
            <a:ln w="1513" cap="flat">
              <a:solidFill>
                <a:srgbClr val="795696"/>
              </a:solidFill>
              <a:prstDash val="solid"/>
              <a:miter/>
            </a:ln>
          </p:spPr>
          <p:txBody>
            <a:bodyPr rtlCol="0" anchor="ct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微软雅黑" panose="020B0503020204020204" pitchFamily="34" charset="-122"/>
                <a:ea typeface="微软雅黑" panose="020B0503020204020204" pitchFamily="34" charset="-122"/>
              </a:endParaRPr>
            </a:p>
          </p:txBody>
        </p:sp>
        <p:grpSp>
          <p:nvGrpSpPr>
            <p:cNvPr id="83" name="图形 3"/>
            <p:cNvGrpSpPr/>
            <p:nvPr/>
          </p:nvGrpSpPr>
          <p:grpSpPr>
            <a:xfrm>
              <a:off x="855179" y="2589250"/>
              <a:ext cx="565398" cy="438379"/>
              <a:chOff x="855179" y="2589250"/>
              <a:chExt cx="565398" cy="438379"/>
            </a:xfrm>
            <a:grpFill/>
          </p:grpSpPr>
          <p:sp>
            <p:nvSpPr>
              <p:cNvPr id="85" name="任意多边形: 形状 84"/>
              <p:cNvSpPr/>
              <p:nvPr/>
            </p:nvSpPr>
            <p:spPr>
              <a:xfrm>
                <a:off x="1202686" y="2956594"/>
                <a:ext cx="17060" cy="61981"/>
              </a:xfrm>
              <a:custGeom>
                <a:avLst/>
                <a:gdLst>
                  <a:gd name="connsiteX0" fmla="*/ 8538 w 17060"/>
                  <a:gd name="connsiteY0" fmla="*/ 0 h 61981"/>
                  <a:gd name="connsiteX1" fmla="*/ 0 w 17060"/>
                  <a:gd name="connsiteY1" fmla="*/ 8522 h 61981"/>
                  <a:gd name="connsiteX2" fmla="*/ 0 w 17060"/>
                  <a:gd name="connsiteY2" fmla="*/ 53444 h 61981"/>
                  <a:gd name="connsiteX3" fmla="*/ 8538 w 17060"/>
                  <a:gd name="connsiteY3" fmla="*/ 61982 h 61981"/>
                  <a:gd name="connsiteX4" fmla="*/ 17060 w 17060"/>
                  <a:gd name="connsiteY4" fmla="*/ 53444 h 61981"/>
                  <a:gd name="connsiteX5" fmla="*/ 17060 w 17060"/>
                  <a:gd name="connsiteY5" fmla="*/ 8522 h 61981"/>
                  <a:gd name="connsiteX6" fmla="*/ 8538 w 17060"/>
                  <a:gd name="connsiteY6" fmla="*/ 0 h 61981"/>
                  <a:gd name="connsiteX7" fmla="*/ 8538 w 17060"/>
                  <a:gd name="connsiteY7" fmla="*/ 0 h 619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060" h="61980">
                    <a:moveTo>
                      <a:pt x="8538" y="0"/>
                    </a:moveTo>
                    <a:cubicBezTo>
                      <a:pt x="3828" y="0"/>
                      <a:pt x="0" y="3813"/>
                      <a:pt x="0" y="8522"/>
                    </a:cubicBezTo>
                    <a:lnTo>
                      <a:pt x="0" y="53444"/>
                    </a:lnTo>
                    <a:cubicBezTo>
                      <a:pt x="0" y="58153"/>
                      <a:pt x="3828" y="61982"/>
                      <a:pt x="8538" y="61982"/>
                    </a:cubicBezTo>
                    <a:cubicBezTo>
                      <a:pt x="13247" y="61982"/>
                      <a:pt x="17060" y="58153"/>
                      <a:pt x="17060" y="53444"/>
                    </a:cubicBezTo>
                    <a:lnTo>
                      <a:pt x="17060" y="8522"/>
                    </a:lnTo>
                    <a:cubicBezTo>
                      <a:pt x="17060" y="3813"/>
                      <a:pt x="13247" y="0"/>
                      <a:pt x="8538" y="0"/>
                    </a:cubicBezTo>
                    <a:lnTo>
                      <a:pt x="8538" y="0"/>
                    </a:lnTo>
                    <a:close/>
                  </a:path>
                </a:pathLst>
              </a:custGeom>
              <a:grpFill/>
              <a:ln w="1513" cap="flat">
                <a:solidFill>
                  <a:srgbClr val="795696"/>
                </a:solidFill>
                <a:prstDash val="solid"/>
                <a:miter/>
              </a:ln>
            </p:spPr>
            <p:txBody>
              <a:bodyPr rtlCol="0" anchor="ct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微软雅黑" panose="020B0503020204020204" pitchFamily="34" charset="-122"/>
                  <a:ea typeface="微软雅黑" panose="020B0503020204020204" pitchFamily="34" charset="-122"/>
                </a:endParaRPr>
              </a:p>
            </p:txBody>
          </p:sp>
          <p:sp>
            <p:nvSpPr>
              <p:cNvPr id="86" name="任意多边形: 形状 85"/>
              <p:cNvSpPr/>
              <p:nvPr/>
            </p:nvSpPr>
            <p:spPr>
              <a:xfrm>
                <a:off x="855179" y="2589250"/>
                <a:ext cx="565398" cy="438379"/>
              </a:xfrm>
              <a:custGeom>
                <a:avLst/>
                <a:gdLst>
                  <a:gd name="connsiteX0" fmla="*/ 521785 w 565398"/>
                  <a:gd name="connsiteY0" fmla="*/ 337568 h 438379"/>
                  <a:gd name="connsiteX1" fmla="*/ 493224 w 565398"/>
                  <a:gd name="connsiteY1" fmla="*/ 326114 h 438379"/>
                  <a:gd name="connsiteX2" fmla="*/ 493224 w 565398"/>
                  <a:gd name="connsiteY2" fmla="*/ 318822 h 438379"/>
                  <a:gd name="connsiteX3" fmla="*/ 508097 w 565398"/>
                  <a:gd name="connsiteY3" fmla="*/ 306866 h 438379"/>
                  <a:gd name="connsiteX4" fmla="*/ 554629 w 565398"/>
                  <a:gd name="connsiteY4" fmla="*/ 287284 h 438379"/>
                  <a:gd name="connsiteX5" fmla="*/ 561070 w 565398"/>
                  <a:gd name="connsiteY5" fmla="*/ 235557 h 438379"/>
                  <a:gd name="connsiteX6" fmla="*/ 548248 w 565398"/>
                  <a:gd name="connsiteY6" fmla="*/ 205979 h 438379"/>
                  <a:gd name="connsiteX7" fmla="*/ 546273 w 565398"/>
                  <a:gd name="connsiteY7" fmla="*/ 199021 h 438379"/>
                  <a:gd name="connsiteX8" fmla="*/ 519248 w 565398"/>
                  <a:gd name="connsiteY8" fmla="*/ 149527 h 438379"/>
                  <a:gd name="connsiteX9" fmla="*/ 466411 w 565398"/>
                  <a:gd name="connsiteY9" fmla="*/ 129824 h 438379"/>
                  <a:gd name="connsiteX10" fmla="*/ 413575 w 565398"/>
                  <a:gd name="connsiteY10" fmla="*/ 149527 h 438379"/>
                  <a:gd name="connsiteX11" fmla="*/ 386549 w 565398"/>
                  <a:gd name="connsiteY11" fmla="*/ 199021 h 438379"/>
                  <a:gd name="connsiteX12" fmla="*/ 384574 w 565398"/>
                  <a:gd name="connsiteY12" fmla="*/ 205979 h 438379"/>
                  <a:gd name="connsiteX13" fmla="*/ 371753 w 565398"/>
                  <a:gd name="connsiteY13" fmla="*/ 235557 h 438379"/>
                  <a:gd name="connsiteX14" fmla="*/ 378194 w 565398"/>
                  <a:gd name="connsiteY14" fmla="*/ 287284 h 438379"/>
                  <a:gd name="connsiteX15" fmla="*/ 418512 w 565398"/>
                  <a:gd name="connsiteY15" fmla="*/ 307261 h 438379"/>
                  <a:gd name="connsiteX16" fmla="*/ 424665 w 565398"/>
                  <a:gd name="connsiteY16" fmla="*/ 306896 h 438379"/>
                  <a:gd name="connsiteX17" fmla="*/ 438034 w 565398"/>
                  <a:gd name="connsiteY17" fmla="*/ 318001 h 438379"/>
                  <a:gd name="connsiteX18" fmla="*/ 438034 w 565398"/>
                  <a:gd name="connsiteY18" fmla="*/ 326114 h 438379"/>
                  <a:gd name="connsiteX19" fmla="*/ 409473 w 565398"/>
                  <a:gd name="connsiteY19" fmla="*/ 337568 h 438379"/>
                  <a:gd name="connsiteX20" fmla="*/ 404020 w 565398"/>
                  <a:gd name="connsiteY20" fmla="*/ 340090 h 438379"/>
                  <a:gd name="connsiteX21" fmla="*/ 380792 w 565398"/>
                  <a:gd name="connsiteY21" fmla="*/ 314295 h 438379"/>
                  <a:gd name="connsiteX22" fmla="*/ 343603 w 565398"/>
                  <a:gd name="connsiteY22" fmla="*/ 288712 h 438379"/>
                  <a:gd name="connsiteX23" fmla="*/ 338119 w 565398"/>
                  <a:gd name="connsiteY23" fmla="*/ 276042 h 438379"/>
                  <a:gd name="connsiteX24" fmla="*/ 323003 w 565398"/>
                  <a:gd name="connsiteY24" fmla="*/ 263221 h 438379"/>
                  <a:gd name="connsiteX25" fmla="*/ 318263 w 565398"/>
                  <a:gd name="connsiteY25" fmla="*/ 260456 h 438379"/>
                  <a:gd name="connsiteX26" fmla="*/ 318263 w 565398"/>
                  <a:gd name="connsiteY26" fmla="*/ 243183 h 438379"/>
                  <a:gd name="connsiteX27" fmla="*/ 348889 w 565398"/>
                  <a:gd name="connsiteY27" fmla="*/ 193719 h 438379"/>
                  <a:gd name="connsiteX28" fmla="*/ 349801 w 565398"/>
                  <a:gd name="connsiteY28" fmla="*/ 193719 h 438379"/>
                  <a:gd name="connsiteX29" fmla="*/ 379303 w 565398"/>
                  <a:gd name="connsiteY29" fmla="*/ 164217 h 438379"/>
                  <a:gd name="connsiteX30" fmla="*/ 372862 w 565398"/>
                  <a:gd name="connsiteY30" fmla="*/ 145851 h 438379"/>
                  <a:gd name="connsiteX31" fmla="*/ 378954 w 565398"/>
                  <a:gd name="connsiteY31" fmla="*/ 102509 h 438379"/>
                  <a:gd name="connsiteX32" fmla="*/ 330325 w 565398"/>
                  <a:gd name="connsiteY32" fmla="*/ 37428 h 438379"/>
                  <a:gd name="connsiteX33" fmla="*/ 329110 w 565398"/>
                  <a:gd name="connsiteY33" fmla="*/ 37246 h 438379"/>
                  <a:gd name="connsiteX34" fmla="*/ 285130 w 565398"/>
                  <a:gd name="connsiteY34" fmla="*/ 3946 h 438379"/>
                  <a:gd name="connsiteX35" fmla="*/ 282897 w 565398"/>
                  <a:gd name="connsiteY35" fmla="*/ 3308 h 438379"/>
                  <a:gd name="connsiteX36" fmla="*/ 210737 w 565398"/>
                  <a:gd name="connsiteY36" fmla="*/ 14732 h 438379"/>
                  <a:gd name="connsiteX37" fmla="*/ 208383 w 565398"/>
                  <a:gd name="connsiteY37" fmla="*/ 26566 h 438379"/>
                  <a:gd name="connsiteX38" fmla="*/ 220217 w 565398"/>
                  <a:gd name="connsiteY38" fmla="*/ 28906 h 438379"/>
                  <a:gd name="connsiteX39" fmla="*/ 278233 w 565398"/>
                  <a:gd name="connsiteY39" fmla="*/ 19730 h 438379"/>
                  <a:gd name="connsiteX40" fmla="*/ 280467 w 565398"/>
                  <a:gd name="connsiteY40" fmla="*/ 20353 h 438379"/>
                  <a:gd name="connsiteX41" fmla="*/ 316334 w 565398"/>
                  <a:gd name="connsiteY41" fmla="*/ 49232 h 438379"/>
                  <a:gd name="connsiteX42" fmla="*/ 323216 w 565398"/>
                  <a:gd name="connsiteY42" fmla="*/ 80542 h 438379"/>
                  <a:gd name="connsiteX43" fmla="*/ 317428 w 565398"/>
                  <a:gd name="connsiteY43" fmla="*/ 75574 h 438379"/>
                  <a:gd name="connsiteX44" fmla="*/ 298955 w 565398"/>
                  <a:gd name="connsiteY44" fmla="*/ 75286 h 438379"/>
                  <a:gd name="connsiteX45" fmla="*/ 291374 w 565398"/>
                  <a:gd name="connsiteY45" fmla="*/ 81423 h 438379"/>
                  <a:gd name="connsiteX46" fmla="*/ 248078 w 565398"/>
                  <a:gd name="connsiteY46" fmla="*/ 81423 h 438379"/>
                  <a:gd name="connsiteX47" fmla="*/ 197141 w 565398"/>
                  <a:gd name="connsiteY47" fmla="*/ 132376 h 438379"/>
                  <a:gd name="connsiteX48" fmla="*/ 197141 w 565398"/>
                  <a:gd name="connsiteY48" fmla="*/ 134746 h 438379"/>
                  <a:gd name="connsiteX49" fmla="*/ 190563 w 565398"/>
                  <a:gd name="connsiteY49" fmla="*/ 135520 h 438379"/>
                  <a:gd name="connsiteX50" fmla="*/ 198128 w 565398"/>
                  <a:gd name="connsiteY50" fmla="*/ 52772 h 438379"/>
                  <a:gd name="connsiteX51" fmla="*/ 195029 w 565398"/>
                  <a:gd name="connsiteY51" fmla="*/ 41120 h 438379"/>
                  <a:gd name="connsiteX52" fmla="*/ 183377 w 565398"/>
                  <a:gd name="connsiteY52" fmla="*/ 44219 h 438379"/>
                  <a:gd name="connsiteX53" fmla="*/ 175614 w 565398"/>
                  <a:gd name="connsiteY53" fmla="*/ 144240 h 438379"/>
                  <a:gd name="connsiteX54" fmla="*/ 167760 w 565398"/>
                  <a:gd name="connsiteY54" fmla="*/ 164248 h 438379"/>
                  <a:gd name="connsiteX55" fmla="*/ 197247 w 565398"/>
                  <a:gd name="connsiteY55" fmla="*/ 193750 h 438379"/>
                  <a:gd name="connsiteX56" fmla="*/ 198159 w 565398"/>
                  <a:gd name="connsiteY56" fmla="*/ 193750 h 438379"/>
                  <a:gd name="connsiteX57" fmla="*/ 228785 w 565398"/>
                  <a:gd name="connsiteY57" fmla="*/ 243213 h 438379"/>
                  <a:gd name="connsiteX58" fmla="*/ 228785 w 565398"/>
                  <a:gd name="connsiteY58" fmla="*/ 260486 h 438379"/>
                  <a:gd name="connsiteX59" fmla="*/ 224030 w 565398"/>
                  <a:gd name="connsiteY59" fmla="*/ 263251 h 438379"/>
                  <a:gd name="connsiteX60" fmla="*/ 208914 w 565398"/>
                  <a:gd name="connsiteY60" fmla="*/ 276073 h 438379"/>
                  <a:gd name="connsiteX61" fmla="*/ 203430 w 565398"/>
                  <a:gd name="connsiteY61" fmla="*/ 288742 h 438379"/>
                  <a:gd name="connsiteX62" fmla="*/ 166226 w 565398"/>
                  <a:gd name="connsiteY62" fmla="*/ 314325 h 438379"/>
                  <a:gd name="connsiteX63" fmla="*/ 147176 w 565398"/>
                  <a:gd name="connsiteY63" fmla="*/ 333330 h 438379"/>
                  <a:gd name="connsiteX64" fmla="*/ 136906 w 565398"/>
                  <a:gd name="connsiteY64" fmla="*/ 328696 h 438379"/>
                  <a:gd name="connsiteX65" fmla="*/ 111643 w 565398"/>
                  <a:gd name="connsiteY65" fmla="*/ 319748 h 438379"/>
                  <a:gd name="connsiteX66" fmla="*/ 111643 w 565398"/>
                  <a:gd name="connsiteY66" fmla="*/ 313019 h 438379"/>
                  <a:gd name="connsiteX67" fmla="*/ 136329 w 565398"/>
                  <a:gd name="connsiteY67" fmla="*/ 276346 h 438379"/>
                  <a:gd name="connsiteX68" fmla="*/ 140142 w 565398"/>
                  <a:gd name="connsiteY68" fmla="*/ 276346 h 438379"/>
                  <a:gd name="connsiteX69" fmla="*/ 167274 w 565398"/>
                  <a:gd name="connsiteY69" fmla="*/ 249214 h 438379"/>
                  <a:gd name="connsiteX70" fmla="*/ 160757 w 565398"/>
                  <a:gd name="connsiteY70" fmla="*/ 231607 h 438379"/>
                  <a:gd name="connsiteX71" fmla="*/ 162276 w 565398"/>
                  <a:gd name="connsiteY71" fmla="*/ 213575 h 438379"/>
                  <a:gd name="connsiteX72" fmla="*/ 131969 w 565398"/>
                  <a:gd name="connsiteY72" fmla="*/ 147704 h 438379"/>
                  <a:gd name="connsiteX73" fmla="*/ 59946 w 565398"/>
                  <a:gd name="connsiteY73" fmla="*/ 139425 h 438379"/>
                  <a:gd name="connsiteX74" fmla="*/ 42947 w 565398"/>
                  <a:gd name="connsiteY74" fmla="*/ 146565 h 438379"/>
                  <a:gd name="connsiteX75" fmla="*/ 2795 w 565398"/>
                  <a:gd name="connsiteY75" fmla="*/ 204369 h 438379"/>
                  <a:gd name="connsiteX76" fmla="*/ 6593 w 565398"/>
                  <a:gd name="connsiteY76" fmla="*/ 231485 h 438379"/>
                  <a:gd name="connsiteX77" fmla="*/ 0 w 565398"/>
                  <a:gd name="connsiteY77" fmla="*/ 249184 h 438379"/>
                  <a:gd name="connsiteX78" fmla="*/ 27132 w 565398"/>
                  <a:gd name="connsiteY78" fmla="*/ 276316 h 438379"/>
                  <a:gd name="connsiteX79" fmla="*/ 30945 w 565398"/>
                  <a:gd name="connsiteY79" fmla="*/ 276316 h 438379"/>
                  <a:gd name="connsiteX80" fmla="*/ 53186 w 565398"/>
                  <a:gd name="connsiteY80" fmla="*/ 311378 h 438379"/>
                  <a:gd name="connsiteX81" fmla="*/ 53186 w 565398"/>
                  <a:gd name="connsiteY81" fmla="*/ 319718 h 438379"/>
                  <a:gd name="connsiteX82" fmla="*/ 27922 w 565398"/>
                  <a:gd name="connsiteY82" fmla="*/ 328666 h 438379"/>
                  <a:gd name="connsiteX83" fmla="*/ 17561 w 565398"/>
                  <a:gd name="connsiteY83" fmla="*/ 333330 h 438379"/>
                  <a:gd name="connsiteX84" fmla="*/ 14219 w 565398"/>
                  <a:gd name="connsiteY84" fmla="*/ 344921 h 438379"/>
                  <a:gd name="connsiteX85" fmla="*/ 21694 w 565398"/>
                  <a:gd name="connsiteY85" fmla="*/ 349326 h 438379"/>
                  <a:gd name="connsiteX86" fmla="*/ 25810 w 565398"/>
                  <a:gd name="connsiteY86" fmla="*/ 348263 h 438379"/>
                  <a:gd name="connsiteX87" fmla="*/ 33604 w 565398"/>
                  <a:gd name="connsiteY87" fmla="*/ 344754 h 438379"/>
                  <a:gd name="connsiteX88" fmla="*/ 55434 w 565398"/>
                  <a:gd name="connsiteY88" fmla="*/ 337021 h 438379"/>
                  <a:gd name="connsiteX89" fmla="*/ 82384 w 565398"/>
                  <a:gd name="connsiteY89" fmla="*/ 354978 h 438379"/>
                  <a:gd name="connsiteX90" fmla="*/ 109349 w 565398"/>
                  <a:gd name="connsiteY90" fmla="*/ 337021 h 438379"/>
                  <a:gd name="connsiteX91" fmla="*/ 131164 w 565398"/>
                  <a:gd name="connsiteY91" fmla="*/ 344754 h 438379"/>
                  <a:gd name="connsiteX92" fmla="*/ 139094 w 565398"/>
                  <a:gd name="connsiteY92" fmla="*/ 348354 h 438379"/>
                  <a:gd name="connsiteX93" fmla="*/ 133898 w 565398"/>
                  <a:gd name="connsiteY93" fmla="*/ 375699 h 438379"/>
                  <a:gd name="connsiteX94" fmla="*/ 133898 w 565398"/>
                  <a:gd name="connsiteY94" fmla="*/ 426302 h 438379"/>
                  <a:gd name="connsiteX95" fmla="*/ 142436 w 565398"/>
                  <a:gd name="connsiteY95" fmla="*/ 434825 h 438379"/>
                  <a:gd name="connsiteX96" fmla="*/ 150959 w 565398"/>
                  <a:gd name="connsiteY96" fmla="*/ 426302 h 438379"/>
                  <a:gd name="connsiteX97" fmla="*/ 150959 w 565398"/>
                  <a:gd name="connsiteY97" fmla="*/ 375699 h 438379"/>
                  <a:gd name="connsiteX98" fmla="*/ 175858 w 565398"/>
                  <a:gd name="connsiteY98" fmla="*/ 328362 h 438379"/>
                  <a:gd name="connsiteX99" fmla="*/ 211375 w 565398"/>
                  <a:gd name="connsiteY99" fmla="*/ 303934 h 438379"/>
                  <a:gd name="connsiteX100" fmla="*/ 225944 w 565398"/>
                  <a:gd name="connsiteY100" fmla="*/ 323394 h 438379"/>
                  <a:gd name="connsiteX101" fmla="*/ 239039 w 565398"/>
                  <a:gd name="connsiteY101" fmla="*/ 329927 h 438379"/>
                  <a:gd name="connsiteX102" fmla="*/ 243764 w 565398"/>
                  <a:gd name="connsiteY102" fmla="*/ 329228 h 438379"/>
                  <a:gd name="connsiteX103" fmla="*/ 264956 w 565398"/>
                  <a:gd name="connsiteY103" fmla="*/ 322772 h 438379"/>
                  <a:gd name="connsiteX104" fmla="*/ 264956 w 565398"/>
                  <a:gd name="connsiteY104" fmla="*/ 429842 h 438379"/>
                  <a:gd name="connsiteX105" fmla="*/ 273479 w 565398"/>
                  <a:gd name="connsiteY105" fmla="*/ 438379 h 438379"/>
                  <a:gd name="connsiteX106" fmla="*/ 282001 w 565398"/>
                  <a:gd name="connsiteY106" fmla="*/ 429842 h 438379"/>
                  <a:gd name="connsiteX107" fmla="*/ 282001 w 565398"/>
                  <a:gd name="connsiteY107" fmla="*/ 322772 h 438379"/>
                  <a:gd name="connsiteX108" fmla="*/ 303193 w 565398"/>
                  <a:gd name="connsiteY108" fmla="*/ 329228 h 438379"/>
                  <a:gd name="connsiteX109" fmla="*/ 307918 w 565398"/>
                  <a:gd name="connsiteY109" fmla="*/ 329927 h 438379"/>
                  <a:gd name="connsiteX110" fmla="*/ 321013 w 565398"/>
                  <a:gd name="connsiteY110" fmla="*/ 323394 h 438379"/>
                  <a:gd name="connsiteX111" fmla="*/ 335566 w 565398"/>
                  <a:gd name="connsiteY111" fmla="*/ 303934 h 438379"/>
                  <a:gd name="connsiteX112" fmla="*/ 371084 w 565398"/>
                  <a:gd name="connsiteY112" fmla="*/ 328362 h 438379"/>
                  <a:gd name="connsiteX113" fmla="*/ 395983 w 565398"/>
                  <a:gd name="connsiteY113" fmla="*/ 375699 h 438379"/>
                  <a:gd name="connsiteX114" fmla="*/ 395983 w 565398"/>
                  <a:gd name="connsiteY114" fmla="*/ 426302 h 438379"/>
                  <a:gd name="connsiteX115" fmla="*/ 404506 w 565398"/>
                  <a:gd name="connsiteY115" fmla="*/ 434825 h 438379"/>
                  <a:gd name="connsiteX116" fmla="*/ 413043 w 565398"/>
                  <a:gd name="connsiteY116" fmla="*/ 426302 h 438379"/>
                  <a:gd name="connsiteX117" fmla="*/ 413043 w 565398"/>
                  <a:gd name="connsiteY117" fmla="*/ 375699 h 438379"/>
                  <a:gd name="connsiteX118" fmla="*/ 410400 w 565398"/>
                  <a:gd name="connsiteY118" fmla="*/ 356056 h 438379"/>
                  <a:gd name="connsiteX119" fmla="*/ 415778 w 565398"/>
                  <a:gd name="connsiteY119" fmla="*/ 353413 h 438379"/>
                  <a:gd name="connsiteX120" fmla="*/ 440540 w 565398"/>
                  <a:gd name="connsiteY120" fmla="*/ 343478 h 438379"/>
                  <a:gd name="connsiteX121" fmla="*/ 465576 w 565398"/>
                  <a:gd name="connsiteY121" fmla="*/ 359490 h 438379"/>
                  <a:gd name="connsiteX122" fmla="*/ 490612 w 565398"/>
                  <a:gd name="connsiteY122" fmla="*/ 343478 h 438379"/>
                  <a:gd name="connsiteX123" fmla="*/ 515374 w 565398"/>
                  <a:gd name="connsiteY123" fmla="*/ 353413 h 438379"/>
                  <a:gd name="connsiteX124" fmla="*/ 541154 w 565398"/>
                  <a:gd name="connsiteY124" fmla="*/ 391529 h 438379"/>
                  <a:gd name="connsiteX125" fmla="*/ 541154 w 565398"/>
                  <a:gd name="connsiteY125" fmla="*/ 405961 h 438379"/>
                  <a:gd name="connsiteX126" fmla="*/ 549692 w 565398"/>
                  <a:gd name="connsiteY126" fmla="*/ 414498 h 438379"/>
                  <a:gd name="connsiteX127" fmla="*/ 558214 w 565398"/>
                  <a:gd name="connsiteY127" fmla="*/ 405961 h 438379"/>
                  <a:gd name="connsiteX128" fmla="*/ 558214 w 565398"/>
                  <a:gd name="connsiteY128" fmla="*/ 391529 h 438379"/>
                  <a:gd name="connsiteX129" fmla="*/ 521785 w 565398"/>
                  <a:gd name="connsiteY129" fmla="*/ 337568 h 438379"/>
                  <a:gd name="connsiteX130" fmla="*/ 521785 w 565398"/>
                  <a:gd name="connsiteY130" fmla="*/ 337568 h 438379"/>
                  <a:gd name="connsiteX131" fmla="*/ 184775 w 565398"/>
                  <a:gd name="connsiteY131" fmla="*/ 164217 h 438379"/>
                  <a:gd name="connsiteX132" fmla="*/ 197095 w 565398"/>
                  <a:gd name="connsiteY132" fmla="*/ 151791 h 438379"/>
                  <a:gd name="connsiteX133" fmla="*/ 197095 w 565398"/>
                  <a:gd name="connsiteY133" fmla="*/ 176644 h 438379"/>
                  <a:gd name="connsiteX134" fmla="*/ 184775 w 565398"/>
                  <a:gd name="connsiteY134" fmla="*/ 164217 h 438379"/>
                  <a:gd name="connsiteX135" fmla="*/ 184775 w 565398"/>
                  <a:gd name="connsiteY135" fmla="*/ 164217 h 438379"/>
                  <a:gd name="connsiteX136" fmla="*/ 140127 w 565398"/>
                  <a:gd name="connsiteY136" fmla="*/ 259256 h 438379"/>
                  <a:gd name="connsiteX137" fmla="*/ 137043 w 565398"/>
                  <a:gd name="connsiteY137" fmla="*/ 259256 h 438379"/>
                  <a:gd name="connsiteX138" fmla="*/ 137043 w 565398"/>
                  <a:gd name="connsiteY138" fmla="*/ 239096 h 438379"/>
                  <a:gd name="connsiteX139" fmla="*/ 140127 w 565398"/>
                  <a:gd name="connsiteY139" fmla="*/ 239096 h 438379"/>
                  <a:gd name="connsiteX140" fmla="*/ 150214 w 565398"/>
                  <a:gd name="connsiteY140" fmla="*/ 249168 h 438379"/>
                  <a:gd name="connsiteX141" fmla="*/ 140127 w 565398"/>
                  <a:gd name="connsiteY141" fmla="*/ 259256 h 438379"/>
                  <a:gd name="connsiteX142" fmla="*/ 140127 w 565398"/>
                  <a:gd name="connsiteY142" fmla="*/ 259256 h 438379"/>
                  <a:gd name="connsiteX143" fmla="*/ 17060 w 565398"/>
                  <a:gd name="connsiteY143" fmla="*/ 249184 h 438379"/>
                  <a:gd name="connsiteX144" fmla="*/ 27147 w 565398"/>
                  <a:gd name="connsiteY144" fmla="*/ 239096 h 438379"/>
                  <a:gd name="connsiteX145" fmla="*/ 30231 w 565398"/>
                  <a:gd name="connsiteY145" fmla="*/ 239096 h 438379"/>
                  <a:gd name="connsiteX146" fmla="*/ 30231 w 565398"/>
                  <a:gd name="connsiteY146" fmla="*/ 259256 h 438379"/>
                  <a:gd name="connsiteX147" fmla="*/ 27147 w 565398"/>
                  <a:gd name="connsiteY147" fmla="*/ 259256 h 438379"/>
                  <a:gd name="connsiteX148" fmla="*/ 17060 w 565398"/>
                  <a:gd name="connsiteY148" fmla="*/ 249184 h 438379"/>
                  <a:gd name="connsiteX149" fmla="*/ 17060 w 565398"/>
                  <a:gd name="connsiteY149" fmla="*/ 249184 h 438379"/>
                  <a:gd name="connsiteX150" fmla="*/ 40577 w 565398"/>
                  <a:gd name="connsiteY150" fmla="*/ 195755 h 438379"/>
                  <a:gd name="connsiteX151" fmla="*/ 30520 w 565398"/>
                  <a:gd name="connsiteY151" fmla="*/ 222036 h 438379"/>
                  <a:gd name="connsiteX152" fmla="*/ 27147 w 565398"/>
                  <a:gd name="connsiteY152" fmla="*/ 222036 h 438379"/>
                  <a:gd name="connsiteX153" fmla="*/ 22559 w 565398"/>
                  <a:gd name="connsiteY153" fmla="*/ 222431 h 438379"/>
                  <a:gd name="connsiteX154" fmla="*/ 19688 w 565398"/>
                  <a:gd name="connsiteY154" fmla="*/ 201983 h 438379"/>
                  <a:gd name="connsiteX155" fmla="*/ 47215 w 565398"/>
                  <a:gd name="connsiteY155" fmla="*/ 163063 h 438379"/>
                  <a:gd name="connsiteX156" fmla="*/ 48826 w 565398"/>
                  <a:gd name="connsiteY156" fmla="*/ 162561 h 438379"/>
                  <a:gd name="connsiteX157" fmla="*/ 66569 w 565398"/>
                  <a:gd name="connsiteY157" fmla="*/ 155102 h 438379"/>
                  <a:gd name="connsiteX158" fmla="*/ 121973 w 565398"/>
                  <a:gd name="connsiteY158" fmla="*/ 161483 h 438379"/>
                  <a:gd name="connsiteX159" fmla="*/ 145292 w 565398"/>
                  <a:gd name="connsiteY159" fmla="*/ 212131 h 438379"/>
                  <a:gd name="connsiteX160" fmla="*/ 144426 w 565398"/>
                  <a:gd name="connsiteY160" fmla="*/ 222386 h 438379"/>
                  <a:gd name="connsiteX161" fmla="*/ 140142 w 565398"/>
                  <a:gd name="connsiteY161" fmla="*/ 222052 h 438379"/>
                  <a:gd name="connsiteX162" fmla="*/ 136998 w 565398"/>
                  <a:gd name="connsiteY162" fmla="*/ 222052 h 438379"/>
                  <a:gd name="connsiteX163" fmla="*/ 122717 w 565398"/>
                  <a:gd name="connsiteY163" fmla="*/ 209154 h 438379"/>
                  <a:gd name="connsiteX164" fmla="*/ 101632 w 565398"/>
                  <a:gd name="connsiteY164" fmla="*/ 209154 h 438379"/>
                  <a:gd name="connsiteX165" fmla="*/ 59809 w 565398"/>
                  <a:gd name="connsiteY165" fmla="*/ 195086 h 438379"/>
                  <a:gd name="connsiteX166" fmla="*/ 57394 w 565398"/>
                  <a:gd name="connsiteY166" fmla="*/ 193248 h 438379"/>
                  <a:gd name="connsiteX167" fmla="*/ 48461 w 565398"/>
                  <a:gd name="connsiteY167" fmla="*/ 190970 h 438379"/>
                  <a:gd name="connsiteX168" fmla="*/ 40577 w 565398"/>
                  <a:gd name="connsiteY168" fmla="*/ 195755 h 438379"/>
                  <a:gd name="connsiteX169" fmla="*/ 40577 w 565398"/>
                  <a:gd name="connsiteY169" fmla="*/ 195755 h 438379"/>
                  <a:gd name="connsiteX170" fmla="*/ 54401 w 565398"/>
                  <a:gd name="connsiteY170" fmla="*/ 205766 h 438379"/>
                  <a:gd name="connsiteX171" fmla="*/ 54401 w 565398"/>
                  <a:gd name="connsiteY171" fmla="*/ 205766 h 438379"/>
                  <a:gd name="connsiteX172" fmla="*/ 54401 w 565398"/>
                  <a:gd name="connsiteY172" fmla="*/ 205766 h 438379"/>
                  <a:gd name="connsiteX173" fmla="*/ 54401 w 565398"/>
                  <a:gd name="connsiteY173" fmla="*/ 205766 h 438379"/>
                  <a:gd name="connsiteX174" fmla="*/ 47276 w 565398"/>
                  <a:gd name="connsiteY174" fmla="*/ 227718 h 438379"/>
                  <a:gd name="connsiteX175" fmla="*/ 51621 w 565398"/>
                  <a:gd name="connsiteY175" fmla="*/ 210217 h 438379"/>
                  <a:gd name="connsiteX176" fmla="*/ 101647 w 565398"/>
                  <a:gd name="connsiteY176" fmla="*/ 226199 h 438379"/>
                  <a:gd name="connsiteX177" fmla="*/ 120013 w 565398"/>
                  <a:gd name="connsiteY177" fmla="*/ 226199 h 438379"/>
                  <a:gd name="connsiteX178" fmla="*/ 120013 w 565398"/>
                  <a:gd name="connsiteY178" fmla="*/ 267520 h 438379"/>
                  <a:gd name="connsiteX179" fmla="*/ 83660 w 565398"/>
                  <a:gd name="connsiteY179" fmla="*/ 303873 h 438379"/>
                  <a:gd name="connsiteX180" fmla="*/ 47307 w 565398"/>
                  <a:gd name="connsiteY180" fmla="*/ 267520 h 438379"/>
                  <a:gd name="connsiteX181" fmla="*/ 47307 w 565398"/>
                  <a:gd name="connsiteY181" fmla="*/ 227718 h 438379"/>
                  <a:gd name="connsiteX182" fmla="*/ 82414 w 565398"/>
                  <a:gd name="connsiteY182" fmla="*/ 337902 h 438379"/>
                  <a:gd name="connsiteX183" fmla="*/ 70261 w 565398"/>
                  <a:gd name="connsiteY183" fmla="*/ 325749 h 438379"/>
                  <a:gd name="connsiteX184" fmla="*/ 70261 w 565398"/>
                  <a:gd name="connsiteY184" fmla="*/ 319247 h 438379"/>
                  <a:gd name="connsiteX185" fmla="*/ 83645 w 565398"/>
                  <a:gd name="connsiteY185" fmla="*/ 320949 h 438379"/>
                  <a:gd name="connsiteX186" fmla="*/ 94583 w 565398"/>
                  <a:gd name="connsiteY186" fmla="*/ 319824 h 438379"/>
                  <a:gd name="connsiteX187" fmla="*/ 94583 w 565398"/>
                  <a:gd name="connsiteY187" fmla="*/ 325764 h 438379"/>
                  <a:gd name="connsiteX188" fmla="*/ 82414 w 565398"/>
                  <a:gd name="connsiteY188" fmla="*/ 337902 h 438379"/>
                  <a:gd name="connsiteX189" fmla="*/ 82414 w 565398"/>
                  <a:gd name="connsiteY189" fmla="*/ 337902 h 438379"/>
                  <a:gd name="connsiteX190" fmla="*/ 349877 w 565398"/>
                  <a:gd name="connsiteY190" fmla="*/ 176644 h 438379"/>
                  <a:gd name="connsiteX191" fmla="*/ 349877 w 565398"/>
                  <a:gd name="connsiteY191" fmla="*/ 151791 h 438379"/>
                  <a:gd name="connsiteX192" fmla="*/ 362197 w 565398"/>
                  <a:gd name="connsiteY192" fmla="*/ 164217 h 438379"/>
                  <a:gd name="connsiteX193" fmla="*/ 349877 w 565398"/>
                  <a:gd name="connsiteY193" fmla="*/ 176644 h 438379"/>
                  <a:gd name="connsiteX194" fmla="*/ 349877 w 565398"/>
                  <a:gd name="connsiteY194" fmla="*/ 176644 h 438379"/>
                  <a:gd name="connsiteX195" fmla="*/ 362030 w 565398"/>
                  <a:gd name="connsiteY195" fmla="*/ 100124 h 438379"/>
                  <a:gd name="connsiteX196" fmla="*/ 357032 w 565398"/>
                  <a:gd name="connsiteY196" fmla="*/ 135627 h 438379"/>
                  <a:gd name="connsiteX197" fmla="*/ 349892 w 565398"/>
                  <a:gd name="connsiteY197" fmla="*/ 134730 h 438379"/>
                  <a:gd name="connsiteX198" fmla="*/ 349892 w 565398"/>
                  <a:gd name="connsiteY198" fmla="*/ 134047 h 438379"/>
                  <a:gd name="connsiteX199" fmla="*/ 337936 w 565398"/>
                  <a:gd name="connsiteY199" fmla="*/ 96007 h 438379"/>
                  <a:gd name="connsiteX200" fmla="*/ 337708 w 565398"/>
                  <a:gd name="connsiteY200" fmla="*/ 57102 h 438379"/>
                  <a:gd name="connsiteX201" fmla="*/ 362030 w 565398"/>
                  <a:gd name="connsiteY201" fmla="*/ 100124 h 438379"/>
                  <a:gd name="connsiteX202" fmla="*/ 362030 w 565398"/>
                  <a:gd name="connsiteY202" fmla="*/ 100124 h 438379"/>
                  <a:gd name="connsiteX203" fmla="*/ 214171 w 565398"/>
                  <a:gd name="connsiteY203" fmla="*/ 181323 h 438379"/>
                  <a:gd name="connsiteX204" fmla="*/ 214171 w 565398"/>
                  <a:gd name="connsiteY204" fmla="*/ 132361 h 438379"/>
                  <a:gd name="connsiteX205" fmla="*/ 248063 w 565398"/>
                  <a:gd name="connsiteY205" fmla="*/ 98468 h 438379"/>
                  <a:gd name="connsiteX206" fmla="*/ 294382 w 565398"/>
                  <a:gd name="connsiteY206" fmla="*/ 98468 h 438379"/>
                  <a:gd name="connsiteX207" fmla="*/ 299745 w 565398"/>
                  <a:gd name="connsiteY207" fmla="*/ 96569 h 438379"/>
                  <a:gd name="connsiteX208" fmla="*/ 307963 w 565398"/>
                  <a:gd name="connsiteY208" fmla="*/ 89915 h 438379"/>
                  <a:gd name="connsiteX209" fmla="*/ 315605 w 565398"/>
                  <a:gd name="connsiteY209" fmla="*/ 96478 h 438379"/>
                  <a:gd name="connsiteX210" fmla="*/ 332832 w 565398"/>
                  <a:gd name="connsiteY210" fmla="*/ 134016 h 438379"/>
                  <a:gd name="connsiteX211" fmla="*/ 332832 w 565398"/>
                  <a:gd name="connsiteY211" fmla="*/ 181308 h 438379"/>
                  <a:gd name="connsiteX212" fmla="*/ 273509 w 565398"/>
                  <a:gd name="connsiteY212" fmla="*/ 240631 h 438379"/>
                  <a:gd name="connsiteX213" fmla="*/ 214171 w 565398"/>
                  <a:gd name="connsiteY213" fmla="*/ 181323 h 438379"/>
                  <a:gd name="connsiteX214" fmla="*/ 214171 w 565398"/>
                  <a:gd name="connsiteY214" fmla="*/ 181323 h 438379"/>
                  <a:gd name="connsiteX215" fmla="*/ 273494 w 565398"/>
                  <a:gd name="connsiteY215" fmla="*/ 257706 h 438379"/>
                  <a:gd name="connsiteX216" fmla="*/ 301173 w 565398"/>
                  <a:gd name="connsiteY216" fmla="*/ 252495 h 438379"/>
                  <a:gd name="connsiteX217" fmla="*/ 301173 w 565398"/>
                  <a:gd name="connsiteY217" fmla="*/ 263433 h 438379"/>
                  <a:gd name="connsiteX218" fmla="*/ 273494 w 565398"/>
                  <a:gd name="connsiteY218" fmla="*/ 276999 h 438379"/>
                  <a:gd name="connsiteX219" fmla="*/ 245815 w 565398"/>
                  <a:gd name="connsiteY219" fmla="*/ 263433 h 438379"/>
                  <a:gd name="connsiteX220" fmla="*/ 245815 w 565398"/>
                  <a:gd name="connsiteY220" fmla="*/ 252495 h 438379"/>
                  <a:gd name="connsiteX221" fmla="*/ 273494 w 565398"/>
                  <a:gd name="connsiteY221" fmla="*/ 257706 h 438379"/>
                  <a:gd name="connsiteX222" fmla="*/ 273494 w 565398"/>
                  <a:gd name="connsiteY222" fmla="*/ 257706 h 438379"/>
                  <a:gd name="connsiteX223" fmla="*/ 239297 w 565398"/>
                  <a:gd name="connsiteY223" fmla="*/ 312760 h 438379"/>
                  <a:gd name="connsiteX224" fmla="*/ 220931 w 565398"/>
                  <a:gd name="connsiteY224" fmla="*/ 288196 h 438379"/>
                  <a:gd name="connsiteX225" fmla="*/ 234345 w 565398"/>
                  <a:gd name="connsiteY225" fmla="*/ 276802 h 438379"/>
                  <a:gd name="connsiteX226" fmla="*/ 264956 w 565398"/>
                  <a:gd name="connsiteY226" fmla="*/ 291811 h 438379"/>
                  <a:gd name="connsiteX227" fmla="*/ 264956 w 565398"/>
                  <a:gd name="connsiteY227" fmla="*/ 304937 h 438379"/>
                  <a:gd name="connsiteX228" fmla="*/ 239297 w 565398"/>
                  <a:gd name="connsiteY228" fmla="*/ 312760 h 438379"/>
                  <a:gd name="connsiteX229" fmla="*/ 307675 w 565398"/>
                  <a:gd name="connsiteY229" fmla="*/ 312760 h 438379"/>
                  <a:gd name="connsiteX230" fmla="*/ 282016 w 565398"/>
                  <a:gd name="connsiteY230" fmla="*/ 304952 h 438379"/>
                  <a:gd name="connsiteX231" fmla="*/ 282016 w 565398"/>
                  <a:gd name="connsiteY231" fmla="*/ 291826 h 438379"/>
                  <a:gd name="connsiteX232" fmla="*/ 312627 w 565398"/>
                  <a:gd name="connsiteY232" fmla="*/ 276817 h 438379"/>
                  <a:gd name="connsiteX233" fmla="*/ 326041 w 565398"/>
                  <a:gd name="connsiteY233" fmla="*/ 288211 h 438379"/>
                  <a:gd name="connsiteX234" fmla="*/ 307675 w 565398"/>
                  <a:gd name="connsiteY234" fmla="*/ 312760 h 438379"/>
                  <a:gd name="connsiteX235" fmla="*/ 391699 w 565398"/>
                  <a:gd name="connsiteY235" fmla="*/ 276863 h 438379"/>
                  <a:gd name="connsiteX236" fmla="*/ 387400 w 565398"/>
                  <a:gd name="connsiteY236" fmla="*/ 242347 h 438379"/>
                  <a:gd name="connsiteX237" fmla="*/ 400222 w 565398"/>
                  <a:gd name="connsiteY237" fmla="*/ 212769 h 438379"/>
                  <a:gd name="connsiteX238" fmla="*/ 403427 w 565398"/>
                  <a:gd name="connsiteY238" fmla="*/ 201452 h 438379"/>
                  <a:gd name="connsiteX239" fmla="*/ 466411 w 565398"/>
                  <a:gd name="connsiteY239" fmla="*/ 146884 h 438379"/>
                  <a:gd name="connsiteX240" fmla="*/ 529396 w 565398"/>
                  <a:gd name="connsiteY240" fmla="*/ 201452 h 438379"/>
                  <a:gd name="connsiteX241" fmla="*/ 532601 w 565398"/>
                  <a:gd name="connsiteY241" fmla="*/ 212769 h 438379"/>
                  <a:gd name="connsiteX242" fmla="*/ 545423 w 565398"/>
                  <a:gd name="connsiteY242" fmla="*/ 242347 h 438379"/>
                  <a:gd name="connsiteX243" fmla="*/ 541123 w 565398"/>
                  <a:gd name="connsiteY243" fmla="*/ 276863 h 438379"/>
                  <a:gd name="connsiteX244" fmla="*/ 518412 w 565398"/>
                  <a:gd name="connsiteY244" fmla="*/ 289927 h 438379"/>
                  <a:gd name="connsiteX245" fmla="*/ 521891 w 565398"/>
                  <a:gd name="connsiteY245" fmla="*/ 274766 h 438379"/>
                  <a:gd name="connsiteX246" fmla="*/ 514098 w 565398"/>
                  <a:gd name="connsiteY246" fmla="*/ 265560 h 438379"/>
                  <a:gd name="connsiteX247" fmla="*/ 504892 w 565398"/>
                  <a:gd name="connsiteY247" fmla="*/ 273353 h 438379"/>
                  <a:gd name="connsiteX248" fmla="*/ 466411 w 565398"/>
                  <a:gd name="connsiteY248" fmla="*/ 308735 h 438379"/>
                  <a:gd name="connsiteX249" fmla="*/ 427794 w 565398"/>
                  <a:gd name="connsiteY249" fmla="*/ 270118 h 438379"/>
                  <a:gd name="connsiteX250" fmla="*/ 427794 w 565398"/>
                  <a:gd name="connsiteY250" fmla="*/ 229207 h 438379"/>
                  <a:gd name="connsiteX251" fmla="*/ 435390 w 565398"/>
                  <a:gd name="connsiteY251" fmla="*/ 203639 h 438379"/>
                  <a:gd name="connsiteX252" fmla="*/ 473931 w 565398"/>
                  <a:gd name="connsiteY252" fmla="*/ 217251 h 438379"/>
                  <a:gd name="connsiteX253" fmla="*/ 505059 w 565398"/>
                  <a:gd name="connsiteY253" fmla="*/ 218071 h 438379"/>
                  <a:gd name="connsiteX254" fmla="*/ 505059 w 565398"/>
                  <a:gd name="connsiteY254" fmla="*/ 237714 h 438379"/>
                  <a:gd name="connsiteX255" fmla="*/ 513581 w 565398"/>
                  <a:gd name="connsiteY255" fmla="*/ 246236 h 438379"/>
                  <a:gd name="connsiteX256" fmla="*/ 522104 w 565398"/>
                  <a:gd name="connsiteY256" fmla="*/ 237714 h 438379"/>
                  <a:gd name="connsiteX257" fmla="*/ 522104 w 565398"/>
                  <a:gd name="connsiteY257" fmla="*/ 215762 h 438379"/>
                  <a:gd name="connsiteX258" fmla="*/ 507808 w 565398"/>
                  <a:gd name="connsiteY258" fmla="*/ 201087 h 438379"/>
                  <a:gd name="connsiteX259" fmla="*/ 474387 w 565398"/>
                  <a:gd name="connsiteY259" fmla="*/ 200206 h 438379"/>
                  <a:gd name="connsiteX260" fmla="*/ 444581 w 565398"/>
                  <a:gd name="connsiteY260" fmla="*/ 189177 h 438379"/>
                  <a:gd name="connsiteX261" fmla="*/ 442378 w 565398"/>
                  <a:gd name="connsiteY261" fmla="*/ 187384 h 438379"/>
                  <a:gd name="connsiteX262" fmla="*/ 433187 w 565398"/>
                  <a:gd name="connsiteY262" fmla="*/ 184650 h 438379"/>
                  <a:gd name="connsiteX263" fmla="*/ 424771 w 565398"/>
                  <a:gd name="connsiteY263" fmla="*/ 189268 h 438379"/>
                  <a:gd name="connsiteX264" fmla="*/ 410750 w 565398"/>
                  <a:gd name="connsiteY264" fmla="*/ 229222 h 438379"/>
                  <a:gd name="connsiteX265" fmla="*/ 410750 w 565398"/>
                  <a:gd name="connsiteY265" fmla="*/ 270133 h 438379"/>
                  <a:gd name="connsiteX266" fmla="*/ 414395 w 565398"/>
                  <a:gd name="connsiteY266" fmla="*/ 289912 h 438379"/>
                  <a:gd name="connsiteX267" fmla="*/ 391699 w 565398"/>
                  <a:gd name="connsiteY267" fmla="*/ 276863 h 438379"/>
                  <a:gd name="connsiteX268" fmla="*/ 391699 w 565398"/>
                  <a:gd name="connsiteY268" fmla="*/ 276863 h 438379"/>
                  <a:gd name="connsiteX269" fmla="*/ 465621 w 565398"/>
                  <a:gd name="connsiteY269" fmla="*/ 342414 h 438379"/>
                  <a:gd name="connsiteX270" fmla="*/ 455078 w 565398"/>
                  <a:gd name="connsiteY270" fmla="*/ 331871 h 438379"/>
                  <a:gd name="connsiteX271" fmla="*/ 455078 w 565398"/>
                  <a:gd name="connsiteY271" fmla="*/ 324625 h 438379"/>
                  <a:gd name="connsiteX272" fmla="*/ 466396 w 565398"/>
                  <a:gd name="connsiteY272" fmla="*/ 325795 h 438379"/>
                  <a:gd name="connsiteX273" fmla="*/ 476149 w 565398"/>
                  <a:gd name="connsiteY273" fmla="*/ 324914 h 438379"/>
                  <a:gd name="connsiteX274" fmla="*/ 476149 w 565398"/>
                  <a:gd name="connsiteY274" fmla="*/ 331871 h 438379"/>
                  <a:gd name="connsiteX275" fmla="*/ 465621 w 565398"/>
                  <a:gd name="connsiteY275" fmla="*/ 342414 h 438379"/>
                  <a:gd name="connsiteX276" fmla="*/ 465621 w 565398"/>
                  <a:gd name="connsiteY276" fmla="*/ 342414 h 4383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Lst>
                <a:rect l="l" t="t" r="r" b="b"/>
                <a:pathLst>
                  <a:path w="565398" h="438378">
                    <a:moveTo>
                      <a:pt x="521785" y="337568"/>
                    </a:moveTo>
                    <a:lnTo>
                      <a:pt x="493224" y="326114"/>
                    </a:lnTo>
                    <a:lnTo>
                      <a:pt x="493224" y="318822"/>
                    </a:lnTo>
                    <a:cubicBezTo>
                      <a:pt x="498830" y="315708"/>
                      <a:pt x="503859" y="311651"/>
                      <a:pt x="508097" y="306866"/>
                    </a:cubicBezTo>
                    <a:cubicBezTo>
                      <a:pt x="526160" y="309008"/>
                      <a:pt x="543448" y="301792"/>
                      <a:pt x="554629" y="287284"/>
                    </a:cubicBezTo>
                    <a:cubicBezTo>
                      <a:pt x="566205" y="272275"/>
                      <a:pt x="568605" y="252951"/>
                      <a:pt x="561070" y="235557"/>
                    </a:cubicBezTo>
                    <a:lnTo>
                      <a:pt x="548248" y="205979"/>
                    </a:lnTo>
                    <a:cubicBezTo>
                      <a:pt x="547276" y="203761"/>
                      <a:pt x="546623" y="201421"/>
                      <a:pt x="546273" y="199021"/>
                    </a:cubicBezTo>
                    <a:cubicBezTo>
                      <a:pt x="543509" y="179804"/>
                      <a:pt x="533907" y="162227"/>
                      <a:pt x="519248" y="149527"/>
                    </a:cubicBezTo>
                    <a:cubicBezTo>
                      <a:pt x="504588" y="136812"/>
                      <a:pt x="485826" y="129824"/>
                      <a:pt x="466411" y="129824"/>
                    </a:cubicBezTo>
                    <a:cubicBezTo>
                      <a:pt x="447012" y="129824"/>
                      <a:pt x="428235" y="136812"/>
                      <a:pt x="413575" y="149527"/>
                    </a:cubicBezTo>
                    <a:cubicBezTo>
                      <a:pt x="398900" y="162227"/>
                      <a:pt x="389299" y="179804"/>
                      <a:pt x="386549" y="199021"/>
                    </a:cubicBezTo>
                    <a:cubicBezTo>
                      <a:pt x="386200" y="201421"/>
                      <a:pt x="385547" y="203761"/>
                      <a:pt x="384574" y="205979"/>
                    </a:cubicBezTo>
                    <a:lnTo>
                      <a:pt x="371753" y="235557"/>
                    </a:lnTo>
                    <a:cubicBezTo>
                      <a:pt x="364218" y="252936"/>
                      <a:pt x="366618" y="272275"/>
                      <a:pt x="378194" y="287284"/>
                    </a:cubicBezTo>
                    <a:cubicBezTo>
                      <a:pt x="388084" y="300121"/>
                      <a:pt x="402759" y="307276"/>
                      <a:pt x="418512" y="307261"/>
                    </a:cubicBezTo>
                    <a:cubicBezTo>
                      <a:pt x="420548" y="307261"/>
                      <a:pt x="422599" y="307139"/>
                      <a:pt x="424665" y="306896"/>
                    </a:cubicBezTo>
                    <a:cubicBezTo>
                      <a:pt x="428508" y="311256"/>
                      <a:pt x="433020" y="315009"/>
                      <a:pt x="438034" y="318001"/>
                    </a:cubicBezTo>
                    <a:lnTo>
                      <a:pt x="438034" y="326114"/>
                    </a:lnTo>
                    <a:lnTo>
                      <a:pt x="409473" y="337568"/>
                    </a:lnTo>
                    <a:cubicBezTo>
                      <a:pt x="407620" y="338313"/>
                      <a:pt x="405797" y="339163"/>
                      <a:pt x="404020" y="340090"/>
                    </a:cubicBezTo>
                    <a:cubicBezTo>
                      <a:pt x="398490" y="329927"/>
                      <a:pt x="390605" y="321040"/>
                      <a:pt x="380792" y="314295"/>
                    </a:cubicBezTo>
                    <a:lnTo>
                      <a:pt x="343603" y="288712"/>
                    </a:lnTo>
                    <a:cubicBezTo>
                      <a:pt x="343815" y="284018"/>
                      <a:pt x="341932" y="279278"/>
                      <a:pt x="338119" y="276042"/>
                    </a:cubicBezTo>
                    <a:lnTo>
                      <a:pt x="323003" y="263221"/>
                    </a:lnTo>
                    <a:cubicBezTo>
                      <a:pt x="321575" y="262005"/>
                      <a:pt x="319965" y="261079"/>
                      <a:pt x="318263" y="260456"/>
                    </a:cubicBezTo>
                    <a:lnTo>
                      <a:pt x="318263" y="243183"/>
                    </a:lnTo>
                    <a:cubicBezTo>
                      <a:pt x="334245" y="231592"/>
                      <a:pt x="345562" y="213985"/>
                      <a:pt x="348889" y="193719"/>
                    </a:cubicBezTo>
                    <a:lnTo>
                      <a:pt x="349801" y="193719"/>
                    </a:lnTo>
                    <a:cubicBezTo>
                      <a:pt x="366071" y="193719"/>
                      <a:pt x="379303" y="180487"/>
                      <a:pt x="379303" y="164217"/>
                    </a:cubicBezTo>
                    <a:cubicBezTo>
                      <a:pt x="379303" y="157275"/>
                      <a:pt x="376887" y="150894"/>
                      <a:pt x="372862" y="145851"/>
                    </a:cubicBezTo>
                    <a:lnTo>
                      <a:pt x="378954" y="102509"/>
                    </a:lnTo>
                    <a:cubicBezTo>
                      <a:pt x="383344" y="71260"/>
                      <a:pt x="361529" y="42062"/>
                      <a:pt x="330325" y="37428"/>
                    </a:cubicBezTo>
                    <a:lnTo>
                      <a:pt x="329110" y="37246"/>
                    </a:lnTo>
                    <a:cubicBezTo>
                      <a:pt x="319129" y="20961"/>
                      <a:pt x="303679" y="9203"/>
                      <a:pt x="285130" y="3946"/>
                    </a:cubicBezTo>
                    <a:lnTo>
                      <a:pt x="282897" y="3308"/>
                    </a:lnTo>
                    <a:cubicBezTo>
                      <a:pt x="258317" y="-3665"/>
                      <a:pt x="232006" y="498"/>
                      <a:pt x="210737" y="14732"/>
                    </a:cubicBezTo>
                    <a:cubicBezTo>
                      <a:pt x="206818" y="17360"/>
                      <a:pt x="205770" y="22647"/>
                      <a:pt x="208383" y="26566"/>
                    </a:cubicBezTo>
                    <a:cubicBezTo>
                      <a:pt x="210996" y="30486"/>
                      <a:pt x="216297" y="31534"/>
                      <a:pt x="220217" y="28906"/>
                    </a:cubicBezTo>
                    <a:cubicBezTo>
                      <a:pt x="237323" y="17467"/>
                      <a:pt x="258469" y="14125"/>
                      <a:pt x="278233" y="19730"/>
                    </a:cubicBezTo>
                    <a:lnTo>
                      <a:pt x="280467" y="20353"/>
                    </a:lnTo>
                    <a:cubicBezTo>
                      <a:pt x="295992" y="24759"/>
                      <a:pt x="308723" y="35013"/>
                      <a:pt x="316334" y="49232"/>
                    </a:cubicBezTo>
                    <a:cubicBezTo>
                      <a:pt x="321575" y="59016"/>
                      <a:pt x="323884" y="69771"/>
                      <a:pt x="323216" y="80542"/>
                    </a:cubicBezTo>
                    <a:lnTo>
                      <a:pt x="317428" y="75574"/>
                    </a:lnTo>
                    <a:cubicBezTo>
                      <a:pt x="312141" y="71032"/>
                      <a:pt x="304378" y="70911"/>
                      <a:pt x="298955" y="75286"/>
                    </a:cubicBezTo>
                    <a:lnTo>
                      <a:pt x="291374" y="81423"/>
                    </a:lnTo>
                    <a:lnTo>
                      <a:pt x="248078" y="81423"/>
                    </a:lnTo>
                    <a:cubicBezTo>
                      <a:pt x="219989" y="81423"/>
                      <a:pt x="197141" y="104271"/>
                      <a:pt x="197141" y="132376"/>
                    </a:cubicBezTo>
                    <a:lnTo>
                      <a:pt x="197141" y="134746"/>
                    </a:lnTo>
                    <a:cubicBezTo>
                      <a:pt x="194877" y="134761"/>
                      <a:pt x="192675" y="135019"/>
                      <a:pt x="190563" y="135520"/>
                    </a:cubicBezTo>
                    <a:cubicBezTo>
                      <a:pt x="180916" y="108373"/>
                      <a:pt x="183636" y="77792"/>
                      <a:pt x="198128" y="52772"/>
                    </a:cubicBezTo>
                    <a:cubicBezTo>
                      <a:pt x="200483" y="48701"/>
                      <a:pt x="199101" y="43475"/>
                      <a:pt x="195029" y="41120"/>
                    </a:cubicBezTo>
                    <a:cubicBezTo>
                      <a:pt x="190958" y="38765"/>
                      <a:pt x="185732" y="40148"/>
                      <a:pt x="183377" y="44219"/>
                    </a:cubicBezTo>
                    <a:cubicBezTo>
                      <a:pt x="165846" y="74481"/>
                      <a:pt x="163005" y="111670"/>
                      <a:pt x="175614" y="144240"/>
                    </a:cubicBezTo>
                    <a:cubicBezTo>
                      <a:pt x="170753" y="149497"/>
                      <a:pt x="167760" y="156530"/>
                      <a:pt x="167760" y="164248"/>
                    </a:cubicBezTo>
                    <a:cubicBezTo>
                      <a:pt x="167760" y="180503"/>
                      <a:pt x="180992" y="193750"/>
                      <a:pt x="197247" y="193750"/>
                    </a:cubicBezTo>
                    <a:lnTo>
                      <a:pt x="198159" y="193750"/>
                    </a:lnTo>
                    <a:cubicBezTo>
                      <a:pt x="201471" y="214015"/>
                      <a:pt x="212803" y="231622"/>
                      <a:pt x="228785" y="243213"/>
                    </a:cubicBezTo>
                    <a:lnTo>
                      <a:pt x="228785" y="260486"/>
                    </a:lnTo>
                    <a:cubicBezTo>
                      <a:pt x="227083" y="261109"/>
                      <a:pt x="225473" y="262036"/>
                      <a:pt x="224030" y="263251"/>
                    </a:cubicBezTo>
                    <a:lnTo>
                      <a:pt x="208914" y="276073"/>
                    </a:lnTo>
                    <a:cubicBezTo>
                      <a:pt x="205086" y="279324"/>
                      <a:pt x="203218" y="284048"/>
                      <a:pt x="203430" y="288742"/>
                    </a:cubicBezTo>
                    <a:lnTo>
                      <a:pt x="166226" y="314325"/>
                    </a:lnTo>
                    <a:cubicBezTo>
                      <a:pt x="158661" y="319521"/>
                      <a:pt x="152250" y="325977"/>
                      <a:pt x="147176" y="333330"/>
                    </a:cubicBezTo>
                    <a:cubicBezTo>
                      <a:pt x="143879" y="331507"/>
                      <a:pt x="140461" y="329957"/>
                      <a:pt x="136906" y="328696"/>
                    </a:cubicBezTo>
                    <a:lnTo>
                      <a:pt x="111643" y="319748"/>
                    </a:lnTo>
                    <a:lnTo>
                      <a:pt x="111643" y="313019"/>
                    </a:lnTo>
                    <a:cubicBezTo>
                      <a:pt x="124510" y="305073"/>
                      <a:pt x="133762" y="291826"/>
                      <a:pt x="136329" y="276346"/>
                    </a:cubicBezTo>
                    <a:lnTo>
                      <a:pt x="140142" y="276346"/>
                    </a:lnTo>
                    <a:cubicBezTo>
                      <a:pt x="155106" y="276346"/>
                      <a:pt x="167274" y="264178"/>
                      <a:pt x="167274" y="249214"/>
                    </a:cubicBezTo>
                    <a:cubicBezTo>
                      <a:pt x="167274" y="242499"/>
                      <a:pt x="164813" y="236347"/>
                      <a:pt x="160757" y="231607"/>
                    </a:cubicBezTo>
                    <a:lnTo>
                      <a:pt x="162276" y="213575"/>
                    </a:lnTo>
                    <a:cubicBezTo>
                      <a:pt x="164388" y="187612"/>
                      <a:pt x="153070" y="162987"/>
                      <a:pt x="131969" y="147704"/>
                    </a:cubicBezTo>
                    <a:cubicBezTo>
                      <a:pt x="110883" y="132421"/>
                      <a:pt x="83964" y="129322"/>
                      <a:pt x="59946" y="139425"/>
                    </a:cubicBezTo>
                    <a:lnTo>
                      <a:pt x="42947" y="146565"/>
                    </a:lnTo>
                    <a:cubicBezTo>
                      <a:pt x="16635" y="152353"/>
                      <a:pt x="-972" y="177571"/>
                      <a:pt x="2795" y="204369"/>
                    </a:cubicBezTo>
                    <a:lnTo>
                      <a:pt x="6593" y="231485"/>
                    </a:lnTo>
                    <a:cubicBezTo>
                      <a:pt x="2491" y="236240"/>
                      <a:pt x="0" y="242423"/>
                      <a:pt x="0" y="249184"/>
                    </a:cubicBezTo>
                    <a:cubicBezTo>
                      <a:pt x="0" y="264147"/>
                      <a:pt x="12168" y="276316"/>
                      <a:pt x="27132" y="276316"/>
                    </a:cubicBezTo>
                    <a:lnTo>
                      <a:pt x="30945" y="276316"/>
                    </a:lnTo>
                    <a:cubicBezTo>
                      <a:pt x="33361" y="290793"/>
                      <a:pt x="41610" y="303311"/>
                      <a:pt x="53186" y="311378"/>
                    </a:cubicBezTo>
                    <a:lnTo>
                      <a:pt x="53186" y="319718"/>
                    </a:lnTo>
                    <a:lnTo>
                      <a:pt x="27922" y="328666"/>
                    </a:lnTo>
                    <a:cubicBezTo>
                      <a:pt x="24382" y="329927"/>
                      <a:pt x="20904" y="331492"/>
                      <a:pt x="17561" y="333330"/>
                    </a:cubicBezTo>
                    <a:cubicBezTo>
                      <a:pt x="13445" y="335608"/>
                      <a:pt x="11941" y="340789"/>
                      <a:pt x="14219" y="344921"/>
                    </a:cubicBezTo>
                    <a:cubicBezTo>
                      <a:pt x="15784" y="347731"/>
                      <a:pt x="18686" y="349326"/>
                      <a:pt x="21694" y="349326"/>
                    </a:cubicBezTo>
                    <a:cubicBezTo>
                      <a:pt x="23091" y="349326"/>
                      <a:pt x="24504" y="348977"/>
                      <a:pt x="25810" y="348263"/>
                    </a:cubicBezTo>
                    <a:cubicBezTo>
                      <a:pt x="28332" y="346881"/>
                      <a:pt x="30945" y="345680"/>
                      <a:pt x="33604" y="344754"/>
                    </a:cubicBezTo>
                    <a:lnTo>
                      <a:pt x="55434" y="337021"/>
                    </a:lnTo>
                    <a:cubicBezTo>
                      <a:pt x="59855" y="347549"/>
                      <a:pt x="70276" y="354978"/>
                      <a:pt x="82384" y="354978"/>
                    </a:cubicBezTo>
                    <a:cubicBezTo>
                      <a:pt x="94507" y="354978"/>
                      <a:pt x="104928" y="347564"/>
                      <a:pt x="109349" y="337021"/>
                    </a:cubicBezTo>
                    <a:lnTo>
                      <a:pt x="131164" y="344754"/>
                    </a:lnTo>
                    <a:cubicBezTo>
                      <a:pt x="133914" y="345726"/>
                      <a:pt x="136557" y="346941"/>
                      <a:pt x="139094" y="348354"/>
                    </a:cubicBezTo>
                    <a:cubicBezTo>
                      <a:pt x="135706" y="356937"/>
                      <a:pt x="133898" y="366204"/>
                      <a:pt x="133898" y="375699"/>
                    </a:cubicBezTo>
                    <a:lnTo>
                      <a:pt x="133898" y="426302"/>
                    </a:lnTo>
                    <a:cubicBezTo>
                      <a:pt x="133898" y="431011"/>
                      <a:pt x="137712" y="434825"/>
                      <a:pt x="142436" y="434825"/>
                    </a:cubicBezTo>
                    <a:cubicBezTo>
                      <a:pt x="147145" y="434825"/>
                      <a:pt x="150959" y="431011"/>
                      <a:pt x="150959" y="426302"/>
                    </a:cubicBezTo>
                    <a:lnTo>
                      <a:pt x="150959" y="375699"/>
                    </a:lnTo>
                    <a:cubicBezTo>
                      <a:pt x="150959" y="356785"/>
                      <a:pt x="160271" y="339087"/>
                      <a:pt x="175858" y="328362"/>
                    </a:cubicBezTo>
                    <a:lnTo>
                      <a:pt x="211375" y="303934"/>
                    </a:lnTo>
                    <a:lnTo>
                      <a:pt x="225944" y="323394"/>
                    </a:lnTo>
                    <a:cubicBezTo>
                      <a:pt x="229074" y="327572"/>
                      <a:pt x="233980" y="329927"/>
                      <a:pt x="239039" y="329927"/>
                    </a:cubicBezTo>
                    <a:cubicBezTo>
                      <a:pt x="240619" y="329927"/>
                      <a:pt x="242214" y="329699"/>
                      <a:pt x="243764" y="329228"/>
                    </a:cubicBezTo>
                    <a:lnTo>
                      <a:pt x="264956" y="322772"/>
                    </a:lnTo>
                    <a:lnTo>
                      <a:pt x="264956" y="429842"/>
                    </a:lnTo>
                    <a:cubicBezTo>
                      <a:pt x="264956" y="434551"/>
                      <a:pt x="268769" y="438379"/>
                      <a:pt x="273479" y="438379"/>
                    </a:cubicBezTo>
                    <a:cubicBezTo>
                      <a:pt x="278188" y="438379"/>
                      <a:pt x="282001" y="434551"/>
                      <a:pt x="282001" y="429842"/>
                    </a:cubicBezTo>
                    <a:lnTo>
                      <a:pt x="282001" y="322772"/>
                    </a:lnTo>
                    <a:lnTo>
                      <a:pt x="303193" y="329228"/>
                    </a:lnTo>
                    <a:cubicBezTo>
                      <a:pt x="304758" y="329699"/>
                      <a:pt x="306338" y="329927"/>
                      <a:pt x="307918" y="329927"/>
                    </a:cubicBezTo>
                    <a:cubicBezTo>
                      <a:pt x="312977" y="329927"/>
                      <a:pt x="317883" y="327572"/>
                      <a:pt x="321013" y="323394"/>
                    </a:cubicBezTo>
                    <a:lnTo>
                      <a:pt x="335566" y="303934"/>
                    </a:lnTo>
                    <a:lnTo>
                      <a:pt x="371084" y="328362"/>
                    </a:lnTo>
                    <a:cubicBezTo>
                      <a:pt x="386671" y="339087"/>
                      <a:pt x="395983" y="356785"/>
                      <a:pt x="395983" y="375699"/>
                    </a:cubicBezTo>
                    <a:lnTo>
                      <a:pt x="395983" y="426302"/>
                    </a:lnTo>
                    <a:cubicBezTo>
                      <a:pt x="395983" y="431011"/>
                      <a:pt x="399796" y="434825"/>
                      <a:pt x="404506" y="434825"/>
                    </a:cubicBezTo>
                    <a:cubicBezTo>
                      <a:pt x="409215" y="434825"/>
                      <a:pt x="413043" y="431011"/>
                      <a:pt x="413043" y="426302"/>
                    </a:cubicBezTo>
                    <a:lnTo>
                      <a:pt x="413043" y="375699"/>
                    </a:lnTo>
                    <a:cubicBezTo>
                      <a:pt x="413043" y="368984"/>
                      <a:pt x="412132" y="362376"/>
                      <a:pt x="410400" y="356056"/>
                    </a:cubicBezTo>
                    <a:cubicBezTo>
                      <a:pt x="412132" y="355054"/>
                      <a:pt x="413925" y="354157"/>
                      <a:pt x="415778" y="353413"/>
                    </a:cubicBezTo>
                    <a:lnTo>
                      <a:pt x="440540" y="343478"/>
                    </a:lnTo>
                    <a:cubicBezTo>
                      <a:pt x="444931" y="352912"/>
                      <a:pt x="454501" y="359490"/>
                      <a:pt x="465576" y="359490"/>
                    </a:cubicBezTo>
                    <a:cubicBezTo>
                      <a:pt x="476650" y="359490"/>
                      <a:pt x="486221" y="352927"/>
                      <a:pt x="490612" y="343478"/>
                    </a:cubicBezTo>
                    <a:lnTo>
                      <a:pt x="515374" y="353413"/>
                    </a:lnTo>
                    <a:cubicBezTo>
                      <a:pt x="531036" y="359702"/>
                      <a:pt x="541154" y="374651"/>
                      <a:pt x="541154" y="391529"/>
                    </a:cubicBezTo>
                    <a:lnTo>
                      <a:pt x="541154" y="405961"/>
                    </a:lnTo>
                    <a:cubicBezTo>
                      <a:pt x="541154" y="410670"/>
                      <a:pt x="544982" y="414498"/>
                      <a:pt x="549692" y="414498"/>
                    </a:cubicBezTo>
                    <a:cubicBezTo>
                      <a:pt x="554401" y="414498"/>
                      <a:pt x="558214" y="410670"/>
                      <a:pt x="558214" y="405961"/>
                    </a:cubicBezTo>
                    <a:lnTo>
                      <a:pt x="558214" y="391529"/>
                    </a:lnTo>
                    <a:cubicBezTo>
                      <a:pt x="558260" y="367632"/>
                      <a:pt x="543934" y="346470"/>
                      <a:pt x="521785" y="337568"/>
                    </a:cubicBezTo>
                    <a:lnTo>
                      <a:pt x="521785" y="337568"/>
                    </a:lnTo>
                    <a:close/>
                    <a:moveTo>
                      <a:pt x="184775" y="164217"/>
                    </a:moveTo>
                    <a:cubicBezTo>
                      <a:pt x="184775" y="157396"/>
                      <a:pt x="190290" y="151851"/>
                      <a:pt x="197095" y="151791"/>
                    </a:cubicBezTo>
                    <a:lnTo>
                      <a:pt x="197095" y="176644"/>
                    </a:lnTo>
                    <a:cubicBezTo>
                      <a:pt x="190305" y="176583"/>
                      <a:pt x="184775" y="171038"/>
                      <a:pt x="184775" y="164217"/>
                    </a:cubicBezTo>
                    <a:lnTo>
                      <a:pt x="184775" y="164217"/>
                    </a:lnTo>
                    <a:close/>
                    <a:moveTo>
                      <a:pt x="140127" y="259256"/>
                    </a:moveTo>
                    <a:lnTo>
                      <a:pt x="137043" y="259256"/>
                    </a:lnTo>
                    <a:lnTo>
                      <a:pt x="137043" y="239096"/>
                    </a:lnTo>
                    <a:lnTo>
                      <a:pt x="140127" y="239096"/>
                    </a:lnTo>
                    <a:cubicBezTo>
                      <a:pt x="145687" y="239096"/>
                      <a:pt x="150214" y="243624"/>
                      <a:pt x="150214" y="249168"/>
                    </a:cubicBezTo>
                    <a:cubicBezTo>
                      <a:pt x="150214" y="254744"/>
                      <a:pt x="145687" y="259256"/>
                      <a:pt x="140127" y="259256"/>
                    </a:cubicBezTo>
                    <a:lnTo>
                      <a:pt x="140127" y="259256"/>
                    </a:lnTo>
                    <a:close/>
                    <a:moveTo>
                      <a:pt x="17060" y="249184"/>
                    </a:moveTo>
                    <a:cubicBezTo>
                      <a:pt x="17060" y="243624"/>
                      <a:pt x="21587" y="239096"/>
                      <a:pt x="27147" y="239096"/>
                    </a:cubicBezTo>
                    <a:lnTo>
                      <a:pt x="30231" y="239096"/>
                    </a:lnTo>
                    <a:lnTo>
                      <a:pt x="30231" y="259256"/>
                    </a:lnTo>
                    <a:lnTo>
                      <a:pt x="27147" y="259256"/>
                    </a:lnTo>
                    <a:cubicBezTo>
                      <a:pt x="21587" y="259256"/>
                      <a:pt x="17060" y="254744"/>
                      <a:pt x="17060" y="249184"/>
                    </a:cubicBezTo>
                    <a:lnTo>
                      <a:pt x="17060" y="249184"/>
                    </a:lnTo>
                    <a:close/>
                    <a:moveTo>
                      <a:pt x="40577" y="195755"/>
                    </a:moveTo>
                    <a:cubicBezTo>
                      <a:pt x="34925" y="203563"/>
                      <a:pt x="31492" y="212557"/>
                      <a:pt x="30520" y="222036"/>
                    </a:cubicBezTo>
                    <a:lnTo>
                      <a:pt x="27147" y="222036"/>
                    </a:lnTo>
                    <a:cubicBezTo>
                      <a:pt x="25583" y="222036"/>
                      <a:pt x="24048" y="222173"/>
                      <a:pt x="22559" y="222431"/>
                    </a:cubicBezTo>
                    <a:lnTo>
                      <a:pt x="19688" y="201983"/>
                    </a:lnTo>
                    <a:cubicBezTo>
                      <a:pt x="17136" y="183814"/>
                      <a:pt x="29229" y="166724"/>
                      <a:pt x="47215" y="163063"/>
                    </a:cubicBezTo>
                    <a:cubicBezTo>
                      <a:pt x="47762" y="162941"/>
                      <a:pt x="48294" y="162789"/>
                      <a:pt x="48826" y="162561"/>
                    </a:cubicBezTo>
                    <a:lnTo>
                      <a:pt x="66569" y="155102"/>
                    </a:lnTo>
                    <a:cubicBezTo>
                      <a:pt x="85042" y="147339"/>
                      <a:pt x="105748" y="149724"/>
                      <a:pt x="121973" y="161483"/>
                    </a:cubicBezTo>
                    <a:cubicBezTo>
                      <a:pt x="138198" y="173241"/>
                      <a:pt x="146918" y="192185"/>
                      <a:pt x="145292" y="212131"/>
                    </a:cubicBezTo>
                    <a:lnTo>
                      <a:pt x="144426" y="222386"/>
                    </a:lnTo>
                    <a:cubicBezTo>
                      <a:pt x="143044" y="222158"/>
                      <a:pt x="141601" y="222052"/>
                      <a:pt x="140142" y="222052"/>
                    </a:cubicBezTo>
                    <a:lnTo>
                      <a:pt x="136998" y="222052"/>
                    </a:lnTo>
                    <a:cubicBezTo>
                      <a:pt x="136268" y="214820"/>
                      <a:pt x="130146" y="209154"/>
                      <a:pt x="122717" y="209154"/>
                    </a:cubicBezTo>
                    <a:lnTo>
                      <a:pt x="101632" y="209154"/>
                    </a:lnTo>
                    <a:cubicBezTo>
                      <a:pt x="86622" y="209154"/>
                      <a:pt x="71765" y="204156"/>
                      <a:pt x="59809" y="195086"/>
                    </a:cubicBezTo>
                    <a:lnTo>
                      <a:pt x="57394" y="193248"/>
                    </a:lnTo>
                    <a:cubicBezTo>
                      <a:pt x="54857" y="191319"/>
                      <a:pt x="51591" y="190499"/>
                      <a:pt x="48461" y="190970"/>
                    </a:cubicBezTo>
                    <a:cubicBezTo>
                      <a:pt x="45316" y="191441"/>
                      <a:pt x="42445" y="193172"/>
                      <a:pt x="40577" y="195755"/>
                    </a:cubicBezTo>
                    <a:lnTo>
                      <a:pt x="40577" y="195755"/>
                    </a:lnTo>
                    <a:close/>
                    <a:moveTo>
                      <a:pt x="54401" y="205766"/>
                    </a:moveTo>
                    <a:lnTo>
                      <a:pt x="54401" y="205766"/>
                    </a:lnTo>
                    <a:lnTo>
                      <a:pt x="54401" y="205766"/>
                    </a:lnTo>
                    <a:lnTo>
                      <a:pt x="54401" y="205766"/>
                    </a:lnTo>
                    <a:close/>
                    <a:moveTo>
                      <a:pt x="47276" y="227718"/>
                    </a:moveTo>
                    <a:cubicBezTo>
                      <a:pt x="47276" y="221550"/>
                      <a:pt x="48765" y="215595"/>
                      <a:pt x="51621" y="210217"/>
                    </a:cubicBezTo>
                    <a:cubicBezTo>
                      <a:pt x="66144" y="220548"/>
                      <a:pt x="83797" y="226199"/>
                      <a:pt x="101647" y="226199"/>
                    </a:cubicBezTo>
                    <a:lnTo>
                      <a:pt x="120013" y="226199"/>
                    </a:lnTo>
                    <a:lnTo>
                      <a:pt x="120013" y="267520"/>
                    </a:lnTo>
                    <a:cubicBezTo>
                      <a:pt x="120013" y="287573"/>
                      <a:pt x="103698" y="303873"/>
                      <a:pt x="83660" y="303873"/>
                    </a:cubicBezTo>
                    <a:cubicBezTo>
                      <a:pt x="63622" y="303873"/>
                      <a:pt x="47307" y="287558"/>
                      <a:pt x="47307" y="267520"/>
                    </a:cubicBezTo>
                    <a:lnTo>
                      <a:pt x="47307" y="227718"/>
                    </a:lnTo>
                    <a:close/>
                    <a:moveTo>
                      <a:pt x="82414" y="337902"/>
                    </a:moveTo>
                    <a:cubicBezTo>
                      <a:pt x="75715" y="337902"/>
                      <a:pt x="70261" y="332449"/>
                      <a:pt x="70261" y="325749"/>
                    </a:cubicBezTo>
                    <a:lnTo>
                      <a:pt x="70261" y="319247"/>
                    </a:lnTo>
                    <a:cubicBezTo>
                      <a:pt x="74545" y="320356"/>
                      <a:pt x="79027" y="320949"/>
                      <a:pt x="83645" y="320949"/>
                    </a:cubicBezTo>
                    <a:cubicBezTo>
                      <a:pt x="87382" y="320949"/>
                      <a:pt x="91043" y="320554"/>
                      <a:pt x="94583" y="319824"/>
                    </a:cubicBezTo>
                    <a:lnTo>
                      <a:pt x="94583" y="325764"/>
                    </a:lnTo>
                    <a:cubicBezTo>
                      <a:pt x="94567" y="332449"/>
                      <a:pt x="89114" y="337902"/>
                      <a:pt x="82414" y="337902"/>
                    </a:cubicBezTo>
                    <a:lnTo>
                      <a:pt x="82414" y="337902"/>
                    </a:lnTo>
                    <a:close/>
                    <a:moveTo>
                      <a:pt x="349877" y="176644"/>
                    </a:moveTo>
                    <a:lnTo>
                      <a:pt x="349877" y="151791"/>
                    </a:lnTo>
                    <a:cubicBezTo>
                      <a:pt x="356683" y="151851"/>
                      <a:pt x="362197" y="157411"/>
                      <a:pt x="362197" y="164217"/>
                    </a:cubicBezTo>
                    <a:cubicBezTo>
                      <a:pt x="362212" y="171038"/>
                      <a:pt x="356683" y="176583"/>
                      <a:pt x="349877" y="176644"/>
                    </a:cubicBezTo>
                    <a:lnTo>
                      <a:pt x="349877" y="176644"/>
                    </a:lnTo>
                    <a:close/>
                    <a:moveTo>
                      <a:pt x="362030" y="100124"/>
                    </a:moveTo>
                    <a:lnTo>
                      <a:pt x="357032" y="135627"/>
                    </a:lnTo>
                    <a:cubicBezTo>
                      <a:pt x="354753" y="135049"/>
                      <a:pt x="352353" y="134730"/>
                      <a:pt x="349892" y="134730"/>
                    </a:cubicBezTo>
                    <a:lnTo>
                      <a:pt x="349892" y="134047"/>
                    </a:lnTo>
                    <a:cubicBezTo>
                      <a:pt x="349892" y="120298"/>
                      <a:pt x="345638" y="107067"/>
                      <a:pt x="337936" y="96007"/>
                    </a:cubicBezTo>
                    <a:cubicBezTo>
                      <a:pt x="341294" y="83064"/>
                      <a:pt x="341172" y="69756"/>
                      <a:pt x="337708" y="57102"/>
                    </a:cubicBezTo>
                    <a:cubicBezTo>
                      <a:pt x="354161" y="64135"/>
                      <a:pt x="364628" y="81621"/>
                      <a:pt x="362030" y="100124"/>
                    </a:cubicBezTo>
                    <a:lnTo>
                      <a:pt x="362030" y="100124"/>
                    </a:lnTo>
                    <a:close/>
                    <a:moveTo>
                      <a:pt x="214171" y="181323"/>
                    </a:moveTo>
                    <a:lnTo>
                      <a:pt x="214171" y="132361"/>
                    </a:lnTo>
                    <a:cubicBezTo>
                      <a:pt x="214171" y="113675"/>
                      <a:pt x="229377" y="98468"/>
                      <a:pt x="248063" y="98468"/>
                    </a:cubicBezTo>
                    <a:lnTo>
                      <a:pt x="294382" y="98468"/>
                    </a:lnTo>
                    <a:cubicBezTo>
                      <a:pt x="296327" y="98468"/>
                      <a:pt x="298226" y="97800"/>
                      <a:pt x="299745" y="96569"/>
                    </a:cubicBezTo>
                    <a:lnTo>
                      <a:pt x="307963" y="89915"/>
                    </a:lnTo>
                    <a:lnTo>
                      <a:pt x="315605" y="96478"/>
                    </a:lnTo>
                    <a:cubicBezTo>
                      <a:pt x="326558" y="105897"/>
                      <a:pt x="332832" y="119569"/>
                      <a:pt x="332832" y="134016"/>
                    </a:cubicBezTo>
                    <a:lnTo>
                      <a:pt x="332832" y="181308"/>
                    </a:lnTo>
                    <a:cubicBezTo>
                      <a:pt x="332832" y="214015"/>
                      <a:pt x="306232" y="240631"/>
                      <a:pt x="273509" y="240631"/>
                    </a:cubicBezTo>
                    <a:cubicBezTo>
                      <a:pt x="240786" y="240646"/>
                      <a:pt x="214171" y="214030"/>
                      <a:pt x="214171" y="181323"/>
                    </a:cubicBezTo>
                    <a:lnTo>
                      <a:pt x="214171" y="181323"/>
                    </a:lnTo>
                    <a:close/>
                    <a:moveTo>
                      <a:pt x="273494" y="257706"/>
                    </a:moveTo>
                    <a:cubicBezTo>
                      <a:pt x="283247" y="257706"/>
                      <a:pt x="292590" y="255838"/>
                      <a:pt x="301173" y="252495"/>
                    </a:cubicBezTo>
                    <a:lnTo>
                      <a:pt x="301173" y="263433"/>
                    </a:lnTo>
                    <a:lnTo>
                      <a:pt x="273494" y="276999"/>
                    </a:lnTo>
                    <a:lnTo>
                      <a:pt x="245815" y="263433"/>
                    </a:lnTo>
                    <a:lnTo>
                      <a:pt x="245815" y="252495"/>
                    </a:lnTo>
                    <a:cubicBezTo>
                      <a:pt x="254398" y="255853"/>
                      <a:pt x="263741" y="257706"/>
                      <a:pt x="273494" y="257706"/>
                    </a:cubicBezTo>
                    <a:lnTo>
                      <a:pt x="273494" y="257706"/>
                    </a:lnTo>
                    <a:close/>
                    <a:moveTo>
                      <a:pt x="239297" y="312760"/>
                    </a:moveTo>
                    <a:lnTo>
                      <a:pt x="220931" y="288196"/>
                    </a:lnTo>
                    <a:lnTo>
                      <a:pt x="234345" y="276802"/>
                    </a:lnTo>
                    <a:lnTo>
                      <a:pt x="264956" y="291811"/>
                    </a:lnTo>
                    <a:lnTo>
                      <a:pt x="264956" y="304937"/>
                    </a:lnTo>
                    <a:lnTo>
                      <a:pt x="239297" y="312760"/>
                    </a:lnTo>
                    <a:close/>
                    <a:moveTo>
                      <a:pt x="307675" y="312760"/>
                    </a:moveTo>
                    <a:lnTo>
                      <a:pt x="282016" y="304952"/>
                    </a:lnTo>
                    <a:lnTo>
                      <a:pt x="282016" y="291826"/>
                    </a:lnTo>
                    <a:lnTo>
                      <a:pt x="312627" y="276817"/>
                    </a:lnTo>
                    <a:lnTo>
                      <a:pt x="326041" y="288211"/>
                    </a:lnTo>
                    <a:lnTo>
                      <a:pt x="307675" y="312760"/>
                    </a:lnTo>
                    <a:close/>
                    <a:moveTo>
                      <a:pt x="391699" y="276863"/>
                    </a:moveTo>
                    <a:cubicBezTo>
                      <a:pt x="383967" y="266851"/>
                      <a:pt x="382372" y="253954"/>
                      <a:pt x="387400" y="242347"/>
                    </a:cubicBezTo>
                    <a:lnTo>
                      <a:pt x="400222" y="212769"/>
                    </a:lnTo>
                    <a:cubicBezTo>
                      <a:pt x="401786" y="209154"/>
                      <a:pt x="402865" y="205356"/>
                      <a:pt x="403427" y="201452"/>
                    </a:cubicBezTo>
                    <a:cubicBezTo>
                      <a:pt x="407909" y="170339"/>
                      <a:pt x="434980" y="146884"/>
                      <a:pt x="466411" y="146884"/>
                    </a:cubicBezTo>
                    <a:cubicBezTo>
                      <a:pt x="497843" y="146884"/>
                      <a:pt x="524914" y="170339"/>
                      <a:pt x="529396" y="201452"/>
                    </a:cubicBezTo>
                    <a:cubicBezTo>
                      <a:pt x="529958" y="205356"/>
                      <a:pt x="531036" y="209154"/>
                      <a:pt x="532601" y="212769"/>
                    </a:cubicBezTo>
                    <a:lnTo>
                      <a:pt x="545423" y="242347"/>
                    </a:lnTo>
                    <a:cubicBezTo>
                      <a:pt x="550451" y="253954"/>
                      <a:pt x="548841" y="266851"/>
                      <a:pt x="541123" y="276863"/>
                    </a:cubicBezTo>
                    <a:cubicBezTo>
                      <a:pt x="535396" y="284276"/>
                      <a:pt x="527299" y="288834"/>
                      <a:pt x="518412" y="289927"/>
                    </a:cubicBezTo>
                    <a:cubicBezTo>
                      <a:pt x="520250" y="285157"/>
                      <a:pt x="521450" y="280068"/>
                      <a:pt x="521891" y="274766"/>
                    </a:cubicBezTo>
                    <a:cubicBezTo>
                      <a:pt x="522271" y="270072"/>
                      <a:pt x="518792" y="265940"/>
                      <a:pt x="514098" y="265560"/>
                    </a:cubicBezTo>
                    <a:cubicBezTo>
                      <a:pt x="509404" y="265180"/>
                      <a:pt x="505287" y="268659"/>
                      <a:pt x="504892" y="273353"/>
                    </a:cubicBezTo>
                    <a:cubicBezTo>
                      <a:pt x="503251" y="293194"/>
                      <a:pt x="486343" y="308735"/>
                      <a:pt x="466411" y="308735"/>
                    </a:cubicBezTo>
                    <a:cubicBezTo>
                      <a:pt x="445113" y="308735"/>
                      <a:pt x="427794" y="291416"/>
                      <a:pt x="427794" y="270118"/>
                    </a:cubicBezTo>
                    <a:lnTo>
                      <a:pt x="427794" y="229207"/>
                    </a:lnTo>
                    <a:cubicBezTo>
                      <a:pt x="427794" y="220137"/>
                      <a:pt x="430468" y="211220"/>
                      <a:pt x="435390" y="203639"/>
                    </a:cubicBezTo>
                    <a:cubicBezTo>
                      <a:pt x="446434" y="212071"/>
                      <a:pt x="460031" y="216886"/>
                      <a:pt x="473931" y="217251"/>
                    </a:cubicBezTo>
                    <a:lnTo>
                      <a:pt x="505059" y="218071"/>
                    </a:lnTo>
                    <a:lnTo>
                      <a:pt x="505059" y="237714"/>
                    </a:lnTo>
                    <a:cubicBezTo>
                      <a:pt x="505059" y="242423"/>
                      <a:pt x="508872" y="246236"/>
                      <a:pt x="513581" y="246236"/>
                    </a:cubicBezTo>
                    <a:cubicBezTo>
                      <a:pt x="518291" y="246236"/>
                      <a:pt x="522104" y="242423"/>
                      <a:pt x="522104" y="237714"/>
                    </a:cubicBezTo>
                    <a:lnTo>
                      <a:pt x="522104" y="215762"/>
                    </a:lnTo>
                    <a:cubicBezTo>
                      <a:pt x="522104" y="207741"/>
                      <a:pt x="515830" y="201285"/>
                      <a:pt x="507808" y="201087"/>
                    </a:cubicBezTo>
                    <a:lnTo>
                      <a:pt x="474387" y="200206"/>
                    </a:lnTo>
                    <a:cubicBezTo>
                      <a:pt x="463555" y="199917"/>
                      <a:pt x="452982" y="196013"/>
                      <a:pt x="444581" y="189177"/>
                    </a:cubicBezTo>
                    <a:lnTo>
                      <a:pt x="442378" y="187384"/>
                    </a:lnTo>
                    <a:cubicBezTo>
                      <a:pt x="439781" y="185273"/>
                      <a:pt x="436514" y="184300"/>
                      <a:pt x="433187" y="184650"/>
                    </a:cubicBezTo>
                    <a:cubicBezTo>
                      <a:pt x="429860" y="184999"/>
                      <a:pt x="426868" y="186640"/>
                      <a:pt x="424771" y="189268"/>
                    </a:cubicBezTo>
                    <a:cubicBezTo>
                      <a:pt x="415732" y="200571"/>
                      <a:pt x="410750" y="214760"/>
                      <a:pt x="410750" y="229222"/>
                    </a:cubicBezTo>
                    <a:lnTo>
                      <a:pt x="410750" y="270133"/>
                    </a:lnTo>
                    <a:cubicBezTo>
                      <a:pt x="410750" y="277106"/>
                      <a:pt x="412041" y="283760"/>
                      <a:pt x="414395" y="289912"/>
                    </a:cubicBezTo>
                    <a:cubicBezTo>
                      <a:pt x="405493" y="288803"/>
                      <a:pt x="397396" y="284261"/>
                      <a:pt x="391699" y="276863"/>
                    </a:cubicBezTo>
                    <a:lnTo>
                      <a:pt x="391699" y="276863"/>
                    </a:lnTo>
                    <a:close/>
                    <a:moveTo>
                      <a:pt x="465621" y="342414"/>
                    </a:moveTo>
                    <a:cubicBezTo>
                      <a:pt x="459803" y="342414"/>
                      <a:pt x="455078" y="337690"/>
                      <a:pt x="455078" y="331871"/>
                    </a:cubicBezTo>
                    <a:lnTo>
                      <a:pt x="455078" y="324625"/>
                    </a:lnTo>
                    <a:cubicBezTo>
                      <a:pt x="458740" y="325385"/>
                      <a:pt x="462522" y="325795"/>
                      <a:pt x="466396" y="325795"/>
                    </a:cubicBezTo>
                    <a:cubicBezTo>
                      <a:pt x="469708" y="325795"/>
                      <a:pt x="472974" y="325491"/>
                      <a:pt x="476149" y="324914"/>
                    </a:cubicBezTo>
                    <a:lnTo>
                      <a:pt x="476149" y="331871"/>
                    </a:lnTo>
                    <a:cubicBezTo>
                      <a:pt x="476149" y="337690"/>
                      <a:pt x="471425" y="342414"/>
                      <a:pt x="465621" y="342414"/>
                    </a:cubicBezTo>
                    <a:lnTo>
                      <a:pt x="465621" y="342414"/>
                    </a:lnTo>
                    <a:close/>
                  </a:path>
                </a:pathLst>
              </a:custGeom>
              <a:grpFill/>
              <a:ln w="1513" cap="flat">
                <a:solidFill>
                  <a:srgbClr val="795696"/>
                </a:solidFill>
                <a:prstDash val="solid"/>
                <a:miter/>
              </a:ln>
            </p:spPr>
            <p:txBody>
              <a:bodyPr rtlCol="0" anchor="ct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微软雅黑" panose="020B0503020204020204" pitchFamily="34" charset="-122"/>
                  <a:ea typeface="微软雅黑" panose="020B0503020204020204" pitchFamily="34" charset="-122"/>
                </a:endParaRPr>
              </a:p>
            </p:txBody>
          </p:sp>
        </p:grpSp>
        <p:sp>
          <p:nvSpPr>
            <p:cNvPr id="84" name="任意多边形: 形状 83"/>
            <p:cNvSpPr/>
            <p:nvPr/>
          </p:nvSpPr>
          <p:spPr>
            <a:xfrm>
              <a:off x="837223" y="2948030"/>
              <a:ext cx="23093" cy="70545"/>
            </a:xfrm>
            <a:custGeom>
              <a:avLst/>
              <a:gdLst>
                <a:gd name="connsiteX0" fmla="*/ 18291 w 23093"/>
                <a:gd name="connsiteY0" fmla="*/ 862 h 70545"/>
                <a:gd name="connsiteX1" fmla="*/ 6897 w 23093"/>
                <a:gd name="connsiteY1" fmla="*/ 4827 h 70545"/>
                <a:gd name="connsiteX2" fmla="*/ 0 w 23093"/>
                <a:gd name="connsiteY2" fmla="*/ 34830 h 70545"/>
                <a:gd name="connsiteX3" fmla="*/ 0 w 23093"/>
                <a:gd name="connsiteY3" fmla="*/ 62008 h 70545"/>
                <a:gd name="connsiteX4" fmla="*/ 8522 w 23093"/>
                <a:gd name="connsiteY4" fmla="*/ 70545 h 70545"/>
                <a:gd name="connsiteX5" fmla="*/ 17060 w 23093"/>
                <a:gd name="connsiteY5" fmla="*/ 62008 h 70545"/>
                <a:gd name="connsiteX6" fmla="*/ 17060 w 23093"/>
                <a:gd name="connsiteY6" fmla="*/ 34830 h 70545"/>
                <a:gd name="connsiteX7" fmla="*/ 22240 w 23093"/>
                <a:gd name="connsiteY7" fmla="*/ 12255 h 70545"/>
                <a:gd name="connsiteX8" fmla="*/ 18291 w 23093"/>
                <a:gd name="connsiteY8" fmla="*/ 862 h 70545"/>
                <a:gd name="connsiteX9" fmla="*/ 18291 w 23093"/>
                <a:gd name="connsiteY9" fmla="*/ 862 h 705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3093" h="70545">
                  <a:moveTo>
                    <a:pt x="18291" y="862"/>
                  </a:moveTo>
                  <a:cubicBezTo>
                    <a:pt x="14052" y="-1204"/>
                    <a:pt x="8948" y="573"/>
                    <a:pt x="6897" y="4827"/>
                  </a:cubicBezTo>
                  <a:cubicBezTo>
                    <a:pt x="2324" y="14261"/>
                    <a:pt x="0" y="24348"/>
                    <a:pt x="0" y="34830"/>
                  </a:cubicBezTo>
                  <a:lnTo>
                    <a:pt x="0" y="62008"/>
                  </a:lnTo>
                  <a:cubicBezTo>
                    <a:pt x="0" y="66717"/>
                    <a:pt x="3828" y="70545"/>
                    <a:pt x="8522" y="70545"/>
                  </a:cubicBezTo>
                  <a:cubicBezTo>
                    <a:pt x="13232" y="70545"/>
                    <a:pt x="17060" y="66717"/>
                    <a:pt x="17060" y="62008"/>
                  </a:cubicBezTo>
                  <a:lnTo>
                    <a:pt x="17060" y="34830"/>
                  </a:lnTo>
                  <a:cubicBezTo>
                    <a:pt x="17060" y="26946"/>
                    <a:pt x="18807" y="19365"/>
                    <a:pt x="22240" y="12255"/>
                  </a:cubicBezTo>
                  <a:cubicBezTo>
                    <a:pt x="24291" y="8017"/>
                    <a:pt x="22514" y="2912"/>
                    <a:pt x="18291" y="862"/>
                  </a:cubicBezTo>
                  <a:lnTo>
                    <a:pt x="18291" y="862"/>
                  </a:lnTo>
                  <a:close/>
                </a:path>
              </a:pathLst>
            </a:custGeom>
            <a:grpFill/>
            <a:ln w="1513" cap="flat">
              <a:solidFill>
                <a:srgbClr val="795696"/>
              </a:solidFill>
              <a:prstDash val="solid"/>
              <a:miter/>
            </a:ln>
          </p:spPr>
          <p:txBody>
            <a:bodyPr rtlCol="0" anchor="ct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微软雅黑" panose="020B0503020204020204" pitchFamily="34" charset="-122"/>
                <a:ea typeface="微软雅黑" panose="020B0503020204020204" pitchFamily="34" charset="-122"/>
              </a:endParaRPr>
            </a:p>
          </p:txBody>
        </p:sp>
      </p:grpSp>
      <p:sp>
        <p:nvSpPr>
          <p:cNvPr id="87" name="任意多边形: 形状 86"/>
          <p:cNvSpPr/>
          <p:nvPr/>
        </p:nvSpPr>
        <p:spPr>
          <a:xfrm>
            <a:off x="3587818" y="3905840"/>
            <a:ext cx="402307" cy="388426"/>
          </a:xfrm>
          <a:custGeom>
            <a:avLst/>
            <a:gdLst>
              <a:gd name="connsiteX0" fmla="*/ 514371 w 583386"/>
              <a:gd name="connsiteY0" fmla="*/ 112949 h 563257"/>
              <a:gd name="connsiteX1" fmla="*/ 514371 w 583386"/>
              <a:gd name="connsiteY1" fmla="*/ 22651 h 563257"/>
              <a:gd name="connsiteX2" fmla="*/ 491720 w 583386"/>
              <a:gd name="connsiteY2" fmla="*/ 0 h 563257"/>
              <a:gd name="connsiteX3" fmla="*/ 476438 w 583386"/>
              <a:gd name="connsiteY3" fmla="*/ 0 h 563257"/>
              <a:gd name="connsiteX4" fmla="*/ 454683 w 583386"/>
              <a:gd name="connsiteY4" fmla="*/ 16392 h 563257"/>
              <a:gd name="connsiteX5" fmla="*/ 350378 w 583386"/>
              <a:gd name="connsiteY5" fmla="*/ 56816 h 563257"/>
              <a:gd name="connsiteX6" fmla="*/ 345441 w 583386"/>
              <a:gd name="connsiteY6" fmla="*/ 67997 h 563257"/>
              <a:gd name="connsiteX7" fmla="*/ 353508 w 583386"/>
              <a:gd name="connsiteY7" fmla="*/ 73512 h 563257"/>
              <a:gd name="connsiteX8" fmla="*/ 356622 w 583386"/>
              <a:gd name="connsiteY8" fmla="*/ 72935 h 563257"/>
              <a:gd name="connsiteX9" fmla="*/ 453772 w 583386"/>
              <a:gd name="connsiteY9" fmla="*/ 35275 h 563257"/>
              <a:gd name="connsiteX10" fmla="*/ 453772 w 583386"/>
              <a:gd name="connsiteY10" fmla="*/ 391532 h 563257"/>
              <a:gd name="connsiteX11" fmla="*/ 228998 w 583386"/>
              <a:gd name="connsiteY11" fmla="*/ 304409 h 563257"/>
              <a:gd name="connsiteX12" fmla="*/ 225883 w 583386"/>
              <a:gd name="connsiteY12" fmla="*/ 303816 h 563257"/>
              <a:gd name="connsiteX13" fmla="*/ 212165 w 583386"/>
              <a:gd name="connsiteY13" fmla="*/ 303816 h 563257"/>
              <a:gd name="connsiteX14" fmla="*/ 212150 w 583386"/>
              <a:gd name="connsiteY14" fmla="*/ 303816 h 563257"/>
              <a:gd name="connsiteX15" fmla="*/ 212135 w 583386"/>
              <a:gd name="connsiteY15" fmla="*/ 303816 h 563257"/>
              <a:gd name="connsiteX16" fmla="*/ 200118 w 583386"/>
              <a:gd name="connsiteY16" fmla="*/ 303816 h 563257"/>
              <a:gd name="connsiteX17" fmla="*/ 200118 w 583386"/>
              <a:gd name="connsiteY17" fmla="*/ 122976 h 563257"/>
              <a:gd name="connsiteX18" fmla="*/ 225883 w 583386"/>
              <a:gd name="connsiteY18" fmla="*/ 122976 h 563257"/>
              <a:gd name="connsiteX19" fmla="*/ 228998 w 583386"/>
              <a:gd name="connsiteY19" fmla="*/ 122383 h 563257"/>
              <a:gd name="connsiteX20" fmla="*/ 322259 w 583386"/>
              <a:gd name="connsiteY20" fmla="*/ 86243 h 563257"/>
              <a:gd name="connsiteX21" fmla="*/ 327196 w 583386"/>
              <a:gd name="connsiteY21" fmla="*/ 75062 h 563257"/>
              <a:gd name="connsiteX22" fmla="*/ 316015 w 583386"/>
              <a:gd name="connsiteY22" fmla="*/ 70124 h 563257"/>
              <a:gd name="connsiteX23" fmla="*/ 224258 w 583386"/>
              <a:gd name="connsiteY23" fmla="*/ 105688 h 563257"/>
              <a:gd name="connsiteX24" fmla="*/ 185216 w 583386"/>
              <a:gd name="connsiteY24" fmla="*/ 105688 h 563257"/>
              <a:gd name="connsiteX25" fmla="*/ 185216 w 583386"/>
              <a:gd name="connsiteY25" fmla="*/ 87549 h 563257"/>
              <a:gd name="connsiteX26" fmla="*/ 160636 w 583386"/>
              <a:gd name="connsiteY26" fmla="*/ 62969 h 563257"/>
              <a:gd name="connsiteX27" fmla="*/ 123644 w 583386"/>
              <a:gd name="connsiteY27" fmla="*/ 62969 h 563257"/>
              <a:gd name="connsiteX28" fmla="*/ 99064 w 583386"/>
              <a:gd name="connsiteY28" fmla="*/ 87549 h 563257"/>
              <a:gd name="connsiteX29" fmla="*/ 99064 w 583386"/>
              <a:gd name="connsiteY29" fmla="*/ 106037 h 563257"/>
              <a:gd name="connsiteX30" fmla="*/ 0 w 583386"/>
              <a:gd name="connsiteY30" fmla="*/ 213396 h 563257"/>
              <a:gd name="connsiteX31" fmla="*/ 68073 w 583386"/>
              <a:gd name="connsiteY31" fmla="*/ 313554 h 563257"/>
              <a:gd name="connsiteX32" fmla="*/ 68073 w 583386"/>
              <a:gd name="connsiteY32" fmla="*/ 349679 h 563257"/>
              <a:gd name="connsiteX33" fmla="*/ 85194 w 583386"/>
              <a:gd name="connsiteY33" fmla="*/ 373956 h 563257"/>
              <a:gd name="connsiteX34" fmla="*/ 85194 w 583386"/>
              <a:gd name="connsiteY34" fmla="*/ 542141 h 563257"/>
              <a:gd name="connsiteX35" fmla="*/ 106311 w 583386"/>
              <a:gd name="connsiteY35" fmla="*/ 563258 h 563257"/>
              <a:gd name="connsiteX36" fmla="*/ 141266 w 583386"/>
              <a:gd name="connsiteY36" fmla="*/ 563258 h 563257"/>
              <a:gd name="connsiteX37" fmla="*/ 162383 w 583386"/>
              <a:gd name="connsiteY37" fmla="*/ 542141 h 563257"/>
              <a:gd name="connsiteX38" fmla="*/ 162383 w 583386"/>
              <a:gd name="connsiteY38" fmla="*/ 512670 h 563257"/>
              <a:gd name="connsiteX39" fmla="*/ 165968 w 583386"/>
              <a:gd name="connsiteY39" fmla="*/ 512776 h 563257"/>
              <a:gd name="connsiteX40" fmla="*/ 196791 w 583386"/>
              <a:gd name="connsiteY40" fmla="*/ 503388 h 563257"/>
              <a:gd name="connsiteX41" fmla="*/ 203613 w 583386"/>
              <a:gd name="connsiteY41" fmla="*/ 481102 h 563257"/>
              <a:gd name="connsiteX42" fmla="*/ 179671 w 583386"/>
              <a:gd name="connsiteY42" fmla="*/ 422553 h 563257"/>
              <a:gd name="connsiteX43" fmla="*/ 197323 w 583386"/>
              <a:gd name="connsiteY43" fmla="*/ 406465 h 563257"/>
              <a:gd name="connsiteX44" fmla="*/ 200134 w 583386"/>
              <a:gd name="connsiteY44" fmla="*/ 400070 h 563257"/>
              <a:gd name="connsiteX45" fmla="*/ 200134 w 583386"/>
              <a:gd name="connsiteY45" fmla="*/ 374928 h 563257"/>
              <a:gd name="connsiteX46" fmla="*/ 220809 w 583386"/>
              <a:gd name="connsiteY46" fmla="*/ 349664 h 563257"/>
              <a:gd name="connsiteX47" fmla="*/ 220809 w 583386"/>
              <a:gd name="connsiteY47" fmla="*/ 321104 h 563257"/>
              <a:gd name="connsiteX48" fmla="*/ 224273 w 583386"/>
              <a:gd name="connsiteY48" fmla="*/ 321104 h 563257"/>
              <a:gd name="connsiteX49" fmla="*/ 454714 w 583386"/>
              <a:gd name="connsiteY49" fmla="*/ 410415 h 563257"/>
              <a:gd name="connsiteX50" fmla="*/ 476468 w 583386"/>
              <a:gd name="connsiteY50" fmla="*/ 426807 h 563257"/>
              <a:gd name="connsiteX51" fmla="*/ 491751 w 583386"/>
              <a:gd name="connsiteY51" fmla="*/ 426807 h 563257"/>
              <a:gd name="connsiteX52" fmla="*/ 514401 w 583386"/>
              <a:gd name="connsiteY52" fmla="*/ 404156 h 563257"/>
              <a:gd name="connsiteX53" fmla="*/ 514401 w 583386"/>
              <a:gd name="connsiteY53" fmla="*/ 313858 h 563257"/>
              <a:gd name="connsiteX54" fmla="*/ 583386 w 583386"/>
              <a:gd name="connsiteY54" fmla="*/ 236730 h 563257"/>
              <a:gd name="connsiteX55" fmla="*/ 583386 w 583386"/>
              <a:gd name="connsiteY55" fmla="*/ 190092 h 563257"/>
              <a:gd name="connsiteX56" fmla="*/ 514371 w 583386"/>
              <a:gd name="connsiteY56" fmla="*/ 112949 h 563257"/>
              <a:gd name="connsiteX57" fmla="*/ 514371 w 583386"/>
              <a:gd name="connsiteY57" fmla="*/ 112949 h 563257"/>
              <a:gd name="connsiteX58" fmla="*/ 182830 w 583386"/>
              <a:gd name="connsiteY58" fmla="*/ 303816 h 563257"/>
              <a:gd name="connsiteX59" fmla="*/ 162383 w 583386"/>
              <a:gd name="connsiteY59" fmla="*/ 303816 h 563257"/>
              <a:gd name="connsiteX60" fmla="*/ 162383 w 583386"/>
              <a:gd name="connsiteY60" fmla="*/ 122976 h 563257"/>
              <a:gd name="connsiteX61" fmla="*/ 182830 w 583386"/>
              <a:gd name="connsiteY61" fmla="*/ 122976 h 563257"/>
              <a:gd name="connsiteX62" fmla="*/ 182830 w 583386"/>
              <a:gd name="connsiteY62" fmla="*/ 303816 h 563257"/>
              <a:gd name="connsiteX63" fmla="*/ 123644 w 583386"/>
              <a:gd name="connsiteY63" fmla="*/ 80257 h 563257"/>
              <a:gd name="connsiteX64" fmla="*/ 160636 w 583386"/>
              <a:gd name="connsiteY64" fmla="*/ 80257 h 563257"/>
              <a:gd name="connsiteX65" fmla="*/ 167928 w 583386"/>
              <a:gd name="connsiteY65" fmla="*/ 87549 h 563257"/>
              <a:gd name="connsiteX66" fmla="*/ 167928 w 583386"/>
              <a:gd name="connsiteY66" fmla="*/ 105688 h 563257"/>
              <a:gd name="connsiteX67" fmla="*/ 116352 w 583386"/>
              <a:gd name="connsiteY67" fmla="*/ 105688 h 563257"/>
              <a:gd name="connsiteX68" fmla="*/ 116352 w 583386"/>
              <a:gd name="connsiteY68" fmla="*/ 87549 h 563257"/>
              <a:gd name="connsiteX69" fmla="*/ 123644 w 583386"/>
              <a:gd name="connsiteY69" fmla="*/ 80257 h 563257"/>
              <a:gd name="connsiteX70" fmla="*/ 123644 w 583386"/>
              <a:gd name="connsiteY70" fmla="*/ 80257 h 563257"/>
              <a:gd name="connsiteX71" fmla="*/ 17288 w 583386"/>
              <a:gd name="connsiteY71" fmla="*/ 213396 h 563257"/>
              <a:gd name="connsiteX72" fmla="*/ 107708 w 583386"/>
              <a:gd name="connsiteY72" fmla="*/ 122976 h 563257"/>
              <a:gd name="connsiteX73" fmla="*/ 145095 w 583386"/>
              <a:gd name="connsiteY73" fmla="*/ 122976 h 563257"/>
              <a:gd name="connsiteX74" fmla="*/ 145095 w 583386"/>
              <a:gd name="connsiteY74" fmla="*/ 303801 h 563257"/>
              <a:gd name="connsiteX75" fmla="*/ 107708 w 583386"/>
              <a:gd name="connsiteY75" fmla="*/ 303801 h 563257"/>
              <a:gd name="connsiteX76" fmla="*/ 17288 w 583386"/>
              <a:gd name="connsiteY76" fmla="*/ 213396 h 563257"/>
              <a:gd name="connsiteX77" fmla="*/ 17288 w 583386"/>
              <a:gd name="connsiteY77" fmla="*/ 213396 h 563257"/>
              <a:gd name="connsiteX78" fmla="*/ 147905 w 583386"/>
              <a:gd name="connsiteY78" fmla="*/ 428083 h 563257"/>
              <a:gd name="connsiteX79" fmla="*/ 145079 w 583386"/>
              <a:gd name="connsiteY79" fmla="*/ 434463 h 563257"/>
              <a:gd name="connsiteX80" fmla="*/ 145079 w 583386"/>
              <a:gd name="connsiteY80" fmla="*/ 450430 h 563257"/>
              <a:gd name="connsiteX81" fmla="*/ 153723 w 583386"/>
              <a:gd name="connsiteY81" fmla="*/ 459074 h 563257"/>
              <a:gd name="connsiteX82" fmla="*/ 162367 w 583386"/>
              <a:gd name="connsiteY82" fmla="*/ 450430 h 563257"/>
              <a:gd name="connsiteX83" fmla="*/ 162367 w 583386"/>
              <a:gd name="connsiteY83" fmla="*/ 438277 h 563257"/>
              <a:gd name="connsiteX84" fmla="*/ 166029 w 583386"/>
              <a:gd name="connsiteY84" fmla="*/ 434934 h 563257"/>
              <a:gd name="connsiteX85" fmla="*/ 187570 w 583386"/>
              <a:gd name="connsiteY85" fmla="*/ 487619 h 563257"/>
              <a:gd name="connsiteX86" fmla="*/ 187251 w 583386"/>
              <a:gd name="connsiteY86" fmla="*/ 488925 h 563257"/>
              <a:gd name="connsiteX87" fmla="*/ 162367 w 583386"/>
              <a:gd name="connsiteY87" fmla="*/ 495306 h 563257"/>
              <a:gd name="connsiteX88" fmla="*/ 162367 w 583386"/>
              <a:gd name="connsiteY88" fmla="*/ 487254 h 563257"/>
              <a:gd name="connsiteX89" fmla="*/ 153723 w 583386"/>
              <a:gd name="connsiteY89" fmla="*/ 478610 h 563257"/>
              <a:gd name="connsiteX90" fmla="*/ 145079 w 583386"/>
              <a:gd name="connsiteY90" fmla="*/ 487254 h 563257"/>
              <a:gd name="connsiteX91" fmla="*/ 145079 w 583386"/>
              <a:gd name="connsiteY91" fmla="*/ 542111 h 563257"/>
              <a:gd name="connsiteX92" fmla="*/ 141251 w 583386"/>
              <a:gd name="connsiteY92" fmla="*/ 545939 h 563257"/>
              <a:gd name="connsiteX93" fmla="*/ 106311 w 583386"/>
              <a:gd name="connsiteY93" fmla="*/ 545939 h 563257"/>
              <a:gd name="connsiteX94" fmla="*/ 102482 w 583386"/>
              <a:gd name="connsiteY94" fmla="*/ 542111 h 563257"/>
              <a:gd name="connsiteX95" fmla="*/ 102482 w 583386"/>
              <a:gd name="connsiteY95" fmla="*/ 375444 h 563257"/>
              <a:gd name="connsiteX96" fmla="*/ 182830 w 583386"/>
              <a:gd name="connsiteY96" fmla="*/ 375444 h 563257"/>
              <a:gd name="connsiteX97" fmla="*/ 182830 w 583386"/>
              <a:gd name="connsiteY97" fmla="*/ 396257 h 563257"/>
              <a:gd name="connsiteX98" fmla="*/ 147905 w 583386"/>
              <a:gd name="connsiteY98" fmla="*/ 428083 h 563257"/>
              <a:gd name="connsiteX99" fmla="*/ 203506 w 583386"/>
              <a:gd name="connsiteY99" fmla="*/ 349664 h 563257"/>
              <a:gd name="connsiteX100" fmla="*/ 195014 w 583386"/>
              <a:gd name="connsiteY100" fmla="*/ 358156 h 563257"/>
              <a:gd name="connsiteX101" fmla="*/ 93838 w 583386"/>
              <a:gd name="connsiteY101" fmla="*/ 358156 h 563257"/>
              <a:gd name="connsiteX102" fmla="*/ 85361 w 583386"/>
              <a:gd name="connsiteY102" fmla="*/ 349664 h 563257"/>
              <a:gd name="connsiteX103" fmla="*/ 85361 w 583386"/>
              <a:gd name="connsiteY103" fmla="*/ 318765 h 563257"/>
              <a:gd name="connsiteX104" fmla="*/ 107708 w 583386"/>
              <a:gd name="connsiteY104" fmla="*/ 321104 h 563257"/>
              <a:gd name="connsiteX105" fmla="*/ 203506 w 583386"/>
              <a:gd name="connsiteY105" fmla="*/ 321104 h 563257"/>
              <a:gd name="connsiteX106" fmla="*/ 203506 w 583386"/>
              <a:gd name="connsiteY106" fmla="*/ 349664 h 563257"/>
              <a:gd name="connsiteX107" fmla="*/ 566068 w 583386"/>
              <a:gd name="connsiteY107" fmla="*/ 236715 h 563257"/>
              <a:gd name="connsiteX108" fmla="*/ 514371 w 583386"/>
              <a:gd name="connsiteY108" fmla="*/ 296433 h 563257"/>
              <a:gd name="connsiteX109" fmla="*/ 514371 w 583386"/>
              <a:gd name="connsiteY109" fmla="*/ 259593 h 563257"/>
              <a:gd name="connsiteX110" fmla="*/ 505727 w 583386"/>
              <a:gd name="connsiteY110" fmla="*/ 250949 h 563257"/>
              <a:gd name="connsiteX111" fmla="*/ 497083 w 583386"/>
              <a:gd name="connsiteY111" fmla="*/ 259593 h 563257"/>
              <a:gd name="connsiteX112" fmla="*/ 497083 w 583386"/>
              <a:gd name="connsiteY112" fmla="*/ 404141 h 563257"/>
              <a:gd name="connsiteX113" fmla="*/ 491720 w 583386"/>
              <a:gd name="connsiteY113" fmla="*/ 409504 h 563257"/>
              <a:gd name="connsiteX114" fmla="*/ 476438 w 583386"/>
              <a:gd name="connsiteY114" fmla="*/ 409504 h 563257"/>
              <a:gd name="connsiteX115" fmla="*/ 471075 w 583386"/>
              <a:gd name="connsiteY115" fmla="*/ 404141 h 563257"/>
              <a:gd name="connsiteX116" fmla="*/ 471075 w 583386"/>
              <a:gd name="connsiteY116" fmla="*/ 22651 h 563257"/>
              <a:gd name="connsiteX117" fmla="*/ 476438 w 583386"/>
              <a:gd name="connsiteY117" fmla="*/ 17288 h 563257"/>
              <a:gd name="connsiteX118" fmla="*/ 491720 w 583386"/>
              <a:gd name="connsiteY118" fmla="*/ 17288 h 563257"/>
              <a:gd name="connsiteX119" fmla="*/ 497083 w 583386"/>
              <a:gd name="connsiteY119" fmla="*/ 22651 h 563257"/>
              <a:gd name="connsiteX120" fmla="*/ 497083 w 583386"/>
              <a:gd name="connsiteY120" fmla="*/ 222769 h 563257"/>
              <a:gd name="connsiteX121" fmla="*/ 505727 w 583386"/>
              <a:gd name="connsiteY121" fmla="*/ 231413 h 563257"/>
              <a:gd name="connsiteX122" fmla="*/ 514371 w 583386"/>
              <a:gd name="connsiteY122" fmla="*/ 222769 h 563257"/>
              <a:gd name="connsiteX123" fmla="*/ 514371 w 583386"/>
              <a:gd name="connsiteY123" fmla="*/ 130374 h 563257"/>
              <a:gd name="connsiteX124" fmla="*/ 566068 w 583386"/>
              <a:gd name="connsiteY124" fmla="*/ 190077 h 563257"/>
              <a:gd name="connsiteX125" fmla="*/ 566068 w 583386"/>
              <a:gd name="connsiteY125" fmla="*/ 236715 h 5632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Lst>
            <a:rect l="l" t="t" r="r" b="b"/>
            <a:pathLst>
              <a:path w="583386" h="563257">
                <a:moveTo>
                  <a:pt x="514371" y="112949"/>
                </a:moveTo>
                <a:lnTo>
                  <a:pt x="514371" y="22651"/>
                </a:lnTo>
                <a:cubicBezTo>
                  <a:pt x="514371" y="10163"/>
                  <a:pt x="504208" y="0"/>
                  <a:pt x="491720" y="0"/>
                </a:cubicBezTo>
                <a:lnTo>
                  <a:pt x="476438" y="0"/>
                </a:lnTo>
                <a:cubicBezTo>
                  <a:pt x="466123" y="0"/>
                  <a:pt x="457418" y="6943"/>
                  <a:pt x="454683" y="16392"/>
                </a:cubicBezTo>
                <a:lnTo>
                  <a:pt x="350378" y="56816"/>
                </a:lnTo>
                <a:cubicBezTo>
                  <a:pt x="345927" y="58548"/>
                  <a:pt x="343709" y="63546"/>
                  <a:pt x="345441" y="67997"/>
                </a:cubicBezTo>
                <a:cubicBezTo>
                  <a:pt x="346778" y="71416"/>
                  <a:pt x="350044" y="73512"/>
                  <a:pt x="353508" y="73512"/>
                </a:cubicBezTo>
                <a:cubicBezTo>
                  <a:pt x="354541" y="73512"/>
                  <a:pt x="355589" y="73330"/>
                  <a:pt x="356622" y="72935"/>
                </a:cubicBezTo>
                <a:lnTo>
                  <a:pt x="453772" y="35275"/>
                </a:lnTo>
                <a:lnTo>
                  <a:pt x="453772" y="391532"/>
                </a:lnTo>
                <a:lnTo>
                  <a:pt x="228998" y="304409"/>
                </a:lnTo>
                <a:cubicBezTo>
                  <a:pt x="227995" y="304029"/>
                  <a:pt x="226947" y="303816"/>
                  <a:pt x="225883" y="303816"/>
                </a:cubicBezTo>
                <a:lnTo>
                  <a:pt x="212165" y="303816"/>
                </a:lnTo>
                <a:cubicBezTo>
                  <a:pt x="212165" y="303816"/>
                  <a:pt x="212165" y="303816"/>
                  <a:pt x="212150" y="303816"/>
                </a:cubicBezTo>
                <a:cubicBezTo>
                  <a:pt x="212150" y="303816"/>
                  <a:pt x="212150" y="303816"/>
                  <a:pt x="212135" y="303816"/>
                </a:cubicBezTo>
                <a:lnTo>
                  <a:pt x="200118" y="303816"/>
                </a:lnTo>
                <a:lnTo>
                  <a:pt x="200118" y="122976"/>
                </a:lnTo>
                <a:lnTo>
                  <a:pt x="225883" y="122976"/>
                </a:lnTo>
                <a:cubicBezTo>
                  <a:pt x="226947" y="122976"/>
                  <a:pt x="228010" y="122778"/>
                  <a:pt x="228998" y="122383"/>
                </a:cubicBezTo>
                <a:lnTo>
                  <a:pt x="322259" y="86243"/>
                </a:lnTo>
                <a:cubicBezTo>
                  <a:pt x="326710" y="84511"/>
                  <a:pt x="328913" y="79513"/>
                  <a:pt x="327196" y="75062"/>
                </a:cubicBezTo>
                <a:cubicBezTo>
                  <a:pt x="325464" y="70610"/>
                  <a:pt x="320466" y="68408"/>
                  <a:pt x="316015" y="70124"/>
                </a:cubicBezTo>
                <a:lnTo>
                  <a:pt x="224258" y="105688"/>
                </a:lnTo>
                <a:lnTo>
                  <a:pt x="185216" y="105688"/>
                </a:lnTo>
                <a:lnTo>
                  <a:pt x="185216" y="87549"/>
                </a:lnTo>
                <a:cubicBezTo>
                  <a:pt x="185216" y="73998"/>
                  <a:pt x="174186" y="62969"/>
                  <a:pt x="160636" y="62969"/>
                </a:cubicBezTo>
                <a:lnTo>
                  <a:pt x="123644" y="62969"/>
                </a:lnTo>
                <a:cubicBezTo>
                  <a:pt x="110093" y="62969"/>
                  <a:pt x="99064" y="73998"/>
                  <a:pt x="99064" y="87549"/>
                </a:cubicBezTo>
                <a:lnTo>
                  <a:pt x="99064" y="106037"/>
                </a:lnTo>
                <a:cubicBezTo>
                  <a:pt x="43706" y="110458"/>
                  <a:pt x="0" y="156914"/>
                  <a:pt x="0" y="213396"/>
                </a:cubicBezTo>
                <a:cubicBezTo>
                  <a:pt x="0" y="258803"/>
                  <a:pt x="28241" y="297724"/>
                  <a:pt x="68073" y="313554"/>
                </a:cubicBezTo>
                <a:lnTo>
                  <a:pt x="68073" y="349679"/>
                </a:lnTo>
                <a:cubicBezTo>
                  <a:pt x="68073" y="360860"/>
                  <a:pt x="75229" y="370401"/>
                  <a:pt x="85194" y="373956"/>
                </a:cubicBezTo>
                <a:lnTo>
                  <a:pt x="85194" y="542141"/>
                </a:lnTo>
                <a:cubicBezTo>
                  <a:pt x="85194" y="553778"/>
                  <a:pt x="94659" y="563258"/>
                  <a:pt x="106311" y="563258"/>
                </a:cubicBezTo>
                <a:lnTo>
                  <a:pt x="141266" y="563258"/>
                </a:lnTo>
                <a:cubicBezTo>
                  <a:pt x="152903" y="563258"/>
                  <a:pt x="162383" y="553793"/>
                  <a:pt x="162383" y="542141"/>
                </a:cubicBezTo>
                <a:lnTo>
                  <a:pt x="162383" y="512670"/>
                </a:lnTo>
                <a:cubicBezTo>
                  <a:pt x="163583" y="512746"/>
                  <a:pt x="164783" y="512776"/>
                  <a:pt x="165968" y="512776"/>
                </a:cubicBezTo>
                <a:cubicBezTo>
                  <a:pt x="176967" y="512776"/>
                  <a:pt x="187297" y="509631"/>
                  <a:pt x="196791" y="503388"/>
                </a:cubicBezTo>
                <a:cubicBezTo>
                  <a:pt x="204053" y="498602"/>
                  <a:pt x="206924" y="489229"/>
                  <a:pt x="203613" y="481102"/>
                </a:cubicBezTo>
                <a:lnTo>
                  <a:pt x="179671" y="422553"/>
                </a:lnTo>
                <a:lnTo>
                  <a:pt x="197323" y="406465"/>
                </a:lnTo>
                <a:cubicBezTo>
                  <a:pt x="199116" y="404825"/>
                  <a:pt x="200134" y="402500"/>
                  <a:pt x="200134" y="400070"/>
                </a:cubicBezTo>
                <a:lnTo>
                  <a:pt x="200134" y="374928"/>
                </a:lnTo>
                <a:cubicBezTo>
                  <a:pt x="211907" y="372558"/>
                  <a:pt x="220809" y="362121"/>
                  <a:pt x="220809" y="349664"/>
                </a:cubicBezTo>
                <a:lnTo>
                  <a:pt x="220809" y="321104"/>
                </a:lnTo>
                <a:lnTo>
                  <a:pt x="224273" y="321104"/>
                </a:lnTo>
                <a:lnTo>
                  <a:pt x="454714" y="410415"/>
                </a:lnTo>
                <a:cubicBezTo>
                  <a:pt x="457448" y="419864"/>
                  <a:pt x="466153" y="426807"/>
                  <a:pt x="476468" y="426807"/>
                </a:cubicBezTo>
                <a:lnTo>
                  <a:pt x="491751" y="426807"/>
                </a:lnTo>
                <a:cubicBezTo>
                  <a:pt x="504238" y="426807"/>
                  <a:pt x="514401" y="416644"/>
                  <a:pt x="514401" y="404156"/>
                </a:cubicBezTo>
                <a:lnTo>
                  <a:pt x="514401" y="313858"/>
                </a:lnTo>
                <a:cubicBezTo>
                  <a:pt x="553140" y="309543"/>
                  <a:pt x="583386" y="276608"/>
                  <a:pt x="583386" y="236730"/>
                </a:cubicBezTo>
                <a:lnTo>
                  <a:pt x="583386" y="190092"/>
                </a:lnTo>
                <a:cubicBezTo>
                  <a:pt x="583356" y="150199"/>
                  <a:pt x="553125" y="117264"/>
                  <a:pt x="514371" y="112949"/>
                </a:cubicBezTo>
                <a:lnTo>
                  <a:pt x="514371" y="112949"/>
                </a:lnTo>
                <a:close/>
                <a:moveTo>
                  <a:pt x="182830" y="303816"/>
                </a:moveTo>
                <a:lnTo>
                  <a:pt x="162383" y="303816"/>
                </a:lnTo>
                <a:lnTo>
                  <a:pt x="162383" y="122976"/>
                </a:lnTo>
                <a:lnTo>
                  <a:pt x="182830" y="122976"/>
                </a:lnTo>
                <a:lnTo>
                  <a:pt x="182830" y="303816"/>
                </a:lnTo>
                <a:close/>
                <a:moveTo>
                  <a:pt x="123644" y="80257"/>
                </a:moveTo>
                <a:lnTo>
                  <a:pt x="160636" y="80257"/>
                </a:lnTo>
                <a:cubicBezTo>
                  <a:pt x="164661" y="80257"/>
                  <a:pt x="167928" y="83523"/>
                  <a:pt x="167928" y="87549"/>
                </a:cubicBezTo>
                <a:lnTo>
                  <a:pt x="167928" y="105688"/>
                </a:lnTo>
                <a:lnTo>
                  <a:pt x="116352" y="105688"/>
                </a:lnTo>
                <a:lnTo>
                  <a:pt x="116352" y="87549"/>
                </a:lnTo>
                <a:cubicBezTo>
                  <a:pt x="116352" y="83523"/>
                  <a:pt x="119618" y="80257"/>
                  <a:pt x="123644" y="80257"/>
                </a:cubicBezTo>
                <a:lnTo>
                  <a:pt x="123644" y="80257"/>
                </a:lnTo>
                <a:close/>
                <a:moveTo>
                  <a:pt x="17288" y="213396"/>
                </a:moveTo>
                <a:cubicBezTo>
                  <a:pt x="17288" y="163537"/>
                  <a:pt x="57849" y="122976"/>
                  <a:pt x="107708" y="122976"/>
                </a:cubicBezTo>
                <a:lnTo>
                  <a:pt x="145095" y="122976"/>
                </a:lnTo>
                <a:lnTo>
                  <a:pt x="145095" y="303801"/>
                </a:lnTo>
                <a:lnTo>
                  <a:pt x="107708" y="303801"/>
                </a:lnTo>
                <a:cubicBezTo>
                  <a:pt x="57849" y="303816"/>
                  <a:pt x="17288" y="263255"/>
                  <a:pt x="17288" y="213396"/>
                </a:cubicBezTo>
                <a:lnTo>
                  <a:pt x="17288" y="213396"/>
                </a:lnTo>
                <a:close/>
                <a:moveTo>
                  <a:pt x="147905" y="428083"/>
                </a:moveTo>
                <a:cubicBezTo>
                  <a:pt x="146112" y="429724"/>
                  <a:pt x="145079" y="432033"/>
                  <a:pt x="145079" y="434463"/>
                </a:cubicBezTo>
                <a:lnTo>
                  <a:pt x="145079" y="450430"/>
                </a:lnTo>
                <a:cubicBezTo>
                  <a:pt x="145079" y="455200"/>
                  <a:pt x="148953" y="459074"/>
                  <a:pt x="153723" y="459074"/>
                </a:cubicBezTo>
                <a:cubicBezTo>
                  <a:pt x="158494" y="459074"/>
                  <a:pt x="162367" y="455200"/>
                  <a:pt x="162367" y="450430"/>
                </a:cubicBezTo>
                <a:lnTo>
                  <a:pt x="162367" y="438277"/>
                </a:lnTo>
                <a:lnTo>
                  <a:pt x="166029" y="434934"/>
                </a:lnTo>
                <a:lnTo>
                  <a:pt x="187570" y="487619"/>
                </a:lnTo>
                <a:cubicBezTo>
                  <a:pt x="187768" y="488105"/>
                  <a:pt x="187631" y="488682"/>
                  <a:pt x="187251" y="488925"/>
                </a:cubicBezTo>
                <a:cubicBezTo>
                  <a:pt x="179595" y="493969"/>
                  <a:pt x="171406" y="496065"/>
                  <a:pt x="162367" y="495306"/>
                </a:cubicBezTo>
                <a:lnTo>
                  <a:pt x="162367" y="487254"/>
                </a:lnTo>
                <a:cubicBezTo>
                  <a:pt x="162367" y="482484"/>
                  <a:pt x="158494" y="478610"/>
                  <a:pt x="153723" y="478610"/>
                </a:cubicBezTo>
                <a:cubicBezTo>
                  <a:pt x="148953" y="478610"/>
                  <a:pt x="145079" y="482484"/>
                  <a:pt x="145079" y="487254"/>
                </a:cubicBezTo>
                <a:lnTo>
                  <a:pt x="145079" y="542111"/>
                </a:lnTo>
                <a:cubicBezTo>
                  <a:pt x="145079" y="544223"/>
                  <a:pt x="143363" y="545939"/>
                  <a:pt x="141251" y="545939"/>
                </a:cubicBezTo>
                <a:lnTo>
                  <a:pt x="106311" y="545939"/>
                </a:lnTo>
                <a:cubicBezTo>
                  <a:pt x="104199" y="545939"/>
                  <a:pt x="102482" y="544223"/>
                  <a:pt x="102482" y="542111"/>
                </a:cubicBezTo>
                <a:lnTo>
                  <a:pt x="102482" y="375444"/>
                </a:lnTo>
                <a:lnTo>
                  <a:pt x="182830" y="375444"/>
                </a:lnTo>
                <a:lnTo>
                  <a:pt x="182830" y="396257"/>
                </a:lnTo>
                <a:lnTo>
                  <a:pt x="147905" y="428083"/>
                </a:lnTo>
                <a:close/>
                <a:moveTo>
                  <a:pt x="203506" y="349664"/>
                </a:moveTo>
                <a:cubicBezTo>
                  <a:pt x="203506" y="354343"/>
                  <a:pt x="199708" y="358156"/>
                  <a:pt x="195014" y="358156"/>
                </a:cubicBezTo>
                <a:lnTo>
                  <a:pt x="93838" y="358156"/>
                </a:lnTo>
                <a:cubicBezTo>
                  <a:pt x="89159" y="358156"/>
                  <a:pt x="85361" y="354358"/>
                  <a:pt x="85361" y="349664"/>
                </a:cubicBezTo>
                <a:lnTo>
                  <a:pt x="85361" y="318765"/>
                </a:lnTo>
                <a:cubicBezTo>
                  <a:pt x="92577" y="320299"/>
                  <a:pt x="100052" y="321104"/>
                  <a:pt x="107708" y="321104"/>
                </a:cubicBezTo>
                <a:lnTo>
                  <a:pt x="203506" y="321104"/>
                </a:lnTo>
                <a:lnTo>
                  <a:pt x="203506" y="349664"/>
                </a:lnTo>
                <a:close/>
                <a:moveTo>
                  <a:pt x="566068" y="236715"/>
                </a:moveTo>
                <a:cubicBezTo>
                  <a:pt x="566068" y="267052"/>
                  <a:pt x="543554" y="292225"/>
                  <a:pt x="514371" y="296433"/>
                </a:cubicBezTo>
                <a:lnTo>
                  <a:pt x="514371" y="259593"/>
                </a:lnTo>
                <a:cubicBezTo>
                  <a:pt x="514371" y="254823"/>
                  <a:pt x="510497" y="250949"/>
                  <a:pt x="505727" y="250949"/>
                </a:cubicBezTo>
                <a:cubicBezTo>
                  <a:pt x="500957" y="250949"/>
                  <a:pt x="497083" y="254823"/>
                  <a:pt x="497083" y="259593"/>
                </a:cubicBezTo>
                <a:lnTo>
                  <a:pt x="497083" y="404141"/>
                </a:lnTo>
                <a:cubicBezTo>
                  <a:pt x="497083" y="407104"/>
                  <a:pt x="494668" y="409504"/>
                  <a:pt x="491720" y="409504"/>
                </a:cubicBezTo>
                <a:lnTo>
                  <a:pt x="476438" y="409504"/>
                </a:lnTo>
                <a:cubicBezTo>
                  <a:pt x="473491" y="409504"/>
                  <a:pt x="471075" y="407104"/>
                  <a:pt x="471075" y="404141"/>
                </a:cubicBezTo>
                <a:lnTo>
                  <a:pt x="471075" y="22651"/>
                </a:lnTo>
                <a:cubicBezTo>
                  <a:pt x="471075" y="19688"/>
                  <a:pt x="473491" y="17288"/>
                  <a:pt x="476438" y="17288"/>
                </a:cubicBezTo>
                <a:lnTo>
                  <a:pt x="491720" y="17288"/>
                </a:lnTo>
                <a:cubicBezTo>
                  <a:pt x="494683" y="17288"/>
                  <a:pt x="497083" y="19688"/>
                  <a:pt x="497083" y="22651"/>
                </a:cubicBezTo>
                <a:lnTo>
                  <a:pt x="497083" y="222769"/>
                </a:lnTo>
                <a:cubicBezTo>
                  <a:pt x="497083" y="227539"/>
                  <a:pt x="500957" y="231413"/>
                  <a:pt x="505727" y="231413"/>
                </a:cubicBezTo>
                <a:cubicBezTo>
                  <a:pt x="510497" y="231413"/>
                  <a:pt x="514371" y="227539"/>
                  <a:pt x="514371" y="222769"/>
                </a:cubicBezTo>
                <a:lnTo>
                  <a:pt x="514371" y="130374"/>
                </a:lnTo>
                <a:cubicBezTo>
                  <a:pt x="543554" y="134582"/>
                  <a:pt x="566068" y="159739"/>
                  <a:pt x="566068" y="190077"/>
                </a:cubicBezTo>
                <a:lnTo>
                  <a:pt x="566068" y="236715"/>
                </a:lnTo>
                <a:close/>
              </a:path>
            </a:pathLst>
          </a:custGeom>
          <a:solidFill>
            <a:schemeClr val="tx1">
              <a:lumMod val="65000"/>
              <a:lumOff val="35000"/>
            </a:schemeClr>
          </a:solidFill>
          <a:ln w="1513" cap="flat">
            <a:solidFill>
              <a:srgbClr val="795696"/>
            </a:solidFill>
            <a:prstDash val="solid"/>
            <a:miter/>
          </a:ln>
        </p:spPr>
        <p:txBody>
          <a:bodyPr rtlCol="0" anchor="ct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微软雅黑" panose="020B0503020204020204" pitchFamily="34" charset="-122"/>
              <a:ea typeface="微软雅黑" panose="020B0503020204020204" pitchFamily="34" charset="-122"/>
            </a:endParaRPr>
          </a:p>
        </p:txBody>
      </p:sp>
      <p:sp>
        <p:nvSpPr>
          <p:cNvPr id="88" name="椭圆 87"/>
          <p:cNvSpPr>
            <a:spLocks noChangeAspect="1"/>
          </p:cNvSpPr>
          <p:nvPr/>
        </p:nvSpPr>
        <p:spPr>
          <a:xfrm>
            <a:off x="1761194" y="1460505"/>
            <a:ext cx="1216805" cy="1216805"/>
          </a:xfrm>
          <a:prstGeom prst="ellipse">
            <a:avLst/>
          </a:prstGeom>
          <a:solidFill>
            <a:srgbClr val="DED1E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panose="020B0503020204020204" pitchFamily="34" charset="-122"/>
              <a:ea typeface="微软雅黑" panose="020B0503020204020204" pitchFamily="34" charset="-122"/>
            </a:endParaRPr>
          </a:p>
        </p:txBody>
      </p:sp>
      <p:sp>
        <p:nvSpPr>
          <p:cNvPr id="89" name="文本框 88"/>
          <p:cNvSpPr txBox="1"/>
          <p:nvPr/>
        </p:nvSpPr>
        <p:spPr>
          <a:xfrm>
            <a:off x="1714406" y="1858758"/>
            <a:ext cx="1077956" cy="338554"/>
          </a:xfrm>
          <a:prstGeom prst="rect">
            <a:avLst/>
          </a:prstGeom>
          <a:noFill/>
        </p:spPr>
        <p:txBody>
          <a:bodyPr wrap="square" rtlCol="0">
            <a:spAutoFit/>
          </a:bodyPr>
          <a:lstStyle/>
          <a:p>
            <a:r>
              <a:rPr lang="zh-CN" altLang="en-US" sz="1600">
                <a:latin typeface="微软雅黑" panose="020B0503020204020204" pitchFamily="34" charset="-122"/>
                <a:ea typeface="微软雅黑" panose="020B0503020204020204" pitchFamily="34" charset="-122"/>
              </a:rPr>
              <a:t>“新客多”</a:t>
            </a:r>
            <a:endParaRPr lang="zh-CN" altLang="en-US" sz="1600">
              <a:latin typeface="微软雅黑" panose="020B0503020204020204" pitchFamily="34" charset="-122"/>
              <a:ea typeface="微软雅黑" panose="020B0503020204020204" pitchFamily="34" charset="-122"/>
            </a:endParaRPr>
          </a:p>
        </p:txBody>
      </p:sp>
      <p:sp>
        <p:nvSpPr>
          <p:cNvPr id="90" name="椭圆 89"/>
          <p:cNvSpPr>
            <a:spLocks noChangeAspect="1"/>
          </p:cNvSpPr>
          <p:nvPr/>
        </p:nvSpPr>
        <p:spPr>
          <a:xfrm>
            <a:off x="3062229" y="1460505"/>
            <a:ext cx="1216805" cy="1216805"/>
          </a:xfrm>
          <a:prstGeom prst="ellipse">
            <a:avLst/>
          </a:prstGeom>
          <a:solidFill>
            <a:srgbClr val="DED1E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panose="020B0503020204020204" pitchFamily="34" charset="-122"/>
              <a:ea typeface="微软雅黑" panose="020B0503020204020204" pitchFamily="34" charset="-122"/>
            </a:endParaRPr>
          </a:p>
        </p:txBody>
      </p:sp>
      <p:sp>
        <p:nvSpPr>
          <p:cNvPr id="91" name="文本框 90"/>
          <p:cNvSpPr txBox="1"/>
          <p:nvPr/>
        </p:nvSpPr>
        <p:spPr>
          <a:xfrm>
            <a:off x="2896481" y="1858758"/>
            <a:ext cx="1415772" cy="338554"/>
          </a:xfrm>
          <a:prstGeom prst="rect">
            <a:avLst/>
          </a:prstGeom>
          <a:noFill/>
        </p:spPr>
        <p:txBody>
          <a:bodyPr wrap="none" rtlCol="0">
            <a:spAutoFit/>
          </a:bodyPr>
          <a:lstStyle/>
          <a:p>
            <a:r>
              <a:rPr lang="zh-CN" altLang="en-US" sz="1600">
                <a:latin typeface="微软雅黑" panose="020B0503020204020204" pitchFamily="34" charset="-122"/>
                <a:ea typeface="微软雅黑" panose="020B0503020204020204" pitchFamily="34" charset="-122"/>
              </a:rPr>
              <a:t>“老客促活”</a:t>
            </a:r>
            <a:endParaRPr lang="zh-CN" altLang="en-US" sz="1600">
              <a:latin typeface="微软雅黑" panose="020B0503020204020204" pitchFamily="34" charset="-122"/>
              <a:ea typeface="微软雅黑" panose="020B0503020204020204" pitchFamily="34" charset="-122"/>
            </a:endParaRPr>
          </a:p>
        </p:txBody>
      </p:sp>
      <p:sp>
        <p:nvSpPr>
          <p:cNvPr id="92" name="椭圆 91"/>
          <p:cNvSpPr>
            <a:spLocks noChangeAspect="1"/>
          </p:cNvSpPr>
          <p:nvPr/>
        </p:nvSpPr>
        <p:spPr>
          <a:xfrm>
            <a:off x="1996722" y="4752570"/>
            <a:ext cx="1216805" cy="1216805"/>
          </a:xfrm>
          <a:prstGeom prst="ellipse">
            <a:avLst/>
          </a:prstGeom>
          <a:solidFill>
            <a:srgbClr val="DED1E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panose="020B0503020204020204" pitchFamily="34" charset="-122"/>
              <a:ea typeface="微软雅黑" panose="020B0503020204020204" pitchFamily="34" charset="-122"/>
            </a:endParaRPr>
          </a:p>
        </p:txBody>
      </p:sp>
      <p:sp>
        <p:nvSpPr>
          <p:cNvPr id="93" name="文本框 92"/>
          <p:cNvSpPr txBox="1"/>
          <p:nvPr/>
        </p:nvSpPr>
        <p:spPr>
          <a:xfrm>
            <a:off x="1897238" y="5191695"/>
            <a:ext cx="1415772" cy="338554"/>
          </a:xfrm>
          <a:prstGeom prst="rect">
            <a:avLst/>
          </a:prstGeom>
          <a:noFill/>
        </p:spPr>
        <p:txBody>
          <a:bodyPr wrap="none" rtlCol="0">
            <a:spAutoFit/>
          </a:bodyPr>
          <a:lstStyle/>
          <a:p>
            <a:r>
              <a:rPr lang="zh-CN" altLang="en-US" sz="1600">
                <a:latin typeface="微软雅黑" panose="020B0503020204020204" pitchFamily="34" charset="-122"/>
                <a:ea typeface="微软雅黑" panose="020B0503020204020204" pitchFamily="34" charset="-122"/>
              </a:rPr>
              <a:t>“活动爆发”</a:t>
            </a:r>
            <a:endParaRPr lang="zh-CN" altLang="en-US" sz="1600">
              <a:latin typeface="微软雅黑" panose="020B0503020204020204" pitchFamily="34" charset="-122"/>
              <a:ea typeface="微软雅黑" panose="020B0503020204020204" pitchFamily="34" charset="-122"/>
            </a:endParaRPr>
          </a:p>
        </p:txBody>
      </p:sp>
      <p:grpSp>
        <p:nvGrpSpPr>
          <p:cNvPr id="95" name="组合 94"/>
          <p:cNvGrpSpPr/>
          <p:nvPr/>
        </p:nvGrpSpPr>
        <p:grpSpPr>
          <a:xfrm flipH="1">
            <a:off x="6471448" y="3404219"/>
            <a:ext cx="3797565" cy="1171119"/>
            <a:chOff x="2000250" y="3509629"/>
            <a:chExt cx="2543175" cy="1171119"/>
          </a:xfrm>
        </p:grpSpPr>
        <p:cxnSp>
          <p:nvCxnSpPr>
            <p:cNvPr id="96" name="直接连接符 95"/>
            <p:cNvCxnSpPr/>
            <p:nvPr/>
          </p:nvCxnSpPr>
          <p:spPr>
            <a:xfrm flipH="1">
              <a:off x="2000250" y="3509629"/>
              <a:ext cx="2543175" cy="0"/>
            </a:xfrm>
            <a:prstGeom prst="line">
              <a:avLst/>
            </a:prstGeom>
            <a:ln w="12700">
              <a:solidFill>
                <a:schemeClr val="tx1"/>
              </a:solidFill>
              <a:tailEnd type="oval"/>
            </a:ln>
          </p:spPr>
          <p:style>
            <a:lnRef idx="1">
              <a:schemeClr val="accent1"/>
            </a:lnRef>
            <a:fillRef idx="0">
              <a:schemeClr val="accent1"/>
            </a:fillRef>
            <a:effectRef idx="0">
              <a:schemeClr val="accent1"/>
            </a:effectRef>
            <a:fontRef idx="minor">
              <a:schemeClr val="tx1"/>
            </a:fontRef>
          </p:style>
        </p:cxnSp>
        <p:cxnSp>
          <p:nvCxnSpPr>
            <p:cNvPr id="97" name="直接连接符 96"/>
            <p:cNvCxnSpPr/>
            <p:nvPr/>
          </p:nvCxnSpPr>
          <p:spPr>
            <a:xfrm flipH="1">
              <a:off x="2000250" y="4680748"/>
              <a:ext cx="2543175" cy="0"/>
            </a:xfrm>
            <a:prstGeom prst="line">
              <a:avLst/>
            </a:prstGeom>
            <a:ln w="12700">
              <a:solidFill>
                <a:schemeClr val="tx1"/>
              </a:solidFill>
              <a:tailEnd type="oval"/>
            </a:ln>
          </p:spPr>
          <p:style>
            <a:lnRef idx="1">
              <a:schemeClr val="accent1"/>
            </a:lnRef>
            <a:fillRef idx="0">
              <a:schemeClr val="accent1"/>
            </a:fillRef>
            <a:effectRef idx="0">
              <a:schemeClr val="accent1"/>
            </a:effectRef>
            <a:fontRef idx="minor">
              <a:schemeClr val="tx1"/>
            </a:fontRef>
          </p:style>
        </p:cxnSp>
      </p:grpSp>
      <p:sp>
        <p:nvSpPr>
          <p:cNvPr id="98" name="文本框 97"/>
          <p:cNvSpPr txBox="1"/>
          <p:nvPr/>
        </p:nvSpPr>
        <p:spPr>
          <a:xfrm>
            <a:off x="8557817" y="2853115"/>
            <a:ext cx="1569660" cy="369332"/>
          </a:xfrm>
          <a:prstGeom prst="rect">
            <a:avLst/>
          </a:prstGeom>
          <a:noFill/>
        </p:spPr>
        <p:txBody>
          <a:bodyPr wrap="none" rtlCol="0">
            <a:spAutoFit/>
          </a:bodyPr>
          <a:lstStyle/>
          <a:p>
            <a:r>
              <a:rPr lang="zh-CN" altLang="en-US" b="1">
                <a:latin typeface="微软雅黑" panose="020B0503020204020204" pitchFamily="34" charset="-122"/>
                <a:ea typeface="微软雅黑" panose="020B0503020204020204" pitchFamily="34" charset="-122"/>
              </a:rPr>
              <a:t>产品精细运营</a:t>
            </a:r>
            <a:endParaRPr lang="zh-CN" altLang="en-US" b="1">
              <a:latin typeface="微软雅黑" panose="020B0503020204020204" pitchFamily="34" charset="-122"/>
              <a:ea typeface="微软雅黑" panose="020B0503020204020204" pitchFamily="34" charset="-122"/>
            </a:endParaRPr>
          </a:p>
        </p:txBody>
      </p:sp>
      <p:sp>
        <p:nvSpPr>
          <p:cNvPr id="99" name="文本框 98"/>
          <p:cNvSpPr txBox="1"/>
          <p:nvPr/>
        </p:nvSpPr>
        <p:spPr>
          <a:xfrm>
            <a:off x="8557817" y="4024233"/>
            <a:ext cx="1569660" cy="369332"/>
          </a:xfrm>
          <a:prstGeom prst="rect">
            <a:avLst/>
          </a:prstGeom>
          <a:noFill/>
        </p:spPr>
        <p:txBody>
          <a:bodyPr wrap="none" rtlCol="0">
            <a:spAutoFit/>
          </a:bodyPr>
          <a:lstStyle/>
          <a:p>
            <a:r>
              <a:rPr lang="zh-CN" altLang="en-US" b="1">
                <a:latin typeface="微软雅黑" panose="020B0503020204020204" pitchFamily="34" charset="-122"/>
                <a:ea typeface="微软雅黑" panose="020B0503020204020204" pitchFamily="34" charset="-122"/>
              </a:rPr>
              <a:t>门店渗透提效</a:t>
            </a:r>
            <a:endParaRPr lang="zh-CN" altLang="en-US" b="1">
              <a:latin typeface="微软雅黑" panose="020B0503020204020204" pitchFamily="34" charset="-122"/>
              <a:ea typeface="微软雅黑" panose="020B0503020204020204" pitchFamily="34" charset="-122"/>
            </a:endParaRPr>
          </a:p>
        </p:txBody>
      </p:sp>
      <p:grpSp>
        <p:nvGrpSpPr>
          <p:cNvPr id="100" name="图形 4"/>
          <p:cNvGrpSpPr/>
          <p:nvPr/>
        </p:nvGrpSpPr>
        <p:grpSpPr>
          <a:xfrm>
            <a:off x="7791866" y="2712070"/>
            <a:ext cx="413328" cy="411303"/>
            <a:chOff x="4267200" y="1609153"/>
            <a:chExt cx="3657695" cy="3639788"/>
          </a:xfrm>
          <a:solidFill>
            <a:schemeClr val="accent4">
              <a:lumMod val="50000"/>
            </a:schemeClr>
          </a:solidFill>
        </p:grpSpPr>
        <p:sp>
          <p:nvSpPr>
            <p:cNvPr id="101" name="任意多边形: 形状 100"/>
            <p:cNvSpPr/>
            <p:nvPr/>
          </p:nvSpPr>
          <p:spPr>
            <a:xfrm>
              <a:off x="7145531" y="2367600"/>
              <a:ext cx="132330" cy="186909"/>
            </a:xfrm>
            <a:custGeom>
              <a:avLst/>
              <a:gdLst>
                <a:gd name="connsiteX0" fmla="*/ 25080 w 132330"/>
                <a:gd name="connsiteY0" fmla="*/ 122520 h 186909"/>
                <a:gd name="connsiteX1" fmla="*/ 25080 w 132330"/>
                <a:gd name="connsiteY1" fmla="*/ 133283 h 186909"/>
                <a:gd name="connsiteX2" fmla="*/ 78705 w 132330"/>
                <a:gd name="connsiteY2" fmla="*/ 186909 h 186909"/>
                <a:gd name="connsiteX3" fmla="*/ 132331 w 132330"/>
                <a:gd name="connsiteY3" fmla="*/ 133283 h 186909"/>
                <a:gd name="connsiteX4" fmla="*/ 132331 w 132330"/>
                <a:gd name="connsiteY4" fmla="*/ 122520 h 186909"/>
                <a:gd name="connsiteX5" fmla="*/ 94612 w 132330"/>
                <a:gd name="connsiteY5" fmla="*/ 19079 h 186909"/>
                <a:gd name="connsiteX6" fmla="*/ 19079 w 132330"/>
                <a:gd name="connsiteY6" fmla="*/ 12602 h 186909"/>
                <a:gd name="connsiteX7" fmla="*/ 12602 w 132330"/>
                <a:gd name="connsiteY7" fmla="*/ 88135 h 186909"/>
                <a:gd name="connsiteX8" fmla="*/ 25080 w 132330"/>
                <a:gd name="connsiteY8" fmla="*/ 122520 h 186909"/>
                <a:gd name="connsiteX9" fmla="*/ 25080 w 132330"/>
                <a:gd name="connsiteY9" fmla="*/ 122520 h 1869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2330" h="186909">
                  <a:moveTo>
                    <a:pt x="25080" y="122520"/>
                  </a:moveTo>
                  <a:lnTo>
                    <a:pt x="25080" y="133283"/>
                  </a:lnTo>
                  <a:cubicBezTo>
                    <a:pt x="25080" y="162906"/>
                    <a:pt x="49082" y="186909"/>
                    <a:pt x="78705" y="186909"/>
                  </a:cubicBezTo>
                  <a:cubicBezTo>
                    <a:pt x="108328" y="186909"/>
                    <a:pt x="132331" y="162906"/>
                    <a:pt x="132331" y="133283"/>
                  </a:cubicBezTo>
                  <a:lnTo>
                    <a:pt x="132331" y="122520"/>
                  </a:lnTo>
                  <a:cubicBezTo>
                    <a:pt x="132331" y="84706"/>
                    <a:pt x="118901" y="48035"/>
                    <a:pt x="94612" y="19079"/>
                  </a:cubicBezTo>
                  <a:cubicBezTo>
                    <a:pt x="75562" y="-3591"/>
                    <a:pt x="41748" y="-6448"/>
                    <a:pt x="19079" y="12602"/>
                  </a:cubicBezTo>
                  <a:cubicBezTo>
                    <a:pt x="-3591" y="31652"/>
                    <a:pt x="-6448" y="65466"/>
                    <a:pt x="12602" y="88135"/>
                  </a:cubicBezTo>
                  <a:cubicBezTo>
                    <a:pt x="18222" y="94898"/>
                    <a:pt x="25080" y="106423"/>
                    <a:pt x="25080" y="122520"/>
                  </a:cubicBezTo>
                  <a:lnTo>
                    <a:pt x="25080" y="122520"/>
                  </a:lnTo>
                  <a:close/>
                </a:path>
              </a:pathLst>
            </a:custGeom>
            <a:grpFill/>
            <a:ln w="9525" cap="flat">
              <a:solidFill>
                <a:srgbClr val="795696"/>
              </a:solidFill>
              <a:prstDash val="solid"/>
              <a:miter/>
            </a:ln>
          </p:spPr>
          <p:txBody>
            <a:bodyPr rtlCol="0" anchor="ct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微软雅黑" panose="020B0503020204020204" pitchFamily="34" charset="-122"/>
                <a:ea typeface="微软雅黑" panose="020B0503020204020204" pitchFamily="34" charset="-122"/>
              </a:endParaRPr>
            </a:p>
          </p:txBody>
        </p:sp>
        <p:sp>
          <p:nvSpPr>
            <p:cNvPr id="102" name="任意多边形: 形状 101"/>
            <p:cNvSpPr/>
            <p:nvPr/>
          </p:nvSpPr>
          <p:spPr>
            <a:xfrm>
              <a:off x="7170515" y="2890266"/>
              <a:ext cx="107251" cy="192976"/>
            </a:xfrm>
            <a:custGeom>
              <a:avLst/>
              <a:gdLst>
                <a:gd name="connsiteX0" fmla="*/ 53626 w 107251"/>
                <a:gd name="connsiteY0" fmla="*/ 0 h 192976"/>
                <a:gd name="connsiteX1" fmla="*/ 0 w 107251"/>
                <a:gd name="connsiteY1" fmla="*/ 53626 h 192976"/>
                <a:gd name="connsiteX2" fmla="*/ 0 w 107251"/>
                <a:gd name="connsiteY2" fmla="*/ 139351 h 192976"/>
                <a:gd name="connsiteX3" fmla="*/ 53626 w 107251"/>
                <a:gd name="connsiteY3" fmla="*/ 192976 h 192976"/>
                <a:gd name="connsiteX4" fmla="*/ 107252 w 107251"/>
                <a:gd name="connsiteY4" fmla="*/ 139351 h 192976"/>
                <a:gd name="connsiteX5" fmla="*/ 107252 w 107251"/>
                <a:gd name="connsiteY5" fmla="*/ 53626 h 192976"/>
                <a:gd name="connsiteX6" fmla="*/ 53626 w 107251"/>
                <a:gd name="connsiteY6" fmla="*/ 0 h 192976"/>
                <a:gd name="connsiteX7" fmla="*/ 53626 w 107251"/>
                <a:gd name="connsiteY7" fmla="*/ 0 h 1929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7251" h="192976">
                  <a:moveTo>
                    <a:pt x="53626" y="0"/>
                  </a:moveTo>
                  <a:cubicBezTo>
                    <a:pt x="24003" y="0"/>
                    <a:pt x="0" y="24003"/>
                    <a:pt x="0" y="53626"/>
                  </a:cubicBezTo>
                  <a:lnTo>
                    <a:pt x="0" y="139351"/>
                  </a:lnTo>
                  <a:cubicBezTo>
                    <a:pt x="0" y="168973"/>
                    <a:pt x="24003" y="192976"/>
                    <a:pt x="53626" y="192976"/>
                  </a:cubicBezTo>
                  <a:cubicBezTo>
                    <a:pt x="83248" y="192976"/>
                    <a:pt x="107252" y="168973"/>
                    <a:pt x="107252" y="139351"/>
                  </a:cubicBezTo>
                  <a:lnTo>
                    <a:pt x="107252" y="53626"/>
                  </a:lnTo>
                  <a:cubicBezTo>
                    <a:pt x="107252" y="24003"/>
                    <a:pt x="83248" y="0"/>
                    <a:pt x="53626" y="0"/>
                  </a:cubicBezTo>
                  <a:lnTo>
                    <a:pt x="53626" y="0"/>
                  </a:lnTo>
                  <a:close/>
                </a:path>
              </a:pathLst>
            </a:custGeom>
            <a:grpFill/>
            <a:ln w="9525" cap="flat">
              <a:solidFill>
                <a:srgbClr val="795696"/>
              </a:solidFill>
              <a:prstDash val="solid"/>
              <a:miter/>
            </a:ln>
          </p:spPr>
          <p:txBody>
            <a:bodyPr rtlCol="0" anchor="ct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微软雅黑" panose="020B0503020204020204" pitchFamily="34" charset="-122"/>
                <a:ea typeface="微软雅黑" panose="020B0503020204020204" pitchFamily="34" charset="-122"/>
              </a:endParaRPr>
            </a:p>
          </p:txBody>
        </p:sp>
        <p:sp>
          <p:nvSpPr>
            <p:cNvPr id="103" name="任意多边形: 形状 102"/>
            <p:cNvSpPr/>
            <p:nvPr/>
          </p:nvSpPr>
          <p:spPr>
            <a:xfrm>
              <a:off x="7170515" y="2625947"/>
              <a:ext cx="107251" cy="192976"/>
            </a:xfrm>
            <a:custGeom>
              <a:avLst/>
              <a:gdLst>
                <a:gd name="connsiteX0" fmla="*/ 107252 w 107251"/>
                <a:gd name="connsiteY0" fmla="*/ 53626 h 192976"/>
                <a:gd name="connsiteX1" fmla="*/ 53626 w 107251"/>
                <a:gd name="connsiteY1" fmla="*/ 0 h 192976"/>
                <a:gd name="connsiteX2" fmla="*/ 0 w 107251"/>
                <a:gd name="connsiteY2" fmla="*/ 53626 h 192976"/>
                <a:gd name="connsiteX3" fmla="*/ 0 w 107251"/>
                <a:gd name="connsiteY3" fmla="*/ 139351 h 192976"/>
                <a:gd name="connsiteX4" fmla="*/ 53626 w 107251"/>
                <a:gd name="connsiteY4" fmla="*/ 192976 h 192976"/>
                <a:gd name="connsiteX5" fmla="*/ 107252 w 107251"/>
                <a:gd name="connsiteY5" fmla="*/ 139351 h 192976"/>
                <a:gd name="connsiteX6" fmla="*/ 107252 w 107251"/>
                <a:gd name="connsiteY6" fmla="*/ 53626 h 1929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7251" h="192976">
                  <a:moveTo>
                    <a:pt x="107252" y="53626"/>
                  </a:moveTo>
                  <a:cubicBezTo>
                    <a:pt x="107252" y="24003"/>
                    <a:pt x="83248" y="0"/>
                    <a:pt x="53626" y="0"/>
                  </a:cubicBezTo>
                  <a:cubicBezTo>
                    <a:pt x="24003" y="0"/>
                    <a:pt x="0" y="24003"/>
                    <a:pt x="0" y="53626"/>
                  </a:cubicBezTo>
                  <a:lnTo>
                    <a:pt x="0" y="139351"/>
                  </a:lnTo>
                  <a:cubicBezTo>
                    <a:pt x="0" y="168973"/>
                    <a:pt x="24003" y="192976"/>
                    <a:pt x="53626" y="192976"/>
                  </a:cubicBezTo>
                  <a:cubicBezTo>
                    <a:pt x="83248" y="192976"/>
                    <a:pt x="107252" y="168973"/>
                    <a:pt x="107252" y="139351"/>
                  </a:cubicBezTo>
                  <a:lnTo>
                    <a:pt x="107252" y="53626"/>
                  </a:lnTo>
                  <a:close/>
                </a:path>
              </a:pathLst>
            </a:custGeom>
            <a:grpFill/>
            <a:ln w="9525" cap="flat">
              <a:solidFill>
                <a:srgbClr val="795696"/>
              </a:solidFill>
              <a:prstDash val="solid"/>
              <a:miter/>
            </a:ln>
          </p:spPr>
          <p:txBody>
            <a:bodyPr rtlCol="0" anchor="ct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微软雅黑" panose="020B0503020204020204" pitchFamily="34" charset="-122"/>
                <a:ea typeface="微软雅黑" panose="020B0503020204020204" pitchFamily="34" charset="-122"/>
              </a:endParaRPr>
            </a:p>
          </p:txBody>
        </p:sp>
        <p:sp>
          <p:nvSpPr>
            <p:cNvPr id="104" name="任意多边形: 形状 103"/>
            <p:cNvSpPr/>
            <p:nvPr/>
          </p:nvSpPr>
          <p:spPr>
            <a:xfrm>
              <a:off x="6213824" y="4910613"/>
              <a:ext cx="192976" cy="107251"/>
            </a:xfrm>
            <a:custGeom>
              <a:avLst/>
              <a:gdLst>
                <a:gd name="connsiteX0" fmla="*/ 139351 w 192976"/>
                <a:gd name="connsiteY0" fmla="*/ 0 h 107251"/>
                <a:gd name="connsiteX1" fmla="*/ 53626 w 192976"/>
                <a:gd name="connsiteY1" fmla="*/ 0 h 107251"/>
                <a:gd name="connsiteX2" fmla="*/ 0 w 192976"/>
                <a:gd name="connsiteY2" fmla="*/ 53626 h 107251"/>
                <a:gd name="connsiteX3" fmla="*/ 53626 w 192976"/>
                <a:gd name="connsiteY3" fmla="*/ 107252 h 107251"/>
                <a:gd name="connsiteX4" fmla="*/ 139351 w 192976"/>
                <a:gd name="connsiteY4" fmla="*/ 107252 h 107251"/>
                <a:gd name="connsiteX5" fmla="*/ 192977 w 192976"/>
                <a:gd name="connsiteY5" fmla="*/ 53626 h 107251"/>
                <a:gd name="connsiteX6" fmla="*/ 139351 w 192976"/>
                <a:gd name="connsiteY6" fmla="*/ 0 h 107251"/>
                <a:gd name="connsiteX7" fmla="*/ 139351 w 192976"/>
                <a:gd name="connsiteY7" fmla="*/ 0 h 1072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92976" h="107251">
                  <a:moveTo>
                    <a:pt x="139351" y="0"/>
                  </a:moveTo>
                  <a:lnTo>
                    <a:pt x="53626" y="0"/>
                  </a:lnTo>
                  <a:cubicBezTo>
                    <a:pt x="24098" y="0"/>
                    <a:pt x="0" y="24003"/>
                    <a:pt x="0" y="53626"/>
                  </a:cubicBezTo>
                  <a:cubicBezTo>
                    <a:pt x="0" y="83249"/>
                    <a:pt x="24003" y="107252"/>
                    <a:pt x="53626" y="107252"/>
                  </a:cubicBezTo>
                  <a:lnTo>
                    <a:pt x="139351" y="107252"/>
                  </a:lnTo>
                  <a:cubicBezTo>
                    <a:pt x="168878" y="107252"/>
                    <a:pt x="192977" y="83249"/>
                    <a:pt x="192977" y="53626"/>
                  </a:cubicBezTo>
                  <a:cubicBezTo>
                    <a:pt x="192881" y="24003"/>
                    <a:pt x="168878" y="0"/>
                    <a:pt x="139351" y="0"/>
                  </a:cubicBezTo>
                  <a:lnTo>
                    <a:pt x="139351" y="0"/>
                  </a:lnTo>
                  <a:close/>
                </a:path>
              </a:pathLst>
            </a:custGeom>
            <a:grpFill/>
            <a:ln w="9525" cap="flat">
              <a:solidFill>
                <a:srgbClr val="795696"/>
              </a:solidFill>
              <a:prstDash val="solid"/>
              <a:miter/>
            </a:ln>
          </p:spPr>
          <p:txBody>
            <a:bodyPr rtlCol="0" anchor="ct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微软雅黑" panose="020B0503020204020204" pitchFamily="34" charset="-122"/>
                <a:ea typeface="微软雅黑" panose="020B0503020204020204" pitchFamily="34" charset="-122"/>
              </a:endParaRPr>
            </a:p>
          </p:txBody>
        </p:sp>
        <p:sp>
          <p:nvSpPr>
            <p:cNvPr id="105" name="任意多边形: 形状 104"/>
            <p:cNvSpPr/>
            <p:nvPr/>
          </p:nvSpPr>
          <p:spPr>
            <a:xfrm>
              <a:off x="5949505" y="4910613"/>
              <a:ext cx="192881" cy="107251"/>
            </a:xfrm>
            <a:custGeom>
              <a:avLst/>
              <a:gdLst>
                <a:gd name="connsiteX0" fmla="*/ 139351 w 192881"/>
                <a:gd name="connsiteY0" fmla="*/ 0 h 107251"/>
                <a:gd name="connsiteX1" fmla="*/ 53626 w 192881"/>
                <a:gd name="connsiteY1" fmla="*/ 0 h 107251"/>
                <a:gd name="connsiteX2" fmla="*/ 0 w 192881"/>
                <a:gd name="connsiteY2" fmla="*/ 53626 h 107251"/>
                <a:gd name="connsiteX3" fmla="*/ 53626 w 192881"/>
                <a:gd name="connsiteY3" fmla="*/ 107252 h 107251"/>
                <a:gd name="connsiteX4" fmla="*/ 139351 w 192881"/>
                <a:gd name="connsiteY4" fmla="*/ 107252 h 107251"/>
                <a:gd name="connsiteX5" fmla="*/ 192881 w 192881"/>
                <a:gd name="connsiteY5" fmla="*/ 53626 h 107251"/>
                <a:gd name="connsiteX6" fmla="*/ 139351 w 192881"/>
                <a:gd name="connsiteY6" fmla="*/ 0 h 107251"/>
                <a:gd name="connsiteX7" fmla="*/ 139351 w 192881"/>
                <a:gd name="connsiteY7" fmla="*/ 0 h 1072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92881" h="107251">
                  <a:moveTo>
                    <a:pt x="139351" y="0"/>
                  </a:moveTo>
                  <a:lnTo>
                    <a:pt x="53626" y="0"/>
                  </a:lnTo>
                  <a:cubicBezTo>
                    <a:pt x="24003" y="0"/>
                    <a:pt x="0" y="24003"/>
                    <a:pt x="0" y="53626"/>
                  </a:cubicBezTo>
                  <a:cubicBezTo>
                    <a:pt x="0" y="83249"/>
                    <a:pt x="24003" y="107252"/>
                    <a:pt x="53626" y="107252"/>
                  </a:cubicBezTo>
                  <a:lnTo>
                    <a:pt x="139351" y="107252"/>
                  </a:lnTo>
                  <a:cubicBezTo>
                    <a:pt x="168878" y="107252"/>
                    <a:pt x="192881" y="83249"/>
                    <a:pt x="192881" y="53626"/>
                  </a:cubicBezTo>
                  <a:cubicBezTo>
                    <a:pt x="192881" y="24003"/>
                    <a:pt x="168878" y="0"/>
                    <a:pt x="139351" y="0"/>
                  </a:cubicBezTo>
                  <a:lnTo>
                    <a:pt x="139351" y="0"/>
                  </a:lnTo>
                  <a:close/>
                </a:path>
              </a:pathLst>
            </a:custGeom>
            <a:grpFill/>
            <a:ln w="9525" cap="flat">
              <a:solidFill>
                <a:srgbClr val="795696"/>
              </a:solidFill>
              <a:prstDash val="solid"/>
              <a:miter/>
            </a:ln>
          </p:spPr>
          <p:txBody>
            <a:bodyPr rtlCol="0" anchor="ct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微软雅黑" panose="020B0503020204020204" pitchFamily="34" charset="-122"/>
                <a:ea typeface="微软雅黑" panose="020B0503020204020204" pitchFamily="34" charset="-122"/>
              </a:endParaRPr>
            </a:p>
          </p:txBody>
        </p:sp>
        <p:sp>
          <p:nvSpPr>
            <p:cNvPr id="106" name="任意多边形: 形状 105"/>
            <p:cNvSpPr/>
            <p:nvPr/>
          </p:nvSpPr>
          <p:spPr>
            <a:xfrm>
              <a:off x="5685186" y="4910613"/>
              <a:ext cx="192976" cy="107251"/>
            </a:xfrm>
            <a:custGeom>
              <a:avLst/>
              <a:gdLst>
                <a:gd name="connsiteX0" fmla="*/ 139351 w 192976"/>
                <a:gd name="connsiteY0" fmla="*/ 0 h 107251"/>
                <a:gd name="connsiteX1" fmla="*/ 53626 w 192976"/>
                <a:gd name="connsiteY1" fmla="*/ 0 h 107251"/>
                <a:gd name="connsiteX2" fmla="*/ 0 w 192976"/>
                <a:gd name="connsiteY2" fmla="*/ 53626 h 107251"/>
                <a:gd name="connsiteX3" fmla="*/ 53626 w 192976"/>
                <a:gd name="connsiteY3" fmla="*/ 107252 h 107251"/>
                <a:gd name="connsiteX4" fmla="*/ 139351 w 192976"/>
                <a:gd name="connsiteY4" fmla="*/ 107252 h 107251"/>
                <a:gd name="connsiteX5" fmla="*/ 192977 w 192976"/>
                <a:gd name="connsiteY5" fmla="*/ 53626 h 107251"/>
                <a:gd name="connsiteX6" fmla="*/ 139351 w 192976"/>
                <a:gd name="connsiteY6" fmla="*/ 0 h 107251"/>
                <a:gd name="connsiteX7" fmla="*/ 139351 w 192976"/>
                <a:gd name="connsiteY7" fmla="*/ 0 h 1072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92976" h="107251">
                  <a:moveTo>
                    <a:pt x="139351" y="0"/>
                  </a:moveTo>
                  <a:lnTo>
                    <a:pt x="53626" y="0"/>
                  </a:lnTo>
                  <a:cubicBezTo>
                    <a:pt x="24003" y="0"/>
                    <a:pt x="0" y="24003"/>
                    <a:pt x="0" y="53626"/>
                  </a:cubicBezTo>
                  <a:cubicBezTo>
                    <a:pt x="0" y="83249"/>
                    <a:pt x="24003" y="107252"/>
                    <a:pt x="53626" y="107252"/>
                  </a:cubicBezTo>
                  <a:lnTo>
                    <a:pt x="139351" y="107252"/>
                  </a:lnTo>
                  <a:cubicBezTo>
                    <a:pt x="168878" y="107252"/>
                    <a:pt x="192977" y="83249"/>
                    <a:pt x="192977" y="53626"/>
                  </a:cubicBezTo>
                  <a:cubicBezTo>
                    <a:pt x="192977" y="24003"/>
                    <a:pt x="168878" y="0"/>
                    <a:pt x="139351" y="0"/>
                  </a:cubicBezTo>
                  <a:lnTo>
                    <a:pt x="139351" y="0"/>
                  </a:lnTo>
                  <a:close/>
                </a:path>
              </a:pathLst>
            </a:custGeom>
            <a:grpFill/>
            <a:ln w="9525" cap="flat">
              <a:solidFill>
                <a:srgbClr val="795696"/>
              </a:solidFill>
              <a:prstDash val="solid"/>
              <a:miter/>
            </a:ln>
          </p:spPr>
          <p:txBody>
            <a:bodyPr rtlCol="0" anchor="ct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微软雅黑" panose="020B0503020204020204" pitchFamily="34" charset="-122"/>
                <a:ea typeface="微软雅黑" panose="020B0503020204020204" pitchFamily="34" charset="-122"/>
              </a:endParaRPr>
            </a:p>
          </p:txBody>
        </p:sp>
        <p:sp>
          <p:nvSpPr>
            <p:cNvPr id="107" name="任意多边形: 形状 106"/>
            <p:cNvSpPr/>
            <p:nvPr/>
          </p:nvSpPr>
          <p:spPr>
            <a:xfrm>
              <a:off x="5420868" y="4910613"/>
              <a:ext cx="192976" cy="107251"/>
            </a:xfrm>
            <a:custGeom>
              <a:avLst/>
              <a:gdLst>
                <a:gd name="connsiteX0" fmla="*/ 139351 w 192976"/>
                <a:gd name="connsiteY0" fmla="*/ 0 h 107251"/>
                <a:gd name="connsiteX1" fmla="*/ 53626 w 192976"/>
                <a:gd name="connsiteY1" fmla="*/ 0 h 107251"/>
                <a:gd name="connsiteX2" fmla="*/ 0 w 192976"/>
                <a:gd name="connsiteY2" fmla="*/ 53626 h 107251"/>
                <a:gd name="connsiteX3" fmla="*/ 53626 w 192976"/>
                <a:gd name="connsiteY3" fmla="*/ 107252 h 107251"/>
                <a:gd name="connsiteX4" fmla="*/ 139351 w 192976"/>
                <a:gd name="connsiteY4" fmla="*/ 107252 h 107251"/>
                <a:gd name="connsiteX5" fmla="*/ 192977 w 192976"/>
                <a:gd name="connsiteY5" fmla="*/ 53626 h 107251"/>
                <a:gd name="connsiteX6" fmla="*/ 139351 w 192976"/>
                <a:gd name="connsiteY6" fmla="*/ 0 h 107251"/>
                <a:gd name="connsiteX7" fmla="*/ 139351 w 192976"/>
                <a:gd name="connsiteY7" fmla="*/ 0 h 1072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92976" h="107251">
                  <a:moveTo>
                    <a:pt x="139351" y="0"/>
                  </a:moveTo>
                  <a:lnTo>
                    <a:pt x="53626" y="0"/>
                  </a:lnTo>
                  <a:cubicBezTo>
                    <a:pt x="24003" y="0"/>
                    <a:pt x="0" y="24003"/>
                    <a:pt x="0" y="53626"/>
                  </a:cubicBezTo>
                  <a:cubicBezTo>
                    <a:pt x="0" y="83249"/>
                    <a:pt x="24003" y="107252"/>
                    <a:pt x="53626" y="107252"/>
                  </a:cubicBezTo>
                  <a:lnTo>
                    <a:pt x="139351" y="107252"/>
                  </a:lnTo>
                  <a:cubicBezTo>
                    <a:pt x="168878" y="107252"/>
                    <a:pt x="192977" y="83249"/>
                    <a:pt x="192977" y="53626"/>
                  </a:cubicBezTo>
                  <a:cubicBezTo>
                    <a:pt x="192977" y="24003"/>
                    <a:pt x="168878" y="0"/>
                    <a:pt x="139351" y="0"/>
                  </a:cubicBezTo>
                  <a:lnTo>
                    <a:pt x="139351" y="0"/>
                  </a:lnTo>
                  <a:close/>
                </a:path>
              </a:pathLst>
            </a:custGeom>
            <a:grpFill/>
            <a:ln w="9525" cap="flat">
              <a:solidFill>
                <a:srgbClr val="795696"/>
              </a:solidFill>
              <a:prstDash val="solid"/>
              <a:miter/>
            </a:ln>
          </p:spPr>
          <p:txBody>
            <a:bodyPr rtlCol="0" anchor="ct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微软雅黑" panose="020B0503020204020204" pitchFamily="34" charset="-122"/>
                <a:ea typeface="微软雅黑" panose="020B0503020204020204" pitchFamily="34" charset="-122"/>
              </a:endParaRPr>
            </a:p>
          </p:txBody>
        </p:sp>
        <p:sp>
          <p:nvSpPr>
            <p:cNvPr id="108" name="任意多边形: 形状 107"/>
            <p:cNvSpPr/>
            <p:nvPr/>
          </p:nvSpPr>
          <p:spPr>
            <a:xfrm>
              <a:off x="5185410" y="4842034"/>
              <a:ext cx="165245" cy="167162"/>
            </a:xfrm>
            <a:custGeom>
              <a:avLst/>
              <a:gdLst>
                <a:gd name="connsiteX0" fmla="*/ 132682 w 165245"/>
                <a:gd name="connsiteY0" fmla="*/ 64293 h 167162"/>
                <a:gd name="connsiteX1" fmla="*/ 103631 w 165245"/>
                <a:gd name="connsiteY1" fmla="*/ 34289 h 167162"/>
                <a:gd name="connsiteX2" fmla="*/ 34289 w 165245"/>
                <a:gd name="connsiteY2" fmla="*/ 3619 h 167162"/>
                <a:gd name="connsiteX3" fmla="*/ 3619 w 165245"/>
                <a:gd name="connsiteY3" fmla="*/ 72865 h 167162"/>
                <a:gd name="connsiteX4" fmla="*/ 90582 w 165245"/>
                <a:gd name="connsiteY4" fmla="*/ 162877 h 167162"/>
                <a:gd name="connsiteX5" fmla="*/ 111537 w 165245"/>
                <a:gd name="connsiteY5" fmla="*/ 167163 h 167162"/>
                <a:gd name="connsiteX6" fmla="*/ 160876 w 165245"/>
                <a:gd name="connsiteY6" fmla="*/ 134588 h 167162"/>
                <a:gd name="connsiteX7" fmla="*/ 132682 w 165245"/>
                <a:gd name="connsiteY7" fmla="*/ 64293 h 167162"/>
                <a:gd name="connsiteX8" fmla="*/ 132682 w 165245"/>
                <a:gd name="connsiteY8" fmla="*/ 64293 h 1671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65245" h="167162">
                  <a:moveTo>
                    <a:pt x="132682" y="64293"/>
                  </a:moveTo>
                  <a:cubicBezTo>
                    <a:pt x="119443" y="58673"/>
                    <a:pt x="108870" y="47719"/>
                    <a:pt x="103631" y="34289"/>
                  </a:cubicBezTo>
                  <a:cubicBezTo>
                    <a:pt x="92963" y="6667"/>
                    <a:pt x="61912" y="-7049"/>
                    <a:pt x="34289" y="3619"/>
                  </a:cubicBezTo>
                  <a:cubicBezTo>
                    <a:pt x="6667" y="14287"/>
                    <a:pt x="-7049" y="45338"/>
                    <a:pt x="3619" y="72865"/>
                  </a:cubicBezTo>
                  <a:cubicBezTo>
                    <a:pt x="19240" y="113156"/>
                    <a:pt x="50863" y="145922"/>
                    <a:pt x="90582" y="162877"/>
                  </a:cubicBezTo>
                  <a:cubicBezTo>
                    <a:pt x="97440" y="165830"/>
                    <a:pt x="104584" y="167163"/>
                    <a:pt x="111537" y="167163"/>
                  </a:cubicBezTo>
                  <a:cubicBezTo>
                    <a:pt x="132301" y="167163"/>
                    <a:pt x="152209" y="154876"/>
                    <a:pt x="160876" y="134588"/>
                  </a:cubicBezTo>
                  <a:cubicBezTo>
                    <a:pt x="172592" y="107346"/>
                    <a:pt x="159924" y="75914"/>
                    <a:pt x="132682" y="64293"/>
                  </a:cubicBezTo>
                  <a:lnTo>
                    <a:pt x="132682" y="64293"/>
                  </a:lnTo>
                  <a:close/>
                </a:path>
              </a:pathLst>
            </a:custGeom>
            <a:grpFill/>
            <a:ln w="9525" cap="flat">
              <a:solidFill>
                <a:srgbClr val="795696"/>
              </a:solidFill>
              <a:prstDash val="solid"/>
              <a:miter/>
            </a:ln>
          </p:spPr>
          <p:txBody>
            <a:bodyPr rtlCol="0" anchor="ct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微软雅黑" panose="020B0503020204020204" pitchFamily="34" charset="-122"/>
                <a:ea typeface="微软雅黑" panose="020B0503020204020204" pitchFamily="34" charset="-122"/>
              </a:endParaRPr>
            </a:p>
          </p:txBody>
        </p:sp>
        <p:sp>
          <p:nvSpPr>
            <p:cNvPr id="109" name="任意多边形: 形状 108"/>
            <p:cNvSpPr/>
            <p:nvPr/>
          </p:nvSpPr>
          <p:spPr>
            <a:xfrm>
              <a:off x="5178266" y="4578476"/>
              <a:ext cx="107251" cy="192976"/>
            </a:xfrm>
            <a:custGeom>
              <a:avLst/>
              <a:gdLst>
                <a:gd name="connsiteX0" fmla="*/ 53626 w 107251"/>
                <a:gd name="connsiteY0" fmla="*/ 192977 h 192976"/>
                <a:gd name="connsiteX1" fmla="*/ 107252 w 107251"/>
                <a:gd name="connsiteY1" fmla="*/ 139351 h 192976"/>
                <a:gd name="connsiteX2" fmla="*/ 107252 w 107251"/>
                <a:gd name="connsiteY2" fmla="*/ 53626 h 192976"/>
                <a:gd name="connsiteX3" fmla="*/ 53626 w 107251"/>
                <a:gd name="connsiteY3" fmla="*/ 0 h 192976"/>
                <a:gd name="connsiteX4" fmla="*/ 0 w 107251"/>
                <a:gd name="connsiteY4" fmla="*/ 53626 h 192976"/>
                <a:gd name="connsiteX5" fmla="*/ 0 w 107251"/>
                <a:gd name="connsiteY5" fmla="*/ 139351 h 192976"/>
                <a:gd name="connsiteX6" fmla="*/ 53626 w 107251"/>
                <a:gd name="connsiteY6" fmla="*/ 192977 h 192976"/>
                <a:gd name="connsiteX7" fmla="*/ 53626 w 107251"/>
                <a:gd name="connsiteY7" fmla="*/ 192977 h 1929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7251" h="192976">
                  <a:moveTo>
                    <a:pt x="53626" y="192977"/>
                  </a:moveTo>
                  <a:cubicBezTo>
                    <a:pt x="83248" y="192977"/>
                    <a:pt x="107252" y="168974"/>
                    <a:pt x="107252" y="139351"/>
                  </a:cubicBezTo>
                  <a:lnTo>
                    <a:pt x="107252" y="53626"/>
                  </a:lnTo>
                  <a:cubicBezTo>
                    <a:pt x="107252" y="24003"/>
                    <a:pt x="83248" y="0"/>
                    <a:pt x="53626" y="0"/>
                  </a:cubicBezTo>
                  <a:cubicBezTo>
                    <a:pt x="24003" y="0"/>
                    <a:pt x="0" y="24003"/>
                    <a:pt x="0" y="53626"/>
                  </a:cubicBezTo>
                  <a:lnTo>
                    <a:pt x="0" y="139351"/>
                  </a:lnTo>
                  <a:cubicBezTo>
                    <a:pt x="95" y="169069"/>
                    <a:pt x="24003" y="192977"/>
                    <a:pt x="53626" y="192977"/>
                  </a:cubicBezTo>
                  <a:lnTo>
                    <a:pt x="53626" y="192977"/>
                  </a:lnTo>
                  <a:close/>
                </a:path>
              </a:pathLst>
            </a:custGeom>
            <a:grpFill/>
            <a:ln w="9525" cap="flat">
              <a:solidFill>
                <a:srgbClr val="795696"/>
              </a:solidFill>
              <a:prstDash val="solid"/>
              <a:miter/>
            </a:ln>
          </p:spPr>
          <p:txBody>
            <a:bodyPr rtlCol="0" anchor="ct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微软雅黑" panose="020B0503020204020204" pitchFamily="34" charset="-122"/>
                <a:ea typeface="微软雅黑" panose="020B0503020204020204" pitchFamily="34" charset="-122"/>
              </a:endParaRPr>
            </a:p>
          </p:txBody>
        </p:sp>
        <p:sp>
          <p:nvSpPr>
            <p:cNvPr id="110" name="任意多边形: 形状 109"/>
            <p:cNvSpPr/>
            <p:nvPr/>
          </p:nvSpPr>
          <p:spPr>
            <a:xfrm>
              <a:off x="4679346" y="2830639"/>
              <a:ext cx="850296" cy="107251"/>
            </a:xfrm>
            <a:custGeom>
              <a:avLst/>
              <a:gdLst>
                <a:gd name="connsiteX0" fmla="*/ 796671 w 850296"/>
                <a:gd name="connsiteY0" fmla="*/ 0 h 107251"/>
                <a:gd name="connsiteX1" fmla="*/ 53626 w 850296"/>
                <a:gd name="connsiteY1" fmla="*/ 0 h 107251"/>
                <a:gd name="connsiteX2" fmla="*/ 0 w 850296"/>
                <a:gd name="connsiteY2" fmla="*/ 53626 h 107251"/>
                <a:gd name="connsiteX3" fmla="*/ 53626 w 850296"/>
                <a:gd name="connsiteY3" fmla="*/ 107252 h 107251"/>
                <a:gd name="connsiteX4" fmla="*/ 796766 w 850296"/>
                <a:gd name="connsiteY4" fmla="*/ 107252 h 107251"/>
                <a:gd name="connsiteX5" fmla="*/ 850297 w 850296"/>
                <a:gd name="connsiteY5" fmla="*/ 53626 h 107251"/>
                <a:gd name="connsiteX6" fmla="*/ 796671 w 850296"/>
                <a:gd name="connsiteY6" fmla="*/ 0 h 107251"/>
                <a:gd name="connsiteX7" fmla="*/ 796671 w 850296"/>
                <a:gd name="connsiteY7" fmla="*/ 0 h 1072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50296" h="107251">
                  <a:moveTo>
                    <a:pt x="796671" y="0"/>
                  </a:moveTo>
                  <a:lnTo>
                    <a:pt x="53626" y="0"/>
                  </a:lnTo>
                  <a:cubicBezTo>
                    <a:pt x="24003" y="0"/>
                    <a:pt x="0" y="24003"/>
                    <a:pt x="0" y="53626"/>
                  </a:cubicBezTo>
                  <a:cubicBezTo>
                    <a:pt x="0" y="83153"/>
                    <a:pt x="24003" y="107252"/>
                    <a:pt x="53626" y="107252"/>
                  </a:cubicBezTo>
                  <a:lnTo>
                    <a:pt x="796766" y="107252"/>
                  </a:lnTo>
                  <a:cubicBezTo>
                    <a:pt x="826389" y="107252"/>
                    <a:pt x="850297" y="83249"/>
                    <a:pt x="850297" y="53626"/>
                  </a:cubicBezTo>
                  <a:cubicBezTo>
                    <a:pt x="850297" y="24003"/>
                    <a:pt x="826294" y="0"/>
                    <a:pt x="796671" y="0"/>
                  </a:cubicBezTo>
                  <a:lnTo>
                    <a:pt x="796671" y="0"/>
                  </a:lnTo>
                  <a:close/>
                </a:path>
              </a:pathLst>
            </a:custGeom>
            <a:grpFill/>
            <a:ln w="9525" cap="flat">
              <a:solidFill>
                <a:srgbClr val="795696"/>
              </a:solidFill>
              <a:prstDash val="solid"/>
              <a:miter/>
            </a:ln>
          </p:spPr>
          <p:txBody>
            <a:bodyPr rtlCol="0" anchor="ct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微软雅黑" panose="020B0503020204020204" pitchFamily="34" charset="-122"/>
                <a:ea typeface="微软雅黑" panose="020B0503020204020204" pitchFamily="34" charset="-122"/>
              </a:endParaRPr>
            </a:p>
          </p:txBody>
        </p:sp>
        <p:sp>
          <p:nvSpPr>
            <p:cNvPr id="111" name="任意多边形: 形状 110"/>
            <p:cNvSpPr/>
            <p:nvPr/>
          </p:nvSpPr>
          <p:spPr>
            <a:xfrm>
              <a:off x="4679346" y="3090291"/>
              <a:ext cx="850296" cy="107156"/>
            </a:xfrm>
            <a:custGeom>
              <a:avLst/>
              <a:gdLst>
                <a:gd name="connsiteX0" fmla="*/ 796671 w 850296"/>
                <a:gd name="connsiteY0" fmla="*/ 0 h 107156"/>
                <a:gd name="connsiteX1" fmla="*/ 53626 w 850296"/>
                <a:gd name="connsiteY1" fmla="*/ 0 h 107156"/>
                <a:gd name="connsiteX2" fmla="*/ 0 w 850296"/>
                <a:gd name="connsiteY2" fmla="*/ 53530 h 107156"/>
                <a:gd name="connsiteX3" fmla="*/ 53626 w 850296"/>
                <a:gd name="connsiteY3" fmla="*/ 107156 h 107156"/>
                <a:gd name="connsiteX4" fmla="*/ 796766 w 850296"/>
                <a:gd name="connsiteY4" fmla="*/ 107156 h 107156"/>
                <a:gd name="connsiteX5" fmla="*/ 850297 w 850296"/>
                <a:gd name="connsiteY5" fmla="*/ 53530 h 107156"/>
                <a:gd name="connsiteX6" fmla="*/ 796671 w 850296"/>
                <a:gd name="connsiteY6" fmla="*/ 0 h 107156"/>
                <a:gd name="connsiteX7" fmla="*/ 796671 w 850296"/>
                <a:gd name="connsiteY7" fmla="*/ 0 h 1071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50296" h="107156">
                  <a:moveTo>
                    <a:pt x="796671" y="0"/>
                  </a:moveTo>
                  <a:lnTo>
                    <a:pt x="53626" y="0"/>
                  </a:lnTo>
                  <a:cubicBezTo>
                    <a:pt x="24003" y="0"/>
                    <a:pt x="0" y="23908"/>
                    <a:pt x="0" y="53530"/>
                  </a:cubicBezTo>
                  <a:cubicBezTo>
                    <a:pt x="0" y="83153"/>
                    <a:pt x="24003" y="107156"/>
                    <a:pt x="53626" y="107156"/>
                  </a:cubicBezTo>
                  <a:lnTo>
                    <a:pt x="796766" y="107156"/>
                  </a:lnTo>
                  <a:cubicBezTo>
                    <a:pt x="826389" y="107156"/>
                    <a:pt x="850297" y="83153"/>
                    <a:pt x="850297" y="53530"/>
                  </a:cubicBezTo>
                  <a:cubicBezTo>
                    <a:pt x="850297" y="23908"/>
                    <a:pt x="826294" y="0"/>
                    <a:pt x="796671" y="0"/>
                  </a:cubicBezTo>
                  <a:lnTo>
                    <a:pt x="796671" y="0"/>
                  </a:lnTo>
                  <a:close/>
                </a:path>
              </a:pathLst>
            </a:custGeom>
            <a:grpFill/>
            <a:ln w="9525" cap="flat">
              <a:solidFill>
                <a:srgbClr val="795696"/>
              </a:solidFill>
              <a:prstDash val="solid"/>
              <a:miter/>
            </a:ln>
          </p:spPr>
          <p:txBody>
            <a:bodyPr rtlCol="0" anchor="ct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微软雅黑" panose="020B0503020204020204" pitchFamily="34" charset="-122"/>
                <a:ea typeface="微软雅黑" panose="020B0503020204020204" pitchFamily="34" charset="-122"/>
              </a:endParaRPr>
            </a:p>
          </p:txBody>
        </p:sp>
        <p:sp>
          <p:nvSpPr>
            <p:cNvPr id="112" name="任意多边形: 形状 111"/>
            <p:cNvSpPr/>
            <p:nvPr/>
          </p:nvSpPr>
          <p:spPr>
            <a:xfrm>
              <a:off x="4679346" y="3348704"/>
              <a:ext cx="850296" cy="107251"/>
            </a:xfrm>
            <a:custGeom>
              <a:avLst/>
              <a:gdLst>
                <a:gd name="connsiteX0" fmla="*/ 796671 w 850296"/>
                <a:gd name="connsiteY0" fmla="*/ 0 h 107251"/>
                <a:gd name="connsiteX1" fmla="*/ 53626 w 850296"/>
                <a:gd name="connsiteY1" fmla="*/ 0 h 107251"/>
                <a:gd name="connsiteX2" fmla="*/ 0 w 850296"/>
                <a:gd name="connsiteY2" fmla="*/ 53626 h 107251"/>
                <a:gd name="connsiteX3" fmla="*/ 53626 w 850296"/>
                <a:gd name="connsiteY3" fmla="*/ 107251 h 107251"/>
                <a:gd name="connsiteX4" fmla="*/ 796766 w 850296"/>
                <a:gd name="connsiteY4" fmla="*/ 107251 h 107251"/>
                <a:gd name="connsiteX5" fmla="*/ 850297 w 850296"/>
                <a:gd name="connsiteY5" fmla="*/ 53626 h 107251"/>
                <a:gd name="connsiteX6" fmla="*/ 796671 w 850296"/>
                <a:gd name="connsiteY6" fmla="*/ 0 h 107251"/>
                <a:gd name="connsiteX7" fmla="*/ 796671 w 850296"/>
                <a:gd name="connsiteY7" fmla="*/ 0 h 1072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50296" h="107251">
                  <a:moveTo>
                    <a:pt x="796671" y="0"/>
                  </a:moveTo>
                  <a:lnTo>
                    <a:pt x="53626" y="0"/>
                  </a:lnTo>
                  <a:cubicBezTo>
                    <a:pt x="24003" y="0"/>
                    <a:pt x="0" y="24003"/>
                    <a:pt x="0" y="53626"/>
                  </a:cubicBezTo>
                  <a:cubicBezTo>
                    <a:pt x="0" y="83248"/>
                    <a:pt x="24003" y="107251"/>
                    <a:pt x="53626" y="107251"/>
                  </a:cubicBezTo>
                  <a:lnTo>
                    <a:pt x="796766" y="107251"/>
                  </a:lnTo>
                  <a:cubicBezTo>
                    <a:pt x="826389" y="107251"/>
                    <a:pt x="850297" y="83248"/>
                    <a:pt x="850297" y="53626"/>
                  </a:cubicBezTo>
                  <a:cubicBezTo>
                    <a:pt x="850297" y="24003"/>
                    <a:pt x="826294" y="0"/>
                    <a:pt x="796671" y="0"/>
                  </a:cubicBezTo>
                  <a:lnTo>
                    <a:pt x="796671" y="0"/>
                  </a:lnTo>
                  <a:close/>
                </a:path>
              </a:pathLst>
            </a:custGeom>
            <a:grpFill/>
            <a:ln w="9525" cap="flat">
              <a:solidFill>
                <a:srgbClr val="795696"/>
              </a:solidFill>
              <a:prstDash val="solid"/>
              <a:miter/>
            </a:ln>
          </p:spPr>
          <p:txBody>
            <a:bodyPr rtlCol="0" anchor="ct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微软雅黑" panose="020B0503020204020204" pitchFamily="34" charset="-122"/>
                <a:ea typeface="微软雅黑" panose="020B0503020204020204" pitchFamily="34" charset="-122"/>
              </a:endParaRPr>
            </a:p>
          </p:txBody>
        </p:sp>
        <p:sp>
          <p:nvSpPr>
            <p:cNvPr id="113" name="任意多边形: 形状 112"/>
            <p:cNvSpPr/>
            <p:nvPr/>
          </p:nvSpPr>
          <p:spPr>
            <a:xfrm>
              <a:off x="4679346" y="3609403"/>
              <a:ext cx="850296" cy="107251"/>
            </a:xfrm>
            <a:custGeom>
              <a:avLst/>
              <a:gdLst>
                <a:gd name="connsiteX0" fmla="*/ 850297 w 850296"/>
                <a:gd name="connsiteY0" fmla="*/ 53626 h 107251"/>
                <a:gd name="connsiteX1" fmla="*/ 796766 w 850296"/>
                <a:gd name="connsiteY1" fmla="*/ 0 h 107251"/>
                <a:gd name="connsiteX2" fmla="*/ 53626 w 850296"/>
                <a:gd name="connsiteY2" fmla="*/ 0 h 107251"/>
                <a:gd name="connsiteX3" fmla="*/ 0 w 850296"/>
                <a:gd name="connsiteY3" fmla="*/ 53626 h 107251"/>
                <a:gd name="connsiteX4" fmla="*/ 53626 w 850296"/>
                <a:gd name="connsiteY4" fmla="*/ 107251 h 107251"/>
                <a:gd name="connsiteX5" fmla="*/ 796766 w 850296"/>
                <a:gd name="connsiteY5" fmla="*/ 107251 h 107251"/>
                <a:gd name="connsiteX6" fmla="*/ 850297 w 850296"/>
                <a:gd name="connsiteY6" fmla="*/ 53626 h 107251"/>
                <a:gd name="connsiteX7" fmla="*/ 850297 w 850296"/>
                <a:gd name="connsiteY7" fmla="*/ 53626 h 1072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50296" h="107251">
                  <a:moveTo>
                    <a:pt x="850297" y="53626"/>
                  </a:moveTo>
                  <a:cubicBezTo>
                    <a:pt x="850297" y="24098"/>
                    <a:pt x="826294" y="0"/>
                    <a:pt x="796766" y="0"/>
                  </a:cubicBezTo>
                  <a:lnTo>
                    <a:pt x="53626" y="0"/>
                  </a:lnTo>
                  <a:cubicBezTo>
                    <a:pt x="24003" y="0"/>
                    <a:pt x="0" y="24003"/>
                    <a:pt x="0" y="53626"/>
                  </a:cubicBezTo>
                  <a:cubicBezTo>
                    <a:pt x="0" y="83248"/>
                    <a:pt x="24003" y="107251"/>
                    <a:pt x="53626" y="107251"/>
                  </a:cubicBezTo>
                  <a:lnTo>
                    <a:pt x="796766" y="107251"/>
                  </a:lnTo>
                  <a:cubicBezTo>
                    <a:pt x="826294" y="107156"/>
                    <a:pt x="850297" y="83153"/>
                    <a:pt x="850297" y="53626"/>
                  </a:cubicBezTo>
                  <a:lnTo>
                    <a:pt x="850297" y="53626"/>
                  </a:lnTo>
                  <a:close/>
                </a:path>
              </a:pathLst>
            </a:custGeom>
            <a:grpFill/>
            <a:ln w="9525" cap="flat">
              <a:solidFill>
                <a:srgbClr val="795696"/>
              </a:solidFill>
              <a:prstDash val="solid"/>
              <a:miter/>
            </a:ln>
          </p:spPr>
          <p:txBody>
            <a:bodyPr rtlCol="0" anchor="ct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微软雅黑" panose="020B0503020204020204" pitchFamily="34" charset="-122"/>
                <a:ea typeface="微软雅黑" panose="020B0503020204020204" pitchFamily="34" charset="-122"/>
              </a:endParaRPr>
            </a:p>
          </p:txBody>
        </p:sp>
        <p:sp>
          <p:nvSpPr>
            <p:cNvPr id="114" name="任意多边形: 形状 113"/>
            <p:cNvSpPr/>
            <p:nvPr/>
          </p:nvSpPr>
          <p:spPr>
            <a:xfrm>
              <a:off x="4679346" y="3868959"/>
              <a:ext cx="440340" cy="107156"/>
            </a:xfrm>
            <a:custGeom>
              <a:avLst/>
              <a:gdLst>
                <a:gd name="connsiteX0" fmla="*/ 53626 w 440340"/>
                <a:gd name="connsiteY0" fmla="*/ 0 h 107156"/>
                <a:gd name="connsiteX1" fmla="*/ 0 w 440340"/>
                <a:gd name="connsiteY1" fmla="*/ 53626 h 107156"/>
                <a:gd name="connsiteX2" fmla="*/ 53626 w 440340"/>
                <a:gd name="connsiteY2" fmla="*/ 107156 h 107156"/>
                <a:gd name="connsiteX3" fmla="*/ 386715 w 440340"/>
                <a:gd name="connsiteY3" fmla="*/ 107156 h 107156"/>
                <a:gd name="connsiteX4" fmla="*/ 440341 w 440340"/>
                <a:gd name="connsiteY4" fmla="*/ 53626 h 107156"/>
                <a:gd name="connsiteX5" fmla="*/ 386715 w 440340"/>
                <a:gd name="connsiteY5" fmla="*/ 0 h 107156"/>
                <a:gd name="connsiteX6" fmla="*/ 53626 w 440340"/>
                <a:gd name="connsiteY6" fmla="*/ 0 h 1071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40340" h="107156">
                  <a:moveTo>
                    <a:pt x="53626" y="0"/>
                  </a:moveTo>
                  <a:cubicBezTo>
                    <a:pt x="24003" y="0"/>
                    <a:pt x="0" y="24003"/>
                    <a:pt x="0" y="53626"/>
                  </a:cubicBezTo>
                  <a:cubicBezTo>
                    <a:pt x="0" y="83248"/>
                    <a:pt x="24003" y="107156"/>
                    <a:pt x="53626" y="107156"/>
                  </a:cubicBezTo>
                  <a:lnTo>
                    <a:pt x="386715" y="107156"/>
                  </a:lnTo>
                  <a:cubicBezTo>
                    <a:pt x="416338" y="107156"/>
                    <a:pt x="440341" y="83153"/>
                    <a:pt x="440341" y="53626"/>
                  </a:cubicBezTo>
                  <a:cubicBezTo>
                    <a:pt x="440341" y="24003"/>
                    <a:pt x="416338" y="0"/>
                    <a:pt x="386715" y="0"/>
                  </a:cubicBezTo>
                  <a:lnTo>
                    <a:pt x="53626" y="0"/>
                  </a:lnTo>
                  <a:close/>
                </a:path>
              </a:pathLst>
            </a:custGeom>
            <a:grpFill/>
            <a:ln w="9525" cap="flat">
              <a:solidFill>
                <a:srgbClr val="795696"/>
              </a:solidFill>
              <a:prstDash val="solid"/>
              <a:miter/>
            </a:ln>
          </p:spPr>
          <p:txBody>
            <a:bodyPr rtlCol="0" anchor="ct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微软雅黑" panose="020B0503020204020204" pitchFamily="34" charset="-122"/>
                <a:ea typeface="微软雅黑" panose="020B0503020204020204" pitchFamily="34" charset="-122"/>
              </a:endParaRPr>
            </a:p>
          </p:txBody>
        </p:sp>
        <p:sp>
          <p:nvSpPr>
            <p:cNvPr id="115" name="任意多边形: 形状 114"/>
            <p:cNvSpPr/>
            <p:nvPr/>
          </p:nvSpPr>
          <p:spPr>
            <a:xfrm>
              <a:off x="5643657" y="4119562"/>
              <a:ext cx="486441" cy="323468"/>
            </a:xfrm>
            <a:custGeom>
              <a:avLst/>
              <a:gdLst>
                <a:gd name="connsiteX0" fmla="*/ 178689 w 486441"/>
                <a:gd name="connsiteY0" fmla="*/ 307753 h 323468"/>
                <a:gd name="connsiteX1" fmla="*/ 216598 w 486441"/>
                <a:gd name="connsiteY1" fmla="*/ 323469 h 323468"/>
                <a:gd name="connsiteX2" fmla="*/ 254508 w 486441"/>
                <a:gd name="connsiteY2" fmla="*/ 307753 h 323468"/>
                <a:gd name="connsiteX3" fmla="*/ 470725 w 486441"/>
                <a:gd name="connsiteY3" fmla="*/ 91440 h 323468"/>
                <a:gd name="connsiteX4" fmla="*/ 470725 w 486441"/>
                <a:gd name="connsiteY4" fmla="*/ 15716 h 323468"/>
                <a:gd name="connsiteX5" fmla="*/ 395002 w 486441"/>
                <a:gd name="connsiteY5" fmla="*/ 15716 h 323468"/>
                <a:gd name="connsiteX6" fmla="*/ 216598 w 486441"/>
                <a:gd name="connsiteY6" fmla="*/ 194119 h 323468"/>
                <a:gd name="connsiteX7" fmla="*/ 91535 w 486441"/>
                <a:gd name="connsiteY7" fmla="*/ 69056 h 323468"/>
                <a:gd name="connsiteX8" fmla="*/ 15716 w 486441"/>
                <a:gd name="connsiteY8" fmla="*/ 69056 h 323468"/>
                <a:gd name="connsiteX9" fmla="*/ 15716 w 486441"/>
                <a:gd name="connsiteY9" fmla="*/ 144875 h 323468"/>
                <a:gd name="connsiteX10" fmla="*/ 178689 w 486441"/>
                <a:gd name="connsiteY10" fmla="*/ 307753 h 323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86440" h="323468">
                  <a:moveTo>
                    <a:pt x="178689" y="307753"/>
                  </a:moveTo>
                  <a:cubicBezTo>
                    <a:pt x="189166" y="318230"/>
                    <a:pt x="202882" y="323469"/>
                    <a:pt x="216598" y="323469"/>
                  </a:cubicBezTo>
                  <a:cubicBezTo>
                    <a:pt x="230314" y="323469"/>
                    <a:pt x="244030" y="318230"/>
                    <a:pt x="254508" y="307753"/>
                  </a:cubicBezTo>
                  <a:lnTo>
                    <a:pt x="470725" y="91440"/>
                  </a:lnTo>
                  <a:cubicBezTo>
                    <a:pt x="491681" y="70485"/>
                    <a:pt x="491681" y="36576"/>
                    <a:pt x="470725" y="15716"/>
                  </a:cubicBezTo>
                  <a:cubicBezTo>
                    <a:pt x="449770" y="-5239"/>
                    <a:pt x="415861" y="-5239"/>
                    <a:pt x="395002" y="15716"/>
                  </a:cubicBezTo>
                  <a:lnTo>
                    <a:pt x="216598" y="194119"/>
                  </a:lnTo>
                  <a:lnTo>
                    <a:pt x="91535" y="69056"/>
                  </a:lnTo>
                  <a:cubicBezTo>
                    <a:pt x="70580" y="48101"/>
                    <a:pt x="36671" y="48101"/>
                    <a:pt x="15716" y="69056"/>
                  </a:cubicBezTo>
                  <a:cubicBezTo>
                    <a:pt x="-5239" y="90011"/>
                    <a:pt x="-5239" y="123920"/>
                    <a:pt x="15716" y="144875"/>
                  </a:cubicBezTo>
                  <a:lnTo>
                    <a:pt x="178689" y="307753"/>
                  </a:lnTo>
                  <a:close/>
                </a:path>
              </a:pathLst>
            </a:custGeom>
            <a:grpFill/>
            <a:ln w="9525" cap="flat">
              <a:solidFill>
                <a:srgbClr val="795696"/>
              </a:solidFill>
              <a:prstDash val="solid"/>
              <a:miter/>
            </a:ln>
          </p:spPr>
          <p:txBody>
            <a:bodyPr rtlCol="0" anchor="ct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微软雅黑" panose="020B0503020204020204" pitchFamily="34" charset="-122"/>
                <a:ea typeface="微软雅黑" panose="020B0503020204020204" pitchFamily="34" charset="-122"/>
              </a:endParaRPr>
            </a:p>
          </p:txBody>
        </p:sp>
        <p:sp>
          <p:nvSpPr>
            <p:cNvPr id="116" name="任意多边形: 形状 115"/>
            <p:cNvSpPr/>
            <p:nvPr/>
          </p:nvSpPr>
          <p:spPr>
            <a:xfrm>
              <a:off x="4267200" y="1609153"/>
              <a:ext cx="2818257" cy="3134772"/>
            </a:xfrm>
            <a:custGeom>
              <a:avLst/>
              <a:gdLst>
                <a:gd name="connsiteX0" fmla="*/ 2407444 w 2818257"/>
                <a:gd name="connsiteY0" fmla="*/ 1390841 h 3134772"/>
                <a:gd name="connsiteX1" fmla="*/ 2541270 w 2818257"/>
                <a:gd name="connsiteY1" fmla="*/ 1257014 h 3134772"/>
                <a:gd name="connsiteX2" fmla="*/ 2533460 w 2818257"/>
                <a:gd name="connsiteY2" fmla="*/ 1131856 h 3134772"/>
                <a:gd name="connsiteX3" fmla="*/ 2435828 w 2818257"/>
                <a:gd name="connsiteY3" fmla="*/ 1034224 h 3134772"/>
                <a:gd name="connsiteX4" fmla="*/ 2468404 w 2818257"/>
                <a:gd name="connsiteY4" fmla="*/ 955453 h 3134772"/>
                <a:gd name="connsiteX5" fmla="*/ 2606612 w 2818257"/>
                <a:gd name="connsiteY5" fmla="*/ 955453 h 3134772"/>
                <a:gd name="connsiteX6" fmla="*/ 2700623 w 2818257"/>
                <a:gd name="connsiteY6" fmla="*/ 872490 h 3134772"/>
                <a:gd name="connsiteX7" fmla="*/ 2704719 w 2818257"/>
                <a:gd name="connsiteY7" fmla="*/ 827342 h 3134772"/>
                <a:gd name="connsiteX8" fmla="*/ 2764631 w 2818257"/>
                <a:gd name="connsiteY8" fmla="*/ 827342 h 3134772"/>
                <a:gd name="connsiteX9" fmla="*/ 2818257 w 2818257"/>
                <a:gd name="connsiteY9" fmla="*/ 773811 h 3134772"/>
                <a:gd name="connsiteX10" fmla="*/ 2764631 w 2818257"/>
                <a:gd name="connsiteY10" fmla="*/ 720185 h 3134772"/>
                <a:gd name="connsiteX11" fmla="*/ 2704053 w 2818257"/>
                <a:gd name="connsiteY11" fmla="*/ 720185 h 3134772"/>
                <a:gd name="connsiteX12" fmla="*/ 2700528 w 2818257"/>
                <a:gd name="connsiteY12" fmla="*/ 683133 h 3134772"/>
                <a:gd name="connsiteX13" fmla="*/ 2606516 w 2818257"/>
                <a:gd name="connsiteY13" fmla="*/ 600266 h 3134772"/>
                <a:gd name="connsiteX14" fmla="*/ 2468404 w 2818257"/>
                <a:gd name="connsiteY14" fmla="*/ 600266 h 3134772"/>
                <a:gd name="connsiteX15" fmla="*/ 2435733 w 2818257"/>
                <a:gd name="connsiteY15" fmla="*/ 521494 h 3134772"/>
                <a:gd name="connsiteX16" fmla="*/ 2533364 w 2818257"/>
                <a:gd name="connsiteY16" fmla="*/ 423863 h 3134772"/>
                <a:gd name="connsiteX17" fmla="*/ 2541175 w 2818257"/>
                <a:gd name="connsiteY17" fmla="*/ 298704 h 3134772"/>
                <a:gd name="connsiteX18" fmla="*/ 2407349 w 2818257"/>
                <a:gd name="connsiteY18" fmla="*/ 164878 h 3134772"/>
                <a:gd name="connsiteX19" fmla="*/ 2282190 w 2818257"/>
                <a:gd name="connsiteY19" fmla="*/ 172688 h 3134772"/>
                <a:gd name="connsiteX20" fmla="*/ 2184559 w 2818257"/>
                <a:gd name="connsiteY20" fmla="*/ 270320 h 3134772"/>
                <a:gd name="connsiteX21" fmla="*/ 2105787 w 2818257"/>
                <a:gd name="connsiteY21" fmla="*/ 237744 h 3134772"/>
                <a:gd name="connsiteX22" fmla="*/ 2105787 w 2818257"/>
                <a:gd name="connsiteY22" fmla="*/ 99727 h 3134772"/>
                <a:gd name="connsiteX23" fmla="*/ 2022824 w 2818257"/>
                <a:gd name="connsiteY23" fmla="*/ 5715 h 3134772"/>
                <a:gd name="connsiteX24" fmla="*/ 1833563 w 2818257"/>
                <a:gd name="connsiteY24" fmla="*/ 5715 h 3134772"/>
                <a:gd name="connsiteX25" fmla="*/ 1750600 w 2818257"/>
                <a:gd name="connsiteY25" fmla="*/ 99727 h 3134772"/>
                <a:gd name="connsiteX26" fmla="*/ 1750600 w 2818257"/>
                <a:gd name="connsiteY26" fmla="*/ 237839 h 3134772"/>
                <a:gd name="connsiteX27" fmla="*/ 1671828 w 2818257"/>
                <a:gd name="connsiteY27" fmla="*/ 270510 h 3134772"/>
                <a:gd name="connsiteX28" fmla="*/ 1574197 w 2818257"/>
                <a:gd name="connsiteY28" fmla="*/ 172879 h 3134772"/>
                <a:gd name="connsiteX29" fmla="*/ 1449038 w 2818257"/>
                <a:gd name="connsiteY29" fmla="*/ 165068 h 3134772"/>
                <a:gd name="connsiteX30" fmla="*/ 1315212 w 2818257"/>
                <a:gd name="connsiteY30" fmla="*/ 298895 h 3134772"/>
                <a:gd name="connsiteX31" fmla="*/ 1323118 w 2818257"/>
                <a:gd name="connsiteY31" fmla="*/ 424053 h 3134772"/>
                <a:gd name="connsiteX32" fmla="*/ 1420749 w 2818257"/>
                <a:gd name="connsiteY32" fmla="*/ 521684 h 3134772"/>
                <a:gd name="connsiteX33" fmla="*/ 1388174 w 2818257"/>
                <a:gd name="connsiteY33" fmla="*/ 600456 h 3134772"/>
                <a:gd name="connsiteX34" fmla="*/ 1249966 w 2818257"/>
                <a:gd name="connsiteY34" fmla="*/ 600456 h 3134772"/>
                <a:gd name="connsiteX35" fmla="*/ 1155954 w 2818257"/>
                <a:gd name="connsiteY35" fmla="*/ 683419 h 3134772"/>
                <a:gd name="connsiteX36" fmla="*/ 1152430 w 2818257"/>
                <a:gd name="connsiteY36" fmla="*/ 720376 h 3134772"/>
                <a:gd name="connsiteX37" fmla="*/ 401288 w 2818257"/>
                <a:gd name="connsiteY37" fmla="*/ 720376 h 3134772"/>
                <a:gd name="connsiteX38" fmla="*/ 312896 w 2818257"/>
                <a:gd name="connsiteY38" fmla="*/ 756952 h 3134772"/>
                <a:gd name="connsiteX39" fmla="*/ 36576 w 2818257"/>
                <a:gd name="connsiteY39" fmla="*/ 1033177 h 3134772"/>
                <a:gd name="connsiteX40" fmla="*/ 0 w 2818257"/>
                <a:gd name="connsiteY40" fmla="*/ 1121569 h 3134772"/>
                <a:gd name="connsiteX41" fmla="*/ 0 w 2818257"/>
                <a:gd name="connsiteY41" fmla="*/ 2665571 h 3134772"/>
                <a:gd name="connsiteX42" fmla="*/ 125063 w 2818257"/>
                <a:gd name="connsiteY42" fmla="*/ 2790635 h 3134772"/>
                <a:gd name="connsiteX43" fmla="*/ 911162 w 2818257"/>
                <a:gd name="connsiteY43" fmla="*/ 2790635 h 3134772"/>
                <a:gd name="connsiteX44" fmla="*/ 911162 w 2818257"/>
                <a:gd name="connsiteY44" fmla="*/ 2844451 h 3134772"/>
                <a:gd name="connsiteX45" fmla="*/ 964787 w 2818257"/>
                <a:gd name="connsiteY45" fmla="*/ 2898077 h 3134772"/>
                <a:gd name="connsiteX46" fmla="*/ 1018413 w 2818257"/>
                <a:gd name="connsiteY46" fmla="*/ 2844451 h 3134772"/>
                <a:gd name="connsiteX47" fmla="*/ 1018413 w 2818257"/>
                <a:gd name="connsiteY47" fmla="*/ 2790635 h 3134772"/>
                <a:gd name="connsiteX48" fmla="*/ 1164717 w 2818257"/>
                <a:gd name="connsiteY48" fmla="*/ 2790635 h 3134772"/>
                <a:gd name="connsiteX49" fmla="*/ 1619822 w 2818257"/>
                <a:gd name="connsiteY49" fmla="*/ 3134773 h 3134772"/>
                <a:gd name="connsiteX50" fmla="*/ 2092928 w 2818257"/>
                <a:gd name="connsiteY50" fmla="*/ 2661666 h 3134772"/>
                <a:gd name="connsiteX51" fmla="*/ 1674781 w 2818257"/>
                <a:gd name="connsiteY51" fmla="*/ 2191893 h 3134772"/>
                <a:gd name="connsiteX52" fmla="*/ 1674781 w 2818257"/>
                <a:gd name="connsiteY52" fmla="*/ 1948434 h 3134772"/>
                <a:gd name="connsiteX53" fmla="*/ 1621250 w 2818257"/>
                <a:gd name="connsiteY53" fmla="*/ 1894808 h 3134772"/>
                <a:gd name="connsiteX54" fmla="*/ 1567625 w 2818257"/>
                <a:gd name="connsiteY54" fmla="*/ 1948434 h 3134772"/>
                <a:gd name="connsiteX55" fmla="*/ 1567625 w 2818257"/>
                <a:gd name="connsiteY55" fmla="*/ 2191417 h 3134772"/>
                <a:gd name="connsiteX56" fmla="*/ 1146715 w 2818257"/>
                <a:gd name="connsiteY56" fmla="*/ 2661571 h 3134772"/>
                <a:gd name="connsiteX57" fmla="*/ 1147286 w 2818257"/>
                <a:gd name="connsiteY57" fmla="*/ 2683479 h 3134772"/>
                <a:gd name="connsiteX58" fmla="*/ 125063 w 2818257"/>
                <a:gd name="connsiteY58" fmla="*/ 2683479 h 3134772"/>
                <a:gd name="connsiteX59" fmla="*/ 107156 w 2818257"/>
                <a:gd name="connsiteY59" fmla="*/ 2665571 h 3134772"/>
                <a:gd name="connsiteX60" fmla="*/ 107156 w 2818257"/>
                <a:gd name="connsiteY60" fmla="*/ 1121569 h 3134772"/>
                <a:gd name="connsiteX61" fmla="*/ 112395 w 2818257"/>
                <a:gd name="connsiteY61" fmla="*/ 1108901 h 3134772"/>
                <a:gd name="connsiteX62" fmla="*/ 388715 w 2818257"/>
                <a:gd name="connsiteY62" fmla="*/ 832580 h 3134772"/>
                <a:gd name="connsiteX63" fmla="*/ 401288 w 2818257"/>
                <a:gd name="connsiteY63" fmla="*/ 827342 h 3134772"/>
                <a:gd name="connsiteX64" fmla="*/ 1152049 w 2818257"/>
                <a:gd name="connsiteY64" fmla="*/ 827342 h 3134772"/>
                <a:gd name="connsiteX65" fmla="*/ 1156145 w 2818257"/>
                <a:gd name="connsiteY65" fmla="*/ 872490 h 3134772"/>
                <a:gd name="connsiteX66" fmla="*/ 1250156 w 2818257"/>
                <a:gd name="connsiteY66" fmla="*/ 955453 h 3134772"/>
                <a:gd name="connsiteX67" fmla="*/ 1388269 w 2818257"/>
                <a:gd name="connsiteY67" fmla="*/ 955453 h 3134772"/>
                <a:gd name="connsiteX68" fmla="*/ 1420939 w 2818257"/>
                <a:gd name="connsiteY68" fmla="*/ 1034224 h 3134772"/>
                <a:gd name="connsiteX69" fmla="*/ 1323308 w 2818257"/>
                <a:gd name="connsiteY69" fmla="*/ 1131856 h 3134772"/>
                <a:gd name="connsiteX70" fmla="*/ 1315498 w 2818257"/>
                <a:gd name="connsiteY70" fmla="*/ 1257014 h 3134772"/>
                <a:gd name="connsiteX71" fmla="*/ 1449324 w 2818257"/>
                <a:gd name="connsiteY71" fmla="*/ 1390841 h 3134772"/>
                <a:gd name="connsiteX72" fmla="*/ 1567529 w 2818257"/>
                <a:gd name="connsiteY72" fmla="*/ 1389317 h 3134772"/>
                <a:gd name="connsiteX73" fmla="*/ 1567529 w 2818257"/>
                <a:gd name="connsiteY73" fmla="*/ 1698498 h 3134772"/>
                <a:gd name="connsiteX74" fmla="*/ 1621155 w 2818257"/>
                <a:gd name="connsiteY74" fmla="*/ 1752124 h 3134772"/>
                <a:gd name="connsiteX75" fmla="*/ 1674686 w 2818257"/>
                <a:gd name="connsiteY75" fmla="*/ 1698498 h 3134772"/>
                <a:gd name="connsiteX76" fmla="*/ 1674686 w 2818257"/>
                <a:gd name="connsiteY76" fmla="*/ 1286637 h 3134772"/>
                <a:gd name="connsiteX77" fmla="*/ 1750886 w 2818257"/>
                <a:gd name="connsiteY77" fmla="*/ 1317974 h 3134772"/>
                <a:gd name="connsiteX78" fmla="*/ 1750886 w 2818257"/>
                <a:gd name="connsiteY78" fmla="*/ 1456182 h 3134772"/>
                <a:gd name="connsiteX79" fmla="*/ 1833848 w 2818257"/>
                <a:gd name="connsiteY79" fmla="*/ 1550194 h 3134772"/>
                <a:gd name="connsiteX80" fmla="*/ 1928432 w 2818257"/>
                <a:gd name="connsiteY80" fmla="*/ 1555909 h 3134772"/>
                <a:gd name="connsiteX81" fmla="*/ 2023015 w 2818257"/>
                <a:gd name="connsiteY81" fmla="*/ 1550098 h 3134772"/>
                <a:gd name="connsiteX82" fmla="*/ 2105978 w 2818257"/>
                <a:gd name="connsiteY82" fmla="*/ 1456087 h 3134772"/>
                <a:gd name="connsiteX83" fmla="*/ 2105978 w 2818257"/>
                <a:gd name="connsiteY83" fmla="*/ 1317879 h 3134772"/>
                <a:gd name="connsiteX84" fmla="*/ 2184749 w 2818257"/>
                <a:gd name="connsiteY84" fmla="*/ 1285304 h 3134772"/>
                <a:gd name="connsiteX85" fmla="*/ 2282381 w 2818257"/>
                <a:gd name="connsiteY85" fmla="*/ 1382935 h 3134772"/>
                <a:gd name="connsiteX86" fmla="*/ 2407444 w 2818257"/>
                <a:gd name="connsiteY86" fmla="*/ 1390841 h 3134772"/>
                <a:gd name="connsiteX87" fmla="*/ 2407444 w 2818257"/>
                <a:gd name="connsiteY87" fmla="*/ 1390841 h 3134772"/>
                <a:gd name="connsiteX88" fmla="*/ 1619631 w 2818257"/>
                <a:gd name="connsiteY88" fmla="*/ 2295620 h 3134772"/>
                <a:gd name="connsiteX89" fmla="*/ 1985582 w 2818257"/>
                <a:gd name="connsiteY89" fmla="*/ 2661571 h 3134772"/>
                <a:gd name="connsiteX90" fmla="*/ 1619631 w 2818257"/>
                <a:gd name="connsiteY90" fmla="*/ 3027521 h 3134772"/>
                <a:gd name="connsiteX91" fmla="*/ 1253681 w 2818257"/>
                <a:gd name="connsiteY91" fmla="*/ 2661571 h 3134772"/>
                <a:gd name="connsiteX92" fmla="*/ 1619631 w 2818257"/>
                <a:gd name="connsiteY92" fmla="*/ 2295620 h 3134772"/>
                <a:gd name="connsiteX93" fmla="*/ 1619631 w 2818257"/>
                <a:gd name="connsiteY93" fmla="*/ 2295620 h 3134772"/>
                <a:gd name="connsiteX94" fmla="*/ 2142649 w 2818257"/>
                <a:gd name="connsiteY94" fmla="*/ 1186434 h 3134772"/>
                <a:gd name="connsiteX95" fmla="*/ 2065687 w 2818257"/>
                <a:gd name="connsiteY95" fmla="*/ 1218248 h 3134772"/>
                <a:gd name="connsiteX96" fmla="*/ 1998726 w 2818257"/>
                <a:gd name="connsiteY96" fmla="*/ 1308735 h 3134772"/>
                <a:gd name="connsiteX97" fmla="*/ 1998726 w 2818257"/>
                <a:gd name="connsiteY97" fmla="*/ 1444943 h 3134772"/>
                <a:gd name="connsiteX98" fmla="*/ 1857947 w 2818257"/>
                <a:gd name="connsiteY98" fmla="*/ 1444943 h 3134772"/>
                <a:gd name="connsiteX99" fmla="*/ 1857947 w 2818257"/>
                <a:gd name="connsiteY99" fmla="*/ 1308735 h 3134772"/>
                <a:gd name="connsiteX100" fmla="*/ 1790986 w 2818257"/>
                <a:gd name="connsiteY100" fmla="*/ 1218248 h 3134772"/>
                <a:gd name="connsiteX101" fmla="*/ 1714024 w 2818257"/>
                <a:gd name="connsiteY101" fmla="*/ 1186434 h 3134772"/>
                <a:gd name="connsiteX102" fmla="*/ 1602677 w 2818257"/>
                <a:gd name="connsiteY102" fmla="*/ 1203103 h 3134772"/>
                <a:gd name="connsiteX103" fmla="*/ 1506379 w 2818257"/>
                <a:gd name="connsiteY103" fmla="*/ 1299401 h 3134772"/>
                <a:gd name="connsiteX104" fmla="*/ 1406843 w 2818257"/>
                <a:gd name="connsiteY104" fmla="*/ 1199864 h 3134772"/>
                <a:gd name="connsiteX105" fmla="*/ 1503140 w 2818257"/>
                <a:gd name="connsiteY105" fmla="*/ 1103567 h 3134772"/>
                <a:gd name="connsiteX106" fmla="*/ 1519809 w 2818257"/>
                <a:gd name="connsiteY106" fmla="*/ 992219 h 3134772"/>
                <a:gd name="connsiteX107" fmla="*/ 1487900 w 2818257"/>
                <a:gd name="connsiteY107" fmla="*/ 915257 h 3134772"/>
                <a:gd name="connsiteX108" fmla="*/ 1397413 w 2818257"/>
                <a:gd name="connsiteY108" fmla="*/ 848297 h 3134772"/>
                <a:gd name="connsiteX109" fmla="*/ 1261110 w 2818257"/>
                <a:gd name="connsiteY109" fmla="*/ 848297 h 3134772"/>
                <a:gd name="connsiteX110" fmla="*/ 1257395 w 2818257"/>
                <a:gd name="connsiteY110" fmla="*/ 777907 h 3134772"/>
                <a:gd name="connsiteX111" fmla="*/ 1261110 w 2818257"/>
                <a:gd name="connsiteY111" fmla="*/ 707517 h 3134772"/>
                <a:gd name="connsiteX112" fmla="*/ 1397413 w 2818257"/>
                <a:gd name="connsiteY112" fmla="*/ 707517 h 3134772"/>
                <a:gd name="connsiteX113" fmla="*/ 1487900 w 2818257"/>
                <a:gd name="connsiteY113" fmla="*/ 640556 h 3134772"/>
                <a:gd name="connsiteX114" fmla="*/ 1519714 w 2818257"/>
                <a:gd name="connsiteY114" fmla="*/ 563594 h 3134772"/>
                <a:gd name="connsiteX115" fmla="*/ 1503045 w 2818257"/>
                <a:gd name="connsiteY115" fmla="*/ 452247 h 3134772"/>
                <a:gd name="connsiteX116" fmla="*/ 1406747 w 2818257"/>
                <a:gd name="connsiteY116" fmla="*/ 355949 h 3134772"/>
                <a:gd name="connsiteX117" fmla="*/ 1506284 w 2818257"/>
                <a:gd name="connsiteY117" fmla="*/ 256413 h 3134772"/>
                <a:gd name="connsiteX118" fmla="*/ 1602581 w 2818257"/>
                <a:gd name="connsiteY118" fmla="*/ 352711 h 3134772"/>
                <a:gd name="connsiteX119" fmla="*/ 1713929 w 2818257"/>
                <a:gd name="connsiteY119" fmla="*/ 369380 h 3134772"/>
                <a:gd name="connsiteX120" fmla="*/ 1790891 w 2818257"/>
                <a:gd name="connsiteY120" fmla="*/ 337471 h 3134772"/>
                <a:gd name="connsiteX121" fmla="*/ 1857851 w 2818257"/>
                <a:gd name="connsiteY121" fmla="*/ 246983 h 3134772"/>
                <a:gd name="connsiteX122" fmla="*/ 1857851 w 2818257"/>
                <a:gd name="connsiteY122" fmla="*/ 110776 h 3134772"/>
                <a:gd name="connsiteX123" fmla="*/ 1998631 w 2818257"/>
                <a:gd name="connsiteY123" fmla="*/ 110776 h 3134772"/>
                <a:gd name="connsiteX124" fmla="*/ 1998631 w 2818257"/>
                <a:gd name="connsiteY124" fmla="*/ 246983 h 3134772"/>
                <a:gd name="connsiteX125" fmla="*/ 2065592 w 2818257"/>
                <a:gd name="connsiteY125" fmla="*/ 337471 h 3134772"/>
                <a:gd name="connsiteX126" fmla="*/ 2142554 w 2818257"/>
                <a:gd name="connsiteY126" fmla="*/ 369380 h 3134772"/>
                <a:gd name="connsiteX127" fmla="*/ 2253901 w 2818257"/>
                <a:gd name="connsiteY127" fmla="*/ 352711 h 3134772"/>
                <a:gd name="connsiteX128" fmla="*/ 2350199 w 2818257"/>
                <a:gd name="connsiteY128" fmla="*/ 256413 h 3134772"/>
                <a:gd name="connsiteX129" fmla="*/ 2449735 w 2818257"/>
                <a:gd name="connsiteY129" fmla="*/ 355949 h 3134772"/>
                <a:gd name="connsiteX130" fmla="*/ 2353437 w 2818257"/>
                <a:gd name="connsiteY130" fmla="*/ 452247 h 3134772"/>
                <a:gd name="connsiteX131" fmla="*/ 2336768 w 2818257"/>
                <a:gd name="connsiteY131" fmla="*/ 563594 h 3134772"/>
                <a:gd name="connsiteX132" fmla="*/ 2368677 w 2818257"/>
                <a:gd name="connsiteY132" fmla="*/ 640556 h 3134772"/>
                <a:gd name="connsiteX133" fmla="*/ 2459165 w 2818257"/>
                <a:gd name="connsiteY133" fmla="*/ 707517 h 3134772"/>
                <a:gd name="connsiteX134" fmla="*/ 2595372 w 2818257"/>
                <a:gd name="connsiteY134" fmla="*/ 707517 h 3134772"/>
                <a:gd name="connsiteX135" fmla="*/ 2599087 w 2818257"/>
                <a:gd name="connsiteY135" fmla="*/ 777907 h 3134772"/>
                <a:gd name="connsiteX136" fmla="*/ 2595372 w 2818257"/>
                <a:gd name="connsiteY136" fmla="*/ 848297 h 3134772"/>
                <a:gd name="connsiteX137" fmla="*/ 2459165 w 2818257"/>
                <a:gd name="connsiteY137" fmla="*/ 848297 h 3134772"/>
                <a:gd name="connsiteX138" fmla="*/ 2368677 w 2818257"/>
                <a:gd name="connsiteY138" fmla="*/ 915257 h 3134772"/>
                <a:gd name="connsiteX139" fmla="*/ 2336768 w 2818257"/>
                <a:gd name="connsiteY139" fmla="*/ 992219 h 3134772"/>
                <a:gd name="connsiteX140" fmla="*/ 2353437 w 2818257"/>
                <a:gd name="connsiteY140" fmla="*/ 1103567 h 3134772"/>
                <a:gd name="connsiteX141" fmla="*/ 2449735 w 2818257"/>
                <a:gd name="connsiteY141" fmla="*/ 1199864 h 3134772"/>
                <a:gd name="connsiteX142" fmla="*/ 2350199 w 2818257"/>
                <a:gd name="connsiteY142" fmla="*/ 1299401 h 3134772"/>
                <a:gd name="connsiteX143" fmla="*/ 2253901 w 2818257"/>
                <a:gd name="connsiteY143" fmla="*/ 1203103 h 3134772"/>
                <a:gd name="connsiteX144" fmla="*/ 2142649 w 2818257"/>
                <a:gd name="connsiteY144" fmla="*/ 1186434 h 3134772"/>
                <a:gd name="connsiteX145" fmla="*/ 2142649 w 2818257"/>
                <a:gd name="connsiteY145" fmla="*/ 1186434 h 31347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Lst>
              <a:rect l="l" t="t" r="r" b="b"/>
              <a:pathLst>
                <a:path w="2818257" h="3134772">
                  <a:moveTo>
                    <a:pt x="2407444" y="1390841"/>
                  </a:moveTo>
                  <a:cubicBezTo>
                    <a:pt x="2457260" y="1351883"/>
                    <a:pt x="2502218" y="1306830"/>
                    <a:pt x="2541270" y="1257014"/>
                  </a:cubicBezTo>
                  <a:cubicBezTo>
                    <a:pt x="2570607" y="1219486"/>
                    <a:pt x="2567273" y="1165670"/>
                    <a:pt x="2533460" y="1131856"/>
                  </a:cubicBezTo>
                  <a:lnTo>
                    <a:pt x="2435828" y="1034224"/>
                  </a:lnTo>
                  <a:cubicBezTo>
                    <a:pt x="2448592" y="1008888"/>
                    <a:pt x="2459546" y="982409"/>
                    <a:pt x="2468404" y="955453"/>
                  </a:cubicBezTo>
                  <a:lnTo>
                    <a:pt x="2606612" y="955453"/>
                  </a:lnTo>
                  <a:cubicBezTo>
                    <a:pt x="2654427" y="955453"/>
                    <a:pt x="2694908" y="919734"/>
                    <a:pt x="2700623" y="872490"/>
                  </a:cubicBezTo>
                  <a:cubicBezTo>
                    <a:pt x="2702433" y="857536"/>
                    <a:pt x="2703862" y="842486"/>
                    <a:pt x="2704719" y="827342"/>
                  </a:cubicBezTo>
                  <a:lnTo>
                    <a:pt x="2764631" y="827342"/>
                  </a:lnTo>
                  <a:cubicBezTo>
                    <a:pt x="2794254" y="827342"/>
                    <a:pt x="2818257" y="803339"/>
                    <a:pt x="2818257" y="773811"/>
                  </a:cubicBezTo>
                  <a:cubicBezTo>
                    <a:pt x="2818257" y="744188"/>
                    <a:pt x="2794254" y="720185"/>
                    <a:pt x="2764631" y="720185"/>
                  </a:cubicBezTo>
                  <a:lnTo>
                    <a:pt x="2704053" y="720185"/>
                  </a:lnTo>
                  <a:cubicBezTo>
                    <a:pt x="2703195" y="707803"/>
                    <a:pt x="2702052" y="695420"/>
                    <a:pt x="2700528" y="683133"/>
                  </a:cubicBezTo>
                  <a:cubicBezTo>
                    <a:pt x="2694718" y="635889"/>
                    <a:pt x="2654332" y="600266"/>
                    <a:pt x="2606516" y="600266"/>
                  </a:cubicBezTo>
                  <a:lnTo>
                    <a:pt x="2468404" y="600266"/>
                  </a:lnTo>
                  <a:cubicBezTo>
                    <a:pt x="2459546" y="573215"/>
                    <a:pt x="2448592" y="546830"/>
                    <a:pt x="2435733" y="521494"/>
                  </a:cubicBezTo>
                  <a:lnTo>
                    <a:pt x="2533364" y="423863"/>
                  </a:lnTo>
                  <a:cubicBezTo>
                    <a:pt x="2567178" y="390049"/>
                    <a:pt x="2570512" y="336233"/>
                    <a:pt x="2541175" y="298704"/>
                  </a:cubicBezTo>
                  <a:cubicBezTo>
                    <a:pt x="2502218" y="248888"/>
                    <a:pt x="2457164" y="203930"/>
                    <a:pt x="2407349" y="164878"/>
                  </a:cubicBezTo>
                  <a:cubicBezTo>
                    <a:pt x="2369820" y="135541"/>
                    <a:pt x="2316004" y="138875"/>
                    <a:pt x="2282190" y="172688"/>
                  </a:cubicBezTo>
                  <a:lnTo>
                    <a:pt x="2184559" y="270320"/>
                  </a:lnTo>
                  <a:cubicBezTo>
                    <a:pt x="2159222" y="257556"/>
                    <a:pt x="2132838" y="246602"/>
                    <a:pt x="2105787" y="237744"/>
                  </a:cubicBezTo>
                  <a:lnTo>
                    <a:pt x="2105787" y="99727"/>
                  </a:lnTo>
                  <a:cubicBezTo>
                    <a:pt x="2105787" y="51911"/>
                    <a:pt x="2070164" y="11430"/>
                    <a:pt x="2022824" y="5715"/>
                  </a:cubicBezTo>
                  <a:cubicBezTo>
                    <a:pt x="1960340" y="-1905"/>
                    <a:pt x="1896047" y="-1905"/>
                    <a:pt x="1833563" y="5715"/>
                  </a:cubicBezTo>
                  <a:cubicBezTo>
                    <a:pt x="1786318" y="11525"/>
                    <a:pt x="1750600" y="51911"/>
                    <a:pt x="1750600" y="99727"/>
                  </a:cubicBezTo>
                  <a:lnTo>
                    <a:pt x="1750600" y="237839"/>
                  </a:lnTo>
                  <a:cubicBezTo>
                    <a:pt x="1723549" y="246698"/>
                    <a:pt x="1697164" y="257651"/>
                    <a:pt x="1671828" y="270510"/>
                  </a:cubicBezTo>
                  <a:lnTo>
                    <a:pt x="1574197" y="172879"/>
                  </a:lnTo>
                  <a:cubicBezTo>
                    <a:pt x="1540383" y="139065"/>
                    <a:pt x="1486567" y="135636"/>
                    <a:pt x="1449038" y="165068"/>
                  </a:cubicBezTo>
                  <a:cubicBezTo>
                    <a:pt x="1399223" y="204026"/>
                    <a:pt x="1354264" y="249079"/>
                    <a:pt x="1315212" y="298895"/>
                  </a:cubicBezTo>
                  <a:cubicBezTo>
                    <a:pt x="1285875" y="336423"/>
                    <a:pt x="1289209" y="390239"/>
                    <a:pt x="1323118" y="424053"/>
                  </a:cubicBezTo>
                  <a:lnTo>
                    <a:pt x="1420749" y="521684"/>
                  </a:lnTo>
                  <a:cubicBezTo>
                    <a:pt x="1407986" y="547021"/>
                    <a:pt x="1397032" y="573500"/>
                    <a:pt x="1388174" y="600456"/>
                  </a:cubicBezTo>
                  <a:lnTo>
                    <a:pt x="1249966" y="600456"/>
                  </a:lnTo>
                  <a:cubicBezTo>
                    <a:pt x="1202150" y="600456"/>
                    <a:pt x="1161764" y="636080"/>
                    <a:pt x="1155954" y="683419"/>
                  </a:cubicBezTo>
                  <a:cubicBezTo>
                    <a:pt x="1154430" y="695706"/>
                    <a:pt x="1153382" y="707993"/>
                    <a:pt x="1152430" y="720376"/>
                  </a:cubicBezTo>
                  <a:lnTo>
                    <a:pt x="401288" y="720376"/>
                  </a:lnTo>
                  <a:cubicBezTo>
                    <a:pt x="367951" y="720376"/>
                    <a:pt x="336518" y="733425"/>
                    <a:pt x="312896" y="756952"/>
                  </a:cubicBezTo>
                  <a:lnTo>
                    <a:pt x="36576" y="1033177"/>
                  </a:lnTo>
                  <a:cubicBezTo>
                    <a:pt x="12954" y="1056799"/>
                    <a:pt x="0" y="1088231"/>
                    <a:pt x="0" y="1121569"/>
                  </a:cubicBezTo>
                  <a:lnTo>
                    <a:pt x="0" y="2665571"/>
                  </a:lnTo>
                  <a:cubicBezTo>
                    <a:pt x="0" y="2734437"/>
                    <a:pt x="56102" y="2790635"/>
                    <a:pt x="125063" y="2790635"/>
                  </a:cubicBezTo>
                  <a:lnTo>
                    <a:pt x="911162" y="2790635"/>
                  </a:lnTo>
                  <a:lnTo>
                    <a:pt x="911162" y="2844451"/>
                  </a:lnTo>
                  <a:cubicBezTo>
                    <a:pt x="911162" y="2874074"/>
                    <a:pt x="935165" y="2898077"/>
                    <a:pt x="964787" y="2898077"/>
                  </a:cubicBezTo>
                  <a:cubicBezTo>
                    <a:pt x="994410" y="2898077"/>
                    <a:pt x="1018413" y="2874074"/>
                    <a:pt x="1018413" y="2844451"/>
                  </a:cubicBezTo>
                  <a:lnTo>
                    <a:pt x="1018413" y="2790635"/>
                  </a:lnTo>
                  <a:lnTo>
                    <a:pt x="1164717" y="2790635"/>
                  </a:lnTo>
                  <a:cubicBezTo>
                    <a:pt x="1221010" y="2988945"/>
                    <a:pt x="1403699" y="3134773"/>
                    <a:pt x="1619822" y="3134773"/>
                  </a:cubicBezTo>
                  <a:cubicBezTo>
                    <a:pt x="1880711" y="3134773"/>
                    <a:pt x="2092928" y="2922556"/>
                    <a:pt x="2092928" y="2661666"/>
                  </a:cubicBezTo>
                  <a:cubicBezTo>
                    <a:pt x="2092928" y="2419350"/>
                    <a:pt x="1909858" y="2219135"/>
                    <a:pt x="1674781" y="2191893"/>
                  </a:cubicBezTo>
                  <a:lnTo>
                    <a:pt x="1674781" y="1948434"/>
                  </a:lnTo>
                  <a:cubicBezTo>
                    <a:pt x="1674781" y="1918907"/>
                    <a:pt x="1650778" y="1894808"/>
                    <a:pt x="1621250" y="1894808"/>
                  </a:cubicBezTo>
                  <a:cubicBezTo>
                    <a:pt x="1591628" y="1894808"/>
                    <a:pt x="1567625" y="1918811"/>
                    <a:pt x="1567625" y="1948434"/>
                  </a:cubicBezTo>
                  <a:lnTo>
                    <a:pt x="1567625" y="2191417"/>
                  </a:lnTo>
                  <a:cubicBezTo>
                    <a:pt x="1331214" y="2217515"/>
                    <a:pt x="1146715" y="2418398"/>
                    <a:pt x="1146715" y="2661571"/>
                  </a:cubicBezTo>
                  <a:cubicBezTo>
                    <a:pt x="1146715" y="2668905"/>
                    <a:pt x="1146905" y="2676239"/>
                    <a:pt x="1147286" y="2683479"/>
                  </a:cubicBezTo>
                  <a:lnTo>
                    <a:pt x="125063" y="2683479"/>
                  </a:lnTo>
                  <a:cubicBezTo>
                    <a:pt x="115157" y="2683479"/>
                    <a:pt x="107156" y="2675477"/>
                    <a:pt x="107156" y="2665571"/>
                  </a:cubicBezTo>
                  <a:lnTo>
                    <a:pt x="107156" y="1121569"/>
                  </a:lnTo>
                  <a:cubicBezTo>
                    <a:pt x="107156" y="1116806"/>
                    <a:pt x="109061" y="1112234"/>
                    <a:pt x="112395" y="1108901"/>
                  </a:cubicBezTo>
                  <a:lnTo>
                    <a:pt x="388715" y="832580"/>
                  </a:lnTo>
                  <a:cubicBezTo>
                    <a:pt x="392049" y="829151"/>
                    <a:pt x="396526" y="827342"/>
                    <a:pt x="401288" y="827342"/>
                  </a:cubicBezTo>
                  <a:lnTo>
                    <a:pt x="1152049" y="827342"/>
                  </a:lnTo>
                  <a:cubicBezTo>
                    <a:pt x="1153001" y="842391"/>
                    <a:pt x="1154335" y="857536"/>
                    <a:pt x="1156145" y="872490"/>
                  </a:cubicBezTo>
                  <a:cubicBezTo>
                    <a:pt x="1161955" y="919734"/>
                    <a:pt x="1202341" y="955453"/>
                    <a:pt x="1250156" y="955453"/>
                  </a:cubicBezTo>
                  <a:lnTo>
                    <a:pt x="1388269" y="955453"/>
                  </a:lnTo>
                  <a:cubicBezTo>
                    <a:pt x="1397127" y="982409"/>
                    <a:pt x="1408081" y="1008888"/>
                    <a:pt x="1420939" y="1034224"/>
                  </a:cubicBezTo>
                  <a:lnTo>
                    <a:pt x="1323308" y="1131856"/>
                  </a:lnTo>
                  <a:cubicBezTo>
                    <a:pt x="1289495" y="1165670"/>
                    <a:pt x="1286066" y="1219486"/>
                    <a:pt x="1315498" y="1257014"/>
                  </a:cubicBezTo>
                  <a:cubicBezTo>
                    <a:pt x="1354455" y="1306830"/>
                    <a:pt x="1399508" y="1351883"/>
                    <a:pt x="1449324" y="1390841"/>
                  </a:cubicBezTo>
                  <a:cubicBezTo>
                    <a:pt x="1484376" y="1418273"/>
                    <a:pt x="1533620" y="1417130"/>
                    <a:pt x="1567529" y="1389317"/>
                  </a:cubicBezTo>
                  <a:lnTo>
                    <a:pt x="1567529" y="1698498"/>
                  </a:lnTo>
                  <a:cubicBezTo>
                    <a:pt x="1567529" y="1728026"/>
                    <a:pt x="1591532" y="1752124"/>
                    <a:pt x="1621155" y="1752124"/>
                  </a:cubicBezTo>
                  <a:cubicBezTo>
                    <a:pt x="1650683" y="1752124"/>
                    <a:pt x="1674686" y="1728121"/>
                    <a:pt x="1674686" y="1698498"/>
                  </a:cubicBezTo>
                  <a:lnTo>
                    <a:pt x="1674686" y="1286637"/>
                  </a:lnTo>
                  <a:cubicBezTo>
                    <a:pt x="1699260" y="1298924"/>
                    <a:pt x="1724787" y="1309402"/>
                    <a:pt x="1750886" y="1317974"/>
                  </a:cubicBezTo>
                  <a:lnTo>
                    <a:pt x="1750886" y="1456182"/>
                  </a:lnTo>
                  <a:cubicBezTo>
                    <a:pt x="1750886" y="1503998"/>
                    <a:pt x="1786509" y="1544479"/>
                    <a:pt x="1833848" y="1550194"/>
                  </a:cubicBezTo>
                  <a:cubicBezTo>
                    <a:pt x="1865090" y="1554004"/>
                    <a:pt x="1896999" y="1555909"/>
                    <a:pt x="1928432" y="1555909"/>
                  </a:cubicBezTo>
                  <a:cubicBezTo>
                    <a:pt x="1959959" y="1555909"/>
                    <a:pt x="1991773" y="1554004"/>
                    <a:pt x="2023015" y="1550098"/>
                  </a:cubicBezTo>
                  <a:cubicBezTo>
                    <a:pt x="2070259" y="1544384"/>
                    <a:pt x="2105978" y="1503998"/>
                    <a:pt x="2105978" y="1456087"/>
                  </a:cubicBezTo>
                  <a:lnTo>
                    <a:pt x="2105978" y="1317879"/>
                  </a:lnTo>
                  <a:cubicBezTo>
                    <a:pt x="2133029" y="1309021"/>
                    <a:pt x="2159413" y="1298067"/>
                    <a:pt x="2184749" y="1285304"/>
                  </a:cubicBezTo>
                  <a:lnTo>
                    <a:pt x="2282381" y="1382935"/>
                  </a:lnTo>
                  <a:cubicBezTo>
                    <a:pt x="2316194" y="1416844"/>
                    <a:pt x="2370011" y="1420177"/>
                    <a:pt x="2407444" y="1390841"/>
                  </a:cubicBezTo>
                  <a:lnTo>
                    <a:pt x="2407444" y="1390841"/>
                  </a:lnTo>
                  <a:close/>
                  <a:moveTo>
                    <a:pt x="1619631" y="2295620"/>
                  </a:moveTo>
                  <a:cubicBezTo>
                    <a:pt x="1821466" y="2295620"/>
                    <a:pt x="1985582" y="2459736"/>
                    <a:pt x="1985582" y="2661571"/>
                  </a:cubicBezTo>
                  <a:cubicBezTo>
                    <a:pt x="1985582" y="2863406"/>
                    <a:pt x="1821371" y="3027521"/>
                    <a:pt x="1619631" y="3027521"/>
                  </a:cubicBezTo>
                  <a:cubicBezTo>
                    <a:pt x="1417796" y="3027521"/>
                    <a:pt x="1253681" y="2863406"/>
                    <a:pt x="1253681" y="2661571"/>
                  </a:cubicBezTo>
                  <a:cubicBezTo>
                    <a:pt x="1253681" y="2459736"/>
                    <a:pt x="1417796" y="2295620"/>
                    <a:pt x="1619631" y="2295620"/>
                  </a:cubicBezTo>
                  <a:lnTo>
                    <a:pt x="1619631" y="2295620"/>
                  </a:lnTo>
                  <a:close/>
                  <a:moveTo>
                    <a:pt x="2142649" y="1186434"/>
                  </a:moveTo>
                  <a:cubicBezTo>
                    <a:pt x="2118074" y="1199388"/>
                    <a:pt x="2092166" y="1210056"/>
                    <a:pt x="2065687" y="1218248"/>
                  </a:cubicBezTo>
                  <a:cubicBezTo>
                    <a:pt x="2025682" y="1230725"/>
                    <a:pt x="1998726" y="1267111"/>
                    <a:pt x="1998726" y="1308735"/>
                  </a:cubicBezTo>
                  <a:lnTo>
                    <a:pt x="1998726" y="1444943"/>
                  </a:lnTo>
                  <a:cubicBezTo>
                    <a:pt x="1952054" y="1449800"/>
                    <a:pt x="1904619" y="1449800"/>
                    <a:pt x="1857947" y="1444943"/>
                  </a:cubicBezTo>
                  <a:lnTo>
                    <a:pt x="1857947" y="1308735"/>
                  </a:lnTo>
                  <a:cubicBezTo>
                    <a:pt x="1857947" y="1267016"/>
                    <a:pt x="1831086" y="1230725"/>
                    <a:pt x="1790986" y="1218248"/>
                  </a:cubicBezTo>
                  <a:cubicBezTo>
                    <a:pt x="1764506" y="1210056"/>
                    <a:pt x="1738598" y="1199293"/>
                    <a:pt x="1714024" y="1186434"/>
                  </a:cubicBezTo>
                  <a:cubicBezTo>
                    <a:pt x="1676876" y="1166908"/>
                    <a:pt x="1632204" y="1173671"/>
                    <a:pt x="1602677" y="1203103"/>
                  </a:cubicBezTo>
                  <a:lnTo>
                    <a:pt x="1506379" y="1299401"/>
                  </a:lnTo>
                  <a:cubicBezTo>
                    <a:pt x="1469803" y="1269873"/>
                    <a:pt x="1436465" y="1236440"/>
                    <a:pt x="1406843" y="1199864"/>
                  </a:cubicBezTo>
                  <a:lnTo>
                    <a:pt x="1503140" y="1103567"/>
                  </a:lnTo>
                  <a:cubicBezTo>
                    <a:pt x="1532573" y="1074134"/>
                    <a:pt x="1539335" y="1029367"/>
                    <a:pt x="1519809" y="992219"/>
                  </a:cubicBezTo>
                  <a:cubicBezTo>
                    <a:pt x="1506950" y="967645"/>
                    <a:pt x="1496187" y="941737"/>
                    <a:pt x="1487900" y="915257"/>
                  </a:cubicBezTo>
                  <a:cubicBezTo>
                    <a:pt x="1475423" y="875252"/>
                    <a:pt x="1439037" y="848297"/>
                    <a:pt x="1397413" y="848297"/>
                  </a:cubicBezTo>
                  <a:lnTo>
                    <a:pt x="1261110" y="848297"/>
                  </a:lnTo>
                  <a:cubicBezTo>
                    <a:pt x="1258634" y="824960"/>
                    <a:pt x="1257395" y="801338"/>
                    <a:pt x="1257395" y="777907"/>
                  </a:cubicBezTo>
                  <a:cubicBezTo>
                    <a:pt x="1257395" y="754475"/>
                    <a:pt x="1258634" y="730853"/>
                    <a:pt x="1261110" y="707517"/>
                  </a:cubicBezTo>
                  <a:lnTo>
                    <a:pt x="1397413" y="707517"/>
                  </a:lnTo>
                  <a:cubicBezTo>
                    <a:pt x="1439037" y="707517"/>
                    <a:pt x="1475423" y="680657"/>
                    <a:pt x="1487900" y="640556"/>
                  </a:cubicBezTo>
                  <a:cubicBezTo>
                    <a:pt x="1496187" y="614077"/>
                    <a:pt x="1506855" y="588169"/>
                    <a:pt x="1519714" y="563594"/>
                  </a:cubicBezTo>
                  <a:cubicBezTo>
                    <a:pt x="1539240" y="526447"/>
                    <a:pt x="1532573" y="481775"/>
                    <a:pt x="1503045" y="452247"/>
                  </a:cubicBezTo>
                  <a:lnTo>
                    <a:pt x="1406747" y="355949"/>
                  </a:lnTo>
                  <a:cubicBezTo>
                    <a:pt x="1436370" y="319373"/>
                    <a:pt x="1469803" y="286036"/>
                    <a:pt x="1506284" y="256413"/>
                  </a:cubicBezTo>
                  <a:lnTo>
                    <a:pt x="1602581" y="352711"/>
                  </a:lnTo>
                  <a:cubicBezTo>
                    <a:pt x="1632014" y="382143"/>
                    <a:pt x="1676781" y="388810"/>
                    <a:pt x="1713929" y="369380"/>
                  </a:cubicBezTo>
                  <a:cubicBezTo>
                    <a:pt x="1738503" y="356426"/>
                    <a:pt x="1764411" y="345758"/>
                    <a:pt x="1790891" y="337471"/>
                  </a:cubicBezTo>
                  <a:cubicBezTo>
                    <a:pt x="1830896" y="325088"/>
                    <a:pt x="1857851" y="288608"/>
                    <a:pt x="1857851" y="246983"/>
                  </a:cubicBezTo>
                  <a:lnTo>
                    <a:pt x="1857851" y="110776"/>
                  </a:lnTo>
                  <a:cubicBezTo>
                    <a:pt x="1904524" y="105918"/>
                    <a:pt x="1951958" y="105918"/>
                    <a:pt x="1998631" y="110776"/>
                  </a:cubicBezTo>
                  <a:lnTo>
                    <a:pt x="1998631" y="246983"/>
                  </a:lnTo>
                  <a:cubicBezTo>
                    <a:pt x="1998631" y="288703"/>
                    <a:pt x="2025587" y="324993"/>
                    <a:pt x="2065592" y="337471"/>
                  </a:cubicBezTo>
                  <a:cubicBezTo>
                    <a:pt x="2092166" y="345758"/>
                    <a:pt x="2117979" y="356426"/>
                    <a:pt x="2142554" y="369380"/>
                  </a:cubicBezTo>
                  <a:cubicBezTo>
                    <a:pt x="2179701" y="388906"/>
                    <a:pt x="2224373" y="382143"/>
                    <a:pt x="2253901" y="352711"/>
                  </a:cubicBezTo>
                  <a:lnTo>
                    <a:pt x="2350199" y="256413"/>
                  </a:lnTo>
                  <a:cubicBezTo>
                    <a:pt x="2386775" y="286036"/>
                    <a:pt x="2420112" y="319469"/>
                    <a:pt x="2449735" y="355949"/>
                  </a:cubicBezTo>
                  <a:lnTo>
                    <a:pt x="2353437" y="452247"/>
                  </a:lnTo>
                  <a:cubicBezTo>
                    <a:pt x="2324005" y="481679"/>
                    <a:pt x="2317242" y="526447"/>
                    <a:pt x="2336768" y="563594"/>
                  </a:cubicBezTo>
                  <a:cubicBezTo>
                    <a:pt x="2349722" y="588169"/>
                    <a:pt x="2360390" y="614077"/>
                    <a:pt x="2368677" y="640556"/>
                  </a:cubicBezTo>
                  <a:cubicBezTo>
                    <a:pt x="2381155" y="680561"/>
                    <a:pt x="2417445" y="707517"/>
                    <a:pt x="2459165" y="707517"/>
                  </a:cubicBezTo>
                  <a:lnTo>
                    <a:pt x="2595372" y="707517"/>
                  </a:lnTo>
                  <a:cubicBezTo>
                    <a:pt x="2597849" y="730853"/>
                    <a:pt x="2599087" y="754475"/>
                    <a:pt x="2599087" y="777907"/>
                  </a:cubicBezTo>
                  <a:cubicBezTo>
                    <a:pt x="2599087" y="801338"/>
                    <a:pt x="2597849" y="824960"/>
                    <a:pt x="2595372" y="848297"/>
                  </a:cubicBezTo>
                  <a:lnTo>
                    <a:pt x="2459165" y="848297"/>
                  </a:lnTo>
                  <a:cubicBezTo>
                    <a:pt x="2417445" y="848297"/>
                    <a:pt x="2381155" y="875157"/>
                    <a:pt x="2368677" y="915257"/>
                  </a:cubicBezTo>
                  <a:cubicBezTo>
                    <a:pt x="2360390" y="941737"/>
                    <a:pt x="2349722" y="967645"/>
                    <a:pt x="2336768" y="992219"/>
                  </a:cubicBezTo>
                  <a:cubicBezTo>
                    <a:pt x="2317242" y="1029367"/>
                    <a:pt x="2324005" y="1074039"/>
                    <a:pt x="2353437" y="1103567"/>
                  </a:cubicBezTo>
                  <a:lnTo>
                    <a:pt x="2449735" y="1199864"/>
                  </a:lnTo>
                  <a:cubicBezTo>
                    <a:pt x="2420112" y="1236440"/>
                    <a:pt x="2386679" y="1269778"/>
                    <a:pt x="2350199" y="1299401"/>
                  </a:cubicBezTo>
                  <a:lnTo>
                    <a:pt x="2253901" y="1203103"/>
                  </a:lnTo>
                  <a:cubicBezTo>
                    <a:pt x="2224564" y="1173671"/>
                    <a:pt x="2179796" y="1166908"/>
                    <a:pt x="2142649" y="1186434"/>
                  </a:cubicBezTo>
                  <a:lnTo>
                    <a:pt x="2142649" y="1186434"/>
                  </a:lnTo>
                  <a:close/>
                </a:path>
              </a:pathLst>
            </a:custGeom>
            <a:grpFill/>
            <a:ln w="9525" cap="flat">
              <a:solidFill>
                <a:srgbClr val="795696"/>
              </a:solidFill>
              <a:prstDash val="solid"/>
              <a:miter/>
            </a:ln>
          </p:spPr>
          <p:txBody>
            <a:bodyPr rtlCol="0" anchor="ct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微软雅黑" panose="020B0503020204020204" pitchFamily="34" charset="-122"/>
                <a:ea typeface="微软雅黑" panose="020B0503020204020204" pitchFamily="34" charset="-122"/>
              </a:endParaRPr>
            </a:p>
          </p:txBody>
        </p:sp>
        <p:sp>
          <p:nvSpPr>
            <p:cNvPr id="117" name="任意多边形: 形状 116"/>
            <p:cNvSpPr/>
            <p:nvPr/>
          </p:nvSpPr>
          <p:spPr>
            <a:xfrm>
              <a:off x="5817203" y="2008727"/>
              <a:ext cx="756761" cy="756666"/>
            </a:xfrm>
            <a:custGeom>
              <a:avLst/>
              <a:gdLst>
                <a:gd name="connsiteX0" fmla="*/ 653606 w 756761"/>
                <a:gd name="connsiteY0" fmla="*/ 197834 h 756666"/>
                <a:gd name="connsiteX1" fmla="*/ 626364 w 756761"/>
                <a:gd name="connsiteY1" fmla="*/ 268605 h 756666"/>
                <a:gd name="connsiteX2" fmla="*/ 649605 w 756761"/>
                <a:gd name="connsiteY2" fmla="*/ 378333 h 756666"/>
                <a:gd name="connsiteX3" fmla="*/ 378333 w 756761"/>
                <a:gd name="connsiteY3" fmla="*/ 649510 h 756666"/>
                <a:gd name="connsiteX4" fmla="*/ 107156 w 756761"/>
                <a:gd name="connsiteY4" fmla="*/ 378333 h 756666"/>
                <a:gd name="connsiteX5" fmla="*/ 378333 w 756761"/>
                <a:gd name="connsiteY5" fmla="*/ 107156 h 756666"/>
                <a:gd name="connsiteX6" fmla="*/ 474726 w 756761"/>
                <a:gd name="connsiteY6" fmla="*/ 124873 h 756666"/>
                <a:gd name="connsiteX7" fmla="*/ 543878 w 756761"/>
                <a:gd name="connsiteY7" fmla="*/ 93821 h 756666"/>
                <a:gd name="connsiteX8" fmla="*/ 512826 w 756761"/>
                <a:gd name="connsiteY8" fmla="*/ 24670 h 756666"/>
                <a:gd name="connsiteX9" fmla="*/ 378333 w 756761"/>
                <a:gd name="connsiteY9" fmla="*/ 0 h 756666"/>
                <a:gd name="connsiteX10" fmla="*/ 0 w 756761"/>
                <a:gd name="connsiteY10" fmla="*/ 378333 h 756666"/>
                <a:gd name="connsiteX11" fmla="*/ 378333 w 756761"/>
                <a:gd name="connsiteY11" fmla="*/ 756666 h 756666"/>
                <a:gd name="connsiteX12" fmla="*/ 756761 w 756761"/>
                <a:gd name="connsiteY12" fmla="*/ 378333 h 756666"/>
                <a:gd name="connsiteX13" fmla="*/ 724281 w 756761"/>
                <a:gd name="connsiteY13" fmla="*/ 225076 h 756666"/>
                <a:gd name="connsiteX14" fmla="*/ 653606 w 756761"/>
                <a:gd name="connsiteY14" fmla="*/ 197834 h 756666"/>
                <a:gd name="connsiteX15" fmla="*/ 653606 w 756761"/>
                <a:gd name="connsiteY15" fmla="*/ 197834 h 7566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756761" h="756666">
                  <a:moveTo>
                    <a:pt x="653606" y="197834"/>
                  </a:moveTo>
                  <a:cubicBezTo>
                    <a:pt x="626555" y="209836"/>
                    <a:pt x="614363" y="241554"/>
                    <a:pt x="626364" y="268605"/>
                  </a:cubicBezTo>
                  <a:cubicBezTo>
                    <a:pt x="641795" y="303276"/>
                    <a:pt x="649605" y="340233"/>
                    <a:pt x="649605" y="378333"/>
                  </a:cubicBezTo>
                  <a:cubicBezTo>
                    <a:pt x="649605" y="527876"/>
                    <a:pt x="527971" y="649510"/>
                    <a:pt x="378333" y="649510"/>
                  </a:cubicBezTo>
                  <a:cubicBezTo>
                    <a:pt x="228791" y="649510"/>
                    <a:pt x="107156" y="527876"/>
                    <a:pt x="107156" y="378333"/>
                  </a:cubicBezTo>
                  <a:cubicBezTo>
                    <a:pt x="107156" y="228791"/>
                    <a:pt x="228791" y="107156"/>
                    <a:pt x="378333" y="107156"/>
                  </a:cubicBezTo>
                  <a:cubicBezTo>
                    <a:pt x="411480" y="107156"/>
                    <a:pt x="443865" y="113062"/>
                    <a:pt x="474726" y="124873"/>
                  </a:cubicBezTo>
                  <a:cubicBezTo>
                    <a:pt x="502349" y="135350"/>
                    <a:pt x="533305" y="121444"/>
                    <a:pt x="543878" y="93821"/>
                  </a:cubicBezTo>
                  <a:cubicBezTo>
                    <a:pt x="554355" y="66104"/>
                    <a:pt x="540544" y="35243"/>
                    <a:pt x="512826" y="24670"/>
                  </a:cubicBezTo>
                  <a:cubicBezTo>
                    <a:pt x="469773" y="8287"/>
                    <a:pt x="424529" y="0"/>
                    <a:pt x="378333" y="0"/>
                  </a:cubicBezTo>
                  <a:cubicBezTo>
                    <a:pt x="169736" y="0"/>
                    <a:pt x="0" y="169736"/>
                    <a:pt x="0" y="378333"/>
                  </a:cubicBezTo>
                  <a:cubicBezTo>
                    <a:pt x="0" y="587026"/>
                    <a:pt x="169736" y="756666"/>
                    <a:pt x="378333" y="756666"/>
                  </a:cubicBezTo>
                  <a:cubicBezTo>
                    <a:pt x="587026" y="756666"/>
                    <a:pt x="756761" y="586931"/>
                    <a:pt x="756761" y="378333"/>
                  </a:cubicBezTo>
                  <a:cubicBezTo>
                    <a:pt x="756761" y="325184"/>
                    <a:pt x="745808" y="273558"/>
                    <a:pt x="724281" y="225076"/>
                  </a:cubicBezTo>
                  <a:cubicBezTo>
                    <a:pt x="712280" y="198025"/>
                    <a:pt x="680657" y="185833"/>
                    <a:pt x="653606" y="197834"/>
                  </a:cubicBezTo>
                  <a:lnTo>
                    <a:pt x="653606" y="197834"/>
                  </a:lnTo>
                  <a:close/>
                </a:path>
              </a:pathLst>
            </a:custGeom>
            <a:grpFill/>
            <a:ln w="9525" cap="flat">
              <a:solidFill>
                <a:srgbClr val="795696"/>
              </a:solidFill>
              <a:prstDash val="solid"/>
              <a:miter/>
            </a:ln>
          </p:spPr>
          <p:txBody>
            <a:bodyPr rtlCol="0" anchor="ct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微软雅黑" panose="020B0503020204020204" pitchFamily="34" charset="-122"/>
                <a:ea typeface="微软雅黑" panose="020B0503020204020204" pitchFamily="34" charset="-122"/>
              </a:endParaRPr>
            </a:p>
          </p:txBody>
        </p:sp>
        <p:sp>
          <p:nvSpPr>
            <p:cNvPr id="118" name="任意多边形: 形状 117"/>
            <p:cNvSpPr/>
            <p:nvPr/>
          </p:nvSpPr>
          <p:spPr>
            <a:xfrm>
              <a:off x="6029229" y="2220753"/>
              <a:ext cx="332613" cy="332612"/>
            </a:xfrm>
            <a:custGeom>
              <a:avLst/>
              <a:gdLst>
                <a:gd name="connsiteX0" fmla="*/ 166306 w 332613"/>
                <a:gd name="connsiteY0" fmla="*/ 0 h 332612"/>
                <a:gd name="connsiteX1" fmla="*/ 0 w 332613"/>
                <a:gd name="connsiteY1" fmla="*/ 166306 h 332612"/>
                <a:gd name="connsiteX2" fmla="*/ 166306 w 332613"/>
                <a:gd name="connsiteY2" fmla="*/ 332613 h 332612"/>
                <a:gd name="connsiteX3" fmla="*/ 332613 w 332613"/>
                <a:gd name="connsiteY3" fmla="*/ 166306 h 332612"/>
                <a:gd name="connsiteX4" fmla="*/ 166306 w 332613"/>
                <a:gd name="connsiteY4" fmla="*/ 0 h 332612"/>
                <a:gd name="connsiteX5" fmla="*/ 166306 w 332613"/>
                <a:gd name="connsiteY5" fmla="*/ 0 h 332612"/>
                <a:gd name="connsiteX6" fmla="*/ 166306 w 332613"/>
                <a:gd name="connsiteY6" fmla="*/ 225457 h 332612"/>
                <a:gd name="connsiteX7" fmla="*/ 107156 w 332613"/>
                <a:gd name="connsiteY7" fmla="*/ 166306 h 332612"/>
                <a:gd name="connsiteX8" fmla="*/ 166306 w 332613"/>
                <a:gd name="connsiteY8" fmla="*/ 107156 h 332612"/>
                <a:gd name="connsiteX9" fmla="*/ 225457 w 332613"/>
                <a:gd name="connsiteY9" fmla="*/ 166306 h 332612"/>
                <a:gd name="connsiteX10" fmla="*/ 166306 w 332613"/>
                <a:gd name="connsiteY10" fmla="*/ 225457 h 332612"/>
                <a:gd name="connsiteX11" fmla="*/ 166306 w 332613"/>
                <a:gd name="connsiteY11" fmla="*/ 225457 h 332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32613" h="332612">
                  <a:moveTo>
                    <a:pt x="166306" y="0"/>
                  </a:moveTo>
                  <a:cubicBezTo>
                    <a:pt x="74581" y="0"/>
                    <a:pt x="0" y="74581"/>
                    <a:pt x="0" y="166306"/>
                  </a:cubicBezTo>
                  <a:cubicBezTo>
                    <a:pt x="0" y="258032"/>
                    <a:pt x="74581" y="332613"/>
                    <a:pt x="166306" y="332613"/>
                  </a:cubicBezTo>
                  <a:cubicBezTo>
                    <a:pt x="258032" y="332613"/>
                    <a:pt x="332613" y="258032"/>
                    <a:pt x="332613" y="166306"/>
                  </a:cubicBezTo>
                  <a:cubicBezTo>
                    <a:pt x="332708" y="74581"/>
                    <a:pt x="258032" y="0"/>
                    <a:pt x="166306" y="0"/>
                  </a:cubicBezTo>
                  <a:lnTo>
                    <a:pt x="166306" y="0"/>
                  </a:lnTo>
                  <a:close/>
                  <a:moveTo>
                    <a:pt x="166306" y="225457"/>
                  </a:moveTo>
                  <a:cubicBezTo>
                    <a:pt x="133636" y="225457"/>
                    <a:pt x="107156" y="198882"/>
                    <a:pt x="107156" y="166306"/>
                  </a:cubicBezTo>
                  <a:cubicBezTo>
                    <a:pt x="107156" y="133636"/>
                    <a:pt x="133636" y="107156"/>
                    <a:pt x="166306" y="107156"/>
                  </a:cubicBezTo>
                  <a:cubicBezTo>
                    <a:pt x="198977" y="107156"/>
                    <a:pt x="225457" y="133731"/>
                    <a:pt x="225457" y="166306"/>
                  </a:cubicBezTo>
                  <a:cubicBezTo>
                    <a:pt x="225552" y="198882"/>
                    <a:pt x="198977" y="225457"/>
                    <a:pt x="166306" y="225457"/>
                  </a:cubicBezTo>
                  <a:lnTo>
                    <a:pt x="166306" y="225457"/>
                  </a:lnTo>
                  <a:close/>
                </a:path>
              </a:pathLst>
            </a:custGeom>
            <a:grpFill/>
            <a:ln w="9525" cap="flat">
              <a:solidFill>
                <a:srgbClr val="795696"/>
              </a:solidFill>
              <a:prstDash val="solid"/>
              <a:miter/>
            </a:ln>
          </p:spPr>
          <p:txBody>
            <a:bodyPr rtlCol="0" anchor="ct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微软雅黑" panose="020B0503020204020204" pitchFamily="34" charset="-122"/>
                <a:ea typeface="微软雅黑" panose="020B0503020204020204" pitchFamily="34" charset="-122"/>
              </a:endParaRPr>
            </a:p>
          </p:txBody>
        </p:sp>
        <p:sp>
          <p:nvSpPr>
            <p:cNvPr id="119" name="任意多边形: 形状 118"/>
            <p:cNvSpPr/>
            <p:nvPr/>
          </p:nvSpPr>
          <p:spPr>
            <a:xfrm>
              <a:off x="6478238" y="3154584"/>
              <a:ext cx="1446657" cy="2094357"/>
            </a:xfrm>
            <a:custGeom>
              <a:avLst/>
              <a:gdLst>
                <a:gd name="connsiteX0" fmla="*/ 1357313 w 1446657"/>
                <a:gd name="connsiteY0" fmla="*/ 740664 h 2094357"/>
                <a:gd name="connsiteX1" fmla="*/ 1446657 w 1446657"/>
                <a:gd name="connsiteY1" fmla="*/ 651415 h 2094357"/>
                <a:gd name="connsiteX2" fmla="*/ 1446657 w 1446657"/>
                <a:gd name="connsiteY2" fmla="*/ 260699 h 2094357"/>
                <a:gd name="connsiteX3" fmla="*/ 1357313 w 1446657"/>
                <a:gd name="connsiteY3" fmla="*/ 171355 h 2094357"/>
                <a:gd name="connsiteX4" fmla="*/ 788861 w 1446657"/>
                <a:gd name="connsiteY4" fmla="*/ 171355 h 2094357"/>
                <a:gd name="connsiteX5" fmla="*/ 799529 w 1446657"/>
                <a:gd name="connsiteY5" fmla="*/ 139351 h 2094357"/>
                <a:gd name="connsiteX6" fmla="*/ 799529 w 1446657"/>
                <a:gd name="connsiteY6" fmla="*/ 53626 h 2094357"/>
                <a:gd name="connsiteX7" fmla="*/ 745903 w 1446657"/>
                <a:gd name="connsiteY7" fmla="*/ 0 h 2094357"/>
                <a:gd name="connsiteX8" fmla="*/ 692277 w 1446657"/>
                <a:gd name="connsiteY8" fmla="*/ 53626 h 2094357"/>
                <a:gd name="connsiteX9" fmla="*/ 692277 w 1446657"/>
                <a:gd name="connsiteY9" fmla="*/ 139351 h 2094357"/>
                <a:gd name="connsiteX10" fmla="*/ 702945 w 1446657"/>
                <a:gd name="connsiteY10" fmla="*/ 171355 h 2094357"/>
                <a:gd name="connsiteX11" fmla="*/ 134493 w 1446657"/>
                <a:gd name="connsiteY11" fmla="*/ 171355 h 2094357"/>
                <a:gd name="connsiteX12" fmla="*/ 45244 w 1446657"/>
                <a:gd name="connsiteY12" fmla="*/ 260699 h 2094357"/>
                <a:gd name="connsiteX13" fmla="*/ 45244 w 1446657"/>
                <a:gd name="connsiteY13" fmla="*/ 651415 h 2094357"/>
                <a:gd name="connsiteX14" fmla="*/ 134493 w 1446657"/>
                <a:gd name="connsiteY14" fmla="*/ 740664 h 2094357"/>
                <a:gd name="connsiteX15" fmla="*/ 692277 w 1446657"/>
                <a:gd name="connsiteY15" fmla="*/ 740664 h 2094357"/>
                <a:gd name="connsiteX16" fmla="*/ 692277 w 1446657"/>
                <a:gd name="connsiteY16" fmla="*/ 848106 h 2094357"/>
                <a:gd name="connsiteX17" fmla="*/ 134493 w 1446657"/>
                <a:gd name="connsiteY17" fmla="*/ 848106 h 2094357"/>
                <a:gd name="connsiteX18" fmla="*/ 45244 w 1446657"/>
                <a:gd name="connsiteY18" fmla="*/ 937450 h 2094357"/>
                <a:gd name="connsiteX19" fmla="*/ 45244 w 1446657"/>
                <a:gd name="connsiteY19" fmla="*/ 1328166 h 2094357"/>
                <a:gd name="connsiteX20" fmla="*/ 134493 w 1446657"/>
                <a:gd name="connsiteY20" fmla="*/ 1417511 h 2094357"/>
                <a:gd name="connsiteX21" fmla="*/ 692277 w 1446657"/>
                <a:gd name="connsiteY21" fmla="*/ 1417511 h 2094357"/>
                <a:gd name="connsiteX22" fmla="*/ 692277 w 1446657"/>
                <a:gd name="connsiteY22" fmla="*/ 1524953 h 2094357"/>
                <a:gd name="connsiteX23" fmla="*/ 134493 w 1446657"/>
                <a:gd name="connsiteY23" fmla="*/ 1524953 h 2094357"/>
                <a:gd name="connsiteX24" fmla="*/ 45244 w 1446657"/>
                <a:gd name="connsiteY24" fmla="*/ 1614297 h 2094357"/>
                <a:gd name="connsiteX25" fmla="*/ 45244 w 1446657"/>
                <a:gd name="connsiteY25" fmla="*/ 1756791 h 2094357"/>
                <a:gd name="connsiteX26" fmla="*/ 0 w 1446657"/>
                <a:gd name="connsiteY26" fmla="*/ 1809655 h 2094357"/>
                <a:gd name="connsiteX27" fmla="*/ 45244 w 1446657"/>
                <a:gd name="connsiteY27" fmla="*/ 1862519 h 2094357"/>
                <a:gd name="connsiteX28" fmla="*/ 45244 w 1446657"/>
                <a:gd name="connsiteY28" fmla="*/ 2005013 h 2094357"/>
                <a:gd name="connsiteX29" fmla="*/ 134493 w 1446657"/>
                <a:gd name="connsiteY29" fmla="*/ 2094357 h 2094357"/>
                <a:gd name="connsiteX30" fmla="*/ 1357217 w 1446657"/>
                <a:gd name="connsiteY30" fmla="*/ 2094357 h 2094357"/>
                <a:gd name="connsiteX31" fmla="*/ 1446562 w 1446657"/>
                <a:gd name="connsiteY31" fmla="*/ 2005013 h 2094357"/>
                <a:gd name="connsiteX32" fmla="*/ 1446562 w 1446657"/>
                <a:gd name="connsiteY32" fmla="*/ 1614297 h 2094357"/>
                <a:gd name="connsiteX33" fmla="*/ 1357217 w 1446657"/>
                <a:gd name="connsiteY33" fmla="*/ 1524953 h 2094357"/>
                <a:gd name="connsiteX34" fmla="*/ 799433 w 1446657"/>
                <a:gd name="connsiteY34" fmla="*/ 1524953 h 2094357"/>
                <a:gd name="connsiteX35" fmla="*/ 799433 w 1446657"/>
                <a:gd name="connsiteY35" fmla="*/ 1417415 h 2094357"/>
                <a:gd name="connsiteX36" fmla="*/ 939260 w 1446657"/>
                <a:gd name="connsiteY36" fmla="*/ 1417415 h 2094357"/>
                <a:gd name="connsiteX37" fmla="*/ 992886 w 1446657"/>
                <a:gd name="connsiteY37" fmla="*/ 1363789 h 2094357"/>
                <a:gd name="connsiteX38" fmla="*/ 939260 w 1446657"/>
                <a:gd name="connsiteY38" fmla="*/ 1310164 h 2094357"/>
                <a:gd name="connsiteX39" fmla="*/ 152305 w 1446657"/>
                <a:gd name="connsiteY39" fmla="*/ 1310164 h 2094357"/>
                <a:gd name="connsiteX40" fmla="*/ 152305 w 1446657"/>
                <a:gd name="connsiteY40" fmla="*/ 955167 h 2094357"/>
                <a:gd name="connsiteX41" fmla="*/ 1339310 w 1446657"/>
                <a:gd name="connsiteY41" fmla="*/ 955167 h 2094357"/>
                <a:gd name="connsiteX42" fmla="*/ 1339310 w 1446657"/>
                <a:gd name="connsiteY42" fmla="*/ 1310164 h 2094357"/>
                <a:gd name="connsiteX43" fmla="*/ 1189387 w 1446657"/>
                <a:gd name="connsiteY43" fmla="*/ 1310164 h 2094357"/>
                <a:gd name="connsiteX44" fmla="*/ 1135761 w 1446657"/>
                <a:gd name="connsiteY44" fmla="*/ 1363789 h 2094357"/>
                <a:gd name="connsiteX45" fmla="*/ 1189387 w 1446657"/>
                <a:gd name="connsiteY45" fmla="*/ 1417415 h 2094357"/>
                <a:gd name="connsiteX46" fmla="*/ 1357313 w 1446657"/>
                <a:gd name="connsiteY46" fmla="*/ 1417415 h 2094357"/>
                <a:gd name="connsiteX47" fmla="*/ 1446657 w 1446657"/>
                <a:gd name="connsiteY47" fmla="*/ 1328071 h 2094357"/>
                <a:gd name="connsiteX48" fmla="*/ 1446657 w 1446657"/>
                <a:gd name="connsiteY48" fmla="*/ 937355 h 2094357"/>
                <a:gd name="connsiteX49" fmla="*/ 1357313 w 1446657"/>
                <a:gd name="connsiteY49" fmla="*/ 848011 h 2094357"/>
                <a:gd name="connsiteX50" fmla="*/ 799529 w 1446657"/>
                <a:gd name="connsiteY50" fmla="*/ 848011 h 2094357"/>
                <a:gd name="connsiteX51" fmla="*/ 799529 w 1446657"/>
                <a:gd name="connsiteY51" fmla="*/ 740569 h 2094357"/>
                <a:gd name="connsiteX52" fmla="*/ 1357313 w 1446657"/>
                <a:gd name="connsiteY52" fmla="*/ 740569 h 2094357"/>
                <a:gd name="connsiteX53" fmla="*/ 1339406 w 1446657"/>
                <a:gd name="connsiteY53" fmla="*/ 1632014 h 2094357"/>
                <a:gd name="connsiteX54" fmla="*/ 1339406 w 1446657"/>
                <a:gd name="connsiteY54" fmla="*/ 1987010 h 2094357"/>
                <a:gd name="connsiteX55" fmla="*/ 152400 w 1446657"/>
                <a:gd name="connsiteY55" fmla="*/ 1987010 h 2094357"/>
                <a:gd name="connsiteX56" fmla="*/ 152400 w 1446657"/>
                <a:gd name="connsiteY56" fmla="*/ 1632014 h 2094357"/>
                <a:gd name="connsiteX57" fmla="*/ 1339406 w 1446657"/>
                <a:gd name="connsiteY57" fmla="*/ 1632014 h 2094357"/>
                <a:gd name="connsiteX58" fmla="*/ 152400 w 1446657"/>
                <a:gd name="connsiteY58" fmla="*/ 633508 h 2094357"/>
                <a:gd name="connsiteX59" fmla="*/ 152400 w 1446657"/>
                <a:gd name="connsiteY59" fmla="*/ 278511 h 2094357"/>
                <a:gd name="connsiteX60" fmla="*/ 1339406 w 1446657"/>
                <a:gd name="connsiteY60" fmla="*/ 278511 h 2094357"/>
                <a:gd name="connsiteX61" fmla="*/ 1339406 w 1446657"/>
                <a:gd name="connsiteY61" fmla="*/ 633508 h 2094357"/>
                <a:gd name="connsiteX62" fmla="*/ 152400 w 1446657"/>
                <a:gd name="connsiteY62" fmla="*/ 633508 h 20943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Lst>
              <a:rect l="l" t="t" r="r" b="b"/>
              <a:pathLst>
                <a:path w="1446657" h="2094357">
                  <a:moveTo>
                    <a:pt x="1357313" y="740664"/>
                  </a:moveTo>
                  <a:cubicBezTo>
                    <a:pt x="1406557" y="740664"/>
                    <a:pt x="1446657" y="700659"/>
                    <a:pt x="1446657" y="651415"/>
                  </a:cubicBezTo>
                  <a:lnTo>
                    <a:pt x="1446657" y="260699"/>
                  </a:lnTo>
                  <a:cubicBezTo>
                    <a:pt x="1446657" y="211455"/>
                    <a:pt x="1406557" y="171355"/>
                    <a:pt x="1357313" y="171355"/>
                  </a:cubicBezTo>
                  <a:lnTo>
                    <a:pt x="788861" y="171355"/>
                  </a:lnTo>
                  <a:cubicBezTo>
                    <a:pt x="795528" y="162401"/>
                    <a:pt x="799529" y="151352"/>
                    <a:pt x="799529" y="139351"/>
                  </a:cubicBezTo>
                  <a:lnTo>
                    <a:pt x="799529" y="53626"/>
                  </a:lnTo>
                  <a:cubicBezTo>
                    <a:pt x="799529" y="24098"/>
                    <a:pt x="775525" y="0"/>
                    <a:pt x="745903" y="0"/>
                  </a:cubicBezTo>
                  <a:cubicBezTo>
                    <a:pt x="716280" y="0"/>
                    <a:pt x="692277" y="24003"/>
                    <a:pt x="692277" y="53626"/>
                  </a:cubicBezTo>
                  <a:lnTo>
                    <a:pt x="692277" y="139351"/>
                  </a:lnTo>
                  <a:cubicBezTo>
                    <a:pt x="692277" y="151352"/>
                    <a:pt x="696278" y="162401"/>
                    <a:pt x="702945" y="171355"/>
                  </a:cubicBezTo>
                  <a:lnTo>
                    <a:pt x="134493" y="171355"/>
                  </a:lnTo>
                  <a:cubicBezTo>
                    <a:pt x="85249" y="171355"/>
                    <a:pt x="45244" y="211360"/>
                    <a:pt x="45244" y="260699"/>
                  </a:cubicBezTo>
                  <a:lnTo>
                    <a:pt x="45244" y="651415"/>
                  </a:lnTo>
                  <a:cubicBezTo>
                    <a:pt x="45244" y="700659"/>
                    <a:pt x="85344" y="740664"/>
                    <a:pt x="134493" y="740664"/>
                  </a:cubicBezTo>
                  <a:lnTo>
                    <a:pt x="692277" y="740664"/>
                  </a:lnTo>
                  <a:lnTo>
                    <a:pt x="692277" y="848106"/>
                  </a:lnTo>
                  <a:lnTo>
                    <a:pt x="134493" y="848106"/>
                  </a:lnTo>
                  <a:cubicBezTo>
                    <a:pt x="85249" y="848106"/>
                    <a:pt x="45244" y="888111"/>
                    <a:pt x="45244" y="937450"/>
                  </a:cubicBezTo>
                  <a:lnTo>
                    <a:pt x="45244" y="1328166"/>
                  </a:lnTo>
                  <a:cubicBezTo>
                    <a:pt x="45244" y="1377410"/>
                    <a:pt x="85344" y="1417511"/>
                    <a:pt x="134493" y="1417511"/>
                  </a:cubicBezTo>
                  <a:lnTo>
                    <a:pt x="692277" y="1417511"/>
                  </a:lnTo>
                  <a:lnTo>
                    <a:pt x="692277" y="1524953"/>
                  </a:lnTo>
                  <a:lnTo>
                    <a:pt x="134493" y="1524953"/>
                  </a:lnTo>
                  <a:cubicBezTo>
                    <a:pt x="85249" y="1524953"/>
                    <a:pt x="45244" y="1564957"/>
                    <a:pt x="45244" y="1614297"/>
                  </a:cubicBezTo>
                  <a:lnTo>
                    <a:pt x="45244" y="1756791"/>
                  </a:lnTo>
                  <a:cubicBezTo>
                    <a:pt x="19621" y="1760791"/>
                    <a:pt x="0" y="1782889"/>
                    <a:pt x="0" y="1809655"/>
                  </a:cubicBezTo>
                  <a:cubicBezTo>
                    <a:pt x="0" y="1836420"/>
                    <a:pt x="19621" y="1858518"/>
                    <a:pt x="45244" y="1862519"/>
                  </a:cubicBezTo>
                  <a:lnTo>
                    <a:pt x="45244" y="2005013"/>
                  </a:lnTo>
                  <a:cubicBezTo>
                    <a:pt x="45244" y="2054257"/>
                    <a:pt x="85344" y="2094357"/>
                    <a:pt x="134493" y="2094357"/>
                  </a:cubicBezTo>
                  <a:lnTo>
                    <a:pt x="1357217" y="2094357"/>
                  </a:lnTo>
                  <a:cubicBezTo>
                    <a:pt x="1406462" y="2094357"/>
                    <a:pt x="1446562" y="2054257"/>
                    <a:pt x="1446562" y="2005013"/>
                  </a:cubicBezTo>
                  <a:lnTo>
                    <a:pt x="1446562" y="1614297"/>
                  </a:lnTo>
                  <a:cubicBezTo>
                    <a:pt x="1446562" y="1565053"/>
                    <a:pt x="1406462" y="1524953"/>
                    <a:pt x="1357217" y="1524953"/>
                  </a:cubicBezTo>
                  <a:lnTo>
                    <a:pt x="799433" y="1524953"/>
                  </a:lnTo>
                  <a:lnTo>
                    <a:pt x="799433" y="1417415"/>
                  </a:lnTo>
                  <a:lnTo>
                    <a:pt x="939260" y="1417415"/>
                  </a:lnTo>
                  <a:cubicBezTo>
                    <a:pt x="968883" y="1417415"/>
                    <a:pt x="992886" y="1393412"/>
                    <a:pt x="992886" y="1363789"/>
                  </a:cubicBezTo>
                  <a:cubicBezTo>
                    <a:pt x="992886" y="1334167"/>
                    <a:pt x="968883" y="1310164"/>
                    <a:pt x="939260" y="1310164"/>
                  </a:cubicBezTo>
                  <a:lnTo>
                    <a:pt x="152305" y="1310164"/>
                  </a:lnTo>
                  <a:lnTo>
                    <a:pt x="152305" y="955167"/>
                  </a:lnTo>
                  <a:lnTo>
                    <a:pt x="1339310" y="955167"/>
                  </a:lnTo>
                  <a:lnTo>
                    <a:pt x="1339310" y="1310164"/>
                  </a:lnTo>
                  <a:lnTo>
                    <a:pt x="1189387" y="1310164"/>
                  </a:lnTo>
                  <a:cubicBezTo>
                    <a:pt x="1159764" y="1310164"/>
                    <a:pt x="1135761" y="1334167"/>
                    <a:pt x="1135761" y="1363789"/>
                  </a:cubicBezTo>
                  <a:cubicBezTo>
                    <a:pt x="1135761" y="1393412"/>
                    <a:pt x="1159764" y="1417415"/>
                    <a:pt x="1189387" y="1417415"/>
                  </a:cubicBezTo>
                  <a:lnTo>
                    <a:pt x="1357313" y="1417415"/>
                  </a:lnTo>
                  <a:cubicBezTo>
                    <a:pt x="1406557" y="1417415"/>
                    <a:pt x="1446657" y="1377315"/>
                    <a:pt x="1446657" y="1328071"/>
                  </a:cubicBezTo>
                  <a:lnTo>
                    <a:pt x="1446657" y="937355"/>
                  </a:lnTo>
                  <a:cubicBezTo>
                    <a:pt x="1446657" y="888111"/>
                    <a:pt x="1406557" y="848011"/>
                    <a:pt x="1357313" y="848011"/>
                  </a:cubicBezTo>
                  <a:lnTo>
                    <a:pt x="799529" y="848011"/>
                  </a:lnTo>
                  <a:lnTo>
                    <a:pt x="799529" y="740569"/>
                  </a:lnTo>
                  <a:lnTo>
                    <a:pt x="1357313" y="740569"/>
                  </a:lnTo>
                  <a:close/>
                  <a:moveTo>
                    <a:pt x="1339406" y="1632014"/>
                  </a:moveTo>
                  <a:lnTo>
                    <a:pt x="1339406" y="1987010"/>
                  </a:lnTo>
                  <a:lnTo>
                    <a:pt x="152400" y="1987010"/>
                  </a:lnTo>
                  <a:lnTo>
                    <a:pt x="152400" y="1632014"/>
                  </a:lnTo>
                  <a:lnTo>
                    <a:pt x="1339406" y="1632014"/>
                  </a:lnTo>
                  <a:close/>
                  <a:moveTo>
                    <a:pt x="152400" y="633508"/>
                  </a:moveTo>
                  <a:lnTo>
                    <a:pt x="152400" y="278511"/>
                  </a:lnTo>
                  <a:lnTo>
                    <a:pt x="1339406" y="278511"/>
                  </a:lnTo>
                  <a:lnTo>
                    <a:pt x="1339406" y="633508"/>
                  </a:lnTo>
                  <a:lnTo>
                    <a:pt x="152400" y="633508"/>
                  </a:lnTo>
                  <a:close/>
                </a:path>
              </a:pathLst>
            </a:custGeom>
            <a:grpFill/>
            <a:ln w="9525" cap="flat">
              <a:solidFill>
                <a:srgbClr val="795696"/>
              </a:solidFill>
              <a:prstDash val="solid"/>
              <a:miter/>
            </a:ln>
          </p:spPr>
          <p:txBody>
            <a:bodyPr rtlCol="0" anchor="ct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微软雅黑" panose="020B0503020204020204" pitchFamily="34" charset="-122"/>
                <a:ea typeface="微软雅黑" panose="020B0503020204020204" pitchFamily="34" charset="-122"/>
              </a:endParaRPr>
            </a:p>
          </p:txBody>
        </p:sp>
        <p:sp>
          <p:nvSpPr>
            <p:cNvPr id="120" name="任意多边形: 形状 119"/>
            <p:cNvSpPr/>
            <p:nvPr/>
          </p:nvSpPr>
          <p:spPr>
            <a:xfrm>
              <a:off x="6777704" y="3557016"/>
              <a:ext cx="892873" cy="107156"/>
            </a:xfrm>
            <a:custGeom>
              <a:avLst/>
              <a:gdLst>
                <a:gd name="connsiteX0" fmla="*/ 839343 w 892873"/>
                <a:gd name="connsiteY0" fmla="*/ 0 h 107156"/>
                <a:gd name="connsiteX1" fmla="*/ 53626 w 892873"/>
                <a:gd name="connsiteY1" fmla="*/ 0 h 107156"/>
                <a:gd name="connsiteX2" fmla="*/ 0 w 892873"/>
                <a:gd name="connsiteY2" fmla="*/ 53530 h 107156"/>
                <a:gd name="connsiteX3" fmla="*/ 53626 w 892873"/>
                <a:gd name="connsiteY3" fmla="*/ 107156 h 107156"/>
                <a:gd name="connsiteX4" fmla="*/ 839343 w 892873"/>
                <a:gd name="connsiteY4" fmla="*/ 107156 h 107156"/>
                <a:gd name="connsiteX5" fmla="*/ 892873 w 892873"/>
                <a:gd name="connsiteY5" fmla="*/ 53530 h 107156"/>
                <a:gd name="connsiteX6" fmla="*/ 839343 w 892873"/>
                <a:gd name="connsiteY6" fmla="*/ 0 h 107156"/>
                <a:gd name="connsiteX7" fmla="*/ 839343 w 892873"/>
                <a:gd name="connsiteY7" fmla="*/ 0 h 1071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92872" h="107156">
                  <a:moveTo>
                    <a:pt x="839343" y="0"/>
                  </a:moveTo>
                  <a:lnTo>
                    <a:pt x="53626" y="0"/>
                  </a:lnTo>
                  <a:cubicBezTo>
                    <a:pt x="24003" y="0"/>
                    <a:pt x="0" y="24003"/>
                    <a:pt x="0" y="53530"/>
                  </a:cubicBezTo>
                  <a:cubicBezTo>
                    <a:pt x="0" y="83153"/>
                    <a:pt x="24003" y="107156"/>
                    <a:pt x="53626" y="107156"/>
                  </a:cubicBezTo>
                  <a:lnTo>
                    <a:pt x="839343" y="107156"/>
                  </a:lnTo>
                  <a:cubicBezTo>
                    <a:pt x="868871" y="107156"/>
                    <a:pt x="892873" y="83153"/>
                    <a:pt x="892873" y="53530"/>
                  </a:cubicBezTo>
                  <a:cubicBezTo>
                    <a:pt x="892873" y="24003"/>
                    <a:pt x="868871" y="0"/>
                    <a:pt x="839343" y="0"/>
                  </a:cubicBezTo>
                  <a:lnTo>
                    <a:pt x="839343" y="0"/>
                  </a:lnTo>
                  <a:close/>
                </a:path>
              </a:pathLst>
            </a:custGeom>
            <a:grpFill/>
            <a:ln w="9525" cap="flat">
              <a:solidFill>
                <a:srgbClr val="795696"/>
              </a:solidFill>
              <a:prstDash val="solid"/>
              <a:miter/>
            </a:ln>
          </p:spPr>
          <p:txBody>
            <a:bodyPr rtlCol="0" anchor="ct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微软雅黑" panose="020B0503020204020204" pitchFamily="34" charset="-122"/>
                <a:ea typeface="微软雅黑" panose="020B0503020204020204" pitchFamily="34" charset="-122"/>
              </a:endParaRPr>
            </a:p>
          </p:txBody>
        </p:sp>
        <p:sp>
          <p:nvSpPr>
            <p:cNvPr id="121" name="任意多边形: 形状 120"/>
            <p:cNvSpPr/>
            <p:nvPr/>
          </p:nvSpPr>
          <p:spPr>
            <a:xfrm>
              <a:off x="6777704" y="4233767"/>
              <a:ext cx="892873" cy="107251"/>
            </a:xfrm>
            <a:custGeom>
              <a:avLst/>
              <a:gdLst>
                <a:gd name="connsiteX0" fmla="*/ 892873 w 892873"/>
                <a:gd name="connsiteY0" fmla="*/ 53626 h 107251"/>
                <a:gd name="connsiteX1" fmla="*/ 839343 w 892873"/>
                <a:gd name="connsiteY1" fmla="*/ 0 h 107251"/>
                <a:gd name="connsiteX2" fmla="*/ 53626 w 892873"/>
                <a:gd name="connsiteY2" fmla="*/ 0 h 107251"/>
                <a:gd name="connsiteX3" fmla="*/ 0 w 892873"/>
                <a:gd name="connsiteY3" fmla="*/ 53626 h 107251"/>
                <a:gd name="connsiteX4" fmla="*/ 53626 w 892873"/>
                <a:gd name="connsiteY4" fmla="*/ 107252 h 107251"/>
                <a:gd name="connsiteX5" fmla="*/ 839343 w 892873"/>
                <a:gd name="connsiteY5" fmla="*/ 107252 h 107251"/>
                <a:gd name="connsiteX6" fmla="*/ 892873 w 892873"/>
                <a:gd name="connsiteY6" fmla="*/ 53626 h 107251"/>
                <a:gd name="connsiteX7" fmla="*/ 892873 w 892873"/>
                <a:gd name="connsiteY7" fmla="*/ 53626 h 1072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92872" h="107251">
                  <a:moveTo>
                    <a:pt x="892873" y="53626"/>
                  </a:moveTo>
                  <a:cubicBezTo>
                    <a:pt x="892873" y="24003"/>
                    <a:pt x="868871" y="0"/>
                    <a:pt x="839343" y="0"/>
                  </a:cubicBezTo>
                  <a:lnTo>
                    <a:pt x="53626" y="0"/>
                  </a:lnTo>
                  <a:cubicBezTo>
                    <a:pt x="24003" y="0"/>
                    <a:pt x="0" y="24003"/>
                    <a:pt x="0" y="53626"/>
                  </a:cubicBezTo>
                  <a:cubicBezTo>
                    <a:pt x="0" y="83249"/>
                    <a:pt x="24003" y="107252"/>
                    <a:pt x="53626" y="107252"/>
                  </a:cubicBezTo>
                  <a:lnTo>
                    <a:pt x="839343" y="107252"/>
                  </a:lnTo>
                  <a:cubicBezTo>
                    <a:pt x="868871" y="107156"/>
                    <a:pt x="892873" y="83153"/>
                    <a:pt x="892873" y="53626"/>
                  </a:cubicBezTo>
                  <a:lnTo>
                    <a:pt x="892873" y="53626"/>
                  </a:lnTo>
                  <a:close/>
                </a:path>
              </a:pathLst>
            </a:custGeom>
            <a:grpFill/>
            <a:ln w="9525" cap="flat">
              <a:solidFill>
                <a:srgbClr val="795696"/>
              </a:solidFill>
              <a:prstDash val="solid"/>
              <a:miter/>
            </a:ln>
          </p:spPr>
          <p:txBody>
            <a:bodyPr rtlCol="0" anchor="ct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微软雅黑" panose="020B0503020204020204" pitchFamily="34" charset="-122"/>
                <a:ea typeface="微软雅黑" panose="020B0503020204020204" pitchFamily="34" charset="-122"/>
              </a:endParaRPr>
            </a:p>
          </p:txBody>
        </p:sp>
        <p:sp>
          <p:nvSpPr>
            <p:cNvPr id="122" name="任意多边形: 形状 121"/>
            <p:cNvSpPr/>
            <p:nvPr/>
          </p:nvSpPr>
          <p:spPr>
            <a:xfrm>
              <a:off x="6777704" y="4910518"/>
              <a:ext cx="892873" cy="107251"/>
            </a:xfrm>
            <a:custGeom>
              <a:avLst/>
              <a:gdLst>
                <a:gd name="connsiteX0" fmla="*/ 53626 w 892873"/>
                <a:gd name="connsiteY0" fmla="*/ 107251 h 107251"/>
                <a:gd name="connsiteX1" fmla="*/ 839343 w 892873"/>
                <a:gd name="connsiteY1" fmla="*/ 107251 h 107251"/>
                <a:gd name="connsiteX2" fmla="*/ 892873 w 892873"/>
                <a:gd name="connsiteY2" fmla="*/ 53626 h 107251"/>
                <a:gd name="connsiteX3" fmla="*/ 839343 w 892873"/>
                <a:gd name="connsiteY3" fmla="*/ 0 h 107251"/>
                <a:gd name="connsiteX4" fmla="*/ 53626 w 892873"/>
                <a:gd name="connsiteY4" fmla="*/ 0 h 107251"/>
                <a:gd name="connsiteX5" fmla="*/ 0 w 892873"/>
                <a:gd name="connsiteY5" fmla="*/ 53626 h 107251"/>
                <a:gd name="connsiteX6" fmla="*/ 53626 w 892873"/>
                <a:gd name="connsiteY6" fmla="*/ 107251 h 107251"/>
                <a:gd name="connsiteX7" fmla="*/ 53626 w 892873"/>
                <a:gd name="connsiteY7" fmla="*/ 107251 h 1072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92872" h="107251">
                  <a:moveTo>
                    <a:pt x="53626" y="107251"/>
                  </a:moveTo>
                  <a:lnTo>
                    <a:pt x="839343" y="107251"/>
                  </a:lnTo>
                  <a:cubicBezTo>
                    <a:pt x="868871" y="107251"/>
                    <a:pt x="892873" y="83248"/>
                    <a:pt x="892873" y="53626"/>
                  </a:cubicBezTo>
                  <a:cubicBezTo>
                    <a:pt x="892873" y="24003"/>
                    <a:pt x="868871" y="0"/>
                    <a:pt x="839343" y="0"/>
                  </a:cubicBezTo>
                  <a:lnTo>
                    <a:pt x="53626" y="0"/>
                  </a:lnTo>
                  <a:cubicBezTo>
                    <a:pt x="24003" y="0"/>
                    <a:pt x="0" y="24003"/>
                    <a:pt x="0" y="53626"/>
                  </a:cubicBezTo>
                  <a:cubicBezTo>
                    <a:pt x="0" y="83248"/>
                    <a:pt x="24003" y="107251"/>
                    <a:pt x="53626" y="107251"/>
                  </a:cubicBezTo>
                  <a:lnTo>
                    <a:pt x="53626" y="107251"/>
                  </a:lnTo>
                  <a:close/>
                </a:path>
              </a:pathLst>
            </a:custGeom>
            <a:grpFill/>
            <a:ln w="9525" cap="flat">
              <a:solidFill>
                <a:srgbClr val="795696"/>
              </a:solidFill>
              <a:prstDash val="solid"/>
              <a:miter/>
            </a:ln>
          </p:spPr>
          <p:txBody>
            <a:bodyPr rtlCol="0" anchor="ct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微软雅黑" panose="020B0503020204020204" pitchFamily="34" charset="-122"/>
                <a:ea typeface="微软雅黑" panose="020B0503020204020204" pitchFamily="34" charset="-122"/>
              </a:endParaRPr>
            </a:p>
          </p:txBody>
        </p:sp>
      </p:grpSp>
      <p:grpSp>
        <p:nvGrpSpPr>
          <p:cNvPr id="123" name="图形 2"/>
          <p:cNvGrpSpPr/>
          <p:nvPr/>
        </p:nvGrpSpPr>
        <p:grpSpPr>
          <a:xfrm>
            <a:off x="7827761" y="3966363"/>
            <a:ext cx="364338" cy="363880"/>
            <a:chOff x="769838" y="2185366"/>
            <a:chExt cx="891637" cy="890522"/>
          </a:xfrm>
          <a:solidFill>
            <a:schemeClr val="accent6">
              <a:lumMod val="50000"/>
            </a:schemeClr>
          </a:solidFill>
        </p:grpSpPr>
        <p:sp>
          <p:nvSpPr>
            <p:cNvPr id="124" name="任意多边形: 形状 123"/>
            <p:cNvSpPr/>
            <p:nvPr/>
          </p:nvSpPr>
          <p:spPr>
            <a:xfrm>
              <a:off x="769838" y="2623560"/>
              <a:ext cx="891637" cy="452329"/>
            </a:xfrm>
            <a:custGeom>
              <a:avLst/>
              <a:gdLst>
                <a:gd name="connsiteX0" fmla="*/ 815927 w 891637"/>
                <a:gd name="connsiteY0" fmla="*/ 304748 h 452329"/>
                <a:gd name="connsiteX1" fmla="*/ 845761 w 891637"/>
                <a:gd name="connsiteY1" fmla="*/ 342856 h 452329"/>
                <a:gd name="connsiteX2" fmla="*/ 845761 w 891637"/>
                <a:gd name="connsiteY2" fmla="*/ 366273 h 452329"/>
                <a:gd name="connsiteX3" fmla="*/ 862734 w 891637"/>
                <a:gd name="connsiteY3" fmla="*/ 366300 h 452329"/>
                <a:gd name="connsiteX4" fmla="*/ 891481 w 891637"/>
                <a:gd name="connsiteY4" fmla="*/ 395525 h 452329"/>
                <a:gd name="connsiteX5" fmla="*/ 891455 w 891637"/>
                <a:gd name="connsiteY5" fmla="*/ 423370 h 452329"/>
                <a:gd name="connsiteX6" fmla="*/ 862920 w 891637"/>
                <a:gd name="connsiteY6" fmla="*/ 452012 h 452329"/>
                <a:gd name="connsiteX7" fmla="*/ 854964 w 891637"/>
                <a:gd name="connsiteY7" fmla="*/ 452038 h 452329"/>
                <a:gd name="connsiteX8" fmla="*/ 36353 w 891637"/>
                <a:gd name="connsiteY8" fmla="*/ 452330 h 452329"/>
                <a:gd name="connsiteX9" fmla="*/ 180 w 891637"/>
                <a:gd name="connsiteY9" fmla="*/ 415892 h 452329"/>
                <a:gd name="connsiteX10" fmla="*/ 286 w 891637"/>
                <a:gd name="connsiteY10" fmla="*/ 396002 h 452329"/>
                <a:gd name="connsiteX11" fmla="*/ 29511 w 891637"/>
                <a:gd name="connsiteY11" fmla="*/ 366247 h 452329"/>
                <a:gd name="connsiteX12" fmla="*/ 46006 w 891637"/>
                <a:gd name="connsiteY12" fmla="*/ 366220 h 452329"/>
                <a:gd name="connsiteX13" fmla="*/ 46006 w 891637"/>
                <a:gd name="connsiteY13" fmla="*/ 344342 h 452329"/>
                <a:gd name="connsiteX14" fmla="*/ 75841 w 891637"/>
                <a:gd name="connsiteY14" fmla="*/ 304456 h 452329"/>
                <a:gd name="connsiteX15" fmla="*/ 75841 w 891637"/>
                <a:gd name="connsiteY15" fmla="*/ 241286 h 452329"/>
                <a:gd name="connsiteX16" fmla="*/ 75867 w 891637"/>
                <a:gd name="connsiteY16" fmla="*/ 231341 h 452329"/>
                <a:gd name="connsiteX17" fmla="*/ 88835 w 891637"/>
                <a:gd name="connsiteY17" fmla="*/ 216782 h 452329"/>
                <a:gd name="connsiteX18" fmla="*/ 101910 w 891637"/>
                <a:gd name="connsiteY18" fmla="*/ 231049 h 452329"/>
                <a:gd name="connsiteX19" fmla="*/ 101989 w 891637"/>
                <a:gd name="connsiteY19" fmla="*/ 293716 h 452329"/>
                <a:gd name="connsiteX20" fmla="*/ 101989 w 891637"/>
                <a:gd name="connsiteY20" fmla="*/ 305119 h 452329"/>
                <a:gd name="connsiteX21" fmla="*/ 789725 w 891637"/>
                <a:gd name="connsiteY21" fmla="*/ 305119 h 452329"/>
                <a:gd name="connsiteX22" fmla="*/ 789725 w 891637"/>
                <a:gd name="connsiteY22" fmla="*/ 292893 h 452329"/>
                <a:gd name="connsiteX23" fmla="*/ 789725 w 891637"/>
                <a:gd name="connsiteY23" fmla="*/ 22392 h 452329"/>
                <a:gd name="connsiteX24" fmla="*/ 789964 w 891637"/>
                <a:gd name="connsiteY24" fmla="*/ 11466 h 452329"/>
                <a:gd name="connsiteX25" fmla="*/ 802534 w 891637"/>
                <a:gd name="connsiteY25" fmla="*/ 9 h 452329"/>
                <a:gd name="connsiteX26" fmla="*/ 815608 w 891637"/>
                <a:gd name="connsiteY26" fmla="*/ 11068 h 452329"/>
                <a:gd name="connsiteX27" fmla="*/ 815847 w 891637"/>
                <a:gd name="connsiteY27" fmla="*/ 20987 h 452329"/>
                <a:gd name="connsiteX28" fmla="*/ 815847 w 891637"/>
                <a:gd name="connsiteY28" fmla="*/ 292495 h 452329"/>
                <a:gd name="connsiteX29" fmla="*/ 815927 w 891637"/>
                <a:gd name="connsiteY29" fmla="*/ 304748 h 452329"/>
                <a:gd name="connsiteX30" fmla="*/ 863848 w 891637"/>
                <a:gd name="connsiteY30" fmla="*/ 426208 h 452329"/>
                <a:gd name="connsiteX31" fmla="*/ 865174 w 891637"/>
                <a:gd name="connsiteY31" fmla="*/ 422018 h 452329"/>
                <a:gd name="connsiteX32" fmla="*/ 865359 w 891637"/>
                <a:gd name="connsiteY32" fmla="*/ 406106 h 452329"/>
                <a:gd name="connsiteX33" fmla="*/ 851516 w 891637"/>
                <a:gd name="connsiteY33" fmla="*/ 392157 h 452329"/>
                <a:gd name="connsiteX34" fmla="*/ 47040 w 891637"/>
                <a:gd name="connsiteY34" fmla="*/ 392157 h 452329"/>
                <a:gd name="connsiteX35" fmla="*/ 26408 w 891637"/>
                <a:gd name="connsiteY35" fmla="*/ 413213 h 452329"/>
                <a:gd name="connsiteX36" fmla="*/ 39217 w 891637"/>
                <a:gd name="connsiteY36" fmla="*/ 426208 h 452329"/>
                <a:gd name="connsiteX37" fmla="*/ 852656 w 891637"/>
                <a:gd name="connsiteY37" fmla="*/ 426208 h 452329"/>
                <a:gd name="connsiteX38" fmla="*/ 863848 w 891637"/>
                <a:gd name="connsiteY38" fmla="*/ 426208 h 452329"/>
                <a:gd name="connsiteX39" fmla="*/ 819931 w 891637"/>
                <a:gd name="connsiteY39" fmla="*/ 365743 h 452329"/>
                <a:gd name="connsiteX40" fmla="*/ 819931 w 891637"/>
                <a:gd name="connsiteY40" fmla="*/ 346728 h 452329"/>
                <a:gd name="connsiteX41" fmla="*/ 805001 w 891637"/>
                <a:gd name="connsiteY41" fmla="*/ 331718 h 452329"/>
                <a:gd name="connsiteX42" fmla="*/ 86820 w 891637"/>
                <a:gd name="connsiteY42" fmla="*/ 331718 h 452329"/>
                <a:gd name="connsiteX43" fmla="*/ 77962 w 891637"/>
                <a:gd name="connsiteY43" fmla="*/ 332010 h 452329"/>
                <a:gd name="connsiteX44" fmla="*/ 72181 w 891637"/>
                <a:gd name="connsiteY44" fmla="*/ 337897 h 452329"/>
                <a:gd name="connsiteX45" fmla="*/ 71916 w 891637"/>
                <a:gd name="connsiteY45" fmla="*/ 365716 h 452329"/>
                <a:gd name="connsiteX46" fmla="*/ 819931 w 891637"/>
                <a:gd name="connsiteY46" fmla="*/ 365743 h 4523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Lst>
              <a:rect l="l" t="t" r="r" b="b"/>
              <a:pathLst>
                <a:path w="891637" h="452329">
                  <a:moveTo>
                    <a:pt x="815927" y="304748"/>
                  </a:moveTo>
                  <a:cubicBezTo>
                    <a:pt x="840086" y="310821"/>
                    <a:pt x="845761" y="318326"/>
                    <a:pt x="845761" y="342856"/>
                  </a:cubicBezTo>
                  <a:cubicBezTo>
                    <a:pt x="845761" y="350123"/>
                    <a:pt x="845761" y="357416"/>
                    <a:pt x="845761" y="366273"/>
                  </a:cubicBezTo>
                  <a:cubicBezTo>
                    <a:pt x="851755" y="366273"/>
                    <a:pt x="857244" y="366114"/>
                    <a:pt x="862734" y="366300"/>
                  </a:cubicBezTo>
                  <a:cubicBezTo>
                    <a:pt x="879415" y="366857"/>
                    <a:pt x="891163" y="378764"/>
                    <a:pt x="891481" y="395525"/>
                  </a:cubicBezTo>
                  <a:cubicBezTo>
                    <a:pt x="891667" y="404807"/>
                    <a:pt x="891720" y="414089"/>
                    <a:pt x="891455" y="423370"/>
                  </a:cubicBezTo>
                  <a:cubicBezTo>
                    <a:pt x="890977" y="439203"/>
                    <a:pt x="878778" y="451322"/>
                    <a:pt x="862920" y="452012"/>
                  </a:cubicBezTo>
                  <a:cubicBezTo>
                    <a:pt x="860268" y="452118"/>
                    <a:pt x="857616" y="452038"/>
                    <a:pt x="854964" y="452038"/>
                  </a:cubicBezTo>
                  <a:cubicBezTo>
                    <a:pt x="582102" y="452038"/>
                    <a:pt x="309214" y="451879"/>
                    <a:pt x="36353" y="452330"/>
                  </a:cubicBezTo>
                  <a:cubicBezTo>
                    <a:pt x="13679" y="452356"/>
                    <a:pt x="-1862" y="439070"/>
                    <a:pt x="180" y="415892"/>
                  </a:cubicBezTo>
                  <a:cubicBezTo>
                    <a:pt x="763" y="409315"/>
                    <a:pt x="180" y="402632"/>
                    <a:pt x="286" y="396002"/>
                  </a:cubicBezTo>
                  <a:cubicBezTo>
                    <a:pt x="604" y="378711"/>
                    <a:pt x="12379" y="366751"/>
                    <a:pt x="29511" y="366247"/>
                  </a:cubicBezTo>
                  <a:cubicBezTo>
                    <a:pt x="34443" y="366114"/>
                    <a:pt x="39403" y="366220"/>
                    <a:pt x="46006" y="366220"/>
                  </a:cubicBezTo>
                  <a:cubicBezTo>
                    <a:pt x="46006" y="358583"/>
                    <a:pt x="46006" y="351449"/>
                    <a:pt x="46006" y="344342"/>
                  </a:cubicBezTo>
                  <a:cubicBezTo>
                    <a:pt x="46006" y="318273"/>
                    <a:pt x="50620" y="311961"/>
                    <a:pt x="75841" y="304456"/>
                  </a:cubicBezTo>
                  <a:cubicBezTo>
                    <a:pt x="75841" y="283585"/>
                    <a:pt x="75841" y="262422"/>
                    <a:pt x="75841" y="241286"/>
                  </a:cubicBezTo>
                  <a:cubicBezTo>
                    <a:pt x="75841" y="237971"/>
                    <a:pt x="75735" y="234656"/>
                    <a:pt x="75867" y="231341"/>
                  </a:cubicBezTo>
                  <a:cubicBezTo>
                    <a:pt x="76239" y="222457"/>
                    <a:pt x="81224" y="216914"/>
                    <a:pt x="88835" y="216782"/>
                  </a:cubicBezTo>
                  <a:cubicBezTo>
                    <a:pt x="96367" y="216649"/>
                    <a:pt x="101830" y="222245"/>
                    <a:pt x="101910" y="231049"/>
                  </a:cubicBezTo>
                  <a:cubicBezTo>
                    <a:pt x="102095" y="251920"/>
                    <a:pt x="101989" y="272818"/>
                    <a:pt x="101989" y="293716"/>
                  </a:cubicBezTo>
                  <a:cubicBezTo>
                    <a:pt x="101989" y="297296"/>
                    <a:pt x="101989" y="300876"/>
                    <a:pt x="101989" y="305119"/>
                  </a:cubicBezTo>
                  <a:cubicBezTo>
                    <a:pt x="331544" y="305119"/>
                    <a:pt x="560091" y="305119"/>
                    <a:pt x="789725" y="305119"/>
                  </a:cubicBezTo>
                  <a:cubicBezTo>
                    <a:pt x="789725" y="300690"/>
                    <a:pt x="789725" y="296792"/>
                    <a:pt x="789725" y="292893"/>
                  </a:cubicBezTo>
                  <a:cubicBezTo>
                    <a:pt x="789725" y="202726"/>
                    <a:pt x="789725" y="112559"/>
                    <a:pt x="789725" y="22392"/>
                  </a:cubicBezTo>
                  <a:cubicBezTo>
                    <a:pt x="789725" y="18759"/>
                    <a:pt x="789592" y="15073"/>
                    <a:pt x="789964" y="11466"/>
                  </a:cubicBezTo>
                  <a:cubicBezTo>
                    <a:pt x="790706" y="4014"/>
                    <a:pt x="795400" y="222"/>
                    <a:pt x="802534" y="9"/>
                  </a:cubicBezTo>
                  <a:cubicBezTo>
                    <a:pt x="809880" y="-229"/>
                    <a:pt x="814256" y="4067"/>
                    <a:pt x="815608" y="11068"/>
                  </a:cubicBezTo>
                  <a:cubicBezTo>
                    <a:pt x="816218" y="14277"/>
                    <a:pt x="815847" y="17672"/>
                    <a:pt x="815847" y="20987"/>
                  </a:cubicBezTo>
                  <a:cubicBezTo>
                    <a:pt x="815847" y="111498"/>
                    <a:pt x="815847" y="201984"/>
                    <a:pt x="815847" y="292495"/>
                  </a:cubicBezTo>
                  <a:cubicBezTo>
                    <a:pt x="815927" y="296447"/>
                    <a:pt x="815927" y="300425"/>
                    <a:pt x="815927" y="304748"/>
                  </a:cubicBezTo>
                  <a:close/>
                  <a:moveTo>
                    <a:pt x="863848" y="426208"/>
                  </a:moveTo>
                  <a:cubicBezTo>
                    <a:pt x="864617" y="423848"/>
                    <a:pt x="865147" y="422946"/>
                    <a:pt x="865174" y="422018"/>
                  </a:cubicBezTo>
                  <a:cubicBezTo>
                    <a:pt x="865306" y="416714"/>
                    <a:pt x="865359" y="411410"/>
                    <a:pt x="865359" y="406106"/>
                  </a:cubicBezTo>
                  <a:cubicBezTo>
                    <a:pt x="865386" y="392157"/>
                    <a:pt x="865359" y="392157"/>
                    <a:pt x="851516" y="392157"/>
                  </a:cubicBezTo>
                  <a:cubicBezTo>
                    <a:pt x="583349" y="392157"/>
                    <a:pt x="315208" y="392157"/>
                    <a:pt x="47040" y="392157"/>
                  </a:cubicBezTo>
                  <a:cubicBezTo>
                    <a:pt x="26381" y="392157"/>
                    <a:pt x="26381" y="392157"/>
                    <a:pt x="26408" y="413213"/>
                  </a:cubicBezTo>
                  <a:cubicBezTo>
                    <a:pt x="26434" y="426208"/>
                    <a:pt x="26434" y="426208"/>
                    <a:pt x="39217" y="426208"/>
                  </a:cubicBezTo>
                  <a:cubicBezTo>
                    <a:pt x="310355" y="426208"/>
                    <a:pt x="581492" y="426208"/>
                    <a:pt x="852656" y="426208"/>
                  </a:cubicBezTo>
                  <a:cubicBezTo>
                    <a:pt x="856290" y="426208"/>
                    <a:pt x="859896" y="426208"/>
                    <a:pt x="863848" y="426208"/>
                  </a:cubicBezTo>
                  <a:close/>
                  <a:moveTo>
                    <a:pt x="819931" y="365743"/>
                  </a:moveTo>
                  <a:cubicBezTo>
                    <a:pt x="819931" y="358636"/>
                    <a:pt x="819931" y="352695"/>
                    <a:pt x="819931" y="346728"/>
                  </a:cubicBezTo>
                  <a:cubicBezTo>
                    <a:pt x="819931" y="331745"/>
                    <a:pt x="819931" y="331718"/>
                    <a:pt x="805001" y="331718"/>
                  </a:cubicBezTo>
                  <a:cubicBezTo>
                    <a:pt x="565607" y="331718"/>
                    <a:pt x="326213" y="331718"/>
                    <a:pt x="86820" y="331718"/>
                  </a:cubicBezTo>
                  <a:cubicBezTo>
                    <a:pt x="83823" y="331718"/>
                    <a:pt x="80535" y="330976"/>
                    <a:pt x="77962" y="332010"/>
                  </a:cubicBezTo>
                  <a:cubicBezTo>
                    <a:pt x="75549" y="332965"/>
                    <a:pt x="72340" y="335749"/>
                    <a:pt x="72181" y="337897"/>
                  </a:cubicBezTo>
                  <a:cubicBezTo>
                    <a:pt x="71545" y="347020"/>
                    <a:pt x="71916" y="356196"/>
                    <a:pt x="71916" y="365716"/>
                  </a:cubicBezTo>
                  <a:cubicBezTo>
                    <a:pt x="321679" y="365743"/>
                    <a:pt x="570195" y="365743"/>
                    <a:pt x="819931" y="365743"/>
                  </a:cubicBezTo>
                  <a:close/>
                </a:path>
              </a:pathLst>
            </a:custGeom>
            <a:grpFill/>
            <a:ln w="2652" cap="flat">
              <a:solidFill>
                <a:srgbClr val="795696"/>
              </a:solidFill>
              <a:prstDash val="solid"/>
              <a:miter/>
            </a:ln>
          </p:spPr>
          <p:txBody>
            <a:bodyPr rtlCol="0" anchor="ct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微软雅黑" panose="020B0503020204020204" pitchFamily="34" charset="-122"/>
                <a:ea typeface="微软雅黑" panose="020B0503020204020204" pitchFamily="34" charset="-122"/>
              </a:endParaRPr>
            </a:p>
          </p:txBody>
        </p:sp>
        <p:sp>
          <p:nvSpPr>
            <p:cNvPr id="125" name="任意多边形: 形状 124"/>
            <p:cNvSpPr/>
            <p:nvPr/>
          </p:nvSpPr>
          <p:spPr>
            <a:xfrm>
              <a:off x="770077" y="2185366"/>
              <a:ext cx="891019" cy="619496"/>
            </a:xfrm>
            <a:custGeom>
              <a:avLst/>
              <a:gdLst>
                <a:gd name="connsiteX0" fmla="*/ 815687 w 891019"/>
                <a:gd name="connsiteY0" fmla="*/ 307407 h 619496"/>
                <a:gd name="connsiteX1" fmla="*/ 815687 w 891019"/>
                <a:gd name="connsiteY1" fmla="*/ 380973 h 619496"/>
                <a:gd name="connsiteX2" fmla="*/ 815581 w 891019"/>
                <a:gd name="connsiteY2" fmla="*/ 389910 h 619496"/>
                <a:gd name="connsiteX3" fmla="*/ 801870 w 891019"/>
                <a:gd name="connsiteY3" fmla="*/ 402613 h 619496"/>
                <a:gd name="connsiteX4" fmla="*/ 789645 w 891019"/>
                <a:gd name="connsiteY4" fmla="*/ 389618 h 619496"/>
                <a:gd name="connsiteX5" fmla="*/ 789936 w 891019"/>
                <a:gd name="connsiteY5" fmla="*/ 325016 h 619496"/>
                <a:gd name="connsiteX6" fmla="*/ 770285 w 891019"/>
                <a:gd name="connsiteY6" fmla="*/ 290859 h 619496"/>
                <a:gd name="connsiteX7" fmla="*/ 454780 w 891019"/>
                <a:gd name="connsiteY7" fmla="*/ 116306 h 619496"/>
                <a:gd name="connsiteX8" fmla="*/ 436614 w 891019"/>
                <a:gd name="connsiteY8" fmla="*/ 116280 h 619496"/>
                <a:gd name="connsiteX9" fmla="*/ 109096 w 891019"/>
                <a:gd name="connsiteY9" fmla="*/ 297807 h 619496"/>
                <a:gd name="connsiteX10" fmla="*/ 101670 w 891019"/>
                <a:gd name="connsiteY10" fmla="*/ 310988 h 619496"/>
                <a:gd name="connsiteX11" fmla="*/ 101803 w 891019"/>
                <a:gd name="connsiteY11" fmla="*/ 597427 h 619496"/>
                <a:gd name="connsiteX12" fmla="*/ 101723 w 891019"/>
                <a:gd name="connsiteY12" fmla="*/ 606364 h 619496"/>
                <a:gd name="connsiteX13" fmla="*/ 88649 w 891019"/>
                <a:gd name="connsiteY13" fmla="*/ 619491 h 619496"/>
                <a:gd name="connsiteX14" fmla="*/ 75681 w 891019"/>
                <a:gd name="connsiteY14" fmla="*/ 606046 h 619496"/>
                <a:gd name="connsiteX15" fmla="*/ 75628 w 891019"/>
                <a:gd name="connsiteY15" fmla="*/ 598090 h 619496"/>
                <a:gd name="connsiteX16" fmla="*/ 75628 w 891019"/>
                <a:gd name="connsiteY16" fmla="*/ 320614 h 619496"/>
                <a:gd name="connsiteX17" fmla="*/ 75628 w 891019"/>
                <a:gd name="connsiteY17" fmla="*/ 307381 h 619496"/>
                <a:gd name="connsiteX18" fmla="*/ 40701 w 891019"/>
                <a:gd name="connsiteY18" fmla="*/ 307248 h 619496"/>
                <a:gd name="connsiteX19" fmla="*/ 3918 w 891019"/>
                <a:gd name="connsiteY19" fmla="*/ 282850 h 619496"/>
                <a:gd name="connsiteX20" fmla="*/ 9806 w 891019"/>
                <a:gd name="connsiteY20" fmla="*/ 240127 h 619496"/>
                <a:gd name="connsiteX21" fmla="*/ 26328 w 891019"/>
                <a:gd name="connsiteY21" fmla="*/ 227716 h 619496"/>
                <a:gd name="connsiteX22" fmla="*/ 424972 w 891019"/>
                <a:gd name="connsiteY22" fmla="*/ 6037 h 619496"/>
                <a:gd name="connsiteX23" fmla="*/ 466051 w 891019"/>
                <a:gd name="connsiteY23" fmla="*/ 5878 h 619496"/>
                <a:gd name="connsiteX24" fmla="*/ 865730 w 891019"/>
                <a:gd name="connsiteY24" fmla="*/ 227716 h 619496"/>
                <a:gd name="connsiteX25" fmla="*/ 881376 w 891019"/>
                <a:gd name="connsiteY25" fmla="*/ 292689 h 619496"/>
                <a:gd name="connsiteX26" fmla="*/ 849951 w 891019"/>
                <a:gd name="connsiteY26" fmla="*/ 307301 h 619496"/>
                <a:gd name="connsiteX27" fmla="*/ 815687 w 891019"/>
                <a:gd name="connsiteY27" fmla="*/ 307407 h 619496"/>
                <a:gd name="connsiteX28" fmla="*/ 826666 w 891019"/>
                <a:gd name="connsiteY28" fmla="*/ 281047 h 619496"/>
                <a:gd name="connsiteX29" fmla="*/ 850799 w 891019"/>
                <a:gd name="connsiteY29" fmla="*/ 280888 h 619496"/>
                <a:gd name="connsiteX30" fmla="*/ 863794 w 891019"/>
                <a:gd name="connsiteY30" fmla="*/ 269749 h 619496"/>
                <a:gd name="connsiteX31" fmla="*/ 857350 w 891019"/>
                <a:gd name="connsiteY31" fmla="*/ 253652 h 619496"/>
                <a:gd name="connsiteX32" fmla="*/ 850693 w 891019"/>
                <a:gd name="connsiteY32" fmla="*/ 249541 h 619496"/>
                <a:gd name="connsiteX33" fmla="*/ 454621 w 891019"/>
                <a:gd name="connsiteY33" fmla="*/ 29613 h 619496"/>
                <a:gd name="connsiteX34" fmla="*/ 436508 w 891019"/>
                <a:gd name="connsiteY34" fmla="*/ 29772 h 619496"/>
                <a:gd name="connsiteX35" fmla="*/ 255882 w 891019"/>
                <a:gd name="connsiteY35" fmla="*/ 130150 h 619496"/>
                <a:gd name="connsiteX36" fmla="*/ 39481 w 891019"/>
                <a:gd name="connsiteY36" fmla="*/ 250072 h 619496"/>
                <a:gd name="connsiteX37" fmla="*/ 27150 w 891019"/>
                <a:gd name="connsiteY37" fmla="*/ 269961 h 619496"/>
                <a:gd name="connsiteX38" fmla="*/ 47703 w 891019"/>
                <a:gd name="connsiteY38" fmla="*/ 281259 h 619496"/>
                <a:gd name="connsiteX39" fmla="*/ 71570 w 891019"/>
                <a:gd name="connsiteY39" fmla="*/ 281365 h 619496"/>
                <a:gd name="connsiteX40" fmla="*/ 96923 w 891019"/>
                <a:gd name="connsiteY40" fmla="*/ 274894 h 619496"/>
                <a:gd name="connsiteX41" fmla="*/ 423407 w 891019"/>
                <a:gd name="connsiteY41" fmla="*/ 93367 h 619496"/>
                <a:gd name="connsiteX42" fmla="*/ 468093 w 891019"/>
                <a:gd name="connsiteY42" fmla="*/ 93499 h 619496"/>
                <a:gd name="connsiteX43" fmla="*/ 785879 w 891019"/>
                <a:gd name="connsiteY43" fmla="*/ 270227 h 619496"/>
                <a:gd name="connsiteX44" fmla="*/ 826666 w 891019"/>
                <a:gd name="connsiteY44" fmla="*/ 281047 h 6194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Lst>
              <a:rect l="l" t="t" r="r" b="b"/>
              <a:pathLst>
                <a:path w="891019" h="619496">
                  <a:moveTo>
                    <a:pt x="815687" y="307407"/>
                  </a:moveTo>
                  <a:cubicBezTo>
                    <a:pt x="815687" y="332707"/>
                    <a:pt x="815687" y="356840"/>
                    <a:pt x="815687" y="380973"/>
                  </a:cubicBezTo>
                  <a:cubicBezTo>
                    <a:pt x="815687" y="383943"/>
                    <a:pt x="815952" y="386993"/>
                    <a:pt x="815581" y="389910"/>
                  </a:cubicBezTo>
                  <a:cubicBezTo>
                    <a:pt x="814547" y="397840"/>
                    <a:pt x="810065" y="403038"/>
                    <a:pt x="801870" y="402613"/>
                  </a:cubicBezTo>
                  <a:cubicBezTo>
                    <a:pt x="794418" y="402215"/>
                    <a:pt x="789698" y="397521"/>
                    <a:pt x="789645" y="389618"/>
                  </a:cubicBezTo>
                  <a:cubicBezTo>
                    <a:pt x="789486" y="368084"/>
                    <a:pt x="788319" y="346418"/>
                    <a:pt x="789936" y="325016"/>
                  </a:cubicBezTo>
                  <a:cubicBezTo>
                    <a:pt x="791209" y="307991"/>
                    <a:pt x="785614" y="299186"/>
                    <a:pt x="770285" y="290859"/>
                  </a:cubicBezTo>
                  <a:cubicBezTo>
                    <a:pt x="664710" y="233444"/>
                    <a:pt x="559772" y="174809"/>
                    <a:pt x="454780" y="116306"/>
                  </a:cubicBezTo>
                  <a:cubicBezTo>
                    <a:pt x="448150" y="112620"/>
                    <a:pt x="443271" y="112567"/>
                    <a:pt x="436614" y="116280"/>
                  </a:cubicBezTo>
                  <a:cubicBezTo>
                    <a:pt x="327565" y="177010"/>
                    <a:pt x="218383" y="237501"/>
                    <a:pt x="109096" y="297807"/>
                  </a:cubicBezTo>
                  <a:cubicBezTo>
                    <a:pt x="103288" y="301016"/>
                    <a:pt x="101644" y="304649"/>
                    <a:pt x="101670" y="310988"/>
                  </a:cubicBezTo>
                  <a:cubicBezTo>
                    <a:pt x="101882" y="406459"/>
                    <a:pt x="101803" y="501930"/>
                    <a:pt x="101803" y="597427"/>
                  </a:cubicBezTo>
                  <a:cubicBezTo>
                    <a:pt x="101803" y="600424"/>
                    <a:pt x="101882" y="603394"/>
                    <a:pt x="101723" y="606364"/>
                  </a:cubicBezTo>
                  <a:cubicBezTo>
                    <a:pt x="101272" y="614585"/>
                    <a:pt x="96950" y="619677"/>
                    <a:pt x="88649" y="619491"/>
                  </a:cubicBezTo>
                  <a:cubicBezTo>
                    <a:pt x="80507" y="619306"/>
                    <a:pt x="76079" y="614293"/>
                    <a:pt x="75681" y="606046"/>
                  </a:cubicBezTo>
                  <a:cubicBezTo>
                    <a:pt x="75548" y="603394"/>
                    <a:pt x="75628" y="600742"/>
                    <a:pt x="75628" y="598090"/>
                  </a:cubicBezTo>
                  <a:cubicBezTo>
                    <a:pt x="75628" y="505589"/>
                    <a:pt x="75628" y="413115"/>
                    <a:pt x="75628" y="320614"/>
                  </a:cubicBezTo>
                  <a:cubicBezTo>
                    <a:pt x="75628" y="316663"/>
                    <a:pt x="75628" y="312738"/>
                    <a:pt x="75628" y="307381"/>
                  </a:cubicBezTo>
                  <a:cubicBezTo>
                    <a:pt x="63641" y="307381"/>
                    <a:pt x="52131" y="307938"/>
                    <a:pt x="40701" y="307248"/>
                  </a:cubicBezTo>
                  <a:cubicBezTo>
                    <a:pt x="23967" y="306241"/>
                    <a:pt x="10893" y="298868"/>
                    <a:pt x="3918" y="282850"/>
                  </a:cubicBezTo>
                  <a:cubicBezTo>
                    <a:pt x="-2765" y="267442"/>
                    <a:pt x="-961" y="252803"/>
                    <a:pt x="9806" y="240127"/>
                  </a:cubicBezTo>
                  <a:cubicBezTo>
                    <a:pt x="14155" y="235008"/>
                    <a:pt x="20334" y="231057"/>
                    <a:pt x="26328" y="227716"/>
                  </a:cubicBezTo>
                  <a:cubicBezTo>
                    <a:pt x="159191" y="153779"/>
                    <a:pt x="292188" y="80107"/>
                    <a:pt x="424972" y="6037"/>
                  </a:cubicBezTo>
                  <a:cubicBezTo>
                    <a:pt x="439187" y="-1892"/>
                    <a:pt x="451784" y="-2078"/>
                    <a:pt x="466051" y="5878"/>
                  </a:cubicBezTo>
                  <a:cubicBezTo>
                    <a:pt x="599127" y="80080"/>
                    <a:pt x="732283" y="154176"/>
                    <a:pt x="865730" y="227716"/>
                  </a:cubicBezTo>
                  <a:cubicBezTo>
                    <a:pt x="894504" y="243574"/>
                    <a:pt x="897262" y="273409"/>
                    <a:pt x="881376" y="292689"/>
                  </a:cubicBezTo>
                  <a:cubicBezTo>
                    <a:pt x="873261" y="302554"/>
                    <a:pt x="862335" y="306850"/>
                    <a:pt x="849951" y="307301"/>
                  </a:cubicBezTo>
                  <a:cubicBezTo>
                    <a:pt x="839024" y="307726"/>
                    <a:pt x="828098" y="307407"/>
                    <a:pt x="815687" y="307407"/>
                  </a:cubicBezTo>
                  <a:close/>
                  <a:moveTo>
                    <a:pt x="826666" y="281047"/>
                  </a:moveTo>
                  <a:cubicBezTo>
                    <a:pt x="836240" y="281047"/>
                    <a:pt x="843559" y="281577"/>
                    <a:pt x="850799" y="280888"/>
                  </a:cubicBezTo>
                  <a:cubicBezTo>
                    <a:pt x="857350" y="280251"/>
                    <a:pt x="864059" y="277175"/>
                    <a:pt x="863794" y="269749"/>
                  </a:cubicBezTo>
                  <a:cubicBezTo>
                    <a:pt x="863608" y="264286"/>
                    <a:pt x="860161" y="258717"/>
                    <a:pt x="857350" y="253652"/>
                  </a:cubicBezTo>
                  <a:cubicBezTo>
                    <a:pt x="856262" y="251663"/>
                    <a:pt x="853000" y="250814"/>
                    <a:pt x="850693" y="249541"/>
                  </a:cubicBezTo>
                  <a:cubicBezTo>
                    <a:pt x="718652" y="176267"/>
                    <a:pt x="586557" y="103073"/>
                    <a:pt x="454621" y="29613"/>
                  </a:cubicBezTo>
                  <a:cubicBezTo>
                    <a:pt x="447938" y="25874"/>
                    <a:pt x="443005" y="26139"/>
                    <a:pt x="436508" y="29772"/>
                  </a:cubicBezTo>
                  <a:cubicBezTo>
                    <a:pt x="376388" y="63426"/>
                    <a:pt x="316109" y="96761"/>
                    <a:pt x="255882" y="130150"/>
                  </a:cubicBezTo>
                  <a:cubicBezTo>
                    <a:pt x="183749" y="170141"/>
                    <a:pt x="111615" y="210107"/>
                    <a:pt x="39481" y="250072"/>
                  </a:cubicBezTo>
                  <a:cubicBezTo>
                    <a:pt x="31632" y="254421"/>
                    <a:pt x="24286" y="259141"/>
                    <a:pt x="27150" y="269961"/>
                  </a:cubicBezTo>
                  <a:cubicBezTo>
                    <a:pt x="30014" y="280755"/>
                    <a:pt x="38765" y="281285"/>
                    <a:pt x="47703" y="281259"/>
                  </a:cubicBezTo>
                  <a:cubicBezTo>
                    <a:pt x="55658" y="281259"/>
                    <a:pt x="63641" y="280835"/>
                    <a:pt x="71570" y="281365"/>
                  </a:cubicBezTo>
                  <a:cubicBezTo>
                    <a:pt x="80879" y="282001"/>
                    <a:pt x="88808" y="279402"/>
                    <a:pt x="96923" y="274894"/>
                  </a:cubicBezTo>
                  <a:cubicBezTo>
                    <a:pt x="205707" y="214297"/>
                    <a:pt x="314730" y="154123"/>
                    <a:pt x="423407" y="93367"/>
                  </a:cubicBezTo>
                  <a:cubicBezTo>
                    <a:pt x="438975" y="84668"/>
                    <a:pt x="452553" y="84801"/>
                    <a:pt x="468093" y="93499"/>
                  </a:cubicBezTo>
                  <a:cubicBezTo>
                    <a:pt x="573907" y="152638"/>
                    <a:pt x="680065" y="211114"/>
                    <a:pt x="785879" y="270227"/>
                  </a:cubicBezTo>
                  <a:cubicBezTo>
                    <a:pt x="799563" y="277838"/>
                    <a:pt x="812823" y="284309"/>
                    <a:pt x="826666" y="281047"/>
                  </a:cubicBezTo>
                  <a:close/>
                </a:path>
              </a:pathLst>
            </a:custGeom>
            <a:grpFill/>
            <a:ln w="2652" cap="flat">
              <a:solidFill>
                <a:srgbClr val="795696"/>
              </a:solidFill>
              <a:prstDash val="solid"/>
              <a:miter/>
            </a:ln>
          </p:spPr>
          <p:txBody>
            <a:bodyPr rtlCol="0" anchor="ct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微软雅黑" panose="020B0503020204020204" pitchFamily="34" charset="-122"/>
                <a:ea typeface="微软雅黑" panose="020B0503020204020204" pitchFamily="34" charset="-122"/>
              </a:endParaRPr>
            </a:p>
          </p:txBody>
        </p:sp>
        <p:sp>
          <p:nvSpPr>
            <p:cNvPr id="126" name="任意多边形: 形状 125"/>
            <p:cNvSpPr/>
            <p:nvPr/>
          </p:nvSpPr>
          <p:spPr>
            <a:xfrm>
              <a:off x="924963" y="2440991"/>
              <a:ext cx="581445" cy="440379"/>
            </a:xfrm>
            <a:custGeom>
              <a:avLst/>
              <a:gdLst>
                <a:gd name="connsiteX0" fmla="*/ 468851 w 581445"/>
                <a:gd name="connsiteY0" fmla="*/ 107501 h 440379"/>
                <a:gd name="connsiteX1" fmla="*/ 496777 w 581445"/>
                <a:gd name="connsiteY1" fmla="*/ 107263 h 440379"/>
                <a:gd name="connsiteX2" fmla="*/ 503751 w 581445"/>
                <a:gd name="connsiteY2" fmla="*/ 102065 h 440379"/>
                <a:gd name="connsiteX3" fmla="*/ 564110 w 581445"/>
                <a:gd name="connsiteY3" fmla="*/ 86763 h 440379"/>
                <a:gd name="connsiteX4" fmla="*/ 571668 w 581445"/>
                <a:gd name="connsiteY4" fmla="*/ 147254 h 440379"/>
                <a:gd name="connsiteX5" fmla="*/ 505820 w 581445"/>
                <a:gd name="connsiteY5" fmla="*/ 141685 h 440379"/>
                <a:gd name="connsiteX6" fmla="*/ 490385 w 581445"/>
                <a:gd name="connsiteY6" fmla="*/ 133252 h 440379"/>
                <a:gd name="connsiteX7" fmla="*/ 469753 w 581445"/>
                <a:gd name="connsiteY7" fmla="*/ 133358 h 440379"/>
                <a:gd name="connsiteX8" fmla="*/ 469753 w 581445"/>
                <a:gd name="connsiteY8" fmla="*/ 219812 h 440379"/>
                <a:gd name="connsiteX9" fmla="*/ 497599 w 581445"/>
                <a:gd name="connsiteY9" fmla="*/ 219520 h 440379"/>
                <a:gd name="connsiteX10" fmla="*/ 504202 w 581445"/>
                <a:gd name="connsiteY10" fmla="*/ 213501 h 440379"/>
                <a:gd name="connsiteX11" fmla="*/ 551885 w 581445"/>
                <a:gd name="connsiteY11" fmla="*/ 193452 h 440379"/>
                <a:gd name="connsiteX12" fmla="*/ 581428 w 581445"/>
                <a:gd name="connsiteY12" fmla="*/ 234637 h 440379"/>
                <a:gd name="connsiteX13" fmla="*/ 548808 w 581445"/>
                <a:gd name="connsiteY13" fmla="*/ 273408 h 440379"/>
                <a:gd name="connsiteX14" fmla="*/ 505608 w 581445"/>
                <a:gd name="connsiteY14" fmla="*/ 253996 h 440379"/>
                <a:gd name="connsiteX15" fmla="*/ 491526 w 581445"/>
                <a:gd name="connsiteY15" fmla="*/ 246438 h 440379"/>
                <a:gd name="connsiteX16" fmla="*/ 468427 w 581445"/>
                <a:gd name="connsiteY16" fmla="*/ 246544 h 440379"/>
                <a:gd name="connsiteX17" fmla="*/ 468347 w 581445"/>
                <a:gd name="connsiteY17" fmla="*/ 278288 h 440379"/>
                <a:gd name="connsiteX18" fmla="*/ 403745 w 581445"/>
                <a:gd name="connsiteY18" fmla="*/ 382086 h 440379"/>
                <a:gd name="connsiteX19" fmla="*/ 309203 w 581445"/>
                <a:gd name="connsiteY19" fmla="*/ 434913 h 440379"/>
                <a:gd name="connsiteX20" fmla="*/ 275178 w 581445"/>
                <a:gd name="connsiteY20" fmla="*/ 436266 h 440379"/>
                <a:gd name="connsiteX21" fmla="*/ 173740 w 581445"/>
                <a:gd name="connsiteY21" fmla="*/ 379488 h 440379"/>
                <a:gd name="connsiteX22" fmla="*/ 112718 w 581445"/>
                <a:gd name="connsiteY22" fmla="*/ 269457 h 440379"/>
                <a:gd name="connsiteX23" fmla="*/ 112426 w 581445"/>
                <a:gd name="connsiteY23" fmla="*/ 249594 h 440379"/>
                <a:gd name="connsiteX24" fmla="*/ 111286 w 581445"/>
                <a:gd name="connsiteY24" fmla="*/ 246597 h 440379"/>
                <a:gd name="connsiteX25" fmla="*/ 84236 w 581445"/>
                <a:gd name="connsiteY25" fmla="*/ 246915 h 440379"/>
                <a:gd name="connsiteX26" fmla="*/ 76943 w 581445"/>
                <a:gd name="connsiteY26" fmla="*/ 253333 h 440379"/>
                <a:gd name="connsiteX27" fmla="*/ 22657 w 581445"/>
                <a:gd name="connsiteY27" fmla="*/ 269775 h 440379"/>
                <a:gd name="connsiteX28" fmla="*/ 4146 w 581445"/>
                <a:gd name="connsiteY28" fmla="*/ 215569 h 440379"/>
                <a:gd name="connsiteX29" fmla="*/ 36553 w 581445"/>
                <a:gd name="connsiteY29" fmla="*/ 192603 h 440379"/>
                <a:gd name="connsiteX30" fmla="*/ 74901 w 581445"/>
                <a:gd name="connsiteY30" fmla="*/ 210371 h 440379"/>
                <a:gd name="connsiteX31" fmla="*/ 93889 w 581445"/>
                <a:gd name="connsiteY31" fmla="*/ 220024 h 440379"/>
                <a:gd name="connsiteX32" fmla="*/ 112108 w 581445"/>
                <a:gd name="connsiteY32" fmla="*/ 219945 h 440379"/>
                <a:gd name="connsiteX33" fmla="*/ 112108 w 581445"/>
                <a:gd name="connsiteY33" fmla="*/ 133437 h 440379"/>
                <a:gd name="connsiteX34" fmla="*/ 84368 w 581445"/>
                <a:gd name="connsiteY34" fmla="*/ 133756 h 440379"/>
                <a:gd name="connsiteX35" fmla="*/ 77182 w 581445"/>
                <a:gd name="connsiteY35" fmla="*/ 140173 h 440379"/>
                <a:gd name="connsiteX36" fmla="*/ 27934 w 581445"/>
                <a:gd name="connsiteY36" fmla="*/ 159241 h 440379"/>
                <a:gd name="connsiteX37" fmla="*/ 487 w 581445"/>
                <a:gd name="connsiteY37" fmla="*/ 113998 h 440379"/>
                <a:gd name="connsiteX38" fmla="*/ 40770 w 581445"/>
                <a:gd name="connsiteY38" fmla="*/ 79602 h 440379"/>
                <a:gd name="connsiteX39" fmla="*/ 76545 w 581445"/>
                <a:gd name="connsiteY39" fmla="*/ 100526 h 440379"/>
                <a:gd name="connsiteX40" fmla="*/ 88718 w 581445"/>
                <a:gd name="connsiteY40" fmla="*/ 107740 h 440379"/>
                <a:gd name="connsiteX41" fmla="*/ 112851 w 581445"/>
                <a:gd name="connsiteY41" fmla="*/ 107607 h 440379"/>
                <a:gd name="connsiteX42" fmla="*/ 112904 w 581445"/>
                <a:gd name="connsiteY42" fmla="*/ 91298 h 440379"/>
                <a:gd name="connsiteX43" fmla="*/ 137487 w 581445"/>
                <a:gd name="connsiteY43" fmla="*/ 63823 h 440379"/>
                <a:gd name="connsiteX44" fmla="*/ 236963 w 581445"/>
                <a:gd name="connsiteY44" fmla="*/ 31575 h 440379"/>
                <a:gd name="connsiteX45" fmla="*/ 272208 w 581445"/>
                <a:gd name="connsiteY45" fmla="*/ 7548 h 440379"/>
                <a:gd name="connsiteX46" fmla="*/ 307664 w 581445"/>
                <a:gd name="connsiteY46" fmla="*/ 6488 h 440379"/>
                <a:gd name="connsiteX47" fmla="*/ 440157 w 581445"/>
                <a:gd name="connsiteY47" fmla="*/ 63240 h 440379"/>
                <a:gd name="connsiteX48" fmla="*/ 468904 w 581445"/>
                <a:gd name="connsiteY48" fmla="*/ 97185 h 440379"/>
                <a:gd name="connsiteX49" fmla="*/ 468851 w 581445"/>
                <a:gd name="connsiteY49" fmla="*/ 107501 h 440379"/>
                <a:gd name="connsiteX50" fmla="*/ 139423 w 581445"/>
                <a:gd name="connsiteY50" fmla="*/ 89786 h 440379"/>
                <a:gd name="connsiteX51" fmla="*/ 138707 w 581445"/>
                <a:gd name="connsiteY51" fmla="*/ 93950 h 440379"/>
                <a:gd name="connsiteX52" fmla="*/ 138787 w 581445"/>
                <a:gd name="connsiteY52" fmla="*/ 271897 h 440379"/>
                <a:gd name="connsiteX53" fmla="*/ 192781 w 581445"/>
                <a:gd name="connsiteY53" fmla="*/ 360340 h 440379"/>
                <a:gd name="connsiteX54" fmla="*/ 283001 w 581445"/>
                <a:gd name="connsiteY54" fmla="*/ 410675 h 440379"/>
                <a:gd name="connsiteX55" fmla="*/ 298489 w 581445"/>
                <a:gd name="connsiteY55" fmla="*/ 410728 h 440379"/>
                <a:gd name="connsiteX56" fmla="*/ 387011 w 581445"/>
                <a:gd name="connsiteY56" fmla="*/ 361427 h 440379"/>
                <a:gd name="connsiteX57" fmla="*/ 443021 w 581445"/>
                <a:gd name="connsiteY57" fmla="*/ 266010 h 440379"/>
                <a:gd name="connsiteX58" fmla="*/ 442968 w 581445"/>
                <a:gd name="connsiteY58" fmla="*/ 100977 h 440379"/>
                <a:gd name="connsiteX59" fmla="*/ 442968 w 581445"/>
                <a:gd name="connsiteY59" fmla="*/ 89786 h 440379"/>
                <a:gd name="connsiteX60" fmla="*/ 290745 w 581445"/>
                <a:gd name="connsiteY60" fmla="*/ 26218 h 440379"/>
                <a:gd name="connsiteX61" fmla="*/ 139423 w 581445"/>
                <a:gd name="connsiteY61" fmla="*/ 89786 h 440379"/>
                <a:gd name="connsiteX62" fmla="*/ 55886 w 581445"/>
                <a:gd name="connsiteY62" fmla="*/ 121424 h 440379"/>
                <a:gd name="connsiteX63" fmla="*/ 42547 w 581445"/>
                <a:gd name="connsiteY63" fmla="*/ 105671 h 440379"/>
                <a:gd name="connsiteX64" fmla="*/ 26290 w 581445"/>
                <a:gd name="connsiteY64" fmla="*/ 119488 h 440379"/>
                <a:gd name="connsiteX65" fmla="*/ 39630 w 581445"/>
                <a:gd name="connsiteY65" fmla="*/ 135188 h 440379"/>
                <a:gd name="connsiteX66" fmla="*/ 55886 w 581445"/>
                <a:gd name="connsiteY66" fmla="*/ 121424 h 440379"/>
                <a:gd name="connsiteX67" fmla="*/ 555279 w 581445"/>
                <a:gd name="connsiteY67" fmla="*/ 120867 h 440379"/>
                <a:gd name="connsiteX68" fmla="*/ 541356 w 581445"/>
                <a:gd name="connsiteY68" fmla="*/ 105645 h 440379"/>
                <a:gd name="connsiteX69" fmla="*/ 525604 w 581445"/>
                <a:gd name="connsiteY69" fmla="*/ 120045 h 440379"/>
                <a:gd name="connsiteX70" fmla="*/ 539553 w 581445"/>
                <a:gd name="connsiteY70" fmla="*/ 135214 h 440379"/>
                <a:gd name="connsiteX71" fmla="*/ 555279 w 581445"/>
                <a:gd name="connsiteY71" fmla="*/ 120867 h 440379"/>
                <a:gd name="connsiteX72" fmla="*/ 41115 w 581445"/>
                <a:gd name="connsiteY72" fmla="*/ 218168 h 440379"/>
                <a:gd name="connsiteX73" fmla="*/ 26317 w 581445"/>
                <a:gd name="connsiteY73" fmla="*/ 232515 h 440379"/>
                <a:gd name="connsiteX74" fmla="*/ 41088 w 581445"/>
                <a:gd name="connsiteY74" fmla="*/ 248162 h 440379"/>
                <a:gd name="connsiteX75" fmla="*/ 55886 w 581445"/>
                <a:gd name="connsiteY75" fmla="*/ 232515 h 440379"/>
                <a:gd name="connsiteX76" fmla="*/ 41115 w 581445"/>
                <a:gd name="connsiteY76" fmla="*/ 218168 h 440379"/>
                <a:gd name="connsiteX77" fmla="*/ 555253 w 581445"/>
                <a:gd name="connsiteY77" fmla="*/ 233258 h 440379"/>
                <a:gd name="connsiteX78" fmla="*/ 541171 w 581445"/>
                <a:gd name="connsiteY78" fmla="*/ 218301 h 440379"/>
                <a:gd name="connsiteX79" fmla="*/ 525657 w 581445"/>
                <a:gd name="connsiteY79" fmla="*/ 232807 h 440379"/>
                <a:gd name="connsiteX80" fmla="*/ 540720 w 581445"/>
                <a:gd name="connsiteY80" fmla="*/ 248135 h 440379"/>
                <a:gd name="connsiteX81" fmla="*/ 555253 w 581445"/>
                <a:gd name="connsiteY81" fmla="*/ 233258 h 4403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Lst>
              <a:rect l="l" t="t" r="r" b="b"/>
              <a:pathLst>
                <a:path w="581445" h="440379">
                  <a:moveTo>
                    <a:pt x="468851" y="107501"/>
                  </a:moveTo>
                  <a:cubicBezTo>
                    <a:pt x="479008" y="107501"/>
                    <a:pt x="487919" y="107872"/>
                    <a:pt x="496777" y="107263"/>
                  </a:cubicBezTo>
                  <a:cubicBezTo>
                    <a:pt x="499243" y="107077"/>
                    <a:pt x="502399" y="104425"/>
                    <a:pt x="503751" y="102065"/>
                  </a:cubicBezTo>
                  <a:cubicBezTo>
                    <a:pt x="516666" y="79443"/>
                    <a:pt x="543213" y="72601"/>
                    <a:pt x="564110" y="86763"/>
                  </a:cubicBezTo>
                  <a:cubicBezTo>
                    <a:pt x="583761" y="100076"/>
                    <a:pt x="587209" y="127603"/>
                    <a:pt x="571668" y="147254"/>
                  </a:cubicBezTo>
                  <a:cubicBezTo>
                    <a:pt x="554934" y="168417"/>
                    <a:pt x="518867" y="165765"/>
                    <a:pt x="505820" y="141685"/>
                  </a:cubicBezTo>
                  <a:cubicBezTo>
                    <a:pt x="501921" y="134472"/>
                    <a:pt x="497572" y="132774"/>
                    <a:pt x="490385" y="133252"/>
                  </a:cubicBezTo>
                  <a:cubicBezTo>
                    <a:pt x="483835" y="133703"/>
                    <a:pt x="477205" y="133358"/>
                    <a:pt x="469753" y="133358"/>
                  </a:cubicBezTo>
                  <a:cubicBezTo>
                    <a:pt x="469753" y="162158"/>
                    <a:pt x="469753" y="190349"/>
                    <a:pt x="469753" y="219812"/>
                  </a:cubicBezTo>
                  <a:cubicBezTo>
                    <a:pt x="479274" y="219812"/>
                    <a:pt x="488476" y="220236"/>
                    <a:pt x="497599" y="219520"/>
                  </a:cubicBezTo>
                  <a:cubicBezTo>
                    <a:pt x="499959" y="219335"/>
                    <a:pt x="502717" y="216020"/>
                    <a:pt x="504202" y="213501"/>
                  </a:cubicBezTo>
                  <a:cubicBezTo>
                    <a:pt x="513988" y="196607"/>
                    <a:pt x="533506" y="188254"/>
                    <a:pt x="551885" y="193452"/>
                  </a:cubicBezTo>
                  <a:cubicBezTo>
                    <a:pt x="569918" y="198543"/>
                    <a:pt x="581984" y="215330"/>
                    <a:pt x="581428" y="234637"/>
                  </a:cubicBezTo>
                  <a:cubicBezTo>
                    <a:pt x="580897" y="253439"/>
                    <a:pt x="567531" y="269298"/>
                    <a:pt x="548808" y="273408"/>
                  </a:cubicBezTo>
                  <a:cubicBezTo>
                    <a:pt x="532260" y="277015"/>
                    <a:pt x="514094" y="269484"/>
                    <a:pt x="505608" y="253996"/>
                  </a:cubicBezTo>
                  <a:cubicBezTo>
                    <a:pt x="502081" y="247578"/>
                    <a:pt x="498050" y="246014"/>
                    <a:pt x="491526" y="246438"/>
                  </a:cubicBezTo>
                  <a:cubicBezTo>
                    <a:pt x="484365" y="246889"/>
                    <a:pt x="477125" y="246544"/>
                    <a:pt x="468427" y="246544"/>
                  </a:cubicBezTo>
                  <a:cubicBezTo>
                    <a:pt x="468427" y="257895"/>
                    <a:pt x="468851" y="268131"/>
                    <a:pt x="468347" y="278288"/>
                  </a:cubicBezTo>
                  <a:cubicBezTo>
                    <a:pt x="466014" y="324751"/>
                    <a:pt x="443923" y="359200"/>
                    <a:pt x="403745" y="382086"/>
                  </a:cubicBezTo>
                  <a:cubicBezTo>
                    <a:pt x="372373" y="399934"/>
                    <a:pt x="340682" y="417225"/>
                    <a:pt x="309203" y="434913"/>
                  </a:cubicBezTo>
                  <a:cubicBezTo>
                    <a:pt x="297985" y="441199"/>
                    <a:pt x="286661" y="442604"/>
                    <a:pt x="275178" y="436266"/>
                  </a:cubicBezTo>
                  <a:cubicBezTo>
                    <a:pt x="241286" y="417490"/>
                    <a:pt x="207075" y="399218"/>
                    <a:pt x="173740" y="379488"/>
                  </a:cubicBezTo>
                  <a:cubicBezTo>
                    <a:pt x="132290" y="354930"/>
                    <a:pt x="113142" y="317193"/>
                    <a:pt x="112718" y="269457"/>
                  </a:cubicBezTo>
                  <a:cubicBezTo>
                    <a:pt x="112665" y="262827"/>
                    <a:pt x="112559" y="256197"/>
                    <a:pt x="112426" y="249594"/>
                  </a:cubicBezTo>
                  <a:cubicBezTo>
                    <a:pt x="112426" y="248984"/>
                    <a:pt x="112002" y="248400"/>
                    <a:pt x="111286" y="246597"/>
                  </a:cubicBezTo>
                  <a:cubicBezTo>
                    <a:pt x="102587" y="246597"/>
                    <a:pt x="93359" y="246120"/>
                    <a:pt x="84236" y="246915"/>
                  </a:cubicBezTo>
                  <a:cubicBezTo>
                    <a:pt x="81610" y="247154"/>
                    <a:pt x="78587" y="250628"/>
                    <a:pt x="76943" y="253333"/>
                  </a:cubicBezTo>
                  <a:cubicBezTo>
                    <a:pt x="65142" y="272666"/>
                    <a:pt x="41804" y="279879"/>
                    <a:pt x="22657" y="269775"/>
                  </a:cubicBezTo>
                  <a:cubicBezTo>
                    <a:pt x="2422" y="259088"/>
                    <a:pt x="-5533" y="236361"/>
                    <a:pt x="4146" y="215569"/>
                  </a:cubicBezTo>
                  <a:cubicBezTo>
                    <a:pt x="10484" y="201911"/>
                    <a:pt x="21517" y="194168"/>
                    <a:pt x="36553" y="192603"/>
                  </a:cubicBezTo>
                  <a:cubicBezTo>
                    <a:pt x="52810" y="190906"/>
                    <a:pt x="66812" y="196501"/>
                    <a:pt x="74901" y="210371"/>
                  </a:cubicBezTo>
                  <a:cubicBezTo>
                    <a:pt x="79913" y="218964"/>
                    <a:pt x="85403" y="220714"/>
                    <a:pt x="93889" y="220024"/>
                  </a:cubicBezTo>
                  <a:cubicBezTo>
                    <a:pt x="99723" y="219573"/>
                    <a:pt x="105611" y="219945"/>
                    <a:pt x="112108" y="219945"/>
                  </a:cubicBezTo>
                  <a:cubicBezTo>
                    <a:pt x="112108" y="190667"/>
                    <a:pt x="112108" y="162662"/>
                    <a:pt x="112108" y="133437"/>
                  </a:cubicBezTo>
                  <a:cubicBezTo>
                    <a:pt x="102720" y="133437"/>
                    <a:pt x="93491" y="132960"/>
                    <a:pt x="84368" y="133756"/>
                  </a:cubicBezTo>
                  <a:cubicBezTo>
                    <a:pt x="81769" y="133968"/>
                    <a:pt x="78720" y="137442"/>
                    <a:pt x="77182" y="140173"/>
                  </a:cubicBezTo>
                  <a:cubicBezTo>
                    <a:pt x="66945" y="158260"/>
                    <a:pt x="47426" y="165977"/>
                    <a:pt x="27934" y="159241"/>
                  </a:cubicBezTo>
                  <a:cubicBezTo>
                    <a:pt x="8761" y="152611"/>
                    <a:pt x="-2537" y="133994"/>
                    <a:pt x="487" y="113998"/>
                  </a:cubicBezTo>
                  <a:cubicBezTo>
                    <a:pt x="3404" y="94639"/>
                    <a:pt x="20748" y="79496"/>
                    <a:pt x="40770" y="79602"/>
                  </a:cubicBezTo>
                  <a:cubicBezTo>
                    <a:pt x="56523" y="79682"/>
                    <a:pt x="69067" y="86524"/>
                    <a:pt x="76545" y="100526"/>
                  </a:cubicBezTo>
                  <a:cubicBezTo>
                    <a:pt x="79489" y="106016"/>
                    <a:pt x="82539" y="108217"/>
                    <a:pt x="88718" y="107740"/>
                  </a:cubicBezTo>
                  <a:cubicBezTo>
                    <a:pt x="96249" y="107156"/>
                    <a:pt x="103860" y="107607"/>
                    <a:pt x="112851" y="107607"/>
                  </a:cubicBezTo>
                  <a:cubicBezTo>
                    <a:pt x="112851" y="101640"/>
                    <a:pt x="112612" y="96442"/>
                    <a:pt x="112904" y="91298"/>
                  </a:cubicBezTo>
                  <a:cubicBezTo>
                    <a:pt x="113832" y="75333"/>
                    <a:pt x="121814" y="66183"/>
                    <a:pt x="137487" y="63823"/>
                  </a:cubicBezTo>
                  <a:cubicBezTo>
                    <a:pt x="172440" y="58519"/>
                    <a:pt x="206227" y="49529"/>
                    <a:pt x="236963" y="31575"/>
                  </a:cubicBezTo>
                  <a:cubicBezTo>
                    <a:pt x="249215" y="24415"/>
                    <a:pt x="260725" y="15902"/>
                    <a:pt x="272208" y="7548"/>
                  </a:cubicBezTo>
                  <a:cubicBezTo>
                    <a:pt x="284911" y="-1681"/>
                    <a:pt x="296128" y="-2927"/>
                    <a:pt x="307664" y="6488"/>
                  </a:cubicBezTo>
                  <a:cubicBezTo>
                    <a:pt x="346463" y="38152"/>
                    <a:pt x="391069" y="55549"/>
                    <a:pt x="440157" y="63240"/>
                  </a:cubicBezTo>
                  <a:cubicBezTo>
                    <a:pt x="462991" y="66820"/>
                    <a:pt x="468613" y="74351"/>
                    <a:pt x="468904" y="97185"/>
                  </a:cubicBezTo>
                  <a:cubicBezTo>
                    <a:pt x="468878" y="100049"/>
                    <a:pt x="468851" y="103019"/>
                    <a:pt x="468851" y="107501"/>
                  </a:cubicBezTo>
                  <a:close/>
                  <a:moveTo>
                    <a:pt x="139423" y="89786"/>
                  </a:moveTo>
                  <a:cubicBezTo>
                    <a:pt x="139026" y="92040"/>
                    <a:pt x="138707" y="92995"/>
                    <a:pt x="138707" y="93950"/>
                  </a:cubicBezTo>
                  <a:cubicBezTo>
                    <a:pt x="138654" y="153274"/>
                    <a:pt x="138203" y="212599"/>
                    <a:pt x="138787" y="271897"/>
                  </a:cubicBezTo>
                  <a:cubicBezTo>
                    <a:pt x="139185" y="311676"/>
                    <a:pt x="157616" y="341193"/>
                    <a:pt x="192781" y="360340"/>
                  </a:cubicBezTo>
                  <a:cubicBezTo>
                    <a:pt x="223014" y="376809"/>
                    <a:pt x="253060" y="393676"/>
                    <a:pt x="283001" y="410675"/>
                  </a:cubicBezTo>
                  <a:cubicBezTo>
                    <a:pt x="288597" y="413857"/>
                    <a:pt x="292866" y="413910"/>
                    <a:pt x="298489" y="410728"/>
                  </a:cubicBezTo>
                  <a:cubicBezTo>
                    <a:pt x="327846" y="394047"/>
                    <a:pt x="357256" y="377392"/>
                    <a:pt x="387011" y="361427"/>
                  </a:cubicBezTo>
                  <a:cubicBezTo>
                    <a:pt x="425279" y="340901"/>
                    <a:pt x="443207" y="309024"/>
                    <a:pt x="443021" y="266010"/>
                  </a:cubicBezTo>
                  <a:cubicBezTo>
                    <a:pt x="442782" y="211008"/>
                    <a:pt x="442968" y="155979"/>
                    <a:pt x="442968" y="100977"/>
                  </a:cubicBezTo>
                  <a:cubicBezTo>
                    <a:pt x="442968" y="97450"/>
                    <a:pt x="442968" y="93896"/>
                    <a:pt x="442968" y="89786"/>
                  </a:cubicBezTo>
                  <a:cubicBezTo>
                    <a:pt x="385871" y="82440"/>
                    <a:pt x="335059" y="62603"/>
                    <a:pt x="290745" y="26218"/>
                  </a:cubicBezTo>
                  <a:cubicBezTo>
                    <a:pt x="246616" y="62736"/>
                    <a:pt x="195698" y="82334"/>
                    <a:pt x="139423" y="89786"/>
                  </a:cubicBezTo>
                  <a:close/>
                  <a:moveTo>
                    <a:pt x="55886" y="121424"/>
                  </a:moveTo>
                  <a:cubicBezTo>
                    <a:pt x="56390" y="113680"/>
                    <a:pt x="50238" y="106414"/>
                    <a:pt x="42547" y="105671"/>
                  </a:cubicBezTo>
                  <a:cubicBezTo>
                    <a:pt x="34299" y="104876"/>
                    <a:pt x="26794" y="111240"/>
                    <a:pt x="26290" y="119488"/>
                  </a:cubicBezTo>
                  <a:cubicBezTo>
                    <a:pt x="25786" y="127444"/>
                    <a:pt x="31727" y="134445"/>
                    <a:pt x="39630" y="135188"/>
                  </a:cubicBezTo>
                  <a:cubicBezTo>
                    <a:pt x="48116" y="135957"/>
                    <a:pt x="55356" y="129831"/>
                    <a:pt x="55886" y="121424"/>
                  </a:cubicBezTo>
                  <a:close/>
                  <a:moveTo>
                    <a:pt x="555279" y="120867"/>
                  </a:moveTo>
                  <a:cubicBezTo>
                    <a:pt x="555491" y="113097"/>
                    <a:pt x="549100" y="106096"/>
                    <a:pt x="541356" y="105645"/>
                  </a:cubicBezTo>
                  <a:cubicBezTo>
                    <a:pt x="533162" y="105167"/>
                    <a:pt x="525816" y="111877"/>
                    <a:pt x="525604" y="120045"/>
                  </a:cubicBezTo>
                  <a:cubicBezTo>
                    <a:pt x="525391" y="128027"/>
                    <a:pt x="531570" y="134763"/>
                    <a:pt x="539553" y="135214"/>
                  </a:cubicBezTo>
                  <a:cubicBezTo>
                    <a:pt x="547960" y="135692"/>
                    <a:pt x="555067" y="129221"/>
                    <a:pt x="555279" y="120867"/>
                  </a:cubicBezTo>
                  <a:close/>
                  <a:moveTo>
                    <a:pt x="41115" y="218168"/>
                  </a:moveTo>
                  <a:cubicBezTo>
                    <a:pt x="33344" y="218168"/>
                    <a:pt x="26582" y="224718"/>
                    <a:pt x="26317" y="232515"/>
                  </a:cubicBezTo>
                  <a:cubicBezTo>
                    <a:pt x="26052" y="240444"/>
                    <a:pt x="33344" y="248162"/>
                    <a:pt x="41088" y="248162"/>
                  </a:cubicBezTo>
                  <a:cubicBezTo>
                    <a:pt x="48832" y="248162"/>
                    <a:pt x="56151" y="240444"/>
                    <a:pt x="55886" y="232515"/>
                  </a:cubicBezTo>
                  <a:cubicBezTo>
                    <a:pt x="55648" y="224745"/>
                    <a:pt x="48885" y="218168"/>
                    <a:pt x="41115" y="218168"/>
                  </a:cubicBezTo>
                  <a:close/>
                  <a:moveTo>
                    <a:pt x="555253" y="233258"/>
                  </a:moveTo>
                  <a:cubicBezTo>
                    <a:pt x="555412" y="225461"/>
                    <a:pt x="548967" y="218619"/>
                    <a:pt x="541171" y="218301"/>
                  </a:cubicBezTo>
                  <a:cubicBezTo>
                    <a:pt x="532870" y="217956"/>
                    <a:pt x="525763" y="224586"/>
                    <a:pt x="525657" y="232807"/>
                  </a:cubicBezTo>
                  <a:cubicBezTo>
                    <a:pt x="525551" y="240816"/>
                    <a:pt x="532923" y="248321"/>
                    <a:pt x="540720" y="248135"/>
                  </a:cubicBezTo>
                  <a:cubicBezTo>
                    <a:pt x="548172" y="247950"/>
                    <a:pt x="555093" y="240869"/>
                    <a:pt x="555253" y="233258"/>
                  </a:cubicBezTo>
                  <a:close/>
                </a:path>
              </a:pathLst>
            </a:custGeom>
            <a:grpFill/>
            <a:ln w="2652" cap="flat">
              <a:solidFill>
                <a:srgbClr val="795696"/>
              </a:solidFill>
              <a:prstDash val="solid"/>
              <a:miter/>
            </a:ln>
          </p:spPr>
          <p:txBody>
            <a:bodyPr rtlCol="0" anchor="ct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微软雅黑" panose="020B0503020204020204" pitchFamily="34" charset="-122"/>
                <a:ea typeface="微软雅黑" panose="020B0503020204020204" pitchFamily="34" charset="-122"/>
              </a:endParaRPr>
            </a:p>
          </p:txBody>
        </p:sp>
        <p:sp>
          <p:nvSpPr>
            <p:cNvPr id="127" name="任意多边形: 形状 126"/>
            <p:cNvSpPr/>
            <p:nvPr/>
          </p:nvSpPr>
          <p:spPr>
            <a:xfrm>
              <a:off x="1094048" y="2510921"/>
              <a:ext cx="243510" cy="306129"/>
            </a:xfrm>
            <a:custGeom>
              <a:avLst/>
              <a:gdLst>
                <a:gd name="connsiteX0" fmla="*/ 40 w 243510"/>
                <a:gd name="connsiteY0" fmla="*/ 138452 h 306129"/>
                <a:gd name="connsiteX1" fmla="*/ 67 w 243510"/>
                <a:gd name="connsiteY1" fmla="*/ 70853 h 306129"/>
                <a:gd name="connsiteX2" fmla="*/ 22847 w 243510"/>
                <a:gd name="connsiteY2" fmla="*/ 40382 h 306129"/>
                <a:gd name="connsiteX3" fmla="*/ 106517 w 243510"/>
                <a:gd name="connsiteY3" fmla="*/ 4554 h 306129"/>
                <a:gd name="connsiteX4" fmla="*/ 137359 w 243510"/>
                <a:gd name="connsiteY4" fmla="*/ 4819 h 306129"/>
                <a:gd name="connsiteX5" fmla="*/ 220127 w 243510"/>
                <a:gd name="connsiteY5" fmla="*/ 40223 h 306129"/>
                <a:gd name="connsiteX6" fmla="*/ 243359 w 243510"/>
                <a:gd name="connsiteY6" fmla="*/ 71383 h 306129"/>
                <a:gd name="connsiteX7" fmla="*/ 243279 w 243510"/>
                <a:gd name="connsiteY7" fmla="*/ 94243 h 306129"/>
                <a:gd name="connsiteX8" fmla="*/ 231239 w 243510"/>
                <a:gd name="connsiteY8" fmla="*/ 107238 h 306129"/>
                <a:gd name="connsiteX9" fmla="*/ 217926 w 243510"/>
                <a:gd name="connsiteY9" fmla="*/ 95702 h 306129"/>
                <a:gd name="connsiteX10" fmla="*/ 217581 w 243510"/>
                <a:gd name="connsiteY10" fmla="*/ 74884 h 306129"/>
                <a:gd name="connsiteX11" fmla="*/ 209254 w 243510"/>
                <a:gd name="connsiteY11" fmla="*/ 64038 h 306129"/>
                <a:gd name="connsiteX12" fmla="*/ 127202 w 243510"/>
                <a:gd name="connsiteY12" fmla="*/ 29403 h 306129"/>
                <a:gd name="connsiteX13" fmla="*/ 115905 w 243510"/>
                <a:gd name="connsiteY13" fmla="*/ 29562 h 306129"/>
                <a:gd name="connsiteX14" fmla="*/ 33826 w 243510"/>
                <a:gd name="connsiteY14" fmla="*/ 64090 h 306129"/>
                <a:gd name="connsiteX15" fmla="*/ 25870 w 243510"/>
                <a:gd name="connsiteY15" fmla="*/ 75202 h 306129"/>
                <a:gd name="connsiteX16" fmla="*/ 25950 w 243510"/>
                <a:gd name="connsiteY16" fmla="*/ 200455 h 306129"/>
                <a:gd name="connsiteX17" fmla="*/ 47696 w 243510"/>
                <a:gd name="connsiteY17" fmla="*/ 239041 h 306129"/>
                <a:gd name="connsiteX18" fmla="*/ 117178 w 243510"/>
                <a:gd name="connsiteY18" fmla="*/ 277574 h 306129"/>
                <a:gd name="connsiteX19" fmla="*/ 126884 w 243510"/>
                <a:gd name="connsiteY19" fmla="*/ 277229 h 306129"/>
                <a:gd name="connsiteX20" fmla="*/ 194695 w 243510"/>
                <a:gd name="connsiteY20" fmla="*/ 239757 h 306129"/>
                <a:gd name="connsiteX21" fmla="*/ 217528 w 243510"/>
                <a:gd name="connsiteY21" fmla="*/ 199765 h 306129"/>
                <a:gd name="connsiteX22" fmla="*/ 217926 w 243510"/>
                <a:gd name="connsiteY22" fmla="*/ 157069 h 306129"/>
                <a:gd name="connsiteX23" fmla="*/ 227208 w 243510"/>
                <a:gd name="connsiteY23" fmla="*/ 143835 h 306129"/>
                <a:gd name="connsiteX24" fmla="*/ 240733 w 243510"/>
                <a:gd name="connsiteY24" fmla="*/ 148556 h 306129"/>
                <a:gd name="connsiteX25" fmla="*/ 243279 w 243510"/>
                <a:gd name="connsiteY25" fmla="*/ 158633 h 306129"/>
                <a:gd name="connsiteX26" fmla="*/ 243279 w 243510"/>
                <a:gd name="connsiteY26" fmla="*/ 204353 h 306129"/>
                <a:gd name="connsiteX27" fmla="*/ 212994 w 243510"/>
                <a:gd name="connsiteY27" fmla="*/ 259196 h 306129"/>
                <a:gd name="connsiteX28" fmla="*/ 135874 w 243510"/>
                <a:gd name="connsiteY28" fmla="*/ 302344 h 306129"/>
                <a:gd name="connsiteX29" fmla="*/ 106411 w 243510"/>
                <a:gd name="connsiteY29" fmla="*/ 301840 h 306129"/>
                <a:gd name="connsiteX30" fmla="*/ 32712 w 243510"/>
                <a:gd name="connsiteY30" fmla="*/ 260681 h 306129"/>
                <a:gd name="connsiteX31" fmla="*/ 93 w 243510"/>
                <a:gd name="connsiteY31" fmla="*/ 202073 h 306129"/>
                <a:gd name="connsiteX32" fmla="*/ 40 w 243510"/>
                <a:gd name="connsiteY32" fmla="*/ 138452 h 3061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43510" h="306129">
                  <a:moveTo>
                    <a:pt x="40" y="138452"/>
                  </a:moveTo>
                  <a:cubicBezTo>
                    <a:pt x="40" y="115910"/>
                    <a:pt x="-66" y="93395"/>
                    <a:pt x="67" y="70853"/>
                  </a:cubicBezTo>
                  <a:cubicBezTo>
                    <a:pt x="173" y="53827"/>
                    <a:pt x="6352" y="44652"/>
                    <a:pt x="22847" y="40382"/>
                  </a:cubicBezTo>
                  <a:cubicBezTo>
                    <a:pt x="52629" y="32665"/>
                    <a:pt x="80236" y="20227"/>
                    <a:pt x="106517" y="4554"/>
                  </a:cubicBezTo>
                  <a:cubicBezTo>
                    <a:pt x="117045" y="-1705"/>
                    <a:pt x="126911" y="-1413"/>
                    <a:pt x="137359" y="4819"/>
                  </a:cubicBezTo>
                  <a:cubicBezTo>
                    <a:pt x="163349" y="20280"/>
                    <a:pt x="190637" y="32638"/>
                    <a:pt x="220127" y="40223"/>
                  </a:cubicBezTo>
                  <a:cubicBezTo>
                    <a:pt x="237047" y="44572"/>
                    <a:pt x="243173" y="53748"/>
                    <a:pt x="243359" y="71383"/>
                  </a:cubicBezTo>
                  <a:cubicBezTo>
                    <a:pt x="243438" y="78995"/>
                    <a:pt x="243438" y="86632"/>
                    <a:pt x="243279" y="94243"/>
                  </a:cubicBezTo>
                  <a:cubicBezTo>
                    <a:pt x="243120" y="102040"/>
                    <a:pt x="239168" y="106761"/>
                    <a:pt x="231239" y="107238"/>
                  </a:cubicBezTo>
                  <a:cubicBezTo>
                    <a:pt x="223257" y="107715"/>
                    <a:pt x="218642" y="103393"/>
                    <a:pt x="217926" y="95702"/>
                  </a:cubicBezTo>
                  <a:cubicBezTo>
                    <a:pt x="217263" y="88807"/>
                    <a:pt x="216998" y="81779"/>
                    <a:pt x="217581" y="74884"/>
                  </a:cubicBezTo>
                  <a:cubicBezTo>
                    <a:pt x="218138" y="68175"/>
                    <a:pt x="215274" y="65629"/>
                    <a:pt x="209254" y="64038"/>
                  </a:cubicBezTo>
                  <a:cubicBezTo>
                    <a:pt x="180295" y="56373"/>
                    <a:pt x="153032" y="44652"/>
                    <a:pt x="127202" y="29403"/>
                  </a:cubicBezTo>
                  <a:cubicBezTo>
                    <a:pt x="124365" y="27732"/>
                    <a:pt x="118769" y="27838"/>
                    <a:pt x="115905" y="29562"/>
                  </a:cubicBezTo>
                  <a:cubicBezTo>
                    <a:pt x="90101" y="44837"/>
                    <a:pt x="62812" y="56532"/>
                    <a:pt x="33826" y="64090"/>
                  </a:cubicBezTo>
                  <a:cubicBezTo>
                    <a:pt x="27409" y="65761"/>
                    <a:pt x="25817" y="68891"/>
                    <a:pt x="25870" y="75202"/>
                  </a:cubicBezTo>
                  <a:cubicBezTo>
                    <a:pt x="26136" y="116944"/>
                    <a:pt x="26162" y="158713"/>
                    <a:pt x="25950" y="200455"/>
                  </a:cubicBezTo>
                  <a:cubicBezTo>
                    <a:pt x="25870" y="217666"/>
                    <a:pt x="33031" y="230634"/>
                    <a:pt x="47696" y="239041"/>
                  </a:cubicBezTo>
                  <a:cubicBezTo>
                    <a:pt x="70662" y="252248"/>
                    <a:pt x="93867" y="265030"/>
                    <a:pt x="117178" y="277574"/>
                  </a:cubicBezTo>
                  <a:cubicBezTo>
                    <a:pt x="119697" y="278927"/>
                    <a:pt x="124285" y="278635"/>
                    <a:pt x="126884" y="277229"/>
                  </a:cubicBezTo>
                  <a:cubicBezTo>
                    <a:pt x="149638" y="265004"/>
                    <a:pt x="172233" y="252487"/>
                    <a:pt x="194695" y="239757"/>
                  </a:cubicBezTo>
                  <a:cubicBezTo>
                    <a:pt x="210076" y="231032"/>
                    <a:pt x="217953" y="217825"/>
                    <a:pt x="217528" y="199765"/>
                  </a:cubicBezTo>
                  <a:cubicBezTo>
                    <a:pt x="217184" y="185524"/>
                    <a:pt x="216706" y="171204"/>
                    <a:pt x="217926" y="157069"/>
                  </a:cubicBezTo>
                  <a:cubicBezTo>
                    <a:pt x="218351" y="152216"/>
                    <a:pt x="222859" y="145983"/>
                    <a:pt x="227208" y="143835"/>
                  </a:cubicBezTo>
                  <a:cubicBezTo>
                    <a:pt x="230337" y="142297"/>
                    <a:pt x="236941" y="145692"/>
                    <a:pt x="240733" y="148556"/>
                  </a:cubicBezTo>
                  <a:cubicBezTo>
                    <a:pt x="242908" y="150200"/>
                    <a:pt x="243226" y="155159"/>
                    <a:pt x="243279" y="158633"/>
                  </a:cubicBezTo>
                  <a:cubicBezTo>
                    <a:pt x="243518" y="173882"/>
                    <a:pt x="243650" y="189131"/>
                    <a:pt x="243279" y="204353"/>
                  </a:cubicBezTo>
                  <a:cubicBezTo>
                    <a:pt x="242696" y="227797"/>
                    <a:pt x="233361" y="247077"/>
                    <a:pt x="212994" y="259196"/>
                  </a:cubicBezTo>
                  <a:cubicBezTo>
                    <a:pt x="187694" y="274259"/>
                    <a:pt x="161651" y="288103"/>
                    <a:pt x="135874" y="302344"/>
                  </a:cubicBezTo>
                  <a:cubicBezTo>
                    <a:pt x="126062" y="307754"/>
                    <a:pt x="116064" y="307170"/>
                    <a:pt x="106411" y="301840"/>
                  </a:cubicBezTo>
                  <a:cubicBezTo>
                    <a:pt x="81774" y="288235"/>
                    <a:pt x="57031" y="274816"/>
                    <a:pt x="32712" y="260681"/>
                  </a:cubicBezTo>
                  <a:cubicBezTo>
                    <a:pt x="10436" y="247740"/>
                    <a:pt x="252" y="227532"/>
                    <a:pt x="93" y="202073"/>
                  </a:cubicBezTo>
                  <a:cubicBezTo>
                    <a:pt x="-66" y="180883"/>
                    <a:pt x="40" y="159668"/>
                    <a:pt x="40" y="138452"/>
                  </a:cubicBezTo>
                  <a:close/>
                </a:path>
              </a:pathLst>
            </a:custGeom>
            <a:grpFill/>
            <a:ln w="2652" cap="flat">
              <a:solidFill>
                <a:srgbClr val="795696"/>
              </a:solidFill>
              <a:prstDash val="solid"/>
              <a:miter/>
            </a:ln>
          </p:spPr>
          <p:txBody>
            <a:bodyPr rtlCol="0" anchor="ct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微软雅黑" panose="020B0503020204020204" pitchFamily="34" charset="-122"/>
                <a:ea typeface="微软雅黑" panose="020B0503020204020204" pitchFamily="34" charset="-122"/>
              </a:endParaRPr>
            </a:p>
          </p:txBody>
        </p:sp>
      </p:grpSp>
      <p:sp>
        <p:nvSpPr>
          <p:cNvPr id="128" name="椭圆 127"/>
          <p:cNvSpPr>
            <a:spLocks noChangeAspect="1"/>
          </p:cNvSpPr>
          <p:nvPr/>
        </p:nvSpPr>
        <p:spPr>
          <a:xfrm>
            <a:off x="9260926" y="4752570"/>
            <a:ext cx="1216805" cy="1216805"/>
          </a:xfrm>
          <a:prstGeom prst="ellipse">
            <a:avLst/>
          </a:prstGeom>
          <a:solidFill>
            <a:srgbClr val="DED1E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panose="020B0503020204020204" pitchFamily="34" charset="-122"/>
              <a:ea typeface="微软雅黑" panose="020B0503020204020204" pitchFamily="34" charset="-122"/>
            </a:endParaRPr>
          </a:p>
        </p:txBody>
      </p:sp>
      <p:sp>
        <p:nvSpPr>
          <p:cNvPr id="129" name="文本框 128"/>
          <p:cNvSpPr txBox="1"/>
          <p:nvPr/>
        </p:nvSpPr>
        <p:spPr>
          <a:xfrm>
            <a:off x="9161650" y="5191695"/>
            <a:ext cx="1415772" cy="338554"/>
          </a:xfrm>
          <a:prstGeom prst="rect">
            <a:avLst/>
          </a:prstGeom>
          <a:noFill/>
        </p:spPr>
        <p:txBody>
          <a:bodyPr wrap="none" rtlCol="0">
            <a:spAutoFit/>
          </a:bodyPr>
          <a:lstStyle/>
          <a:p>
            <a:r>
              <a:rPr lang="zh-CN" altLang="en-US" sz="1600">
                <a:latin typeface="微软雅黑" panose="020B0503020204020204" pitchFamily="34" charset="-122"/>
                <a:ea typeface="微软雅黑" panose="020B0503020204020204" pitchFamily="34" charset="-122"/>
              </a:rPr>
              <a:t>“门店冲单”</a:t>
            </a:r>
            <a:endParaRPr lang="zh-CN" altLang="en-US" sz="1600">
              <a:latin typeface="微软雅黑" panose="020B0503020204020204" pitchFamily="34" charset="-122"/>
              <a:ea typeface="微软雅黑" panose="020B0503020204020204" pitchFamily="34" charset="-122"/>
            </a:endParaRPr>
          </a:p>
        </p:txBody>
      </p:sp>
      <p:sp>
        <p:nvSpPr>
          <p:cNvPr id="130" name="椭圆 129"/>
          <p:cNvSpPr>
            <a:spLocks noChangeAspect="1"/>
          </p:cNvSpPr>
          <p:nvPr/>
        </p:nvSpPr>
        <p:spPr>
          <a:xfrm>
            <a:off x="9260926" y="1460505"/>
            <a:ext cx="1216805" cy="1216805"/>
          </a:xfrm>
          <a:prstGeom prst="ellipse">
            <a:avLst/>
          </a:prstGeom>
          <a:solidFill>
            <a:srgbClr val="DED1E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panose="020B0503020204020204" pitchFamily="34" charset="-122"/>
              <a:ea typeface="微软雅黑" panose="020B0503020204020204" pitchFamily="34" charset="-122"/>
            </a:endParaRPr>
          </a:p>
        </p:txBody>
      </p:sp>
      <p:sp>
        <p:nvSpPr>
          <p:cNvPr id="131" name="文本框 130"/>
          <p:cNvSpPr txBox="1"/>
          <p:nvPr/>
        </p:nvSpPr>
        <p:spPr>
          <a:xfrm>
            <a:off x="9161650" y="1858758"/>
            <a:ext cx="1415772" cy="338554"/>
          </a:xfrm>
          <a:prstGeom prst="rect">
            <a:avLst/>
          </a:prstGeom>
          <a:noFill/>
        </p:spPr>
        <p:txBody>
          <a:bodyPr wrap="none" rtlCol="0">
            <a:spAutoFit/>
          </a:bodyPr>
          <a:lstStyle/>
          <a:p>
            <a:r>
              <a:rPr lang="zh-CN" altLang="en-US" sz="1600">
                <a:latin typeface="微软雅黑" panose="020B0503020204020204" pitchFamily="34" charset="-122"/>
                <a:ea typeface="微软雅黑" panose="020B0503020204020204" pitchFamily="34" charset="-122"/>
              </a:rPr>
              <a:t>“上新加速”</a:t>
            </a:r>
            <a:endParaRPr lang="zh-CN" altLang="en-US" sz="1600">
              <a:latin typeface="微软雅黑" panose="020B0503020204020204" pitchFamily="34" charset="-122"/>
              <a:ea typeface="微软雅黑" panose="020B0503020204020204" pitchFamily="34" charset="-122"/>
            </a:endParaRPr>
          </a:p>
        </p:txBody>
      </p:sp>
      <p:sp>
        <p:nvSpPr>
          <p:cNvPr id="3" name="文本框 2"/>
          <p:cNvSpPr txBox="1"/>
          <p:nvPr/>
        </p:nvSpPr>
        <p:spPr>
          <a:xfrm>
            <a:off x="817948" y="269402"/>
            <a:ext cx="7562367" cy="584775"/>
          </a:xfrm>
          <a:prstGeom prst="rect">
            <a:avLst/>
          </a:prstGeom>
          <a:noFill/>
        </p:spPr>
        <p:txBody>
          <a:bodyPr wrap="square">
            <a:spAutoFit/>
          </a:bodyPr>
          <a:lstStyle/>
          <a:p>
            <a:r>
              <a:rPr lang="zh-CN" altLang="en-US" sz="3200">
                <a:latin typeface="微软雅黑" panose="020B0503020204020204" pitchFamily="34" charset="-122"/>
                <a:ea typeface="微软雅黑" panose="020B0503020204020204" pitchFamily="34" charset="-122"/>
              </a:rPr>
              <a:t>营销魔方</a:t>
            </a:r>
            <a:endParaRPr lang="zh-CN" altLang="en-US" sz="3200">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5:prstTrans prst="peelOff"/>
      </p:transition>
    </mc:Choice>
    <mc:Fallback>
      <p:transition spd="slow">
        <p:fade/>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等腰三角形 17"/>
          <p:cNvSpPr/>
          <p:nvPr/>
        </p:nvSpPr>
        <p:spPr>
          <a:xfrm rot="18729698">
            <a:off x="495538" y="2374010"/>
            <a:ext cx="2342401" cy="2447925"/>
          </a:xfrm>
          <a:prstGeom prst="triangle">
            <a:avLst/>
          </a:prstGeom>
          <a:noFill/>
          <a:ln w="19050">
            <a:solidFill>
              <a:schemeClr val="bg1">
                <a:lumMod val="8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panose="020B0503020204020204" pitchFamily="34" charset="-122"/>
              <a:ea typeface="微软雅黑" panose="020B0503020204020204" pitchFamily="34" charset="-122"/>
            </a:endParaRPr>
          </a:p>
        </p:txBody>
      </p:sp>
      <p:sp>
        <p:nvSpPr>
          <p:cNvPr id="19" name="等腰三角形 18"/>
          <p:cNvSpPr/>
          <p:nvPr/>
        </p:nvSpPr>
        <p:spPr>
          <a:xfrm rot="21231390">
            <a:off x="425464" y="2213197"/>
            <a:ext cx="2971937" cy="2737751"/>
          </a:xfrm>
          <a:prstGeom prst="triangle">
            <a:avLst/>
          </a:prstGeom>
          <a:solidFill>
            <a:schemeClr val="bg1"/>
          </a:solidFill>
          <a:ln w="25400">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panose="020B0503020204020204" pitchFamily="34" charset="-122"/>
              <a:ea typeface="微软雅黑" panose="020B0503020204020204" pitchFamily="34" charset="-122"/>
            </a:endParaRPr>
          </a:p>
        </p:txBody>
      </p:sp>
      <p:sp>
        <p:nvSpPr>
          <p:cNvPr id="4" name="等腰三角形 3"/>
          <p:cNvSpPr/>
          <p:nvPr/>
        </p:nvSpPr>
        <p:spPr>
          <a:xfrm rot="21231390">
            <a:off x="738091" y="2370608"/>
            <a:ext cx="2342401" cy="2447925"/>
          </a:xfrm>
          <a:prstGeom prst="triangle">
            <a:avLst/>
          </a:prstGeom>
          <a:solidFill>
            <a:schemeClr val="bg1"/>
          </a:solidFill>
          <a:ln w="25400">
            <a:solidFill>
              <a:srgbClr val="90437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panose="020B0503020204020204" pitchFamily="34" charset="-122"/>
              <a:ea typeface="微软雅黑" panose="020B0503020204020204" pitchFamily="34" charset="-122"/>
            </a:endParaRPr>
          </a:p>
        </p:txBody>
      </p:sp>
      <p:sp>
        <p:nvSpPr>
          <p:cNvPr id="5" name="椭圆 4"/>
          <p:cNvSpPr/>
          <p:nvPr/>
        </p:nvSpPr>
        <p:spPr>
          <a:xfrm>
            <a:off x="1458686" y="2115004"/>
            <a:ext cx="657225" cy="657225"/>
          </a:xfrm>
          <a:prstGeom prst="ellipse">
            <a:avLst/>
          </a:prstGeom>
          <a:solidFill>
            <a:schemeClr val="bg1"/>
          </a:solidFill>
          <a:ln w="22225">
            <a:solidFill>
              <a:srgbClr val="90437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panose="020B0503020204020204" pitchFamily="34" charset="-122"/>
              <a:ea typeface="微软雅黑" panose="020B0503020204020204" pitchFamily="34" charset="-122"/>
            </a:endParaRPr>
          </a:p>
        </p:txBody>
      </p:sp>
      <p:sp>
        <p:nvSpPr>
          <p:cNvPr id="6" name="椭圆 5"/>
          <p:cNvSpPr/>
          <p:nvPr/>
        </p:nvSpPr>
        <p:spPr>
          <a:xfrm>
            <a:off x="2876140" y="4279620"/>
            <a:ext cx="657225" cy="657225"/>
          </a:xfrm>
          <a:prstGeom prst="ellipse">
            <a:avLst/>
          </a:prstGeom>
          <a:solidFill>
            <a:schemeClr val="bg1"/>
          </a:solidFill>
          <a:ln w="22225">
            <a:solidFill>
              <a:srgbClr val="90437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panose="020B0503020204020204" pitchFamily="34" charset="-122"/>
              <a:ea typeface="微软雅黑" panose="020B0503020204020204" pitchFamily="34" charset="-122"/>
            </a:endParaRPr>
          </a:p>
        </p:txBody>
      </p:sp>
      <p:sp>
        <p:nvSpPr>
          <p:cNvPr id="7" name="椭圆 6"/>
          <p:cNvSpPr/>
          <p:nvPr/>
        </p:nvSpPr>
        <p:spPr>
          <a:xfrm>
            <a:off x="613830" y="4520186"/>
            <a:ext cx="657225" cy="657225"/>
          </a:xfrm>
          <a:prstGeom prst="ellipse">
            <a:avLst/>
          </a:prstGeom>
          <a:solidFill>
            <a:schemeClr val="bg1"/>
          </a:solidFill>
          <a:ln w="22225">
            <a:solidFill>
              <a:srgbClr val="90437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panose="020B0503020204020204" pitchFamily="34" charset="-122"/>
              <a:ea typeface="微软雅黑" panose="020B0503020204020204" pitchFamily="34" charset="-122"/>
            </a:endParaRPr>
          </a:p>
        </p:txBody>
      </p:sp>
      <p:grpSp>
        <p:nvGrpSpPr>
          <p:cNvPr id="10" name="图形 3"/>
          <p:cNvGrpSpPr/>
          <p:nvPr/>
        </p:nvGrpSpPr>
        <p:grpSpPr>
          <a:xfrm>
            <a:off x="1598402" y="2252296"/>
            <a:ext cx="425415" cy="319692"/>
            <a:chOff x="837223" y="2589250"/>
            <a:chExt cx="583354" cy="438379"/>
          </a:xfrm>
          <a:solidFill>
            <a:srgbClr val="904376"/>
          </a:solidFill>
        </p:grpSpPr>
        <p:sp>
          <p:nvSpPr>
            <p:cNvPr id="11" name="任意多边形: 形状 10"/>
            <p:cNvSpPr/>
            <p:nvPr/>
          </p:nvSpPr>
          <p:spPr>
            <a:xfrm>
              <a:off x="1037599" y="2956594"/>
              <a:ext cx="17044" cy="61981"/>
            </a:xfrm>
            <a:custGeom>
              <a:avLst/>
              <a:gdLst>
                <a:gd name="connsiteX0" fmla="*/ 8522 w 17044"/>
                <a:gd name="connsiteY0" fmla="*/ 0 h 61981"/>
                <a:gd name="connsiteX1" fmla="*/ 0 w 17044"/>
                <a:gd name="connsiteY1" fmla="*/ 8522 h 61981"/>
                <a:gd name="connsiteX2" fmla="*/ 0 w 17044"/>
                <a:gd name="connsiteY2" fmla="*/ 53444 h 61981"/>
                <a:gd name="connsiteX3" fmla="*/ 8522 w 17044"/>
                <a:gd name="connsiteY3" fmla="*/ 61982 h 61981"/>
                <a:gd name="connsiteX4" fmla="*/ 17045 w 17044"/>
                <a:gd name="connsiteY4" fmla="*/ 53444 h 61981"/>
                <a:gd name="connsiteX5" fmla="*/ 17045 w 17044"/>
                <a:gd name="connsiteY5" fmla="*/ 8522 h 61981"/>
                <a:gd name="connsiteX6" fmla="*/ 8522 w 17044"/>
                <a:gd name="connsiteY6" fmla="*/ 0 h 61981"/>
                <a:gd name="connsiteX7" fmla="*/ 8522 w 17044"/>
                <a:gd name="connsiteY7" fmla="*/ 0 h 619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044" h="61980">
                  <a:moveTo>
                    <a:pt x="8522" y="0"/>
                  </a:moveTo>
                  <a:cubicBezTo>
                    <a:pt x="3813" y="0"/>
                    <a:pt x="0" y="3813"/>
                    <a:pt x="0" y="8522"/>
                  </a:cubicBezTo>
                  <a:lnTo>
                    <a:pt x="0" y="53444"/>
                  </a:lnTo>
                  <a:cubicBezTo>
                    <a:pt x="0" y="58153"/>
                    <a:pt x="3813" y="61982"/>
                    <a:pt x="8522" y="61982"/>
                  </a:cubicBezTo>
                  <a:cubicBezTo>
                    <a:pt x="13232" y="61982"/>
                    <a:pt x="17045" y="58153"/>
                    <a:pt x="17045" y="53444"/>
                  </a:cubicBezTo>
                  <a:lnTo>
                    <a:pt x="17045" y="8522"/>
                  </a:lnTo>
                  <a:cubicBezTo>
                    <a:pt x="17045" y="3813"/>
                    <a:pt x="13232" y="0"/>
                    <a:pt x="8522" y="0"/>
                  </a:cubicBezTo>
                  <a:lnTo>
                    <a:pt x="8522" y="0"/>
                  </a:lnTo>
                  <a:close/>
                </a:path>
              </a:pathLst>
            </a:custGeom>
            <a:grpFill/>
            <a:ln w="1513" cap="flat">
              <a:noFill/>
              <a:prstDash val="solid"/>
              <a:miter/>
            </a:ln>
          </p:spPr>
          <p:txBody>
            <a:bodyPr rtlCol="0" anchor="ct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微软雅黑" panose="020B0503020204020204" pitchFamily="34" charset="-122"/>
                <a:ea typeface="微软雅黑" panose="020B0503020204020204" pitchFamily="34" charset="-122"/>
              </a:endParaRPr>
            </a:p>
          </p:txBody>
        </p:sp>
        <p:grpSp>
          <p:nvGrpSpPr>
            <p:cNvPr id="12" name="图形 3"/>
            <p:cNvGrpSpPr/>
            <p:nvPr/>
          </p:nvGrpSpPr>
          <p:grpSpPr>
            <a:xfrm>
              <a:off x="855179" y="2589250"/>
              <a:ext cx="565398" cy="438379"/>
              <a:chOff x="855179" y="2589250"/>
              <a:chExt cx="565398" cy="438379"/>
            </a:xfrm>
            <a:grpFill/>
          </p:grpSpPr>
          <p:sp>
            <p:nvSpPr>
              <p:cNvPr id="14" name="任意多边形: 形状 13"/>
              <p:cNvSpPr/>
              <p:nvPr/>
            </p:nvSpPr>
            <p:spPr>
              <a:xfrm>
                <a:off x="1202686" y="2956594"/>
                <a:ext cx="17060" cy="61981"/>
              </a:xfrm>
              <a:custGeom>
                <a:avLst/>
                <a:gdLst>
                  <a:gd name="connsiteX0" fmla="*/ 8538 w 17060"/>
                  <a:gd name="connsiteY0" fmla="*/ 0 h 61981"/>
                  <a:gd name="connsiteX1" fmla="*/ 0 w 17060"/>
                  <a:gd name="connsiteY1" fmla="*/ 8522 h 61981"/>
                  <a:gd name="connsiteX2" fmla="*/ 0 w 17060"/>
                  <a:gd name="connsiteY2" fmla="*/ 53444 h 61981"/>
                  <a:gd name="connsiteX3" fmla="*/ 8538 w 17060"/>
                  <a:gd name="connsiteY3" fmla="*/ 61982 h 61981"/>
                  <a:gd name="connsiteX4" fmla="*/ 17060 w 17060"/>
                  <a:gd name="connsiteY4" fmla="*/ 53444 h 61981"/>
                  <a:gd name="connsiteX5" fmla="*/ 17060 w 17060"/>
                  <a:gd name="connsiteY5" fmla="*/ 8522 h 61981"/>
                  <a:gd name="connsiteX6" fmla="*/ 8538 w 17060"/>
                  <a:gd name="connsiteY6" fmla="*/ 0 h 61981"/>
                  <a:gd name="connsiteX7" fmla="*/ 8538 w 17060"/>
                  <a:gd name="connsiteY7" fmla="*/ 0 h 619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060" h="61980">
                    <a:moveTo>
                      <a:pt x="8538" y="0"/>
                    </a:moveTo>
                    <a:cubicBezTo>
                      <a:pt x="3828" y="0"/>
                      <a:pt x="0" y="3813"/>
                      <a:pt x="0" y="8522"/>
                    </a:cubicBezTo>
                    <a:lnTo>
                      <a:pt x="0" y="53444"/>
                    </a:lnTo>
                    <a:cubicBezTo>
                      <a:pt x="0" y="58153"/>
                      <a:pt x="3828" y="61982"/>
                      <a:pt x="8538" y="61982"/>
                    </a:cubicBezTo>
                    <a:cubicBezTo>
                      <a:pt x="13247" y="61982"/>
                      <a:pt x="17060" y="58153"/>
                      <a:pt x="17060" y="53444"/>
                    </a:cubicBezTo>
                    <a:lnTo>
                      <a:pt x="17060" y="8522"/>
                    </a:lnTo>
                    <a:cubicBezTo>
                      <a:pt x="17060" y="3813"/>
                      <a:pt x="13247" y="0"/>
                      <a:pt x="8538" y="0"/>
                    </a:cubicBezTo>
                    <a:lnTo>
                      <a:pt x="8538" y="0"/>
                    </a:lnTo>
                    <a:close/>
                  </a:path>
                </a:pathLst>
              </a:custGeom>
              <a:grpFill/>
              <a:ln w="1513" cap="flat">
                <a:noFill/>
                <a:prstDash val="solid"/>
                <a:miter/>
              </a:ln>
            </p:spPr>
            <p:txBody>
              <a:bodyPr rtlCol="0" anchor="ct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微软雅黑" panose="020B0503020204020204" pitchFamily="34" charset="-122"/>
                  <a:ea typeface="微软雅黑" panose="020B0503020204020204" pitchFamily="34" charset="-122"/>
                </a:endParaRPr>
              </a:p>
            </p:txBody>
          </p:sp>
          <p:sp>
            <p:nvSpPr>
              <p:cNvPr id="15" name="任意多边形: 形状 14"/>
              <p:cNvSpPr/>
              <p:nvPr/>
            </p:nvSpPr>
            <p:spPr>
              <a:xfrm>
                <a:off x="855179" y="2589250"/>
                <a:ext cx="565398" cy="438379"/>
              </a:xfrm>
              <a:custGeom>
                <a:avLst/>
                <a:gdLst>
                  <a:gd name="connsiteX0" fmla="*/ 521785 w 565398"/>
                  <a:gd name="connsiteY0" fmla="*/ 337568 h 438379"/>
                  <a:gd name="connsiteX1" fmla="*/ 493224 w 565398"/>
                  <a:gd name="connsiteY1" fmla="*/ 326114 h 438379"/>
                  <a:gd name="connsiteX2" fmla="*/ 493224 w 565398"/>
                  <a:gd name="connsiteY2" fmla="*/ 318822 h 438379"/>
                  <a:gd name="connsiteX3" fmla="*/ 508097 w 565398"/>
                  <a:gd name="connsiteY3" fmla="*/ 306866 h 438379"/>
                  <a:gd name="connsiteX4" fmla="*/ 554629 w 565398"/>
                  <a:gd name="connsiteY4" fmla="*/ 287284 h 438379"/>
                  <a:gd name="connsiteX5" fmla="*/ 561070 w 565398"/>
                  <a:gd name="connsiteY5" fmla="*/ 235557 h 438379"/>
                  <a:gd name="connsiteX6" fmla="*/ 548248 w 565398"/>
                  <a:gd name="connsiteY6" fmla="*/ 205979 h 438379"/>
                  <a:gd name="connsiteX7" fmla="*/ 546273 w 565398"/>
                  <a:gd name="connsiteY7" fmla="*/ 199021 h 438379"/>
                  <a:gd name="connsiteX8" fmla="*/ 519248 w 565398"/>
                  <a:gd name="connsiteY8" fmla="*/ 149527 h 438379"/>
                  <a:gd name="connsiteX9" fmla="*/ 466411 w 565398"/>
                  <a:gd name="connsiteY9" fmla="*/ 129824 h 438379"/>
                  <a:gd name="connsiteX10" fmla="*/ 413575 w 565398"/>
                  <a:gd name="connsiteY10" fmla="*/ 149527 h 438379"/>
                  <a:gd name="connsiteX11" fmla="*/ 386549 w 565398"/>
                  <a:gd name="connsiteY11" fmla="*/ 199021 h 438379"/>
                  <a:gd name="connsiteX12" fmla="*/ 384574 w 565398"/>
                  <a:gd name="connsiteY12" fmla="*/ 205979 h 438379"/>
                  <a:gd name="connsiteX13" fmla="*/ 371753 w 565398"/>
                  <a:gd name="connsiteY13" fmla="*/ 235557 h 438379"/>
                  <a:gd name="connsiteX14" fmla="*/ 378194 w 565398"/>
                  <a:gd name="connsiteY14" fmla="*/ 287284 h 438379"/>
                  <a:gd name="connsiteX15" fmla="*/ 418512 w 565398"/>
                  <a:gd name="connsiteY15" fmla="*/ 307261 h 438379"/>
                  <a:gd name="connsiteX16" fmla="*/ 424665 w 565398"/>
                  <a:gd name="connsiteY16" fmla="*/ 306896 h 438379"/>
                  <a:gd name="connsiteX17" fmla="*/ 438034 w 565398"/>
                  <a:gd name="connsiteY17" fmla="*/ 318001 h 438379"/>
                  <a:gd name="connsiteX18" fmla="*/ 438034 w 565398"/>
                  <a:gd name="connsiteY18" fmla="*/ 326114 h 438379"/>
                  <a:gd name="connsiteX19" fmla="*/ 409473 w 565398"/>
                  <a:gd name="connsiteY19" fmla="*/ 337568 h 438379"/>
                  <a:gd name="connsiteX20" fmla="*/ 404020 w 565398"/>
                  <a:gd name="connsiteY20" fmla="*/ 340090 h 438379"/>
                  <a:gd name="connsiteX21" fmla="*/ 380792 w 565398"/>
                  <a:gd name="connsiteY21" fmla="*/ 314295 h 438379"/>
                  <a:gd name="connsiteX22" fmla="*/ 343603 w 565398"/>
                  <a:gd name="connsiteY22" fmla="*/ 288712 h 438379"/>
                  <a:gd name="connsiteX23" fmla="*/ 338119 w 565398"/>
                  <a:gd name="connsiteY23" fmla="*/ 276042 h 438379"/>
                  <a:gd name="connsiteX24" fmla="*/ 323003 w 565398"/>
                  <a:gd name="connsiteY24" fmla="*/ 263221 h 438379"/>
                  <a:gd name="connsiteX25" fmla="*/ 318263 w 565398"/>
                  <a:gd name="connsiteY25" fmla="*/ 260456 h 438379"/>
                  <a:gd name="connsiteX26" fmla="*/ 318263 w 565398"/>
                  <a:gd name="connsiteY26" fmla="*/ 243183 h 438379"/>
                  <a:gd name="connsiteX27" fmla="*/ 348889 w 565398"/>
                  <a:gd name="connsiteY27" fmla="*/ 193719 h 438379"/>
                  <a:gd name="connsiteX28" fmla="*/ 349801 w 565398"/>
                  <a:gd name="connsiteY28" fmla="*/ 193719 h 438379"/>
                  <a:gd name="connsiteX29" fmla="*/ 379303 w 565398"/>
                  <a:gd name="connsiteY29" fmla="*/ 164217 h 438379"/>
                  <a:gd name="connsiteX30" fmla="*/ 372862 w 565398"/>
                  <a:gd name="connsiteY30" fmla="*/ 145851 h 438379"/>
                  <a:gd name="connsiteX31" fmla="*/ 378954 w 565398"/>
                  <a:gd name="connsiteY31" fmla="*/ 102509 h 438379"/>
                  <a:gd name="connsiteX32" fmla="*/ 330325 w 565398"/>
                  <a:gd name="connsiteY32" fmla="*/ 37428 h 438379"/>
                  <a:gd name="connsiteX33" fmla="*/ 329110 w 565398"/>
                  <a:gd name="connsiteY33" fmla="*/ 37246 h 438379"/>
                  <a:gd name="connsiteX34" fmla="*/ 285130 w 565398"/>
                  <a:gd name="connsiteY34" fmla="*/ 3946 h 438379"/>
                  <a:gd name="connsiteX35" fmla="*/ 282897 w 565398"/>
                  <a:gd name="connsiteY35" fmla="*/ 3308 h 438379"/>
                  <a:gd name="connsiteX36" fmla="*/ 210737 w 565398"/>
                  <a:gd name="connsiteY36" fmla="*/ 14732 h 438379"/>
                  <a:gd name="connsiteX37" fmla="*/ 208383 w 565398"/>
                  <a:gd name="connsiteY37" fmla="*/ 26566 h 438379"/>
                  <a:gd name="connsiteX38" fmla="*/ 220217 w 565398"/>
                  <a:gd name="connsiteY38" fmla="*/ 28906 h 438379"/>
                  <a:gd name="connsiteX39" fmla="*/ 278233 w 565398"/>
                  <a:gd name="connsiteY39" fmla="*/ 19730 h 438379"/>
                  <a:gd name="connsiteX40" fmla="*/ 280467 w 565398"/>
                  <a:gd name="connsiteY40" fmla="*/ 20353 h 438379"/>
                  <a:gd name="connsiteX41" fmla="*/ 316334 w 565398"/>
                  <a:gd name="connsiteY41" fmla="*/ 49232 h 438379"/>
                  <a:gd name="connsiteX42" fmla="*/ 323216 w 565398"/>
                  <a:gd name="connsiteY42" fmla="*/ 80542 h 438379"/>
                  <a:gd name="connsiteX43" fmla="*/ 317428 w 565398"/>
                  <a:gd name="connsiteY43" fmla="*/ 75574 h 438379"/>
                  <a:gd name="connsiteX44" fmla="*/ 298955 w 565398"/>
                  <a:gd name="connsiteY44" fmla="*/ 75286 h 438379"/>
                  <a:gd name="connsiteX45" fmla="*/ 291374 w 565398"/>
                  <a:gd name="connsiteY45" fmla="*/ 81423 h 438379"/>
                  <a:gd name="connsiteX46" fmla="*/ 248078 w 565398"/>
                  <a:gd name="connsiteY46" fmla="*/ 81423 h 438379"/>
                  <a:gd name="connsiteX47" fmla="*/ 197141 w 565398"/>
                  <a:gd name="connsiteY47" fmla="*/ 132376 h 438379"/>
                  <a:gd name="connsiteX48" fmla="*/ 197141 w 565398"/>
                  <a:gd name="connsiteY48" fmla="*/ 134746 h 438379"/>
                  <a:gd name="connsiteX49" fmla="*/ 190563 w 565398"/>
                  <a:gd name="connsiteY49" fmla="*/ 135520 h 438379"/>
                  <a:gd name="connsiteX50" fmla="*/ 198128 w 565398"/>
                  <a:gd name="connsiteY50" fmla="*/ 52772 h 438379"/>
                  <a:gd name="connsiteX51" fmla="*/ 195029 w 565398"/>
                  <a:gd name="connsiteY51" fmla="*/ 41120 h 438379"/>
                  <a:gd name="connsiteX52" fmla="*/ 183377 w 565398"/>
                  <a:gd name="connsiteY52" fmla="*/ 44219 h 438379"/>
                  <a:gd name="connsiteX53" fmla="*/ 175614 w 565398"/>
                  <a:gd name="connsiteY53" fmla="*/ 144240 h 438379"/>
                  <a:gd name="connsiteX54" fmla="*/ 167760 w 565398"/>
                  <a:gd name="connsiteY54" fmla="*/ 164248 h 438379"/>
                  <a:gd name="connsiteX55" fmla="*/ 197247 w 565398"/>
                  <a:gd name="connsiteY55" fmla="*/ 193750 h 438379"/>
                  <a:gd name="connsiteX56" fmla="*/ 198159 w 565398"/>
                  <a:gd name="connsiteY56" fmla="*/ 193750 h 438379"/>
                  <a:gd name="connsiteX57" fmla="*/ 228785 w 565398"/>
                  <a:gd name="connsiteY57" fmla="*/ 243213 h 438379"/>
                  <a:gd name="connsiteX58" fmla="*/ 228785 w 565398"/>
                  <a:gd name="connsiteY58" fmla="*/ 260486 h 438379"/>
                  <a:gd name="connsiteX59" fmla="*/ 224030 w 565398"/>
                  <a:gd name="connsiteY59" fmla="*/ 263251 h 438379"/>
                  <a:gd name="connsiteX60" fmla="*/ 208914 w 565398"/>
                  <a:gd name="connsiteY60" fmla="*/ 276073 h 438379"/>
                  <a:gd name="connsiteX61" fmla="*/ 203430 w 565398"/>
                  <a:gd name="connsiteY61" fmla="*/ 288742 h 438379"/>
                  <a:gd name="connsiteX62" fmla="*/ 166226 w 565398"/>
                  <a:gd name="connsiteY62" fmla="*/ 314325 h 438379"/>
                  <a:gd name="connsiteX63" fmla="*/ 147176 w 565398"/>
                  <a:gd name="connsiteY63" fmla="*/ 333330 h 438379"/>
                  <a:gd name="connsiteX64" fmla="*/ 136906 w 565398"/>
                  <a:gd name="connsiteY64" fmla="*/ 328696 h 438379"/>
                  <a:gd name="connsiteX65" fmla="*/ 111643 w 565398"/>
                  <a:gd name="connsiteY65" fmla="*/ 319748 h 438379"/>
                  <a:gd name="connsiteX66" fmla="*/ 111643 w 565398"/>
                  <a:gd name="connsiteY66" fmla="*/ 313019 h 438379"/>
                  <a:gd name="connsiteX67" fmla="*/ 136329 w 565398"/>
                  <a:gd name="connsiteY67" fmla="*/ 276346 h 438379"/>
                  <a:gd name="connsiteX68" fmla="*/ 140142 w 565398"/>
                  <a:gd name="connsiteY68" fmla="*/ 276346 h 438379"/>
                  <a:gd name="connsiteX69" fmla="*/ 167274 w 565398"/>
                  <a:gd name="connsiteY69" fmla="*/ 249214 h 438379"/>
                  <a:gd name="connsiteX70" fmla="*/ 160757 w 565398"/>
                  <a:gd name="connsiteY70" fmla="*/ 231607 h 438379"/>
                  <a:gd name="connsiteX71" fmla="*/ 162276 w 565398"/>
                  <a:gd name="connsiteY71" fmla="*/ 213575 h 438379"/>
                  <a:gd name="connsiteX72" fmla="*/ 131969 w 565398"/>
                  <a:gd name="connsiteY72" fmla="*/ 147704 h 438379"/>
                  <a:gd name="connsiteX73" fmla="*/ 59946 w 565398"/>
                  <a:gd name="connsiteY73" fmla="*/ 139425 h 438379"/>
                  <a:gd name="connsiteX74" fmla="*/ 42947 w 565398"/>
                  <a:gd name="connsiteY74" fmla="*/ 146565 h 438379"/>
                  <a:gd name="connsiteX75" fmla="*/ 2795 w 565398"/>
                  <a:gd name="connsiteY75" fmla="*/ 204369 h 438379"/>
                  <a:gd name="connsiteX76" fmla="*/ 6593 w 565398"/>
                  <a:gd name="connsiteY76" fmla="*/ 231485 h 438379"/>
                  <a:gd name="connsiteX77" fmla="*/ 0 w 565398"/>
                  <a:gd name="connsiteY77" fmla="*/ 249184 h 438379"/>
                  <a:gd name="connsiteX78" fmla="*/ 27132 w 565398"/>
                  <a:gd name="connsiteY78" fmla="*/ 276316 h 438379"/>
                  <a:gd name="connsiteX79" fmla="*/ 30945 w 565398"/>
                  <a:gd name="connsiteY79" fmla="*/ 276316 h 438379"/>
                  <a:gd name="connsiteX80" fmla="*/ 53186 w 565398"/>
                  <a:gd name="connsiteY80" fmla="*/ 311378 h 438379"/>
                  <a:gd name="connsiteX81" fmla="*/ 53186 w 565398"/>
                  <a:gd name="connsiteY81" fmla="*/ 319718 h 438379"/>
                  <a:gd name="connsiteX82" fmla="*/ 27922 w 565398"/>
                  <a:gd name="connsiteY82" fmla="*/ 328666 h 438379"/>
                  <a:gd name="connsiteX83" fmla="*/ 17561 w 565398"/>
                  <a:gd name="connsiteY83" fmla="*/ 333330 h 438379"/>
                  <a:gd name="connsiteX84" fmla="*/ 14219 w 565398"/>
                  <a:gd name="connsiteY84" fmla="*/ 344921 h 438379"/>
                  <a:gd name="connsiteX85" fmla="*/ 21694 w 565398"/>
                  <a:gd name="connsiteY85" fmla="*/ 349326 h 438379"/>
                  <a:gd name="connsiteX86" fmla="*/ 25810 w 565398"/>
                  <a:gd name="connsiteY86" fmla="*/ 348263 h 438379"/>
                  <a:gd name="connsiteX87" fmla="*/ 33604 w 565398"/>
                  <a:gd name="connsiteY87" fmla="*/ 344754 h 438379"/>
                  <a:gd name="connsiteX88" fmla="*/ 55434 w 565398"/>
                  <a:gd name="connsiteY88" fmla="*/ 337021 h 438379"/>
                  <a:gd name="connsiteX89" fmla="*/ 82384 w 565398"/>
                  <a:gd name="connsiteY89" fmla="*/ 354978 h 438379"/>
                  <a:gd name="connsiteX90" fmla="*/ 109349 w 565398"/>
                  <a:gd name="connsiteY90" fmla="*/ 337021 h 438379"/>
                  <a:gd name="connsiteX91" fmla="*/ 131164 w 565398"/>
                  <a:gd name="connsiteY91" fmla="*/ 344754 h 438379"/>
                  <a:gd name="connsiteX92" fmla="*/ 139094 w 565398"/>
                  <a:gd name="connsiteY92" fmla="*/ 348354 h 438379"/>
                  <a:gd name="connsiteX93" fmla="*/ 133898 w 565398"/>
                  <a:gd name="connsiteY93" fmla="*/ 375699 h 438379"/>
                  <a:gd name="connsiteX94" fmla="*/ 133898 w 565398"/>
                  <a:gd name="connsiteY94" fmla="*/ 426302 h 438379"/>
                  <a:gd name="connsiteX95" fmla="*/ 142436 w 565398"/>
                  <a:gd name="connsiteY95" fmla="*/ 434825 h 438379"/>
                  <a:gd name="connsiteX96" fmla="*/ 150959 w 565398"/>
                  <a:gd name="connsiteY96" fmla="*/ 426302 h 438379"/>
                  <a:gd name="connsiteX97" fmla="*/ 150959 w 565398"/>
                  <a:gd name="connsiteY97" fmla="*/ 375699 h 438379"/>
                  <a:gd name="connsiteX98" fmla="*/ 175858 w 565398"/>
                  <a:gd name="connsiteY98" fmla="*/ 328362 h 438379"/>
                  <a:gd name="connsiteX99" fmla="*/ 211375 w 565398"/>
                  <a:gd name="connsiteY99" fmla="*/ 303934 h 438379"/>
                  <a:gd name="connsiteX100" fmla="*/ 225944 w 565398"/>
                  <a:gd name="connsiteY100" fmla="*/ 323394 h 438379"/>
                  <a:gd name="connsiteX101" fmla="*/ 239039 w 565398"/>
                  <a:gd name="connsiteY101" fmla="*/ 329927 h 438379"/>
                  <a:gd name="connsiteX102" fmla="*/ 243764 w 565398"/>
                  <a:gd name="connsiteY102" fmla="*/ 329228 h 438379"/>
                  <a:gd name="connsiteX103" fmla="*/ 264956 w 565398"/>
                  <a:gd name="connsiteY103" fmla="*/ 322772 h 438379"/>
                  <a:gd name="connsiteX104" fmla="*/ 264956 w 565398"/>
                  <a:gd name="connsiteY104" fmla="*/ 429842 h 438379"/>
                  <a:gd name="connsiteX105" fmla="*/ 273479 w 565398"/>
                  <a:gd name="connsiteY105" fmla="*/ 438379 h 438379"/>
                  <a:gd name="connsiteX106" fmla="*/ 282001 w 565398"/>
                  <a:gd name="connsiteY106" fmla="*/ 429842 h 438379"/>
                  <a:gd name="connsiteX107" fmla="*/ 282001 w 565398"/>
                  <a:gd name="connsiteY107" fmla="*/ 322772 h 438379"/>
                  <a:gd name="connsiteX108" fmla="*/ 303193 w 565398"/>
                  <a:gd name="connsiteY108" fmla="*/ 329228 h 438379"/>
                  <a:gd name="connsiteX109" fmla="*/ 307918 w 565398"/>
                  <a:gd name="connsiteY109" fmla="*/ 329927 h 438379"/>
                  <a:gd name="connsiteX110" fmla="*/ 321013 w 565398"/>
                  <a:gd name="connsiteY110" fmla="*/ 323394 h 438379"/>
                  <a:gd name="connsiteX111" fmla="*/ 335566 w 565398"/>
                  <a:gd name="connsiteY111" fmla="*/ 303934 h 438379"/>
                  <a:gd name="connsiteX112" fmla="*/ 371084 w 565398"/>
                  <a:gd name="connsiteY112" fmla="*/ 328362 h 438379"/>
                  <a:gd name="connsiteX113" fmla="*/ 395983 w 565398"/>
                  <a:gd name="connsiteY113" fmla="*/ 375699 h 438379"/>
                  <a:gd name="connsiteX114" fmla="*/ 395983 w 565398"/>
                  <a:gd name="connsiteY114" fmla="*/ 426302 h 438379"/>
                  <a:gd name="connsiteX115" fmla="*/ 404506 w 565398"/>
                  <a:gd name="connsiteY115" fmla="*/ 434825 h 438379"/>
                  <a:gd name="connsiteX116" fmla="*/ 413043 w 565398"/>
                  <a:gd name="connsiteY116" fmla="*/ 426302 h 438379"/>
                  <a:gd name="connsiteX117" fmla="*/ 413043 w 565398"/>
                  <a:gd name="connsiteY117" fmla="*/ 375699 h 438379"/>
                  <a:gd name="connsiteX118" fmla="*/ 410400 w 565398"/>
                  <a:gd name="connsiteY118" fmla="*/ 356056 h 438379"/>
                  <a:gd name="connsiteX119" fmla="*/ 415778 w 565398"/>
                  <a:gd name="connsiteY119" fmla="*/ 353413 h 438379"/>
                  <a:gd name="connsiteX120" fmla="*/ 440540 w 565398"/>
                  <a:gd name="connsiteY120" fmla="*/ 343478 h 438379"/>
                  <a:gd name="connsiteX121" fmla="*/ 465576 w 565398"/>
                  <a:gd name="connsiteY121" fmla="*/ 359490 h 438379"/>
                  <a:gd name="connsiteX122" fmla="*/ 490612 w 565398"/>
                  <a:gd name="connsiteY122" fmla="*/ 343478 h 438379"/>
                  <a:gd name="connsiteX123" fmla="*/ 515374 w 565398"/>
                  <a:gd name="connsiteY123" fmla="*/ 353413 h 438379"/>
                  <a:gd name="connsiteX124" fmla="*/ 541154 w 565398"/>
                  <a:gd name="connsiteY124" fmla="*/ 391529 h 438379"/>
                  <a:gd name="connsiteX125" fmla="*/ 541154 w 565398"/>
                  <a:gd name="connsiteY125" fmla="*/ 405961 h 438379"/>
                  <a:gd name="connsiteX126" fmla="*/ 549692 w 565398"/>
                  <a:gd name="connsiteY126" fmla="*/ 414498 h 438379"/>
                  <a:gd name="connsiteX127" fmla="*/ 558214 w 565398"/>
                  <a:gd name="connsiteY127" fmla="*/ 405961 h 438379"/>
                  <a:gd name="connsiteX128" fmla="*/ 558214 w 565398"/>
                  <a:gd name="connsiteY128" fmla="*/ 391529 h 438379"/>
                  <a:gd name="connsiteX129" fmla="*/ 521785 w 565398"/>
                  <a:gd name="connsiteY129" fmla="*/ 337568 h 438379"/>
                  <a:gd name="connsiteX130" fmla="*/ 521785 w 565398"/>
                  <a:gd name="connsiteY130" fmla="*/ 337568 h 438379"/>
                  <a:gd name="connsiteX131" fmla="*/ 184775 w 565398"/>
                  <a:gd name="connsiteY131" fmla="*/ 164217 h 438379"/>
                  <a:gd name="connsiteX132" fmla="*/ 197095 w 565398"/>
                  <a:gd name="connsiteY132" fmla="*/ 151791 h 438379"/>
                  <a:gd name="connsiteX133" fmla="*/ 197095 w 565398"/>
                  <a:gd name="connsiteY133" fmla="*/ 176644 h 438379"/>
                  <a:gd name="connsiteX134" fmla="*/ 184775 w 565398"/>
                  <a:gd name="connsiteY134" fmla="*/ 164217 h 438379"/>
                  <a:gd name="connsiteX135" fmla="*/ 184775 w 565398"/>
                  <a:gd name="connsiteY135" fmla="*/ 164217 h 438379"/>
                  <a:gd name="connsiteX136" fmla="*/ 140127 w 565398"/>
                  <a:gd name="connsiteY136" fmla="*/ 259256 h 438379"/>
                  <a:gd name="connsiteX137" fmla="*/ 137043 w 565398"/>
                  <a:gd name="connsiteY137" fmla="*/ 259256 h 438379"/>
                  <a:gd name="connsiteX138" fmla="*/ 137043 w 565398"/>
                  <a:gd name="connsiteY138" fmla="*/ 239096 h 438379"/>
                  <a:gd name="connsiteX139" fmla="*/ 140127 w 565398"/>
                  <a:gd name="connsiteY139" fmla="*/ 239096 h 438379"/>
                  <a:gd name="connsiteX140" fmla="*/ 150214 w 565398"/>
                  <a:gd name="connsiteY140" fmla="*/ 249168 h 438379"/>
                  <a:gd name="connsiteX141" fmla="*/ 140127 w 565398"/>
                  <a:gd name="connsiteY141" fmla="*/ 259256 h 438379"/>
                  <a:gd name="connsiteX142" fmla="*/ 140127 w 565398"/>
                  <a:gd name="connsiteY142" fmla="*/ 259256 h 438379"/>
                  <a:gd name="connsiteX143" fmla="*/ 17060 w 565398"/>
                  <a:gd name="connsiteY143" fmla="*/ 249184 h 438379"/>
                  <a:gd name="connsiteX144" fmla="*/ 27147 w 565398"/>
                  <a:gd name="connsiteY144" fmla="*/ 239096 h 438379"/>
                  <a:gd name="connsiteX145" fmla="*/ 30231 w 565398"/>
                  <a:gd name="connsiteY145" fmla="*/ 239096 h 438379"/>
                  <a:gd name="connsiteX146" fmla="*/ 30231 w 565398"/>
                  <a:gd name="connsiteY146" fmla="*/ 259256 h 438379"/>
                  <a:gd name="connsiteX147" fmla="*/ 27147 w 565398"/>
                  <a:gd name="connsiteY147" fmla="*/ 259256 h 438379"/>
                  <a:gd name="connsiteX148" fmla="*/ 17060 w 565398"/>
                  <a:gd name="connsiteY148" fmla="*/ 249184 h 438379"/>
                  <a:gd name="connsiteX149" fmla="*/ 17060 w 565398"/>
                  <a:gd name="connsiteY149" fmla="*/ 249184 h 438379"/>
                  <a:gd name="connsiteX150" fmla="*/ 40577 w 565398"/>
                  <a:gd name="connsiteY150" fmla="*/ 195755 h 438379"/>
                  <a:gd name="connsiteX151" fmla="*/ 30520 w 565398"/>
                  <a:gd name="connsiteY151" fmla="*/ 222036 h 438379"/>
                  <a:gd name="connsiteX152" fmla="*/ 27147 w 565398"/>
                  <a:gd name="connsiteY152" fmla="*/ 222036 h 438379"/>
                  <a:gd name="connsiteX153" fmla="*/ 22559 w 565398"/>
                  <a:gd name="connsiteY153" fmla="*/ 222431 h 438379"/>
                  <a:gd name="connsiteX154" fmla="*/ 19688 w 565398"/>
                  <a:gd name="connsiteY154" fmla="*/ 201983 h 438379"/>
                  <a:gd name="connsiteX155" fmla="*/ 47215 w 565398"/>
                  <a:gd name="connsiteY155" fmla="*/ 163063 h 438379"/>
                  <a:gd name="connsiteX156" fmla="*/ 48826 w 565398"/>
                  <a:gd name="connsiteY156" fmla="*/ 162561 h 438379"/>
                  <a:gd name="connsiteX157" fmla="*/ 66569 w 565398"/>
                  <a:gd name="connsiteY157" fmla="*/ 155102 h 438379"/>
                  <a:gd name="connsiteX158" fmla="*/ 121973 w 565398"/>
                  <a:gd name="connsiteY158" fmla="*/ 161483 h 438379"/>
                  <a:gd name="connsiteX159" fmla="*/ 145292 w 565398"/>
                  <a:gd name="connsiteY159" fmla="*/ 212131 h 438379"/>
                  <a:gd name="connsiteX160" fmla="*/ 144426 w 565398"/>
                  <a:gd name="connsiteY160" fmla="*/ 222386 h 438379"/>
                  <a:gd name="connsiteX161" fmla="*/ 140142 w 565398"/>
                  <a:gd name="connsiteY161" fmla="*/ 222052 h 438379"/>
                  <a:gd name="connsiteX162" fmla="*/ 136998 w 565398"/>
                  <a:gd name="connsiteY162" fmla="*/ 222052 h 438379"/>
                  <a:gd name="connsiteX163" fmla="*/ 122717 w 565398"/>
                  <a:gd name="connsiteY163" fmla="*/ 209154 h 438379"/>
                  <a:gd name="connsiteX164" fmla="*/ 101632 w 565398"/>
                  <a:gd name="connsiteY164" fmla="*/ 209154 h 438379"/>
                  <a:gd name="connsiteX165" fmla="*/ 59809 w 565398"/>
                  <a:gd name="connsiteY165" fmla="*/ 195086 h 438379"/>
                  <a:gd name="connsiteX166" fmla="*/ 57394 w 565398"/>
                  <a:gd name="connsiteY166" fmla="*/ 193248 h 438379"/>
                  <a:gd name="connsiteX167" fmla="*/ 48461 w 565398"/>
                  <a:gd name="connsiteY167" fmla="*/ 190970 h 438379"/>
                  <a:gd name="connsiteX168" fmla="*/ 40577 w 565398"/>
                  <a:gd name="connsiteY168" fmla="*/ 195755 h 438379"/>
                  <a:gd name="connsiteX169" fmla="*/ 40577 w 565398"/>
                  <a:gd name="connsiteY169" fmla="*/ 195755 h 438379"/>
                  <a:gd name="connsiteX170" fmla="*/ 54401 w 565398"/>
                  <a:gd name="connsiteY170" fmla="*/ 205766 h 438379"/>
                  <a:gd name="connsiteX171" fmla="*/ 54401 w 565398"/>
                  <a:gd name="connsiteY171" fmla="*/ 205766 h 438379"/>
                  <a:gd name="connsiteX172" fmla="*/ 54401 w 565398"/>
                  <a:gd name="connsiteY172" fmla="*/ 205766 h 438379"/>
                  <a:gd name="connsiteX173" fmla="*/ 54401 w 565398"/>
                  <a:gd name="connsiteY173" fmla="*/ 205766 h 438379"/>
                  <a:gd name="connsiteX174" fmla="*/ 47276 w 565398"/>
                  <a:gd name="connsiteY174" fmla="*/ 227718 h 438379"/>
                  <a:gd name="connsiteX175" fmla="*/ 51621 w 565398"/>
                  <a:gd name="connsiteY175" fmla="*/ 210217 h 438379"/>
                  <a:gd name="connsiteX176" fmla="*/ 101647 w 565398"/>
                  <a:gd name="connsiteY176" fmla="*/ 226199 h 438379"/>
                  <a:gd name="connsiteX177" fmla="*/ 120013 w 565398"/>
                  <a:gd name="connsiteY177" fmla="*/ 226199 h 438379"/>
                  <a:gd name="connsiteX178" fmla="*/ 120013 w 565398"/>
                  <a:gd name="connsiteY178" fmla="*/ 267520 h 438379"/>
                  <a:gd name="connsiteX179" fmla="*/ 83660 w 565398"/>
                  <a:gd name="connsiteY179" fmla="*/ 303873 h 438379"/>
                  <a:gd name="connsiteX180" fmla="*/ 47307 w 565398"/>
                  <a:gd name="connsiteY180" fmla="*/ 267520 h 438379"/>
                  <a:gd name="connsiteX181" fmla="*/ 47307 w 565398"/>
                  <a:gd name="connsiteY181" fmla="*/ 227718 h 438379"/>
                  <a:gd name="connsiteX182" fmla="*/ 82414 w 565398"/>
                  <a:gd name="connsiteY182" fmla="*/ 337902 h 438379"/>
                  <a:gd name="connsiteX183" fmla="*/ 70261 w 565398"/>
                  <a:gd name="connsiteY183" fmla="*/ 325749 h 438379"/>
                  <a:gd name="connsiteX184" fmla="*/ 70261 w 565398"/>
                  <a:gd name="connsiteY184" fmla="*/ 319247 h 438379"/>
                  <a:gd name="connsiteX185" fmla="*/ 83645 w 565398"/>
                  <a:gd name="connsiteY185" fmla="*/ 320949 h 438379"/>
                  <a:gd name="connsiteX186" fmla="*/ 94583 w 565398"/>
                  <a:gd name="connsiteY186" fmla="*/ 319824 h 438379"/>
                  <a:gd name="connsiteX187" fmla="*/ 94583 w 565398"/>
                  <a:gd name="connsiteY187" fmla="*/ 325764 h 438379"/>
                  <a:gd name="connsiteX188" fmla="*/ 82414 w 565398"/>
                  <a:gd name="connsiteY188" fmla="*/ 337902 h 438379"/>
                  <a:gd name="connsiteX189" fmla="*/ 82414 w 565398"/>
                  <a:gd name="connsiteY189" fmla="*/ 337902 h 438379"/>
                  <a:gd name="connsiteX190" fmla="*/ 349877 w 565398"/>
                  <a:gd name="connsiteY190" fmla="*/ 176644 h 438379"/>
                  <a:gd name="connsiteX191" fmla="*/ 349877 w 565398"/>
                  <a:gd name="connsiteY191" fmla="*/ 151791 h 438379"/>
                  <a:gd name="connsiteX192" fmla="*/ 362197 w 565398"/>
                  <a:gd name="connsiteY192" fmla="*/ 164217 h 438379"/>
                  <a:gd name="connsiteX193" fmla="*/ 349877 w 565398"/>
                  <a:gd name="connsiteY193" fmla="*/ 176644 h 438379"/>
                  <a:gd name="connsiteX194" fmla="*/ 349877 w 565398"/>
                  <a:gd name="connsiteY194" fmla="*/ 176644 h 438379"/>
                  <a:gd name="connsiteX195" fmla="*/ 362030 w 565398"/>
                  <a:gd name="connsiteY195" fmla="*/ 100124 h 438379"/>
                  <a:gd name="connsiteX196" fmla="*/ 357032 w 565398"/>
                  <a:gd name="connsiteY196" fmla="*/ 135627 h 438379"/>
                  <a:gd name="connsiteX197" fmla="*/ 349892 w 565398"/>
                  <a:gd name="connsiteY197" fmla="*/ 134730 h 438379"/>
                  <a:gd name="connsiteX198" fmla="*/ 349892 w 565398"/>
                  <a:gd name="connsiteY198" fmla="*/ 134047 h 438379"/>
                  <a:gd name="connsiteX199" fmla="*/ 337936 w 565398"/>
                  <a:gd name="connsiteY199" fmla="*/ 96007 h 438379"/>
                  <a:gd name="connsiteX200" fmla="*/ 337708 w 565398"/>
                  <a:gd name="connsiteY200" fmla="*/ 57102 h 438379"/>
                  <a:gd name="connsiteX201" fmla="*/ 362030 w 565398"/>
                  <a:gd name="connsiteY201" fmla="*/ 100124 h 438379"/>
                  <a:gd name="connsiteX202" fmla="*/ 362030 w 565398"/>
                  <a:gd name="connsiteY202" fmla="*/ 100124 h 438379"/>
                  <a:gd name="connsiteX203" fmla="*/ 214171 w 565398"/>
                  <a:gd name="connsiteY203" fmla="*/ 181323 h 438379"/>
                  <a:gd name="connsiteX204" fmla="*/ 214171 w 565398"/>
                  <a:gd name="connsiteY204" fmla="*/ 132361 h 438379"/>
                  <a:gd name="connsiteX205" fmla="*/ 248063 w 565398"/>
                  <a:gd name="connsiteY205" fmla="*/ 98468 h 438379"/>
                  <a:gd name="connsiteX206" fmla="*/ 294382 w 565398"/>
                  <a:gd name="connsiteY206" fmla="*/ 98468 h 438379"/>
                  <a:gd name="connsiteX207" fmla="*/ 299745 w 565398"/>
                  <a:gd name="connsiteY207" fmla="*/ 96569 h 438379"/>
                  <a:gd name="connsiteX208" fmla="*/ 307963 w 565398"/>
                  <a:gd name="connsiteY208" fmla="*/ 89915 h 438379"/>
                  <a:gd name="connsiteX209" fmla="*/ 315605 w 565398"/>
                  <a:gd name="connsiteY209" fmla="*/ 96478 h 438379"/>
                  <a:gd name="connsiteX210" fmla="*/ 332832 w 565398"/>
                  <a:gd name="connsiteY210" fmla="*/ 134016 h 438379"/>
                  <a:gd name="connsiteX211" fmla="*/ 332832 w 565398"/>
                  <a:gd name="connsiteY211" fmla="*/ 181308 h 438379"/>
                  <a:gd name="connsiteX212" fmla="*/ 273509 w 565398"/>
                  <a:gd name="connsiteY212" fmla="*/ 240631 h 438379"/>
                  <a:gd name="connsiteX213" fmla="*/ 214171 w 565398"/>
                  <a:gd name="connsiteY213" fmla="*/ 181323 h 438379"/>
                  <a:gd name="connsiteX214" fmla="*/ 214171 w 565398"/>
                  <a:gd name="connsiteY214" fmla="*/ 181323 h 438379"/>
                  <a:gd name="connsiteX215" fmla="*/ 273494 w 565398"/>
                  <a:gd name="connsiteY215" fmla="*/ 257706 h 438379"/>
                  <a:gd name="connsiteX216" fmla="*/ 301173 w 565398"/>
                  <a:gd name="connsiteY216" fmla="*/ 252495 h 438379"/>
                  <a:gd name="connsiteX217" fmla="*/ 301173 w 565398"/>
                  <a:gd name="connsiteY217" fmla="*/ 263433 h 438379"/>
                  <a:gd name="connsiteX218" fmla="*/ 273494 w 565398"/>
                  <a:gd name="connsiteY218" fmla="*/ 276999 h 438379"/>
                  <a:gd name="connsiteX219" fmla="*/ 245815 w 565398"/>
                  <a:gd name="connsiteY219" fmla="*/ 263433 h 438379"/>
                  <a:gd name="connsiteX220" fmla="*/ 245815 w 565398"/>
                  <a:gd name="connsiteY220" fmla="*/ 252495 h 438379"/>
                  <a:gd name="connsiteX221" fmla="*/ 273494 w 565398"/>
                  <a:gd name="connsiteY221" fmla="*/ 257706 h 438379"/>
                  <a:gd name="connsiteX222" fmla="*/ 273494 w 565398"/>
                  <a:gd name="connsiteY222" fmla="*/ 257706 h 438379"/>
                  <a:gd name="connsiteX223" fmla="*/ 239297 w 565398"/>
                  <a:gd name="connsiteY223" fmla="*/ 312760 h 438379"/>
                  <a:gd name="connsiteX224" fmla="*/ 220931 w 565398"/>
                  <a:gd name="connsiteY224" fmla="*/ 288196 h 438379"/>
                  <a:gd name="connsiteX225" fmla="*/ 234345 w 565398"/>
                  <a:gd name="connsiteY225" fmla="*/ 276802 h 438379"/>
                  <a:gd name="connsiteX226" fmla="*/ 264956 w 565398"/>
                  <a:gd name="connsiteY226" fmla="*/ 291811 h 438379"/>
                  <a:gd name="connsiteX227" fmla="*/ 264956 w 565398"/>
                  <a:gd name="connsiteY227" fmla="*/ 304937 h 438379"/>
                  <a:gd name="connsiteX228" fmla="*/ 239297 w 565398"/>
                  <a:gd name="connsiteY228" fmla="*/ 312760 h 438379"/>
                  <a:gd name="connsiteX229" fmla="*/ 307675 w 565398"/>
                  <a:gd name="connsiteY229" fmla="*/ 312760 h 438379"/>
                  <a:gd name="connsiteX230" fmla="*/ 282016 w 565398"/>
                  <a:gd name="connsiteY230" fmla="*/ 304952 h 438379"/>
                  <a:gd name="connsiteX231" fmla="*/ 282016 w 565398"/>
                  <a:gd name="connsiteY231" fmla="*/ 291826 h 438379"/>
                  <a:gd name="connsiteX232" fmla="*/ 312627 w 565398"/>
                  <a:gd name="connsiteY232" fmla="*/ 276817 h 438379"/>
                  <a:gd name="connsiteX233" fmla="*/ 326041 w 565398"/>
                  <a:gd name="connsiteY233" fmla="*/ 288211 h 438379"/>
                  <a:gd name="connsiteX234" fmla="*/ 307675 w 565398"/>
                  <a:gd name="connsiteY234" fmla="*/ 312760 h 438379"/>
                  <a:gd name="connsiteX235" fmla="*/ 391699 w 565398"/>
                  <a:gd name="connsiteY235" fmla="*/ 276863 h 438379"/>
                  <a:gd name="connsiteX236" fmla="*/ 387400 w 565398"/>
                  <a:gd name="connsiteY236" fmla="*/ 242347 h 438379"/>
                  <a:gd name="connsiteX237" fmla="*/ 400222 w 565398"/>
                  <a:gd name="connsiteY237" fmla="*/ 212769 h 438379"/>
                  <a:gd name="connsiteX238" fmla="*/ 403427 w 565398"/>
                  <a:gd name="connsiteY238" fmla="*/ 201452 h 438379"/>
                  <a:gd name="connsiteX239" fmla="*/ 466411 w 565398"/>
                  <a:gd name="connsiteY239" fmla="*/ 146884 h 438379"/>
                  <a:gd name="connsiteX240" fmla="*/ 529396 w 565398"/>
                  <a:gd name="connsiteY240" fmla="*/ 201452 h 438379"/>
                  <a:gd name="connsiteX241" fmla="*/ 532601 w 565398"/>
                  <a:gd name="connsiteY241" fmla="*/ 212769 h 438379"/>
                  <a:gd name="connsiteX242" fmla="*/ 545423 w 565398"/>
                  <a:gd name="connsiteY242" fmla="*/ 242347 h 438379"/>
                  <a:gd name="connsiteX243" fmla="*/ 541123 w 565398"/>
                  <a:gd name="connsiteY243" fmla="*/ 276863 h 438379"/>
                  <a:gd name="connsiteX244" fmla="*/ 518412 w 565398"/>
                  <a:gd name="connsiteY244" fmla="*/ 289927 h 438379"/>
                  <a:gd name="connsiteX245" fmla="*/ 521891 w 565398"/>
                  <a:gd name="connsiteY245" fmla="*/ 274766 h 438379"/>
                  <a:gd name="connsiteX246" fmla="*/ 514098 w 565398"/>
                  <a:gd name="connsiteY246" fmla="*/ 265560 h 438379"/>
                  <a:gd name="connsiteX247" fmla="*/ 504892 w 565398"/>
                  <a:gd name="connsiteY247" fmla="*/ 273353 h 438379"/>
                  <a:gd name="connsiteX248" fmla="*/ 466411 w 565398"/>
                  <a:gd name="connsiteY248" fmla="*/ 308735 h 438379"/>
                  <a:gd name="connsiteX249" fmla="*/ 427794 w 565398"/>
                  <a:gd name="connsiteY249" fmla="*/ 270118 h 438379"/>
                  <a:gd name="connsiteX250" fmla="*/ 427794 w 565398"/>
                  <a:gd name="connsiteY250" fmla="*/ 229207 h 438379"/>
                  <a:gd name="connsiteX251" fmla="*/ 435390 w 565398"/>
                  <a:gd name="connsiteY251" fmla="*/ 203639 h 438379"/>
                  <a:gd name="connsiteX252" fmla="*/ 473931 w 565398"/>
                  <a:gd name="connsiteY252" fmla="*/ 217251 h 438379"/>
                  <a:gd name="connsiteX253" fmla="*/ 505059 w 565398"/>
                  <a:gd name="connsiteY253" fmla="*/ 218071 h 438379"/>
                  <a:gd name="connsiteX254" fmla="*/ 505059 w 565398"/>
                  <a:gd name="connsiteY254" fmla="*/ 237714 h 438379"/>
                  <a:gd name="connsiteX255" fmla="*/ 513581 w 565398"/>
                  <a:gd name="connsiteY255" fmla="*/ 246236 h 438379"/>
                  <a:gd name="connsiteX256" fmla="*/ 522104 w 565398"/>
                  <a:gd name="connsiteY256" fmla="*/ 237714 h 438379"/>
                  <a:gd name="connsiteX257" fmla="*/ 522104 w 565398"/>
                  <a:gd name="connsiteY257" fmla="*/ 215762 h 438379"/>
                  <a:gd name="connsiteX258" fmla="*/ 507808 w 565398"/>
                  <a:gd name="connsiteY258" fmla="*/ 201087 h 438379"/>
                  <a:gd name="connsiteX259" fmla="*/ 474387 w 565398"/>
                  <a:gd name="connsiteY259" fmla="*/ 200206 h 438379"/>
                  <a:gd name="connsiteX260" fmla="*/ 444581 w 565398"/>
                  <a:gd name="connsiteY260" fmla="*/ 189177 h 438379"/>
                  <a:gd name="connsiteX261" fmla="*/ 442378 w 565398"/>
                  <a:gd name="connsiteY261" fmla="*/ 187384 h 438379"/>
                  <a:gd name="connsiteX262" fmla="*/ 433187 w 565398"/>
                  <a:gd name="connsiteY262" fmla="*/ 184650 h 438379"/>
                  <a:gd name="connsiteX263" fmla="*/ 424771 w 565398"/>
                  <a:gd name="connsiteY263" fmla="*/ 189268 h 438379"/>
                  <a:gd name="connsiteX264" fmla="*/ 410750 w 565398"/>
                  <a:gd name="connsiteY264" fmla="*/ 229222 h 438379"/>
                  <a:gd name="connsiteX265" fmla="*/ 410750 w 565398"/>
                  <a:gd name="connsiteY265" fmla="*/ 270133 h 438379"/>
                  <a:gd name="connsiteX266" fmla="*/ 414395 w 565398"/>
                  <a:gd name="connsiteY266" fmla="*/ 289912 h 438379"/>
                  <a:gd name="connsiteX267" fmla="*/ 391699 w 565398"/>
                  <a:gd name="connsiteY267" fmla="*/ 276863 h 438379"/>
                  <a:gd name="connsiteX268" fmla="*/ 391699 w 565398"/>
                  <a:gd name="connsiteY268" fmla="*/ 276863 h 438379"/>
                  <a:gd name="connsiteX269" fmla="*/ 465621 w 565398"/>
                  <a:gd name="connsiteY269" fmla="*/ 342414 h 438379"/>
                  <a:gd name="connsiteX270" fmla="*/ 455078 w 565398"/>
                  <a:gd name="connsiteY270" fmla="*/ 331871 h 438379"/>
                  <a:gd name="connsiteX271" fmla="*/ 455078 w 565398"/>
                  <a:gd name="connsiteY271" fmla="*/ 324625 h 438379"/>
                  <a:gd name="connsiteX272" fmla="*/ 466396 w 565398"/>
                  <a:gd name="connsiteY272" fmla="*/ 325795 h 438379"/>
                  <a:gd name="connsiteX273" fmla="*/ 476149 w 565398"/>
                  <a:gd name="connsiteY273" fmla="*/ 324914 h 438379"/>
                  <a:gd name="connsiteX274" fmla="*/ 476149 w 565398"/>
                  <a:gd name="connsiteY274" fmla="*/ 331871 h 438379"/>
                  <a:gd name="connsiteX275" fmla="*/ 465621 w 565398"/>
                  <a:gd name="connsiteY275" fmla="*/ 342414 h 438379"/>
                  <a:gd name="connsiteX276" fmla="*/ 465621 w 565398"/>
                  <a:gd name="connsiteY276" fmla="*/ 342414 h 4383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Lst>
                <a:rect l="l" t="t" r="r" b="b"/>
                <a:pathLst>
                  <a:path w="565398" h="438378">
                    <a:moveTo>
                      <a:pt x="521785" y="337568"/>
                    </a:moveTo>
                    <a:lnTo>
                      <a:pt x="493224" y="326114"/>
                    </a:lnTo>
                    <a:lnTo>
                      <a:pt x="493224" y="318822"/>
                    </a:lnTo>
                    <a:cubicBezTo>
                      <a:pt x="498830" y="315708"/>
                      <a:pt x="503859" y="311651"/>
                      <a:pt x="508097" y="306866"/>
                    </a:cubicBezTo>
                    <a:cubicBezTo>
                      <a:pt x="526160" y="309008"/>
                      <a:pt x="543448" y="301792"/>
                      <a:pt x="554629" y="287284"/>
                    </a:cubicBezTo>
                    <a:cubicBezTo>
                      <a:pt x="566205" y="272275"/>
                      <a:pt x="568605" y="252951"/>
                      <a:pt x="561070" y="235557"/>
                    </a:cubicBezTo>
                    <a:lnTo>
                      <a:pt x="548248" y="205979"/>
                    </a:lnTo>
                    <a:cubicBezTo>
                      <a:pt x="547276" y="203761"/>
                      <a:pt x="546623" y="201421"/>
                      <a:pt x="546273" y="199021"/>
                    </a:cubicBezTo>
                    <a:cubicBezTo>
                      <a:pt x="543509" y="179804"/>
                      <a:pt x="533907" y="162227"/>
                      <a:pt x="519248" y="149527"/>
                    </a:cubicBezTo>
                    <a:cubicBezTo>
                      <a:pt x="504588" y="136812"/>
                      <a:pt x="485826" y="129824"/>
                      <a:pt x="466411" y="129824"/>
                    </a:cubicBezTo>
                    <a:cubicBezTo>
                      <a:pt x="447012" y="129824"/>
                      <a:pt x="428235" y="136812"/>
                      <a:pt x="413575" y="149527"/>
                    </a:cubicBezTo>
                    <a:cubicBezTo>
                      <a:pt x="398900" y="162227"/>
                      <a:pt x="389299" y="179804"/>
                      <a:pt x="386549" y="199021"/>
                    </a:cubicBezTo>
                    <a:cubicBezTo>
                      <a:pt x="386200" y="201421"/>
                      <a:pt x="385547" y="203761"/>
                      <a:pt x="384574" y="205979"/>
                    </a:cubicBezTo>
                    <a:lnTo>
                      <a:pt x="371753" y="235557"/>
                    </a:lnTo>
                    <a:cubicBezTo>
                      <a:pt x="364218" y="252936"/>
                      <a:pt x="366618" y="272275"/>
                      <a:pt x="378194" y="287284"/>
                    </a:cubicBezTo>
                    <a:cubicBezTo>
                      <a:pt x="388084" y="300121"/>
                      <a:pt x="402759" y="307276"/>
                      <a:pt x="418512" y="307261"/>
                    </a:cubicBezTo>
                    <a:cubicBezTo>
                      <a:pt x="420548" y="307261"/>
                      <a:pt x="422599" y="307139"/>
                      <a:pt x="424665" y="306896"/>
                    </a:cubicBezTo>
                    <a:cubicBezTo>
                      <a:pt x="428508" y="311256"/>
                      <a:pt x="433020" y="315009"/>
                      <a:pt x="438034" y="318001"/>
                    </a:cubicBezTo>
                    <a:lnTo>
                      <a:pt x="438034" y="326114"/>
                    </a:lnTo>
                    <a:lnTo>
                      <a:pt x="409473" y="337568"/>
                    </a:lnTo>
                    <a:cubicBezTo>
                      <a:pt x="407620" y="338313"/>
                      <a:pt x="405797" y="339163"/>
                      <a:pt x="404020" y="340090"/>
                    </a:cubicBezTo>
                    <a:cubicBezTo>
                      <a:pt x="398490" y="329927"/>
                      <a:pt x="390605" y="321040"/>
                      <a:pt x="380792" y="314295"/>
                    </a:cubicBezTo>
                    <a:lnTo>
                      <a:pt x="343603" y="288712"/>
                    </a:lnTo>
                    <a:cubicBezTo>
                      <a:pt x="343815" y="284018"/>
                      <a:pt x="341932" y="279278"/>
                      <a:pt x="338119" y="276042"/>
                    </a:cubicBezTo>
                    <a:lnTo>
                      <a:pt x="323003" y="263221"/>
                    </a:lnTo>
                    <a:cubicBezTo>
                      <a:pt x="321575" y="262005"/>
                      <a:pt x="319965" y="261079"/>
                      <a:pt x="318263" y="260456"/>
                    </a:cubicBezTo>
                    <a:lnTo>
                      <a:pt x="318263" y="243183"/>
                    </a:lnTo>
                    <a:cubicBezTo>
                      <a:pt x="334245" y="231592"/>
                      <a:pt x="345562" y="213985"/>
                      <a:pt x="348889" y="193719"/>
                    </a:cubicBezTo>
                    <a:lnTo>
                      <a:pt x="349801" y="193719"/>
                    </a:lnTo>
                    <a:cubicBezTo>
                      <a:pt x="366071" y="193719"/>
                      <a:pt x="379303" y="180487"/>
                      <a:pt x="379303" y="164217"/>
                    </a:cubicBezTo>
                    <a:cubicBezTo>
                      <a:pt x="379303" y="157275"/>
                      <a:pt x="376887" y="150894"/>
                      <a:pt x="372862" y="145851"/>
                    </a:cubicBezTo>
                    <a:lnTo>
                      <a:pt x="378954" y="102509"/>
                    </a:lnTo>
                    <a:cubicBezTo>
                      <a:pt x="383344" y="71260"/>
                      <a:pt x="361529" y="42062"/>
                      <a:pt x="330325" y="37428"/>
                    </a:cubicBezTo>
                    <a:lnTo>
                      <a:pt x="329110" y="37246"/>
                    </a:lnTo>
                    <a:cubicBezTo>
                      <a:pt x="319129" y="20961"/>
                      <a:pt x="303679" y="9203"/>
                      <a:pt x="285130" y="3946"/>
                    </a:cubicBezTo>
                    <a:lnTo>
                      <a:pt x="282897" y="3308"/>
                    </a:lnTo>
                    <a:cubicBezTo>
                      <a:pt x="258317" y="-3665"/>
                      <a:pt x="232006" y="498"/>
                      <a:pt x="210737" y="14732"/>
                    </a:cubicBezTo>
                    <a:cubicBezTo>
                      <a:pt x="206818" y="17360"/>
                      <a:pt x="205770" y="22647"/>
                      <a:pt x="208383" y="26566"/>
                    </a:cubicBezTo>
                    <a:cubicBezTo>
                      <a:pt x="210996" y="30486"/>
                      <a:pt x="216297" y="31534"/>
                      <a:pt x="220217" y="28906"/>
                    </a:cubicBezTo>
                    <a:cubicBezTo>
                      <a:pt x="237323" y="17467"/>
                      <a:pt x="258469" y="14125"/>
                      <a:pt x="278233" y="19730"/>
                    </a:cubicBezTo>
                    <a:lnTo>
                      <a:pt x="280467" y="20353"/>
                    </a:lnTo>
                    <a:cubicBezTo>
                      <a:pt x="295992" y="24759"/>
                      <a:pt x="308723" y="35013"/>
                      <a:pt x="316334" y="49232"/>
                    </a:cubicBezTo>
                    <a:cubicBezTo>
                      <a:pt x="321575" y="59016"/>
                      <a:pt x="323884" y="69771"/>
                      <a:pt x="323216" y="80542"/>
                    </a:cubicBezTo>
                    <a:lnTo>
                      <a:pt x="317428" y="75574"/>
                    </a:lnTo>
                    <a:cubicBezTo>
                      <a:pt x="312141" y="71032"/>
                      <a:pt x="304378" y="70911"/>
                      <a:pt x="298955" y="75286"/>
                    </a:cubicBezTo>
                    <a:lnTo>
                      <a:pt x="291374" y="81423"/>
                    </a:lnTo>
                    <a:lnTo>
                      <a:pt x="248078" y="81423"/>
                    </a:lnTo>
                    <a:cubicBezTo>
                      <a:pt x="219989" y="81423"/>
                      <a:pt x="197141" y="104271"/>
                      <a:pt x="197141" y="132376"/>
                    </a:cubicBezTo>
                    <a:lnTo>
                      <a:pt x="197141" y="134746"/>
                    </a:lnTo>
                    <a:cubicBezTo>
                      <a:pt x="194877" y="134761"/>
                      <a:pt x="192675" y="135019"/>
                      <a:pt x="190563" y="135520"/>
                    </a:cubicBezTo>
                    <a:cubicBezTo>
                      <a:pt x="180916" y="108373"/>
                      <a:pt x="183636" y="77792"/>
                      <a:pt x="198128" y="52772"/>
                    </a:cubicBezTo>
                    <a:cubicBezTo>
                      <a:pt x="200483" y="48701"/>
                      <a:pt x="199101" y="43475"/>
                      <a:pt x="195029" y="41120"/>
                    </a:cubicBezTo>
                    <a:cubicBezTo>
                      <a:pt x="190958" y="38765"/>
                      <a:pt x="185732" y="40148"/>
                      <a:pt x="183377" y="44219"/>
                    </a:cubicBezTo>
                    <a:cubicBezTo>
                      <a:pt x="165846" y="74481"/>
                      <a:pt x="163005" y="111670"/>
                      <a:pt x="175614" y="144240"/>
                    </a:cubicBezTo>
                    <a:cubicBezTo>
                      <a:pt x="170753" y="149497"/>
                      <a:pt x="167760" y="156530"/>
                      <a:pt x="167760" y="164248"/>
                    </a:cubicBezTo>
                    <a:cubicBezTo>
                      <a:pt x="167760" y="180503"/>
                      <a:pt x="180992" y="193750"/>
                      <a:pt x="197247" y="193750"/>
                    </a:cubicBezTo>
                    <a:lnTo>
                      <a:pt x="198159" y="193750"/>
                    </a:lnTo>
                    <a:cubicBezTo>
                      <a:pt x="201471" y="214015"/>
                      <a:pt x="212803" y="231622"/>
                      <a:pt x="228785" y="243213"/>
                    </a:cubicBezTo>
                    <a:lnTo>
                      <a:pt x="228785" y="260486"/>
                    </a:lnTo>
                    <a:cubicBezTo>
                      <a:pt x="227083" y="261109"/>
                      <a:pt x="225473" y="262036"/>
                      <a:pt x="224030" y="263251"/>
                    </a:cubicBezTo>
                    <a:lnTo>
                      <a:pt x="208914" y="276073"/>
                    </a:lnTo>
                    <a:cubicBezTo>
                      <a:pt x="205086" y="279324"/>
                      <a:pt x="203218" y="284048"/>
                      <a:pt x="203430" y="288742"/>
                    </a:cubicBezTo>
                    <a:lnTo>
                      <a:pt x="166226" y="314325"/>
                    </a:lnTo>
                    <a:cubicBezTo>
                      <a:pt x="158661" y="319521"/>
                      <a:pt x="152250" y="325977"/>
                      <a:pt x="147176" y="333330"/>
                    </a:cubicBezTo>
                    <a:cubicBezTo>
                      <a:pt x="143879" y="331507"/>
                      <a:pt x="140461" y="329957"/>
                      <a:pt x="136906" y="328696"/>
                    </a:cubicBezTo>
                    <a:lnTo>
                      <a:pt x="111643" y="319748"/>
                    </a:lnTo>
                    <a:lnTo>
                      <a:pt x="111643" y="313019"/>
                    </a:lnTo>
                    <a:cubicBezTo>
                      <a:pt x="124510" y="305073"/>
                      <a:pt x="133762" y="291826"/>
                      <a:pt x="136329" y="276346"/>
                    </a:cubicBezTo>
                    <a:lnTo>
                      <a:pt x="140142" y="276346"/>
                    </a:lnTo>
                    <a:cubicBezTo>
                      <a:pt x="155106" y="276346"/>
                      <a:pt x="167274" y="264178"/>
                      <a:pt x="167274" y="249214"/>
                    </a:cubicBezTo>
                    <a:cubicBezTo>
                      <a:pt x="167274" y="242499"/>
                      <a:pt x="164813" y="236347"/>
                      <a:pt x="160757" y="231607"/>
                    </a:cubicBezTo>
                    <a:lnTo>
                      <a:pt x="162276" y="213575"/>
                    </a:lnTo>
                    <a:cubicBezTo>
                      <a:pt x="164388" y="187612"/>
                      <a:pt x="153070" y="162987"/>
                      <a:pt x="131969" y="147704"/>
                    </a:cubicBezTo>
                    <a:cubicBezTo>
                      <a:pt x="110883" y="132421"/>
                      <a:pt x="83964" y="129322"/>
                      <a:pt x="59946" y="139425"/>
                    </a:cubicBezTo>
                    <a:lnTo>
                      <a:pt x="42947" y="146565"/>
                    </a:lnTo>
                    <a:cubicBezTo>
                      <a:pt x="16635" y="152353"/>
                      <a:pt x="-972" y="177571"/>
                      <a:pt x="2795" y="204369"/>
                    </a:cubicBezTo>
                    <a:lnTo>
                      <a:pt x="6593" y="231485"/>
                    </a:lnTo>
                    <a:cubicBezTo>
                      <a:pt x="2491" y="236240"/>
                      <a:pt x="0" y="242423"/>
                      <a:pt x="0" y="249184"/>
                    </a:cubicBezTo>
                    <a:cubicBezTo>
                      <a:pt x="0" y="264147"/>
                      <a:pt x="12168" y="276316"/>
                      <a:pt x="27132" y="276316"/>
                    </a:cubicBezTo>
                    <a:lnTo>
                      <a:pt x="30945" y="276316"/>
                    </a:lnTo>
                    <a:cubicBezTo>
                      <a:pt x="33361" y="290793"/>
                      <a:pt x="41610" y="303311"/>
                      <a:pt x="53186" y="311378"/>
                    </a:cubicBezTo>
                    <a:lnTo>
                      <a:pt x="53186" y="319718"/>
                    </a:lnTo>
                    <a:lnTo>
                      <a:pt x="27922" y="328666"/>
                    </a:lnTo>
                    <a:cubicBezTo>
                      <a:pt x="24382" y="329927"/>
                      <a:pt x="20904" y="331492"/>
                      <a:pt x="17561" y="333330"/>
                    </a:cubicBezTo>
                    <a:cubicBezTo>
                      <a:pt x="13445" y="335608"/>
                      <a:pt x="11941" y="340789"/>
                      <a:pt x="14219" y="344921"/>
                    </a:cubicBezTo>
                    <a:cubicBezTo>
                      <a:pt x="15784" y="347731"/>
                      <a:pt x="18686" y="349326"/>
                      <a:pt x="21694" y="349326"/>
                    </a:cubicBezTo>
                    <a:cubicBezTo>
                      <a:pt x="23091" y="349326"/>
                      <a:pt x="24504" y="348977"/>
                      <a:pt x="25810" y="348263"/>
                    </a:cubicBezTo>
                    <a:cubicBezTo>
                      <a:pt x="28332" y="346881"/>
                      <a:pt x="30945" y="345680"/>
                      <a:pt x="33604" y="344754"/>
                    </a:cubicBezTo>
                    <a:lnTo>
                      <a:pt x="55434" y="337021"/>
                    </a:lnTo>
                    <a:cubicBezTo>
                      <a:pt x="59855" y="347549"/>
                      <a:pt x="70276" y="354978"/>
                      <a:pt x="82384" y="354978"/>
                    </a:cubicBezTo>
                    <a:cubicBezTo>
                      <a:pt x="94507" y="354978"/>
                      <a:pt x="104928" y="347564"/>
                      <a:pt x="109349" y="337021"/>
                    </a:cubicBezTo>
                    <a:lnTo>
                      <a:pt x="131164" y="344754"/>
                    </a:lnTo>
                    <a:cubicBezTo>
                      <a:pt x="133914" y="345726"/>
                      <a:pt x="136557" y="346941"/>
                      <a:pt x="139094" y="348354"/>
                    </a:cubicBezTo>
                    <a:cubicBezTo>
                      <a:pt x="135706" y="356937"/>
                      <a:pt x="133898" y="366204"/>
                      <a:pt x="133898" y="375699"/>
                    </a:cubicBezTo>
                    <a:lnTo>
                      <a:pt x="133898" y="426302"/>
                    </a:lnTo>
                    <a:cubicBezTo>
                      <a:pt x="133898" y="431011"/>
                      <a:pt x="137712" y="434825"/>
                      <a:pt x="142436" y="434825"/>
                    </a:cubicBezTo>
                    <a:cubicBezTo>
                      <a:pt x="147145" y="434825"/>
                      <a:pt x="150959" y="431011"/>
                      <a:pt x="150959" y="426302"/>
                    </a:cubicBezTo>
                    <a:lnTo>
                      <a:pt x="150959" y="375699"/>
                    </a:lnTo>
                    <a:cubicBezTo>
                      <a:pt x="150959" y="356785"/>
                      <a:pt x="160271" y="339087"/>
                      <a:pt x="175858" y="328362"/>
                    </a:cubicBezTo>
                    <a:lnTo>
                      <a:pt x="211375" y="303934"/>
                    </a:lnTo>
                    <a:lnTo>
                      <a:pt x="225944" y="323394"/>
                    </a:lnTo>
                    <a:cubicBezTo>
                      <a:pt x="229074" y="327572"/>
                      <a:pt x="233980" y="329927"/>
                      <a:pt x="239039" y="329927"/>
                    </a:cubicBezTo>
                    <a:cubicBezTo>
                      <a:pt x="240619" y="329927"/>
                      <a:pt x="242214" y="329699"/>
                      <a:pt x="243764" y="329228"/>
                    </a:cubicBezTo>
                    <a:lnTo>
                      <a:pt x="264956" y="322772"/>
                    </a:lnTo>
                    <a:lnTo>
                      <a:pt x="264956" y="429842"/>
                    </a:lnTo>
                    <a:cubicBezTo>
                      <a:pt x="264956" y="434551"/>
                      <a:pt x="268769" y="438379"/>
                      <a:pt x="273479" y="438379"/>
                    </a:cubicBezTo>
                    <a:cubicBezTo>
                      <a:pt x="278188" y="438379"/>
                      <a:pt x="282001" y="434551"/>
                      <a:pt x="282001" y="429842"/>
                    </a:cubicBezTo>
                    <a:lnTo>
                      <a:pt x="282001" y="322772"/>
                    </a:lnTo>
                    <a:lnTo>
                      <a:pt x="303193" y="329228"/>
                    </a:lnTo>
                    <a:cubicBezTo>
                      <a:pt x="304758" y="329699"/>
                      <a:pt x="306338" y="329927"/>
                      <a:pt x="307918" y="329927"/>
                    </a:cubicBezTo>
                    <a:cubicBezTo>
                      <a:pt x="312977" y="329927"/>
                      <a:pt x="317883" y="327572"/>
                      <a:pt x="321013" y="323394"/>
                    </a:cubicBezTo>
                    <a:lnTo>
                      <a:pt x="335566" y="303934"/>
                    </a:lnTo>
                    <a:lnTo>
                      <a:pt x="371084" y="328362"/>
                    </a:lnTo>
                    <a:cubicBezTo>
                      <a:pt x="386671" y="339087"/>
                      <a:pt x="395983" y="356785"/>
                      <a:pt x="395983" y="375699"/>
                    </a:cubicBezTo>
                    <a:lnTo>
                      <a:pt x="395983" y="426302"/>
                    </a:lnTo>
                    <a:cubicBezTo>
                      <a:pt x="395983" y="431011"/>
                      <a:pt x="399796" y="434825"/>
                      <a:pt x="404506" y="434825"/>
                    </a:cubicBezTo>
                    <a:cubicBezTo>
                      <a:pt x="409215" y="434825"/>
                      <a:pt x="413043" y="431011"/>
                      <a:pt x="413043" y="426302"/>
                    </a:cubicBezTo>
                    <a:lnTo>
                      <a:pt x="413043" y="375699"/>
                    </a:lnTo>
                    <a:cubicBezTo>
                      <a:pt x="413043" y="368984"/>
                      <a:pt x="412132" y="362376"/>
                      <a:pt x="410400" y="356056"/>
                    </a:cubicBezTo>
                    <a:cubicBezTo>
                      <a:pt x="412132" y="355054"/>
                      <a:pt x="413925" y="354157"/>
                      <a:pt x="415778" y="353413"/>
                    </a:cubicBezTo>
                    <a:lnTo>
                      <a:pt x="440540" y="343478"/>
                    </a:lnTo>
                    <a:cubicBezTo>
                      <a:pt x="444931" y="352912"/>
                      <a:pt x="454501" y="359490"/>
                      <a:pt x="465576" y="359490"/>
                    </a:cubicBezTo>
                    <a:cubicBezTo>
                      <a:pt x="476650" y="359490"/>
                      <a:pt x="486221" y="352927"/>
                      <a:pt x="490612" y="343478"/>
                    </a:cubicBezTo>
                    <a:lnTo>
                      <a:pt x="515374" y="353413"/>
                    </a:lnTo>
                    <a:cubicBezTo>
                      <a:pt x="531036" y="359702"/>
                      <a:pt x="541154" y="374651"/>
                      <a:pt x="541154" y="391529"/>
                    </a:cubicBezTo>
                    <a:lnTo>
                      <a:pt x="541154" y="405961"/>
                    </a:lnTo>
                    <a:cubicBezTo>
                      <a:pt x="541154" y="410670"/>
                      <a:pt x="544982" y="414498"/>
                      <a:pt x="549692" y="414498"/>
                    </a:cubicBezTo>
                    <a:cubicBezTo>
                      <a:pt x="554401" y="414498"/>
                      <a:pt x="558214" y="410670"/>
                      <a:pt x="558214" y="405961"/>
                    </a:cubicBezTo>
                    <a:lnTo>
                      <a:pt x="558214" y="391529"/>
                    </a:lnTo>
                    <a:cubicBezTo>
                      <a:pt x="558260" y="367632"/>
                      <a:pt x="543934" y="346470"/>
                      <a:pt x="521785" y="337568"/>
                    </a:cubicBezTo>
                    <a:lnTo>
                      <a:pt x="521785" y="337568"/>
                    </a:lnTo>
                    <a:close/>
                    <a:moveTo>
                      <a:pt x="184775" y="164217"/>
                    </a:moveTo>
                    <a:cubicBezTo>
                      <a:pt x="184775" y="157396"/>
                      <a:pt x="190290" y="151851"/>
                      <a:pt x="197095" y="151791"/>
                    </a:cubicBezTo>
                    <a:lnTo>
                      <a:pt x="197095" y="176644"/>
                    </a:lnTo>
                    <a:cubicBezTo>
                      <a:pt x="190305" y="176583"/>
                      <a:pt x="184775" y="171038"/>
                      <a:pt x="184775" y="164217"/>
                    </a:cubicBezTo>
                    <a:lnTo>
                      <a:pt x="184775" y="164217"/>
                    </a:lnTo>
                    <a:close/>
                    <a:moveTo>
                      <a:pt x="140127" y="259256"/>
                    </a:moveTo>
                    <a:lnTo>
                      <a:pt x="137043" y="259256"/>
                    </a:lnTo>
                    <a:lnTo>
                      <a:pt x="137043" y="239096"/>
                    </a:lnTo>
                    <a:lnTo>
                      <a:pt x="140127" y="239096"/>
                    </a:lnTo>
                    <a:cubicBezTo>
                      <a:pt x="145687" y="239096"/>
                      <a:pt x="150214" y="243624"/>
                      <a:pt x="150214" y="249168"/>
                    </a:cubicBezTo>
                    <a:cubicBezTo>
                      <a:pt x="150214" y="254744"/>
                      <a:pt x="145687" y="259256"/>
                      <a:pt x="140127" y="259256"/>
                    </a:cubicBezTo>
                    <a:lnTo>
                      <a:pt x="140127" y="259256"/>
                    </a:lnTo>
                    <a:close/>
                    <a:moveTo>
                      <a:pt x="17060" y="249184"/>
                    </a:moveTo>
                    <a:cubicBezTo>
                      <a:pt x="17060" y="243624"/>
                      <a:pt x="21587" y="239096"/>
                      <a:pt x="27147" y="239096"/>
                    </a:cubicBezTo>
                    <a:lnTo>
                      <a:pt x="30231" y="239096"/>
                    </a:lnTo>
                    <a:lnTo>
                      <a:pt x="30231" y="259256"/>
                    </a:lnTo>
                    <a:lnTo>
                      <a:pt x="27147" y="259256"/>
                    </a:lnTo>
                    <a:cubicBezTo>
                      <a:pt x="21587" y="259256"/>
                      <a:pt x="17060" y="254744"/>
                      <a:pt x="17060" y="249184"/>
                    </a:cubicBezTo>
                    <a:lnTo>
                      <a:pt x="17060" y="249184"/>
                    </a:lnTo>
                    <a:close/>
                    <a:moveTo>
                      <a:pt x="40577" y="195755"/>
                    </a:moveTo>
                    <a:cubicBezTo>
                      <a:pt x="34925" y="203563"/>
                      <a:pt x="31492" y="212557"/>
                      <a:pt x="30520" y="222036"/>
                    </a:cubicBezTo>
                    <a:lnTo>
                      <a:pt x="27147" y="222036"/>
                    </a:lnTo>
                    <a:cubicBezTo>
                      <a:pt x="25583" y="222036"/>
                      <a:pt x="24048" y="222173"/>
                      <a:pt x="22559" y="222431"/>
                    </a:cubicBezTo>
                    <a:lnTo>
                      <a:pt x="19688" y="201983"/>
                    </a:lnTo>
                    <a:cubicBezTo>
                      <a:pt x="17136" y="183814"/>
                      <a:pt x="29229" y="166724"/>
                      <a:pt x="47215" y="163063"/>
                    </a:cubicBezTo>
                    <a:cubicBezTo>
                      <a:pt x="47762" y="162941"/>
                      <a:pt x="48294" y="162789"/>
                      <a:pt x="48826" y="162561"/>
                    </a:cubicBezTo>
                    <a:lnTo>
                      <a:pt x="66569" y="155102"/>
                    </a:lnTo>
                    <a:cubicBezTo>
                      <a:pt x="85042" y="147339"/>
                      <a:pt x="105748" y="149724"/>
                      <a:pt x="121973" y="161483"/>
                    </a:cubicBezTo>
                    <a:cubicBezTo>
                      <a:pt x="138198" y="173241"/>
                      <a:pt x="146918" y="192185"/>
                      <a:pt x="145292" y="212131"/>
                    </a:cubicBezTo>
                    <a:lnTo>
                      <a:pt x="144426" y="222386"/>
                    </a:lnTo>
                    <a:cubicBezTo>
                      <a:pt x="143044" y="222158"/>
                      <a:pt x="141601" y="222052"/>
                      <a:pt x="140142" y="222052"/>
                    </a:cubicBezTo>
                    <a:lnTo>
                      <a:pt x="136998" y="222052"/>
                    </a:lnTo>
                    <a:cubicBezTo>
                      <a:pt x="136268" y="214820"/>
                      <a:pt x="130146" y="209154"/>
                      <a:pt x="122717" y="209154"/>
                    </a:cubicBezTo>
                    <a:lnTo>
                      <a:pt x="101632" y="209154"/>
                    </a:lnTo>
                    <a:cubicBezTo>
                      <a:pt x="86622" y="209154"/>
                      <a:pt x="71765" y="204156"/>
                      <a:pt x="59809" y="195086"/>
                    </a:cubicBezTo>
                    <a:lnTo>
                      <a:pt x="57394" y="193248"/>
                    </a:lnTo>
                    <a:cubicBezTo>
                      <a:pt x="54857" y="191319"/>
                      <a:pt x="51591" y="190499"/>
                      <a:pt x="48461" y="190970"/>
                    </a:cubicBezTo>
                    <a:cubicBezTo>
                      <a:pt x="45316" y="191441"/>
                      <a:pt x="42445" y="193172"/>
                      <a:pt x="40577" y="195755"/>
                    </a:cubicBezTo>
                    <a:lnTo>
                      <a:pt x="40577" y="195755"/>
                    </a:lnTo>
                    <a:close/>
                    <a:moveTo>
                      <a:pt x="54401" y="205766"/>
                    </a:moveTo>
                    <a:lnTo>
                      <a:pt x="54401" y="205766"/>
                    </a:lnTo>
                    <a:lnTo>
                      <a:pt x="54401" y="205766"/>
                    </a:lnTo>
                    <a:lnTo>
                      <a:pt x="54401" y="205766"/>
                    </a:lnTo>
                    <a:close/>
                    <a:moveTo>
                      <a:pt x="47276" y="227718"/>
                    </a:moveTo>
                    <a:cubicBezTo>
                      <a:pt x="47276" y="221550"/>
                      <a:pt x="48765" y="215595"/>
                      <a:pt x="51621" y="210217"/>
                    </a:cubicBezTo>
                    <a:cubicBezTo>
                      <a:pt x="66144" y="220548"/>
                      <a:pt x="83797" y="226199"/>
                      <a:pt x="101647" y="226199"/>
                    </a:cubicBezTo>
                    <a:lnTo>
                      <a:pt x="120013" y="226199"/>
                    </a:lnTo>
                    <a:lnTo>
                      <a:pt x="120013" y="267520"/>
                    </a:lnTo>
                    <a:cubicBezTo>
                      <a:pt x="120013" y="287573"/>
                      <a:pt x="103698" y="303873"/>
                      <a:pt x="83660" y="303873"/>
                    </a:cubicBezTo>
                    <a:cubicBezTo>
                      <a:pt x="63622" y="303873"/>
                      <a:pt x="47307" y="287558"/>
                      <a:pt x="47307" y="267520"/>
                    </a:cubicBezTo>
                    <a:lnTo>
                      <a:pt x="47307" y="227718"/>
                    </a:lnTo>
                    <a:close/>
                    <a:moveTo>
                      <a:pt x="82414" y="337902"/>
                    </a:moveTo>
                    <a:cubicBezTo>
                      <a:pt x="75715" y="337902"/>
                      <a:pt x="70261" y="332449"/>
                      <a:pt x="70261" y="325749"/>
                    </a:cubicBezTo>
                    <a:lnTo>
                      <a:pt x="70261" y="319247"/>
                    </a:lnTo>
                    <a:cubicBezTo>
                      <a:pt x="74545" y="320356"/>
                      <a:pt x="79027" y="320949"/>
                      <a:pt x="83645" y="320949"/>
                    </a:cubicBezTo>
                    <a:cubicBezTo>
                      <a:pt x="87382" y="320949"/>
                      <a:pt x="91043" y="320554"/>
                      <a:pt x="94583" y="319824"/>
                    </a:cubicBezTo>
                    <a:lnTo>
                      <a:pt x="94583" y="325764"/>
                    </a:lnTo>
                    <a:cubicBezTo>
                      <a:pt x="94567" y="332449"/>
                      <a:pt x="89114" y="337902"/>
                      <a:pt x="82414" y="337902"/>
                    </a:cubicBezTo>
                    <a:lnTo>
                      <a:pt x="82414" y="337902"/>
                    </a:lnTo>
                    <a:close/>
                    <a:moveTo>
                      <a:pt x="349877" y="176644"/>
                    </a:moveTo>
                    <a:lnTo>
                      <a:pt x="349877" y="151791"/>
                    </a:lnTo>
                    <a:cubicBezTo>
                      <a:pt x="356683" y="151851"/>
                      <a:pt x="362197" y="157411"/>
                      <a:pt x="362197" y="164217"/>
                    </a:cubicBezTo>
                    <a:cubicBezTo>
                      <a:pt x="362212" y="171038"/>
                      <a:pt x="356683" y="176583"/>
                      <a:pt x="349877" y="176644"/>
                    </a:cubicBezTo>
                    <a:lnTo>
                      <a:pt x="349877" y="176644"/>
                    </a:lnTo>
                    <a:close/>
                    <a:moveTo>
                      <a:pt x="362030" y="100124"/>
                    </a:moveTo>
                    <a:lnTo>
                      <a:pt x="357032" y="135627"/>
                    </a:lnTo>
                    <a:cubicBezTo>
                      <a:pt x="354753" y="135049"/>
                      <a:pt x="352353" y="134730"/>
                      <a:pt x="349892" y="134730"/>
                    </a:cubicBezTo>
                    <a:lnTo>
                      <a:pt x="349892" y="134047"/>
                    </a:lnTo>
                    <a:cubicBezTo>
                      <a:pt x="349892" y="120298"/>
                      <a:pt x="345638" y="107067"/>
                      <a:pt x="337936" y="96007"/>
                    </a:cubicBezTo>
                    <a:cubicBezTo>
                      <a:pt x="341294" y="83064"/>
                      <a:pt x="341172" y="69756"/>
                      <a:pt x="337708" y="57102"/>
                    </a:cubicBezTo>
                    <a:cubicBezTo>
                      <a:pt x="354161" y="64135"/>
                      <a:pt x="364628" y="81621"/>
                      <a:pt x="362030" y="100124"/>
                    </a:cubicBezTo>
                    <a:lnTo>
                      <a:pt x="362030" y="100124"/>
                    </a:lnTo>
                    <a:close/>
                    <a:moveTo>
                      <a:pt x="214171" y="181323"/>
                    </a:moveTo>
                    <a:lnTo>
                      <a:pt x="214171" y="132361"/>
                    </a:lnTo>
                    <a:cubicBezTo>
                      <a:pt x="214171" y="113675"/>
                      <a:pt x="229377" y="98468"/>
                      <a:pt x="248063" y="98468"/>
                    </a:cubicBezTo>
                    <a:lnTo>
                      <a:pt x="294382" y="98468"/>
                    </a:lnTo>
                    <a:cubicBezTo>
                      <a:pt x="296327" y="98468"/>
                      <a:pt x="298226" y="97800"/>
                      <a:pt x="299745" y="96569"/>
                    </a:cubicBezTo>
                    <a:lnTo>
                      <a:pt x="307963" y="89915"/>
                    </a:lnTo>
                    <a:lnTo>
                      <a:pt x="315605" y="96478"/>
                    </a:lnTo>
                    <a:cubicBezTo>
                      <a:pt x="326558" y="105897"/>
                      <a:pt x="332832" y="119569"/>
                      <a:pt x="332832" y="134016"/>
                    </a:cubicBezTo>
                    <a:lnTo>
                      <a:pt x="332832" y="181308"/>
                    </a:lnTo>
                    <a:cubicBezTo>
                      <a:pt x="332832" y="214015"/>
                      <a:pt x="306232" y="240631"/>
                      <a:pt x="273509" y="240631"/>
                    </a:cubicBezTo>
                    <a:cubicBezTo>
                      <a:pt x="240786" y="240646"/>
                      <a:pt x="214171" y="214030"/>
                      <a:pt x="214171" y="181323"/>
                    </a:cubicBezTo>
                    <a:lnTo>
                      <a:pt x="214171" y="181323"/>
                    </a:lnTo>
                    <a:close/>
                    <a:moveTo>
                      <a:pt x="273494" y="257706"/>
                    </a:moveTo>
                    <a:cubicBezTo>
                      <a:pt x="283247" y="257706"/>
                      <a:pt x="292590" y="255838"/>
                      <a:pt x="301173" y="252495"/>
                    </a:cubicBezTo>
                    <a:lnTo>
                      <a:pt x="301173" y="263433"/>
                    </a:lnTo>
                    <a:lnTo>
                      <a:pt x="273494" y="276999"/>
                    </a:lnTo>
                    <a:lnTo>
                      <a:pt x="245815" y="263433"/>
                    </a:lnTo>
                    <a:lnTo>
                      <a:pt x="245815" y="252495"/>
                    </a:lnTo>
                    <a:cubicBezTo>
                      <a:pt x="254398" y="255853"/>
                      <a:pt x="263741" y="257706"/>
                      <a:pt x="273494" y="257706"/>
                    </a:cubicBezTo>
                    <a:lnTo>
                      <a:pt x="273494" y="257706"/>
                    </a:lnTo>
                    <a:close/>
                    <a:moveTo>
                      <a:pt x="239297" y="312760"/>
                    </a:moveTo>
                    <a:lnTo>
                      <a:pt x="220931" y="288196"/>
                    </a:lnTo>
                    <a:lnTo>
                      <a:pt x="234345" y="276802"/>
                    </a:lnTo>
                    <a:lnTo>
                      <a:pt x="264956" y="291811"/>
                    </a:lnTo>
                    <a:lnTo>
                      <a:pt x="264956" y="304937"/>
                    </a:lnTo>
                    <a:lnTo>
                      <a:pt x="239297" y="312760"/>
                    </a:lnTo>
                    <a:close/>
                    <a:moveTo>
                      <a:pt x="307675" y="312760"/>
                    </a:moveTo>
                    <a:lnTo>
                      <a:pt x="282016" y="304952"/>
                    </a:lnTo>
                    <a:lnTo>
                      <a:pt x="282016" y="291826"/>
                    </a:lnTo>
                    <a:lnTo>
                      <a:pt x="312627" y="276817"/>
                    </a:lnTo>
                    <a:lnTo>
                      <a:pt x="326041" y="288211"/>
                    </a:lnTo>
                    <a:lnTo>
                      <a:pt x="307675" y="312760"/>
                    </a:lnTo>
                    <a:close/>
                    <a:moveTo>
                      <a:pt x="391699" y="276863"/>
                    </a:moveTo>
                    <a:cubicBezTo>
                      <a:pt x="383967" y="266851"/>
                      <a:pt x="382372" y="253954"/>
                      <a:pt x="387400" y="242347"/>
                    </a:cubicBezTo>
                    <a:lnTo>
                      <a:pt x="400222" y="212769"/>
                    </a:lnTo>
                    <a:cubicBezTo>
                      <a:pt x="401786" y="209154"/>
                      <a:pt x="402865" y="205356"/>
                      <a:pt x="403427" y="201452"/>
                    </a:cubicBezTo>
                    <a:cubicBezTo>
                      <a:pt x="407909" y="170339"/>
                      <a:pt x="434980" y="146884"/>
                      <a:pt x="466411" y="146884"/>
                    </a:cubicBezTo>
                    <a:cubicBezTo>
                      <a:pt x="497843" y="146884"/>
                      <a:pt x="524914" y="170339"/>
                      <a:pt x="529396" y="201452"/>
                    </a:cubicBezTo>
                    <a:cubicBezTo>
                      <a:pt x="529958" y="205356"/>
                      <a:pt x="531036" y="209154"/>
                      <a:pt x="532601" y="212769"/>
                    </a:cubicBezTo>
                    <a:lnTo>
                      <a:pt x="545423" y="242347"/>
                    </a:lnTo>
                    <a:cubicBezTo>
                      <a:pt x="550451" y="253954"/>
                      <a:pt x="548841" y="266851"/>
                      <a:pt x="541123" y="276863"/>
                    </a:cubicBezTo>
                    <a:cubicBezTo>
                      <a:pt x="535396" y="284276"/>
                      <a:pt x="527299" y="288834"/>
                      <a:pt x="518412" y="289927"/>
                    </a:cubicBezTo>
                    <a:cubicBezTo>
                      <a:pt x="520250" y="285157"/>
                      <a:pt x="521450" y="280068"/>
                      <a:pt x="521891" y="274766"/>
                    </a:cubicBezTo>
                    <a:cubicBezTo>
                      <a:pt x="522271" y="270072"/>
                      <a:pt x="518792" y="265940"/>
                      <a:pt x="514098" y="265560"/>
                    </a:cubicBezTo>
                    <a:cubicBezTo>
                      <a:pt x="509404" y="265180"/>
                      <a:pt x="505287" y="268659"/>
                      <a:pt x="504892" y="273353"/>
                    </a:cubicBezTo>
                    <a:cubicBezTo>
                      <a:pt x="503251" y="293194"/>
                      <a:pt x="486343" y="308735"/>
                      <a:pt x="466411" y="308735"/>
                    </a:cubicBezTo>
                    <a:cubicBezTo>
                      <a:pt x="445113" y="308735"/>
                      <a:pt x="427794" y="291416"/>
                      <a:pt x="427794" y="270118"/>
                    </a:cubicBezTo>
                    <a:lnTo>
                      <a:pt x="427794" y="229207"/>
                    </a:lnTo>
                    <a:cubicBezTo>
                      <a:pt x="427794" y="220137"/>
                      <a:pt x="430468" y="211220"/>
                      <a:pt x="435390" y="203639"/>
                    </a:cubicBezTo>
                    <a:cubicBezTo>
                      <a:pt x="446434" y="212071"/>
                      <a:pt x="460031" y="216886"/>
                      <a:pt x="473931" y="217251"/>
                    </a:cubicBezTo>
                    <a:lnTo>
                      <a:pt x="505059" y="218071"/>
                    </a:lnTo>
                    <a:lnTo>
                      <a:pt x="505059" y="237714"/>
                    </a:lnTo>
                    <a:cubicBezTo>
                      <a:pt x="505059" y="242423"/>
                      <a:pt x="508872" y="246236"/>
                      <a:pt x="513581" y="246236"/>
                    </a:cubicBezTo>
                    <a:cubicBezTo>
                      <a:pt x="518291" y="246236"/>
                      <a:pt x="522104" y="242423"/>
                      <a:pt x="522104" y="237714"/>
                    </a:cubicBezTo>
                    <a:lnTo>
                      <a:pt x="522104" y="215762"/>
                    </a:lnTo>
                    <a:cubicBezTo>
                      <a:pt x="522104" y="207741"/>
                      <a:pt x="515830" y="201285"/>
                      <a:pt x="507808" y="201087"/>
                    </a:cubicBezTo>
                    <a:lnTo>
                      <a:pt x="474387" y="200206"/>
                    </a:lnTo>
                    <a:cubicBezTo>
                      <a:pt x="463555" y="199917"/>
                      <a:pt x="452982" y="196013"/>
                      <a:pt x="444581" y="189177"/>
                    </a:cubicBezTo>
                    <a:lnTo>
                      <a:pt x="442378" y="187384"/>
                    </a:lnTo>
                    <a:cubicBezTo>
                      <a:pt x="439781" y="185273"/>
                      <a:pt x="436514" y="184300"/>
                      <a:pt x="433187" y="184650"/>
                    </a:cubicBezTo>
                    <a:cubicBezTo>
                      <a:pt x="429860" y="184999"/>
                      <a:pt x="426868" y="186640"/>
                      <a:pt x="424771" y="189268"/>
                    </a:cubicBezTo>
                    <a:cubicBezTo>
                      <a:pt x="415732" y="200571"/>
                      <a:pt x="410750" y="214760"/>
                      <a:pt x="410750" y="229222"/>
                    </a:cubicBezTo>
                    <a:lnTo>
                      <a:pt x="410750" y="270133"/>
                    </a:lnTo>
                    <a:cubicBezTo>
                      <a:pt x="410750" y="277106"/>
                      <a:pt x="412041" y="283760"/>
                      <a:pt x="414395" y="289912"/>
                    </a:cubicBezTo>
                    <a:cubicBezTo>
                      <a:pt x="405493" y="288803"/>
                      <a:pt x="397396" y="284261"/>
                      <a:pt x="391699" y="276863"/>
                    </a:cubicBezTo>
                    <a:lnTo>
                      <a:pt x="391699" y="276863"/>
                    </a:lnTo>
                    <a:close/>
                    <a:moveTo>
                      <a:pt x="465621" y="342414"/>
                    </a:moveTo>
                    <a:cubicBezTo>
                      <a:pt x="459803" y="342414"/>
                      <a:pt x="455078" y="337690"/>
                      <a:pt x="455078" y="331871"/>
                    </a:cubicBezTo>
                    <a:lnTo>
                      <a:pt x="455078" y="324625"/>
                    </a:lnTo>
                    <a:cubicBezTo>
                      <a:pt x="458740" y="325385"/>
                      <a:pt x="462522" y="325795"/>
                      <a:pt x="466396" y="325795"/>
                    </a:cubicBezTo>
                    <a:cubicBezTo>
                      <a:pt x="469708" y="325795"/>
                      <a:pt x="472974" y="325491"/>
                      <a:pt x="476149" y="324914"/>
                    </a:cubicBezTo>
                    <a:lnTo>
                      <a:pt x="476149" y="331871"/>
                    </a:lnTo>
                    <a:cubicBezTo>
                      <a:pt x="476149" y="337690"/>
                      <a:pt x="471425" y="342414"/>
                      <a:pt x="465621" y="342414"/>
                    </a:cubicBezTo>
                    <a:lnTo>
                      <a:pt x="465621" y="342414"/>
                    </a:lnTo>
                    <a:close/>
                  </a:path>
                </a:pathLst>
              </a:custGeom>
              <a:grpFill/>
              <a:ln w="1513" cap="flat">
                <a:noFill/>
                <a:prstDash val="solid"/>
                <a:miter/>
              </a:ln>
            </p:spPr>
            <p:txBody>
              <a:bodyPr rtlCol="0" anchor="ct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微软雅黑" panose="020B0503020204020204" pitchFamily="34" charset="-122"/>
                  <a:ea typeface="微软雅黑" panose="020B0503020204020204" pitchFamily="34" charset="-122"/>
                </a:endParaRPr>
              </a:p>
            </p:txBody>
          </p:sp>
        </p:grpSp>
        <p:sp>
          <p:nvSpPr>
            <p:cNvPr id="13" name="任意多边形: 形状 12"/>
            <p:cNvSpPr/>
            <p:nvPr/>
          </p:nvSpPr>
          <p:spPr>
            <a:xfrm>
              <a:off x="837223" y="2948030"/>
              <a:ext cx="23093" cy="70545"/>
            </a:xfrm>
            <a:custGeom>
              <a:avLst/>
              <a:gdLst>
                <a:gd name="connsiteX0" fmla="*/ 18291 w 23093"/>
                <a:gd name="connsiteY0" fmla="*/ 862 h 70545"/>
                <a:gd name="connsiteX1" fmla="*/ 6897 w 23093"/>
                <a:gd name="connsiteY1" fmla="*/ 4827 h 70545"/>
                <a:gd name="connsiteX2" fmla="*/ 0 w 23093"/>
                <a:gd name="connsiteY2" fmla="*/ 34830 h 70545"/>
                <a:gd name="connsiteX3" fmla="*/ 0 w 23093"/>
                <a:gd name="connsiteY3" fmla="*/ 62008 h 70545"/>
                <a:gd name="connsiteX4" fmla="*/ 8522 w 23093"/>
                <a:gd name="connsiteY4" fmla="*/ 70545 h 70545"/>
                <a:gd name="connsiteX5" fmla="*/ 17060 w 23093"/>
                <a:gd name="connsiteY5" fmla="*/ 62008 h 70545"/>
                <a:gd name="connsiteX6" fmla="*/ 17060 w 23093"/>
                <a:gd name="connsiteY6" fmla="*/ 34830 h 70545"/>
                <a:gd name="connsiteX7" fmla="*/ 22240 w 23093"/>
                <a:gd name="connsiteY7" fmla="*/ 12255 h 70545"/>
                <a:gd name="connsiteX8" fmla="*/ 18291 w 23093"/>
                <a:gd name="connsiteY8" fmla="*/ 862 h 70545"/>
                <a:gd name="connsiteX9" fmla="*/ 18291 w 23093"/>
                <a:gd name="connsiteY9" fmla="*/ 862 h 705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3093" h="70545">
                  <a:moveTo>
                    <a:pt x="18291" y="862"/>
                  </a:moveTo>
                  <a:cubicBezTo>
                    <a:pt x="14052" y="-1204"/>
                    <a:pt x="8948" y="573"/>
                    <a:pt x="6897" y="4827"/>
                  </a:cubicBezTo>
                  <a:cubicBezTo>
                    <a:pt x="2324" y="14261"/>
                    <a:pt x="0" y="24348"/>
                    <a:pt x="0" y="34830"/>
                  </a:cubicBezTo>
                  <a:lnTo>
                    <a:pt x="0" y="62008"/>
                  </a:lnTo>
                  <a:cubicBezTo>
                    <a:pt x="0" y="66717"/>
                    <a:pt x="3828" y="70545"/>
                    <a:pt x="8522" y="70545"/>
                  </a:cubicBezTo>
                  <a:cubicBezTo>
                    <a:pt x="13232" y="70545"/>
                    <a:pt x="17060" y="66717"/>
                    <a:pt x="17060" y="62008"/>
                  </a:cubicBezTo>
                  <a:lnTo>
                    <a:pt x="17060" y="34830"/>
                  </a:lnTo>
                  <a:cubicBezTo>
                    <a:pt x="17060" y="26946"/>
                    <a:pt x="18807" y="19365"/>
                    <a:pt x="22240" y="12255"/>
                  </a:cubicBezTo>
                  <a:cubicBezTo>
                    <a:pt x="24291" y="8017"/>
                    <a:pt x="22514" y="2912"/>
                    <a:pt x="18291" y="862"/>
                  </a:cubicBezTo>
                  <a:lnTo>
                    <a:pt x="18291" y="862"/>
                  </a:lnTo>
                  <a:close/>
                </a:path>
              </a:pathLst>
            </a:custGeom>
            <a:grpFill/>
            <a:ln w="1513" cap="flat">
              <a:noFill/>
              <a:prstDash val="solid"/>
              <a:miter/>
            </a:ln>
          </p:spPr>
          <p:txBody>
            <a:bodyPr rtlCol="0" anchor="ct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微软雅黑" panose="020B0503020204020204" pitchFamily="34" charset="-122"/>
                <a:ea typeface="微软雅黑" panose="020B0503020204020204" pitchFamily="34" charset="-122"/>
              </a:endParaRPr>
            </a:p>
          </p:txBody>
        </p:sp>
      </p:grpSp>
      <p:sp>
        <p:nvSpPr>
          <p:cNvPr id="16" name="Freeform 36"/>
          <p:cNvSpPr/>
          <p:nvPr/>
        </p:nvSpPr>
        <p:spPr>
          <a:xfrm>
            <a:off x="3018240" y="4419518"/>
            <a:ext cx="373025" cy="367367"/>
          </a:xfrm>
          <a:custGeom>
            <a:avLst/>
            <a:gdLst/>
            <a:ahLst/>
            <a:cxnLst>
              <a:cxn ang="0">
                <a:pos x="wd2" y="hd2"/>
              </a:cxn>
              <a:cxn ang="5400000">
                <a:pos x="wd2" y="hd2"/>
              </a:cxn>
              <a:cxn ang="10800000">
                <a:pos x="wd2" y="hd2"/>
              </a:cxn>
              <a:cxn ang="16200000">
                <a:pos x="wd2" y="hd2"/>
              </a:cxn>
            </a:cxnLst>
            <a:rect l="0" t="0" r="r" b="b"/>
            <a:pathLst>
              <a:path w="21507" h="21587" extrusionOk="0">
                <a:moveTo>
                  <a:pt x="10753" y="0"/>
                </a:moveTo>
                <a:cubicBezTo>
                  <a:pt x="7956" y="0"/>
                  <a:pt x="5306" y="1686"/>
                  <a:pt x="4148" y="4472"/>
                </a:cubicBezTo>
                <a:cubicBezTo>
                  <a:pt x="3775" y="5383"/>
                  <a:pt x="3589" y="6348"/>
                  <a:pt x="3589" y="7327"/>
                </a:cubicBezTo>
                <a:cubicBezTo>
                  <a:pt x="3589" y="8265"/>
                  <a:pt x="3961" y="9488"/>
                  <a:pt x="4694" y="10956"/>
                </a:cubicBezTo>
                <a:cubicBezTo>
                  <a:pt x="5386" y="12302"/>
                  <a:pt x="6172" y="13607"/>
                  <a:pt x="7051" y="14844"/>
                </a:cubicBezTo>
                <a:cubicBezTo>
                  <a:pt x="7943" y="16122"/>
                  <a:pt x="8822" y="17264"/>
                  <a:pt x="9408" y="17998"/>
                </a:cubicBezTo>
                <a:cubicBezTo>
                  <a:pt x="9501" y="18106"/>
                  <a:pt x="9581" y="18202"/>
                  <a:pt x="9661" y="18297"/>
                </a:cubicBezTo>
                <a:lnTo>
                  <a:pt x="7890" y="18297"/>
                </a:lnTo>
                <a:cubicBezTo>
                  <a:pt x="7690" y="18297"/>
                  <a:pt x="7530" y="18460"/>
                  <a:pt x="7530" y="18664"/>
                </a:cubicBezTo>
                <a:cubicBezTo>
                  <a:pt x="7530" y="18868"/>
                  <a:pt x="7690" y="19031"/>
                  <a:pt x="7890" y="19031"/>
                </a:cubicBezTo>
                <a:lnTo>
                  <a:pt x="13616" y="19031"/>
                </a:lnTo>
                <a:cubicBezTo>
                  <a:pt x="13816" y="19031"/>
                  <a:pt x="13976" y="18868"/>
                  <a:pt x="13976" y="18664"/>
                </a:cubicBezTo>
                <a:cubicBezTo>
                  <a:pt x="13976" y="18460"/>
                  <a:pt x="13816" y="18297"/>
                  <a:pt x="13616" y="18297"/>
                </a:cubicBezTo>
                <a:lnTo>
                  <a:pt x="11858" y="18297"/>
                </a:lnTo>
                <a:cubicBezTo>
                  <a:pt x="11925" y="18202"/>
                  <a:pt x="12005" y="18106"/>
                  <a:pt x="12098" y="17998"/>
                </a:cubicBezTo>
                <a:cubicBezTo>
                  <a:pt x="12684" y="17264"/>
                  <a:pt x="13563" y="16122"/>
                  <a:pt x="14455" y="14844"/>
                </a:cubicBezTo>
                <a:cubicBezTo>
                  <a:pt x="15334" y="13607"/>
                  <a:pt x="16120" y="12302"/>
                  <a:pt x="16826" y="10956"/>
                </a:cubicBezTo>
                <a:cubicBezTo>
                  <a:pt x="17558" y="9488"/>
                  <a:pt x="17917" y="8265"/>
                  <a:pt x="17917" y="7327"/>
                </a:cubicBezTo>
                <a:cubicBezTo>
                  <a:pt x="17931" y="5383"/>
                  <a:pt x="17172" y="3521"/>
                  <a:pt x="15827" y="2148"/>
                </a:cubicBezTo>
                <a:cubicBezTo>
                  <a:pt x="15734" y="2053"/>
                  <a:pt x="15600" y="2012"/>
                  <a:pt x="15480" y="2053"/>
                </a:cubicBezTo>
                <a:cubicBezTo>
                  <a:pt x="15347" y="2080"/>
                  <a:pt x="15254" y="2175"/>
                  <a:pt x="15214" y="2311"/>
                </a:cubicBezTo>
                <a:cubicBezTo>
                  <a:pt x="15188" y="2433"/>
                  <a:pt x="15227" y="2569"/>
                  <a:pt x="15321" y="2664"/>
                </a:cubicBezTo>
                <a:cubicBezTo>
                  <a:pt x="16533" y="3901"/>
                  <a:pt x="17212" y="5587"/>
                  <a:pt x="17212" y="7327"/>
                </a:cubicBezTo>
                <a:cubicBezTo>
                  <a:pt x="17212" y="8142"/>
                  <a:pt x="16865" y="9257"/>
                  <a:pt x="16186" y="10616"/>
                </a:cubicBezTo>
                <a:cubicBezTo>
                  <a:pt x="15494" y="11935"/>
                  <a:pt x="14721" y="13213"/>
                  <a:pt x="13869" y="14423"/>
                </a:cubicBezTo>
                <a:cubicBezTo>
                  <a:pt x="12990" y="15687"/>
                  <a:pt x="12125" y="16815"/>
                  <a:pt x="11539" y="17536"/>
                </a:cubicBezTo>
                <a:cubicBezTo>
                  <a:pt x="11352" y="17780"/>
                  <a:pt x="11179" y="17984"/>
                  <a:pt x="11033" y="18161"/>
                </a:cubicBezTo>
                <a:cubicBezTo>
                  <a:pt x="10953" y="18242"/>
                  <a:pt x="10860" y="18297"/>
                  <a:pt x="10753" y="18297"/>
                </a:cubicBezTo>
                <a:cubicBezTo>
                  <a:pt x="10646" y="18297"/>
                  <a:pt x="10553" y="18242"/>
                  <a:pt x="10487" y="18161"/>
                </a:cubicBezTo>
                <a:cubicBezTo>
                  <a:pt x="10327" y="17984"/>
                  <a:pt x="10154" y="17780"/>
                  <a:pt x="9967" y="17536"/>
                </a:cubicBezTo>
                <a:cubicBezTo>
                  <a:pt x="9395" y="16815"/>
                  <a:pt x="8516" y="15687"/>
                  <a:pt x="7637" y="14423"/>
                </a:cubicBezTo>
                <a:cubicBezTo>
                  <a:pt x="6785" y="13213"/>
                  <a:pt x="6012" y="11935"/>
                  <a:pt x="5333" y="10616"/>
                </a:cubicBezTo>
                <a:cubicBezTo>
                  <a:pt x="4641" y="9257"/>
                  <a:pt x="4308" y="8142"/>
                  <a:pt x="4308" y="7327"/>
                </a:cubicBezTo>
                <a:cubicBezTo>
                  <a:pt x="4308" y="4676"/>
                  <a:pt x="5852" y="2284"/>
                  <a:pt x="8249" y="1251"/>
                </a:cubicBezTo>
                <a:cubicBezTo>
                  <a:pt x="9847" y="571"/>
                  <a:pt x="11659" y="571"/>
                  <a:pt x="13270" y="1251"/>
                </a:cubicBezTo>
                <a:cubicBezTo>
                  <a:pt x="13390" y="1305"/>
                  <a:pt x="13523" y="1291"/>
                  <a:pt x="13616" y="1210"/>
                </a:cubicBezTo>
                <a:cubicBezTo>
                  <a:pt x="13723" y="1128"/>
                  <a:pt x="13776" y="1006"/>
                  <a:pt x="13763" y="870"/>
                </a:cubicBezTo>
                <a:cubicBezTo>
                  <a:pt x="13749" y="734"/>
                  <a:pt x="13669" y="625"/>
                  <a:pt x="13550" y="585"/>
                </a:cubicBezTo>
                <a:cubicBezTo>
                  <a:pt x="12631" y="190"/>
                  <a:pt x="11685" y="0"/>
                  <a:pt x="10753" y="0"/>
                </a:cubicBezTo>
                <a:close/>
                <a:moveTo>
                  <a:pt x="10753" y="3290"/>
                </a:moveTo>
                <a:cubicBezTo>
                  <a:pt x="9048" y="3290"/>
                  <a:pt x="7570" y="4527"/>
                  <a:pt x="7237" y="6239"/>
                </a:cubicBezTo>
                <a:cubicBezTo>
                  <a:pt x="6904" y="7952"/>
                  <a:pt x="7797" y="9665"/>
                  <a:pt x="9381" y="10331"/>
                </a:cubicBezTo>
                <a:cubicBezTo>
                  <a:pt x="10966" y="10997"/>
                  <a:pt x="12777" y="10440"/>
                  <a:pt x="13736" y="8985"/>
                </a:cubicBezTo>
                <a:cubicBezTo>
                  <a:pt x="14681" y="7531"/>
                  <a:pt x="14495" y="5601"/>
                  <a:pt x="13283" y="4363"/>
                </a:cubicBezTo>
                <a:cubicBezTo>
                  <a:pt x="13203" y="4268"/>
                  <a:pt x="13070" y="4228"/>
                  <a:pt x="12937" y="4268"/>
                </a:cubicBezTo>
                <a:cubicBezTo>
                  <a:pt x="12817" y="4296"/>
                  <a:pt x="12711" y="4404"/>
                  <a:pt x="12684" y="4527"/>
                </a:cubicBezTo>
                <a:cubicBezTo>
                  <a:pt x="12644" y="4663"/>
                  <a:pt x="12684" y="4798"/>
                  <a:pt x="12777" y="4880"/>
                </a:cubicBezTo>
                <a:cubicBezTo>
                  <a:pt x="13749" y="5872"/>
                  <a:pt x="13896" y="7422"/>
                  <a:pt x="13137" y="8577"/>
                </a:cubicBezTo>
                <a:cubicBezTo>
                  <a:pt x="12378" y="9747"/>
                  <a:pt x="10926" y="10195"/>
                  <a:pt x="9661" y="9665"/>
                </a:cubicBezTo>
                <a:cubicBezTo>
                  <a:pt x="8396" y="9121"/>
                  <a:pt x="7677" y="7748"/>
                  <a:pt x="7943" y="6389"/>
                </a:cubicBezTo>
                <a:cubicBezTo>
                  <a:pt x="8209" y="5016"/>
                  <a:pt x="9381" y="4024"/>
                  <a:pt x="10753" y="4024"/>
                </a:cubicBezTo>
                <a:cubicBezTo>
                  <a:pt x="10953" y="4024"/>
                  <a:pt x="11113" y="3861"/>
                  <a:pt x="11113" y="3657"/>
                </a:cubicBezTo>
                <a:cubicBezTo>
                  <a:pt x="11113" y="3453"/>
                  <a:pt x="10953" y="3290"/>
                  <a:pt x="10753" y="3290"/>
                </a:cubicBezTo>
                <a:close/>
                <a:moveTo>
                  <a:pt x="3309" y="15374"/>
                </a:moveTo>
                <a:cubicBezTo>
                  <a:pt x="2909" y="15361"/>
                  <a:pt x="2536" y="15592"/>
                  <a:pt x="2337" y="15945"/>
                </a:cubicBezTo>
                <a:lnTo>
                  <a:pt x="139" y="19969"/>
                </a:lnTo>
                <a:cubicBezTo>
                  <a:pt x="-47" y="20295"/>
                  <a:pt x="-47" y="20703"/>
                  <a:pt x="139" y="21029"/>
                </a:cubicBezTo>
                <a:cubicBezTo>
                  <a:pt x="353" y="21383"/>
                  <a:pt x="712" y="21600"/>
                  <a:pt x="1112" y="21586"/>
                </a:cubicBezTo>
                <a:lnTo>
                  <a:pt x="20394" y="21586"/>
                </a:lnTo>
                <a:cubicBezTo>
                  <a:pt x="20794" y="21600"/>
                  <a:pt x="21153" y="21383"/>
                  <a:pt x="21367" y="21029"/>
                </a:cubicBezTo>
                <a:cubicBezTo>
                  <a:pt x="21553" y="20703"/>
                  <a:pt x="21553" y="20295"/>
                  <a:pt x="21367" y="19969"/>
                </a:cubicBezTo>
                <a:lnTo>
                  <a:pt x="19169" y="15945"/>
                </a:lnTo>
                <a:cubicBezTo>
                  <a:pt x="18970" y="15592"/>
                  <a:pt x="18597" y="15361"/>
                  <a:pt x="18197" y="15374"/>
                </a:cubicBezTo>
                <a:lnTo>
                  <a:pt x="15640" y="15374"/>
                </a:lnTo>
                <a:cubicBezTo>
                  <a:pt x="15441" y="15374"/>
                  <a:pt x="15281" y="15537"/>
                  <a:pt x="15281" y="15741"/>
                </a:cubicBezTo>
                <a:cubicBezTo>
                  <a:pt x="15281" y="15932"/>
                  <a:pt x="15441" y="16095"/>
                  <a:pt x="15640" y="16095"/>
                </a:cubicBezTo>
                <a:lnTo>
                  <a:pt x="18197" y="16095"/>
                </a:lnTo>
                <a:cubicBezTo>
                  <a:pt x="18330" y="16095"/>
                  <a:pt x="18463" y="16176"/>
                  <a:pt x="18543" y="16299"/>
                </a:cubicBezTo>
                <a:lnTo>
                  <a:pt x="20741" y="20322"/>
                </a:lnTo>
                <a:cubicBezTo>
                  <a:pt x="20807" y="20431"/>
                  <a:pt x="20807" y="20567"/>
                  <a:pt x="20741" y="20662"/>
                </a:cubicBezTo>
                <a:cubicBezTo>
                  <a:pt x="20674" y="20784"/>
                  <a:pt x="20541" y="20866"/>
                  <a:pt x="20394" y="20852"/>
                </a:cubicBezTo>
                <a:lnTo>
                  <a:pt x="1112" y="20852"/>
                </a:lnTo>
                <a:cubicBezTo>
                  <a:pt x="965" y="20866"/>
                  <a:pt x="832" y="20784"/>
                  <a:pt x="765" y="20662"/>
                </a:cubicBezTo>
                <a:cubicBezTo>
                  <a:pt x="699" y="20567"/>
                  <a:pt x="699" y="20431"/>
                  <a:pt x="765" y="20322"/>
                </a:cubicBezTo>
                <a:lnTo>
                  <a:pt x="2963" y="16299"/>
                </a:lnTo>
                <a:cubicBezTo>
                  <a:pt x="3043" y="16176"/>
                  <a:pt x="3176" y="16095"/>
                  <a:pt x="3309" y="16095"/>
                </a:cubicBezTo>
                <a:lnTo>
                  <a:pt x="5866" y="16095"/>
                </a:lnTo>
                <a:cubicBezTo>
                  <a:pt x="6065" y="16095"/>
                  <a:pt x="6225" y="15932"/>
                  <a:pt x="6225" y="15741"/>
                </a:cubicBezTo>
                <a:cubicBezTo>
                  <a:pt x="6225" y="15537"/>
                  <a:pt x="6065" y="15374"/>
                  <a:pt x="5866" y="15374"/>
                </a:cubicBezTo>
                <a:lnTo>
                  <a:pt x="3309" y="15374"/>
                </a:lnTo>
                <a:close/>
                <a:moveTo>
                  <a:pt x="3948" y="17196"/>
                </a:moveTo>
                <a:cubicBezTo>
                  <a:pt x="3748" y="17196"/>
                  <a:pt x="3589" y="17359"/>
                  <a:pt x="3589" y="17563"/>
                </a:cubicBezTo>
                <a:cubicBezTo>
                  <a:pt x="3589" y="17767"/>
                  <a:pt x="3748" y="17930"/>
                  <a:pt x="3948" y="17930"/>
                </a:cubicBezTo>
                <a:lnTo>
                  <a:pt x="5266" y="17930"/>
                </a:lnTo>
                <a:lnTo>
                  <a:pt x="6252" y="18596"/>
                </a:lnTo>
                <a:cubicBezTo>
                  <a:pt x="6318" y="18637"/>
                  <a:pt x="6385" y="18664"/>
                  <a:pt x="6452" y="18664"/>
                </a:cubicBezTo>
                <a:cubicBezTo>
                  <a:pt x="6611" y="18664"/>
                  <a:pt x="6745" y="18555"/>
                  <a:pt x="6798" y="18406"/>
                </a:cubicBezTo>
                <a:cubicBezTo>
                  <a:pt x="6838" y="18242"/>
                  <a:pt x="6785" y="18079"/>
                  <a:pt x="6651" y="17998"/>
                </a:cubicBezTo>
                <a:lnTo>
                  <a:pt x="5573" y="17264"/>
                </a:lnTo>
                <a:cubicBezTo>
                  <a:pt x="5519" y="17223"/>
                  <a:pt x="5453" y="17196"/>
                  <a:pt x="5373" y="17196"/>
                </a:cubicBezTo>
                <a:lnTo>
                  <a:pt x="3948" y="17196"/>
                </a:lnTo>
                <a:close/>
                <a:moveTo>
                  <a:pt x="16133" y="17196"/>
                </a:moveTo>
                <a:cubicBezTo>
                  <a:pt x="16053" y="17196"/>
                  <a:pt x="15987" y="17223"/>
                  <a:pt x="15933" y="17264"/>
                </a:cubicBezTo>
                <a:lnTo>
                  <a:pt x="14855" y="17998"/>
                </a:lnTo>
                <a:cubicBezTo>
                  <a:pt x="14695" y="18106"/>
                  <a:pt x="14642" y="18338"/>
                  <a:pt x="14761" y="18501"/>
                </a:cubicBezTo>
                <a:cubicBezTo>
                  <a:pt x="14868" y="18664"/>
                  <a:pt x="15094" y="18718"/>
                  <a:pt x="15254" y="18596"/>
                </a:cubicBezTo>
                <a:lnTo>
                  <a:pt x="16240" y="17930"/>
                </a:lnTo>
                <a:lnTo>
                  <a:pt x="17558" y="17930"/>
                </a:lnTo>
                <a:cubicBezTo>
                  <a:pt x="17758" y="17930"/>
                  <a:pt x="17917" y="17767"/>
                  <a:pt x="17917" y="17563"/>
                </a:cubicBezTo>
                <a:cubicBezTo>
                  <a:pt x="17917" y="17359"/>
                  <a:pt x="17758" y="17196"/>
                  <a:pt x="17558" y="17196"/>
                </a:cubicBezTo>
                <a:lnTo>
                  <a:pt x="16133" y="17196"/>
                </a:lnTo>
                <a:close/>
                <a:moveTo>
                  <a:pt x="2869" y="19398"/>
                </a:moveTo>
                <a:cubicBezTo>
                  <a:pt x="2670" y="19398"/>
                  <a:pt x="2510" y="19561"/>
                  <a:pt x="2510" y="19765"/>
                </a:cubicBezTo>
                <a:cubicBezTo>
                  <a:pt x="2510" y="19969"/>
                  <a:pt x="2670" y="20132"/>
                  <a:pt x="2869" y="20132"/>
                </a:cubicBezTo>
                <a:lnTo>
                  <a:pt x="5733" y="20132"/>
                </a:lnTo>
                <a:cubicBezTo>
                  <a:pt x="5932" y="20132"/>
                  <a:pt x="6092" y="19969"/>
                  <a:pt x="6092" y="19765"/>
                </a:cubicBezTo>
                <a:cubicBezTo>
                  <a:pt x="6092" y="19561"/>
                  <a:pt x="5932" y="19398"/>
                  <a:pt x="5733" y="19398"/>
                </a:cubicBezTo>
                <a:lnTo>
                  <a:pt x="2869" y="19398"/>
                </a:lnTo>
                <a:close/>
                <a:moveTo>
                  <a:pt x="15773" y="19398"/>
                </a:moveTo>
                <a:cubicBezTo>
                  <a:pt x="15574" y="19398"/>
                  <a:pt x="15414" y="19561"/>
                  <a:pt x="15414" y="19765"/>
                </a:cubicBezTo>
                <a:cubicBezTo>
                  <a:pt x="15414" y="19969"/>
                  <a:pt x="15574" y="20132"/>
                  <a:pt x="15773" y="20132"/>
                </a:cubicBezTo>
                <a:lnTo>
                  <a:pt x="18637" y="20132"/>
                </a:lnTo>
                <a:cubicBezTo>
                  <a:pt x="18836" y="20132"/>
                  <a:pt x="18996" y="19969"/>
                  <a:pt x="18996" y="19765"/>
                </a:cubicBezTo>
                <a:cubicBezTo>
                  <a:pt x="18996" y="19561"/>
                  <a:pt x="18836" y="19398"/>
                  <a:pt x="18637" y="19398"/>
                </a:cubicBezTo>
                <a:lnTo>
                  <a:pt x="15773" y="19398"/>
                </a:lnTo>
                <a:close/>
              </a:path>
            </a:pathLst>
          </a:custGeom>
          <a:solidFill>
            <a:srgbClr val="904376"/>
          </a:solidFill>
          <a:ln w="3175">
            <a:miter lim="400000"/>
          </a:ln>
        </p:spPr>
        <p:txBody>
          <a:bodyPr lIns="44291" tIns="44291" rIns="44291" bIns="44291"/>
          <a:lstStyle/>
          <a:p>
            <a:pPr defTabSz="2226945">
              <a:lnSpc>
                <a:spcPct val="100000"/>
              </a:lnSpc>
              <a:defRPr sz="4200" b="1">
                <a:noFill/>
                <a:latin typeface="Calibri" panose="020F0502020204030204"/>
                <a:ea typeface="Calibri" panose="020F0502020204030204"/>
                <a:cs typeface="Calibri" panose="020F0502020204030204" charset="0"/>
                <a:sym typeface="Calibri" panose="020F0502020204030204"/>
              </a:defRPr>
            </a:pPr>
            <a:endParaRPr>
              <a:latin typeface="微软雅黑" panose="020B0503020204020204" pitchFamily="34" charset="-122"/>
              <a:ea typeface="微软雅黑" panose="020B0503020204020204" pitchFamily="34" charset="-122"/>
            </a:endParaRPr>
          </a:p>
        </p:txBody>
      </p:sp>
      <p:pic>
        <p:nvPicPr>
          <p:cNvPr id="17" name="Graphic 13"/>
          <p:cNvPicPr>
            <a:picLocks noChangeAspect="1"/>
          </p:cNvPicPr>
          <p:nvPr/>
        </p:nvPicPr>
        <p:blipFill>
          <a:blip r:embed="rId1">
            <a:extLst>
              <a:ext uri="{96DAC541-7B7A-43D3-8B79-37D633B846F1}">
                <asvg:svgBlip xmlns:asvg="http://schemas.microsoft.com/office/drawing/2016/SVG/main" r:embed="rId2"/>
              </a:ext>
            </a:extLst>
          </a:blip>
          <a:stretch>
            <a:fillRect/>
          </a:stretch>
        </p:blipFill>
        <p:spPr>
          <a:xfrm>
            <a:off x="762422" y="4668778"/>
            <a:ext cx="360040" cy="360040"/>
          </a:xfrm>
          <a:prstGeom prst="rect">
            <a:avLst/>
          </a:prstGeom>
        </p:spPr>
      </p:pic>
      <p:sp>
        <p:nvSpPr>
          <p:cNvPr id="20" name="等腰三角形 19"/>
          <p:cNvSpPr/>
          <p:nvPr/>
        </p:nvSpPr>
        <p:spPr>
          <a:xfrm rot="2931136">
            <a:off x="2485631" y="2847666"/>
            <a:ext cx="352680" cy="237192"/>
          </a:xfrm>
          <a:prstGeom prst="triangle">
            <a:avLst/>
          </a:prstGeom>
          <a:solidFill>
            <a:srgbClr val="AB6C9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panose="020B0503020204020204" pitchFamily="34" charset="-122"/>
              <a:ea typeface="微软雅黑" panose="020B0503020204020204" pitchFamily="34" charset="-122"/>
            </a:endParaRPr>
          </a:p>
        </p:txBody>
      </p:sp>
      <p:sp>
        <p:nvSpPr>
          <p:cNvPr id="21" name="等腰三角形 20"/>
          <p:cNvSpPr/>
          <p:nvPr/>
        </p:nvSpPr>
        <p:spPr>
          <a:xfrm rot="14816146" flipH="1">
            <a:off x="644904" y="3672182"/>
            <a:ext cx="352680" cy="237192"/>
          </a:xfrm>
          <a:prstGeom prst="triangle">
            <a:avLst/>
          </a:prstGeom>
          <a:solidFill>
            <a:srgbClr val="AB6C9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panose="020B0503020204020204" pitchFamily="34" charset="-122"/>
              <a:ea typeface="微软雅黑" panose="020B0503020204020204" pitchFamily="34" charset="-122"/>
            </a:endParaRPr>
          </a:p>
        </p:txBody>
      </p:sp>
      <p:sp>
        <p:nvSpPr>
          <p:cNvPr id="22" name="等腰三角形 21"/>
          <p:cNvSpPr/>
          <p:nvPr/>
        </p:nvSpPr>
        <p:spPr>
          <a:xfrm rot="10310186" flipH="1">
            <a:off x="2445397" y="4930789"/>
            <a:ext cx="352680" cy="237192"/>
          </a:xfrm>
          <a:prstGeom prst="triangle">
            <a:avLst/>
          </a:prstGeom>
          <a:solidFill>
            <a:srgbClr val="AB6C9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panose="020B0503020204020204" pitchFamily="34" charset="-122"/>
              <a:ea typeface="微软雅黑" panose="020B0503020204020204" pitchFamily="34" charset="-122"/>
            </a:endParaRPr>
          </a:p>
        </p:txBody>
      </p:sp>
      <p:grpSp>
        <p:nvGrpSpPr>
          <p:cNvPr id="30" name="组合 29"/>
          <p:cNvGrpSpPr/>
          <p:nvPr/>
        </p:nvGrpSpPr>
        <p:grpSpPr>
          <a:xfrm>
            <a:off x="4595526" y="1336431"/>
            <a:ext cx="762000" cy="4551281"/>
            <a:chOff x="4727515" y="1002602"/>
            <a:chExt cx="762000" cy="4551281"/>
          </a:xfrm>
        </p:grpSpPr>
        <p:cxnSp>
          <p:nvCxnSpPr>
            <p:cNvPr id="24" name="直接连接符 23"/>
            <p:cNvCxnSpPr/>
            <p:nvPr/>
          </p:nvCxnSpPr>
          <p:spPr>
            <a:xfrm>
              <a:off x="4727515" y="1002602"/>
              <a:ext cx="762000" cy="2276475"/>
            </a:xfrm>
            <a:prstGeom prst="line">
              <a:avLst/>
            </a:prstGeom>
            <a:ln w="73025" cap="rnd">
              <a:solidFill>
                <a:srgbClr val="606164"/>
              </a:solidFill>
              <a:round/>
            </a:ln>
          </p:spPr>
          <p:style>
            <a:lnRef idx="1">
              <a:schemeClr val="accent1"/>
            </a:lnRef>
            <a:fillRef idx="0">
              <a:schemeClr val="accent1"/>
            </a:fillRef>
            <a:effectRef idx="0">
              <a:schemeClr val="accent1"/>
            </a:effectRef>
            <a:fontRef idx="minor">
              <a:schemeClr val="tx1"/>
            </a:fontRef>
          </p:style>
        </p:cxnSp>
        <p:cxnSp>
          <p:nvCxnSpPr>
            <p:cNvPr id="25" name="直接连接符 24"/>
            <p:cNvCxnSpPr/>
            <p:nvPr/>
          </p:nvCxnSpPr>
          <p:spPr>
            <a:xfrm flipV="1">
              <a:off x="4727515" y="3277408"/>
              <a:ext cx="762000" cy="2276475"/>
            </a:xfrm>
            <a:prstGeom prst="line">
              <a:avLst/>
            </a:prstGeom>
            <a:ln w="73025" cap="rnd">
              <a:solidFill>
                <a:srgbClr val="606164"/>
              </a:solidFill>
              <a:round/>
            </a:ln>
          </p:spPr>
          <p:style>
            <a:lnRef idx="1">
              <a:schemeClr val="accent1"/>
            </a:lnRef>
            <a:fillRef idx="0">
              <a:schemeClr val="accent1"/>
            </a:fillRef>
            <a:effectRef idx="0">
              <a:schemeClr val="accent1"/>
            </a:effectRef>
            <a:fontRef idx="minor">
              <a:schemeClr val="tx1"/>
            </a:fontRef>
          </p:style>
        </p:cxnSp>
      </p:grpSp>
      <p:sp>
        <p:nvSpPr>
          <p:cNvPr id="26" name="矩形 25"/>
          <p:cNvSpPr/>
          <p:nvPr/>
        </p:nvSpPr>
        <p:spPr>
          <a:xfrm>
            <a:off x="3596374" y="2631970"/>
            <a:ext cx="7214501" cy="43200"/>
          </a:xfrm>
          <a:prstGeom prst="rect">
            <a:avLst/>
          </a:prstGeom>
          <a:solidFill>
            <a:srgbClr val="C6C6C9"/>
          </a:solidFill>
          <a:ln w="28575">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panose="020B0503020204020204" pitchFamily="34" charset="-122"/>
              <a:ea typeface="微软雅黑" panose="020B0503020204020204" pitchFamily="34" charset="-122"/>
            </a:endParaRPr>
          </a:p>
        </p:txBody>
      </p:sp>
      <p:sp>
        <p:nvSpPr>
          <p:cNvPr id="27" name="矩形 26"/>
          <p:cNvSpPr/>
          <p:nvPr/>
        </p:nvSpPr>
        <p:spPr>
          <a:xfrm>
            <a:off x="3596374" y="4586632"/>
            <a:ext cx="7214501" cy="43200"/>
          </a:xfrm>
          <a:prstGeom prst="rect">
            <a:avLst/>
          </a:prstGeom>
          <a:solidFill>
            <a:srgbClr val="C6C6C9"/>
          </a:solidFill>
          <a:ln w="28575">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panose="020B0503020204020204" pitchFamily="34" charset="-122"/>
              <a:ea typeface="微软雅黑" panose="020B0503020204020204" pitchFamily="34" charset="-122"/>
            </a:endParaRPr>
          </a:p>
        </p:txBody>
      </p:sp>
      <p:sp>
        <p:nvSpPr>
          <p:cNvPr id="31" name="文本框 30"/>
          <p:cNvSpPr txBox="1"/>
          <p:nvPr/>
        </p:nvSpPr>
        <p:spPr>
          <a:xfrm>
            <a:off x="3531081" y="1826976"/>
            <a:ext cx="1082348" cy="549381"/>
          </a:xfrm>
          <a:prstGeom prst="rect">
            <a:avLst/>
          </a:prstGeom>
          <a:noFill/>
        </p:spPr>
        <p:txBody>
          <a:bodyPr wrap="none" rtlCol="0">
            <a:spAutoFit/>
          </a:bodyPr>
          <a:lstStyle/>
          <a:p>
            <a:pPr>
              <a:lnSpc>
                <a:spcPct val="110000"/>
              </a:lnSpc>
            </a:pPr>
            <a:r>
              <a:rPr lang="zh-CN" altLang="en-US" sz="1400">
                <a:latin typeface="微软雅黑" panose="020B0503020204020204" pitchFamily="34" charset="-122"/>
                <a:ea typeface="微软雅黑" panose="020B0503020204020204" pitchFamily="34" charset="-122"/>
              </a:rPr>
              <a:t>建立品牌</a:t>
            </a:r>
            <a:endParaRPr lang="en-US" altLang="zh-CN" sz="1400">
              <a:latin typeface="微软雅黑" panose="020B0503020204020204" pitchFamily="34" charset="-122"/>
              <a:ea typeface="微软雅黑" panose="020B0503020204020204" pitchFamily="34" charset="-122"/>
            </a:endParaRPr>
          </a:p>
          <a:p>
            <a:pPr>
              <a:lnSpc>
                <a:spcPct val="110000"/>
              </a:lnSpc>
            </a:pPr>
            <a:r>
              <a:rPr lang="zh-CN" altLang="en-US" sz="1400" b="1">
                <a:latin typeface="微软雅黑" panose="020B0503020204020204" pitchFamily="34" charset="-122"/>
                <a:ea typeface="微软雅黑" panose="020B0503020204020204" pitchFamily="34" charset="-122"/>
              </a:rPr>
              <a:t>长青生命力</a:t>
            </a:r>
            <a:endParaRPr lang="zh-CN" altLang="en-US" sz="1400" b="1">
              <a:latin typeface="微软雅黑" panose="020B0503020204020204" pitchFamily="34" charset="-122"/>
              <a:ea typeface="微软雅黑" panose="020B0503020204020204" pitchFamily="34" charset="-122"/>
            </a:endParaRPr>
          </a:p>
        </p:txBody>
      </p:sp>
      <p:sp>
        <p:nvSpPr>
          <p:cNvPr id="33" name="文本框 32"/>
          <p:cNvSpPr txBox="1"/>
          <p:nvPr/>
        </p:nvSpPr>
        <p:spPr>
          <a:xfrm>
            <a:off x="3531081" y="3367011"/>
            <a:ext cx="902811" cy="549381"/>
          </a:xfrm>
          <a:prstGeom prst="rect">
            <a:avLst/>
          </a:prstGeom>
          <a:noFill/>
        </p:spPr>
        <p:txBody>
          <a:bodyPr wrap="none" rtlCol="0">
            <a:spAutoFit/>
          </a:bodyPr>
          <a:lstStyle/>
          <a:p>
            <a:pPr>
              <a:lnSpc>
                <a:spcPct val="110000"/>
              </a:lnSpc>
            </a:pPr>
            <a:r>
              <a:rPr lang="zh-CN" altLang="en-US" sz="1400">
                <a:latin typeface="微软雅黑" panose="020B0503020204020204" pitchFamily="34" charset="-122"/>
                <a:ea typeface="微软雅黑" panose="020B0503020204020204" pitchFamily="34" charset="-122"/>
              </a:rPr>
              <a:t>激发品牌</a:t>
            </a:r>
            <a:endParaRPr lang="en-US" altLang="zh-CN" sz="1400">
              <a:latin typeface="微软雅黑" panose="020B0503020204020204" pitchFamily="34" charset="-122"/>
              <a:ea typeface="微软雅黑" panose="020B0503020204020204" pitchFamily="34" charset="-122"/>
            </a:endParaRPr>
          </a:p>
          <a:p>
            <a:pPr>
              <a:lnSpc>
                <a:spcPct val="110000"/>
              </a:lnSpc>
            </a:pPr>
            <a:r>
              <a:rPr lang="zh-CN" altLang="en-US" sz="1400" b="1">
                <a:latin typeface="微软雅黑" panose="020B0503020204020204" pitchFamily="34" charset="-122"/>
                <a:ea typeface="微软雅黑" panose="020B0503020204020204" pitchFamily="34" charset="-122"/>
              </a:rPr>
              <a:t>潜在势能</a:t>
            </a:r>
            <a:endParaRPr lang="zh-CN" altLang="en-US" sz="1400" b="1">
              <a:latin typeface="微软雅黑" panose="020B0503020204020204" pitchFamily="34" charset="-122"/>
              <a:ea typeface="微软雅黑" panose="020B0503020204020204" pitchFamily="34" charset="-122"/>
            </a:endParaRPr>
          </a:p>
        </p:txBody>
      </p:sp>
      <p:sp>
        <p:nvSpPr>
          <p:cNvPr id="35" name="文本框 34"/>
          <p:cNvSpPr txBox="1"/>
          <p:nvPr/>
        </p:nvSpPr>
        <p:spPr>
          <a:xfrm>
            <a:off x="3531081" y="4958182"/>
            <a:ext cx="1082348" cy="549381"/>
          </a:xfrm>
          <a:prstGeom prst="rect">
            <a:avLst/>
          </a:prstGeom>
          <a:noFill/>
        </p:spPr>
        <p:txBody>
          <a:bodyPr wrap="none" rtlCol="0">
            <a:spAutoFit/>
          </a:bodyPr>
          <a:lstStyle/>
          <a:p>
            <a:pPr>
              <a:lnSpc>
                <a:spcPct val="110000"/>
              </a:lnSpc>
            </a:pPr>
            <a:r>
              <a:rPr lang="zh-CN" altLang="en-US" sz="1400">
                <a:latin typeface="微软雅黑" panose="020B0503020204020204" pitchFamily="34" charset="-122"/>
                <a:ea typeface="微软雅黑" panose="020B0503020204020204" pitchFamily="34" charset="-122"/>
              </a:rPr>
              <a:t>促进规模化</a:t>
            </a:r>
            <a:endParaRPr lang="en-US" altLang="zh-CN" sz="1400">
              <a:latin typeface="微软雅黑" panose="020B0503020204020204" pitchFamily="34" charset="-122"/>
              <a:ea typeface="微软雅黑" panose="020B0503020204020204" pitchFamily="34" charset="-122"/>
            </a:endParaRPr>
          </a:p>
          <a:p>
            <a:pPr>
              <a:lnSpc>
                <a:spcPct val="110000"/>
              </a:lnSpc>
            </a:pPr>
            <a:r>
              <a:rPr lang="zh-CN" altLang="en-US" sz="1400" b="1">
                <a:latin typeface="微软雅黑" panose="020B0503020204020204" pitchFamily="34" charset="-122"/>
                <a:ea typeface="微软雅黑" panose="020B0503020204020204" pitchFamily="34" charset="-122"/>
              </a:rPr>
              <a:t>触达效率</a:t>
            </a:r>
            <a:endParaRPr lang="zh-CN" altLang="en-US" sz="1400" b="1">
              <a:latin typeface="微软雅黑" panose="020B0503020204020204" pitchFamily="34" charset="-122"/>
              <a:ea typeface="微软雅黑" panose="020B0503020204020204" pitchFamily="34" charset="-122"/>
            </a:endParaRPr>
          </a:p>
        </p:txBody>
      </p:sp>
      <p:sp>
        <p:nvSpPr>
          <p:cNvPr id="38" name="文本框 37"/>
          <p:cNvSpPr txBox="1"/>
          <p:nvPr/>
        </p:nvSpPr>
        <p:spPr>
          <a:xfrm>
            <a:off x="5850567" y="1718121"/>
            <a:ext cx="902811" cy="312393"/>
          </a:xfrm>
          <a:prstGeom prst="rect">
            <a:avLst/>
          </a:prstGeom>
          <a:noFill/>
        </p:spPr>
        <p:txBody>
          <a:bodyPr wrap="none" rtlCol="0">
            <a:spAutoFit/>
          </a:bodyPr>
          <a:lstStyle/>
          <a:p>
            <a:pPr>
              <a:lnSpc>
                <a:spcPct val="110000"/>
              </a:lnSpc>
            </a:pPr>
            <a:r>
              <a:rPr lang="zh-CN" altLang="en-US" sz="1400">
                <a:latin typeface="微软雅黑" panose="020B0503020204020204" pitchFamily="34" charset="-122"/>
                <a:ea typeface="微软雅黑" panose="020B0503020204020204" pitchFamily="34" charset="-122"/>
              </a:rPr>
              <a:t>品牌定位</a:t>
            </a:r>
            <a:endParaRPr lang="zh-CN" altLang="en-US" sz="1400" b="1">
              <a:latin typeface="微软雅黑" panose="020B0503020204020204" pitchFamily="34" charset="-122"/>
              <a:ea typeface="微软雅黑" panose="020B0503020204020204" pitchFamily="34" charset="-122"/>
            </a:endParaRPr>
          </a:p>
        </p:txBody>
      </p:sp>
      <p:sp>
        <p:nvSpPr>
          <p:cNvPr id="39" name="文本框 38"/>
          <p:cNvSpPr txBox="1"/>
          <p:nvPr/>
        </p:nvSpPr>
        <p:spPr>
          <a:xfrm>
            <a:off x="5850567" y="2031635"/>
            <a:ext cx="3318537" cy="312393"/>
          </a:xfrm>
          <a:prstGeom prst="rect">
            <a:avLst/>
          </a:prstGeom>
          <a:noFill/>
        </p:spPr>
        <p:txBody>
          <a:bodyPr wrap="none" rtlCol="0">
            <a:spAutoFit/>
          </a:bodyPr>
          <a:lstStyle/>
          <a:p>
            <a:pPr>
              <a:lnSpc>
                <a:spcPct val="110000"/>
              </a:lnSpc>
            </a:pPr>
            <a:r>
              <a:rPr lang="zh-CN" altLang="en-US" sz="1400" b="1">
                <a:latin typeface="微软雅黑" panose="020B0503020204020204" pitchFamily="34" charset="-122"/>
                <a:ea typeface="微软雅黑" panose="020B0503020204020204" pitchFamily="34" charset="-122"/>
              </a:rPr>
              <a:t>策略人群</a:t>
            </a:r>
            <a:r>
              <a:rPr lang="en-US" altLang="zh-CN" sz="1400" b="1">
                <a:latin typeface="微软雅黑" panose="020B0503020204020204" pitchFamily="34" charset="-122"/>
                <a:ea typeface="微软雅黑" panose="020B0503020204020204" pitchFamily="34" charset="-122"/>
              </a:rPr>
              <a:t>2.0</a:t>
            </a:r>
            <a:r>
              <a:rPr lang="zh-CN" altLang="en-US" sz="1400" b="1">
                <a:latin typeface="微软雅黑" panose="020B0503020204020204" pitchFamily="34" charset="-122"/>
                <a:ea typeface="微软雅黑" panose="020B0503020204020204" pitchFamily="34" charset="-122"/>
              </a:rPr>
              <a:t>的立体洞察和持续追踪迭代</a:t>
            </a:r>
            <a:endParaRPr lang="zh-CN" altLang="en-US" sz="1400" b="1">
              <a:latin typeface="微软雅黑" panose="020B0503020204020204" pitchFamily="34" charset="-122"/>
              <a:ea typeface="微软雅黑" panose="020B0503020204020204" pitchFamily="34" charset="-122"/>
            </a:endParaRPr>
          </a:p>
        </p:txBody>
      </p:sp>
      <p:sp>
        <p:nvSpPr>
          <p:cNvPr id="40" name="文本框 39"/>
          <p:cNvSpPr txBox="1"/>
          <p:nvPr/>
        </p:nvSpPr>
        <p:spPr>
          <a:xfrm>
            <a:off x="7004002" y="1718121"/>
            <a:ext cx="902811" cy="312393"/>
          </a:xfrm>
          <a:prstGeom prst="rect">
            <a:avLst/>
          </a:prstGeom>
          <a:noFill/>
        </p:spPr>
        <p:txBody>
          <a:bodyPr wrap="none" rtlCol="0">
            <a:spAutoFit/>
          </a:bodyPr>
          <a:lstStyle/>
          <a:p>
            <a:pPr>
              <a:lnSpc>
                <a:spcPct val="110000"/>
              </a:lnSpc>
            </a:pPr>
            <a:r>
              <a:rPr lang="zh-CN" altLang="en-US" sz="1400">
                <a:latin typeface="微软雅黑" panose="020B0503020204020204" pitchFamily="34" charset="-122"/>
                <a:ea typeface="微软雅黑" panose="020B0503020204020204" pitchFamily="34" charset="-122"/>
              </a:rPr>
              <a:t>投资决策</a:t>
            </a:r>
            <a:endParaRPr lang="zh-CN" altLang="en-US" sz="1400">
              <a:latin typeface="微软雅黑" panose="020B0503020204020204" pitchFamily="34" charset="-122"/>
              <a:ea typeface="微软雅黑" panose="020B0503020204020204" pitchFamily="34" charset="-122"/>
            </a:endParaRPr>
          </a:p>
        </p:txBody>
      </p:sp>
      <p:sp>
        <p:nvSpPr>
          <p:cNvPr id="41" name="文本框 40"/>
          <p:cNvSpPr txBox="1"/>
          <p:nvPr/>
        </p:nvSpPr>
        <p:spPr>
          <a:xfrm>
            <a:off x="8157436" y="1718121"/>
            <a:ext cx="902811" cy="312393"/>
          </a:xfrm>
          <a:prstGeom prst="rect">
            <a:avLst/>
          </a:prstGeom>
          <a:noFill/>
        </p:spPr>
        <p:txBody>
          <a:bodyPr wrap="none" rtlCol="0">
            <a:spAutoFit/>
          </a:bodyPr>
          <a:lstStyle/>
          <a:p>
            <a:pPr>
              <a:lnSpc>
                <a:spcPct val="110000"/>
              </a:lnSpc>
            </a:pPr>
            <a:r>
              <a:rPr lang="zh-CN" altLang="en-US" sz="1400">
                <a:latin typeface="微软雅黑" panose="020B0503020204020204" pitchFamily="34" charset="-122"/>
                <a:ea typeface="微软雅黑" panose="020B0503020204020204" pitchFamily="34" charset="-122"/>
              </a:rPr>
              <a:t>长效追踪</a:t>
            </a:r>
            <a:endParaRPr lang="zh-CN" altLang="en-US" sz="1400">
              <a:latin typeface="微软雅黑" panose="020B0503020204020204" pitchFamily="34" charset="-122"/>
              <a:ea typeface="微软雅黑" panose="020B0503020204020204" pitchFamily="34" charset="-122"/>
            </a:endParaRPr>
          </a:p>
        </p:txBody>
      </p:sp>
      <p:cxnSp>
        <p:nvCxnSpPr>
          <p:cNvPr id="43" name="直接连接符 42"/>
          <p:cNvCxnSpPr/>
          <p:nvPr/>
        </p:nvCxnSpPr>
        <p:spPr>
          <a:xfrm flipH="1">
            <a:off x="6878690" y="1265279"/>
            <a:ext cx="0" cy="765235"/>
          </a:xfrm>
          <a:prstGeom prst="line">
            <a:avLst/>
          </a:prstGeom>
          <a:ln w="12700">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cxnSp>
        <p:nvCxnSpPr>
          <p:cNvPr id="44" name="直接连接符 43"/>
          <p:cNvCxnSpPr/>
          <p:nvPr/>
        </p:nvCxnSpPr>
        <p:spPr>
          <a:xfrm flipH="1">
            <a:off x="8032125" y="1265279"/>
            <a:ext cx="0" cy="765235"/>
          </a:xfrm>
          <a:prstGeom prst="line">
            <a:avLst/>
          </a:prstGeom>
          <a:ln w="12700">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grpSp>
        <p:nvGrpSpPr>
          <p:cNvPr id="56" name="图形 3"/>
          <p:cNvGrpSpPr/>
          <p:nvPr/>
        </p:nvGrpSpPr>
        <p:grpSpPr>
          <a:xfrm>
            <a:off x="6139261" y="1306965"/>
            <a:ext cx="383254" cy="381636"/>
            <a:chOff x="837207" y="2517998"/>
            <a:chExt cx="583386" cy="580925"/>
          </a:xfrm>
          <a:solidFill>
            <a:schemeClr val="tx1"/>
          </a:solidFill>
        </p:grpSpPr>
        <p:sp>
          <p:nvSpPr>
            <p:cNvPr id="57" name="任意多边形: 形状 56"/>
            <p:cNvSpPr/>
            <p:nvPr/>
          </p:nvSpPr>
          <p:spPr>
            <a:xfrm>
              <a:off x="950050" y="2517998"/>
              <a:ext cx="470543" cy="302995"/>
            </a:xfrm>
            <a:custGeom>
              <a:avLst/>
              <a:gdLst>
                <a:gd name="connsiteX0" fmla="*/ 462036 w 470543"/>
                <a:gd name="connsiteY0" fmla="*/ 187798 h 302995"/>
                <a:gd name="connsiteX1" fmla="*/ 421019 w 470543"/>
                <a:gd name="connsiteY1" fmla="*/ 187798 h 302995"/>
                <a:gd name="connsiteX2" fmla="*/ 414426 w 470543"/>
                <a:gd name="connsiteY2" fmla="*/ 181205 h 302995"/>
                <a:gd name="connsiteX3" fmla="*/ 414426 w 470543"/>
                <a:gd name="connsiteY3" fmla="*/ 33026 h 302995"/>
                <a:gd name="connsiteX4" fmla="*/ 421019 w 470543"/>
                <a:gd name="connsiteY4" fmla="*/ 26433 h 302995"/>
                <a:gd name="connsiteX5" fmla="*/ 462036 w 470543"/>
                <a:gd name="connsiteY5" fmla="*/ 26433 h 302995"/>
                <a:gd name="connsiteX6" fmla="*/ 470528 w 470543"/>
                <a:gd name="connsiteY6" fmla="*/ 17941 h 302995"/>
                <a:gd name="connsiteX7" fmla="*/ 462036 w 470543"/>
                <a:gd name="connsiteY7" fmla="*/ 9449 h 302995"/>
                <a:gd name="connsiteX8" fmla="*/ 421019 w 470543"/>
                <a:gd name="connsiteY8" fmla="*/ 9449 h 302995"/>
                <a:gd name="connsiteX9" fmla="*/ 399052 w 470543"/>
                <a:gd name="connsiteY9" fmla="*/ 24534 h 302995"/>
                <a:gd name="connsiteX10" fmla="*/ 372634 w 470543"/>
                <a:gd name="connsiteY10" fmla="*/ 24534 h 302995"/>
                <a:gd name="connsiteX11" fmla="*/ 363139 w 470543"/>
                <a:gd name="connsiteY11" fmla="*/ 17592 h 302995"/>
                <a:gd name="connsiteX12" fmla="*/ 309194 w 470543"/>
                <a:gd name="connsiteY12" fmla="*/ 0 h 302995"/>
                <a:gd name="connsiteX13" fmla="*/ 159192 w 470543"/>
                <a:gd name="connsiteY13" fmla="*/ 0 h 302995"/>
                <a:gd name="connsiteX14" fmla="*/ 127655 w 470543"/>
                <a:gd name="connsiteY14" fmla="*/ 31538 h 302995"/>
                <a:gd name="connsiteX15" fmla="*/ 134035 w 470543"/>
                <a:gd name="connsiteY15" fmla="*/ 50527 h 302995"/>
                <a:gd name="connsiteX16" fmla="*/ 118601 w 470543"/>
                <a:gd name="connsiteY16" fmla="*/ 77629 h 302995"/>
                <a:gd name="connsiteX17" fmla="*/ 124981 w 470543"/>
                <a:gd name="connsiteY17" fmla="*/ 96618 h 302995"/>
                <a:gd name="connsiteX18" fmla="*/ 109546 w 470543"/>
                <a:gd name="connsiteY18" fmla="*/ 123720 h 302995"/>
                <a:gd name="connsiteX19" fmla="*/ 113177 w 470543"/>
                <a:gd name="connsiteY19" fmla="*/ 138380 h 302995"/>
                <a:gd name="connsiteX20" fmla="*/ 31538 w 470543"/>
                <a:gd name="connsiteY20" fmla="*/ 138380 h 302995"/>
                <a:gd name="connsiteX21" fmla="*/ 0 w 470543"/>
                <a:gd name="connsiteY21" fmla="*/ 169918 h 302995"/>
                <a:gd name="connsiteX22" fmla="*/ 31538 w 470543"/>
                <a:gd name="connsiteY22" fmla="*/ 201455 h 302995"/>
                <a:gd name="connsiteX23" fmla="*/ 147191 w 470543"/>
                <a:gd name="connsiteY23" fmla="*/ 201455 h 302995"/>
                <a:gd name="connsiteX24" fmla="*/ 155683 w 470543"/>
                <a:gd name="connsiteY24" fmla="*/ 192963 h 302995"/>
                <a:gd name="connsiteX25" fmla="*/ 147191 w 470543"/>
                <a:gd name="connsiteY25" fmla="*/ 184471 h 302995"/>
                <a:gd name="connsiteX26" fmla="*/ 31538 w 470543"/>
                <a:gd name="connsiteY26" fmla="*/ 184471 h 302995"/>
                <a:gd name="connsiteX27" fmla="*/ 16984 w 470543"/>
                <a:gd name="connsiteY27" fmla="*/ 169918 h 302995"/>
                <a:gd name="connsiteX28" fmla="*/ 31538 w 470543"/>
                <a:gd name="connsiteY28" fmla="*/ 155364 h 302995"/>
                <a:gd name="connsiteX29" fmla="*/ 163461 w 470543"/>
                <a:gd name="connsiteY29" fmla="*/ 155364 h 302995"/>
                <a:gd name="connsiteX30" fmla="*/ 171953 w 470543"/>
                <a:gd name="connsiteY30" fmla="*/ 146872 h 302995"/>
                <a:gd name="connsiteX31" fmla="*/ 171953 w 470543"/>
                <a:gd name="connsiteY31" fmla="*/ 146826 h 302995"/>
                <a:gd name="connsiteX32" fmla="*/ 171953 w 470543"/>
                <a:gd name="connsiteY32" fmla="*/ 146781 h 302995"/>
                <a:gd name="connsiteX33" fmla="*/ 163461 w 470543"/>
                <a:gd name="connsiteY33" fmla="*/ 138289 h 302995"/>
                <a:gd name="connsiteX34" fmla="*/ 141084 w 470543"/>
                <a:gd name="connsiteY34" fmla="*/ 138289 h 302995"/>
                <a:gd name="connsiteX35" fmla="*/ 126531 w 470543"/>
                <a:gd name="connsiteY35" fmla="*/ 123735 h 302995"/>
                <a:gd name="connsiteX36" fmla="*/ 141084 w 470543"/>
                <a:gd name="connsiteY36" fmla="*/ 109182 h 302995"/>
                <a:gd name="connsiteX37" fmla="*/ 164753 w 470543"/>
                <a:gd name="connsiteY37" fmla="*/ 109182 h 302995"/>
                <a:gd name="connsiteX38" fmla="*/ 173245 w 470543"/>
                <a:gd name="connsiteY38" fmla="*/ 100690 h 302995"/>
                <a:gd name="connsiteX39" fmla="*/ 164753 w 470543"/>
                <a:gd name="connsiteY39" fmla="*/ 92198 h 302995"/>
                <a:gd name="connsiteX40" fmla="*/ 150138 w 470543"/>
                <a:gd name="connsiteY40" fmla="*/ 92198 h 302995"/>
                <a:gd name="connsiteX41" fmla="*/ 135585 w 470543"/>
                <a:gd name="connsiteY41" fmla="*/ 77644 h 302995"/>
                <a:gd name="connsiteX42" fmla="*/ 150138 w 470543"/>
                <a:gd name="connsiteY42" fmla="*/ 63091 h 302995"/>
                <a:gd name="connsiteX43" fmla="*/ 165147 w 470543"/>
                <a:gd name="connsiteY43" fmla="*/ 63091 h 302995"/>
                <a:gd name="connsiteX44" fmla="*/ 173640 w 470543"/>
                <a:gd name="connsiteY44" fmla="*/ 54598 h 302995"/>
                <a:gd name="connsiteX45" fmla="*/ 165147 w 470543"/>
                <a:gd name="connsiteY45" fmla="*/ 46106 h 302995"/>
                <a:gd name="connsiteX46" fmla="*/ 159192 w 470543"/>
                <a:gd name="connsiteY46" fmla="*/ 46106 h 302995"/>
                <a:gd name="connsiteX47" fmla="*/ 144639 w 470543"/>
                <a:gd name="connsiteY47" fmla="*/ 31553 h 302995"/>
                <a:gd name="connsiteX48" fmla="*/ 159192 w 470543"/>
                <a:gd name="connsiteY48" fmla="*/ 16999 h 302995"/>
                <a:gd name="connsiteX49" fmla="*/ 309194 w 470543"/>
                <a:gd name="connsiteY49" fmla="*/ 16999 h 302995"/>
                <a:gd name="connsiteX50" fmla="*/ 353128 w 470543"/>
                <a:gd name="connsiteY50" fmla="*/ 31340 h 302995"/>
                <a:gd name="connsiteX51" fmla="*/ 364856 w 470543"/>
                <a:gd name="connsiteY51" fmla="*/ 39908 h 302995"/>
                <a:gd name="connsiteX52" fmla="*/ 369869 w 470543"/>
                <a:gd name="connsiteY52" fmla="*/ 41549 h 302995"/>
                <a:gd name="connsiteX53" fmla="*/ 397442 w 470543"/>
                <a:gd name="connsiteY53" fmla="*/ 41549 h 302995"/>
                <a:gd name="connsiteX54" fmla="*/ 397442 w 470543"/>
                <a:gd name="connsiteY54" fmla="*/ 172743 h 302995"/>
                <a:gd name="connsiteX55" fmla="*/ 360192 w 470543"/>
                <a:gd name="connsiteY55" fmla="*/ 172743 h 302995"/>
                <a:gd name="connsiteX56" fmla="*/ 341218 w 470543"/>
                <a:gd name="connsiteY56" fmla="*/ 179260 h 302995"/>
                <a:gd name="connsiteX57" fmla="*/ 309133 w 470543"/>
                <a:gd name="connsiteY57" fmla="*/ 204281 h 302995"/>
                <a:gd name="connsiteX58" fmla="*/ 297253 w 470543"/>
                <a:gd name="connsiteY58" fmla="*/ 228618 h 302995"/>
                <a:gd name="connsiteX59" fmla="*/ 297253 w 470543"/>
                <a:gd name="connsiteY59" fmla="*/ 266278 h 302995"/>
                <a:gd name="connsiteX60" fmla="*/ 277504 w 470543"/>
                <a:gd name="connsiteY60" fmla="*/ 286027 h 302995"/>
                <a:gd name="connsiteX61" fmla="*/ 257770 w 470543"/>
                <a:gd name="connsiteY61" fmla="*/ 266278 h 302995"/>
                <a:gd name="connsiteX62" fmla="*/ 257770 w 470543"/>
                <a:gd name="connsiteY62" fmla="*/ 209522 h 302995"/>
                <a:gd name="connsiteX63" fmla="*/ 232735 w 470543"/>
                <a:gd name="connsiteY63" fmla="*/ 184486 h 302995"/>
                <a:gd name="connsiteX64" fmla="*/ 183453 w 470543"/>
                <a:gd name="connsiteY64" fmla="*/ 184486 h 302995"/>
                <a:gd name="connsiteX65" fmla="*/ 174961 w 470543"/>
                <a:gd name="connsiteY65" fmla="*/ 192978 h 302995"/>
                <a:gd name="connsiteX66" fmla="*/ 183453 w 470543"/>
                <a:gd name="connsiteY66" fmla="*/ 201470 h 302995"/>
                <a:gd name="connsiteX67" fmla="*/ 232735 w 470543"/>
                <a:gd name="connsiteY67" fmla="*/ 201470 h 302995"/>
                <a:gd name="connsiteX68" fmla="*/ 240801 w 470543"/>
                <a:gd name="connsiteY68" fmla="*/ 209522 h 302995"/>
                <a:gd name="connsiteX69" fmla="*/ 240801 w 470543"/>
                <a:gd name="connsiteY69" fmla="*/ 266278 h 302995"/>
                <a:gd name="connsiteX70" fmla="*/ 277520 w 470543"/>
                <a:gd name="connsiteY70" fmla="*/ 302996 h 302995"/>
                <a:gd name="connsiteX71" fmla="*/ 314237 w 470543"/>
                <a:gd name="connsiteY71" fmla="*/ 266278 h 302995"/>
                <a:gd name="connsiteX72" fmla="*/ 314237 w 470543"/>
                <a:gd name="connsiteY72" fmla="*/ 228618 h 302995"/>
                <a:gd name="connsiteX73" fmla="*/ 319585 w 470543"/>
                <a:gd name="connsiteY73" fmla="*/ 217665 h 302995"/>
                <a:gd name="connsiteX74" fmla="*/ 351670 w 470543"/>
                <a:gd name="connsiteY74" fmla="*/ 192659 h 302995"/>
                <a:gd name="connsiteX75" fmla="*/ 360207 w 470543"/>
                <a:gd name="connsiteY75" fmla="*/ 189727 h 302995"/>
                <a:gd name="connsiteX76" fmla="*/ 399067 w 470543"/>
                <a:gd name="connsiteY76" fmla="*/ 189727 h 302995"/>
                <a:gd name="connsiteX77" fmla="*/ 421034 w 470543"/>
                <a:gd name="connsiteY77" fmla="*/ 204813 h 302995"/>
                <a:gd name="connsiteX78" fmla="*/ 462051 w 470543"/>
                <a:gd name="connsiteY78" fmla="*/ 204813 h 302995"/>
                <a:gd name="connsiteX79" fmla="*/ 470543 w 470543"/>
                <a:gd name="connsiteY79" fmla="*/ 196321 h 302995"/>
                <a:gd name="connsiteX80" fmla="*/ 462036 w 470543"/>
                <a:gd name="connsiteY80" fmla="*/ 187798 h 302995"/>
                <a:gd name="connsiteX81" fmla="*/ 462036 w 470543"/>
                <a:gd name="connsiteY81" fmla="*/ 187798 h 3029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Lst>
              <a:rect l="l" t="t" r="r" b="b"/>
              <a:pathLst>
                <a:path w="470543" h="302995">
                  <a:moveTo>
                    <a:pt x="462036" y="187798"/>
                  </a:moveTo>
                  <a:lnTo>
                    <a:pt x="421019" y="187798"/>
                  </a:lnTo>
                  <a:cubicBezTo>
                    <a:pt x="417388" y="187798"/>
                    <a:pt x="414426" y="184836"/>
                    <a:pt x="414426" y="181205"/>
                  </a:cubicBezTo>
                  <a:lnTo>
                    <a:pt x="414426" y="33026"/>
                  </a:lnTo>
                  <a:cubicBezTo>
                    <a:pt x="414426" y="29396"/>
                    <a:pt x="417388" y="26433"/>
                    <a:pt x="421019" y="26433"/>
                  </a:cubicBezTo>
                  <a:lnTo>
                    <a:pt x="462036" y="26433"/>
                  </a:lnTo>
                  <a:cubicBezTo>
                    <a:pt x="466730" y="26433"/>
                    <a:pt x="470528" y="22635"/>
                    <a:pt x="470528" y="17941"/>
                  </a:cubicBezTo>
                  <a:cubicBezTo>
                    <a:pt x="470528" y="13247"/>
                    <a:pt x="466730" y="9449"/>
                    <a:pt x="462036" y="9449"/>
                  </a:cubicBezTo>
                  <a:lnTo>
                    <a:pt x="421019" y="9449"/>
                  </a:lnTo>
                  <a:cubicBezTo>
                    <a:pt x="411008" y="9449"/>
                    <a:pt x="402470" y="15723"/>
                    <a:pt x="399052" y="24534"/>
                  </a:cubicBezTo>
                  <a:lnTo>
                    <a:pt x="372634" y="24534"/>
                  </a:lnTo>
                  <a:lnTo>
                    <a:pt x="363139" y="17592"/>
                  </a:lnTo>
                  <a:cubicBezTo>
                    <a:pt x="347370" y="6092"/>
                    <a:pt x="328715" y="0"/>
                    <a:pt x="309194" y="0"/>
                  </a:cubicBezTo>
                  <a:lnTo>
                    <a:pt x="159192" y="0"/>
                  </a:lnTo>
                  <a:cubicBezTo>
                    <a:pt x="141798" y="0"/>
                    <a:pt x="127655" y="14143"/>
                    <a:pt x="127655" y="31538"/>
                  </a:cubicBezTo>
                  <a:cubicBezTo>
                    <a:pt x="127655" y="38663"/>
                    <a:pt x="130040" y="45240"/>
                    <a:pt x="134035" y="50527"/>
                  </a:cubicBezTo>
                  <a:cubicBezTo>
                    <a:pt x="124799" y="56042"/>
                    <a:pt x="118601" y="66129"/>
                    <a:pt x="118601" y="77629"/>
                  </a:cubicBezTo>
                  <a:cubicBezTo>
                    <a:pt x="118601" y="84754"/>
                    <a:pt x="120986" y="91332"/>
                    <a:pt x="124981" y="96618"/>
                  </a:cubicBezTo>
                  <a:cubicBezTo>
                    <a:pt x="115745" y="102133"/>
                    <a:pt x="109546" y="112220"/>
                    <a:pt x="109546" y="123720"/>
                  </a:cubicBezTo>
                  <a:cubicBezTo>
                    <a:pt x="109546" y="129007"/>
                    <a:pt x="110868" y="133990"/>
                    <a:pt x="113177" y="138380"/>
                  </a:cubicBezTo>
                  <a:lnTo>
                    <a:pt x="31538" y="138380"/>
                  </a:lnTo>
                  <a:cubicBezTo>
                    <a:pt x="14159" y="138380"/>
                    <a:pt x="0" y="152523"/>
                    <a:pt x="0" y="169918"/>
                  </a:cubicBezTo>
                  <a:cubicBezTo>
                    <a:pt x="0" y="187312"/>
                    <a:pt x="14143" y="201455"/>
                    <a:pt x="31538" y="201455"/>
                  </a:cubicBezTo>
                  <a:lnTo>
                    <a:pt x="147191" y="201455"/>
                  </a:lnTo>
                  <a:cubicBezTo>
                    <a:pt x="151885" y="201455"/>
                    <a:pt x="155683" y="197657"/>
                    <a:pt x="155683" y="192963"/>
                  </a:cubicBezTo>
                  <a:cubicBezTo>
                    <a:pt x="155683" y="188269"/>
                    <a:pt x="151885" y="184471"/>
                    <a:pt x="147191" y="184471"/>
                  </a:cubicBezTo>
                  <a:lnTo>
                    <a:pt x="31538" y="184471"/>
                  </a:lnTo>
                  <a:cubicBezTo>
                    <a:pt x="23517" y="184471"/>
                    <a:pt x="16984" y="177939"/>
                    <a:pt x="16984" y="169918"/>
                  </a:cubicBezTo>
                  <a:cubicBezTo>
                    <a:pt x="16984" y="161881"/>
                    <a:pt x="23517" y="155364"/>
                    <a:pt x="31538" y="155364"/>
                  </a:cubicBezTo>
                  <a:lnTo>
                    <a:pt x="163461" y="155364"/>
                  </a:lnTo>
                  <a:cubicBezTo>
                    <a:pt x="168155" y="155364"/>
                    <a:pt x="171953" y="151566"/>
                    <a:pt x="171953" y="146872"/>
                  </a:cubicBezTo>
                  <a:cubicBezTo>
                    <a:pt x="171953" y="146857"/>
                    <a:pt x="171953" y="146842"/>
                    <a:pt x="171953" y="146826"/>
                  </a:cubicBezTo>
                  <a:cubicBezTo>
                    <a:pt x="171953" y="146811"/>
                    <a:pt x="171953" y="146796"/>
                    <a:pt x="171953" y="146781"/>
                  </a:cubicBezTo>
                  <a:cubicBezTo>
                    <a:pt x="171953" y="142087"/>
                    <a:pt x="168155" y="138289"/>
                    <a:pt x="163461" y="138289"/>
                  </a:cubicBezTo>
                  <a:lnTo>
                    <a:pt x="141084" y="138289"/>
                  </a:lnTo>
                  <a:cubicBezTo>
                    <a:pt x="133063" y="138289"/>
                    <a:pt x="126531" y="131756"/>
                    <a:pt x="126531" y="123735"/>
                  </a:cubicBezTo>
                  <a:cubicBezTo>
                    <a:pt x="126531" y="115714"/>
                    <a:pt x="133063" y="109182"/>
                    <a:pt x="141084" y="109182"/>
                  </a:cubicBezTo>
                  <a:lnTo>
                    <a:pt x="164753" y="109182"/>
                  </a:lnTo>
                  <a:cubicBezTo>
                    <a:pt x="169447" y="109182"/>
                    <a:pt x="173245" y="105384"/>
                    <a:pt x="173245" y="100690"/>
                  </a:cubicBezTo>
                  <a:cubicBezTo>
                    <a:pt x="173245" y="95995"/>
                    <a:pt x="169447" y="92198"/>
                    <a:pt x="164753" y="92198"/>
                  </a:cubicBezTo>
                  <a:lnTo>
                    <a:pt x="150138" y="92198"/>
                  </a:lnTo>
                  <a:cubicBezTo>
                    <a:pt x="142117" y="92198"/>
                    <a:pt x="135585" y="85665"/>
                    <a:pt x="135585" y="77644"/>
                  </a:cubicBezTo>
                  <a:cubicBezTo>
                    <a:pt x="135585" y="69623"/>
                    <a:pt x="142117" y="63091"/>
                    <a:pt x="150138" y="63091"/>
                  </a:cubicBezTo>
                  <a:lnTo>
                    <a:pt x="165147" y="63091"/>
                  </a:lnTo>
                  <a:cubicBezTo>
                    <a:pt x="169826" y="63091"/>
                    <a:pt x="173640" y="59293"/>
                    <a:pt x="173640" y="54598"/>
                  </a:cubicBezTo>
                  <a:cubicBezTo>
                    <a:pt x="173640" y="49904"/>
                    <a:pt x="169842" y="46106"/>
                    <a:pt x="165147" y="46106"/>
                  </a:cubicBezTo>
                  <a:lnTo>
                    <a:pt x="159192" y="46106"/>
                  </a:lnTo>
                  <a:cubicBezTo>
                    <a:pt x="151171" y="46106"/>
                    <a:pt x="144639" y="39574"/>
                    <a:pt x="144639" y="31553"/>
                  </a:cubicBezTo>
                  <a:cubicBezTo>
                    <a:pt x="144639" y="23517"/>
                    <a:pt x="151171" y="16999"/>
                    <a:pt x="159192" y="16999"/>
                  </a:cubicBezTo>
                  <a:lnTo>
                    <a:pt x="309194" y="16999"/>
                  </a:lnTo>
                  <a:cubicBezTo>
                    <a:pt x="325084" y="16999"/>
                    <a:pt x="340276" y="21952"/>
                    <a:pt x="353128" y="31340"/>
                  </a:cubicBezTo>
                  <a:lnTo>
                    <a:pt x="364856" y="39908"/>
                  </a:lnTo>
                  <a:cubicBezTo>
                    <a:pt x="366314" y="40972"/>
                    <a:pt x="368061" y="41549"/>
                    <a:pt x="369869" y="41549"/>
                  </a:cubicBezTo>
                  <a:lnTo>
                    <a:pt x="397442" y="41549"/>
                  </a:lnTo>
                  <a:lnTo>
                    <a:pt x="397442" y="172743"/>
                  </a:lnTo>
                  <a:lnTo>
                    <a:pt x="360192" y="172743"/>
                  </a:lnTo>
                  <a:cubicBezTo>
                    <a:pt x="353356" y="172743"/>
                    <a:pt x="346611" y="175052"/>
                    <a:pt x="341218" y="179260"/>
                  </a:cubicBezTo>
                  <a:lnTo>
                    <a:pt x="309133" y="204281"/>
                  </a:lnTo>
                  <a:cubicBezTo>
                    <a:pt x="301583" y="210175"/>
                    <a:pt x="297253" y="219047"/>
                    <a:pt x="297253" y="228618"/>
                  </a:cubicBezTo>
                  <a:lnTo>
                    <a:pt x="297253" y="266278"/>
                  </a:lnTo>
                  <a:cubicBezTo>
                    <a:pt x="297253" y="277170"/>
                    <a:pt x="288397" y="286027"/>
                    <a:pt x="277504" y="286027"/>
                  </a:cubicBezTo>
                  <a:cubicBezTo>
                    <a:pt x="266627" y="286027"/>
                    <a:pt x="257770" y="277170"/>
                    <a:pt x="257770" y="266278"/>
                  </a:cubicBezTo>
                  <a:lnTo>
                    <a:pt x="257770" y="209522"/>
                  </a:lnTo>
                  <a:cubicBezTo>
                    <a:pt x="257770" y="195713"/>
                    <a:pt x="246544" y="184486"/>
                    <a:pt x="232735" y="184486"/>
                  </a:cubicBezTo>
                  <a:lnTo>
                    <a:pt x="183453" y="184486"/>
                  </a:lnTo>
                  <a:cubicBezTo>
                    <a:pt x="178759" y="184486"/>
                    <a:pt x="174961" y="188284"/>
                    <a:pt x="174961" y="192978"/>
                  </a:cubicBezTo>
                  <a:cubicBezTo>
                    <a:pt x="174961" y="197673"/>
                    <a:pt x="178759" y="201470"/>
                    <a:pt x="183453" y="201470"/>
                  </a:cubicBezTo>
                  <a:lnTo>
                    <a:pt x="232735" y="201470"/>
                  </a:lnTo>
                  <a:cubicBezTo>
                    <a:pt x="237186" y="201470"/>
                    <a:pt x="240801" y="205086"/>
                    <a:pt x="240801" y="209522"/>
                  </a:cubicBezTo>
                  <a:lnTo>
                    <a:pt x="240801" y="266278"/>
                  </a:lnTo>
                  <a:cubicBezTo>
                    <a:pt x="240801" y="286528"/>
                    <a:pt x="257269" y="302996"/>
                    <a:pt x="277520" y="302996"/>
                  </a:cubicBezTo>
                  <a:cubicBezTo>
                    <a:pt x="297770" y="302996"/>
                    <a:pt x="314237" y="286528"/>
                    <a:pt x="314237" y="266278"/>
                  </a:cubicBezTo>
                  <a:lnTo>
                    <a:pt x="314237" y="228618"/>
                  </a:lnTo>
                  <a:cubicBezTo>
                    <a:pt x="314237" y="224303"/>
                    <a:pt x="316182" y="220323"/>
                    <a:pt x="319585" y="217665"/>
                  </a:cubicBezTo>
                  <a:lnTo>
                    <a:pt x="351670" y="192659"/>
                  </a:lnTo>
                  <a:cubicBezTo>
                    <a:pt x="354100" y="190760"/>
                    <a:pt x="357123" y="189727"/>
                    <a:pt x="360207" y="189727"/>
                  </a:cubicBezTo>
                  <a:lnTo>
                    <a:pt x="399067" y="189727"/>
                  </a:lnTo>
                  <a:cubicBezTo>
                    <a:pt x="402485" y="198539"/>
                    <a:pt x="411038" y="204813"/>
                    <a:pt x="421034" y="204813"/>
                  </a:cubicBezTo>
                  <a:lnTo>
                    <a:pt x="462051" y="204813"/>
                  </a:lnTo>
                  <a:cubicBezTo>
                    <a:pt x="466746" y="204813"/>
                    <a:pt x="470543" y="201015"/>
                    <a:pt x="470543" y="196321"/>
                  </a:cubicBezTo>
                  <a:cubicBezTo>
                    <a:pt x="470528" y="191596"/>
                    <a:pt x="466730" y="187798"/>
                    <a:pt x="462036" y="187798"/>
                  </a:cubicBezTo>
                  <a:lnTo>
                    <a:pt x="462036" y="187798"/>
                  </a:lnTo>
                  <a:close/>
                </a:path>
              </a:pathLst>
            </a:custGeom>
            <a:grpFill/>
            <a:ln w="1513" cap="flat">
              <a:noFill/>
              <a:prstDash val="solid"/>
              <a:miter/>
            </a:ln>
          </p:spPr>
          <p:txBody>
            <a:bodyPr rtlCol="0" anchor="ct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微软雅黑" panose="020B0503020204020204" pitchFamily="34" charset="-122"/>
                <a:ea typeface="微软雅黑" panose="020B0503020204020204" pitchFamily="34" charset="-122"/>
              </a:endParaRPr>
            </a:p>
          </p:txBody>
        </p:sp>
        <p:sp>
          <p:nvSpPr>
            <p:cNvPr id="58" name="任意多边形: 形状 57"/>
            <p:cNvSpPr/>
            <p:nvPr/>
          </p:nvSpPr>
          <p:spPr>
            <a:xfrm>
              <a:off x="837207" y="2795912"/>
              <a:ext cx="470543" cy="303010"/>
            </a:xfrm>
            <a:custGeom>
              <a:avLst/>
              <a:gdLst>
                <a:gd name="connsiteX0" fmla="*/ 351943 w 470543"/>
                <a:gd name="connsiteY0" fmla="*/ 225352 h 303010"/>
                <a:gd name="connsiteX1" fmla="*/ 345562 w 470543"/>
                <a:gd name="connsiteY1" fmla="*/ 206362 h 303010"/>
                <a:gd name="connsiteX2" fmla="*/ 360997 w 470543"/>
                <a:gd name="connsiteY2" fmla="*/ 179260 h 303010"/>
                <a:gd name="connsiteX3" fmla="*/ 357366 w 470543"/>
                <a:gd name="connsiteY3" fmla="*/ 164601 h 303010"/>
                <a:gd name="connsiteX4" fmla="*/ 439006 w 470543"/>
                <a:gd name="connsiteY4" fmla="*/ 164601 h 303010"/>
                <a:gd name="connsiteX5" fmla="*/ 470543 w 470543"/>
                <a:gd name="connsiteY5" fmla="*/ 133063 h 303010"/>
                <a:gd name="connsiteX6" fmla="*/ 439006 w 470543"/>
                <a:gd name="connsiteY6" fmla="*/ 101525 h 303010"/>
                <a:gd name="connsiteX7" fmla="*/ 237824 w 470543"/>
                <a:gd name="connsiteY7" fmla="*/ 101525 h 303010"/>
                <a:gd name="connsiteX8" fmla="*/ 229757 w 470543"/>
                <a:gd name="connsiteY8" fmla="*/ 93474 h 303010"/>
                <a:gd name="connsiteX9" fmla="*/ 229757 w 470543"/>
                <a:gd name="connsiteY9" fmla="*/ 36718 h 303010"/>
                <a:gd name="connsiteX10" fmla="*/ 193039 w 470543"/>
                <a:gd name="connsiteY10" fmla="*/ 0 h 303010"/>
                <a:gd name="connsiteX11" fmla="*/ 156321 w 470543"/>
                <a:gd name="connsiteY11" fmla="*/ 36718 h 303010"/>
                <a:gd name="connsiteX12" fmla="*/ 156321 w 470543"/>
                <a:gd name="connsiteY12" fmla="*/ 74378 h 303010"/>
                <a:gd name="connsiteX13" fmla="*/ 150974 w 470543"/>
                <a:gd name="connsiteY13" fmla="*/ 85331 h 303010"/>
                <a:gd name="connsiteX14" fmla="*/ 118889 w 470543"/>
                <a:gd name="connsiteY14" fmla="*/ 110336 h 303010"/>
                <a:gd name="connsiteX15" fmla="*/ 110352 w 470543"/>
                <a:gd name="connsiteY15" fmla="*/ 113268 h 303010"/>
                <a:gd name="connsiteX16" fmla="*/ 71491 w 470543"/>
                <a:gd name="connsiteY16" fmla="*/ 113268 h 303010"/>
                <a:gd name="connsiteX17" fmla="*/ 49509 w 470543"/>
                <a:gd name="connsiteY17" fmla="*/ 98183 h 303010"/>
                <a:gd name="connsiteX18" fmla="*/ 8492 w 470543"/>
                <a:gd name="connsiteY18" fmla="*/ 98183 h 303010"/>
                <a:gd name="connsiteX19" fmla="*/ 0 w 470543"/>
                <a:gd name="connsiteY19" fmla="*/ 106675 h 303010"/>
                <a:gd name="connsiteX20" fmla="*/ 8492 w 470543"/>
                <a:gd name="connsiteY20" fmla="*/ 115167 h 303010"/>
                <a:gd name="connsiteX21" fmla="*/ 49509 w 470543"/>
                <a:gd name="connsiteY21" fmla="*/ 115167 h 303010"/>
                <a:gd name="connsiteX22" fmla="*/ 56102 w 470543"/>
                <a:gd name="connsiteY22" fmla="*/ 121760 h 303010"/>
                <a:gd name="connsiteX23" fmla="*/ 56102 w 470543"/>
                <a:gd name="connsiteY23" fmla="*/ 184198 h 303010"/>
                <a:gd name="connsiteX24" fmla="*/ 64595 w 470543"/>
                <a:gd name="connsiteY24" fmla="*/ 192690 h 303010"/>
                <a:gd name="connsiteX25" fmla="*/ 73087 w 470543"/>
                <a:gd name="connsiteY25" fmla="*/ 184198 h 303010"/>
                <a:gd name="connsiteX26" fmla="*/ 73087 w 470543"/>
                <a:gd name="connsiteY26" fmla="*/ 130268 h 303010"/>
                <a:gd name="connsiteX27" fmla="*/ 110352 w 470543"/>
                <a:gd name="connsiteY27" fmla="*/ 130268 h 303010"/>
                <a:gd name="connsiteX28" fmla="*/ 129326 w 470543"/>
                <a:gd name="connsiteY28" fmla="*/ 123750 h 303010"/>
                <a:gd name="connsiteX29" fmla="*/ 161395 w 470543"/>
                <a:gd name="connsiteY29" fmla="*/ 98730 h 303010"/>
                <a:gd name="connsiteX30" fmla="*/ 173275 w 470543"/>
                <a:gd name="connsiteY30" fmla="*/ 74393 h 303010"/>
                <a:gd name="connsiteX31" fmla="*/ 173275 w 470543"/>
                <a:gd name="connsiteY31" fmla="*/ 36733 h 303010"/>
                <a:gd name="connsiteX32" fmla="*/ 193009 w 470543"/>
                <a:gd name="connsiteY32" fmla="*/ 16999 h 303010"/>
                <a:gd name="connsiteX33" fmla="*/ 212758 w 470543"/>
                <a:gd name="connsiteY33" fmla="*/ 36733 h 303010"/>
                <a:gd name="connsiteX34" fmla="*/ 212758 w 470543"/>
                <a:gd name="connsiteY34" fmla="*/ 93489 h 303010"/>
                <a:gd name="connsiteX35" fmla="*/ 237794 w 470543"/>
                <a:gd name="connsiteY35" fmla="*/ 118525 h 303010"/>
                <a:gd name="connsiteX36" fmla="*/ 438991 w 470543"/>
                <a:gd name="connsiteY36" fmla="*/ 118525 h 303010"/>
                <a:gd name="connsiteX37" fmla="*/ 453544 w 470543"/>
                <a:gd name="connsiteY37" fmla="*/ 133078 h 303010"/>
                <a:gd name="connsiteX38" fmla="*/ 438991 w 470543"/>
                <a:gd name="connsiteY38" fmla="*/ 147632 h 303010"/>
                <a:gd name="connsiteX39" fmla="*/ 307067 w 470543"/>
                <a:gd name="connsiteY39" fmla="*/ 147632 h 303010"/>
                <a:gd name="connsiteX40" fmla="*/ 298575 w 470543"/>
                <a:gd name="connsiteY40" fmla="*/ 156124 h 303010"/>
                <a:gd name="connsiteX41" fmla="*/ 298575 w 470543"/>
                <a:gd name="connsiteY41" fmla="*/ 156184 h 303010"/>
                <a:gd name="connsiteX42" fmla="*/ 298575 w 470543"/>
                <a:gd name="connsiteY42" fmla="*/ 156230 h 303010"/>
                <a:gd name="connsiteX43" fmla="*/ 307067 w 470543"/>
                <a:gd name="connsiteY43" fmla="*/ 164722 h 303010"/>
                <a:gd name="connsiteX44" fmla="*/ 329444 w 470543"/>
                <a:gd name="connsiteY44" fmla="*/ 164722 h 303010"/>
                <a:gd name="connsiteX45" fmla="*/ 343998 w 470543"/>
                <a:gd name="connsiteY45" fmla="*/ 179276 h 303010"/>
                <a:gd name="connsiteX46" fmla="*/ 329444 w 470543"/>
                <a:gd name="connsiteY46" fmla="*/ 193829 h 303010"/>
                <a:gd name="connsiteX47" fmla="*/ 305776 w 470543"/>
                <a:gd name="connsiteY47" fmla="*/ 193829 h 303010"/>
                <a:gd name="connsiteX48" fmla="*/ 297284 w 470543"/>
                <a:gd name="connsiteY48" fmla="*/ 202321 h 303010"/>
                <a:gd name="connsiteX49" fmla="*/ 305776 w 470543"/>
                <a:gd name="connsiteY49" fmla="*/ 210813 h 303010"/>
                <a:gd name="connsiteX50" fmla="*/ 320390 w 470543"/>
                <a:gd name="connsiteY50" fmla="*/ 210813 h 303010"/>
                <a:gd name="connsiteX51" fmla="*/ 334944 w 470543"/>
                <a:gd name="connsiteY51" fmla="*/ 225367 h 303010"/>
                <a:gd name="connsiteX52" fmla="*/ 320390 w 470543"/>
                <a:gd name="connsiteY52" fmla="*/ 239920 h 303010"/>
                <a:gd name="connsiteX53" fmla="*/ 305381 w 470543"/>
                <a:gd name="connsiteY53" fmla="*/ 239920 h 303010"/>
                <a:gd name="connsiteX54" fmla="*/ 296889 w 470543"/>
                <a:gd name="connsiteY54" fmla="*/ 248412 h 303010"/>
                <a:gd name="connsiteX55" fmla="*/ 305381 w 470543"/>
                <a:gd name="connsiteY55" fmla="*/ 256904 h 303010"/>
                <a:gd name="connsiteX56" fmla="*/ 311336 w 470543"/>
                <a:gd name="connsiteY56" fmla="*/ 256904 h 303010"/>
                <a:gd name="connsiteX57" fmla="*/ 325889 w 470543"/>
                <a:gd name="connsiteY57" fmla="*/ 271458 h 303010"/>
                <a:gd name="connsiteX58" fmla="*/ 311336 w 470543"/>
                <a:gd name="connsiteY58" fmla="*/ 286012 h 303010"/>
                <a:gd name="connsiteX59" fmla="*/ 161350 w 470543"/>
                <a:gd name="connsiteY59" fmla="*/ 286012 h 303010"/>
                <a:gd name="connsiteX60" fmla="*/ 117416 w 470543"/>
                <a:gd name="connsiteY60" fmla="*/ 271671 h 303010"/>
                <a:gd name="connsiteX61" fmla="*/ 105688 w 470543"/>
                <a:gd name="connsiteY61" fmla="*/ 263103 h 303010"/>
                <a:gd name="connsiteX62" fmla="*/ 100674 w 470543"/>
                <a:gd name="connsiteY62" fmla="*/ 261477 h 303010"/>
                <a:gd name="connsiteX63" fmla="*/ 73102 w 470543"/>
                <a:gd name="connsiteY63" fmla="*/ 261477 h 303010"/>
                <a:gd name="connsiteX64" fmla="*/ 73102 w 470543"/>
                <a:gd name="connsiteY64" fmla="*/ 220414 h 303010"/>
                <a:gd name="connsiteX65" fmla="*/ 64610 w 470543"/>
                <a:gd name="connsiteY65" fmla="*/ 211922 h 303010"/>
                <a:gd name="connsiteX66" fmla="*/ 56118 w 470543"/>
                <a:gd name="connsiteY66" fmla="*/ 220414 h 303010"/>
                <a:gd name="connsiteX67" fmla="*/ 56118 w 470543"/>
                <a:gd name="connsiteY67" fmla="*/ 269969 h 303010"/>
                <a:gd name="connsiteX68" fmla="*/ 49524 w 470543"/>
                <a:gd name="connsiteY68" fmla="*/ 276562 h 303010"/>
                <a:gd name="connsiteX69" fmla="*/ 8507 w 470543"/>
                <a:gd name="connsiteY69" fmla="*/ 276562 h 303010"/>
                <a:gd name="connsiteX70" fmla="*/ 15 w 470543"/>
                <a:gd name="connsiteY70" fmla="*/ 285055 h 303010"/>
                <a:gd name="connsiteX71" fmla="*/ 8507 w 470543"/>
                <a:gd name="connsiteY71" fmla="*/ 293547 h 303010"/>
                <a:gd name="connsiteX72" fmla="*/ 49524 w 470543"/>
                <a:gd name="connsiteY72" fmla="*/ 293547 h 303010"/>
                <a:gd name="connsiteX73" fmla="*/ 71507 w 470543"/>
                <a:gd name="connsiteY73" fmla="*/ 278461 h 303010"/>
                <a:gd name="connsiteX74" fmla="*/ 97925 w 470543"/>
                <a:gd name="connsiteY74" fmla="*/ 278461 h 303010"/>
                <a:gd name="connsiteX75" fmla="*/ 107420 w 470543"/>
                <a:gd name="connsiteY75" fmla="*/ 285404 h 303010"/>
                <a:gd name="connsiteX76" fmla="*/ 161365 w 470543"/>
                <a:gd name="connsiteY76" fmla="*/ 303011 h 303010"/>
                <a:gd name="connsiteX77" fmla="*/ 311366 w 470543"/>
                <a:gd name="connsiteY77" fmla="*/ 303011 h 303010"/>
                <a:gd name="connsiteX78" fmla="*/ 342904 w 470543"/>
                <a:gd name="connsiteY78" fmla="*/ 271473 h 303010"/>
                <a:gd name="connsiteX79" fmla="*/ 336523 w 470543"/>
                <a:gd name="connsiteY79" fmla="*/ 252484 h 303010"/>
                <a:gd name="connsiteX80" fmla="*/ 351943 w 470543"/>
                <a:gd name="connsiteY80" fmla="*/ 225352 h 303010"/>
                <a:gd name="connsiteX81" fmla="*/ 351943 w 470543"/>
                <a:gd name="connsiteY81" fmla="*/ 225352 h 3030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Lst>
              <a:rect l="l" t="t" r="r" b="b"/>
              <a:pathLst>
                <a:path w="470543" h="303010">
                  <a:moveTo>
                    <a:pt x="351943" y="225352"/>
                  </a:moveTo>
                  <a:cubicBezTo>
                    <a:pt x="351943" y="218227"/>
                    <a:pt x="349558" y="211649"/>
                    <a:pt x="345562" y="206362"/>
                  </a:cubicBezTo>
                  <a:cubicBezTo>
                    <a:pt x="354799" y="200848"/>
                    <a:pt x="360997" y="190760"/>
                    <a:pt x="360997" y="179260"/>
                  </a:cubicBezTo>
                  <a:cubicBezTo>
                    <a:pt x="360997" y="173974"/>
                    <a:pt x="359675" y="168991"/>
                    <a:pt x="357366" y="164601"/>
                  </a:cubicBezTo>
                  <a:lnTo>
                    <a:pt x="439006" y="164601"/>
                  </a:lnTo>
                  <a:cubicBezTo>
                    <a:pt x="456385" y="164601"/>
                    <a:pt x="470543" y="150457"/>
                    <a:pt x="470543" y="133063"/>
                  </a:cubicBezTo>
                  <a:cubicBezTo>
                    <a:pt x="470543" y="115669"/>
                    <a:pt x="456400" y="101525"/>
                    <a:pt x="439006" y="101525"/>
                  </a:cubicBezTo>
                  <a:lnTo>
                    <a:pt x="237824" y="101525"/>
                  </a:lnTo>
                  <a:cubicBezTo>
                    <a:pt x="233373" y="101525"/>
                    <a:pt x="229757" y="97910"/>
                    <a:pt x="229757" y="93474"/>
                  </a:cubicBezTo>
                  <a:lnTo>
                    <a:pt x="229757" y="36718"/>
                  </a:lnTo>
                  <a:cubicBezTo>
                    <a:pt x="229757" y="16468"/>
                    <a:pt x="213290" y="0"/>
                    <a:pt x="193039" y="0"/>
                  </a:cubicBezTo>
                  <a:cubicBezTo>
                    <a:pt x="172789" y="0"/>
                    <a:pt x="156321" y="16468"/>
                    <a:pt x="156321" y="36718"/>
                  </a:cubicBezTo>
                  <a:lnTo>
                    <a:pt x="156321" y="74378"/>
                  </a:lnTo>
                  <a:cubicBezTo>
                    <a:pt x="156321" y="78692"/>
                    <a:pt x="154361" y="82672"/>
                    <a:pt x="150974" y="85331"/>
                  </a:cubicBezTo>
                  <a:lnTo>
                    <a:pt x="118889" y="110336"/>
                  </a:lnTo>
                  <a:cubicBezTo>
                    <a:pt x="116459" y="112235"/>
                    <a:pt x="113435" y="113268"/>
                    <a:pt x="110352" y="113268"/>
                  </a:cubicBezTo>
                  <a:lnTo>
                    <a:pt x="71491" y="113268"/>
                  </a:lnTo>
                  <a:cubicBezTo>
                    <a:pt x="68073" y="104457"/>
                    <a:pt x="59521" y="98183"/>
                    <a:pt x="49509" y="98183"/>
                  </a:cubicBezTo>
                  <a:lnTo>
                    <a:pt x="8492" y="98183"/>
                  </a:lnTo>
                  <a:cubicBezTo>
                    <a:pt x="3798" y="98183"/>
                    <a:pt x="0" y="101981"/>
                    <a:pt x="0" y="106675"/>
                  </a:cubicBezTo>
                  <a:cubicBezTo>
                    <a:pt x="0" y="111369"/>
                    <a:pt x="3798" y="115167"/>
                    <a:pt x="8492" y="115167"/>
                  </a:cubicBezTo>
                  <a:lnTo>
                    <a:pt x="49509" y="115167"/>
                  </a:lnTo>
                  <a:cubicBezTo>
                    <a:pt x="53140" y="115167"/>
                    <a:pt x="56102" y="118130"/>
                    <a:pt x="56102" y="121760"/>
                  </a:cubicBezTo>
                  <a:lnTo>
                    <a:pt x="56102" y="184198"/>
                  </a:lnTo>
                  <a:cubicBezTo>
                    <a:pt x="56102" y="188892"/>
                    <a:pt x="59900" y="192690"/>
                    <a:pt x="64595" y="192690"/>
                  </a:cubicBezTo>
                  <a:cubicBezTo>
                    <a:pt x="69289" y="192690"/>
                    <a:pt x="73087" y="188892"/>
                    <a:pt x="73087" y="184198"/>
                  </a:cubicBezTo>
                  <a:lnTo>
                    <a:pt x="73087" y="130268"/>
                  </a:lnTo>
                  <a:lnTo>
                    <a:pt x="110352" y="130268"/>
                  </a:lnTo>
                  <a:cubicBezTo>
                    <a:pt x="117188" y="130268"/>
                    <a:pt x="123933" y="127959"/>
                    <a:pt x="129326" y="123750"/>
                  </a:cubicBezTo>
                  <a:lnTo>
                    <a:pt x="161395" y="98730"/>
                  </a:lnTo>
                  <a:cubicBezTo>
                    <a:pt x="168945" y="92836"/>
                    <a:pt x="173275" y="83979"/>
                    <a:pt x="173275" y="74393"/>
                  </a:cubicBezTo>
                  <a:lnTo>
                    <a:pt x="173275" y="36733"/>
                  </a:lnTo>
                  <a:cubicBezTo>
                    <a:pt x="173275" y="25856"/>
                    <a:pt x="182132" y="16999"/>
                    <a:pt x="193009" y="16999"/>
                  </a:cubicBezTo>
                  <a:cubicBezTo>
                    <a:pt x="203901" y="16999"/>
                    <a:pt x="212758" y="25856"/>
                    <a:pt x="212758" y="36733"/>
                  </a:cubicBezTo>
                  <a:lnTo>
                    <a:pt x="212758" y="93489"/>
                  </a:lnTo>
                  <a:cubicBezTo>
                    <a:pt x="212758" y="107298"/>
                    <a:pt x="223984" y="118525"/>
                    <a:pt x="237794" y="118525"/>
                  </a:cubicBezTo>
                  <a:lnTo>
                    <a:pt x="438991" y="118525"/>
                  </a:lnTo>
                  <a:cubicBezTo>
                    <a:pt x="447012" y="118525"/>
                    <a:pt x="453544" y="125057"/>
                    <a:pt x="453544" y="133078"/>
                  </a:cubicBezTo>
                  <a:cubicBezTo>
                    <a:pt x="453544" y="141114"/>
                    <a:pt x="447012" y="147632"/>
                    <a:pt x="438991" y="147632"/>
                  </a:cubicBezTo>
                  <a:lnTo>
                    <a:pt x="307067" y="147632"/>
                  </a:lnTo>
                  <a:cubicBezTo>
                    <a:pt x="302373" y="147632"/>
                    <a:pt x="298575" y="151429"/>
                    <a:pt x="298575" y="156124"/>
                  </a:cubicBezTo>
                  <a:cubicBezTo>
                    <a:pt x="298575" y="156139"/>
                    <a:pt x="298575" y="156154"/>
                    <a:pt x="298575" y="156184"/>
                  </a:cubicBezTo>
                  <a:cubicBezTo>
                    <a:pt x="298575" y="156200"/>
                    <a:pt x="298575" y="156215"/>
                    <a:pt x="298575" y="156230"/>
                  </a:cubicBezTo>
                  <a:cubicBezTo>
                    <a:pt x="298575" y="160924"/>
                    <a:pt x="302373" y="164722"/>
                    <a:pt x="307067" y="164722"/>
                  </a:cubicBezTo>
                  <a:lnTo>
                    <a:pt x="329444" y="164722"/>
                  </a:lnTo>
                  <a:cubicBezTo>
                    <a:pt x="337465" y="164722"/>
                    <a:pt x="343998" y="171255"/>
                    <a:pt x="343998" y="179276"/>
                  </a:cubicBezTo>
                  <a:cubicBezTo>
                    <a:pt x="343998" y="187297"/>
                    <a:pt x="337465" y="193829"/>
                    <a:pt x="329444" y="193829"/>
                  </a:cubicBezTo>
                  <a:lnTo>
                    <a:pt x="305776" y="193829"/>
                  </a:lnTo>
                  <a:cubicBezTo>
                    <a:pt x="301082" y="193829"/>
                    <a:pt x="297284" y="197627"/>
                    <a:pt x="297284" y="202321"/>
                  </a:cubicBezTo>
                  <a:cubicBezTo>
                    <a:pt x="297284" y="207015"/>
                    <a:pt x="301082" y="210813"/>
                    <a:pt x="305776" y="210813"/>
                  </a:cubicBezTo>
                  <a:lnTo>
                    <a:pt x="320390" y="210813"/>
                  </a:lnTo>
                  <a:cubicBezTo>
                    <a:pt x="328411" y="210813"/>
                    <a:pt x="334944" y="217346"/>
                    <a:pt x="334944" y="225367"/>
                  </a:cubicBezTo>
                  <a:cubicBezTo>
                    <a:pt x="334944" y="233403"/>
                    <a:pt x="328411" y="239920"/>
                    <a:pt x="320390" y="239920"/>
                  </a:cubicBezTo>
                  <a:lnTo>
                    <a:pt x="305381" y="239920"/>
                  </a:lnTo>
                  <a:cubicBezTo>
                    <a:pt x="300702" y="239920"/>
                    <a:pt x="296889" y="243718"/>
                    <a:pt x="296889" y="248412"/>
                  </a:cubicBezTo>
                  <a:cubicBezTo>
                    <a:pt x="296889" y="253107"/>
                    <a:pt x="300687" y="256904"/>
                    <a:pt x="305381" y="256904"/>
                  </a:cubicBezTo>
                  <a:lnTo>
                    <a:pt x="311336" y="256904"/>
                  </a:lnTo>
                  <a:cubicBezTo>
                    <a:pt x="319357" y="256904"/>
                    <a:pt x="325889" y="263437"/>
                    <a:pt x="325889" y="271458"/>
                  </a:cubicBezTo>
                  <a:cubicBezTo>
                    <a:pt x="325889" y="279494"/>
                    <a:pt x="319357" y="286012"/>
                    <a:pt x="311336" y="286012"/>
                  </a:cubicBezTo>
                  <a:lnTo>
                    <a:pt x="161350" y="286012"/>
                  </a:lnTo>
                  <a:cubicBezTo>
                    <a:pt x="145459" y="286012"/>
                    <a:pt x="130252" y="281044"/>
                    <a:pt x="117416" y="271671"/>
                  </a:cubicBezTo>
                  <a:lnTo>
                    <a:pt x="105688" y="263103"/>
                  </a:lnTo>
                  <a:cubicBezTo>
                    <a:pt x="104229" y="262039"/>
                    <a:pt x="102482" y="261477"/>
                    <a:pt x="100674" y="261477"/>
                  </a:cubicBezTo>
                  <a:lnTo>
                    <a:pt x="73102" y="261477"/>
                  </a:lnTo>
                  <a:lnTo>
                    <a:pt x="73102" y="220414"/>
                  </a:lnTo>
                  <a:cubicBezTo>
                    <a:pt x="73102" y="215720"/>
                    <a:pt x="69304" y="211922"/>
                    <a:pt x="64610" y="211922"/>
                  </a:cubicBezTo>
                  <a:cubicBezTo>
                    <a:pt x="59916" y="211922"/>
                    <a:pt x="56118" y="215720"/>
                    <a:pt x="56118" y="220414"/>
                  </a:cubicBezTo>
                  <a:lnTo>
                    <a:pt x="56118" y="269969"/>
                  </a:lnTo>
                  <a:cubicBezTo>
                    <a:pt x="56118" y="273600"/>
                    <a:pt x="53155" y="276562"/>
                    <a:pt x="49524" y="276562"/>
                  </a:cubicBezTo>
                  <a:lnTo>
                    <a:pt x="8507" y="276562"/>
                  </a:lnTo>
                  <a:cubicBezTo>
                    <a:pt x="3813" y="276562"/>
                    <a:pt x="15" y="280360"/>
                    <a:pt x="15" y="285055"/>
                  </a:cubicBezTo>
                  <a:cubicBezTo>
                    <a:pt x="15" y="289749"/>
                    <a:pt x="3813" y="293547"/>
                    <a:pt x="8507" y="293547"/>
                  </a:cubicBezTo>
                  <a:lnTo>
                    <a:pt x="49524" y="293547"/>
                  </a:lnTo>
                  <a:cubicBezTo>
                    <a:pt x="59536" y="293547"/>
                    <a:pt x="68089" y="287272"/>
                    <a:pt x="71507" y="278461"/>
                  </a:cubicBezTo>
                  <a:lnTo>
                    <a:pt x="97925" y="278461"/>
                  </a:lnTo>
                  <a:lnTo>
                    <a:pt x="107420" y="285404"/>
                  </a:lnTo>
                  <a:cubicBezTo>
                    <a:pt x="123188" y="296919"/>
                    <a:pt x="141844" y="303011"/>
                    <a:pt x="161365" y="303011"/>
                  </a:cubicBezTo>
                  <a:lnTo>
                    <a:pt x="311366" y="303011"/>
                  </a:lnTo>
                  <a:cubicBezTo>
                    <a:pt x="328761" y="303011"/>
                    <a:pt x="342904" y="288868"/>
                    <a:pt x="342904" y="271473"/>
                  </a:cubicBezTo>
                  <a:cubicBezTo>
                    <a:pt x="342904" y="264348"/>
                    <a:pt x="340519" y="257770"/>
                    <a:pt x="336523" y="252484"/>
                  </a:cubicBezTo>
                  <a:cubicBezTo>
                    <a:pt x="345745" y="246954"/>
                    <a:pt x="351943" y="236867"/>
                    <a:pt x="351943" y="225352"/>
                  </a:cubicBezTo>
                  <a:lnTo>
                    <a:pt x="351943" y="225352"/>
                  </a:lnTo>
                  <a:close/>
                </a:path>
              </a:pathLst>
            </a:custGeom>
            <a:grpFill/>
            <a:ln w="1513" cap="flat">
              <a:noFill/>
              <a:prstDash val="solid"/>
              <a:miter/>
            </a:ln>
          </p:spPr>
          <p:txBody>
            <a:bodyPr rtlCol="0" anchor="ct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微软雅黑" panose="020B0503020204020204" pitchFamily="34" charset="-122"/>
                <a:ea typeface="微软雅黑" panose="020B0503020204020204" pitchFamily="34" charset="-122"/>
              </a:endParaRPr>
            </a:p>
          </p:txBody>
        </p:sp>
        <p:sp>
          <p:nvSpPr>
            <p:cNvPr id="59" name="任意多边形: 形状 58"/>
            <p:cNvSpPr/>
            <p:nvPr/>
          </p:nvSpPr>
          <p:spPr>
            <a:xfrm>
              <a:off x="1195888" y="2869847"/>
              <a:ext cx="187778" cy="194636"/>
            </a:xfrm>
            <a:custGeom>
              <a:avLst/>
              <a:gdLst>
                <a:gd name="connsiteX0" fmla="*/ 181471 w 187778"/>
                <a:gd name="connsiteY0" fmla="*/ 291 h 194636"/>
                <a:gd name="connsiteX1" fmla="*/ 171079 w 187778"/>
                <a:gd name="connsiteY1" fmla="*/ 6307 h 194636"/>
                <a:gd name="connsiteX2" fmla="*/ 110526 w 187778"/>
                <a:gd name="connsiteY2" fmla="*/ 113499 h 194636"/>
                <a:gd name="connsiteX3" fmla="*/ 5978 w 187778"/>
                <a:gd name="connsiteY3" fmla="*/ 178032 h 194636"/>
                <a:gd name="connsiteX4" fmla="*/ 387 w 187778"/>
                <a:gd name="connsiteY4" fmla="*/ 188651 h 194636"/>
                <a:gd name="connsiteX5" fmla="*/ 8499 w 187778"/>
                <a:gd name="connsiteY5" fmla="*/ 194637 h 194636"/>
                <a:gd name="connsiteX6" fmla="*/ 11006 w 187778"/>
                <a:gd name="connsiteY6" fmla="*/ 194257 h 194636"/>
                <a:gd name="connsiteX7" fmla="*/ 122755 w 187778"/>
                <a:gd name="connsiteY7" fmla="*/ 125272 h 194636"/>
                <a:gd name="connsiteX8" fmla="*/ 187486 w 187778"/>
                <a:gd name="connsiteY8" fmla="*/ 10697 h 194636"/>
                <a:gd name="connsiteX9" fmla="*/ 181471 w 187778"/>
                <a:gd name="connsiteY9" fmla="*/ 291 h 194636"/>
                <a:gd name="connsiteX10" fmla="*/ 181471 w 187778"/>
                <a:gd name="connsiteY10" fmla="*/ 291 h 1946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87778" h="194636">
                  <a:moveTo>
                    <a:pt x="181471" y="291"/>
                  </a:moveTo>
                  <a:cubicBezTo>
                    <a:pt x="176943" y="-924"/>
                    <a:pt x="172295" y="1780"/>
                    <a:pt x="171079" y="6307"/>
                  </a:cubicBezTo>
                  <a:cubicBezTo>
                    <a:pt x="160385" y="46382"/>
                    <a:pt x="139451" y="83434"/>
                    <a:pt x="110526" y="113499"/>
                  </a:cubicBezTo>
                  <a:cubicBezTo>
                    <a:pt x="81662" y="143487"/>
                    <a:pt x="45506" y="165803"/>
                    <a:pt x="5978" y="178032"/>
                  </a:cubicBezTo>
                  <a:cubicBezTo>
                    <a:pt x="1496" y="179415"/>
                    <a:pt x="-1011" y="184170"/>
                    <a:pt x="387" y="188651"/>
                  </a:cubicBezTo>
                  <a:cubicBezTo>
                    <a:pt x="1511" y="192297"/>
                    <a:pt x="4869" y="194637"/>
                    <a:pt x="8499" y="194637"/>
                  </a:cubicBezTo>
                  <a:cubicBezTo>
                    <a:pt x="9335" y="194637"/>
                    <a:pt x="10170" y="194515"/>
                    <a:pt x="11006" y="194257"/>
                  </a:cubicBezTo>
                  <a:cubicBezTo>
                    <a:pt x="53269" y="181177"/>
                    <a:pt x="91916" y="157311"/>
                    <a:pt x="122755" y="125272"/>
                  </a:cubicBezTo>
                  <a:cubicBezTo>
                    <a:pt x="153670" y="93157"/>
                    <a:pt x="176062" y="53537"/>
                    <a:pt x="187486" y="10697"/>
                  </a:cubicBezTo>
                  <a:cubicBezTo>
                    <a:pt x="188702" y="6155"/>
                    <a:pt x="186013" y="1506"/>
                    <a:pt x="181471" y="291"/>
                  </a:cubicBezTo>
                  <a:lnTo>
                    <a:pt x="181471" y="291"/>
                  </a:lnTo>
                  <a:close/>
                </a:path>
              </a:pathLst>
            </a:custGeom>
            <a:grpFill/>
            <a:ln w="1513" cap="flat">
              <a:noFill/>
              <a:prstDash val="solid"/>
              <a:miter/>
            </a:ln>
          </p:spPr>
          <p:txBody>
            <a:bodyPr rtlCol="0" anchor="ct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微软雅黑" panose="020B0503020204020204" pitchFamily="34" charset="-122"/>
                <a:ea typeface="微软雅黑" panose="020B0503020204020204" pitchFamily="34" charset="-122"/>
              </a:endParaRPr>
            </a:p>
          </p:txBody>
        </p:sp>
        <p:sp>
          <p:nvSpPr>
            <p:cNvPr id="60" name="任意多边形: 形状 59"/>
            <p:cNvSpPr/>
            <p:nvPr/>
          </p:nvSpPr>
          <p:spPr>
            <a:xfrm>
              <a:off x="1367131" y="2739751"/>
              <a:ext cx="25146" cy="110911"/>
            </a:xfrm>
            <a:custGeom>
              <a:avLst/>
              <a:gdLst>
                <a:gd name="connsiteX0" fmla="*/ 6354 w 25146"/>
                <a:gd name="connsiteY0" fmla="*/ 271 h 110911"/>
                <a:gd name="connsiteX1" fmla="*/ 277 w 25146"/>
                <a:gd name="connsiteY1" fmla="*/ 10617 h 110911"/>
                <a:gd name="connsiteX2" fmla="*/ 8177 w 25146"/>
                <a:gd name="connsiteY2" fmla="*/ 72720 h 110911"/>
                <a:gd name="connsiteX3" fmla="*/ 6506 w 25146"/>
                <a:gd name="connsiteY3" fmla="*/ 101432 h 110911"/>
                <a:gd name="connsiteX4" fmla="*/ 13965 w 25146"/>
                <a:gd name="connsiteY4" fmla="*/ 110851 h 110911"/>
                <a:gd name="connsiteX5" fmla="*/ 14953 w 25146"/>
                <a:gd name="connsiteY5" fmla="*/ 110912 h 110911"/>
                <a:gd name="connsiteX6" fmla="*/ 23369 w 25146"/>
                <a:gd name="connsiteY6" fmla="*/ 103392 h 110911"/>
                <a:gd name="connsiteX7" fmla="*/ 25146 w 25146"/>
                <a:gd name="connsiteY7" fmla="*/ 72720 h 110911"/>
                <a:gd name="connsiteX8" fmla="*/ 16700 w 25146"/>
                <a:gd name="connsiteY8" fmla="*/ 6363 h 110911"/>
                <a:gd name="connsiteX9" fmla="*/ 6354 w 25146"/>
                <a:gd name="connsiteY9" fmla="*/ 271 h 110911"/>
                <a:gd name="connsiteX10" fmla="*/ 6354 w 25146"/>
                <a:gd name="connsiteY10" fmla="*/ 271 h 1109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5146" h="110911">
                  <a:moveTo>
                    <a:pt x="6354" y="271"/>
                  </a:moveTo>
                  <a:cubicBezTo>
                    <a:pt x="1812" y="1441"/>
                    <a:pt x="-907" y="6075"/>
                    <a:pt x="277" y="10617"/>
                  </a:cubicBezTo>
                  <a:cubicBezTo>
                    <a:pt x="5519" y="30806"/>
                    <a:pt x="8177" y="51695"/>
                    <a:pt x="8177" y="72720"/>
                  </a:cubicBezTo>
                  <a:cubicBezTo>
                    <a:pt x="8177" y="82245"/>
                    <a:pt x="7615" y="91892"/>
                    <a:pt x="6506" y="101432"/>
                  </a:cubicBezTo>
                  <a:cubicBezTo>
                    <a:pt x="5959" y="106096"/>
                    <a:pt x="9301" y="110304"/>
                    <a:pt x="13965" y="110851"/>
                  </a:cubicBezTo>
                  <a:cubicBezTo>
                    <a:pt x="14299" y="110896"/>
                    <a:pt x="14618" y="110912"/>
                    <a:pt x="14953" y="110912"/>
                  </a:cubicBezTo>
                  <a:cubicBezTo>
                    <a:pt x="19206" y="110912"/>
                    <a:pt x="22867" y="107721"/>
                    <a:pt x="23369" y="103392"/>
                  </a:cubicBezTo>
                  <a:cubicBezTo>
                    <a:pt x="24554" y="93213"/>
                    <a:pt x="25146" y="82883"/>
                    <a:pt x="25146" y="72720"/>
                  </a:cubicBezTo>
                  <a:cubicBezTo>
                    <a:pt x="25146" y="50267"/>
                    <a:pt x="22305" y="27935"/>
                    <a:pt x="16700" y="6363"/>
                  </a:cubicBezTo>
                  <a:cubicBezTo>
                    <a:pt x="15530" y="1821"/>
                    <a:pt x="10896" y="-898"/>
                    <a:pt x="6354" y="271"/>
                  </a:cubicBezTo>
                  <a:lnTo>
                    <a:pt x="6354" y="271"/>
                  </a:lnTo>
                  <a:close/>
                </a:path>
              </a:pathLst>
            </a:custGeom>
            <a:grpFill/>
            <a:ln w="1513" cap="flat">
              <a:noFill/>
              <a:prstDash val="solid"/>
              <a:miter/>
            </a:ln>
          </p:spPr>
          <p:txBody>
            <a:bodyPr rtlCol="0" anchor="ct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微软雅黑" panose="020B0503020204020204" pitchFamily="34" charset="-122"/>
                <a:ea typeface="微软雅黑" panose="020B0503020204020204" pitchFamily="34" charset="-122"/>
              </a:endParaRPr>
            </a:p>
          </p:txBody>
        </p:sp>
        <p:sp>
          <p:nvSpPr>
            <p:cNvPr id="61" name="任意多边形: 形状 60"/>
            <p:cNvSpPr/>
            <p:nvPr/>
          </p:nvSpPr>
          <p:spPr>
            <a:xfrm>
              <a:off x="865524" y="2561866"/>
              <a:ext cx="192087" cy="315275"/>
            </a:xfrm>
            <a:custGeom>
              <a:avLst/>
              <a:gdLst>
                <a:gd name="connsiteX0" fmla="*/ 14705 w 192087"/>
                <a:gd name="connsiteY0" fmla="*/ 315276 h 315275"/>
                <a:gd name="connsiteX1" fmla="*/ 16589 w 192087"/>
                <a:gd name="connsiteY1" fmla="*/ 315063 h 315275"/>
                <a:gd name="connsiteX2" fmla="*/ 23000 w 192087"/>
                <a:gd name="connsiteY2" fmla="*/ 304915 h 315275"/>
                <a:gd name="connsiteX3" fmla="*/ 16984 w 192087"/>
                <a:gd name="connsiteY3" fmla="*/ 250605 h 315275"/>
                <a:gd name="connsiteX4" fmla="*/ 64746 w 192087"/>
                <a:gd name="connsiteY4" fmla="*/ 104797 h 315275"/>
                <a:gd name="connsiteX5" fmla="*/ 186249 w 192087"/>
                <a:gd name="connsiteY5" fmla="*/ 16549 h 315275"/>
                <a:gd name="connsiteX6" fmla="*/ 191657 w 192087"/>
                <a:gd name="connsiteY6" fmla="*/ 5839 h 315275"/>
                <a:gd name="connsiteX7" fmla="*/ 180932 w 192087"/>
                <a:gd name="connsiteY7" fmla="*/ 431 h 315275"/>
                <a:gd name="connsiteX8" fmla="*/ 51074 w 192087"/>
                <a:gd name="connsiteY8" fmla="*/ 94740 h 315275"/>
                <a:gd name="connsiteX9" fmla="*/ 0 w 192087"/>
                <a:gd name="connsiteY9" fmla="*/ 250605 h 315275"/>
                <a:gd name="connsiteX10" fmla="*/ 6426 w 192087"/>
                <a:gd name="connsiteY10" fmla="*/ 308637 h 315275"/>
                <a:gd name="connsiteX11" fmla="*/ 14705 w 192087"/>
                <a:gd name="connsiteY11" fmla="*/ 315276 h 315275"/>
                <a:gd name="connsiteX12" fmla="*/ 14705 w 192087"/>
                <a:gd name="connsiteY12" fmla="*/ 315276 h 3152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92087" h="315275">
                  <a:moveTo>
                    <a:pt x="14705" y="315276"/>
                  </a:moveTo>
                  <a:cubicBezTo>
                    <a:pt x="15328" y="315276"/>
                    <a:pt x="15951" y="315200"/>
                    <a:pt x="16589" y="315063"/>
                  </a:cubicBezTo>
                  <a:cubicBezTo>
                    <a:pt x="21162" y="314030"/>
                    <a:pt x="24033" y="309488"/>
                    <a:pt x="23000" y="304915"/>
                  </a:cubicBezTo>
                  <a:cubicBezTo>
                    <a:pt x="19005" y="287172"/>
                    <a:pt x="16984" y="268896"/>
                    <a:pt x="16984" y="250605"/>
                  </a:cubicBezTo>
                  <a:cubicBezTo>
                    <a:pt x="16984" y="197708"/>
                    <a:pt x="33497" y="147288"/>
                    <a:pt x="64746" y="104797"/>
                  </a:cubicBezTo>
                  <a:cubicBezTo>
                    <a:pt x="95373" y="63157"/>
                    <a:pt x="137392" y="32637"/>
                    <a:pt x="186249" y="16549"/>
                  </a:cubicBezTo>
                  <a:cubicBezTo>
                    <a:pt x="190700" y="15091"/>
                    <a:pt x="193130" y="10275"/>
                    <a:pt x="191657" y="5839"/>
                  </a:cubicBezTo>
                  <a:cubicBezTo>
                    <a:pt x="190183" y="1388"/>
                    <a:pt x="185383" y="-1043"/>
                    <a:pt x="180932" y="431"/>
                  </a:cubicBezTo>
                  <a:cubicBezTo>
                    <a:pt x="128718" y="17612"/>
                    <a:pt x="83812" y="50229"/>
                    <a:pt x="51074" y="94740"/>
                  </a:cubicBezTo>
                  <a:cubicBezTo>
                    <a:pt x="17668" y="140163"/>
                    <a:pt x="0" y="194062"/>
                    <a:pt x="0" y="250605"/>
                  </a:cubicBezTo>
                  <a:cubicBezTo>
                    <a:pt x="0" y="270142"/>
                    <a:pt x="2172" y="289678"/>
                    <a:pt x="6426" y="308637"/>
                  </a:cubicBezTo>
                  <a:cubicBezTo>
                    <a:pt x="7322" y="312587"/>
                    <a:pt x="10832" y="315276"/>
                    <a:pt x="14705" y="315276"/>
                  </a:cubicBezTo>
                  <a:lnTo>
                    <a:pt x="14705" y="315276"/>
                  </a:lnTo>
                  <a:close/>
                </a:path>
              </a:pathLst>
            </a:custGeom>
            <a:grpFill/>
            <a:ln w="1513" cap="flat">
              <a:noFill/>
              <a:prstDash val="solid"/>
              <a:miter/>
            </a:ln>
          </p:spPr>
          <p:txBody>
            <a:bodyPr rtlCol="0" anchor="ct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微软雅黑" panose="020B0503020204020204" pitchFamily="34" charset="-122"/>
                <a:ea typeface="微软雅黑" panose="020B0503020204020204" pitchFamily="34" charset="-122"/>
              </a:endParaRPr>
            </a:p>
          </p:txBody>
        </p:sp>
        <p:sp>
          <p:nvSpPr>
            <p:cNvPr id="62" name="任意多边形: 形状 61"/>
            <p:cNvSpPr/>
            <p:nvPr/>
          </p:nvSpPr>
          <p:spPr>
            <a:xfrm>
              <a:off x="911722" y="2717287"/>
              <a:ext cx="35801" cy="174940"/>
            </a:xfrm>
            <a:custGeom>
              <a:avLst/>
              <a:gdLst>
                <a:gd name="connsiteX0" fmla="*/ 30839 w 35801"/>
                <a:gd name="connsiteY0" fmla="*/ 769 h 174940"/>
                <a:gd name="connsiteX1" fmla="*/ 19582 w 35801"/>
                <a:gd name="connsiteY1" fmla="*/ 4962 h 174940"/>
                <a:gd name="connsiteX2" fmla="*/ 0 w 35801"/>
                <a:gd name="connsiteY2" fmla="*/ 95185 h 174940"/>
                <a:gd name="connsiteX3" fmla="*/ 12989 w 35801"/>
                <a:gd name="connsiteY3" fmla="*/ 169350 h 174940"/>
                <a:gd name="connsiteX4" fmla="*/ 20964 w 35801"/>
                <a:gd name="connsiteY4" fmla="*/ 174940 h 174940"/>
                <a:gd name="connsiteX5" fmla="*/ 23866 w 35801"/>
                <a:gd name="connsiteY5" fmla="*/ 174424 h 174940"/>
                <a:gd name="connsiteX6" fmla="*/ 28955 w 35801"/>
                <a:gd name="connsiteY6" fmla="*/ 163547 h 174940"/>
                <a:gd name="connsiteX7" fmla="*/ 16969 w 35801"/>
                <a:gd name="connsiteY7" fmla="*/ 95185 h 174940"/>
                <a:gd name="connsiteX8" fmla="*/ 35017 w 35801"/>
                <a:gd name="connsiteY8" fmla="*/ 12026 h 174940"/>
                <a:gd name="connsiteX9" fmla="*/ 30839 w 35801"/>
                <a:gd name="connsiteY9" fmla="*/ 769 h 174940"/>
                <a:gd name="connsiteX10" fmla="*/ 30839 w 35801"/>
                <a:gd name="connsiteY10" fmla="*/ 769 h 174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5801" h="174940">
                  <a:moveTo>
                    <a:pt x="30839" y="769"/>
                  </a:moveTo>
                  <a:cubicBezTo>
                    <a:pt x="26570" y="-1176"/>
                    <a:pt x="21542" y="693"/>
                    <a:pt x="19582" y="4962"/>
                  </a:cubicBezTo>
                  <a:cubicBezTo>
                    <a:pt x="6593" y="33370"/>
                    <a:pt x="0" y="63723"/>
                    <a:pt x="0" y="95185"/>
                  </a:cubicBezTo>
                  <a:cubicBezTo>
                    <a:pt x="0" y="120646"/>
                    <a:pt x="4375" y="145605"/>
                    <a:pt x="12989" y="169350"/>
                  </a:cubicBezTo>
                  <a:cubicBezTo>
                    <a:pt x="14234" y="172798"/>
                    <a:pt x="17501" y="174940"/>
                    <a:pt x="20964" y="174940"/>
                  </a:cubicBezTo>
                  <a:cubicBezTo>
                    <a:pt x="21921" y="174940"/>
                    <a:pt x="22909" y="174773"/>
                    <a:pt x="23866" y="174424"/>
                  </a:cubicBezTo>
                  <a:cubicBezTo>
                    <a:pt x="28271" y="172829"/>
                    <a:pt x="30550" y="167952"/>
                    <a:pt x="28955" y="163547"/>
                  </a:cubicBezTo>
                  <a:cubicBezTo>
                    <a:pt x="21010" y="141671"/>
                    <a:pt x="16969" y="118671"/>
                    <a:pt x="16969" y="95185"/>
                  </a:cubicBezTo>
                  <a:cubicBezTo>
                    <a:pt x="16969" y="66184"/>
                    <a:pt x="23046" y="38201"/>
                    <a:pt x="35017" y="12026"/>
                  </a:cubicBezTo>
                  <a:cubicBezTo>
                    <a:pt x="36991" y="7757"/>
                    <a:pt x="35108" y="2729"/>
                    <a:pt x="30839" y="769"/>
                  </a:cubicBezTo>
                  <a:lnTo>
                    <a:pt x="30839" y="769"/>
                  </a:lnTo>
                  <a:close/>
                </a:path>
              </a:pathLst>
            </a:custGeom>
            <a:grpFill/>
            <a:ln w="1513" cap="flat">
              <a:noFill/>
              <a:prstDash val="solid"/>
              <a:miter/>
            </a:ln>
          </p:spPr>
          <p:txBody>
            <a:bodyPr rtlCol="0" anchor="ct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微软雅黑" panose="020B0503020204020204" pitchFamily="34" charset="-122"/>
                <a:ea typeface="微软雅黑" panose="020B0503020204020204" pitchFamily="34" charset="-122"/>
              </a:endParaRPr>
            </a:p>
          </p:txBody>
        </p:sp>
        <p:sp>
          <p:nvSpPr>
            <p:cNvPr id="63" name="任意多边形: 形状 62"/>
            <p:cNvSpPr/>
            <p:nvPr/>
          </p:nvSpPr>
          <p:spPr>
            <a:xfrm>
              <a:off x="1312601" y="2724680"/>
              <a:ext cx="33463" cy="177725"/>
            </a:xfrm>
            <a:custGeom>
              <a:avLst/>
              <a:gdLst>
                <a:gd name="connsiteX0" fmla="*/ 5176 w 33463"/>
                <a:gd name="connsiteY0" fmla="*/ 177042 h 177725"/>
                <a:gd name="connsiteX1" fmla="*/ 8488 w 33463"/>
                <a:gd name="connsiteY1" fmla="*/ 177726 h 177725"/>
                <a:gd name="connsiteX2" fmla="*/ 16297 w 33463"/>
                <a:gd name="connsiteY2" fmla="*/ 172545 h 177725"/>
                <a:gd name="connsiteX3" fmla="*/ 33463 w 33463"/>
                <a:gd name="connsiteY3" fmla="*/ 87807 h 177725"/>
                <a:gd name="connsiteX4" fmla="*/ 17208 w 33463"/>
                <a:gd name="connsiteY4" fmla="*/ 5256 h 177725"/>
                <a:gd name="connsiteX5" fmla="*/ 6133 w 33463"/>
                <a:gd name="connsiteY5" fmla="*/ 638 h 177725"/>
                <a:gd name="connsiteX6" fmla="*/ 1515 w 33463"/>
                <a:gd name="connsiteY6" fmla="*/ 11712 h 177725"/>
                <a:gd name="connsiteX7" fmla="*/ 16494 w 33463"/>
                <a:gd name="connsiteY7" fmla="*/ 87807 h 177725"/>
                <a:gd name="connsiteX8" fmla="*/ 680 w 33463"/>
                <a:gd name="connsiteY8" fmla="*/ 165922 h 177725"/>
                <a:gd name="connsiteX9" fmla="*/ 5176 w 33463"/>
                <a:gd name="connsiteY9" fmla="*/ 177042 h 177725"/>
                <a:gd name="connsiteX10" fmla="*/ 5176 w 33463"/>
                <a:gd name="connsiteY10" fmla="*/ 177042 h 1777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3463" h="177725">
                  <a:moveTo>
                    <a:pt x="5176" y="177042"/>
                  </a:moveTo>
                  <a:cubicBezTo>
                    <a:pt x="6255" y="177498"/>
                    <a:pt x="7379" y="177726"/>
                    <a:pt x="8488" y="177726"/>
                  </a:cubicBezTo>
                  <a:cubicBezTo>
                    <a:pt x="11800" y="177726"/>
                    <a:pt x="14929" y="175781"/>
                    <a:pt x="16297" y="172545"/>
                  </a:cubicBezTo>
                  <a:cubicBezTo>
                    <a:pt x="27690" y="145702"/>
                    <a:pt x="33463" y="117187"/>
                    <a:pt x="33463" y="87807"/>
                  </a:cubicBezTo>
                  <a:cubicBezTo>
                    <a:pt x="33463" y="59262"/>
                    <a:pt x="27994" y="31492"/>
                    <a:pt x="17208" y="5256"/>
                  </a:cubicBezTo>
                  <a:cubicBezTo>
                    <a:pt x="15431" y="926"/>
                    <a:pt x="10463" y="-1140"/>
                    <a:pt x="6133" y="638"/>
                  </a:cubicBezTo>
                  <a:cubicBezTo>
                    <a:pt x="1789" y="2415"/>
                    <a:pt x="-262" y="7383"/>
                    <a:pt x="1515" y="11712"/>
                  </a:cubicBezTo>
                  <a:cubicBezTo>
                    <a:pt x="11450" y="35882"/>
                    <a:pt x="16494" y="61480"/>
                    <a:pt x="16494" y="87807"/>
                  </a:cubicBezTo>
                  <a:cubicBezTo>
                    <a:pt x="16494" y="114908"/>
                    <a:pt x="11177" y="141190"/>
                    <a:pt x="680" y="165922"/>
                  </a:cubicBezTo>
                  <a:cubicBezTo>
                    <a:pt x="-1159" y="170221"/>
                    <a:pt x="862" y="175204"/>
                    <a:pt x="5176" y="177042"/>
                  </a:cubicBezTo>
                  <a:lnTo>
                    <a:pt x="5176" y="177042"/>
                  </a:lnTo>
                  <a:close/>
                </a:path>
              </a:pathLst>
            </a:custGeom>
            <a:grpFill/>
            <a:ln w="1513" cap="flat">
              <a:noFill/>
              <a:prstDash val="solid"/>
              <a:miter/>
            </a:ln>
          </p:spPr>
          <p:txBody>
            <a:bodyPr rtlCol="0" anchor="ct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微软雅黑" panose="020B0503020204020204" pitchFamily="34" charset="-122"/>
                <a:ea typeface="微软雅黑" panose="020B0503020204020204" pitchFamily="34" charset="-122"/>
              </a:endParaRPr>
            </a:p>
          </p:txBody>
        </p:sp>
        <p:sp>
          <p:nvSpPr>
            <p:cNvPr id="64" name="任意多边形: 形状 63"/>
            <p:cNvSpPr/>
            <p:nvPr/>
          </p:nvSpPr>
          <p:spPr>
            <a:xfrm>
              <a:off x="1017513" y="2616816"/>
              <a:ext cx="27532" cy="22577"/>
            </a:xfrm>
            <a:custGeom>
              <a:avLst/>
              <a:gdLst>
                <a:gd name="connsiteX0" fmla="*/ 15285 w 27532"/>
                <a:gd name="connsiteY0" fmla="*/ 884 h 22577"/>
                <a:gd name="connsiteX1" fmla="*/ 4302 w 27532"/>
                <a:gd name="connsiteY1" fmla="*/ 6702 h 22577"/>
                <a:gd name="connsiteX2" fmla="*/ 1111 w 27532"/>
                <a:gd name="connsiteY2" fmla="*/ 18278 h 22577"/>
                <a:gd name="connsiteX3" fmla="*/ 8510 w 27532"/>
                <a:gd name="connsiteY3" fmla="*/ 22578 h 22577"/>
                <a:gd name="connsiteX4" fmla="*/ 12687 w 27532"/>
                <a:gd name="connsiteY4" fmla="*/ 21469 h 22577"/>
                <a:gd name="connsiteX5" fmla="*/ 22805 w 27532"/>
                <a:gd name="connsiteY5" fmla="*/ 16106 h 22577"/>
                <a:gd name="connsiteX6" fmla="*/ 26649 w 27532"/>
                <a:gd name="connsiteY6" fmla="*/ 4743 h 22577"/>
                <a:gd name="connsiteX7" fmla="*/ 15285 w 27532"/>
                <a:gd name="connsiteY7" fmla="*/ 884 h 22577"/>
                <a:gd name="connsiteX8" fmla="*/ 15285 w 27532"/>
                <a:gd name="connsiteY8" fmla="*/ 884 h 225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7532" h="22577">
                  <a:moveTo>
                    <a:pt x="15285" y="884"/>
                  </a:moveTo>
                  <a:cubicBezTo>
                    <a:pt x="11548" y="2722"/>
                    <a:pt x="7857" y="4682"/>
                    <a:pt x="4302" y="6702"/>
                  </a:cubicBezTo>
                  <a:cubicBezTo>
                    <a:pt x="230" y="9011"/>
                    <a:pt x="-1213" y="14207"/>
                    <a:pt x="1111" y="18278"/>
                  </a:cubicBezTo>
                  <a:cubicBezTo>
                    <a:pt x="2676" y="21028"/>
                    <a:pt x="5547" y="22578"/>
                    <a:pt x="8510" y="22578"/>
                  </a:cubicBezTo>
                  <a:cubicBezTo>
                    <a:pt x="9923" y="22578"/>
                    <a:pt x="11366" y="22213"/>
                    <a:pt x="12687" y="21469"/>
                  </a:cubicBezTo>
                  <a:cubicBezTo>
                    <a:pt x="15954" y="19615"/>
                    <a:pt x="19357" y="17807"/>
                    <a:pt x="22805" y="16106"/>
                  </a:cubicBezTo>
                  <a:cubicBezTo>
                    <a:pt x="27013" y="14025"/>
                    <a:pt x="28730" y="8936"/>
                    <a:pt x="26649" y="4743"/>
                  </a:cubicBezTo>
                  <a:cubicBezTo>
                    <a:pt x="24567" y="519"/>
                    <a:pt x="19478" y="-1197"/>
                    <a:pt x="15285" y="884"/>
                  </a:cubicBezTo>
                  <a:lnTo>
                    <a:pt x="15285" y="884"/>
                  </a:lnTo>
                  <a:close/>
                </a:path>
              </a:pathLst>
            </a:custGeom>
            <a:grpFill/>
            <a:ln w="1513" cap="flat">
              <a:noFill/>
              <a:prstDash val="solid"/>
              <a:miter/>
            </a:ln>
          </p:spPr>
          <p:txBody>
            <a:bodyPr rtlCol="0" anchor="ct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微软雅黑" panose="020B0503020204020204" pitchFamily="34" charset="-122"/>
                <a:ea typeface="微软雅黑" panose="020B0503020204020204" pitchFamily="34" charset="-122"/>
              </a:endParaRPr>
            </a:p>
          </p:txBody>
        </p:sp>
        <p:sp>
          <p:nvSpPr>
            <p:cNvPr id="65" name="任意多边形: 形状 64"/>
            <p:cNvSpPr/>
            <p:nvPr/>
          </p:nvSpPr>
          <p:spPr>
            <a:xfrm>
              <a:off x="1208620" y="2977503"/>
              <a:ext cx="44714" cy="32610"/>
            </a:xfrm>
            <a:custGeom>
              <a:avLst/>
              <a:gdLst>
                <a:gd name="connsiteX0" fmla="*/ 31498 w 44714"/>
                <a:gd name="connsiteY0" fmla="*/ 1438 h 32610"/>
                <a:gd name="connsiteX1" fmla="*/ 4898 w 44714"/>
                <a:gd name="connsiteY1" fmla="*/ 16432 h 32610"/>
                <a:gd name="connsiteX2" fmla="*/ 796 w 44714"/>
                <a:gd name="connsiteY2" fmla="*/ 27719 h 32610"/>
                <a:gd name="connsiteX3" fmla="*/ 8498 w 44714"/>
                <a:gd name="connsiteY3" fmla="*/ 32611 h 32610"/>
                <a:gd name="connsiteX4" fmla="*/ 12083 w 44714"/>
                <a:gd name="connsiteY4" fmla="*/ 31821 h 32610"/>
                <a:gd name="connsiteX5" fmla="*/ 40947 w 44714"/>
                <a:gd name="connsiteY5" fmla="*/ 15550 h 32610"/>
                <a:gd name="connsiteX6" fmla="*/ 43272 w 44714"/>
                <a:gd name="connsiteY6" fmla="*/ 3777 h 32610"/>
                <a:gd name="connsiteX7" fmla="*/ 31498 w 44714"/>
                <a:gd name="connsiteY7" fmla="*/ 1438 h 32610"/>
                <a:gd name="connsiteX8" fmla="*/ 31498 w 44714"/>
                <a:gd name="connsiteY8" fmla="*/ 1438 h 326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4714" h="32609">
                  <a:moveTo>
                    <a:pt x="31498" y="1438"/>
                  </a:moveTo>
                  <a:cubicBezTo>
                    <a:pt x="23067" y="7074"/>
                    <a:pt x="14119" y="12132"/>
                    <a:pt x="4898" y="16432"/>
                  </a:cubicBezTo>
                  <a:cubicBezTo>
                    <a:pt x="644" y="18422"/>
                    <a:pt x="-1179" y="23465"/>
                    <a:pt x="796" y="27719"/>
                  </a:cubicBezTo>
                  <a:cubicBezTo>
                    <a:pt x="2239" y="30803"/>
                    <a:pt x="5293" y="32611"/>
                    <a:pt x="8498" y="32611"/>
                  </a:cubicBezTo>
                  <a:cubicBezTo>
                    <a:pt x="9698" y="32611"/>
                    <a:pt x="10929" y="32352"/>
                    <a:pt x="12083" y="31821"/>
                  </a:cubicBezTo>
                  <a:cubicBezTo>
                    <a:pt x="22080" y="27142"/>
                    <a:pt x="31802" y="21673"/>
                    <a:pt x="40947" y="15550"/>
                  </a:cubicBezTo>
                  <a:cubicBezTo>
                    <a:pt x="44852" y="12953"/>
                    <a:pt x="45885" y="7666"/>
                    <a:pt x="43272" y="3777"/>
                  </a:cubicBezTo>
                  <a:cubicBezTo>
                    <a:pt x="40674" y="-127"/>
                    <a:pt x="35402" y="-1175"/>
                    <a:pt x="31498" y="1438"/>
                  </a:cubicBezTo>
                  <a:lnTo>
                    <a:pt x="31498" y="1438"/>
                  </a:lnTo>
                  <a:close/>
                </a:path>
              </a:pathLst>
            </a:custGeom>
            <a:grpFill/>
            <a:ln w="1513" cap="flat">
              <a:noFill/>
              <a:prstDash val="solid"/>
              <a:miter/>
            </a:ln>
          </p:spPr>
          <p:txBody>
            <a:bodyPr rtlCol="0" anchor="ct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微软雅黑" panose="020B0503020204020204" pitchFamily="34" charset="-122"/>
                <a:ea typeface="微软雅黑" panose="020B0503020204020204" pitchFamily="34" charset="-122"/>
              </a:endParaRPr>
            </a:p>
          </p:txBody>
        </p:sp>
        <p:sp>
          <p:nvSpPr>
            <p:cNvPr id="66" name="任意多边形: 形状 65"/>
            <p:cNvSpPr/>
            <p:nvPr/>
          </p:nvSpPr>
          <p:spPr>
            <a:xfrm>
              <a:off x="1069182" y="2750414"/>
              <a:ext cx="118327" cy="118342"/>
            </a:xfrm>
            <a:custGeom>
              <a:avLst/>
              <a:gdLst>
                <a:gd name="connsiteX0" fmla="*/ 59156 w 118327"/>
                <a:gd name="connsiteY0" fmla="*/ 0 h 118342"/>
                <a:gd name="connsiteX1" fmla="*/ 50664 w 118327"/>
                <a:gd name="connsiteY1" fmla="*/ 8492 h 118342"/>
                <a:gd name="connsiteX2" fmla="*/ 50664 w 118327"/>
                <a:gd name="connsiteY2" fmla="*/ 15389 h 118342"/>
                <a:gd name="connsiteX3" fmla="*/ 15374 w 118327"/>
                <a:gd name="connsiteY3" fmla="*/ 50679 h 118342"/>
                <a:gd name="connsiteX4" fmla="*/ 8492 w 118327"/>
                <a:gd name="connsiteY4" fmla="*/ 50679 h 118342"/>
                <a:gd name="connsiteX5" fmla="*/ 0 w 118327"/>
                <a:gd name="connsiteY5" fmla="*/ 59171 h 118342"/>
                <a:gd name="connsiteX6" fmla="*/ 8492 w 118327"/>
                <a:gd name="connsiteY6" fmla="*/ 67663 h 118342"/>
                <a:gd name="connsiteX7" fmla="*/ 15374 w 118327"/>
                <a:gd name="connsiteY7" fmla="*/ 67663 h 118342"/>
                <a:gd name="connsiteX8" fmla="*/ 50664 w 118327"/>
                <a:gd name="connsiteY8" fmla="*/ 102953 h 118342"/>
                <a:gd name="connsiteX9" fmla="*/ 50664 w 118327"/>
                <a:gd name="connsiteY9" fmla="*/ 109850 h 118342"/>
                <a:gd name="connsiteX10" fmla="*/ 59156 w 118327"/>
                <a:gd name="connsiteY10" fmla="*/ 118342 h 118342"/>
                <a:gd name="connsiteX11" fmla="*/ 67648 w 118327"/>
                <a:gd name="connsiteY11" fmla="*/ 109850 h 118342"/>
                <a:gd name="connsiteX12" fmla="*/ 67648 w 118327"/>
                <a:gd name="connsiteY12" fmla="*/ 102953 h 118342"/>
                <a:gd name="connsiteX13" fmla="*/ 102938 w 118327"/>
                <a:gd name="connsiteY13" fmla="*/ 67663 h 118342"/>
                <a:gd name="connsiteX14" fmla="*/ 109835 w 118327"/>
                <a:gd name="connsiteY14" fmla="*/ 67663 h 118342"/>
                <a:gd name="connsiteX15" fmla="*/ 118327 w 118327"/>
                <a:gd name="connsiteY15" fmla="*/ 59171 h 118342"/>
                <a:gd name="connsiteX16" fmla="*/ 109835 w 118327"/>
                <a:gd name="connsiteY16" fmla="*/ 50679 h 118342"/>
                <a:gd name="connsiteX17" fmla="*/ 102938 w 118327"/>
                <a:gd name="connsiteY17" fmla="*/ 50679 h 118342"/>
                <a:gd name="connsiteX18" fmla="*/ 67648 w 118327"/>
                <a:gd name="connsiteY18" fmla="*/ 15389 h 118342"/>
                <a:gd name="connsiteX19" fmla="*/ 67648 w 118327"/>
                <a:gd name="connsiteY19" fmla="*/ 8492 h 118342"/>
                <a:gd name="connsiteX20" fmla="*/ 59156 w 118327"/>
                <a:gd name="connsiteY20" fmla="*/ 0 h 118342"/>
                <a:gd name="connsiteX21" fmla="*/ 59156 w 118327"/>
                <a:gd name="connsiteY21" fmla="*/ 0 h 118342"/>
                <a:gd name="connsiteX22" fmla="*/ 86774 w 118327"/>
                <a:gd name="connsiteY22" fmla="*/ 59171 h 118342"/>
                <a:gd name="connsiteX23" fmla="*/ 59156 w 118327"/>
                <a:gd name="connsiteY23" fmla="*/ 86789 h 118342"/>
                <a:gd name="connsiteX24" fmla="*/ 31538 w 118327"/>
                <a:gd name="connsiteY24" fmla="*/ 59171 h 118342"/>
                <a:gd name="connsiteX25" fmla="*/ 59156 w 118327"/>
                <a:gd name="connsiteY25" fmla="*/ 31553 h 118342"/>
                <a:gd name="connsiteX26" fmla="*/ 86774 w 118327"/>
                <a:gd name="connsiteY26" fmla="*/ 59171 h 118342"/>
                <a:gd name="connsiteX27" fmla="*/ 86774 w 118327"/>
                <a:gd name="connsiteY27" fmla="*/ 59171 h 1183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118325" h="118340">
                  <a:moveTo>
                    <a:pt x="59156" y="0"/>
                  </a:moveTo>
                  <a:cubicBezTo>
                    <a:pt x="54462" y="0"/>
                    <a:pt x="50664" y="3798"/>
                    <a:pt x="50664" y="8492"/>
                  </a:cubicBezTo>
                  <a:lnTo>
                    <a:pt x="50664" y="15389"/>
                  </a:lnTo>
                  <a:cubicBezTo>
                    <a:pt x="32875" y="18822"/>
                    <a:pt x="18822" y="32875"/>
                    <a:pt x="15374" y="50679"/>
                  </a:cubicBezTo>
                  <a:lnTo>
                    <a:pt x="8492" y="50679"/>
                  </a:lnTo>
                  <a:cubicBezTo>
                    <a:pt x="3798" y="50679"/>
                    <a:pt x="0" y="54477"/>
                    <a:pt x="0" y="59171"/>
                  </a:cubicBezTo>
                  <a:cubicBezTo>
                    <a:pt x="0" y="63865"/>
                    <a:pt x="3798" y="67663"/>
                    <a:pt x="8492" y="67663"/>
                  </a:cubicBezTo>
                  <a:lnTo>
                    <a:pt x="15374" y="67663"/>
                  </a:lnTo>
                  <a:cubicBezTo>
                    <a:pt x="18822" y="85453"/>
                    <a:pt x="32875" y="99505"/>
                    <a:pt x="50664" y="102953"/>
                  </a:cubicBezTo>
                  <a:lnTo>
                    <a:pt x="50664" y="109850"/>
                  </a:lnTo>
                  <a:cubicBezTo>
                    <a:pt x="50664" y="114544"/>
                    <a:pt x="54462" y="118342"/>
                    <a:pt x="59156" y="118342"/>
                  </a:cubicBezTo>
                  <a:cubicBezTo>
                    <a:pt x="63850" y="118342"/>
                    <a:pt x="67648" y="114544"/>
                    <a:pt x="67648" y="109850"/>
                  </a:cubicBezTo>
                  <a:lnTo>
                    <a:pt x="67648" y="102953"/>
                  </a:lnTo>
                  <a:cubicBezTo>
                    <a:pt x="85437" y="99505"/>
                    <a:pt x="99490" y="85453"/>
                    <a:pt x="102938" y="67663"/>
                  </a:cubicBezTo>
                  <a:lnTo>
                    <a:pt x="109835" y="67663"/>
                  </a:lnTo>
                  <a:cubicBezTo>
                    <a:pt x="114529" y="67663"/>
                    <a:pt x="118327" y="63865"/>
                    <a:pt x="118327" y="59171"/>
                  </a:cubicBezTo>
                  <a:cubicBezTo>
                    <a:pt x="118327" y="54477"/>
                    <a:pt x="114529" y="50679"/>
                    <a:pt x="109835" y="50679"/>
                  </a:cubicBezTo>
                  <a:lnTo>
                    <a:pt x="102938" y="50679"/>
                  </a:lnTo>
                  <a:cubicBezTo>
                    <a:pt x="99490" y="32875"/>
                    <a:pt x="85437" y="18822"/>
                    <a:pt x="67648" y="15389"/>
                  </a:cubicBezTo>
                  <a:lnTo>
                    <a:pt x="67648" y="8492"/>
                  </a:lnTo>
                  <a:cubicBezTo>
                    <a:pt x="67633" y="3798"/>
                    <a:pt x="63835" y="0"/>
                    <a:pt x="59156" y="0"/>
                  </a:cubicBezTo>
                  <a:lnTo>
                    <a:pt x="59156" y="0"/>
                  </a:lnTo>
                  <a:close/>
                  <a:moveTo>
                    <a:pt x="86774" y="59171"/>
                  </a:moveTo>
                  <a:cubicBezTo>
                    <a:pt x="86774" y="74408"/>
                    <a:pt x="74378" y="86789"/>
                    <a:pt x="59156" y="86789"/>
                  </a:cubicBezTo>
                  <a:cubicBezTo>
                    <a:pt x="43919" y="86789"/>
                    <a:pt x="31538" y="74393"/>
                    <a:pt x="31538" y="59171"/>
                  </a:cubicBezTo>
                  <a:cubicBezTo>
                    <a:pt x="31538" y="43934"/>
                    <a:pt x="43934" y="31553"/>
                    <a:pt x="59156" y="31553"/>
                  </a:cubicBezTo>
                  <a:cubicBezTo>
                    <a:pt x="74378" y="31538"/>
                    <a:pt x="86774" y="43934"/>
                    <a:pt x="86774" y="59171"/>
                  </a:cubicBezTo>
                  <a:lnTo>
                    <a:pt x="86774" y="59171"/>
                  </a:lnTo>
                  <a:close/>
                </a:path>
              </a:pathLst>
            </a:custGeom>
            <a:grpFill/>
            <a:ln w="1513" cap="flat">
              <a:noFill/>
              <a:prstDash val="solid"/>
              <a:miter/>
            </a:ln>
          </p:spPr>
          <p:txBody>
            <a:bodyPr rtlCol="0" anchor="ct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微软雅黑" panose="020B0503020204020204" pitchFamily="34" charset="-122"/>
                <a:ea typeface="微软雅黑" panose="020B0503020204020204" pitchFamily="34" charset="-122"/>
              </a:endParaRPr>
            </a:p>
          </p:txBody>
        </p:sp>
        <p:sp>
          <p:nvSpPr>
            <p:cNvPr id="67" name="任意多边形: 形状 66"/>
            <p:cNvSpPr/>
            <p:nvPr/>
          </p:nvSpPr>
          <p:spPr>
            <a:xfrm>
              <a:off x="1119846" y="2799756"/>
              <a:ext cx="16984" cy="19445"/>
            </a:xfrm>
            <a:custGeom>
              <a:avLst/>
              <a:gdLst>
                <a:gd name="connsiteX0" fmla="*/ 0 w 16984"/>
                <a:gd name="connsiteY0" fmla="*/ 8492 h 19445"/>
                <a:gd name="connsiteX1" fmla="*/ 0 w 16984"/>
                <a:gd name="connsiteY1" fmla="*/ 10953 h 19445"/>
                <a:gd name="connsiteX2" fmla="*/ 8492 w 16984"/>
                <a:gd name="connsiteY2" fmla="*/ 19445 h 19445"/>
                <a:gd name="connsiteX3" fmla="*/ 16984 w 16984"/>
                <a:gd name="connsiteY3" fmla="*/ 10953 h 19445"/>
                <a:gd name="connsiteX4" fmla="*/ 16984 w 16984"/>
                <a:gd name="connsiteY4" fmla="*/ 8492 h 19445"/>
                <a:gd name="connsiteX5" fmla="*/ 8492 w 16984"/>
                <a:gd name="connsiteY5" fmla="*/ 0 h 19445"/>
                <a:gd name="connsiteX6" fmla="*/ 0 w 16984"/>
                <a:gd name="connsiteY6" fmla="*/ 8492 h 19445"/>
                <a:gd name="connsiteX7" fmla="*/ 0 w 16984"/>
                <a:gd name="connsiteY7" fmla="*/ 8492 h 194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984" h="19445">
                  <a:moveTo>
                    <a:pt x="0" y="8492"/>
                  </a:moveTo>
                  <a:lnTo>
                    <a:pt x="0" y="10953"/>
                  </a:lnTo>
                  <a:cubicBezTo>
                    <a:pt x="0" y="15647"/>
                    <a:pt x="3798" y="19445"/>
                    <a:pt x="8492" y="19445"/>
                  </a:cubicBezTo>
                  <a:cubicBezTo>
                    <a:pt x="13186" y="19445"/>
                    <a:pt x="16984" y="15647"/>
                    <a:pt x="16984" y="10953"/>
                  </a:cubicBezTo>
                  <a:lnTo>
                    <a:pt x="16984" y="8492"/>
                  </a:lnTo>
                  <a:cubicBezTo>
                    <a:pt x="16984" y="3798"/>
                    <a:pt x="13186" y="0"/>
                    <a:pt x="8492" y="0"/>
                  </a:cubicBezTo>
                  <a:cubicBezTo>
                    <a:pt x="3798" y="0"/>
                    <a:pt x="0" y="3798"/>
                    <a:pt x="0" y="8492"/>
                  </a:cubicBezTo>
                  <a:lnTo>
                    <a:pt x="0" y="8492"/>
                  </a:lnTo>
                  <a:close/>
                </a:path>
              </a:pathLst>
            </a:custGeom>
            <a:grpFill/>
            <a:ln w="1513" cap="flat">
              <a:noFill/>
              <a:prstDash val="solid"/>
              <a:miter/>
            </a:ln>
          </p:spPr>
          <p:txBody>
            <a:bodyPr rtlCol="0" anchor="ct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微软雅黑" panose="020B0503020204020204" pitchFamily="34" charset="-122"/>
                <a:ea typeface="微软雅黑" panose="020B0503020204020204" pitchFamily="34" charset="-122"/>
              </a:endParaRPr>
            </a:p>
          </p:txBody>
        </p:sp>
      </p:grpSp>
      <p:grpSp>
        <p:nvGrpSpPr>
          <p:cNvPr id="68" name="图形 4"/>
          <p:cNvGrpSpPr/>
          <p:nvPr/>
        </p:nvGrpSpPr>
        <p:grpSpPr>
          <a:xfrm>
            <a:off x="8402184" y="1333732"/>
            <a:ext cx="386944" cy="341266"/>
            <a:chOff x="4267200" y="1816036"/>
            <a:chExt cx="3657600" cy="3225831"/>
          </a:xfrm>
          <a:solidFill>
            <a:schemeClr val="tx1"/>
          </a:solidFill>
        </p:grpSpPr>
        <p:sp>
          <p:nvSpPr>
            <p:cNvPr id="69" name="任意多边形: 形状 68"/>
            <p:cNvSpPr/>
            <p:nvPr/>
          </p:nvSpPr>
          <p:spPr>
            <a:xfrm>
              <a:off x="4527518" y="3664648"/>
              <a:ext cx="604265" cy="107251"/>
            </a:xfrm>
            <a:custGeom>
              <a:avLst/>
              <a:gdLst>
                <a:gd name="connsiteX0" fmla="*/ 550545 w 604265"/>
                <a:gd name="connsiteY0" fmla="*/ 0 h 107251"/>
                <a:gd name="connsiteX1" fmla="*/ 53626 w 604265"/>
                <a:gd name="connsiteY1" fmla="*/ 0 h 107251"/>
                <a:gd name="connsiteX2" fmla="*/ 0 w 604265"/>
                <a:gd name="connsiteY2" fmla="*/ 53626 h 107251"/>
                <a:gd name="connsiteX3" fmla="*/ 53626 w 604265"/>
                <a:gd name="connsiteY3" fmla="*/ 107251 h 107251"/>
                <a:gd name="connsiteX4" fmla="*/ 550640 w 604265"/>
                <a:gd name="connsiteY4" fmla="*/ 107251 h 107251"/>
                <a:gd name="connsiteX5" fmla="*/ 604266 w 604265"/>
                <a:gd name="connsiteY5" fmla="*/ 53626 h 107251"/>
                <a:gd name="connsiteX6" fmla="*/ 550545 w 604265"/>
                <a:gd name="connsiteY6" fmla="*/ 0 h 107251"/>
                <a:gd name="connsiteX7" fmla="*/ 550545 w 604265"/>
                <a:gd name="connsiteY7" fmla="*/ 0 h 1072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04265" h="107251">
                  <a:moveTo>
                    <a:pt x="550545" y="0"/>
                  </a:moveTo>
                  <a:lnTo>
                    <a:pt x="53626" y="0"/>
                  </a:lnTo>
                  <a:cubicBezTo>
                    <a:pt x="24098" y="0"/>
                    <a:pt x="0" y="24003"/>
                    <a:pt x="0" y="53626"/>
                  </a:cubicBezTo>
                  <a:cubicBezTo>
                    <a:pt x="0" y="83248"/>
                    <a:pt x="24003" y="107251"/>
                    <a:pt x="53626" y="107251"/>
                  </a:cubicBezTo>
                  <a:lnTo>
                    <a:pt x="550640" y="107251"/>
                  </a:lnTo>
                  <a:cubicBezTo>
                    <a:pt x="580263" y="107251"/>
                    <a:pt x="604266" y="83248"/>
                    <a:pt x="604266" y="53626"/>
                  </a:cubicBezTo>
                  <a:cubicBezTo>
                    <a:pt x="604171" y="24003"/>
                    <a:pt x="580168" y="0"/>
                    <a:pt x="550545" y="0"/>
                  </a:cubicBezTo>
                  <a:lnTo>
                    <a:pt x="550545" y="0"/>
                  </a:ln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微软雅黑" panose="020B0503020204020204" pitchFamily="34" charset="-122"/>
                <a:ea typeface="微软雅黑" panose="020B0503020204020204" pitchFamily="34" charset="-122"/>
              </a:endParaRPr>
            </a:p>
          </p:txBody>
        </p:sp>
        <p:sp>
          <p:nvSpPr>
            <p:cNvPr id="70" name="任意多边形: 形状 69"/>
            <p:cNvSpPr/>
            <p:nvPr/>
          </p:nvSpPr>
          <p:spPr>
            <a:xfrm>
              <a:off x="4527518" y="3884485"/>
              <a:ext cx="604265" cy="107251"/>
            </a:xfrm>
            <a:custGeom>
              <a:avLst/>
              <a:gdLst>
                <a:gd name="connsiteX0" fmla="*/ 550545 w 604265"/>
                <a:gd name="connsiteY0" fmla="*/ 0 h 107251"/>
                <a:gd name="connsiteX1" fmla="*/ 53626 w 604265"/>
                <a:gd name="connsiteY1" fmla="*/ 0 h 107251"/>
                <a:gd name="connsiteX2" fmla="*/ 0 w 604265"/>
                <a:gd name="connsiteY2" fmla="*/ 53626 h 107251"/>
                <a:gd name="connsiteX3" fmla="*/ 53626 w 604265"/>
                <a:gd name="connsiteY3" fmla="*/ 107251 h 107251"/>
                <a:gd name="connsiteX4" fmla="*/ 550640 w 604265"/>
                <a:gd name="connsiteY4" fmla="*/ 107251 h 107251"/>
                <a:gd name="connsiteX5" fmla="*/ 604266 w 604265"/>
                <a:gd name="connsiteY5" fmla="*/ 53626 h 107251"/>
                <a:gd name="connsiteX6" fmla="*/ 550545 w 604265"/>
                <a:gd name="connsiteY6" fmla="*/ 0 h 107251"/>
                <a:gd name="connsiteX7" fmla="*/ 550545 w 604265"/>
                <a:gd name="connsiteY7" fmla="*/ 0 h 1072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04265" h="107251">
                  <a:moveTo>
                    <a:pt x="550545" y="0"/>
                  </a:moveTo>
                  <a:lnTo>
                    <a:pt x="53626" y="0"/>
                  </a:lnTo>
                  <a:cubicBezTo>
                    <a:pt x="24098" y="0"/>
                    <a:pt x="0" y="24003"/>
                    <a:pt x="0" y="53626"/>
                  </a:cubicBezTo>
                  <a:cubicBezTo>
                    <a:pt x="0" y="83248"/>
                    <a:pt x="24003" y="107251"/>
                    <a:pt x="53626" y="107251"/>
                  </a:cubicBezTo>
                  <a:lnTo>
                    <a:pt x="550640" y="107251"/>
                  </a:lnTo>
                  <a:cubicBezTo>
                    <a:pt x="580263" y="107251"/>
                    <a:pt x="604266" y="83248"/>
                    <a:pt x="604266" y="53626"/>
                  </a:cubicBezTo>
                  <a:cubicBezTo>
                    <a:pt x="604171" y="24003"/>
                    <a:pt x="580168" y="0"/>
                    <a:pt x="550545" y="0"/>
                  </a:cubicBezTo>
                  <a:lnTo>
                    <a:pt x="550545" y="0"/>
                  </a:ln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微软雅黑" panose="020B0503020204020204" pitchFamily="34" charset="-122"/>
                <a:ea typeface="微软雅黑" panose="020B0503020204020204" pitchFamily="34" charset="-122"/>
              </a:endParaRPr>
            </a:p>
          </p:txBody>
        </p:sp>
        <p:sp>
          <p:nvSpPr>
            <p:cNvPr id="71" name="任意多边形: 形状 70"/>
            <p:cNvSpPr/>
            <p:nvPr/>
          </p:nvSpPr>
          <p:spPr>
            <a:xfrm>
              <a:off x="4527518" y="4104322"/>
              <a:ext cx="604170" cy="107251"/>
            </a:xfrm>
            <a:custGeom>
              <a:avLst/>
              <a:gdLst>
                <a:gd name="connsiteX0" fmla="*/ 604171 w 604170"/>
                <a:gd name="connsiteY0" fmla="*/ 53626 h 107251"/>
                <a:gd name="connsiteX1" fmla="*/ 550545 w 604170"/>
                <a:gd name="connsiteY1" fmla="*/ 0 h 107251"/>
                <a:gd name="connsiteX2" fmla="*/ 53626 w 604170"/>
                <a:gd name="connsiteY2" fmla="*/ 0 h 107251"/>
                <a:gd name="connsiteX3" fmla="*/ 0 w 604170"/>
                <a:gd name="connsiteY3" fmla="*/ 53626 h 107251"/>
                <a:gd name="connsiteX4" fmla="*/ 53626 w 604170"/>
                <a:gd name="connsiteY4" fmla="*/ 107252 h 107251"/>
                <a:gd name="connsiteX5" fmla="*/ 550640 w 604170"/>
                <a:gd name="connsiteY5" fmla="*/ 107252 h 107251"/>
                <a:gd name="connsiteX6" fmla="*/ 604171 w 604170"/>
                <a:gd name="connsiteY6" fmla="*/ 53626 h 107251"/>
                <a:gd name="connsiteX7" fmla="*/ 604171 w 604170"/>
                <a:gd name="connsiteY7" fmla="*/ 53626 h 1072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04170" h="107251">
                  <a:moveTo>
                    <a:pt x="604171" y="53626"/>
                  </a:moveTo>
                  <a:cubicBezTo>
                    <a:pt x="604171" y="24003"/>
                    <a:pt x="580168" y="0"/>
                    <a:pt x="550545" y="0"/>
                  </a:cubicBezTo>
                  <a:lnTo>
                    <a:pt x="53626" y="0"/>
                  </a:lnTo>
                  <a:cubicBezTo>
                    <a:pt x="24098" y="0"/>
                    <a:pt x="0" y="24003"/>
                    <a:pt x="0" y="53626"/>
                  </a:cubicBezTo>
                  <a:cubicBezTo>
                    <a:pt x="0" y="83249"/>
                    <a:pt x="24003" y="107252"/>
                    <a:pt x="53626" y="107252"/>
                  </a:cubicBezTo>
                  <a:lnTo>
                    <a:pt x="550640" y="107252"/>
                  </a:lnTo>
                  <a:cubicBezTo>
                    <a:pt x="580168" y="107252"/>
                    <a:pt x="604171" y="83249"/>
                    <a:pt x="604171" y="53626"/>
                  </a:cubicBezTo>
                  <a:lnTo>
                    <a:pt x="604171" y="53626"/>
                  </a:ln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微软雅黑" panose="020B0503020204020204" pitchFamily="34" charset="-122"/>
                <a:ea typeface="微软雅黑" panose="020B0503020204020204" pitchFamily="34" charset="-122"/>
              </a:endParaRPr>
            </a:p>
          </p:txBody>
        </p:sp>
        <p:sp>
          <p:nvSpPr>
            <p:cNvPr id="72" name="任意多边形: 形状 71"/>
            <p:cNvSpPr/>
            <p:nvPr/>
          </p:nvSpPr>
          <p:spPr>
            <a:xfrm>
              <a:off x="4527518" y="4324254"/>
              <a:ext cx="400431" cy="107251"/>
            </a:xfrm>
            <a:custGeom>
              <a:avLst/>
              <a:gdLst>
                <a:gd name="connsiteX0" fmla="*/ 53626 w 400431"/>
                <a:gd name="connsiteY0" fmla="*/ 0 h 107251"/>
                <a:gd name="connsiteX1" fmla="*/ 0 w 400431"/>
                <a:gd name="connsiteY1" fmla="*/ 53626 h 107251"/>
                <a:gd name="connsiteX2" fmla="*/ 53626 w 400431"/>
                <a:gd name="connsiteY2" fmla="*/ 107252 h 107251"/>
                <a:gd name="connsiteX3" fmla="*/ 346805 w 400431"/>
                <a:gd name="connsiteY3" fmla="*/ 107252 h 107251"/>
                <a:gd name="connsiteX4" fmla="*/ 400431 w 400431"/>
                <a:gd name="connsiteY4" fmla="*/ 53626 h 107251"/>
                <a:gd name="connsiteX5" fmla="*/ 346805 w 400431"/>
                <a:gd name="connsiteY5" fmla="*/ 0 h 107251"/>
                <a:gd name="connsiteX6" fmla="*/ 53626 w 400431"/>
                <a:gd name="connsiteY6" fmla="*/ 0 h 1072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00431" h="107251">
                  <a:moveTo>
                    <a:pt x="53626" y="0"/>
                  </a:moveTo>
                  <a:cubicBezTo>
                    <a:pt x="24098" y="0"/>
                    <a:pt x="0" y="24003"/>
                    <a:pt x="0" y="53626"/>
                  </a:cubicBezTo>
                  <a:cubicBezTo>
                    <a:pt x="0" y="83249"/>
                    <a:pt x="24003" y="107252"/>
                    <a:pt x="53626" y="107252"/>
                  </a:cubicBezTo>
                  <a:lnTo>
                    <a:pt x="346805" y="107252"/>
                  </a:lnTo>
                  <a:cubicBezTo>
                    <a:pt x="376428" y="107252"/>
                    <a:pt x="400431" y="83249"/>
                    <a:pt x="400431" y="53626"/>
                  </a:cubicBezTo>
                  <a:cubicBezTo>
                    <a:pt x="400431" y="24003"/>
                    <a:pt x="376523" y="0"/>
                    <a:pt x="346805" y="0"/>
                  </a:cubicBezTo>
                  <a:lnTo>
                    <a:pt x="53626" y="0"/>
                  </a:ln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微软雅黑" panose="020B0503020204020204" pitchFamily="34" charset="-122"/>
                <a:ea typeface="微软雅黑" panose="020B0503020204020204" pitchFamily="34" charset="-122"/>
              </a:endParaRPr>
            </a:p>
          </p:txBody>
        </p:sp>
        <p:sp>
          <p:nvSpPr>
            <p:cNvPr id="73" name="任意多边形: 形状 72"/>
            <p:cNvSpPr/>
            <p:nvPr/>
          </p:nvSpPr>
          <p:spPr>
            <a:xfrm>
              <a:off x="4527613" y="2460021"/>
              <a:ext cx="464248" cy="464343"/>
            </a:xfrm>
            <a:custGeom>
              <a:avLst/>
              <a:gdLst>
                <a:gd name="connsiteX0" fmla="*/ 73152 w 464248"/>
                <a:gd name="connsiteY0" fmla="*/ 464344 h 464343"/>
                <a:gd name="connsiteX1" fmla="*/ 391097 w 464248"/>
                <a:gd name="connsiteY1" fmla="*/ 464344 h 464343"/>
                <a:gd name="connsiteX2" fmla="*/ 464249 w 464248"/>
                <a:gd name="connsiteY2" fmla="*/ 391192 h 464343"/>
                <a:gd name="connsiteX3" fmla="*/ 464249 w 464248"/>
                <a:gd name="connsiteY3" fmla="*/ 73152 h 464343"/>
                <a:gd name="connsiteX4" fmla="*/ 391097 w 464248"/>
                <a:gd name="connsiteY4" fmla="*/ 0 h 464343"/>
                <a:gd name="connsiteX5" fmla="*/ 73152 w 464248"/>
                <a:gd name="connsiteY5" fmla="*/ 0 h 464343"/>
                <a:gd name="connsiteX6" fmla="*/ 0 w 464248"/>
                <a:gd name="connsiteY6" fmla="*/ 73152 h 464343"/>
                <a:gd name="connsiteX7" fmla="*/ 0 w 464248"/>
                <a:gd name="connsiteY7" fmla="*/ 391192 h 464343"/>
                <a:gd name="connsiteX8" fmla="*/ 73152 w 464248"/>
                <a:gd name="connsiteY8" fmla="*/ 464344 h 464343"/>
                <a:gd name="connsiteX9" fmla="*/ 73152 w 464248"/>
                <a:gd name="connsiteY9" fmla="*/ 464344 h 464343"/>
                <a:gd name="connsiteX10" fmla="*/ 107061 w 464248"/>
                <a:gd name="connsiteY10" fmla="*/ 107156 h 464343"/>
                <a:gd name="connsiteX11" fmla="*/ 357092 w 464248"/>
                <a:gd name="connsiteY11" fmla="*/ 107156 h 464343"/>
                <a:gd name="connsiteX12" fmla="*/ 357092 w 464248"/>
                <a:gd name="connsiteY12" fmla="*/ 357188 h 464343"/>
                <a:gd name="connsiteX13" fmla="*/ 107061 w 464248"/>
                <a:gd name="connsiteY13" fmla="*/ 357188 h 464343"/>
                <a:gd name="connsiteX14" fmla="*/ 107061 w 464248"/>
                <a:gd name="connsiteY14" fmla="*/ 107156 h 464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64248" h="464343">
                  <a:moveTo>
                    <a:pt x="73152" y="464344"/>
                  </a:moveTo>
                  <a:lnTo>
                    <a:pt x="391097" y="464344"/>
                  </a:lnTo>
                  <a:cubicBezTo>
                    <a:pt x="431483" y="464344"/>
                    <a:pt x="464249" y="431483"/>
                    <a:pt x="464249" y="391192"/>
                  </a:cubicBezTo>
                  <a:lnTo>
                    <a:pt x="464249" y="73152"/>
                  </a:lnTo>
                  <a:cubicBezTo>
                    <a:pt x="464249" y="32861"/>
                    <a:pt x="431483" y="0"/>
                    <a:pt x="391097" y="0"/>
                  </a:cubicBezTo>
                  <a:lnTo>
                    <a:pt x="73152" y="0"/>
                  </a:lnTo>
                  <a:cubicBezTo>
                    <a:pt x="32766" y="0"/>
                    <a:pt x="0" y="32861"/>
                    <a:pt x="0" y="73152"/>
                  </a:cubicBezTo>
                  <a:lnTo>
                    <a:pt x="0" y="391192"/>
                  </a:lnTo>
                  <a:cubicBezTo>
                    <a:pt x="-95" y="431483"/>
                    <a:pt x="32766" y="464344"/>
                    <a:pt x="73152" y="464344"/>
                  </a:cubicBezTo>
                  <a:lnTo>
                    <a:pt x="73152" y="464344"/>
                  </a:lnTo>
                  <a:close/>
                  <a:moveTo>
                    <a:pt x="107061" y="107156"/>
                  </a:moveTo>
                  <a:lnTo>
                    <a:pt x="357092" y="107156"/>
                  </a:lnTo>
                  <a:lnTo>
                    <a:pt x="357092" y="357188"/>
                  </a:lnTo>
                  <a:lnTo>
                    <a:pt x="107061" y="357188"/>
                  </a:lnTo>
                  <a:lnTo>
                    <a:pt x="107061" y="107156"/>
                  </a:ln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微软雅黑" panose="020B0503020204020204" pitchFamily="34" charset="-122"/>
                <a:ea typeface="微软雅黑" panose="020B0503020204020204" pitchFamily="34" charset="-122"/>
              </a:endParaRPr>
            </a:p>
          </p:txBody>
        </p:sp>
        <p:sp>
          <p:nvSpPr>
            <p:cNvPr id="74" name="任意多边形: 形状 73"/>
            <p:cNvSpPr/>
            <p:nvPr/>
          </p:nvSpPr>
          <p:spPr>
            <a:xfrm>
              <a:off x="4527518" y="3037141"/>
              <a:ext cx="464343" cy="464343"/>
            </a:xfrm>
            <a:custGeom>
              <a:avLst/>
              <a:gdLst>
                <a:gd name="connsiteX0" fmla="*/ 0 w 464343"/>
                <a:gd name="connsiteY0" fmla="*/ 391192 h 464343"/>
                <a:gd name="connsiteX1" fmla="*/ 73152 w 464343"/>
                <a:gd name="connsiteY1" fmla="*/ 464344 h 464343"/>
                <a:gd name="connsiteX2" fmla="*/ 391192 w 464343"/>
                <a:gd name="connsiteY2" fmla="*/ 464344 h 464343"/>
                <a:gd name="connsiteX3" fmla="*/ 464344 w 464343"/>
                <a:gd name="connsiteY3" fmla="*/ 391192 h 464343"/>
                <a:gd name="connsiteX4" fmla="*/ 464344 w 464343"/>
                <a:gd name="connsiteY4" fmla="*/ 73152 h 464343"/>
                <a:gd name="connsiteX5" fmla="*/ 391192 w 464343"/>
                <a:gd name="connsiteY5" fmla="*/ 0 h 464343"/>
                <a:gd name="connsiteX6" fmla="*/ 73247 w 464343"/>
                <a:gd name="connsiteY6" fmla="*/ 0 h 464343"/>
                <a:gd name="connsiteX7" fmla="*/ 95 w 464343"/>
                <a:gd name="connsiteY7" fmla="*/ 73152 h 464343"/>
                <a:gd name="connsiteX8" fmla="*/ 95 w 464343"/>
                <a:gd name="connsiteY8" fmla="*/ 391192 h 464343"/>
                <a:gd name="connsiteX9" fmla="*/ 107156 w 464343"/>
                <a:gd name="connsiteY9" fmla="*/ 107156 h 464343"/>
                <a:gd name="connsiteX10" fmla="*/ 357188 w 464343"/>
                <a:gd name="connsiteY10" fmla="*/ 107156 h 464343"/>
                <a:gd name="connsiteX11" fmla="*/ 357188 w 464343"/>
                <a:gd name="connsiteY11" fmla="*/ 357188 h 464343"/>
                <a:gd name="connsiteX12" fmla="*/ 107156 w 464343"/>
                <a:gd name="connsiteY12" fmla="*/ 357188 h 464343"/>
                <a:gd name="connsiteX13" fmla="*/ 107156 w 464343"/>
                <a:gd name="connsiteY13" fmla="*/ 107156 h 464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343" h="464343">
                  <a:moveTo>
                    <a:pt x="0" y="391192"/>
                  </a:moveTo>
                  <a:cubicBezTo>
                    <a:pt x="0" y="431483"/>
                    <a:pt x="32861" y="464344"/>
                    <a:pt x="73152" y="464344"/>
                  </a:cubicBezTo>
                  <a:lnTo>
                    <a:pt x="391192" y="464344"/>
                  </a:lnTo>
                  <a:cubicBezTo>
                    <a:pt x="431578" y="464344"/>
                    <a:pt x="464344" y="431578"/>
                    <a:pt x="464344" y="391192"/>
                  </a:cubicBezTo>
                  <a:lnTo>
                    <a:pt x="464344" y="73152"/>
                  </a:lnTo>
                  <a:cubicBezTo>
                    <a:pt x="464344" y="32861"/>
                    <a:pt x="431578" y="0"/>
                    <a:pt x="391192" y="0"/>
                  </a:cubicBezTo>
                  <a:lnTo>
                    <a:pt x="73247" y="0"/>
                  </a:lnTo>
                  <a:cubicBezTo>
                    <a:pt x="32861" y="0"/>
                    <a:pt x="95" y="32861"/>
                    <a:pt x="95" y="73152"/>
                  </a:cubicBezTo>
                  <a:lnTo>
                    <a:pt x="95" y="391192"/>
                  </a:lnTo>
                  <a:close/>
                  <a:moveTo>
                    <a:pt x="107156" y="107156"/>
                  </a:moveTo>
                  <a:lnTo>
                    <a:pt x="357188" y="107156"/>
                  </a:lnTo>
                  <a:lnTo>
                    <a:pt x="357188" y="357188"/>
                  </a:lnTo>
                  <a:lnTo>
                    <a:pt x="107156" y="357188"/>
                  </a:lnTo>
                  <a:lnTo>
                    <a:pt x="107156" y="107156"/>
                  </a:ln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微软雅黑" panose="020B0503020204020204" pitchFamily="34" charset="-122"/>
                <a:ea typeface="微软雅黑" panose="020B0503020204020204" pitchFamily="34" charset="-122"/>
              </a:endParaRPr>
            </a:p>
          </p:txBody>
        </p:sp>
        <p:sp>
          <p:nvSpPr>
            <p:cNvPr id="75" name="任意多边形: 形状 74"/>
            <p:cNvSpPr/>
            <p:nvPr/>
          </p:nvSpPr>
          <p:spPr>
            <a:xfrm>
              <a:off x="7343108" y="1991963"/>
              <a:ext cx="271557" cy="107251"/>
            </a:xfrm>
            <a:custGeom>
              <a:avLst/>
              <a:gdLst>
                <a:gd name="connsiteX0" fmla="*/ 217932 w 271557"/>
                <a:gd name="connsiteY0" fmla="*/ 107251 h 107251"/>
                <a:gd name="connsiteX1" fmla="*/ 271558 w 271557"/>
                <a:gd name="connsiteY1" fmla="*/ 53626 h 107251"/>
                <a:gd name="connsiteX2" fmla="*/ 217932 w 271557"/>
                <a:gd name="connsiteY2" fmla="*/ 0 h 107251"/>
                <a:gd name="connsiteX3" fmla="*/ 53626 w 271557"/>
                <a:gd name="connsiteY3" fmla="*/ 0 h 107251"/>
                <a:gd name="connsiteX4" fmla="*/ 0 w 271557"/>
                <a:gd name="connsiteY4" fmla="*/ 53626 h 107251"/>
                <a:gd name="connsiteX5" fmla="*/ 53626 w 271557"/>
                <a:gd name="connsiteY5" fmla="*/ 107251 h 107251"/>
                <a:gd name="connsiteX6" fmla="*/ 217932 w 271557"/>
                <a:gd name="connsiteY6" fmla="*/ 107251 h 1072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1557" h="107251">
                  <a:moveTo>
                    <a:pt x="217932" y="107251"/>
                  </a:moveTo>
                  <a:cubicBezTo>
                    <a:pt x="247555" y="107251"/>
                    <a:pt x="271558" y="83248"/>
                    <a:pt x="271558" y="53626"/>
                  </a:cubicBezTo>
                  <a:cubicBezTo>
                    <a:pt x="271558" y="24003"/>
                    <a:pt x="247555" y="0"/>
                    <a:pt x="217932" y="0"/>
                  </a:cubicBezTo>
                  <a:lnTo>
                    <a:pt x="53626" y="0"/>
                  </a:lnTo>
                  <a:cubicBezTo>
                    <a:pt x="24003" y="0"/>
                    <a:pt x="0" y="24003"/>
                    <a:pt x="0" y="53626"/>
                  </a:cubicBezTo>
                  <a:cubicBezTo>
                    <a:pt x="0" y="83248"/>
                    <a:pt x="24003" y="107251"/>
                    <a:pt x="53626" y="107251"/>
                  </a:cubicBezTo>
                  <a:lnTo>
                    <a:pt x="217932" y="107251"/>
                  </a:ln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微软雅黑" panose="020B0503020204020204" pitchFamily="34" charset="-122"/>
                <a:ea typeface="微软雅黑" panose="020B0503020204020204" pitchFamily="34" charset="-122"/>
              </a:endParaRPr>
            </a:p>
          </p:txBody>
        </p:sp>
        <p:sp>
          <p:nvSpPr>
            <p:cNvPr id="76" name="任意多边形: 形状 75"/>
            <p:cNvSpPr/>
            <p:nvPr/>
          </p:nvSpPr>
          <p:spPr>
            <a:xfrm>
              <a:off x="7263098" y="2793396"/>
              <a:ext cx="351567" cy="903827"/>
            </a:xfrm>
            <a:custGeom>
              <a:avLst/>
              <a:gdLst>
                <a:gd name="connsiteX0" fmla="*/ 276511 w 351567"/>
                <a:gd name="connsiteY0" fmla="*/ 903827 h 903827"/>
                <a:gd name="connsiteX1" fmla="*/ 351568 w 351567"/>
                <a:gd name="connsiteY1" fmla="*/ 828770 h 903827"/>
                <a:gd name="connsiteX2" fmla="*/ 351568 w 351567"/>
                <a:gd name="connsiteY2" fmla="*/ 74962 h 903827"/>
                <a:gd name="connsiteX3" fmla="*/ 276511 w 351567"/>
                <a:gd name="connsiteY3" fmla="*/ 0 h 903827"/>
                <a:gd name="connsiteX4" fmla="*/ 75057 w 351567"/>
                <a:gd name="connsiteY4" fmla="*/ 0 h 903827"/>
                <a:gd name="connsiteX5" fmla="*/ 0 w 351567"/>
                <a:gd name="connsiteY5" fmla="*/ 74962 h 903827"/>
                <a:gd name="connsiteX6" fmla="*/ 0 w 351567"/>
                <a:gd name="connsiteY6" fmla="*/ 828770 h 903827"/>
                <a:gd name="connsiteX7" fmla="*/ 75057 w 351567"/>
                <a:gd name="connsiteY7" fmla="*/ 903827 h 903827"/>
                <a:gd name="connsiteX8" fmla="*/ 276511 w 351567"/>
                <a:gd name="connsiteY8" fmla="*/ 903827 h 903827"/>
                <a:gd name="connsiteX9" fmla="*/ 107252 w 351567"/>
                <a:gd name="connsiteY9" fmla="*/ 107156 h 903827"/>
                <a:gd name="connsiteX10" fmla="*/ 244412 w 351567"/>
                <a:gd name="connsiteY10" fmla="*/ 107156 h 903827"/>
                <a:gd name="connsiteX11" fmla="*/ 244412 w 351567"/>
                <a:gd name="connsiteY11" fmla="*/ 796671 h 903827"/>
                <a:gd name="connsiteX12" fmla="*/ 107252 w 351567"/>
                <a:gd name="connsiteY12" fmla="*/ 796671 h 903827"/>
                <a:gd name="connsiteX13" fmla="*/ 107252 w 351567"/>
                <a:gd name="connsiteY13" fmla="*/ 107156 h 9038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51567" h="903827">
                  <a:moveTo>
                    <a:pt x="276511" y="903827"/>
                  </a:moveTo>
                  <a:cubicBezTo>
                    <a:pt x="317849" y="903827"/>
                    <a:pt x="351568" y="870204"/>
                    <a:pt x="351568" y="828770"/>
                  </a:cubicBezTo>
                  <a:lnTo>
                    <a:pt x="351568" y="74962"/>
                  </a:lnTo>
                  <a:cubicBezTo>
                    <a:pt x="351568" y="33623"/>
                    <a:pt x="317849" y="0"/>
                    <a:pt x="276511" y="0"/>
                  </a:cubicBezTo>
                  <a:lnTo>
                    <a:pt x="75057" y="0"/>
                  </a:lnTo>
                  <a:cubicBezTo>
                    <a:pt x="33719" y="0"/>
                    <a:pt x="0" y="33623"/>
                    <a:pt x="0" y="74962"/>
                  </a:cubicBezTo>
                  <a:lnTo>
                    <a:pt x="0" y="828770"/>
                  </a:lnTo>
                  <a:cubicBezTo>
                    <a:pt x="0" y="870109"/>
                    <a:pt x="33623" y="903827"/>
                    <a:pt x="75057" y="903827"/>
                  </a:cubicBezTo>
                  <a:lnTo>
                    <a:pt x="276511" y="903827"/>
                  </a:lnTo>
                  <a:close/>
                  <a:moveTo>
                    <a:pt x="107252" y="107156"/>
                  </a:moveTo>
                  <a:lnTo>
                    <a:pt x="244412" y="107156"/>
                  </a:lnTo>
                  <a:lnTo>
                    <a:pt x="244412" y="796671"/>
                  </a:lnTo>
                  <a:lnTo>
                    <a:pt x="107252" y="796671"/>
                  </a:lnTo>
                  <a:lnTo>
                    <a:pt x="107252" y="107156"/>
                  </a:ln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微软雅黑" panose="020B0503020204020204" pitchFamily="34" charset="-122"/>
                <a:ea typeface="微软雅黑" panose="020B0503020204020204" pitchFamily="34" charset="-122"/>
              </a:endParaRPr>
            </a:p>
          </p:txBody>
        </p:sp>
        <p:sp>
          <p:nvSpPr>
            <p:cNvPr id="77" name="任意多边形: 形状 76"/>
            <p:cNvSpPr/>
            <p:nvPr/>
          </p:nvSpPr>
          <p:spPr>
            <a:xfrm>
              <a:off x="5932836" y="3289363"/>
              <a:ext cx="351567" cy="407955"/>
            </a:xfrm>
            <a:custGeom>
              <a:avLst/>
              <a:gdLst>
                <a:gd name="connsiteX0" fmla="*/ 276511 w 351567"/>
                <a:gd name="connsiteY0" fmla="*/ 0 h 407955"/>
                <a:gd name="connsiteX1" fmla="*/ 75057 w 351567"/>
                <a:gd name="connsiteY1" fmla="*/ 0 h 407955"/>
                <a:gd name="connsiteX2" fmla="*/ 0 w 351567"/>
                <a:gd name="connsiteY2" fmla="*/ 75057 h 407955"/>
                <a:gd name="connsiteX3" fmla="*/ 0 w 351567"/>
                <a:gd name="connsiteY3" fmla="*/ 332899 h 407955"/>
                <a:gd name="connsiteX4" fmla="*/ 75057 w 351567"/>
                <a:gd name="connsiteY4" fmla="*/ 407956 h 407955"/>
                <a:gd name="connsiteX5" fmla="*/ 276511 w 351567"/>
                <a:gd name="connsiteY5" fmla="*/ 407956 h 407955"/>
                <a:gd name="connsiteX6" fmla="*/ 351568 w 351567"/>
                <a:gd name="connsiteY6" fmla="*/ 332899 h 407955"/>
                <a:gd name="connsiteX7" fmla="*/ 351568 w 351567"/>
                <a:gd name="connsiteY7" fmla="*/ 75057 h 407955"/>
                <a:gd name="connsiteX8" fmla="*/ 276511 w 351567"/>
                <a:gd name="connsiteY8" fmla="*/ 0 h 407955"/>
                <a:gd name="connsiteX9" fmla="*/ 276511 w 351567"/>
                <a:gd name="connsiteY9" fmla="*/ 0 h 407955"/>
                <a:gd name="connsiteX10" fmla="*/ 244316 w 351567"/>
                <a:gd name="connsiteY10" fmla="*/ 300704 h 407955"/>
                <a:gd name="connsiteX11" fmla="*/ 107156 w 351567"/>
                <a:gd name="connsiteY11" fmla="*/ 300704 h 407955"/>
                <a:gd name="connsiteX12" fmla="*/ 107156 w 351567"/>
                <a:gd name="connsiteY12" fmla="*/ 107156 h 407955"/>
                <a:gd name="connsiteX13" fmla="*/ 244316 w 351567"/>
                <a:gd name="connsiteY13" fmla="*/ 107156 h 407955"/>
                <a:gd name="connsiteX14" fmla="*/ 244316 w 351567"/>
                <a:gd name="connsiteY14" fmla="*/ 300704 h 4079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51567" h="407955">
                  <a:moveTo>
                    <a:pt x="276511" y="0"/>
                  </a:moveTo>
                  <a:lnTo>
                    <a:pt x="75057" y="0"/>
                  </a:lnTo>
                  <a:cubicBezTo>
                    <a:pt x="33719" y="0"/>
                    <a:pt x="0" y="33623"/>
                    <a:pt x="0" y="75057"/>
                  </a:cubicBezTo>
                  <a:lnTo>
                    <a:pt x="0" y="332899"/>
                  </a:lnTo>
                  <a:cubicBezTo>
                    <a:pt x="0" y="374237"/>
                    <a:pt x="33623" y="407956"/>
                    <a:pt x="75057" y="407956"/>
                  </a:cubicBezTo>
                  <a:lnTo>
                    <a:pt x="276511" y="407956"/>
                  </a:lnTo>
                  <a:cubicBezTo>
                    <a:pt x="317849" y="407956"/>
                    <a:pt x="351568" y="374333"/>
                    <a:pt x="351568" y="332899"/>
                  </a:cubicBezTo>
                  <a:lnTo>
                    <a:pt x="351568" y="75057"/>
                  </a:lnTo>
                  <a:cubicBezTo>
                    <a:pt x="351473" y="33623"/>
                    <a:pt x="317849" y="0"/>
                    <a:pt x="276511" y="0"/>
                  </a:cubicBezTo>
                  <a:lnTo>
                    <a:pt x="276511" y="0"/>
                  </a:lnTo>
                  <a:close/>
                  <a:moveTo>
                    <a:pt x="244316" y="300704"/>
                  </a:moveTo>
                  <a:lnTo>
                    <a:pt x="107156" y="300704"/>
                  </a:lnTo>
                  <a:lnTo>
                    <a:pt x="107156" y="107156"/>
                  </a:lnTo>
                  <a:lnTo>
                    <a:pt x="244316" y="107156"/>
                  </a:lnTo>
                  <a:lnTo>
                    <a:pt x="244316" y="300704"/>
                  </a:ln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微软雅黑" panose="020B0503020204020204" pitchFamily="34" charset="-122"/>
                <a:ea typeface="微软雅黑" panose="020B0503020204020204" pitchFamily="34" charset="-122"/>
              </a:endParaRPr>
            </a:p>
          </p:txBody>
        </p:sp>
        <p:sp>
          <p:nvSpPr>
            <p:cNvPr id="78" name="任意多边形: 形状 77"/>
            <p:cNvSpPr/>
            <p:nvPr/>
          </p:nvSpPr>
          <p:spPr>
            <a:xfrm>
              <a:off x="5493448" y="2797302"/>
              <a:ext cx="1234344" cy="1230344"/>
            </a:xfrm>
            <a:custGeom>
              <a:avLst/>
              <a:gdLst>
                <a:gd name="connsiteX0" fmla="*/ 1159288 w 1234344"/>
                <a:gd name="connsiteY0" fmla="*/ 239554 h 1230344"/>
                <a:gd name="connsiteX1" fmla="*/ 1101852 w 1234344"/>
                <a:gd name="connsiteY1" fmla="*/ 239554 h 1230344"/>
                <a:gd name="connsiteX2" fmla="*/ 615220 w 1234344"/>
                <a:gd name="connsiteY2" fmla="*/ 0 h 1230344"/>
                <a:gd name="connsiteX3" fmla="*/ 0 w 1234344"/>
                <a:gd name="connsiteY3" fmla="*/ 615124 h 1230344"/>
                <a:gd name="connsiteX4" fmla="*/ 615220 w 1234344"/>
                <a:gd name="connsiteY4" fmla="*/ 1230344 h 1230344"/>
                <a:gd name="connsiteX5" fmla="*/ 1160240 w 1234344"/>
                <a:gd name="connsiteY5" fmla="*/ 899827 h 1230344"/>
                <a:gd name="connsiteX6" fmla="*/ 1234345 w 1234344"/>
                <a:gd name="connsiteY6" fmla="*/ 824865 h 1230344"/>
                <a:gd name="connsiteX7" fmla="*/ 1234345 w 1234344"/>
                <a:gd name="connsiteY7" fmla="*/ 314515 h 1230344"/>
                <a:gd name="connsiteX8" fmla="*/ 1159288 w 1234344"/>
                <a:gd name="connsiteY8" fmla="*/ 239554 h 1230344"/>
                <a:gd name="connsiteX9" fmla="*/ 1159288 w 1234344"/>
                <a:gd name="connsiteY9" fmla="*/ 239554 h 1230344"/>
                <a:gd name="connsiteX10" fmla="*/ 615125 w 1234344"/>
                <a:gd name="connsiteY10" fmla="*/ 1123188 h 1230344"/>
                <a:gd name="connsiteX11" fmla="*/ 107061 w 1234344"/>
                <a:gd name="connsiteY11" fmla="*/ 615124 h 1230344"/>
                <a:gd name="connsiteX12" fmla="*/ 615125 w 1234344"/>
                <a:gd name="connsiteY12" fmla="*/ 107156 h 1230344"/>
                <a:gd name="connsiteX13" fmla="*/ 956786 w 1234344"/>
                <a:gd name="connsiteY13" fmla="*/ 239554 h 1230344"/>
                <a:gd name="connsiteX14" fmla="*/ 882872 w 1234344"/>
                <a:gd name="connsiteY14" fmla="*/ 314515 h 1230344"/>
                <a:gd name="connsiteX15" fmla="*/ 882872 w 1234344"/>
                <a:gd name="connsiteY15" fmla="*/ 824865 h 1230344"/>
                <a:gd name="connsiteX16" fmla="*/ 957929 w 1234344"/>
                <a:gd name="connsiteY16" fmla="*/ 899922 h 1230344"/>
                <a:gd name="connsiteX17" fmla="*/ 1035463 w 1234344"/>
                <a:gd name="connsiteY17" fmla="*/ 899922 h 1230344"/>
                <a:gd name="connsiteX18" fmla="*/ 615125 w 1234344"/>
                <a:gd name="connsiteY18" fmla="*/ 1123188 h 1230344"/>
                <a:gd name="connsiteX19" fmla="*/ 615125 w 1234344"/>
                <a:gd name="connsiteY19" fmla="*/ 1123188 h 1230344"/>
                <a:gd name="connsiteX20" fmla="*/ 1127093 w 1234344"/>
                <a:gd name="connsiteY20" fmla="*/ 792766 h 1230344"/>
                <a:gd name="connsiteX21" fmla="*/ 990028 w 1234344"/>
                <a:gd name="connsiteY21" fmla="*/ 792766 h 1230344"/>
                <a:gd name="connsiteX22" fmla="*/ 990028 w 1234344"/>
                <a:gd name="connsiteY22" fmla="*/ 346710 h 1230344"/>
                <a:gd name="connsiteX23" fmla="*/ 1127093 w 1234344"/>
                <a:gd name="connsiteY23" fmla="*/ 346710 h 1230344"/>
                <a:gd name="connsiteX24" fmla="*/ 1127093 w 1234344"/>
                <a:gd name="connsiteY24" fmla="*/ 792766 h 12303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234344" h="1230344">
                  <a:moveTo>
                    <a:pt x="1159288" y="239554"/>
                  </a:moveTo>
                  <a:lnTo>
                    <a:pt x="1101852" y="239554"/>
                  </a:lnTo>
                  <a:cubicBezTo>
                    <a:pt x="989267" y="94012"/>
                    <a:pt x="813054" y="0"/>
                    <a:pt x="615220" y="0"/>
                  </a:cubicBezTo>
                  <a:cubicBezTo>
                    <a:pt x="276034" y="0"/>
                    <a:pt x="0" y="275939"/>
                    <a:pt x="0" y="615124"/>
                  </a:cubicBezTo>
                  <a:cubicBezTo>
                    <a:pt x="0" y="954310"/>
                    <a:pt x="275939" y="1230344"/>
                    <a:pt x="615220" y="1230344"/>
                  </a:cubicBezTo>
                  <a:cubicBezTo>
                    <a:pt x="851726" y="1230344"/>
                    <a:pt x="1057370" y="1096137"/>
                    <a:pt x="1160240" y="899827"/>
                  </a:cubicBezTo>
                  <a:cubicBezTo>
                    <a:pt x="1201198" y="899351"/>
                    <a:pt x="1234345" y="865918"/>
                    <a:pt x="1234345" y="824865"/>
                  </a:cubicBezTo>
                  <a:lnTo>
                    <a:pt x="1234345" y="314515"/>
                  </a:lnTo>
                  <a:cubicBezTo>
                    <a:pt x="1234250" y="273177"/>
                    <a:pt x="1200626" y="239554"/>
                    <a:pt x="1159288" y="239554"/>
                  </a:cubicBezTo>
                  <a:lnTo>
                    <a:pt x="1159288" y="239554"/>
                  </a:lnTo>
                  <a:close/>
                  <a:moveTo>
                    <a:pt x="615125" y="1123188"/>
                  </a:moveTo>
                  <a:cubicBezTo>
                    <a:pt x="334994" y="1123188"/>
                    <a:pt x="107061" y="895255"/>
                    <a:pt x="107061" y="615124"/>
                  </a:cubicBezTo>
                  <a:cubicBezTo>
                    <a:pt x="107061" y="334994"/>
                    <a:pt x="334994" y="107156"/>
                    <a:pt x="615125" y="107156"/>
                  </a:cubicBezTo>
                  <a:cubicBezTo>
                    <a:pt x="746569" y="107156"/>
                    <a:pt x="866489" y="157353"/>
                    <a:pt x="956786" y="239554"/>
                  </a:cubicBezTo>
                  <a:cubicBezTo>
                    <a:pt x="915924" y="240125"/>
                    <a:pt x="882872" y="273558"/>
                    <a:pt x="882872" y="314515"/>
                  </a:cubicBezTo>
                  <a:lnTo>
                    <a:pt x="882872" y="824865"/>
                  </a:lnTo>
                  <a:cubicBezTo>
                    <a:pt x="882872" y="866203"/>
                    <a:pt x="916496" y="899922"/>
                    <a:pt x="957929" y="899922"/>
                  </a:cubicBezTo>
                  <a:lnTo>
                    <a:pt x="1035463" y="899922"/>
                  </a:lnTo>
                  <a:cubicBezTo>
                    <a:pt x="943927" y="1034510"/>
                    <a:pt x="789813" y="1123188"/>
                    <a:pt x="615125" y="1123188"/>
                  </a:cubicBezTo>
                  <a:lnTo>
                    <a:pt x="615125" y="1123188"/>
                  </a:lnTo>
                  <a:close/>
                  <a:moveTo>
                    <a:pt x="1127093" y="792766"/>
                  </a:moveTo>
                  <a:lnTo>
                    <a:pt x="990028" y="792766"/>
                  </a:lnTo>
                  <a:lnTo>
                    <a:pt x="990028" y="346710"/>
                  </a:lnTo>
                  <a:lnTo>
                    <a:pt x="1127093" y="346710"/>
                  </a:lnTo>
                  <a:lnTo>
                    <a:pt x="1127093" y="792766"/>
                  </a:ln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微软雅黑" panose="020B0503020204020204" pitchFamily="34" charset="-122"/>
                <a:ea typeface="微软雅黑" panose="020B0503020204020204" pitchFamily="34" charset="-122"/>
              </a:endParaRPr>
            </a:p>
          </p:txBody>
        </p:sp>
        <p:sp>
          <p:nvSpPr>
            <p:cNvPr id="79" name="任意多边形: 形状 78"/>
            <p:cNvSpPr/>
            <p:nvPr/>
          </p:nvSpPr>
          <p:spPr>
            <a:xfrm>
              <a:off x="4267200" y="1816036"/>
              <a:ext cx="3657600" cy="3225831"/>
            </a:xfrm>
            <a:custGeom>
              <a:avLst/>
              <a:gdLst>
                <a:gd name="connsiteX0" fmla="*/ 3522536 w 3657600"/>
                <a:gd name="connsiteY0" fmla="*/ 95 h 3225831"/>
                <a:gd name="connsiteX1" fmla="*/ 1200150 w 3657600"/>
                <a:gd name="connsiteY1" fmla="*/ 95 h 3225831"/>
                <a:gd name="connsiteX2" fmla="*/ 1146524 w 3657600"/>
                <a:gd name="connsiteY2" fmla="*/ 53721 h 3225831"/>
                <a:gd name="connsiteX3" fmla="*/ 1200150 w 3657600"/>
                <a:gd name="connsiteY3" fmla="*/ 107347 h 3225831"/>
                <a:gd name="connsiteX4" fmla="*/ 3522536 w 3657600"/>
                <a:gd name="connsiteY4" fmla="*/ 107347 h 3225831"/>
                <a:gd name="connsiteX5" fmla="*/ 3550444 w 3657600"/>
                <a:gd name="connsiteY5" fmla="*/ 135255 h 3225831"/>
                <a:gd name="connsiteX6" fmla="*/ 3550444 w 3657600"/>
                <a:gd name="connsiteY6" fmla="*/ 366713 h 3225831"/>
                <a:gd name="connsiteX7" fmla="*/ 693420 w 3657600"/>
                <a:gd name="connsiteY7" fmla="*/ 366713 h 3225831"/>
                <a:gd name="connsiteX8" fmla="*/ 693420 w 3657600"/>
                <a:gd name="connsiteY8" fmla="*/ 107251 h 3225831"/>
                <a:gd name="connsiteX9" fmla="*/ 950119 w 3657600"/>
                <a:gd name="connsiteY9" fmla="*/ 107251 h 3225831"/>
                <a:gd name="connsiteX10" fmla="*/ 1003745 w 3657600"/>
                <a:gd name="connsiteY10" fmla="*/ 53626 h 3225831"/>
                <a:gd name="connsiteX11" fmla="*/ 950119 w 3657600"/>
                <a:gd name="connsiteY11" fmla="*/ 0 h 3225831"/>
                <a:gd name="connsiteX12" fmla="*/ 135065 w 3657600"/>
                <a:gd name="connsiteY12" fmla="*/ 0 h 3225831"/>
                <a:gd name="connsiteX13" fmla="*/ 0 w 3657600"/>
                <a:gd name="connsiteY13" fmla="*/ 135160 h 3225831"/>
                <a:gd name="connsiteX14" fmla="*/ 0 w 3657600"/>
                <a:gd name="connsiteY14" fmla="*/ 2732818 h 3225831"/>
                <a:gd name="connsiteX15" fmla="*/ 135065 w 3657600"/>
                <a:gd name="connsiteY15" fmla="*/ 2867882 h 3225831"/>
                <a:gd name="connsiteX16" fmla="*/ 2107406 w 3657600"/>
                <a:gd name="connsiteY16" fmla="*/ 2867882 h 3225831"/>
                <a:gd name="connsiteX17" fmla="*/ 2161032 w 3657600"/>
                <a:gd name="connsiteY17" fmla="*/ 2814257 h 3225831"/>
                <a:gd name="connsiteX18" fmla="*/ 2107406 w 3657600"/>
                <a:gd name="connsiteY18" fmla="*/ 2760631 h 3225831"/>
                <a:gd name="connsiteX19" fmla="*/ 135065 w 3657600"/>
                <a:gd name="connsiteY19" fmla="*/ 2760631 h 3225831"/>
                <a:gd name="connsiteX20" fmla="*/ 107156 w 3657600"/>
                <a:gd name="connsiteY20" fmla="*/ 2732723 h 3225831"/>
                <a:gd name="connsiteX21" fmla="*/ 107156 w 3657600"/>
                <a:gd name="connsiteY21" fmla="*/ 473678 h 3225831"/>
                <a:gd name="connsiteX22" fmla="*/ 3550444 w 3657600"/>
                <a:gd name="connsiteY22" fmla="*/ 473678 h 3225831"/>
                <a:gd name="connsiteX23" fmla="*/ 3550444 w 3657600"/>
                <a:gd name="connsiteY23" fmla="*/ 2732818 h 3225831"/>
                <a:gd name="connsiteX24" fmla="*/ 3522536 w 3657600"/>
                <a:gd name="connsiteY24" fmla="*/ 2760726 h 3225831"/>
                <a:gd name="connsiteX25" fmla="*/ 3363849 w 3657600"/>
                <a:gd name="connsiteY25" fmla="*/ 2760726 h 3225831"/>
                <a:gd name="connsiteX26" fmla="*/ 2876836 w 3657600"/>
                <a:gd name="connsiteY26" fmla="*/ 2273713 h 3225831"/>
                <a:gd name="connsiteX27" fmla="*/ 2733485 w 3657600"/>
                <a:gd name="connsiteY27" fmla="*/ 2249900 h 3225831"/>
                <a:gd name="connsiteX28" fmla="*/ 2559082 w 3657600"/>
                <a:gd name="connsiteY28" fmla="*/ 2075498 h 3225831"/>
                <a:gd name="connsiteX29" fmla="*/ 2656428 w 3657600"/>
                <a:gd name="connsiteY29" fmla="*/ 1881188 h 3225831"/>
                <a:gd name="connsiteX30" fmla="*/ 2828925 w 3657600"/>
                <a:gd name="connsiteY30" fmla="*/ 1881188 h 3225831"/>
                <a:gd name="connsiteX31" fmla="*/ 2903982 w 3657600"/>
                <a:gd name="connsiteY31" fmla="*/ 1806131 h 3225831"/>
                <a:gd name="connsiteX32" fmla="*/ 2903982 w 3657600"/>
                <a:gd name="connsiteY32" fmla="*/ 1320070 h 3225831"/>
                <a:gd name="connsiteX33" fmla="*/ 2850356 w 3657600"/>
                <a:gd name="connsiteY33" fmla="*/ 1266539 h 3225831"/>
                <a:gd name="connsiteX34" fmla="*/ 2796731 w 3657600"/>
                <a:gd name="connsiteY34" fmla="*/ 1320070 h 3225831"/>
                <a:gd name="connsiteX35" fmla="*/ 2796731 w 3657600"/>
                <a:gd name="connsiteY35" fmla="*/ 1774031 h 3225831"/>
                <a:gd name="connsiteX36" fmla="*/ 2659571 w 3657600"/>
                <a:gd name="connsiteY36" fmla="*/ 1774031 h 3225831"/>
                <a:gd name="connsiteX37" fmla="*/ 2659571 w 3657600"/>
                <a:gd name="connsiteY37" fmla="*/ 840200 h 3225831"/>
                <a:gd name="connsiteX38" fmla="*/ 2796731 w 3657600"/>
                <a:gd name="connsiteY38" fmla="*/ 840200 h 3225831"/>
                <a:gd name="connsiteX39" fmla="*/ 2796731 w 3657600"/>
                <a:gd name="connsiteY39" fmla="*/ 1070039 h 3225831"/>
                <a:gd name="connsiteX40" fmla="*/ 2850356 w 3657600"/>
                <a:gd name="connsiteY40" fmla="*/ 1123664 h 3225831"/>
                <a:gd name="connsiteX41" fmla="*/ 2903982 w 3657600"/>
                <a:gd name="connsiteY41" fmla="*/ 1070039 h 3225831"/>
                <a:gd name="connsiteX42" fmla="*/ 2903982 w 3657600"/>
                <a:gd name="connsiteY42" fmla="*/ 808006 h 3225831"/>
                <a:gd name="connsiteX43" fmla="*/ 2828925 w 3657600"/>
                <a:gd name="connsiteY43" fmla="*/ 732949 h 3225831"/>
                <a:gd name="connsiteX44" fmla="*/ 2627471 w 3657600"/>
                <a:gd name="connsiteY44" fmla="*/ 732949 h 3225831"/>
                <a:gd name="connsiteX45" fmla="*/ 2552414 w 3657600"/>
                <a:gd name="connsiteY45" fmla="*/ 808006 h 3225831"/>
                <a:gd name="connsiteX46" fmla="*/ 2552414 w 3657600"/>
                <a:gd name="connsiteY46" fmla="*/ 1107472 h 3225831"/>
                <a:gd name="connsiteX47" fmla="*/ 1841278 w 3657600"/>
                <a:gd name="connsiteY47" fmla="*/ 732949 h 3225831"/>
                <a:gd name="connsiteX48" fmla="*/ 977837 w 3657600"/>
                <a:gd name="connsiteY48" fmla="*/ 1596390 h 3225831"/>
                <a:gd name="connsiteX49" fmla="*/ 1841278 w 3657600"/>
                <a:gd name="connsiteY49" fmla="*/ 2459831 h 3225831"/>
                <a:gd name="connsiteX50" fmla="*/ 2320481 w 3657600"/>
                <a:gd name="connsiteY50" fmla="*/ 2314194 h 3225831"/>
                <a:gd name="connsiteX51" fmla="*/ 2496407 w 3657600"/>
                <a:gd name="connsiteY51" fmla="*/ 2490121 h 3225831"/>
                <a:gd name="connsiteX52" fmla="*/ 2522982 w 3657600"/>
                <a:gd name="connsiteY52" fmla="*/ 2627376 h 3225831"/>
                <a:gd name="connsiteX53" fmla="*/ 2656237 w 3657600"/>
                <a:gd name="connsiteY53" fmla="*/ 2760631 h 3225831"/>
                <a:gd name="connsiteX54" fmla="*/ 2357438 w 3657600"/>
                <a:gd name="connsiteY54" fmla="*/ 2760631 h 3225831"/>
                <a:gd name="connsiteX55" fmla="*/ 2303812 w 3657600"/>
                <a:gd name="connsiteY55" fmla="*/ 2814257 h 3225831"/>
                <a:gd name="connsiteX56" fmla="*/ 2357438 w 3657600"/>
                <a:gd name="connsiteY56" fmla="*/ 2867882 h 3225831"/>
                <a:gd name="connsiteX57" fmla="*/ 2763488 w 3657600"/>
                <a:gd name="connsiteY57" fmla="*/ 2867882 h 3225831"/>
                <a:gd name="connsiteX58" fmla="*/ 3084862 w 3657600"/>
                <a:gd name="connsiteY58" fmla="*/ 3189256 h 3225831"/>
                <a:gd name="connsiteX59" fmla="*/ 3173254 w 3657600"/>
                <a:gd name="connsiteY59" fmla="*/ 3225832 h 3225831"/>
                <a:gd name="connsiteX60" fmla="*/ 3261646 w 3657600"/>
                <a:gd name="connsiteY60" fmla="*/ 3189256 h 3225831"/>
                <a:gd name="connsiteX61" fmla="*/ 3438620 w 3657600"/>
                <a:gd name="connsiteY61" fmla="*/ 3012377 h 3225831"/>
                <a:gd name="connsiteX62" fmla="*/ 3461861 w 3657600"/>
                <a:gd name="connsiteY62" fmla="*/ 2867882 h 3225831"/>
                <a:gd name="connsiteX63" fmla="*/ 3522536 w 3657600"/>
                <a:gd name="connsiteY63" fmla="*/ 2867882 h 3225831"/>
                <a:gd name="connsiteX64" fmla="*/ 3657600 w 3657600"/>
                <a:gd name="connsiteY64" fmla="*/ 2732818 h 3225831"/>
                <a:gd name="connsiteX65" fmla="*/ 3657600 w 3657600"/>
                <a:gd name="connsiteY65" fmla="*/ 135160 h 3225831"/>
                <a:gd name="connsiteX66" fmla="*/ 3522536 w 3657600"/>
                <a:gd name="connsiteY66" fmla="*/ 95 h 3225831"/>
                <a:gd name="connsiteX67" fmla="*/ 3522536 w 3657600"/>
                <a:gd name="connsiteY67" fmla="*/ 95 h 3225831"/>
                <a:gd name="connsiteX68" fmla="*/ 586264 w 3657600"/>
                <a:gd name="connsiteY68" fmla="*/ 366522 h 3225831"/>
                <a:gd name="connsiteX69" fmla="*/ 107156 w 3657600"/>
                <a:gd name="connsiteY69" fmla="*/ 366522 h 3225831"/>
                <a:gd name="connsiteX70" fmla="*/ 107156 w 3657600"/>
                <a:gd name="connsiteY70" fmla="*/ 135065 h 3225831"/>
                <a:gd name="connsiteX71" fmla="*/ 135065 w 3657600"/>
                <a:gd name="connsiteY71" fmla="*/ 107156 h 3225831"/>
                <a:gd name="connsiteX72" fmla="*/ 586359 w 3657600"/>
                <a:gd name="connsiteY72" fmla="*/ 107156 h 3225831"/>
                <a:gd name="connsiteX73" fmla="*/ 586359 w 3657600"/>
                <a:gd name="connsiteY73" fmla="*/ 366522 h 3225831"/>
                <a:gd name="connsiteX74" fmla="*/ 1841373 w 3657600"/>
                <a:gd name="connsiteY74" fmla="*/ 2352771 h 3225831"/>
                <a:gd name="connsiteX75" fmla="*/ 1085088 w 3657600"/>
                <a:gd name="connsiteY75" fmla="*/ 1596485 h 3225831"/>
                <a:gd name="connsiteX76" fmla="*/ 1841373 w 3657600"/>
                <a:gd name="connsiteY76" fmla="*/ 840200 h 3225831"/>
                <a:gd name="connsiteX77" fmla="*/ 2552510 w 3657600"/>
                <a:gd name="connsiteY77" fmla="*/ 1338929 h 3225831"/>
                <a:gd name="connsiteX78" fmla="*/ 2552510 w 3657600"/>
                <a:gd name="connsiteY78" fmla="*/ 1806226 h 3225831"/>
                <a:gd name="connsiteX79" fmla="*/ 2558796 w 3657600"/>
                <a:gd name="connsiteY79" fmla="*/ 1836134 h 3225831"/>
                <a:gd name="connsiteX80" fmla="*/ 1841373 w 3657600"/>
                <a:gd name="connsiteY80" fmla="*/ 2352771 h 3225831"/>
                <a:gd name="connsiteX81" fmla="*/ 1841373 w 3657600"/>
                <a:gd name="connsiteY81" fmla="*/ 2352771 h 3225831"/>
                <a:gd name="connsiteX82" fmla="*/ 2406396 w 3657600"/>
                <a:gd name="connsiteY82" fmla="*/ 2248567 h 3225831"/>
                <a:gd name="connsiteX83" fmla="*/ 2493455 w 3657600"/>
                <a:gd name="connsiteY83" fmla="*/ 2161508 h 3225831"/>
                <a:gd name="connsiteX84" fmla="*/ 2652808 w 3657600"/>
                <a:gd name="connsiteY84" fmla="*/ 2320862 h 3225831"/>
                <a:gd name="connsiteX85" fmla="*/ 2565749 w 3657600"/>
                <a:gd name="connsiteY85" fmla="*/ 2407920 h 3225831"/>
                <a:gd name="connsiteX86" fmla="*/ 2406396 w 3657600"/>
                <a:gd name="connsiteY86" fmla="*/ 2248567 h 3225831"/>
                <a:gd name="connsiteX87" fmla="*/ 3362897 w 3657600"/>
                <a:gd name="connsiteY87" fmla="*/ 2936558 h 3225831"/>
                <a:gd name="connsiteX88" fmla="*/ 3186017 w 3657600"/>
                <a:gd name="connsiteY88" fmla="*/ 3113437 h 3225831"/>
                <a:gd name="connsiteX89" fmla="*/ 3160776 w 3657600"/>
                <a:gd name="connsiteY89" fmla="*/ 3113437 h 3225831"/>
                <a:gd name="connsiteX90" fmla="*/ 2598991 w 3657600"/>
                <a:gd name="connsiteY90" fmla="*/ 2551652 h 3225831"/>
                <a:gd name="connsiteX91" fmla="*/ 2598991 w 3657600"/>
                <a:gd name="connsiteY91" fmla="*/ 2526411 h 3225831"/>
                <a:gd name="connsiteX92" fmla="*/ 2775966 w 3657600"/>
                <a:gd name="connsiteY92" fmla="*/ 2349437 h 3225831"/>
                <a:gd name="connsiteX93" fmla="*/ 2788539 w 3657600"/>
                <a:gd name="connsiteY93" fmla="*/ 2344198 h 3225831"/>
                <a:gd name="connsiteX94" fmla="*/ 2801207 w 3657600"/>
                <a:gd name="connsiteY94" fmla="*/ 2349437 h 3225831"/>
                <a:gd name="connsiteX95" fmla="*/ 3362992 w 3657600"/>
                <a:gd name="connsiteY95" fmla="*/ 2911221 h 3225831"/>
                <a:gd name="connsiteX96" fmla="*/ 3362897 w 3657600"/>
                <a:gd name="connsiteY96" fmla="*/ 2936558 h 3225831"/>
                <a:gd name="connsiteX97" fmla="*/ 3362897 w 3657600"/>
                <a:gd name="connsiteY97" fmla="*/ 2936558 h 32258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Lst>
              <a:rect l="l" t="t" r="r" b="b"/>
              <a:pathLst>
                <a:path w="3657600" h="3225831">
                  <a:moveTo>
                    <a:pt x="3522536" y="95"/>
                  </a:moveTo>
                  <a:lnTo>
                    <a:pt x="1200150" y="95"/>
                  </a:lnTo>
                  <a:cubicBezTo>
                    <a:pt x="1170527" y="95"/>
                    <a:pt x="1146524" y="24098"/>
                    <a:pt x="1146524" y="53721"/>
                  </a:cubicBezTo>
                  <a:cubicBezTo>
                    <a:pt x="1146524" y="83344"/>
                    <a:pt x="1170527" y="107347"/>
                    <a:pt x="1200150" y="107347"/>
                  </a:cubicBezTo>
                  <a:lnTo>
                    <a:pt x="3522536" y="107347"/>
                  </a:lnTo>
                  <a:cubicBezTo>
                    <a:pt x="3537871" y="107347"/>
                    <a:pt x="3550444" y="119825"/>
                    <a:pt x="3550444" y="135255"/>
                  </a:cubicBezTo>
                  <a:lnTo>
                    <a:pt x="3550444" y="366713"/>
                  </a:lnTo>
                  <a:lnTo>
                    <a:pt x="693420" y="366713"/>
                  </a:lnTo>
                  <a:lnTo>
                    <a:pt x="693420" y="107251"/>
                  </a:lnTo>
                  <a:lnTo>
                    <a:pt x="950119" y="107251"/>
                  </a:lnTo>
                  <a:cubicBezTo>
                    <a:pt x="979742" y="107251"/>
                    <a:pt x="1003745" y="83249"/>
                    <a:pt x="1003745" y="53626"/>
                  </a:cubicBezTo>
                  <a:cubicBezTo>
                    <a:pt x="1003745" y="24003"/>
                    <a:pt x="979742" y="0"/>
                    <a:pt x="950119" y="0"/>
                  </a:cubicBezTo>
                  <a:lnTo>
                    <a:pt x="135065" y="0"/>
                  </a:lnTo>
                  <a:cubicBezTo>
                    <a:pt x="60579" y="95"/>
                    <a:pt x="0" y="60674"/>
                    <a:pt x="0" y="135160"/>
                  </a:cubicBezTo>
                  <a:lnTo>
                    <a:pt x="0" y="2732818"/>
                  </a:lnTo>
                  <a:cubicBezTo>
                    <a:pt x="0" y="2807304"/>
                    <a:pt x="60579" y="2867882"/>
                    <a:pt x="135065" y="2867882"/>
                  </a:cubicBezTo>
                  <a:lnTo>
                    <a:pt x="2107406" y="2867882"/>
                  </a:lnTo>
                  <a:cubicBezTo>
                    <a:pt x="2136934" y="2867882"/>
                    <a:pt x="2161032" y="2843879"/>
                    <a:pt x="2161032" y="2814257"/>
                  </a:cubicBezTo>
                  <a:cubicBezTo>
                    <a:pt x="2161032" y="2784634"/>
                    <a:pt x="2137029" y="2760631"/>
                    <a:pt x="2107406" y="2760631"/>
                  </a:cubicBezTo>
                  <a:lnTo>
                    <a:pt x="135065" y="2760631"/>
                  </a:lnTo>
                  <a:cubicBezTo>
                    <a:pt x="119729" y="2760631"/>
                    <a:pt x="107156" y="2748153"/>
                    <a:pt x="107156" y="2732723"/>
                  </a:cubicBezTo>
                  <a:lnTo>
                    <a:pt x="107156" y="473678"/>
                  </a:lnTo>
                  <a:lnTo>
                    <a:pt x="3550444" y="473678"/>
                  </a:lnTo>
                  <a:lnTo>
                    <a:pt x="3550444" y="2732818"/>
                  </a:lnTo>
                  <a:cubicBezTo>
                    <a:pt x="3550444" y="2748153"/>
                    <a:pt x="3537966" y="2760726"/>
                    <a:pt x="3522536" y="2760726"/>
                  </a:cubicBezTo>
                  <a:lnTo>
                    <a:pt x="3363849" y="2760726"/>
                  </a:lnTo>
                  <a:lnTo>
                    <a:pt x="2876836" y="2273713"/>
                  </a:lnTo>
                  <a:cubicBezTo>
                    <a:pt x="2838069" y="2234946"/>
                    <a:pt x="2780157" y="2227136"/>
                    <a:pt x="2733485" y="2249900"/>
                  </a:cubicBezTo>
                  <a:lnTo>
                    <a:pt x="2559082" y="2075498"/>
                  </a:lnTo>
                  <a:cubicBezTo>
                    <a:pt x="2599182" y="2015585"/>
                    <a:pt x="2632139" y="1950434"/>
                    <a:pt x="2656428" y="1881188"/>
                  </a:cubicBezTo>
                  <a:lnTo>
                    <a:pt x="2828925" y="1881188"/>
                  </a:lnTo>
                  <a:cubicBezTo>
                    <a:pt x="2870264" y="1881188"/>
                    <a:pt x="2903982" y="1847564"/>
                    <a:pt x="2903982" y="1806131"/>
                  </a:cubicBezTo>
                  <a:lnTo>
                    <a:pt x="2903982" y="1320070"/>
                  </a:lnTo>
                  <a:cubicBezTo>
                    <a:pt x="2903982" y="1290447"/>
                    <a:pt x="2879979" y="1266539"/>
                    <a:pt x="2850356" y="1266539"/>
                  </a:cubicBezTo>
                  <a:cubicBezTo>
                    <a:pt x="2820734" y="1266539"/>
                    <a:pt x="2796731" y="1290542"/>
                    <a:pt x="2796731" y="1320070"/>
                  </a:cubicBezTo>
                  <a:lnTo>
                    <a:pt x="2796731" y="1774031"/>
                  </a:lnTo>
                  <a:lnTo>
                    <a:pt x="2659571" y="1774031"/>
                  </a:lnTo>
                  <a:lnTo>
                    <a:pt x="2659571" y="840200"/>
                  </a:lnTo>
                  <a:lnTo>
                    <a:pt x="2796731" y="840200"/>
                  </a:lnTo>
                  <a:lnTo>
                    <a:pt x="2796731" y="1070039"/>
                  </a:lnTo>
                  <a:cubicBezTo>
                    <a:pt x="2796731" y="1099566"/>
                    <a:pt x="2820734" y="1123664"/>
                    <a:pt x="2850356" y="1123664"/>
                  </a:cubicBezTo>
                  <a:cubicBezTo>
                    <a:pt x="2879979" y="1123664"/>
                    <a:pt x="2903982" y="1099661"/>
                    <a:pt x="2903982" y="1070039"/>
                  </a:cubicBezTo>
                  <a:lnTo>
                    <a:pt x="2903982" y="808006"/>
                  </a:lnTo>
                  <a:cubicBezTo>
                    <a:pt x="2903982" y="766667"/>
                    <a:pt x="2870359" y="732949"/>
                    <a:pt x="2828925" y="732949"/>
                  </a:cubicBezTo>
                  <a:lnTo>
                    <a:pt x="2627471" y="732949"/>
                  </a:lnTo>
                  <a:cubicBezTo>
                    <a:pt x="2586133" y="732949"/>
                    <a:pt x="2552414" y="766572"/>
                    <a:pt x="2552414" y="808006"/>
                  </a:cubicBezTo>
                  <a:lnTo>
                    <a:pt x="2552414" y="1107472"/>
                  </a:lnTo>
                  <a:cubicBezTo>
                    <a:pt x="2396585" y="881444"/>
                    <a:pt x="2135981" y="732949"/>
                    <a:pt x="1841278" y="732949"/>
                  </a:cubicBezTo>
                  <a:cubicBezTo>
                    <a:pt x="1365218" y="732949"/>
                    <a:pt x="977837" y="1120235"/>
                    <a:pt x="977837" y="1596390"/>
                  </a:cubicBezTo>
                  <a:cubicBezTo>
                    <a:pt x="977837" y="2072545"/>
                    <a:pt x="1365218" y="2459831"/>
                    <a:pt x="1841278" y="2459831"/>
                  </a:cubicBezTo>
                  <a:cubicBezTo>
                    <a:pt x="2018443" y="2459831"/>
                    <a:pt x="2183321" y="2406110"/>
                    <a:pt x="2320481" y="2314194"/>
                  </a:cubicBezTo>
                  <a:lnTo>
                    <a:pt x="2496407" y="2490121"/>
                  </a:lnTo>
                  <a:cubicBezTo>
                    <a:pt x="2477167" y="2535650"/>
                    <a:pt x="2486025" y="2590324"/>
                    <a:pt x="2522982" y="2627376"/>
                  </a:cubicBezTo>
                  <a:lnTo>
                    <a:pt x="2656237" y="2760631"/>
                  </a:lnTo>
                  <a:lnTo>
                    <a:pt x="2357438" y="2760631"/>
                  </a:lnTo>
                  <a:cubicBezTo>
                    <a:pt x="2327815" y="2760631"/>
                    <a:pt x="2303812" y="2784634"/>
                    <a:pt x="2303812" y="2814257"/>
                  </a:cubicBezTo>
                  <a:cubicBezTo>
                    <a:pt x="2303812" y="2843879"/>
                    <a:pt x="2327815" y="2867882"/>
                    <a:pt x="2357438" y="2867882"/>
                  </a:cubicBezTo>
                  <a:lnTo>
                    <a:pt x="2763488" y="2867882"/>
                  </a:lnTo>
                  <a:lnTo>
                    <a:pt x="3084862" y="3189256"/>
                  </a:lnTo>
                  <a:cubicBezTo>
                    <a:pt x="3109246" y="3213640"/>
                    <a:pt x="3141250" y="3225832"/>
                    <a:pt x="3173254" y="3225832"/>
                  </a:cubicBezTo>
                  <a:cubicBezTo>
                    <a:pt x="3205258" y="3225832"/>
                    <a:pt x="3237262" y="3213640"/>
                    <a:pt x="3261646" y="3189256"/>
                  </a:cubicBezTo>
                  <a:lnTo>
                    <a:pt x="3438620" y="3012377"/>
                  </a:lnTo>
                  <a:cubicBezTo>
                    <a:pt x="3477578" y="2973324"/>
                    <a:pt x="3485293" y="2914746"/>
                    <a:pt x="3461861" y="2867882"/>
                  </a:cubicBezTo>
                  <a:lnTo>
                    <a:pt x="3522536" y="2867882"/>
                  </a:lnTo>
                  <a:cubicBezTo>
                    <a:pt x="3597021" y="2867882"/>
                    <a:pt x="3657600" y="2807304"/>
                    <a:pt x="3657600" y="2732818"/>
                  </a:cubicBezTo>
                  <a:lnTo>
                    <a:pt x="3657600" y="135160"/>
                  </a:lnTo>
                  <a:cubicBezTo>
                    <a:pt x="3657600" y="60674"/>
                    <a:pt x="3597021" y="95"/>
                    <a:pt x="3522536" y="95"/>
                  </a:cubicBezTo>
                  <a:lnTo>
                    <a:pt x="3522536" y="95"/>
                  </a:lnTo>
                  <a:close/>
                  <a:moveTo>
                    <a:pt x="586264" y="366522"/>
                  </a:moveTo>
                  <a:lnTo>
                    <a:pt x="107156" y="366522"/>
                  </a:lnTo>
                  <a:lnTo>
                    <a:pt x="107156" y="135065"/>
                  </a:lnTo>
                  <a:cubicBezTo>
                    <a:pt x="107156" y="119729"/>
                    <a:pt x="119634" y="107156"/>
                    <a:pt x="135065" y="107156"/>
                  </a:cubicBezTo>
                  <a:lnTo>
                    <a:pt x="586359" y="107156"/>
                  </a:lnTo>
                  <a:lnTo>
                    <a:pt x="586359" y="366522"/>
                  </a:lnTo>
                  <a:close/>
                  <a:moveTo>
                    <a:pt x="1841373" y="2352771"/>
                  </a:moveTo>
                  <a:cubicBezTo>
                    <a:pt x="1424368" y="2352771"/>
                    <a:pt x="1085088" y="2013490"/>
                    <a:pt x="1085088" y="1596485"/>
                  </a:cubicBezTo>
                  <a:cubicBezTo>
                    <a:pt x="1085088" y="1179481"/>
                    <a:pt x="1424368" y="840200"/>
                    <a:pt x="1841373" y="840200"/>
                  </a:cubicBezTo>
                  <a:cubicBezTo>
                    <a:pt x="2167985" y="840200"/>
                    <a:pt x="2446878" y="1048417"/>
                    <a:pt x="2552510" y="1338929"/>
                  </a:cubicBezTo>
                  <a:lnTo>
                    <a:pt x="2552510" y="1806226"/>
                  </a:lnTo>
                  <a:cubicBezTo>
                    <a:pt x="2552510" y="1816894"/>
                    <a:pt x="2554796" y="1826990"/>
                    <a:pt x="2558796" y="1836134"/>
                  </a:cubicBezTo>
                  <a:cubicBezTo>
                    <a:pt x="2458307" y="2135981"/>
                    <a:pt x="2174748" y="2352771"/>
                    <a:pt x="1841373" y="2352771"/>
                  </a:cubicBezTo>
                  <a:lnTo>
                    <a:pt x="1841373" y="2352771"/>
                  </a:lnTo>
                  <a:close/>
                  <a:moveTo>
                    <a:pt x="2406396" y="2248567"/>
                  </a:moveTo>
                  <a:cubicBezTo>
                    <a:pt x="2437448" y="2221611"/>
                    <a:pt x="2466594" y="2192560"/>
                    <a:pt x="2493455" y="2161508"/>
                  </a:cubicBezTo>
                  <a:lnTo>
                    <a:pt x="2652808" y="2320862"/>
                  </a:lnTo>
                  <a:lnTo>
                    <a:pt x="2565749" y="2407920"/>
                  </a:lnTo>
                  <a:lnTo>
                    <a:pt x="2406396" y="2248567"/>
                  </a:lnTo>
                  <a:close/>
                  <a:moveTo>
                    <a:pt x="3362897" y="2936558"/>
                  </a:moveTo>
                  <a:lnTo>
                    <a:pt x="3186017" y="3113437"/>
                  </a:lnTo>
                  <a:cubicBezTo>
                    <a:pt x="3179064" y="3120390"/>
                    <a:pt x="3167729" y="3120390"/>
                    <a:pt x="3160776" y="3113437"/>
                  </a:cubicBezTo>
                  <a:lnTo>
                    <a:pt x="2598991" y="2551652"/>
                  </a:lnTo>
                  <a:cubicBezTo>
                    <a:pt x="2592038" y="2544699"/>
                    <a:pt x="2592038" y="2533364"/>
                    <a:pt x="2598991" y="2526411"/>
                  </a:cubicBezTo>
                  <a:lnTo>
                    <a:pt x="2775966" y="2349437"/>
                  </a:lnTo>
                  <a:cubicBezTo>
                    <a:pt x="2779395" y="2346008"/>
                    <a:pt x="2783967" y="2344198"/>
                    <a:pt x="2788539" y="2344198"/>
                  </a:cubicBezTo>
                  <a:cubicBezTo>
                    <a:pt x="2793111" y="2344198"/>
                    <a:pt x="2797683" y="2345912"/>
                    <a:pt x="2801207" y="2349437"/>
                  </a:cubicBezTo>
                  <a:lnTo>
                    <a:pt x="3362992" y="2911221"/>
                  </a:lnTo>
                  <a:cubicBezTo>
                    <a:pt x="3369850" y="2918174"/>
                    <a:pt x="3369850" y="2929604"/>
                    <a:pt x="3362897" y="2936558"/>
                  </a:cubicBezTo>
                  <a:lnTo>
                    <a:pt x="3362897" y="2936558"/>
                  </a:ln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微软雅黑" panose="020B0503020204020204" pitchFamily="34" charset="-122"/>
                <a:ea typeface="微软雅黑" panose="020B0503020204020204" pitchFamily="34" charset="-122"/>
              </a:endParaRPr>
            </a:p>
          </p:txBody>
        </p:sp>
      </p:grpSp>
      <p:grpSp>
        <p:nvGrpSpPr>
          <p:cNvPr id="80" name="图形 4"/>
          <p:cNvGrpSpPr/>
          <p:nvPr/>
        </p:nvGrpSpPr>
        <p:grpSpPr>
          <a:xfrm>
            <a:off x="7280296" y="1328084"/>
            <a:ext cx="413305" cy="327962"/>
            <a:chOff x="4267200" y="1977961"/>
            <a:chExt cx="3657504" cy="2902267"/>
          </a:xfrm>
          <a:solidFill>
            <a:schemeClr val="tx1"/>
          </a:solidFill>
        </p:grpSpPr>
        <p:sp>
          <p:nvSpPr>
            <p:cNvPr id="81" name="任意多边形: 形状 80"/>
            <p:cNvSpPr/>
            <p:nvPr/>
          </p:nvSpPr>
          <p:spPr>
            <a:xfrm>
              <a:off x="4267200" y="1977961"/>
              <a:ext cx="3657504" cy="2902267"/>
            </a:xfrm>
            <a:custGeom>
              <a:avLst/>
              <a:gdLst>
                <a:gd name="connsiteX0" fmla="*/ 3610547 w 3657504"/>
                <a:gd name="connsiteY0" fmla="*/ 2188369 h 2902267"/>
                <a:gd name="connsiteX1" fmla="*/ 3514630 w 3657504"/>
                <a:gd name="connsiteY1" fmla="*/ 2092357 h 2902267"/>
                <a:gd name="connsiteX2" fmla="*/ 3438811 w 3657504"/>
                <a:gd name="connsiteY2" fmla="*/ 2092357 h 2902267"/>
                <a:gd name="connsiteX3" fmla="*/ 3438811 w 3657504"/>
                <a:gd name="connsiteY3" fmla="*/ 2168176 h 2902267"/>
                <a:gd name="connsiteX4" fmla="*/ 3534728 w 3657504"/>
                <a:gd name="connsiteY4" fmla="*/ 2264092 h 2902267"/>
                <a:gd name="connsiteX5" fmla="*/ 3550444 w 3657504"/>
                <a:gd name="connsiteY5" fmla="*/ 2302002 h 2902267"/>
                <a:gd name="connsiteX6" fmla="*/ 3534728 w 3657504"/>
                <a:gd name="connsiteY6" fmla="*/ 2339912 h 2902267"/>
                <a:gd name="connsiteX7" fmla="*/ 3403664 w 3657504"/>
                <a:gd name="connsiteY7" fmla="*/ 2470975 h 2902267"/>
                <a:gd name="connsiteX8" fmla="*/ 3327940 w 3657504"/>
                <a:gd name="connsiteY8" fmla="*/ 2470975 h 2902267"/>
                <a:gd name="connsiteX9" fmla="*/ 2767679 w 3657504"/>
                <a:gd name="connsiteY9" fmla="*/ 1910715 h 2902267"/>
                <a:gd name="connsiteX10" fmla="*/ 2974562 w 3657504"/>
                <a:gd name="connsiteY10" fmla="*/ 1703832 h 2902267"/>
                <a:gd name="connsiteX11" fmla="*/ 3262027 w 3657504"/>
                <a:gd name="connsiteY11" fmla="*/ 1991392 h 2902267"/>
                <a:gd name="connsiteX12" fmla="*/ 3337846 w 3657504"/>
                <a:gd name="connsiteY12" fmla="*/ 1991392 h 2902267"/>
                <a:gd name="connsiteX13" fmla="*/ 3337846 w 3657504"/>
                <a:gd name="connsiteY13" fmla="*/ 1915668 h 2902267"/>
                <a:gd name="connsiteX14" fmla="*/ 3043047 w 3657504"/>
                <a:gd name="connsiteY14" fmla="*/ 1620869 h 2902267"/>
                <a:gd name="connsiteX15" fmla="*/ 2974467 w 3657504"/>
                <a:gd name="connsiteY15" fmla="*/ 1592485 h 2902267"/>
                <a:gd name="connsiteX16" fmla="*/ 2914174 w 3657504"/>
                <a:gd name="connsiteY16" fmla="*/ 1613630 h 2902267"/>
                <a:gd name="connsiteX17" fmla="*/ 2740343 w 3657504"/>
                <a:gd name="connsiteY17" fmla="*/ 1439799 h 2902267"/>
                <a:gd name="connsiteX18" fmla="*/ 2888552 w 3657504"/>
                <a:gd name="connsiteY18" fmla="*/ 952405 h 2902267"/>
                <a:gd name="connsiteX19" fmla="*/ 2011585 w 3657504"/>
                <a:gd name="connsiteY19" fmla="*/ 75438 h 2902267"/>
                <a:gd name="connsiteX20" fmla="*/ 1699355 w 3657504"/>
                <a:gd name="connsiteY20" fmla="*/ 132969 h 2902267"/>
                <a:gd name="connsiteX21" fmla="*/ 1699355 w 3657504"/>
                <a:gd name="connsiteY21" fmla="*/ 75057 h 2902267"/>
                <a:gd name="connsiteX22" fmla="*/ 1624298 w 3657504"/>
                <a:gd name="connsiteY22" fmla="*/ 0 h 2902267"/>
                <a:gd name="connsiteX23" fmla="*/ 274130 w 3657504"/>
                <a:gd name="connsiteY23" fmla="*/ 0 h 2902267"/>
                <a:gd name="connsiteX24" fmla="*/ 199073 w 3657504"/>
                <a:gd name="connsiteY24" fmla="*/ 75057 h 2902267"/>
                <a:gd name="connsiteX25" fmla="*/ 199073 w 3657504"/>
                <a:gd name="connsiteY25" fmla="*/ 564071 h 2902267"/>
                <a:gd name="connsiteX26" fmla="*/ 274130 w 3657504"/>
                <a:gd name="connsiteY26" fmla="*/ 639128 h 2902267"/>
                <a:gd name="connsiteX27" fmla="*/ 1192530 w 3657504"/>
                <a:gd name="connsiteY27" fmla="*/ 639128 h 2902267"/>
                <a:gd name="connsiteX28" fmla="*/ 1134523 w 3657504"/>
                <a:gd name="connsiteY28" fmla="*/ 952500 h 2902267"/>
                <a:gd name="connsiteX29" fmla="*/ 1798511 w 3657504"/>
                <a:gd name="connsiteY29" fmla="*/ 1803273 h 2902267"/>
                <a:gd name="connsiteX30" fmla="*/ 1798511 w 3657504"/>
                <a:gd name="connsiteY30" fmla="*/ 2795016 h 2902267"/>
                <a:gd name="connsiteX31" fmla="*/ 1678972 w 3657504"/>
                <a:gd name="connsiteY31" fmla="*/ 2795016 h 2902267"/>
                <a:gd name="connsiteX32" fmla="*/ 1678972 w 3657504"/>
                <a:gd name="connsiteY32" fmla="*/ 1973104 h 2902267"/>
                <a:gd name="connsiteX33" fmla="*/ 1599438 w 3657504"/>
                <a:gd name="connsiteY33" fmla="*/ 1893570 h 2902267"/>
                <a:gd name="connsiteX34" fmla="*/ 1344930 w 3657504"/>
                <a:gd name="connsiteY34" fmla="*/ 1893570 h 2902267"/>
                <a:gd name="connsiteX35" fmla="*/ 1265301 w 3657504"/>
                <a:gd name="connsiteY35" fmla="*/ 1973104 h 2902267"/>
                <a:gd name="connsiteX36" fmla="*/ 1265301 w 3657504"/>
                <a:gd name="connsiteY36" fmla="*/ 2795016 h 2902267"/>
                <a:gd name="connsiteX37" fmla="*/ 1145762 w 3657504"/>
                <a:gd name="connsiteY37" fmla="*/ 2795016 h 2902267"/>
                <a:gd name="connsiteX38" fmla="*/ 1145762 w 3657504"/>
                <a:gd name="connsiteY38" fmla="*/ 2394014 h 2902267"/>
                <a:gd name="connsiteX39" fmla="*/ 1092137 w 3657504"/>
                <a:gd name="connsiteY39" fmla="*/ 2340388 h 2902267"/>
                <a:gd name="connsiteX40" fmla="*/ 1038511 w 3657504"/>
                <a:gd name="connsiteY40" fmla="*/ 2394014 h 2902267"/>
                <a:gd name="connsiteX41" fmla="*/ 1038511 w 3657504"/>
                <a:gd name="connsiteY41" fmla="*/ 2795016 h 2902267"/>
                <a:gd name="connsiteX42" fmla="*/ 839343 w 3657504"/>
                <a:gd name="connsiteY42" fmla="*/ 2795016 h 2902267"/>
                <a:gd name="connsiteX43" fmla="*/ 839343 w 3657504"/>
                <a:gd name="connsiteY43" fmla="*/ 1540478 h 2902267"/>
                <a:gd name="connsiteX44" fmla="*/ 1038606 w 3657504"/>
                <a:gd name="connsiteY44" fmla="*/ 1540478 h 2902267"/>
                <a:gd name="connsiteX45" fmla="*/ 1038606 w 3657504"/>
                <a:gd name="connsiteY45" fmla="*/ 2143982 h 2902267"/>
                <a:gd name="connsiteX46" fmla="*/ 1092232 w 3657504"/>
                <a:gd name="connsiteY46" fmla="*/ 2197608 h 2902267"/>
                <a:gd name="connsiteX47" fmla="*/ 1145858 w 3657504"/>
                <a:gd name="connsiteY47" fmla="*/ 2143982 h 2902267"/>
                <a:gd name="connsiteX48" fmla="*/ 1145858 w 3657504"/>
                <a:gd name="connsiteY48" fmla="*/ 1512856 h 2902267"/>
                <a:gd name="connsiteX49" fmla="*/ 1066324 w 3657504"/>
                <a:gd name="connsiteY49" fmla="*/ 1433322 h 2902267"/>
                <a:gd name="connsiteX50" fmla="*/ 811816 w 3657504"/>
                <a:gd name="connsiteY50" fmla="*/ 1433322 h 2902267"/>
                <a:gd name="connsiteX51" fmla="*/ 732187 w 3657504"/>
                <a:gd name="connsiteY51" fmla="*/ 1512856 h 2902267"/>
                <a:gd name="connsiteX52" fmla="*/ 732187 w 3657504"/>
                <a:gd name="connsiteY52" fmla="*/ 2795016 h 2902267"/>
                <a:gd name="connsiteX53" fmla="*/ 612648 w 3657504"/>
                <a:gd name="connsiteY53" fmla="*/ 2795016 h 2902267"/>
                <a:gd name="connsiteX54" fmla="*/ 612648 w 3657504"/>
                <a:gd name="connsiteY54" fmla="*/ 992696 h 2902267"/>
                <a:gd name="connsiteX55" fmla="*/ 533114 w 3657504"/>
                <a:gd name="connsiteY55" fmla="*/ 913162 h 2902267"/>
                <a:gd name="connsiteX56" fmla="*/ 278702 w 3657504"/>
                <a:gd name="connsiteY56" fmla="*/ 913162 h 2902267"/>
                <a:gd name="connsiteX57" fmla="*/ 199073 w 3657504"/>
                <a:gd name="connsiteY57" fmla="*/ 992696 h 2902267"/>
                <a:gd name="connsiteX58" fmla="*/ 199073 w 3657504"/>
                <a:gd name="connsiteY58" fmla="*/ 2795016 h 2902267"/>
                <a:gd name="connsiteX59" fmla="*/ 53626 w 3657504"/>
                <a:gd name="connsiteY59" fmla="*/ 2795016 h 2902267"/>
                <a:gd name="connsiteX60" fmla="*/ 0 w 3657504"/>
                <a:gd name="connsiteY60" fmla="*/ 2848642 h 2902267"/>
                <a:gd name="connsiteX61" fmla="*/ 53626 w 3657504"/>
                <a:gd name="connsiteY61" fmla="*/ 2902267 h 2902267"/>
                <a:gd name="connsiteX62" fmla="*/ 2357628 w 3657504"/>
                <a:gd name="connsiteY62" fmla="*/ 2902267 h 2902267"/>
                <a:gd name="connsiteX63" fmla="*/ 2411254 w 3657504"/>
                <a:gd name="connsiteY63" fmla="*/ 2848642 h 2902267"/>
                <a:gd name="connsiteX64" fmla="*/ 2357628 w 3657504"/>
                <a:gd name="connsiteY64" fmla="*/ 2795016 h 2902267"/>
                <a:gd name="connsiteX65" fmla="*/ 2211991 w 3657504"/>
                <a:gd name="connsiteY65" fmla="*/ 2795016 h 2902267"/>
                <a:gd name="connsiteX66" fmla="*/ 2211991 w 3657504"/>
                <a:gd name="connsiteY66" fmla="*/ 1806131 h 2902267"/>
                <a:gd name="connsiteX67" fmla="*/ 2498979 w 3657504"/>
                <a:gd name="connsiteY67" fmla="*/ 1681067 h 2902267"/>
                <a:gd name="connsiteX68" fmla="*/ 2673477 w 3657504"/>
                <a:gd name="connsiteY68" fmla="*/ 1855661 h 2902267"/>
                <a:gd name="connsiteX69" fmla="*/ 2684526 w 3657504"/>
                <a:gd name="connsiteY69" fmla="*/ 1979200 h 2902267"/>
                <a:gd name="connsiteX70" fmla="*/ 3252121 w 3657504"/>
                <a:gd name="connsiteY70" fmla="*/ 2546795 h 2902267"/>
                <a:gd name="connsiteX71" fmla="*/ 3365754 w 3657504"/>
                <a:gd name="connsiteY71" fmla="*/ 2593753 h 2902267"/>
                <a:gd name="connsiteX72" fmla="*/ 3479387 w 3657504"/>
                <a:gd name="connsiteY72" fmla="*/ 2546795 h 2902267"/>
                <a:gd name="connsiteX73" fmla="*/ 3610451 w 3657504"/>
                <a:gd name="connsiteY73" fmla="*/ 2415731 h 2902267"/>
                <a:gd name="connsiteX74" fmla="*/ 3657505 w 3657504"/>
                <a:gd name="connsiteY74" fmla="*/ 2302097 h 2902267"/>
                <a:gd name="connsiteX75" fmla="*/ 3610547 w 3657504"/>
                <a:gd name="connsiteY75" fmla="*/ 2188369 h 2902267"/>
                <a:gd name="connsiteX76" fmla="*/ 3610547 w 3657504"/>
                <a:gd name="connsiteY76" fmla="*/ 2188369 h 2902267"/>
                <a:gd name="connsiteX77" fmla="*/ 505492 w 3657504"/>
                <a:gd name="connsiteY77" fmla="*/ 2795016 h 2902267"/>
                <a:gd name="connsiteX78" fmla="*/ 306324 w 3657504"/>
                <a:gd name="connsiteY78" fmla="*/ 2795016 h 2902267"/>
                <a:gd name="connsiteX79" fmla="*/ 306324 w 3657504"/>
                <a:gd name="connsiteY79" fmla="*/ 1020318 h 2902267"/>
                <a:gd name="connsiteX80" fmla="*/ 505587 w 3657504"/>
                <a:gd name="connsiteY80" fmla="*/ 1020318 h 2902267"/>
                <a:gd name="connsiteX81" fmla="*/ 505587 w 3657504"/>
                <a:gd name="connsiteY81" fmla="*/ 2795016 h 2902267"/>
                <a:gd name="connsiteX82" fmla="*/ 1571720 w 3657504"/>
                <a:gd name="connsiteY82" fmla="*/ 2795016 h 2902267"/>
                <a:gd name="connsiteX83" fmla="*/ 1372553 w 3657504"/>
                <a:gd name="connsiteY83" fmla="*/ 2795016 h 2902267"/>
                <a:gd name="connsiteX84" fmla="*/ 1372553 w 3657504"/>
                <a:gd name="connsiteY84" fmla="*/ 2000726 h 2902267"/>
                <a:gd name="connsiteX85" fmla="*/ 1571720 w 3657504"/>
                <a:gd name="connsiteY85" fmla="*/ 2000726 h 2902267"/>
                <a:gd name="connsiteX86" fmla="*/ 1571720 w 3657504"/>
                <a:gd name="connsiteY86" fmla="*/ 2795016 h 2902267"/>
                <a:gd name="connsiteX87" fmla="*/ 306324 w 3657504"/>
                <a:gd name="connsiteY87" fmla="*/ 531781 h 2902267"/>
                <a:gd name="connsiteX88" fmla="*/ 306324 w 3657504"/>
                <a:gd name="connsiteY88" fmla="*/ 107061 h 2902267"/>
                <a:gd name="connsiteX89" fmla="*/ 1592199 w 3657504"/>
                <a:gd name="connsiteY89" fmla="*/ 107061 h 2902267"/>
                <a:gd name="connsiteX90" fmla="*/ 1592199 w 3657504"/>
                <a:gd name="connsiteY90" fmla="*/ 531781 h 2902267"/>
                <a:gd name="connsiteX91" fmla="*/ 306324 w 3657504"/>
                <a:gd name="connsiteY91" fmla="*/ 531781 h 2902267"/>
                <a:gd name="connsiteX92" fmla="*/ 2104835 w 3657504"/>
                <a:gd name="connsiteY92" fmla="*/ 2795016 h 2902267"/>
                <a:gd name="connsiteX93" fmla="*/ 1905667 w 3657504"/>
                <a:gd name="connsiteY93" fmla="*/ 2795016 h 2902267"/>
                <a:gd name="connsiteX94" fmla="*/ 1905667 w 3657504"/>
                <a:gd name="connsiteY94" fmla="*/ 1822895 h 2902267"/>
                <a:gd name="connsiteX95" fmla="*/ 2011585 w 3657504"/>
                <a:gd name="connsiteY95" fmla="*/ 1829276 h 2902267"/>
                <a:gd name="connsiteX96" fmla="*/ 2104930 w 3657504"/>
                <a:gd name="connsiteY96" fmla="*/ 1824228 h 2902267"/>
                <a:gd name="connsiteX97" fmla="*/ 2104930 w 3657504"/>
                <a:gd name="connsiteY97" fmla="*/ 2795016 h 2902267"/>
                <a:gd name="connsiteX98" fmla="*/ 2011489 w 3657504"/>
                <a:gd name="connsiteY98" fmla="*/ 1722120 h 2902267"/>
                <a:gd name="connsiteX99" fmla="*/ 1241679 w 3657504"/>
                <a:gd name="connsiteY99" fmla="*/ 952310 h 2902267"/>
                <a:gd name="connsiteX100" fmla="*/ 1308449 w 3657504"/>
                <a:gd name="connsiteY100" fmla="*/ 638937 h 2902267"/>
                <a:gd name="connsiteX101" fmla="*/ 1431703 w 3657504"/>
                <a:gd name="connsiteY101" fmla="*/ 638937 h 2902267"/>
                <a:gd name="connsiteX102" fmla="*/ 1352264 w 3657504"/>
                <a:gd name="connsiteY102" fmla="*/ 952310 h 2902267"/>
                <a:gd name="connsiteX103" fmla="*/ 2011585 w 3657504"/>
                <a:gd name="connsiteY103" fmla="*/ 1611630 h 2902267"/>
                <a:gd name="connsiteX104" fmla="*/ 2657856 w 3657504"/>
                <a:gd name="connsiteY104" fmla="*/ 1083088 h 2902267"/>
                <a:gd name="connsiteX105" fmla="*/ 2615946 w 3657504"/>
                <a:gd name="connsiteY105" fmla="*/ 1019937 h 2902267"/>
                <a:gd name="connsiteX106" fmla="*/ 2552795 w 3657504"/>
                <a:gd name="connsiteY106" fmla="*/ 1061847 h 2902267"/>
                <a:gd name="connsiteX107" fmla="*/ 2011585 w 3657504"/>
                <a:gd name="connsiteY107" fmla="*/ 1504474 h 2902267"/>
                <a:gd name="connsiteX108" fmla="*/ 1459421 w 3657504"/>
                <a:gd name="connsiteY108" fmla="*/ 952310 h 2902267"/>
                <a:gd name="connsiteX109" fmla="*/ 1557433 w 3657504"/>
                <a:gd name="connsiteY109" fmla="*/ 638937 h 2902267"/>
                <a:gd name="connsiteX110" fmla="*/ 1624393 w 3657504"/>
                <a:gd name="connsiteY110" fmla="*/ 638937 h 2902267"/>
                <a:gd name="connsiteX111" fmla="*/ 1699451 w 3657504"/>
                <a:gd name="connsiteY111" fmla="*/ 563880 h 2902267"/>
                <a:gd name="connsiteX112" fmla="*/ 1699451 w 3657504"/>
                <a:gd name="connsiteY112" fmla="*/ 497300 h 2902267"/>
                <a:gd name="connsiteX113" fmla="*/ 2011680 w 3657504"/>
                <a:gd name="connsiteY113" fmla="*/ 400050 h 2902267"/>
                <a:gd name="connsiteX114" fmla="*/ 2550890 w 3657504"/>
                <a:gd name="connsiteY114" fmla="*/ 833819 h 2902267"/>
                <a:gd name="connsiteX115" fmla="*/ 2614708 w 3657504"/>
                <a:gd name="connsiteY115" fmla="*/ 874681 h 2902267"/>
                <a:gd name="connsiteX116" fmla="*/ 2655570 w 3657504"/>
                <a:gd name="connsiteY116" fmla="*/ 810863 h 2902267"/>
                <a:gd name="connsiteX117" fmla="*/ 2427542 w 3657504"/>
                <a:gd name="connsiteY117" fmla="*/ 441008 h 2902267"/>
                <a:gd name="connsiteX118" fmla="*/ 2011680 w 3657504"/>
                <a:gd name="connsiteY118" fmla="*/ 292989 h 2902267"/>
                <a:gd name="connsiteX119" fmla="*/ 1699451 w 3657504"/>
                <a:gd name="connsiteY119" fmla="*/ 371856 h 2902267"/>
                <a:gd name="connsiteX120" fmla="*/ 1699451 w 3657504"/>
                <a:gd name="connsiteY120" fmla="*/ 248698 h 2902267"/>
                <a:gd name="connsiteX121" fmla="*/ 2011680 w 3657504"/>
                <a:gd name="connsiteY121" fmla="*/ 182404 h 2902267"/>
                <a:gd name="connsiteX122" fmla="*/ 2781586 w 3657504"/>
                <a:gd name="connsiteY122" fmla="*/ 952310 h 2902267"/>
                <a:gd name="connsiteX123" fmla="*/ 2011489 w 3657504"/>
                <a:gd name="connsiteY123" fmla="*/ 1722120 h 2902267"/>
                <a:gd name="connsiteX124" fmla="*/ 2011489 w 3657504"/>
                <a:gd name="connsiteY124" fmla="*/ 1722120 h 2902267"/>
                <a:gd name="connsiteX125" fmla="*/ 2584895 w 3657504"/>
                <a:gd name="connsiteY125" fmla="*/ 1615440 h 2902267"/>
                <a:gd name="connsiteX126" fmla="*/ 2674715 w 3657504"/>
                <a:gd name="connsiteY126" fmla="*/ 1525619 h 2902267"/>
                <a:gd name="connsiteX127" fmla="*/ 2837974 w 3657504"/>
                <a:gd name="connsiteY127" fmla="*/ 1688878 h 2902267"/>
                <a:gd name="connsiteX128" fmla="*/ 2748153 w 3657504"/>
                <a:gd name="connsiteY128" fmla="*/ 1778699 h 2902267"/>
                <a:gd name="connsiteX129" fmla="*/ 2584895 w 3657504"/>
                <a:gd name="connsiteY129" fmla="*/ 1615440 h 29022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Lst>
              <a:rect l="l" t="t" r="r" b="b"/>
              <a:pathLst>
                <a:path w="3657504" h="2902267">
                  <a:moveTo>
                    <a:pt x="3610547" y="2188369"/>
                  </a:moveTo>
                  <a:lnTo>
                    <a:pt x="3514630" y="2092357"/>
                  </a:lnTo>
                  <a:cubicBezTo>
                    <a:pt x="3493675" y="2071402"/>
                    <a:pt x="3459766" y="2071402"/>
                    <a:pt x="3438811" y="2092357"/>
                  </a:cubicBezTo>
                  <a:cubicBezTo>
                    <a:pt x="3417856" y="2113312"/>
                    <a:pt x="3417856" y="2147221"/>
                    <a:pt x="3438811" y="2168176"/>
                  </a:cubicBezTo>
                  <a:lnTo>
                    <a:pt x="3534728" y="2264092"/>
                  </a:lnTo>
                  <a:cubicBezTo>
                    <a:pt x="3544824" y="2274189"/>
                    <a:pt x="3550444" y="2287715"/>
                    <a:pt x="3550444" y="2302002"/>
                  </a:cubicBezTo>
                  <a:cubicBezTo>
                    <a:pt x="3550444" y="2316290"/>
                    <a:pt x="3544824" y="2329720"/>
                    <a:pt x="3534728" y="2339912"/>
                  </a:cubicBezTo>
                  <a:lnTo>
                    <a:pt x="3403664" y="2470975"/>
                  </a:lnTo>
                  <a:cubicBezTo>
                    <a:pt x="3382804" y="2491931"/>
                    <a:pt x="3348799" y="2491931"/>
                    <a:pt x="3327940" y="2470975"/>
                  </a:cubicBezTo>
                  <a:lnTo>
                    <a:pt x="2767679" y="1910715"/>
                  </a:lnTo>
                  <a:lnTo>
                    <a:pt x="2974562" y="1703832"/>
                  </a:lnTo>
                  <a:lnTo>
                    <a:pt x="3262027" y="1991392"/>
                  </a:lnTo>
                  <a:cubicBezTo>
                    <a:pt x="3282982" y="2012252"/>
                    <a:pt x="3316891" y="2012252"/>
                    <a:pt x="3337846" y="1991392"/>
                  </a:cubicBezTo>
                  <a:cubicBezTo>
                    <a:pt x="3358801" y="1970437"/>
                    <a:pt x="3358801" y="1936528"/>
                    <a:pt x="3337846" y="1915668"/>
                  </a:cubicBezTo>
                  <a:lnTo>
                    <a:pt x="3043047" y="1620869"/>
                  </a:lnTo>
                  <a:cubicBezTo>
                    <a:pt x="3024759" y="1602581"/>
                    <a:pt x="3000375" y="1592485"/>
                    <a:pt x="2974467" y="1592485"/>
                  </a:cubicBezTo>
                  <a:cubicBezTo>
                    <a:pt x="2952274" y="1592485"/>
                    <a:pt x="2931224" y="1600010"/>
                    <a:pt x="2914174" y="1613630"/>
                  </a:cubicBezTo>
                  <a:lnTo>
                    <a:pt x="2740343" y="1439799"/>
                  </a:lnTo>
                  <a:cubicBezTo>
                    <a:pt x="2833973" y="1300258"/>
                    <a:pt x="2888552" y="1132618"/>
                    <a:pt x="2888552" y="952405"/>
                  </a:cubicBezTo>
                  <a:cubicBezTo>
                    <a:pt x="2888552" y="468820"/>
                    <a:pt x="2495169" y="75438"/>
                    <a:pt x="2011585" y="75438"/>
                  </a:cubicBezTo>
                  <a:cubicBezTo>
                    <a:pt x="1901666" y="75438"/>
                    <a:pt x="1796415" y="95822"/>
                    <a:pt x="1699355" y="132969"/>
                  </a:cubicBezTo>
                  <a:lnTo>
                    <a:pt x="1699355" y="75057"/>
                  </a:lnTo>
                  <a:cubicBezTo>
                    <a:pt x="1699355" y="33719"/>
                    <a:pt x="1665732" y="0"/>
                    <a:pt x="1624298" y="0"/>
                  </a:cubicBezTo>
                  <a:lnTo>
                    <a:pt x="274130" y="0"/>
                  </a:lnTo>
                  <a:cubicBezTo>
                    <a:pt x="232791" y="0"/>
                    <a:pt x="199073" y="33719"/>
                    <a:pt x="199073" y="75057"/>
                  </a:cubicBezTo>
                  <a:lnTo>
                    <a:pt x="199073" y="564071"/>
                  </a:lnTo>
                  <a:cubicBezTo>
                    <a:pt x="199073" y="605409"/>
                    <a:pt x="232791" y="639128"/>
                    <a:pt x="274130" y="639128"/>
                  </a:cubicBezTo>
                  <a:lnTo>
                    <a:pt x="1192530" y="639128"/>
                  </a:lnTo>
                  <a:cubicBezTo>
                    <a:pt x="1155097" y="736473"/>
                    <a:pt x="1134523" y="842105"/>
                    <a:pt x="1134523" y="952500"/>
                  </a:cubicBezTo>
                  <a:cubicBezTo>
                    <a:pt x="1134523" y="1362647"/>
                    <a:pt x="1417511" y="1707833"/>
                    <a:pt x="1798511" y="1803273"/>
                  </a:cubicBezTo>
                  <a:lnTo>
                    <a:pt x="1798511" y="2795016"/>
                  </a:lnTo>
                  <a:lnTo>
                    <a:pt x="1678972" y="2795016"/>
                  </a:lnTo>
                  <a:lnTo>
                    <a:pt x="1678972" y="1973104"/>
                  </a:lnTo>
                  <a:cubicBezTo>
                    <a:pt x="1678972" y="1929194"/>
                    <a:pt x="1643253" y="1893570"/>
                    <a:pt x="1599438" y="1893570"/>
                  </a:cubicBezTo>
                  <a:lnTo>
                    <a:pt x="1344930" y="1893570"/>
                  </a:lnTo>
                  <a:cubicBezTo>
                    <a:pt x="1301020" y="1893570"/>
                    <a:pt x="1265301" y="1929289"/>
                    <a:pt x="1265301" y="1973104"/>
                  </a:cubicBezTo>
                  <a:lnTo>
                    <a:pt x="1265301" y="2795016"/>
                  </a:lnTo>
                  <a:lnTo>
                    <a:pt x="1145762" y="2795016"/>
                  </a:lnTo>
                  <a:lnTo>
                    <a:pt x="1145762" y="2394014"/>
                  </a:lnTo>
                  <a:cubicBezTo>
                    <a:pt x="1145762" y="2364391"/>
                    <a:pt x="1121759" y="2340388"/>
                    <a:pt x="1092137" y="2340388"/>
                  </a:cubicBezTo>
                  <a:cubicBezTo>
                    <a:pt x="1062514" y="2340388"/>
                    <a:pt x="1038511" y="2364391"/>
                    <a:pt x="1038511" y="2394014"/>
                  </a:cubicBezTo>
                  <a:lnTo>
                    <a:pt x="1038511" y="2795016"/>
                  </a:lnTo>
                  <a:lnTo>
                    <a:pt x="839343" y="2795016"/>
                  </a:lnTo>
                  <a:lnTo>
                    <a:pt x="839343" y="1540478"/>
                  </a:lnTo>
                  <a:lnTo>
                    <a:pt x="1038606" y="1540478"/>
                  </a:lnTo>
                  <a:lnTo>
                    <a:pt x="1038606" y="2143982"/>
                  </a:lnTo>
                  <a:cubicBezTo>
                    <a:pt x="1038606" y="2173605"/>
                    <a:pt x="1062609" y="2197608"/>
                    <a:pt x="1092232" y="2197608"/>
                  </a:cubicBezTo>
                  <a:cubicBezTo>
                    <a:pt x="1121855" y="2197608"/>
                    <a:pt x="1145858" y="2173605"/>
                    <a:pt x="1145858" y="2143982"/>
                  </a:cubicBezTo>
                  <a:lnTo>
                    <a:pt x="1145858" y="1512856"/>
                  </a:lnTo>
                  <a:cubicBezTo>
                    <a:pt x="1145858" y="1468946"/>
                    <a:pt x="1110139" y="1433322"/>
                    <a:pt x="1066324" y="1433322"/>
                  </a:cubicBezTo>
                  <a:lnTo>
                    <a:pt x="811816" y="1433322"/>
                  </a:lnTo>
                  <a:cubicBezTo>
                    <a:pt x="767906" y="1433322"/>
                    <a:pt x="732187" y="1469041"/>
                    <a:pt x="732187" y="1512856"/>
                  </a:cubicBezTo>
                  <a:lnTo>
                    <a:pt x="732187" y="2795016"/>
                  </a:lnTo>
                  <a:lnTo>
                    <a:pt x="612648" y="2795016"/>
                  </a:lnTo>
                  <a:lnTo>
                    <a:pt x="612648" y="992696"/>
                  </a:lnTo>
                  <a:cubicBezTo>
                    <a:pt x="612648" y="948785"/>
                    <a:pt x="576929" y="913162"/>
                    <a:pt x="533114" y="913162"/>
                  </a:cubicBezTo>
                  <a:lnTo>
                    <a:pt x="278702" y="913162"/>
                  </a:lnTo>
                  <a:cubicBezTo>
                    <a:pt x="234791" y="913162"/>
                    <a:pt x="199073" y="948881"/>
                    <a:pt x="199073" y="992696"/>
                  </a:cubicBezTo>
                  <a:lnTo>
                    <a:pt x="199073" y="2795016"/>
                  </a:lnTo>
                  <a:lnTo>
                    <a:pt x="53626" y="2795016"/>
                  </a:lnTo>
                  <a:cubicBezTo>
                    <a:pt x="24003" y="2795016"/>
                    <a:pt x="0" y="2819019"/>
                    <a:pt x="0" y="2848642"/>
                  </a:cubicBezTo>
                  <a:cubicBezTo>
                    <a:pt x="0" y="2878265"/>
                    <a:pt x="24003" y="2902267"/>
                    <a:pt x="53626" y="2902267"/>
                  </a:cubicBezTo>
                  <a:lnTo>
                    <a:pt x="2357628" y="2902267"/>
                  </a:lnTo>
                  <a:cubicBezTo>
                    <a:pt x="2387251" y="2902267"/>
                    <a:pt x="2411254" y="2878265"/>
                    <a:pt x="2411254" y="2848642"/>
                  </a:cubicBezTo>
                  <a:cubicBezTo>
                    <a:pt x="2411254" y="2819019"/>
                    <a:pt x="2387251" y="2795016"/>
                    <a:pt x="2357628" y="2795016"/>
                  </a:cubicBezTo>
                  <a:lnTo>
                    <a:pt x="2211991" y="2795016"/>
                  </a:lnTo>
                  <a:lnTo>
                    <a:pt x="2211991" y="1806131"/>
                  </a:lnTo>
                  <a:cubicBezTo>
                    <a:pt x="2315909" y="1781747"/>
                    <a:pt x="2412778" y="1738884"/>
                    <a:pt x="2498979" y="1681067"/>
                  </a:cubicBezTo>
                  <a:lnTo>
                    <a:pt x="2673477" y="1855661"/>
                  </a:lnTo>
                  <a:cubicBezTo>
                    <a:pt x="2647379" y="1893380"/>
                    <a:pt x="2650998" y="1945672"/>
                    <a:pt x="2684526" y="1979200"/>
                  </a:cubicBezTo>
                  <a:lnTo>
                    <a:pt x="3252121" y="2546795"/>
                  </a:lnTo>
                  <a:cubicBezTo>
                    <a:pt x="3283458" y="2578132"/>
                    <a:pt x="3324606" y="2593753"/>
                    <a:pt x="3365754" y="2593753"/>
                  </a:cubicBezTo>
                  <a:cubicBezTo>
                    <a:pt x="3406902" y="2593753"/>
                    <a:pt x="3448050" y="2578132"/>
                    <a:pt x="3479387" y="2546795"/>
                  </a:cubicBezTo>
                  <a:lnTo>
                    <a:pt x="3610451" y="2415731"/>
                  </a:lnTo>
                  <a:cubicBezTo>
                    <a:pt x="3640836" y="2385346"/>
                    <a:pt x="3657505" y="2344960"/>
                    <a:pt x="3657505" y="2302097"/>
                  </a:cubicBezTo>
                  <a:cubicBezTo>
                    <a:pt x="3657505" y="2259235"/>
                    <a:pt x="3640931" y="2218658"/>
                    <a:pt x="3610547" y="2188369"/>
                  </a:cubicBezTo>
                  <a:lnTo>
                    <a:pt x="3610547" y="2188369"/>
                  </a:lnTo>
                  <a:close/>
                  <a:moveTo>
                    <a:pt x="505492" y="2795016"/>
                  </a:moveTo>
                  <a:lnTo>
                    <a:pt x="306324" y="2795016"/>
                  </a:lnTo>
                  <a:lnTo>
                    <a:pt x="306324" y="1020318"/>
                  </a:lnTo>
                  <a:lnTo>
                    <a:pt x="505587" y="1020318"/>
                  </a:lnTo>
                  <a:lnTo>
                    <a:pt x="505587" y="2795016"/>
                  </a:lnTo>
                  <a:close/>
                  <a:moveTo>
                    <a:pt x="1571720" y="2795016"/>
                  </a:moveTo>
                  <a:lnTo>
                    <a:pt x="1372553" y="2795016"/>
                  </a:lnTo>
                  <a:lnTo>
                    <a:pt x="1372553" y="2000726"/>
                  </a:lnTo>
                  <a:lnTo>
                    <a:pt x="1571720" y="2000726"/>
                  </a:lnTo>
                  <a:lnTo>
                    <a:pt x="1571720" y="2795016"/>
                  </a:lnTo>
                  <a:close/>
                  <a:moveTo>
                    <a:pt x="306324" y="531781"/>
                  </a:moveTo>
                  <a:lnTo>
                    <a:pt x="306324" y="107061"/>
                  </a:lnTo>
                  <a:lnTo>
                    <a:pt x="1592199" y="107061"/>
                  </a:lnTo>
                  <a:lnTo>
                    <a:pt x="1592199" y="531781"/>
                  </a:lnTo>
                  <a:lnTo>
                    <a:pt x="306324" y="531781"/>
                  </a:lnTo>
                  <a:close/>
                  <a:moveTo>
                    <a:pt x="2104835" y="2795016"/>
                  </a:moveTo>
                  <a:lnTo>
                    <a:pt x="1905667" y="2795016"/>
                  </a:lnTo>
                  <a:lnTo>
                    <a:pt x="1905667" y="1822895"/>
                  </a:lnTo>
                  <a:cubicBezTo>
                    <a:pt x="1940433" y="1827086"/>
                    <a:pt x="1975771" y="1829276"/>
                    <a:pt x="2011585" y="1829276"/>
                  </a:cubicBezTo>
                  <a:cubicBezTo>
                    <a:pt x="2043113" y="1829276"/>
                    <a:pt x="2074259" y="1827562"/>
                    <a:pt x="2104930" y="1824228"/>
                  </a:cubicBezTo>
                  <a:lnTo>
                    <a:pt x="2104930" y="2795016"/>
                  </a:lnTo>
                  <a:close/>
                  <a:moveTo>
                    <a:pt x="2011489" y="1722120"/>
                  </a:moveTo>
                  <a:cubicBezTo>
                    <a:pt x="1586960" y="1722120"/>
                    <a:pt x="1241679" y="1376744"/>
                    <a:pt x="1241679" y="952310"/>
                  </a:cubicBezTo>
                  <a:cubicBezTo>
                    <a:pt x="1241679" y="840772"/>
                    <a:pt x="1265587" y="734759"/>
                    <a:pt x="1308449" y="638937"/>
                  </a:cubicBezTo>
                  <a:lnTo>
                    <a:pt x="1431703" y="638937"/>
                  </a:lnTo>
                  <a:cubicBezTo>
                    <a:pt x="1381125" y="732187"/>
                    <a:pt x="1352264" y="838962"/>
                    <a:pt x="1352264" y="952310"/>
                  </a:cubicBezTo>
                  <a:cubicBezTo>
                    <a:pt x="1352264" y="1315879"/>
                    <a:pt x="1648016" y="1611630"/>
                    <a:pt x="2011585" y="1611630"/>
                  </a:cubicBezTo>
                  <a:cubicBezTo>
                    <a:pt x="2324195" y="1611630"/>
                    <a:pt x="2595944" y="1389412"/>
                    <a:pt x="2657856" y="1083088"/>
                  </a:cubicBezTo>
                  <a:cubicBezTo>
                    <a:pt x="2663762" y="1054132"/>
                    <a:pt x="2644997" y="1025843"/>
                    <a:pt x="2615946" y="1019937"/>
                  </a:cubicBezTo>
                  <a:cubicBezTo>
                    <a:pt x="2586895" y="1014031"/>
                    <a:pt x="2558701" y="1032891"/>
                    <a:pt x="2552795" y="1061847"/>
                  </a:cubicBezTo>
                  <a:cubicBezTo>
                    <a:pt x="2500979" y="1318355"/>
                    <a:pt x="2273332" y="1504474"/>
                    <a:pt x="2011585" y="1504474"/>
                  </a:cubicBezTo>
                  <a:cubicBezTo>
                    <a:pt x="1707166" y="1504474"/>
                    <a:pt x="1459421" y="1256824"/>
                    <a:pt x="1459421" y="952310"/>
                  </a:cubicBezTo>
                  <a:cubicBezTo>
                    <a:pt x="1459421" y="836009"/>
                    <a:pt x="1495711" y="727996"/>
                    <a:pt x="1557433" y="638937"/>
                  </a:cubicBezTo>
                  <a:lnTo>
                    <a:pt x="1624393" y="638937"/>
                  </a:lnTo>
                  <a:cubicBezTo>
                    <a:pt x="1665732" y="638937"/>
                    <a:pt x="1699451" y="605314"/>
                    <a:pt x="1699451" y="563880"/>
                  </a:cubicBezTo>
                  <a:lnTo>
                    <a:pt x="1699451" y="497300"/>
                  </a:lnTo>
                  <a:cubicBezTo>
                    <a:pt x="1788319" y="436055"/>
                    <a:pt x="1895856" y="400050"/>
                    <a:pt x="2011680" y="400050"/>
                  </a:cubicBezTo>
                  <a:cubicBezTo>
                    <a:pt x="2268950" y="400050"/>
                    <a:pt x="2495741" y="582454"/>
                    <a:pt x="2550890" y="833819"/>
                  </a:cubicBezTo>
                  <a:cubicBezTo>
                    <a:pt x="2557177" y="862679"/>
                    <a:pt x="2585752" y="880967"/>
                    <a:pt x="2614708" y="874681"/>
                  </a:cubicBezTo>
                  <a:cubicBezTo>
                    <a:pt x="2643664" y="868394"/>
                    <a:pt x="2661857" y="839819"/>
                    <a:pt x="2655570" y="810863"/>
                  </a:cubicBezTo>
                  <a:cubicBezTo>
                    <a:pt x="2623852" y="666464"/>
                    <a:pt x="2542889" y="535019"/>
                    <a:pt x="2427542" y="441008"/>
                  </a:cubicBezTo>
                  <a:cubicBezTo>
                    <a:pt x="2310384" y="345567"/>
                    <a:pt x="2162747" y="292989"/>
                    <a:pt x="2011680" y="292989"/>
                  </a:cubicBezTo>
                  <a:cubicBezTo>
                    <a:pt x="1898809" y="292989"/>
                    <a:pt x="1792510" y="321564"/>
                    <a:pt x="1699451" y="371856"/>
                  </a:cubicBezTo>
                  <a:lnTo>
                    <a:pt x="1699451" y="248698"/>
                  </a:lnTo>
                  <a:cubicBezTo>
                    <a:pt x="1794986" y="206216"/>
                    <a:pt x="1900618" y="182404"/>
                    <a:pt x="2011680" y="182404"/>
                  </a:cubicBezTo>
                  <a:cubicBezTo>
                    <a:pt x="2436209" y="182404"/>
                    <a:pt x="2781586" y="527780"/>
                    <a:pt x="2781586" y="952310"/>
                  </a:cubicBezTo>
                  <a:cubicBezTo>
                    <a:pt x="2781395" y="1376744"/>
                    <a:pt x="2436019" y="1722120"/>
                    <a:pt x="2011489" y="1722120"/>
                  </a:cubicBezTo>
                  <a:lnTo>
                    <a:pt x="2011489" y="1722120"/>
                  </a:lnTo>
                  <a:close/>
                  <a:moveTo>
                    <a:pt x="2584895" y="1615440"/>
                  </a:moveTo>
                  <a:cubicBezTo>
                    <a:pt x="2616994" y="1587722"/>
                    <a:pt x="2646998" y="1557719"/>
                    <a:pt x="2674715" y="1525619"/>
                  </a:cubicBezTo>
                  <a:lnTo>
                    <a:pt x="2837974" y="1688878"/>
                  </a:lnTo>
                  <a:lnTo>
                    <a:pt x="2748153" y="1778699"/>
                  </a:lnTo>
                  <a:lnTo>
                    <a:pt x="2584895" y="1615440"/>
                  </a:ln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微软雅黑" panose="020B0503020204020204" pitchFamily="34" charset="-122"/>
                <a:ea typeface="微软雅黑" panose="020B0503020204020204" pitchFamily="34" charset="-122"/>
              </a:endParaRPr>
            </a:p>
          </p:txBody>
        </p:sp>
        <p:sp>
          <p:nvSpPr>
            <p:cNvPr id="82" name="任意多边形: 形状 81"/>
            <p:cNvSpPr/>
            <p:nvPr/>
          </p:nvSpPr>
          <p:spPr>
            <a:xfrm>
              <a:off x="5860732" y="2512314"/>
              <a:ext cx="835913" cy="835914"/>
            </a:xfrm>
            <a:custGeom>
              <a:avLst/>
              <a:gdLst>
                <a:gd name="connsiteX0" fmla="*/ 417957 w 835913"/>
                <a:gd name="connsiteY0" fmla="*/ 0 h 835914"/>
                <a:gd name="connsiteX1" fmla="*/ 0 w 835913"/>
                <a:gd name="connsiteY1" fmla="*/ 417957 h 835914"/>
                <a:gd name="connsiteX2" fmla="*/ 417957 w 835913"/>
                <a:gd name="connsiteY2" fmla="*/ 835914 h 835914"/>
                <a:gd name="connsiteX3" fmla="*/ 835914 w 835913"/>
                <a:gd name="connsiteY3" fmla="*/ 417957 h 835914"/>
                <a:gd name="connsiteX4" fmla="*/ 417957 w 835913"/>
                <a:gd name="connsiteY4" fmla="*/ 0 h 835914"/>
                <a:gd name="connsiteX5" fmla="*/ 417957 w 835913"/>
                <a:gd name="connsiteY5" fmla="*/ 0 h 835914"/>
                <a:gd name="connsiteX6" fmla="*/ 417957 w 835913"/>
                <a:gd name="connsiteY6" fmla="*/ 728758 h 835914"/>
                <a:gd name="connsiteX7" fmla="*/ 107156 w 835913"/>
                <a:gd name="connsiteY7" fmla="*/ 417957 h 835914"/>
                <a:gd name="connsiteX8" fmla="*/ 163544 w 835913"/>
                <a:gd name="connsiteY8" fmla="*/ 239649 h 835914"/>
                <a:gd name="connsiteX9" fmla="*/ 380047 w 835913"/>
                <a:gd name="connsiteY9" fmla="*/ 455866 h 835914"/>
                <a:gd name="connsiteX10" fmla="*/ 417862 w 835913"/>
                <a:gd name="connsiteY10" fmla="*/ 471487 h 835914"/>
                <a:gd name="connsiteX11" fmla="*/ 723995 w 835913"/>
                <a:gd name="connsiteY11" fmla="*/ 471487 h 835914"/>
                <a:gd name="connsiteX12" fmla="*/ 417957 w 835913"/>
                <a:gd name="connsiteY12" fmla="*/ 728758 h 835914"/>
                <a:gd name="connsiteX13" fmla="*/ 417957 w 835913"/>
                <a:gd name="connsiteY13" fmla="*/ 728758 h 835914"/>
                <a:gd name="connsiteX14" fmla="*/ 440150 w 835913"/>
                <a:gd name="connsiteY14" fmla="*/ 364331 h 835914"/>
                <a:gd name="connsiteX15" fmla="*/ 239363 w 835913"/>
                <a:gd name="connsiteY15" fmla="*/ 163830 h 835914"/>
                <a:gd name="connsiteX16" fmla="*/ 417957 w 835913"/>
                <a:gd name="connsiteY16" fmla="*/ 107156 h 835914"/>
                <a:gd name="connsiteX17" fmla="*/ 724091 w 835913"/>
                <a:gd name="connsiteY17" fmla="*/ 364331 h 835914"/>
                <a:gd name="connsiteX18" fmla="*/ 440150 w 835913"/>
                <a:gd name="connsiteY18" fmla="*/ 364331 h 8359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835913" h="835913">
                  <a:moveTo>
                    <a:pt x="417957" y="0"/>
                  </a:moveTo>
                  <a:cubicBezTo>
                    <a:pt x="187452" y="0"/>
                    <a:pt x="0" y="187452"/>
                    <a:pt x="0" y="417957"/>
                  </a:cubicBezTo>
                  <a:cubicBezTo>
                    <a:pt x="0" y="648462"/>
                    <a:pt x="187452" y="835914"/>
                    <a:pt x="417957" y="835914"/>
                  </a:cubicBezTo>
                  <a:cubicBezTo>
                    <a:pt x="648462" y="835914"/>
                    <a:pt x="835914" y="648462"/>
                    <a:pt x="835914" y="417957"/>
                  </a:cubicBezTo>
                  <a:cubicBezTo>
                    <a:pt x="836009" y="187452"/>
                    <a:pt x="648462" y="0"/>
                    <a:pt x="417957" y="0"/>
                  </a:cubicBezTo>
                  <a:lnTo>
                    <a:pt x="417957" y="0"/>
                  </a:lnTo>
                  <a:close/>
                  <a:moveTo>
                    <a:pt x="417957" y="728758"/>
                  </a:moveTo>
                  <a:cubicBezTo>
                    <a:pt x="246602" y="728758"/>
                    <a:pt x="107156" y="589312"/>
                    <a:pt x="107156" y="417957"/>
                  </a:cubicBezTo>
                  <a:cubicBezTo>
                    <a:pt x="107156" y="351663"/>
                    <a:pt x="128111" y="290227"/>
                    <a:pt x="163544" y="239649"/>
                  </a:cubicBezTo>
                  <a:lnTo>
                    <a:pt x="380047" y="455866"/>
                  </a:lnTo>
                  <a:cubicBezTo>
                    <a:pt x="390049" y="465868"/>
                    <a:pt x="403669" y="471487"/>
                    <a:pt x="417862" y="471487"/>
                  </a:cubicBezTo>
                  <a:lnTo>
                    <a:pt x="723995" y="471487"/>
                  </a:lnTo>
                  <a:cubicBezTo>
                    <a:pt x="698563" y="617411"/>
                    <a:pt x="571119" y="728758"/>
                    <a:pt x="417957" y="728758"/>
                  </a:cubicBezTo>
                  <a:lnTo>
                    <a:pt x="417957" y="728758"/>
                  </a:lnTo>
                  <a:close/>
                  <a:moveTo>
                    <a:pt x="440150" y="364331"/>
                  </a:moveTo>
                  <a:lnTo>
                    <a:pt x="239363" y="163830"/>
                  </a:lnTo>
                  <a:cubicBezTo>
                    <a:pt x="289941" y="128111"/>
                    <a:pt x="351568" y="107156"/>
                    <a:pt x="417957" y="107156"/>
                  </a:cubicBezTo>
                  <a:cubicBezTo>
                    <a:pt x="571024" y="107156"/>
                    <a:pt x="698563" y="218503"/>
                    <a:pt x="724091" y="364331"/>
                  </a:cubicBezTo>
                  <a:lnTo>
                    <a:pt x="440150" y="364331"/>
                  </a:ln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微软雅黑" panose="020B0503020204020204" pitchFamily="34" charset="-122"/>
                <a:ea typeface="微软雅黑" panose="020B0503020204020204" pitchFamily="34" charset="-122"/>
              </a:endParaRPr>
            </a:p>
          </p:txBody>
        </p:sp>
        <p:sp>
          <p:nvSpPr>
            <p:cNvPr id="83" name="任意多边形: 形状 82"/>
            <p:cNvSpPr/>
            <p:nvPr/>
          </p:nvSpPr>
          <p:spPr>
            <a:xfrm>
              <a:off x="4702016" y="2243804"/>
              <a:ext cx="285368" cy="107251"/>
            </a:xfrm>
            <a:custGeom>
              <a:avLst/>
              <a:gdLst>
                <a:gd name="connsiteX0" fmla="*/ 231743 w 285368"/>
                <a:gd name="connsiteY0" fmla="*/ 0 h 107251"/>
                <a:gd name="connsiteX1" fmla="*/ 53626 w 285368"/>
                <a:gd name="connsiteY1" fmla="*/ 0 h 107251"/>
                <a:gd name="connsiteX2" fmla="*/ 0 w 285368"/>
                <a:gd name="connsiteY2" fmla="*/ 53626 h 107251"/>
                <a:gd name="connsiteX3" fmla="*/ 53626 w 285368"/>
                <a:gd name="connsiteY3" fmla="*/ 107252 h 107251"/>
                <a:gd name="connsiteX4" fmla="*/ 231743 w 285368"/>
                <a:gd name="connsiteY4" fmla="*/ 107252 h 107251"/>
                <a:gd name="connsiteX5" fmla="*/ 285369 w 285368"/>
                <a:gd name="connsiteY5" fmla="*/ 53626 h 107251"/>
                <a:gd name="connsiteX6" fmla="*/ 231743 w 285368"/>
                <a:gd name="connsiteY6" fmla="*/ 0 h 107251"/>
                <a:gd name="connsiteX7" fmla="*/ 231743 w 285368"/>
                <a:gd name="connsiteY7" fmla="*/ 0 h 1072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85368" h="107251">
                  <a:moveTo>
                    <a:pt x="231743" y="0"/>
                  </a:moveTo>
                  <a:lnTo>
                    <a:pt x="53626" y="0"/>
                  </a:lnTo>
                  <a:cubicBezTo>
                    <a:pt x="24003" y="0"/>
                    <a:pt x="0" y="24003"/>
                    <a:pt x="0" y="53626"/>
                  </a:cubicBezTo>
                  <a:cubicBezTo>
                    <a:pt x="0" y="83248"/>
                    <a:pt x="24003" y="107252"/>
                    <a:pt x="53626" y="107252"/>
                  </a:cubicBezTo>
                  <a:lnTo>
                    <a:pt x="231743" y="107252"/>
                  </a:lnTo>
                  <a:cubicBezTo>
                    <a:pt x="261271" y="107252"/>
                    <a:pt x="285369" y="83248"/>
                    <a:pt x="285369" y="53626"/>
                  </a:cubicBezTo>
                  <a:cubicBezTo>
                    <a:pt x="285274" y="24003"/>
                    <a:pt x="261271" y="0"/>
                    <a:pt x="231743" y="0"/>
                  </a:cubicBezTo>
                  <a:lnTo>
                    <a:pt x="231743" y="0"/>
                  </a:ln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微软雅黑" panose="020B0503020204020204" pitchFamily="34" charset="-122"/>
                <a:ea typeface="微软雅黑" panose="020B0503020204020204" pitchFamily="34" charset="-122"/>
              </a:endParaRPr>
            </a:p>
          </p:txBody>
        </p:sp>
        <p:sp>
          <p:nvSpPr>
            <p:cNvPr id="84" name="任意多边形: 形状 83"/>
            <p:cNvSpPr/>
            <p:nvPr/>
          </p:nvSpPr>
          <p:spPr>
            <a:xfrm>
              <a:off x="5044916" y="2243804"/>
              <a:ext cx="685895" cy="107251"/>
            </a:xfrm>
            <a:custGeom>
              <a:avLst/>
              <a:gdLst>
                <a:gd name="connsiteX0" fmla="*/ 632270 w 685895"/>
                <a:gd name="connsiteY0" fmla="*/ 0 h 107251"/>
                <a:gd name="connsiteX1" fmla="*/ 53626 w 685895"/>
                <a:gd name="connsiteY1" fmla="*/ 0 h 107251"/>
                <a:gd name="connsiteX2" fmla="*/ 0 w 685895"/>
                <a:gd name="connsiteY2" fmla="*/ 53626 h 107251"/>
                <a:gd name="connsiteX3" fmla="*/ 53626 w 685895"/>
                <a:gd name="connsiteY3" fmla="*/ 107252 h 107251"/>
                <a:gd name="connsiteX4" fmla="*/ 632270 w 685895"/>
                <a:gd name="connsiteY4" fmla="*/ 107252 h 107251"/>
                <a:gd name="connsiteX5" fmla="*/ 685895 w 685895"/>
                <a:gd name="connsiteY5" fmla="*/ 53626 h 107251"/>
                <a:gd name="connsiteX6" fmla="*/ 632270 w 685895"/>
                <a:gd name="connsiteY6" fmla="*/ 0 h 107251"/>
                <a:gd name="connsiteX7" fmla="*/ 632270 w 685895"/>
                <a:gd name="connsiteY7" fmla="*/ 0 h 1072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85895" h="107251">
                  <a:moveTo>
                    <a:pt x="632270" y="0"/>
                  </a:moveTo>
                  <a:lnTo>
                    <a:pt x="53626" y="0"/>
                  </a:lnTo>
                  <a:cubicBezTo>
                    <a:pt x="24098" y="0"/>
                    <a:pt x="0" y="24003"/>
                    <a:pt x="0" y="53626"/>
                  </a:cubicBezTo>
                  <a:cubicBezTo>
                    <a:pt x="0" y="83248"/>
                    <a:pt x="24003" y="107252"/>
                    <a:pt x="53626" y="107252"/>
                  </a:cubicBezTo>
                  <a:lnTo>
                    <a:pt x="632270" y="107252"/>
                  </a:lnTo>
                  <a:cubicBezTo>
                    <a:pt x="661892" y="107252"/>
                    <a:pt x="685895" y="83248"/>
                    <a:pt x="685895" y="53626"/>
                  </a:cubicBezTo>
                  <a:cubicBezTo>
                    <a:pt x="685895" y="24003"/>
                    <a:pt x="661892" y="0"/>
                    <a:pt x="632270" y="0"/>
                  </a:cubicBezTo>
                  <a:lnTo>
                    <a:pt x="632270" y="0"/>
                  </a:ln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微软雅黑" panose="020B0503020204020204" pitchFamily="34" charset="-122"/>
                <a:ea typeface="微软雅黑" panose="020B0503020204020204" pitchFamily="34" charset="-122"/>
              </a:endParaRPr>
            </a:p>
          </p:txBody>
        </p:sp>
      </p:grpSp>
      <p:sp>
        <p:nvSpPr>
          <p:cNvPr id="88" name="文本框 87"/>
          <p:cNvSpPr txBox="1"/>
          <p:nvPr/>
        </p:nvSpPr>
        <p:spPr>
          <a:xfrm>
            <a:off x="6054222" y="3871968"/>
            <a:ext cx="3013967" cy="312778"/>
          </a:xfrm>
          <a:prstGeom prst="rect">
            <a:avLst/>
          </a:prstGeom>
          <a:noFill/>
        </p:spPr>
        <p:txBody>
          <a:bodyPr wrap="none" rtlCol="0">
            <a:spAutoFit/>
          </a:bodyPr>
          <a:lstStyle/>
          <a:p>
            <a:pPr>
              <a:lnSpc>
                <a:spcPct val="110000"/>
              </a:lnSpc>
            </a:pPr>
            <a:r>
              <a:rPr lang="zh-CN" altLang="en-US" sz="1400" b="1">
                <a:latin typeface="微软雅黑" panose="020B0503020204020204" pitchFamily="34" charset="-122"/>
                <a:ea typeface="微软雅黑" panose="020B0503020204020204" pitchFamily="34" charset="-122"/>
              </a:rPr>
              <a:t>先锋人群</a:t>
            </a:r>
            <a:r>
              <a:rPr lang="en-US" altLang="zh-CN" sz="1400" b="1">
                <a:latin typeface="微软雅黑" panose="020B0503020204020204" pitchFamily="34" charset="-122"/>
                <a:ea typeface="微软雅黑" panose="020B0503020204020204" pitchFamily="34" charset="-122"/>
              </a:rPr>
              <a:t>+</a:t>
            </a:r>
            <a:r>
              <a:rPr lang="zh-CN" altLang="en-US" sz="1400" b="1">
                <a:latin typeface="微软雅黑" panose="020B0503020204020204" pitchFamily="34" charset="-122"/>
                <a:ea typeface="微软雅黑" panose="020B0503020204020204" pitchFamily="34" charset="-122"/>
              </a:rPr>
              <a:t>消费偏好人群的深层应用</a:t>
            </a:r>
            <a:endParaRPr lang="zh-CN" altLang="en-US" sz="1400" b="1">
              <a:latin typeface="微软雅黑" panose="020B0503020204020204" pitchFamily="34" charset="-122"/>
              <a:ea typeface="微软雅黑" panose="020B0503020204020204" pitchFamily="34" charset="-122"/>
            </a:endParaRPr>
          </a:p>
        </p:txBody>
      </p:sp>
      <p:grpSp>
        <p:nvGrpSpPr>
          <p:cNvPr id="154" name="组合 153"/>
          <p:cNvGrpSpPr/>
          <p:nvPr/>
        </p:nvGrpSpPr>
        <p:grpSpPr>
          <a:xfrm>
            <a:off x="5850567" y="3558454"/>
            <a:ext cx="3389217" cy="312393"/>
            <a:chOff x="6373081" y="3191710"/>
            <a:chExt cx="3389217" cy="312393"/>
          </a:xfrm>
        </p:grpSpPr>
        <p:sp>
          <p:nvSpPr>
            <p:cNvPr id="87" name="文本框 86"/>
            <p:cNvSpPr txBox="1"/>
            <p:nvPr/>
          </p:nvSpPr>
          <p:spPr>
            <a:xfrm>
              <a:off x="6373081" y="3191710"/>
              <a:ext cx="902811" cy="312393"/>
            </a:xfrm>
            <a:prstGeom prst="rect">
              <a:avLst/>
            </a:prstGeom>
            <a:noFill/>
          </p:spPr>
          <p:txBody>
            <a:bodyPr wrap="none" rtlCol="0">
              <a:spAutoFit/>
            </a:bodyPr>
            <a:lstStyle/>
            <a:p>
              <a:pPr>
                <a:lnSpc>
                  <a:spcPct val="110000"/>
                </a:lnSpc>
              </a:pPr>
              <a:r>
                <a:rPr lang="zh-CN" altLang="en-US" sz="1400">
                  <a:latin typeface="微软雅黑" panose="020B0503020204020204" pitchFamily="34" charset="-122"/>
                  <a:ea typeface="微软雅黑" panose="020B0503020204020204" pitchFamily="34" charset="-122"/>
                </a:rPr>
                <a:t>产品创新</a:t>
              </a:r>
              <a:endParaRPr lang="zh-CN" altLang="en-US" sz="1400">
                <a:latin typeface="微软雅黑" panose="020B0503020204020204" pitchFamily="34" charset="-122"/>
                <a:ea typeface="微软雅黑" panose="020B0503020204020204" pitchFamily="34" charset="-122"/>
              </a:endParaRPr>
            </a:p>
          </p:txBody>
        </p:sp>
        <p:sp>
          <p:nvSpPr>
            <p:cNvPr id="89" name="文本框 88"/>
            <p:cNvSpPr txBox="1"/>
            <p:nvPr/>
          </p:nvSpPr>
          <p:spPr>
            <a:xfrm>
              <a:off x="7526516" y="3191710"/>
              <a:ext cx="902811" cy="312393"/>
            </a:xfrm>
            <a:prstGeom prst="rect">
              <a:avLst/>
            </a:prstGeom>
            <a:noFill/>
          </p:spPr>
          <p:txBody>
            <a:bodyPr wrap="none" rtlCol="0">
              <a:spAutoFit/>
            </a:bodyPr>
            <a:lstStyle/>
            <a:p>
              <a:pPr>
                <a:lnSpc>
                  <a:spcPct val="110000"/>
                </a:lnSpc>
              </a:pPr>
              <a:r>
                <a:rPr lang="zh-CN" altLang="en-US" sz="1400">
                  <a:latin typeface="微软雅黑" panose="020B0503020204020204" pitchFamily="34" charset="-122"/>
                  <a:ea typeface="微软雅黑" panose="020B0503020204020204" pitchFamily="34" charset="-122"/>
                </a:rPr>
                <a:t>人群拓新</a:t>
              </a:r>
              <a:endParaRPr lang="zh-CN" altLang="en-US" sz="1400">
                <a:latin typeface="微软雅黑" panose="020B0503020204020204" pitchFamily="34" charset="-122"/>
                <a:ea typeface="微软雅黑" panose="020B0503020204020204" pitchFamily="34" charset="-122"/>
              </a:endParaRPr>
            </a:p>
          </p:txBody>
        </p:sp>
        <p:sp>
          <p:nvSpPr>
            <p:cNvPr id="90" name="文本框 89"/>
            <p:cNvSpPr txBox="1"/>
            <p:nvPr/>
          </p:nvSpPr>
          <p:spPr>
            <a:xfrm>
              <a:off x="8679950" y="3191710"/>
              <a:ext cx="1082348" cy="312393"/>
            </a:xfrm>
            <a:prstGeom prst="rect">
              <a:avLst/>
            </a:prstGeom>
            <a:noFill/>
          </p:spPr>
          <p:txBody>
            <a:bodyPr wrap="none" rtlCol="0">
              <a:spAutoFit/>
            </a:bodyPr>
            <a:lstStyle/>
            <a:p>
              <a:pPr>
                <a:lnSpc>
                  <a:spcPct val="110000"/>
                </a:lnSpc>
              </a:pPr>
              <a:r>
                <a:rPr lang="zh-CN" altLang="en-US" sz="1400">
                  <a:latin typeface="微软雅黑" panose="020B0503020204020204" pitchFamily="34" charset="-122"/>
                  <a:ea typeface="微软雅黑" panose="020B0503020204020204" pitchFamily="34" charset="-122"/>
                </a:rPr>
                <a:t>忠诚度提升</a:t>
              </a:r>
              <a:endParaRPr lang="zh-CN" altLang="en-US" sz="1400">
                <a:latin typeface="微软雅黑" panose="020B0503020204020204" pitchFamily="34" charset="-122"/>
                <a:ea typeface="微软雅黑" panose="020B0503020204020204" pitchFamily="34" charset="-122"/>
              </a:endParaRPr>
            </a:p>
          </p:txBody>
        </p:sp>
      </p:grpSp>
      <p:cxnSp>
        <p:nvCxnSpPr>
          <p:cNvPr id="91" name="直接连接符 90"/>
          <p:cNvCxnSpPr/>
          <p:nvPr/>
        </p:nvCxnSpPr>
        <p:spPr>
          <a:xfrm flipH="1">
            <a:off x="6878690" y="3105612"/>
            <a:ext cx="0" cy="765235"/>
          </a:xfrm>
          <a:prstGeom prst="line">
            <a:avLst/>
          </a:prstGeom>
          <a:ln w="12700">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cxnSp>
        <p:nvCxnSpPr>
          <p:cNvPr id="92" name="直接连接符 91"/>
          <p:cNvCxnSpPr/>
          <p:nvPr/>
        </p:nvCxnSpPr>
        <p:spPr>
          <a:xfrm flipH="1">
            <a:off x="8032125" y="3105612"/>
            <a:ext cx="0" cy="765235"/>
          </a:xfrm>
          <a:prstGeom prst="line">
            <a:avLst/>
          </a:prstGeom>
          <a:ln w="12700">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grpSp>
        <p:nvGrpSpPr>
          <p:cNvPr id="122" name="图形 4"/>
          <p:cNvGrpSpPr/>
          <p:nvPr/>
        </p:nvGrpSpPr>
        <p:grpSpPr>
          <a:xfrm>
            <a:off x="6109188" y="3046801"/>
            <a:ext cx="413327" cy="389981"/>
            <a:chOff x="4267200" y="1703451"/>
            <a:chExt cx="3657695" cy="3451098"/>
          </a:xfrm>
          <a:solidFill>
            <a:schemeClr val="tx1"/>
          </a:solidFill>
        </p:grpSpPr>
        <p:sp>
          <p:nvSpPr>
            <p:cNvPr id="123" name="任意多边形: 形状 122"/>
            <p:cNvSpPr/>
            <p:nvPr/>
          </p:nvSpPr>
          <p:spPr>
            <a:xfrm>
              <a:off x="6042374" y="1703451"/>
              <a:ext cx="107156" cy="369665"/>
            </a:xfrm>
            <a:custGeom>
              <a:avLst/>
              <a:gdLst>
                <a:gd name="connsiteX0" fmla="*/ 53626 w 107156"/>
                <a:gd name="connsiteY0" fmla="*/ 369665 h 369665"/>
                <a:gd name="connsiteX1" fmla="*/ 107156 w 107156"/>
                <a:gd name="connsiteY1" fmla="*/ 316040 h 369665"/>
                <a:gd name="connsiteX2" fmla="*/ 107156 w 107156"/>
                <a:gd name="connsiteY2" fmla="*/ 53626 h 369665"/>
                <a:gd name="connsiteX3" fmla="*/ 53626 w 107156"/>
                <a:gd name="connsiteY3" fmla="*/ 0 h 369665"/>
                <a:gd name="connsiteX4" fmla="*/ 0 w 107156"/>
                <a:gd name="connsiteY4" fmla="*/ 53626 h 369665"/>
                <a:gd name="connsiteX5" fmla="*/ 0 w 107156"/>
                <a:gd name="connsiteY5" fmla="*/ 316040 h 369665"/>
                <a:gd name="connsiteX6" fmla="*/ 53626 w 107156"/>
                <a:gd name="connsiteY6" fmla="*/ 369665 h 369665"/>
                <a:gd name="connsiteX7" fmla="*/ 53626 w 107156"/>
                <a:gd name="connsiteY7" fmla="*/ 369665 h 3696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7156" h="369665">
                  <a:moveTo>
                    <a:pt x="53626" y="369665"/>
                  </a:moveTo>
                  <a:cubicBezTo>
                    <a:pt x="83153" y="369665"/>
                    <a:pt x="107156" y="345662"/>
                    <a:pt x="107156" y="316040"/>
                  </a:cubicBezTo>
                  <a:lnTo>
                    <a:pt x="107156" y="53626"/>
                  </a:lnTo>
                  <a:cubicBezTo>
                    <a:pt x="107156" y="24003"/>
                    <a:pt x="83153" y="0"/>
                    <a:pt x="53626" y="0"/>
                  </a:cubicBezTo>
                  <a:cubicBezTo>
                    <a:pt x="24003" y="0"/>
                    <a:pt x="0" y="24003"/>
                    <a:pt x="0" y="53626"/>
                  </a:cubicBezTo>
                  <a:lnTo>
                    <a:pt x="0" y="316040"/>
                  </a:lnTo>
                  <a:cubicBezTo>
                    <a:pt x="95" y="345662"/>
                    <a:pt x="24003" y="369665"/>
                    <a:pt x="53626" y="369665"/>
                  </a:cubicBezTo>
                  <a:lnTo>
                    <a:pt x="53626" y="369665"/>
                  </a:ln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微软雅黑" panose="020B0503020204020204" pitchFamily="34" charset="-122"/>
                <a:ea typeface="微软雅黑" panose="020B0503020204020204" pitchFamily="34" charset="-122"/>
              </a:endParaRPr>
            </a:p>
          </p:txBody>
        </p:sp>
        <p:sp>
          <p:nvSpPr>
            <p:cNvPr id="124" name="任意多边形: 形状 123"/>
            <p:cNvSpPr/>
            <p:nvPr/>
          </p:nvSpPr>
          <p:spPr>
            <a:xfrm>
              <a:off x="4801742" y="2943987"/>
              <a:ext cx="369665" cy="107251"/>
            </a:xfrm>
            <a:custGeom>
              <a:avLst/>
              <a:gdLst>
                <a:gd name="connsiteX0" fmla="*/ 53626 w 369665"/>
                <a:gd name="connsiteY0" fmla="*/ 107251 h 107251"/>
                <a:gd name="connsiteX1" fmla="*/ 316040 w 369665"/>
                <a:gd name="connsiteY1" fmla="*/ 107251 h 107251"/>
                <a:gd name="connsiteX2" fmla="*/ 369665 w 369665"/>
                <a:gd name="connsiteY2" fmla="*/ 53626 h 107251"/>
                <a:gd name="connsiteX3" fmla="*/ 316040 w 369665"/>
                <a:gd name="connsiteY3" fmla="*/ 0 h 107251"/>
                <a:gd name="connsiteX4" fmla="*/ 53626 w 369665"/>
                <a:gd name="connsiteY4" fmla="*/ 0 h 107251"/>
                <a:gd name="connsiteX5" fmla="*/ 0 w 369665"/>
                <a:gd name="connsiteY5" fmla="*/ 53626 h 107251"/>
                <a:gd name="connsiteX6" fmla="*/ 53626 w 369665"/>
                <a:gd name="connsiteY6" fmla="*/ 107251 h 107251"/>
                <a:gd name="connsiteX7" fmla="*/ 53626 w 369665"/>
                <a:gd name="connsiteY7" fmla="*/ 107251 h 1072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9665" h="107251">
                  <a:moveTo>
                    <a:pt x="53626" y="107251"/>
                  </a:moveTo>
                  <a:lnTo>
                    <a:pt x="316040" y="107251"/>
                  </a:lnTo>
                  <a:cubicBezTo>
                    <a:pt x="345662" y="107251"/>
                    <a:pt x="369665" y="83249"/>
                    <a:pt x="369665" y="53626"/>
                  </a:cubicBezTo>
                  <a:cubicBezTo>
                    <a:pt x="369665" y="24003"/>
                    <a:pt x="345662" y="0"/>
                    <a:pt x="316040" y="0"/>
                  </a:cubicBezTo>
                  <a:lnTo>
                    <a:pt x="53626" y="0"/>
                  </a:lnTo>
                  <a:cubicBezTo>
                    <a:pt x="24003" y="0"/>
                    <a:pt x="0" y="24003"/>
                    <a:pt x="0" y="53626"/>
                  </a:cubicBezTo>
                  <a:cubicBezTo>
                    <a:pt x="95" y="83249"/>
                    <a:pt x="24098" y="107251"/>
                    <a:pt x="53626" y="107251"/>
                  </a:cubicBezTo>
                  <a:lnTo>
                    <a:pt x="53626" y="107251"/>
                  </a:ln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微软雅黑" panose="020B0503020204020204" pitchFamily="34" charset="-122"/>
                <a:ea typeface="微软雅黑" panose="020B0503020204020204" pitchFamily="34" charset="-122"/>
              </a:endParaRPr>
            </a:p>
          </p:txBody>
        </p:sp>
        <p:sp>
          <p:nvSpPr>
            <p:cNvPr id="125" name="任意多边形: 形状 124"/>
            <p:cNvSpPr/>
            <p:nvPr/>
          </p:nvSpPr>
          <p:spPr>
            <a:xfrm>
              <a:off x="7020591" y="2943987"/>
              <a:ext cx="369665" cy="107251"/>
            </a:xfrm>
            <a:custGeom>
              <a:avLst/>
              <a:gdLst>
                <a:gd name="connsiteX0" fmla="*/ 53626 w 369665"/>
                <a:gd name="connsiteY0" fmla="*/ 107251 h 107251"/>
                <a:gd name="connsiteX1" fmla="*/ 316039 w 369665"/>
                <a:gd name="connsiteY1" fmla="*/ 107251 h 107251"/>
                <a:gd name="connsiteX2" fmla="*/ 369665 w 369665"/>
                <a:gd name="connsiteY2" fmla="*/ 53626 h 107251"/>
                <a:gd name="connsiteX3" fmla="*/ 316039 w 369665"/>
                <a:gd name="connsiteY3" fmla="*/ 0 h 107251"/>
                <a:gd name="connsiteX4" fmla="*/ 53626 w 369665"/>
                <a:gd name="connsiteY4" fmla="*/ 0 h 107251"/>
                <a:gd name="connsiteX5" fmla="*/ 0 w 369665"/>
                <a:gd name="connsiteY5" fmla="*/ 53626 h 107251"/>
                <a:gd name="connsiteX6" fmla="*/ 53626 w 369665"/>
                <a:gd name="connsiteY6" fmla="*/ 107251 h 107251"/>
                <a:gd name="connsiteX7" fmla="*/ 53626 w 369665"/>
                <a:gd name="connsiteY7" fmla="*/ 107251 h 1072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9665" h="107251">
                  <a:moveTo>
                    <a:pt x="53626" y="107251"/>
                  </a:moveTo>
                  <a:lnTo>
                    <a:pt x="316039" y="107251"/>
                  </a:lnTo>
                  <a:cubicBezTo>
                    <a:pt x="345662" y="107251"/>
                    <a:pt x="369665" y="83249"/>
                    <a:pt x="369665" y="53626"/>
                  </a:cubicBezTo>
                  <a:cubicBezTo>
                    <a:pt x="369665" y="24003"/>
                    <a:pt x="345662" y="0"/>
                    <a:pt x="316039" y="0"/>
                  </a:cubicBezTo>
                  <a:lnTo>
                    <a:pt x="53626" y="0"/>
                  </a:lnTo>
                  <a:cubicBezTo>
                    <a:pt x="24003" y="0"/>
                    <a:pt x="0" y="24003"/>
                    <a:pt x="0" y="53626"/>
                  </a:cubicBezTo>
                  <a:cubicBezTo>
                    <a:pt x="0" y="83249"/>
                    <a:pt x="24003" y="107251"/>
                    <a:pt x="53626" y="107251"/>
                  </a:cubicBezTo>
                  <a:lnTo>
                    <a:pt x="53626" y="107251"/>
                  </a:ln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微软雅黑" panose="020B0503020204020204" pitchFamily="34" charset="-122"/>
                <a:ea typeface="微软雅黑" panose="020B0503020204020204" pitchFamily="34" charset="-122"/>
              </a:endParaRPr>
            </a:p>
          </p:txBody>
        </p:sp>
        <p:sp>
          <p:nvSpPr>
            <p:cNvPr id="126" name="任意多边形: 形状 125"/>
            <p:cNvSpPr/>
            <p:nvPr/>
          </p:nvSpPr>
          <p:spPr>
            <a:xfrm>
              <a:off x="6734175" y="2066925"/>
              <a:ext cx="292703" cy="292703"/>
            </a:xfrm>
            <a:custGeom>
              <a:avLst/>
              <a:gdLst>
                <a:gd name="connsiteX0" fmla="*/ 53530 w 292703"/>
                <a:gd name="connsiteY0" fmla="*/ 292703 h 292703"/>
                <a:gd name="connsiteX1" fmla="*/ 91440 w 292703"/>
                <a:gd name="connsiteY1" fmla="*/ 276987 h 292703"/>
                <a:gd name="connsiteX2" fmla="*/ 276987 w 292703"/>
                <a:gd name="connsiteY2" fmla="*/ 91440 h 292703"/>
                <a:gd name="connsiteX3" fmla="*/ 276987 w 292703"/>
                <a:gd name="connsiteY3" fmla="*/ 15716 h 292703"/>
                <a:gd name="connsiteX4" fmla="*/ 201263 w 292703"/>
                <a:gd name="connsiteY4" fmla="*/ 15716 h 292703"/>
                <a:gd name="connsiteX5" fmla="*/ 15716 w 292703"/>
                <a:gd name="connsiteY5" fmla="*/ 201263 h 292703"/>
                <a:gd name="connsiteX6" fmla="*/ 15716 w 292703"/>
                <a:gd name="connsiteY6" fmla="*/ 276987 h 292703"/>
                <a:gd name="connsiteX7" fmla="*/ 53530 w 292703"/>
                <a:gd name="connsiteY7" fmla="*/ 292703 h 292703"/>
                <a:gd name="connsiteX8" fmla="*/ 53530 w 292703"/>
                <a:gd name="connsiteY8" fmla="*/ 292703 h 2927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92703" h="292703">
                  <a:moveTo>
                    <a:pt x="53530" y="292703"/>
                  </a:moveTo>
                  <a:cubicBezTo>
                    <a:pt x="67246" y="292703"/>
                    <a:pt x="80962" y="287465"/>
                    <a:pt x="91440" y="276987"/>
                  </a:cubicBezTo>
                  <a:lnTo>
                    <a:pt x="276987" y="91440"/>
                  </a:lnTo>
                  <a:cubicBezTo>
                    <a:pt x="297942" y="70485"/>
                    <a:pt x="297942" y="36576"/>
                    <a:pt x="276987" y="15716"/>
                  </a:cubicBezTo>
                  <a:cubicBezTo>
                    <a:pt x="256032" y="-5239"/>
                    <a:pt x="222123" y="-5239"/>
                    <a:pt x="201263" y="15716"/>
                  </a:cubicBezTo>
                  <a:lnTo>
                    <a:pt x="15716" y="201263"/>
                  </a:lnTo>
                  <a:cubicBezTo>
                    <a:pt x="-5239" y="222218"/>
                    <a:pt x="-5239" y="256127"/>
                    <a:pt x="15716" y="276987"/>
                  </a:cubicBezTo>
                  <a:cubicBezTo>
                    <a:pt x="26098" y="287465"/>
                    <a:pt x="39814" y="292703"/>
                    <a:pt x="53530" y="292703"/>
                  </a:cubicBezTo>
                  <a:lnTo>
                    <a:pt x="53530" y="292703"/>
                  </a:ln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微软雅黑" panose="020B0503020204020204" pitchFamily="34" charset="-122"/>
                <a:ea typeface="微软雅黑" panose="020B0503020204020204" pitchFamily="34" charset="-122"/>
              </a:endParaRPr>
            </a:p>
          </p:txBody>
        </p:sp>
        <p:sp>
          <p:nvSpPr>
            <p:cNvPr id="127" name="任意多边形: 形状 126"/>
            <p:cNvSpPr/>
            <p:nvPr/>
          </p:nvSpPr>
          <p:spPr>
            <a:xfrm>
              <a:off x="5165312" y="2066925"/>
              <a:ext cx="292703" cy="292703"/>
            </a:xfrm>
            <a:custGeom>
              <a:avLst/>
              <a:gdLst>
                <a:gd name="connsiteX0" fmla="*/ 201168 w 292703"/>
                <a:gd name="connsiteY0" fmla="*/ 276987 h 292703"/>
                <a:gd name="connsiteX1" fmla="*/ 239078 w 292703"/>
                <a:gd name="connsiteY1" fmla="*/ 292703 h 292703"/>
                <a:gd name="connsiteX2" fmla="*/ 276987 w 292703"/>
                <a:gd name="connsiteY2" fmla="*/ 276987 h 292703"/>
                <a:gd name="connsiteX3" fmla="*/ 276987 w 292703"/>
                <a:gd name="connsiteY3" fmla="*/ 201263 h 292703"/>
                <a:gd name="connsiteX4" fmla="*/ 91440 w 292703"/>
                <a:gd name="connsiteY4" fmla="*/ 15716 h 292703"/>
                <a:gd name="connsiteX5" fmla="*/ 15716 w 292703"/>
                <a:gd name="connsiteY5" fmla="*/ 15716 h 292703"/>
                <a:gd name="connsiteX6" fmla="*/ 15716 w 292703"/>
                <a:gd name="connsiteY6" fmla="*/ 91440 h 292703"/>
                <a:gd name="connsiteX7" fmla="*/ 201168 w 292703"/>
                <a:gd name="connsiteY7" fmla="*/ 276987 h 2927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2703" h="292703">
                  <a:moveTo>
                    <a:pt x="201168" y="276987"/>
                  </a:moveTo>
                  <a:cubicBezTo>
                    <a:pt x="211646" y="287465"/>
                    <a:pt x="225361" y="292703"/>
                    <a:pt x="239078" y="292703"/>
                  </a:cubicBezTo>
                  <a:cubicBezTo>
                    <a:pt x="252794" y="292703"/>
                    <a:pt x="266509" y="287465"/>
                    <a:pt x="276987" y="276987"/>
                  </a:cubicBezTo>
                  <a:cubicBezTo>
                    <a:pt x="297942" y="256032"/>
                    <a:pt x="297942" y="222123"/>
                    <a:pt x="276987" y="201263"/>
                  </a:cubicBezTo>
                  <a:lnTo>
                    <a:pt x="91440" y="15716"/>
                  </a:lnTo>
                  <a:cubicBezTo>
                    <a:pt x="70580" y="-5239"/>
                    <a:pt x="36576" y="-5239"/>
                    <a:pt x="15716" y="15716"/>
                  </a:cubicBezTo>
                  <a:cubicBezTo>
                    <a:pt x="-5239" y="36671"/>
                    <a:pt x="-5239" y="70580"/>
                    <a:pt x="15716" y="91440"/>
                  </a:cubicBezTo>
                  <a:lnTo>
                    <a:pt x="201168" y="276987"/>
                  </a:ln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微软雅黑" panose="020B0503020204020204" pitchFamily="34" charset="-122"/>
                <a:ea typeface="微软雅黑" panose="020B0503020204020204" pitchFamily="34" charset="-122"/>
              </a:endParaRPr>
            </a:p>
          </p:txBody>
        </p:sp>
        <p:sp>
          <p:nvSpPr>
            <p:cNvPr id="128" name="任意多边形: 形状 127"/>
            <p:cNvSpPr/>
            <p:nvPr/>
          </p:nvSpPr>
          <p:spPr>
            <a:xfrm>
              <a:off x="4849367" y="4439697"/>
              <a:ext cx="664464" cy="107251"/>
            </a:xfrm>
            <a:custGeom>
              <a:avLst/>
              <a:gdLst>
                <a:gd name="connsiteX0" fmla="*/ 53626 w 664464"/>
                <a:gd name="connsiteY0" fmla="*/ 107252 h 107251"/>
                <a:gd name="connsiteX1" fmla="*/ 610838 w 664464"/>
                <a:gd name="connsiteY1" fmla="*/ 107252 h 107251"/>
                <a:gd name="connsiteX2" fmla="*/ 664464 w 664464"/>
                <a:gd name="connsiteY2" fmla="*/ 53626 h 107251"/>
                <a:gd name="connsiteX3" fmla="*/ 610838 w 664464"/>
                <a:gd name="connsiteY3" fmla="*/ 0 h 107251"/>
                <a:gd name="connsiteX4" fmla="*/ 53626 w 664464"/>
                <a:gd name="connsiteY4" fmla="*/ 0 h 107251"/>
                <a:gd name="connsiteX5" fmla="*/ 0 w 664464"/>
                <a:gd name="connsiteY5" fmla="*/ 53626 h 107251"/>
                <a:gd name="connsiteX6" fmla="*/ 53626 w 664464"/>
                <a:gd name="connsiteY6" fmla="*/ 107252 h 107251"/>
                <a:gd name="connsiteX7" fmla="*/ 53626 w 664464"/>
                <a:gd name="connsiteY7" fmla="*/ 107252 h 1072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64464" h="107251">
                  <a:moveTo>
                    <a:pt x="53626" y="107252"/>
                  </a:moveTo>
                  <a:lnTo>
                    <a:pt x="610838" y="107252"/>
                  </a:lnTo>
                  <a:cubicBezTo>
                    <a:pt x="640366" y="107252"/>
                    <a:pt x="664464" y="83249"/>
                    <a:pt x="664464" y="53626"/>
                  </a:cubicBezTo>
                  <a:cubicBezTo>
                    <a:pt x="664464" y="24003"/>
                    <a:pt x="640461" y="0"/>
                    <a:pt x="610838" y="0"/>
                  </a:cubicBezTo>
                  <a:lnTo>
                    <a:pt x="53626" y="0"/>
                  </a:lnTo>
                  <a:cubicBezTo>
                    <a:pt x="24098" y="0"/>
                    <a:pt x="0" y="24003"/>
                    <a:pt x="0" y="53626"/>
                  </a:cubicBezTo>
                  <a:cubicBezTo>
                    <a:pt x="0" y="83249"/>
                    <a:pt x="24003" y="107252"/>
                    <a:pt x="53626" y="107252"/>
                  </a:cubicBezTo>
                  <a:lnTo>
                    <a:pt x="53626" y="107252"/>
                  </a:ln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微软雅黑" panose="020B0503020204020204" pitchFamily="34" charset="-122"/>
                <a:ea typeface="微软雅黑" panose="020B0503020204020204" pitchFamily="34" charset="-122"/>
              </a:endParaRPr>
            </a:p>
          </p:txBody>
        </p:sp>
        <p:sp>
          <p:nvSpPr>
            <p:cNvPr id="129" name="任意多边形: 形状 128"/>
            <p:cNvSpPr/>
            <p:nvPr/>
          </p:nvSpPr>
          <p:spPr>
            <a:xfrm>
              <a:off x="4849367" y="4625625"/>
              <a:ext cx="664464" cy="107156"/>
            </a:xfrm>
            <a:custGeom>
              <a:avLst/>
              <a:gdLst>
                <a:gd name="connsiteX0" fmla="*/ 53626 w 664464"/>
                <a:gd name="connsiteY0" fmla="*/ 107156 h 107156"/>
                <a:gd name="connsiteX1" fmla="*/ 610838 w 664464"/>
                <a:gd name="connsiteY1" fmla="*/ 107156 h 107156"/>
                <a:gd name="connsiteX2" fmla="*/ 664464 w 664464"/>
                <a:gd name="connsiteY2" fmla="*/ 53530 h 107156"/>
                <a:gd name="connsiteX3" fmla="*/ 610838 w 664464"/>
                <a:gd name="connsiteY3" fmla="*/ 0 h 107156"/>
                <a:gd name="connsiteX4" fmla="*/ 53626 w 664464"/>
                <a:gd name="connsiteY4" fmla="*/ 0 h 107156"/>
                <a:gd name="connsiteX5" fmla="*/ 0 w 664464"/>
                <a:gd name="connsiteY5" fmla="*/ 53530 h 107156"/>
                <a:gd name="connsiteX6" fmla="*/ 53626 w 664464"/>
                <a:gd name="connsiteY6" fmla="*/ 107156 h 107156"/>
                <a:gd name="connsiteX7" fmla="*/ 53626 w 664464"/>
                <a:gd name="connsiteY7" fmla="*/ 107156 h 1071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64464" h="107156">
                  <a:moveTo>
                    <a:pt x="53626" y="107156"/>
                  </a:moveTo>
                  <a:lnTo>
                    <a:pt x="610838" y="107156"/>
                  </a:lnTo>
                  <a:cubicBezTo>
                    <a:pt x="640366" y="107156"/>
                    <a:pt x="664464" y="83153"/>
                    <a:pt x="664464" y="53530"/>
                  </a:cubicBezTo>
                  <a:cubicBezTo>
                    <a:pt x="664464" y="23908"/>
                    <a:pt x="640461" y="0"/>
                    <a:pt x="610838" y="0"/>
                  </a:cubicBezTo>
                  <a:lnTo>
                    <a:pt x="53626" y="0"/>
                  </a:lnTo>
                  <a:cubicBezTo>
                    <a:pt x="24098" y="0"/>
                    <a:pt x="0" y="24003"/>
                    <a:pt x="0" y="53530"/>
                  </a:cubicBezTo>
                  <a:cubicBezTo>
                    <a:pt x="0" y="83153"/>
                    <a:pt x="24003" y="107156"/>
                    <a:pt x="53626" y="107156"/>
                  </a:cubicBezTo>
                  <a:lnTo>
                    <a:pt x="53626" y="107156"/>
                  </a:ln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微软雅黑" panose="020B0503020204020204" pitchFamily="34" charset="-122"/>
                <a:ea typeface="微软雅黑" panose="020B0503020204020204" pitchFamily="34" charset="-122"/>
              </a:endParaRPr>
            </a:p>
          </p:txBody>
        </p:sp>
        <p:sp>
          <p:nvSpPr>
            <p:cNvPr id="130" name="任意多边形: 形状 129"/>
            <p:cNvSpPr/>
            <p:nvPr/>
          </p:nvSpPr>
          <p:spPr>
            <a:xfrm>
              <a:off x="4267200" y="2206020"/>
              <a:ext cx="3657695" cy="2948528"/>
            </a:xfrm>
            <a:custGeom>
              <a:avLst/>
              <a:gdLst>
                <a:gd name="connsiteX0" fmla="*/ 3096863 w 3657695"/>
                <a:gd name="connsiteY0" fmla="*/ 1826864 h 2948528"/>
                <a:gd name="connsiteX1" fmla="*/ 2991707 w 3657695"/>
                <a:gd name="connsiteY1" fmla="*/ 1826864 h 2948528"/>
                <a:gd name="connsiteX2" fmla="*/ 3026093 w 3657695"/>
                <a:gd name="connsiteY2" fmla="*/ 1593502 h 2948528"/>
                <a:gd name="connsiteX3" fmla="*/ 2606897 w 3657695"/>
                <a:gd name="connsiteY3" fmla="*/ 885604 h 2948528"/>
                <a:gd name="connsiteX4" fmla="*/ 2613374 w 3657695"/>
                <a:gd name="connsiteY4" fmla="*/ 784353 h 2948528"/>
                <a:gd name="connsiteX5" fmla="*/ 2477834 w 3657695"/>
                <a:gd name="connsiteY5" fmla="*/ 343536 h 2948528"/>
                <a:gd name="connsiteX6" fmla="*/ 2403443 w 3657695"/>
                <a:gd name="connsiteY6" fmla="*/ 329344 h 2948528"/>
                <a:gd name="connsiteX7" fmla="*/ 2389346 w 3657695"/>
                <a:gd name="connsiteY7" fmla="*/ 403830 h 2948528"/>
                <a:gd name="connsiteX8" fmla="*/ 2506313 w 3657695"/>
                <a:gd name="connsiteY8" fmla="*/ 784353 h 2948528"/>
                <a:gd name="connsiteX9" fmla="*/ 2310384 w 3657695"/>
                <a:gd name="connsiteY9" fmla="*/ 1260699 h 2948528"/>
                <a:gd name="connsiteX10" fmla="*/ 2091118 w 3657695"/>
                <a:gd name="connsiteY10" fmla="*/ 1594264 h 2948528"/>
                <a:gd name="connsiteX11" fmla="*/ 1882616 w 3657695"/>
                <a:gd name="connsiteY11" fmla="*/ 1594264 h 2948528"/>
                <a:gd name="connsiteX12" fmla="*/ 1882616 w 3657695"/>
                <a:gd name="connsiteY12" fmla="*/ 1258603 h 2948528"/>
                <a:gd name="connsiteX13" fmla="*/ 2306384 w 3657695"/>
                <a:gd name="connsiteY13" fmla="*/ 784353 h 2948528"/>
                <a:gd name="connsiteX14" fmla="*/ 1829086 w 3657695"/>
                <a:gd name="connsiteY14" fmla="*/ 306960 h 2948528"/>
                <a:gd name="connsiteX15" fmla="*/ 1351788 w 3657695"/>
                <a:gd name="connsiteY15" fmla="*/ 784353 h 2948528"/>
                <a:gd name="connsiteX16" fmla="*/ 1775555 w 3657695"/>
                <a:gd name="connsiteY16" fmla="*/ 1258603 h 2948528"/>
                <a:gd name="connsiteX17" fmla="*/ 1775555 w 3657695"/>
                <a:gd name="connsiteY17" fmla="*/ 1594264 h 2948528"/>
                <a:gd name="connsiteX18" fmla="*/ 1566863 w 3657695"/>
                <a:gd name="connsiteY18" fmla="*/ 1594264 h 2948528"/>
                <a:gd name="connsiteX19" fmla="*/ 1351598 w 3657695"/>
                <a:gd name="connsiteY19" fmla="*/ 1264604 h 2948528"/>
                <a:gd name="connsiteX20" fmla="*/ 1152049 w 3657695"/>
                <a:gd name="connsiteY20" fmla="*/ 765780 h 2948528"/>
                <a:gd name="connsiteX21" fmla="*/ 1351407 w 3657695"/>
                <a:gd name="connsiteY21" fmla="*/ 305532 h 2948528"/>
                <a:gd name="connsiteX22" fmla="*/ 1812227 w 3657695"/>
                <a:gd name="connsiteY22" fmla="*/ 107316 h 2948528"/>
                <a:gd name="connsiteX23" fmla="*/ 2228374 w 3657695"/>
                <a:gd name="connsiteY23" fmla="*/ 237237 h 2948528"/>
                <a:gd name="connsiteX24" fmla="*/ 2303240 w 3657695"/>
                <a:gd name="connsiteY24" fmla="*/ 225617 h 2948528"/>
                <a:gd name="connsiteX25" fmla="*/ 2291620 w 3657695"/>
                <a:gd name="connsiteY25" fmla="*/ 150750 h 2948528"/>
                <a:gd name="connsiteX26" fmla="*/ 1809655 w 3657695"/>
                <a:gd name="connsiteY26" fmla="*/ 255 h 2948528"/>
                <a:gd name="connsiteX27" fmla="*/ 1275779 w 3657695"/>
                <a:gd name="connsiteY27" fmla="*/ 229713 h 2948528"/>
                <a:gd name="connsiteX28" fmla="*/ 1044988 w 3657695"/>
                <a:gd name="connsiteY28" fmla="*/ 763017 h 2948528"/>
                <a:gd name="connsiteX29" fmla="*/ 1086803 w 3657695"/>
                <a:gd name="connsiteY29" fmla="*/ 1039718 h 2948528"/>
                <a:gd name="connsiteX30" fmla="*/ 631984 w 3657695"/>
                <a:gd name="connsiteY30" fmla="*/ 1675798 h 2948528"/>
                <a:gd name="connsiteX31" fmla="*/ 649129 w 3657695"/>
                <a:gd name="connsiteY31" fmla="*/ 1827055 h 2948528"/>
                <a:gd name="connsiteX32" fmla="*/ 561118 w 3657695"/>
                <a:gd name="connsiteY32" fmla="*/ 1827055 h 2948528"/>
                <a:gd name="connsiteX33" fmla="*/ 0 w 3657695"/>
                <a:gd name="connsiteY33" fmla="*/ 2387697 h 2948528"/>
                <a:gd name="connsiteX34" fmla="*/ 560737 w 3657695"/>
                <a:gd name="connsiteY34" fmla="*/ 2948529 h 2948528"/>
                <a:gd name="connsiteX35" fmla="*/ 986409 w 3657695"/>
                <a:gd name="connsiteY35" fmla="*/ 2948529 h 2948528"/>
                <a:gd name="connsiteX36" fmla="*/ 1040035 w 3657695"/>
                <a:gd name="connsiteY36" fmla="*/ 2894903 h 2948528"/>
                <a:gd name="connsiteX37" fmla="*/ 986409 w 3657695"/>
                <a:gd name="connsiteY37" fmla="*/ 2841277 h 2948528"/>
                <a:gd name="connsiteX38" fmla="*/ 560737 w 3657695"/>
                <a:gd name="connsiteY38" fmla="*/ 2841277 h 2948528"/>
                <a:gd name="connsiteX39" fmla="*/ 107156 w 3657695"/>
                <a:gd name="connsiteY39" fmla="*/ 2387601 h 2948528"/>
                <a:gd name="connsiteX40" fmla="*/ 560737 w 3657695"/>
                <a:gd name="connsiteY40" fmla="*/ 1933926 h 2948528"/>
                <a:gd name="connsiteX41" fmla="*/ 719995 w 3657695"/>
                <a:gd name="connsiteY41" fmla="*/ 1933926 h 2948528"/>
                <a:gd name="connsiteX42" fmla="*/ 763715 w 3657695"/>
                <a:gd name="connsiteY42" fmla="*/ 1911351 h 2948528"/>
                <a:gd name="connsiteX43" fmla="*/ 770573 w 3657695"/>
                <a:gd name="connsiteY43" fmla="*/ 1862583 h 2948528"/>
                <a:gd name="connsiteX44" fmla="*/ 738759 w 3657695"/>
                <a:gd name="connsiteY44" fmla="*/ 1675512 h 2948528"/>
                <a:gd name="connsiteX45" fmla="*/ 1128427 w 3657695"/>
                <a:gd name="connsiteY45" fmla="*/ 1138588 h 2948528"/>
                <a:gd name="connsiteX46" fmla="*/ 1275683 w 3657695"/>
                <a:gd name="connsiteY46" fmla="*/ 1340328 h 2948528"/>
                <a:gd name="connsiteX47" fmla="*/ 1462659 w 3657695"/>
                <a:gd name="connsiteY47" fmla="*/ 1623030 h 2948528"/>
                <a:gd name="connsiteX48" fmla="*/ 1377506 w 3657695"/>
                <a:gd name="connsiteY48" fmla="*/ 1778192 h 2948528"/>
                <a:gd name="connsiteX49" fmla="*/ 1431893 w 3657695"/>
                <a:gd name="connsiteY49" fmla="*/ 1908684 h 2948528"/>
                <a:gd name="connsiteX50" fmla="*/ 1377506 w 3657695"/>
                <a:gd name="connsiteY50" fmla="*/ 2039177 h 2948528"/>
                <a:gd name="connsiteX51" fmla="*/ 1546955 w 3657695"/>
                <a:gd name="connsiteY51" fmla="*/ 2222724 h 2948528"/>
                <a:gd name="connsiteX52" fmla="*/ 1566672 w 3657695"/>
                <a:gd name="connsiteY52" fmla="*/ 2314164 h 2948528"/>
                <a:gd name="connsiteX53" fmla="*/ 1829943 w 3657695"/>
                <a:gd name="connsiteY53" fmla="*/ 2526666 h 2948528"/>
                <a:gd name="connsiteX54" fmla="*/ 1977866 w 3657695"/>
                <a:gd name="connsiteY54" fmla="*/ 2481994 h 2948528"/>
                <a:gd name="connsiteX55" fmla="*/ 2360771 w 3657695"/>
                <a:gd name="connsiteY55" fmla="*/ 2676876 h 2948528"/>
                <a:gd name="connsiteX56" fmla="*/ 2817400 w 3657695"/>
                <a:gd name="connsiteY56" fmla="*/ 2330261 h 2948528"/>
                <a:gd name="connsiteX57" fmla="*/ 2780157 w 3657695"/>
                <a:gd name="connsiteY57" fmla="*/ 2264253 h 2948528"/>
                <a:gd name="connsiteX58" fmla="*/ 2714149 w 3657695"/>
                <a:gd name="connsiteY58" fmla="*/ 2301495 h 2948528"/>
                <a:gd name="connsiteX59" fmla="*/ 2360676 w 3657695"/>
                <a:gd name="connsiteY59" fmla="*/ 2569720 h 2948528"/>
                <a:gd name="connsiteX60" fmla="*/ 1993678 w 3657695"/>
                <a:gd name="connsiteY60" fmla="*/ 2202721 h 2948528"/>
                <a:gd name="connsiteX61" fmla="*/ 2360676 w 3657695"/>
                <a:gd name="connsiteY61" fmla="*/ 1835723 h 2948528"/>
                <a:gd name="connsiteX62" fmla="*/ 2707672 w 3657695"/>
                <a:gd name="connsiteY62" fmla="*/ 2083278 h 2948528"/>
                <a:gd name="connsiteX63" fmla="*/ 2775776 w 3657695"/>
                <a:gd name="connsiteY63" fmla="*/ 2116520 h 2948528"/>
                <a:gd name="connsiteX64" fmla="*/ 2809018 w 3657695"/>
                <a:gd name="connsiteY64" fmla="*/ 2048416 h 2948528"/>
                <a:gd name="connsiteX65" fmla="*/ 2360676 w 3657695"/>
                <a:gd name="connsiteY65" fmla="*/ 1728567 h 2948528"/>
                <a:gd name="connsiteX66" fmla="*/ 2275332 w 3657695"/>
                <a:gd name="connsiteY66" fmla="*/ 1736377 h 2948528"/>
                <a:gd name="connsiteX67" fmla="*/ 2194846 w 3657695"/>
                <a:gd name="connsiteY67" fmla="*/ 1622934 h 2948528"/>
                <a:gd name="connsiteX68" fmla="*/ 2386394 w 3657695"/>
                <a:gd name="connsiteY68" fmla="*/ 1335946 h 2948528"/>
                <a:gd name="connsiteX69" fmla="*/ 2584418 w 3657695"/>
                <a:gd name="connsiteY69" fmla="*/ 996380 h 2948528"/>
                <a:gd name="connsiteX70" fmla="*/ 2918936 w 3657695"/>
                <a:gd name="connsiteY70" fmla="*/ 1593407 h 2948528"/>
                <a:gd name="connsiteX71" fmla="*/ 2866263 w 3657695"/>
                <a:gd name="connsiteY71" fmla="*/ 1860012 h 2948528"/>
                <a:gd name="connsiteX72" fmla="*/ 2871311 w 3657695"/>
                <a:gd name="connsiteY72" fmla="*/ 1910208 h 2948528"/>
                <a:gd name="connsiteX73" fmla="*/ 2915888 w 3657695"/>
                <a:gd name="connsiteY73" fmla="*/ 1933926 h 2948528"/>
                <a:gd name="connsiteX74" fmla="*/ 3096959 w 3657695"/>
                <a:gd name="connsiteY74" fmla="*/ 1933926 h 2948528"/>
                <a:gd name="connsiteX75" fmla="*/ 3550634 w 3657695"/>
                <a:gd name="connsiteY75" fmla="*/ 2387601 h 2948528"/>
                <a:gd name="connsiteX76" fmla="*/ 3096959 w 3657695"/>
                <a:gd name="connsiteY76" fmla="*/ 2841277 h 2948528"/>
                <a:gd name="connsiteX77" fmla="*/ 1236536 w 3657695"/>
                <a:gd name="connsiteY77" fmla="*/ 2841277 h 2948528"/>
                <a:gd name="connsiteX78" fmla="*/ 1182910 w 3657695"/>
                <a:gd name="connsiteY78" fmla="*/ 2894903 h 2948528"/>
                <a:gd name="connsiteX79" fmla="*/ 1236536 w 3657695"/>
                <a:gd name="connsiteY79" fmla="*/ 2948529 h 2948528"/>
                <a:gd name="connsiteX80" fmla="*/ 3096863 w 3657695"/>
                <a:gd name="connsiteY80" fmla="*/ 2948529 h 2948528"/>
                <a:gd name="connsiteX81" fmla="*/ 3657695 w 3657695"/>
                <a:gd name="connsiteY81" fmla="*/ 2387697 h 2948528"/>
                <a:gd name="connsiteX82" fmla="*/ 3096863 w 3657695"/>
                <a:gd name="connsiteY82" fmla="*/ 1826864 h 2948528"/>
                <a:gd name="connsiteX83" fmla="*/ 3096863 w 3657695"/>
                <a:gd name="connsiteY83" fmla="*/ 1826864 h 2948528"/>
                <a:gd name="connsiteX84" fmla="*/ 1828800 w 3657695"/>
                <a:gd name="connsiteY84" fmla="*/ 915417 h 2948528"/>
                <a:gd name="connsiteX85" fmla="*/ 1697641 w 3657695"/>
                <a:gd name="connsiteY85" fmla="*/ 784353 h 2948528"/>
                <a:gd name="connsiteX86" fmla="*/ 1828800 w 3657695"/>
                <a:gd name="connsiteY86" fmla="*/ 653289 h 2948528"/>
                <a:gd name="connsiteX87" fmla="*/ 1959959 w 3657695"/>
                <a:gd name="connsiteY87" fmla="*/ 784353 h 2948528"/>
                <a:gd name="connsiteX88" fmla="*/ 1828800 w 3657695"/>
                <a:gd name="connsiteY88" fmla="*/ 915417 h 2948528"/>
                <a:gd name="connsiteX89" fmla="*/ 1828800 w 3657695"/>
                <a:gd name="connsiteY89" fmla="*/ 915417 h 2948528"/>
                <a:gd name="connsiteX90" fmla="*/ 1458659 w 3657695"/>
                <a:gd name="connsiteY90" fmla="*/ 784353 h 2948528"/>
                <a:gd name="connsiteX91" fmla="*/ 1828800 w 3657695"/>
                <a:gd name="connsiteY91" fmla="*/ 414117 h 2948528"/>
                <a:gd name="connsiteX92" fmla="*/ 2198942 w 3657695"/>
                <a:gd name="connsiteY92" fmla="*/ 784353 h 2948528"/>
                <a:gd name="connsiteX93" fmla="*/ 1882331 w 3657695"/>
                <a:gd name="connsiteY93" fmla="*/ 1150589 h 2948528"/>
                <a:gd name="connsiteX94" fmla="*/ 1882331 w 3657695"/>
                <a:gd name="connsiteY94" fmla="*/ 1016478 h 2948528"/>
                <a:gd name="connsiteX95" fmla="*/ 2067020 w 3657695"/>
                <a:gd name="connsiteY95" fmla="*/ 784353 h 2948528"/>
                <a:gd name="connsiteX96" fmla="*/ 1828705 w 3657695"/>
                <a:gd name="connsiteY96" fmla="*/ 546038 h 2948528"/>
                <a:gd name="connsiteX97" fmla="*/ 1590389 w 3657695"/>
                <a:gd name="connsiteY97" fmla="*/ 784353 h 2948528"/>
                <a:gd name="connsiteX98" fmla="*/ 1775079 w 3657695"/>
                <a:gd name="connsiteY98" fmla="*/ 1016478 h 2948528"/>
                <a:gd name="connsiteX99" fmla="*/ 1775079 w 3657695"/>
                <a:gd name="connsiteY99" fmla="*/ 1150589 h 2948528"/>
                <a:gd name="connsiteX100" fmla="*/ 1458659 w 3657695"/>
                <a:gd name="connsiteY100" fmla="*/ 784353 h 2948528"/>
                <a:gd name="connsiteX101" fmla="*/ 1458659 w 3657695"/>
                <a:gd name="connsiteY101" fmla="*/ 784353 h 2948528"/>
                <a:gd name="connsiteX102" fmla="*/ 1829943 w 3657695"/>
                <a:gd name="connsiteY102" fmla="*/ 2419605 h 2948528"/>
                <a:gd name="connsiteX103" fmla="*/ 1671447 w 3657695"/>
                <a:gd name="connsiteY103" fmla="*/ 2291685 h 2948528"/>
                <a:gd name="connsiteX104" fmla="*/ 1656683 w 3657695"/>
                <a:gd name="connsiteY104" fmla="*/ 2223486 h 2948528"/>
                <a:gd name="connsiteX105" fmla="*/ 1886998 w 3657695"/>
                <a:gd name="connsiteY105" fmla="*/ 2223486 h 2948528"/>
                <a:gd name="connsiteX106" fmla="*/ 1924526 w 3657695"/>
                <a:gd name="connsiteY106" fmla="*/ 2388840 h 2948528"/>
                <a:gd name="connsiteX107" fmla="*/ 1829943 w 3657695"/>
                <a:gd name="connsiteY107" fmla="*/ 2419605 h 2948528"/>
                <a:gd name="connsiteX108" fmla="*/ 1829943 w 3657695"/>
                <a:gd name="connsiteY108" fmla="*/ 2419605 h 2948528"/>
                <a:gd name="connsiteX109" fmla="*/ 1894523 w 3657695"/>
                <a:gd name="connsiteY109" fmla="*/ 2116234 h 2948528"/>
                <a:gd name="connsiteX110" fmla="*/ 1561624 w 3657695"/>
                <a:gd name="connsiteY110" fmla="*/ 2116234 h 2948528"/>
                <a:gd name="connsiteX111" fmla="*/ 1484662 w 3657695"/>
                <a:gd name="connsiteY111" fmla="*/ 2039272 h 2948528"/>
                <a:gd name="connsiteX112" fmla="*/ 1561624 w 3657695"/>
                <a:gd name="connsiteY112" fmla="*/ 1962310 h 2948528"/>
                <a:gd name="connsiteX113" fmla="*/ 1952244 w 3657695"/>
                <a:gd name="connsiteY113" fmla="*/ 1962310 h 2948528"/>
                <a:gd name="connsiteX114" fmla="*/ 1894523 w 3657695"/>
                <a:gd name="connsiteY114" fmla="*/ 2116234 h 2948528"/>
                <a:gd name="connsiteX115" fmla="*/ 1894523 w 3657695"/>
                <a:gd name="connsiteY115" fmla="*/ 2116234 h 2948528"/>
                <a:gd name="connsiteX116" fmla="*/ 2038636 w 3657695"/>
                <a:gd name="connsiteY116" fmla="*/ 1855249 h 2948528"/>
                <a:gd name="connsiteX117" fmla="*/ 1561624 w 3657695"/>
                <a:gd name="connsiteY117" fmla="*/ 1855249 h 2948528"/>
                <a:gd name="connsiteX118" fmla="*/ 1484662 w 3657695"/>
                <a:gd name="connsiteY118" fmla="*/ 1778287 h 2948528"/>
                <a:gd name="connsiteX119" fmla="*/ 1561624 w 3657695"/>
                <a:gd name="connsiteY119" fmla="*/ 1701325 h 2948528"/>
                <a:gd name="connsiteX120" fmla="*/ 2095976 w 3657695"/>
                <a:gd name="connsiteY120" fmla="*/ 1701325 h 2948528"/>
                <a:gd name="connsiteX121" fmla="*/ 2172176 w 3657695"/>
                <a:gd name="connsiteY121" fmla="*/ 1767810 h 2948528"/>
                <a:gd name="connsiteX122" fmla="*/ 2038636 w 3657695"/>
                <a:gd name="connsiteY122" fmla="*/ 1855249 h 2948528"/>
                <a:gd name="connsiteX123" fmla="*/ 2038636 w 3657695"/>
                <a:gd name="connsiteY123" fmla="*/ 1855249 h 2948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Lst>
              <a:rect l="l" t="t" r="r" b="b"/>
              <a:pathLst>
                <a:path w="3657695" h="2948528">
                  <a:moveTo>
                    <a:pt x="3096863" y="1826864"/>
                  </a:moveTo>
                  <a:lnTo>
                    <a:pt x="2991707" y="1826864"/>
                  </a:lnTo>
                  <a:cubicBezTo>
                    <a:pt x="3014472" y="1751427"/>
                    <a:pt x="3026093" y="1673226"/>
                    <a:pt x="3026093" y="1593502"/>
                  </a:cubicBezTo>
                  <a:cubicBezTo>
                    <a:pt x="3026093" y="1288893"/>
                    <a:pt x="2856548" y="1023145"/>
                    <a:pt x="2606897" y="885604"/>
                  </a:cubicBezTo>
                  <a:cubicBezTo>
                    <a:pt x="2611184" y="852267"/>
                    <a:pt x="2613374" y="818548"/>
                    <a:pt x="2613374" y="784353"/>
                  </a:cubicBezTo>
                  <a:cubicBezTo>
                    <a:pt x="2613374" y="626238"/>
                    <a:pt x="2566511" y="473743"/>
                    <a:pt x="2477834" y="343536"/>
                  </a:cubicBezTo>
                  <a:cubicBezTo>
                    <a:pt x="2461165" y="319057"/>
                    <a:pt x="2427923" y="312771"/>
                    <a:pt x="2403443" y="329344"/>
                  </a:cubicBezTo>
                  <a:cubicBezTo>
                    <a:pt x="2378964" y="346013"/>
                    <a:pt x="2372678" y="379350"/>
                    <a:pt x="2389346" y="403830"/>
                  </a:cubicBezTo>
                  <a:cubicBezTo>
                    <a:pt x="2465832" y="516225"/>
                    <a:pt x="2506313" y="647860"/>
                    <a:pt x="2506313" y="784353"/>
                  </a:cubicBezTo>
                  <a:cubicBezTo>
                    <a:pt x="2506313" y="963900"/>
                    <a:pt x="2436781" y="1133064"/>
                    <a:pt x="2310384" y="1260699"/>
                  </a:cubicBezTo>
                  <a:cubicBezTo>
                    <a:pt x="2213991" y="1358044"/>
                    <a:pt x="2138934" y="1472439"/>
                    <a:pt x="2091118" y="1594264"/>
                  </a:cubicBezTo>
                  <a:lnTo>
                    <a:pt x="1882616" y="1594264"/>
                  </a:lnTo>
                  <a:lnTo>
                    <a:pt x="1882616" y="1258603"/>
                  </a:lnTo>
                  <a:cubicBezTo>
                    <a:pt x="2120741" y="1231933"/>
                    <a:pt x="2306384" y="1029431"/>
                    <a:pt x="2306384" y="784353"/>
                  </a:cubicBezTo>
                  <a:cubicBezTo>
                    <a:pt x="2306384" y="521178"/>
                    <a:pt x="2092262" y="306960"/>
                    <a:pt x="1829086" y="306960"/>
                  </a:cubicBezTo>
                  <a:cubicBezTo>
                    <a:pt x="1565910" y="306960"/>
                    <a:pt x="1351788" y="521082"/>
                    <a:pt x="1351788" y="784353"/>
                  </a:cubicBezTo>
                  <a:cubicBezTo>
                    <a:pt x="1351788" y="1029431"/>
                    <a:pt x="1537526" y="1231933"/>
                    <a:pt x="1775555" y="1258603"/>
                  </a:cubicBezTo>
                  <a:lnTo>
                    <a:pt x="1775555" y="1594264"/>
                  </a:lnTo>
                  <a:lnTo>
                    <a:pt x="1566863" y="1594264"/>
                  </a:lnTo>
                  <a:cubicBezTo>
                    <a:pt x="1517904" y="1469772"/>
                    <a:pt x="1444181" y="1356615"/>
                    <a:pt x="1351598" y="1264604"/>
                  </a:cubicBezTo>
                  <a:cubicBezTo>
                    <a:pt x="1217867" y="1131635"/>
                    <a:pt x="1147001" y="954565"/>
                    <a:pt x="1152049" y="765780"/>
                  </a:cubicBezTo>
                  <a:cubicBezTo>
                    <a:pt x="1156621" y="592615"/>
                    <a:pt x="1227487" y="429166"/>
                    <a:pt x="1351407" y="305532"/>
                  </a:cubicBezTo>
                  <a:cubicBezTo>
                    <a:pt x="1475327" y="181897"/>
                    <a:pt x="1638967" y="111507"/>
                    <a:pt x="1812227" y="107316"/>
                  </a:cubicBezTo>
                  <a:cubicBezTo>
                    <a:pt x="1963293" y="103697"/>
                    <a:pt x="2107025" y="148559"/>
                    <a:pt x="2228374" y="237237"/>
                  </a:cubicBezTo>
                  <a:cubicBezTo>
                    <a:pt x="2252186" y="254668"/>
                    <a:pt x="2285714" y="249525"/>
                    <a:pt x="2303240" y="225617"/>
                  </a:cubicBezTo>
                  <a:cubicBezTo>
                    <a:pt x="2320671" y="201709"/>
                    <a:pt x="2315528" y="168181"/>
                    <a:pt x="2291620" y="150750"/>
                  </a:cubicBezTo>
                  <a:cubicBezTo>
                    <a:pt x="2151126" y="47975"/>
                    <a:pt x="1984248" y="-4126"/>
                    <a:pt x="1809655" y="255"/>
                  </a:cubicBezTo>
                  <a:cubicBezTo>
                    <a:pt x="1608868" y="5113"/>
                    <a:pt x="1419320" y="86647"/>
                    <a:pt x="1275779" y="229713"/>
                  </a:cubicBezTo>
                  <a:cubicBezTo>
                    <a:pt x="1132332" y="372778"/>
                    <a:pt x="1050322" y="562230"/>
                    <a:pt x="1044988" y="763017"/>
                  </a:cubicBezTo>
                  <a:cubicBezTo>
                    <a:pt x="1042416" y="858934"/>
                    <a:pt x="1056799" y="952184"/>
                    <a:pt x="1086803" y="1039718"/>
                  </a:cubicBezTo>
                  <a:cubicBezTo>
                    <a:pt x="822484" y="1130301"/>
                    <a:pt x="631984" y="1381190"/>
                    <a:pt x="631984" y="1675798"/>
                  </a:cubicBezTo>
                  <a:cubicBezTo>
                    <a:pt x="631984" y="1726947"/>
                    <a:pt x="637794" y="1777525"/>
                    <a:pt x="649129" y="1827055"/>
                  </a:cubicBezTo>
                  <a:lnTo>
                    <a:pt x="561118" y="1827055"/>
                  </a:lnTo>
                  <a:cubicBezTo>
                    <a:pt x="251555" y="1826864"/>
                    <a:pt x="0" y="2078420"/>
                    <a:pt x="0" y="2387697"/>
                  </a:cubicBezTo>
                  <a:cubicBezTo>
                    <a:pt x="0" y="2696973"/>
                    <a:pt x="251555" y="2948529"/>
                    <a:pt x="560737" y="2948529"/>
                  </a:cubicBezTo>
                  <a:lnTo>
                    <a:pt x="986409" y="2948529"/>
                  </a:lnTo>
                  <a:cubicBezTo>
                    <a:pt x="1016032" y="2948529"/>
                    <a:pt x="1040035" y="2924526"/>
                    <a:pt x="1040035" y="2894903"/>
                  </a:cubicBezTo>
                  <a:cubicBezTo>
                    <a:pt x="1040035" y="2865280"/>
                    <a:pt x="1016127" y="2841277"/>
                    <a:pt x="986409" y="2841277"/>
                  </a:cubicBezTo>
                  <a:lnTo>
                    <a:pt x="560737" y="2841277"/>
                  </a:lnTo>
                  <a:cubicBezTo>
                    <a:pt x="310610" y="2841277"/>
                    <a:pt x="107156" y="2637823"/>
                    <a:pt x="107156" y="2387601"/>
                  </a:cubicBezTo>
                  <a:cubicBezTo>
                    <a:pt x="107156" y="2137475"/>
                    <a:pt x="310610" y="1933926"/>
                    <a:pt x="560737" y="1933926"/>
                  </a:cubicBezTo>
                  <a:lnTo>
                    <a:pt x="719995" y="1933926"/>
                  </a:lnTo>
                  <a:cubicBezTo>
                    <a:pt x="737330" y="1933926"/>
                    <a:pt x="753713" y="1925544"/>
                    <a:pt x="763715" y="1911351"/>
                  </a:cubicBezTo>
                  <a:cubicBezTo>
                    <a:pt x="773716" y="1897159"/>
                    <a:pt x="776288" y="1879062"/>
                    <a:pt x="770573" y="1862583"/>
                  </a:cubicBezTo>
                  <a:cubicBezTo>
                    <a:pt x="749427" y="1802385"/>
                    <a:pt x="738759" y="1739425"/>
                    <a:pt x="738759" y="1675512"/>
                  </a:cubicBezTo>
                  <a:cubicBezTo>
                    <a:pt x="738759" y="1425195"/>
                    <a:pt x="902494" y="1212597"/>
                    <a:pt x="1128427" y="1138588"/>
                  </a:cubicBezTo>
                  <a:cubicBezTo>
                    <a:pt x="1165860" y="1212121"/>
                    <a:pt x="1215104" y="1280225"/>
                    <a:pt x="1275683" y="1340328"/>
                  </a:cubicBezTo>
                  <a:cubicBezTo>
                    <a:pt x="1355217" y="1419480"/>
                    <a:pt x="1419130" y="1516350"/>
                    <a:pt x="1462659" y="1623030"/>
                  </a:cubicBezTo>
                  <a:cubicBezTo>
                    <a:pt x="1411510" y="1655796"/>
                    <a:pt x="1377506" y="1713041"/>
                    <a:pt x="1377506" y="1778192"/>
                  </a:cubicBezTo>
                  <a:cubicBezTo>
                    <a:pt x="1377506" y="1829151"/>
                    <a:pt x="1398365" y="1875347"/>
                    <a:pt x="1431893" y="1908684"/>
                  </a:cubicBezTo>
                  <a:cubicBezTo>
                    <a:pt x="1398365" y="1942022"/>
                    <a:pt x="1377506" y="1988218"/>
                    <a:pt x="1377506" y="2039177"/>
                  </a:cubicBezTo>
                  <a:cubicBezTo>
                    <a:pt x="1377506" y="2135760"/>
                    <a:pt x="1452277" y="2215199"/>
                    <a:pt x="1546955" y="2222724"/>
                  </a:cubicBezTo>
                  <a:lnTo>
                    <a:pt x="1566672" y="2314164"/>
                  </a:lnTo>
                  <a:cubicBezTo>
                    <a:pt x="1593247" y="2437322"/>
                    <a:pt x="1703927" y="2526666"/>
                    <a:pt x="1829943" y="2526666"/>
                  </a:cubicBezTo>
                  <a:cubicBezTo>
                    <a:pt x="1883950" y="2526666"/>
                    <a:pt x="1935004" y="2510283"/>
                    <a:pt x="1977866" y="2481994"/>
                  </a:cubicBezTo>
                  <a:cubicBezTo>
                    <a:pt x="2064163" y="2600009"/>
                    <a:pt x="2203609" y="2676876"/>
                    <a:pt x="2360771" y="2676876"/>
                  </a:cubicBezTo>
                  <a:cubicBezTo>
                    <a:pt x="2572703" y="2676876"/>
                    <a:pt x="2760536" y="2534382"/>
                    <a:pt x="2817400" y="2330261"/>
                  </a:cubicBezTo>
                  <a:cubicBezTo>
                    <a:pt x="2825401" y="2301781"/>
                    <a:pt x="2808732" y="2272254"/>
                    <a:pt x="2780157" y="2264253"/>
                  </a:cubicBezTo>
                  <a:cubicBezTo>
                    <a:pt x="2751582" y="2256252"/>
                    <a:pt x="2722055" y="2272920"/>
                    <a:pt x="2714149" y="2301495"/>
                  </a:cubicBezTo>
                  <a:cubicBezTo>
                    <a:pt x="2670143" y="2459420"/>
                    <a:pt x="2524792" y="2569720"/>
                    <a:pt x="2360676" y="2569720"/>
                  </a:cubicBezTo>
                  <a:cubicBezTo>
                    <a:pt x="2158270" y="2569720"/>
                    <a:pt x="1993678" y="2405032"/>
                    <a:pt x="1993678" y="2202721"/>
                  </a:cubicBezTo>
                  <a:cubicBezTo>
                    <a:pt x="1993678" y="2000410"/>
                    <a:pt x="2158270" y="1835723"/>
                    <a:pt x="2360676" y="1835723"/>
                  </a:cubicBezTo>
                  <a:cubicBezTo>
                    <a:pt x="2517267" y="1835723"/>
                    <a:pt x="2656713" y="1935259"/>
                    <a:pt x="2707672" y="2083278"/>
                  </a:cubicBezTo>
                  <a:cubicBezTo>
                    <a:pt x="2717292" y="2111281"/>
                    <a:pt x="2747772" y="2126140"/>
                    <a:pt x="2775776" y="2116520"/>
                  </a:cubicBezTo>
                  <a:cubicBezTo>
                    <a:pt x="2803779" y="2106900"/>
                    <a:pt x="2818638" y="2076420"/>
                    <a:pt x="2809018" y="2048416"/>
                  </a:cubicBezTo>
                  <a:cubicBezTo>
                    <a:pt x="2743200" y="1857154"/>
                    <a:pt x="2562987" y="1728567"/>
                    <a:pt x="2360676" y="1728567"/>
                  </a:cubicBezTo>
                  <a:cubicBezTo>
                    <a:pt x="2331530" y="1728567"/>
                    <a:pt x="2303050" y="1731329"/>
                    <a:pt x="2275332" y="1736377"/>
                  </a:cubicBezTo>
                  <a:cubicBezTo>
                    <a:pt x="2264283" y="1688943"/>
                    <a:pt x="2234756" y="1648461"/>
                    <a:pt x="2194846" y="1622934"/>
                  </a:cubicBezTo>
                  <a:cubicBezTo>
                    <a:pt x="2237518" y="1518540"/>
                    <a:pt x="2302955" y="1420242"/>
                    <a:pt x="2386394" y="1335946"/>
                  </a:cubicBezTo>
                  <a:cubicBezTo>
                    <a:pt x="2481644" y="1239839"/>
                    <a:pt x="2548890" y="1123253"/>
                    <a:pt x="2584418" y="996380"/>
                  </a:cubicBezTo>
                  <a:cubicBezTo>
                    <a:pt x="2784920" y="1119729"/>
                    <a:pt x="2918936" y="1341185"/>
                    <a:pt x="2918936" y="1593407"/>
                  </a:cubicBezTo>
                  <a:cubicBezTo>
                    <a:pt x="2918936" y="1685514"/>
                    <a:pt x="2901220" y="1775144"/>
                    <a:pt x="2866263" y="1860012"/>
                  </a:cubicBezTo>
                  <a:cubicBezTo>
                    <a:pt x="2859405" y="1876490"/>
                    <a:pt x="2861310" y="1895349"/>
                    <a:pt x="2871311" y="1910208"/>
                  </a:cubicBezTo>
                  <a:cubicBezTo>
                    <a:pt x="2881313" y="1925067"/>
                    <a:pt x="2897981" y="1933926"/>
                    <a:pt x="2915888" y="1933926"/>
                  </a:cubicBezTo>
                  <a:lnTo>
                    <a:pt x="3096959" y="1933926"/>
                  </a:lnTo>
                  <a:cubicBezTo>
                    <a:pt x="3347085" y="1933926"/>
                    <a:pt x="3550634" y="2137475"/>
                    <a:pt x="3550634" y="2387601"/>
                  </a:cubicBezTo>
                  <a:cubicBezTo>
                    <a:pt x="3550634" y="2637728"/>
                    <a:pt x="3347180" y="2841277"/>
                    <a:pt x="3096959" y="2841277"/>
                  </a:cubicBezTo>
                  <a:lnTo>
                    <a:pt x="1236536" y="2841277"/>
                  </a:lnTo>
                  <a:cubicBezTo>
                    <a:pt x="1206913" y="2841277"/>
                    <a:pt x="1182910" y="2865280"/>
                    <a:pt x="1182910" y="2894903"/>
                  </a:cubicBezTo>
                  <a:cubicBezTo>
                    <a:pt x="1182910" y="2924526"/>
                    <a:pt x="1206913" y="2948529"/>
                    <a:pt x="1236536" y="2948529"/>
                  </a:cubicBezTo>
                  <a:lnTo>
                    <a:pt x="3096863" y="2948529"/>
                  </a:lnTo>
                  <a:cubicBezTo>
                    <a:pt x="3406045" y="2948529"/>
                    <a:pt x="3657695" y="2696973"/>
                    <a:pt x="3657695" y="2387697"/>
                  </a:cubicBezTo>
                  <a:cubicBezTo>
                    <a:pt x="3657600" y="2078420"/>
                    <a:pt x="3406045" y="1826864"/>
                    <a:pt x="3096863" y="1826864"/>
                  </a:cubicBezTo>
                  <a:lnTo>
                    <a:pt x="3096863" y="1826864"/>
                  </a:lnTo>
                  <a:close/>
                  <a:moveTo>
                    <a:pt x="1828800" y="915417"/>
                  </a:moveTo>
                  <a:cubicBezTo>
                    <a:pt x="1756505" y="915417"/>
                    <a:pt x="1697641" y="856553"/>
                    <a:pt x="1697641" y="784353"/>
                  </a:cubicBezTo>
                  <a:cubicBezTo>
                    <a:pt x="1697641" y="712059"/>
                    <a:pt x="1756505" y="653289"/>
                    <a:pt x="1828800" y="653289"/>
                  </a:cubicBezTo>
                  <a:cubicBezTo>
                    <a:pt x="1901095" y="653289"/>
                    <a:pt x="1959959" y="712059"/>
                    <a:pt x="1959959" y="784353"/>
                  </a:cubicBezTo>
                  <a:cubicBezTo>
                    <a:pt x="1959959" y="856553"/>
                    <a:pt x="1901095" y="915417"/>
                    <a:pt x="1828800" y="915417"/>
                  </a:cubicBezTo>
                  <a:lnTo>
                    <a:pt x="1828800" y="915417"/>
                  </a:lnTo>
                  <a:close/>
                  <a:moveTo>
                    <a:pt x="1458659" y="784353"/>
                  </a:moveTo>
                  <a:cubicBezTo>
                    <a:pt x="1458659" y="580232"/>
                    <a:pt x="1624679" y="414117"/>
                    <a:pt x="1828800" y="414117"/>
                  </a:cubicBezTo>
                  <a:cubicBezTo>
                    <a:pt x="2032921" y="414117"/>
                    <a:pt x="2198942" y="580232"/>
                    <a:pt x="2198942" y="784353"/>
                  </a:cubicBezTo>
                  <a:cubicBezTo>
                    <a:pt x="2198942" y="970281"/>
                    <a:pt x="2061115" y="1124491"/>
                    <a:pt x="1882331" y="1150589"/>
                  </a:cubicBezTo>
                  <a:lnTo>
                    <a:pt x="1882331" y="1016478"/>
                  </a:lnTo>
                  <a:cubicBezTo>
                    <a:pt x="1987963" y="992093"/>
                    <a:pt x="2067020" y="897320"/>
                    <a:pt x="2067020" y="784353"/>
                  </a:cubicBezTo>
                  <a:cubicBezTo>
                    <a:pt x="2067020" y="653004"/>
                    <a:pt x="1960150" y="546038"/>
                    <a:pt x="1828705" y="546038"/>
                  </a:cubicBezTo>
                  <a:cubicBezTo>
                    <a:pt x="1697355" y="546038"/>
                    <a:pt x="1590389" y="652908"/>
                    <a:pt x="1590389" y="784353"/>
                  </a:cubicBezTo>
                  <a:cubicBezTo>
                    <a:pt x="1590389" y="897320"/>
                    <a:pt x="1669447" y="992093"/>
                    <a:pt x="1775079" y="1016478"/>
                  </a:cubicBezTo>
                  <a:lnTo>
                    <a:pt x="1775079" y="1150589"/>
                  </a:lnTo>
                  <a:cubicBezTo>
                    <a:pt x="1596390" y="1124491"/>
                    <a:pt x="1458659" y="970186"/>
                    <a:pt x="1458659" y="784353"/>
                  </a:cubicBezTo>
                  <a:lnTo>
                    <a:pt x="1458659" y="784353"/>
                  </a:lnTo>
                  <a:close/>
                  <a:moveTo>
                    <a:pt x="1829943" y="2419605"/>
                  </a:moveTo>
                  <a:cubicBezTo>
                    <a:pt x="1754124" y="2419605"/>
                    <a:pt x="1687449" y="2365789"/>
                    <a:pt x="1671447" y="2291685"/>
                  </a:cubicBezTo>
                  <a:lnTo>
                    <a:pt x="1656683" y="2223486"/>
                  </a:lnTo>
                  <a:lnTo>
                    <a:pt x="1886998" y="2223486"/>
                  </a:lnTo>
                  <a:cubicBezTo>
                    <a:pt x="1889474" y="2281969"/>
                    <a:pt x="1902619" y="2337690"/>
                    <a:pt x="1924526" y="2388840"/>
                  </a:cubicBezTo>
                  <a:cubicBezTo>
                    <a:pt x="1897666" y="2408271"/>
                    <a:pt x="1864805" y="2419605"/>
                    <a:pt x="1829943" y="2419605"/>
                  </a:cubicBezTo>
                  <a:lnTo>
                    <a:pt x="1829943" y="2419605"/>
                  </a:lnTo>
                  <a:close/>
                  <a:moveTo>
                    <a:pt x="1894523" y="2116234"/>
                  </a:moveTo>
                  <a:lnTo>
                    <a:pt x="1561624" y="2116234"/>
                  </a:lnTo>
                  <a:cubicBezTo>
                    <a:pt x="1519238" y="2116234"/>
                    <a:pt x="1484662" y="2081754"/>
                    <a:pt x="1484662" y="2039272"/>
                  </a:cubicBezTo>
                  <a:cubicBezTo>
                    <a:pt x="1484662" y="1996886"/>
                    <a:pt x="1519238" y="1962310"/>
                    <a:pt x="1561624" y="1962310"/>
                  </a:cubicBezTo>
                  <a:lnTo>
                    <a:pt x="1952244" y="1962310"/>
                  </a:lnTo>
                  <a:cubicBezTo>
                    <a:pt x="1924526" y="2009173"/>
                    <a:pt x="1904810" y="2061084"/>
                    <a:pt x="1894523" y="2116234"/>
                  </a:cubicBezTo>
                  <a:lnTo>
                    <a:pt x="1894523" y="2116234"/>
                  </a:lnTo>
                  <a:close/>
                  <a:moveTo>
                    <a:pt x="2038636" y="1855249"/>
                  </a:moveTo>
                  <a:lnTo>
                    <a:pt x="1561624" y="1855249"/>
                  </a:lnTo>
                  <a:cubicBezTo>
                    <a:pt x="1519142" y="1855249"/>
                    <a:pt x="1484662" y="1820673"/>
                    <a:pt x="1484662" y="1778287"/>
                  </a:cubicBezTo>
                  <a:cubicBezTo>
                    <a:pt x="1484662" y="1735806"/>
                    <a:pt x="1519238" y="1701325"/>
                    <a:pt x="1561624" y="1701325"/>
                  </a:cubicBezTo>
                  <a:lnTo>
                    <a:pt x="2095976" y="1701325"/>
                  </a:lnTo>
                  <a:cubicBezTo>
                    <a:pt x="2134838" y="1701325"/>
                    <a:pt x="2167033" y="1730281"/>
                    <a:pt x="2172176" y="1767810"/>
                  </a:cubicBezTo>
                  <a:cubicBezTo>
                    <a:pt x="2122646" y="1789336"/>
                    <a:pt x="2077593" y="1819054"/>
                    <a:pt x="2038636" y="1855249"/>
                  </a:cubicBezTo>
                  <a:lnTo>
                    <a:pt x="2038636" y="1855249"/>
                  </a:ln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微软雅黑" panose="020B0503020204020204" pitchFamily="34" charset="-122"/>
                <a:ea typeface="微软雅黑" panose="020B0503020204020204" pitchFamily="34" charset="-122"/>
              </a:endParaRPr>
            </a:p>
          </p:txBody>
        </p:sp>
        <p:sp>
          <p:nvSpPr>
            <p:cNvPr id="131" name="任意多边形: 形状 130"/>
            <p:cNvSpPr/>
            <p:nvPr/>
          </p:nvSpPr>
          <p:spPr>
            <a:xfrm>
              <a:off x="6384297" y="4257389"/>
              <a:ext cx="487322" cy="323945"/>
            </a:xfrm>
            <a:custGeom>
              <a:avLst/>
              <a:gdLst>
                <a:gd name="connsiteX0" fmla="*/ 395788 w 487322"/>
                <a:gd name="connsiteY0" fmla="*/ 15716 h 323945"/>
                <a:gd name="connsiteX1" fmla="*/ 216908 w 487322"/>
                <a:gd name="connsiteY1" fmla="*/ 194691 h 323945"/>
                <a:gd name="connsiteX2" fmla="*/ 91464 w 487322"/>
                <a:gd name="connsiteY2" fmla="*/ 69152 h 323945"/>
                <a:gd name="connsiteX3" fmla="*/ 15645 w 487322"/>
                <a:gd name="connsiteY3" fmla="*/ 69152 h 323945"/>
                <a:gd name="connsiteX4" fmla="*/ 15645 w 487322"/>
                <a:gd name="connsiteY4" fmla="*/ 144970 h 323945"/>
                <a:gd name="connsiteX5" fmla="*/ 178999 w 487322"/>
                <a:gd name="connsiteY5" fmla="*/ 308324 h 323945"/>
                <a:gd name="connsiteX6" fmla="*/ 216908 w 487322"/>
                <a:gd name="connsiteY6" fmla="*/ 323945 h 323945"/>
                <a:gd name="connsiteX7" fmla="*/ 254818 w 487322"/>
                <a:gd name="connsiteY7" fmla="*/ 308324 h 323945"/>
                <a:gd name="connsiteX8" fmla="*/ 471607 w 487322"/>
                <a:gd name="connsiteY8" fmla="*/ 91440 h 323945"/>
                <a:gd name="connsiteX9" fmla="*/ 471607 w 487322"/>
                <a:gd name="connsiteY9" fmla="*/ 15716 h 323945"/>
                <a:gd name="connsiteX10" fmla="*/ 395788 w 487322"/>
                <a:gd name="connsiteY10" fmla="*/ 15716 h 323945"/>
                <a:gd name="connsiteX11" fmla="*/ 395788 w 487322"/>
                <a:gd name="connsiteY11" fmla="*/ 15716 h 3239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87321" h="323945">
                  <a:moveTo>
                    <a:pt x="395788" y="15716"/>
                  </a:moveTo>
                  <a:lnTo>
                    <a:pt x="216908" y="194691"/>
                  </a:lnTo>
                  <a:lnTo>
                    <a:pt x="91464" y="69152"/>
                  </a:lnTo>
                  <a:cubicBezTo>
                    <a:pt x="70509" y="48196"/>
                    <a:pt x="36600" y="48196"/>
                    <a:pt x="15645" y="69152"/>
                  </a:cubicBezTo>
                  <a:cubicBezTo>
                    <a:pt x="-5215" y="90106"/>
                    <a:pt x="-5215" y="124015"/>
                    <a:pt x="15645" y="144970"/>
                  </a:cubicBezTo>
                  <a:lnTo>
                    <a:pt x="178999" y="308324"/>
                  </a:lnTo>
                  <a:cubicBezTo>
                    <a:pt x="189000" y="318326"/>
                    <a:pt x="202620" y="323945"/>
                    <a:pt x="216908" y="323945"/>
                  </a:cubicBezTo>
                  <a:cubicBezTo>
                    <a:pt x="231100" y="323945"/>
                    <a:pt x="244721" y="318326"/>
                    <a:pt x="254818" y="308324"/>
                  </a:cubicBezTo>
                  <a:lnTo>
                    <a:pt x="471607" y="91440"/>
                  </a:lnTo>
                  <a:cubicBezTo>
                    <a:pt x="492562" y="70485"/>
                    <a:pt x="492562" y="36576"/>
                    <a:pt x="471607" y="15716"/>
                  </a:cubicBezTo>
                  <a:cubicBezTo>
                    <a:pt x="450556" y="-5239"/>
                    <a:pt x="416742" y="-5239"/>
                    <a:pt x="395788" y="15716"/>
                  </a:cubicBezTo>
                  <a:lnTo>
                    <a:pt x="395788" y="15716"/>
                  </a:ln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微软雅黑" panose="020B0503020204020204" pitchFamily="34" charset="-122"/>
                <a:ea typeface="微软雅黑" panose="020B0503020204020204" pitchFamily="34" charset="-122"/>
              </a:endParaRPr>
            </a:p>
          </p:txBody>
        </p:sp>
      </p:grpSp>
      <p:grpSp>
        <p:nvGrpSpPr>
          <p:cNvPr id="132" name="图形 3"/>
          <p:cNvGrpSpPr/>
          <p:nvPr/>
        </p:nvGrpSpPr>
        <p:grpSpPr>
          <a:xfrm>
            <a:off x="8528445" y="3112307"/>
            <a:ext cx="265066" cy="415814"/>
            <a:chOff x="942954" y="2516748"/>
            <a:chExt cx="371892" cy="583395"/>
          </a:xfrm>
          <a:solidFill>
            <a:schemeClr val="tx1"/>
          </a:solidFill>
        </p:grpSpPr>
        <p:sp>
          <p:nvSpPr>
            <p:cNvPr id="133" name="任意多边形: 形状 132"/>
            <p:cNvSpPr/>
            <p:nvPr/>
          </p:nvSpPr>
          <p:spPr>
            <a:xfrm>
              <a:off x="1282426" y="2953145"/>
              <a:ext cx="17105" cy="58517"/>
            </a:xfrm>
            <a:custGeom>
              <a:avLst/>
              <a:gdLst>
                <a:gd name="connsiteX0" fmla="*/ 17106 w 17105"/>
                <a:gd name="connsiteY0" fmla="*/ 49965 h 58517"/>
                <a:gd name="connsiteX1" fmla="*/ 17106 w 17105"/>
                <a:gd name="connsiteY1" fmla="*/ 8553 h 58517"/>
                <a:gd name="connsiteX2" fmla="*/ 8553 w 17105"/>
                <a:gd name="connsiteY2" fmla="*/ 0 h 58517"/>
                <a:gd name="connsiteX3" fmla="*/ 0 w 17105"/>
                <a:gd name="connsiteY3" fmla="*/ 8553 h 58517"/>
                <a:gd name="connsiteX4" fmla="*/ 0 w 17105"/>
                <a:gd name="connsiteY4" fmla="*/ 49965 h 58517"/>
                <a:gd name="connsiteX5" fmla="*/ 8553 w 17105"/>
                <a:gd name="connsiteY5" fmla="*/ 58518 h 58517"/>
                <a:gd name="connsiteX6" fmla="*/ 17106 w 17105"/>
                <a:gd name="connsiteY6" fmla="*/ 49965 h 58517"/>
                <a:gd name="connsiteX7" fmla="*/ 17106 w 17105"/>
                <a:gd name="connsiteY7" fmla="*/ 49965 h 585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105" h="58517">
                  <a:moveTo>
                    <a:pt x="17106" y="49965"/>
                  </a:moveTo>
                  <a:lnTo>
                    <a:pt x="17106" y="8553"/>
                  </a:lnTo>
                  <a:cubicBezTo>
                    <a:pt x="17106" y="3828"/>
                    <a:pt x="13277" y="0"/>
                    <a:pt x="8553" y="0"/>
                  </a:cubicBezTo>
                  <a:cubicBezTo>
                    <a:pt x="3828" y="0"/>
                    <a:pt x="0" y="3828"/>
                    <a:pt x="0" y="8553"/>
                  </a:cubicBezTo>
                  <a:lnTo>
                    <a:pt x="0" y="49965"/>
                  </a:lnTo>
                  <a:cubicBezTo>
                    <a:pt x="0" y="54690"/>
                    <a:pt x="3828" y="58518"/>
                    <a:pt x="8553" y="58518"/>
                  </a:cubicBezTo>
                  <a:cubicBezTo>
                    <a:pt x="13277" y="58518"/>
                    <a:pt x="17106" y="54690"/>
                    <a:pt x="17106" y="49965"/>
                  </a:cubicBezTo>
                  <a:lnTo>
                    <a:pt x="17106" y="49965"/>
                  </a:lnTo>
                  <a:close/>
                </a:path>
              </a:pathLst>
            </a:custGeom>
            <a:grpFill/>
            <a:ln w="1513" cap="flat">
              <a:noFill/>
              <a:prstDash val="solid"/>
              <a:miter/>
            </a:ln>
          </p:spPr>
          <p:txBody>
            <a:bodyPr rtlCol="0" anchor="ct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微软雅黑" panose="020B0503020204020204" pitchFamily="34" charset="-122"/>
                <a:ea typeface="微软雅黑" panose="020B0503020204020204" pitchFamily="34" charset="-122"/>
              </a:endParaRPr>
            </a:p>
          </p:txBody>
        </p:sp>
        <p:sp>
          <p:nvSpPr>
            <p:cNvPr id="134" name="任意多边形: 形状 133"/>
            <p:cNvSpPr/>
            <p:nvPr/>
          </p:nvSpPr>
          <p:spPr>
            <a:xfrm>
              <a:off x="1237276" y="2862506"/>
              <a:ext cx="77570" cy="76920"/>
            </a:xfrm>
            <a:custGeom>
              <a:avLst/>
              <a:gdLst>
                <a:gd name="connsiteX0" fmla="*/ 71326 w 77570"/>
                <a:gd name="connsiteY0" fmla="*/ 28217 h 76920"/>
                <a:gd name="connsiteX1" fmla="*/ 48478 w 77570"/>
                <a:gd name="connsiteY1" fmla="*/ 6159 h 76920"/>
                <a:gd name="connsiteX2" fmla="*/ 37434 w 77570"/>
                <a:gd name="connsiteY2" fmla="*/ 21 h 76920"/>
                <a:gd name="connsiteX3" fmla="*/ 27316 w 77570"/>
                <a:gd name="connsiteY3" fmla="*/ 7374 h 76920"/>
                <a:gd name="connsiteX4" fmla="*/ 6959 w 77570"/>
                <a:gd name="connsiteY4" fmla="*/ 27700 h 76920"/>
                <a:gd name="connsiteX5" fmla="*/ 2 w 77570"/>
                <a:gd name="connsiteY5" fmla="*/ 38592 h 76920"/>
                <a:gd name="connsiteX6" fmla="*/ 7385 w 77570"/>
                <a:gd name="connsiteY6" fmla="*/ 49257 h 76920"/>
                <a:gd name="connsiteX7" fmla="*/ 27179 w 77570"/>
                <a:gd name="connsiteY7" fmla="*/ 69355 h 76920"/>
                <a:gd name="connsiteX8" fmla="*/ 37449 w 77570"/>
                <a:gd name="connsiteY8" fmla="*/ 76906 h 76920"/>
                <a:gd name="connsiteX9" fmla="*/ 38132 w 77570"/>
                <a:gd name="connsiteY9" fmla="*/ 76921 h 76920"/>
                <a:gd name="connsiteX10" fmla="*/ 48508 w 77570"/>
                <a:gd name="connsiteY10" fmla="*/ 70631 h 76920"/>
                <a:gd name="connsiteX11" fmla="*/ 71159 w 77570"/>
                <a:gd name="connsiteY11" fmla="*/ 49014 h 76920"/>
                <a:gd name="connsiteX12" fmla="*/ 77570 w 77570"/>
                <a:gd name="connsiteY12" fmla="*/ 38668 h 76920"/>
                <a:gd name="connsiteX13" fmla="*/ 71326 w 77570"/>
                <a:gd name="connsiteY13" fmla="*/ 28217 h 76920"/>
                <a:gd name="connsiteX14" fmla="*/ 71326 w 77570"/>
                <a:gd name="connsiteY14" fmla="*/ 28217 h 76920"/>
                <a:gd name="connsiteX15" fmla="*/ 38740 w 77570"/>
                <a:gd name="connsiteY15" fmla="*/ 54133 h 76920"/>
                <a:gd name="connsiteX16" fmla="*/ 23275 w 77570"/>
                <a:gd name="connsiteY16" fmla="*/ 38243 h 76920"/>
                <a:gd name="connsiteX17" fmla="*/ 38725 w 77570"/>
                <a:gd name="connsiteY17" fmla="*/ 22581 h 76920"/>
                <a:gd name="connsiteX18" fmla="*/ 55329 w 77570"/>
                <a:gd name="connsiteY18" fmla="*/ 38486 h 76920"/>
                <a:gd name="connsiteX19" fmla="*/ 38740 w 77570"/>
                <a:gd name="connsiteY19" fmla="*/ 54133 h 76920"/>
                <a:gd name="connsiteX20" fmla="*/ 38740 w 77570"/>
                <a:gd name="connsiteY20" fmla="*/ 54133 h 769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77570" h="76920">
                  <a:moveTo>
                    <a:pt x="71326" y="28217"/>
                  </a:moveTo>
                  <a:cubicBezTo>
                    <a:pt x="61041" y="22778"/>
                    <a:pt x="53567" y="15562"/>
                    <a:pt x="48478" y="6159"/>
                  </a:cubicBezTo>
                  <a:cubicBezTo>
                    <a:pt x="46305" y="2148"/>
                    <a:pt x="41976" y="-252"/>
                    <a:pt x="37434" y="21"/>
                  </a:cubicBezTo>
                  <a:cubicBezTo>
                    <a:pt x="32861" y="295"/>
                    <a:pt x="28987" y="3120"/>
                    <a:pt x="27316" y="7374"/>
                  </a:cubicBezTo>
                  <a:cubicBezTo>
                    <a:pt x="23700" y="16595"/>
                    <a:pt x="17046" y="23249"/>
                    <a:pt x="6959" y="27700"/>
                  </a:cubicBezTo>
                  <a:cubicBezTo>
                    <a:pt x="2645" y="29599"/>
                    <a:pt x="-74" y="33883"/>
                    <a:pt x="2" y="38592"/>
                  </a:cubicBezTo>
                  <a:cubicBezTo>
                    <a:pt x="93" y="43317"/>
                    <a:pt x="2994" y="47510"/>
                    <a:pt x="7385" y="49257"/>
                  </a:cubicBezTo>
                  <a:cubicBezTo>
                    <a:pt x="17001" y="53085"/>
                    <a:pt x="23488" y="59663"/>
                    <a:pt x="27179" y="69355"/>
                  </a:cubicBezTo>
                  <a:cubicBezTo>
                    <a:pt x="28820" y="73670"/>
                    <a:pt x="32861" y="76632"/>
                    <a:pt x="37449" y="76906"/>
                  </a:cubicBezTo>
                  <a:cubicBezTo>
                    <a:pt x="37677" y="76921"/>
                    <a:pt x="37905" y="76921"/>
                    <a:pt x="38132" y="76921"/>
                  </a:cubicBezTo>
                  <a:cubicBezTo>
                    <a:pt x="42462" y="76921"/>
                    <a:pt x="46488" y="74505"/>
                    <a:pt x="48508" y="70631"/>
                  </a:cubicBezTo>
                  <a:cubicBezTo>
                    <a:pt x="53339" y="61380"/>
                    <a:pt x="60753" y="54301"/>
                    <a:pt x="71159" y="49014"/>
                  </a:cubicBezTo>
                  <a:cubicBezTo>
                    <a:pt x="75078" y="47024"/>
                    <a:pt x="77539" y="43044"/>
                    <a:pt x="77570" y="38668"/>
                  </a:cubicBezTo>
                  <a:cubicBezTo>
                    <a:pt x="77615" y="34278"/>
                    <a:pt x="75215" y="30283"/>
                    <a:pt x="71326" y="28217"/>
                  </a:cubicBezTo>
                  <a:lnTo>
                    <a:pt x="71326" y="28217"/>
                  </a:lnTo>
                  <a:close/>
                  <a:moveTo>
                    <a:pt x="38740" y="54133"/>
                  </a:moveTo>
                  <a:cubicBezTo>
                    <a:pt x="34805" y="47647"/>
                    <a:pt x="29640" y="42345"/>
                    <a:pt x="23275" y="38243"/>
                  </a:cubicBezTo>
                  <a:cubicBezTo>
                    <a:pt x="29655" y="34020"/>
                    <a:pt x="34821" y="28794"/>
                    <a:pt x="38725" y="22581"/>
                  </a:cubicBezTo>
                  <a:cubicBezTo>
                    <a:pt x="43252" y="28688"/>
                    <a:pt x="48812" y="33989"/>
                    <a:pt x="55329" y="38486"/>
                  </a:cubicBezTo>
                  <a:cubicBezTo>
                    <a:pt x="48751" y="42892"/>
                    <a:pt x="43206" y="48118"/>
                    <a:pt x="38740" y="54133"/>
                  </a:cubicBezTo>
                  <a:lnTo>
                    <a:pt x="38740" y="54133"/>
                  </a:lnTo>
                  <a:close/>
                </a:path>
              </a:pathLst>
            </a:custGeom>
            <a:grpFill/>
            <a:ln w="1513" cap="flat">
              <a:noFill/>
              <a:prstDash val="solid"/>
              <a:miter/>
            </a:ln>
          </p:spPr>
          <p:txBody>
            <a:bodyPr rtlCol="0" anchor="ct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微软雅黑" panose="020B0503020204020204" pitchFamily="34" charset="-122"/>
                <a:ea typeface="微软雅黑" panose="020B0503020204020204" pitchFamily="34" charset="-122"/>
              </a:endParaRPr>
            </a:p>
          </p:txBody>
        </p:sp>
        <p:grpSp>
          <p:nvGrpSpPr>
            <p:cNvPr id="135" name="图形 3"/>
            <p:cNvGrpSpPr/>
            <p:nvPr/>
          </p:nvGrpSpPr>
          <p:grpSpPr>
            <a:xfrm>
              <a:off x="942954" y="2516748"/>
              <a:ext cx="365789" cy="583395"/>
              <a:chOff x="942954" y="2516748"/>
              <a:chExt cx="365789" cy="583395"/>
            </a:xfrm>
            <a:grpFill/>
          </p:grpSpPr>
          <p:sp>
            <p:nvSpPr>
              <p:cNvPr id="138" name="任意多边形: 形状 137"/>
              <p:cNvSpPr/>
              <p:nvPr/>
            </p:nvSpPr>
            <p:spPr>
              <a:xfrm>
                <a:off x="942954" y="2759173"/>
                <a:ext cx="74228" cy="73624"/>
              </a:xfrm>
              <a:custGeom>
                <a:avLst/>
                <a:gdLst>
                  <a:gd name="connsiteX0" fmla="*/ 35824 w 74228"/>
                  <a:gd name="connsiteY0" fmla="*/ 73609 h 73624"/>
                  <a:gd name="connsiteX1" fmla="*/ 36492 w 74228"/>
                  <a:gd name="connsiteY1" fmla="*/ 73624 h 73624"/>
                  <a:gd name="connsiteX2" fmla="*/ 46716 w 74228"/>
                  <a:gd name="connsiteY2" fmla="*/ 67426 h 73624"/>
                  <a:gd name="connsiteX3" fmla="*/ 67909 w 74228"/>
                  <a:gd name="connsiteY3" fmla="*/ 47206 h 73624"/>
                  <a:gd name="connsiteX4" fmla="*/ 74228 w 74228"/>
                  <a:gd name="connsiteY4" fmla="*/ 37013 h 73624"/>
                  <a:gd name="connsiteX5" fmla="*/ 68076 w 74228"/>
                  <a:gd name="connsiteY5" fmla="*/ 26713 h 73624"/>
                  <a:gd name="connsiteX6" fmla="*/ 46686 w 74228"/>
                  <a:gd name="connsiteY6" fmla="*/ 6068 h 73624"/>
                  <a:gd name="connsiteX7" fmla="*/ 35809 w 74228"/>
                  <a:gd name="connsiteY7" fmla="*/ 21 h 73624"/>
                  <a:gd name="connsiteX8" fmla="*/ 25843 w 74228"/>
                  <a:gd name="connsiteY8" fmla="*/ 7268 h 73624"/>
                  <a:gd name="connsiteX9" fmla="*/ 6854 w 74228"/>
                  <a:gd name="connsiteY9" fmla="*/ 26212 h 73624"/>
                  <a:gd name="connsiteX10" fmla="*/ 2 w 74228"/>
                  <a:gd name="connsiteY10" fmla="*/ 36952 h 73624"/>
                  <a:gd name="connsiteX11" fmla="*/ 7279 w 74228"/>
                  <a:gd name="connsiteY11" fmla="*/ 47449 h 73624"/>
                  <a:gd name="connsiteX12" fmla="*/ 25722 w 74228"/>
                  <a:gd name="connsiteY12" fmla="*/ 66181 h 73624"/>
                  <a:gd name="connsiteX13" fmla="*/ 35824 w 74228"/>
                  <a:gd name="connsiteY13" fmla="*/ 73609 h 73624"/>
                  <a:gd name="connsiteX14" fmla="*/ 35824 w 74228"/>
                  <a:gd name="connsiteY14" fmla="*/ 73609 h 73624"/>
                  <a:gd name="connsiteX15" fmla="*/ 37070 w 74228"/>
                  <a:gd name="connsiteY15" fmla="*/ 22626 h 73624"/>
                  <a:gd name="connsiteX16" fmla="*/ 51881 w 74228"/>
                  <a:gd name="connsiteY16" fmla="*/ 36815 h 73624"/>
                  <a:gd name="connsiteX17" fmla="*/ 37085 w 74228"/>
                  <a:gd name="connsiteY17" fmla="*/ 50761 h 73624"/>
                  <a:gd name="connsiteX18" fmla="*/ 23276 w 74228"/>
                  <a:gd name="connsiteY18" fmla="*/ 36572 h 73624"/>
                  <a:gd name="connsiteX19" fmla="*/ 37070 w 74228"/>
                  <a:gd name="connsiteY19" fmla="*/ 22626 h 73624"/>
                  <a:gd name="connsiteX20" fmla="*/ 37070 w 74228"/>
                  <a:gd name="connsiteY20" fmla="*/ 22626 h 736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74228" h="73624">
                    <a:moveTo>
                      <a:pt x="35824" y="73609"/>
                    </a:moveTo>
                    <a:cubicBezTo>
                      <a:pt x="36052" y="73624"/>
                      <a:pt x="36280" y="73624"/>
                      <a:pt x="36492" y="73624"/>
                    </a:cubicBezTo>
                    <a:cubicBezTo>
                      <a:pt x="40761" y="73624"/>
                      <a:pt x="44711" y="71239"/>
                      <a:pt x="46716" y="67426"/>
                    </a:cubicBezTo>
                    <a:cubicBezTo>
                      <a:pt x="51243" y="58767"/>
                      <a:pt x="58171" y="52159"/>
                      <a:pt x="67909" y="47206"/>
                    </a:cubicBezTo>
                    <a:cubicBezTo>
                      <a:pt x="71782" y="45247"/>
                      <a:pt x="74198" y="41342"/>
                      <a:pt x="74228" y="37013"/>
                    </a:cubicBezTo>
                    <a:cubicBezTo>
                      <a:pt x="74259" y="32698"/>
                      <a:pt x="71904" y="28749"/>
                      <a:pt x="68076" y="26713"/>
                    </a:cubicBezTo>
                    <a:cubicBezTo>
                      <a:pt x="58444" y="21609"/>
                      <a:pt x="51441" y="14848"/>
                      <a:pt x="46686" y="6068"/>
                    </a:cubicBezTo>
                    <a:cubicBezTo>
                      <a:pt x="44544" y="2118"/>
                      <a:pt x="40290" y="-252"/>
                      <a:pt x="35809" y="21"/>
                    </a:cubicBezTo>
                    <a:cubicBezTo>
                      <a:pt x="31297" y="295"/>
                      <a:pt x="27484" y="3075"/>
                      <a:pt x="25843" y="7268"/>
                    </a:cubicBezTo>
                    <a:cubicBezTo>
                      <a:pt x="22471" y="15866"/>
                      <a:pt x="16257" y="22049"/>
                      <a:pt x="6854" y="26212"/>
                    </a:cubicBezTo>
                    <a:cubicBezTo>
                      <a:pt x="2600" y="28095"/>
                      <a:pt x="-89" y="32319"/>
                      <a:pt x="2" y="36952"/>
                    </a:cubicBezTo>
                    <a:cubicBezTo>
                      <a:pt x="93" y="41616"/>
                      <a:pt x="2949" y="45733"/>
                      <a:pt x="7279" y="47449"/>
                    </a:cubicBezTo>
                    <a:cubicBezTo>
                      <a:pt x="16242" y="51019"/>
                      <a:pt x="22288" y="57142"/>
                      <a:pt x="25722" y="66181"/>
                    </a:cubicBezTo>
                    <a:cubicBezTo>
                      <a:pt x="27332" y="70419"/>
                      <a:pt x="31297" y="73336"/>
                      <a:pt x="35824" y="73609"/>
                    </a:cubicBezTo>
                    <a:lnTo>
                      <a:pt x="35824" y="73609"/>
                    </a:lnTo>
                    <a:close/>
                    <a:moveTo>
                      <a:pt x="37070" y="22626"/>
                    </a:moveTo>
                    <a:cubicBezTo>
                      <a:pt x="41171" y="28035"/>
                      <a:pt x="46124" y="32774"/>
                      <a:pt x="51881" y="36815"/>
                    </a:cubicBezTo>
                    <a:cubicBezTo>
                      <a:pt x="46078" y="40765"/>
                      <a:pt x="41141" y="45429"/>
                      <a:pt x="37085" y="50761"/>
                    </a:cubicBezTo>
                    <a:cubicBezTo>
                      <a:pt x="33500" y="45049"/>
                      <a:pt x="28897" y="40309"/>
                      <a:pt x="23276" y="36572"/>
                    </a:cubicBezTo>
                    <a:cubicBezTo>
                      <a:pt x="28912" y="32774"/>
                      <a:pt x="33515" y="28111"/>
                      <a:pt x="37070" y="22626"/>
                    </a:cubicBezTo>
                    <a:lnTo>
                      <a:pt x="37070" y="22626"/>
                    </a:lnTo>
                    <a:close/>
                  </a:path>
                </a:pathLst>
              </a:custGeom>
              <a:grpFill/>
              <a:ln w="1513" cap="flat">
                <a:noFill/>
                <a:prstDash val="solid"/>
                <a:miter/>
              </a:ln>
            </p:spPr>
            <p:txBody>
              <a:bodyPr rtlCol="0" anchor="ct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微软雅黑" panose="020B0503020204020204" pitchFamily="34" charset="-122"/>
                  <a:ea typeface="微软雅黑" panose="020B0503020204020204" pitchFamily="34" charset="-122"/>
                </a:endParaRPr>
              </a:p>
            </p:txBody>
          </p:sp>
          <p:sp>
            <p:nvSpPr>
              <p:cNvPr id="139" name="任意多边形: 形状 138"/>
              <p:cNvSpPr/>
              <p:nvPr/>
            </p:nvSpPr>
            <p:spPr>
              <a:xfrm>
                <a:off x="975952" y="2516748"/>
                <a:ext cx="284346" cy="582828"/>
              </a:xfrm>
              <a:custGeom>
                <a:avLst/>
                <a:gdLst>
                  <a:gd name="connsiteX0" fmla="*/ 225792 w 284346"/>
                  <a:gd name="connsiteY0" fmla="*/ 483947 h 582828"/>
                  <a:gd name="connsiteX1" fmla="*/ 190244 w 284346"/>
                  <a:gd name="connsiteY1" fmla="*/ 478782 h 582828"/>
                  <a:gd name="connsiteX2" fmla="*/ 174354 w 284346"/>
                  <a:gd name="connsiteY2" fmla="*/ 446560 h 582828"/>
                  <a:gd name="connsiteX3" fmla="*/ 170358 w 284346"/>
                  <a:gd name="connsiteY3" fmla="*/ 441760 h 582828"/>
                  <a:gd name="connsiteX4" fmla="*/ 170358 w 284346"/>
                  <a:gd name="connsiteY4" fmla="*/ 374036 h 582828"/>
                  <a:gd name="connsiteX5" fmla="*/ 196974 w 284346"/>
                  <a:gd name="connsiteY5" fmla="*/ 382133 h 582828"/>
                  <a:gd name="connsiteX6" fmla="*/ 202093 w 284346"/>
                  <a:gd name="connsiteY6" fmla="*/ 382893 h 582828"/>
                  <a:gd name="connsiteX7" fmla="*/ 216267 w 284346"/>
                  <a:gd name="connsiteY7" fmla="*/ 375813 h 582828"/>
                  <a:gd name="connsiteX8" fmla="*/ 234102 w 284346"/>
                  <a:gd name="connsiteY8" fmla="*/ 351962 h 582828"/>
                  <a:gd name="connsiteX9" fmla="*/ 246726 w 284346"/>
                  <a:gd name="connsiteY9" fmla="*/ 360637 h 582828"/>
                  <a:gd name="connsiteX10" fmla="*/ 251572 w 284346"/>
                  <a:gd name="connsiteY10" fmla="*/ 362141 h 582828"/>
                  <a:gd name="connsiteX11" fmla="*/ 258621 w 284346"/>
                  <a:gd name="connsiteY11" fmla="*/ 358434 h 582828"/>
                  <a:gd name="connsiteX12" fmla="*/ 256418 w 284346"/>
                  <a:gd name="connsiteY12" fmla="*/ 346539 h 582828"/>
                  <a:gd name="connsiteX13" fmla="*/ 242305 w 284346"/>
                  <a:gd name="connsiteY13" fmla="*/ 336832 h 582828"/>
                  <a:gd name="connsiteX14" fmla="*/ 236441 w 284346"/>
                  <a:gd name="connsiteY14" fmla="*/ 322369 h 582828"/>
                  <a:gd name="connsiteX15" fmla="*/ 218774 w 284346"/>
                  <a:gd name="connsiteY15" fmla="*/ 307360 h 582828"/>
                  <a:gd name="connsiteX16" fmla="*/ 212727 w 284346"/>
                  <a:gd name="connsiteY16" fmla="*/ 304079 h 582828"/>
                  <a:gd name="connsiteX17" fmla="*/ 212727 w 284346"/>
                  <a:gd name="connsiteY17" fmla="*/ 282172 h 582828"/>
                  <a:gd name="connsiteX18" fmla="*/ 217422 w 284346"/>
                  <a:gd name="connsiteY18" fmla="*/ 278618 h 582828"/>
                  <a:gd name="connsiteX19" fmla="*/ 218622 w 284346"/>
                  <a:gd name="connsiteY19" fmla="*/ 266586 h 582828"/>
                  <a:gd name="connsiteX20" fmla="*/ 206590 w 284346"/>
                  <a:gd name="connsiteY20" fmla="*/ 265371 h 582828"/>
                  <a:gd name="connsiteX21" fmla="*/ 161836 w 284346"/>
                  <a:gd name="connsiteY21" fmla="*/ 281322 h 582828"/>
                  <a:gd name="connsiteX22" fmla="*/ 91043 w 284346"/>
                  <a:gd name="connsiteY22" fmla="*/ 210529 h 582828"/>
                  <a:gd name="connsiteX23" fmla="*/ 91043 w 284346"/>
                  <a:gd name="connsiteY23" fmla="*/ 153272 h 582828"/>
                  <a:gd name="connsiteX24" fmla="*/ 132091 w 284346"/>
                  <a:gd name="connsiteY24" fmla="*/ 112224 h 582828"/>
                  <a:gd name="connsiteX25" fmla="*/ 186233 w 284346"/>
                  <a:gd name="connsiteY25" fmla="*/ 112224 h 582828"/>
                  <a:gd name="connsiteX26" fmla="*/ 191611 w 284346"/>
                  <a:gd name="connsiteY26" fmla="*/ 110325 h 582828"/>
                  <a:gd name="connsiteX27" fmla="*/ 202139 w 284346"/>
                  <a:gd name="connsiteY27" fmla="*/ 101803 h 582828"/>
                  <a:gd name="connsiteX28" fmla="*/ 211968 w 284346"/>
                  <a:gd name="connsiteY28" fmla="*/ 110265 h 582828"/>
                  <a:gd name="connsiteX29" fmla="*/ 232613 w 284346"/>
                  <a:gd name="connsiteY29" fmla="*/ 155232 h 582828"/>
                  <a:gd name="connsiteX30" fmla="*/ 232613 w 284346"/>
                  <a:gd name="connsiteY30" fmla="*/ 210514 h 582828"/>
                  <a:gd name="connsiteX31" fmla="*/ 226430 w 284346"/>
                  <a:gd name="connsiteY31" fmla="*/ 239469 h 582828"/>
                  <a:gd name="connsiteX32" fmla="*/ 230729 w 284346"/>
                  <a:gd name="connsiteY32" fmla="*/ 250771 h 582828"/>
                  <a:gd name="connsiteX33" fmla="*/ 242032 w 284346"/>
                  <a:gd name="connsiteY33" fmla="*/ 246472 h 582828"/>
                  <a:gd name="connsiteX34" fmla="*/ 248747 w 284346"/>
                  <a:gd name="connsiteY34" fmla="*/ 223579 h 582828"/>
                  <a:gd name="connsiteX35" fmla="*/ 251025 w 284346"/>
                  <a:gd name="connsiteY35" fmla="*/ 223579 h 582828"/>
                  <a:gd name="connsiteX36" fmla="*/ 284097 w 284346"/>
                  <a:gd name="connsiteY36" fmla="*/ 190507 h 582828"/>
                  <a:gd name="connsiteX37" fmla="*/ 276532 w 284346"/>
                  <a:gd name="connsiteY37" fmla="*/ 169481 h 582828"/>
                  <a:gd name="connsiteX38" fmla="*/ 283702 w 284346"/>
                  <a:gd name="connsiteY38" fmla="*/ 118529 h 582828"/>
                  <a:gd name="connsiteX39" fmla="*/ 228041 w 284346"/>
                  <a:gd name="connsiteY39" fmla="*/ 44030 h 582828"/>
                  <a:gd name="connsiteX40" fmla="*/ 226218 w 284346"/>
                  <a:gd name="connsiteY40" fmla="*/ 43756 h 582828"/>
                  <a:gd name="connsiteX41" fmla="*/ 175007 w 284346"/>
                  <a:gd name="connsiteY41" fmla="*/ 4455 h 582828"/>
                  <a:gd name="connsiteX42" fmla="*/ 172394 w 284346"/>
                  <a:gd name="connsiteY42" fmla="*/ 3726 h 582828"/>
                  <a:gd name="connsiteX43" fmla="*/ 84541 w 284346"/>
                  <a:gd name="connsiteY43" fmla="*/ 20224 h 582828"/>
                  <a:gd name="connsiteX44" fmla="*/ 82855 w 284346"/>
                  <a:gd name="connsiteY44" fmla="*/ 32210 h 582828"/>
                  <a:gd name="connsiteX45" fmla="*/ 94841 w 284346"/>
                  <a:gd name="connsiteY45" fmla="*/ 33897 h 582828"/>
                  <a:gd name="connsiteX46" fmla="*/ 167700 w 284346"/>
                  <a:gd name="connsiteY46" fmla="*/ 20270 h 582828"/>
                  <a:gd name="connsiteX47" fmla="*/ 170313 w 284346"/>
                  <a:gd name="connsiteY47" fmla="*/ 20999 h 582828"/>
                  <a:gd name="connsiteX48" fmla="*/ 213107 w 284346"/>
                  <a:gd name="connsiteY48" fmla="*/ 55454 h 582828"/>
                  <a:gd name="connsiteX49" fmla="*/ 221098 w 284346"/>
                  <a:gd name="connsiteY49" fmla="*/ 95635 h 582828"/>
                  <a:gd name="connsiteX50" fmla="*/ 212211 w 284346"/>
                  <a:gd name="connsiteY50" fmla="*/ 87994 h 582828"/>
                  <a:gd name="connsiteX51" fmla="*/ 192432 w 284346"/>
                  <a:gd name="connsiteY51" fmla="*/ 87690 h 582828"/>
                  <a:gd name="connsiteX52" fmla="*/ 183180 w 284346"/>
                  <a:gd name="connsiteY52" fmla="*/ 95164 h 582828"/>
                  <a:gd name="connsiteX53" fmla="*/ 132045 w 284346"/>
                  <a:gd name="connsiteY53" fmla="*/ 95164 h 582828"/>
                  <a:gd name="connsiteX54" fmla="*/ 73892 w 284346"/>
                  <a:gd name="connsiteY54" fmla="*/ 153318 h 582828"/>
                  <a:gd name="connsiteX55" fmla="*/ 73892 w 284346"/>
                  <a:gd name="connsiteY55" fmla="*/ 157510 h 582828"/>
                  <a:gd name="connsiteX56" fmla="*/ 72600 w 284346"/>
                  <a:gd name="connsiteY56" fmla="*/ 157510 h 582828"/>
                  <a:gd name="connsiteX57" fmla="*/ 63881 w 284346"/>
                  <a:gd name="connsiteY57" fmla="*/ 158680 h 582828"/>
                  <a:gd name="connsiteX58" fmla="*/ 72859 w 284346"/>
                  <a:gd name="connsiteY58" fmla="*/ 58765 h 582828"/>
                  <a:gd name="connsiteX59" fmla="*/ 69836 w 284346"/>
                  <a:gd name="connsiteY59" fmla="*/ 47053 h 582828"/>
                  <a:gd name="connsiteX60" fmla="*/ 58123 w 284346"/>
                  <a:gd name="connsiteY60" fmla="*/ 50076 h 582828"/>
                  <a:gd name="connsiteX61" fmla="*/ 48947 w 284346"/>
                  <a:gd name="connsiteY61" fmla="*/ 167507 h 582828"/>
                  <a:gd name="connsiteX62" fmla="*/ 39544 w 284346"/>
                  <a:gd name="connsiteY62" fmla="*/ 190583 h 582828"/>
                  <a:gd name="connsiteX63" fmla="*/ 72600 w 284346"/>
                  <a:gd name="connsiteY63" fmla="*/ 223639 h 582828"/>
                  <a:gd name="connsiteX64" fmla="*/ 74864 w 284346"/>
                  <a:gd name="connsiteY64" fmla="*/ 223639 h 582828"/>
                  <a:gd name="connsiteX65" fmla="*/ 110898 w 284346"/>
                  <a:gd name="connsiteY65" fmla="*/ 282172 h 582828"/>
                  <a:gd name="connsiteX66" fmla="*/ 110898 w 284346"/>
                  <a:gd name="connsiteY66" fmla="*/ 304109 h 582828"/>
                  <a:gd name="connsiteX67" fmla="*/ 104852 w 284346"/>
                  <a:gd name="connsiteY67" fmla="*/ 307390 h 582828"/>
                  <a:gd name="connsiteX68" fmla="*/ 87169 w 284346"/>
                  <a:gd name="connsiteY68" fmla="*/ 322400 h 582828"/>
                  <a:gd name="connsiteX69" fmla="*/ 81305 w 284346"/>
                  <a:gd name="connsiteY69" fmla="*/ 336862 h 582828"/>
                  <a:gd name="connsiteX70" fmla="*/ 37143 w 284346"/>
                  <a:gd name="connsiteY70" fmla="*/ 367230 h 582828"/>
                  <a:gd name="connsiteX71" fmla="*/ 0 w 284346"/>
                  <a:gd name="connsiteY71" fmla="*/ 437840 h 582828"/>
                  <a:gd name="connsiteX72" fmla="*/ 0 w 284346"/>
                  <a:gd name="connsiteY72" fmla="*/ 486377 h 582828"/>
                  <a:gd name="connsiteX73" fmla="*/ 8553 w 284346"/>
                  <a:gd name="connsiteY73" fmla="*/ 494930 h 582828"/>
                  <a:gd name="connsiteX74" fmla="*/ 17106 w 284346"/>
                  <a:gd name="connsiteY74" fmla="*/ 486377 h 582828"/>
                  <a:gd name="connsiteX75" fmla="*/ 17106 w 284346"/>
                  <a:gd name="connsiteY75" fmla="*/ 437840 h 582828"/>
                  <a:gd name="connsiteX76" fmla="*/ 46836 w 284346"/>
                  <a:gd name="connsiteY76" fmla="*/ 381328 h 582828"/>
                  <a:gd name="connsiteX77" fmla="*/ 89493 w 284346"/>
                  <a:gd name="connsiteY77" fmla="*/ 351993 h 582828"/>
                  <a:gd name="connsiteX78" fmla="*/ 107344 w 284346"/>
                  <a:gd name="connsiteY78" fmla="*/ 375844 h 582828"/>
                  <a:gd name="connsiteX79" fmla="*/ 121517 w 284346"/>
                  <a:gd name="connsiteY79" fmla="*/ 382923 h 582828"/>
                  <a:gd name="connsiteX80" fmla="*/ 126637 w 284346"/>
                  <a:gd name="connsiteY80" fmla="*/ 382163 h 582828"/>
                  <a:gd name="connsiteX81" fmla="*/ 153252 w 284346"/>
                  <a:gd name="connsiteY81" fmla="*/ 374066 h 582828"/>
                  <a:gd name="connsiteX82" fmla="*/ 153252 w 284346"/>
                  <a:gd name="connsiteY82" fmla="*/ 442732 h 582828"/>
                  <a:gd name="connsiteX83" fmla="*/ 150396 w 284346"/>
                  <a:gd name="connsiteY83" fmla="*/ 446576 h 582828"/>
                  <a:gd name="connsiteX84" fmla="*/ 134491 w 284346"/>
                  <a:gd name="connsiteY84" fmla="*/ 478797 h 582828"/>
                  <a:gd name="connsiteX85" fmla="*/ 98943 w 284346"/>
                  <a:gd name="connsiteY85" fmla="*/ 483962 h 582828"/>
                  <a:gd name="connsiteX86" fmla="*/ 88172 w 284346"/>
                  <a:gd name="connsiteY86" fmla="*/ 493047 h 582828"/>
                  <a:gd name="connsiteX87" fmla="*/ 91544 w 284346"/>
                  <a:gd name="connsiteY87" fmla="*/ 506719 h 582828"/>
                  <a:gd name="connsiteX88" fmla="*/ 117264 w 284346"/>
                  <a:gd name="connsiteY88" fmla="*/ 531800 h 582828"/>
                  <a:gd name="connsiteX89" fmla="*/ 111187 w 284346"/>
                  <a:gd name="connsiteY89" fmla="*/ 567212 h 582828"/>
                  <a:gd name="connsiteX90" fmla="*/ 116504 w 284346"/>
                  <a:gd name="connsiteY90" fmla="*/ 580261 h 582828"/>
                  <a:gd name="connsiteX91" fmla="*/ 130556 w 284346"/>
                  <a:gd name="connsiteY91" fmla="*/ 581279 h 582828"/>
                  <a:gd name="connsiteX92" fmla="*/ 162352 w 284346"/>
                  <a:gd name="connsiteY92" fmla="*/ 564568 h 582828"/>
                  <a:gd name="connsiteX93" fmla="*/ 194148 w 284346"/>
                  <a:gd name="connsiteY93" fmla="*/ 581279 h 582828"/>
                  <a:gd name="connsiteX94" fmla="*/ 200377 w 284346"/>
                  <a:gd name="connsiteY94" fmla="*/ 582829 h 582828"/>
                  <a:gd name="connsiteX95" fmla="*/ 208216 w 284346"/>
                  <a:gd name="connsiteY95" fmla="*/ 580261 h 582828"/>
                  <a:gd name="connsiteX96" fmla="*/ 213517 w 284346"/>
                  <a:gd name="connsiteY96" fmla="*/ 567212 h 582828"/>
                  <a:gd name="connsiteX97" fmla="*/ 207441 w 284346"/>
                  <a:gd name="connsiteY97" fmla="*/ 531800 h 582828"/>
                  <a:gd name="connsiteX98" fmla="*/ 233160 w 284346"/>
                  <a:gd name="connsiteY98" fmla="*/ 506719 h 582828"/>
                  <a:gd name="connsiteX99" fmla="*/ 236533 w 284346"/>
                  <a:gd name="connsiteY99" fmla="*/ 493047 h 582828"/>
                  <a:gd name="connsiteX100" fmla="*/ 225792 w 284346"/>
                  <a:gd name="connsiteY100" fmla="*/ 483947 h 582828"/>
                  <a:gd name="connsiteX101" fmla="*/ 225792 w 284346"/>
                  <a:gd name="connsiteY101" fmla="*/ 483947 h 582828"/>
                  <a:gd name="connsiteX102" fmla="*/ 250995 w 284346"/>
                  <a:gd name="connsiteY102" fmla="*/ 206518 h 582828"/>
                  <a:gd name="connsiteX103" fmla="*/ 249704 w 284346"/>
                  <a:gd name="connsiteY103" fmla="*/ 206518 h 582828"/>
                  <a:gd name="connsiteX104" fmla="*/ 249704 w 284346"/>
                  <a:gd name="connsiteY104" fmla="*/ 174601 h 582828"/>
                  <a:gd name="connsiteX105" fmla="*/ 250995 w 284346"/>
                  <a:gd name="connsiteY105" fmla="*/ 174601 h 582828"/>
                  <a:gd name="connsiteX106" fmla="*/ 266946 w 284346"/>
                  <a:gd name="connsiteY106" fmla="*/ 190552 h 582828"/>
                  <a:gd name="connsiteX107" fmla="*/ 250995 w 284346"/>
                  <a:gd name="connsiteY107" fmla="*/ 206518 h 582828"/>
                  <a:gd name="connsiteX108" fmla="*/ 250995 w 284346"/>
                  <a:gd name="connsiteY108" fmla="*/ 206518 h 582828"/>
                  <a:gd name="connsiteX109" fmla="*/ 266718 w 284346"/>
                  <a:gd name="connsiteY109" fmla="*/ 116205 h 582828"/>
                  <a:gd name="connsiteX110" fmla="*/ 260702 w 284346"/>
                  <a:gd name="connsiteY110" fmla="*/ 158954 h 582828"/>
                  <a:gd name="connsiteX111" fmla="*/ 250995 w 284346"/>
                  <a:gd name="connsiteY111" fmla="*/ 157495 h 582828"/>
                  <a:gd name="connsiteX112" fmla="*/ 249704 w 284346"/>
                  <a:gd name="connsiteY112" fmla="*/ 157495 h 582828"/>
                  <a:gd name="connsiteX113" fmla="*/ 249704 w 284346"/>
                  <a:gd name="connsiteY113" fmla="*/ 155277 h 582828"/>
                  <a:gd name="connsiteX114" fmla="*/ 235621 w 284346"/>
                  <a:gd name="connsiteY114" fmla="*/ 111100 h 582828"/>
                  <a:gd name="connsiteX115" fmla="*/ 234862 w 284346"/>
                  <a:gd name="connsiteY115" fmla="*/ 63399 h 582828"/>
                  <a:gd name="connsiteX116" fmla="*/ 266718 w 284346"/>
                  <a:gd name="connsiteY116" fmla="*/ 116205 h 582828"/>
                  <a:gd name="connsiteX117" fmla="*/ 266718 w 284346"/>
                  <a:gd name="connsiteY117" fmla="*/ 116205 h 582828"/>
                  <a:gd name="connsiteX118" fmla="*/ 56649 w 284346"/>
                  <a:gd name="connsiteY118" fmla="*/ 190567 h 582828"/>
                  <a:gd name="connsiteX119" fmla="*/ 72600 w 284346"/>
                  <a:gd name="connsiteY119" fmla="*/ 174616 h 582828"/>
                  <a:gd name="connsiteX120" fmla="*/ 73892 w 284346"/>
                  <a:gd name="connsiteY120" fmla="*/ 174616 h 582828"/>
                  <a:gd name="connsiteX121" fmla="*/ 73892 w 284346"/>
                  <a:gd name="connsiteY121" fmla="*/ 206534 h 582828"/>
                  <a:gd name="connsiteX122" fmla="*/ 72600 w 284346"/>
                  <a:gd name="connsiteY122" fmla="*/ 206534 h 582828"/>
                  <a:gd name="connsiteX123" fmla="*/ 56649 w 284346"/>
                  <a:gd name="connsiteY123" fmla="*/ 190567 h 582828"/>
                  <a:gd name="connsiteX124" fmla="*/ 56649 w 284346"/>
                  <a:gd name="connsiteY124" fmla="*/ 190567 h 582828"/>
                  <a:gd name="connsiteX125" fmla="*/ 225200 w 284346"/>
                  <a:gd name="connsiteY125" fmla="*/ 335313 h 582828"/>
                  <a:gd name="connsiteX126" fmla="*/ 202549 w 284346"/>
                  <a:gd name="connsiteY126" fmla="*/ 365589 h 582828"/>
                  <a:gd name="connsiteX127" fmla="*/ 201941 w 284346"/>
                  <a:gd name="connsiteY127" fmla="*/ 365787 h 582828"/>
                  <a:gd name="connsiteX128" fmla="*/ 170358 w 284346"/>
                  <a:gd name="connsiteY128" fmla="*/ 356171 h 582828"/>
                  <a:gd name="connsiteX129" fmla="*/ 170358 w 284346"/>
                  <a:gd name="connsiteY129" fmla="*/ 338883 h 582828"/>
                  <a:gd name="connsiteX130" fmla="*/ 207790 w 284346"/>
                  <a:gd name="connsiteY130" fmla="*/ 320531 h 582828"/>
                  <a:gd name="connsiteX131" fmla="*/ 225200 w 284346"/>
                  <a:gd name="connsiteY131" fmla="*/ 335313 h 582828"/>
                  <a:gd name="connsiteX132" fmla="*/ 161805 w 284346"/>
                  <a:gd name="connsiteY132" fmla="*/ 298473 h 582828"/>
                  <a:gd name="connsiteX133" fmla="*/ 195591 w 284346"/>
                  <a:gd name="connsiteY133" fmla="*/ 291698 h 582828"/>
                  <a:gd name="connsiteX134" fmla="*/ 195591 w 284346"/>
                  <a:gd name="connsiteY134" fmla="*/ 307466 h 582828"/>
                  <a:gd name="connsiteX135" fmla="*/ 161805 w 284346"/>
                  <a:gd name="connsiteY135" fmla="*/ 324040 h 582828"/>
                  <a:gd name="connsiteX136" fmla="*/ 128019 w 284346"/>
                  <a:gd name="connsiteY136" fmla="*/ 307466 h 582828"/>
                  <a:gd name="connsiteX137" fmla="*/ 128019 w 284346"/>
                  <a:gd name="connsiteY137" fmla="*/ 291698 h 582828"/>
                  <a:gd name="connsiteX138" fmla="*/ 161805 w 284346"/>
                  <a:gd name="connsiteY138" fmla="*/ 298473 h 582828"/>
                  <a:gd name="connsiteX139" fmla="*/ 161805 w 284346"/>
                  <a:gd name="connsiteY139" fmla="*/ 298473 h 582828"/>
                  <a:gd name="connsiteX140" fmla="*/ 121654 w 284346"/>
                  <a:gd name="connsiteY140" fmla="*/ 365787 h 582828"/>
                  <a:gd name="connsiteX141" fmla="*/ 121046 w 284346"/>
                  <a:gd name="connsiteY141" fmla="*/ 365589 h 582828"/>
                  <a:gd name="connsiteX142" fmla="*/ 98396 w 284346"/>
                  <a:gd name="connsiteY142" fmla="*/ 335313 h 582828"/>
                  <a:gd name="connsiteX143" fmla="*/ 115820 w 284346"/>
                  <a:gd name="connsiteY143" fmla="*/ 320531 h 582828"/>
                  <a:gd name="connsiteX144" fmla="*/ 153252 w 284346"/>
                  <a:gd name="connsiteY144" fmla="*/ 338883 h 582828"/>
                  <a:gd name="connsiteX145" fmla="*/ 153252 w 284346"/>
                  <a:gd name="connsiteY145" fmla="*/ 356171 h 582828"/>
                  <a:gd name="connsiteX146" fmla="*/ 121654 w 284346"/>
                  <a:gd name="connsiteY146" fmla="*/ 365787 h 582828"/>
                  <a:gd name="connsiteX147" fmla="*/ 194103 w 284346"/>
                  <a:gd name="connsiteY147" fmla="*/ 520923 h 582828"/>
                  <a:gd name="connsiteX148" fmla="*/ 190259 w 284346"/>
                  <a:gd name="connsiteY148" fmla="*/ 532742 h 582828"/>
                  <a:gd name="connsiteX149" fmla="*/ 195379 w 284346"/>
                  <a:gd name="connsiteY149" fmla="*/ 562578 h 582828"/>
                  <a:gd name="connsiteX150" fmla="*/ 168566 w 284346"/>
                  <a:gd name="connsiteY150" fmla="*/ 548481 h 582828"/>
                  <a:gd name="connsiteX151" fmla="*/ 162352 w 284346"/>
                  <a:gd name="connsiteY151" fmla="*/ 546946 h 582828"/>
                  <a:gd name="connsiteX152" fmla="*/ 156139 w 284346"/>
                  <a:gd name="connsiteY152" fmla="*/ 548481 h 582828"/>
                  <a:gd name="connsiteX153" fmla="*/ 129341 w 284346"/>
                  <a:gd name="connsiteY153" fmla="*/ 562578 h 582828"/>
                  <a:gd name="connsiteX154" fmla="*/ 134461 w 284346"/>
                  <a:gd name="connsiteY154" fmla="*/ 532742 h 582828"/>
                  <a:gd name="connsiteX155" fmla="*/ 130617 w 284346"/>
                  <a:gd name="connsiteY155" fmla="*/ 520923 h 582828"/>
                  <a:gd name="connsiteX156" fmla="*/ 108939 w 284346"/>
                  <a:gd name="connsiteY156" fmla="*/ 499792 h 582828"/>
                  <a:gd name="connsiteX157" fmla="*/ 138912 w 284346"/>
                  <a:gd name="connsiteY157" fmla="*/ 495432 h 582828"/>
                  <a:gd name="connsiteX158" fmla="*/ 148953 w 284346"/>
                  <a:gd name="connsiteY158" fmla="*/ 488140 h 582828"/>
                  <a:gd name="connsiteX159" fmla="*/ 162352 w 284346"/>
                  <a:gd name="connsiteY159" fmla="*/ 460977 h 582828"/>
                  <a:gd name="connsiteX160" fmla="*/ 175751 w 284346"/>
                  <a:gd name="connsiteY160" fmla="*/ 488140 h 582828"/>
                  <a:gd name="connsiteX161" fmla="*/ 185793 w 284346"/>
                  <a:gd name="connsiteY161" fmla="*/ 495432 h 582828"/>
                  <a:gd name="connsiteX162" fmla="*/ 215766 w 284346"/>
                  <a:gd name="connsiteY162" fmla="*/ 499792 h 582828"/>
                  <a:gd name="connsiteX163" fmla="*/ 194103 w 284346"/>
                  <a:gd name="connsiteY163" fmla="*/ 520923 h 5828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Lst>
                <a:rect l="l" t="t" r="r" b="b"/>
                <a:pathLst>
                  <a:path w="284346" h="582828">
                    <a:moveTo>
                      <a:pt x="225792" y="483947"/>
                    </a:moveTo>
                    <a:lnTo>
                      <a:pt x="190244" y="478782"/>
                    </a:lnTo>
                    <a:lnTo>
                      <a:pt x="174354" y="446560"/>
                    </a:lnTo>
                    <a:cubicBezTo>
                      <a:pt x="173397" y="444616"/>
                      <a:pt x="172014" y="442990"/>
                      <a:pt x="170358" y="441760"/>
                    </a:cubicBezTo>
                    <a:lnTo>
                      <a:pt x="170358" y="374036"/>
                    </a:lnTo>
                    <a:lnTo>
                      <a:pt x="196974" y="382133"/>
                    </a:lnTo>
                    <a:cubicBezTo>
                      <a:pt x="198660" y="382649"/>
                      <a:pt x="200377" y="382893"/>
                      <a:pt x="202093" y="382893"/>
                    </a:cubicBezTo>
                    <a:cubicBezTo>
                      <a:pt x="207578" y="382893"/>
                      <a:pt x="212879" y="380340"/>
                      <a:pt x="216267" y="375813"/>
                    </a:cubicBezTo>
                    <a:lnTo>
                      <a:pt x="234102" y="351962"/>
                    </a:lnTo>
                    <a:lnTo>
                      <a:pt x="246726" y="360637"/>
                    </a:lnTo>
                    <a:cubicBezTo>
                      <a:pt x="248215" y="361655"/>
                      <a:pt x="249901" y="362141"/>
                      <a:pt x="251572" y="362141"/>
                    </a:cubicBezTo>
                    <a:cubicBezTo>
                      <a:pt x="254292" y="362141"/>
                      <a:pt x="256965" y="360834"/>
                      <a:pt x="258621" y="358434"/>
                    </a:cubicBezTo>
                    <a:cubicBezTo>
                      <a:pt x="261295" y="354545"/>
                      <a:pt x="260307" y="349213"/>
                      <a:pt x="256418" y="346539"/>
                    </a:cubicBezTo>
                    <a:lnTo>
                      <a:pt x="242305" y="336832"/>
                    </a:lnTo>
                    <a:cubicBezTo>
                      <a:pt x="242792" y="331515"/>
                      <a:pt x="240771" y="326061"/>
                      <a:pt x="236441" y="322369"/>
                    </a:cubicBezTo>
                    <a:lnTo>
                      <a:pt x="218774" y="307360"/>
                    </a:lnTo>
                    <a:cubicBezTo>
                      <a:pt x="216966" y="305826"/>
                      <a:pt x="214900" y="304732"/>
                      <a:pt x="212727" y="304079"/>
                    </a:cubicBezTo>
                    <a:lnTo>
                      <a:pt x="212727" y="282172"/>
                    </a:lnTo>
                    <a:cubicBezTo>
                      <a:pt x="214323" y="281033"/>
                      <a:pt x="215887" y="279863"/>
                      <a:pt x="217422" y="278618"/>
                    </a:cubicBezTo>
                    <a:cubicBezTo>
                      <a:pt x="221083" y="275625"/>
                      <a:pt x="221615" y="270232"/>
                      <a:pt x="218622" y="266586"/>
                    </a:cubicBezTo>
                    <a:cubicBezTo>
                      <a:pt x="215644" y="262925"/>
                      <a:pt x="210251" y="262393"/>
                      <a:pt x="206590" y="265371"/>
                    </a:cubicBezTo>
                    <a:cubicBezTo>
                      <a:pt x="193996" y="275655"/>
                      <a:pt x="178106" y="281322"/>
                      <a:pt x="161836" y="281322"/>
                    </a:cubicBezTo>
                    <a:cubicBezTo>
                      <a:pt x="122793" y="281322"/>
                      <a:pt x="91043" y="249556"/>
                      <a:pt x="91043" y="210529"/>
                    </a:cubicBezTo>
                    <a:lnTo>
                      <a:pt x="91043" y="153272"/>
                    </a:lnTo>
                    <a:cubicBezTo>
                      <a:pt x="91043" y="130637"/>
                      <a:pt x="109455" y="112224"/>
                      <a:pt x="132091" y="112224"/>
                    </a:cubicBezTo>
                    <a:lnTo>
                      <a:pt x="186233" y="112224"/>
                    </a:lnTo>
                    <a:cubicBezTo>
                      <a:pt x="188178" y="112224"/>
                      <a:pt x="190092" y="111556"/>
                      <a:pt x="191611" y="110325"/>
                    </a:cubicBezTo>
                    <a:lnTo>
                      <a:pt x="202139" y="101803"/>
                    </a:lnTo>
                    <a:lnTo>
                      <a:pt x="211968" y="110265"/>
                    </a:lnTo>
                    <a:cubicBezTo>
                      <a:pt x="225093" y="121537"/>
                      <a:pt x="232613" y="137929"/>
                      <a:pt x="232613" y="155232"/>
                    </a:cubicBezTo>
                    <a:lnTo>
                      <a:pt x="232613" y="210514"/>
                    </a:lnTo>
                    <a:cubicBezTo>
                      <a:pt x="232613" y="220571"/>
                      <a:pt x="230532" y="230308"/>
                      <a:pt x="226430" y="239469"/>
                    </a:cubicBezTo>
                    <a:cubicBezTo>
                      <a:pt x="224501" y="243783"/>
                      <a:pt x="226415" y="248842"/>
                      <a:pt x="230729" y="250771"/>
                    </a:cubicBezTo>
                    <a:cubicBezTo>
                      <a:pt x="235044" y="252701"/>
                      <a:pt x="240103" y="250787"/>
                      <a:pt x="242032" y="246472"/>
                    </a:cubicBezTo>
                    <a:cubicBezTo>
                      <a:pt x="245344" y="239120"/>
                      <a:pt x="247577" y="231448"/>
                      <a:pt x="248747" y="223579"/>
                    </a:cubicBezTo>
                    <a:lnTo>
                      <a:pt x="251025" y="223579"/>
                    </a:lnTo>
                    <a:cubicBezTo>
                      <a:pt x="269255" y="223579"/>
                      <a:pt x="284097" y="208736"/>
                      <a:pt x="284097" y="190507"/>
                    </a:cubicBezTo>
                    <a:cubicBezTo>
                      <a:pt x="284097" y="182531"/>
                      <a:pt x="281257" y="175209"/>
                      <a:pt x="276532" y="169481"/>
                    </a:cubicBezTo>
                    <a:lnTo>
                      <a:pt x="283702" y="118529"/>
                    </a:lnTo>
                    <a:cubicBezTo>
                      <a:pt x="288731" y="82768"/>
                      <a:pt x="263756" y="49347"/>
                      <a:pt x="228041" y="44030"/>
                    </a:cubicBezTo>
                    <a:lnTo>
                      <a:pt x="226218" y="43756"/>
                    </a:lnTo>
                    <a:cubicBezTo>
                      <a:pt x="214763" y="24508"/>
                      <a:pt x="196731" y="10623"/>
                      <a:pt x="175007" y="4455"/>
                    </a:cubicBezTo>
                    <a:lnTo>
                      <a:pt x="172394" y="3726"/>
                    </a:lnTo>
                    <a:cubicBezTo>
                      <a:pt x="142315" y="-4735"/>
                      <a:pt x="109486" y="1402"/>
                      <a:pt x="84541" y="20224"/>
                    </a:cubicBezTo>
                    <a:cubicBezTo>
                      <a:pt x="80758" y="23080"/>
                      <a:pt x="80014" y="28443"/>
                      <a:pt x="82855" y="32210"/>
                    </a:cubicBezTo>
                    <a:cubicBezTo>
                      <a:pt x="85696" y="35978"/>
                      <a:pt x="91058" y="36738"/>
                      <a:pt x="94841" y="33897"/>
                    </a:cubicBezTo>
                    <a:cubicBezTo>
                      <a:pt x="115532" y="18295"/>
                      <a:pt x="142770" y="13191"/>
                      <a:pt x="167700" y="20270"/>
                    </a:cubicBezTo>
                    <a:lnTo>
                      <a:pt x="170313" y="20999"/>
                    </a:lnTo>
                    <a:cubicBezTo>
                      <a:pt x="188831" y="26255"/>
                      <a:pt x="204023" y="38485"/>
                      <a:pt x="213107" y="55454"/>
                    </a:cubicBezTo>
                    <a:cubicBezTo>
                      <a:pt x="219822" y="67987"/>
                      <a:pt x="222511" y="81857"/>
                      <a:pt x="221098" y="95635"/>
                    </a:cubicBezTo>
                    <a:lnTo>
                      <a:pt x="212211" y="87994"/>
                    </a:lnTo>
                    <a:cubicBezTo>
                      <a:pt x="206544" y="83133"/>
                      <a:pt x="198235" y="82996"/>
                      <a:pt x="192432" y="87690"/>
                    </a:cubicBezTo>
                    <a:lnTo>
                      <a:pt x="183180" y="95164"/>
                    </a:lnTo>
                    <a:lnTo>
                      <a:pt x="132045" y="95164"/>
                    </a:lnTo>
                    <a:cubicBezTo>
                      <a:pt x="99976" y="95164"/>
                      <a:pt x="73892" y="121263"/>
                      <a:pt x="73892" y="153318"/>
                    </a:cubicBezTo>
                    <a:lnTo>
                      <a:pt x="73892" y="157510"/>
                    </a:lnTo>
                    <a:lnTo>
                      <a:pt x="72600" y="157510"/>
                    </a:lnTo>
                    <a:cubicBezTo>
                      <a:pt x="69577" y="157510"/>
                      <a:pt x="66661" y="157921"/>
                      <a:pt x="63881" y="158680"/>
                    </a:cubicBezTo>
                    <a:cubicBezTo>
                      <a:pt x="51834" y="125942"/>
                      <a:pt x="55085" y="88921"/>
                      <a:pt x="72859" y="58765"/>
                    </a:cubicBezTo>
                    <a:cubicBezTo>
                      <a:pt x="75259" y="54694"/>
                      <a:pt x="73907" y="49453"/>
                      <a:pt x="69836" y="47053"/>
                    </a:cubicBezTo>
                    <a:cubicBezTo>
                      <a:pt x="65764" y="44652"/>
                      <a:pt x="60523" y="46004"/>
                      <a:pt x="58123" y="50076"/>
                    </a:cubicBezTo>
                    <a:cubicBezTo>
                      <a:pt x="37235" y="85533"/>
                      <a:pt x="33847" y="129285"/>
                      <a:pt x="48947" y="167507"/>
                    </a:cubicBezTo>
                    <a:cubicBezTo>
                      <a:pt x="43129" y="173477"/>
                      <a:pt x="39544" y="181620"/>
                      <a:pt x="39544" y="190583"/>
                    </a:cubicBezTo>
                    <a:cubicBezTo>
                      <a:pt x="39544" y="208812"/>
                      <a:pt x="54371" y="223639"/>
                      <a:pt x="72600" y="223639"/>
                    </a:cubicBezTo>
                    <a:lnTo>
                      <a:pt x="74864" y="223639"/>
                    </a:lnTo>
                    <a:cubicBezTo>
                      <a:pt x="78464" y="247718"/>
                      <a:pt x="91879" y="268622"/>
                      <a:pt x="110898" y="282172"/>
                    </a:cubicBezTo>
                    <a:lnTo>
                      <a:pt x="110898" y="304109"/>
                    </a:lnTo>
                    <a:cubicBezTo>
                      <a:pt x="108726" y="304762"/>
                      <a:pt x="106660" y="305856"/>
                      <a:pt x="104852" y="307390"/>
                    </a:cubicBezTo>
                    <a:lnTo>
                      <a:pt x="87169" y="322400"/>
                    </a:lnTo>
                    <a:cubicBezTo>
                      <a:pt x="82840" y="326076"/>
                      <a:pt x="80819" y="331530"/>
                      <a:pt x="81305" y="336862"/>
                    </a:cubicBezTo>
                    <a:lnTo>
                      <a:pt x="37143" y="367230"/>
                    </a:lnTo>
                    <a:cubicBezTo>
                      <a:pt x="13885" y="383227"/>
                      <a:pt x="0" y="409630"/>
                      <a:pt x="0" y="437840"/>
                    </a:cubicBezTo>
                    <a:lnTo>
                      <a:pt x="0" y="486377"/>
                    </a:lnTo>
                    <a:cubicBezTo>
                      <a:pt x="0" y="491102"/>
                      <a:pt x="3828" y="494930"/>
                      <a:pt x="8553" y="494930"/>
                    </a:cubicBezTo>
                    <a:cubicBezTo>
                      <a:pt x="13277" y="494930"/>
                      <a:pt x="17106" y="491102"/>
                      <a:pt x="17106" y="486377"/>
                    </a:cubicBezTo>
                    <a:lnTo>
                      <a:pt x="17106" y="437840"/>
                    </a:lnTo>
                    <a:cubicBezTo>
                      <a:pt x="17106" y="415251"/>
                      <a:pt x="28211" y="394119"/>
                      <a:pt x="46836" y="381328"/>
                    </a:cubicBezTo>
                    <a:lnTo>
                      <a:pt x="89493" y="351993"/>
                    </a:lnTo>
                    <a:lnTo>
                      <a:pt x="107344" y="375844"/>
                    </a:lnTo>
                    <a:cubicBezTo>
                      <a:pt x="110731" y="380371"/>
                      <a:pt x="116048" y="382923"/>
                      <a:pt x="121517" y="382923"/>
                    </a:cubicBezTo>
                    <a:cubicBezTo>
                      <a:pt x="123219" y="382923"/>
                      <a:pt x="124951" y="382680"/>
                      <a:pt x="126637" y="382163"/>
                    </a:cubicBezTo>
                    <a:lnTo>
                      <a:pt x="153252" y="374066"/>
                    </a:lnTo>
                    <a:lnTo>
                      <a:pt x="153252" y="442732"/>
                    </a:lnTo>
                    <a:cubicBezTo>
                      <a:pt x="152098" y="443811"/>
                      <a:pt x="151141" y="445102"/>
                      <a:pt x="150396" y="446576"/>
                    </a:cubicBezTo>
                    <a:lnTo>
                      <a:pt x="134491" y="478797"/>
                    </a:lnTo>
                    <a:lnTo>
                      <a:pt x="98943" y="483962"/>
                    </a:lnTo>
                    <a:cubicBezTo>
                      <a:pt x="93884" y="484706"/>
                      <a:pt x="89752" y="488185"/>
                      <a:pt x="88172" y="493047"/>
                    </a:cubicBezTo>
                    <a:cubicBezTo>
                      <a:pt x="86592" y="497923"/>
                      <a:pt x="87883" y="503164"/>
                      <a:pt x="91544" y="506719"/>
                    </a:cubicBezTo>
                    <a:lnTo>
                      <a:pt x="117264" y="531800"/>
                    </a:lnTo>
                    <a:lnTo>
                      <a:pt x="111187" y="567212"/>
                    </a:lnTo>
                    <a:cubicBezTo>
                      <a:pt x="110321" y="572255"/>
                      <a:pt x="112357" y="577253"/>
                      <a:pt x="116504" y="580261"/>
                    </a:cubicBezTo>
                    <a:cubicBezTo>
                      <a:pt x="120636" y="583269"/>
                      <a:pt x="126029" y="583664"/>
                      <a:pt x="130556" y="581279"/>
                    </a:cubicBezTo>
                    <a:lnTo>
                      <a:pt x="162352" y="564568"/>
                    </a:lnTo>
                    <a:lnTo>
                      <a:pt x="194148" y="581279"/>
                    </a:lnTo>
                    <a:cubicBezTo>
                      <a:pt x="196123" y="582312"/>
                      <a:pt x="198250" y="582829"/>
                      <a:pt x="200377" y="582829"/>
                    </a:cubicBezTo>
                    <a:cubicBezTo>
                      <a:pt x="203126" y="582829"/>
                      <a:pt x="205876" y="581963"/>
                      <a:pt x="208216" y="580261"/>
                    </a:cubicBezTo>
                    <a:cubicBezTo>
                      <a:pt x="212348" y="577253"/>
                      <a:pt x="214383" y="572255"/>
                      <a:pt x="213517" y="567212"/>
                    </a:cubicBezTo>
                    <a:lnTo>
                      <a:pt x="207441" y="531800"/>
                    </a:lnTo>
                    <a:lnTo>
                      <a:pt x="233160" y="506719"/>
                    </a:lnTo>
                    <a:cubicBezTo>
                      <a:pt x="236821" y="503149"/>
                      <a:pt x="238128" y="497908"/>
                      <a:pt x="236533" y="493047"/>
                    </a:cubicBezTo>
                    <a:cubicBezTo>
                      <a:pt x="234983" y="488170"/>
                      <a:pt x="230851" y="484676"/>
                      <a:pt x="225792" y="483947"/>
                    </a:cubicBezTo>
                    <a:lnTo>
                      <a:pt x="225792" y="483947"/>
                    </a:lnTo>
                    <a:close/>
                    <a:moveTo>
                      <a:pt x="250995" y="206518"/>
                    </a:moveTo>
                    <a:lnTo>
                      <a:pt x="249704" y="206518"/>
                    </a:lnTo>
                    <a:lnTo>
                      <a:pt x="249704" y="174601"/>
                    </a:lnTo>
                    <a:lnTo>
                      <a:pt x="250995" y="174601"/>
                    </a:lnTo>
                    <a:cubicBezTo>
                      <a:pt x="259791" y="174601"/>
                      <a:pt x="266946" y="181756"/>
                      <a:pt x="266946" y="190552"/>
                    </a:cubicBezTo>
                    <a:cubicBezTo>
                      <a:pt x="266946" y="199363"/>
                      <a:pt x="259791" y="206518"/>
                      <a:pt x="250995" y="206518"/>
                    </a:cubicBezTo>
                    <a:lnTo>
                      <a:pt x="250995" y="206518"/>
                    </a:lnTo>
                    <a:close/>
                    <a:moveTo>
                      <a:pt x="266718" y="116205"/>
                    </a:moveTo>
                    <a:lnTo>
                      <a:pt x="260702" y="158954"/>
                    </a:lnTo>
                    <a:cubicBezTo>
                      <a:pt x="257634" y="157997"/>
                      <a:pt x="254368" y="157495"/>
                      <a:pt x="250995" y="157495"/>
                    </a:cubicBezTo>
                    <a:lnTo>
                      <a:pt x="249704" y="157495"/>
                    </a:lnTo>
                    <a:lnTo>
                      <a:pt x="249704" y="155277"/>
                    </a:lnTo>
                    <a:cubicBezTo>
                      <a:pt x="249704" y="139265"/>
                      <a:pt x="244691" y="123892"/>
                      <a:pt x="235621" y="111100"/>
                    </a:cubicBezTo>
                    <a:cubicBezTo>
                      <a:pt x="239860" y="95240"/>
                      <a:pt x="239571" y="78849"/>
                      <a:pt x="234862" y="63399"/>
                    </a:cubicBezTo>
                    <a:cubicBezTo>
                      <a:pt x="256160" y="71086"/>
                      <a:pt x="269984" y="92962"/>
                      <a:pt x="266718" y="116205"/>
                    </a:cubicBezTo>
                    <a:lnTo>
                      <a:pt x="266718" y="116205"/>
                    </a:lnTo>
                    <a:close/>
                    <a:moveTo>
                      <a:pt x="56649" y="190567"/>
                    </a:moveTo>
                    <a:cubicBezTo>
                      <a:pt x="56649" y="181771"/>
                      <a:pt x="63805" y="174616"/>
                      <a:pt x="72600" y="174616"/>
                    </a:cubicBezTo>
                    <a:lnTo>
                      <a:pt x="73892" y="174616"/>
                    </a:lnTo>
                    <a:lnTo>
                      <a:pt x="73892" y="206534"/>
                    </a:lnTo>
                    <a:lnTo>
                      <a:pt x="72600" y="206534"/>
                    </a:lnTo>
                    <a:cubicBezTo>
                      <a:pt x="63805" y="206518"/>
                      <a:pt x="56649" y="199363"/>
                      <a:pt x="56649" y="190567"/>
                    </a:cubicBezTo>
                    <a:lnTo>
                      <a:pt x="56649" y="190567"/>
                    </a:lnTo>
                    <a:close/>
                    <a:moveTo>
                      <a:pt x="225200" y="335313"/>
                    </a:moveTo>
                    <a:lnTo>
                      <a:pt x="202549" y="365589"/>
                    </a:lnTo>
                    <a:cubicBezTo>
                      <a:pt x="202412" y="365772"/>
                      <a:pt x="202169" y="365848"/>
                      <a:pt x="201941" y="365787"/>
                    </a:cubicBezTo>
                    <a:lnTo>
                      <a:pt x="170358" y="356171"/>
                    </a:lnTo>
                    <a:lnTo>
                      <a:pt x="170358" y="338883"/>
                    </a:lnTo>
                    <a:lnTo>
                      <a:pt x="207790" y="320531"/>
                    </a:lnTo>
                    <a:lnTo>
                      <a:pt x="225200" y="335313"/>
                    </a:lnTo>
                    <a:close/>
                    <a:moveTo>
                      <a:pt x="161805" y="298473"/>
                    </a:moveTo>
                    <a:cubicBezTo>
                      <a:pt x="173457" y="298473"/>
                      <a:pt x="184942" y="296118"/>
                      <a:pt x="195591" y="291698"/>
                    </a:cubicBezTo>
                    <a:lnTo>
                      <a:pt x="195591" y="307466"/>
                    </a:lnTo>
                    <a:lnTo>
                      <a:pt x="161805" y="324040"/>
                    </a:lnTo>
                    <a:lnTo>
                      <a:pt x="128019" y="307466"/>
                    </a:lnTo>
                    <a:lnTo>
                      <a:pt x="128019" y="291698"/>
                    </a:lnTo>
                    <a:cubicBezTo>
                      <a:pt x="138426" y="296058"/>
                      <a:pt x="149834" y="298473"/>
                      <a:pt x="161805" y="298473"/>
                    </a:cubicBezTo>
                    <a:lnTo>
                      <a:pt x="161805" y="298473"/>
                    </a:lnTo>
                    <a:close/>
                    <a:moveTo>
                      <a:pt x="121654" y="365787"/>
                    </a:moveTo>
                    <a:cubicBezTo>
                      <a:pt x="121426" y="365863"/>
                      <a:pt x="121183" y="365772"/>
                      <a:pt x="121046" y="365589"/>
                    </a:cubicBezTo>
                    <a:lnTo>
                      <a:pt x="98396" y="335313"/>
                    </a:lnTo>
                    <a:lnTo>
                      <a:pt x="115820" y="320531"/>
                    </a:lnTo>
                    <a:lnTo>
                      <a:pt x="153252" y="338883"/>
                    </a:lnTo>
                    <a:lnTo>
                      <a:pt x="153252" y="356171"/>
                    </a:lnTo>
                    <a:lnTo>
                      <a:pt x="121654" y="365787"/>
                    </a:lnTo>
                    <a:close/>
                    <a:moveTo>
                      <a:pt x="194103" y="520923"/>
                    </a:moveTo>
                    <a:cubicBezTo>
                      <a:pt x="190958" y="523992"/>
                      <a:pt x="189515" y="528413"/>
                      <a:pt x="190259" y="532742"/>
                    </a:cubicBezTo>
                    <a:lnTo>
                      <a:pt x="195379" y="562578"/>
                    </a:lnTo>
                    <a:lnTo>
                      <a:pt x="168566" y="548481"/>
                    </a:lnTo>
                    <a:cubicBezTo>
                      <a:pt x="166621" y="547463"/>
                      <a:pt x="164494" y="546946"/>
                      <a:pt x="162352" y="546946"/>
                    </a:cubicBezTo>
                    <a:cubicBezTo>
                      <a:pt x="160210" y="546946"/>
                      <a:pt x="158083" y="547463"/>
                      <a:pt x="156139" y="548481"/>
                    </a:cubicBezTo>
                    <a:lnTo>
                      <a:pt x="129341" y="562578"/>
                    </a:lnTo>
                    <a:lnTo>
                      <a:pt x="134461" y="532742"/>
                    </a:lnTo>
                    <a:cubicBezTo>
                      <a:pt x="135190" y="528413"/>
                      <a:pt x="133762" y="523992"/>
                      <a:pt x="130617" y="520923"/>
                    </a:cubicBezTo>
                    <a:lnTo>
                      <a:pt x="108939" y="499792"/>
                    </a:lnTo>
                    <a:lnTo>
                      <a:pt x="138912" y="495432"/>
                    </a:lnTo>
                    <a:cubicBezTo>
                      <a:pt x="143256" y="494809"/>
                      <a:pt x="147009" y="492074"/>
                      <a:pt x="148953" y="488140"/>
                    </a:cubicBezTo>
                    <a:lnTo>
                      <a:pt x="162352" y="460977"/>
                    </a:lnTo>
                    <a:lnTo>
                      <a:pt x="175751" y="488140"/>
                    </a:lnTo>
                    <a:cubicBezTo>
                      <a:pt x="177696" y="492074"/>
                      <a:pt x="181448" y="494809"/>
                      <a:pt x="185793" y="495432"/>
                    </a:cubicBezTo>
                    <a:lnTo>
                      <a:pt x="215766" y="499792"/>
                    </a:lnTo>
                    <a:lnTo>
                      <a:pt x="194103" y="520923"/>
                    </a:lnTo>
                    <a:close/>
                  </a:path>
                </a:pathLst>
              </a:custGeom>
              <a:grpFill/>
              <a:ln w="1513" cap="flat">
                <a:noFill/>
                <a:prstDash val="solid"/>
                <a:miter/>
              </a:ln>
            </p:spPr>
            <p:txBody>
              <a:bodyPr rtlCol="0" anchor="ct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微软雅黑" panose="020B0503020204020204" pitchFamily="34" charset="-122"/>
                  <a:ea typeface="微软雅黑" panose="020B0503020204020204" pitchFamily="34" charset="-122"/>
                </a:endParaRPr>
              </a:p>
            </p:txBody>
          </p:sp>
          <p:sp>
            <p:nvSpPr>
              <p:cNvPr id="140" name="任意多边形: 形状 139"/>
              <p:cNvSpPr/>
              <p:nvPr/>
            </p:nvSpPr>
            <p:spPr>
              <a:xfrm>
                <a:off x="1215585" y="3010433"/>
                <a:ext cx="93158" cy="89711"/>
              </a:xfrm>
              <a:custGeom>
                <a:avLst/>
                <a:gdLst>
                  <a:gd name="connsiteX0" fmla="*/ 83446 w 93158"/>
                  <a:gd name="connsiteY0" fmla="*/ 25735 h 89711"/>
                  <a:gd name="connsiteX1" fmla="*/ 64958 w 93158"/>
                  <a:gd name="connsiteY1" fmla="*/ 23046 h 89711"/>
                  <a:gd name="connsiteX2" fmla="*/ 56693 w 93158"/>
                  <a:gd name="connsiteY2" fmla="*/ 6289 h 89711"/>
                  <a:gd name="connsiteX3" fmla="*/ 46561 w 93158"/>
                  <a:gd name="connsiteY3" fmla="*/ 0 h 89711"/>
                  <a:gd name="connsiteX4" fmla="*/ 36428 w 93158"/>
                  <a:gd name="connsiteY4" fmla="*/ 6289 h 89711"/>
                  <a:gd name="connsiteX5" fmla="*/ 28164 w 93158"/>
                  <a:gd name="connsiteY5" fmla="*/ 23046 h 89711"/>
                  <a:gd name="connsiteX6" fmla="*/ 9676 w 93158"/>
                  <a:gd name="connsiteY6" fmla="*/ 25735 h 89711"/>
                  <a:gd name="connsiteX7" fmla="*/ 561 w 93158"/>
                  <a:gd name="connsiteY7" fmla="*/ 33421 h 89711"/>
                  <a:gd name="connsiteX8" fmla="*/ 3417 w 93158"/>
                  <a:gd name="connsiteY8" fmla="*/ 45013 h 89711"/>
                  <a:gd name="connsiteX9" fmla="*/ 16800 w 93158"/>
                  <a:gd name="connsiteY9" fmla="*/ 58062 h 89711"/>
                  <a:gd name="connsiteX10" fmla="*/ 13641 w 93158"/>
                  <a:gd name="connsiteY10" fmla="*/ 76474 h 89711"/>
                  <a:gd name="connsiteX11" fmla="*/ 18137 w 93158"/>
                  <a:gd name="connsiteY11" fmla="*/ 87534 h 89711"/>
                  <a:gd name="connsiteX12" fmla="*/ 24776 w 93158"/>
                  <a:gd name="connsiteY12" fmla="*/ 89706 h 89711"/>
                  <a:gd name="connsiteX13" fmla="*/ 30047 w 93158"/>
                  <a:gd name="connsiteY13" fmla="*/ 88400 h 89711"/>
                  <a:gd name="connsiteX14" fmla="*/ 46591 w 93158"/>
                  <a:gd name="connsiteY14" fmla="*/ 79710 h 89711"/>
                  <a:gd name="connsiteX15" fmla="*/ 63119 w 93158"/>
                  <a:gd name="connsiteY15" fmla="*/ 88400 h 89711"/>
                  <a:gd name="connsiteX16" fmla="*/ 75030 w 93158"/>
                  <a:gd name="connsiteY16" fmla="*/ 87534 h 89711"/>
                  <a:gd name="connsiteX17" fmla="*/ 79526 w 93158"/>
                  <a:gd name="connsiteY17" fmla="*/ 76474 h 89711"/>
                  <a:gd name="connsiteX18" fmla="*/ 76367 w 93158"/>
                  <a:gd name="connsiteY18" fmla="*/ 58062 h 89711"/>
                  <a:gd name="connsiteX19" fmla="*/ 89735 w 93158"/>
                  <a:gd name="connsiteY19" fmla="*/ 45028 h 89711"/>
                  <a:gd name="connsiteX20" fmla="*/ 92591 w 93158"/>
                  <a:gd name="connsiteY20" fmla="*/ 33437 h 89711"/>
                  <a:gd name="connsiteX21" fmla="*/ 83446 w 93158"/>
                  <a:gd name="connsiteY21" fmla="*/ 25735 h 89711"/>
                  <a:gd name="connsiteX22" fmla="*/ 83446 w 93158"/>
                  <a:gd name="connsiteY22" fmla="*/ 25735 h 89711"/>
                  <a:gd name="connsiteX23" fmla="*/ 62208 w 93158"/>
                  <a:gd name="connsiteY23" fmla="*/ 47929 h 89711"/>
                  <a:gd name="connsiteX24" fmla="*/ 58957 w 93158"/>
                  <a:gd name="connsiteY24" fmla="*/ 57941 h 89711"/>
                  <a:gd name="connsiteX25" fmla="*/ 60643 w 93158"/>
                  <a:gd name="connsiteY25" fmla="*/ 67754 h 89711"/>
                  <a:gd name="connsiteX26" fmla="*/ 51832 w 93158"/>
                  <a:gd name="connsiteY26" fmla="*/ 63121 h 89711"/>
                  <a:gd name="connsiteX27" fmla="*/ 46576 w 93158"/>
                  <a:gd name="connsiteY27" fmla="*/ 61814 h 89711"/>
                  <a:gd name="connsiteX28" fmla="*/ 41320 w 93158"/>
                  <a:gd name="connsiteY28" fmla="*/ 63121 h 89711"/>
                  <a:gd name="connsiteX29" fmla="*/ 32493 w 93158"/>
                  <a:gd name="connsiteY29" fmla="*/ 67754 h 89711"/>
                  <a:gd name="connsiteX30" fmla="*/ 34180 w 93158"/>
                  <a:gd name="connsiteY30" fmla="*/ 57941 h 89711"/>
                  <a:gd name="connsiteX31" fmla="*/ 30929 w 93158"/>
                  <a:gd name="connsiteY31" fmla="*/ 47929 h 89711"/>
                  <a:gd name="connsiteX32" fmla="*/ 23789 w 93158"/>
                  <a:gd name="connsiteY32" fmla="*/ 40972 h 89711"/>
                  <a:gd name="connsiteX33" fmla="*/ 33648 w 93158"/>
                  <a:gd name="connsiteY33" fmla="*/ 39544 h 89711"/>
                  <a:gd name="connsiteX34" fmla="*/ 42170 w 93158"/>
                  <a:gd name="connsiteY34" fmla="*/ 33361 h 89711"/>
                  <a:gd name="connsiteX35" fmla="*/ 46591 w 93158"/>
                  <a:gd name="connsiteY35" fmla="*/ 24413 h 89711"/>
                  <a:gd name="connsiteX36" fmla="*/ 51012 w 93158"/>
                  <a:gd name="connsiteY36" fmla="*/ 33361 h 89711"/>
                  <a:gd name="connsiteX37" fmla="*/ 59519 w 93158"/>
                  <a:gd name="connsiteY37" fmla="*/ 39544 h 89711"/>
                  <a:gd name="connsiteX38" fmla="*/ 69378 w 93158"/>
                  <a:gd name="connsiteY38" fmla="*/ 40987 h 89711"/>
                  <a:gd name="connsiteX39" fmla="*/ 62208 w 93158"/>
                  <a:gd name="connsiteY39" fmla="*/ 47929 h 89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93158" h="89711">
                    <a:moveTo>
                      <a:pt x="83446" y="25735"/>
                    </a:moveTo>
                    <a:lnTo>
                      <a:pt x="64958" y="23046"/>
                    </a:lnTo>
                    <a:lnTo>
                      <a:pt x="56693" y="6289"/>
                    </a:lnTo>
                    <a:cubicBezTo>
                      <a:pt x="54779" y="2400"/>
                      <a:pt x="50890" y="0"/>
                      <a:pt x="46561" y="0"/>
                    </a:cubicBezTo>
                    <a:cubicBezTo>
                      <a:pt x="42231" y="0"/>
                      <a:pt x="38342" y="2415"/>
                      <a:pt x="36428" y="6289"/>
                    </a:cubicBezTo>
                    <a:lnTo>
                      <a:pt x="28164" y="23046"/>
                    </a:lnTo>
                    <a:lnTo>
                      <a:pt x="9676" y="25735"/>
                    </a:lnTo>
                    <a:cubicBezTo>
                      <a:pt x="5392" y="26357"/>
                      <a:pt x="1882" y="29305"/>
                      <a:pt x="561" y="33421"/>
                    </a:cubicBezTo>
                    <a:cubicBezTo>
                      <a:pt x="-776" y="37538"/>
                      <a:pt x="318" y="41990"/>
                      <a:pt x="3417" y="45013"/>
                    </a:cubicBezTo>
                    <a:lnTo>
                      <a:pt x="16800" y="58062"/>
                    </a:lnTo>
                    <a:lnTo>
                      <a:pt x="13641" y="76474"/>
                    </a:lnTo>
                    <a:cubicBezTo>
                      <a:pt x="12911" y="80743"/>
                      <a:pt x="14628" y="84982"/>
                      <a:pt x="18137" y="87534"/>
                    </a:cubicBezTo>
                    <a:cubicBezTo>
                      <a:pt x="20112" y="88977"/>
                      <a:pt x="22436" y="89706"/>
                      <a:pt x="24776" y="89706"/>
                    </a:cubicBezTo>
                    <a:cubicBezTo>
                      <a:pt x="26569" y="89706"/>
                      <a:pt x="28376" y="89266"/>
                      <a:pt x="30047" y="88400"/>
                    </a:cubicBezTo>
                    <a:lnTo>
                      <a:pt x="46591" y="79710"/>
                    </a:lnTo>
                    <a:lnTo>
                      <a:pt x="63119" y="88400"/>
                    </a:lnTo>
                    <a:cubicBezTo>
                      <a:pt x="66963" y="90420"/>
                      <a:pt x="71520" y="90086"/>
                      <a:pt x="75030" y="87534"/>
                    </a:cubicBezTo>
                    <a:cubicBezTo>
                      <a:pt x="78539" y="84982"/>
                      <a:pt x="80256" y="80758"/>
                      <a:pt x="79526" y="76474"/>
                    </a:cubicBezTo>
                    <a:lnTo>
                      <a:pt x="76367" y="58062"/>
                    </a:lnTo>
                    <a:lnTo>
                      <a:pt x="89735" y="45028"/>
                    </a:lnTo>
                    <a:cubicBezTo>
                      <a:pt x="92834" y="42005"/>
                      <a:pt x="93943" y="37569"/>
                      <a:pt x="92591" y="33437"/>
                    </a:cubicBezTo>
                    <a:cubicBezTo>
                      <a:pt x="91239" y="29305"/>
                      <a:pt x="87730" y="26357"/>
                      <a:pt x="83446" y="25735"/>
                    </a:cubicBezTo>
                    <a:lnTo>
                      <a:pt x="83446" y="25735"/>
                    </a:lnTo>
                    <a:close/>
                    <a:moveTo>
                      <a:pt x="62208" y="47929"/>
                    </a:moveTo>
                    <a:cubicBezTo>
                      <a:pt x="59549" y="50527"/>
                      <a:pt x="58334" y="54264"/>
                      <a:pt x="58957" y="57941"/>
                    </a:cubicBezTo>
                    <a:lnTo>
                      <a:pt x="60643" y="67754"/>
                    </a:lnTo>
                    <a:lnTo>
                      <a:pt x="51832" y="63121"/>
                    </a:lnTo>
                    <a:cubicBezTo>
                      <a:pt x="50176" y="62255"/>
                      <a:pt x="48368" y="61814"/>
                      <a:pt x="46576" y="61814"/>
                    </a:cubicBezTo>
                    <a:cubicBezTo>
                      <a:pt x="44768" y="61814"/>
                      <a:pt x="42960" y="62255"/>
                      <a:pt x="41320" y="63121"/>
                    </a:cubicBezTo>
                    <a:lnTo>
                      <a:pt x="32493" y="67754"/>
                    </a:lnTo>
                    <a:lnTo>
                      <a:pt x="34180" y="57941"/>
                    </a:lnTo>
                    <a:cubicBezTo>
                      <a:pt x="34802" y="54279"/>
                      <a:pt x="33587" y="50527"/>
                      <a:pt x="30929" y="47929"/>
                    </a:cubicBezTo>
                    <a:lnTo>
                      <a:pt x="23789" y="40972"/>
                    </a:lnTo>
                    <a:lnTo>
                      <a:pt x="33648" y="39544"/>
                    </a:lnTo>
                    <a:cubicBezTo>
                      <a:pt x="37339" y="39012"/>
                      <a:pt x="40514" y="36703"/>
                      <a:pt x="42170" y="33361"/>
                    </a:cubicBezTo>
                    <a:lnTo>
                      <a:pt x="46591" y="24413"/>
                    </a:lnTo>
                    <a:lnTo>
                      <a:pt x="51012" y="33361"/>
                    </a:lnTo>
                    <a:cubicBezTo>
                      <a:pt x="52668" y="36703"/>
                      <a:pt x="55843" y="39012"/>
                      <a:pt x="59519" y="39544"/>
                    </a:cubicBezTo>
                    <a:lnTo>
                      <a:pt x="69378" y="40987"/>
                    </a:lnTo>
                    <a:lnTo>
                      <a:pt x="62208" y="47929"/>
                    </a:lnTo>
                    <a:close/>
                  </a:path>
                </a:pathLst>
              </a:custGeom>
              <a:grpFill/>
              <a:ln w="1513" cap="flat">
                <a:noFill/>
                <a:prstDash val="solid"/>
                <a:miter/>
              </a:ln>
            </p:spPr>
            <p:txBody>
              <a:bodyPr rtlCol="0" anchor="ct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微软雅黑" panose="020B0503020204020204" pitchFamily="34" charset="-122"/>
                  <a:ea typeface="微软雅黑" panose="020B0503020204020204" pitchFamily="34" charset="-122"/>
                </a:endParaRPr>
              </a:p>
            </p:txBody>
          </p:sp>
          <p:sp>
            <p:nvSpPr>
              <p:cNvPr id="141" name="任意多边形: 形状 140"/>
              <p:cNvSpPr/>
              <p:nvPr/>
            </p:nvSpPr>
            <p:spPr>
              <a:xfrm>
                <a:off x="966793" y="3010417"/>
                <a:ext cx="93166" cy="89726"/>
              </a:xfrm>
              <a:custGeom>
                <a:avLst/>
                <a:gdLst>
                  <a:gd name="connsiteX0" fmla="*/ 83461 w 93166"/>
                  <a:gd name="connsiteY0" fmla="*/ 25750 h 89726"/>
                  <a:gd name="connsiteX1" fmla="*/ 64973 w 93166"/>
                  <a:gd name="connsiteY1" fmla="*/ 23061 h 89726"/>
                  <a:gd name="connsiteX2" fmla="*/ 56709 w 93166"/>
                  <a:gd name="connsiteY2" fmla="*/ 6304 h 89726"/>
                  <a:gd name="connsiteX3" fmla="*/ 46576 w 93166"/>
                  <a:gd name="connsiteY3" fmla="*/ 0 h 89726"/>
                  <a:gd name="connsiteX4" fmla="*/ 36443 w 93166"/>
                  <a:gd name="connsiteY4" fmla="*/ 6304 h 89726"/>
                  <a:gd name="connsiteX5" fmla="*/ 28179 w 93166"/>
                  <a:gd name="connsiteY5" fmla="*/ 23061 h 89726"/>
                  <a:gd name="connsiteX6" fmla="*/ 9691 w 93166"/>
                  <a:gd name="connsiteY6" fmla="*/ 25750 h 89726"/>
                  <a:gd name="connsiteX7" fmla="*/ 561 w 93166"/>
                  <a:gd name="connsiteY7" fmla="*/ 33437 h 89726"/>
                  <a:gd name="connsiteX8" fmla="*/ 3417 w 93166"/>
                  <a:gd name="connsiteY8" fmla="*/ 45028 h 89726"/>
                  <a:gd name="connsiteX9" fmla="*/ 16800 w 93166"/>
                  <a:gd name="connsiteY9" fmla="*/ 58077 h 89726"/>
                  <a:gd name="connsiteX10" fmla="*/ 13641 w 93166"/>
                  <a:gd name="connsiteY10" fmla="*/ 76489 h 89726"/>
                  <a:gd name="connsiteX11" fmla="*/ 18137 w 93166"/>
                  <a:gd name="connsiteY11" fmla="*/ 87549 h 89726"/>
                  <a:gd name="connsiteX12" fmla="*/ 24776 w 93166"/>
                  <a:gd name="connsiteY12" fmla="*/ 89721 h 89726"/>
                  <a:gd name="connsiteX13" fmla="*/ 30047 w 93166"/>
                  <a:gd name="connsiteY13" fmla="*/ 88415 h 89726"/>
                  <a:gd name="connsiteX14" fmla="*/ 46576 w 93166"/>
                  <a:gd name="connsiteY14" fmla="*/ 79725 h 89726"/>
                  <a:gd name="connsiteX15" fmla="*/ 63119 w 93166"/>
                  <a:gd name="connsiteY15" fmla="*/ 88415 h 89726"/>
                  <a:gd name="connsiteX16" fmla="*/ 75030 w 93166"/>
                  <a:gd name="connsiteY16" fmla="*/ 87549 h 89726"/>
                  <a:gd name="connsiteX17" fmla="*/ 79526 w 93166"/>
                  <a:gd name="connsiteY17" fmla="*/ 76489 h 89726"/>
                  <a:gd name="connsiteX18" fmla="*/ 76367 w 93166"/>
                  <a:gd name="connsiteY18" fmla="*/ 58077 h 89726"/>
                  <a:gd name="connsiteX19" fmla="*/ 89750 w 93166"/>
                  <a:gd name="connsiteY19" fmla="*/ 45028 h 89726"/>
                  <a:gd name="connsiteX20" fmla="*/ 92606 w 93166"/>
                  <a:gd name="connsiteY20" fmla="*/ 33437 h 89726"/>
                  <a:gd name="connsiteX21" fmla="*/ 83461 w 93166"/>
                  <a:gd name="connsiteY21" fmla="*/ 25750 h 89726"/>
                  <a:gd name="connsiteX22" fmla="*/ 83461 w 93166"/>
                  <a:gd name="connsiteY22" fmla="*/ 25750 h 89726"/>
                  <a:gd name="connsiteX23" fmla="*/ 62223 w 93166"/>
                  <a:gd name="connsiteY23" fmla="*/ 47945 h 89726"/>
                  <a:gd name="connsiteX24" fmla="*/ 58972 w 93166"/>
                  <a:gd name="connsiteY24" fmla="*/ 57956 h 89726"/>
                  <a:gd name="connsiteX25" fmla="*/ 60658 w 93166"/>
                  <a:gd name="connsiteY25" fmla="*/ 67770 h 89726"/>
                  <a:gd name="connsiteX26" fmla="*/ 51832 w 93166"/>
                  <a:gd name="connsiteY26" fmla="*/ 63136 h 89726"/>
                  <a:gd name="connsiteX27" fmla="*/ 41304 w 93166"/>
                  <a:gd name="connsiteY27" fmla="*/ 63136 h 89726"/>
                  <a:gd name="connsiteX28" fmla="*/ 32478 w 93166"/>
                  <a:gd name="connsiteY28" fmla="*/ 67770 h 89726"/>
                  <a:gd name="connsiteX29" fmla="*/ 34164 w 93166"/>
                  <a:gd name="connsiteY29" fmla="*/ 57941 h 89726"/>
                  <a:gd name="connsiteX30" fmla="*/ 30913 w 93166"/>
                  <a:gd name="connsiteY30" fmla="*/ 47945 h 89726"/>
                  <a:gd name="connsiteX31" fmla="*/ 23773 w 93166"/>
                  <a:gd name="connsiteY31" fmla="*/ 40987 h 89726"/>
                  <a:gd name="connsiteX32" fmla="*/ 33633 w 93166"/>
                  <a:gd name="connsiteY32" fmla="*/ 39544 h 89726"/>
                  <a:gd name="connsiteX33" fmla="*/ 42155 w 93166"/>
                  <a:gd name="connsiteY33" fmla="*/ 33361 h 89726"/>
                  <a:gd name="connsiteX34" fmla="*/ 46561 w 93166"/>
                  <a:gd name="connsiteY34" fmla="*/ 24428 h 89726"/>
                  <a:gd name="connsiteX35" fmla="*/ 50981 w 93166"/>
                  <a:gd name="connsiteY35" fmla="*/ 33376 h 89726"/>
                  <a:gd name="connsiteX36" fmla="*/ 59489 w 93166"/>
                  <a:gd name="connsiteY36" fmla="*/ 39559 h 89726"/>
                  <a:gd name="connsiteX37" fmla="*/ 69363 w 93166"/>
                  <a:gd name="connsiteY37" fmla="*/ 41002 h 89726"/>
                  <a:gd name="connsiteX38" fmla="*/ 62223 w 93166"/>
                  <a:gd name="connsiteY38" fmla="*/ 47945 h 89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93166" h="89726">
                    <a:moveTo>
                      <a:pt x="83461" y="25750"/>
                    </a:moveTo>
                    <a:lnTo>
                      <a:pt x="64973" y="23061"/>
                    </a:lnTo>
                    <a:lnTo>
                      <a:pt x="56709" y="6304"/>
                    </a:lnTo>
                    <a:cubicBezTo>
                      <a:pt x="54795" y="2415"/>
                      <a:pt x="50905" y="15"/>
                      <a:pt x="46576" y="0"/>
                    </a:cubicBezTo>
                    <a:cubicBezTo>
                      <a:pt x="42246" y="0"/>
                      <a:pt x="38357" y="2415"/>
                      <a:pt x="36443" y="6304"/>
                    </a:cubicBezTo>
                    <a:lnTo>
                      <a:pt x="28179" y="23061"/>
                    </a:lnTo>
                    <a:lnTo>
                      <a:pt x="9691" y="25750"/>
                    </a:lnTo>
                    <a:cubicBezTo>
                      <a:pt x="5407" y="26373"/>
                      <a:pt x="1897" y="29320"/>
                      <a:pt x="561" y="33437"/>
                    </a:cubicBezTo>
                    <a:cubicBezTo>
                      <a:pt x="-776" y="37554"/>
                      <a:pt x="318" y="42005"/>
                      <a:pt x="3417" y="45028"/>
                    </a:cubicBezTo>
                    <a:lnTo>
                      <a:pt x="16800" y="58077"/>
                    </a:lnTo>
                    <a:lnTo>
                      <a:pt x="13641" y="76489"/>
                    </a:lnTo>
                    <a:cubicBezTo>
                      <a:pt x="12911" y="80758"/>
                      <a:pt x="14628" y="84997"/>
                      <a:pt x="18137" y="87549"/>
                    </a:cubicBezTo>
                    <a:cubicBezTo>
                      <a:pt x="20112" y="88992"/>
                      <a:pt x="22436" y="89721"/>
                      <a:pt x="24776" y="89721"/>
                    </a:cubicBezTo>
                    <a:cubicBezTo>
                      <a:pt x="26569" y="89721"/>
                      <a:pt x="28376" y="89281"/>
                      <a:pt x="30047" y="88415"/>
                    </a:cubicBezTo>
                    <a:lnTo>
                      <a:pt x="46576" y="79725"/>
                    </a:lnTo>
                    <a:lnTo>
                      <a:pt x="63119" y="88415"/>
                    </a:lnTo>
                    <a:cubicBezTo>
                      <a:pt x="66948" y="90435"/>
                      <a:pt x="71520" y="90101"/>
                      <a:pt x="75030" y="87549"/>
                    </a:cubicBezTo>
                    <a:cubicBezTo>
                      <a:pt x="78539" y="84997"/>
                      <a:pt x="80256" y="80774"/>
                      <a:pt x="79526" y="76489"/>
                    </a:cubicBezTo>
                    <a:lnTo>
                      <a:pt x="76367" y="58077"/>
                    </a:lnTo>
                    <a:lnTo>
                      <a:pt x="89750" y="45028"/>
                    </a:lnTo>
                    <a:cubicBezTo>
                      <a:pt x="92849" y="42005"/>
                      <a:pt x="93943" y="37569"/>
                      <a:pt x="92606" y="33437"/>
                    </a:cubicBezTo>
                    <a:cubicBezTo>
                      <a:pt x="91239" y="29320"/>
                      <a:pt x="87745" y="26373"/>
                      <a:pt x="83461" y="25750"/>
                    </a:cubicBezTo>
                    <a:lnTo>
                      <a:pt x="83461" y="25750"/>
                    </a:lnTo>
                    <a:close/>
                    <a:moveTo>
                      <a:pt x="62223" y="47945"/>
                    </a:moveTo>
                    <a:cubicBezTo>
                      <a:pt x="59565" y="50542"/>
                      <a:pt x="58349" y="54279"/>
                      <a:pt x="58972" y="57956"/>
                    </a:cubicBezTo>
                    <a:lnTo>
                      <a:pt x="60658" y="67770"/>
                    </a:lnTo>
                    <a:lnTo>
                      <a:pt x="51832" y="63136"/>
                    </a:lnTo>
                    <a:cubicBezTo>
                      <a:pt x="48536" y="61404"/>
                      <a:pt x="44601" y="61404"/>
                      <a:pt x="41304" y="63136"/>
                    </a:cubicBezTo>
                    <a:lnTo>
                      <a:pt x="32478" y="67770"/>
                    </a:lnTo>
                    <a:lnTo>
                      <a:pt x="34164" y="57941"/>
                    </a:lnTo>
                    <a:cubicBezTo>
                      <a:pt x="34787" y="54279"/>
                      <a:pt x="33572" y="50527"/>
                      <a:pt x="30913" y="47945"/>
                    </a:cubicBezTo>
                    <a:lnTo>
                      <a:pt x="23773" y="40987"/>
                    </a:lnTo>
                    <a:lnTo>
                      <a:pt x="33633" y="39544"/>
                    </a:lnTo>
                    <a:cubicBezTo>
                      <a:pt x="37324" y="39012"/>
                      <a:pt x="40499" y="36703"/>
                      <a:pt x="42155" y="33361"/>
                    </a:cubicBezTo>
                    <a:lnTo>
                      <a:pt x="46561" y="24428"/>
                    </a:lnTo>
                    <a:lnTo>
                      <a:pt x="50981" y="33376"/>
                    </a:lnTo>
                    <a:cubicBezTo>
                      <a:pt x="52637" y="36718"/>
                      <a:pt x="55812" y="39027"/>
                      <a:pt x="59489" y="39559"/>
                    </a:cubicBezTo>
                    <a:lnTo>
                      <a:pt x="69363" y="41002"/>
                    </a:lnTo>
                    <a:lnTo>
                      <a:pt x="62223" y="47945"/>
                    </a:lnTo>
                    <a:close/>
                  </a:path>
                </a:pathLst>
              </a:custGeom>
              <a:grpFill/>
              <a:ln w="1513" cap="flat">
                <a:noFill/>
                <a:prstDash val="solid"/>
                <a:miter/>
              </a:ln>
            </p:spPr>
            <p:txBody>
              <a:bodyPr rtlCol="0" anchor="ct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微软雅黑" panose="020B0503020204020204" pitchFamily="34" charset="-122"/>
                  <a:ea typeface="微软雅黑" panose="020B0503020204020204" pitchFamily="34" charset="-122"/>
                </a:endParaRPr>
              </a:p>
            </p:txBody>
          </p:sp>
        </p:grpSp>
        <p:sp>
          <p:nvSpPr>
            <p:cNvPr id="136" name="任意多边形: 形状 135"/>
            <p:cNvSpPr/>
            <p:nvPr/>
          </p:nvSpPr>
          <p:spPr>
            <a:xfrm>
              <a:off x="1032677" y="2946248"/>
              <a:ext cx="17105" cy="58988"/>
            </a:xfrm>
            <a:custGeom>
              <a:avLst/>
              <a:gdLst>
                <a:gd name="connsiteX0" fmla="*/ 17106 w 17105"/>
                <a:gd name="connsiteY0" fmla="*/ 50436 h 58988"/>
                <a:gd name="connsiteX1" fmla="*/ 17106 w 17105"/>
                <a:gd name="connsiteY1" fmla="*/ 8553 h 58988"/>
                <a:gd name="connsiteX2" fmla="*/ 8553 w 17105"/>
                <a:gd name="connsiteY2" fmla="*/ 0 h 58988"/>
                <a:gd name="connsiteX3" fmla="*/ 0 w 17105"/>
                <a:gd name="connsiteY3" fmla="*/ 8553 h 58988"/>
                <a:gd name="connsiteX4" fmla="*/ 0 w 17105"/>
                <a:gd name="connsiteY4" fmla="*/ 50436 h 58988"/>
                <a:gd name="connsiteX5" fmla="*/ 8553 w 17105"/>
                <a:gd name="connsiteY5" fmla="*/ 58989 h 58988"/>
                <a:gd name="connsiteX6" fmla="*/ 17106 w 17105"/>
                <a:gd name="connsiteY6" fmla="*/ 50436 h 58988"/>
                <a:gd name="connsiteX7" fmla="*/ 17106 w 17105"/>
                <a:gd name="connsiteY7" fmla="*/ 50436 h 589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105" h="58988">
                  <a:moveTo>
                    <a:pt x="17106" y="50436"/>
                  </a:moveTo>
                  <a:lnTo>
                    <a:pt x="17106" y="8553"/>
                  </a:lnTo>
                  <a:cubicBezTo>
                    <a:pt x="17106" y="3828"/>
                    <a:pt x="13277" y="0"/>
                    <a:pt x="8553" y="0"/>
                  </a:cubicBezTo>
                  <a:cubicBezTo>
                    <a:pt x="3828" y="0"/>
                    <a:pt x="0" y="3828"/>
                    <a:pt x="0" y="8553"/>
                  </a:cubicBezTo>
                  <a:lnTo>
                    <a:pt x="0" y="50436"/>
                  </a:lnTo>
                  <a:cubicBezTo>
                    <a:pt x="0" y="55161"/>
                    <a:pt x="3828" y="58989"/>
                    <a:pt x="8553" y="58989"/>
                  </a:cubicBezTo>
                  <a:cubicBezTo>
                    <a:pt x="13277" y="59004"/>
                    <a:pt x="17106" y="55161"/>
                    <a:pt x="17106" y="50436"/>
                  </a:cubicBezTo>
                  <a:lnTo>
                    <a:pt x="17106" y="50436"/>
                  </a:lnTo>
                  <a:close/>
                </a:path>
              </a:pathLst>
            </a:custGeom>
            <a:grpFill/>
            <a:ln w="1513" cap="flat">
              <a:noFill/>
              <a:prstDash val="solid"/>
              <a:miter/>
            </a:ln>
          </p:spPr>
          <p:txBody>
            <a:bodyPr rtlCol="0" anchor="ct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微软雅黑" panose="020B0503020204020204" pitchFamily="34" charset="-122"/>
                <a:ea typeface="微软雅黑" panose="020B0503020204020204" pitchFamily="34" charset="-122"/>
              </a:endParaRPr>
            </a:p>
          </p:txBody>
        </p:sp>
        <p:sp>
          <p:nvSpPr>
            <p:cNvPr id="137" name="任意多边形: 形状 136"/>
            <p:cNvSpPr/>
            <p:nvPr/>
          </p:nvSpPr>
          <p:spPr>
            <a:xfrm>
              <a:off x="1225716" y="2946248"/>
              <a:ext cx="17105" cy="58988"/>
            </a:xfrm>
            <a:custGeom>
              <a:avLst/>
              <a:gdLst>
                <a:gd name="connsiteX0" fmla="*/ 0 w 17105"/>
                <a:gd name="connsiteY0" fmla="*/ 8553 h 58988"/>
                <a:gd name="connsiteX1" fmla="*/ 0 w 17105"/>
                <a:gd name="connsiteY1" fmla="*/ 50436 h 58988"/>
                <a:gd name="connsiteX2" fmla="*/ 8553 w 17105"/>
                <a:gd name="connsiteY2" fmla="*/ 58989 h 58988"/>
                <a:gd name="connsiteX3" fmla="*/ 17106 w 17105"/>
                <a:gd name="connsiteY3" fmla="*/ 50436 h 58988"/>
                <a:gd name="connsiteX4" fmla="*/ 17106 w 17105"/>
                <a:gd name="connsiteY4" fmla="*/ 8553 h 58988"/>
                <a:gd name="connsiteX5" fmla="*/ 8553 w 17105"/>
                <a:gd name="connsiteY5" fmla="*/ 0 h 58988"/>
                <a:gd name="connsiteX6" fmla="*/ 0 w 17105"/>
                <a:gd name="connsiteY6" fmla="*/ 8553 h 58988"/>
                <a:gd name="connsiteX7" fmla="*/ 0 w 17105"/>
                <a:gd name="connsiteY7" fmla="*/ 8553 h 589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105" h="58988">
                  <a:moveTo>
                    <a:pt x="0" y="8553"/>
                  </a:moveTo>
                  <a:lnTo>
                    <a:pt x="0" y="50436"/>
                  </a:lnTo>
                  <a:cubicBezTo>
                    <a:pt x="0" y="55161"/>
                    <a:pt x="3828" y="58989"/>
                    <a:pt x="8553" y="58989"/>
                  </a:cubicBezTo>
                  <a:cubicBezTo>
                    <a:pt x="13277" y="58989"/>
                    <a:pt x="17106" y="55161"/>
                    <a:pt x="17106" y="50436"/>
                  </a:cubicBezTo>
                  <a:lnTo>
                    <a:pt x="17106" y="8553"/>
                  </a:lnTo>
                  <a:cubicBezTo>
                    <a:pt x="17106" y="3828"/>
                    <a:pt x="13277" y="0"/>
                    <a:pt x="8553" y="0"/>
                  </a:cubicBezTo>
                  <a:cubicBezTo>
                    <a:pt x="3828" y="0"/>
                    <a:pt x="0" y="3828"/>
                    <a:pt x="0" y="8553"/>
                  </a:cubicBezTo>
                  <a:lnTo>
                    <a:pt x="0" y="8553"/>
                  </a:lnTo>
                  <a:close/>
                </a:path>
              </a:pathLst>
            </a:custGeom>
            <a:grpFill/>
            <a:ln w="1513" cap="flat">
              <a:noFill/>
              <a:prstDash val="solid"/>
              <a:miter/>
            </a:ln>
          </p:spPr>
          <p:txBody>
            <a:bodyPr rtlCol="0" anchor="ct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微软雅黑" panose="020B0503020204020204" pitchFamily="34" charset="-122"/>
                <a:ea typeface="微软雅黑" panose="020B0503020204020204" pitchFamily="34" charset="-122"/>
              </a:endParaRPr>
            </a:p>
          </p:txBody>
        </p:sp>
      </p:grpSp>
      <p:grpSp>
        <p:nvGrpSpPr>
          <p:cNvPr id="142" name="图形 3"/>
          <p:cNvGrpSpPr/>
          <p:nvPr/>
        </p:nvGrpSpPr>
        <p:grpSpPr>
          <a:xfrm>
            <a:off x="7313558" y="3075994"/>
            <a:ext cx="301976" cy="383202"/>
            <a:chOff x="899067" y="2516798"/>
            <a:chExt cx="459666" cy="583310"/>
          </a:xfrm>
          <a:solidFill>
            <a:schemeClr val="tx1"/>
          </a:solidFill>
        </p:grpSpPr>
        <p:sp>
          <p:nvSpPr>
            <p:cNvPr id="143" name="任意多边形: 形状 142"/>
            <p:cNvSpPr/>
            <p:nvPr/>
          </p:nvSpPr>
          <p:spPr>
            <a:xfrm>
              <a:off x="1091803" y="2697988"/>
              <a:ext cx="234886" cy="402120"/>
            </a:xfrm>
            <a:custGeom>
              <a:avLst/>
              <a:gdLst>
                <a:gd name="connsiteX0" fmla="*/ 205648 w 234886"/>
                <a:gd name="connsiteY0" fmla="*/ 185413 h 402120"/>
                <a:gd name="connsiteX1" fmla="*/ 206210 w 234886"/>
                <a:gd name="connsiteY1" fmla="*/ 185413 h 402120"/>
                <a:gd name="connsiteX2" fmla="*/ 234694 w 234886"/>
                <a:gd name="connsiteY2" fmla="*/ 156929 h 402120"/>
                <a:gd name="connsiteX3" fmla="*/ 228557 w 234886"/>
                <a:gd name="connsiteY3" fmla="*/ 139306 h 402120"/>
                <a:gd name="connsiteX4" fmla="*/ 234345 w 234886"/>
                <a:gd name="connsiteY4" fmla="*/ 98122 h 402120"/>
                <a:gd name="connsiteX5" fmla="*/ 187677 w 234886"/>
                <a:gd name="connsiteY5" fmla="*/ 35654 h 402120"/>
                <a:gd name="connsiteX6" fmla="*/ 186674 w 234886"/>
                <a:gd name="connsiteY6" fmla="*/ 35502 h 402120"/>
                <a:gd name="connsiteX7" fmla="*/ 144624 w 234886"/>
                <a:gd name="connsiteY7" fmla="*/ 3737 h 402120"/>
                <a:gd name="connsiteX8" fmla="*/ 142497 w 234886"/>
                <a:gd name="connsiteY8" fmla="*/ 3129 h 402120"/>
                <a:gd name="connsiteX9" fmla="*/ 48947 w 234886"/>
                <a:gd name="connsiteY9" fmla="*/ 39331 h 402120"/>
                <a:gd name="connsiteX10" fmla="*/ 39665 w 234886"/>
                <a:gd name="connsiteY10" fmla="*/ 137757 h 402120"/>
                <a:gd name="connsiteX11" fmla="*/ 32236 w 234886"/>
                <a:gd name="connsiteY11" fmla="*/ 156913 h 402120"/>
                <a:gd name="connsiteX12" fmla="*/ 60721 w 234886"/>
                <a:gd name="connsiteY12" fmla="*/ 185398 h 402120"/>
                <a:gd name="connsiteX13" fmla="*/ 61283 w 234886"/>
                <a:gd name="connsiteY13" fmla="*/ 185398 h 402120"/>
                <a:gd name="connsiteX14" fmla="*/ 90435 w 234886"/>
                <a:gd name="connsiteY14" fmla="*/ 232400 h 402120"/>
                <a:gd name="connsiteX15" fmla="*/ 90435 w 234886"/>
                <a:gd name="connsiteY15" fmla="*/ 248442 h 402120"/>
                <a:gd name="connsiteX16" fmla="*/ 86045 w 234886"/>
                <a:gd name="connsiteY16" fmla="*/ 251040 h 402120"/>
                <a:gd name="connsiteX17" fmla="*/ 71628 w 234886"/>
                <a:gd name="connsiteY17" fmla="*/ 263269 h 402120"/>
                <a:gd name="connsiteX18" fmla="*/ 66266 w 234886"/>
                <a:gd name="connsiteY18" fmla="*/ 275453 h 402120"/>
                <a:gd name="connsiteX19" fmla="*/ 30945 w 234886"/>
                <a:gd name="connsiteY19" fmla="*/ 299744 h 402120"/>
                <a:gd name="connsiteX20" fmla="*/ 0 w 234886"/>
                <a:gd name="connsiteY20" fmla="*/ 358581 h 402120"/>
                <a:gd name="connsiteX21" fmla="*/ 0 w 234886"/>
                <a:gd name="connsiteY21" fmla="*/ 393628 h 402120"/>
                <a:gd name="connsiteX22" fmla="*/ 8492 w 234886"/>
                <a:gd name="connsiteY22" fmla="*/ 402120 h 402120"/>
                <a:gd name="connsiteX23" fmla="*/ 16984 w 234886"/>
                <a:gd name="connsiteY23" fmla="*/ 393628 h 402120"/>
                <a:gd name="connsiteX24" fmla="*/ 16984 w 234886"/>
                <a:gd name="connsiteY24" fmla="*/ 358581 h 402120"/>
                <a:gd name="connsiteX25" fmla="*/ 40561 w 234886"/>
                <a:gd name="connsiteY25" fmla="*/ 313736 h 402120"/>
                <a:gd name="connsiteX26" fmla="*/ 74150 w 234886"/>
                <a:gd name="connsiteY26" fmla="*/ 290629 h 402120"/>
                <a:gd name="connsiteX27" fmla="*/ 87822 w 234886"/>
                <a:gd name="connsiteY27" fmla="*/ 308920 h 402120"/>
                <a:gd name="connsiteX28" fmla="*/ 100599 w 234886"/>
                <a:gd name="connsiteY28" fmla="*/ 315301 h 402120"/>
                <a:gd name="connsiteX29" fmla="*/ 104457 w 234886"/>
                <a:gd name="connsiteY29" fmla="*/ 314814 h 402120"/>
                <a:gd name="connsiteX30" fmla="*/ 107754 w 234886"/>
                <a:gd name="connsiteY30" fmla="*/ 327697 h 402120"/>
                <a:gd name="connsiteX31" fmla="*/ 111035 w 234886"/>
                <a:gd name="connsiteY31" fmla="*/ 333910 h 402120"/>
                <a:gd name="connsiteX32" fmla="*/ 102756 w 234886"/>
                <a:gd name="connsiteY32" fmla="*/ 392428 h 402120"/>
                <a:gd name="connsiteX33" fmla="*/ 109972 w 234886"/>
                <a:gd name="connsiteY33" fmla="*/ 402029 h 402120"/>
                <a:gd name="connsiteX34" fmla="*/ 111172 w 234886"/>
                <a:gd name="connsiteY34" fmla="*/ 402120 h 402120"/>
                <a:gd name="connsiteX35" fmla="*/ 119573 w 234886"/>
                <a:gd name="connsiteY35" fmla="*/ 394813 h 402120"/>
                <a:gd name="connsiteX36" fmla="*/ 127457 w 234886"/>
                <a:gd name="connsiteY36" fmla="*/ 339045 h 402120"/>
                <a:gd name="connsiteX37" fmla="*/ 139413 w 234886"/>
                <a:gd name="connsiteY37" fmla="*/ 339045 h 402120"/>
                <a:gd name="connsiteX38" fmla="*/ 147297 w 234886"/>
                <a:gd name="connsiteY38" fmla="*/ 394813 h 402120"/>
                <a:gd name="connsiteX39" fmla="*/ 155698 w 234886"/>
                <a:gd name="connsiteY39" fmla="*/ 402120 h 402120"/>
                <a:gd name="connsiteX40" fmla="*/ 156898 w 234886"/>
                <a:gd name="connsiteY40" fmla="*/ 402029 h 402120"/>
                <a:gd name="connsiteX41" fmla="*/ 164114 w 234886"/>
                <a:gd name="connsiteY41" fmla="*/ 392428 h 402120"/>
                <a:gd name="connsiteX42" fmla="*/ 155835 w 234886"/>
                <a:gd name="connsiteY42" fmla="*/ 333910 h 402120"/>
                <a:gd name="connsiteX43" fmla="*/ 159132 w 234886"/>
                <a:gd name="connsiteY43" fmla="*/ 327697 h 402120"/>
                <a:gd name="connsiteX44" fmla="*/ 162428 w 234886"/>
                <a:gd name="connsiteY44" fmla="*/ 314814 h 402120"/>
                <a:gd name="connsiteX45" fmla="*/ 166287 w 234886"/>
                <a:gd name="connsiteY45" fmla="*/ 315301 h 402120"/>
                <a:gd name="connsiteX46" fmla="*/ 179063 w 234886"/>
                <a:gd name="connsiteY46" fmla="*/ 308920 h 402120"/>
                <a:gd name="connsiteX47" fmla="*/ 192735 w 234886"/>
                <a:gd name="connsiteY47" fmla="*/ 290629 h 402120"/>
                <a:gd name="connsiteX48" fmla="*/ 208307 w 234886"/>
                <a:gd name="connsiteY48" fmla="*/ 301340 h 402120"/>
                <a:gd name="connsiteX49" fmla="*/ 213107 w 234886"/>
                <a:gd name="connsiteY49" fmla="*/ 302828 h 402120"/>
                <a:gd name="connsiteX50" fmla="*/ 220111 w 234886"/>
                <a:gd name="connsiteY50" fmla="*/ 299152 h 402120"/>
                <a:gd name="connsiteX51" fmla="*/ 217923 w 234886"/>
                <a:gd name="connsiteY51" fmla="*/ 287333 h 402120"/>
                <a:gd name="connsiteX52" fmla="*/ 200620 w 234886"/>
                <a:gd name="connsiteY52" fmla="*/ 275438 h 402120"/>
                <a:gd name="connsiteX53" fmla="*/ 195257 w 234886"/>
                <a:gd name="connsiteY53" fmla="*/ 263254 h 402120"/>
                <a:gd name="connsiteX54" fmla="*/ 180840 w 234886"/>
                <a:gd name="connsiteY54" fmla="*/ 251025 h 402120"/>
                <a:gd name="connsiteX55" fmla="*/ 176450 w 234886"/>
                <a:gd name="connsiteY55" fmla="*/ 248427 h 402120"/>
                <a:gd name="connsiteX56" fmla="*/ 176450 w 234886"/>
                <a:gd name="connsiteY56" fmla="*/ 232385 h 402120"/>
                <a:gd name="connsiteX57" fmla="*/ 205648 w 234886"/>
                <a:gd name="connsiteY57" fmla="*/ 185413 h 402120"/>
                <a:gd name="connsiteX58" fmla="*/ 205648 w 234886"/>
                <a:gd name="connsiteY58" fmla="*/ 185413 h 402120"/>
                <a:gd name="connsiteX59" fmla="*/ 206681 w 234886"/>
                <a:gd name="connsiteY59" fmla="*/ 168398 h 402120"/>
                <a:gd name="connsiteX60" fmla="*/ 206681 w 234886"/>
                <a:gd name="connsiteY60" fmla="*/ 145444 h 402120"/>
                <a:gd name="connsiteX61" fmla="*/ 217710 w 234886"/>
                <a:gd name="connsiteY61" fmla="*/ 156913 h 402120"/>
                <a:gd name="connsiteX62" fmla="*/ 206681 w 234886"/>
                <a:gd name="connsiteY62" fmla="*/ 168398 h 402120"/>
                <a:gd name="connsiteX63" fmla="*/ 206681 w 234886"/>
                <a:gd name="connsiteY63" fmla="*/ 168398 h 402120"/>
                <a:gd name="connsiteX64" fmla="*/ 217528 w 234886"/>
                <a:gd name="connsiteY64" fmla="*/ 95767 h 402120"/>
                <a:gd name="connsiteX65" fmla="*/ 212819 w 234886"/>
                <a:gd name="connsiteY65" fmla="*/ 129234 h 402120"/>
                <a:gd name="connsiteX66" fmla="*/ 206666 w 234886"/>
                <a:gd name="connsiteY66" fmla="*/ 128460 h 402120"/>
                <a:gd name="connsiteX67" fmla="*/ 206666 w 234886"/>
                <a:gd name="connsiteY67" fmla="*/ 128156 h 402120"/>
                <a:gd name="connsiteX68" fmla="*/ 195288 w 234886"/>
                <a:gd name="connsiteY68" fmla="*/ 91817 h 402120"/>
                <a:gd name="connsiteX69" fmla="*/ 195227 w 234886"/>
                <a:gd name="connsiteY69" fmla="*/ 55434 h 402120"/>
                <a:gd name="connsiteX70" fmla="*/ 217528 w 234886"/>
                <a:gd name="connsiteY70" fmla="*/ 95767 h 402120"/>
                <a:gd name="connsiteX71" fmla="*/ 217528 w 234886"/>
                <a:gd name="connsiteY71" fmla="*/ 95767 h 402120"/>
                <a:gd name="connsiteX72" fmla="*/ 63379 w 234886"/>
                <a:gd name="connsiteY72" fmla="*/ 48309 h 402120"/>
                <a:gd name="connsiteX73" fmla="*/ 137863 w 234886"/>
                <a:gd name="connsiteY73" fmla="*/ 19490 h 402120"/>
                <a:gd name="connsiteX74" fmla="*/ 139990 w 234886"/>
                <a:gd name="connsiteY74" fmla="*/ 20098 h 402120"/>
                <a:gd name="connsiteX75" fmla="*/ 173974 w 234886"/>
                <a:gd name="connsiteY75" fmla="*/ 47458 h 402120"/>
                <a:gd name="connsiteX76" fmla="*/ 180537 w 234886"/>
                <a:gd name="connsiteY76" fmla="*/ 76398 h 402120"/>
                <a:gd name="connsiteX77" fmla="*/ 175569 w 234886"/>
                <a:gd name="connsiteY77" fmla="*/ 72129 h 402120"/>
                <a:gd name="connsiteX78" fmla="*/ 157491 w 234886"/>
                <a:gd name="connsiteY78" fmla="*/ 71856 h 402120"/>
                <a:gd name="connsiteX79" fmla="*/ 150351 w 234886"/>
                <a:gd name="connsiteY79" fmla="*/ 77613 h 402120"/>
                <a:gd name="connsiteX80" fmla="*/ 109197 w 234886"/>
                <a:gd name="connsiteY80" fmla="*/ 77613 h 402120"/>
                <a:gd name="connsiteX81" fmla="*/ 60250 w 234886"/>
                <a:gd name="connsiteY81" fmla="*/ 126561 h 402120"/>
                <a:gd name="connsiteX82" fmla="*/ 60250 w 234886"/>
                <a:gd name="connsiteY82" fmla="*/ 128460 h 402120"/>
                <a:gd name="connsiteX83" fmla="*/ 54568 w 234886"/>
                <a:gd name="connsiteY83" fmla="*/ 129128 h 402120"/>
                <a:gd name="connsiteX84" fmla="*/ 63379 w 234886"/>
                <a:gd name="connsiteY84" fmla="*/ 48309 h 402120"/>
                <a:gd name="connsiteX85" fmla="*/ 63379 w 234886"/>
                <a:gd name="connsiteY85" fmla="*/ 48309 h 402120"/>
                <a:gd name="connsiteX86" fmla="*/ 49236 w 234886"/>
                <a:gd name="connsiteY86" fmla="*/ 156929 h 402120"/>
                <a:gd name="connsiteX87" fmla="*/ 60265 w 234886"/>
                <a:gd name="connsiteY87" fmla="*/ 145459 h 402120"/>
                <a:gd name="connsiteX88" fmla="*/ 60265 w 234886"/>
                <a:gd name="connsiteY88" fmla="*/ 168398 h 402120"/>
                <a:gd name="connsiteX89" fmla="*/ 49236 w 234886"/>
                <a:gd name="connsiteY89" fmla="*/ 156929 h 402120"/>
                <a:gd name="connsiteX90" fmla="*/ 49236 w 234886"/>
                <a:gd name="connsiteY90" fmla="*/ 156929 h 402120"/>
                <a:gd name="connsiteX91" fmla="*/ 77249 w 234886"/>
                <a:gd name="connsiteY91" fmla="*/ 173244 h 402120"/>
                <a:gd name="connsiteX92" fmla="*/ 77249 w 234886"/>
                <a:gd name="connsiteY92" fmla="*/ 126545 h 402120"/>
                <a:gd name="connsiteX93" fmla="*/ 109197 w 234886"/>
                <a:gd name="connsiteY93" fmla="*/ 94598 h 402120"/>
                <a:gd name="connsiteX94" fmla="*/ 153359 w 234886"/>
                <a:gd name="connsiteY94" fmla="*/ 94598 h 402120"/>
                <a:gd name="connsiteX95" fmla="*/ 158691 w 234886"/>
                <a:gd name="connsiteY95" fmla="*/ 92714 h 402120"/>
                <a:gd name="connsiteX96" fmla="*/ 166302 w 234886"/>
                <a:gd name="connsiteY96" fmla="*/ 86561 h 402120"/>
                <a:gd name="connsiteX97" fmla="*/ 173366 w 234886"/>
                <a:gd name="connsiteY97" fmla="*/ 92623 h 402120"/>
                <a:gd name="connsiteX98" fmla="*/ 189667 w 234886"/>
                <a:gd name="connsiteY98" fmla="*/ 128141 h 402120"/>
                <a:gd name="connsiteX99" fmla="*/ 189667 w 234886"/>
                <a:gd name="connsiteY99" fmla="*/ 173229 h 402120"/>
                <a:gd name="connsiteX100" fmla="*/ 133458 w 234886"/>
                <a:gd name="connsiteY100" fmla="*/ 229438 h 402120"/>
                <a:gd name="connsiteX101" fmla="*/ 77249 w 234886"/>
                <a:gd name="connsiteY101" fmla="*/ 173244 h 402120"/>
                <a:gd name="connsiteX102" fmla="*/ 77249 w 234886"/>
                <a:gd name="connsiteY102" fmla="*/ 173244 h 402120"/>
                <a:gd name="connsiteX103" fmla="*/ 83842 w 234886"/>
                <a:gd name="connsiteY103" fmla="*/ 275210 h 402120"/>
                <a:gd name="connsiteX104" fmla="*/ 96193 w 234886"/>
                <a:gd name="connsiteY104" fmla="*/ 264728 h 402120"/>
                <a:gd name="connsiteX105" fmla="*/ 124981 w 234886"/>
                <a:gd name="connsiteY105" fmla="*/ 278841 h 402120"/>
                <a:gd name="connsiteX106" fmla="*/ 124981 w 234886"/>
                <a:gd name="connsiteY106" fmla="*/ 290873 h 402120"/>
                <a:gd name="connsiteX107" fmla="*/ 101009 w 234886"/>
                <a:gd name="connsiteY107" fmla="*/ 298164 h 402120"/>
                <a:gd name="connsiteX108" fmla="*/ 83842 w 234886"/>
                <a:gd name="connsiteY108" fmla="*/ 275210 h 402120"/>
                <a:gd name="connsiteX109" fmla="*/ 146188 w 234886"/>
                <a:gd name="connsiteY109" fmla="*/ 309908 h 402120"/>
                <a:gd name="connsiteX110" fmla="*/ 143074 w 234886"/>
                <a:gd name="connsiteY110" fmla="*/ 322061 h 402120"/>
                <a:gd name="connsiteX111" fmla="*/ 123857 w 234886"/>
                <a:gd name="connsiteY111" fmla="*/ 322061 h 402120"/>
                <a:gd name="connsiteX112" fmla="*/ 120743 w 234886"/>
                <a:gd name="connsiteY112" fmla="*/ 309908 h 402120"/>
                <a:gd name="connsiteX113" fmla="*/ 133458 w 234886"/>
                <a:gd name="connsiteY113" fmla="*/ 306034 h 402120"/>
                <a:gd name="connsiteX114" fmla="*/ 146188 w 234886"/>
                <a:gd name="connsiteY114" fmla="*/ 309908 h 402120"/>
                <a:gd name="connsiteX115" fmla="*/ 183104 w 234886"/>
                <a:gd name="connsiteY115" fmla="*/ 275210 h 402120"/>
                <a:gd name="connsiteX116" fmla="*/ 165937 w 234886"/>
                <a:gd name="connsiteY116" fmla="*/ 298164 h 402120"/>
                <a:gd name="connsiteX117" fmla="*/ 141965 w 234886"/>
                <a:gd name="connsiteY117" fmla="*/ 290873 h 402120"/>
                <a:gd name="connsiteX118" fmla="*/ 141965 w 234886"/>
                <a:gd name="connsiteY118" fmla="*/ 278841 h 402120"/>
                <a:gd name="connsiteX119" fmla="*/ 170753 w 234886"/>
                <a:gd name="connsiteY119" fmla="*/ 264728 h 402120"/>
                <a:gd name="connsiteX120" fmla="*/ 183104 w 234886"/>
                <a:gd name="connsiteY120" fmla="*/ 275210 h 402120"/>
                <a:gd name="connsiteX121" fmla="*/ 159511 w 234886"/>
                <a:gd name="connsiteY121" fmla="*/ 251314 h 402120"/>
                <a:gd name="connsiteX122" fmla="*/ 133473 w 234886"/>
                <a:gd name="connsiteY122" fmla="*/ 264075 h 402120"/>
                <a:gd name="connsiteX123" fmla="*/ 107435 w 234886"/>
                <a:gd name="connsiteY123" fmla="*/ 251314 h 402120"/>
                <a:gd name="connsiteX124" fmla="*/ 107435 w 234886"/>
                <a:gd name="connsiteY124" fmla="*/ 241652 h 402120"/>
                <a:gd name="connsiteX125" fmla="*/ 133473 w 234886"/>
                <a:gd name="connsiteY125" fmla="*/ 246452 h 402120"/>
                <a:gd name="connsiteX126" fmla="*/ 159511 w 234886"/>
                <a:gd name="connsiteY126" fmla="*/ 241652 h 402120"/>
                <a:gd name="connsiteX127" fmla="*/ 159511 w 234886"/>
                <a:gd name="connsiteY127" fmla="*/ 251314 h 402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Lst>
              <a:rect l="l" t="t" r="r" b="b"/>
              <a:pathLst>
                <a:path w="234886" h="402120">
                  <a:moveTo>
                    <a:pt x="205648" y="185413"/>
                  </a:moveTo>
                  <a:lnTo>
                    <a:pt x="206210" y="185413"/>
                  </a:lnTo>
                  <a:cubicBezTo>
                    <a:pt x="221918" y="185413"/>
                    <a:pt x="234694" y="172637"/>
                    <a:pt x="234694" y="156929"/>
                  </a:cubicBezTo>
                  <a:cubicBezTo>
                    <a:pt x="234694" y="150275"/>
                    <a:pt x="232401" y="144152"/>
                    <a:pt x="228557" y="139306"/>
                  </a:cubicBezTo>
                  <a:lnTo>
                    <a:pt x="234345" y="98122"/>
                  </a:lnTo>
                  <a:cubicBezTo>
                    <a:pt x="238568" y="68119"/>
                    <a:pt x="217634" y="40105"/>
                    <a:pt x="187677" y="35654"/>
                  </a:cubicBezTo>
                  <a:lnTo>
                    <a:pt x="186674" y="35502"/>
                  </a:lnTo>
                  <a:cubicBezTo>
                    <a:pt x="177103" y="19961"/>
                    <a:pt x="162337" y="8750"/>
                    <a:pt x="144624" y="3737"/>
                  </a:cubicBezTo>
                  <a:lnTo>
                    <a:pt x="142497" y="3129"/>
                  </a:lnTo>
                  <a:cubicBezTo>
                    <a:pt x="106933" y="-6958"/>
                    <a:pt x="68453" y="7930"/>
                    <a:pt x="48947" y="39331"/>
                  </a:cubicBezTo>
                  <a:cubicBezTo>
                    <a:pt x="30611" y="68833"/>
                    <a:pt x="27223" y="105429"/>
                    <a:pt x="39665" y="137757"/>
                  </a:cubicBezTo>
                  <a:cubicBezTo>
                    <a:pt x="35062" y="142816"/>
                    <a:pt x="32236" y="149545"/>
                    <a:pt x="32236" y="156913"/>
                  </a:cubicBezTo>
                  <a:cubicBezTo>
                    <a:pt x="32236" y="172621"/>
                    <a:pt x="45013" y="185398"/>
                    <a:pt x="60721" y="185398"/>
                  </a:cubicBezTo>
                  <a:lnTo>
                    <a:pt x="61283" y="185398"/>
                  </a:lnTo>
                  <a:cubicBezTo>
                    <a:pt x="64519" y="204645"/>
                    <a:pt x="75274" y="221356"/>
                    <a:pt x="90435" y="232400"/>
                  </a:cubicBezTo>
                  <a:lnTo>
                    <a:pt x="90435" y="248442"/>
                  </a:lnTo>
                  <a:cubicBezTo>
                    <a:pt x="88855" y="249050"/>
                    <a:pt x="87367" y="249901"/>
                    <a:pt x="86045" y="251040"/>
                  </a:cubicBezTo>
                  <a:lnTo>
                    <a:pt x="71628" y="263269"/>
                  </a:lnTo>
                  <a:cubicBezTo>
                    <a:pt x="67952" y="266384"/>
                    <a:pt x="66114" y="270926"/>
                    <a:pt x="66266" y="275453"/>
                  </a:cubicBezTo>
                  <a:lnTo>
                    <a:pt x="30945" y="299744"/>
                  </a:lnTo>
                  <a:cubicBezTo>
                    <a:pt x="11576" y="313067"/>
                    <a:pt x="0" y="335065"/>
                    <a:pt x="0" y="358581"/>
                  </a:cubicBezTo>
                  <a:lnTo>
                    <a:pt x="0" y="393628"/>
                  </a:lnTo>
                  <a:cubicBezTo>
                    <a:pt x="0" y="398322"/>
                    <a:pt x="3798" y="402120"/>
                    <a:pt x="8492" y="402120"/>
                  </a:cubicBezTo>
                  <a:cubicBezTo>
                    <a:pt x="13186" y="402120"/>
                    <a:pt x="16984" y="398322"/>
                    <a:pt x="16984" y="393628"/>
                  </a:cubicBezTo>
                  <a:lnTo>
                    <a:pt x="16984" y="358581"/>
                  </a:lnTo>
                  <a:cubicBezTo>
                    <a:pt x="16984" y="340655"/>
                    <a:pt x="25795" y="323899"/>
                    <a:pt x="40561" y="313736"/>
                  </a:cubicBezTo>
                  <a:lnTo>
                    <a:pt x="74150" y="290629"/>
                  </a:lnTo>
                  <a:lnTo>
                    <a:pt x="87822" y="308920"/>
                  </a:lnTo>
                  <a:cubicBezTo>
                    <a:pt x="90876" y="313007"/>
                    <a:pt x="95661" y="315301"/>
                    <a:pt x="100599" y="315301"/>
                  </a:cubicBezTo>
                  <a:cubicBezTo>
                    <a:pt x="101875" y="315301"/>
                    <a:pt x="103181" y="315133"/>
                    <a:pt x="104457" y="314814"/>
                  </a:cubicBezTo>
                  <a:lnTo>
                    <a:pt x="107754" y="327697"/>
                  </a:lnTo>
                  <a:cubicBezTo>
                    <a:pt x="108361" y="330067"/>
                    <a:pt x="109516" y="332163"/>
                    <a:pt x="111035" y="333910"/>
                  </a:cubicBezTo>
                  <a:lnTo>
                    <a:pt x="102756" y="392428"/>
                  </a:lnTo>
                  <a:cubicBezTo>
                    <a:pt x="102102" y="397077"/>
                    <a:pt x="105338" y="401376"/>
                    <a:pt x="109972" y="402029"/>
                  </a:cubicBezTo>
                  <a:cubicBezTo>
                    <a:pt x="110382" y="402090"/>
                    <a:pt x="110777" y="402120"/>
                    <a:pt x="111172" y="402120"/>
                  </a:cubicBezTo>
                  <a:cubicBezTo>
                    <a:pt x="115334" y="402120"/>
                    <a:pt x="118965" y="399052"/>
                    <a:pt x="119573" y="394813"/>
                  </a:cubicBezTo>
                  <a:lnTo>
                    <a:pt x="127457" y="339045"/>
                  </a:lnTo>
                  <a:lnTo>
                    <a:pt x="139413" y="339045"/>
                  </a:lnTo>
                  <a:lnTo>
                    <a:pt x="147297" y="394813"/>
                  </a:lnTo>
                  <a:cubicBezTo>
                    <a:pt x="147890" y="399052"/>
                    <a:pt x="151536" y="402120"/>
                    <a:pt x="155698" y="402120"/>
                  </a:cubicBezTo>
                  <a:cubicBezTo>
                    <a:pt x="156093" y="402120"/>
                    <a:pt x="156503" y="402090"/>
                    <a:pt x="156898" y="402029"/>
                  </a:cubicBezTo>
                  <a:cubicBezTo>
                    <a:pt x="161547" y="401376"/>
                    <a:pt x="164768" y="397077"/>
                    <a:pt x="164114" y="392428"/>
                  </a:cubicBezTo>
                  <a:lnTo>
                    <a:pt x="155835" y="333910"/>
                  </a:lnTo>
                  <a:cubicBezTo>
                    <a:pt x="157369" y="332178"/>
                    <a:pt x="158524" y="330067"/>
                    <a:pt x="159132" y="327697"/>
                  </a:cubicBezTo>
                  <a:lnTo>
                    <a:pt x="162428" y="314814"/>
                  </a:lnTo>
                  <a:cubicBezTo>
                    <a:pt x="163704" y="315133"/>
                    <a:pt x="164996" y="315301"/>
                    <a:pt x="166287" y="315301"/>
                  </a:cubicBezTo>
                  <a:cubicBezTo>
                    <a:pt x="171224" y="315301"/>
                    <a:pt x="176009" y="312991"/>
                    <a:pt x="179063" y="308920"/>
                  </a:cubicBezTo>
                  <a:lnTo>
                    <a:pt x="192735" y="290629"/>
                  </a:lnTo>
                  <a:lnTo>
                    <a:pt x="208307" y="301340"/>
                  </a:lnTo>
                  <a:cubicBezTo>
                    <a:pt x="209780" y="302342"/>
                    <a:pt x="211451" y="302828"/>
                    <a:pt x="213107" y="302828"/>
                  </a:cubicBezTo>
                  <a:cubicBezTo>
                    <a:pt x="215811" y="302828"/>
                    <a:pt x="218470" y="301537"/>
                    <a:pt x="220111" y="299152"/>
                  </a:cubicBezTo>
                  <a:cubicBezTo>
                    <a:pt x="222769" y="295278"/>
                    <a:pt x="221782" y="289991"/>
                    <a:pt x="217923" y="287333"/>
                  </a:cubicBezTo>
                  <a:lnTo>
                    <a:pt x="200620" y="275438"/>
                  </a:lnTo>
                  <a:cubicBezTo>
                    <a:pt x="200772" y="270911"/>
                    <a:pt x="198934" y="266384"/>
                    <a:pt x="195257" y="263254"/>
                  </a:cubicBezTo>
                  <a:lnTo>
                    <a:pt x="180840" y="251025"/>
                  </a:lnTo>
                  <a:cubicBezTo>
                    <a:pt x="179519" y="249901"/>
                    <a:pt x="178015" y="249035"/>
                    <a:pt x="176450" y="248427"/>
                  </a:cubicBezTo>
                  <a:lnTo>
                    <a:pt x="176450" y="232385"/>
                  </a:lnTo>
                  <a:cubicBezTo>
                    <a:pt x="191657" y="221371"/>
                    <a:pt x="202412" y="204660"/>
                    <a:pt x="205648" y="185413"/>
                  </a:cubicBezTo>
                  <a:lnTo>
                    <a:pt x="205648" y="185413"/>
                  </a:lnTo>
                  <a:close/>
                  <a:moveTo>
                    <a:pt x="206681" y="168398"/>
                  </a:moveTo>
                  <a:lnTo>
                    <a:pt x="206681" y="145444"/>
                  </a:lnTo>
                  <a:cubicBezTo>
                    <a:pt x="212803" y="145687"/>
                    <a:pt x="217710" y="150730"/>
                    <a:pt x="217710" y="156913"/>
                  </a:cubicBezTo>
                  <a:cubicBezTo>
                    <a:pt x="217710" y="163112"/>
                    <a:pt x="212803" y="168155"/>
                    <a:pt x="206681" y="168398"/>
                  </a:cubicBezTo>
                  <a:lnTo>
                    <a:pt x="206681" y="168398"/>
                  </a:lnTo>
                  <a:close/>
                  <a:moveTo>
                    <a:pt x="217528" y="95767"/>
                  </a:moveTo>
                  <a:lnTo>
                    <a:pt x="212819" y="129234"/>
                  </a:lnTo>
                  <a:cubicBezTo>
                    <a:pt x="210828" y="128763"/>
                    <a:pt x="208778" y="128505"/>
                    <a:pt x="206666" y="128460"/>
                  </a:cubicBezTo>
                  <a:lnTo>
                    <a:pt x="206666" y="128156"/>
                  </a:lnTo>
                  <a:cubicBezTo>
                    <a:pt x="206666" y="115030"/>
                    <a:pt x="202625" y="102391"/>
                    <a:pt x="195288" y="91817"/>
                  </a:cubicBezTo>
                  <a:cubicBezTo>
                    <a:pt x="198402" y="79725"/>
                    <a:pt x="198341" y="67283"/>
                    <a:pt x="195227" y="55434"/>
                  </a:cubicBezTo>
                  <a:cubicBezTo>
                    <a:pt x="210403" y="62270"/>
                    <a:pt x="219959" y="78540"/>
                    <a:pt x="217528" y="95767"/>
                  </a:cubicBezTo>
                  <a:lnTo>
                    <a:pt x="217528" y="95767"/>
                  </a:lnTo>
                  <a:close/>
                  <a:moveTo>
                    <a:pt x="63379" y="48309"/>
                  </a:moveTo>
                  <a:cubicBezTo>
                    <a:pt x="78920" y="23304"/>
                    <a:pt x="109546" y="11454"/>
                    <a:pt x="137863" y="19490"/>
                  </a:cubicBezTo>
                  <a:lnTo>
                    <a:pt x="139990" y="20098"/>
                  </a:lnTo>
                  <a:cubicBezTo>
                    <a:pt x="154696" y="24261"/>
                    <a:pt x="166758" y="33983"/>
                    <a:pt x="173974" y="47458"/>
                  </a:cubicBezTo>
                  <a:cubicBezTo>
                    <a:pt x="178820" y="56512"/>
                    <a:pt x="181023" y="66432"/>
                    <a:pt x="180537" y="76398"/>
                  </a:cubicBezTo>
                  <a:lnTo>
                    <a:pt x="175569" y="72129"/>
                  </a:lnTo>
                  <a:cubicBezTo>
                    <a:pt x="170389" y="67678"/>
                    <a:pt x="162793" y="67572"/>
                    <a:pt x="157491" y="71856"/>
                  </a:cubicBezTo>
                  <a:lnTo>
                    <a:pt x="150351" y="77613"/>
                  </a:lnTo>
                  <a:lnTo>
                    <a:pt x="109197" y="77613"/>
                  </a:lnTo>
                  <a:cubicBezTo>
                    <a:pt x="82202" y="77613"/>
                    <a:pt x="60250" y="99565"/>
                    <a:pt x="60250" y="126561"/>
                  </a:cubicBezTo>
                  <a:lnTo>
                    <a:pt x="60250" y="128460"/>
                  </a:lnTo>
                  <a:cubicBezTo>
                    <a:pt x="58305" y="128490"/>
                    <a:pt x="56406" y="128718"/>
                    <a:pt x="54568" y="129128"/>
                  </a:cubicBezTo>
                  <a:cubicBezTo>
                    <a:pt x="45165" y="102376"/>
                    <a:pt x="48340" y="72524"/>
                    <a:pt x="63379" y="48309"/>
                  </a:cubicBezTo>
                  <a:lnTo>
                    <a:pt x="63379" y="48309"/>
                  </a:lnTo>
                  <a:close/>
                  <a:moveTo>
                    <a:pt x="49236" y="156929"/>
                  </a:moveTo>
                  <a:cubicBezTo>
                    <a:pt x="49236" y="150746"/>
                    <a:pt x="54143" y="145702"/>
                    <a:pt x="60265" y="145459"/>
                  </a:cubicBezTo>
                  <a:lnTo>
                    <a:pt x="60265" y="168398"/>
                  </a:lnTo>
                  <a:cubicBezTo>
                    <a:pt x="54143" y="168155"/>
                    <a:pt x="49236" y="163112"/>
                    <a:pt x="49236" y="156929"/>
                  </a:cubicBezTo>
                  <a:lnTo>
                    <a:pt x="49236" y="156929"/>
                  </a:lnTo>
                  <a:close/>
                  <a:moveTo>
                    <a:pt x="77249" y="173244"/>
                  </a:moveTo>
                  <a:lnTo>
                    <a:pt x="77249" y="126545"/>
                  </a:lnTo>
                  <a:cubicBezTo>
                    <a:pt x="77249" y="108923"/>
                    <a:pt x="91590" y="94598"/>
                    <a:pt x="109197" y="94598"/>
                  </a:cubicBezTo>
                  <a:lnTo>
                    <a:pt x="153359" y="94598"/>
                  </a:lnTo>
                  <a:cubicBezTo>
                    <a:pt x="155303" y="94598"/>
                    <a:pt x="157187" y="93929"/>
                    <a:pt x="158691" y="92714"/>
                  </a:cubicBezTo>
                  <a:lnTo>
                    <a:pt x="166302" y="86561"/>
                  </a:lnTo>
                  <a:lnTo>
                    <a:pt x="173366" y="92623"/>
                  </a:lnTo>
                  <a:cubicBezTo>
                    <a:pt x="183727" y="101540"/>
                    <a:pt x="189667" y="114483"/>
                    <a:pt x="189667" y="128141"/>
                  </a:cubicBezTo>
                  <a:lnTo>
                    <a:pt x="189667" y="173229"/>
                  </a:lnTo>
                  <a:cubicBezTo>
                    <a:pt x="189667" y="204235"/>
                    <a:pt x="164449" y="229438"/>
                    <a:pt x="133458" y="229438"/>
                  </a:cubicBezTo>
                  <a:cubicBezTo>
                    <a:pt x="102467" y="229453"/>
                    <a:pt x="77249" y="204235"/>
                    <a:pt x="77249" y="173244"/>
                  </a:cubicBezTo>
                  <a:lnTo>
                    <a:pt x="77249" y="173244"/>
                  </a:lnTo>
                  <a:close/>
                  <a:moveTo>
                    <a:pt x="83842" y="275210"/>
                  </a:moveTo>
                  <a:lnTo>
                    <a:pt x="96193" y="264728"/>
                  </a:lnTo>
                  <a:lnTo>
                    <a:pt x="124981" y="278841"/>
                  </a:lnTo>
                  <a:lnTo>
                    <a:pt x="124981" y="290873"/>
                  </a:lnTo>
                  <a:lnTo>
                    <a:pt x="101009" y="298164"/>
                  </a:lnTo>
                  <a:lnTo>
                    <a:pt x="83842" y="275210"/>
                  </a:lnTo>
                  <a:close/>
                  <a:moveTo>
                    <a:pt x="146188" y="309908"/>
                  </a:moveTo>
                  <a:lnTo>
                    <a:pt x="143074" y="322061"/>
                  </a:lnTo>
                  <a:lnTo>
                    <a:pt x="123857" y="322061"/>
                  </a:lnTo>
                  <a:lnTo>
                    <a:pt x="120743" y="309908"/>
                  </a:lnTo>
                  <a:lnTo>
                    <a:pt x="133458" y="306034"/>
                  </a:lnTo>
                  <a:lnTo>
                    <a:pt x="146188" y="309908"/>
                  </a:lnTo>
                  <a:close/>
                  <a:moveTo>
                    <a:pt x="183104" y="275210"/>
                  </a:moveTo>
                  <a:lnTo>
                    <a:pt x="165937" y="298164"/>
                  </a:lnTo>
                  <a:lnTo>
                    <a:pt x="141965" y="290873"/>
                  </a:lnTo>
                  <a:lnTo>
                    <a:pt x="141965" y="278841"/>
                  </a:lnTo>
                  <a:lnTo>
                    <a:pt x="170753" y="264728"/>
                  </a:lnTo>
                  <a:lnTo>
                    <a:pt x="183104" y="275210"/>
                  </a:lnTo>
                  <a:close/>
                  <a:moveTo>
                    <a:pt x="159511" y="251314"/>
                  </a:moveTo>
                  <a:lnTo>
                    <a:pt x="133473" y="264075"/>
                  </a:lnTo>
                  <a:lnTo>
                    <a:pt x="107435" y="251314"/>
                  </a:lnTo>
                  <a:lnTo>
                    <a:pt x="107435" y="241652"/>
                  </a:lnTo>
                  <a:cubicBezTo>
                    <a:pt x="115532" y="244751"/>
                    <a:pt x="124297" y="246452"/>
                    <a:pt x="133473" y="246452"/>
                  </a:cubicBezTo>
                  <a:cubicBezTo>
                    <a:pt x="142634" y="246452"/>
                    <a:pt x="151414" y="244736"/>
                    <a:pt x="159511" y="241652"/>
                  </a:cubicBezTo>
                  <a:lnTo>
                    <a:pt x="159511" y="251314"/>
                  </a:lnTo>
                  <a:close/>
                </a:path>
              </a:pathLst>
            </a:custGeom>
            <a:grpFill/>
            <a:ln w="1513" cap="flat">
              <a:noFill/>
              <a:prstDash val="solid"/>
              <a:miter/>
            </a:ln>
          </p:spPr>
          <p:txBody>
            <a:bodyPr rtlCol="0" anchor="ct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微软雅黑" panose="020B0503020204020204" pitchFamily="34" charset="-122"/>
                <a:ea typeface="微软雅黑" panose="020B0503020204020204" pitchFamily="34" charset="-122"/>
              </a:endParaRPr>
            </a:p>
          </p:txBody>
        </p:sp>
        <p:sp>
          <p:nvSpPr>
            <p:cNvPr id="144" name="任意多边形: 形状 143"/>
            <p:cNvSpPr/>
            <p:nvPr/>
          </p:nvSpPr>
          <p:spPr>
            <a:xfrm>
              <a:off x="1325333" y="3005723"/>
              <a:ext cx="33400" cy="94384"/>
            </a:xfrm>
            <a:custGeom>
              <a:avLst/>
              <a:gdLst>
                <a:gd name="connsiteX0" fmla="*/ 14776 w 33400"/>
                <a:gd name="connsiteY0" fmla="*/ 2780 h 94384"/>
                <a:gd name="connsiteX1" fmla="*/ 2774 w 33400"/>
                <a:gd name="connsiteY1" fmla="*/ 2218 h 94384"/>
                <a:gd name="connsiteX2" fmla="*/ 2212 w 33400"/>
                <a:gd name="connsiteY2" fmla="*/ 14219 h 94384"/>
                <a:gd name="connsiteX3" fmla="*/ 16416 w 33400"/>
                <a:gd name="connsiteY3" fmla="*/ 50846 h 94384"/>
                <a:gd name="connsiteX4" fmla="*/ 16416 w 33400"/>
                <a:gd name="connsiteY4" fmla="*/ 85893 h 94384"/>
                <a:gd name="connsiteX5" fmla="*/ 24909 w 33400"/>
                <a:gd name="connsiteY5" fmla="*/ 94385 h 94384"/>
                <a:gd name="connsiteX6" fmla="*/ 33401 w 33400"/>
                <a:gd name="connsiteY6" fmla="*/ 85893 h 94384"/>
                <a:gd name="connsiteX7" fmla="*/ 33401 w 33400"/>
                <a:gd name="connsiteY7" fmla="*/ 50846 h 94384"/>
                <a:gd name="connsiteX8" fmla="*/ 14776 w 33400"/>
                <a:gd name="connsiteY8" fmla="*/ 2780 h 94384"/>
                <a:gd name="connsiteX9" fmla="*/ 14776 w 33400"/>
                <a:gd name="connsiteY9" fmla="*/ 2780 h 943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3400" h="94384">
                  <a:moveTo>
                    <a:pt x="14776" y="2780"/>
                  </a:moveTo>
                  <a:cubicBezTo>
                    <a:pt x="11616" y="-699"/>
                    <a:pt x="6238" y="-942"/>
                    <a:pt x="2774" y="2218"/>
                  </a:cubicBezTo>
                  <a:cubicBezTo>
                    <a:pt x="-689" y="5377"/>
                    <a:pt x="-948" y="10755"/>
                    <a:pt x="2212" y="14219"/>
                  </a:cubicBezTo>
                  <a:cubicBezTo>
                    <a:pt x="11373" y="24276"/>
                    <a:pt x="16416" y="37280"/>
                    <a:pt x="16416" y="50846"/>
                  </a:cubicBezTo>
                  <a:lnTo>
                    <a:pt x="16416" y="85893"/>
                  </a:lnTo>
                  <a:cubicBezTo>
                    <a:pt x="16416" y="90587"/>
                    <a:pt x="20214" y="94385"/>
                    <a:pt x="24909" y="94385"/>
                  </a:cubicBezTo>
                  <a:cubicBezTo>
                    <a:pt x="29603" y="94385"/>
                    <a:pt x="33401" y="90587"/>
                    <a:pt x="33401" y="85893"/>
                  </a:cubicBezTo>
                  <a:lnTo>
                    <a:pt x="33401" y="50846"/>
                  </a:lnTo>
                  <a:cubicBezTo>
                    <a:pt x="33401" y="33041"/>
                    <a:pt x="26792" y="15966"/>
                    <a:pt x="14776" y="2780"/>
                  </a:cubicBezTo>
                  <a:lnTo>
                    <a:pt x="14776" y="2780"/>
                  </a:lnTo>
                  <a:close/>
                </a:path>
              </a:pathLst>
            </a:custGeom>
            <a:grpFill/>
            <a:ln w="1513" cap="flat">
              <a:noFill/>
              <a:prstDash val="solid"/>
              <a:miter/>
            </a:ln>
          </p:spPr>
          <p:txBody>
            <a:bodyPr rtlCol="0" anchor="ct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微软雅黑" panose="020B0503020204020204" pitchFamily="34" charset="-122"/>
                <a:ea typeface="微软雅黑" panose="020B0503020204020204" pitchFamily="34" charset="-122"/>
              </a:endParaRPr>
            </a:p>
          </p:txBody>
        </p:sp>
        <p:sp>
          <p:nvSpPr>
            <p:cNvPr id="145" name="任意多边形: 形状 144"/>
            <p:cNvSpPr/>
            <p:nvPr/>
          </p:nvSpPr>
          <p:spPr>
            <a:xfrm>
              <a:off x="1138061" y="3048259"/>
              <a:ext cx="16984" cy="51150"/>
            </a:xfrm>
            <a:custGeom>
              <a:avLst/>
              <a:gdLst>
                <a:gd name="connsiteX0" fmla="*/ 8492 w 16984"/>
                <a:gd name="connsiteY0" fmla="*/ 0 h 51150"/>
                <a:gd name="connsiteX1" fmla="*/ 0 w 16984"/>
                <a:gd name="connsiteY1" fmla="*/ 8492 h 51150"/>
                <a:gd name="connsiteX2" fmla="*/ 0 w 16984"/>
                <a:gd name="connsiteY2" fmla="*/ 42658 h 51150"/>
                <a:gd name="connsiteX3" fmla="*/ 8492 w 16984"/>
                <a:gd name="connsiteY3" fmla="*/ 51150 h 51150"/>
                <a:gd name="connsiteX4" fmla="*/ 16984 w 16984"/>
                <a:gd name="connsiteY4" fmla="*/ 42658 h 51150"/>
                <a:gd name="connsiteX5" fmla="*/ 16984 w 16984"/>
                <a:gd name="connsiteY5" fmla="*/ 8492 h 51150"/>
                <a:gd name="connsiteX6" fmla="*/ 8492 w 16984"/>
                <a:gd name="connsiteY6" fmla="*/ 0 h 51150"/>
                <a:gd name="connsiteX7" fmla="*/ 8492 w 16984"/>
                <a:gd name="connsiteY7" fmla="*/ 0 h 51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984" h="51150">
                  <a:moveTo>
                    <a:pt x="8492" y="0"/>
                  </a:moveTo>
                  <a:cubicBezTo>
                    <a:pt x="3798" y="0"/>
                    <a:pt x="0" y="3798"/>
                    <a:pt x="0" y="8492"/>
                  </a:cubicBezTo>
                  <a:lnTo>
                    <a:pt x="0" y="42658"/>
                  </a:lnTo>
                  <a:cubicBezTo>
                    <a:pt x="0" y="47352"/>
                    <a:pt x="3798" y="51150"/>
                    <a:pt x="8492" y="51150"/>
                  </a:cubicBezTo>
                  <a:cubicBezTo>
                    <a:pt x="13186" y="51150"/>
                    <a:pt x="16984" y="47352"/>
                    <a:pt x="16984" y="42658"/>
                  </a:cubicBezTo>
                  <a:lnTo>
                    <a:pt x="16984" y="8492"/>
                  </a:lnTo>
                  <a:cubicBezTo>
                    <a:pt x="16984" y="3813"/>
                    <a:pt x="13186" y="0"/>
                    <a:pt x="8492" y="0"/>
                  </a:cubicBezTo>
                  <a:lnTo>
                    <a:pt x="8492" y="0"/>
                  </a:lnTo>
                  <a:close/>
                </a:path>
              </a:pathLst>
            </a:custGeom>
            <a:grpFill/>
            <a:ln w="1513" cap="flat">
              <a:noFill/>
              <a:prstDash val="solid"/>
              <a:miter/>
            </a:ln>
          </p:spPr>
          <p:txBody>
            <a:bodyPr rtlCol="0" anchor="ct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微软雅黑" panose="020B0503020204020204" pitchFamily="34" charset="-122"/>
                <a:ea typeface="微软雅黑" panose="020B0503020204020204" pitchFamily="34" charset="-122"/>
              </a:endParaRPr>
            </a:p>
          </p:txBody>
        </p:sp>
        <p:sp>
          <p:nvSpPr>
            <p:cNvPr id="146" name="任意多边形: 形状 145"/>
            <p:cNvSpPr/>
            <p:nvPr/>
          </p:nvSpPr>
          <p:spPr>
            <a:xfrm>
              <a:off x="1295506" y="3048259"/>
              <a:ext cx="16984" cy="51150"/>
            </a:xfrm>
            <a:custGeom>
              <a:avLst/>
              <a:gdLst>
                <a:gd name="connsiteX0" fmla="*/ 8492 w 16984"/>
                <a:gd name="connsiteY0" fmla="*/ 0 h 51150"/>
                <a:gd name="connsiteX1" fmla="*/ 0 w 16984"/>
                <a:gd name="connsiteY1" fmla="*/ 8492 h 51150"/>
                <a:gd name="connsiteX2" fmla="*/ 0 w 16984"/>
                <a:gd name="connsiteY2" fmla="*/ 42658 h 51150"/>
                <a:gd name="connsiteX3" fmla="*/ 8492 w 16984"/>
                <a:gd name="connsiteY3" fmla="*/ 51150 h 51150"/>
                <a:gd name="connsiteX4" fmla="*/ 16984 w 16984"/>
                <a:gd name="connsiteY4" fmla="*/ 42658 h 51150"/>
                <a:gd name="connsiteX5" fmla="*/ 16984 w 16984"/>
                <a:gd name="connsiteY5" fmla="*/ 8492 h 51150"/>
                <a:gd name="connsiteX6" fmla="*/ 8492 w 16984"/>
                <a:gd name="connsiteY6" fmla="*/ 0 h 51150"/>
                <a:gd name="connsiteX7" fmla="*/ 8492 w 16984"/>
                <a:gd name="connsiteY7" fmla="*/ 0 h 51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984" h="51150">
                  <a:moveTo>
                    <a:pt x="8492" y="0"/>
                  </a:moveTo>
                  <a:cubicBezTo>
                    <a:pt x="3798" y="0"/>
                    <a:pt x="0" y="3798"/>
                    <a:pt x="0" y="8492"/>
                  </a:cubicBezTo>
                  <a:lnTo>
                    <a:pt x="0" y="42658"/>
                  </a:lnTo>
                  <a:cubicBezTo>
                    <a:pt x="0" y="47352"/>
                    <a:pt x="3798" y="51150"/>
                    <a:pt x="8492" y="51150"/>
                  </a:cubicBezTo>
                  <a:cubicBezTo>
                    <a:pt x="13186" y="51150"/>
                    <a:pt x="16984" y="47352"/>
                    <a:pt x="16984" y="42658"/>
                  </a:cubicBezTo>
                  <a:lnTo>
                    <a:pt x="16984" y="8492"/>
                  </a:lnTo>
                  <a:cubicBezTo>
                    <a:pt x="16984" y="3813"/>
                    <a:pt x="13186" y="0"/>
                    <a:pt x="8492" y="0"/>
                  </a:cubicBezTo>
                  <a:lnTo>
                    <a:pt x="8492" y="0"/>
                  </a:lnTo>
                  <a:close/>
                </a:path>
              </a:pathLst>
            </a:custGeom>
            <a:grpFill/>
            <a:ln w="1513" cap="flat">
              <a:noFill/>
              <a:prstDash val="solid"/>
              <a:miter/>
            </a:ln>
          </p:spPr>
          <p:txBody>
            <a:bodyPr rtlCol="0" anchor="ct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微软雅黑" panose="020B0503020204020204" pitchFamily="34" charset="-122"/>
                <a:ea typeface="微软雅黑" panose="020B0503020204020204" pitchFamily="34" charset="-122"/>
              </a:endParaRPr>
            </a:p>
          </p:txBody>
        </p:sp>
        <p:grpSp>
          <p:nvGrpSpPr>
            <p:cNvPr id="147" name="图形 3"/>
            <p:cNvGrpSpPr/>
            <p:nvPr/>
          </p:nvGrpSpPr>
          <p:grpSpPr>
            <a:xfrm>
              <a:off x="899067" y="2516798"/>
              <a:ext cx="235802" cy="406495"/>
              <a:chOff x="899067" y="2516798"/>
              <a:chExt cx="235802" cy="406495"/>
            </a:xfrm>
            <a:grpFill/>
          </p:grpSpPr>
          <p:sp>
            <p:nvSpPr>
              <p:cNvPr id="152" name="任意多边形: 形状 151"/>
              <p:cNvSpPr/>
              <p:nvPr/>
            </p:nvSpPr>
            <p:spPr>
              <a:xfrm>
                <a:off x="899067" y="2834471"/>
                <a:ext cx="28891" cy="88822"/>
              </a:xfrm>
              <a:custGeom>
                <a:avLst/>
                <a:gdLst>
                  <a:gd name="connsiteX0" fmla="*/ 16984 w 28891"/>
                  <a:gd name="connsiteY0" fmla="*/ 45284 h 88822"/>
                  <a:gd name="connsiteX1" fmla="*/ 27284 w 28891"/>
                  <a:gd name="connsiteY1" fmla="*/ 13473 h 88822"/>
                  <a:gd name="connsiteX2" fmla="*/ 25355 w 28891"/>
                  <a:gd name="connsiteY2" fmla="*/ 1608 h 88822"/>
                  <a:gd name="connsiteX3" fmla="*/ 13505 w 28891"/>
                  <a:gd name="connsiteY3" fmla="*/ 3522 h 88822"/>
                  <a:gd name="connsiteX4" fmla="*/ 0 w 28891"/>
                  <a:gd name="connsiteY4" fmla="*/ 45284 h 88822"/>
                  <a:gd name="connsiteX5" fmla="*/ 0 w 28891"/>
                  <a:gd name="connsiteY5" fmla="*/ 80331 h 88822"/>
                  <a:gd name="connsiteX6" fmla="*/ 8492 w 28891"/>
                  <a:gd name="connsiteY6" fmla="*/ 88823 h 88822"/>
                  <a:gd name="connsiteX7" fmla="*/ 16984 w 28891"/>
                  <a:gd name="connsiteY7" fmla="*/ 80331 h 88822"/>
                  <a:gd name="connsiteX8" fmla="*/ 16984 w 28891"/>
                  <a:gd name="connsiteY8" fmla="*/ 45284 h 8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8891" h="88822">
                    <a:moveTo>
                      <a:pt x="16984" y="45284"/>
                    </a:moveTo>
                    <a:cubicBezTo>
                      <a:pt x="16984" y="33814"/>
                      <a:pt x="20554" y="22816"/>
                      <a:pt x="27284" y="13473"/>
                    </a:cubicBezTo>
                    <a:cubicBezTo>
                      <a:pt x="30034" y="9660"/>
                      <a:pt x="29168" y="4358"/>
                      <a:pt x="25355" y="1608"/>
                    </a:cubicBezTo>
                    <a:cubicBezTo>
                      <a:pt x="21557" y="-1142"/>
                      <a:pt x="16240" y="-276"/>
                      <a:pt x="13505" y="3522"/>
                    </a:cubicBezTo>
                    <a:cubicBezTo>
                      <a:pt x="4664" y="15782"/>
                      <a:pt x="0" y="30214"/>
                      <a:pt x="0" y="45284"/>
                    </a:cubicBezTo>
                    <a:lnTo>
                      <a:pt x="0" y="80331"/>
                    </a:lnTo>
                    <a:cubicBezTo>
                      <a:pt x="0" y="85025"/>
                      <a:pt x="3798" y="88823"/>
                      <a:pt x="8492" y="88823"/>
                    </a:cubicBezTo>
                    <a:cubicBezTo>
                      <a:pt x="13186" y="88823"/>
                      <a:pt x="16984" y="85025"/>
                      <a:pt x="16984" y="80331"/>
                    </a:cubicBezTo>
                    <a:lnTo>
                      <a:pt x="16984" y="45284"/>
                    </a:lnTo>
                    <a:close/>
                  </a:path>
                </a:pathLst>
              </a:custGeom>
              <a:grpFill/>
              <a:ln w="1513" cap="flat">
                <a:noFill/>
                <a:prstDash val="solid"/>
                <a:miter/>
              </a:ln>
            </p:spPr>
            <p:txBody>
              <a:bodyPr rtlCol="0" anchor="ct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微软雅黑" panose="020B0503020204020204" pitchFamily="34" charset="-122"/>
                  <a:ea typeface="微软雅黑" panose="020B0503020204020204" pitchFamily="34" charset="-122"/>
                </a:endParaRPr>
              </a:p>
            </p:txBody>
          </p:sp>
          <p:sp>
            <p:nvSpPr>
              <p:cNvPr id="153" name="任意多边形: 形状 152"/>
              <p:cNvSpPr/>
              <p:nvPr/>
            </p:nvSpPr>
            <p:spPr>
              <a:xfrm>
                <a:off x="928534" y="2516798"/>
                <a:ext cx="206335" cy="405812"/>
              </a:xfrm>
              <a:custGeom>
                <a:avLst/>
                <a:gdLst>
                  <a:gd name="connsiteX0" fmla="*/ 172946 w 206335"/>
                  <a:gd name="connsiteY0" fmla="*/ 301659 h 405812"/>
                  <a:gd name="connsiteX1" fmla="*/ 177746 w 206335"/>
                  <a:gd name="connsiteY1" fmla="*/ 303163 h 405812"/>
                  <a:gd name="connsiteX2" fmla="*/ 184750 w 206335"/>
                  <a:gd name="connsiteY2" fmla="*/ 299471 h 405812"/>
                  <a:gd name="connsiteX3" fmla="*/ 182562 w 206335"/>
                  <a:gd name="connsiteY3" fmla="*/ 287652 h 405812"/>
                  <a:gd name="connsiteX4" fmla="*/ 171184 w 206335"/>
                  <a:gd name="connsiteY4" fmla="*/ 279829 h 405812"/>
                  <a:gd name="connsiteX5" fmla="*/ 165821 w 206335"/>
                  <a:gd name="connsiteY5" fmla="*/ 267645 h 405812"/>
                  <a:gd name="connsiteX6" fmla="*/ 151404 w 206335"/>
                  <a:gd name="connsiteY6" fmla="*/ 255416 h 405812"/>
                  <a:gd name="connsiteX7" fmla="*/ 147014 w 206335"/>
                  <a:gd name="connsiteY7" fmla="*/ 252818 h 405812"/>
                  <a:gd name="connsiteX8" fmla="*/ 147014 w 206335"/>
                  <a:gd name="connsiteY8" fmla="*/ 236791 h 405812"/>
                  <a:gd name="connsiteX9" fmla="*/ 176166 w 206335"/>
                  <a:gd name="connsiteY9" fmla="*/ 189788 h 405812"/>
                  <a:gd name="connsiteX10" fmla="*/ 176729 w 206335"/>
                  <a:gd name="connsiteY10" fmla="*/ 189788 h 405812"/>
                  <a:gd name="connsiteX11" fmla="*/ 205213 w 206335"/>
                  <a:gd name="connsiteY11" fmla="*/ 161304 h 405812"/>
                  <a:gd name="connsiteX12" fmla="*/ 196508 w 206335"/>
                  <a:gd name="connsiteY12" fmla="*/ 140826 h 405812"/>
                  <a:gd name="connsiteX13" fmla="*/ 199440 w 206335"/>
                  <a:gd name="connsiteY13" fmla="*/ 135114 h 405812"/>
                  <a:gd name="connsiteX14" fmla="*/ 202721 w 206335"/>
                  <a:gd name="connsiteY14" fmla="*/ 99854 h 405812"/>
                  <a:gd name="connsiteX15" fmla="*/ 202326 w 206335"/>
                  <a:gd name="connsiteY15" fmla="*/ 98517 h 405812"/>
                  <a:gd name="connsiteX16" fmla="*/ 205152 w 206335"/>
                  <a:gd name="connsiteY16" fmla="*/ 86045 h 405812"/>
                  <a:gd name="connsiteX17" fmla="*/ 190659 w 206335"/>
                  <a:gd name="connsiteY17" fmla="*/ 40121 h 405812"/>
                  <a:gd name="connsiteX18" fmla="*/ 186633 w 206335"/>
                  <a:gd name="connsiteY18" fmla="*/ 36475 h 405812"/>
                  <a:gd name="connsiteX19" fmla="*/ 141651 w 206335"/>
                  <a:gd name="connsiteY19" fmla="*/ 10026 h 405812"/>
                  <a:gd name="connsiteX20" fmla="*/ 137853 w 206335"/>
                  <a:gd name="connsiteY20" fmla="*/ 10209 h 405812"/>
                  <a:gd name="connsiteX21" fmla="*/ 120869 w 206335"/>
                  <a:gd name="connsiteY21" fmla="*/ 3418 h 405812"/>
                  <a:gd name="connsiteX22" fmla="*/ 85458 w 206335"/>
                  <a:gd name="connsiteY22" fmla="*/ 3418 h 405812"/>
                  <a:gd name="connsiteX23" fmla="*/ 68473 w 206335"/>
                  <a:gd name="connsiteY23" fmla="*/ 10209 h 405812"/>
                  <a:gd name="connsiteX24" fmla="*/ 64676 w 206335"/>
                  <a:gd name="connsiteY24" fmla="*/ 10026 h 405812"/>
                  <a:gd name="connsiteX25" fmla="*/ 19709 w 206335"/>
                  <a:gd name="connsiteY25" fmla="*/ 36460 h 405812"/>
                  <a:gd name="connsiteX26" fmla="*/ 15683 w 206335"/>
                  <a:gd name="connsiteY26" fmla="*/ 40106 h 405812"/>
                  <a:gd name="connsiteX27" fmla="*/ 1190 w 206335"/>
                  <a:gd name="connsiteY27" fmla="*/ 86030 h 405812"/>
                  <a:gd name="connsiteX28" fmla="*/ 4016 w 206335"/>
                  <a:gd name="connsiteY28" fmla="*/ 98502 h 405812"/>
                  <a:gd name="connsiteX29" fmla="*/ 3621 w 206335"/>
                  <a:gd name="connsiteY29" fmla="*/ 99839 h 405812"/>
                  <a:gd name="connsiteX30" fmla="*/ 6902 w 206335"/>
                  <a:gd name="connsiteY30" fmla="*/ 135099 h 405812"/>
                  <a:gd name="connsiteX31" fmla="*/ 10396 w 206335"/>
                  <a:gd name="connsiteY31" fmla="*/ 141904 h 405812"/>
                  <a:gd name="connsiteX32" fmla="*/ 2770 w 206335"/>
                  <a:gd name="connsiteY32" fmla="*/ 161274 h 405812"/>
                  <a:gd name="connsiteX33" fmla="*/ 31254 w 206335"/>
                  <a:gd name="connsiteY33" fmla="*/ 189758 h 405812"/>
                  <a:gd name="connsiteX34" fmla="*/ 31831 w 206335"/>
                  <a:gd name="connsiteY34" fmla="*/ 189758 h 405812"/>
                  <a:gd name="connsiteX35" fmla="*/ 60969 w 206335"/>
                  <a:gd name="connsiteY35" fmla="*/ 236761 h 405812"/>
                  <a:gd name="connsiteX36" fmla="*/ 60969 w 206335"/>
                  <a:gd name="connsiteY36" fmla="*/ 252788 h 405812"/>
                  <a:gd name="connsiteX37" fmla="*/ 56578 w 206335"/>
                  <a:gd name="connsiteY37" fmla="*/ 255385 h 405812"/>
                  <a:gd name="connsiteX38" fmla="*/ 42162 w 206335"/>
                  <a:gd name="connsiteY38" fmla="*/ 267630 h 405812"/>
                  <a:gd name="connsiteX39" fmla="*/ 36784 w 206335"/>
                  <a:gd name="connsiteY39" fmla="*/ 279813 h 405812"/>
                  <a:gd name="connsiteX40" fmla="*/ 13784 w 206335"/>
                  <a:gd name="connsiteY40" fmla="*/ 295628 h 405812"/>
                  <a:gd name="connsiteX41" fmla="*/ 11596 w 206335"/>
                  <a:gd name="connsiteY41" fmla="*/ 307447 h 405812"/>
                  <a:gd name="connsiteX42" fmla="*/ 18600 w 206335"/>
                  <a:gd name="connsiteY42" fmla="*/ 311138 h 405812"/>
                  <a:gd name="connsiteX43" fmla="*/ 23400 w 206335"/>
                  <a:gd name="connsiteY43" fmla="*/ 309650 h 405812"/>
                  <a:gd name="connsiteX44" fmla="*/ 44668 w 206335"/>
                  <a:gd name="connsiteY44" fmla="*/ 295020 h 405812"/>
                  <a:gd name="connsiteX45" fmla="*/ 58341 w 206335"/>
                  <a:gd name="connsiteY45" fmla="*/ 313311 h 405812"/>
                  <a:gd name="connsiteX46" fmla="*/ 71117 w 206335"/>
                  <a:gd name="connsiteY46" fmla="*/ 319691 h 405812"/>
                  <a:gd name="connsiteX47" fmla="*/ 75735 w 206335"/>
                  <a:gd name="connsiteY47" fmla="*/ 319008 h 405812"/>
                  <a:gd name="connsiteX48" fmla="*/ 95469 w 206335"/>
                  <a:gd name="connsiteY48" fmla="*/ 313007 h 405812"/>
                  <a:gd name="connsiteX49" fmla="*/ 95469 w 206335"/>
                  <a:gd name="connsiteY49" fmla="*/ 397320 h 405812"/>
                  <a:gd name="connsiteX50" fmla="*/ 103961 w 206335"/>
                  <a:gd name="connsiteY50" fmla="*/ 405812 h 405812"/>
                  <a:gd name="connsiteX51" fmla="*/ 112453 w 206335"/>
                  <a:gd name="connsiteY51" fmla="*/ 397320 h 405812"/>
                  <a:gd name="connsiteX52" fmla="*/ 112453 w 206335"/>
                  <a:gd name="connsiteY52" fmla="*/ 313007 h 405812"/>
                  <a:gd name="connsiteX53" fmla="*/ 132187 w 206335"/>
                  <a:gd name="connsiteY53" fmla="*/ 319008 h 405812"/>
                  <a:gd name="connsiteX54" fmla="*/ 136790 w 206335"/>
                  <a:gd name="connsiteY54" fmla="*/ 319691 h 405812"/>
                  <a:gd name="connsiteX55" fmla="*/ 149566 w 206335"/>
                  <a:gd name="connsiteY55" fmla="*/ 313311 h 405812"/>
                  <a:gd name="connsiteX56" fmla="*/ 163238 w 206335"/>
                  <a:gd name="connsiteY56" fmla="*/ 295020 h 405812"/>
                  <a:gd name="connsiteX57" fmla="*/ 172946 w 206335"/>
                  <a:gd name="connsiteY57" fmla="*/ 301659 h 405812"/>
                  <a:gd name="connsiteX58" fmla="*/ 177199 w 206335"/>
                  <a:gd name="connsiteY58" fmla="*/ 172774 h 405812"/>
                  <a:gd name="connsiteX59" fmla="*/ 177199 w 206335"/>
                  <a:gd name="connsiteY59" fmla="*/ 149834 h 405812"/>
                  <a:gd name="connsiteX60" fmla="*/ 188229 w 206335"/>
                  <a:gd name="connsiteY60" fmla="*/ 161304 h 405812"/>
                  <a:gd name="connsiteX61" fmla="*/ 177199 w 206335"/>
                  <a:gd name="connsiteY61" fmla="*/ 172774 h 405812"/>
                  <a:gd name="connsiteX62" fmla="*/ 177199 w 206335"/>
                  <a:gd name="connsiteY62" fmla="*/ 172774 h 405812"/>
                  <a:gd name="connsiteX63" fmla="*/ 19754 w 206335"/>
                  <a:gd name="connsiteY63" fmla="*/ 161289 h 405812"/>
                  <a:gd name="connsiteX64" fmla="*/ 30783 w 206335"/>
                  <a:gd name="connsiteY64" fmla="*/ 149819 h 405812"/>
                  <a:gd name="connsiteX65" fmla="*/ 30783 w 206335"/>
                  <a:gd name="connsiteY65" fmla="*/ 172758 h 405812"/>
                  <a:gd name="connsiteX66" fmla="*/ 19754 w 206335"/>
                  <a:gd name="connsiteY66" fmla="*/ 161289 h 405812"/>
                  <a:gd name="connsiteX67" fmla="*/ 19754 w 206335"/>
                  <a:gd name="connsiteY67" fmla="*/ 161289 h 405812"/>
                  <a:gd name="connsiteX68" fmla="*/ 37103 w 206335"/>
                  <a:gd name="connsiteY68" fmla="*/ 102665 h 405812"/>
                  <a:gd name="connsiteX69" fmla="*/ 30783 w 206335"/>
                  <a:gd name="connsiteY69" fmla="*/ 115896 h 405812"/>
                  <a:gd name="connsiteX70" fmla="*/ 30783 w 206335"/>
                  <a:gd name="connsiteY70" fmla="*/ 132820 h 405812"/>
                  <a:gd name="connsiteX71" fmla="*/ 25162 w 206335"/>
                  <a:gd name="connsiteY71" fmla="*/ 133473 h 405812"/>
                  <a:gd name="connsiteX72" fmla="*/ 22033 w 206335"/>
                  <a:gd name="connsiteY72" fmla="*/ 127366 h 405812"/>
                  <a:gd name="connsiteX73" fmla="*/ 19921 w 206335"/>
                  <a:gd name="connsiteY73" fmla="*/ 104655 h 405812"/>
                  <a:gd name="connsiteX74" fmla="*/ 20939 w 206335"/>
                  <a:gd name="connsiteY74" fmla="*/ 101191 h 405812"/>
                  <a:gd name="connsiteX75" fmla="*/ 21076 w 206335"/>
                  <a:gd name="connsiteY75" fmla="*/ 96907 h 405812"/>
                  <a:gd name="connsiteX76" fmla="*/ 17749 w 206335"/>
                  <a:gd name="connsiteY76" fmla="*/ 82278 h 405812"/>
                  <a:gd name="connsiteX77" fmla="*/ 27092 w 206335"/>
                  <a:gd name="connsiteY77" fmla="*/ 52700 h 405812"/>
                  <a:gd name="connsiteX78" fmla="*/ 32378 w 206335"/>
                  <a:gd name="connsiteY78" fmla="*/ 47914 h 405812"/>
                  <a:gd name="connsiteX79" fmla="*/ 34429 w 206335"/>
                  <a:gd name="connsiteY79" fmla="*/ 45089 h 405812"/>
                  <a:gd name="connsiteX80" fmla="*/ 63901 w 206335"/>
                  <a:gd name="connsiteY80" fmla="*/ 26965 h 405812"/>
                  <a:gd name="connsiteX81" fmla="*/ 69537 w 206335"/>
                  <a:gd name="connsiteY81" fmla="*/ 27238 h 405812"/>
                  <a:gd name="connsiteX82" fmla="*/ 73092 w 206335"/>
                  <a:gd name="connsiteY82" fmla="*/ 26646 h 405812"/>
                  <a:gd name="connsiteX83" fmla="*/ 91792 w 206335"/>
                  <a:gd name="connsiteY83" fmla="*/ 19172 h 405812"/>
                  <a:gd name="connsiteX84" fmla="*/ 114595 w 206335"/>
                  <a:gd name="connsiteY84" fmla="*/ 19172 h 405812"/>
                  <a:gd name="connsiteX85" fmla="*/ 133296 w 206335"/>
                  <a:gd name="connsiteY85" fmla="*/ 26646 h 405812"/>
                  <a:gd name="connsiteX86" fmla="*/ 136851 w 206335"/>
                  <a:gd name="connsiteY86" fmla="*/ 27238 h 405812"/>
                  <a:gd name="connsiteX87" fmla="*/ 142487 w 206335"/>
                  <a:gd name="connsiteY87" fmla="*/ 26965 h 405812"/>
                  <a:gd name="connsiteX88" fmla="*/ 171958 w 206335"/>
                  <a:gd name="connsiteY88" fmla="*/ 45089 h 405812"/>
                  <a:gd name="connsiteX89" fmla="*/ 174009 w 206335"/>
                  <a:gd name="connsiteY89" fmla="*/ 47914 h 405812"/>
                  <a:gd name="connsiteX90" fmla="*/ 179296 w 206335"/>
                  <a:gd name="connsiteY90" fmla="*/ 52700 h 405812"/>
                  <a:gd name="connsiteX91" fmla="*/ 188639 w 206335"/>
                  <a:gd name="connsiteY91" fmla="*/ 82278 h 405812"/>
                  <a:gd name="connsiteX92" fmla="*/ 185312 w 206335"/>
                  <a:gd name="connsiteY92" fmla="*/ 96907 h 405812"/>
                  <a:gd name="connsiteX93" fmla="*/ 185448 w 206335"/>
                  <a:gd name="connsiteY93" fmla="*/ 101191 h 405812"/>
                  <a:gd name="connsiteX94" fmla="*/ 186482 w 206335"/>
                  <a:gd name="connsiteY94" fmla="*/ 104655 h 405812"/>
                  <a:gd name="connsiteX95" fmla="*/ 184370 w 206335"/>
                  <a:gd name="connsiteY95" fmla="*/ 127351 h 405812"/>
                  <a:gd name="connsiteX96" fmla="*/ 181392 w 206335"/>
                  <a:gd name="connsiteY96" fmla="*/ 133184 h 405812"/>
                  <a:gd name="connsiteX97" fmla="*/ 177260 w 206335"/>
                  <a:gd name="connsiteY97" fmla="*/ 132820 h 405812"/>
                  <a:gd name="connsiteX98" fmla="*/ 177260 w 206335"/>
                  <a:gd name="connsiteY98" fmla="*/ 117492 h 405812"/>
                  <a:gd name="connsiteX99" fmla="*/ 171032 w 206335"/>
                  <a:gd name="connsiteY99" fmla="*/ 104336 h 405812"/>
                  <a:gd name="connsiteX100" fmla="*/ 156904 w 206335"/>
                  <a:gd name="connsiteY100" fmla="*/ 100811 h 405812"/>
                  <a:gd name="connsiteX101" fmla="*/ 154215 w 206335"/>
                  <a:gd name="connsiteY101" fmla="*/ 101358 h 405812"/>
                  <a:gd name="connsiteX102" fmla="*/ 135818 w 206335"/>
                  <a:gd name="connsiteY102" fmla="*/ 97910 h 405812"/>
                  <a:gd name="connsiteX103" fmla="*/ 116950 w 206335"/>
                  <a:gd name="connsiteY103" fmla="*/ 97575 h 405812"/>
                  <a:gd name="connsiteX104" fmla="*/ 114944 w 206335"/>
                  <a:gd name="connsiteY104" fmla="*/ 98776 h 405812"/>
                  <a:gd name="connsiteX105" fmla="*/ 93145 w 206335"/>
                  <a:gd name="connsiteY105" fmla="*/ 98776 h 405812"/>
                  <a:gd name="connsiteX106" fmla="*/ 90547 w 206335"/>
                  <a:gd name="connsiteY106" fmla="*/ 97241 h 405812"/>
                  <a:gd name="connsiteX107" fmla="*/ 73365 w 206335"/>
                  <a:gd name="connsiteY107" fmla="*/ 96618 h 405812"/>
                  <a:gd name="connsiteX108" fmla="*/ 70874 w 206335"/>
                  <a:gd name="connsiteY108" fmla="*/ 97864 h 405812"/>
                  <a:gd name="connsiteX109" fmla="*/ 54452 w 206335"/>
                  <a:gd name="connsiteY109" fmla="*/ 99930 h 405812"/>
                  <a:gd name="connsiteX110" fmla="*/ 51444 w 206335"/>
                  <a:gd name="connsiteY110" fmla="*/ 99277 h 405812"/>
                  <a:gd name="connsiteX111" fmla="*/ 37103 w 206335"/>
                  <a:gd name="connsiteY111" fmla="*/ 102665 h 405812"/>
                  <a:gd name="connsiteX112" fmla="*/ 37103 w 206335"/>
                  <a:gd name="connsiteY112" fmla="*/ 102665 h 405812"/>
                  <a:gd name="connsiteX113" fmla="*/ 47783 w 206335"/>
                  <a:gd name="connsiteY113" fmla="*/ 177605 h 405812"/>
                  <a:gd name="connsiteX114" fmla="*/ 47798 w 206335"/>
                  <a:gd name="connsiteY114" fmla="*/ 115866 h 405812"/>
                  <a:gd name="connsiteX115" fmla="*/ 50806 w 206335"/>
                  <a:gd name="connsiteY115" fmla="*/ 116519 h 405812"/>
                  <a:gd name="connsiteX116" fmla="*/ 78378 w 206335"/>
                  <a:gd name="connsiteY116" fmla="*/ 113056 h 405812"/>
                  <a:gd name="connsiteX117" fmla="*/ 80870 w 206335"/>
                  <a:gd name="connsiteY117" fmla="*/ 111810 h 405812"/>
                  <a:gd name="connsiteX118" fmla="*/ 81842 w 206335"/>
                  <a:gd name="connsiteY118" fmla="*/ 111840 h 405812"/>
                  <a:gd name="connsiteX119" fmla="*/ 84440 w 206335"/>
                  <a:gd name="connsiteY119" fmla="*/ 113375 h 405812"/>
                  <a:gd name="connsiteX120" fmla="*/ 123543 w 206335"/>
                  <a:gd name="connsiteY120" fmla="*/ 113375 h 405812"/>
                  <a:gd name="connsiteX121" fmla="*/ 125548 w 206335"/>
                  <a:gd name="connsiteY121" fmla="*/ 112175 h 405812"/>
                  <a:gd name="connsiteX122" fmla="*/ 126612 w 206335"/>
                  <a:gd name="connsiteY122" fmla="*/ 112190 h 405812"/>
                  <a:gd name="connsiteX123" fmla="*/ 157496 w 206335"/>
                  <a:gd name="connsiteY123" fmla="*/ 117993 h 405812"/>
                  <a:gd name="connsiteX124" fmla="*/ 160200 w 206335"/>
                  <a:gd name="connsiteY124" fmla="*/ 117446 h 405812"/>
                  <a:gd name="connsiteX125" fmla="*/ 160200 w 206335"/>
                  <a:gd name="connsiteY125" fmla="*/ 117476 h 405812"/>
                  <a:gd name="connsiteX126" fmla="*/ 160200 w 206335"/>
                  <a:gd name="connsiteY126" fmla="*/ 177589 h 405812"/>
                  <a:gd name="connsiteX127" fmla="*/ 103991 w 206335"/>
                  <a:gd name="connsiteY127" fmla="*/ 233798 h 405812"/>
                  <a:gd name="connsiteX128" fmla="*/ 47783 w 206335"/>
                  <a:gd name="connsiteY128" fmla="*/ 177605 h 405812"/>
                  <a:gd name="connsiteX129" fmla="*/ 47783 w 206335"/>
                  <a:gd name="connsiteY129" fmla="*/ 177605 h 405812"/>
                  <a:gd name="connsiteX130" fmla="*/ 103991 w 206335"/>
                  <a:gd name="connsiteY130" fmla="*/ 250813 h 405812"/>
                  <a:gd name="connsiteX131" fmla="*/ 130030 w 206335"/>
                  <a:gd name="connsiteY131" fmla="*/ 246012 h 405812"/>
                  <a:gd name="connsiteX132" fmla="*/ 130030 w 206335"/>
                  <a:gd name="connsiteY132" fmla="*/ 255674 h 405812"/>
                  <a:gd name="connsiteX133" fmla="*/ 103991 w 206335"/>
                  <a:gd name="connsiteY133" fmla="*/ 268435 h 405812"/>
                  <a:gd name="connsiteX134" fmla="*/ 77953 w 206335"/>
                  <a:gd name="connsiteY134" fmla="*/ 255674 h 405812"/>
                  <a:gd name="connsiteX135" fmla="*/ 77953 w 206335"/>
                  <a:gd name="connsiteY135" fmla="*/ 246012 h 405812"/>
                  <a:gd name="connsiteX136" fmla="*/ 103991 w 206335"/>
                  <a:gd name="connsiteY136" fmla="*/ 250813 h 405812"/>
                  <a:gd name="connsiteX137" fmla="*/ 103991 w 206335"/>
                  <a:gd name="connsiteY137" fmla="*/ 250813 h 405812"/>
                  <a:gd name="connsiteX138" fmla="*/ 71527 w 206335"/>
                  <a:gd name="connsiteY138" fmla="*/ 302525 h 405812"/>
                  <a:gd name="connsiteX139" fmla="*/ 54360 w 206335"/>
                  <a:gd name="connsiteY139" fmla="*/ 279570 h 405812"/>
                  <a:gd name="connsiteX140" fmla="*/ 66711 w 206335"/>
                  <a:gd name="connsiteY140" fmla="*/ 269088 h 405812"/>
                  <a:gd name="connsiteX141" fmla="*/ 95499 w 206335"/>
                  <a:gd name="connsiteY141" fmla="*/ 283201 h 405812"/>
                  <a:gd name="connsiteX142" fmla="*/ 95499 w 206335"/>
                  <a:gd name="connsiteY142" fmla="*/ 295233 h 405812"/>
                  <a:gd name="connsiteX143" fmla="*/ 71527 w 206335"/>
                  <a:gd name="connsiteY143" fmla="*/ 302525 h 405812"/>
                  <a:gd name="connsiteX144" fmla="*/ 136456 w 206335"/>
                  <a:gd name="connsiteY144" fmla="*/ 302525 h 405812"/>
                  <a:gd name="connsiteX145" fmla="*/ 112483 w 206335"/>
                  <a:gd name="connsiteY145" fmla="*/ 295233 h 405812"/>
                  <a:gd name="connsiteX146" fmla="*/ 112483 w 206335"/>
                  <a:gd name="connsiteY146" fmla="*/ 283201 h 405812"/>
                  <a:gd name="connsiteX147" fmla="*/ 141271 w 206335"/>
                  <a:gd name="connsiteY147" fmla="*/ 269088 h 405812"/>
                  <a:gd name="connsiteX148" fmla="*/ 153622 w 206335"/>
                  <a:gd name="connsiteY148" fmla="*/ 279570 h 405812"/>
                  <a:gd name="connsiteX149" fmla="*/ 136456 w 206335"/>
                  <a:gd name="connsiteY149" fmla="*/ 302525 h 4058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Lst>
                <a:rect l="l" t="t" r="r" b="b"/>
                <a:pathLst>
                  <a:path w="206332" h="405812">
                    <a:moveTo>
                      <a:pt x="172946" y="301659"/>
                    </a:moveTo>
                    <a:cubicBezTo>
                      <a:pt x="174419" y="302677"/>
                      <a:pt x="176090" y="303163"/>
                      <a:pt x="177746" y="303163"/>
                    </a:cubicBezTo>
                    <a:cubicBezTo>
                      <a:pt x="180450" y="303163"/>
                      <a:pt x="183109" y="301872"/>
                      <a:pt x="184750" y="299471"/>
                    </a:cubicBezTo>
                    <a:cubicBezTo>
                      <a:pt x="187408" y="295613"/>
                      <a:pt x="186436" y="290311"/>
                      <a:pt x="182562" y="287652"/>
                    </a:cubicBezTo>
                    <a:lnTo>
                      <a:pt x="171184" y="279829"/>
                    </a:lnTo>
                    <a:cubicBezTo>
                      <a:pt x="171336" y="275302"/>
                      <a:pt x="169497" y="270774"/>
                      <a:pt x="165821" y="267645"/>
                    </a:cubicBezTo>
                    <a:lnTo>
                      <a:pt x="151404" y="255416"/>
                    </a:lnTo>
                    <a:cubicBezTo>
                      <a:pt x="150067" y="254276"/>
                      <a:pt x="148579" y="253426"/>
                      <a:pt x="147014" y="252818"/>
                    </a:cubicBezTo>
                    <a:lnTo>
                      <a:pt x="147014" y="236791"/>
                    </a:lnTo>
                    <a:cubicBezTo>
                      <a:pt x="162175" y="225747"/>
                      <a:pt x="172931" y="209036"/>
                      <a:pt x="176166" y="189788"/>
                    </a:cubicBezTo>
                    <a:lnTo>
                      <a:pt x="176729" y="189788"/>
                    </a:lnTo>
                    <a:cubicBezTo>
                      <a:pt x="192437" y="189788"/>
                      <a:pt x="205213" y="177012"/>
                      <a:pt x="205213" y="161304"/>
                    </a:cubicBezTo>
                    <a:cubicBezTo>
                      <a:pt x="205213" y="153268"/>
                      <a:pt x="201871" y="146021"/>
                      <a:pt x="196508" y="140826"/>
                    </a:cubicBezTo>
                    <a:lnTo>
                      <a:pt x="199440" y="135114"/>
                    </a:lnTo>
                    <a:cubicBezTo>
                      <a:pt x="205046" y="124161"/>
                      <a:pt x="206215" y="111643"/>
                      <a:pt x="202721" y="99854"/>
                    </a:cubicBezTo>
                    <a:lnTo>
                      <a:pt x="202326" y="98517"/>
                    </a:lnTo>
                    <a:lnTo>
                      <a:pt x="205152" y="86045"/>
                    </a:lnTo>
                    <a:cubicBezTo>
                      <a:pt x="208965" y="69258"/>
                      <a:pt x="203420" y="51667"/>
                      <a:pt x="190659" y="40121"/>
                    </a:cubicBezTo>
                    <a:lnTo>
                      <a:pt x="186633" y="36475"/>
                    </a:lnTo>
                    <a:cubicBezTo>
                      <a:pt x="178202" y="19460"/>
                      <a:pt x="160747" y="9130"/>
                      <a:pt x="141651" y="10026"/>
                    </a:cubicBezTo>
                    <a:lnTo>
                      <a:pt x="137853" y="10209"/>
                    </a:lnTo>
                    <a:lnTo>
                      <a:pt x="120869" y="3418"/>
                    </a:lnTo>
                    <a:cubicBezTo>
                      <a:pt x="109445" y="-1139"/>
                      <a:pt x="96866" y="-1139"/>
                      <a:pt x="85458" y="3418"/>
                    </a:cubicBezTo>
                    <a:lnTo>
                      <a:pt x="68473" y="10209"/>
                    </a:lnTo>
                    <a:lnTo>
                      <a:pt x="64676" y="10026"/>
                    </a:lnTo>
                    <a:cubicBezTo>
                      <a:pt x="45565" y="9100"/>
                      <a:pt x="28125" y="19445"/>
                      <a:pt x="19709" y="36460"/>
                    </a:cubicBezTo>
                    <a:lnTo>
                      <a:pt x="15683" y="40106"/>
                    </a:lnTo>
                    <a:cubicBezTo>
                      <a:pt x="2922" y="51651"/>
                      <a:pt x="-2638" y="69258"/>
                      <a:pt x="1190" y="86030"/>
                    </a:cubicBezTo>
                    <a:lnTo>
                      <a:pt x="4016" y="98502"/>
                    </a:lnTo>
                    <a:lnTo>
                      <a:pt x="3621" y="99839"/>
                    </a:lnTo>
                    <a:cubicBezTo>
                      <a:pt x="142" y="111643"/>
                      <a:pt x="1296" y="124161"/>
                      <a:pt x="6902" y="135099"/>
                    </a:cubicBezTo>
                    <a:lnTo>
                      <a:pt x="10396" y="141904"/>
                    </a:lnTo>
                    <a:cubicBezTo>
                      <a:pt x="5672" y="146994"/>
                      <a:pt x="2770" y="153799"/>
                      <a:pt x="2770" y="161274"/>
                    </a:cubicBezTo>
                    <a:cubicBezTo>
                      <a:pt x="2770" y="176982"/>
                      <a:pt x="15546" y="189758"/>
                      <a:pt x="31254" y="189758"/>
                    </a:cubicBezTo>
                    <a:lnTo>
                      <a:pt x="31831" y="189758"/>
                    </a:lnTo>
                    <a:cubicBezTo>
                      <a:pt x="35067" y="209006"/>
                      <a:pt x="45823" y="225716"/>
                      <a:pt x="60969" y="236761"/>
                    </a:cubicBezTo>
                    <a:lnTo>
                      <a:pt x="60969" y="252788"/>
                    </a:lnTo>
                    <a:cubicBezTo>
                      <a:pt x="59389" y="253395"/>
                      <a:pt x="57915" y="254261"/>
                      <a:pt x="56578" y="255385"/>
                    </a:cubicBezTo>
                    <a:lnTo>
                      <a:pt x="42162" y="267630"/>
                    </a:lnTo>
                    <a:cubicBezTo>
                      <a:pt x="38470" y="270744"/>
                      <a:pt x="36647" y="275286"/>
                      <a:pt x="36784" y="279813"/>
                    </a:cubicBezTo>
                    <a:lnTo>
                      <a:pt x="13784" y="295628"/>
                    </a:lnTo>
                    <a:cubicBezTo>
                      <a:pt x="9925" y="298286"/>
                      <a:pt x="8938" y="303573"/>
                      <a:pt x="11596" y="307447"/>
                    </a:cubicBezTo>
                    <a:cubicBezTo>
                      <a:pt x="13237" y="309847"/>
                      <a:pt x="15895" y="311138"/>
                      <a:pt x="18600" y="311138"/>
                    </a:cubicBezTo>
                    <a:cubicBezTo>
                      <a:pt x="20255" y="311138"/>
                      <a:pt x="21942" y="310652"/>
                      <a:pt x="23400" y="309650"/>
                    </a:cubicBezTo>
                    <a:lnTo>
                      <a:pt x="44668" y="295020"/>
                    </a:lnTo>
                    <a:lnTo>
                      <a:pt x="58341" y="313311"/>
                    </a:lnTo>
                    <a:cubicBezTo>
                      <a:pt x="61394" y="317397"/>
                      <a:pt x="66180" y="319691"/>
                      <a:pt x="71117" y="319691"/>
                    </a:cubicBezTo>
                    <a:cubicBezTo>
                      <a:pt x="72651" y="319691"/>
                      <a:pt x="74216" y="319463"/>
                      <a:pt x="75735" y="319008"/>
                    </a:cubicBezTo>
                    <a:lnTo>
                      <a:pt x="95469" y="313007"/>
                    </a:lnTo>
                    <a:lnTo>
                      <a:pt x="95469" y="397320"/>
                    </a:lnTo>
                    <a:cubicBezTo>
                      <a:pt x="95469" y="402014"/>
                      <a:pt x="99267" y="405812"/>
                      <a:pt x="103961" y="405812"/>
                    </a:cubicBezTo>
                    <a:cubicBezTo>
                      <a:pt x="108655" y="405812"/>
                      <a:pt x="112453" y="402014"/>
                      <a:pt x="112453" y="397320"/>
                    </a:cubicBezTo>
                    <a:lnTo>
                      <a:pt x="112453" y="313007"/>
                    </a:lnTo>
                    <a:lnTo>
                      <a:pt x="132187" y="319008"/>
                    </a:lnTo>
                    <a:cubicBezTo>
                      <a:pt x="133706" y="319479"/>
                      <a:pt x="135256" y="319691"/>
                      <a:pt x="136790" y="319691"/>
                    </a:cubicBezTo>
                    <a:cubicBezTo>
                      <a:pt x="141727" y="319691"/>
                      <a:pt x="146528" y="317382"/>
                      <a:pt x="149566" y="313311"/>
                    </a:cubicBezTo>
                    <a:lnTo>
                      <a:pt x="163238" y="295020"/>
                    </a:lnTo>
                    <a:lnTo>
                      <a:pt x="172946" y="301659"/>
                    </a:lnTo>
                    <a:close/>
                    <a:moveTo>
                      <a:pt x="177199" y="172774"/>
                    </a:moveTo>
                    <a:lnTo>
                      <a:pt x="177199" y="149834"/>
                    </a:lnTo>
                    <a:cubicBezTo>
                      <a:pt x="183322" y="150077"/>
                      <a:pt x="188229" y="155121"/>
                      <a:pt x="188229" y="161304"/>
                    </a:cubicBezTo>
                    <a:cubicBezTo>
                      <a:pt x="188229" y="167472"/>
                      <a:pt x="183322" y="172515"/>
                      <a:pt x="177199" y="172774"/>
                    </a:cubicBezTo>
                    <a:lnTo>
                      <a:pt x="177199" y="172774"/>
                    </a:lnTo>
                    <a:close/>
                    <a:moveTo>
                      <a:pt x="19754" y="161289"/>
                    </a:moveTo>
                    <a:cubicBezTo>
                      <a:pt x="19754" y="155106"/>
                      <a:pt x="24661" y="150062"/>
                      <a:pt x="30783" y="149819"/>
                    </a:cubicBezTo>
                    <a:lnTo>
                      <a:pt x="30783" y="172758"/>
                    </a:lnTo>
                    <a:cubicBezTo>
                      <a:pt x="24661" y="172515"/>
                      <a:pt x="19754" y="167472"/>
                      <a:pt x="19754" y="161289"/>
                    </a:cubicBezTo>
                    <a:lnTo>
                      <a:pt x="19754" y="161289"/>
                    </a:lnTo>
                    <a:close/>
                    <a:moveTo>
                      <a:pt x="37103" y="102665"/>
                    </a:moveTo>
                    <a:cubicBezTo>
                      <a:pt x="33092" y="105916"/>
                      <a:pt x="30783" y="110731"/>
                      <a:pt x="30783" y="115896"/>
                    </a:cubicBezTo>
                    <a:lnTo>
                      <a:pt x="30783" y="132820"/>
                    </a:lnTo>
                    <a:cubicBezTo>
                      <a:pt x="28854" y="132850"/>
                      <a:pt x="26985" y="133078"/>
                      <a:pt x="25162" y="133473"/>
                    </a:cubicBezTo>
                    <a:lnTo>
                      <a:pt x="22033" y="127366"/>
                    </a:lnTo>
                    <a:cubicBezTo>
                      <a:pt x="18417" y="120317"/>
                      <a:pt x="17673" y="112250"/>
                      <a:pt x="19921" y="104655"/>
                    </a:cubicBezTo>
                    <a:lnTo>
                      <a:pt x="20939" y="101191"/>
                    </a:lnTo>
                    <a:cubicBezTo>
                      <a:pt x="21349" y="99793"/>
                      <a:pt x="21395" y="98320"/>
                      <a:pt x="21076" y="96907"/>
                    </a:cubicBezTo>
                    <a:lnTo>
                      <a:pt x="17749" y="82278"/>
                    </a:lnTo>
                    <a:cubicBezTo>
                      <a:pt x="15288" y="71476"/>
                      <a:pt x="18873" y="60143"/>
                      <a:pt x="27092" y="52700"/>
                    </a:cubicBezTo>
                    <a:lnTo>
                      <a:pt x="32378" y="47914"/>
                    </a:lnTo>
                    <a:cubicBezTo>
                      <a:pt x="33244" y="47124"/>
                      <a:pt x="33958" y="46167"/>
                      <a:pt x="34429" y="45089"/>
                    </a:cubicBezTo>
                    <a:cubicBezTo>
                      <a:pt x="39625" y="33482"/>
                      <a:pt x="51170" y="26373"/>
                      <a:pt x="63901" y="26965"/>
                    </a:cubicBezTo>
                    <a:lnTo>
                      <a:pt x="69537" y="27238"/>
                    </a:lnTo>
                    <a:cubicBezTo>
                      <a:pt x="70752" y="27299"/>
                      <a:pt x="71952" y="27087"/>
                      <a:pt x="73092" y="26646"/>
                    </a:cubicBezTo>
                    <a:lnTo>
                      <a:pt x="91792" y="19172"/>
                    </a:lnTo>
                    <a:cubicBezTo>
                      <a:pt x="99145" y="16240"/>
                      <a:pt x="107242" y="16240"/>
                      <a:pt x="114595" y="19172"/>
                    </a:cubicBezTo>
                    <a:lnTo>
                      <a:pt x="133296" y="26646"/>
                    </a:lnTo>
                    <a:cubicBezTo>
                      <a:pt x="134420" y="27102"/>
                      <a:pt x="135635" y="27299"/>
                      <a:pt x="136851" y="27238"/>
                    </a:cubicBezTo>
                    <a:lnTo>
                      <a:pt x="142487" y="26965"/>
                    </a:lnTo>
                    <a:cubicBezTo>
                      <a:pt x="155187" y="26373"/>
                      <a:pt x="166763" y="33482"/>
                      <a:pt x="171958" y="45089"/>
                    </a:cubicBezTo>
                    <a:cubicBezTo>
                      <a:pt x="172445" y="46167"/>
                      <a:pt x="173143" y="47124"/>
                      <a:pt x="174009" y="47914"/>
                    </a:cubicBezTo>
                    <a:lnTo>
                      <a:pt x="179296" y="52700"/>
                    </a:lnTo>
                    <a:cubicBezTo>
                      <a:pt x="187515" y="60128"/>
                      <a:pt x="191085" y="71476"/>
                      <a:pt x="188639" y="82278"/>
                    </a:cubicBezTo>
                    <a:lnTo>
                      <a:pt x="185312" y="96907"/>
                    </a:lnTo>
                    <a:cubicBezTo>
                      <a:pt x="184993" y="98320"/>
                      <a:pt x="185038" y="99809"/>
                      <a:pt x="185448" y="101191"/>
                    </a:cubicBezTo>
                    <a:lnTo>
                      <a:pt x="186482" y="104655"/>
                    </a:lnTo>
                    <a:cubicBezTo>
                      <a:pt x="188730" y="112250"/>
                      <a:pt x="187970" y="120302"/>
                      <a:pt x="184370" y="127351"/>
                    </a:cubicBezTo>
                    <a:lnTo>
                      <a:pt x="181392" y="133184"/>
                    </a:lnTo>
                    <a:cubicBezTo>
                      <a:pt x="180040" y="132957"/>
                      <a:pt x="178658" y="132835"/>
                      <a:pt x="177260" y="132820"/>
                    </a:cubicBezTo>
                    <a:lnTo>
                      <a:pt x="177260" y="117492"/>
                    </a:lnTo>
                    <a:cubicBezTo>
                      <a:pt x="177260" y="112372"/>
                      <a:pt x="174997" y="107587"/>
                      <a:pt x="171032" y="104336"/>
                    </a:cubicBezTo>
                    <a:cubicBezTo>
                      <a:pt x="167067" y="101085"/>
                      <a:pt x="161917" y="99809"/>
                      <a:pt x="156904" y="100811"/>
                    </a:cubicBezTo>
                    <a:lnTo>
                      <a:pt x="154215" y="101358"/>
                    </a:lnTo>
                    <a:cubicBezTo>
                      <a:pt x="147834" y="102634"/>
                      <a:pt x="141302" y="101404"/>
                      <a:pt x="135818" y="97910"/>
                    </a:cubicBezTo>
                    <a:cubicBezTo>
                      <a:pt x="130060" y="94233"/>
                      <a:pt x="122844" y="94097"/>
                      <a:pt x="116950" y="97575"/>
                    </a:cubicBezTo>
                    <a:lnTo>
                      <a:pt x="114944" y="98776"/>
                    </a:lnTo>
                    <a:cubicBezTo>
                      <a:pt x="108215" y="102756"/>
                      <a:pt x="99859" y="102756"/>
                      <a:pt x="93145" y="98776"/>
                    </a:cubicBezTo>
                    <a:lnTo>
                      <a:pt x="90547" y="97241"/>
                    </a:lnTo>
                    <a:cubicBezTo>
                      <a:pt x="85275" y="94127"/>
                      <a:pt x="78849" y="93884"/>
                      <a:pt x="73365" y="96618"/>
                    </a:cubicBezTo>
                    <a:lnTo>
                      <a:pt x="70874" y="97864"/>
                    </a:lnTo>
                    <a:cubicBezTo>
                      <a:pt x="65815" y="100386"/>
                      <a:pt x="59966" y="101115"/>
                      <a:pt x="54452" y="99930"/>
                    </a:cubicBezTo>
                    <a:lnTo>
                      <a:pt x="51444" y="99277"/>
                    </a:lnTo>
                    <a:cubicBezTo>
                      <a:pt x="46339" y="98183"/>
                      <a:pt x="41129" y="99414"/>
                      <a:pt x="37103" y="102665"/>
                    </a:cubicBezTo>
                    <a:lnTo>
                      <a:pt x="37103" y="102665"/>
                    </a:lnTo>
                    <a:close/>
                    <a:moveTo>
                      <a:pt x="47783" y="177605"/>
                    </a:moveTo>
                    <a:lnTo>
                      <a:pt x="47798" y="115866"/>
                    </a:lnTo>
                    <a:lnTo>
                      <a:pt x="50806" y="116519"/>
                    </a:lnTo>
                    <a:cubicBezTo>
                      <a:pt x="60088" y="118525"/>
                      <a:pt x="69886" y="117294"/>
                      <a:pt x="78378" y="113056"/>
                    </a:cubicBezTo>
                    <a:lnTo>
                      <a:pt x="80870" y="111810"/>
                    </a:lnTo>
                    <a:cubicBezTo>
                      <a:pt x="81174" y="111658"/>
                      <a:pt x="81538" y="111673"/>
                      <a:pt x="81842" y="111840"/>
                    </a:cubicBezTo>
                    <a:lnTo>
                      <a:pt x="84440" y="113375"/>
                    </a:lnTo>
                    <a:cubicBezTo>
                      <a:pt x="96502" y="120515"/>
                      <a:pt x="111481" y="120515"/>
                      <a:pt x="123543" y="113375"/>
                    </a:cubicBezTo>
                    <a:lnTo>
                      <a:pt x="125548" y="112175"/>
                    </a:lnTo>
                    <a:cubicBezTo>
                      <a:pt x="125882" y="111977"/>
                      <a:pt x="126293" y="111977"/>
                      <a:pt x="126612" y="112190"/>
                    </a:cubicBezTo>
                    <a:cubicBezTo>
                      <a:pt x="135818" y="118084"/>
                      <a:pt x="146786" y="120135"/>
                      <a:pt x="157496" y="117993"/>
                    </a:cubicBezTo>
                    <a:lnTo>
                      <a:pt x="160200" y="117446"/>
                    </a:lnTo>
                    <a:cubicBezTo>
                      <a:pt x="160200" y="117446"/>
                      <a:pt x="160200" y="117461"/>
                      <a:pt x="160200" y="117476"/>
                    </a:cubicBezTo>
                    <a:lnTo>
                      <a:pt x="160200" y="177589"/>
                    </a:lnTo>
                    <a:cubicBezTo>
                      <a:pt x="160200" y="208580"/>
                      <a:pt x="134982" y="233798"/>
                      <a:pt x="103991" y="233798"/>
                    </a:cubicBezTo>
                    <a:cubicBezTo>
                      <a:pt x="73001" y="233829"/>
                      <a:pt x="47783" y="208611"/>
                      <a:pt x="47783" y="177605"/>
                    </a:cubicBezTo>
                    <a:lnTo>
                      <a:pt x="47783" y="177605"/>
                    </a:lnTo>
                    <a:close/>
                    <a:moveTo>
                      <a:pt x="103991" y="250813"/>
                    </a:moveTo>
                    <a:cubicBezTo>
                      <a:pt x="113167" y="250813"/>
                      <a:pt x="121933" y="249096"/>
                      <a:pt x="130030" y="246012"/>
                    </a:cubicBezTo>
                    <a:lnTo>
                      <a:pt x="130030" y="255674"/>
                    </a:lnTo>
                    <a:lnTo>
                      <a:pt x="103991" y="268435"/>
                    </a:lnTo>
                    <a:lnTo>
                      <a:pt x="77953" y="255674"/>
                    </a:lnTo>
                    <a:lnTo>
                      <a:pt x="77953" y="246012"/>
                    </a:lnTo>
                    <a:cubicBezTo>
                      <a:pt x="86050" y="249111"/>
                      <a:pt x="94831" y="250813"/>
                      <a:pt x="103991" y="250813"/>
                    </a:cubicBezTo>
                    <a:lnTo>
                      <a:pt x="103991" y="250813"/>
                    </a:lnTo>
                    <a:close/>
                    <a:moveTo>
                      <a:pt x="71527" y="302525"/>
                    </a:moveTo>
                    <a:lnTo>
                      <a:pt x="54360" y="279570"/>
                    </a:lnTo>
                    <a:lnTo>
                      <a:pt x="66711" y="269088"/>
                    </a:lnTo>
                    <a:lnTo>
                      <a:pt x="95499" y="283201"/>
                    </a:lnTo>
                    <a:lnTo>
                      <a:pt x="95499" y="295233"/>
                    </a:lnTo>
                    <a:lnTo>
                      <a:pt x="71527" y="302525"/>
                    </a:lnTo>
                    <a:close/>
                    <a:moveTo>
                      <a:pt x="136456" y="302525"/>
                    </a:moveTo>
                    <a:lnTo>
                      <a:pt x="112483" y="295233"/>
                    </a:lnTo>
                    <a:lnTo>
                      <a:pt x="112483" y="283201"/>
                    </a:lnTo>
                    <a:lnTo>
                      <a:pt x="141271" y="269088"/>
                    </a:lnTo>
                    <a:lnTo>
                      <a:pt x="153622" y="279570"/>
                    </a:lnTo>
                    <a:lnTo>
                      <a:pt x="136456" y="302525"/>
                    </a:lnTo>
                    <a:close/>
                  </a:path>
                </a:pathLst>
              </a:custGeom>
              <a:grpFill/>
              <a:ln w="1513" cap="flat">
                <a:noFill/>
                <a:prstDash val="solid"/>
                <a:miter/>
              </a:ln>
            </p:spPr>
            <p:txBody>
              <a:bodyPr rtlCol="0" anchor="ct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微软雅黑" panose="020B0503020204020204" pitchFamily="34" charset="-122"/>
                  <a:ea typeface="微软雅黑" panose="020B0503020204020204" pitchFamily="34" charset="-122"/>
                </a:endParaRPr>
              </a:p>
            </p:txBody>
          </p:sp>
        </p:grpSp>
        <p:sp>
          <p:nvSpPr>
            <p:cNvPr id="148" name="任意多边形: 形状 147"/>
            <p:cNvSpPr/>
            <p:nvPr/>
          </p:nvSpPr>
          <p:spPr>
            <a:xfrm>
              <a:off x="945326" y="2871445"/>
              <a:ext cx="16984" cy="51150"/>
            </a:xfrm>
            <a:custGeom>
              <a:avLst/>
              <a:gdLst>
                <a:gd name="connsiteX0" fmla="*/ 16984 w 16984"/>
                <a:gd name="connsiteY0" fmla="*/ 42658 h 51150"/>
                <a:gd name="connsiteX1" fmla="*/ 16984 w 16984"/>
                <a:gd name="connsiteY1" fmla="*/ 8492 h 51150"/>
                <a:gd name="connsiteX2" fmla="*/ 8492 w 16984"/>
                <a:gd name="connsiteY2" fmla="*/ 0 h 51150"/>
                <a:gd name="connsiteX3" fmla="*/ 0 w 16984"/>
                <a:gd name="connsiteY3" fmla="*/ 8492 h 51150"/>
                <a:gd name="connsiteX4" fmla="*/ 0 w 16984"/>
                <a:gd name="connsiteY4" fmla="*/ 42658 h 51150"/>
                <a:gd name="connsiteX5" fmla="*/ 8492 w 16984"/>
                <a:gd name="connsiteY5" fmla="*/ 51150 h 51150"/>
                <a:gd name="connsiteX6" fmla="*/ 16984 w 16984"/>
                <a:gd name="connsiteY6" fmla="*/ 42658 h 51150"/>
                <a:gd name="connsiteX7" fmla="*/ 16984 w 16984"/>
                <a:gd name="connsiteY7" fmla="*/ 42658 h 51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984" h="51150">
                  <a:moveTo>
                    <a:pt x="16984" y="42658"/>
                  </a:moveTo>
                  <a:lnTo>
                    <a:pt x="16984" y="8492"/>
                  </a:lnTo>
                  <a:cubicBezTo>
                    <a:pt x="16984" y="3798"/>
                    <a:pt x="13186" y="0"/>
                    <a:pt x="8492" y="0"/>
                  </a:cubicBezTo>
                  <a:cubicBezTo>
                    <a:pt x="3798" y="0"/>
                    <a:pt x="0" y="3798"/>
                    <a:pt x="0" y="8492"/>
                  </a:cubicBezTo>
                  <a:lnTo>
                    <a:pt x="0" y="42658"/>
                  </a:lnTo>
                  <a:cubicBezTo>
                    <a:pt x="0" y="47352"/>
                    <a:pt x="3798" y="51150"/>
                    <a:pt x="8492" y="51150"/>
                  </a:cubicBezTo>
                  <a:cubicBezTo>
                    <a:pt x="13171" y="51150"/>
                    <a:pt x="16984" y="47337"/>
                    <a:pt x="16984" y="42658"/>
                  </a:cubicBezTo>
                  <a:lnTo>
                    <a:pt x="16984" y="42658"/>
                  </a:lnTo>
                  <a:close/>
                </a:path>
              </a:pathLst>
            </a:custGeom>
            <a:grpFill/>
            <a:ln w="1513" cap="flat">
              <a:noFill/>
              <a:prstDash val="solid"/>
              <a:miter/>
            </a:ln>
          </p:spPr>
          <p:txBody>
            <a:bodyPr rtlCol="0" anchor="ct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微软雅黑" panose="020B0503020204020204" pitchFamily="34" charset="-122"/>
                <a:ea typeface="微软雅黑" panose="020B0503020204020204" pitchFamily="34" charset="-122"/>
              </a:endParaRPr>
            </a:p>
          </p:txBody>
        </p:sp>
        <p:sp>
          <p:nvSpPr>
            <p:cNvPr id="149" name="任意多边形: 形状 148"/>
            <p:cNvSpPr/>
            <p:nvPr/>
          </p:nvSpPr>
          <p:spPr>
            <a:xfrm>
              <a:off x="1102756" y="2871445"/>
              <a:ext cx="16984" cy="51150"/>
            </a:xfrm>
            <a:custGeom>
              <a:avLst/>
              <a:gdLst>
                <a:gd name="connsiteX0" fmla="*/ 0 w 16984"/>
                <a:gd name="connsiteY0" fmla="*/ 8492 h 51150"/>
                <a:gd name="connsiteX1" fmla="*/ 0 w 16984"/>
                <a:gd name="connsiteY1" fmla="*/ 42658 h 51150"/>
                <a:gd name="connsiteX2" fmla="*/ 8492 w 16984"/>
                <a:gd name="connsiteY2" fmla="*/ 51150 h 51150"/>
                <a:gd name="connsiteX3" fmla="*/ 16984 w 16984"/>
                <a:gd name="connsiteY3" fmla="*/ 42658 h 51150"/>
                <a:gd name="connsiteX4" fmla="*/ 16984 w 16984"/>
                <a:gd name="connsiteY4" fmla="*/ 8492 h 51150"/>
                <a:gd name="connsiteX5" fmla="*/ 8492 w 16984"/>
                <a:gd name="connsiteY5" fmla="*/ 0 h 51150"/>
                <a:gd name="connsiteX6" fmla="*/ 0 w 16984"/>
                <a:gd name="connsiteY6" fmla="*/ 8492 h 51150"/>
                <a:gd name="connsiteX7" fmla="*/ 0 w 16984"/>
                <a:gd name="connsiteY7" fmla="*/ 8492 h 51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984" h="51150">
                  <a:moveTo>
                    <a:pt x="0" y="8492"/>
                  </a:moveTo>
                  <a:lnTo>
                    <a:pt x="0" y="42658"/>
                  </a:lnTo>
                  <a:cubicBezTo>
                    <a:pt x="0" y="47352"/>
                    <a:pt x="3798" y="51150"/>
                    <a:pt x="8492" y="51150"/>
                  </a:cubicBezTo>
                  <a:cubicBezTo>
                    <a:pt x="13186" y="51150"/>
                    <a:pt x="16984" y="47352"/>
                    <a:pt x="16984" y="42658"/>
                  </a:cubicBezTo>
                  <a:lnTo>
                    <a:pt x="16984" y="8492"/>
                  </a:lnTo>
                  <a:cubicBezTo>
                    <a:pt x="16984" y="3798"/>
                    <a:pt x="13186" y="0"/>
                    <a:pt x="8492" y="0"/>
                  </a:cubicBezTo>
                  <a:cubicBezTo>
                    <a:pt x="3798" y="0"/>
                    <a:pt x="0" y="3798"/>
                    <a:pt x="0" y="8492"/>
                  </a:cubicBezTo>
                  <a:lnTo>
                    <a:pt x="0" y="8492"/>
                  </a:lnTo>
                  <a:close/>
                </a:path>
              </a:pathLst>
            </a:custGeom>
            <a:grpFill/>
            <a:ln w="1513" cap="flat">
              <a:noFill/>
              <a:prstDash val="solid"/>
              <a:miter/>
            </a:ln>
          </p:spPr>
          <p:txBody>
            <a:bodyPr rtlCol="0" anchor="ct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微软雅黑" panose="020B0503020204020204" pitchFamily="34" charset="-122"/>
                <a:ea typeface="微软雅黑" panose="020B0503020204020204" pitchFamily="34" charset="-122"/>
              </a:endParaRPr>
            </a:p>
          </p:txBody>
        </p:sp>
        <p:sp>
          <p:nvSpPr>
            <p:cNvPr id="150" name="任意多边形: 形状 149"/>
            <p:cNvSpPr/>
            <p:nvPr/>
          </p:nvSpPr>
          <p:spPr>
            <a:xfrm>
              <a:off x="914055" y="2937069"/>
              <a:ext cx="109104" cy="148318"/>
            </a:xfrm>
            <a:custGeom>
              <a:avLst/>
              <a:gdLst>
                <a:gd name="connsiteX0" fmla="*/ 100271 w 109104"/>
                <a:gd name="connsiteY0" fmla="*/ 121202 h 148318"/>
                <a:gd name="connsiteX1" fmla="*/ 80325 w 109104"/>
                <a:gd name="connsiteY1" fmla="*/ 64051 h 148318"/>
                <a:gd name="connsiteX2" fmla="*/ 94286 w 109104"/>
                <a:gd name="connsiteY2" fmla="*/ 64051 h 148318"/>
                <a:gd name="connsiteX3" fmla="*/ 104859 w 109104"/>
                <a:gd name="connsiteY3" fmla="*/ 56972 h 148318"/>
                <a:gd name="connsiteX4" fmla="*/ 102352 w 109104"/>
                <a:gd name="connsiteY4" fmla="*/ 44500 h 148318"/>
                <a:gd name="connsiteX5" fmla="*/ 60940 w 109104"/>
                <a:gd name="connsiteY5" fmla="*/ 3316 h 148318"/>
                <a:gd name="connsiteX6" fmla="*/ 44807 w 109104"/>
                <a:gd name="connsiteY6" fmla="*/ 3316 h 148318"/>
                <a:gd name="connsiteX7" fmla="*/ 3379 w 109104"/>
                <a:gd name="connsiteY7" fmla="*/ 44500 h 148318"/>
                <a:gd name="connsiteX8" fmla="*/ 873 w 109104"/>
                <a:gd name="connsiteY8" fmla="*/ 56972 h 148318"/>
                <a:gd name="connsiteX9" fmla="*/ 11446 w 109104"/>
                <a:gd name="connsiteY9" fmla="*/ 64051 h 148318"/>
                <a:gd name="connsiteX10" fmla="*/ 25544 w 109104"/>
                <a:gd name="connsiteY10" fmla="*/ 64051 h 148318"/>
                <a:gd name="connsiteX11" fmla="*/ 74202 w 109104"/>
                <a:gd name="connsiteY11" fmla="*/ 138247 h 148318"/>
                <a:gd name="connsiteX12" fmla="*/ 92797 w 109104"/>
                <a:gd name="connsiteY12" fmla="*/ 147195 h 148318"/>
                <a:gd name="connsiteX13" fmla="*/ 97734 w 109104"/>
                <a:gd name="connsiteY13" fmla="*/ 148319 h 148318"/>
                <a:gd name="connsiteX14" fmla="*/ 106469 w 109104"/>
                <a:gd name="connsiteY14" fmla="*/ 144217 h 148318"/>
                <a:gd name="connsiteX15" fmla="*/ 106910 w 109104"/>
                <a:gd name="connsiteY15" fmla="*/ 130241 h 148318"/>
                <a:gd name="connsiteX16" fmla="*/ 100271 w 109104"/>
                <a:gd name="connsiteY16" fmla="*/ 121202 h 148318"/>
                <a:gd name="connsiteX17" fmla="*/ 42482 w 109104"/>
                <a:gd name="connsiteY17" fmla="*/ 60694 h 148318"/>
                <a:gd name="connsiteX18" fmla="*/ 42482 w 109104"/>
                <a:gd name="connsiteY18" fmla="*/ 55559 h 148318"/>
                <a:gd name="connsiteX19" fmla="*/ 33990 w 109104"/>
                <a:gd name="connsiteY19" fmla="*/ 47067 h 148318"/>
                <a:gd name="connsiteX20" fmla="*/ 24906 w 109104"/>
                <a:gd name="connsiteY20" fmla="*/ 47067 h 148318"/>
                <a:gd name="connsiteX21" fmla="*/ 52873 w 109104"/>
                <a:gd name="connsiteY21" fmla="*/ 19267 h 148318"/>
                <a:gd name="connsiteX22" fmla="*/ 80841 w 109104"/>
                <a:gd name="connsiteY22" fmla="*/ 47067 h 148318"/>
                <a:gd name="connsiteX23" fmla="*/ 71741 w 109104"/>
                <a:gd name="connsiteY23" fmla="*/ 47067 h 148318"/>
                <a:gd name="connsiteX24" fmla="*/ 63249 w 109104"/>
                <a:gd name="connsiteY24" fmla="*/ 55559 h 148318"/>
                <a:gd name="connsiteX25" fmla="*/ 63249 w 109104"/>
                <a:gd name="connsiteY25" fmla="*/ 59950 h 148318"/>
                <a:gd name="connsiteX26" fmla="*/ 80720 w 109104"/>
                <a:gd name="connsiteY26" fmla="*/ 122509 h 148318"/>
                <a:gd name="connsiteX27" fmla="*/ 42482 w 109104"/>
                <a:gd name="connsiteY27" fmla="*/ 60694 h 148318"/>
                <a:gd name="connsiteX28" fmla="*/ 42482 w 109104"/>
                <a:gd name="connsiteY28" fmla="*/ 60694 h 1483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109104" h="148318">
                  <a:moveTo>
                    <a:pt x="100271" y="121202"/>
                  </a:moveTo>
                  <a:cubicBezTo>
                    <a:pt x="87981" y="104415"/>
                    <a:pt x="81130" y="84742"/>
                    <a:pt x="80325" y="64051"/>
                  </a:cubicBezTo>
                  <a:lnTo>
                    <a:pt x="94286" y="64051"/>
                  </a:lnTo>
                  <a:cubicBezTo>
                    <a:pt x="98934" y="64051"/>
                    <a:pt x="103082" y="61271"/>
                    <a:pt x="104859" y="56972"/>
                  </a:cubicBezTo>
                  <a:cubicBezTo>
                    <a:pt x="106636" y="52673"/>
                    <a:pt x="105649" y="47781"/>
                    <a:pt x="102352" y="44500"/>
                  </a:cubicBezTo>
                  <a:lnTo>
                    <a:pt x="60940" y="3316"/>
                  </a:lnTo>
                  <a:cubicBezTo>
                    <a:pt x="56489" y="-1105"/>
                    <a:pt x="49258" y="-1105"/>
                    <a:pt x="44807" y="3316"/>
                  </a:cubicBezTo>
                  <a:lnTo>
                    <a:pt x="3379" y="44500"/>
                  </a:lnTo>
                  <a:cubicBezTo>
                    <a:pt x="83" y="47781"/>
                    <a:pt x="-905" y="52673"/>
                    <a:pt x="873" y="56972"/>
                  </a:cubicBezTo>
                  <a:cubicBezTo>
                    <a:pt x="2650" y="61271"/>
                    <a:pt x="6797" y="64051"/>
                    <a:pt x="11446" y="64051"/>
                  </a:cubicBezTo>
                  <a:lnTo>
                    <a:pt x="25544" y="64051"/>
                  </a:lnTo>
                  <a:cubicBezTo>
                    <a:pt x="26790" y="95604"/>
                    <a:pt x="45612" y="124468"/>
                    <a:pt x="74202" y="138247"/>
                  </a:cubicBezTo>
                  <a:lnTo>
                    <a:pt x="92797" y="147195"/>
                  </a:lnTo>
                  <a:cubicBezTo>
                    <a:pt x="94377" y="147954"/>
                    <a:pt x="96063" y="148319"/>
                    <a:pt x="97734" y="148319"/>
                  </a:cubicBezTo>
                  <a:cubicBezTo>
                    <a:pt x="101031" y="148319"/>
                    <a:pt x="104251" y="146891"/>
                    <a:pt x="106469" y="144217"/>
                  </a:cubicBezTo>
                  <a:cubicBezTo>
                    <a:pt x="109811" y="140207"/>
                    <a:pt x="109994" y="134464"/>
                    <a:pt x="106910" y="130241"/>
                  </a:cubicBezTo>
                  <a:lnTo>
                    <a:pt x="100271" y="121202"/>
                  </a:lnTo>
                  <a:close/>
                  <a:moveTo>
                    <a:pt x="42482" y="60694"/>
                  </a:moveTo>
                  <a:lnTo>
                    <a:pt x="42482" y="55559"/>
                  </a:lnTo>
                  <a:cubicBezTo>
                    <a:pt x="42482" y="50865"/>
                    <a:pt x="38685" y="47067"/>
                    <a:pt x="33990" y="47067"/>
                  </a:cubicBezTo>
                  <a:lnTo>
                    <a:pt x="24906" y="47067"/>
                  </a:lnTo>
                  <a:lnTo>
                    <a:pt x="52873" y="19267"/>
                  </a:lnTo>
                  <a:lnTo>
                    <a:pt x="80841" y="47067"/>
                  </a:lnTo>
                  <a:lnTo>
                    <a:pt x="71741" y="47067"/>
                  </a:lnTo>
                  <a:cubicBezTo>
                    <a:pt x="67047" y="47067"/>
                    <a:pt x="63249" y="50865"/>
                    <a:pt x="63249" y="55559"/>
                  </a:cubicBezTo>
                  <a:lnTo>
                    <a:pt x="63249" y="59950"/>
                  </a:lnTo>
                  <a:cubicBezTo>
                    <a:pt x="63249" y="82251"/>
                    <a:pt x="69265" y="103671"/>
                    <a:pt x="80720" y="122509"/>
                  </a:cubicBezTo>
                  <a:cubicBezTo>
                    <a:pt x="57461" y="110902"/>
                    <a:pt x="42482" y="86748"/>
                    <a:pt x="42482" y="60694"/>
                  </a:cubicBezTo>
                  <a:lnTo>
                    <a:pt x="42482" y="60694"/>
                  </a:lnTo>
                  <a:close/>
                </a:path>
              </a:pathLst>
            </a:custGeom>
            <a:grpFill/>
            <a:ln w="1513" cap="flat">
              <a:noFill/>
              <a:prstDash val="solid"/>
              <a:miter/>
            </a:ln>
          </p:spPr>
          <p:txBody>
            <a:bodyPr rtlCol="0" anchor="ct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微软雅黑" panose="020B0503020204020204" pitchFamily="34" charset="-122"/>
                <a:ea typeface="微软雅黑" panose="020B0503020204020204" pitchFamily="34" charset="-122"/>
              </a:endParaRPr>
            </a:p>
          </p:txBody>
        </p:sp>
        <p:sp>
          <p:nvSpPr>
            <p:cNvPr id="151" name="任意多边形: 形状 150"/>
            <p:cNvSpPr/>
            <p:nvPr/>
          </p:nvSpPr>
          <p:spPr>
            <a:xfrm>
              <a:off x="1211163" y="2536345"/>
              <a:ext cx="109096" cy="148319"/>
            </a:xfrm>
            <a:custGeom>
              <a:avLst/>
              <a:gdLst>
                <a:gd name="connsiteX0" fmla="*/ 8826 w 109096"/>
                <a:gd name="connsiteY0" fmla="*/ 27122 h 148319"/>
                <a:gd name="connsiteX1" fmla="*/ 28787 w 109096"/>
                <a:gd name="connsiteY1" fmla="*/ 84272 h 148319"/>
                <a:gd name="connsiteX2" fmla="*/ 14826 w 109096"/>
                <a:gd name="connsiteY2" fmla="*/ 84272 h 148319"/>
                <a:gd name="connsiteX3" fmla="*/ 4253 w 109096"/>
                <a:gd name="connsiteY3" fmla="*/ 91351 h 148319"/>
                <a:gd name="connsiteX4" fmla="*/ 6760 w 109096"/>
                <a:gd name="connsiteY4" fmla="*/ 103824 h 148319"/>
                <a:gd name="connsiteX5" fmla="*/ 48172 w 109096"/>
                <a:gd name="connsiteY5" fmla="*/ 145008 h 148319"/>
                <a:gd name="connsiteX6" fmla="*/ 56239 w 109096"/>
                <a:gd name="connsiteY6" fmla="*/ 148320 h 148319"/>
                <a:gd name="connsiteX7" fmla="*/ 64305 w 109096"/>
                <a:gd name="connsiteY7" fmla="*/ 145008 h 148319"/>
                <a:gd name="connsiteX8" fmla="*/ 105717 w 109096"/>
                <a:gd name="connsiteY8" fmla="*/ 103824 h 148319"/>
                <a:gd name="connsiteX9" fmla="*/ 108224 w 109096"/>
                <a:gd name="connsiteY9" fmla="*/ 91351 h 148319"/>
                <a:gd name="connsiteX10" fmla="*/ 97651 w 109096"/>
                <a:gd name="connsiteY10" fmla="*/ 84272 h 148319"/>
                <a:gd name="connsiteX11" fmla="*/ 83538 w 109096"/>
                <a:gd name="connsiteY11" fmla="*/ 84272 h 148319"/>
                <a:gd name="connsiteX12" fmla="*/ 81578 w 109096"/>
                <a:gd name="connsiteY12" fmla="*/ 69081 h 148319"/>
                <a:gd name="connsiteX13" fmla="*/ 71461 w 109096"/>
                <a:gd name="connsiteY13" fmla="*/ 62624 h 148319"/>
                <a:gd name="connsiteX14" fmla="*/ 64989 w 109096"/>
                <a:gd name="connsiteY14" fmla="*/ 72742 h 148319"/>
                <a:gd name="connsiteX15" fmla="*/ 66614 w 109096"/>
                <a:gd name="connsiteY15" fmla="*/ 87630 h 148319"/>
                <a:gd name="connsiteX16" fmla="*/ 66614 w 109096"/>
                <a:gd name="connsiteY16" fmla="*/ 92764 h 148319"/>
                <a:gd name="connsiteX17" fmla="*/ 75107 w 109096"/>
                <a:gd name="connsiteY17" fmla="*/ 101256 h 148319"/>
                <a:gd name="connsiteX18" fmla="*/ 84176 w 109096"/>
                <a:gd name="connsiteY18" fmla="*/ 101256 h 148319"/>
                <a:gd name="connsiteX19" fmla="*/ 56223 w 109096"/>
                <a:gd name="connsiteY19" fmla="*/ 129057 h 148319"/>
                <a:gd name="connsiteX20" fmla="*/ 28256 w 109096"/>
                <a:gd name="connsiteY20" fmla="*/ 101256 h 148319"/>
                <a:gd name="connsiteX21" fmla="*/ 37340 w 109096"/>
                <a:gd name="connsiteY21" fmla="*/ 101256 h 148319"/>
                <a:gd name="connsiteX22" fmla="*/ 45832 w 109096"/>
                <a:gd name="connsiteY22" fmla="*/ 92764 h 148319"/>
                <a:gd name="connsiteX23" fmla="*/ 45832 w 109096"/>
                <a:gd name="connsiteY23" fmla="*/ 88374 h 148319"/>
                <a:gd name="connsiteX24" fmla="*/ 28362 w 109096"/>
                <a:gd name="connsiteY24" fmla="*/ 25815 h 148319"/>
                <a:gd name="connsiteX25" fmla="*/ 50344 w 109096"/>
                <a:gd name="connsiteY25" fmla="*/ 43103 h 148319"/>
                <a:gd name="connsiteX26" fmla="*/ 62315 w 109096"/>
                <a:gd name="connsiteY26" fmla="*/ 44121 h 148319"/>
                <a:gd name="connsiteX27" fmla="*/ 63333 w 109096"/>
                <a:gd name="connsiteY27" fmla="*/ 32150 h 148319"/>
                <a:gd name="connsiteX28" fmla="*/ 34879 w 109096"/>
                <a:gd name="connsiteY28" fmla="*/ 10077 h 148319"/>
                <a:gd name="connsiteX29" fmla="*/ 16285 w 109096"/>
                <a:gd name="connsiteY29" fmla="*/ 1129 h 148319"/>
                <a:gd name="connsiteX30" fmla="*/ 2628 w 109096"/>
                <a:gd name="connsiteY30" fmla="*/ 4106 h 148319"/>
                <a:gd name="connsiteX31" fmla="*/ 2202 w 109096"/>
                <a:gd name="connsiteY31" fmla="*/ 18083 h 148319"/>
                <a:gd name="connsiteX32" fmla="*/ 8826 w 109096"/>
                <a:gd name="connsiteY32" fmla="*/ 27122 h 1483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109096" h="148319">
                  <a:moveTo>
                    <a:pt x="8826" y="27122"/>
                  </a:moveTo>
                  <a:cubicBezTo>
                    <a:pt x="21116" y="43908"/>
                    <a:pt x="27982" y="63581"/>
                    <a:pt x="28787" y="84272"/>
                  </a:cubicBezTo>
                  <a:lnTo>
                    <a:pt x="14826" y="84272"/>
                  </a:lnTo>
                  <a:cubicBezTo>
                    <a:pt x="10178" y="84272"/>
                    <a:pt x="6030" y="87052"/>
                    <a:pt x="4253" y="91351"/>
                  </a:cubicBezTo>
                  <a:cubicBezTo>
                    <a:pt x="2476" y="95651"/>
                    <a:pt x="3463" y="100542"/>
                    <a:pt x="6760" y="103824"/>
                  </a:cubicBezTo>
                  <a:lnTo>
                    <a:pt x="48172" y="145008"/>
                  </a:lnTo>
                  <a:cubicBezTo>
                    <a:pt x="50390" y="147226"/>
                    <a:pt x="53322" y="148320"/>
                    <a:pt x="56239" y="148320"/>
                  </a:cubicBezTo>
                  <a:cubicBezTo>
                    <a:pt x="59155" y="148320"/>
                    <a:pt x="62072" y="147211"/>
                    <a:pt x="64305" y="145008"/>
                  </a:cubicBezTo>
                  <a:lnTo>
                    <a:pt x="105717" y="103824"/>
                  </a:lnTo>
                  <a:cubicBezTo>
                    <a:pt x="109014" y="100542"/>
                    <a:pt x="110002" y="95651"/>
                    <a:pt x="108224" y="91351"/>
                  </a:cubicBezTo>
                  <a:cubicBezTo>
                    <a:pt x="106447" y="87052"/>
                    <a:pt x="102299" y="84272"/>
                    <a:pt x="97651" y="84272"/>
                  </a:cubicBezTo>
                  <a:lnTo>
                    <a:pt x="83538" y="84272"/>
                  </a:lnTo>
                  <a:cubicBezTo>
                    <a:pt x="83340" y="79168"/>
                    <a:pt x="82687" y="74079"/>
                    <a:pt x="81578" y="69081"/>
                  </a:cubicBezTo>
                  <a:cubicBezTo>
                    <a:pt x="80575" y="64508"/>
                    <a:pt x="76033" y="61606"/>
                    <a:pt x="71461" y="62624"/>
                  </a:cubicBezTo>
                  <a:cubicBezTo>
                    <a:pt x="66873" y="63627"/>
                    <a:pt x="63986" y="68169"/>
                    <a:pt x="64989" y="72742"/>
                  </a:cubicBezTo>
                  <a:cubicBezTo>
                    <a:pt x="66068" y="77633"/>
                    <a:pt x="66614" y="82647"/>
                    <a:pt x="66614" y="87630"/>
                  </a:cubicBezTo>
                  <a:lnTo>
                    <a:pt x="66614" y="92764"/>
                  </a:lnTo>
                  <a:cubicBezTo>
                    <a:pt x="66614" y="97458"/>
                    <a:pt x="70412" y="101256"/>
                    <a:pt x="75107" y="101256"/>
                  </a:cubicBezTo>
                  <a:lnTo>
                    <a:pt x="84176" y="101256"/>
                  </a:lnTo>
                  <a:lnTo>
                    <a:pt x="56223" y="129057"/>
                  </a:lnTo>
                  <a:lnTo>
                    <a:pt x="28256" y="101256"/>
                  </a:lnTo>
                  <a:lnTo>
                    <a:pt x="37340" y="101256"/>
                  </a:lnTo>
                  <a:cubicBezTo>
                    <a:pt x="42034" y="101256"/>
                    <a:pt x="45832" y="97458"/>
                    <a:pt x="45832" y="92764"/>
                  </a:cubicBezTo>
                  <a:lnTo>
                    <a:pt x="45832" y="88374"/>
                  </a:lnTo>
                  <a:cubicBezTo>
                    <a:pt x="45832" y="66088"/>
                    <a:pt x="39816" y="44653"/>
                    <a:pt x="28362" y="25815"/>
                  </a:cubicBezTo>
                  <a:cubicBezTo>
                    <a:pt x="36839" y="30038"/>
                    <a:pt x="44237" y="35857"/>
                    <a:pt x="50344" y="43103"/>
                  </a:cubicBezTo>
                  <a:cubicBezTo>
                    <a:pt x="53367" y="46688"/>
                    <a:pt x="58730" y="47144"/>
                    <a:pt x="62315" y="44121"/>
                  </a:cubicBezTo>
                  <a:cubicBezTo>
                    <a:pt x="65900" y="41098"/>
                    <a:pt x="66356" y="35735"/>
                    <a:pt x="63333" y="32150"/>
                  </a:cubicBezTo>
                  <a:cubicBezTo>
                    <a:pt x="55464" y="22807"/>
                    <a:pt x="45893" y="15378"/>
                    <a:pt x="34879" y="10077"/>
                  </a:cubicBezTo>
                  <a:lnTo>
                    <a:pt x="16285" y="1129"/>
                  </a:lnTo>
                  <a:cubicBezTo>
                    <a:pt x="11575" y="-1135"/>
                    <a:pt x="5970" y="81"/>
                    <a:pt x="2628" y="4106"/>
                  </a:cubicBezTo>
                  <a:cubicBezTo>
                    <a:pt x="-715" y="8117"/>
                    <a:pt x="-882" y="13874"/>
                    <a:pt x="2202" y="18083"/>
                  </a:cubicBezTo>
                  <a:lnTo>
                    <a:pt x="8826" y="27122"/>
                  </a:lnTo>
                  <a:close/>
                </a:path>
              </a:pathLst>
            </a:custGeom>
            <a:grpFill/>
            <a:ln w="1513" cap="flat">
              <a:noFill/>
              <a:prstDash val="solid"/>
              <a:miter/>
            </a:ln>
          </p:spPr>
          <p:txBody>
            <a:bodyPr rtlCol="0" anchor="ct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微软雅黑" panose="020B0503020204020204" pitchFamily="34" charset="-122"/>
                <a:ea typeface="微软雅黑" panose="020B0503020204020204" pitchFamily="34" charset="-122"/>
              </a:endParaRPr>
            </a:p>
          </p:txBody>
        </p:sp>
      </p:grpSp>
      <p:sp>
        <p:nvSpPr>
          <p:cNvPr id="157" name="文本框 156"/>
          <p:cNvSpPr txBox="1"/>
          <p:nvPr/>
        </p:nvSpPr>
        <p:spPr>
          <a:xfrm>
            <a:off x="6798817" y="5712301"/>
            <a:ext cx="1492716" cy="312393"/>
          </a:xfrm>
          <a:prstGeom prst="rect">
            <a:avLst/>
          </a:prstGeom>
          <a:noFill/>
        </p:spPr>
        <p:txBody>
          <a:bodyPr wrap="none" rtlCol="0">
            <a:spAutoFit/>
          </a:bodyPr>
          <a:lstStyle/>
          <a:p>
            <a:pPr>
              <a:lnSpc>
                <a:spcPct val="110000"/>
              </a:lnSpc>
            </a:pPr>
            <a:r>
              <a:rPr lang="zh-CN" altLang="en-US" sz="1400" b="1">
                <a:latin typeface="微软雅黑" panose="020B0503020204020204" pitchFamily="34" charset="-122"/>
                <a:ea typeface="微软雅黑" panose="020B0503020204020204" pitchFamily="34" charset="-122"/>
              </a:rPr>
              <a:t>多维度数字拟合</a:t>
            </a:r>
            <a:endParaRPr lang="zh-CN" altLang="en-US" sz="1400" b="1">
              <a:latin typeface="微软雅黑" panose="020B0503020204020204" pitchFamily="34" charset="-122"/>
              <a:ea typeface="微软雅黑" panose="020B0503020204020204" pitchFamily="34" charset="-122"/>
            </a:endParaRPr>
          </a:p>
        </p:txBody>
      </p:sp>
      <p:grpSp>
        <p:nvGrpSpPr>
          <p:cNvPr id="158" name="组合 157"/>
          <p:cNvGrpSpPr/>
          <p:nvPr/>
        </p:nvGrpSpPr>
        <p:grpSpPr>
          <a:xfrm>
            <a:off x="6529112" y="5398787"/>
            <a:ext cx="2056245" cy="312393"/>
            <a:chOff x="7526516" y="3191710"/>
            <a:chExt cx="2056245" cy="312393"/>
          </a:xfrm>
        </p:grpSpPr>
        <p:sp>
          <p:nvSpPr>
            <p:cNvPr id="194" name="文本框 193"/>
            <p:cNvSpPr txBox="1"/>
            <p:nvPr/>
          </p:nvSpPr>
          <p:spPr>
            <a:xfrm>
              <a:off x="7526516" y="3191710"/>
              <a:ext cx="902811" cy="312393"/>
            </a:xfrm>
            <a:prstGeom prst="rect">
              <a:avLst/>
            </a:prstGeom>
            <a:noFill/>
          </p:spPr>
          <p:txBody>
            <a:bodyPr wrap="none" rtlCol="0">
              <a:spAutoFit/>
            </a:bodyPr>
            <a:lstStyle/>
            <a:p>
              <a:pPr>
                <a:lnSpc>
                  <a:spcPct val="110000"/>
                </a:lnSpc>
              </a:pPr>
              <a:r>
                <a:rPr lang="zh-CN" altLang="en-US" sz="1400">
                  <a:latin typeface="微软雅黑" panose="020B0503020204020204" pitchFamily="34" charset="-122"/>
                  <a:ea typeface="微软雅黑" panose="020B0503020204020204" pitchFamily="34" charset="-122"/>
                </a:rPr>
                <a:t>人货匹配</a:t>
              </a:r>
              <a:endParaRPr lang="zh-CN" altLang="en-US" sz="1400">
                <a:latin typeface="微软雅黑" panose="020B0503020204020204" pitchFamily="34" charset="-122"/>
                <a:ea typeface="微软雅黑" panose="020B0503020204020204" pitchFamily="34" charset="-122"/>
              </a:endParaRPr>
            </a:p>
          </p:txBody>
        </p:sp>
        <p:sp>
          <p:nvSpPr>
            <p:cNvPr id="195" name="文本框 194"/>
            <p:cNvSpPr txBox="1"/>
            <p:nvPr/>
          </p:nvSpPr>
          <p:spPr>
            <a:xfrm>
              <a:off x="8679950" y="3191710"/>
              <a:ext cx="902811" cy="312393"/>
            </a:xfrm>
            <a:prstGeom prst="rect">
              <a:avLst/>
            </a:prstGeom>
            <a:noFill/>
          </p:spPr>
          <p:txBody>
            <a:bodyPr wrap="none" rtlCol="0">
              <a:spAutoFit/>
            </a:bodyPr>
            <a:lstStyle/>
            <a:p>
              <a:pPr>
                <a:lnSpc>
                  <a:spcPct val="110000"/>
                </a:lnSpc>
              </a:pPr>
              <a:r>
                <a:rPr lang="zh-CN" altLang="en-US" sz="1400">
                  <a:latin typeface="微软雅黑" panose="020B0503020204020204" pitchFamily="34" charset="-122"/>
                  <a:ea typeface="微软雅黑" panose="020B0503020204020204" pitchFamily="34" charset="-122"/>
                </a:rPr>
                <a:t>精准营销</a:t>
              </a:r>
              <a:endParaRPr lang="zh-CN" altLang="en-US" sz="1400">
                <a:latin typeface="微软雅黑" panose="020B0503020204020204" pitchFamily="34" charset="-122"/>
                <a:ea typeface="微软雅黑" panose="020B0503020204020204" pitchFamily="34" charset="-122"/>
              </a:endParaRPr>
            </a:p>
          </p:txBody>
        </p:sp>
      </p:grpSp>
      <p:cxnSp>
        <p:nvCxnSpPr>
          <p:cNvPr id="160" name="直接连接符 159"/>
          <p:cNvCxnSpPr/>
          <p:nvPr/>
        </p:nvCxnSpPr>
        <p:spPr>
          <a:xfrm flipH="1">
            <a:off x="7557235" y="4945945"/>
            <a:ext cx="0" cy="765235"/>
          </a:xfrm>
          <a:prstGeom prst="line">
            <a:avLst/>
          </a:prstGeom>
          <a:ln w="12700">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grpSp>
        <p:nvGrpSpPr>
          <p:cNvPr id="197" name="Graphic 44"/>
          <p:cNvGrpSpPr>
            <a:grpSpLocks noChangeAspect="1"/>
          </p:cNvGrpSpPr>
          <p:nvPr/>
        </p:nvGrpSpPr>
        <p:grpSpPr>
          <a:xfrm>
            <a:off x="7942662" y="4972211"/>
            <a:ext cx="382578" cy="382578"/>
            <a:chOff x="4352925" y="1685925"/>
            <a:chExt cx="4400550" cy="4400550"/>
          </a:xfrm>
          <a:solidFill>
            <a:schemeClr val="tx1"/>
          </a:solidFill>
        </p:grpSpPr>
        <p:sp>
          <p:nvSpPr>
            <p:cNvPr id="198" name="Freeform: Shape 279"/>
            <p:cNvSpPr/>
            <p:nvPr/>
          </p:nvSpPr>
          <p:spPr>
            <a:xfrm>
              <a:off x="4345781" y="4132827"/>
              <a:ext cx="4410075" cy="1952625"/>
            </a:xfrm>
            <a:custGeom>
              <a:avLst/>
              <a:gdLst>
                <a:gd name="connsiteX0" fmla="*/ 3912394 w 4410075"/>
                <a:gd name="connsiteY0" fmla="*/ 153423 h 1952625"/>
                <a:gd name="connsiteX1" fmla="*/ 3889534 w 4410075"/>
                <a:gd name="connsiteY1" fmla="*/ 165805 h 1952625"/>
                <a:gd name="connsiteX2" fmla="*/ 3519964 w 4410075"/>
                <a:gd name="connsiteY2" fmla="*/ 73413 h 1952625"/>
                <a:gd name="connsiteX3" fmla="*/ 3519011 w 4410075"/>
                <a:gd name="connsiteY3" fmla="*/ 74365 h 1952625"/>
                <a:gd name="connsiteX4" fmla="*/ 3465671 w 4410075"/>
                <a:gd name="connsiteY4" fmla="*/ 102940 h 1952625"/>
                <a:gd name="connsiteX5" fmla="*/ 3001804 w 4410075"/>
                <a:gd name="connsiteY5" fmla="*/ 61030 h 1952625"/>
                <a:gd name="connsiteX6" fmla="*/ 2714149 w 4410075"/>
                <a:gd name="connsiteY6" fmla="*/ 217240 h 1952625"/>
                <a:gd name="connsiteX7" fmla="*/ 2332196 w 4410075"/>
                <a:gd name="connsiteY7" fmla="*/ 217240 h 1952625"/>
                <a:gd name="connsiteX8" fmla="*/ 2093119 w 4410075"/>
                <a:gd name="connsiteY8" fmla="*/ 162948 h 1952625"/>
                <a:gd name="connsiteX9" fmla="*/ 2040731 w 4410075"/>
                <a:gd name="connsiteY9" fmla="*/ 137230 h 1952625"/>
                <a:gd name="connsiteX10" fmla="*/ 1101566 w 4410075"/>
                <a:gd name="connsiteY10" fmla="*/ 228670 h 1952625"/>
                <a:gd name="connsiteX11" fmla="*/ 1097756 w 4410075"/>
                <a:gd name="connsiteY11" fmla="*/ 231528 h 1952625"/>
                <a:gd name="connsiteX12" fmla="*/ 971074 w 4410075"/>
                <a:gd name="connsiteY12" fmla="*/ 343923 h 1952625"/>
                <a:gd name="connsiteX13" fmla="*/ 805339 w 4410075"/>
                <a:gd name="connsiteY13" fmla="*/ 436315 h 1952625"/>
                <a:gd name="connsiteX14" fmla="*/ 732949 w 4410075"/>
                <a:gd name="connsiteY14" fmla="*/ 200095 h 1952625"/>
                <a:gd name="connsiteX15" fmla="*/ 678656 w 4410075"/>
                <a:gd name="connsiteY15" fmla="*/ 159138 h 1952625"/>
                <a:gd name="connsiteX16" fmla="*/ 64294 w 4410075"/>
                <a:gd name="connsiteY16" fmla="*/ 159138 h 1952625"/>
                <a:gd name="connsiteX17" fmla="*/ 7144 w 4410075"/>
                <a:gd name="connsiteY17" fmla="*/ 216288 h 1952625"/>
                <a:gd name="connsiteX18" fmla="*/ 7144 w 4410075"/>
                <a:gd name="connsiteY18" fmla="*/ 222955 h 1952625"/>
                <a:gd name="connsiteX19" fmla="*/ 211931 w 4410075"/>
                <a:gd name="connsiteY19" fmla="*/ 1901260 h 1952625"/>
                <a:gd name="connsiteX20" fmla="*/ 269081 w 4410075"/>
                <a:gd name="connsiteY20" fmla="*/ 1951743 h 1952625"/>
                <a:gd name="connsiteX21" fmla="*/ 1190149 w 4410075"/>
                <a:gd name="connsiteY21" fmla="*/ 1951743 h 1952625"/>
                <a:gd name="connsiteX22" fmla="*/ 1247299 w 4410075"/>
                <a:gd name="connsiteY22" fmla="*/ 1894593 h 1952625"/>
                <a:gd name="connsiteX23" fmla="*/ 1244441 w 4410075"/>
                <a:gd name="connsiteY23" fmla="*/ 1878400 h 1952625"/>
                <a:gd name="connsiteX24" fmla="*/ 1123474 w 4410075"/>
                <a:gd name="connsiteY24" fmla="*/ 1481208 h 1952625"/>
                <a:gd name="connsiteX25" fmla="*/ 1500664 w 4410075"/>
                <a:gd name="connsiteY25" fmla="*/ 1243083 h 1952625"/>
                <a:gd name="connsiteX26" fmla="*/ 1666399 w 4410075"/>
                <a:gd name="connsiteY26" fmla="*/ 1222128 h 1952625"/>
                <a:gd name="connsiteX27" fmla="*/ 1670209 w 4410075"/>
                <a:gd name="connsiteY27" fmla="*/ 1223080 h 1952625"/>
                <a:gd name="connsiteX28" fmla="*/ 2436019 w 4410075"/>
                <a:gd name="connsiteY28" fmla="*/ 1363098 h 1952625"/>
                <a:gd name="connsiteX29" fmla="*/ 3048476 w 4410075"/>
                <a:gd name="connsiteY29" fmla="*/ 1276420 h 1952625"/>
                <a:gd name="connsiteX30" fmla="*/ 3055144 w 4410075"/>
                <a:gd name="connsiteY30" fmla="*/ 1272610 h 1952625"/>
                <a:gd name="connsiteX31" fmla="*/ 4381024 w 4410075"/>
                <a:gd name="connsiteY31" fmla="*/ 362973 h 1952625"/>
                <a:gd name="connsiteX32" fmla="*/ 4397216 w 4410075"/>
                <a:gd name="connsiteY32" fmla="*/ 286773 h 1952625"/>
                <a:gd name="connsiteX33" fmla="*/ 3912394 w 4410075"/>
                <a:gd name="connsiteY33" fmla="*/ 153423 h 1952625"/>
                <a:gd name="connsiteX34" fmla="*/ 3572351 w 4410075"/>
                <a:gd name="connsiteY34" fmla="*/ 174378 h 1952625"/>
                <a:gd name="connsiteX35" fmla="*/ 3785711 w 4410075"/>
                <a:gd name="connsiteY35" fmla="*/ 222003 h 1952625"/>
                <a:gd name="connsiteX36" fmla="*/ 3282791 w 4410075"/>
                <a:gd name="connsiteY36" fmla="*/ 493465 h 1952625"/>
                <a:gd name="connsiteX37" fmla="*/ 3253264 w 4410075"/>
                <a:gd name="connsiteY37" fmla="*/ 508705 h 1952625"/>
                <a:gd name="connsiteX38" fmla="*/ 3184684 w 4410075"/>
                <a:gd name="connsiteY38" fmla="*/ 383928 h 1952625"/>
                <a:gd name="connsiteX39" fmla="*/ 3572351 w 4410075"/>
                <a:gd name="connsiteY39" fmla="*/ 174378 h 1952625"/>
                <a:gd name="connsiteX40" fmla="*/ 3057049 w 4410075"/>
                <a:gd name="connsiteY40" fmla="*/ 160090 h 1952625"/>
                <a:gd name="connsiteX41" fmla="*/ 3058001 w 4410075"/>
                <a:gd name="connsiteY41" fmla="*/ 159138 h 1952625"/>
                <a:gd name="connsiteX42" fmla="*/ 3353276 w 4410075"/>
                <a:gd name="connsiteY42" fmla="*/ 161995 h 1952625"/>
                <a:gd name="connsiteX43" fmla="*/ 3098006 w 4410075"/>
                <a:gd name="connsiteY43" fmla="*/ 299155 h 1952625"/>
                <a:gd name="connsiteX44" fmla="*/ 2935129 w 4410075"/>
                <a:gd name="connsiteY44" fmla="*/ 225813 h 1952625"/>
                <a:gd name="connsiteX45" fmla="*/ 3057049 w 4410075"/>
                <a:gd name="connsiteY45" fmla="*/ 160090 h 1952625"/>
                <a:gd name="connsiteX46" fmla="*/ 319564 w 4410075"/>
                <a:gd name="connsiteY46" fmla="*/ 1837443 h 1952625"/>
                <a:gd name="connsiteX47" fmla="*/ 129064 w 4410075"/>
                <a:gd name="connsiteY47" fmla="*/ 273438 h 1952625"/>
                <a:gd name="connsiteX48" fmla="*/ 635794 w 4410075"/>
                <a:gd name="connsiteY48" fmla="*/ 273438 h 1952625"/>
                <a:gd name="connsiteX49" fmla="*/ 1112996 w 4410075"/>
                <a:gd name="connsiteY49" fmla="*/ 1837443 h 1952625"/>
                <a:gd name="connsiteX50" fmla="*/ 319564 w 4410075"/>
                <a:gd name="connsiteY50" fmla="*/ 1837443 h 1952625"/>
                <a:gd name="connsiteX51" fmla="*/ 2994184 w 4410075"/>
                <a:gd name="connsiteY51" fmla="*/ 1176408 h 1952625"/>
                <a:gd name="connsiteX52" fmla="*/ 2456021 w 4410075"/>
                <a:gd name="connsiteY52" fmla="*/ 1250703 h 1952625"/>
                <a:gd name="connsiteX53" fmla="*/ 1691164 w 4410075"/>
                <a:gd name="connsiteY53" fmla="*/ 1109733 h 1952625"/>
                <a:gd name="connsiteX54" fmla="*/ 1442561 w 4410075"/>
                <a:gd name="connsiteY54" fmla="*/ 1143070 h 1952625"/>
                <a:gd name="connsiteX55" fmla="*/ 1439704 w 4410075"/>
                <a:gd name="connsiteY55" fmla="*/ 1144975 h 1952625"/>
                <a:gd name="connsiteX56" fmla="*/ 1088231 w 4410075"/>
                <a:gd name="connsiteY56" fmla="*/ 1366908 h 1952625"/>
                <a:gd name="connsiteX57" fmla="*/ 837724 w 4410075"/>
                <a:gd name="connsiteY57" fmla="*/ 544900 h 1952625"/>
                <a:gd name="connsiteX58" fmla="*/ 1046321 w 4410075"/>
                <a:gd name="connsiteY58" fmla="*/ 427743 h 1952625"/>
                <a:gd name="connsiteX59" fmla="*/ 1171099 w 4410075"/>
                <a:gd name="connsiteY59" fmla="*/ 316300 h 1952625"/>
                <a:gd name="connsiteX60" fmla="*/ 1989296 w 4410075"/>
                <a:gd name="connsiteY60" fmla="*/ 237243 h 1952625"/>
                <a:gd name="connsiteX61" fmla="*/ 2041684 w 4410075"/>
                <a:gd name="connsiteY61" fmla="*/ 262960 h 1952625"/>
                <a:gd name="connsiteX62" fmla="*/ 2330291 w 4410075"/>
                <a:gd name="connsiteY62" fmla="*/ 328683 h 1952625"/>
                <a:gd name="connsiteX63" fmla="*/ 2839879 w 4410075"/>
                <a:gd name="connsiteY63" fmla="*/ 328683 h 1952625"/>
                <a:gd name="connsiteX64" fmla="*/ 3156109 w 4410075"/>
                <a:gd name="connsiteY64" fmla="*/ 590620 h 1952625"/>
                <a:gd name="connsiteX65" fmla="*/ 2786539 w 4410075"/>
                <a:gd name="connsiteY65" fmla="*/ 573475 h 1952625"/>
                <a:gd name="connsiteX66" fmla="*/ 2384584 w 4410075"/>
                <a:gd name="connsiteY66" fmla="*/ 592525 h 1952625"/>
                <a:gd name="connsiteX67" fmla="*/ 2336006 w 4410075"/>
                <a:gd name="connsiteY67" fmla="*/ 657295 h 1952625"/>
                <a:gd name="connsiteX68" fmla="*/ 2399824 w 4410075"/>
                <a:gd name="connsiteY68" fmla="*/ 705873 h 1952625"/>
                <a:gd name="connsiteX69" fmla="*/ 2780824 w 4410075"/>
                <a:gd name="connsiteY69" fmla="*/ 688728 h 1952625"/>
                <a:gd name="connsiteX70" fmla="*/ 3216116 w 4410075"/>
                <a:gd name="connsiteY70" fmla="*/ 708730 h 1952625"/>
                <a:gd name="connsiteX71" fmla="*/ 3218974 w 4410075"/>
                <a:gd name="connsiteY71" fmla="*/ 708730 h 1952625"/>
                <a:gd name="connsiteX72" fmla="*/ 3276124 w 4410075"/>
                <a:gd name="connsiteY72" fmla="*/ 651580 h 1952625"/>
                <a:gd name="connsiteX73" fmla="*/ 3275171 w 4410075"/>
                <a:gd name="connsiteY73" fmla="*/ 623958 h 1952625"/>
                <a:gd name="connsiteX74" fmla="*/ 3335179 w 4410075"/>
                <a:gd name="connsiteY74" fmla="*/ 592525 h 1952625"/>
                <a:gd name="connsiteX75" fmla="*/ 3964781 w 4410075"/>
                <a:gd name="connsiteY75" fmla="*/ 252483 h 1952625"/>
                <a:gd name="connsiteX76" fmla="*/ 4264819 w 4410075"/>
                <a:gd name="connsiteY76" fmla="*/ 301060 h 1952625"/>
                <a:gd name="connsiteX77" fmla="*/ 2994184 w 4410075"/>
                <a:gd name="connsiteY77" fmla="*/ 1176408 h 19526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Lst>
              <a:rect l="l" t="t" r="r" b="b"/>
              <a:pathLst>
                <a:path w="4410075" h="1952625">
                  <a:moveTo>
                    <a:pt x="3912394" y="153423"/>
                  </a:moveTo>
                  <a:lnTo>
                    <a:pt x="3889534" y="165805"/>
                  </a:lnTo>
                  <a:cubicBezTo>
                    <a:pt x="3798094" y="55315"/>
                    <a:pt x="3639979" y="12453"/>
                    <a:pt x="3519964" y="73413"/>
                  </a:cubicBezTo>
                  <a:cubicBezTo>
                    <a:pt x="3519964" y="73413"/>
                    <a:pt x="3519011" y="73413"/>
                    <a:pt x="3519011" y="74365"/>
                  </a:cubicBezTo>
                  <a:lnTo>
                    <a:pt x="3465671" y="102940"/>
                  </a:lnTo>
                  <a:cubicBezTo>
                    <a:pt x="3335179" y="-7550"/>
                    <a:pt x="3149441" y="-23742"/>
                    <a:pt x="3001804" y="61030"/>
                  </a:cubicBezTo>
                  <a:lnTo>
                    <a:pt x="2714149" y="217240"/>
                  </a:lnTo>
                  <a:lnTo>
                    <a:pt x="2332196" y="217240"/>
                  </a:lnTo>
                  <a:cubicBezTo>
                    <a:pt x="2249329" y="217240"/>
                    <a:pt x="2167414" y="198190"/>
                    <a:pt x="2093119" y="162948"/>
                  </a:cubicBezTo>
                  <a:lnTo>
                    <a:pt x="2040731" y="137230"/>
                  </a:lnTo>
                  <a:cubicBezTo>
                    <a:pt x="1735931" y="-11360"/>
                    <a:pt x="1373029" y="23883"/>
                    <a:pt x="1101566" y="228670"/>
                  </a:cubicBezTo>
                  <a:cubicBezTo>
                    <a:pt x="1100614" y="229623"/>
                    <a:pt x="1098709" y="230575"/>
                    <a:pt x="1097756" y="231528"/>
                  </a:cubicBezTo>
                  <a:lnTo>
                    <a:pt x="971074" y="343923"/>
                  </a:lnTo>
                  <a:cubicBezTo>
                    <a:pt x="923449" y="386785"/>
                    <a:pt x="866299" y="418218"/>
                    <a:pt x="805339" y="436315"/>
                  </a:cubicBezTo>
                  <a:lnTo>
                    <a:pt x="732949" y="200095"/>
                  </a:lnTo>
                  <a:cubicBezTo>
                    <a:pt x="725329" y="176283"/>
                    <a:pt x="703421" y="160090"/>
                    <a:pt x="678656" y="159138"/>
                  </a:cubicBezTo>
                  <a:lnTo>
                    <a:pt x="64294" y="159138"/>
                  </a:lnTo>
                  <a:cubicBezTo>
                    <a:pt x="32861" y="159138"/>
                    <a:pt x="7144" y="184855"/>
                    <a:pt x="7144" y="216288"/>
                  </a:cubicBezTo>
                  <a:cubicBezTo>
                    <a:pt x="7144" y="218193"/>
                    <a:pt x="7144" y="221050"/>
                    <a:pt x="7144" y="222955"/>
                  </a:cubicBezTo>
                  <a:lnTo>
                    <a:pt x="211931" y="1901260"/>
                  </a:lnTo>
                  <a:cubicBezTo>
                    <a:pt x="215741" y="1929835"/>
                    <a:pt x="239554" y="1951743"/>
                    <a:pt x="269081" y="1951743"/>
                  </a:cubicBezTo>
                  <a:lnTo>
                    <a:pt x="1190149" y="1951743"/>
                  </a:lnTo>
                  <a:cubicBezTo>
                    <a:pt x="1221581" y="1951743"/>
                    <a:pt x="1247299" y="1926025"/>
                    <a:pt x="1247299" y="1894593"/>
                  </a:cubicBezTo>
                  <a:cubicBezTo>
                    <a:pt x="1247299" y="1888878"/>
                    <a:pt x="1246346" y="1883163"/>
                    <a:pt x="1244441" y="1878400"/>
                  </a:cubicBezTo>
                  <a:lnTo>
                    <a:pt x="1123474" y="1481208"/>
                  </a:lnTo>
                  <a:lnTo>
                    <a:pt x="1500664" y="1243083"/>
                  </a:lnTo>
                  <a:cubicBezTo>
                    <a:pt x="1551146" y="1215460"/>
                    <a:pt x="1610201" y="1207840"/>
                    <a:pt x="1666399" y="1222128"/>
                  </a:cubicBezTo>
                  <a:cubicBezTo>
                    <a:pt x="1667351" y="1222128"/>
                    <a:pt x="1668304" y="1223080"/>
                    <a:pt x="1670209" y="1223080"/>
                  </a:cubicBezTo>
                  <a:lnTo>
                    <a:pt x="2436019" y="1363098"/>
                  </a:lnTo>
                  <a:cubicBezTo>
                    <a:pt x="2644616" y="1400245"/>
                    <a:pt x="2858929" y="1369765"/>
                    <a:pt x="3048476" y="1276420"/>
                  </a:cubicBezTo>
                  <a:cubicBezTo>
                    <a:pt x="3051334" y="1275468"/>
                    <a:pt x="3053239" y="1273563"/>
                    <a:pt x="3055144" y="1272610"/>
                  </a:cubicBezTo>
                  <a:lnTo>
                    <a:pt x="4381024" y="362973"/>
                  </a:lnTo>
                  <a:cubicBezTo>
                    <a:pt x="4405789" y="345828"/>
                    <a:pt x="4413409" y="312490"/>
                    <a:pt x="4397216" y="286773"/>
                  </a:cubicBezTo>
                  <a:cubicBezTo>
                    <a:pt x="4297204" y="119133"/>
                    <a:pt x="4083844" y="61030"/>
                    <a:pt x="3912394" y="153423"/>
                  </a:cubicBezTo>
                  <a:close/>
                  <a:moveTo>
                    <a:pt x="3572351" y="174378"/>
                  </a:moveTo>
                  <a:cubicBezTo>
                    <a:pt x="3641884" y="139135"/>
                    <a:pt x="3729514" y="167710"/>
                    <a:pt x="3785711" y="222003"/>
                  </a:cubicBezTo>
                  <a:lnTo>
                    <a:pt x="3282791" y="493465"/>
                  </a:lnTo>
                  <a:lnTo>
                    <a:pt x="3253264" y="508705"/>
                  </a:lnTo>
                  <a:cubicBezTo>
                    <a:pt x="3237071" y="463938"/>
                    <a:pt x="3214211" y="421075"/>
                    <a:pt x="3184684" y="383928"/>
                  </a:cubicBezTo>
                  <a:lnTo>
                    <a:pt x="3572351" y="174378"/>
                  </a:lnTo>
                  <a:close/>
                  <a:moveTo>
                    <a:pt x="3057049" y="160090"/>
                  </a:moveTo>
                  <a:cubicBezTo>
                    <a:pt x="3057049" y="160090"/>
                    <a:pt x="3058001" y="159138"/>
                    <a:pt x="3058001" y="159138"/>
                  </a:cubicBezTo>
                  <a:cubicBezTo>
                    <a:pt x="3149441" y="105798"/>
                    <a:pt x="3262789" y="106750"/>
                    <a:pt x="3353276" y="161995"/>
                  </a:cubicBezTo>
                  <a:lnTo>
                    <a:pt x="3098006" y="299155"/>
                  </a:lnTo>
                  <a:cubicBezTo>
                    <a:pt x="3049429" y="263913"/>
                    <a:pt x="2993231" y="238195"/>
                    <a:pt x="2935129" y="225813"/>
                  </a:cubicBezTo>
                  <a:lnTo>
                    <a:pt x="3057049" y="160090"/>
                  </a:lnTo>
                  <a:close/>
                  <a:moveTo>
                    <a:pt x="319564" y="1837443"/>
                  </a:moveTo>
                  <a:lnTo>
                    <a:pt x="129064" y="273438"/>
                  </a:lnTo>
                  <a:lnTo>
                    <a:pt x="635794" y="273438"/>
                  </a:lnTo>
                  <a:lnTo>
                    <a:pt x="1112996" y="1837443"/>
                  </a:lnTo>
                  <a:lnTo>
                    <a:pt x="319564" y="1837443"/>
                  </a:lnTo>
                  <a:close/>
                  <a:moveTo>
                    <a:pt x="2994184" y="1176408"/>
                  </a:moveTo>
                  <a:cubicBezTo>
                    <a:pt x="2827496" y="1257370"/>
                    <a:pt x="2638901" y="1284040"/>
                    <a:pt x="2456021" y="1250703"/>
                  </a:cubicBezTo>
                  <a:lnTo>
                    <a:pt x="1691164" y="1109733"/>
                  </a:lnTo>
                  <a:cubicBezTo>
                    <a:pt x="1607344" y="1088778"/>
                    <a:pt x="1517809" y="1101160"/>
                    <a:pt x="1442561" y="1143070"/>
                  </a:cubicBezTo>
                  <a:cubicBezTo>
                    <a:pt x="1441609" y="1144023"/>
                    <a:pt x="1440656" y="1144023"/>
                    <a:pt x="1439704" y="1144975"/>
                  </a:cubicBezTo>
                  <a:lnTo>
                    <a:pt x="1088231" y="1366908"/>
                  </a:lnTo>
                  <a:lnTo>
                    <a:pt x="837724" y="544900"/>
                  </a:lnTo>
                  <a:cubicBezTo>
                    <a:pt x="914876" y="522040"/>
                    <a:pt x="986314" y="482035"/>
                    <a:pt x="1046321" y="427743"/>
                  </a:cubicBezTo>
                  <a:lnTo>
                    <a:pt x="1171099" y="316300"/>
                  </a:lnTo>
                  <a:cubicBezTo>
                    <a:pt x="1407319" y="138183"/>
                    <a:pt x="1723549" y="107703"/>
                    <a:pt x="1989296" y="237243"/>
                  </a:cubicBezTo>
                  <a:lnTo>
                    <a:pt x="2041684" y="262960"/>
                  </a:lnTo>
                  <a:cubicBezTo>
                    <a:pt x="2132171" y="306775"/>
                    <a:pt x="2230279" y="328683"/>
                    <a:pt x="2330291" y="328683"/>
                  </a:cubicBezTo>
                  <a:lnTo>
                    <a:pt x="2839879" y="328683"/>
                  </a:lnTo>
                  <a:cubicBezTo>
                    <a:pt x="2994184" y="328683"/>
                    <a:pt x="3127534" y="439173"/>
                    <a:pt x="3156109" y="590620"/>
                  </a:cubicBezTo>
                  <a:lnTo>
                    <a:pt x="2786539" y="573475"/>
                  </a:lnTo>
                  <a:cubicBezTo>
                    <a:pt x="2652236" y="567760"/>
                    <a:pt x="2517934" y="573475"/>
                    <a:pt x="2384584" y="592525"/>
                  </a:cubicBezTo>
                  <a:cubicBezTo>
                    <a:pt x="2353151" y="597288"/>
                    <a:pt x="2332196" y="625863"/>
                    <a:pt x="2336006" y="657295"/>
                  </a:cubicBezTo>
                  <a:cubicBezTo>
                    <a:pt x="2340769" y="687775"/>
                    <a:pt x="2369344" y="709683"/>
                    <a:pt x="2399824" y="705873"/>
                  </a:cubicBezTo>
                  <a:cubicBezTo>
                    <a:pt x="2526506" y="688728"/>
                    <a:pt x="2654141" y="682060"/>
                    <a:pt x="2780824" y="688728"/>
                  </a:cubicBezTo>
                  <a:lnTo>
                    <a:pt x="3216116" y="708730"/>
                  </a:lnTo>
                  <a:cubicBezTo>
                    <a:pt x="3217069" y="708730"/>
                    <a:pt x="3218021" y="708730"/>
                    <a:pt x="3218974" y="708730"/>
                  </a:cubicBezTo>
                  <a:cubicBezTo>
                    <a:pt x="3250406" y="708730"/>
                    <a:pt x="3276124" y="683013"/>
                    <a:pt x="3276124" y="651580"/>
                  </a:cubicBezTo>
                  <a:cubicBezTo>
                    <a:pt x="3276124" y="642055"/>
                    <a:pt x="3276124" y="633483"/>
                    <a:pt x="3275171" y="623958"/>
                  </a:cubicBezTo>
                  <a:lnTo>
                    <a:pt x="3335179" y="592525"/>
                  </a:lnTo>
                  <a:lnTo>
                    <a:pt x="3964781" y="252483"/>
                  </a:lnTo>
                  <a:cubicBezTo>
                    <a:pt x="4063841" y="198190"/>
                    <a:pt x="4187666" y="218193"/>
                    <a:pt x="4264819" y="301060"/>
                  </a:cubicBezTo>
                  <a:lnTo>
                    <a:pt x="2994184" y="1176408"/>
                  </a:ln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srgbClr val="000000"/>
                </a:solidFill>
                <a:effectLst/>
                <a:uLnTx/>
                <a:uFillTx/>
                <a:latin typeface="微软雅黑" panose="020B0503020204020204" pitchFamily="34" charset="-122"/>
                <a:ea typeface="微软雅黑" panose="020B0503020204020204" pitchFamily="34" charset="-122"/>
              </a:endParaRPr>
            </a:p>
          </p:txBody>
        </p:sp>
        <p:sp>
          <p:nvSpPr>
            <p:cNvPr id="199" name="Freeform: Shape 280"/>
            <p:cNvSpPr/>
            <p:nvPr/>
          </p:nvSpPr>
          <p:spPr>
            <a:xfrm>
              <a:off x="4840129" y="5546884"/>
              <a:ext cx="371475" cy="371475"/>
            </a:xfrm>
            <a:custGeom>
              <a:avLst/>
              <a:gdLst>
                <a:gd name="connsiteX0" fmla="*/ 7144 w 371475"/>
                <a:gd name="connsiteY0" fmla="*/ 187166 h 371475"/>
                <a:gd name="connsiteX1" fmla="*/ 187166 w 371475"/>
                <a:gd name="connsiteY1" fmla="*/ 367189 h 371475"/>
                <a:gd name="connsiteX2" fmla="*/ 367189 w 371475"/>
                <a:gd name="connsiteY2" fmla="*/ 187166 h 371475"/>
                <a:gd name="connsiteX3" fmla="*/ 187166 w 371475"/>
                <a:gd name="connsiteY3" fmla="*/ 7144 h 371475"/>
                <a:gd name="connsiteX4" fmla="*/ 7144 w 371475"/>
                <a:gd name="connsiteY4" fmla="*/ 187166 h 371475"/>
                <a:gd name="connsiteX5" fmla="*/ 187166 w 371475"/>
                <a:gd name="connsiteY5" fmla="*/ 121444 h 371475"/>
                <a:gd name="connsiteX6" fmla="*/ 252889 w 371475"/>
                <a:gd name="connsiteY6" fmla="*/ 187166 h 371475"/>
                <a:gd name="connsiteX7" fmla="*/ 187166 w 371475"/>
                <a:gd name="connsiteY7" fmla="*/ 252889 h 371475"/>
                <a:gd name="connsiteX8" fmla="*/ 121444 w 371475"/>
                <a:gd name="connsiteY8" fmla="*/ 187166 h 371475"/>
                <a:gd name="connsiteX9" fmla="*/ 187166 w 371475"/>
                <a:gd name="connsiteY9" fmla="*/ 121444 h 371475"/>
                <a:gd name="connsiteX10" fmla="*/ 187166 w 371475"/>
                <a:gd name="connsiteY10" fmla="*/ 121444 h 3714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71475" h="371475">
                  <a:moveTo>
                    <a:pt x="7144" y="187166"/>
                  </a:moveTo>
                  <a:cubicBezTo>
                    <a:pt x="7144" y="286226"/>
                    <a:pt x="88106" y="367189"/>
                    <a:pt x="187166" y="367189"/>
                  </a:cubicBezTo>
                  <a:cubicBezTo>
                    <a:pt x="286226" y="367189"/>
                    <a:pt x="367189" y="286226"/>
                    <a:pt x="367189" y="187166"/>
                  </a:cubicBezTo>
                  <a:cubicBezTo>
                    <a:pt x="367189" y="88106"/>
                    <a:pt x="286226" y="7144"/>
                    <a:pt x="187166" y="7144"/>
                  </a:cubicBezTo>
                  <a:cubicBezTo>
                    <a:pt x="87154" y="7144"/>
                    <a:pt x="7144" y="88106"/>
                    <a:pt x="7144" y="187166"/>
                  </a:cubicBezTo>
                  <a:close/>
                  <a:moveTo>
                    <a:pt x="187166" y="121444"/>
                  </a:moveTo>
                  <a:cubicBezTo>
                    <a:pt x="223361" y="121444"/>
                    <a:pt x="252889" y="150971"/>
                    <a:pt x="252889" y="187166"/>
                  </a:cubicBezTo>
                  <a:cubicBezTo>
                    <a:pt x="252889" y="223361"/>
                    <a:pt x="223361" y="252889"/>
                    <a:pt x="187166" y="252889"/>
                  </a:cubicBezTo>
                  <a:cubicBezTo>
                    <a:pt x="150971" y="252889"/>
                    <a:pt x="121444" y="223361"/>
                    <a:pt x="121444" y="187166"/>
                  </a:cubicBezTo>
                  <a:cubicBezTo>
                    <a:pt x="121444" y="150971"/>
                    <a:pt x="150971" y="121444"/>
                    <a:pt x="187166" y="121444"/>
                  </a:cubicBezTo>
                  <a:lnTo>
                    <a:pt x="187166" y="121444"/>
                  </a:ln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srgbClr val="000000"/>
                </a:solidFill>
                <a:effectLst/>
                <a:uLnTx/>
                <a:uFillTx/>
                <a:latin typeface="微软雅黑" panose="020B0503020204020204" pitchFamily="34" charset="-122"/>
                <a:ea typeface="微软雅黑" panose="020B0503020204020204" pitchFamily="34" charset="-122"/>
              </a:endParaRPr>
            </a:p>
          </p:txBody>
        </p:sp>
        <p:sp>
          <p:nvSpPr>
            <p:cNvPr id="200" name="Freeform: Shape 281"/>
            <p:cNvSpPr/>
            <p:nvPr/>
          </p:nvSpPr>
          <p:spPr>
            <a:xfrm>
              <a:off x="6112669" y="1678778"/>
              <a:ext cx="876300" cy="1057275"/>
            </a:xfrm>
            <a:custGeom>
              <a:avLst/>
              <a:gdLst>
                <a:gd name="connsiteX0" fmla="*/ 873919 w 876300"/>
                <a:gd name="connsiteY0" fmla="*/ 627225 h 1057275"/>
                <a:gd name="connsiteX1" fmla="*/ 873919 w 876300"/>
                <a:gd name="connsiteY1" fmla="*/ 438630 h 1057275"/>
                <a:gd name="connsiteX2" fmla="*/ 438626 w 876300"/>
                <a:gd name="connsiteY2" fmla="*/ 7147 h 1057275"/>
                <a:gd name="connsiteX3" fmla="*/ 7144 w 876300"/>
                <a:gd name="connsiteY3" fmla="*/ 438630 h 1057275"/>
                <a:gd name="connsiteX4" fmla="*/ 7144 w 876300"/>
                <a:gd name="connsiteY4" fmla="*/ 627225 h 1057275"/>
                <a:gd name="connsiteX5" fmla="*/ 443389 w 876300"/>
                <a:gd name="connsiteY5" fmla="*/ 1058707 h 1057275"/>
                <a:gd name="connsiteX6" fmla="*/ 873919 w 876300"/>
                <a:gd name="connsiteY6" fmla="*/ 627225 h 1057275"/>
                <a:gd name="connsiteX7" fmla="*/ 120491 w 876300"/>
                <a:gd name="connsiteY7" fmla="*/ 627225 h 1057275"/>
                <a:gd name="connsiteX8" fmla="*/ 120491 w 876300"/>
                <a:gd name="connsiteY8" fmla="*/ 438630 h 1057275"/>
                <a:gd name="connsiteX9" fmla="*/ 441484 w 876300"/>
                <a:gd name="connsiteY9" fmla="*/ 120495 h 1057275"/>
                <a:gd name="connsiteX10" fmla="*/ 759619 w 876300"/>
                <a:gd name="connsiteY10" fmla="*/ 438630 h 1057275"/>
                <a:gd name="connsiteX11" fmla="*/ 759619 w 876300"/>
                <a:gd name="connsiteY11" fmla="*/ 627225 h 1057275"/>
                <a:gd name="connsiteX12" fmla="*/ 438626 w 876300"/>
                <a:gd name="connsiteY12" fmla="*/ 945360 h 1057275"/>
                <a:gd name="connsiteX13" fmla="*/ 120491 w 876300"/>
                <a:gd name="connsiteY13" fmla="*/ 627225 h 10572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876300" h="1057275">
                  <a:moveTo>
                    <a:pt x="873919" y="627225"/>
                  </a:moveTo>
                  <a:lnTo>
                    <a:pt x="873919" y="438630"/>
                  </a:lnTo>
                  <a:cubicBezTo>
                    <a:pt x="872966" y="199552"/>
                    <a:pt x="677704" y="6195"/>
                    <a:pt x="438626" y="7147"/>
                  </a:cubicBezTo>
                  <a:cubicBezTo>
                    <a:pt x="200501" y="8100"/>
                    <a:pt x="8096" y="200505"/>
                    <a:pt x="7144" y="438630"/>
                  </a:cubicBezTo>
                  <a:lnTo>
                    <a:pt x="7144" y="627225"/>
                  </a:lnTo>
                  <a:cubicBezTo>
                    <a:pt x="8096" y="867255"/>
                    <a:pt x="203359" y="1059660"/>
                    <a:pt x="443389" y="1058707"/>
                  </a:cubicBezTo>
                  <a:cubicBezTo>
                    <a:pt x="680561" y="1057755"/>
                    <a:pt x="872966" y="865350"/>
                    <a:pt x="873919" y="627225"/>
                  </a:cubicBezTo>
                  <a:close/>
                  <a:moveTo>
                    <a:pt x="120491" y="627225"/>
                  </a:moveTo>
                  <a:lnTo>
                    <a:pt x="120491" y="438630"/>
                  </a:lnTo>
                  <a:cubicBezTo>
                    <a:pt x="121444" y="262417"/>
                    <a:pt x="265271" y="119542"/>
                    <a:pt x="441484" y="120495"/>
                  </a:cubicBezTo>
                  <a:cubicBezTo>
                    <a:pt x="616744" y="121447"/>
                    <a:pt x="758666" y="263370"/>
                    <a:pt x="759619" y="438630"/>
                  </a:cubicBezTo>
                  <a:lnTo>
                    <a:pt x="759619" y="627225"/>
                  </a:lnTo>
                  <a:cubicBezTo>
                    <a:pt x="758666" y="803437"/>
                    <a:pt x="614839" y="946312"/>
                    <a:pt x="438626" y="945360"/>
                  </a:cubicBezTo>
                  <a:cubicBezTo>
                    <a:pt x="263366" y="944407"/>
                    <a:pt x="121444" y="802485"/>
                    <a:pt x="120491" y="627225"/>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srgbClr val="000000"/>
                </a:solidFill>
                <a:effectLst/>
                <a:uLnTx/>
                <a:uFillTx/>
                <a:latin typeface="微软雅黑" panose="020B0503020204020204" pitchFamily="34" charset="-122"/>
                <a:ea typeface="微软雅黑" panose="020B0503020204020204" pitchFamily="34" charset="-122"/>
              </a:endParaRPr>
            </a:p>
          </p:txBody>
        </p:sp>
        <p:sp>
          <p:nvSpPr>
            <p:cNvPr id="201" name="Freeform: Shape 282"/>
            <p:cNvSpPr/>
            <p:nvPr/>
          </p:nvSpPr>
          <p:spPr>
            <a:xfrm>
              <a:off x="4772501" y="2758844"/>
              <a:ext cx="3552825" cy="1162050"/>
            </a:xfrm>
            <a:custGeom>
              <a:avLst/>
              <a:gdLst>
                <a:gd name="connsiteX0" fmla="*/ 1081564 w 3552825"/>
                <a:gd name="connsiteY0" fmla="*/ 1157836 h 1162050"/>
                <a:gd name="connsiteX1" fmla="*/ 2479834 w 3552825"/>
                <a:gd name="connsiteY1" fmla="*/ 1157836 h 1162050"/>
                <a:gd name="connsiteX2" fmla="*/ 2536984 w 3552825"/>
                <a:gd name="connsiteY2" fmla="*/ 1100686 h 1162050"/>
                <a:gd name="connsiteX3" fmla="*/ 2536984 w 3552825"/>
                <a:gd name="connsiteY3" fmla="*/ 1100686 h 1162050"/>
                <a:gd name="connsiteX4" fmla="*/ 2536984 w 3552825"/>
                <a:gd name="connsiteY4" fmla="*/ 969241 h 1162050"/>
                <a:gd name="connsiteX5" fmla="*/ 3494246 w 3552825"/>
                <a:gd name="connsiteY5" fmla="*/ 969241 h 1162050"/>
                <a:gd name="connsiteX6" fmla="*/ 3551396 w 3552825"/>
                <a:gd name="connsiteY6" fmla="*/ 912091 h 1162050"/>
                <a:gd name="connsiteX7" fmla="*/ 3551396 w 3552825"/>
                <a:gd name="connsiteY7" fmla="*/ 541568 h 1162050"/>
                <a:gd name="connsiteX8" fmla="*/ 3150394 w 3552825"/>
                <a:gd name="connsiteY8" fmla="*/ 113896 h 1162050"/>
                <a:gd name="connsiteX9" fmla="*/ 3091339 w 3552825"/>
                <a:gd name="connsiteY9" fmla="*/ 146281 h 1162050"/>
                <a:gd name="connsiteX10" fmla="*/ 2722721 w 3552825"/>
                <a:gd name="connsiteY10" fmla="*/ 183428 h 1162050"/>
                <a:gd name="connsiteX11" fmla="*/ 2677954 w 3552825"/>
                <a:gd name="connsiteY11" fmla="*/ 136756 h 1162050"/>
                <a:gd name="connsiteX12" fmla="*/ 2630329 w 3552825"/>
                <a:gd name="connsiteY12" fmla="*/ 113896 h 1162050"/>
                <a:gd name="connsiteX13" fmla="*/ 2419826 w 3552825"/>
                <a:gd name="connsiteY13" fmla="*/ 174856 h 1162050"/>
                <a:gd name="connsiteX14" fmla="*/ 2084546 w 3552825"/>
                <a:gd name="connsiteY14" fmla="*/ 8168 h 1162050"/>
                <a:gd name="connsiteX15" fmla="*/ 2025491 w 3552825"/>
                <a:gd name="connsiteY15" fmla="*/ 42458 h 1162050"/>
                <a:gd name="connsiteX16" fmla="*/ 1592104 w 3552825"/>
                <a:gd name="connsiteY16" fmla="*/ 85321 h 1162050"/>
                <a:gd name="connsiteX17" fmla="*/ 1539716 w 3552825"/>
                <a:gd name="connsiteY17" fmla="*/ 30076 h 1162050"/>
                <a:gd name="connsiteX18" fmla="*/ 1492091 w 3552825"/>
                <a:gd name="connsiteY18" fmla="*/ 7216 h 1162050"/>
                <a:gd name="connsiteX19" fmla="*/ 1160621 w 3552825"/>
                <a:gd name="connsiteY19" fmla="*/ 151996 h 1162050"/>
                <a:gd name="connsiteX20" fmla="*/ 1139666 w 3552825"/>
                <a:gd name="connsiteY20" fmla="*/ 174856 h 1162050"/>
                <a:gd name="connsiteX21" fmla="*/ 944404 w 3552825"/>
                <a:gd name="connsiteY21" fmla="*/ 113896 h 1162050"/>
                <a:gd name="connsiteX22" fmla="*/ 885349 w 3552825"/>
                <a:gd name="connsiteY22" fmla="*/ 146281 h 1162050"/>
                <a:gd name="connsiteX23" fmla="*/ 516731 w 3552825"/>
                <a:gd name="connsiteY23" fmla="*/ 183428 h 1162050"/>
                <a:gd name="connsiteX24" fmla="*/ 471964 w 3552825"/>
                <a:gd name="connsiteY24" fmla="*/ 136756 h 1162050"/>
                <a:gd name="connsiteX25" fmla="*/ 424339 w 3552825"/>
                <a:gd name="connsiteY25" fmla="*/ 113896 h 1162050"/>
                <a:gd name="connsiteX26" fmla="*/ 7144 w 3552825"/>
                <a:gd name="connsiteY26" fmla="*/ 541568 h 1162050"/>
                <a:gd name="connsiteX27" fmla="*/ 7144 w 3552825"/>
                <a:gd name="connsiteY27" fmla="*/ 912091 h 1162050"/>
                <a:gd name="connsiteX28" fmla="*/ 64294 w 3552825"/>
                <a:gd name="connsiteY28" fmla="*/ 969241 h 1162050"/>
                <a:gd name="connsiteX29" fmla="*/ 1023461 w 3552825"/>
                <a:gd name="connsiteY29" fmla="*/ 969241 h 1162050"/>
                <a:gd name="connsiteX30" fmla="*/ 1023461 w 3552825"/>
                <a:gd name="connsiteY30" fmla="*/ 1100686 h 1162050"/>
                <a:gd name="connsiteX31" fmla="*/ 1081564 w 3552825"/>
                <a:gd name="connsiteY31" fmla="*/ 1157836 h 1162050"/>
                <a:gd name="connsiteX32" fmla="*/ 2605564 w 3552825"/>
                <a:gd name="connsiteY32" fmla="*/ 230101 h 1162050"/>
                <a:gd name="connsiteX33" fmla="*/ 3137059 w 3552825"/>
                <a:gd name="connsiteY33" fmla="*/ 263438 h 1162050"/>
                <a:gd name="connsiteX34" fmla="*/ 3169444 w 3552825"/>
                <a:gd name="connsiteY34" fmla="*/ 231053 h 1162050"/>
                <a:gd name="connsiteX35" fmla="*/ 3437096 w 3552825"/>
                <a:gd name="connsiteY35" fmla="*/ 541568 h 1162050"/>
                <a:gd name="connsiteX36" fmla="*/ 3437096 w 3552825"/>
                <a:gd name="connsiteY36" fmla="*/ 854941 h 1162050"/>
                <a:gd name="connsiteX37" fmla="*/ 2536984 w 3552825"/>
                <a:gd name="connsiteY37" fmla="*/ 854941 h 1162050"/>
                <a:gd name="connsiteX38" fmla="*/ 2536984 w 3552825"/>
                <a:gd name="connsiteY38" fmla="*/ 489181 h 1162050"/>
                <a:gd name="connsiteX39" fmla="*/ 2484596 w 3552825"/>
                <a:gd name="connsiteY39" fmla="*/ 270106 h 1162050"/>
                <a:gd name="connsiteX40" fmla="*/ 2605564 w 3552825"/>
                <a:gd name="connsiteY40" fmla="*/ 230101 h 1162050"/>
                <a:gd name="connsiteX41" fmla="*/ 2605564 w 3552825"/>
                <a:gd name="connsiteY41" fmla="*/ 230101 h 1162050"/>
                <a:gd name="connsiteX42" fmla="*/ 1468279 w 3552825"/>
                <a:gd name="connsiteY42" fmla="*/ 124373 h 1162050"/>
                <a:gd name="connsiteX43" fmla="*/ 2063591 w 3552825"/>
                <a:gd name="connsiteY43" fmla="*/ 168188 h 1162050"/>
                <a:gd name="connsiteX44" fmla="*/ 2105501 w 3552825"/>
                <a:gd name="connsiteY44" fmla="*/ 126278 h 1162050"/>
                <a:gd name="connsiteX45" fmla="*/ 2422684 w 3552825"/>
                <a:gd name="connsiteY45" fmla="*/ 489181 h 1162050"/>
                <a:gd name="connsiteX46" fmla="*/ 2422684 w 3552825"/>
                <a:gd name="connsiteY46" fmla="*/ 1044488 h 1162050"/>
                <a:gd name="connsiteX47" fmla="*/ 1138714 w 3552825"/>
                <a:gd name="connsiteY47" fmla="*/ 1044488 h 1162050"/>
                <a:gd name="connsiteX48" fmla="*/ 1138714 w 3552825"/>
                <a:gd name="connsiteY48" fmla="*/ 489181 h 1162050"/>
                <a:gd name="connsiteX49" fmla="*/ 1468279 w 3552825"/>
                <a:gd name="connsiteY49" fmla="*/ 124373 h 1162050"/>
                <a:gd name="connsiteX50" fmla="*/ 122396 w 3552825"/>
                <a:gd name="connsiteY50" fmla="*/ 855893 h 1162050"/>
                <a:gd name="connsiteX51" fmla="*/ 122396 w 3552825"/>
                <a:gd name="connsiteY51" fmla="*/ 542521 h 1162050"/>
                <a:gd name="connsiteX52" fmla="*/ 401479 w 3552825"/>
                <a:gd name="connsiteY52" fmla="*/ 231053 h 1162050"/>
                <a:gd name="connsiteX53" fmla="*/ 932974 w 3552825"/>
                <a:gd name="connsiteY53" fmla="*/ 264390 h 1162050"/>
                <a:gd name="connsiteX54" fmla="*/ 965359 w 3552825"/>
                <a:gd name="connsiteY54" fmla="*/ 232006 h 1162050"/>
                <a:gd name="connsiteX55" fmla="*/ 1076801 w 3552825"/>
                <a:gd name="connsiteY55" fmla="*/ 271058 h 1162050"/>
                <a:gd name="connsiteX56" fmla="*/ 1024414 w 3552825"/>
                <a:gd name="connsiteY56" fmla="*/ 489181 h 1162050"/>
                <a:gd name="connsiteX57" fmla="*/ 1024414 w 3552825"/>
                <a:gd name="connsiteY57" fmla="*/ 855893 h 1162050"/>
                <a:gd name="connsiteX58" fmla="*/ 122396 w 3552825"/>
                <a:gd name="connsiteY58" fmla="*/ 855893 h 1162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Lst>
              <a:rect l="l" t="t" r="r" b="b"/>
              <a:pathLst>
                <a:path w="3552825" h="1162050">
                  <a:moveTo>
                    <a:pt x="1081564" y="1157836"/>
                  </a:moveTo>
                  <a:lnTo>
                    <a:pt x="2479834" y="1157836"/>
                  </a:lnTo>
                  <a:cubicBezTo>
                    <a:pt x="2511266" y="1157836"/>
                    <a:pt x="2536984" y="1132118"/>
                    <a:pt x="2536984" y="1100686"/>
                  </a:cubicBezTo>
                  <a:lnTo>
                    <a:pt x="2536984" y="1100686"/>
                  </a:lnTo>
                  <a:lnTo>
                    <a:pt x="2536984" y="969241"/>
                  </a:lnTo>
                  <a:lnTo>
                    <a:pt x="3494246" y="969241"/>
                  </a:lnTo>
                  <a:cubicBezTo>
                    <a:pt x="3525679" y="969241"/>
                    <a:pt x="3551396" y="943523"/>
                    <a:pt x="3551396" y="912091"/>
                  </a:cubicBezTo>
                  <a:lnTo>
                    <a:pt x="3551396" y="541568"/>
                  </a:lnTo>
                  <a:cubicBezTo>
                    <a:pt x="3551396" y="315826"/>
                    <a:pt x="3376136" y="129136"/>
                    <a:pt x="3150394" y="113896"/>
                  </a:cubicBezTo>
                  <a:cubicBezTo>
                    <a:pt x="3119914" y="111991"/>
                    <a:pt x="3104674" y="131041"/>
                    <a:pt x="3091339" y="146281"/>
                  </a:cubicBezTo>
                  <a:cubicBezTo>
                    <a:pt x="2999899" y="258676"/>
                    <a:pt x="2834164" y="274868"/>
                    <a:pt x="2722721" y="183428"/>
                  </a:cubicBezTo>
                  <a:cubicBezTo>
                    <a:pt x="2705576" y="170093"/>
                    <a:pt x="2691289" y="153901"/>
                    <a:pt x="2677954" y="136756"/>
                  </a:cubicBezTo>
                  <a:cubicBezTo>
                    <a:pt x="2666524" y="121516"/>
                    <a:pt x="2649379" y="112943"/>
                    <a:pt x="2630329" y="113896"/>
                  </a:cubicBezTo>
                  <a:cubicBezTo>
                    <a:pt x="2556034" y="115801"/>
                    <a:pt x="2483644" y="136756"/>
                    <a:pt x="2419826" y="174856"/>
                  </a:cubicBezTo>
                  <a:cubicBezTo>
                    <a:pt x="2335054" y="76748"/>
                    <a:pt x="2214086" y="16741"/>
                    <a:pt x="2084546" y="8168"/>
                  </a:cubicBezTo>
                  <a:cubicBezTo>
                    <a:pt x="2055019" y="7216"/>
                    <a:pt x="2039779" y="25313"/>
                    <a:pt x="2025491" y="42458"/>
                  </a:cubicBezTo>
                  <a:cubicBezTo>
                    <a:pt x="1917859" y="173903"/>
                    <a:pt x="1723549" y="192953"/>
                    <a:pt x="1592104" y="85321"/>
                  </a:cubicBezTo>
                  <a:cubicBezTo>
                    <a:pt x="1572101" y="69128"/>
                    <a:pt x="1554956" y="51031"/>
                    <a:pt x="1539716" y="30076"/>
                  </a:cubicBezTo>
                  <a:cubicBezTo>
                    <a:pt x="1528286" y="14836"/>
                    <a:pt x="1511141" y="6263"/>
                    <a:pt x="1492091" y="7216"/>
                  </a:cubicBezTo>
                  <a:cubicBezTo>
                    <a:pt x="1366361" y="10073"/>
                    <a:pt x="1247299" y="62461"/>
                    <a:pt x="1160621" y="151996"/>
                  </a:cubicBezTo>
                  <a:cubicBezTo>
                    <a:pt x="1153001" y="159615"/>
                    <a:pt x="1146334" y="167236"/>
                    <a:pt x="1139666" y="174856"/>
                  </a:cubicBezTo>
                  <a:cubicBezTo>
                    <a:pt x="1080611" y="138661"/>
                    <a:pt x="1013936" y="117706"/>
                    <a:pt x="944404" y="113896"/>
                  </a:cubicBezTo>
                  <a:cubicBezTo>
                    <a:pt x="913924" y="111991"/>
                    <a:pt x="898684" y="131041"/>
                    <a:pt x="885349" y="146281"/>
                  </a:cubicBezTo>
                  <a:cubicBezTo>
                    <a:pt x="793909" y="258676"/>
                    <a:pt x="628174" y="274868"/>
                    <a:pt x="516731" y="183428"/>
                  </a:cubicBezTo>
                  <a:cubicBezTo>
                    <a:pt x="499586" y="170093"/>
                    <a:pt x="485299" y="153901"/>
                    <a:pt x="471964" y="136756"/>
                  </a:cubicBezTo>
                  <a:cubicBezTo>
                    <a:pt x="460534" y="121516"/>
                    <a:pt x="443389" y="112943"/>
                    <a:pt x="424339" y="113896"/>
                  </a:cubicBezTo>
                  <a:cubicBezTo>
                    <a:pt x="191929" y="119611"/>
                    <a:pt x="7144" y="310111"/>
                    <a:pt x="7144" y="541568"/>
                  </a:cubicBezTo>
                  <a:lnTo>
                    <a:pt x="7144" y="912091"/>
                  </a:lnTo>
                  <a:cubicBezTo>
                    <a:pt x="7144" y="943523"/>
                    <a:pt x="32861" y="969241"/>
                    <a:pt x="64294" y="969241"/>
                  </a:cubicBezTo>
                  <a:lnTo>
                    <a:pt x="1023461" y="969241"/>
                  </a:lnTo>
                  <a:lnTo>
                    <a:pt x="1023461" y="1100686"/>
                  </a:lnTo>
                  <a:cubicBezTo>
                    <a:pt x="1024414" y="1132118"/>
                    <a:pt x="1049179" y="1157836"/>
                    <a:pt x="1081564" y="1157836"/>
                  </a:cubicBezTo>
                  <a:close/>
                  <a:moveTo>
                    <a:pt x="2605564" y="230101"/>
                  </a:moveTo>
                  <a:cubicBezTo>
                    <a:pt x="2742724" y="386311"/>
                    <a:pt x="2980849" y="401551"/>
                    <a:pt x="3137059" y="263438"/>
                  </a:cubicBezTo>
                  <a:cubicBezTo>
                    <a:pt x="3148489" y="252961"/>
                    <a:pt x="3158966" y="242483"/>
                    <a:pt x="3169444" y="231053"/>
                  </a:cubicBezTo>
                  <a:cubicBezTo>
                    <a:pt x="3322796" y="253913"/>
                    <a:pt x="3437096" y="386311"/>
                    <a:pt x="3437096" y="541568"/>
                  </a:cubicBezTo>
                  <a:lnTo>
                    <a:pt x="3437096" y="854941"/>
                  </a:lnTo>
                  <a:lnTo>
                    <a:pt x="2536984" y="854941"/>
                  </a:lnTo>
                  <a:lnTo>
                    <a:pt x="2536984" y="489181"/>
                  </a:lnTo>
                  <a:cubicBezTo>
                    <a:pt x="2536984" y="412981"/>
                    <a:pt x="2518886" y="337733"/>
                    <a:pt x="2484596" y="270106"/>
                  </a:cubicBezTo>
                  <a:cubicBezTo>
                    <a:pt x="2521744" y="248198"/>
                    <a:pt x="2562701" y="234863"/>
                    <a:pt x="2605564" y="230101"/>
                  </a:cubicBezTo>
                  <a:lnTo>
                    <a:pt x="2605564" y="230101"/>
                  </a:lnTo>
                  <a:close/>
                  <a:moveTo>
                    <a:pt x="1468279" y="124373"/>
                  </a:moveTo>
                  <a:cubicBezTo>
                    <a:pt x="1620679" y="300586"/>
                    <a:pt x="1887379" y="320588"/>
                    <a:pt x="2063591" y="168188"/>
                  </a:cubicBezTo>
                  <a:cubicBezTo>
                    <a:pt x="2078831" y="154853"/>
                    <a:pt x="2093119" y="141518"/>
                    <a:pt x="2105501" y="126278"/>
                  </a:cubicBezTo>
                  <a:cubicBezTo>
                    <a:pt x="2286476" y="151043"/>
                    <a:pt x="2421731" y="306301"/>
                    <a:pt x="2422684" y="489181"/>
                  </a:cubicBezTo>
                  <a:lnTo>
                    <a:pt x="2422684" y="1044488"/>
                  </a:lnTo>
                  <a:lnTo>
                    <a:pt x="1138714" y="1044488"/>
                  </a:lnTo>
                  <a:lnTo>
                    <a:pt x="1138714" y="489181"/>
                  </a:lnTo>
                  <a:cubicBezTo>
                    <a:pt x="1139666" y="300586"/>
                    <a:pt x="1281589" y="144376"/>
                    <a:pt x="1468279" y="124373"/>
                  </a:cubicBezTo>
                  <a:close/>
                  <a:moveTo>
                    <a:pt x="122396" y="855893"/>
                  </a:moveTo>
                  <a:lnTo>
                    <a:pt x="122396" y="542521"/>
                  </a:lnTo>
                  <a:cubicBezTo>
                    <a:pt x="123349" y="383453"/>
                    <a:pt x="242411" y="249151"/>
                    <a:pt x="401479" y="231053"/>
                  </a:cubicBezTo>
                  <a:cubicBezTo>
                    <a:pt x="538639" y="387263"/>
                    <a:pt x="776764" y="402503"/>
                    <a:pt x="932974" y="264390"/>
                  </a:cubicBezTo>
                  <a:cubicBezTo>
                    <a:pt x="944404" y="253913"/>
                    <a:pt x="954881" y="243436"/>
                    <a:pt x="965359" y="232006"/>
                  </a:cubicBezTo>
                  <a:cubicBezTo>
                    <a:pt x="1004411" y="237721"/>
                    <a:pt x="1042511" y="251056"/>
                    <a:pt x="1076801" y="271058"/>
                  </a:cubicBezTo>
                  <a:cubicBezTo>
                    <a:pt x="1042511" y="338686"/>
                    <a:pt x="1024414" y="412981"/>
                    <a:pt x="1024414" y="489181"/>
                  </a:cubicBezTo>
                  <a:lnTo>
                    <a:pt x="1024414" y="855893"/>
                  </a:lnTo>
                  <a:lnTo>
                    <a:pt x="122396" y="855893"/>
                  </a:ln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srgbClr val="000000"/>
                </a:solidFill>
                <a:effectLst/>
                <a:uLnTx/>
                <a:uFillTx/>
                <a:latin typeface="微软雅黑" panose="020B0503020204020204" pitchFamily="34" charset="-122"/>
                <a:ea typeface="微软雅黑" panose="020B0503020204020204" pitchFamily="34" charset="-122"/>
              </a:endParaRPr>
            </a:p>
          </p:txBody>
        </p:sp>
        <p:sp>
          <p:nvSpPr>
            <p:cNvPr id="202" name="Freeform: Shape 283"/>
            <p:cNvSpPr/>
            <p:nvPr/>
          </p:nvSpPr>
          <p:spPr>
            <a:xfrm>
              <a:off x="7260431" y="1917859"/>
              <a:ext cx="781050" cy="942975"/>
            </a:xfrm>
            <a:custGeom>
              <a:avLst/>
              <a:gdLst>
                <a:gd name="connsiteX0" fmla="*/ 780574 w 781050"/>
                <a:gd name="connsiteY0" fmla="*/ 558641 h 942975"/>
                <a:gd name="connsiteX1" fmla="*/ 780574 w 781050"/>
                <a:gd name="connsiteY1" fmla="*/ 393859 h 942975"/>
                <a:gd name="connsiteX2" fmla="*/ 393859 w 781050"/>
                <a:gd name="connsiteY2" fmla="*/ 7144 h 942975"/>
                <a:gd name="connsiteX3" fmla="*/ 7144 w 781050"/>
                <a:gd name="connsiteY3" fmla="*/ 393859 h 942975"/>
                <a:gd name="connsiteX4" fmla="*/ 7144 w 781050"/>
                <a:gd name="connsiteY4" fmla="*/ 558641 h 942975"/>
                <a:gd name="connsiteX5" fmla="*/ 393859 w 781050"/>
                <a:gd name="connsiteY5" fmla="*/ 945356 h 942975"/>
                <a:gd name="connsiteX6" fmla="*/ 780574 w 781050"/>
                <a:gd name="connsiteY6" fmla="*/ 558641 h 942975"/>
                <a:gd name="connsiteX7" fmla="*/ 121444 w 781050"/>
                <a:gd name="connsiteY7" fmla="*/ 558641 h 942975"/>
                <a:gd name="connsiteX8" fmla="*/ 121444 w 781050"/>
                <a:gd name="connsiteY8" fmla="*/ 393859 h 942975"/>
                <a:gd name="connsiteX9" fmla="*/ 393859 w 781050"/>
                <a:gd name="connsiteY9" fmla="*/ 121444 h 942975"/>
                <a:gd name="connsiteX10" fmla="*/ 666274 w 781050"/>
                <a:gd name="connsiteY10" fmla="*/ 393859 h 942975"/>
                <a:gd name="connsiteX11" fmla="*/ 666274 w 781050"/>
                <a:gd name="connsiteY11" fmla="*/ 393859 h 942975"/>
                <a:gd name="connsiteX12" fmla="*/ 666274 w 781050"/>
                <a:gd name="connsiteY12" fmla="*/ 558641 h 942975"/>
                <a:gd name="connsiteX13" fmla="*/ 393859 w 781050"/>
                <a:gd name="connsiteY13" fmla="*/ 831056 h 942975"/>
                <a:gd name="connsiteX14" fmla="*/ 121444 w 781050"/>
                <a:gd name="connsiteY14" fmla="*/ 558641 h 942975"/>
                <a:gd name="connsiteX15" fmla="*/ 121444 w 781050"/>
                <a:gd name="connsiteY15" fmla="*/ 558641 h 9429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781050" h="942975">
                  <a:moveTo>
                    <a:pt x="780574" y="558641"/>
                  </a:moveTo>
                  <a:lnTo>
                    <a:pt x="780574" y="393859"/>
                  </a:lnTo>
                  <a:cubicBezTo>
                    <a:pt x="780574" y="180499"/>
                    <a:pt x="607219" y="7144"/>
                    <a:pt x="393859" y="7144"/>
                  </a:cubicBezTo>
                  <a:cubicBezTo>
                    <a:pt x="180499" y="7144"/>
                    <a:pt x="7144" y="179546"/>
                    <a:pt x="7144" y="393859"/>
                  </a:cubicBezTo>
                  <a:lnTo>
                    <a:pt x="7144" y="558641"/>
                  </a:lnTo>
                  <a:cubicBezTo>
                    <a:pt x="7144" y="772001"/>
                    <a:pt x="180499" y="945356"/>
                    <a:pt x="393859" y="945356"/>
                  </a:cubicBezTo>
                  <a:cubicBezTo>
                    <a:pt x="607219" y="945356"/>
                    <a:pt x="780574" y="772001"/>
                    <a:pt x="780574" y="558641"/>
                  </a:cubicBezTo>
                  <a:close/>
                  <a:moveTo>
                    <a:pt x="121444" y="558641"/>
                  </a:moveTo>
                  <a:lnTo>
                    <a:pt x="121444" y="393859"/>
                  </a:lnTo>
                  <a:cubicBezTo>
                    <a:pt x="121444" y="243364"/>
                    <a:pt x="243364" y="121444"/>
                    <a:pt x="393859" y="121444"/>
                  </a:cubicBezTo>
                  <a:cubicBezTo>
                    <a:pt x="544354" y="121444"/>
                    <a:pt x="666274" y="243364"/>
                    <a:pt x="666274" y="393859"/>
                  </a:cubicBezTo>
                  <a:cubicBezTo>
                    <a:pt x="666274" y="393859"/>
                    <a:pt x="666274" y="393859"/>
                    <a:pt x="666274" y="393859"/>
                  </a:cubicBezTo>
                  <a:lnTo>
                    <a:pt x="666274" y="558641"/>
                  </a:lnTo>
                  <a:cubicBezTo>
                    <a:pt x="666274" y="709136"/>
                    <a:pt x="544354" y="831056"/>
                    <a:pt x="393859" y="831056"/>
                  </a:cubicBezTo>
                  <a:cubicBezTo>
                    <a:pt x="243364" y="831056"/>
                    <a:pt x="121444" y="709136"/>
                    <a:pt x="121444" y="558641"/>
                  </a:cubicBezTo>
                  <a:cubicBezTo>
                    <a:pt x="121444" y="558641"/>
                    <a:pt x="121444" y="558641"/>
                    <a:pt x="121444" y="558641"/>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srgbClr val="000000"/>
                </a:solidFill>
                <a:effectLst/>
                <a:uLnTx/>
                <a:uFillTx/>
                <a:latin typeface="微软雅黑" panose="020B0503020204020204" pitchFamily="34" charset="-122"/>
                <a:ea typeface="微软雅黑" panose="020B0503020204020204" pitchFamily="34" charset="-122"/>
              </a:endParaRPr>
            </a:p>
          </p:txBody>
        </p:sp>
        <p:sp>
          <p:nvSpPr>
            <p:cNvPr id="203" name="Freeform: Shape 284"/>
            <p:cNvSpPr/>
            <p:nvPr/>
          </p:nvSpPr>
          <p:spPr>
            <a:xfrm>
              <a:off x="5055394" y="1917859"/>
              <a:ext cx="781050" cy="942975"/>
            </a:xfrm>
            <a:custGeom>
              <a:avLst/>
              <a:gdLst>
                <a:gd name="connsiteX0" fmla="*/ 781526 w 781050"/>
                <a:gd name="connsiteY0" fmla="*/ 558641 h 942975"/>
                <a:gd name="connsiteX1" fmla="*/ 781526 w 781050"/>
                <a:gd name="connsiteY1" fmla="*/ 393859 h 942975"/>
                <a:gd name="connsiteX2" fmla="*/ 394811 w 781050"/>
                <a:gd name="connsiteY2" fmla="*/ 7144 h 942975"/>
                <a:gd name="connsiteX3" fmla="*/ 7144 w 781050"/>
                <a:gd name="connsiteY3" fmla="*/ 393859 h 942975"/>
                <a:gd name="connsiteX4" fmla="*/ 7144 w 781050"/>
                <a:gd name="connsiteY4" fmla="*/ 558641 h 942975"/>
                <a:gd name="connsiteX5" fmla="*/ 393859 w 781050"/>
                <a:gd name="connsiteY5" fmla="*/ 945356 h 942975"/>
                <a:gd name="connsiteX6" fmla="*/ 781526 w 781050"/>
                <a:gd name="connsiteY6" fmla="*/ 558641 h 942975"/>
                <a:gd name="connsiteX7" fmla="*/ 121444 w 781050"/>
                <a:gd name="connsiteY7" fmla="*/ 558641 h 942975"/>
                <a:gd name="connsiteX8" fmla="*/ 121444 w 781050"/>
                <a:gd name="connsiteY8" fmla="*/ 393859 h 942975"/>
                <a:gd name="connsiteX9" fmla="*/ 393859 w 781050"/>
                <a:gd name="connsiteY9" fmla="*/ 121444 h 942975"/>
                <a:gd name="connsiteX10" fmla="*/ 666274 w 781050"/>
                <a:gd name="connsiteY10" fmla="*/ 393859 h 942975"/>
                <a:gd name="connsiteX11" fmla="*/ 666274 w 781050"/>
                <a:gd name="connsiteY11" fmla="*/ 393859 h 942975"/>
                <a:gd name="connsiteX12" fmla="*/ 666274 w 781050"/>
                <a:gd name="connsiteY12" fmla="*/ 558641 h 942975"/>
                <a:gd name="connsiteX13" fmla="*/ 393859 w 781050"/>
                <a:gd name="connsiteY13" fmla="*/ 831056 h 942975"/>
                <a:gd name="connsiteX14" fmla="*/ 121444 w 781050"/>
                <a:gd name="connsiteY14" fmla="*/ 558641 h 942975"/>
                <a:gd name="connsiteX15" fmla="*/ 121444 w 781050"/>
                <a:gd name="connsiteY15" fmla="*/ 558641 h 9429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781050" h="942975">
                  <a:moveTo>
                    <a:pt x="781526" y="558641"/>
                  </a:moveTo>
                  <a:lnTo>
                    <a:pt x="781526" y="393859"/>
                  </a:lnTo>
                  <a:cubicBezTo>
                    <a:pt x="781526" y="180499"/>
                    <a:pt x="608171" y="7144"/>
                    <a:pt x="394811" y="7144"/>
                  </a:cubicBezTo>
                  <a:cubicBezTo>
                    <a:pt x="181451" y="7144"/>
                    <a:pt x="7144" y="179546"/>
                    <a:pt x="7144" y="393859"/>
                  </a:cubicBezTo>
                  <a:lnTo>
                    <a:pt x="7144" y="558641"/>
                  </a:lnTo>
                  <a:cubicBezTo>
                    <a:pt x="7144" y="772001"/>
                    <a:pt x="180499" y="945356"/>
                    <a:pt x="393859" y="945356"/>
                  </a:cubicBezTo>
                  <a:cubicBezTo>
                    <a:pt x="607219" y="945356"/>
                    <a:pt x="781526" y="772001"/>
                    <a:pt x="781526" y="558641"/>
                  </a:cubicBezTo>
                  <a:close/>
                  <a:moveTo>
                    <a:pt x="121444" y="558641"/>
                  </a:moveTo>
                  <a:lnTo>
                    <a:pt x="121444" y="393859"/>
                  </a:lnTo>
                  <a:cubicBezTo>
                    <a:pt x="121444" y="243364"/>
                    <a:pt x="243364" y="121444"/>
                    <a:pt x="393859" y="121444"/>
                  </a:cubicBezTo>
                  <a:cubicBezTo>
                    <a:pt x="544354" y="121444"/>
                    <a:pt x="666274" y="243364"/>
                    <a:pt x="666274" y="393859"/>
                  </a:cubicBezTo>
                  <a:cubicBezTo>
                    <a:pt x="666274" y="393859"/>
                    <a:pt x="666274" y="393859"/>
                    <a:pt x="666274" y="393859"/>
                  </a:cubicBezTo>
                  <a:lnTo>
                    <a:pt x="666274" y="558641"/>
                  </a:lnTo>
                  <a:cubicBezTo>
                    <a:pt x="666274" y="709136"/>
                    <a:pt x="544354" y="831056"/>
                    <a:pt x="393859" y="831056"/>
                  </a:cubicBezTo>
                  <a:cubicBezTo>
                    <a:pt x="243364" y="831056"/>
                    <a:pt x="121444" y="709136"/>
                    <a:pt x="121444" y="558641"/>
                  </a:cubicBezTo>
                  <a:cubicBezTo>
                    <a:pt x="121444" y="558641"/>
                    <a:pt x="121444" y="558641"/>
                    <a:pt x="121444" y="558641"/>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srgbClr val="000000"/>
                </a:solidFill>
                <a:effectLst/>
                <a:uLnTx/>
                <a:uFillTx/>
                <a:latin typeface="微软雅黑" panose="020B0503020204020204" pitchFamily="34" charset="-122"/>
                <a:ea typeface="微软雅黑" panose="020B0503020204020204" pitchFamily="34" charset="-122"/>
              </a:endParaRPr>
            </a:p>
          </p:txBody>
        </p:sp>
      </p:grpSp>
      <p:grpSp>
        <p:nvGrpSpPr>
          <p:cNvPr id="204" name="Graphic 40"/>
          <p:cNvGrpSpPr>
            <a:grpSpLocks noChangeAspect="1"/>
          </p:cNvGrpSpPr>
          <p:nvPr/>
        </p:nvGrpSpPr>
        <p:grpSpPr>
          <a:xfrm>
            <a:off x="6788313" y="4972211"/>
            <a:ext cx="363782" cy="363782"/>
            <a:chOff x="4114800" y="1447800"/>
            <a:chExt cx="4876800" cy="4876800"/>
          </a:xfrm>
          <a:solidFill>
            <a:schemeClr val="tx1"/>
          </a:solidFill>
        </p:grpSpPr>
        <p:sp>
          <p:nvSpPr>
            <p:cNvPr id="205" name="Freeform: Shape 225"/>
            <p:cNvSpPr/>
            <p:nvPr/>
          </p:nvSpPr>
          <p:spPr>
            <a:xfrm>
              <a:off x="8334851" y="2416016"/>
              <a:ext cx="657225" cy="657225"/>
            </a:xfrm>
            <a:custGeom>
              <a:avLst/>
              <a:gdLst>
                <a:gd name="connsiteX0" fmla="*/ 331946 w 657225"/>
                <a:gd name="connsiteY0" fmla="*/ 7144 h 657225"/>
                <a:gd name="connsiteX1" fmla="*/ 7144 w 657225"/>
                <a:gd name="connsiteY1" fmla="*/ 331946 h 657225"/>
                <a:gd name="connsiteX2" fmla="*/ 331946 w 657225"/>
                <a:gd name="connsiteY2" fmla="*/ 656749 h 657225"/>
                <a:gd name="connsiteX3" fmla="*/ 656749 w 657225"/>
                <a:gd name="connsiteY3" fmla="*/ 331946 h 657225"/>
                <a:gd name="connsiteX4" fmla="*/ 331946 w 657225"/>
                <a:gd name="connsiteY4" fmla="*/ 7144 h 657225"/>
                <a:gd name="connsiteX5" fmla="*/ 331946 w 657225"/>
                <a:gd name="connsiteY5" fmla="*/ 494824 h 657225"/>
                <a:gd name="connsiteX6" fmla="*/ 169069 w 657225"/>
                <a:gd name="connsiteY6" fmla="*/ 331946 h 657225"/>
                <a:gd name="connsiteX7" fmla="*/ 331946 w 657225"/>
                <a:gd name="connsiteY7" fmla="*/ 169069 h 657225"/>
                <a:gd name="connsiteX8" fmla="*/ 494824 w 657225"/>
                <a:gd name="connsiteY8" fmla="*/ 331946 h 657225"/>
                <a:gd name="connsiteX9" fmla="*/ 331946 w 657225"/>
                <a:gd name="connsiteY9" fmla="*/ 494824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57225" h="657225">
                  <a:moveTo>
                    <a:pt x="331946" y="7144"/>
                  </a:moveTo>
                  <a:cubicBezTo>
                    <a:pt x="152876" y="7144"/>
                    <a:pt x="7144" y="152876"/>
                    <a:pt x="7144" y="331946"/>
                  </a:cubicBezTo>
                  <a:cubicBezTo>
                    <a:pt x="7144" y="511016"/>
                    <a:pt x="152876" y="656749"/>
                    <a:pt x="331946" y="656749"/>
                  </a:cubicBezTo>
                  <a:cubicBezTo>
                    <a:pt x="511016" y="656749"/>
                    <a:pt x="656749" y="511016"/>
                    <a:pt x="656749" y="331946"/>
                  </a:cubicBezTo>
                  <a:cubicBezTo>
                    <a:pt x="656749" y="152876"/>
                    <a:pt x="511016" y="7144"/>
                    <a:pt x="331946" y="7144"/>
                  </a:cubicBezTo>
                  <a:close/>
                  <a:moveTo>
                    <a:pt x="331946" y="494824"/>
                  </a:moveTo>
                  <a:cubicBezTo>
                    <a:pt x="242411" y="494824"/>
                    <a:pt x="169069" y="421481"/>
                    <a:pt x="169069" y="331946"/>
                  </a:cubicBezTo>
                  <a:cubicBezTo>
                    <a:pt x="169069" y="242411"/>
                    <a:pt x="242411" y="169069"/>
                    <a:pt x="331946" y="169069"/>
                  </a:cubicBezTo>
                  <a:cubicBezTo>
                    <a:pt x="421481" y="169069"/>
                    <a:pt x="494824" y="242411"/>
                    <a:pt x="494824" y="331946"/>
                  </a:cubicBezTo>
                  <a:cubicBezTo>
                    <a:pt x="493871" y="421481"/>
                    <a:pt x="421481" y="494824"/>
                    <a:pt x="331946" y="494824"/>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srgbClr val="000000"/>
                </a:solidFill>
                <a:effectLst/>
                <a:uLnTx/>
                <a:uFillTx/>
                <a:latin typeface="微软雅黑" panose="020B0503020204020204" pitchFamily="34" charset="-122"/>
                <a:ea typeface="微软雅黑" panose="020B0503020204020204" pitchFamily="34" charset="-122"/>
              </a:endParaRPr>
            </a:p>
          </p:txBody>
        </p:sp>
        <p:sp>
          <p:nvSpPr>
            <p:cNvPr id="206" name="Freeform: Shape 226"/>
            <p:cNvSpPr/>
            <p:nvPr/>
          </p:nvSpPr>
          <p:spPr>
            <a:xfrm>
              <a:off x="4107656" y="5098256"/>
              <a:ext cx="657225" cy="657225"/>
            </a:xfrm>
            <a:custGeom>
              <a:avLst/>
              <a:gdLst>
                <a:gd name="connsiteX0" fmla="*/ 331946 w 657225"/>
                <a:gd name="connsiteY0" fmla="*/ 7144 h 657225"/>
                <a:gd name="connsiteX1" fmla="*/ 7144 w 657225"/>
                <a:gd name="connsiteY1" fmla="*/ 331946 h 657225"/>
                <a:gd name="connsiteX2" fmla="*/ 331946 w 657225"/>
                <a:gd name="connsiteY2" fmla="*/ 656749 h 657225"/>
                <a:gd name="connsiteX3" fmla="*/ 656749 w 657225"/>
                <a:gd name="connsiteY3" fmla="*/ 331946 h 657225"/>
                <a:gd name="connsiteX4" fmla="*/ 331946 w 657225"/>
                <a:gd name="connsiteY4" fmla="*/ 7144 h 657225"/>
                <a:gd name="connsiteX5" fmla="*/ 331946 w 657225"/>
                <a:gd name="connsiteY5" fmla="*/ 494824 h 657225"/>
                <a:gd name="connsiteX6" fmla="*/ 169069 w 657225"/>
                <a:gd name="connsiteY6" fmla="*/ 331946 h 657225"/>
                <a:gd name="connsiteX7" fmla="*/ 331946 w 657225"/>
                <a:gd name="connsiteY7" fmla="*/ 169069 h 657225"/>
                <a:gd name="connsiteX8" fmla="*/ 494824 w 657225"/>
                <a:gd name="connsiteY8" fmla="*/ 331946 h 657225"/>
                <a:gd name="connsiteX9" fmla="*/ 331946 w 657225"/>
                <a:gd name="connsiteY9" fmla="*/ 494824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57225" h="657225">
                  <a:moveTo>
                    <a:pt x="331946" y="7144"/>
                  </a:moveTo>
                  <a:cubicBezTo>
                    <a:pt x="152876" y="7144"/>
                    <a:pt x="7144" y="152876"/>
                    <a:pt x="7144" y="331946"/>
                  </a:cubicBezTo>
                  <a:cubicBezTo>
                    <a:pt x="7144" y="511016"/>
                    <a:pt x="152876" y="656749"/>
                    <a:pt x="331946" y="656749"/>
                  </a:cubicBezTo>
                  <a:cubicBezTo>
                    <a:pt x="511016" y="656749"/>
                    <a:pt x="656749" y="511016"/>
                    <a:pt x="656749" y="331946"/>
                  </a:cubicBezTo>
                  <a:cubicBezTo>
                    <a:pt x="656749" y="152876"/>
                    <a:pt x="511969" y="7144"/>
                    <a:pt x="331946" y="7144"/>
                  </a:cubicBezTo>
                  <a:close/>
                  <a:moveTo>
                    <a:pt x="331946" y="494824"/>
                  </a:moveTo>
                  <a:cubicBezTo>
                    <a:pt x="242411" y="494824"/>
                    <a:pt x="169069" y="421481"/>
                    <a:pt x="169069" y="331946"/>
                  </a:cubicBezTo>
                  <a:cubicBezTo>
                    <a:pt x="169069" y="242411"/>
                    <a:pt x="242411" y="169069"/>
                    <a:pt x="331946" y="169069"/>
                  </a:cubicBezTo>
                  <a:cubicBezTo>
                    <a:pt x="421481" y="169069"/>
                    <a:pt x="494824" y="242411"/>
                    <a:pt x="494824" y="331946"/>
                  </a:cubicBezTo>
                  <a:cubicBezTo>
                    <a:pt x="494824" y="421481"/>
                    <a:pt x="421481" y="494824"/>
                    <a:pt x="331946" y="494824"/>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srgbClr val="000000"/>
                </a:solidFill>
                <a:effectLst/>
                <a:uLnTx/>
                <a:uFillTx/>
                <a:latin typeface="微软雅黑" panose="020B0503020204020204" pitchFamily="34" charset="-122"/>
                <a:ea typeface="微软雅黑" panose="020B0503020204020204" pitchFamily="34" charset="-122"/>
              </a:endParaRPr>
            </a:p>
          </p:txBody>
        </p:sp>
        <p:sp>
          <p:nvSpPr>
            <p:cNvPr id="207" name="Freeform: Shape 227"/>
            <p:cNvSpPr/>
            <p:nvPr/>
          </p:nvSpPr>
          <p:spPr>
            <a:xfrm>
              <a:off x="7683970" y="2172390"/>
              <a:ext cx="876300" cy="514350"/>
            </a:xfrm>
            <a:custGeom>
              <a:avLst/>
              <a:gdLst>
                <a:gd name="connsiteX0" fmla="*/ 824712 w 876300"/>
                <a:gd name="connsiteY0" fmla="*/ 353640 h 514350"/>
                <a:gd name="connsiteX1" fmla="*/ 123672 w 876300"/>
                <a:gd name="connsiteY1" fmla="*/ 15503 h 514350"/>
                <a:gd name="connsiteX2" fmla="*/ 15087 w 876300"/>
                <a:gd name="connsiteY2" fmla="*/ 53603 h 514350"/>
                <a:gd name="connsiteX3" fmla="*/ 53187 w 876300"/>
                <a:gd name="connsiteY3" fmla="*/ 162188 h 514350"/>
                <a:gd name="connsiteX4" fmla="*/ 754227 w 876300"/>
                <a:gd name="connsiteY4" fmla="*/ 500325 h 514350"/>
                <a:gd name="connsiteX5" fmla="*/ 789470 w 876300"/>
                <a:gd name="connsiteY5" fmla="*/ 508898 h 514350"/>
                <a:gd name="connsiteX6" fmla="*/ 862812 w 876300"/>
                <a:gd name="connsiteY6" fmla="*/ 463178 h 514350"/>
                <a:gd name="connsiteX7" fmla="*/ 824712 w 876300"/>
                <a:gd name="connsiteY7" fmla="*/ 353640 h 5143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76300" h="514350">
                  <a:moveTo>
                    <a:pt x="824712" y="353640"/>
                  </a:moveTo>
                  <a:lnTo>
                    <a:pt x="123672" y="15503"/>
                  </a:lnTo>
                  <a:cubicBezTo>
                    <a:pt x="82715" y="-4500"/>
                    <a:pt x="35090" y="12645"/>
                    <a:pt x="15087" y="53603"/>
                  </a:cubicBezTo>
                  <a:cubicBezTo>
                    <a:pt x="-3963" y="93608"/>
                    <a:pt x="12230" y="142185"/>
                    <a:pt x="53187" y="162188"/>
                  </a:cubicBezTo>
                  <a:lnTo>
                    <a:pt x="754227" y="500325"/>
                  </a:lnTo>
                  <a:cubicBezTo>
                    <a:pt x="765657" y="506040"/>
                    <a:pt x="778040" y="508898"/>
                    <a:pt x="789470" y="508898"/>
                  </a:cubicBezTo>
                  <a:cubicBezTo>
                    <a:pt x="819950" y="508898"/>
                    <a:pt x="848525" y="491753"/>
                    <a:pt x="862812" y="463178"/>
                  </a:cubicBezTo>
                  <a:cubicBezTo>
                    <a:pt x="881862" y="421268"/>
                    <a:pt x="865670" y="372690"/>
                    <a:pt x="824712" y="353640"/>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srgbClr val="000000"/>
                </a:solidFill>
                <a:effectLst/>
                <a:uLnTx/>
                <a:uFillTx/>
                <a:latin typeface="微软雅黑" panose="020B0503020204020204" pitchFamily="34" charset="-122"/>
                <a:ea typeface="微软雅黑" panose="020B0503020204020204" pitchFamily="34" charset="-122"/>
              </a:endParaRPr>
            </a:p>
          </p:txBody>
        </p:sp>
        <p:sp>
          <p:nvSpPr>
            <p:cNvPr id="208" name="Freeform: Shape 228"/>
            <p:cNvSpPr/>
            <p:nvPr/>
          </p:nvSpPr>
          <p:spPr>
            <a:xfrm>
              <a:off x="7440454" y="5666899"/>
              <a:ext cx="657225" cy="657225"/>
            </a:xfrm>
            <a:custGeom>
              <a:avLst/>
              <a:gdLst>
                <a:gd name="connsiteX0" fmla="*/ 331946 w 657225"/>
                <a:gd name="connsiteY0" fmla="*/ 7144 h 657225"/>
                <a:gd name="connsiteX1" fmla="*/ 7144 w 657225"/>
                <a:gd name="connsiteY1" fmla="*/ 331946 h 657225"/>
                <a:gd name="connsiteX2" fmla="*/ 331946 w 657225"/>
                <a:gd name="connsiteY2" fmla="*/ 657701 h 657225"/>
                <a:gd name="connsiteX3" fmla="*/ 656749 w 657225"/>
                <a:gd name="connsiteY3" fmla="*/ 332899 h 657225"/>
                <a:gd name="connsiteX4" fmla="*/ 331946 w 657225"/>
                <a:gd name="connsiteY4" fmla="*/ 7144 h 657225"/>
                <a:gd name="connsiteX5" fmla="*/ 331946 w 657225"/>
                <a:gd name="connsiteY5" fmla="*/ 494824 h 657225"/>
                <a:gd name="connsiteX6" fmla="*/ 169069 w 657225"/>
                <a:gd name="connsiteY6" fmla="*/ 331946 h 657225"/>
                <a:gd name="connsiteX7" fmla="*/ 331946 w 657225"/>
                <a:gd name="connsiteY7" fmla="*/ 169069 h 657225"/>
                <a:gd name="connsiteX8" fmla="*/ 494824 w 657225"/>
                <a:gd name="connsiteY8" fmla="*/ 331946 h 657225"/>
                <a:gd name="connsiteX9" fmla="*/ 331946 w 657225"/>
                <a:gd name="connsiteY9" fmla="*/ 494824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57225" h="657225">
                  <a:moveTo>
                    <a:pt x="331946" y="7144"/>
                  </a:moveTo>
                  <a:cubicBezTo>
                    <a:pt x="152876" y="7144"/>
                    <a:pt x="7144" y="152876"/>
                    <a:pt x="7144" y="331946"/>
                  </a:cubicBezTo>
                  <a:cubicBezTo>
                    <a:pt x="7144" y="511016"/>
                    <a:pt x="152876" y="657701"/>
                    <a:pt x="331946" y="657701"/>
                  </a:cubicBezTo>
                  <a:cubicBezTo>
                    <a:pt x="511016" y="657701"/>
                    <a:pt x="656749" y="511969"/>
                    <a:pt x="656749" y="332899"/>
                  </a:cubicBezTo>
                  <a:cubicBezTo>
                    <a:pt x="656749" y="153829"/>
                    <a:pt x="511016" y="7144"/>
                    <a:pt x="331946" y="7144"/>
                  </a:cubicBezTo>
                  <a:close/>
                  <a:moveTo>
                    <a:pt x="331946" y="494824"/>
                  </a:moveTo>
                  <a:cubicBezTo>
                    <a:pt x="242411" y="494824"/>
                    <a:pt x="169069" y="421481"/>
                    <a:pt x="169069" y="331946"/>
                  </a:cubicBezTo>
                  <a:cubicBezTo>
                    <a:pt x="169069" y="242411"/>
                    <a:pt x="242411" y="169069"/>
                    <a:pt x="331946" y="169069"/>
                  </a:cubicBezTo>
                  <a:cubicBezTo>
                    <a:pt x="421481" y="169069"/>
                    <a:pt x="494824" y="242411"/>
                    <a:pt x="494824" y="331946"/>
                  </a:cubicBezTo>
                  <a:cubicBezTo>
                    <a:pt x="494824" y="421481"/>
                    <a:pt x="421481" y="494824"/>
                    <a:pt x="331946" y="494824"/>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srgbClr val="000000"/>
                </a:solidFill>
                <a:effectLst/>
                <a:uLnTx/>
                <a:uFillTx/>
                <a:latin typeface="微软雅黑" panose="020B0503020204020204" pitchFamily="34" charset="-122"/>
                <a:ea typeface="微软雅黑" panose="020B0503020204020204" pitchFamily="34" charset="-122"/>
              </a:endParaRPr>
            </a:p>
          </p:txBody>
        </p:sp>
        <p:sp>
          <p:nvSpPr>
            <p:cNvPr id="209" name="Freeform: Shape 229"/>
            <p:cNvSpPr/>
            <p:nvPr/>
          </p:nvSpPr>
          <p:spPr>
            <a:xfrm>
              <a:off x="6789573" y="5423272"/>
              <a:ext cx="876300" cy="514350"/>
            </a:xfrm>
            <a:custGeom>
              <a:avLst/>
              <a:gdLst>
                <a:gd name="connsiteX0" fmla="*/ 825665 w 876300"/>
                <a:gd name="connsiteY0" fmla="*/ 353640 h 514350"/>
                <a:gd name="connsiteX1" fmla="*/ 123672 w 876300"/>
                <a:gd name="connsiteY1" fmla="*/ 15503 h 514350"/>
                <a:gd name="connsiteX2" fmla="*/ 15087 w 876300"/>
                <a:gd name="connsiteY2" fmla="*/ 53603 h 514350"/>
                <a:gd name="connsiteX3" fmla="*/ 53187 w 876300"/>
                <a:gd name="connsiteY3" fmla="*/ 162188 h 514350"/>
                <a:gd name="connsiteX4" fmla="*/ 754227 w 876300"/>
                <a:gd name="connsiteY4" fmla="*/ 500325 h 514350"/>
                <a:gd name="connsiteX5" fmla="*/ 789470 w 876300"/>
                <a:gd name="connsiteY5" fmla="*/ 508898 h 514350"/>
                <a:gd name="connsiteX6" fmla="*/ 862812 w 876300"/>
                <a:gd name="connsiteY6" fmla="*/ 463178 h 514350"/>
                <a:gd name="connsiteX7" fmla="*/ 825665 w 876300"/>
                <a:gd name="connsiteY7" fmla="*/ 353640 h 5143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76300" h="514350">
                  <a:moveTo>
                    <a:pt x="825665" y="353640"/>
                  </a:moveTo>
                  <a:lnTo>
                    <a:pt x="123672" y="15503"/>
                  </a:lnTo>
                  <a:cubicBezTo>
                    <a:pt x="82715" y="-4500"/>
                    <a:pt x="35090" y="12645"/>
                    <a:pt x="15087" y="53603"/>
                  </a:cubicBezTo>
                  <a:cubicBezTo>
                    <a:pt x="-3963" y="93608"/>
                    <a:pt x="12230" y="142185"/>
                    <a:pt x="53187" y="162188"/>
                  </a:cubicBezTo>
                  <a:lnTo>
                    <a:pt x="754227" y="500325"/>
                  </a:lnTo>
                  <a:cubicBezTo>
                    <a:pt x="765657" y="506040"/>
                    <a:pt x="778040" y="508898"/>
                    <a:pt x="789470" y="508898"/>
                  </a:cubicBezTo>
                  <a:cubicBezTo>
                    <a:pt x="819950" y="508898"/>
                    <a:pt x="848525" y="491753"/>
                    <a:pt x="862812" y="463178"/>
                  </a:cubicBezTo>
                  <a:cubicBezTo>
                    <a:pt x="882815" y="422220"/>
                    <a:pt x="865670" y="373643"/>
                    <a:pt x="825665" y="353640"/>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srgbClr val="000000"/>
                </a:solidFill>
                <a:effectLst/>
                <a:uLnTx/>
                <a:uFillTx/>
                <a:latin typeface="微软雅黑" panose="020B0503020204020204" pitchFamily="34" charset="-122"/>
                <a:ea typeface="微软雅黑" panose="020B0503020204020204" pitchFamily="34" charset="-122"/>
              </a:endParaRPr>
            </a:p>
          </p:txBody>
        </p:sp>
        <p:sp>
          <p:nvSpPr>
            <p:cNvPr id="210" name="Freeform: Shape 230"/>
            <p:cNvSpPr/>
            <p:nvPr/>
          </p:nvSpPr>
          <p:spPr>
            <a:xfrm>
              <a:off x="6221254" y="3635216"/>
              <a:ext cx="657225" cy="657225"/>
            </a:xfrm>
            <a:custGeom>
              <a:avLst/>
              <a:gdLst>
                <a:gd name="connsiteX0" fmla="*/ 331946 w 657225"/>
                <a:gd name="connsiteY0" fmla="*/ 7144 h 657225"/>
                <a:gd name="connsiteX1" fmla="*/ 7144 w 657225"/>
                <a:gd name="connsiteY1" fmla="*/ 331946 h 657225"/>
                <a:gd name="connsiteX2" fmla="*/ 331946 w 657225"/>
                <a:gd name="connsiteY2" fmla="*/ 656749 h 657225"/>
                <a:gd name="connsiteX3" fmla="*/ 656749 w 657225"/>
                <a:gd name="connsiteY3" fmla="*/ 331946 h 657225"/>
                <a:gd name="connsiteX4" fmla="*/ 331946 w 657225"/>
                <a:gd name="connsiteY4" fmla="*/ 7144 h 657225"/>
                <a:gd name="connsiteX5" fmla="*/ 331946 w 657225"/>
                <a:gd name="connsiteY5" fmla="*/ 494824 h 657225"/>
                <a:gd name="connsiteX6" fmla="*/ 169069 w 657225"/>
                <a:gd name="connsiteY6" fmla="*/ 331946 h 657225"/>
                <a:gd name="connsiteX7" fmla="*/ 331946 w 657225"/>
                <a:gd name="connsiteY7" fmla="*/ 169069 h 657225"/>
                <a:gd name="connsiteX8" fmla="*/ 494824 w 657225"/>
                <a:gd name="connsiteY8" fmla="*/ 331946 h 657225"/>
                <a:gd name="connsiteX9" fmla="*/ 331946 w 657225"/>
                <a:gd name="connsiteY9" fmla="*/ 494824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57225" h="657225">
                  <a:moveTo>
                    <a:pt x="331946" y="7144"/>
                  </a:moveTo>
                  <a:cubicBezTo>
                    <a:pt x="152876" y="7144"/>
                    <a:pt x="7144" y="152876"/>
                    <a:pt x="7144" y="331946"/>
                  </a:cubicBezTo>
                  <a:cubicBezTo>
                    <a:pt x="7144" y="511016"/>
                    <a:pt x="152876" y="656749"/>
                    <a:pt x="331946" y="656749"/>
                  </a:cubicBezTo>
                  <a:cubicBezTo>
                    <a:pt x="511016" y="656749"/>
                    <a:pt x="656749" y="511016"/>
                    <a:pt x="656749" y="331946"/>
                  </a:cubicBezTo>
                  <a:cubicBezTo>
                    <a:pt x="656749" y="152876"/>
                    <a:pt x="511016" y="7144"/>
                    <a:pt x="331946" y="7144"/>
                  </a:cubicBezTo>
                  <a:close/>
                  <a:moveTo>
                    <a:pt x="331946" y="494824"/>
                  </a:moveTo>
                  <a:cubicBezTo>
                    <a:pt x="242411" y="494824"/>
                    <a:pt x="169069" y="421481"/>
                    <a:pt x="169069" y="331946"/>
                  </a:cubicBezTo>
                  <a:cubicBezTo>
                    <a:pt x="169069" y="242411"/>
                    <a:pt x="242411" y="169069"/>
                    <a:pt x="331946" y="169069"/>
                  </a:cubicBezTo>
                  <a:cubicBezTo>
                    <a:pt x="421481" y="169069"/>
                    <a:pt x="494824" y="242411"/>
                    <a:pt x="494824" y="331946"/>
                  </a:cubicBezTo>
                  <a:cubicBezTo>
                    <a:pt x="494824" y="421481"/>
                    <a:pt x="421481" y="494824"/>
                    <a:pt x="331946" y="494824"/>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srgbClr val="000000"/>
                </a:solidFill>
                <a:effectLst/>
                <a:uLnTx/>
                <a:uFillTx/>
                <a:latin typeface="微软雅黑" panose="020B0503020204020204" pitchFamily="34" charset="-122"/>
                <a:ea typeface="微软雅黑" panose="020B0503020204020204" pitchFamily="34" charset="-122"/>
              </a:endParaRPr>
            </a:p>
          </p:txBody>
        </p:sp>
        <p:sp>
          <p:nvSpPr>
            <p:cNvPr id="211" name="Freeform: Shape 231"/>
            <p:cNvSpPr/>
            <p:nvPr/>
          </p:nvSpPr>
          <p:spPr>
            <a:xfrm>
              <a:off x="5732684" y="3309524"/>
              <a:ext cx="714375" cy="590550"/>
            </a:xfrm>
            <a:custGeom>
              <a:avLst/>
              <a:gdLst>
                <a:gd name="connsiteX0" fmla="*/ 677641 w 714375"/>
                <a:gd name="connsiteY0" fmla="*/ 444278 h 590550"/>
                <a:gd name="connsiteX1" fmla="*/ 138526 w 714375"/>
                <a:gd name="connsiteY1" fmla="*/ 24226 h 590550"/>
                <a:gd name="connsiteX2" fmla="*/ 24226 w 714375"/>
                <a:gd name="connsiteY2" fmla="*/ 38513 h 590550"/>
                <a:gd name="connsiteX3" fmla="*/ 38513 w 714375"/>
                <a:gd name="connsiteY3" fmla="*/ 152813 h 590550"/>
                <a:gd name="connsiteX4" fmla="*/ 577629 w 714375"/>
                <a:gd name="connsiteY4" fmla="*/ 572866 h 590550"/>
                <a:gd name="connsiteX5" fmla="*/ 627158 w 714375"/>
                <a:gd name="connsiteY5" fmla="*/ 590011 h 590550"/>
                <a:gd name="connsiteX6" fmla="*/ 690976 w 714375"/>
                <a:gd name="connsiteY6" fmla="*/ 558579 h 590550"/>
                <a:gd name="connsiteX7" fmla="*/ 677641 w 714375"/>
                <a:gd name="connsiteY7" fmla="*/ 444278 h 5905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14375" h="590550">
                  <a:moveTo>
                    <a:pt x="677641" y="444278"/>
                  </a:moveTo>
                  <a:lnTo>
                    <a:pt x="138526" y="24226"/>
                  </a:lnTo>
                  <a:cubicBezTo>
                    <a:pt x="103283" y="-3397"/>
                    <a:pt x="51849" y="3271"/>
                    <a:pt x="24226" y="38513"/>
                  </a:cubicBezTo>
                  <a:cubicBezTo>
                    <a:pt x="-3397" y="73756"/>
                    <a:pt x="3271" y="125191"/>
                    <a:pt x="38513" y="152813"/>
                  </a:cubicBezTo>
                  <a:lnTo>
                    <a:pt x="577629" y="572866"/>
                  </a:lnTo>
                  <a:cubicBezTo>
                    <a:pt x="592869" y="584296"/>
                    <a:pt x="610013" y="590011"/>
                    <a:pt x="627158" y="590011"/>
                  </a:cubicBezTo>
                  <a:cubicBezTo>
                    <a:pt x="650971" y="590011"/>
                    <a:pt x="675736" y="579533"/>
                    <a:pt x="690976" y="558579"/>
                  </a:cubicBezTo>
                  <a:cubicBezTo>
                    <a:pt x="719551" y="523336"/>
                    <a:pt x="712883" y="471901"/>
                    <a:pt x="677641" y="444278"/>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srgbClr val="000000"/>
                </a:solidFill>
                <a:effectLst/>
                <a:uLnTx/>
                <a:uFillTx/>
                <a:latin typeface="微软雅黑" panose="020B0503020204020204" pitchFamily="34" charset="-122"/>
                <a:ea typeface="微软雅黑" panose="020B0503020204020204" pitchFamily="34" charset="-122"/>
              </a:endParaRPr>
            </a:p>
          </p:txBody>
        </p:sp>
        <p:sp>
          <p:nvSpPr>
            <p:cNvPr id="212" name="Freeform: Shape 232"/>
            <p:cNvSpPr/>
            <p:nvPr/>
          </p:nvSpPr>
          <p:spPr>
            <a:xfrm>
              <a:off x="7114699" y="3554254"/>
              <a:ext cx="1800225" cy="1800225"/>
            </a:xfrm>
            <a:custGeom>
              <a:avLst/>
              <a:gdLst>
                <a:gd name="connsiteX0" fmla="*/ 901541 w 1800225"/>
                <a:gd name="connsiteY0" fmla="*/ 7144 h 1800225"/>
                <a:gd name="connsiteX1" fmla="*/ 7144 w 1800225"/>
                <a:gd name="connsiteY1" fmla="*/ 901541 h 1800225"/>
                <a:gd name="connsiteX2" fmla="*/ 901541 w 1800225"/>
                <a:gd name="connsiteY2" fmla="*/ 1795939 h 1800225"/>
                <a:gd name="connsiteX3" fmla="*/ 1795939 w 1800225"/>
                <a:gd name="connsiteY3" fmla="*/ 901541 h 1800225"/>
                <a:gd name="connsiteX4" fmla="*/ 901541 w 1800225"/>
                <a:gd name="connsiteY4" fmla="*/ 7144 h 1800225"/>
                <a:gd name="connsiteX5" fmla="*/ 901541 w 1800225"/>
                <a:gd name="connsiteY5" fmla="*/ 1632109 h 1800225"/>
                <a:gd name="connsiteX6" fmla="*/ 170021 w 1800225"/>
                <a:gd name="connsiteY6" fmla="*/ 900589 h 1800225"/>
                <a:gd name="connsiteX7" fmla="*/ 901541 w 1800225"/>
                <a:gd name="connsiteY7" fmla="*/ 169069 h 1800225"/>
                <a:gd name="connsiteX8" fmla="*/ 1633061 w 1800225"/>
                <a:gd name="connsiteY8" fmla="*/ 900589 h 1800225"/>
                <a:gd name="connsiteX9" fmla="*/ 901541 w 1800225"/>
                <a:gd name="connsiteY9" fmla="*/ 1632109 h 1800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00225" h="1800225">
                  <a:moveTo>
                    <a:pt x="901541" y="7144"/>
                  </a:moveTo>
                  <a:cubicBezTo>
                    <a:pt x="408146" y="7144"/>
                    <a:pt x="7144" y="408146"/>
                    <a:pt x="7144" y="901541"/>
                  </a:cubicBezTo>
                  <a:cubicBezTo>
                    <a:pt x="7144" y="1394936"/>
                    <a:pt x="408146" y="1795939"/>
                    <a:pt x="901541" y="1795939"/>
                  </a:cubicBezTo>
                  <a:cubicBezTo>
                    <a:pt x="1394936" y="1795939"/>
                    <a:pt x="1795939" y="1394936"/>
                    <a:pt x="1795939" y="901541"/>
                  </a:cubicBezTo>
                  <a:cubicBezTo>
                    <a:pt x="1795939" y="408146"/>
                    <a:pt x="1394936" y="7144"/>
                    <a:pt x="901541" y="7144"/>
                  </a:cubicBezTo>
                  <a:close/>
                  <a:moveTo>
                    <a:pt x="901541" y="1632109"/>
                  </a:moveTo>
                  <a:cubicBezTo>
                    <a:pt x="497681" y="1632109"/>
                    <a:pt x="170021" y="1304449"/>
                    <a:pt x="170021" y="900589"/>
                  </a:cubicBezTo>
                  <a:cubicBezTo>
                    <a:pt x="170021" y="496729"/>
                    <a:pt x="497681" y="169069"/>
                    <a:pt x="901541" y="169069"/>
                  </a:cubicBezTo>
                  <a:cubicBezTo>
                    <a:pt x="1305401" y="169069"/>
                    <a:pt x="1633061" y="496729"/>
                    <a:pt x="1633061" y="900589"/>
                  </a:cubicBezTo>
                  <a:cubicBezTo>
                    <a:pt x="1633061" y="1304449"/>
                    <a:pt x="1305401" y="1632109"/>
                    <a:pt x="901541" y="1632109"/>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srgbClr val="000000"/>
                </a:solidFill>
                <a:effectLst/>
                <a:uLnTx/>
                <a:uFillTx/>
                <a:latin typeface="微软雅黑" panose="020B0503020204020204" pitchFamily="34" charset="-122"/>
                <a:ea typeface="微软雅黑" panose="020B0503020204020204" pitchFamily="34" charset="-122"/>
              </a:endParaRPr>
            </a:p>
          </p:txBody>
        </p:sp>
        <p:sp>
          <p:nvSpPr>
            <p:cNvPr id="213" name="Freeform: Shape 233"/>
            <p:cNvSpPr/>
            <p:nvPr/>
          </p:nvSpPr>
          <p:spPr>
            <a:xfrm>
              <a:off x="7684294" y="3879056"/>
              <a:ext cx="657225" cy="657225"/>
            </a:xfrm>
            <a:custGeom>
              <a:avLst/>
              <a:gdLst>
                <a:gd name="connsiteX0" fmla="*/ 331946 w 657225"/>
                <a:gd name="connsiteY0" fmla="*/ 7144 h 657225"/>
                <a:gd name="connsiteX1" fmla="*/ 7144 w 657225"/>
                <a:gd name="connsiteY1" fmla="*/ 331946 h 657225"/>
                <a:gd name="connsiteX2" fmla="*/ 331946 w 657225"/>
                <a:gd name="connsiteY2" fmla="*/ 656749 h 657225"/>
                <a:gd name="connsiteX3" fmla="*/ 656749 w 657225"/>
                <a:gd name="connsiteY3" fmla="*/ 331946 h 657225"/>
                <a:gd name="connsiteX4" fmla="*/ 331946 w 657225"/>
                <a:gd name="connsiteY4" fmla="*/ 7144 h 657225"/>
                <a:gd name="connsiteX5" fmla="*/ 331946 w 657225"/>
                <a:gd name="connsiteY5" fmla="*/ 494824 h 657225"/>
                <a:gd name="connsiteX6" fmla="*/ 169069 w 657225"/>
                <a:gd name="connsiteY6" fmla="*/ 331946 h 657225"/>
                <a:gd name="connsiteX7" fmla="*/ 331946 w 657225"/>
                <a:gd name="connsiteY7" fmla="*/ 169069 h 657225"/>
                <a:gd name="connsiteX8" fmla="*/ 494824 w 657225"/>
                <a:gd name="connsiteY8" fmla="*/ 331946 h 657225"/>
                <a:gd name="connsiteX9" fmla="*/ 331946 w 657225"/>
                <a:gd name="connsiteY9" fmla="*/ 494824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57225" h="657225">
                  <a:moveTo>
                    <a:pt x="331946" y="7144"/>
                  </a:moveTo>
                  <a:cubicBezTo>
                    <a:pt x="152876" y="7144"/>
                    <a:pt x="7144" y="152876"/>
                    <a:pt x="7144" y="331946"/>
                  </a:cubicBezTo>
                  <a:cubicBezTo>
                    <a:pt x="7144" y="511016"/>
                    <a:pt x="152876" y="656749"/>
                    <a:pt x="331946" y="656749"/>
                  </a:cubicBezTo>
                  <a:cubicBezTo>
                    <a:pt x="511016" y="656749"/>
                    <a:pt x="656749" y="511016"/>
                    <a:pt x="656749" y="331946"/>
                  </a:cubicBezTo>
                  <a:cubicBezTo>
                    <a:pt x="656749" y="152876"/>
                    <a:pt x="511016" y="7144"/>
                    <a:pt x="331946" y="7144"/>
                  </a:cubicBezTo>
                  <a:close/>
                  <a:moveTo>
                    <a:pt x="331946" y="494824"/>
                  </a:moveTo>
                  <a:cubicBezTo>
                    <a:pt x="242411" y="494824"/>
                    <a:pt x="169069" y="421481"/>
                    <a:pt x="169069" y="331946"/>
                  </a:cubicBezTo>
                  <a:cubicBezTo>
                    <a:pt x="169069" y="242411"/>
                    <a:pt x="242411" y="169069"/>
                    <a:pt x="331946" y="169069"/>
                  </a:cubicBezTo>
                  <a:cubicBezTo>
                    <a:pt x="421481" y="169069"/>
                    <a:pt x="494824" y="242411"/>
                    <a:pt x="494824" y="331946"/>
                  </a:cubicBezTo>
                  <a:cubicBezTo>
                    <a:pt x="494824" y="421481"/>
                    <a:pt x="421481" y="494824"/>
                    <a:pt x="331946" y="494824"/>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srgbClr val="000000"/>
                </a:solidFill>
                <a:effectLst/>
                <a:uLnTx/>
                <a:uFillTx/>
                <a:latin typeface="微软雅黑" panose="020B0503020204020204" pitchFamily="34" charset="-122"/>
                <a:ea typeface="微软雅黑" panose="020B0503020204020204" pitchFamily="34" charset="-122"/>
              </a:endParaRPr>
            </a:p>
          </p:txBody>
        </p:sp>
        <p:sp>
          <p:nvSpPr>
            <p:cNvPr id="214" name="Freeform: Shape 234"/>
            <p:cNvSpPr/>
            <p:nvPr/>
          </p:nvSpPr>
          <p:spPr>
            <a:xfrm>
              <a:off x="7522369" y="4691539"/>
              <a:ext cx="981075" cy="657225"/>
            </a:xfrm>
            <a:custGeom>
              <a:avLst/>
              <a:gdLst>
                <a:gd name="connsiteX0" fmla="*/ 730091 w 981075"/>
                <a:gd name="connsiteY0" fmla="*/ 7144 h 657225"/>
                <a:gd name="connsiteX1" fmla="*/ 258604 w 981075"/>
                <a:gd name="connsiteY1" fmla="*/ 7144 h 657225"/>
                <a:gd name="connsiteX2" fmla="*/ 7144 w 981075"/>
                <a:gd name="connsiteY2" fmla="*/ 251936 h 657225"/>
                <a:gd name="connsiteX3" fmla="*/ 7144 w 981075"/>
                <a:gd name="connsiteY3" fmla="*/ 466249 h 657225"/>
                <a:gd name="connsiteX4" fmla="*/ 48101 w 981075"/>
                <a:gd name="connsiteY4" fmla="*/ 536734 h 657225"/>
                <a:gd name="connsiteX5" fmla="*/ 494824 w 981075"/>
                <a:gd name="connsiteY5" fmla="*/ 657701 h 657225"/>
                <a:gd name="connsiteX6" fmla="*/ 941546 w 981075"/>
                <a:gd name="connsiteY6" fmla="*/ 536734 h 657225"/>
                <a:gd name="connsiteX7" fmla="*/ 982504 w 981075"/>
                <a:gd name="connsiteY7" fmla="*/ 466249 h 657225"/>
                <a:gd name="connsiteX8" fmla="*/ 982504 w 981075"/>
                <a:gd name="connsiteY8" fmla="*/ 251936 h 657225"/>
                <a:gd name="connsiteX9" fmla="*/ 730091 w 981075"/>
                <a:gd name="connsiteY9" fmla="*/ 7144 h 657225"/>
                <a:gd name="connsiteX10" fmla="*/ 818674 w 981075"/>
                <a:gd name="connsiteY10" fmla="*/ 418624 h 657225"/>
                <a:gd name="connsiteX11" fmla="*/ 168116 w 981075"/>
                <a:gd name="connsiteY11" fmla="*/ 418624 h 657225"/>
                <a:gd name="connsiteX12" fmla="*/ 168116 w 981075"/>
                <a:gd name="connsiteY12" fmla="*/ 252889 h 657225"/>
                <a:gd name="connsiteX13" fmla="*/ 257651 w 981075"/>
                <a:gd name="connsiteY13" fmla="*/ 170021 h 657225"/>
                <a:gd name="connsiteX14" fmla="*/ 729139 w 981075"/>
                <a:gd name="connsiteY14" fmla="*/ 170021 h 657225"/>
                <a:gd name="connsiteX15" fmla="*/ 818674 w 981075"/>
                <a:gd name="connsiteY15" fmla="*/ 252889 h 657225"/>
                <a:gd name="connsiteX16" fmla="*/ 818674 w 981075"/>
                <a:gd name="connsiteY16" fmla="*/ 418624 h 657225"/>
                <a:gd name="connsiteX17" fmla="*/ 818674 w 981075"/>
                <a:gd name="connsiteY17" fmla="*/ 418624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981075" h="657225">
                  <a:moveTo>
                    <a:pt x="730091" y="7144"/>
                  </a:moveTo>
                  <a:lnTo>
                    <a:pt x="258604" y="7144"/>
                  </a:lnTo>
                  <a:cubicBezTo>
                    <a:pt x="119539" y="7144"/>
                    <a:pt x="7144" y="116681"/>
                    <a:pt x="7144" y="251936"/>
                  </a:cubicBezTo>
                  <a:lnTo>
                    <a:pt x="7144" y="466249"/>
                  </a:lnTo>
                  <a:cubicBezTo>
                    <a:pt x="7144" y="494824"/>
                    <a:pt x="22384" y="522446"/>
                    <a:pt x="48101" y="536734"/>
                  </a:cubicBezTo>
                  <a:cubicBezTo>
                    <a:pt x="184309" y="615792"/>
                    <a:pt x="338614" y="657701"/>
                    <a:pt x="494824" y="657701"/>
                  </a:cubicBezTo>
                  <a:cubicBezTo>
                    <a:pt x="651034" y="657701"/>
                    <a:pt x="805339" y="615792"/>
                    <a:pt x="941546" y="536734"/>
                  </a:cubicBezTo>
                  <a:cubicBezTo>
                    <a:pt x="966311" y="522446"/>
                    <a:pt x="982504" y="495776"/>
                    <a:pt x="982504" y="466249"/>
                  </a:cubicBezTo>
                  <a:lnTo>
                    <a:pt x="982504" y="251936"/>
                  </a:lnTo>
                  <a:cubicBezTo>
                    <a:pt x="981551" y="117634"/>
                    <a:pt x="868204" y="7144"/>
                    <a:pt x="730091" y="7144"/>
                  </a:cubicBezTo>
                  <a:close/>
                  <a:moveTo>
                    <a:pt x="818674" y="418624"/>
                  </a:moveTo>
                  <a:cubicBezTo>
                    <a:pt x="616744" y="519589"/>
                    <a:pt x="370999" y="519589"/>
                    <a:pt x="168116" y="418624"/>
                  </a:cubicBezTo>
                  <a:lnTo>
                    <a:pt x="168116" y="252889"/>
                  </a:lnTo>
                  <a:cubicBezTo>
                    <a:pt x="168116" y="207169"/>
                    <a:pt x="208121" y="170021"/>
                    <a:pt x="257651" y="170021"/>
                  </a:cubicBezTo>
                  <a:lnTo>
                    <a:pt x="729139" y="170021"/>
                  </a:lnTo>
                  <a:cubicBezTo>
                    <a:pt x="778669" y="170021"/>
                    <a:pt x="818674" y="207169"/>
                    <a:pt x="818674" y="252889"/>
                  </a:cubicBezTo>
                  <a:lnTo>
                    <a:pt x="818674" y="418624"/>
                  </a:lnTo>
                  <a:lnTo>
                    <a:pt x="818674" y="418624"/>
                  </a:ln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srgbClr val="000000"/>
                </a:solidFill>
                <a:effectLst/>
                <a:uLnTx/>
                <a:uFillTx/>
                <a:latin typeface="微软雅黑" panose="020B0503020204020204" pitchFamily="34" charset="-122"/>
                <a:ea typeface="微软雅黑" panose="020B0503020204020204" pitchFamily="34" charset="-122"/>
              </a:endParaRPr>
            </a:p>
          </p:txBody>
        </p:sp>
        <p:sp>
          <p:nvSpPr>
            <p:cNvPr id="215" name="Freeform: Shape 235"/>
            <p:cNvSpPr/>
            <p:nvPr/>
          </p:nvSpPr>
          <p:spPr>
            <a:xfrm>
              <a:off x="5163979" y="4529614"/>
              <a:ext cx="1800225" cy="1800225"/>
            </a:xfrm>
            <a:custGeom>
              <a:avLst/>
              <a:gdLst>
                <a:gd name="connsiteX0" fmla="*/ 901541 w 1800225"/>
                <a:gd name="connsiteY0" fmla="*/ 7144 h 1800225"/>
                <a:gd name="connsiteX1" fmla="*/ 7144 w 1800225"/>
                <a:gd name="connsiteY1" fmla="*/ 901542 h 1800225"/>
                <a:gd name="connsiteX2" fmla="*/ 901541 w 1800225"/>
                <a:gd name="connsiteY2" fmla="*/ 1794986 h 1800225"/>
                <a:gd name="connsiteX3" fmla="*/ 1795939 w 1800225"/>
                <a:gd name="connsiteY3" fmla="*/ 900589 h 1800225"/>
                <a:gd name="connsiteX4" fmla="*/ 901541 w 1800225"/>
                <a:gd name="connsiteY4" fmla="*/ 7144 h 1800225"/>
                <a:gd name="connsiteX5" fmla="*/ 901541 w 1800225"/>
                <a:gd name="connsiteY5" fmla="*/ 1632109 h 1800225"/>
                <a:gd name="connsiteX6" fmla="*/ 170021 w 1800225"/>
                <a:gd name="connsiteY6" fmla="*/ 900589 h 1800225"/>
                <a:gd name="connsiteX7" fmla="*/ 901541 w 1800225"/>
                <a:gd name="connsiteY7" fmla="*/ 169069 h 1800225"/>
                <a:gd name="connsiteX8" fmla="*/ 1633061 w 1800225"/>
                <a:gd name="connsiteY8" fmla="*/ 900589 h 1800225"/>
                <a:gd name="connsiteX9" fmla="*/ 901541 w 1800225"/>
                <a:gd name="connsiteY9" fmla="*/ 1632109 h 1800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00225" h="1800225">
                  <a:moveTo>
                    <a:pt x="901541" y="7144"/>
                  </a:moveTo>
                  <a:cubicBezTo>
                    <a:pt x="408146" y="7144"/>
                    <a:pt x="7144" y="408146"/>
                    <a:pt x="7144" y="901542"/>
                  </a:cubicBezTo>
                  <a:cubicBezTo>
                    <a:pt x="7144" y="1394936"/>
                    <a:pt x="408146" y="1794986"/>
                    <a:pt x="901541" y="1794986"/>
                  </a:cubicBezTo>
                  <a:cubicBezTo>
                    <a:pt x="1394936" y="1794986"/>
                    <a:pt x="1795939" y="1393984"/>
                    <a:pt x="1795939" y="900589"/>
                  </a:cubicBezTo>
                  <a:cubicBezTo>
                    <a:pt x="1795939" y="407194"/>
                    <a:pt x="1394936" y="7144"/>
                    <a:pt x="901541" y="7144"/>
                  </a:cubicBezTo>
                  <a:close/>
                  <a:moveTo>
                    <a:pt x="901541" y="1632109"/>
                  </a:moveTo>
                  <a:cubicBezTo>
                    <a:pt x="497681" y="1632109"/>
                    <a:pt x="170021" y="1304449"/>
                    <a:pt x="170021" y="900589"/>
                  </a:cubicBezTo>
                  <a:cubicBezTo>
                    <a:pt x="170021" y="496729"/>
                    <a:pt x="497681" y="169069"/>
                    <a:pt x="901541" y="169069"/>
                  </a:cubicBezTo>
                  <a:cubicBezTo>
                    <a:pt x="1305401" y="169069"/>
                    <a:pt x="1633061" y="496729"/>
                    <a:pt x="1633061" y="900589"/>
                  </a:cubicBezTo>
                  <a:cubicBezTo>
                    <a:pt x="1633061" y="1304449"/>
                    <a:pt x="1305401" y="1632109"/>
                    <a:pt x="901541" y="1632109"/>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srgbClr val="000000"/>
                </a:solidFill>
                <a:effectLst/>
                <a:uLnTx/>
                <a:uFillTx/>
                <a:latin typeface="微软雅黑" panose="020B0503020204020204" pitchFamily="34" charset="-122"/>
                <a:ea typeface="微软雅黑" panose="020B0503020204020204" pitchFamily="34" charset="-122"/>
              </a:endParaRPr>
            </a:p>
          </p:txBody>
        </p:sp>
        <p:sp>
          <p:nvSpPr>
            <p:cNvPr id="216" name="Freeform: Shape 236"/>
            <p:cNvSpPr/>
            <p:nvPr/>
          </p:nvSpPr>
          <p:spPr>
            <a:xfrm>
              <a:off x="5733574" y="4854416"/>
              <a:ext cx="657225" cy="657225"/>
            </a:xfrm>
            <a:custGeom>
              <a:avLst/>
              <a:gdLst>
                <a:gd name="connsiteX0" fmla="*/ 331946 w 657225"/>
                <a:gd name="connsiteY0" fmla="*/ 7144 h 657225"/>
                <a:gd name="connsiteX1" fmla="*/ 7144 w 657225"/>
                <a:gd name="connsiteY1" fmla="*/ 331946 h 657225"/>
                <a:gd name="connsiteX2" fmla="*/ 331946 w 657225"/>
                <a:gd name="connsiteY2" fmla="*/ 656749 h 657225"/>
                <a:gd name="connsiteX3" fmla="*/ 656749 w 657225"/>
                <a:gd name="connsiteY3" fmla="*/ 331946 h 657225"/>
                <a:gd name="connsiteX4" fmla="*/ 331946 w 657225"/>
                <a:gd name="connsiteY4" fmla="*/ 7144 h 657225"/>
                <a:gd name="connsiteX5" fmla="*/ 331946 w 657225"/>
                <a:gd name="connsiteY5" fmla="*/ 494824 h 657225"/>
                <a:gd name="connsiteX6" fmla="*/ 169069 w 657225"/>
                <a:gd name="connsiteY6" fmla="*/ 331946 h 657225"/>
                <a:gd name="connsiteX7" fmla="*/ 331946 w 657225"/>
                <a:gd name="connsiteY7" fmla="*/ 169069 h 657225"/>
                <a:gd name="connsiteX8" fmla="*/ 494824 w 657225"/>
                <a:gd name="connsiteY8" fmla="*/ 331946 h 657225"/>
                <a:gd name="connsiteX9" fmla="*/ 331946 w 657225"/>
                <a:gd name="connsiteY9" fmla="*/ 494824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57225" h="657225">
                  <a:moveTo>
                    <a:pt x="331946" y="7144"/>
                  </a:moveTo>
                  <a:cubicBezTo>
                    <a:pt x="152876" y="7144"/>
                    <a:pt x="7144" y="152876"/>
                    <a:pt x="7144" y="331946"/>
                  </a:cubicBezTo>
                  <a:cubicBezTo>
                    <a:pt x="7144" y="511016"/>
                    <a:pt x="152876" y="656749"/>
                    <a:pt x="331946" y="656749"/>
                  </a:cubicBezTo>
                  <a:cubicBezTo>
                    <a:pt x="511016" y="656749"/>
                    <a:pt x="656749" y="511016"/>
                    <a:pt x="656749" y="331946"/>
                  </a:cubicBezTo>
                  <a:cubicBezTo>
                    <a:pt x="656749" y="152876"/>
                    <a:pt x="511016" y="7144"/>
                    <a:pt x="331946" y="7144"/>
                  </a:cubicBezTo>
                  <a:close/>
                  <a:moveTo>
                    <a:pt x="331946" y="494824"/>
                  </a:moveTo>
                  <a:cubicBezTo>
                    <a:pt x="242411" y="494824"/>
                    <a:pt x="169069" y="421481"/>
                    <a:pt x="169069" y="331946"/>
                  </a:cubicBezTo>
                  <a:cubicBezTo>
                    <a:pt x="169069" y="242411"/>
                    <a:pt x="242411" y="169069"/>
                    <a:pt x="331946" y="169069"/>
                  </a:cubicBezTo>
                  <a:cubicBezTo>
                    <a:pt x="421481" y="169069"/>
                    <a:pt x="494824" y="242411"/>
                    <a:pt x="494824" y="331946"/>
                  </a:cubicBezTo>
                  <a:cubicBezTo>
                    <a:pt x="494824" y="421481"/>
                    <a:pt x="421481" y="494824"/>
                    <a:pt x="331946" y="494824"/>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srgbClr val="000000"/>
                </a:solidFill>
                <a:effectLst/>
                <a:uLnTx/>
                <a:uFillTx/>
                <a:latin typeface="微软雅黑" panose="020B0503020204020204" pitchFamily="34" charset="-122"/>
                <a:ea typeface="微软雅黑" panose="020B0503020204020204" pitchFamily="34" charset="-122"/>
              </a:endParaRPr>
            </a:p>
          </p:txBody>
        </p:sp>
        <p:sp>
          <p:nvSpPr>
            <p:cNvPr id="217" name="Freeform: Shape 237"/>
            <p:cNvSpPr/>
            <p:nvPr/>
          </p:nvSpPr>
          <p:spPr>
            <a:xfrm>
              <a:off x="5570696" y="5666899"/>
              <a:ext cx="981075" cy="657225"/>
            </a:xfrm>
            <a:custGeom>
              <a:avLst/>
              <a:gdLst>
                <a:gd name="connsiteX0" fmla="*/ 731044 w 981075"/>
                <a:gd name="connsiteY0" fmla="*/ 7144 h 657225"/>
                <a:gd name="connsiteX1" fmla="*/ 258604 w 981075"/>
                <a:gd name="connsiteY1" fmla="*/ 7144 h 657225"/>
                <a:gd name="connsiteX2" fmla="*/ 7144 w 981075"/>
                <a:gd name="connsiteY2" fmla="*/ 251936 h 657225"/>
                <a:gd name="connsiteX3" fmla="*/ 7144 w 981075"/>
                <a:gd name="connsiteY3" fmla="*/ 467201 h 657225"/>
                <a:gd name="connsiteX4" fmla="*/ 48101 w 981075"/>
                <a:gd name="connsiteY4" fmla="*/ 537686 h 657225"/>
                <a:gd name="connsiteX5" fmla="*/ 494824 w 981075"/>
                <a:gd name="connsiteY5" fmla="*/ 658653 h 657225"/>
                <a:gd name="connsiteX6" fmla="*/ 941546 w 981075"/>
                <a:gd name="connsiteY6" fmla="*/ 537686 h 657225"/>
                <a:gd name="connsiteX7" fmla="*/ 982504 w 981075"/>
                <a:gd name="connsiteY7" fmla="*/ 467201 h 657225"/>
                <a:gd name="connsiteX8" fmla="*/ 982504 w 981075"/>
                <a:gd name="connsiteY8" fmla="*/ 252889 h 657225"/>
                <a:gd name="connsiteX9" fmla="*/ 731044 w 981075"/>
                <a:gd name="connsiteY9" fmla="*/ 7144 h 657225"/>
                <a:gd name="connsiteX10" fmla="*/ 819626 w 981075"/>
                <a:gd name="connsiteY10" fmla="*/ 418624 h 657225"/>
                <a:gd name="connsiteX11" fmla="*/ 169069 w 981075"/>
                <a:gd name="connsiteY11" fmla="*/ 418624 h 657225"/>
                <a:gd name="connsiteX12" fmla="*/ 169069 w 981075"/>
                <a:gd name="connsiteY12" fmla="*/ 252889 h 657225"/>
                <a:gd name="connsiteX13" fmla="*/ 258604 w 981075"/>
                <a:gd name="connsiteY13" fmla="*/ 170021 h 657225"/>
                <a:gd name="connsiteX14" fmla="*/ 730091 w 981075"/>
                <a:gd name="connsiteY14" fmla="*/ 170021 h 657225"/>
                <a:gd name="connsiteX15" fmla="*/ 819626 w 981075"/>
                <a:gd name="connsiteY15" fmla="*/ 252889 h 657225"/>
                <a:gd name="connsiteX16" fmla="*/ 819626 w 981075"/>
                <a:gd name="connsiteY16" fmla="*/ 418624 h 657225"/>
                <a:gd name="connsiteX17" fmla="*/ 819626 w 981075"/>
                <a:gd name="connsiteY17" fmla="*/ 418624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981075" h="657225">
                  <a:moveTo>
                    <a:pt x="731044" y="7144"/>
                  </a:moveTo>
                  <a:lnTo>
                    <a:pt x="258604" y="7144"/>
                  </a:lnTo>
                  <a:cubicBezTo>
                    <a:pt x="119539" y="7144"/>
                    <a:pt x="7144" y="116681"/>
                    <a:pt x="7144" y="251936"/>
                  </a:cubicBezTo>
                  <a:lnTo>
                    <a:pt x="7144" y="467201"/>
                  </a:lnTo>
                  <a:cubicBezTo>
                    <a:pt x="7144" y="495776"/>
                    <a:pt x="22384" y="523399"/>
                    <a:pt x="48101" y="537686"/>
                  </a:cubicBezTo>
                  <a:cubicBezTo>
                    <a:pt x="184309" y="616744"/>
                    <a:pt x="338614" y="658653"/>
                    <a:pt x="494824" y="658653"/>
                  </a:cubicBezTo>
                  <a:cubicBezTo>
                    <a:pt x="651034" y="658653"/>
                    <a:pt x="805339" y="616744"/>
                    <a:pt x="941546" y="537686"/>
                  </a:cubicBezTo>
                  <a:cubicBezTo>
                    <a:pt x="966311" y="523399"/>
                    <a:pt x="982504" y="496729"/>
                    <a:pt x="982504" y="467201"/>
                  </a:cubicBezTo>
                  <a:lnTo>
                    <a:pt x="982504" y="252889"/>
                  </a:lnTo>
                  <a:cubicBezTo>
                    <a:pt x="982504" y="117634"/>
                    <a:pt x="869156" y="7144"/>
                    <a:pt x="731044" y="7144"/>
                  </a:cubicBezTo>
                  <a:close/>
                  <a:moveTo>
                    <a:pt x="819626" y="418624"/>
                  </a:moveTo>
                  <a:cubicBezTo>
                    <a:pt x="617696" y="519589"/>
                    <a:pt x="371951" y="519589"/>
                    <a:pt x="169069" y="418624"/>
                  </a:cubicBezTo>
                  <a:lnTo>
                    <a:pt x="169069" y="252889"/>
                  </a:lnTo>
                  <a:cubicBezTo>
                    <a:pt x="169069" y="207169"/>
                    <a:pt x="209074" y="170021"/>
                    <a:pt x="258604" y="170021"/>
                  </a:cubicBezTo>
                  <a:lnTo>
                    <a:pt x="730091" y="170021"/>
                  </a:lnTo>
                  <a:cubicBezTo>
                    <a:pt x="779621" y="170021"/>
                    <a:pt x="819626" y="207169"/>
                    <a:pt x="819626" y="252889"/>
                  </a:cubicBezTo>
                  <a:lnTo>
                    <a:pt x="819626" y="418624"/>
                  </a:lnTo>
                  <a:lnTo>
                    <a:pt x="819626" y="418624"/>
                  </a:ln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srgbClr val="000000"/>
                </a:solidFill>
                <a:effectLst/>
                <a:uLnTx/>
                <a:uFillTx/>
                <a:latin typeface="微软雅黑" panose="020B0503020204020204" pitchFamily="34" charset="-122"/>
                <a:ea typeface="微软雅黑" panose="020B0503020204020204" pitchFamily="34" charset="-122"/>
              </a:endParaRPr>
            </a:p>
          </p:txBody>
        </p:sp>
        <p:sp>
          <p:nvSpPr>
            <p:cNvPr id="218" name="Freeform: Shape 238"/>
            <p:cNvSpPr/>
            <p:nvPr/>
          </p:nvSpPr>
          <p:spPr>
            <a:xfrm>
              <a:off x="4107656" y="2496979"/>
              <a:ext cx="1800225" cy="1800225"/>
            </a:xfrm>
            <a:custGeom>
              <a:avLst/>
              <a:gdLst>
                <a:gd name="connsiteX0" fmla="*/ 901541 w 1800225"/>
                <a:gd name="connsiteY0" fmla="*/ 7144 h 1800225"/>
                <a:gd name="connsiteX1" fmla="*/ 7144 w 1800225"/>
                <a:gd name="connsiteY1" fmla="*/ 901541 h 1800225"/>
                <a:gd name="connsiteX2" fmla="*/ 901541 w 1800225"/>
                <a:gd name="connsiteY2" fmla="*/ 1795939 h 1800225"/>
                <a:gd name="connsiteX3" fmla="*/ 1795939 w 1800225"/>
                <a:gd name="connsiteY3" fmla="*/ 901541 h 1800225"/>
                <a:gd name="connsiteX4" fmla="*/ 901541 w 1800225"/>
                <a:gd name="connsiteY4" fmla="*/ 7144 h 1800225"/>
                <a:gd name="connsiteX5" fmla="*/ 901541 w 1800225"/>
                <a:gd name="connsiteY5" fmla="*/ 1633061 h 1800225"/>
                <a:gd name="connsiteX6" fmla="*/ 170021 w 1800225"/>
                <a:gd name="connsiteY6" fmla="*/ 901541 h 1800225"/>
                <a:gd name="connsiteX7" fmla="*/ 901541 w 1800225"/>
                <a:gd name="connsiteY7" fmla="*/ 170021 h 1800225"/>
                <a:gd name="connsiteX8" fmla="*/ 1633061 w 1800225"/>
                <a:gd name="connsiteY8" fmla="*/ 901541 h 1800225"/>
                <a:gd name="connsiteX9" fmla="*/ 901541 w 1800225"/>
                <a:gd name="connsiteY9" fmla="*/ 1633061 h 1800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00225" h="1800225">
                  <a:moveTo>
                    <a:pt x="901541" y="7144"/>
                  </a:moveTo>
                  <a:cubicBezTo>
                    <a:pt x="408146" y="7144"/>
                    <a:pt x="7144" y="408146"/>
                    <a:pt x="7144" y="901541"/>
                  </a:cubicBezTo>
                  <a:cubicBezTo>
                    <a:pt x="7144" y="1394936"/>
                    <a:pt x="408146" y="1795939"/>
                    <a:pt x="901541" y="1795939"/>
                  </a:cubicBezTo>
                  <a:cubicBezTo>
                    <a:pt x="1394936" y="1795939"/>
                    <a:pt x="1795939" y="1394936"/>
                    <a:pt x="1795939" y="901541"/>
                  </a:cubicBezTo>
                  <a:cubicBezTo>
                    <a:pt x="1794986" y="408146"/>
                    <a:pt x="1393984" y="7144"/>
                    <a:pt x="901541" y="7144"/>
                  </a:cubicBezTo>
                  <a:close/>
                  <a:moveTo>
                    <a:pt x="901541" y="1633061"/>
                  </a:moveTo>
                  <a:cubicBezTo>
                    <a:pt x="497681" y="1633061"/>
                    <a:pt x="170021" y="1305401"/>
                    <a:pt x="170021" y="901541"/>
                  </a:cubicBezTo>
                  <a:cubicBezTo>
                    <a:pt x="170021" y="497681"/>
                    <a:pt x="497681" y="170021"/>
                    <a:pt x="901541" y="170021"/>
                  </a:cubicBezTo>
                  <a:cubicBezTo>
                    <a:pt x="1305401" y="170021"/>
                    <a:pt x="1633061" y="497681"/>
                    <a:pt x="1633061" y="901541"/>
                  </a:cubicBezTo>
                  <a:cubicBezTo>
                    <a:pt x="1633061" y="1305401"/>
                    <a:pt x="1304449" y="1633061"/>
                    <a:pt x="901541" y="1633061"/>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srgbClr val="000000"/>
                </a:solidFill>
                <a:effectLst/>
                <a:uLnTx/>
                <a:uFillTx/>
                <a:latin typeface="微软雅黑" panose="020B0503020204020204" pitchFamily="34" charset="-122"/>
                <a:ea typeface="微软雅黑" panose="020B0503020204020204" pitchFamily="34" charset="-122"/>
              </a:endParaRPr>
            </a:p>
          </p:txBody>
        </p:sp>
        <p:sp>
          <p:nvSpPr>
            <p:cNvPr id="219" name="Freeform: Shape 239"/>
            <p:cNvSpPr/>
            <p:nvPr/>
          </p:nvSpPr>
          <p:spPr>
            <a:xfrm>
              <a:off x="4677251" y="2822734"/>
              <a:ext cx="657225" cy="657225"/>
            </a:xfrm>
            <a:custGeom>
              <a:avLst/>
              <a:gdLst>
                <a:gd name="connsiteX0" fmla="*/ 331946 w 657225"/>
                <a:gd name="connsiteY0" fmla="*/ 7144 h 657225"/>
                <a:gd name="connsiteX1" fmla="*/ 7144 w 657225"/>
                <a:gd name="connsiteY1" fmla="*/ 331946 h 657225"/>
                <a:gd name="connsiteX2" fmla="*/ 331946 w 657225"/>
                <a:gd name="connsiteY2" fmla="*/ 656749 h 657225"/>
                <a:gd name="connsiteX3" fmla="*/ 656749 w 657225"/>
                <a:gd name="connsiteY3" fmla="*/ 331946 h 657225"/>
                <a:gd name="connsiteX4" fmla="*/ 331946 w 657225"/>
                <a:gd name="connsiteY4" fmla="*/ 7144 h 657225"/>
                <a:gd name="connsiteX5" fmla="*/ 331946 w 657225"/>
                <a:gd name="connsiteY5" fmla="*/ 494824 h 657225"/>
                <a:gd name="connsiteX6" fmla="*/ 169069 w 657225"/>
                <a:gd name="connsiteY6" fmla="*/ 331946 h 657225"/>
                <a:gd name="connsiteX7" fmla="*/ 331946 w 657225"/>
                <a:gd name="connsiteY7" fmla="*/ 169069 h 657225"/>
                <a:gd name="connsiteX8" fmla="*/ 494824 w 657225"/>
                <a:gd name="connsiteY8" fmla="*/ 331946 h 657225"/>
                <a:gd name="connsiteX9" fmla="*/ 331946 w 657225"/>
                <a:gd name="connsiteY9" fmla="*/ 494824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57225" h="657225">
                  <a:moveTo>
                    <a:pt x="331946" y="7144"/>
                  </a:moveTo>
                  <a:cubicBezTo>
                    <a:pt x="152876" y="7144"/>
                    <a:pt x="7144" y="152876"/>
                    <a:pt x="7144" y="331946"/>
                  </a:cubicBezTo>
                  <a:cubicBezTo>
                    <a:pt x="7144" y="511016"/>
                    <a:pt x="152876" y="656749"/>
                    <a:pt x="331946" y="656749"/>
                  </a:cubicBezTo>
                  <a:cubicBezTo>
                    <a:pt x="511016" y="656749"/>
                    <a:pt x="656749" y="511016"/>
                    <a:pt x="656749" y="331946"/>
                  </a:cubicBezTo>
                  <a:cubicBezTo>
                    <a:pt x="656749" y="152876"/>
                    <a:pt x="511016" y="7144"/>
                    <a:pt x="331946" y="7144"/>
                  </a:cubicBezTo>
                  <a:close/>
                  <a:moveTo>
                    <a:pt x="331946" y="494824"/>
                  </a:moveTo>
                  <a:cubicBezTo>
                    <a:pt x="242411" y="494824"/>
                    <a:pt x="169069" y="421481"/>
                    <a:pt x="169069" y="331946"/>
                  </a:cubicBezTo>
                  <a:cubicBezTo>
                    <a:pt x="169069" y="242411"/>
                    <a:pt x="242411" y="169069"/>
                    <a:pt x="331946" y="169069"/>
                  </a:cubicBezTo>
                  <a:cubicBezTo>
                    <a:pt x="421481" y="169069"/>
                    <a:pt x="494824" y="242411"/>
                    <a:pt x="494824" y="331946"/>
                  </a:cubicBezTo>
                  <a:cubicBezTo>
                    <a:pt x="494824" y="421481"/>
                    <a:pt x="421481" y="494824"/>
                    <a:pt x="331946" y="494824"/>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srgbClr val="000000"/>
                </a:solidFill>
                <a:effectLst/>
                <a:uLnTx/>
                <a:uFillTx/>
                <a:latin typeface="微软雅黑" panose="020B0503020204020204" pitchFamily="34" charset="-122"/>
                <a:ea typeface="微软雅黑" panose="020B0503020204020204" pitchFamily="34" charset="-122"/>
              </a:endParaRPr>
            </a:p>
          </p:txBody>
        </p:sp>
        <p:sp>
          <p:nvSpPr>
            <p:cNvPr id="220" name="Freeform: Shape 240"/>
            <p:cNvSpPr/>
            <p:nvPr/>
          </p:nvSpPr>
          <p:spPr>
            <a:xfrm>
              <a:off x="4514374" y="3635216"/>
              <a:ext cx="981075" cy="657225"/>
            </a:xfrm>
            <a:custGeom>
              <a:avLst/>
              <a:gdLst>
                <a:gd name="connsiteX0" fmla="*/ 730091 w 981075"/>
                <a:gd name="connsiteY0" fmla="*/ 7144 h 657225"/>
                <a:gd name="connsiteX1" fmla="*/ 258604 w 981075"/>
                <a:gd name="connsiteY1" fmla="*/ 7144 h 657225"/>
                <a:gd name="connsiteX2" fmla="*/ 7144 w 981075"/>
                <a:gd name="connsiteY2" fmla="*/ 251936 h 657225"/>
                <a:gd name="connsiteX3" fmla="*/ 7144 w 981075"/>
                <a:gd name="connsiteY3" fmla="*/ 466249 h 657225"/>
                <a:gd name="connsiteX4" fmla="*/ 48101 w 981075"/>
                <a:gd name="connsiteY4" fmla="*/ 536734 h 657225"/>
                <a:gd name="connsiteX5" fmla="*/ 494824 w 981075"/>
                <a:gd name="connsiteY5" fmla="*/ 657701 h 657225"/>
                <a:gd name="connsiteX6" fmla="*/ 941546 w 981075"/>
                <a:gd name="connsiteY6" fmla="*/ 536734 h 657225"/>
                <a:gd name="connsiteX7" fmla="*/ 982504 w 981075"/>
                <a:gd name="connsiteY7" fmla="*/ 466249 h 657225"/>
                <a:gd name="connsiteX8" fmla="*/ 982504 w 981075"/>
                <a:gd name="connsiteY8" fmla="*/ 251936 h 657225"/>
                <a:gd name="connsiteX9" fmla="*/ 730091 w 981075"/>
                <a:gd name="connsiteY9" fmla="*/ 7144 h 657225"/>
                <a:gd name="connsiteX10" fmla="*/ 819626 w 981075"/>
                <a:gd name="connsiteY10" fmla="*/ 417671 h 657225"/>
                <a:gd name="connsiteX11" fmla="*/ 169069 w 981075"/>
                <a:gd name="connsiteY11" fmla="*/ 417671 h 657225"/>
                <a:gd name="connsiteX12" fmla="*/ 169069 w 981075"/>
                <a:gd name="connsiteY12" fmla="*/ 251936 h 657225"/>
                <a:gd name="connsiteX13" fmla="*/ 258604 w 981075"/>
                <a:gd name="connsiteY13" fmla="*/ 169069 h 657225"/>
                <a:gd name="connsiteX14" fmla="*/ 730091 w 981075"/>
                <a:gd name="connsiteY14" fmla="*/ 169069 h 657225"/>
                <a:gd name="connsiteX15" fmla="*/ 819626 w 981075"/>
                <a:gd name="connsiteY15" fmla="*/ 251936 h 657225"/>
                <a:gd name="connsiteX16" fmla="*/ 819626 w 981075"/>
                <a:gd name="connsiteY16" fmla="*/ 417671 h 657225"/>
                <a:gd name="connsiteX17" fmla="*/ 819626 w 981075"/>
                <a:gd name="connsiteY17" fmla="*/ 417671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981075" h="657225">
                  <a:moveTo>
                    <a:pt x="730091" y="7144"/>
                  </a:moveTo>
                  <a:lnTo>
                    <a:pt x="258604" y="7144"/>
                  </a:lnTo>
                  <a:cubicBezTo>
                    <a:pt x="119539" y="7144"/>
                    <a:pt x="7144" y="116681"/>
                    <a:pt x="7144" y="251936"/>
                  </a:cubicBezTo>
                  <a:lnTo>
                    <a:pt x="7144" y="466249"/>
                  </a:lnTo>
                  <a:cubicBezTo>
                    <a:pt x="7144" y="494824"/>
                    <a:pt x="22384" y="522446"/>
                    <a:pt x="48101" y="536734"/>
                  </a:cubicBezTo>
                  <a:cubicBezTo>
                    <a:pt x="184309" y="615791"/>
                    <a:pt x="338614" y="657701"/>
                    <a:pt x="494824" y="657701"/>
                  </a:cubicBezTo>
                  <a:cubicBezTo>
                    <a:pt x="651034" y="657701"/>
                    <a:pt x="805339" y="615791"/>
                    <a:pt x="941546" y="536734"/>
                  </a:cubicBezTo>
                  <a:cubicBezTo>
                    <a:pt x="966311" y="522446"/>
                    <a:pt x="982504" y="495776"/>
                    <a:pt x="982504" y="466249"/>
                  </a:cubicBezTo>
                  <a:lnTo>
                    <a:pt x="982504" y="251936"/>
                  </a:lnTo>
                  <a:cubicBezTo>
                    <a:pt x="982504" y="116681"/>
                    <a:pt x="869156" y="7144"/>
                    <a:pt x="730091" y="7144"/>
                  </a:cubicBezTo>
                  <a:close/>
                  <a:moveTo>
                    <a:pt x="819626" y="417671"/>
                  </a:moveTo>
                  <a:cubicBezTo>
                    <a:pt x="617696" y="518636"/>
                    <a:pt x="371951" y="518636"/>
                    <a:pt x="169069" y="417671"/>
                  </a:cubicBezTo>
                  <a:lnTo>
                    <a:pt x="169069" y="251936"/>
                  </a:lnTo>
                  <a:cubicBezTo>
                    <a:pt x="169069" y="206216"/>
                    <a:pt x="209074" y="169069"/>
                    <a:pt x="258604" y="169069"/>
                  </a:cubicBezTo>
                  <a:lnTo>
                    <a:pt x="730091" y="169069"/>
                  </a:lnTo>
                  <a:cubicBezTo>
                    <a:pt x="779621" y="169069"/>
                    <a:pt x="819626" y="206216"/>
                    <a:pt x="819626" y="251936"/>
                  </a:cubicBezTo>
                  <a:lnTo>
                    <a:pt x="819626" y="417671"/>
                  </a:lnTo>
                  <a:lnTo>
                    <a:pt x="819626" y="417671"/>
                  </a:ln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srgbClr val="000000"/>
                </a:solidFill>
                <a:effectLst/>
                <a:uLnTx/>
                <a:uFillTx/>
                <a:latin typeface="微软雅黑" panose="020B0503020204020204" pitchFamily="34" charset="-122"/>
                <a:ea typeface="微软雅黑" panose="020B0503020204020204" pitchFamily="34" charset="-122"/>
              </a:endParaRPr>
            </a:p>
          </p:txBody>
        </p:sp>
        <p:sp>
          <p:nvSpPr>
            <p:cNvPr id="221" name="Freeform: Shape 241"/>
            <p:cNvSpPr/>
            <p:nvPr/>
          </p:nvSpPr>
          <p:spPr>
            <a:xfrm>
              <a:off x="6058376" y="1440656"/>
              <a:ext cx="1800225" cy="1800225"/>
            </a:xfrm>
            <a:custGeom>
              <a:avLst/>
              <a:gdLst>
                <a:gd name="connsiteX0" fmla="*/ 901541 w 1800225"/>
                <a:gd name="connsiteY0" fmla="*/ 7144 h 1800225"/>
                <a:gd name="connsiteX1" fmla="*/ 7144 w 1800225"/>
                <a:gd name="connsiteY1" fmla="*/ 901541 h 1800225"/>
                <a:gd name="connsiteX2" fmla="*/ 901541 w 1800225"/>
                <a:gd name="connsiteY2" fmla="*/ 1795939 h 1800225"/>
                <a:gd name="connsiteX3" fmla="*/ 1795939 w 1800225"/>
                <a:gd name="connsiteY3" fmla="*/ 901541 h 1800225"/>
                <a:gd name="connsiteX4" fmla="*/ 901541 w 1800225"/>
                <a:gd name="connsiteY4" fmla="*/ 7144 h 1800225"/>
                <a:gd name="connsiteX5" fmla="*/ 901541 w 1800225"/>
                <a:gd name="connsiteY5" fmla="*/ 1633061 h 1800225"/>
                <a:gd name="connsiteX6" fmla="*/ 170021 w 1800225"/>
                <a:gd name="connsiteY6" fmla="*/ 901541 h 1800225"/>
                <a:gd name="connsiteX7" fmla="*/ 901541 w 1800225"/>
                <a:gd name="connsiteY7" fmla="*/ 170021 h 1800225"/>
                <a:gd name="connsiteX8" fmla="*/ 1633061 w 1800225"/>
                <a:gd name="connsiteY8" fmla="*/ 901541 h 1800225"/>
                <a:gd name="connsiteX9" fmla="*/ 901541 w 1800225"/>
                <a:gd name="connsiteY9" fmla="*/ 1633061 h 1800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00225" h="1800225">
                  <a:moveTo>
                    <a:pt x="901541" y="7144"/>
                  </a:moveTo>
                  <a:cubicBezTo>
                    <a:pt x="408146" y="7144"/>
                    <a:pt x="7144" y="408146"/>
                    <a:pt x="7144" y="901541"/>
                  </a:cubicBezTo>
                  <a:cubicBezTo>
                    <a:pt x="7144" y="1394936"/>
                    <a:pt x="408146" y="1795939"/>
                    <a:pt x="901541" y="1795939"/>
                  </a:cubicBezTo>
                  <a:cubicBezTo>
                    <a:pt x="1394936" y="1795939"/>
                    <a:pt x="1795939" y="1394936"/>
                    <a:pt x="1795939" y="901541"/>
                  </a:cubicBezTo>
                  <a:cubicBezTo>
                    <a:pt x="1794986" y="408146"/>
                    <a:pt x="1393984" y="7144"/>
                    <a:pt x="901541" y="7144"/>
                  </a:cubicBezTo>
                  <a:close/>
                  <a:moveTo>
                    <a:pt x="901541" y="1633061"/>
                  </a:moveTo>
                  <a:cubicBezTo>
                    <a:pt x="497681" y="1633061"/>
                    <a:pt x="170021" y="1305401"/>
                    <a:pt x="170021" y="901541"/>
                  </a:cubicBezTo>
                  <a:cubicBezTo>
                    <a:pt x="170021" y="497681"/>
                    <a:pt x="497681" y="170021"/>
                    <a:pt x="901541" y="170021"/>
                  </a:cubicBezTo>
                  <a:cubicBezTo>
                    <a:pt x="1305401" y="170021"/>
                    <a:pt x="1633061" y="497681"/>
                    <a:pt x="1633061" y="901541"/>
                  </a:cubicBezTo>
                  <a:cubicBezTo>
                    <a:pt x="1633061" y="1304449"/>
                    <a:pt x="1304449" y="1633061"/>
                    <a:pt x="901541" y="1633061"/>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srgbClr val="000000"/>
                </a:solidFill>
                <a:effectLst/>
                <a:uLnTx/>
                <a:uFillTx/>
                <a:latin typeface="微软雅黑" panose="020B0503020204020204" pitchFamily="34" charset="-122"/>
                <a:ea typeface="微软雅黑" panose="020B0503020204020204" pitchFamily="34" charset="-122"/>
              </a:endParaRPr>
            </a:p>
          </p:txBody>
        </p:sp>
        <p:sp>
          <p:nvSpPr>
            <p:cNvPr id="222" name="Freeform: Shape 242"/>
            <p:cNvSpPr/>
            <p:nvPr/>
          </p:nvSpPr>
          <p:spPr>
            <a:xfrm>
              <a:off x="6627971" y="1765459"/>
              <a:ext cx="657225" cy="657225"/>
            </a:xfrm>
            <a:custGeom>
              <a:avLst/>
              <a:gdLst>
                <a:gd name="connsiteX0" fmla="*/ 331946 w 657225"/>
                <a:gd name="connsiteY0" fmla="*/ 7144 h 657225"/>
                <a:gd name="connsiteX1" fmla="*/ 7144 w 657225"/>
                <a:gd name="connsiteY1" fmla="*/ 331946 h 657225"/>
                <a:gd name="connsiteX2" fmla="*/ 331946 w 657225"/>
                <a:gd name="connsiteY2" fmla="*/ 656749 h 657225"/>
                <a:gd name="connsiteX3" fmla="*/ 656749 w 657225"/>
                <a:gd name="connsiteY3" fmla="*/ 331946 h 657225"/>
                <a:gd name="connsiteX4" fmla="*/ 331946 w 657225"/>
                <a:gd name="connsiteY4" fmla="*/ 7144 h 657225"/>
                <a:gd name="connsiteX5" fmla="*/ 331946 w 657225"/>
                <a:gd name="connsiteY5" fmla="*/ 494824 h 657225"/>
                <a:gd name="connsiteX6" fmla="*/ 169069 w 657225"/>
                <a:gd name="connsiteY6" fmla="*/ 331946 h 657225"/>
                <a:gd name="connsiteX7" fmla="*/ 331946 w 657225"/>
                <a:gd name="connsiteY7" fmla="*/ 169069 h 657225"/>
                <a:gd name="connsiteX8" fmla="*/ 494824 w 657225"/>
                <a:gd name="connsiteY8" fmla="*/ 331946 h 657225"/>
                <a:gd name="connsiteX9" fmla="*/ 331946 w 657225"/>
                <a:gd name="connsiteY9" fmla="*/ 494824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57225" h="657225">
                  <a:moveTo>
                    <a:pt x="331946" y="7144"/>
                  </a:moveTo>
                  <a:cubicBezTo>
                    <a:pt x="152876" y="7144"/>
                    <a:pt x="7144" y="152876"/>
                    <a:pt x="7144" y="331946"/>
                  </a:cubicBezTo>
                  <a:cubicBezTo>
                    <a:pt x="7144" y="511016"/>
                    <a:pt x="152876" y="656749"/>
                    <a:pt x="331946" y="656749"/>
                  </a:cubicBezTo>
                  <a:cubicBezTo>
                    <a:pt x="511016" y="656749"/>
                    <a:pt x="656749" y="511016"/>
                    <a:pt x="656749" y="331946"/>
                  </a:cubicBezTo>
                  <a:cubicBezTo>
                    <a:pt x="656749" y="152876"/>
                    <a:pt x="511016" y="7144"/>
                    <a:pt x="331946" y="7144"/>
                  </a:cubicBezTo>
                  <a:close/>
                  <a:moveTo>
                    <a:pt x="331946" y="494824"/>
                  </a:moveTo>
                  <a:cubicBezTo>
                    <a:pt x="242411" y="494824"/>
                    <a:pt x="169069" y="421481"/>
                    <a:pt x="169069" y="331946"/>
                  </a:cubicBezTo>
                  <a:cubicBezTo>
                    <a:pt x="169069" y="242411"/>
                    <a:pt x="242411" y="169069"/>
                    <a:pt x="331946" y="169069"/>
                  </a:cubicBezTo>
                  <a:cubicBezTo>
                    <a:pt x="421481" y="169069"/>
                    <a:pt x="494824" y="242411"/>
                    <a:pt x="494824" y="331946"/>
                  </a:cubicBezTo>
                  <a:cubicBezTo>
                    <a:pt x="493871" y="422434"/>
                    <a:pt x="421481" y="494824"/>
                    <a:pt x="331946" y="494824"/>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srgbClr val="000000"/>
                </a:solidFill>
                <a:effectLst/>
                <a:uLnTx/>
                <a:uFillTx/>
                <a:latin typeface="微软雅黑" panose="020B0503020204020204" pitchFamily="34" charset="-122"/>
                <a:ea typeface="微软雅黑" panose="020B0503020204020204" pitchFamily="34" charset="-122"/>
              </a:endParaRPr>
            </a:p>
          </p:txBody>
        </p:sp>
        <p:sp>
          <p:nvSpPr>
            <p:cNvPr id="223" name="Freeform: Shape 243"/>
            <p:cNvSpPr/>
            <p:nvPr/>
          </p:nvSpPr>
          <p:spPr>
            <a:xfrm>
              <a:off x="6465094" y="2578894"/>
              <a:ext cx="981075" cy="657225"/>
            </a:xfrm>
            <a:custGeom>
              <a:avLst/>
              <a:gdLst>
                <a:gd name="connsiteX0" fmla="*/ 730091 w 981075"/>
                <a:gd name="connsiteY0" fmla="*/ 7144 h 657225"/>
                <a:gd name="connsiteX1" fmla="*/ 258604 w 981075"/>
                <a:gd name="connsiteY1" fmla="*/ 7144 h 657225"/>
                <a:gd name="connsiteX2" fmla="*/ 7144 w 981075"/>
                <a:gd name="connsiteY2" fmla="*/ 251936 h 657225"/>
                <a:gd name="connsiteX3" fmla="*/ 7144 w 981075"/>
                <a:gd name="connsiteY3" fmla="*/ 466249 h 657225"/>
                <a:gd name="connsiteX4" fmla="*/ 48101 w 981075"/>
                <a:gd name="connsiteY4" fmla="*/ 536734 h 657225"/>
                <a:gd name="connsiteX5" fmla="*/ 494824 w 981075"/>
                <a:gd name="connsiteY5" fmla="*/ 657701 h 657225"/>
                <a:gd name="connsiteX6" fmla="*/ 941546 w 981075"/>
                <a:gd name="connsiteY6" fmla="*/ 536734 h 657225"/>
                <a:gd name="connsiteX7" fmla="*/ 982504 w 981075"/>
                <a:gd name="connsiteY7" fmla="*/ 466249 h 657225"/>
                <a:gd name="connsiteX8" fmla="*/ 982504 w 981075"/>
                <a:gd name="connsiteY8" fmla="*/ 251936 h 657225"/>
                <a:gd name="connsiteX9" fmla="*/ 730091 w 981075"/>
                <a:gd name="connsiteY9" fmla="*/ 7144 h 657225"/>
                <a:gd name="connsiteX10" fmla="*/ 819626 w 981075"/>
                <a:gd name="connsiteY10" fmla="*/ 417671 h 657225"/>
                <a:gd name="connsiteX11" fmla="*/ 169069 w 981075"/>
                <a:gd name="connsiteY11" fmla="*/ 417671 h 657225"/>
                <a:gd name="connsiteX12" fmla="*/ 169069 w 981075"/>
                <a:gd name="connsiteY12" fmla="*/ 251936 h 657225"/>
                <a:gd name="connsiteX13" fmla="*/ 258604 w 981075"/>
                <a:gd name="connsiteY13" fmla="*/ 169069 h 657225"/>
                <a:gd name="connsiteX14" fmla="*/ 730091 w 981075"/>
                <a:gd name="connsiteY14" fmla="*/ 169069 h 657225"/>
                <a:gd name="connsiteX15" fmla="*/ 819626 w 981075"/>
                <a:gd name="connsiteY15" fmla="*/ 251936 h 657225"/>
                <a:gd name="connsiteX16" fmla="*/ 819626 w 981075"/>
                <a:gd name="connsiteY16" fmla="*/ 417671 h 657225"/>
                <a:gd name="connsiteX17" fmla="*/ 819626 w 981075"/>
                <a:gd name="connsiteY17" fmla="*/ 417671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981075" h="657225">
                  <a:moveTo>
                    <a:pt x="730091" y="7144"/>
                  </a:moveTo>
                  <a:lnTo>
                    <a:pt x="258604" y="7144"/>
                  </a:lnTo>
                  <a:cubicBezTo>
                    <a:pt x="119539" y="7144"/>
                    <a:pt x="7144" y="116681"/>
                    <a:pt x="7144" y="251936"/>
                  </a:cubicBezTo>
                  <a:lnTo>
                    <a:pt x="7144" y="466249"/>
                  </a:lnTo>
                  <a:cubicBezTo>
                    <a:pt x="7144" y="494824"/>
                    <a:pt x="22384" y="522446"/>
                    <a:pt x="48101" y="536734"/>
                  </a:cubicBezTo>
                  <a:cubicBezTo>
                    <a:pt x="184309" y="615791"/>
                    <a:pt x="338614" y="657701"/>
                    <a:pt x="494824" y="657701"/>
                  </a:cubicBezTo>
                  <a:cubicBezTo>
                    <a:pt x="651034" y="657701"/>
                    <a:pt x="805339" y="615791"/>
                    <a:pt x="941546" y="536734"/>
                  </a:cubicBezTo>
                  <a:cubicBezTo>
                    <a:pt x="966311" y="522446"/>
                    <a:pt x="982504" y="495776"/>
                    <a:pt x="982504" y="466249"/>
                  </a:cubicBezTo>
                  <a:lnTo>
                    <a:pt x="982504" y="251936"/>
                  </a:lnTo>
                  <a:cubicBezTo>
                    <a:pt x="982504" y="116681"/>
                    <a:pt x="869156" y="7144"/>
                    <a:pt x="730091" y="7144"/>
                  </a:cubicBezTo>
                  <a:close/>
                  <a:moveTo>
                    <a:pt x="819626" y="417671"/>
                  </a:moveTo>
                  <a:cubicBezTo>
                    <a:pt x="617696" y="518636"/>
                    <a:pt x="371951" y="518636"/>
                    <a:pt x="169069" y="417671"/>
                  </a:cubicBezTo>
                  <a:lnTo>
                    <a:pt x="169069" y="251936"/>
                  </a:lnTo>
                  <a:cubicBezTo>
                    <a:pt x="169069" y="206216"/>
                    <a:pt x="209074" y="169069"/>
                    <a:pt x="258604" y="169069"/>
                  </a:cubicBezTo>
                  <a:lnTo>
                    <a:pt x="730091" y="169069"/>
                  </a:lnTo>
                  <a:cubicBezTo>
                    <a:pt x="779621" y="169069"/>
                    <a:pt x="819626" y="206216"/>
                    <a:pt x="819626" y="251936"/>
                  </a:cubicBezTo>
                  <a:lnTo>
                    <a:pt x="819626" y="417671"/>
                  </a:lnTo>
                  <a:lnTo>
                    <a:pt x="819626" y="417671"/>
                  </a:ln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srgbClr val="000000"/>
                </a:solidFill>
                <a:effectLst/>
                <a:uLnTx/>
                <a:uFillTx/>
                <a:latin typeface="微软雅黑" panose="020B0503020204020204" pitchFamily="34" charset="-122"/>
                <a:ea typeface="微软雅黑" panose="020B0503020204020204" pitchFamily="34" charset="-122"/>
              </a:endParaRPr>
            </a:p>
          </p:txBody>
        </p:sp>
        <p:sp>
          <p:nvSpPr>
            <p:cNvPr id="224" name="Freeform: Shape 244"/>
            <p:cNvSpPr/>
            <p:nvPr/>
          </p:nvSpPr>
          <p:spPr>
            <a:xfrm>
              <a:off x="5495581" y="2253271"/>
              <a:ext cx="733425" cy="657225"/>
            </a:xfrm>
            <a:custGeom>
              <a:avLst/>
              <a:gdLst>
                <a:gd name="connsiteX0" fmla="*/ 712814 w 733425"/>
                <a:gd name="connsiteY0" fmla="*/ 35587 h 657225"/>
                <a:gd name="connsiteX1" fmla="*/ 598514 w 733425"/>
                <a:gd name="connsiteY1" fmla="*/ 27014 h 657225"/>
                <a:gd name="connsiteX2" fmla="*/ 35586 w 733425"/>
                <a:gd name="connsiteY2" fmla="*/ 508979 h 657225"/>
                <a:gd name="connsiteX3" fmla="*/ 27014 w 733425"/>
                <a:gd name="connsiteY3" fmla="*/ 623279 h 657225"/>
                <a:gd name="connsiteX4" fmla="*/ 88927 w 733425"/>
                <a:gd name="connsiteY4" fmla="*/ 651854 h 657225"/>
                <a:gd name="connsiteX5" fmla="*/ 141314 w 733425"/>
                <a:gd name="connsiteY5" fmla="*/ 631851 h 657225"/>
                <a:gd name="connsiteX6" fmla="*/ 704241 w 733425"/>
                <a:gd name="connsiteY6" fmla="*/ 149887 h 657225"/>
                <a:gd name="connsiteX7" fmla="*/ 712814 w 733425"/>
                <a:gd name="connsiteY7" fmla="*/ 35587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33425" h="657225">
                  <a:moveTo>
                    <a:pt x="712814" y="35587"/>
                  </a:moveTo>
                  <a:cubicBezTo>
                    <a:pt x="683286" y="1296"/>
                    <a:pt x="632804" y="-2513"/>
                    <a:pt x="598514" y="27014"/>
                  </a:cubicBezTo>
                  <a:lnTo>
                    <a:pt x="35586" y="508979"/>
                  </a:lnTo>
                  <a:cubicBezTo>
                    <a:pt x="1297" y="538507"/>
                    <a:pt x="-2514" y="588989"/>
                    <a:pt x="27014" y="623279"/>
                  </a:cubicBezTo>
                  <a:cubicBezTo>
                    <a:pt x="43206" y="642329"/>
                    <a:pt x="66066" y="651854"/>
                    <a:pt x="88927" y="651854"/>
                  </a:cubicBezTo>
                  <a:cubicBezTo>
                    <a:pt x="107977" y="651854"/>
                    <a:pt x="126074" y="645187"/>
                    <a:pt x="141314" y="631851"/>
                  </a:cubicBezTo>
                  <a:lnTo>
                    <a:pt x="704241" y="149887"/>
                  </a:lnTo>
                  <a:cubicBezTo>
                    <a:pt x="738532" y="121312"/>
                    <a:pt x="742341" y="69876"/>
                    <a:pt x="712814" y="35587"/>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srgbClr val="000000"/>
                </a:solidFill>
                <a:effectLst/>
                <a:uLnTx/>
                <a:uFillTx/>
                <a:latin typeface="微软雅黑" panose="020B0503020204020204" pitchFamily="34" charset="-122"/>
                <a:ea typeface="微软雅黑" panose="020B0503020204020204" pitchFamily="34" charset="-122"/>
              </a:endParaRPr>
            </a:p>
          </p:txBody>
        </p:sp>
        <p:sp>
          <p:nvSpPr>
            <p:cNvPr id="225" name="Freeform: Shape 245"/>
            <p:cNvSpPr/>
            <p:nvPr/>
          </p:nvSpPr>
          <p:spPr>
            <a:xfrm>
              <a:off x="7359429" y="2903634"/>
              <a:ext cx="657225" cy="819150"/>
            </a:xfrm>
            <a:custGeom>
              <a:avLst/>
              <a:gdLst>
                <a:gd name="connsiteX0" fmla="*/ 640618 w 657225"/>
                <a:gd name="connsiteY0" fmla="*/ 690148 h 819150"/>
                <a:gd name="connsiteX1" fmla="*/ 152939 w 657225"/>
                <a:gd name="connsiteY1" fmla="*/ 39591 h 819150"/>
                <a:gd name="connsiteX2" fmla="*/ 39591 w 657225"/>
                <a:gd name="connsiteY2" fmla="*/ 23398 h 819150"/>
                <a:gd name="connsiteX3" fmla="*/ 23398 w 657225"/>
                <a:gd name="connsiteY3" fmla="*/ 136746 h 819150"/>
                <a:gd name="connsiteX4" fmla="*/ 511078 w 657225"/>
                <a:gd name="connsiteY4" fmla="*/ 787303 h 819150"/>
                <a:gd name="connsiteX5" fmla="*/ 575848 w 657225"/>
                <a:gd name="connsiteY5" fmla="*/ 819688 h 819150"/>
                <a:gd name="connsiteX6" fmla="*/ 624426 w 657225"/>
                <a:gd name="connsiteY6" fmla="*/ 803496 h 819150"/>
                <a:gd name="connsiteX7" fmla="*/ 640618 w 657225"/>
                <a:gd name="connsiteY7" fmla="*/ 690148 h 819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57225" h="819150">
                  <a:moveTo>
                    <a:pt x="640618" y="690148"/>
                  </a:moveTo>
                  <a:lnTo>
                    <a:pt x="152939" y="39591"/>
                  </a:lnTo>
                  <a:cubicBezTo>
                    <a:pt x="126268" y="3396"/>
                    <a:pt x="74833" y="-3272"/>
                    <a:pt x="39591" y="23398"/>
                  </a:cubicBezTo>
                  <a:cubicBezTo>
                    <a:pt x="3396" y="50068"/>
                    <a:pt x="-3272" y="101503"/>
                    <a:pt x="23398" y="136746"/>
                  </a:cubicBezTo>
                  <a:lnTo>
                    <a:pt x="511078" y="787303"/>
                  </a:lnTo>
                  <a:cubicBezTo>
                    <a:pt x="527271" y="808258"/>
                    <a:pt x="551083" y="819688"/>
                    <a:pt x="575848" y="819688"/>
                  </a:cubicBezTo>
                  <a:cubicBezTo>
                    <a:pt x="592993" y="819688"/>
                    <a:pt x="610139" y="813973"/>
                    <a:pt x="624426" y="803496"/>
                  </a:cubicBezTo>
                  <a:cubicBezTo>
                    <a:pt x="660621" y="776826"/>
                    <a:pt x="667289" y="726343"/>
                    <a:pt x="640618" y="690148"/>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srgbClr val="000000"/>
                </a:solidFill>
                <a:effectLst/>
                <a:uLnTx/>
                <a:uFillTx/>
                <a:latin typeface="微软雅黑" panose="020B0503020204020204" pitchFamily="34" charset="-122"/>
                <a:ea typeface="微软雅黑" panose="020B0503020204020204" pitchFamily="34" charset="-122"/>
              </a:endParaRPr>
            </a:p>
          </p:txBody>
        </p:sp>
        <p:sp>
          <p:nvSpPr>
            <p:cNvPr id="226" name="Freeform: Shape 246"/>
            <p:cNvSpPr/>
            <p:nvPr/>
          </p:nvSpPr>
          <p:spPr>
            <a:xfrm>
              <a:off x="6725064" y="4684809"/>
              <a:ext cx="628650" cy="514350"/>
            </a:xfrm>
            <a:custGeom>
              <a:avLst/>
              <a:gdLst>
                <a:gd name="connsiteX0" fmla="*/ 608233 w 628650"/>
                <a:gd name="connsiteY0" fmla="*/ 39591 h 514350"/>
                <a:gd name="connsiteX1" fmla="*/ 494886 w 628650"/>
                <a:gd name="connsiteY1" fmla="*/ 23398 h 514350"/>
                <a:gd name="connsiteX2" fmla="*/ 39591 w 628650"/>
                <a:gd name="connsiteY2" fmla="*/ 363441 h 514350"/>
                <a:gd name="connsiteX3" fmla="*/ 23398 w 628650"/>
                <a:gd name="connsiteY3" fmla="*/ 476788 h 514350"/>
                <a:gd name="connsiteX4" fmla="*/ 88168 w 628650"/>
                <a:gd name="connsiteY4" fmla="*/ 509173 h 514350"/>
                <a:gd name="connsiteX5" fmla="*/ 136746 w 628650"/>
                <a:gd name="connsiteY5" fmla="*/ 492981 h 514350"/>
                <a:gd name="connsiteX6" fmla="*/ 591088 w 628650"/>
                <a:gd name="connsiteY6" fmla="*/ 152938 h 514350"/>
                <a:gd name="connsiteX7" fmla="*/ 608233 w 628650"/>
                <a:gd name="connsiteY7" fmla="*/ 39591 h 5143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28650" h="514350">
                  <a:moveTo>
                    <a:pt x="608233" y="39591"/>
                  </a:moveTo>
                  <a:cubicBezTo>
                    <a:pt x="581563" y="3396"/>
                    <a:pt x="530128" y="-3272"/>
                    <a:pt x="494886" y="23398"/>
                  </a:cubicBezTo>
                  <a:lnTo>
                    <a:pt x="39591" y="363441"/>
                  </a:lnTo>
                  <a:cubicBezTo>
                    <a:pt x="3396" y="390111"/>
                    <a:pt x="-3272" y="441546"/>
                    <a:pt x="23398" y="476788"/>
                  </a:cubicBezTo>
                  <a:cubicBezTo>
                    <a:pt x="39591" y="497743"/>
                    <a:pt x="63403" y="509173"/>
                    <a:pt x="88168" y="509173"/>
                  </a:cubicBezTo>
                  <a:cubicBezTo>
                    <a:pt x="105313" y="509173"/>
                    <a:pt x="122458" y="503458"/>
                    <a:pt x="136746" y="492981"/>
                  </a:cubicBezTo>
                  <a:lnTo>
                    <a:pt x="591088" y="152938"/>
                  </a:lnTo>
                  <a:cubicBezTo>
                    <a:pt x="627283" y="126268"/>
                    <a:pt x="634903" y="74833"/>
                    <a:pt x="608233" y="39591"/>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srgbClr val="000000"/>
                </a:solidFill>
                <a:effectLst/>
                <a:uLnTx/>
                <a:uFillTx/>
                <a:latin typeface="微软雅黑" panose="020B0503020204020204" pitchFamily="34" charset="-122"/>
                <a:ea typeface="微软雅黑" panose="020B0503020204020204" pitchFamily="34" charset="-122"/>
              </a:endParaRPr>
            </a:p>
          </p:txBody>
        </p:sp>
        <p:sp>
          <p:nvSpPr>
            <p:cNvPr id="227" name="Freeform: Shape 247"/>
            <p:cNvSpPr/>
            <p:nvPr/>
          </p:nvSpPr>
          <p:spPr>
            <a:xfrm>
              <a:off x="4595336" y="5342096"/>
              <a:ext cx="742950" cy="171450"/>
            </a:xfrm>
            <a:custGeom>
              <a:avLst/>
              <a:gdLst>
                <a:gd name="connsiteX0" fmla="*/ 657701 w 742950"/>
                <a:gd name="connsiteY0" fmla="*/ 7144 h 171450"/>
                <a:gd name="connsiteX1" fmla="*/ 88106 w 742950"/>
                <a:gd name="connsiteY1" fmla="*/ 7144 h 171450"/>
                <a:gd name="connsiteX2" fmla="*/ 7144 w 742950"/>
                <a:gd name="connsiteY2" fmla="*/ 88106 h 171450"/>
                <a:gd name="connsiteX3" fmla="*/ 88106 w 742950"/>
                <a:gd name="connsiteY3" fmla="*/ 169069 h 171450"/>
                <a:gd name="connsiteX4" fmla="*/ 656749 w 742950"/>
                <a:gd name="connsiteY4" fmla="*/ 169069 h 171450"/>
                <a:gd name="connsiteX5" fmla="*/ 737711 w 742950"/>
                <a:gd name="connsiteY5" fmla="*/ 88106 h 171450"/>
                <a:gd name="connsiteX6" fmla="*/ 657701 w 742950"/>
                <a:gd name="connsiteY6" fmla="*/ 7144 h 1714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42950" h="171450">
                  <a:moveTo>
                    <a:pt x="657701" y="7144"/>
                  </a:moveTo>
                  <a:lnTo>
                    <a:pt x="88106" y="7144"/>
                  </a:lnTo>
                  <a:cubicBezTo>
                    <a:pt x="43339" y="7144"/>
                    <a:pt x="7144" y="43339"/>
                    <a:pt x="7144" y="88106"/>
                  </a:cubicBezTo>
                  <a:cubicBezTo>
                    <a:pt x="7144" y="132874"/>
                    <a:pt x="43339" y="169069"/>
                    <a:pt x="88106" y="169069"/>
                  </a:cubicBezTo>
                  <a:lnTo>
                    <a:pt x="656749" y="169069"/>
                  </a:lnTo>
                  <a:cubicBezTo>
                    <a:pt x="701516" y="169069"/>
                    <a:pt x="737711" y="132874"/>
                    <a:pt x="737711" y="88106"/>
                  </a:cubicBezTo>
                  <a:cubicBezTo>
                    <a:pt x="737711" y="43339"/>
                    <a:pt x="702469" y="7144"/>
                    <a:pt x="657701" y="7144"/>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srgbClr val="000000"/>
                </a:solidFill>
                <a:effectLst/>
                <a:uLnTx/>
                <a:uFillTx/>
                <a:latin typeface="微软雅黑" panose="020B0503020204020204" pitchFamily="34" charset="-122"/>
                <a:ea typeface="微软雅黑" panose="020B0503020204020204" pitchFamily="34" charset="-122"/>
              </a:endParaRPr>
            </a:p>
          </p:txBody>
        </p:sp>
        <p:sp>
          <p:nvSpPr>
            <p:cNvPr id="228" name="Freeform: Shape 248"/>
            <p:cNvSpPr/>
            <p:nvPr/>
          </p:nvSpPr>
          <p:spPr>
            <a:xfrm>
              <a:off x="4676299" y="1440656"/>
              <a:ext cx="657225" cy="657225"/>
            </a:xfrm>
            <a:custGeom>
              <a:avLst/>
              <a:gdLst>
                <a:gd name="connsiteX0" fmla="*/ 332899 w 657225"/>
                <a:gd name="connsiteY0" fmla="*/ 7144 h 657225"/>
                <a:gd name="connsiteX1" fmla="*/ 7144 w 657225"/>
                <a:gd name="connsiteY1" fmla="*/ 331946 h 657225"/>
                <a:gd name="connsiteX2" fmla="*/ 332899 w 657225"/>
                <a:gd name="connsiteY2" fmla="*/ 657701 h 657225"/>
                <a:gd name="connsiteX3" fmla="*/ 657701 w 657225"/>
                <a:gd name="connsiteY3" fmla="*/ 332899 h 657225"/>
                <a:gd name="connsiteX4" fmla="*/ 332899 w 657225"/>
                <a:gd name="connsiteY4" fmla="*/ 7144 h 657225"/>
                <a:gd name="connsiteX5" fmla="*/ 332899 w 657225"/>
                <a:gd name="connsiteY5" fmla="*/ 494824 h 657225"/>
                <a:gd name="connsiteX6" fmla="*/ 170021 w 657225"/>
                <a:gd name="connsiteY6" fmla="*/ 331946 h 657225"/>
                <a:gd name="connsiteX7" fmla="*/ 332899 w 657225"/>
                <a:gd name="connsiteY7" fmla="*/ 169069 h 657225"/>
                <a:gd name="connsiteX8" fmla="*/ 495776 w 657225"/>
                <a:gd name="connsiteY8" fmla="*/ 331946 h 657225"/>
                <a:gd name="connsiteX9" fmla="*/ 332899 w 657225"/>
                <a:gd name="connsiteY9" fmla="*/ 494824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57225" h="657225">
                  <a:moveTo>
                    <a:pt x="332899" y="7144"/>
                  </a:moveTo>
                  <a:cubicBezTo>
                    <a:pt x="152876" y="7144"/>
                    <a:pt x="7144" y="152876"/>
                    <a:pt x="7144" y="331946"/>
                  </a:cubicBezTo>
                  <a:cubicBezTo>
                    <a:pt x="7144" y="511969"/>
                    <a:pt x="152876" y="657701"/>
                    <a:pt x="332899" y="657701"/>
                  </a:cubicBezTo>
                  <a:cubicBezTo>
                    <a:pt x="511969" y="657701"/>
                    <a:pt x="657701" y="511969"/>
                    <a:pt x="657701" y="332899"/>
                  </a:cubicBezTo>
                  <a:cubicBezTo>
                    <a:pt x="657701" y="152876"/>
                    <a:pt x="511969" y="7144"/>
                    <a:pt x="332899" y="7144"/>
                  </a:cubicBezTo>
                  <a:close/>
                  <a:moveTo>
                    <a:pt x="332899" y="494824"/>
                  </a:moveTo>
                  <a:cubicBezTo>
                    <a:pt x="243364" y="494824"/>
                    <a:pt x="170021" y="421481"/>
                    <a:pt x="170021" y="331946"/>
                  </a:cubicBezTo>
                  <a:cubicBezTo>
                    <a:pt x="170021" y="242411"/>
                    <a:pt x="243364" y="169069"/>
                    <a:pt x="332899" y="169069"/>
                  </a:cubicBezTo>
                  <a:cubicBezTo>
                    <a:pt x="422434" y="169069"/>
                    <a:pt x="495776" y="242411"/>
                    <a:pt x="495776" y="331946"/>
                  </a:cubicBezTo>
                  <a:cubicBezTo>
                    <a:pt x="494824" y="421481"/>
                    <a:pt x="422434" y="494824"/>
                    <a:pt x="332899" y="494824"/>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srgbClr val="000000"/>
                </a:solidFill>
                <a:effectLst/>
                <a:uLnTx/>
                <a:uFillTx/>
                <a:latin typeface="微软雅黑" panose="020B0503020204020204" pitchFamily="34" charset="-122"/>
                <a:ea typeface="微软雅黑" panose="020B0503020204020204" pitchFamily="34" charset="-122"/>
              </a:endParaRPr>
            </a:p>
          </p:txBody>
        </p:sp>
        <p:sp>
          <p:nvSpPr>
            <p:cNvPr id="229" name="Freeform: Shape 249"/>
            <p:cNvSpPr/>
            <p:nvPr/>
          </p:nvSpPr>
          <p:spPr>
            <a:xfrm>
              <a:off x="4921091" y="1928336"/>
              <a:ext cx="171450" cy="742950"/>
            </a:xfrm>
            <a:custGeom>
              <a:avLst/>
              <a:gdLst>
                <a:gd name="connsiteX0" fmla="*/ 88106 w 171450"/>
                <a:gd name="connsiteY0" fmla="*/ 7144 h 742950"/>
                <a:gd name="connsiteX1" fmla="*/ 7144 w 171450"/>
                <a:gd name="connsiteY1" fmla="*/ 88106 h 742950"/>
                <a:gd name="connsiteX2" fmla="*/ 7144 w 171450"/>
                <a:gd name="connsiteY2" fmla="*/ 656749 h 742950"/>
                <a:gd name="connsiteX3" fmla="*/ 88106 w 171450"/>
                <a:gd name="connsiteY3" fmla="*/ 737711 h 742950"/>
                <a:gd name="connsiteX4" fmla="*/ 169069 w 171450"/>
                <a:gd name="connsiteY4" fmla="*/ 656749 h 742950"/>
                <a:gd name="connsiteX5" fmla="*/ 169069 w 171450"/>
                <a:gd name="connsiteY5" fmla="*/ 88106 h 742950"/>
                <a:gd name="connsiteX6" fmla="*/ 88106 w 171450"/>
                <a:gd name="connsiteY6" fmla="*/ 7144 h 7429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1450" h="742950">
                  <a:moveTo>
                    <a:pt x="88106" y="7144"/>
                  </a:moveTo>
                  <a:cubicBezTo>
                    <a:pt x="43339" y="7144"/>
                    <a:pt x="7144" y="43339"/>
                    <a:pt x="7144" y="88106"/>
                  </a:cubicBezTo>
                  <a:lnTo>
                    <a:pt x="7144" y="656749"/>
                  </a:lnTo>
                  <a:cubicBezTo>
                    <a:pt x="7144" y="701516"/>
                    <a:pt x="43339" y="737711"/>
                    <a:pt x="88106" y="737711"/>
                  </a:cubicBezTo>
                  <a:cubicBezTo>
                    <a:pt x="132874" y="737711"/>
                    <a:pt x="169069" y="701516"/>
                    <a:pt x="169069" y="656749"/>
                  </a:cubicBezTo>
                  <a:lnTo>
                    <a:pt x="169069" y="88106"/>
                  </a:lnTo>
                  <a:cubicBezTo>
                    <a:pt x="169069" y="43339"/>
                    <a:pt x="132874" y="7144"/>
                    <a:pt x="88106" y="7144"/>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srgbClr val="000000"/>
                </a:solidFill>
                <a:effectLst/>
                <a:uLnTx/>
                <a:uFillTx/>
                <a:latin typeface="微软雅黑" panose="020B0503020204020204" pitchFamily="34" charset="-122"/>
                <a:ea typeface="微软雅黑" panose="020B0503020204020204" pitchFamily="34" charset="-122"/>
              </a:endParaRPr>
            </a:p>
          </p:txBody>
        </p:sp>
      </p:grpSp>
      <p:cxnSp>
        <p:nvCxnSpPr>
          <p:cNvPr id="231" name="直接箭头连接符 230"/>
          <p:cNvCxnSpPr/>
          <p:nvPr/>
        </p:nvCxnSpPr>
        <p:spPr>
          <a:xfrm flipH="1">
            <a:off x="11168744" y="962942"/>
            <a:ext cx="0" cy="5297266"/>
          </a:xfrm>
          <a:prstGeom prst="straightConnector1">
            <a:avLst/>
          </a:prstGeom>
          <a:ln w="15875">
            <a:solidFill>
              <a:schemeClr val="tx1">
                <a:alpha val="99000"/>
              </a:schemeClr>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232" name="文本框 231"/>
          <p:cNvSpPr txBox="1"/>
          <p:nvPr/>
        </p:nvSpPr>
        <p:spPr>
          <a:xfrm>
            <a:off x="9955894" y="660259"/>
            <a:ext cx="1415772" cy="312393"/>
          </a:xfrm>
          <a:prstGeom prst="rect">
            <a:avLst/>
          </a:prstGeom>
          <a:noFill/>
        </p:spPr>
        <p:txBody>
          <a:bodyPr wrap="none" rtlCol="0">
            <a:spAutoFit/>
          </a:bodyPr>
          <a:lstStyle>
            <a:defPPr>
              <a:defRPr lang="zh-CN"/>
            </a:defPPr>
            <a:lvl1pPr>
              <a:lnSpc>
                <a:spcPct val="110000"/>
              </a:lnSpc>
              <a:defRPr sz="1400" b="1" spc="200"/>
            </a:lvl1pPr>
          </a:lstStyle>
          <a:p>
            <a:r>
              <a:rPr lang="zh-CN" altLang="en-US">
                <a:latin typeface="微软雅黑" panose="020B0503020204020204" pitchFamily="34" charset="-122"/>
                <a:ea typeface="微软雅黑" panose="020B0503020204020204" pitchFamily="34" charset="-122"/>
              </a:rPr>
              <a:t>长期效益实现</a:t>
            </a:r>
            <a:endParaRPr lang="zh-CN" altLang="en-US">
              <a:latin typeface="微软雅黑" panose="020B0503020204020204" pitchFamily="34" charset="-122"/>
              <a:ea typeface="微软雅黑" panose="020B0503020204020204" pitchFamily="34" charset="-122"/>
            </a:endParaRPr>
          </a:p>
        </p:txBody>
      </p:sp>
      <p:sp>
        <p:nvSpPr>
          <p:cNvPr id="233" name="文本框 232"/>
          <p:cNvSpPr txBox="1"/>
          <p:nvPr/>
        </p:nvSpPr>
        <p:spPr>
          <a:xfrm>
            <a:off x="9955894" y="6376170"/>
            <a:ext cx="1415772" cy="312393"/>
          </a:xfrm>
          <a:prstGeom prst="rect">
            <a:avLst/>
          </a:prstGeom>
          <a:noFill/>
        </p:spPr>
        <p:txBody>
          <a:bodyPr wrap="none" rtlCol="0">
            <a:spAutoFit/>
          </a:bodyPr>
          <a:lstStyle/>
          <a:p>
            <a:pPr>
              <a:lnSpc>
                <a:spcPct val="110000"/>
              </a:lnSpc>
            </a:pPr>
            <a:r>
              <a:rPr lang="zh-CN" altLang="en-US" sz="1400" b="1" spc="200">
                <a:latin typeface="微软雅黑" panose="020B0503020204020204" pitchFamily="34" charset="-122"/>
                <a:ea typeface="微软雅黑" panose="020B0503020204020204" pitchFamily="34" charset="-122"/>
              </a:rPr>
              <a:t>短期效率提升</a:t>
            </a:r>
            <a:endParaRPr lang="zh-CN" altLang="en-US" sz="1400" b="1" spc="200">
              <a:latin typeface="微软雅黑" panose="020B0503020204020204" pitchFamily="34" charset="-122"/>
              <a:ea typeface="微软雅黑" panose="020B0503020204020204" pitchFamily="34" charset="-122"/>
            </a:endParaRPr>
          </a:p>
        </p:txBody>
      </p:sp>
      <p:sp>
        <p:nvSpPr>
          <p:cNvPr id="234" name="文本框 233"/>
          <p:cNvSpPr txBox="1"/>
          <p:nvPr/>
        </p:nvSpPr>
        <p:spPr>
          <a:xfrm>
            <a:off x="9864334" y="2031635"/>
            <a:ext cx="1039387" cy="549766"/>
          </a:xfrm>
          <a:prstGeom prst="rect">
            <a:avLst/>
          </a:prstGeom>
          <a:noFill/>
        </p:spPr>
        <p:txBody>
          <a:bodyPr wrap="none" rtlCol="0">
            <a:spAutoFit/>
          </a:bodyPr>
          <a:lstStyle/>
          <a:p>
            <a:pPr algn="r">
              <a:lnSpc>
                <a:spcPct val="110000"/>
              </a:lnSpc>
            </a:pPr>
            <a:r>
              <a:rPr lang="zh-CN" altLang="en-US" sz="1400" b="1">
                <a:solidFill>
                  <a:srgbClr val="4D677B"/>
                </a:solidFill>
                <a:latin typeface="微软雅黑" panose="020B0503020204020204" pitchFamily="34" charset="-122"/>
                <a:ea typeface="微软雅黑" panose="020B0503020204020204" pitchFamily="34" charset="-122"/>
              </a:rPr>
              <a:t>效益</a:t>
            </a:r>
            <a:endParaRPr lang="en-US" altLang="zh-CN" sz="1400" b="1">
              <a:solidFill>
                <a:srgbClr val="4D677B"/>
              </a:solidFill>
              <a:latin typeface="微软雅黑" panose="020B0503020204020204" pitchFamily="34" charset="-122"/>
              <a:ea typeface="微软雅黑" panose="020B0503020204020204" pitchFamily="34" charset="-122"/>
            </a:endParaRPr>
          </a:p>
          <a:p>
            <a:pPr algn="r">
              <a:lnSpc>
                <a:spcPct val="110000"/>
              </a:lnSpc>
            </a:pPr>
            <a:r>
              <a:rPr lang="en-US" altLang="zh-CN" sz="1400" b="1">
                <a:solidFill>
                  <a:srgbClr val="4D677B"/>
                </a:solidFill>
                <a:latin typeface="微软雅黑" panose="020B0503020204020204" pitchFamily="34" charset="-122"/>
                <a:ea typeface="微软雅黑" panose="020B0503020204020204" pitchFamily="34" charset="-122"/>
              </a:rPr>
              <a:t>EFFICACY</a:t>
            </a:r>
            <a:endParaRPr lang="zh-CN" altLang="en-US" sz="1400" b="1">
              <a:solidFill>
                <a:srgbClr val="4D677B"/>
              </a:solidFill>
              <a:latin typeface="微软雅黑" panose="020B0503020204020204" pitchFamily="34" charset="-122"/>
              <a:ea typeface="微软雅黑" panose="020B0503020204020204" pitchFamily="34" charset="-122"/>
            </a:endParaRPr>
          </a:p>
        </p:txBody>
      </p:sp>
      <p:sp>
        <p:nvSpPr>
          <p:cNvPr id="235" name="文本框 234"/>
          <p:cNvSpPr txBox="1"/>
          <p:nvPr/>
        </p:nvSpPr>
        <p:spPr>
          <a:xfrm>
            <a:off x="9318031" y="3871968"/>
            <a:ext cx="1585690" cy="549766"/>
          </a:xfrm>
          <a:prstGeom prst="rect">
            <a:avLst/>
          </a:prstGeom>
          <a:noFill/>
        </p:spPr>
        <p:txBody>
          <a:bodyPr wrap="none" rtlCol="0">
            <a:spAutoFit/>
          </a:bodyPr>
          <a:lstStyle/>
          <a:p>
            <a:pPr algn="r">
              <a:lnSpc>
                <a:spcPct val="110000"/>
              </a:lnSpc>
            </a:pPr>
            <a:r>
              <a:rPr lang="zh-CN" altLang="en-US" sz="1400" b="1">
                <a:solidFill>
                  <a:srgbClr val="F1686B"/>
                </a:solidFill>
                <a:latin typeface="微软雅黑" panose="020B0503020204020204" pitchFamily="34" charset="-122"/>
                <a:ea typeface="微软雅黑" panose="020B0503020204020204" pitchFamily="34" charset="-122"/>
              </a:rPr>
              <a:t>效果</a:t>
            </a:r>
            <a:endParaRPr lang="en-US" altLang="zh-CN" sz="1400" b="1">
              <a:solidFill>
                <a:srgbClr val="F1686B"/>
              </a:solidFill>
              <a:latin typeface="微软雅黑" panose="020B0503020204020204" pitchFamily="34" charset="-122"/>
              <a:ea typeface="微软雅黑" panose="020B0503020204020204" pitchFamily="34" charset="-122"/>
            </a:endParaRPr>
          </a:p>
          <a:p>
            <a:pPr algn="r">
              <a:lnSpc>
                <a:spcPct val="110000"/>
              </a:lnSpc>
            </a:pPr>
            <a:r>
              <a:rPr lang="en-US" altLang="zh-CN" sz="1400" b="1">
                <a:solidFill>
                  <a:srgbClr val="F1686B"/>
                </a:solidFill>
                <a:latin typeface="微软雅黑" panose="020B0503020204020204" pitchFamily="34" charset="-122"/>
                <a:ea typeface="微软雅黑" panose="020B0503020204020204" pitchFamily="34" charset="-122"/>
              </a:rPr>
              <a:t>EFFECTIVENESS</a:t>
            </a:r>
            <a:endParaRPr lang="zh-CN" altLang="en-US" sz="1400" b="1">
              <a:solidFill>
                <a:srgbClr val="F1686B"/>
              </a:solidFill>
              <a:latin typeface="微软雅黑" panose="020B0503020204020204" pitchFamily="34" charset="-122"/>
              <a:ea typeface="微软雅黑" panose="020B0503020204020204" pitchFamily="34" charset="-122"/>
            </a:endParaRPr>
          </a:p>
        </p:txBody>
      </p:sp>
      <p:sp>
        <p:nvSpPr>
          <p:cNvPr id="236" name="文本框 235"/>
          <p:cNvSpPr txBox="1"/>
          <p:nvPr/>
        </p:nvSpPr>
        <p:spPr>
          <a:xfrm>
            <a:off x="9651455" y="5712301"/>
            <a:ext cx="1252267" cy="547907"/>
          </a:xfrm>
          <a:prstGeom prst="rect">
            <a:avLst/>
          </a:prstGeom>
          <a:noFill/>
        </p:spPr>
        <p:txBody>
          <a:bodyPr wrap="none" rtlCol="0">
            <a:spAutoFit/>
          </a:bodyPr>
          <a:lstStyle/>
          <a:p>
            <a:pPr algn="r">
              <a:lnSpc>
                <a:spcPct val="110000"/>
              </a:lnSpc>
            </a:pPr>
            <a:r>
              <a:rPr lang="zh-CN" altLang="en-US" sz="1400" b="1">
                <a:solidFill>
                  <a:srgbClr val="904376"/>
                </a:solidFill>
                <a:latin typeface="微软雅黑" panose="020B0503020204020204" pitchFamily="34" charset="-122"/>
                <a:ea typeface="微软雅黑" panose="020B0503020204020204" pitchFamily="34" charset="-122"/>
              </a:rPr>
              <a:t>效率</a:t>
            </a:r>
            <a:endParaRPr lang="en-US" altLang="zh-CN" sz="1400" b="1">
              <a:solidFill>
                <a:srgbClr val="904376"/>
              </a:solidFill>
              <a:latin typeface="微软雅黑" panose="020B0503020204020204" pitchFamily="34" charset="-122"/>
              <a:ea typeface="微软雅黑" panose="020B0503020204020204" pitchFamily="34" charset="-122"/>
            </a:endParaRPr>
          </a:p>
          <a:p>
            <a:pPr algn="r">
              <a:lnSpc>
                <a:spcPct val="110000"/>
              </a:lnSpc>
            </a:pPr>
            <a:r>
              <a:rPr lang="en-US" altLang="zh-CN" sz="1400" b="1">
                <a:solidFill>
                  <a:srgbClr val="904376"/>
                </a:solidFill>
                <a:latin typeface="微软雅黑" panose="020B0503020204020204" pitchFamily="34" charset="-122"/>
                <a:ea typeface="微软雅黑" panose="020B0503020204020204" pitchFamily="34" charset="-122"/>
              </a:rPr>
              <a:t>EFFICIENCY</a:t>
            </a:r>
            <a:endParaRPr lang="zh-CN" altLang="en-US" sz="1400" b="1">
              <a:solidFill>
                <a:srgbClr val="904376"/>
              </a:solidFill>
              <a:latin typeface="微软雅黑" panose="020B0503020204020204" pitchFamily="34" charset="-122"/>
              <a:ea typeface="微软雅黑" panose="020B0503020204020204" pitchFamily="34" charset="-122"/>
            </a:endParaRPr>
          </a:p>
        </p:txBody>
      </p:sp>
      <p:grpSp>
        <p:nvGrpSpPr>
          <p:cNvPr id="239" name="Group 1136"/>
          <p:cNvGrpSpPr>
            <a:grpSpLocks noChangeAspect="1"/>
          </p:cNvGrpSpPr>
          <p:nvPr/>
        </p:nvGrpSpPr>
        <p:grpSpPr>
          <a:xfrm>
            <a:off x="10659465" y="1348245"/>
            <a:ext cx="244256" cy="294841"/>
            <a:chOff x="2712" y="795"/>
            <a:chExt cx="2255" cy="2722"/>
          </a:xfrm>
          <a:solidFill>
            <a:srgbClr val="4D677B"/>
          </a:solidFill>
        </p:grpSpPr>
        <p:sp>
          <p:nvSpPr>
            <p:cNvPr id="240" name="Freeform 1138"/>
            <p:cNvSpPr/>
            <p:nvPr/>
          </p:nvSpPr>
          <p:spPr bwMode="auto">
            <a:xfrm>
              <a:off x="3897" y="2545"/>
              <a:ext cx="148" cy="243"/>
            </a:xfrm>
            <a:custGeom>
              <a:avLst/>
              <a:gdLst>
                <a:gd name="T0" fmla="*/ 0 w 298"/>
                <a:gd name="T1" fmla="*/ 0 h 487"/>
                <a:gd name="T2" fmla="*/ 63 w 298"/>
                <a:gd name="T3" fmla="*/ 17 h 487"/>
                <a:gd name="T4" fmla="*/ 124 w 298"/>
                <a:gd name="T5" fmla="*/ 38 h 487"/>
                <a:gd name="T6" fmla="*/ 184 w 298"/>
                <a:gd name="T7" fmla="*/ 65 h 487"/>
                <a:gd name="T8" fmla="*/ 210 w 298"/>
                <a:gd name="T9" fmla="*/ 80 h 487"/>
                <a:gd name="T10" fmla="*/ 235 w 298"/>
                <a:gd name="T11" fmla="*/ 96 h 487"/>
                <a:gd name="T12" fmla="*/ 257 w 298"/>
                <a:gd name="T13" fmla="*/ 118 h 487"/>
                <a:gd name="T14" fmla="*/ 273 w 298"/>
                <a:gd name="T15" fmla="*/ 139 h 487"/>
                <a:gd name="T16" fmla="*/ 285 w 298"/>
                <a:gd name="T17" fmla="*/ 164 h 487"/>
                <a:gd name="T18" fmla="*/ 293 w 298"/>
                <a:gd name="T19" fmla="*/ 191 h 487"/>
                <a:gd name="T20" fmla="*/ 298 w 298"/>
                <a:gd name="T21" fmla="*/ 229 h 487"/>
                <a:gd name="T22" fmla="*/ 296 w 298"/>
                <a:gd name="T23" fmla="*/ 268 h 487"/>
                <a:gd name="T24" fmla="*/ 288 w 298"/>
                <a:gd name="T25" fmla="*/ 306 h 487"/>
                <a:gd name="T26" fmla="*/ 271 w 298"/>
                <a:gd name="T27" fmla="*/ 343 h 487"/>
                <a:gd name="T28" fmla="*/ 250 w 298"/>
                <a:gd name="T29" fmla="*/ 376 h 487"/>
                <a:gd name="T30" fmla="*/ 222 w 298"/>
                <a:gd name="T31" fmla="*/ 404 h 487"/>
                <a:gd name="T32" fmla="*/ 189 w 298"/>
                <a:gd name="T33" fmla="*/ 427 h 487"/>
                <a:gd name="T34" fmla="*/ 154 w 298"/>
                <a:gd name="T35" fmla="*/ 445 h 487"/>
                <a:gd name="T36" fmla="*/ 116 w 298"/>
                <a:gd name="T37" fmla="*/ 460 h 487"/>
                <a:gd name="T38" fmla="*/ 78 w 298"/>
                <a:gd name="T39" fmla="*/ 472 h 487"/>
                <a:gd name="T40" fmla="*/ 38 w 298"/>
                <a:gd name="T41" fmla="*/ 480 h 487"/>
                <a:gd name="T42" fmla="*/ 0 w 298"/>
                <a:gd name="T43" fmla="*/ 487 h 487"/>
                <a:gd name="T44" fmla="*/ 0 w 298"/>
                <a:gd name="T45" fmla="*/ 0 h 4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298" h="487">
                  <a:moveTo>
                    <a:pt x="0" y="0"/>
                  </a:moveTo>
                  <a:lnTo>
                    <a:pt x="63" y="17"/>
                  </a:lnTo>
                  <a:lnTo>
                    <a:pt x="124" y="38"/>
                  </a:lnTo>
                  <a:lnTo>
                    <a:pt x="184" y="65"/>
                  </a:lnTo>
                  <a:lnTo>
                    <a:pt x="210" y="80"/>
                  </a:lnTo>
                  <a:lnTo>
                    <a:pt x="235" y="96"/>
                  </a:lnTo>
                  <a:lnTo>
                    <a:pt x="257" y="118"/>
                  </a:lnTo>
                  <a:lnTo>
                    <a:pt x="273" y="139"/>
                  </a:lnTo>
                  <a:lnTo>
                    <a:pt x="285" y="164"/>
                  </a:lnTo>
                  <a:lnTo>
                    <a:pt x="293" y="191"/>
                  </a:lnTo>
                  <a:lnTo>
                    <a:pt x="298" y="229"/>
                  </a:lnTo>
                  <a:lnTo>
                    <a:pt x="296" y="268"/>
                  </a:lnTo>
                  <a:lnTo>
                    <a:pt x="288" y="306"/>
                  </a:lnTo>
                  <a:lnTo>
                    <a:pt x="271" y="343"/>
                  </a:lnTo>
                  <a:lnTo>
                    <a:pt x="250" y="376"/>
                  </a:lnTo>
                  <a:lnTo>
                    <a:pt x="222" y="404"/>
                  </a:lnTo>
                  <a:lnTo>
                    <a:pt x="189" y="427"/>
                  </a:lnTo>
                  <a:lnTo>
                    <a:pt x="154" y="445"/>
                  </a:lnTo>
                  <a:lnTo>
                    <a:pt x="116" y="460"/>
                  </a:lnTo>
                  <a:lnTo>
                    <a:pt x="78" y="472"/>
                  </a:lnTo>
                  <a:lnTo>
                    <a:pt x="38" y="480"/>
                  </a:lnTo>
                  <a:lnTo>
                    <a:pt x="0" y="487"/>
                  </a:lnTo>
                  <a:lnTo>
                    <a:pt x="0" y="0"/>
                  </a:lnTo>
                  <a:close/>
                </a:path>
              </a:pathLst>
            </a:custGeom>
            <a:grpFill/>
            <a:ln w="0">
              <a:noFill/>
              <a:prstDash val="solid"/>
              <a:round/>
            </a:ln>
          </p:spPr>
          <p:txBody>
            <a:bodyPr vert="horz" wrap="square" lIns="91440" tIns="45720" rIns="91440" bIns="45720" numCol="1" anchor="t" anchorCtr="0" compatLnSpc="1"/>
            <a:lstStyle/>
            <a:p>
              <a:endParaRPr lang="en-US">
                <a:latin typeface="微软雅黑" panose="020B0503020204020204" pitchFamily="34" charset="-122"/>
                <a:ea typeface="微软雅黑" panose="020B0503020204020204" pitchFamily="34" charset="-122"/>
              </a:endParaRPr>
            </a:p>
          </p:txBody>
        </p:sp>
        <p:sp>
          <p:nvSpPr>
            <p:cNvPr id="241" name="Freeform 1139"/>
            <p:cNvSpPr/>
            <p:nvPr/>
          </p:nvSpPr>
          <p:spPr bwMode="auto">
            <a:xfrm>
              <a:off x="3641" y="2153"/>
              <a:ext cx="122" cy="221"/>
            </a:xfrm>
            <a:custGeom>
              <a:avLst/>
              <a:gdLst>
                <a:gd name="T0" fmla="*/ 243 w 243"/>
                <a:gd name="T1" fmla="*/ 0 h 442"/>
                <a:gd name="T2" fmla="*/ 243 w 243"/>
                <a:gd name="T3" fmla="*/ 442 h 442"/>
                <a:gd name="T4" fmla="*/ 199 w 243"/>
                <a:gd name="T5" fmla="*/ 427 h 442"/>
                <a:gd name="T6" fmla="*/ 157 w 243"/>
                <a:gd name="T7" fmla="*/ 412 h 442"/>
                <a:gd name="T8" fmla="*/ 113 w 243"/>
                <a:gd name="T9" fmla="*/ 390 h 442"/>
                <a:gd name="T10" fmla="*/ 70 w 243"/>
                <a:gd name="T11" fmla="*/ 365 h 442"/>
                <a:gd name="T12" fmla="*/ 47 w 243"/>
                <a:gd name="T13" fmla="*/ 347 h 442"/>
                <a:gd name="T14" fmla="*/ 27 w 243"/>
                <a:gd name="T15" fmla="*/ 327 h 442"/>
                <a:gd name="T16" fmla="*/ 12 w 243"/>
                <a:gd name="T17" fmla="*/ 301 h 442"/>
                <a:gd name="T18" fmla="*/ 4 w 243"/>
                <a:gd name="T19" fmla="*/ 271 h 442"/>
                <a:gd name="T20" fmla="*/ 0 w 243"/>
                <a:gd name="T21" fmla="*/ 238 h 442"/>
                <a:gd name="T22" fmla="*/ 0 w 243"/>
                <a:gd name="T23" fmla="*/ 207 h 442"/>
                <a:gd name="T24" fmla="*/ 7 w 243"/>
                <a:gd name="T25" fmla="*/ 177 h 442"/>
                <a:gd name="T26" fmla="*/ 17 w 243"/>
                <a:gd name="T27" fmla="*/ 147 h 442"/>
                <a:gd name="T28" fmla="*/ 33 w 243"/>
                <a:gd name="T29" fmla="*/ 121 h 442"/>
                <a:gd name="T30" fmla="*/ 58 w 243"/>
                <a:gd name="T31" fmla="*/ 89 h 442"/>
                <a:gd name="T32" fmla="*/ 91 w 243"/>
                <a:gd name="T33" fmla="*/ 63 h 442"/>
                <a:gd name="T34" fmla="*/ 126 w 243"/>
                <a:gd name="T35" fmla="*/ 41 h 442"/>
                <a:gd name="T36" fmla="*/ 164 w 243"/>
                <a:gd name="T37" fmla="*/ 23 h 442"/>
                <a:gd name="T38" fmla="*/ 204 w 243"/>
                <a:gd name="T39" fmla="*/ 10 h 442"/>
                <a:gd name="T40" fmla="*/ 243 w 243"/>
                <a:gd name="T41" fmla="*/ 0 h 4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43" h="442">
                  <a:moveTo>
                    <a:pt x="243" y="0"/>
                  </a:moveTo>
                  <a:lnTo>
                    <a:pt x="243" y="442"/>
                  </a:lnTo>
                  <a:lnTo>
                    <a:pt x="199" y="427"/>
                  </a:lnTo>
                  <a:lnTo>
                    <a:pt x="157" y="412"/>
                  </a:lnTo>
                  <a:lnTo>
                    <a:pt x="113" y="390"/>
                  </a:lnTo>
                  <a:lnTo>
                    <a:pt x="70" y="365"/>
                  </a:lnTo>
                  <a:lnTo>
                    <a:pt x="47" y="347"/>
                  </a:lnTo>
                  <a:lnTo>
                    <a:pt x="27" y="327"/>
                  </a:lnTo>
                  <a:lnTo>
                    <a:pt x="12" y="301"/>
                  </a:lnTo>
                  <a:lnTo>
                    <a:pt x="4" y="271"/>
                  </a:lnTo>
                  <a:lnTo>
                    <a:pt x="0" y="238"/>
                  </a:lnTo>
                  <a:lnTo>
                    <a:pt x="0" y="207"/>
                  </a:lnTo>
                  <a:lnTo>
                    <a:pt x="7" y="177"/>
                  </a:lnTo>
                  <a:lnTo>
                    <a:pt x="17" y="147"/>
                  </a:lnTo>
                  <a:lnTo>
                    <a:pt x="33" y="121"/>
                  </a:lnTo>
                  <a:lnTo>
                    <a:pt x="58" y="89"/>
                  </a:lnTo>
                  <a:lnTo>
                    <a:pt x="91" y="63"/>
                  </a:lnTo>
                  <a:lnTo>
                    <a:pt x="126" y="41"/>
                  </a:lnTo>
                  <a:lnTo>
                    <a:pt x="164" y="23"/>
                  </a:lnTo>
                  <a:lnTo>
                    <a:pt x="204" y="10"/>
                  </a:lnTo>
                  <a:lnTo>
                    <a:pt x="243" y="0"/>
                  </a:lnTo>
                  <a:close/>
                </a:path>
              </a:pathLst>
            </a:custGeom>
            <a:grpFill/>
            <a:ln w="0">
              <a:noFill/>
              <a:prstDash val="solid"/>
              <a:round/>
            </a:ln>
          </p:spPr>
          <p:txBody>
            <a:bodyPr vert="horz" wrap="square" lIns="91440" tIns="45720" rIns="91440" bIns="45720" numCol="1" anchor="t" anchorCtr="0" compatLnSpc="1"/>
            <a:lstStyle/>
            <a:p>
              <a:endParaRPr lang="en-US">
                <a:latin typeface="微软雅黑" panose="020B0503020204020204" pitchFamily="34" charset="-122"/>
                <a:ea typeface="微软雅黑" panose="020B0503020204020204" pitchFamily="34" charset="-122"/>
              </a:endParaRPr>
            </a:p>
          </p:txBody>
        </p:sp>
        <p:sp>
          <p:nvSpPr>
            <p:cNvPr id="242" name="Freeform 1140"/>
            <p:cNvSpPr>
              <a:spLocks noEditPoints="1"/>
            </p:cNvSpPr>
            <p:nvPr/>
          </p:nvSpPr>
          <p:spPr bwMode="auto">
            <a:xfrm>
              <a:off x="2712" y="795"/>
              <a:ext cx="2255" cy="2722"/>
            </a:xfrm>
            <a:custGeom>
              <a:avLst/>
              <a:gdLst>
                <a:gd name="T0" fmla="*/ 2105 w 4510"/>
                <a:gd name="T1" fmla="*/ 2268 h 5443"/>
                <a:gd name="T2" fmla="*/ 1792 w 4510"/>
                <a:gd name="T3" fmla="*/ 2563 h 5443"/>
                <a:gd name="T4" fmla="*/ 1592 w 4510"/>
                <a:gd name="T5" fmla="*/ 2900 h 5443"/>
                <a:gd name="T6" fmla="*/ 1683 w 4510"/>
                <a:gd name="T7" fmla="*/ 3220 h 5443"/>
                <a:gd name="T8" fmla="*/ 2040 w 4510"/>
                <a:gd name="T9" fmla="*/ 3420 h 5443"/>
                <a:gd name="T10" fmla="*/ 1898 w 4510"/>
                <a:gd name="T11" fmla="*/ 3837 h 5443"/>
                <a:gd name="T12" fmla="*/ 1781 w 4510"/>
                <a:gd name="T13" fmla="*/ 3635 h 5443"/>
                <a:gd name="T14" fmla="*/ 1592 w 4510"/>
                <a:gd name="T15" fmla="*/ 3688 h 5443"/>
                <a:gd name="T16" fmla="*/ 1632 w 4510"/>
                <a:gd name="T17" fmla="*/ 3916 h 5443"/>
                <a:gd name="T18" fmla="*/ 1971 w 4510"/>
                <a:gd name="T19" fmla="*/ 4206 h 5443"/>
                <a:gd name="T20" fmla="*/ 2153 w 4510"/>
                <a:gd name="T21" fmla="*/ 4502 h 5443"/>
                <a:gd name="T22" fmla="*/ 2343 w 4510"/>
                <a:gd name="T23" fmla="*/ 4476 h 5443"/>
                <a:gd name="T24" fmla="*/ 2568 w 4510"/>
                <a:gd name="T25" fmla="*/ 4214 h 5443"/>
                <a:gd name="T26" fmla="*/ 2900 w 4510"/>
                <a:gd name="T27" fmla="*/ 3920 h 5443"/>
                <a:gd name="T28" fmla="*/ 2877 w 4510"/>
                <a:gd name="T29" fmla="*/ 3511 h 5443"/>
                <a:gd name="T30" fmla="*/ 2887 w 4510"/>
                <a:gd name="T31" fmla="*/ 3529 h 5443"/>
                <a:gd name="T32" fmla="*/ 2869 w 4510"/>
                <a:gd name="T33" fmla="*/ 3496 h 5443"/>
                <a:gd name="T34" fmla="*/ 2870 w 4510"/>
                <a:gd name="T35" fmla="*/ 3498 h 5443"/>
                <a:gd name="T36" fmla="*/ 2735 w 4510"/>
                <a:gd name="T37" fmla="*/ 3362 h 5443"/>
                <a:gd name="T38" fmla="*/ 2369 w 4510"/>
                <a:gd name="T39" fmla="*/ 2715 h 5443"/>
                <a:gd name="T40" fmla="*/ 2627 w 4510"/>
                <a:gd name="T41" fmla="*/ 2874 h 5443"/>
                <a:gd name="T42" fmla="*/ 2740 w 4510"/>
                <a:gd name="T43" fmla="*/ 3021 h 5443"/>
                <a:gd name="T44" fmla="*/ 2907 w 4510"/>
                <a:gd name="T45" fmla="*/ 2925 h 5443"/>
                <a:gd name="T46" fmla="*/ 2812 w 4510"/>
                <a:gd name="T47" fmla="*/ 2669 h 5443"/>
                <a:gd name="T48" fmla="*/ 2421 w 4510"/>
                <a:gd name="T49" fmla="*/ 2452 h 5443"/>
                <a:gd name="T50" fmla="*/ 2292 w 4510"/>
                <a:gd name="T51" fmla="*/ 2176 h 5443"/>
                <a:gd name="T52" fmla="*/ 1528 w 4510"/>
                <a:gd name="T53" fmla="*/ 40 h 5443"/>
                <a:gd name="T54" fmla="*/ 1891 w 4510"/>
                <a:gd name="T55" fmla="*/ 185 h 5443"/>
                <a:gd name="T56" fmla="*/ 2263 w 4510"/>
                <a:gd name="T57" fmla="*/ 174 h 5443"/>
                <a:gd name="T58" fmla="*/ 2721 w 4510"/>
                <a:gd name="T59" fmla="*/ 50 h 5443"/>
                <a:gd name="T60" fmla="*/ 3079 w 4510"/>
                <a:gd name="T61" fmla="*/ 26 h 5443"/>
                <a:gd name="T62" fmla="*/ 3093 w 4510"/>
                <a:gd name="T63" fmla="*/ 260 h 5443"/>
                <a:gd name="T64" fmla="*/ 2931 w 4510"/>
                <a:gd name="T65" fmla="*/ 672 h 5443"/>
                <a:gd name="T66" fmla="*/ 2640 w 4510"/>
                <a:gd name="T67" fmla="*/ 1089 h 5443"/>
                <a:gd name="T68" fmla="*/ 2878 w 4510"/>
                <a:gd name="T69" fmla="*/ 1367 h 5443"/>
                <a:gd name="T70" fmla="*/ 3356 w 4510"/>
                <a:gd name="T71" fmla="*/ 1755 h 5443"/>
                <a:gd name="T72" fmla="*/ 3803 w 4510"/>
                <a:gd name="T73" fmla="*/ 2262 h 5443"/>
                <a:gd name="T74" fmla="*/ 4171 w 4510"/>
                <a:gd name="T75" fmla="*/ 2843 h 5443"/>
                <a:gd name="T76" fmla="*/ 4423 w 4510"/>
                <a:gd name="T77" fmla="*/ 3453 h 5443"/>
                <a:gd name="T78" fmla="*/ 4510 w 4510"/>
                <a:gd name="T79" fmla="*/ 4050 h 5443"/>
                <a:gd name="T80" fmla="*/ 4393 w 4510"/>
                <a:gd name="T81" fmla="*/ 4591 h 5443"/>
                <a:gd name="T82" fmla="*/ 4026 w 4510"/>
                <a:gd name="T83" fmla="*/ 5033 h 5443"/>
                <a:gd name="T84" fmla="*/ 3366 w 4510"/>
                <a:gd name="T85" fmla="*/ 5333 h 5443"/>
                <a:gd name="T86" fmla="*/ 2369 w 4510"/>
                <a:gd name="T87" fmla="*/ 5443 h 5443"/>
                <a:gd name="T88" fmla="*/ 1255 w 4510"/>
                <a:gd name="T89" fmla="*/ 5341 h 5443"/>
                <a:gd name="T90" fmla="*/ 536 w 4510"/>
                <a:gd name="T91" fmla="*/ 5038 h 5443"/>
                <a:gd name="T92" fmla="*/ 134 w 4510"/>
                <a:gd name="T93" fmla="*/ 4578 h 5443"/>
                <a:gd name="T94" fmla="*/ 0 w 4510"/>
                <a:gd name="T95" fmla="*/ 4011 h 5443"/>
                <a:gd name="T96" fmla="*/ 86 w 4510"/>
                <a:gd name="T97" fmla="*/ 3385 h 5443"/>
                <a:gd name="T98" fmla="*/ 341 w 4510"/>
                <a:gd name="T99" fmla="*/ 2750 h 5443"/>
                <a:gd name="T100" fmla="*/ 718 w 4510"/>
                <a:gd name="T101" fmla="*/ 2156 h 5443"/>
                <a:gd name="T102" fmla="*/ 1166 w 4510"/>
                <a:gd name="T103" fmla="*/ 1651 h 5443"/>
                <a:gd name="T104" fmla="*/ 1635 w 4510"/>
                <a:gd name="T105" fmla="*/ 1286 h 5443"/>
                <a:gd name="T106" fmla="*/ 1476 w 4510"/>
                <a:gd name="T107" fmla="*/ 953 h 5443"/>
                <a:gd name="T108" fmla="*/ 1209 w 4510"/>
                <a:gd name="T109" fmla="*/ 505 h 5443"/>
                <a:gd name="T110" fmla="*/ 1161 w 4510"/>
                <a:gd name="T111" fmla="*/ 134 h 54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4510" h="5443">
                  <a:moveTo>
                    <a:pt x="2230" y="2164"/>
                  </a:moveTo>
                  <a:lnTo>
                    <a:pt x="2201" y="2167"/>
                  </a:lnTo>
                  <a:lnTo>
                    <a:pt x="2173" y="2179"/>
                  </a:lnTo>
                  <a:lnTo>
                    <a:pt x="2146" y="2197"/>
                  </a:lnTo>
                  <a:lnTo>
                    <a:pt x="2128" y="2219"/>
                  </a:lnTo>
                  <a:lnTo>
                    <a:pt x="2113" y="2242"/>
                  </a:lnTo>
                  <a:lnTo>
                    <a:pt x="2105" y="2268"/>
                  </a:lnTo>
                  <a:lnTo>
                    <a:pt x="2101" y="2297"/>
                  </a:lnTo>
                  <a:lnTo>
                    <a:pt x="2101" y="2445"/>
                  </a:lnTo>
                  <a:lnTo>
                    <a:pt x="2035" y="2457"/>
                  </a:lnTo>
                  <a:lnTo>
                    <a:pt x="1971" y="2475"/>
                  </a:lnTo>
                  <a:lnTo>
                    <a:pt x="1908" y="2498"/>
                  </a:lnTo>
                  <a:lnTo>
                    <a:pt x="1848" y="2528"/>
                  </a:lnTo>
                  <a:lnTo>
                    <a:pt x="1792" y="2563"/>
                  </a:lnTo>
                  <a:lnTo>
                    <a:pt x="1741" y="2606"/>
                  </a:lnTo>
                  <a:lnTo>
                    <a:pt x="1698" y="2651"/>
                  </a:lnTo>
                  <a:lnTo>
                    <a:pt x="1660" y="2702"/>
                  </a:lnTo>
                  <a:lnTo>
                    <a:pt x="1630" y="2756"/>
                  </a:lnTo>
                  <a:lnTo>
                    <a:pt x="1612" y="2803"/>
                  </a:lnTo>
                  <a:lnTo>
                    <a:pt x="1600" y="2851"/>
                  </a:lnTo>
                  <a:lnTo>
                    <a:pt x="1592" y="2900"/>
                  </a:lnTo>
                  <a:lnTo>
                    <a:pt x="1591" y="2950"/>
                  </a:lnTo>
                  <a:lnTo>
                    <a:pt x="1594" y="3000"/>
                  </a:lnTo>
                  <a:lnTo>
                    <a:pt x="1600" y="3048"/>
                  </a:lnTo>
                  <a:lnTo>
                    <a:pt x="1614" y="3096"/>
                  </a:lnTo>
                  <a:lnTo>
                    <a:pt x="1632" y="3142"/>
                  </a:lnTo>
                  <a:lnTo>
                    <a:pt x="1655" y="3183"/>
                  </a:lnTo>
                  <a:lnTo>
                    <a:pt x="1683" y="3220"/>
                  </a:lnTo>
                  <a:lnTo>
                    <a:pt x="1715" y="3254"/>
                  </a:lnTo>
                  <a:lnTo>
                    <a:pt x="1751" y="3284"/>
                  </a:lnTo>
                  <a:lnTo>
                    <a:pt x="1802" y="3321"/>
                  </a:lnTo>
                  <a:lnTo>
                    <a:pt x="1858" y="3352"/>
                  </a:lnTo>
                  <a:lnTo>
                    <a:pt x="1918" y="3379"/>
                  </a:lnTo>
                  <a:lnTo>
                    <a:pt x="1977" y="3400"/>
                  </a:lnTo>
                  <a:lnTo>
                    <a:pt x="2040" y="3420"/>
                  </a:lnTo>
                  <a:lnTo>
                    <a:pt x="2101" y="3436"/>
                  </a:lnTo>
                  <a:lnTo>
                    <a:pt x="2101" y="3966"/>
                  </a:lnTo>
                  <a:lnTo>
                    <a:pt x="2055" y="3951"/>
                  </a:lnTo>
                  <a:lnTo>
                    <a:pt x="2010" y="3930"/>
                  </a:lnTo>
                  <a:lnTo>
                    <a:pt x="1969" y="3905"/>
                  </a:lnTo>
                  <a:lnTo>
                    <a:pt x="1931" y="3873"/>
                  </a:lnTo>
                  <a:lnTo>
                    <a:pt x="1898" y="3837"/>
                  </a:lnTo>
                  <a:lnTo>
                    <a:pt x="1872" y="3797"/>
                  </a:lnTo>
                  <a:lnTo>
                    <a:pt x="1852" y="3754"/>
                  </a:lnTo>
                  <a:lnTo>
                    <a:pt x="1843" y="3731"/>
                  </a:lnTo>
                  <a:lnTo>
                    <a:pt x="1837" y="3708"/>
                  </a:lnTo>
                  <a:lnTo>
                    <a:pt x="1824" y="3680"/>
                  </a:lnTo>
                  <a:lnTo>
                    <a:pt x="1805" y="3655"/>
                  </a:lnTo>
                  <a:lnTo>
                    <a:pt x="1781" y="3635"/>
                  </a:lnTo>
                  <a:lnTo>
                    <a:pt x="1753" y="3622"/>
                  </a:lnTo>
                  <a:lnTo>
                    <a:pt x="1723" y="3617"/>
                  </a:lnTo>
                  <a:lnTo>
                    <a:pt x="1690" y="3617"/>
                  </a:lnTo>
                  <a:lnTo>
                    <a:pt x="1660" y="3625"/>
                  </a:lnTo>
                  <a:lnTo>
                    <a:pt x="1634" y="3640"/>
                  </a:lnTo>
                  <a:lnTo>
                    <a:pt x="1610" y="3662"/>
                  </a:lnTo>
                  <a:lnTo>
                    <a:pt x="1592" y="3688"/>
                  </a:lnTo>
                  <a:lnTo>
                    <a:pt x="1582" y="3711"/>
                  </a:lnTo>
                  <a:lnTo>
                    <a:pt x="1577" y="3738"/>
                  </a:lnTo>
                  <a:lnTo>
                    <a:pt x="1577" y="3762"/>
                  </a:lnTo>
                  <a:lnTo>
                    <a:pt x="1581" y="3786"/>
                  </a:lnTo>
                  <a:lnTo>
                    <a:pt x="1587" y="3809"/>
                  </a:lnTo>
                  <a:lnTo>
                    <a:pt x="1604" y="3857"/>
                  </a:lnTo>
                  <a:lnTo>
                    <a:pt x="1632" y="3916"/>
                  </a:lnTo>
                  <a:lnTo>
                    <a:pt x="1665" y="3973"/>
                  </a:lnTo>
                  <a:lnTo>
                    <a:pt x="1705" y="4024"/>
                  </a:lnTo>
                  <a:lnTo>
                    <a:pt x="1751" y="4070"/>
                  </a:lnTo>
                  <a:lnTo>
                    <a:pt x="1801" y="4113"/>
                  </a:lnTo>
                  <a:lnTo>
                    <a:pt x="1853" y="4148"/>
                  </a:lnTo>
                  <a:lnTo>
                    <a:pt x="1911" y="4179"/>
                  </a:lnTo>
                  <a:lnTo>
                    <a:pt x="1971" y="4206"/>
                  </a:lnTo>
                  <a:lnTo>
                    <a:pt x="2032" y="4226"/>
                  </a:lnTo>
                  <a:lnTo>
                    <a:pt x="2101" y="4241"/>
                  </a:lnTo>
                  <a:lnTo>
                    <a:pt x="2101" y="4396"/>
                  </a:lnTo>
                  <a:lnTo>
                    <a:pt x="2105" y="4428"/>
                  </a:lnTo>
                  <a:lnTo>
                    <a:pt x="2115" y="4456"/>
                  </a:lnTo>
                  <a:lnTo>
                    <a:pt x="2131" y="4481"/>
                  </a:lnTo>
                  <a:lnTo>
                    <a:pt x="2153" y="4502"/>
                  </a:lnTo>
                  <a:lnTo>
                    <a:pt x="2179" y="4519"/>
                  </a:lnTo>
                  <a:lnTo>
                    <a:pt x="2209" y="4528"/>
                  </a:lnTo>
                  <a:lnTo>
                    <a:pt x="2239" y="4530"/>
                  </a:lnTo>
                  <a:lnTo>
                    <a:pt x="2270" y="4525"/>
                  </a:lnTo>
                  <a:lnTo>
                    <a:pt x="2298" y="4515"/>
                  </a:lnTo>
                  <a:lnTo>
                    <a:pt x="2323" y="4497"/>
                  </a:lnTo>
                  <a:lnTo>
                    <a:pt x="2343" y="4476"/>
                  </a:lnTo>
                  <a:lnTo>
                    <a:pt x="2356" y="4452"/>
                  </a:lnTo>
                  <a:lnTo>
                    <a:pt x="2366" y="4424"/>
                  </a:lnTo>
                  <a:lnTo>
                    <a:pt x="2369" y="4396"/>
                  </a:lnTo>
                  <a:lnTo>
                    <a:pt x="2369" y="4254"/>
                  </a:lnTo>
                  <a:lnTo>
                    <a:pt x="2435" y="4246"/>
                  </a:lnTo>
                  <a:lnTo>
                    <a:pt x="2503" y="4234"/>
                  </a:lnTo>
                  <a:lnTo>
                    <a:pt x="2568" y="4214"/>
                  </a:lnTo>
                  <a:lnTo>
                    <a:pt x="2630" y="4189"/>
                  </a:lnTo>
                  <a:lnTo>
                    <a:pt x="2690" y="4160"/>
                  </a:lnTo>
                  <a:lnTo>
                    <a:pt x="2746" y="4120"/>
                  </a:lnTo>
                  <a:lnTo>
                    <a:pt x="2794" y="4078"/>
                  </a:lnTo>
                  <a:lnTo>
                    <a:pt x="2837" y="4030"/>
                  </a:lnTo>
                  <a:lnTo>
                    <a:pt x="2872" y="3978"/>
                  </a:lnTo>
                  <a:lnTo>
                    <a:pt x="2900" y="3920"/>
                  </a:lnTo>
                  <a:lnTo>
                    <a:pt x="2920" y="3858"/>
                  </a:lnTo>
                  <a:lnTo>
                    <a:pt x="2931" y="3796"/>
                  </a:lnTo>
                  <a:lnTo>
                    <a:pt x="2935" y="3738"/>
                  </a:lnTo>
                  <a:lnTo>
                    <a:pt x="2930" y="3678"/>
                  </a:lnTo>
                  <a:lnTo>
                    <a:pt x="2920" y="3620"/>
                  </a:lnTo>
                  <a:lnTo>
                    <a:pt x="2902" y="3564"/>
                  </a:lnTo>
                  <a:lnTo>
                    <a:pt x="2877" y="3511"/>
                  </a:lnTo>
                  <a:lnTo>
                    <a:pt x="2878" y="3514"/>
                  </a:lnTo>
                  <a:lnTo>
                    <a:pt x="2882" y="3518"/>
                  </a:lnTo>
                  <a:lnTo>
                    <a:pt x="2883" y="3521"/>
                  </a:lnTo>
                  <a:lnTo>
                    <a:pt x="2885" y="3524"/>
                  </a:lnTo>
                  <a:lnTo>
                    <a:pt x="2887" y="3527"/>
                  </a:lnTo>
                  <a:lnTo>
                    <a:pt x="2887" y="3527"/>
                  </a:lnTo>
                  <a:lnTo>
                    <a:pt x="2887" y="3529"/>
                  </a:lnTo>
                  <a:lnTo>
                    <a:pt x="2887" y="3527"/>
                  </a:lnTo>
                  <a:lnTo>
                    <a:pt x="2885" y="3526"/>
                  </a:lnTo>
                  <a:lnTo>
                    <a:pt x="2883" y="3523"/>
                  </a:lnTo>
                  <a:lnTo>
                    <a:pt x="2880" y="3516"/>
                  </a:lnTo>
                  <a:lnTo>
                    <a:pt x="2877" y="3509"/>
                  </a:lnTo>
                  <a:lnTo>
                    <a:pt x="2872" y="3503"/>
                  </a:lnTo>
                  <a:lnTo>
                    <a:pt x="2869" y="3496"/>
                  </a:lnTo>
                  <a:lnTo>
                    <a:pt x="2867" y="3493"/>
                  </a:lnTo>
                  <a:lnTo>
                    <a:pt x="2865" y="3491"/>
                  </a:lnTo>
                  <a:lnTo>
                    <a:pt x="2865" y="3489"/>
                  </a:lnTo>
                  <a:lnTo>
                    <a:pt x="2865" y="3491"/>
                  </a:lnTo>
                  <a:lnTo>
                    <a:pt x="2867" y="3491"/>
                  </a:lnTo>
                  <a:lnTo>
                    <a:pt x="2869" y="3494"/>
                  </a:lnTo>
                  <a:lnTo>
                    <a:pt x="2870" y="3498"/>
                  </a:lnTo>
                  <a:lnTo>
                    <a:pt x="2872" y="3501"/>
                  </a:lnTo>
                  <a:lnTo>
                    <a:pt x="2874" y="3504"/>
                  </a:lnTo>
                  <a:lnTo>
                    <a:pt x="2877" y="3509"/>
                  </a:lnTo>
                  <a:lnTo>
                    <a:pt x="2847" y="3466"/>
                  </a:lnTo>
                  <a:lnTo>
                    <a:pt x="2814" y="3427"/>
                  </a:lnTo>
                  <a:lnTo>
                    <a:pt x="2776" y="3392"/>
                  </a:lnTo>
                  <a:lnTo>
                    <a:pt x="2735" y="3362"/>
                  </a:lnTo>
                  <a:lnTo>
                    <a:pt x="2692" y="3334"/>
                  </a:lnTo>
                  <a:lnTo>
                    <a:pt x="2645" y="3311"/>
                  </a:lnTo>
                  <a:lnTo>
                    <a:pt x="2597" y="3291"/>
                  </a:lnTo>
                  <a:lnTo>
                    <a:pt x="2523" y="3264"/>
                  </a:lnTo>
                  <a:lnTo>
                    <a:pt x="2445" y="3241"/>
                  </a:lnTo>
                  <a:lnTo>
                    <a:pt x="2369" y="3223"/>
                  </a:lnTo>
                  <a:lnTo>
                    <a:pt x="2369" y="2715"/>
                  </a:lnTo>
                  <a:lnTo>
                    <a:pt x="2417" y="2727"/>
                  </a:lnTo>
                  <a:lnTo>
                    <a:pt x="2465" y="2742"/>
                  </a:lnTo>
                  <a:lnTo>
                    <a:pt x="2510" y="2761"/>
                  </a:lnTo>
                  <a:lnTo>
                    <a:pt x="2553" y="2788"/>
                  </a:lnTo>
                  <a:lnTo>
                    <a:pt x="2587" y="2818"/>
                  </a:lnTo>
                  <a:lnTo>
                    <a:pt x="2616" y="2854"/>
                  </a:lnTo>
                  <a:lnTo>
                    <a:pt x="2627" y="2874"/>
                  </a:lnTo>
                  <a:lnTo>
                    <a:pt x="2637" y="2895"/>
                  </a:lnTo>
                  <a:lnTo>
                    <a:pt x="2645" y="2919"/>
                  </a:lnTo>
                  <a:lnTo>
                    <a:pt x="2652" y="2940"/>
                  </a:lnTo>
                  <a:lnTo>
                    <a:pt x="2667" y="2968"/>
                  </a:lnTo>
                  <a:lnTo>
                    <a:pt x="2687" y="2991"/>
                  </a:lnTo>
                  <a:lnTo>
                    <a:pt x="2711" y="3010"/>
                  </a:lnTo>
                  <a:lnTo>
                    <a:pt x="2740" y="3021"/>
                  </a:lnTo>
                  <a:lnTo>
                    <a:pt x="2771" y="3026"/>
                  </a:lnTo>
                  <a:lnTo>
                    <a:pt x="2802" y="3025"/>
                  </a:lnTo>
                  <a:lnTo>
                    <a:pt x="2832" y="3015"/>
                  </a:lnTo>
                  <a:lnTo>
                    <a:pt x="2859" y="2998"/>
                  </a:lnTo>
                  <a:lnTo>
                    <a:pt x="2880" y="2977"/>
                  </a:lnTo>
                  <a:lnTo>
                    <a:pt x="2898" y="2948"/>
                  </a:lnTo>
                  <a:lnTo>
                    <a:pt x="2907" y="2925"/>
                  </a:lnTo>
                  <a:lnTo>
                    <a:pt x="2910" y="2899"/>
                  </a:lnTo>
                  <a:lnTo>
                    <a:pt x="2908" y="2872"/>
                  </a:lnTo>
                  <a:lnTo>
                    <a:pt x="2903" y="2849"/>
                  </a:lnTo>
                  <a:lnTo>
                    <a:pt x="2897" y="2824"/>
                  </a:lnTo>
                  <a:lnTo>
                    <a:pt x="2877" y="2776"/>
                  </a:lnTo>
                  <a:lnTo>
                    <a:pt x="2849" y="2720"/>
                  </a:lnTo>
                  <a:lnTo>
                    <a:pt x="2812" y="2669"/>
                  </a:lnTo>
                  <a:lnTo>
                    <a:pt x="2771" y="2622"/>
                  </a:lnTo>
                  <a:lnTo>
                    <a:pt x="2721" y="2579"/>
                  </a:lnTo>
                  <a:lnTo>
                    <a:pt x="2667" y="2541"/>
                  </a:lnTo>
                  <a:lnTo>
                    <a:pt x="2609" y="2512"/>
                  </a:lnTo>
                  <a:lnTo>
                    <a:pt x="2548" y="2487"/>
                  </a:lnTo>
                  <a:lnTo>
                    <a:pt x="2485" y="2467"/>
                  </a:lnTo>
                  <a:lnTo>
                    <a:pt x="2421" y="2452"/>
                  </a:lnTo>
                  <a:lnTo>
                    <a:pt x="2369" y="2444"/>
                  </a:lnTo>
                  <a:lnTo>
                    <a:pt x="2369" y="2297"/>
                  </a:lnTo>
                  <a:lnTo>
                    <a:pt x="2366" y="2267"/>
                  </a:lnTo>
                  <a:lnTo>
                    <a:pt x="2354" y="2239"/>
                  </a:lnTo>
                  <a:lnTo>
                    <a:pt x="2338" y="2212"/>
                  </a:lnTo>
                  <a:lnTo>
                    <a:pt x="2316" y="2192"/>
                  </a:lnTo>
                  <a:lnTo>
                    <a:pt x="2292" y="2176"/>
                  </a:lnTo>
                  <a:lnTo>
                    <a:pt x="2262" y="2166"/>
                  </a:lnTo>
                  <a:lnTo>
                    <a:pt x="2230" y="2164"/>
                  </a:lnTo>
                  <a:close/>
                  <a:moveTo>
                    <a:pt x="1346" y="0"/>
                  </a:moveTo>
                  <a:lnTo>
                    <a:pt x="1389" y="2"/>
                  </a:lnTo>
                  <a:lnTo>
                    <a:pt x="1433" y="10"/>
                  </a:lnTo>
                  <a:lnTo>
                    <a:pt x="1480" y="23"/>
                  </a:lnTo>
                  <a:lnTo>
                    <a:pt x="1528" y="40"/>
                  </a:lnTo>
                  <a:lnTo>
                    <a:pt x="1577" y="58"/>
                  </a:lnTo>
                  <a:lnTo>
                    <a:pt x="1627" y="79"/>
                  </a:lnTo>
                  <a:lnTo>
                    <a:pt x="1680" y="103"/>
                  </a:lnTo>
                  <a:lnTo>
                    <a:pt x="1731" y="126"/>
                  </a:lnTo>
                  <a:lnTo>
                    <a:pt x="1784" y="147"/>
                  </a:lnTo>
                  <a:lnTo>
                    <a:pt x="1837" y="167"/>
                  </a:lnTo>
                  <a:lnTo>
                    <a:pt x="1891" y="185"/>
                  </a:lnTo>
                  <a:lnTo>
                    <a:pt x="1944" y="199"/>
                  </a:lnTo>
                  <a:lnTo>
                    <a:pt x="1999" y="207"/>
                  </a:lnTo>
                  <a:lnTo>
                    <a:pt x="2052" y="212"/>
                  </a:lnTo>
                  <a:lnTo>
                    <a:pt x="2106" y="208"/>
                  </a:lnTo>
                  <a:lnTo>
                    <a:pt x="2153" y="200"/>
                  </a:lnTo>
                  <a:lnTo>
                    <a:pt x="2206" y="189"/>
                  </a:lnTo>
                  <a:lnTo>
                    <a:pt x="2263" y="174"/>
                  </a:lnTo>
                  <a:lnTo>
                    <a:pt x="2323" y="157"/>
                  </a:lnTo>
                  <a:lnTo>
                    <a:pt x="2387" y="139"/>
                  </a:lnTo>
                  <a:lnTo>
                    <a:pt x="2452" y="121"/>
                  </a:lnTo>
                  <a:lnTo>
                    <a:pt x="2520" y="103"/>
                  </a:lnTo>
                  <a:lnTo>
                    <a:pt x="2587" y="83"/>
                  </a:lnTo>
                  <a:lnTo>
                    <a:pt x="2655" y="66"/>
                  </a:lnTo>
                  <a:lnTo>
                    <a:pt x="2721" y="50"/>
                  </a:lnTo>
                  <a:lnTo>
                    <a:pt x="2786" y="35"/>
                  </a:lnTo>
                  <a:lnTo>
                    <a:pt x="2849" y="25"/>
                  </a:lnTo>
                  <a:lnTo>
                    <a:pt x="2908" y="17"/>
                  </a:lnTo>
                  <a:lnTo>
                    <a:pt x="2964" y="13"/>
                  </a:lnTo>
                  <a:lnTo>
                    <a:pt x="3016" y="13"/>
                  </a:lnTo>
                  <a:lnTo>
                    <a:pt x="3060" y="18"/>
                  </a:lnTo>
                  <a:lnTo>
                    <a:pt x="3079" y="26"/>
                  </a:lnTo>
                  <a:lnTo>
                    <a:pt x="3093" y="43"/>
                  </a:lnTo>
                  <a:lnTo>
                    <a:pt x="3103" y="65"/>
                  </a:lnTo>
                  <a:lnTo>
                    <a:pt x="3110" y="93"/>
                  </a:lnTo>
                  <a:lnTo>
                    <a:pt x="3112" y="127"/>
                  </a:lnTo>
                  <a:lnTo>
                    <a:pt x="3108" y="167"/>
                  </a:lnTo>
                  <a:lnTo>
                    <a:pt x="3103" y="210"/>
                  </a:lnTo>
                  <a:lnTo>
                    <a:pt x="3093" y="260"/>
                  </a:lnTo>
                  <a:lnTo>
                    <a:pt x="3080" y="311"/>
                  </a:lnTo>
                  <a:lnTo>
                    <a:pt x="3062" y="366"/>
                  </a:lnTo>
                  <a:lnTo>
                    <a:pt x="3042" y="424"/>
                  </a:lnTo>
                  <a:lnTo>
                    <a:pt x="3019" y="485"/>
                  </a:lnTo>
                  <a:lnTo>
                    <a:pt x="2993" y="546"/>
                  </a:lnTo>
                  <a:lnTo>
                    <a:pt x="2963" y="609"/>
                  </a:lnTo>
                  <a:lnTo>
                    <a:pt x="2931" y="672"/>
                  </a:lnTo>
                  <a:lnTo>
                    <a:pt x="2897" y="736"/>
                  </a:lnTo>
                  <a:lnTo>
                    <a:pt x="2860" y="799"/>
                  </a:lnTo>
                  <a:lnTo>
                    <a:pt x="2821" y="860"/>
                  </a:lnTo>
                  <a:lnTo>
                    <a:pt x="2778" y="922"/>
                  </a:lnTo>
                  <a:lnTo>
                    <a:pt x="2735" y="979"/>
                  </a:lnTo>
                  <a:lnTo>
                    <a:pt x="2688" y="1036"/>
                  </a:lnTo>
                  <a:lnTo>
                    <a:pt x="2640" y="1089"/>
                  </a:lnTo>
                  <a:lnTo>
                    <a:pt x="2591" y="1138"/>
                  </a:lnTo>
                  <a:lnTo>
                    <a:pt x="2540" y="1185"/>
                  </a:lnTo>
                  <a:lnTo>
                    <a:pt x="2606" y="1214"/>
                  </a:lnTo>
                  <a:lnTo>
                    <a:pt x="2673" y="1246"/>
                  </a:lnTo>
                  <a:lnTo>
                    <a:pt x="2741" y="1284"/>
                  </a:lnTo>
                  <a:lnTo>
                    <a:pt x="2809" y="1324"/>
                  </a:lnTo>
                  <a:lnTo>
                    <a:pt x="2878" y="1367"/>
                  </a:lnTo>
                  <a:lnTo>
                    <a:pt x="2946" y="1413"/>
                  </a:lnTo>
                  <a:lnTo>
                    <a:pt x="3016" y="1463"/>
                  </a:lnTo>
                  <a:lnTo>
                    <a:pt x="3084" y="1516"/>
                  </a:lnTo>
                  <a:lnTo>
                    <a:pt x="3153" y="1572"/>
                  </a:lnTo>
                  <a:lnTo>
                    <a:pt x="3221" y="1631"/>
                  </a:lnTo>
                  <a:lnTo>
                    <a:pt x="3289" y="1693"/>
                  </a:lnTo>
                  <a:lnTo>
                    <a:pt x="3356" y="1755"/>
                  </a:lnTo>
                  <a:lnTo>
                    <a:pt x="3422" y="1822"/>
                  </a:lnTo>
                  <a:lnTo>
                    <a:pt x="3489" y="1891"/>
                  </a:lnTo>
                  <a:lnTo>
                    <a:pt x="3553" y="1961"/>
                  </a:lnTo>
                  <a:lnTo>
                    <a:pt x="3618" y="2033"/>
                  </a:lnTo>
                  <a:lnTo>
                    <a:pt x="3680" y="2108"/>
                  </a:lnTo>
                  <a:lnTo>
                    <a:pt x="3742" y="2184"/>
                  </a:lnTo>
                  <a:lnTo>
                    <a:pt x="3803" y="2262"/>
                  </a:lnTo>
                  <a:lnTo>
                    <a:pt x="3861" y="2341"/>
                  </a:lnTo>
                  <a:lnTo>
                    <a:pt x="3917" y="2422"/>
                  </a:lnTo>
                  <a:lnTo>
                    <a:pt x="3973" y="2505"/>
                  </a:lnTo>
                  <a:lnTo>
                    <a:pt x="4026" y="2588"/>
                  </a:lnTo>
                  <a:lnTo>
                    <a:pt x="4077" y="2672"/>
                  </a:lnTo>
                  <a:lnTo>
                    <a:pt x="4125" y="2756"/>
                  </a:lnTo>
                  <a:lnTo>
                    <a:pt x="4171" y="2843"/>
                  </a:lnTo>
                  <a:lnTo>
                    <a:pt x="4216" y="2929"/>
                  </a:lnTo>
                  <a:lnTo>
                    <a:pt x="4257" y="3016"/>
                  </a:lnTo>
                  <a:lnTo>
                    <a:pt x="4297" y="3102"/>
                  </a:lnTo>
                  <a:lnTo>
                    <a:pt x="4333" y="3190"/>
                  </a:lnTo>
                  <a:lnTo>
                    <a:pt x="4367" y="3278"/>
                  </a:lnTo>
                  <a:lnTo>
                    <a:pt x="4396" y="3365"/>
                  </a:lnTo>
                  <a:lnTo>
                    <a:pt x="4423" y="3453"/>
                  </a:lnTo>
                  <a:lnTo>
                    <a:pt x="4446" y="3541"/>
                  </a:lnTo>
                  <a:lnTo>
                    <a:pt x="4467" y="3627"/>
                  </a:lnTo>
                  <a:lnTo>
                    <a:pt x="4484" y="3713"/>
                  </a:lnTo>
                  <a:lnTo>
                    <a:pt x="4495" y="3799"/>
                  </a:lnTo>
                  <a:lnTo>
                    <a:pt x="4505" y="3883"/>
                  </a:lnTo>
                  <a:lnTo>
                    <a:pt x="4510" y="3968"/>
                  </a:lnTo>
                  <a:lnTo>
                    <a:pt x="4510" y="4050"/>
                  </a:lnTo>
                  <a:lnTo>
                    <a:pt x="4509" y="4133"/>
                  </a:lnTo>
                  <a:lnTo>
                    <a:pt x="4500" y="4212"/>
                  </a:lnTo>
                  <a:lnTo>
                    <a:pt x="4489" y="4292"/>
                  </a:lnTo>
                  <a:lnTo>
                    <a:pt x="4472" y="4370"/>
                  </a:lnTo>
                  <a:lnTo>
                    <a:pt x="4451" y="4446"/>
                  </a:lnTo>
                  <a:lnTo>
                    <a:pt x="4424" y="4520"/>
                  </a:lnTo>
                  <a:lnTo>
                    <a:pt x="4393" y="4591"/>
                  </a:lnTo>
                  <a:lnTo>
                    <a:pt x="4357" y="4663"/>
                  </a:lnTo>
                  <a:lnTo>
                    <a:pt x="4315" y="4730"/>
                  </a:lnTo>
                  <a:lnTo>
                    <a:pt x="4269" y="4797"/>
                  </a:lnTo>
                  <a:lnTo>
                    <a:pt x="4216" y="4859"/>
                  </a:lnTo>
                  <a:lnTo>
                    <a:pt x="4158" y="4921"/>
                  </a:lnTo>
                  <a:lnTo>
                    <a:pt x="4095" y="4979"/>
                  </a:lnTo>
                  <a:lnTo>
                    <a:pt x="4026" y="5033"/>
                  </a:lnTo>
                  <a:lnTo>
                    <a:pt x="3950" y="5086"/>
                  </a:lnTo>
                  <a:lnTo>
                    <a:pt x="3869" y="5136"/>
                  </a:lnTo>
                  <a:lnTo>
                    <a:pt x="3781" y="5182"/>
                  </a:lnTo>
                  <a:lnTo>
                    <a:pt x="3687" y="5225"/>
                  </a:lnTo>
                  <a:lnTo>
                    <a:pt x="3586" y="5263"/>
                  </a:lnTo>
                  <a:lnTo>
                    <a:pt x="3480" y="5300"/>
                  </a:lnTo>
                  <a:lnTo>
                    <a:pt x="3366" y="5333"/>
                  </a:lnTo>
                  <a:lnTo>
                    <a:pt x="3246" y="5361"/>
                  </a:lnTo>
                  <a:lnTo>
                    <a:pt x="3117" y="5386"/>
                  </a:lnTo>
                  <a:lnTo>
                    <a:pt x="2983" y="5405"/>
                  </a:lnTo>
                  <a:lnTo>
                    <a:pt x="2840" y="5422"/>
                  </a:lnTo>
                  <a:lnTo>
                    <a:pt x="2692" y="5434"/>
                  </a:lnTo>
                  <a:lnTo>
                    <a:pt x="2535" y="5442"/>
                  </a:lnTo>
                  <a:lnTo>
                    <a:pt x="2369" y="5443"/>
                  </a:lnTo>
                  <a:lnTo>
                    <a:pt x="2197" y="5442"/>
                  </a:lnTo>
                  <a:lnTo>
                    <a:pt x="2017" y="5435"/>
                  </a:lnTo>
                  <a:lnTo>
                    <a:pt x="1829" y="5424"/>
                  </a:lnTo>
                  <a:lnTo>
                    <a:pt x="1673" y="5410"/>
                  </a:lnTo>
                  <a:lnTo>
                    <a:pt x="1526" y="5392"/>
                  </a:lnTo>
                  <a:lnTo>
                    <a:pt x="1387" y="5369"/>
                  </a:lnTo>
                  <a:lnTo>
                    <a:pt x="1255" y="5341"/>
                  </a:lnTo>
                  <a:lnTo>
                    <a:pt x="1131" y="5309"/>
                  </a:lnTo>
                  <a:lnTo>
                    <a:pt x="1015" y="5273"/>
                  </a:lnTo>
                  <a:lnTo>
                    <a:pt x="904" y="5233"/>
                  </a:lnTo>
                  <a:lnTo>
                    <a:pt x="802" y="5190"/>
                  </a:lnTo>
                  <a:lnTo>
                    <a:pt x="706" y="5142"/>
                  </a:lnTo>
                  <a:lnTo>
                    <a:pt x="618" y="5093"/>
                  </a:lnTo>
                  <a:lnTo>
                    <a:pt x="536" y="5038"/>
                  </a:lnTo>
                  <a:lnTo>
                    <a:pt x="460" y="4982"/>
                  </a:lnTo>
                  <a:lnTo>
                    <a:pt x="390" y="4921"/>
                  </a:lnTo>
                  <a:lnTo>
                    <a:pt x="327" y="4858"/>
                  </a:lnTo>
                  <a:lnTo>
                    <a:pt x="269" y="4792"/>
                  </a:lnTo>
                  <a:lnTo>
                    <a:pt x="218" y="4724"/>
                  </a:lnTo>
                  <a:lnTo>
                    <a:pt x="174" y="4653"/>
                  </a:lnTo>
                  <a:lnTo>
                    <a:pt x="134" y="4578"/>
                  </a:lnTo>
                  <a:lnTo>
                    <a:pt x="99" y="4504"/>
                  </a:lnTo>
                  <a:lnTo>
                    <a:pt x="69" y="4426"/>
                  </a:lnTo>
                  <a:lnTo>
                    <a:pt x="46" y="4345"/>
                  </a:lnTo>
                  <a:lnTo>
                    <a:pt x="26" y="4264"/>
                  </a:lnTo>
                  <a:lnTo>
                    <a:pt x="13" y="4181"/>
                  </a:lnTo>
                  <a:lnTo>
                    <a:pt x="5" y="4097"/>
                  </a:lnTo>
                  <a:lnTo>
                    <a:pt x="0" y="4011"/>
                  </a:lnTo>
                  <a:lnTo>
                    <a:pt x="0" y="3925"/>
                  </a:lnTo>
                  <a:lnTo>
                    <a:pt x="3" y="3835"/>
                  </a:lnTo>
                  <a:lnTo>
                    <a:pt x="13" y="3748"/>
                  </a:lnTo>
                  <a:lnTo>
                    <a:pt x="25" y="3657"/>
                  </a:lnTo>
                  <a:lnTo>
                    <a:pt x="41" y="3567"/>
                  </a:lnTo>
                  <a:lnTo>
                    <a:pt x="61" y="3476"/>
                  </a:lnTo>
                  <a:lnTo>
                    <a:pt x="86" y="3385"/>
                  </a:lnTo>
                  <a:lnTo>
                    <a:pt x="112" y="3294"/>
                  </a:lnTo>
                  <a:lnTo>
                    <a:pt x="144" y="3203"/>
                  </a:lnTo>
                  <a:lnTo>
                    <a:pt x="177" y="3111"/>
                  </a:lnTo>
                  <a:lnTo>
                    <a:pt x="215" y="3020"/>
                  </a:lnTo>
                  <a:lnTo>
                    <a:pt x="255" y="2930"/>
                  </a:lnTo>
                  <a:lnTo>
                    <a:pt x="296" y="2839"/>
                  </a:lnTo>
                  <a:lnTo>
                    <a:pt x="341" y="2750"/>
                  </a:lnTo>
                  <a:lnTo>
                    <a:pt x="389" y="2662"/>
                  </a:lnTo>
                  <a:lnTo>
                    <a:pt x="438" y="2574"/>
                  </a:lnTo>
                  <a:lnTo>
                    <a:pt x="491" y="2487"/>
                  </a:lnTo>
                  <a:lnTo>
                    <a:pt x="546" y="2402"/>
                  </a:lnTo>
                  <a:lnTo>
                    <a:pt x="600" y="2318"/>
                  </a:lnTo>
                  <a:lnTo>
                    <a:pt x="658" y="2237"/>
                  </a:lnTo>
                  <a:lnTo>
                    <a:pt x="718" y="2156"/>
                  </a:lnTo>
                  <a:lnTo>
                    <a:pt x="779" y="2076"/>
                  </a:lnTo>
                  <a:lnTo>
                    <a:pt x="840" y="2000"/>
                  </a:lnTo>
                  <a:lnTo>
                    <a:pt x="904" y="1926"/>
                  </a:lnTo>
                  <a:lnTo>
                    <a:pt x="969" y="1853"/>
                  </a:lnTo>
                  <a:lnTo>
                    <a:pt x="1033" y="1784"/>
                  </a:lnTo>
                  <a:lnTo>
                    <a:pt x="1099" y="1716"/>
                  </a:lnTo>
                  <a:lnTo>
                    <a:pt x="1166" y="1651"/>
                  </a:lnTo>
                  <a:lnTo>
                    <a:pt x="1232" y="1588"/>
                  </a:lnTo>
                  <a:lnTo>
                    <a:pt x="1300" y="1530"/>
                  </a:lnTo>
                  <a:lnTo>
                    <a:pt x="1367" y="1474"/>
                  </a:lnTo>
                  <a:lnTo>
                    <a:pt x="1435" y="1421"/>
                  </a:lnTo>
                  <a:lnTo>
                    <a:pt x="1501" y="1373"/>
                  </a:lnTo>
                  <a:lnTo>
                    <a:pt x="1569" y="1327"/>
                  </a:lnTo>
                  <a:lnTo>
                    <a:pt x="1635" y="1286"/>
                  </a:lnTo>
                  <a:lnTo>
                    <a:pt x="1701" y="1248"/>
                  </a:lnTo>
                  <a:lnTo>
                    <a:pt x="1766" y="1214"/>
                  </a:lnTo>
                  <a:lnTo>
                    <a:pt x="1703" y="1170"/>
                  </a:lnTo>
                  <a:lnTo>
                    <a:pt x="1642" y="1122"/>
                  </a:lnTo>
                  <a:lnTo>
                    <a:pt x="1584" y="1069"/>
                  </a:lnTo>
                  <a:lnTo>
                    <a:pt x="1529" y="1013"/>
                  </a:lnTo>
                  <a:lnTo>
                    <a:pt x="1476" y="953"/>
                  </a:lnTo>
                  <a:lnTo>
                    <a:pt x="1427" y="892"/>
                  </a:lnTo>
                  <a:lnTo>
                    <a:pt x="1382" y="829"/>
                  </a:lnTo>
                  <a:lnTo>
                    <a:pt x="1339" y="764"/>
                  </a:lnTo>
                  <a:lnTo>
                    <a:pt x="1301" y="698"/>
                  </a:lnTo>
                  <a:lnTo>
                    <a:pt x="1266" y="634"/>
                  </a:lnTo>
                  <a:lnTo>
                    <a:pt x="1235" y="569"/>
                  </a:lnTo>
                  <a:lnTo>
                    <a:pt x="1209" y="505"/>
                  </a:lnTo>
                  <a:lnTo>
                    <a:pt x="1187" y="443"/>
                  </a:lnTo>
                  <a:lnTo>
                    <a:pt x="1171" y="382"/>
                  </a:lnTo>
                  <a:lnTo>
                    <a:pt x="1157" y="326"/>
                  </a:lnTo>
                  <a:lnTo>
                    <a:pt x="1151" y="271"/>
                  </a:lnTo>
                  <a:lnTo>
                    <a:pt x="1149" y="222"/>
                  </a:lnTo>
                  <a:lnTo>
                    <a:pt x="1152" y="175"/>
                  </a:lnTo>
                  <a:lnTo>
                    <a:pt x="1161" y="134"/>
                  </a:lnTo>
                  <a:lnTo>
                    <a:pt x="1176" y="99"/>
                  </a:lnTo>
                  <a:lnTo>
                    <a:pt x="1197" y="69"/>
                  </a:lnTo>
                  <a:lnTo>
                    <a:pt x="1230" y="38"/>
                  </a:lnTo>
                  <a:lnTo>
                    <a:pt x="1266" y="18"/>
                  </a:lnTo>
                  <a:lnTo>
                    <a:pt x="1306" y="5"/>
                  </a:lnTo>
                  <a:lnTo>
                    <a:pt x="1346" y="0"/>
                  </a:lnTo>
                  <a:close/>
                </a:path>
              </a:pathLst>
            </a:custGeom>
            <a:grpFill/>
            <a:ln w="0">
              <a:noFill/>
              <a:prstDash val="solid"/>
              <a:round/>
            </a:ln>
          </p:spPr>
          <p:txBody>
            <a:bodyPr vert="horz" wrap="square" lIns="91440" tIns="45720" rIns="91440" bIns="45720" numCol="1" anchor="t" anchorCtr="0" compatLnSpc="1"/>
            <a:lstStyle/>
            <a:p>
              <a:endParaRPr lang="en-US">
                <a:latin typeface="微软雅黑" panose="020B0503020204020204" pitchFamily="34" charset="-122"/>
                <a:ea typeface="微软雅黑" panose="020B0503020204020204" pitchFamily="34" charset="-122"/>
              </a:endParaRPr>
            </a:p>
          </p:txBody>
        </p:sp>
        <p:sp>
          <p:nvSpPr>
            <p:cNvPr id="243" name="Freeform 1141"/>
            <p:cNvSpPr/>
            <p:nvPr/>
          </p:nvSpPr>
          <p:spPr bwMode="auto">
            <a:xfrm flipH="1">
              <a:off x="4031" y="2718"/>
              <a:ext cx="0" cy="1"/>
            </a:xfrm>
            <a:custGeom>
              <a:avLst/>
              <a:gdLst>
                <a:gd name="T0" fmla="*/ 2 w 2"/>
                <a:gd name="T1" fmla="*/ 0 h 3"/>
                <a:gd name="T2" fmla="*/ 2 w 2"/>
                <a:gd name="T3" fmla="*/ 2 h 3"/>
                <a:gd name="T4" fmla="*/ 0 w 2"/>
                <a:gd name="T5" fmla="*/ 3 h 3"/>
                <a:gd name="T6" fmla="*/ 2 w 2"/>
                <a:gd name="T7" fmla="*/ 2 h 3"/>
                <a:gd name="T8" fmla="*/ 2 w 2"/>
                <a:gd name="T9" fmla="*/ 0 h 3"/>
              </a:gdLst>
              <a:ahLst/>
              <a:cxnLst>
                <a:cxn ang="0">
                  <a:pos x="T0" y="T1"/>
                </a:cxn>
                <a:cxn ang="0">
                  <a:pos x="T2" y="T3"/>
                </a:cxn>
                <a:cxn ang="0">
                  <a:pos x="T4" y="T5"/>
                </a:cxn>
                <a:cxn ang="0">
                  <a:pos x="T6" y="T7"/>
                </a:cxn>
                <a:cxn ang="0">
                  <a:pos x="T8" y="T9"/>
                </a:cxn>
              </a:cxnLst>
              <a:rect l="0" t="0" r="r" b="b"/>
              <a:pathLst>
                <a:path w="2" h="3">
                  <a:moveTo>
                    <a:pt x="2" y="0"/>
                  </a:moveTo>
                  <a:lnTo>
                    <a:pt x="2" y="2"/>
                  </a:lnTo>
                  <a:lnTo>
                    <a:pt x="0" y="3"/>
                  </a:lnTo>
                  <a:lnTo>
                    <a:pt x="2" y="2"/>
                  </a:lnTo>
                  <a:lnTo>
                    <a:pt x="2" y="0"/>
                  </a:lnTo>
                  <a:close/>
                </a:path>
              </a:pathLst>
            </a:custGeom>
            <a:grpFill/>
            <a:ln w="0">
              <a:noFill/>
              <a:prstDash val="solid"/>
              <a:round/>
            </a:ln>
          </p:spPr>
          <p:txBody>
            <a:bodyPr vert="horz" wrap="square" lIns="91440" tIns="45720" rIns="91440" bIns="45720" numCol="1" anchor="t" anchorCtr="0" compatLnSpc="1"/>
            <a:lstStyle/>
            <a:p>
              <a:endParaRPr lang="en-US">
                <a:latin typeface="微软雅黑" panose="020B0503020204020204" pitchFamily="34" charset="-122"/>
                <a:ea typeface="微软雅黑" panose="020B0503020204020204" pitchFamily="34" charset="-122"/>
              </a:endParaRPr>
            </a:p>
          </p:txBody>
        </p:sp>
      </p:grpSp>
      <p:sp>
        <p:nvSpPr>
          <p:cNvPr id="244" name="Freeform 40"/>
          <p:cNvSpPr/>
          <p:nvPr/>
        </p:nvSpPr>
        <p:spPr bwMode="auto">
          <a:xfrm>
            <a:off x="10523195" y="3120950"/>
            <a:ext cx="380526" cy="343219"/>
          </a:xfrm>
          <a:custGeom>
            <a:avLst/>
            <a:gdLst>
              <a:gd name="T0" fmla="*/ 209 w 244"/>
              <a:gd name="T1" fmla="*/ 75 h 220"/>
              <a:gd name="T2" fmla="*/ 191 w 244"/>
              <a:gd name="T3" fmla="*/ 66 h 220"/>
              <a:gd name="T4" fmla="*/ 183 w 244"/>
              <a:gd name="T5" fmla="*/ 71 h 220"/>
              <a:gd name="T6" fmla="*/ 194 w 244"/>
              <a:gd name="T7" fmla="*/ 110 h 220"/>
              <a:gd name="T8" fmla="*/ 110 w 244"/>
              <a:gd name="T9" fmla="*/ 194 h 220"/>
              <a:gd name="T10" fmla="*/ 27 w 244"/>
              <a:gd name="T11" fmla="*/ 110 h 220"/>
              <a:gd name="T12" fmla="*/ 110 w 244"/>
              <a:gd name="T13" fmla="*/ 27 h 220"/>
              <a:gd name="T14" fmla="*/ 175 w 244"/>
              <a:gd name="T15" fmla="*/ 58 h 220"/>
              <a:gd name="T16" fmla="*/ 162 w 244"/>
              <a:gd name="T17" fmla="*/ 67 h 220"/>
              <a:gd name="T18" fmla="*/ 110 w 244"/>
              <a:gd name="T19" fmla="*/ 42 h 220"/>
              <a:gd name="T20" fmla="*/ 43 w 244"/>
              <a:gd name="T21" fmla="*/ 110 h 220"/>
              <a:gd name="T22" fmla="*/ 110 w 244"/>
              <a:gd name="T23" fmla="*/ 178 h 220"/>
              <a:gd name="T24" fmla="*/ 178 w 244"/>
              <a:gd name="T25" fmla="*/ 110 h 220"/>
              <a:gd name="T26" fmla="*/ 171 w 244"/>
              <a:gd name="T27" fmla="*/ 79 h 220"/>
              <a:gd name="T28" fmla="*/ 149 w 244"/>
              <a:gd name="T29" fmla="*/ 93 h 220"/>
              <a:gd name="T30" fmla="*/ 153 w 244"/>
              <a:gd name="T31" fmla="*/ 110 h 220"/>
              <a:gd name="T32" fmla="*/ 110 w 244"/>
              <a:gd name="T33" fmla="*/ 153 h 220"/>
              <a:gd name="T34" fmla="*/ 68 w 244"/>
              <a:gd name="T35" fmla="*/ 110 h 220"/>
              <a:gd name="T36" fmla="*/ 110 w 244"/>
              <a:gd name="T37" fmla="*/ 68 h 220"/>
              <a:gd name="T38" fmla="*/ 141 w 244"/>
              <a:gd name="T39" fmla="*/ 81 h 220"/>
              <a:gd name="T40" fmla="*/ 126 w 244"/>
              <a:gd name="T41" fmla="*/ 90 h 220"/>
              <a:gd name="T42" fmla="*/ 110 w 244"/>
              <a:gd name="T43" fmla="*/ 85 h 220"/>
              <a:gd name="T44" fmla="*/ 85 w 244"/>
              <a:gd name="T45" fmla="*/ 110 h 220"/>
              <a:gd name="T46" fmla="*/ 110 w 244"/>
              <a:gd name="T47" fmla="*/ 136 h 220"/>
              <a:gd name="T48" fmla="*/ 136 w 244"/>
              <a:gd name="T49" fmla="*/ 110 h 220"/>
              <a:gd name="T50" fmla="*/ 135 w 244"/>
              <a:gd name="T51" fmla="*/ 103 h 220"/>
              <a:gd name="T52" fmla="*/ 114 w 244"/>
              <a:gd name="T53" fmla="*/ 116 h 220"/>
              <a:gd name="T54" fmla="*/ 111 w 244"/>
              <a:gd name="T55" fmla="*/ 112 h 220"/>
              <a:gd name="T56" fmla="*/ 192 w 244"/>
              <a:gd name="T57" fmla="*/ 58 h 220"/>
              <a:gd name="T58" fmla="*/ 212 w 244"/>
              <a:gd name="T59" fmla="*/ 67 h 220"/>
              <a:gd name="T60" fmla="*/ 244 w 244"/>
              <a:gd name="T61" fmla="*/ 46 h 220"/>
              <a:gd name="T62" fmla="*/ 224 w 244"/>
              <a:gd name="T63" fmla="*/ 37 h 220"/>
              <a:gd name="T64" fmla="*/ 230 w 244"/>
              <a:gd name="T65" fmla="*/ 34 h 220"/>
              <a:gd name="T66" fmla="*/ 225 w 244"/>
              <a:gd name="T67" fmla="*/ 26 h 220"/>
              <a:gd name="T68" fmla="*/ 219 w 244"/>
              <a:gd name="T69" fmla="*/ 29 h 220"/>
              <a:gd name="T70" fmla="*/ 219 w 244"/>
              <a:gd name="T71" fmla="*/ 8 h 220"/>
              <a:gd name="T72" fmla="*/ 187 w 244"/>
              <a:gd name="T73" fmla="*/ 29 h 220"/>
              <a:gd name="T74" fmla="*/ 187 w 244"/>
              <a:gd name="T75" fmla="*/ 50 h 220"/>
              <a:gd name="T76" fmla="*/ 180 w 244"/>
              <a:gd name="T77" fmla="*/ 55 h 220"/>
              <a:gd name="T78" fmla="*/ 180 w 244"/>
              <a:gd name="T79" fmla="*/ 31 h 220"/>
              <a:gd name="T80" fmla="*/ 183 w 244"/>
              <a:gd name="T81" fmla="*/ 28 h 220"/>
              <a:gd name="T82" fmla="*/ 110 w 244"/>
              <a:gd name="T83" fmla="*/ 0 h 220"/>
              <a:gd name="T84" fmla="*/ 0 w 244"/>
              <a:gd name="T85" fmla="*/ 110 h 220"/>
              <a:gd name="T86" fmla="*/ 110 w 244"/>
              <a:gd name="T87" fmla="*/ 220 h 220"/>
              <a:gd name="T88" fmla="*/ 220 w 244"/>
              <a:gd name="T89" fmla="*/ 110 h 220"/>
              <a:gd name="T90" fmla="*/ 213 w 244"/>
              <a:gd name="T91" fmla="*/ 72 h 220"/>
              <a:gd name="T92" fmla="*/ 209 w 244"/>
              <a:gd name="T93" fmla="*/ 75 h 2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244" h="220">
                <a:moveTo>
                  <a:pt x="209" y="75"/>
                </a:moveTo>
                <a:cubicBezTo>
                  <a:pt x="191" y="66"/>
                  <a:pt x="191" y="66"/>
                  <a:pt x="191" y="66"/>
                </a:cubicBezTo>
                <a:cubicBezTo>
                  <a:pt x="183" y="71"/>
                  <a:pt x="183" y="71"/>
                  <a:pt x="183" y="71"/>
                </a:cubicBezTo>
                <a:cubicBezTo>
                  <a:pt x="190" y="82"/>
                  <a:pt x="194" y="96"/>
                  <a:pt x="194" y="110"/>
                </a:cubicBezTo>
                <a:cubicBezTo>
                  <a:pt x="194" y="156"/>
                  <a:pt x="156" y="194"/>
                  <a:pt x="110" y="194"/>
                </a:cubicBezTo>
                <a:cubicBezTo>
                  <a:pt x="65" y="194"/>
                  <a:pt x="27" y="156"/>
                  <a:pt x="27" y="110"/>
                </a:cubicBezTo>
                <a:cubicBezTo>
                  <a:pt x="27" y="64"/>
                  <a:pt x="65" y="27"/>
                  <a:pt x="110" y="27"/>
                </a:cubicBezTo>
                <a:cubicBezTo>
                  <a:pt x="137" y="27"/>
                  <a:pt x="160" y="39"/>
                  <a:pt x="175" y="58"/>
                </a:cubicBezTo>
                <a:cubicBezTo>
                  <a:pt x="162" y="67"/>
                  <a:pt x="162" y="67"/>
                  <a:pt x="162" y="67"/>
                </a:cubicBezTo>
                <a:cubicBezTo>
                  <a:pt x="150" y="52"/>
                  <a:pt x="131" y="42"/>
                  <a:pt x="110" y="42"/>
                </a:cubicBezTo>
                <a:cubicBezTo>
                  <a:pt x="73" y="42"/>
                  <a:pt x="43" y="73"/>
                  <a:pt x="43" y="110"/>
                </a:cubicBezTo>
                <a:cubicBezTo>
                  <a:pt x="43" y="148"/>
                  <a:pt x="73" y="178"/>
                  <a:pt x="110" y="178"/>
                </a:cubicBezTo>
                <a:cubicBezTo>
                  <a:pt x="148" y="178"/>
                  <a:pt x="178" y="148"/>
                  <a:pt x="178" y="110"/>
                </a:cubicBezTo>
                <a:cubicBezTo>
                  <a:pt x="178" y="99"/>
                  <a:pt x="176" y="88"/>
                  <a:pt x="171" y="79"/>
                </a:cubicBezTo>
                <a:cubicBezTo>
                  <a:pt x="149" y="93"/>
                  <a:pt x="149" y="93"/>
                  <a:pt x="149" y="93"/>
                </a:cubicBezTo>
                <a:cubicBezTo>
                  <a:pt x="151" y="98"/>
                  <a:pt x="153" y="104"/>
                  <a:pt x="153" y="110"/>
                </a:cubicBezTo>
                <a:cubicBezTo>
                  <a:pt x="153" y="134"/>
                  <a:pt x="134" y="153"/>
                  <a:pt x="110" y="153"/>
                </a:cubicBezTo>
                <a:cubicBezTo>
                  <a:pt x="87" y="153"/>
                  <a:pt x="68" y="134"/>
                  <a:pt x="68" y="110"/>
                </a:cubicBezTo>
                <a:cubicBezTo>
                  <a:pt x="68" y="87"/>
                  <a:pt x="87" y="68"/>
                  <a:pt x="110" y="68"/>
                </a:cubicBezTo>
                <a:cubicBezTo>
                  <a:pt x="122" y="68"/>
                  <a:pt x="133" y="73"/>
                  <a:pt x="141" y="81"/>
                </a:cubicBezTo>
                <a:cubicBezTo>
                  <a:pt x="126" y="90"/>
                  <a:pt x="126" y="90"/>
                  <a:pt x="126" y="90"/>
                </a:cubicBezTo>
                <a:cubicBezTo>
                  <a:pt x="122" y="87"/>
                  <a:pt x="116" y="85"/>
                  <a:pt x="110" y="85"/>
                </a:cubicBezTo>
                <a:cubicBezTo>
                  <a:pt x="96" y="85"/>
                  <a:pt x="85" y="96"/>
                  <a:pt x="85" y="110"/>
                </a:cubicBezTo>
                <a:cubicBezTo>
                  <a:pt x="85" y="124"/>
                  <a:pt x="96" y="136"/>
                  <a:pt x="110" y="136"/>
                </a:cubicBezTo>
                <a:cubicBezTo>
                  <a:pt x="125" y="136"/>
                  <a:pt x="136" y="124"/>
                  <a:pt x="136" y="110"/>
                </a:cubicBezTo>
                <a:cubicBezTo>
                  <a:pt x="136" y="108"/>
                  <a:pt x="135" y="105"/>
                  <a:pt x="135" y="103"/>
                </a:cubicBezTo>
                <a:cubicBezTo>
                  <a:pt x="114" y="116"/>
                  <a:pt x="114" y="116"/>
                  <a:pt x="114" y="116"/>
                </a:cubicBezTo>
                <a:cubicBezTo>
                  <a:pt x="111" y="112"/>
                  <a:pt x="111" y="112"/>
                  <a:pt x="111" y="112"/>
                </a:cubicBezTo>
                <a:cubicBezTo>
                  <a:pt x="192" y="58"/>
                  <a:pt x="192" y="58"/>
                  <a:pt x="192" y="58"/>
                </a:cubicBezTo>
                <a:cubicBezTo>
                  <a:pt x="212" y="67"/>
                  <a:pt x="212" y="67"/>
                  <a:pt x="212" y="67"/>
                </a:cubicBezTo>
                <a:cubicBezTo>
                  <a:pt x="244" y="46"/>
                  <a:pt x="244" y="46"/>
                  <a:pt x="244" y="46"/>
                </a:cubicBezTo>
                <a:cubicBezTo>
                  <a:pt x="224" y="37"/>
                  <a:pt x="224" y="37"/>
                  <a:pt x="224" y="37"/>
                </a:cubicBezTo>
                <a:cubicBezTo>
                  <a:pt x="230" y="34"/>
                  <a:pt x="230" y="34"/>
                  <a:pt x="230" y="34"/>
                </a:cubicBezTo>
                <a:cubicBezTo>
                  <a:pt x="225" y="26"/>
                  <a:pt x="225" y="26"/>
                  <a:pt x="225" y="26"/>
                </a:cubicBezTo>
                <a:cubicBezTo>
                  <a:pt x="219" y="29"/>
                  <a:pt x="219" y="29"/>
                  <a:pt x="219" y="29"/>
                </a:cubicBezTo>
                <a:cubicBezTo>
                  <a:pt x="219" y="8"/>
                  <a:pt x="219" y="8"/>
                  <a:pt x="219" y="8"/>
                </a:cubicBezTo>
                <a:cubicBezTo>
                  <a:pt x="187" y="29"/>
                  <a:pt x="187" y="29"/>
                  <a:pt x="187" y="29"/>
                </a:cubicBezTo>
                <a:cubicBezTo>
                  <a:pt x="187" y="50"/>
                  <a:pt x="187" y="50"/>
                  <a:pt x="187" y="50"/>
                </a:cubicBezTo>
                <a:cubicBezTo>
                  <a:pt x="180" y="55"/>
                  <a:pt x="180" y="55"/>
                  <a:pt x="180" y="55"/>
                </a:cubicBezTo>
                <a:cubicBezTo>
                  <a:pt x="180" y="31"/>
                  <a:pt x="180" y="31"/>
                  <a:pt x="180" y="31"/>
                </a:cubicBezTo>
                <a:cubicBezTo>
                  <a:pt x="183" y="28"/>
                  <a:pt x="183" y="28"/>
                  <a:pt x="183" y="28"/>
                </a:cubicBezTo>
                <a:cubicBezTo>
                  <a:pt x="164" y="11"/>
                  <a:pt x="138" y="0"/>
                  <a:pt x="110" y="0"/>
                </a:cubicBezTo>
                <a:cubicBezTo>
                  <a:pt x="50" y="0"/>
                  <a:pt x="0" y="50"/>
                  <a:pt x="0" y="110"/>
                </a:cubicBezTo>
                <a:cubicBezTo>
                  <a:pt x="0" y="171"/>
                  <a:pt x="50" y="220"/>
                  <a:pt x="110" y="220"/>
                </a:cubicBezTo>
                <a:cubicBezTo>
                  <a:pt x="171" y="220"/>
                  <a:pt x="220" y="171"/>
                  <a:pt x="220" y="110"/>
                </a:cubicBezTo>
                <a:cubicBezTo>
                  <a:pt x="220" y="97"/>
                  <a:pt x="218" y="84"/>
                  <a:pt x="213" y="72"/>
                </a:cubicBezTo>
                <a:lnTo>
                  <a:pt x="209" y="75"/>
                </a:lnTo>
                <a:close/>
              </a:path>
            </a:pathLst>
          </a:custGeom>
          <a:solidFill>
            <a:srgbClr val="F1686B"/>
          </a:solidFill>
          <a:ln>
            <a:noFill/>
          </a:ln>
        </p:spPr>
        <p:txBody>
          <a:bodyPr vert="horz" wrap="square" lIns="91440" tIns="45720" rIns="91440" bIns="45720" numCol="1" anchor="t" anchorCtr="0" compatLnSpc="1"/>
          <a:lstStyle/>
          <a:p>
            <a:endParaRPr lang="en-US">
              <a:latin typeface="微软雅黑" panose="020B0503020204020204" pitchFamily="34" charset="-122"/>
              <a:ea typeface="微软雅黑" panose="020B0503020204020204" pitchFamily="34" charset="-122"/>
            </a:endParaRPr>
          </a:p>
        </p:txBody>
      </p:sp>
      <p:sp>
        <p:nvSpPr>
          <p:cNvPr id="245" name="Freeform 166"/>
          <p:cNvSpPr>
            <a:spLocks noEditPoints="1"/>
          </p:cNvSpPr>
          <p:nvPr/>
        </p:nvSpPr>
        <p:spPr bwMode="auto">
          <a:xfrm>
            <a:off x="10460810" y="4899430"/>
            <a:ext cx="442912" cy="436563"/>
          </a:xfrm>
          <a:custGeom>
            <a:avLst/>
            <a:gdLst>
              <a:gd name="T0" fmla="*/ 75 w 279"/>
              <a:gd name="T1" fmla="*/ 110 h 275"/>
              <a:gd name="T2" fmla="*/ 52 w 279"/>
              <a:gd name="T3" fmla="*/ 68 h 275"/>
              <a:gd name="T4" fmla="*/ 28 w 279"/>
              <a:gd name="T5" fmla="*/ 110 h 275"/>
              <a:gd name="T6" fmla="*/ 91 w 279"/>
              <a:gd name="T7" fmla="*/ 110 h 275"/>
              <a:gd name="T8" fmla="*/ 58 w 279"/>
              <a:gd name="T9" fmla="*/ 68 h 275"/>
              <a:gd name="T10" fmla="*/ 91 w 279"/>
              <a:gd name="T11" fmla="*/ 110 h 275"/>
              <a:gd name="T12" fmla="*/ 175 w 279"/>
              <a:gd name="T13" fmla="*/ 110 h 275"/>
              <a:gd name="T14" fmla="*/ 99 w 279"/>
              <a:gd name="T15" fmla="*/ 110 h 275"/>
              <a:gd name="T16" fmla="*/ 183 w 279"/>
              <a:gd name="T17" fmla="*/ 110 h 275"/>
              <a:gd name="T18" fmla="*/ 217 w 279"/>
              <a:gd name="T19" fmla="*/ 68 h 275"/>
              <a:gd name="T20" fmla="*/ 183 w 279"/>
              <a:gd name="T21" fmla="*/ 110 h 275"/>
              <a:gd name="T22" fmla="*/ 199 w 279"/>
              <a:gd name="T23" fmla="*/ 110 h 275"/>
              <a:gd name="T24" fmla="*/ 221 w 279"/>
              <a:gd name="T25" fmla="*/ 68 h 275"/>
              <a:gd name="T26" fmla="*/ 199 w 279"/>
              <a:gd name="T27" fmla="*/ 110 h 275"/>
              <a:gd name="T28" fmla="*/ 137 w 279"/>
              <a:gd name="T29" fmla="*/ 68 h 275"/>
              <a:gd name="T30" fmla="*/ 137 w 279"/>
              <a:gd name="T31" fmla="*/ 68 h 275"/>
              <a:gd name="T32" fmla="*/ 137 w 279"/>
              <a:gd name="T33" fmla="*/ 68 h 275"/>
              <a:gd name="T34" fmla="*/ 83 w 279"/>
              <a:gd name="T35" fmla="*/ 122 h 275"/>
              <a:gd name="T36" fmla="*/ 191 w 279"/>
              <a:gd name="T37" fmla="*/ 122 h 275"/>
              <a:gd name="T38" fmla="*/ 137 w 279"/>
              <a:gd name="T39" fmla="*/ 257 h 275"/>
              <a:gd name="T40" fmla="*/ 99 w 279"/>
              <a:gd name="T41" fmla="*/ 122 h 275"/>
              <a:gd name="T42" fmla="*/ 28 w 279"/>
              <a:gd name="T43" fmla="*/ 122 h 275"/>
              <a:gd name="T44" fmla="*/ 255 w 279"/>
              <a:gd name="T45" fmla="*/ 0 h 275"/>
              <a:gd name="T46" fmla="*/ 279 w 279"/>
              <a:gd name="T47" fmla="*/ 24 h 275"/>
              <a:gd name="T48" fmla="*/ 255 w 279"/>
              <a:gd name="T49" fmla="*/ 48 h 275"/>
              <a:gd name="T50" fmla="*/ 231 w 279"/>
              <a:gd name="T51" fmla="*/ 24 h 275"/>
              <a:gd name="T52" fmla="*/ 255 w 279"/>
              <a:gd name="T53" fmla="*/ 0 h 275"/>
              <a:gd name="T54" fmla="*/ 34 w 279"/>
              <a:gd name="T55" fmla="*/ 210 h 275"/>
              <a:gd name="T56" fmla="*/ 68 w 279"/>
              <a:gd name="T57" fmla="*/ 244 h 275"/>
              <a:gd name="T58" fmla="*/ 34 w 279"/>
              <a:gd name="T59" fmla="*/ 275 h 275"/>
              <a:gd name="T60" fmla="*/ 0 w 279"/>
              <a:gd name="T61" fmla="*/ 244 h 275"/>
              <a:gd name="T62" fmla="*/ 34 w 279"/>
              <a:gd name="T63" fmla="*/ 210 h 2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9" h="275">
                <a:moveTo>
                  <a:pt x="28" y="110"/>
                </a:moveTo>
                <a:lnTo>
                  <a:pt x="75" y="110"/>
                </a:lnTo>
                <a:lnTo>
                  <a:pt x="54" y="68"/>
                </a:lnTo>
                <a:lnTo>
                  <a:pt x="52" y="68"/>
                </a:lnTo>
                <a:lnTo>
                  <a:pt x="28" y="110"/>
                </a:lnTo>
                <a:lnTo>
                  <a:pt x="28" y="110"/>
                </a:lnTo>
                <a:close/>
                <a:moveTo>
                  <a:pt x="91" y="110"/>
                </a:moveTo>
                <a:lnTo>
                  <a:pt x="91" y="110"/>
                </a:lnTo>
                <a:lnTo>
                  <a:pt x="121" y="68"/>
                </a:lnTo>
                <a:lnTo>
                  <a:pt x="58" y="68"/>
                </a:lnTo>
                <a:lnTo>
                  <a:pt x="91" y="110"/>
                </a:lnTo>
                <a:lnTo>
                  <a:pt x="91" y="110"/>
                </a:lnTo>
                <a:close/>
                <a:moveTo>
                  <a:pt x="99" y="110"/>
                </a:moveTo>
                <a:lnTo>
                  <a:pt x="175" y="110"/>
                </a:lnTo>
                <a:lnTo>
                  <a:pt x="137" y="68"/>
                </a:lnTo>
                <a:lnTo>
                  <a:pt x="99" y="110"/>
                </a:lnTo>
                <a:lnTo>
                  <a:pt x="99" y="110"/>
                </a:lnTo>
                <a:close/>
                <a:moveTo>
                  <a:pt x="183" y="110"/>
                </a:moveTo>
                <a:lnTo>
                  <a:pt x="183" y="110"/>
                </a:lnTo>
                <a:lnTo>
                  <a:pt x="217" y="68"/>
                </a:lnTo>
                <a:lnTo>
                  <a:pt x="153" y="68"/>
                </a:lnTo>
                <a:lnTo>
                  <a:pt x="183" y="110"/>
                </a:lnTo>
                <a:lnTo>
                  <a:pt x="183" y="110"/>
                </a:lnTo>
                <a:close/>
                <a:moveTo>
                  <a:pt x="199" y="110"/>
                </a:moveTo>
                <a:lnTo>
                  <a:pt x="245" y="110"/>
                </a:lnTo>
                <a:lnTo>
                  <a:pt x="221" y="68"/>
                </a:lnTo>
                <a:lnTo>
                  <a:pt x="221" y="68"/>
                </a:lnTo>
                <a:lnTo>
                  <a:pt x="199" y="110"/>
                </a:lnTo>
                <a:lnTo>
                  <a:pt x="199" y="110"/>
                </a:lnTo>
                <a:close/>
                <a:moveTo>
                  <a:pt x="137" y="68"/>
                </a:moveTo>
                <a:lnTo>
                  <a:pt x="137" y="68"/>
                </a:lnTo>
                <a:lnTo>
                  <a:pt x="137" y="68"/>
                </a:lnTo>
                <a:lnTo>
                  <a:pt x="137" y="68"/>
                </a:lnTo>
                <a:lnTo>
                  <a:pt x="137" y="68"/>
                </a:lnTo>
                <a:close/>
                <a:moveTo>
                  <a:pt x="28" y="122"/>
                </a:moveTo>
                <a:lnTo>
                  <a:pt x="83" y="122"/>
                </a:lnTo>
                <a:lnTo>
                  <a:pt x="137" y="257"/>
                </a:lnTo>
                <a:lnTo>
                  <a:pt x="191" y="122"/>
                </a:lnTo>
                <a:lnTo>
                  <a:pt x="245" y="122"/>
                </a:lnTo>
                <a:lnTo>
                  <a:pt x="137" y="257"/>
                </a:lnTo>
                <a:lnTo>
                  <a:pt x="175" y="122"/>
                </a:lnTo>
                <a:lnTo>
                  <a:pt x="99" y="122"/>
                </a:lnTo>
                <a:lnTo>
                  <a:pt x="137" y="257"/>
                </a:lnTo>
                <a:lnTo>
                  <a:pt x="28" y="122"/>
                </a:lnTo>
                <a:lnTo>
                  <a:pt x="28" y="122"/>
                </a:lnTo>
                <a:close/>
                <a:moveTo>
                  <a:pt x="255" y="0"/>
                </a:moveTo>
                <a:lnTo>
                  <a:pt x="261" y="18"/>
                </a:lnTo>
                <a:lnTo>
                  <a:pt x="279" y="24"/>
                </a:lnTo>
                <a:lnTo>
                  <a:pt x="261" y="30"/>
                </a:lnTo>
                <a:lnTo>
                  <a:pt x="255" y="48"/>
                </a:lnTo>
                <a:lnTo>
                  <a:pt x="249" y="30"/>
                </a:lnTo>
                <a:lnTo>
                  <a:pt x="231" y="24"/>
                </a:lnTo>
                <a:lnTo>
                  <a:pt x="249" y="18"/>
                </a:lnTo>
                <a:lnTo>
                  <a:pt x="255" y="0"/>
                </a:lnTo>
                <a:lnTo>
                  <a:pt x="255" y="0"/>
                </a:lnTo>
                <a:close/>
                <a:moveTo>
                  <a:pt x="34" y="210"/>
                </a:moveTo>
                <a:lnTo>
                  <a:pt x="42" y="236"/>
                </a:lnTo>
                <a:lnTo>
                  <a:pt x="68" y="244"/>
                </a:lnTo>
                <a:lnTo>
                  <a:pt x="42" y="251"/>
                </a:lnTo>
                <a:lnTo>
                  <a:pt x="34" y="275"/>
                </a:lnTo>
                <a:lnTo>
                  <a:pt x="26" y="251"/>
                </a:lnTo>
                <a:lnTo>
                  <a:pt x="0" y="244"/>
                </a:lnTo>
                <a:lnTo>
                  <a:pt x="26" y="236"/>
                </a:lnTo>
                <a:lnTo>
                  <a:pt x="34" y="210"/>
                </a:lnTo>
                <a:lnTo>
                  <a:pt x="34" y="210"/>
                </a:lnTo>
                <a:close/>
              </a:path>
            </a:pathLst>
          </a:custGeom>
          <a:solidFill>
            <a:srgbClr val="904376"/>
          </a:solidFill>
          <a:ln>
            <a:noFill/>
          </a:ln>
        </p:spPr>
        <p:txBody>
          <a:bodyPr vert="horz" wrap="square" lIns="91440" tIns="45720" rIns="91440" bIns="45720" numCol="1" anchor="t" anchorCtr="0" compatLnSpc="1"/>
          <a:lstStyle/>
          <a:p>
            <a:endParaRPr lang="zh-CN" altLang="en-US">
              <a:latin typeface="微软雅黑" panose="020B0503020204020204" pitchFamily="34" charset="-122"/>
              <a:ea typeface="微软雅黑" panose="020B0503020204020204" pitchFamily="34" charset="-122"/>
            </a:endParaRPr>
          </a:p>
        </p:txBody>
      </p:sp>
      <p:sp>
        <p:nvSpPr>
          <p:cNvPr id="246" name="文本框 245"/>
          <p:cNvSpPr txBox="1"/>
          <p:nvPr/>
        </p:nvSpPr>
        <p:spPr>
          <a:xfrm>
            <a:off x="1579549" y="1661182"/>
            <a:ext cx="415498" cy="369332"/>
          </a:xfrm>
          <a:prstGeom prst="rect">
            <a:avLst/>
          </a:prstGeom>
          <a:noFill/>
        </p:spPr>
        <p:txBody>
          <a:bodyPr wrap="none" rtlCol="0">
            <a:spAutoFit/>
          </a:bodyPr>
          <a:lstStyle/>
          <a:p>
            <a:r>
              <a:rPr lang="zh-CN" altLang="en-US" b="1">
                <a:solidFill>
                  <a:srgbClr val="904376"/>
                </a:solidFill>
                <a:latin typeface="微软雅黑" panose="020B0503020204020204" pitchFamily="34" charset="-122"/>
                <a:ea typeface="微软雅黑" panose="020B0503020204020204" pitchFamily="34" charset="-122"/>
              </a:rPr>
              <a:t>人</a:t>
            </a:r>
            <a:endParaRPr lang="zh-CN" altLang="en-US" b="1">
              <a:solidFill>
                <a:srgbClr val="904376"/>
              </a:solidFill>
              <a:latin typeface="微软雅黑" panose="020B0503020204020204" pitchFamily="34" charset="-122"/>
              <a:ea typeface="微软雅黑" panose="020B0503020204020204" pitchFamily="34" charset="-122"/>
            </a:endParaRPr>
          </a:p>
        </p:txBody>
      </p:sp>
      <p:sp>
        <p:nvSpPr>
          <p:cNvPr id="247" name="文本框 246"/>
          <p:cNvSpPr txBox="1"/>
          <p:nvPr/>
        </p:nvSpPr>
        <p:spPr>
          <a:xfrm>
            <a:off x="600733" y="5294249"/>
            <a:ext cx="415498" cy="369332"/>
          </a:xfrm>
          <a:prstGeom prst="rect">
            <a:avLst/>
          </a:prstGeom>
          <a:noFill/>
        </p:spPr>
        <p:txBody>
          <a:bodyPr wrap="none" rtlCol="0">
            <a:spAutoFit/>
          </a:bodyPr>
          <a:lstStyle/>
          <a:p>
            <a:r>
              <a:rPr lang="zh-CN" altLang="en-US" b="1">
                <a:solidFill>
                  <a:srgbClr val="904376"/>
                </a:solidFill>
                <a:latin typeface="微软雅黑" panose="020B0503020204020204" pitchFamily="34" charset="-122"/>
                <a:ea typeface="微软雅黑" panose="020B0503020204020204" pitchFamily="34" charset="-122"/>
              </a:rPr>
              <a:t>货</a:t>
            </a:r>
            <a:endParaRPr lang="zh-CN" altLang="en-US" b="1">
              <a:solidFill>
                <a:srgbClr val="904376"/>
              </a:solidFill>
              <a:latin typeface="微软雅黑" panose="020B0503020204020204" pitchFamily="34" charset="-122"/>
              <a:ea typeface="微软雅黑" panose="020B0503020204020204" pitchFamily="34" charset="-122"/>
            </a:endParaRPr>
          </a:p>
        </p:txBody>
      </p:sp>
      <p:sp>
        <p:nvSpPr>
          <p:cNvPr id="248" name="文本框 247"/>
          <p:cNvSpPr txBox="1"/>
          <p:nvPr/>
        </p:nvSpPr>
        <p:spPr>
          <a:xfrm>
            <a:off x="2980172" y="5043841"/>
            <a:ext cx="415498" cy="369332"/>
          </a:xfrm>
          <a:prstGeom prst="rect">
            <a:avLst/>
          </a:prstGeom>
          <a:noFill/>
        </p:spPr>
        <p:txBody>
          <a:bodyPr wrap="none" rtlCol="0">
            <a:spAutoFit/>
          </a:bodyPr>
          <a:lstStyle/>
          <a:p>
            <a:r>
              <a:rPr lang="zh-CN" altLang="en-US" b="1">
                <a:solidFill>
                  <a:srgbClr val="904376"/>
                </a:solidFill>
                <a:latin typeface="微软雅黑" panose="020B0503020204020204" pitchFamily="34" charset="-122"/>
                <a:ea typeface="微软雅黑" panose="020B0503020204020204" pitchFamily="34" charset="-122"/>
              </a:rPr>
              <a:t>场</a:t>
            </a:r>
            <a:endParaRPr lang="zh-CN" altLang="en-US" b="1">
              <a:solidFill>
                <a:srgbClr val="904376"/>
              </a:solidFill>
              <a:latin typeface="微软雅黑" panose="020B0503020204020204" pitchFamily="34" charset="-122"/>
              <a:ea typeface="微软雅黑" panose="020B0503020204020204" pitchFamily="34" charset="-122"/>
            </a:endParaRPr>
          </a:p>
        </p:txBody>
      </p:sp>
      <p:sp>
        <p:nvSpPr>
          <p:cNvPr id="249" name="文本框 248"/>
          <p:cNvSpPr txBox="1"/>
          <p:nvPr/>
        </p:nvSpPr>
        <p:spPr>
          <a:xfrm>
            <a:off x="1408587" y="3668543"/>
            <a:ext cx="1107996" cy="369332"/>
          </a:xfrm>
          <a:prstGeom prst="rect">
            <a:avLst/>
          </a:prstGeom>
          <a:noFill/>
        </p:spPr>
        <p:txBody>
          <a:bodyPr wrap="none" rtlCol="0">
            <a:spAutoFit/>
          </a:bodyPr>
          <a:lstStyle/>
          <a:p>
            <a:r>
              <a:rPr lang="zh-CN" altLang="en-US" b="1">
                <a:solidFill>
                  <a:srgbClr val="904376"/>
                </a:solidFill>
                <a:latin typeface="微软雅黑" panose="020B0503020204020204" pitchFamily="34" charset="-122"/>
                <a:ea typeface="微软雅黑" panose="020B0503020204020204" pitchFamily="34" charset="-122"/>
              </a:rPr>
              <a:t>策略人群</a:t>
            </a:r>
            <a:endParaRPr lang="zh-CN" altLang="en-US" b="1">
              <a:solidFill>
                <a:srgbClr val="904376"/>
              </a:solidFill>
              <a:latin typeface="微软雅黑" panose="020B0503020204020204" pitchFamily="34" charset="-122"/>
              <a:ea typeface="微软雅黑" panose="020B0503020204020204" pitchFamily="34" charset="-122"/>
            </a:endParaRPr>
          </a:p>
        </p:txBody>
      </p:sp>
      <p:sp>
        <p:nvSpPr>
          <p:cNvPr id="3" name="文本框 2"/>
          <p:cNvSpPr txBox="1"/>
          <p:nvPr/>
        </p:nvSpPr>
        <p:spPr>
          <a:xfrm>
            <a:off x="817948" y="269402"/>
            <a:ext cx="7562367" cy="584775"/>
          </a:xfrm>
          <a:prstGeom prst="rect">
            <a:avLst/>
          </a:prstGeom>
          <a:noFill/>
        </p:spPr>
        <p:txBody>
          <a:bodyPr wrap="square">
            <a:spAutoFit/>
          </a:bodyPr>
          <a:lstStyle/>
          <a:p>
            <a:r>
              <a:rPr lang="zh-CN" altLang="en-US" sz="3200">
                <a:latin typeface="微软雅黑" panose="020B0503020204020204" pitchFamily="34" charset="-122"/>
                <a:ea typeface="微软雅黑" panose="020B0503020204020204" pitchFamily="34" charset="-122"/>
              </a:rPr>
              <a:t>人货场策略模型</a:t>
            </a:r>
            <a:endParaRPr lang="zh-CN" altLang="en-US" sz="3200">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5:prstTrans prst="peelOff"/>
      </p:transition>
    </mc:Choice>
    <mc:Fallback>
      <p:transition spd="slow">
        <p:fade/>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817948" y="1015082"/>
            <a:ext cx="10634734" cy="886012"/>
          </a:xfrm>
          <a:prstGeom prst="rect">
            <a:avLst/>
          </a:prstGeom>
          <a:noFill/>
        </p:spPr>
        <p:txBody>
          <a:bodyPr wrap="square" rtlCol="0">
            <a:spAutoFit/>
          </a:bodyPr>
          <a:lstStyle>
            <a:defPPr>
              <a:defRPr lang="zh-CN"/>
            </a:defPPr>
            <a:lvl1pPr algn="r" defTabSz="914400">
              <a:defRPr sz="6400" b="1">
                <a:gradFill>
                  <a:gsLst>
                    <a:gs pos="100000">
                      <a:srgbClr val="6C9FF4"/>
                    </a:gs>
                    <a:gs pos="1000">
                      <a:srgbClr val="8766D0"/>
                    </a:gs>
                  </a:gsLst>
                  <a:lin ang="18600000" scaled="0"/>
                </a:gradFill>
                <a:latin typeface="獅尾B2宋朝-Black"/>
                <a:ea typeface="獅尾B2宋朝-SemiBold"/>
              </a:defRPr>
            </a:lvl1pPr>
          </a:lstStyle>
          <a:p>
            <a:pPr marR="0" lvl="0" algn="l" defTabSz="914400" rtl="0" eaLnBrk="1" fontAlgn="auto" latinLnBrk="0" hangingPunct="1">
              <a:lnSpc>
                <a:spcPct val="110000"/>
              </a:lnSpc>
              <a:spcBef>
                <a:spcPct val="0"/>
              </a:spcBef>
              <a:spcAft>
                <a:spcPct val="0"/>
              </a:spcAft>
              <a:buClrTx/>
              <a:buSzTx/>
              <a:defRPr/>
            </a:pPr>
            <a:r>
              <a:rPr kumimoji="0" lang="en-US" altLang="zh-CN" sz="1600" b="0" i="0" u="none" strike="noStrike" kern="1200" cap="none" spc="0" normalizeH="0" baseline="0" noProof="0">
                <a:ln>
                  <a:noFill/>
                </a:ln>
                <a:solidFill>
                  <a:schemeClr val="tx1"/>
                </a:solidFill>
                <a:effectLst/>
                <a:uLnTx/>
                <a:uFillTx/>
                <a:latin typeface="微软雅黑" panose="020B0503020204020204" pitchFamily="34" charset="-122"/>
                <a:ea typeface="微软雅黑" panose="020B0503020204020204" pitchFamily="34" charset="-122"/>
              </a:rPr>
              <a:t>GROW</a:t>
            </a:r>
            <a:r>
              <a:rPr kumimoji="0" lang="zh-CN" altLang="en-US" sz="1600" b="0" i="0" u="none" strike="noStrike" kern="1200" cap="none" spc="0" normalizeH="0" baseline="0" noProof="0">
                <a:ln>
                  <a:noFill/>
                </a:ln>
                <a:solidFill>
                  <a:schemeClr val="tx1"/>
                </a:solidFill>
                <a:effectLst/>
                <a:uLnTx/>
                <a:uFillTx/>
                <a:latin typeface="微软雅黑" panose="020B0503020204020204" pitchFamily="34" charset="-122"/>
                <a:ea typeface="微软雅黑" panose="020B0503020204020204" pitchFamily="34" charset="-122"/>
              </a:rPr>
              <a:t>模型，将</a:t>
            </a:r>
            <a:r>
              <a:rPr kumimoji="0" lang="en-US" altLang="zh-CN" sz="1600" b="0" i="0" u="none" strike="noStrike" kern="1200" cap="none" spc="0" normalizeH="0" baseline="0" noProof="0">
                <a:ln>
                  <a:noFill/>
                </a:ln>
                <a:solidFill>
                  <a:schemeClr val="tx1"/>
                </a:solidFill>
                <a:effectLst/>
                <a:uLnTx/>
                <a:uFillTx/>
                <a:latin typeface="微软雅黑" panose="020B0503020204020204" pitchFamily="34" charset="-122"/>
                <a:ea typeface="微软雅黑" panose="020B0503020204020204" pitchFamily="34" charset="-122"/>
              </a:rPr>
              <a:t>GMV</a:t>
            </a:r>
            <a:r>
              <a:rPr kumimoji="0" lang="zh-CN" altLang="en-US" sz="1600" b="0" i="0" u="none" strike="noStrike" kern="1200" cap="none" spc="0" normalizeH="0" baseline="0" noProof="0">
                <a:ln>
                  <a:noFill/>
                </a:ln>
                <a:solidFill>
                  <a:schemeClr val="tx1"/>
                </a:solidFill>
                <a:effectLst/>
                <a:uLnTx/>
                <a:uFillTx/>
                <a:latin typeface="微软雅黑" panose="020B0503020204020204" pitchFamily="34" charset="-122"/>
                <a:ea typeface="微软雅黑" panose="020B0503020204020204" pitchFamily="34" charset="-122"/>
              </a:rPr>
              <a:t>完整增量拆分为渗透力（</a:t>
            </a:r>
            <a:r>
              <a:rPr kumimoji="0" lang="en-US" altLang="zh-CN" sz="1600" b="0" i="0" u="none" strike="noStrike" kern="1200" cap="none" spc="0" normalizeH="0" baseline="0" noProof="0">
                <a:ln>
                  <a:noFill/>
                </a:ln>
                <a:solidFill>
                  <a:schemeClr val="tx1"/>
                </a:solidFill>
                <a:effectLst/>
                <a:uLnTx/>
                <a:uFillTx/>
                <a:latin typeface="微软雅黑" panose="020B0503020204020204" pitchFamily="34" charset="-122"/>
                <a:ea typeface="微软雅黑" panose="020B0503020204020204" pitchFamily="34" charset="-122"/>
              </a:rPr>
              <a:t>Gain</a:t>
            </a:r>
            <a:r>
              <a:rPr lang="en-US" altLang="zh-CN" sz="1600" b="0">
                <a:solidFill>
                  <a:schemeClr val="tx1"/>
                </a:solidFill>
                <a:latin typeface="微软雅黑" panose="020B0503020204020204" pitchFamily="34" charset="-122"/>
                <a:ea typeface="微软雅黑" panose="020B0503020204020204" pitchFamily="34" charset="-122"/>
              </a:rPr>
              <a:t>)</a:t>
            </a:r>
            <a:r>
              <a:rPr lang="zh-CN" altLang="en-US" sz="1600" b="0">
                <a:solidFill>
                  <a:schemeClr val="tx1"/>
                </a:solidFill>
                <a:latin typeface="微软雅黑" panose="020B0503020204020204" pitchFamily="34" charset="-122"/>
                <a:ea typeface="微软雅黑" panose="020B0503020204020204" pitchFamily="34" charset="-122"/>
              </a:rPr>
              <a:t>、复购力（</a:t>
            </a:r>
            <a:r>
              <a:rPr lang="en-US" altLang="zh-CN" sz="1600" b="0">
                <a:solidFill>
                  <a:schemeClr val="tx1"/>
                </a:solidFill>
                <a:latin typeface="微软雅黑" panose="020B0503020204020204" pitchFamily="34" charset="-122"/>
                <a:ea typeface="微软雅黑" panose="020B0503020204020204" pitchFamily="34" charset="-122"/>
              </a:rPr>
              <a:t>Retain</a:t>
            </a:r>
            <a:r>
              <a:rPr lang="zh-CN" altLang="en-US" sz="1600" b="0">
                <a:solidFill>
                  <a:schemeClr val="tx1"/>
                </a:solidFill>
                <a:latin typeface="微软雅黑" panose="020B0503020204020204" pitchFamily="34" charset="-122"/>
                <a:ea typeface="微软雅黑" panose="020B0503020204020204" pitchFamily="34" charset="-122"/>
              </a:rPr>
              <a:t>）和价格力（</a:t>
            </a:r>
            <a:r>
              <a:rPr lang="en-US" altLang="zh-CN" sz="1600" b="0">
                <a:solidFill>
                  <a:schemeClr val="tx1"/>
                </a:solidFill>
                <a:latin typeface="微软雅黑" panose="020B0503020204020204" pitchFamily="34" charset="-122"/>
                <a:ea typeface="微软雅黑" panose="020B0503020204020204" pitchFamily="34" charset="-122"/>
              </a:rPr>
              <a:t>boost</a:t>
            </a:r>
            <a:r>
              <a:rPr lang="zh-CN" altLang="en-US" sz="1600" b="0">
                <a:solidFill>
                  <a:schemeClr val="tx1"/>
                </a:solidFill>
                <a:latin typeface="微软雅黑" panose="020B0503020204020204" pitchFamily="34" charset="-122"/>
                <a:ea typeface="微软雅黑" panose="020B0503020204020204" pitchFamily="34" charset="-122"/>
              </a:rPr>
              <a:t>）三大增长因子。每个因子驱动的增量</a:t>
            </a:r>
            <a:r>
              <a:rPr lang="en-US" altLang="zh-CN" sz="1600" b="0">
                <a:solidFill>
                  <a:schemeClr val="tx1"/>
                </a:solidFill>
                <a:latin typeface="微软雅黑" panose="020B0503020204020204" pitchFamily="34" charset="-122"/>
                <a:ea typeface="微软雅黑" panose="020B0503020204020204" pitchFamily="34" charset="-122"/>
              </a:rPr>
              <a:t>GMV</a:t>
            </a:r>
            <a:r>
              <a:rPr lang="zh-CN" altLang="en-US" sz="1600" b="0">
                <a:solidFill>
                  <a:schemeClr val="tx1"/>
                </a:solidFill>
                <a:latin typeface="微软雅黑" panose="020B0503020204020204" pitchFamily="34" charset="-122"/>
                <a:ea typeface="微软雅黑" panose="020B0503020204020204" pitchFamily="34" charset="-122"/>
              </a:rPr>
              <a:t>绝对值即为品牌的指标分值。随着新品日益成为品牌增长的引爆点，新品力（</a:t>
            </a:r>
            <a:r>
              <a:rPr lang="en-US" altLang="zh-CN" sz="1600" b="0">
                <a:solidFill>
                  <a:schemeClr val="tx1"/>
                </a:solidFill>
                <a:latin typeface="微软雅黑" panose="020B0503020204020204" pitchFamily="34" charset="-122"/>
                <a:ea typeface="微软雅黑" panose="020B0503020204020204" pitchFamily="34" charset="-122"/>
              </a:rPr>
              <a:t>Widen</a:t>
            </a:r>
            <a:r>
              <a:rPr lang="zh-CN" altLang="en-US" sz="1600" b="0">
                <a:solidFill>
                  <a:schemeClr val="tx1"/>
                </a:solidFill>
                <a:latin typeface="微软雅黑" panose="020B0503020204020204" pitchFamily="34" charset="-122"/>
                <a:ea typeface="微软雅黑" panose="020B0503020204020204" pitchFamily="34" charset="-122"/>
              </a:rPr>
              <a:t>）也被作为衡量品牌增长能力的重要指标。</a:t>
            </a:r>
            <a:endParaRPr kumimoji="0" lang="uk-UA" altLang="zh-CN" sz="1600" b="0" i="0" u="none" strike="noStrike" kern="1200" cap="none" spc="0" normalizeH="0" baseline="0" noProof="0">
              <a:ln>
                <a:noFill/>
              </a:ln>
              <a:solidFill>
                <a:schemeClr val="tx1"/>
              </a:solidFill>
              <a:effectLst/>
              <a:uLnTx/>
              <a:uFillTx/>
              <a:latin typeface="微软雅黑" panose="020B0503020204020204" pitchFamily="34" charset="-122"/>
              <a:ea typeface="微软雅黑" panose="020B0503020204020204" pitchFamily="34" charset="-122"/>
            </a:endParaRPr>
          </a:p>
        </p:txBody>
      </p:sp>
      <p:sp>
        <p:nvSpPr>
          <p:cNvPr id="4" name="箭头: 右 3"/>
          <p:cNvSpPr/>
          <p:nvPr/>
        </p:nvSpPr>
        <p:spPr>
          <a:xfrm rot="20673284">
            <a:off x="1223088" y="3032330"/>
            <a:ext cx="7792348" cy="1019400"/>
          </a:xfrm>
          <a:prstGeom prst="rightArrow">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400" b="0" i="0" u="none" strike="noStrike" kern="1200" cap="none" spc="0" normalizeH="0" baseline="0" noProof="0">
              <a:ln>
                <a:noFill/>
              </a:ln>
              <a:solidFill>
                <a:srgbClr val="616363"/>
              </a:solidFill>
              <a:effectLst/>
              <a:uLnTx/>
              <a:uFillTx/>
              <a:latin typeface="微软雅黑" panose="020B0503020204020204" pitchFamily="34" charset="-122"/>
              <a:ea typeface="微软雅黑" panose="020B0503020204020204" pitchFamily="34" charset="-122"/>
            </a:endParaRPr>
          </a:p>
        </p:txBody>
      </p:sp>
      <p:sp>
        <p:nvSpPr>
          <p:cNvPr id="32" name="矩形 31"/>
          <p:cNvSpPr/>
          <p:nvPr/>
        </p:nvSpPr>
        <p:spPr>
          <a:xfrm>
            <a:off x="8374527" y="4599161"/>
            <a:ext cx="1271486" cy="458660"/>
          </a:xfrm>
          <a:prstGeom prst="rect">
            <a:avLst/>
          </a:prstGeom>
          <a:solidFill>
            <a:srgbClr val="4B535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zh-CN" altLang="en-US" sz="1400">
              <a:solidFill>
                <a:schemeClr val="bg1"/>
              </a:solidFill>
              <a:latin typeface="微软雅黑" panose="020B0503020204020204" pitchFamily="34" charset="-122"/>
              <a:ea typeface="微软雅黑" panose="020B0503020204020204" pitchFamily="34" charset="-122"/>
            </a:endParaRPr>
          </a:p>
        </p:txBody>
      </p:sp>
      <p:cxnSp>
        <p:nvCxnSpPr>
          <p:cNvPr id="33" name="直接箭头连接符 32"/>
          <p:cNvCxnSpPr/>
          <p:nvPr/>
        </p:nvCxnSpPr>
        <p:spPr>
          <a:xfrm>
            <a:off x="531211" y="5057821"/>
            <a:ext cx="9085424" cy="0"/>
          </a:xfrm>
          <a:prstGeom prst="straightConnector1">
            <a:avLst/>
          </a:prstGeom>
          <a:ln w="38100" cap="sq">
            <a:solidFill>
              <a:schemeClr val="tx2"/>
            </a:solidFill>
            <a:bevel/>
            <a:headEnd type="none"/>
            <a:tailEnd type="none"/>
          </a:ln>
        </p:spPr>
        <p:style>
          <a:lnRef idx="1">
            <a:schemeClr val="accent1"/>
          </a:lnRef>
          <a:fillRef idx="0">
            <a:schemeClr val="accent1"/>
          </a:fillRef>
          <a:effectRef idx="0">
            <a:schemeClr val="accent1"/>
          </a:effectRef>
          <a:fontRef idx="minor">
            <a:schemeClr val="tx1"/>
          </a:fontRef>
        </p:style>
      </p:cxnSp>
      <p:cxnSp>
        <p:nvCxnSpPr>
          <p:cNvPr id="34" name="直接箭头连接符 33"/>
          <p:cNvCxnSpPr/>
          <p:nvPr/>
        </p:nvCxnSpPr>
        <p:spPr>
          <a:xfrm>
            <a:off x="1479667" y="4599161"/>
            <a:ext cx="1108679" cy="0"/>
          </a:xfrm>
          <a:prstGeom prst="straightConnector1">
            <a:avLst/>
          </a:prstGeom>
          <a:ln w="38100" cap="sq">
            <a:solidFill>
              <a:srgbClr val="795696"/>
            </a:solidFill>
            <a:prstDash val="sysDot"/>
            <a:bevel/>
            <a:headEnd type="none"/>
            <a:tailEnd type="none"/>
          </a:ln>
        </p:spPr>
        <p:style>
          <a:lnRef idx="1">
            <a:schemeClr val="accent1"/>
          </a:lnRef>
          <a:fillRef idx="0">
            <a:schemeClr val="accent1"/>
          </a:fillRef>
          <a:effectRef idx="0">
            <a:schemeClr val="accent1"/>
          </a:effectRef>
          <a:fontRef idx="minor">
            <a:schemeClr val="tx1"/>
          </a:fontRef>
        </p:style>
      </p:cxnSp>
      <p:cxnSp>
        <p:nvCxnSpPr>
          <p:cNvPr id="35" name="直接箭头连接符 34"/>
          <p:cNvCxnSpPr/>
          <p:nvPr/>
        </p:nvCxnSpPr>
        <p:spPr>
          <a:xfrm>
            <a:off x="3330551" y="3868461"/>
            <a:ext cx="1108679" cy="0"/>
          </a:xfrm>
          <a:prstGeom prst="straightConnector1">
            <a:avLst/>
          </a:prstGeom>
          <a:ln w="38100" cap="sq">
            <a:solidFill>
              <a:srgbClr val="795696"/>
            </a:solidFill>
            <a:prstDash val="sysDot"/>
            <a:bevel/>
            <a:headEnd type="none"/>
            <a:tailEnd type="none"/>
          </a:ln>
        </p:spPr>
        <p:style>
          <a:lnRef idx="1">
            <a:schemeClr val="accent1"/>
          </a:lnRef>
          <a:fillRef idx="0">
            <a:schemeClr val="accent1"/>
          </a:fillRef>
          <a:effectRef idx="0">
            <a:schemeClr val="accent1"/>
          </a:effectRef>
          <a:fontRef idx="minor">
            <a:schemeClr val="tx1"/>
          </a:fontRef>
        </p:style>
      </p:cxnSp>
      <p:cxnSp>
        <p:nvCxnSpPr>
          <p:cNvPr id="36" name="直接箭头连接符 35"/>
          <p:cNvCxnSpPr/>
          <p:nvPr/>
        </p:nvCxnSpPr>
        <p:spPr>
          <a:xfrm>
            <a:off x="4849064" y="3560158"/>
            <a:ext cx="1108679" cy="0"/>
          </a:xfrm>
          <a:prstGeom prst="straightConnector1">
            <a:avLst/>
          </a:prstGeom>
          <a:ln w="38100" cap="sq">
            <a:solidFill>
              <a:srgbClr val="795696"/>
            </a:solidFill>
            <a:prstDash val="sysDot"/>
            <a:bevel/>
            <a:headEnd type="none"/>
            <a:tailEnd type="none"/>
          </a:ln>
        </p:spPr>
        <p:style>
          <a:lnRef idx="1">
            <a:schemeClr val="accent1"/>
          </a:lnRef>
          <a:fillRef idx="0">
            <a:schemeClr val="accent1"/>
          </a:fillRef>
          <a:effectRef idx="0">
            <a:schemeClr val="accent1"/>
          </a:effectRef>
          <a:fontRef idx="minor">
            <a:schemeClr val="tx1"/>
          </a:fontRef>
        </p:style>
      </p:cxnSp>
      <p:sp>
        <p:nvSpPr>
          <p:cNvPr id="37" name="矩形 36"/>
          <p:cNvSpPr/>
          <p:nvPr/>
        </p:nvSpPr>
        <p:spPr>
          <a:xfrm>
            <a:off x="4009939" y="3542030"/>
            <a:ext cx="1271486" cy="347808"/>
          </a:xfrm>
          <a:prstGeom prst="rect">
            <a:avLst/>
          </a:prstGeom>
          <a:solidFill>
            <a:srgbClr val="DED1E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400" b="0" i="0" u="none" strike="noStrike" kern="1200" cap="none" spc="0" normalizeH="0" baseline="0" noProof="0">
              <a:ln>
                <a:noFill/>
              </a:ln>
              <a:solidFill>
                <a:srgbClr val="616363"/>
              </a:solidFill>
              <a:effectLst/>
              <a:uLnTx/>
              <a:uFillTx/>
              <a:latin typeface="微软雅黑" panose="020B0503020204020204" pitchFamily="34" charset="-122"/>
              <a:ea typeface="微软雅黑" panose="020B0503020204020204" pitchFamily="34" charset="-122"/>
            </a:endParaRPr>
          </a:p>
        </p:txBody>
      </p:sp>
      <p:sp>
        <p:nvSpPr>
          <p:cNvPr id="38" name="矩形 37"/>
          <p:cNvSpPr/>
          <p:nvPr/>
        </p:nvSpPr>
        <p:spPr>
          <a:xfrm>
            <a:off x="2571496" y="3027819"/>
            <a:ext cx="1271486" cy="823251"/>
          </a:xfrm>
          <a:prstGeom prst="rect">
            <a:avLst/>
          </a:prstGeom>
          <a:solidFill>
            <a:srgbClr val="79569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400" b="0" i="0" u="none" strike="noStrike" kern="1200" cap="none" spc="0" normalizeH="0" baseline="0" noProof="0">
              <a:ln>
                <a:noFill/>
              </a:ln>
              <a:solidFill>
                <a:srgbClr val="616363"/>
              </a:solidFill>
              <a:effectLst/>
              <a:uLnTx/>
              <a:uFillTx/>
              <a:latin typeface="微软雅黑" panose="020B0503020204020204" pitchFamily="34" charset="-122"/>
              <a:ea typeface="微软雅黑" panose="020B0503020204020204" pitchFamily="34" charset="-122"/>
            </a:endParaRPr>
          </a:p>
        </p:txBody>
      </p:sp>
      <p:sp>
        <p:nvSpPr>
          <p:cNvPr id="39" name="矩形 38"/>
          <p:cNvSpPr/>
          <p:nvPr/>
        </p:nvSpPr>
        <p:spPr>
          <a:xfrm>
            <a:off x="501833" y="4576302"/>
            <a:ext cx="1271486" cy="481519"/>
          </a:xfrm>
          <a:prstGeom prst="rect">
            <a:avLst/>
          </a:prstGeom>
          <a:solidFill>
            <a:srgbClr val="4B535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zh-CN" altLang="en-US" sz="1400" b="1">
              <a:solidFill>
                <a:schemeClr val="tx1"/>
              </a:solidFill>
              <a:latin typeface="微软雅黑" panose="020B0503020204020204" pitchFamily="34" charset="-122"/>
              <a:ea typeface="微软雅黑" panose="020B0503020204020204" pitchFamily="34" charset="-122"/>
            </a:endParaRPr>
          </a:p>
        </p:txBody>
      </p:sp>
      <p:cxnSp>
        <p:nvCxnSpPr>
          <p:cNvPr id="40" name="直接箭头连接符 39"/>
          <p:cNvCxnSpPr/>
          <p:nvPr/>
        </p:nvCxnSpPr>
        <p:spPr>
          <a:xfrm>
            <a:off x="6332804" y="3174623"/>
            <a:ext cx="1108679" cy="0"/>
          </a:xfrm>
          <a:prstGeom prst="straightConnector1">
            <a:avLst/>
          </a:prstGeom>
          <a:ln w="38100" cap="sq">
            <a:solidFill>
              <a:srgbClr val="795696"/>
            </a:solidFill>
            <a:prstDash val="sysDot"/>
            <a:bevel/>
            <a:headEnd type="none"/>
            <a:tailEnd type="none"/>
          </a:ln>
        </p:spPr>
        <p:style>
          <a:lnRef idx="1">
            <a:schemeClr val="accent1"/>
          </a:lnRef>
          <a:fillRef idx="0">
            <a:schemeClr val="accent1"/>
          </a:fillRef>
          <a:effectRef idx="0">
            <a:schemeClr val="accent1"/>
          </a:effectRef>
          <a:fontRef idx="minor">
            <a:schemeClr val="tx1"/>
          </a:fontRef>
        </p:style>
      </p:cxnSp>
      <p:sp>
        <p:nvSpPr>
          <p:cNvPr id="41" name="矩形 40"/>
          <p:cNvSpPr/>
          <p:nvPr/>
        </p:nvSpPr>
        <p:spPr>
          <a:xfrm>
            <a:off x="5599832" y="3147163"/>
            <a:ext cx="1271486" cy="441197"/>
          </a:xfrm>
          <a:prstGeom prst="rect">
            <a:avLst/>
          </a:prstGeom>
          <a:solidFill>
            <a:srgbClr val="DED1E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400" b="0" i="0" u="none" strike="noStrike" kern="1200" cap="none" spc="0" normalizeH="0" baseline="0" noProof="0">
              <a:ln>
                <a:noFill/>
              </a:ln>
              <a:solidFill>
                <a:srgbClr val="616363"/>
              </a:solidFill>
              <a:effectLst/>
              <a:uLnTx/>
              <a:uFillTx/>
              <a:latin typeface="微软雅黑" panose="020B0503020204020204" pitchFamily="34" charset="-122"/>
              <a:ea typeface="微软雅黑" panose="020B0503020204020204" pitchFamily="34" charset="-122"/>
            </a:endParaRPr>
          </a:p>
        </p:txBody>
      </p:sp>
      <p:sp>
        <p:nvSpPr>
          <p:cNvPr id="42" name="文本框 41"/>
          <p:cNvSpPr txBox="1"/>
          <p:nvPr/>
        </p:nvSpPr>
        <p:spPr>
          <a:xfrm>
            <a:off x="471368" y="4642362"/>
            <a:ext cx="1332416" cy="307777"/>
          </a:xfrm>
          <a:prstGeom prst="rect">
            <a:avLst/>
          </a:prstGeom>
          <a:noFill/>
        </p:spPr>
        <p:txBody>
          <a:bodyPr wrap="none" rtlCol="0">
            <a:spAutoFit/>
          </a:bodyPr>
          <a:lstStyle/>
          <a:p>
            <a:pPr marL="0" marR="0" lvl="0" indent="0" algn="ctr" defTabSz="914400" rtl="0" eaLnBrk="1" fontAlgn="auto" latinLnBrk="0" hangingPunct="1">
              <a:lnSpc>
                <a:spcPct val="100000"/>
              </a:lnSpc>
              <a:spcBef>
                <a:spcPct val="0"/>
              </a:spcBef>
              <a:spcAft>
                <a:spcPct val="0"/>
              </a:spcAft>
              <a:buClrTx/>
              <a:buSzTx/>
              <a:buFontTx/>
              <a:buNone/>
              <a:defRPr/>
            </a:pPr>
            <a:r>
              <a:rPr kumimoji="0" lang="zh-CN" altLang="en-US" sz="1400" b="0" i="0" u="none" strike="noStrike" kern="1200" cap="none" spc="0" normalizeH="0" baseline="0" noProof="0">
                <a:ln>
                  <a:noFill/>
                </a:ln>
                <a:solidFill>
                  <a:schemeClr val="bg1"/>
                </a:solidFill>
                <a:effectLst/>
                <a:uLnTx/>
                <a:uFillTx/>
                <a:latin typeface="微软雅黑" panose="020B0503020204020204" pitchFamily="34" charset="-122"/>
                <a:ea typeface="微软雅黑" panose="020B0503020204020204" pitchFamily="34" charset="-122"/>
              </a:rPr>
              <a:t>品牌</a:t>
            </a:r>
            <a:r>
              <a:rPr kumimoji="0" lang="en-US" altLang="zh-CN" sz="1400" b="0" i="0" u="none" strike="noStrike" kern="1200" cap="none" spc="0" normalizeH="0" baseline="0" noProof="0">
                <a:ln>
                  <a:noFill/>
                </a:ln>
                <a:solidFill>
                  <a:schemeClr val="bg1"/>
                </a:solidFill>
                <a:effectLst/>
                <a:uLnTx/>
                <a:uFillTx/>
                <a:latin typeface="微软雅黑" panose="020B0503020204020204" pitchFamily="34" charset="-122"/>
                <a:ea typeface="微软雅黑" panose="020B0503020204020204" pitchFamily="34" charset="-122"/>
              </a:rPr>
              <a:t>GMV</a:t>
            </a:r>
            <a:r>
              <a:rPr kumimoji="0" lang="zh-CN" altLang="en-US" sz="1400" b="0" i="0" u="none" strike="noStrike" kern="1200" cap="none" spc="0" normalizeH="0" baseline="0" noProof="0">
                <a:ln>
                  <a:noFill/>
                </a:ln>
                <a:solidFill>
                  <a:schemeClr val="bg1"/>
                </a:solidFill>
                <a:effectLst/>
                <a:uLnTx/>
                <a:uFillTx/>
                <a:latin typeface="微软雅黑" panose="020B0503020204020204" pitchFamily="34" charset="-122"/>
                <a:ea typeface="微软雅黑" panose="020B0503020204020204" pitchFamily="34" charset="-122"/>
              </a:rPr>
              <a:t>存量</a:t>
            </a:r>
            <a:endParaRPr kumimoji="0" lang="zh-CN" altLang="en-US" sz="1400" b="0" i="0" u="none" strike="noStrike" kern="1200" cap="none" spc="0" normalizeH="0" baseline="0" noProof="0">
              <a:ln>
                <a:noFill/>
              </a:ln>
              <a:solidFill>
                <a:schemeClr val="bg1"/>
              </a:solidFill>
              <a:effectLst/>
              <a:uLnTx/>
              <a:uFillTx/>
              <a:latin typeface="微软雅黑" panose="020B0503020204020204" pitchFamily="34" charset="-122"/>
              <a:ea typeface="微软雅黑" panose="020B0503020204020204" pitchFamily="34" charset="-122"/>
            </a:endParaRPr>
          </a:p>
        </p:txBody>
      </p:sp>
      <p:sp>
        <p:nvSpPr>
          <p:cNvPr id="43" name="文本框 42"/>
          <p:cNvSpPr txBox="1"/>
          <p:nvPr/>
        </p:nvSpPr>
        <p:spPr>
          <a:xfrm>
            <a:off x="8344902" y="4652704"/>
            <a:ext cx="1332416" cy="307777"/>
          </a:xfrm>
          <a:prstGeom prst="rect">
            <a:avLst/>
          </a:prstGeom>
          <a:noFill/>
        </p:spPr>
        <p:txBody>
          <a:bodyPr wrap="none" rtlCol="0">
            <a:spAutoFit/>
          </a:bodyPr>
          <a:lstStyle/>
          <a:p>
            <a:pPr marL="0" marR="0" lvl="0" indent="0" algn="ctr" defTabSz="914400" rtl="0" eaLnBrk="1" fontAlgn="auto" latinLnBrk="0" hangingPunct="1">
              <a:lnSpc>
                <a:spcPct val="100000"/>
              </a:lnSpc>
              <a:spcBef>
                <a:spcPct val="0"/>
              </a:spcBef>
              <a:spcAft>
                <a:spcPct val="0"/>
              </a:spcAft>
              <a:buClrTx/>
              <a:buSzTx/>
              <a:buFontTx/>
              <a:buNone/>
              <a:defRPr/>
            </a:pPr>
            <a:r>
              <a:rPr kumimoji="0" lang="zh-CN" altLang="en-US" sz="1400" b="0" i="0" u="none" strike="noStrike" kern="1200" cap="none" spc="0" normalizeH="0" baseline="0" noProof="0">
                <a:ln>
                  <a:noFill/>
                </a:ln>
                <a:solidFill>
                  <a:schemeClr val="bg1"/>
                </a:solidFill>
                <a:effectLst/>
                <a:uLnTx/>
                <a:uFillTx/>
                <a:latin typeface="微软雅黑" panose="020B0503020204020204" pitchFamily="34" charset="-122"/>
                <a:ea typeface="微软雅黑" panose="020B0503020204020204" pitchFamily="34" charset="-122"/>
              </a:rPr>
              <a:t>品牌</a:t>
            </a:r>
            <a:r>
              <a:rPr kumimoji="0" lang="en-US" altLang="zh-CN" sz="1400" b="0" i="0" u="none" strike="noStrike" kern="1200" cap="none" spc="0" normalizeH="0" baseline="0" noProof="0">
                <a:ln>
                  <a:noFill/>
                </a:ln>
                <a:solidFill>
                  <a:schemeClr val="bg1"/>
                </a:solidFill>
                <a:effectLst/>
                <a:uLnTx/>
                <a:uFillTx/>
                <a:latin typeface="微软雅黑" panose="020B0503020204020204" pitchFamily="34" charset="-122"/>
                <a:ea typeface="微软雅黑" panose="020B0503020204020204" pitchFamily="34" charset="-122"/>
              </a:rPr>
              <a:t>GMV</a:t>
            </a:r>
            <a:r>
              <a:rPr kumimoji="0" lang="zh-CN" altLang="en-US" sz="1400" b="0" i="0" u="none" strike="noStrike" kern="1200" cap="none" spc="0" normalizeH="0" baseline="0" noProof="0">
                <a:ln>
                  <a:noFill/>
                </a:ln>
                <a:solidFill>
                  <a:schemeClr val="bg1"/>
                </a:solidFill>
                <a:effectLst/>
                <a:uLnTx/>
                <a:uFillTx/>
                <a:latin typeface="微软雅黑" panose="020B0503020204020204" pitchFamily="34" charset="-122"/>
                <a:ea typeface="微软雅黑" panose="020B0503020204020204" pitchFamily="34" charset="-122"/>
              </a:rPr>
              <a:t>存量</a:t>
            </a:r>
            <a:endParaRPr kumimoji="0" lang="zh-CN" altLang="en-US" sz="1400" b="0" i="0" u="none" strike="noStrike" kern="1200" cap="none" spc="0" normalizeH="0" baseline="0" noProof="0">
              <a:ln>
                <a:noFill/>
              </a:ln>
              <a:solidFill>
                <a:schemeClr val="bg1"/>
              </a:solidFill>
              <a:effectLst/>
              <a:uLnTx/>
              <a:uFillTx/>
              <a:latin typeface="微软雅黑" panose="020B0503020204020204" pitchFamily="34" charset="-122"/>
              <a:ea typeface="微软雅黑" panose="020B0503020204020204" pitchFamily="34" charset="-122"/>
            </a:endParaRPr>
          </a:p>
        </p:txBody>
      </p:sp>
      <p:cxnSp>
        <p:nvCxnSpPr>
          <p:cNvPr id="44" name="直接箭头连接符 43"/>
          <p:cNvCxnSpPr/>
          <p:nvPr/>
        </p:nvCxnSpPr>
        <p:spPr>
          <a:xfrm>
            <a:off x="7705491" y="2843715"/>
            <a:ext cx="1108679" cy="0"/>
          </a:xfrm>
          <a:prstGeom prst="straightConnector1">
            <a:avLst/>
          </a:prstGeom>
          <a:ln w="38100" cap="sq">
            <a:solidFill>
              <a:schemeClr val="tx2"/>
            </a:solidFill>
            <a:prstDash val="sysDot"/>
            <a:bevel/>
            <a:headEnd type="none"/>
            <a:tailEnd type="none"/>
          </a:ln>
        </p:spPr>
        <p:style>
          <a:lnRef idx="1">
            <a:schemeClr val="accent1"/>
          </a:lnRef>
          <a:fillRef idx="0">
            <a:schemeClr val="accent1"/>
          </a:fillRef>
          <a:effectRef idx="0">
            <a:schemeClr val="accent1"/>
          </a:effectRef>
          <a:fontRef idx="minor">
            <a:schemeClr val="tx1"/>
          </a:fontRef>
        </p:style>
      </p:cxnSp>
      <p:sp>
        <p:nvSpPr>
          <p:cNvPr id="45" name="矩形 44"/>
          <p:cNvSpPr/>
          <p:nvPr/>
        </p:nvSpPr>
        <p:spPr>
          <a:xfrm>
            <a:off x="8374527" y="2825177"/>
            <a:ext cx="1271486" cy="1773984"/>
          </a:xfrm>
          <a:prstGeom prst="rect">
            <a:avLst/>
          </a:prstGeom>
          <a:solidFill>
            <a:srgbClr val="79569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400" b="0" i="0" u="none" strike="noStrike" kern="1200" cap="none" spc="0" normalizeH="0" baseline="0" noProof="0">
              <a:ln>
                <a:noFill/>
              </a:ln>
              <a:solidFill>
                <a:srgbClr val="616363"/>
              </a:solidFill>
              <a:effectLst/>
              <a:uLnTx/>
              <a:uFillTx/>
              <a:latin typeface="微软雅黑" panose="020B0503020204020204" pitchFamily="34" charset="-122"/>
              <a:ea typeface="微软雅黑" panose="020B0503020204020204" pitchFamily="34" charset="-122"/>
            </a:endParaRPr>
          </a:p>
        </p:txBody>
      </p:sp>
      <p:sp>
        <p:nvSpPr>
          <p:cNvPr id="46" name="矩形 45"/>
          <p:cNvSpPr/>
          <p:nvPr/>
        </p:nvSpPr>
        <p:spPr>
          <a:xfrm>
            <a:off x="7264758" y="2825176"/>
            <a:ext cx="933794" cy="385062"/>
          </a:xfrm>
          <a:prstGeom prst="rect">
            <a:avLst/>
          </a:prstGeom>
          <a:solidFill>
            <a:srgbClr val="DED1E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400" b="0" i="0" u="none" strike="noStrike" kern="1200" cap="none" spc="0" normalizeH="0" baseline="0" noProof="0">
              <a:ln>
                <a:noFill/>
              </a:ln>
              <a:solidFill>
                <a:srgbClr val="616363"/>
              </a:solidFill>
              <a:effectLst/>
              <a:uLnTx/>
              <a:uFillTx/>
              <a:latin typeface="微软雅黑" panose="020B0503020204020204" pitchFamily="34" charset="-122"/>
              <a:ea typeface="微软雅黑" panose="020B0503020204020204" pitchFamily="34" charset="-122"/>
            </a:endParaRPr>
          </a:p>
        </p:txBody>
      </p:sp>
      <p:sp>
        <p:nvSpPr>
          <p:cNvPr id="7" name="文本框 6"/>
          <p:cNvSpPr txBox="1"/>
          <p:nvPr/>
        </p:nvSpPr>
        <p:spPr>
          <a:xfrm>
            <a:off x="2479905" y="5112116"/>
            <a:ext cx="902811" cy="523220"/>
          </a:xfrm>
          <a:prstGeom prst="rect">
            <a:avLst/>
          </a:prstGeom>
          <a:noFill/>
        </p:spPr>
        <p:txBody>
          <a:bodyPr wrap="none" rtlCol="0">
            <a:spAutoFit/>
          </a:bodyPr>
          <a:lstStyle/>
          <a:p>
            <a:pPr marL="0" marR="0" lvl="0" indent="0" algn="ctr" defTabSz="914400" rtl="0" eaLnBrk="1" fontAlgn="auto" latinLnBrk="0" hangingPunct="1">
              <a:lnSpc>
                <a:spcPct val="100000"/>
              </a:lnSpc>
              <a:spcBef>
                <a:spcPct val="0"/>
              </a:spcBef>
              <a:spcAft>
                <a:spcPct val="0"/>
              </a:spcAft>
              <a:buClrTx/>
              <a:buSzTx/>
              <a:buFontTx/>
              <a:buNone/>
              <a:defRPr/>
            </a:pPr>
            <a:r>
              <a:rPr lang="zh-CN" altLang="en-US" sz="1400">
                <a:latin typeface="微软雅黑" panose="020B0503020204020204" pitchFamily="34" charset="-122"/>
                <a:ea typeface="微软雅黑" panose="020B0503020204020204" pitchFamily="34" charset="-122"/>
              </a:rPr>
              <a:t>现有品类</a:t>
            </a:r>
            <a:endParaRPr lang="en-US" altLang="zh-CN" sz="1400">
              <a:latin typeface="微软雅黑" panose="020B0503020204020204" pitchFamily="34" charset="-122"/>
              <a:ea typeface="微软雅黑" panose="020B0503020204020204" pitchFamily="34" charset="-122"/>
            </a:endParaRPr>
          </a:p>
          <a:p>
            <a:pPr marL="0" marR="0" lvl="0" indent="0" algn="ctr" defTabSz="914400" rtl="0" eaLnBrk="1" fontAlgn="auto" latinLnBrk="0" hangingPunct="1">
              <a:lnSpc>
                <a:spcPct val="100000"/>
              </a:lnSpc>
              <a:spcBef>
                <a:spcPct val="0"/>
              </a:spcBef>
              <a:spcAft>
                <a:spcPct val="0"/>
              </a:spcAft>
              <a:buClrTx/>
              <a:buSzTx/>
              <a:buFontTx/>
              <a:buNone/>
              <a:defRPr/>
            </a:pPr>
            <a:r>
              <a:rPr kumimoji="0" lang="zh-CN" altLang="en-US" sz="1400" b="0" i="0" u="none" strike="noStrike" kern="1200" cap="none" spc="0" normalizeH="0" baseline="0" noProof="0">
                <a:ln>
                  <a:noFill/>
                </a:ln>
                <a:effectLst/>
                <a:uLnTx/>
                <a:uFillTx/>
                <a:latin typeface="微软雅黑" panose="020B0503020204020204" pitchFamily="34" charset="-122"/>
                <a:ea typeface="微软雅黑" panose="020B0503020204020204" pitchFamily="34" charset="-122"/>
              </a:rPr>
              <a:t>渗透机会</a:t>
            </a:r>
            <a:endParaRPr kumimoji="0" lang="zh-CN" altLang="en-US" sz="1400" b="0" i="0" u="none" strike="noStrike" kern="1200" cap="none" spc="0" normalizeH="0" baseline="0" noProof="0">
              <a:ln>
                <a:noFill/>
              </a:ln>
              <a:effectLst/>
              <a:uLnTx/>
              <a:uFillTx/>
              <a:latin typeface="微软雅黑" panose="020B0503020204020204" pitchFamily="34" charset="-122"/>
              <a:ea typeface="微软雅黑" panose="020B0503020204020204" pitchFamily="34" charset="-122"/>
            </a:endParaRPr>
          </a:p>
        </p:txBody>
      </p:sp>
      <p:sp>
        <p:nvSpPr>
          <p:cNvPr id="8" name="文本框 7"/>
          <p:cNvSpPr txBox="1"/>
          <p:nvPr/>
        </p:nvSpPr>
        <p:spPr>
          <a:xfrm>
            <a:off x="4184874" y="5112116"/>
            <a:ext cx="902811" cy="523220"/>
          </a:xfrm>
          <a:prstGeom prst="rect">
            <a:avLst/>
          </a:prstGeom>
          <a:noFill/>
        </p:spPr>
        <p:txBody>
          <a:bodyPr wrap="none" rtlCol="0">
            <a:spAutoFit/>
          </a:bodyPr>
          <a:lstStyle/>
          <a:p>
            <a:pPr marL="0" marR="0" lvl="0" indent="0" algn="ctr" defTabSz="914400" rtl="0" eaLnBrk="1" fontAlgn="auto" latinLnBrk="0" hangingPunct="1">
              <a:lnSpc>
                <a:spcPct val="100000"/>
              </a:lnSpc>
              <a:spcBef>
                <a:spcPct val="0"/>
              </a:spcBef>
              <a:spcAft>
                <a:spcPct val="0"/>
              </a:spcAft>
              <a:buClrTx/>
              <a:buSzTx/>
              <a:buFontTx/>
              <a:buNone/>
              <a:defRPr/>
            </a:pPr>
            <a:r>
              <a:rPr lang="zh-CN" altLang="en-US" sz="1400">
                <a:latin typeface="微软雅黑" panose="020B0503020204020204" pitchFamily="34" charset="-122"/>
                <a:ea typeface="微软雅黑" panose="020B0503020204020204" pitchFamily="34" charset="-122"/>
              </a:rPr>
              <a:t>品类复购</a:t>
            </a:r>
            <a:endParaRPr lang="en-US" altLang="zh-CN" sz="1400">
              <a:latin typeface="微软雅黑" panose="020B0503020204020204" pitchFamily="34" charset="-122"/>
              <a:ea typeface="微软雅黑" panose="020B0503020204020204" pitchFamily="34" charset="-122"/>
            </a:endParaRPr>
          </a:p>
          <a:p>
            <a:pPr marL="0" marR="0" lvl="0" indent="0" algn="ctr" defTabSz="914400" rtl="0" eaLnBrk="1" fontAlgn="auto" latinLnBrk="0" hangingPunct="1">
              <a:lnSpc>
                <a:spcPct val="100000"/>
              </a:lnSpc>
              <a:spcBef>
                <a:spcPct val="0"/>
              </a:spcBef>
              <a:spcAft>
                <a:spcPct val="0"/>
              </a:spcAft>
              <a:buClrTx/>
              <a:buSzTx/>
              <a:buFontTx/>
              <a:buNone/>
              <a:defRPr/>
            </a:pPr>
            <a:r>
              <a:rPr kumimoji="0" lang="zh-CN" altLang="en-US" sz="1400" b="0" i="0" u="none" strike="noStrike" kern="1200" cap="none" spc="0" normalizeH="0" baseline="0" noProof="0">
                <a:ln>
                  <a:noFill/>
                </a:ln>
                <a:effectLst/>
                <a:uLnTx/>
                <a:uFillTx/>
                <a:latin typeface="微软雅黑" panose="020B0503020204020204" pitchFamily="34" charset="-122"/>
                <a:ea typeface="微软雅黑" panose="020B0503020204020204" pitchFamily="34" charset="-122"/>
              </a:rPr>
              <a:t>提升机会</a:t>
            </a:r>
            <a:endParaRPr kumimoji="0" lang="zh-CN" altLang="en-US" sz="1400" b="0" i="0" u="none" strike="noStrike" kern="1200" cap="none" spc="0" normalizeH="0" baseline="0" noProof="0">
              <a:ln>
                <a:noFill/>
              </a:ln>
              <a:effectLst/>
              <a:uLnTx/>
              <a:uFillTx/>
              <a:latin typeface="微软雅黑" panose="020B0503020204020204" pitchFamily="34" charset="-122"/>
              <a:ea typeface="微软雅黑" panose="020B0503020204020204" pitchFamily="34" charset="-122"/>
            </a:endParaRPr>
          </a:p>
        </p:txBody>
      </p:sp>
      <p:sp>
        <p:nvSpPr>
          <p:cNvPr id="9" name="文本框 8"/>
          <p:cNvSpPr txBox="1"/>
          <p:nvPr/>
        </p:nvSpPr>
        <p:spPr>
          <a:xfrm>
            <a:off x="5787746" y="5112116"/>
            <a:ext cx="902811" cy="523220"/>
          </a:xfrm>
          <a:prstGeom prst="rect">
            <a:avLst/>
          </a:prstGeom>
          <a:noFill/>
        </p:spPr>
        <p:txBody>
          <a:bodyPr wrap="none" rtlCol="0">
            <a:spAutoFit/>
          </a:bodyPr>
          <a:lstStyle/>
          <a:p>
            <a:pPr marL="0" marR="0" lvl="0" indent="0" algn="ctr" defTabSz="914400" rtl="0" eaLnBrk="1" fontAlgn="auto" latinLnBrk="0" hangingPunct="1">
              <a:lnSpc>
                <a:spcPct val="100000"/>
              </a:lnSpc>
              <a:spcBef>
                <a:spcPct val="0"/>
              </a:spcBef>
              <a:spcAft>
                <a:spcPct val="0"/>
              </a:spcAft>
              <a:buClrTx/>
              <a:buSzTx/>
              <a:buFontTx/>
              <a:buNone/>
              <a:defRPr/>
            </a:pPr>
            <a:r>
              <a:rPr lang="zh-CN" altLang="en-US" sz="1400">
                <a:latin typeface="微软雅黑" panose="020B0503020204020204" pitchFamily="34" charset="-122"/>
                <a:ea typeface="微软雅黑" panose="020B0503020204020204" pitchFamily="34" charset="-122"/>
              </a:rPr>
              <a:t>品类货单</a:t>
            </a:r>
            <a:endParaRPr lang="en-US" altLang="zh-CN" sz="1400">
              <a:latin typeface="微软雅黑" panose="020B0503020204020204" pitchFamily="34" charset="-122"/>
              <a:ea typeface="微软雅黑" panose="020B0503020204020204" pitchFamily="34" charset="-122"/>
            </a:endParaRPr>
          </a:p>
          <a:p>
            <a:pPr marL="0" marR="0" lvl="0" indent="0" algn="ctr" defTabSz="914400" rtl="0" eaLnBrk="1" fontAlgn="auto" latinLnBrk="0" hangingPunct="1">
              <a:lnSpc>
                <a:spcPct val="100000"/>
              </a:lnSpc>
              <a:spcBef>
                <a:spcPct val="0"/>
              </a:spcBef>
              <a:spcAft>
                <a:spcPct val="0"/>
              </a:spcAft>
              <a:buClrTx/>
              <a:buSzTx/>
              <a:buFontTx/>
              <a:buNone/>
              <a:defRPr/>
            </a:pPr>
            <a:r>
              <a:rPr kumimoji="0" lang="zh-CN" altLang="en-US" sz="1400" b="0" i="0" u="none" strike="noStrike" kern="1200" cap="none" spc="0" normalizeH="0" baseline="0" noProof="0">
                <a:ln>
                  <a:noFill/>
                </a:ln>
                <a:effectLst/>
                <a:uLnTx/>
                <a:uFillTx/>
                <a:latin typeface="微软雅黑" panose="020B0503020204020204" pitchFamily="34" charset="-122"/>
                <a:ea typeface="微软雅黑" panose="020B0503020204020204" pitchFamily="34" charset="-122"/>
              </a:rPr>
              <a:t>增长空间</a:t>
            </a:r>
            <a:endParaRPr kumimoji="0" lang="zh-CN" altLang="en-US" sz="1400" b="0" i="0" u="none" strike="noStrike" kern="1200" cap="none" spc="0" normalizeH="0" baseline="0" noProof="0">
              <a:ln>
                <a:noFill/>
              </a:ln>
              <a:effectLst/>
              <a:uLnTx/>
              <a:uFillTx/>
              <a:latin typeface="微软雅黑" panose="020B0503020204020204" pitchFamily="34" charset="-122"/>
              <a:ea typeface="微软雅黑" panose="020B0503020204020204" pitchFamily="34" charset="-122"/>
            </a:endParaRPr>
          </a:p>
        </p:txBody>
      </p:sp>
      <p:sp>
        <p:nvSpPr>
          <p:cNvPr id="10" name="文本框 9"/>
          <p:cNvSpPr txBox="1"/>
          <p:nvPr/>
        </p:nvSpPr>
        <p:spPr>
          <a:xfrm>
            <a:off x="7113396" y="5112116"/>
            <a:ext cx="1253228" cy="523220"/>
          </a:xfrm>
          <a:prstGeom prst="rect">
            <a:avLst/>
          </a:prstGeom>
          <a:noFill/>
        </p:spPr>
        <p:txBody>
          <a:bodyPr wrap="none" rtlCol="0">
            <a:spAutoFit/>
          </a:bodyPr>
          <a:lstStyle/>
          <a:p>
            <a:pPr marL="0" marR="0" lvl="0" indent="0" algn="ctr" defTabSz="914400" rtl="0" eaLnBrk="1" fontAlgn="auto" latinLnBrk="0" hangingPunct="1">
              <a:lnSpc>
                <a:spcPct val="100000"/>
              </a:lnSpc>
              <a:spcBef>
                <a:spcPct val="0"/>
              </a:spcBef>
              <a:spcAft>
                <a:spcPct val="0"/>
              </a:spcAft>
              <a:buClrTx/>
              <a:buSzTx/>
              <a:buFontTx/>
              <a:buNone/>
              <a:defRPr/>
            </a:pPr>
            <a:r>
              <a:rPr lang="en-US" altLang="zh-CN" sz="1400">
                <a:latin typeface="微软雅黑" panose="020B0503020204020204" pitchFamily="34" charset="-122"/>
                <a:ea typeface="微软雅黑" panose="020B0503020204020204" pitchFamily="34" charset="-122"/>
              </a:rPr>
              <a:t>TOP</a:t>
            </a:r>
            <a:r>
              <a:rPr lang="zh-CN" altLang="en-US" sz="1400">
                <a:latin typeface="微软雅黑" panose="020B0503020204020204" pitchFamily="34" charset="-122"/>
                <a:ea typeface="微软雅黑" panose="020B0503020204020204" pitchFamily="34" charset="-122"/>
              </a:rPr>
              <a:t>关联品类</a:t>
            </a:r>
            <a:endParaRPr lang="en-US" altLang="zh-CN" sz="1400">
              <a:latin typeface="微软雅黑" panose="020B0503020204020204" pitchFamily="34" charset="-122"/>
              <a:ea typeface="微软雅黑" panose="020B0503020204020204" pitchFamily="34" charset="-122"/>
            </a:endParaRPr>
          </a:p>
          <a:p>
            <a:pPr marL="0" marR="0" lvl="0" indent="0" algn="ctr" defTabSz="914400" rtl="0" eaLnBrk="1" fontAlgn="auto" latinLnBrk="0" hangingPunct="1">
              <a:lnSpc>
                <a:spcPct val="100000"/>
              </a:lnSpc>
              <a:spcBef>
                <a:spcPct val="0"/>
              </a:spcBef>
              <a:spcAft>
                <a:spcPct val="0"/>
              </a:spcAft>
              <a:buClrTx/>
              <a:buSzTx/>
              <a:buFontTx/>
              <a:buNone/>
              <a:defRPr/>
            </a:pPr>
            <a:r>
              <a:rPr kumimoji="0" lang="zh-CN" altLang="en-US" sz="1400" b="0" i="0" u="none" strike="noStrike" kern="1200" cap="none" spc="0" normalizeH="0" baseline="0" noProof="0">
                <a:ln>
                  <a:noFill/>
                </a:ln>
                <a:effectLst/>
                <a:uLnTx/>
                <a:uFillTx/>
                <a:latin typeface="微软雅黑" panose="020B0503020204020204" pitchFamily="34" charset="-122"/>
                <a:ea typeface="微软雅黑" panose="020B0503020204020204" pitchFamily="34" charset="-122"/>
              </a:rPr>
              <a:t>延展机会</a:t>
            </a:r>
            <a:endParaRPr kumimoji="0" lang="zh-CN" altLang="en-US" sz="1400" b="0" i="0" u="none" strike="noStrike" kern="1200" cap="none" spc="0" normalizeH="0" baseline="0" noProof="0">
              <a:ln>
                <a:noFill/>
              </a:ln>
              <a:effectLst/>
              <a:uLnTx/>
              <a:uFillTx/>
              <a:latin typeface="微软雅黑" panose="020B0503020204020204" pitchFamily="34" charset="-122"/>
              <a:ea typeface="微软雅黑" panose="020B0503020204020204" pitchFamily="34" charset="-122"/>
            </a:endParaRPr>
          </a:p>
        </p:txBody>
      </p:sp>
      <p:cxnSp>
        <p:nvCxnSpPr>
          <p:cNvPr id="11" name="直接箭头连接符 10"/>
          <p:cNvCxnSpPr/>
          <p:nvPr/>
        </p:nvCxnSpPr>
        <p:spPr>
          <a:xfrm>
            <a:off x="9666336" y="2842310"/>
            <a:ext cx="1108679" cy="0"/>
          </a:xfrm>
          <a:prstGeom prst="straightConnector1">
            <a:avLst/>
          </a:prstGeom>
          <a:ln w="38100" cap="sq">
            <a:solidFill>
              <a:srgbClr val="795696"/>
            </a:solidFill>
            <a:prstDash val="sysDot"/>
            <a:bevel/>
            <a:headEnd type="none"/>
            <a:tailEnd type="none"/>
          </a:ln>
        </p:spPr>
        <p:style>
          <a:lnRef idx="1">
            <a:schemeClr val="accent1"/>
          </a:lnRef>
          <a:fillRef idx="0">
            <a:schemeClr val="accent1"/>
          </a:fillRef>
          <a:effectRef idx="0">
            <a:schemeClr val="accent1"/>
          </a:effectRef>
          <a:fontRef idx="minor">
            <a:schemeClr val="tx1"/>
          </a:fontRef>
        </p:style>
      </p:cxnSp>
      <p:cxnSp>
        <p:nvCxnSpPr>
          <p:cNvPr id="12" name="直接箭头连接符 11"/>
          <p:cNvCxnSpPr/>
          <p:nvPr/>
        </p:nvCxnSpPr>
        <p:spPr>
          <a:xfrm>
            <a:off x="9666336" y="4622667"/>
            <a:ext cx="1108679" cy="0"/>
          </a:xfrm>
          <a:prstGeom prst="straightConnector1">
            <a:avLst/>
          </a:prstGeom>
          <a:ln w="38100" cap="sq">
            <a:solidFill>
              <a:srgbClr val="795696"/>
            </a:solidFill>
            <a:prstDash val="sysDot"/>
            <a:bevel/>
            <a:headEnd type="none"/>
            <a:tailEnd type="none"/>
          </a:ln>
        </p:spPr>
        <p:style>
          <a:lnRef idx="1">
            <a:schemeClr val="accent1"/>
          </a:lnRef>
          <a:fillRef idx="0">
            <a:schemeClr val="accent1"/>
          </a:fillRef>
          <a:effectRef idx="0">
            <a:schemeClr val="accent1"/>
          </a:effectRef>
          <a:fontRef idx="minor">
            <a:schemeClr val="tx1"/>
          </a:fontRef>
        </p:style>
      </p:cxnSp>
      <p:sp>
        <p:nvSpPr>
          <p:cNvPr id="13" name="文本框 12"/>
          <p:cNvSpPr txBox="1"/>
          <p:nvPr/>
        </p:nvSpPr>
        <p:spPr>
          <a:xfrm>
            <a:off x="2607901" y="4573836"/>
            <a:ext cx="1938630" cy="523220"/>
          </a:xfrm>
          <a:prstGeom prst="rect">
            <a:avLst/>
          </a:prstGeom>
          <a:noFill/>
        </p:spPr>
        <p:txBody>
          <a:bodyPr wrap="square" rtlCol="0">
            <a:spAutoFit/>
          </a:bodyPr>
          <a:lstStyle>
            <a:defPPr>
              <a:defRPr lang="zh-CN"/>
            </a:defPPr>
            <a:lvl1pPr algn="r" defTabSz="914400">
              <a:defRPr sz="6400" b="1">
                <a:gradFill>
                  <a:gsLst>
                    <a:gs pos="100000">
                      <a:srgbClr val="6C9FF4"/>
                    </a:gs>
                    <a:gs pos="1000">
                      <a:srgbClr val="8766D0"/>
                    </a:gs>
                  </a:gsLst>
                  <a:lin ang="18600000" scaled="0"/>
                </a:gradFill>
                <a:latin typeface="獅尾B2宋朝-Black"/>
                <a:ea typeface="獅尾B2宋朝-SemiBold"/>
              </a:defRPr>
            </a:lvl1pPr>
          </a:lstStyle>
          <a:p>
            <a:pPr marL="0" marR="0" lvl="0" indent="0" algn="l" defTabSz="914400" rtl="0" eaLnBrk="1" fontAlgn="auto" latinLnBrk="0" hangingPunct="1">
              <a:lnSpc>
                <a:spcPct val="100000"/>
              </a:lnSpc>
              <a:spcBef>
                <a:spcPct val="0"/>
              </a:spcBef>
              <a:spcAft>
                <a:spcPct val="0"/>
              </a:spcAft>
              <a:buClrTx/>
              <a:buSzTx/>
              <a:buFontTx/>
              <a:buNone/>
              <a:defRPr/>
            </a:pPr>
            <a:r>
              <a:rPr lang="en-US" altLang="zh-CN" sz="1400">
                <a:solidFill>
                  <a:schemeClr val="tx1"/>
                </a:solidFill>
                <a:latin typeface="微软雅黑" panose="020B0503020204020204" pitchFamily="34" charset="-122"/>
                <a:ea typeface="微软雅黑" panose="020B0503020204020204" pitchFamily="34" charset="-122"/>
              </a:rPr>
              <a:t>Gain</a:t>
            </a:r>
            <a:endParaRPr lang="en-US" altLang="zh-CN" sz="1400">
              <a:solidFill>
                <a:schemeClr val="tx1"/>
              </a:solidFill>
              <a:latin typeface="微软雅黑" panose="020B0503020204020204" pitchFamily="34" charset="-122"/>
              <a:ea typeface="微软雅黑" panose="020B0503020204020204" pitchFamily="34" charset="-122"/>
            </a:endParaRPr>
          </a:p>
          <a:p>
            <a:pPr marL="0" marR="0" lvl="0" indent="0" algn="l" defTabSz="914400" rtl="0" eaLnBrk="1" fontAlgn="auto" latinLnBrk="0" hangingPunct="1">
              <a:lnSpc>
                <a:spcPct val="100000"/>
              </a:lnSpc>
              <a:spcBef>
                <a:spcPct val="0"/>
              </a:spcBef>
              <a:spcAft>
                <a:spcPct val="0"/>
              </a:spcAft>
              <a:buClrTx/>
              <a:buSzTx/>
              <a:buFontTx/>
              <a:buNone/>
              <a:defRPr/>
            </a:pPr>
            <a:r>
              <a:rPr lang="zh-CN" altLang="en-US" sz="1400">
                <a:solidFill>
                  <a:schemeClr val="tx1"/>
                </a:solidFill>
                <a:latin typeface="微软雅黑" panose="020B0503020204020204" pitchFamily="34" charset="-122"/>
                <a:ea typeface="微软雅黑" panose="020B0503020204020204" pitchFamily="34" charset="-122"/>
              </a:rPr>
              <a:t>渗透力</a:t>
            </a:r>
            <a:endParaRPr kumimoji="0" lang="zh-CN" altLang="en-US" sz="1400" b="1" i="0" u="none" strike="noStrike" kern="1200" cap="none" spc="0" normalizeH="0" baseline="0" noProof="0">
              <a:ln>
                <a:noFill/>
              </a:ln>
              <a:solidFill>
                <a:schemeClr val="tx1"/>
              </a:solidFill>
              <a:effectLst/>
              <a:uLnTx/>
              <a:uFillTx/>
              <a:latin typeface="微软雅黑" panose="020B0503020204020204" pitchFamily="34" charset="-122"/>
              <a:ea typeface="微软雅黑" panose="020B0503020204020204" pitchFamily="34" charset="-122"/>
            </a:endParaRPr>
          </a:p>
        </p:txBody>
      </p:sp>
      <p:sp>
        <p:nvSpPr>
          <p:cNvPr id="14" name="文本框 13"/>
          <p:cNvSpPr txBox="1"/>
          <p:nvPr/>
        </p:nvSpPr>
        <p:spPr>
          <a:xfrm>
            <a:off x="4249735" y="4573836"/>
            <a:ext cx="1938630" cy="523220"/>
          </a:xfrm>
          <a:prstGeom prst="rect">
            <a:avLst/>
          </a:prstGeom>
          <a:noFill/>
        </p:spPr>
        <p:txBody>
          <a:bodyPr wrap="square" rtlCol="0">
            <a:spAutoFit/>
          </a:bodyPr>
          <a:lstStyle>
            <a:defPPr>
              <a:defRPr lang="zh-CN"/>
            </a:defPPr>
            <a:lvl1pPr algn="r" defTabSz="914400">
              <a:defRPr sz="6400" b="1">
                <a:gradFill>
                  <a:gsLst>
                    <a:gs pos="100000">
                      <a:srgbClr val="6C9FF4"/>
                    </a:gs>
                    <a:gs pos="1000">
                      <a:srgbClr val="8766D0"/>
                    </a:gs>
                  </a:gsLst>
                  <a:lin ang="18600000" scaled="0"/>
                </a:gradFill>
                <a:latin typeface="獅尾B2宋朝-Black"/>
                <a:ea typeface="獅尾B2宋朝-SemiBold"/>
              </a:defRPr>
            </a:lvl1pPr>
          </a:lstStyle>
          <a:p>
            <a:pPr marL="0" marR="0" lvl="0" indent="0" algn="l" defTabSz="914400" rtl="0" eaLnBrk="1" fontAlgn="auto" latinLnBrk="0" hangingPunct="1">
              <a:lnSpc>
                <a:spcPct val="100000"/>
              </a:lnSpc>
              <a:spcBef>
                <a:spcPct val="0"/>
              </a:spcBef>
              <a:spcAft>
                <a:spcPct val="0"/>
              </a:spcAft>
              <a:buClrTx/>
              <a:buSzTx/>
              <a:buFontTx/>
              <a:buNone/>
              <a:defRPr/>
            </a:pPr>
            <a:r>
              <a:rPr lang="en-US" altLang="zh-CN" sz="1400">
                <a:solidFill>
                  <a:schemeClr val="tx1"/>
                </a:solidFill>
                <a:latin typeface="微软雅黑" panose="020B0503020204020204" pitchFamily="34" charset="-122"/>
                <a:ea typeface="微软雅黑" panose="020B0503020204020204" pitchFamily="34" charset="-122"/>
              </a:rPr>
              <a:t>Retain</a:t>
            </a:r>
            <a:endParaRPr lang="en-US" altLang="zh-CN" sz="1400">
              <a:solidFill>
                <a:schemeClr val="tx1"/>
              </a:solidFill>
              <a:latin typeface="微软雅黑" panose="020B0503020204020204" pitchFamily="34" charset="-122"/>
              <a:ea typeface="微软雅黑" panose="020B0503020204020204" pitchFamily="34" charset="-122"/>
            </a:endParaRPr>
          </a:p>
          <a:p>
            <a:pPr marL="0" marR="0" lvl="0" indent="0" algn="l" defTabSz="914400" rtl="0" eaLnBrk="1" fontAlgn="auto" latinLnBrk="0" hangingPunct="1">
              <a:lnSpc>
                <a:spcPct val="100000"/>
              </a:lnSpc>
              <a:spcBef>
                <a:spcPct val="0"/>
              </a:spcBef>
              <a:spcAft>
                <a:spcPct val="0"/>
              </a:spcAft>
              <a:buClrTx/>
              <a:buSzTx/>
              <a:buFontTx/>
              <a:buNone/>
              <a:defRPr/>
            </a:pPr>
            <a:r>
              <a:rPr lang="zh-CN" altLang="en-US" sz="1400">
                <a:solidFill>
                  <a:schemeClr val="tx1"/>
                </a:solidFill>
                <a:latin typeface="微软雅黑" panose="020B0503020204020204" pitchFamily="34" charset="-122"/>
                <a:ea typeface="微软雅黑" panose="020B0503020204020204" pitchFamily="34" charset="-122"/>
              </a:rPr>
              <a:t>复购力</a:t>
            </a:r>
            <a:endParaRPr kumimoji="0" lang="zh-CN" altLang="en-US" sz="1400" b="1" i="0" u="none" strike="noStrike" kern="1200" cap="none" spc="0" normalizeH="0" baseline="0" noProof="0">
              <a:ln>
                <a:noFill/>
              </a:ln>
              <a:solidFill>
                <a:schemeClr val="tx1"/>
              </a:solidFill>
              <a:effectLst/>
              <a:uLnTx/>
              <a:uFillTx/>
              <a:latin typeface="微软雅黑" panose="020B0503020204020204" pitchFamily="34" charset="-122"/>
              <a:ea typeface="微软雅黑" panose="020B0503020204020204" pitchFamily="34" charset="-122"/>
            </a:endParaRPr>
          </a:p>
        </p:txBody>
      </p:sp>
      <p:sp>
        <p:nvSpPr>
          <p:cNvPr id="15" name="文本框 14"/>
          <p:cNvSpPr txBox="1"/>
          <p:nvPr/>
        </p:nvSpPr>
        <p:spPr>
          <a:xfrm>
            <a:off x="5902004" y="4573836"/>
            <a:ext cx="1938630" cy="523220"/>
          </a:xfrm>
          <a:prstGeom prst="rect">
            <a:avLst/>
          </a:prstGeom>
          <a:noFill/>
        </p:spPr>
        <p:txBody>
          <a:bodyPr wrap="square" rtlCol="0">
            <a:spAutoFit/>
          </a:bodyPr>
          <a:lstStyle>
            <a:defPPr>
              <a:defRPr lang="zh-CN"/>
            </a:defPPr>
            <a:lvl1pPr algn="r" defTabSz="914400">
              <a:defRPr sz="6400" b="1">
                <a:gradFill>
                  <a:gsLst>
                    <a:gs pos="100000">
                      <a:srgbClr val="6C9FF4"/>
                    </a:gs>
                    <a:gs pos="1000">
                      <a:srgbClr val="8766D0"/>
                    </a:gs>
                  </a:gsLst>
                  <a:lin ang="18600000" scaled="0"/>
                </a:gradFill>
                <a:latin typeface="獅尾B2宋朝-Black"/>
                <a:ea typeface="獅尾B2宋朝-SemiBold"/>
              </a:defRPr>
            </a:lvl1pPr>
          </a:lstStyle>
          <a:p>
            <a:pPr marL="0" marR="0" lvl="0" indent="0" algn="l" defTabSz="914400" rtl="0" eaLnBrk="1" fontAlgn="auto" latinLnBrk="0" hangingPunct="1">
              <a:lnSpc>
                <a:spcPct val="100000"/>
              </a:lnSpc>
              <a:spcBef>
                <a:spcPct val="0"/>
              </a:spcBef>
              <a:spcAft>
                <a:spcPct val="0"/>
              </a:spcAft>
              <a:buClrTx/>
              <a:buSzTx/>
              <a:buFontTx/>
              <a:buNone/>
              <a:defRPr/>
            </a:pPr>
            <a:r>
              <a:rPr lang="en-US" altLang="zh-CN" sz="1400" err="1">
                <a:solidFill>
                  <a:schemeClr val="tx1"/>
                </a:solidFill>
                <a:latin typeface="微软雅黑" panose="020B0503020204020204" pitchFamily="34" charset="-122"/>
                <a:ea typeface="微软雅黑" panose="020B0503020204020204" pitchFamily="34" charset="-122"/>
              </a:rPr>
              <a:t>bOOst</a:t>
            </a:r>
            <a:endParaRPr lang="en-US" altLang="zh-CN" sz="1400">
              <a:solidFill>
                <a:schemeClr val="tx1"/>
              </a:solidFill>
              <a:latin typeface="微软雅黑" panose="020B0503020204020204" pitchFamily="34" charset="-122"/>
              <a:ea typeface="微软雅黑" panose="020B0503020204020204" pitchFamily="34" charset="-122"/>
            </a:endParaRPr>
          </a:p>
          <a:p>
            <a:pPr marL="0" marR="0" lvl="0" indent="0" algn="l" defTabSz="914400" rtl="0" eaLnBrk="1" fontAlgn="auto" latinLnBrk="0" hangingPunct="1">
              <a:lnSpc>
                <a:spcPct val="100000"/>
              </a:lnSpc>
              <a:spcBef>
                <a:spcPct val="0"/>
              </a:spcBef>
              <a:spcAft>
                <a:spcPct val="0"/>
              </a:spcAft>
              <a:buClrTx/>
              <a:buSzTx/>
              <a:buFontTx/>
              <a:buNone/>
              <a:defRPr/>
            </a:pPr>
            <a:r>
              <a:rPr lang="zh-CN" altLang="en-US" sz="1400">
                <a:solidFill>
                  <a:schemeClr val="tx1"/>
                </a:solidFill>
                <a:latin typeface="微软雅黑" panose="020B0503020204020204" pitchFamily="34" charset="-122"/>
                <a:ea typeface="微软雅黑" panose="020B0503020204020204" pitchFamily="34" charset="-122"/>
              </a:rPr>
              <a:t>价格力</a:t>
            </a:r>
            <a:endParaRPr kumimoji="0" lang="zh-CN" altLang="en-US" sz="1400" i="0" u="none" strike="noStrike" kern="1200" cap="none" spc="0" normalizeH="0" baseline="0" noProof="0">
              <a:ln>
                <a:noFill/>
              </a:ln>
              <a:solidFill>
                <a:schemeClr val="tx1"/>
              </a:solidFill>
              <a:effectLst/>
              <a:uLnTx/>
              <a:uFillTx/>
              <a:latin typeface="微软雅黑" panose="020B0503020204020204" pitchFamily="34" charset="-122"/>
              <a:ea typeface="微软雅黑" panose="020B0503020204020204" pitchFamily="34" charset="-122"/>
            </a:endParaRPr>
          </a:p>
        </p:txBody>
      </p:sp>
      <p:sp>
        <p:nvSpPr>
          <p:cNvPr id="16" name="文本框 15"/>
          <p:cNvSpPr txBox="1"/>
          <p:nvPr/>
        </p:nvSpPr>
        <p:spPr>
          <a:xfrm>
            <a:off x="7395051" y="4573836"/>
            <a:ext cx="1938630" cy="523220"/>
          </a:xfrm>
          <a:prstGeom prst="rect">
            <a:avLst/>
          </a:prstGeom>
          <a:noFill/>
        </p:spPr>
        <p:txBody>
          <a:bodyPr wrap="square" rtlCol="0">
            <a:spAutoFit/>
          </a:bodyPr>
          <a:lstStyle>
            <a:defPPr>
              <a:defRPr lang="zh-CN"/>
            </a:defPPr>
            <a:lvl1pPr algn="r" defTabSz="914400">
              <a:defRPr sz="6400" b="1">
                <a:gradFill>
                  <a:gsLst>
                    <a:gs pos="100000">
                      <a:srgbClr val="6C9FF4"/>
                    </a:gs>
                    <a:gs pos="1000">
                      <a:srgbClr val="8766D0"/>
                    </a:gs>
                  </a:gsLst>
                  <a:lin ang="18600000" scaled="0"/>
                </a:gradFill>
                <a:latin typeface="獅尾B2宋朝-Black"/>
                <a:ea typeface="獅尾B2宋朝-SemiBold"/>
              </a:defRPr>
            </a:lvl1pPr>
          </a:lstStyle>
          <a:p>
            <a:pPr marL="0" marR="0" lvl="0" indent="0" algn="l" defTabSz="914400" rtl="0" eaLnBrk="1" fontAlgn="auto" latinLnBrk="0" hangingPunct="1">
              <a:lnSpc>
                <a:spcPct val="100000"/>
              </a:lnSpc>
              <a:spcBef>
                <a:spcPct val="0"/>
              </a:spcBef>
              <a:spcAft>
                <a:spcPct val="0"/>
              </a:spcAft>
              <a:buClrTx/>
              <a:buSzTx/>
              <a:buFontTx/>
              <a:buNone/>
              <a:defRPr/>
            </a:pPr>
            <a:r>
              <a:rPr lang="en-US" altLang="zh-CN" sz="1400">
                <a:solidFill>
                  <a:schemeClr val="tx1"/>
                </a:solidFill>
                <a:latin typeface="微软雅黑" panose="020B0503020204020204" pitchFamily="34" charset="-122"/>
                <a:ea typeface="微软雅黑" panose="020B0503020204020204" pitchFamily="34" charset="-122"/>
              </a:rPr>
              <a:t>Widen</a:t>
            </a:r>
            <a:endParaRPr lang="en-US" altLang="zh-CN" sz="1400">
              <a:solidFill>
                <a:schemeClr val="tx1"/>
              </a:solidFill>
              <a:latin typeface="微软雅黑" panose="020B0503020204020204" pitchFamily="34" charset="-122"/>
              <a:ea typeface="微软雅黑" panose="020B0503020204020204" pitchFamily="34" charset="-122"/>
            </a:endParaRPr>
          </a:p>
          <a:p>
            <a:pPr marL="0" marR="0" lvl="0" indent="0" algn="l" defTabSz="914400" rtl="0" eaLnBrk="1" fontAlgn="auto" latinLnBrk="0" hangingPunct="1">
              <a:lnSpc>
                <a:spcPct val="100000"/>
              </a:lnSpc>
              <a:spcBef>
                <a:spcPct val="0"/>
              </a:spcBef>
              <a:spcAft>
                <a:spcPct val="0"/>
              </a:spcAft>
              <a:buClrTx/>
              <a:buSzTx/>
              <a:buFontTx/>
              <a:buNone/>
              <a:defRPr/>
            </a:pPr>
            <a:r>
              <a:rPr lang="zh-CN" altLang="en-US" sz="1400">
                <a:solidFill>
                  <a:schemeClr val="tx1"/>
                </a:solidFill>
                <a:latin typeface="微软雅黑" panose="020B0503020204020204" pitchFamily="34" charset="-122"/>
                <a:ea typeface="微软雅黑" panose="020B0503020204020204" pitchFamily="34" charset="-122"/>
              </a:rPr>
              <a:t>新品力</a:t>
            </a:r>
            <a:endParaRPr kumimoji="0" lang="zh-CN" altLang="en-US" sz="1400" i="0" u="none" strike="noStrike" kern="1200" cap="none" spc="0" normalizeH="0" baseline="0" noProof="0">
              <a:ln>
                <a:noFill/>
              </a:ln>
              <a:solidFill>
                <a:schemeClr val="tx1"/>
              </a:solidFill>
              <a:effectLst/>
              <a:uLnTx/>
              <a:uFillTx/>
              <a:latin typeface="微软雅黑" panose="020B0503020204020204" pitchFamily="34" charset="-122"/>
              <a:ea typeface="微软雅黑" panose="020B0503020204020204" pitchFamily="34" charset="-122"/>
            </a:endParaRPr>
          </a:p>
        </p:txBody>
      </p:sp>
      <p:sp>
        <p:nvSpPr>
          <p:cNvPr id="17" name="文本框 16"/>
          <p:cNvSpPr txBox="1"/>
          <p:nvPr/>
        </p:nvSpPr>
        <p:spPr>
          <a:xfrm>
            <a:off x="9797741" y="3525782"/>
            <a:ext cx="1938630" cy="307777"/>
          </a:xfrm>
          <a:prstGeom prst="rect">
            <a:avLst/>
          </a:prstGeom>
          <a:noFill/>
        </p:spPr>
        <p:txBody>
          <a:bodyPr wrap="square" rtlCol="0">
            <a:spAutoFit/>
          </a:bodyPr>
          <a:lstStyle>
            <a:defPPr>
              <a:defRPr lang="zh-CN"/>
            </a:defPPr>
            <a:lvl1pPr algn="r" defTabSz="914400">
              <a:defRPr sz="6400" b="1">
                <a:gradFill>
                  <a:gsLst>
                    <a:gs pos="100000">
                      <a:srgbClr val="6C9FF4"/>
                    </a:gs>
                    <a:gs pos="1000">
                      <a:srgbClr val="8766D0"/>
                    </a:gs>
                  </a:gsLst>
                  <a:lin ang="18600000" scaled="0"/>
                </a:gradFill>
                <a:latin typeface="獅尾B2宋朝-Black"/>
                <a:ea typeface="獅尾B2宋朝-SemiBold"/>
              </a:defRPr>
            </a:lvl1pPr>
          </a:lstStyle>
          <a:p>
            <a:pPr marL="0" marR="0" lvl="0" indent="0" algn="l" defTabSz="914400" rtl="0" eaLnBrk="1" fontAlgn="auto" latinLnBrk="0" hangingPunct="1">
              <a:lnSpc>
                <a:spcPct val="100000"/>
              </a:lnSpc>
              <a:spcBef>
                <a:spcPct val="0"/>
              </a:spcBef>
              <a:spcAft>
                <a:spcPct val="0"/>
              </a:spcAft>
              <a:buClrTx/>
              <a:buSzTx/>
              <a:buFontTx/>
              <a:buNone/>
              <a:defRPr/>
            </a:pPr>
            <a:r>
              <a:rPr lang="zh-CN" altLang="en-US" sz="1400">
                <a:solidFill>
                  <a:srgbClr val="616363"/>
                </a:solidFill>
                <a:latin typeface="微软雅黑" panose="020B0503020204020204" pitchFamily="34" charset="-122"/>
                <a:ea typeface="微软雅黑" panose="020B0503020204020204" pitchFamily="34" charset="-122"/>
              </a:rPr>
              <a:t>品牌成长</a:t>
            </a:r>
            <a:endParaRPr kumimoji="0" lang="zh-CN" altLang="en-US" sz="1400" b="1" i="0" u="none" strike="noStrike" kern="1200" cap="none" spc="0" normalizeH="0" baseline="0" noProof="0">
              <a:ln>
                <a:noFill/>
              </a:ln>
              <a:solidFill>
                <a:srgbClr val="616363"/>
              </a:solidFill>
              <a:effectLst/>
              <a:uLnTx/>
              <a:uFillTx/>
              <a:latin typeface="微软雅黑" panose="020B0503020204020204" pitchFamily="34" charset="-122"/>
              <a:ea typeface="微软雅黑" panose="020B0503020204020204" pitchFamily="34" charset="-122"/>
            </a:endParaRPr>
          </a:p>
        </p:txBody>
      </p:sp>
      <p:cxnSp>
        <p:nvCxnSpPr>
          <p:cNvPr id="18" name="直接箭头连接符 17"/>
          <p:cNvCxnSpPr/>
          <p:nvPr/>
        </p:nvCxnSpPr>
        <p:spPr>
          <a:xfrm>
            <a:off x="2199034" y="5819032"/>
            <a:ext cx="4672285" cy="0"/>
          </a:xfrm>
          <a:prstGeom prst="straightConnector1">
            <a:avLst/>
          </a:prstGeom>
          <a:ln w="6350" cap="sq">
            <a:solidFill>
              <a:srgbClr val="795696"/>
            </a:solidFill>
            <a:bevel/>
            <a:headEnd type="oval"/>
            <a:tailEnd type="oval"/>
          </a:ln>
        </p:spPr>
        <p:style>
          <a:lnRef idx="1">
            <a:schemeClr val="accent1"/>
          </a:lnRef>
          <a:fillRef idx="0">
            <a:schemeClr val="accent1"/>
          </a:fillRef>
          <a:effectRef idx="0">
            <a:schemeClr val="accent1"/>
          </a:effectRef>
          <a:fontRef idx="minor">
            <a:schemeClr val="tx1"/>
          </a:fontRef>
        </p:style>
      </p:cxnSp>
      <p:sp>
        <p:nvSpPr>
          <p:cNvPr id="19" name="文本框 18"/>
          <p:cNvSpPr txBox="1"/>
          <p:nvPr/>
        </p:nvSpPr>
        <p:spPr>
          <a:xfrm>
            <a:off x="3904234" y="5868518"/>
            <a:ext cx="1261884" cy="307777"/>
          </a:xfrm>
          <a:prstGeom prst="rect">
            <a:avLst/>
          </a:prstGeom>
          <a:noFill/>
        </p:spPr>
        <p:txBody>
          <a:bodyPr wrap="none" rtlCol="0">
            <a:spAutoFit/>
          </a:bodyPr>
          <a:lstStyle/>
          <a:p>
            <a:pPr marL="0" marR="0" lvl="0" indent="0" algn="ctr" defTabSz="914400" rtl="0" eaLnBrk="1" fontAlgn="auto" latinLnBrk="0" hangingPunct="1">
              <a:lnSpc>
                <a:spcPct val="100000"/>
              </a:lnSpc>
              <a:spcBef>
                <a:spcPct val="0"/>
              </a:spcBef>
              <a:spcAft>
                <a:spcPct val="0"/>
              </a:spcAft>
              <a:buClrTx/>
              <a:buSzTx/>
              <a:buFontTx/>
              <a:buNone/>
              <a:defRPr/>
            </a:pPr>
            <a:r>
              <a:rPr lang="zh-CN" altLang="en-US" sz="1400">
                <a:latin typeface="微软雅黑" panose="020B0503020204020204" pitchFamily="34" charset="-122"/>
                <a:ea typeface="微软雅黑" panose="020B0503020204020204" pitchFamily="34" charset="-122"/>
              </a:rPr>
              <a:t>现有品类增长</a:t>
            </a:r>
            <a:endParaRPr kumimoji="0" lang="zh-CN" altLang="en-US" sz="1400" b="0" i="0" u="none" strike="noStrike" kern="1200" cap="none" spc="0" normalizeH="0" baseline="0" noProof="0">
              <a:ln>
                <a:noFill/>
              </a:ln>
              <a:effectLst/>
              <a:uLnTx/>
              <a:uFillTx/>
              <a:latin typeface="微软雅黑" panose="020B0503020204020204" pitchFamily="34" charset="-122"/>
              <a:ea typeface="微软雅黑" panose="020B0503020204020204" pitchFamily="34" charset="-122"/>
            </a:endParaRPr>
          </a:p>
        </p:txBody>
      </p:sp>
      <p:cxnSp>
        <p:nvCxnSpPr>
          <p:cNvPr id="20" name="直接箭头连接符 19"/>
          <p:cNvCxnSpPr/>
          <p:nvPr/>
        </p:nvCxnSpPr>
        <p:spPr>
          <a:xfrm>
            <a:off x="7218955" y="5809349"/>
            <a:ext cx="1107552" cy="0"/>
          </a:xfrm>
          <a:prstGeom prst="straightConnector1">
            <a:avLst/>
          </a:prstGeom>
          <a:ln w="6350" cap="sq">
            <a:solidFill>
              <a:srgbClr val="795696"/>
            </a:solidFill>
            <a:bevel/>
            <a:headEnd type="oval"/>
            <a:tailEnd type="oval"/>
          </a:ln>
        </p:spPr>
        <p:style>
          <a:lnRef idx="1">
            <a:schemeClr val="accent1"/>
          </a:lnRef>
          <a:fillRef idx="0">
            <a:schemeClr val="accent1"/>
          </a:fillRef>
          <a:effectRef idx="0">
            <a:schemeClr val="accent1"/>
          </a:effectRef>
          <a:fontRef idx="minor">
            <a:schemeClr val="tx1"/>
          </a:fontRef>
        </p:style>
      </p:cxnSp>
      <p:sp>
        <p:nvSpPr>
          <p:cNvPr id="21" name="文本框 20"/>
          <p:cNvSpPr txBox="1"/>
          <p:nvPr/>
        </p:nvSpPr>
        <p:spPr>
          <a:xfrm>
            <a:off x="7220092" y="5868518"/>
            <a:ext cx="1082349" cy="307777"/>
          </a:xfrm>
          <a:prstGeom prst="rect">
            <a:avLst/>
          </a:prstGeom>
          <a:noFill/>
        </p:spPr>
        <p:txBody>
          <a:bodyPr wrap="none" rtlCol="0">
            <a:spAutoFit/>
          </a:bodyPr>
          <a:lstStyle/>
          <a:p>
            <a:pPr marL="0" marR="0" lvl="0" indent="0" algn="ctr" defTabSz="914400" rtl="0" eaLnBrk="1" fontAlgn="auto" latinLnBrk="0" hangingPunct="1">
              <a:lnSpc>
                <a:spcPct val="100000"/>
              </a:lnSpc>
              <a:spcBef>
                <a:spcPct val="0"/>
              </a:spcBef>
              <a:spcAft>
                <a:spcPct val="0"/>
              </a:spcAft>
              <a:buClrTx/>
              <a:buSzTx/>
              <a:buFontTx/>
              <a:buNone/>
              <a:defRPr/>
            </a:pPr>
            <a:r>
              <a:rPr lang="zh-CN" altLang="en-US" sz="1400">
                <a:latin typeface="微软雅黑" panose="020B0503020204020204" pitchFamily="34" charset="-122"/>
                <a:ea typeface="微软雅黑" panose="020B0503020204020204" pitchFamily="34" charset="-122"/>
              </a:rPr>
              <a:t>新品类延展</a:t>
            </a:r>
            <a:endParaRPr kumimoji="0" lang="zh-CN" altLang="en-US" sz="1400" b="0" i="0" u="none" strike="noStrike" kern="1200" cap="none" spc="0" normalizeH="0" baseline="0" noProof="0">
              <a:ln>
                <a:noFill/>
              </a:ln>
              <a:effectLst/>
              <a:uLnTx/>
              <a:uFillTx/>
              <a:latin typeface="微软雅黑" panose="020B0503020204020204" pitchFamily="34" charset="-122"/>
              <a:ea typeface="微软雅黑" panose="020B0503020204020204" pitchFamily="34" charset="-122"/>
            </a:endParaRPr>
          </a:p>
        </p:txBody>
      </p:sp>
      <p:sp>
        <p:nvSpPr>
          <p:cNvPr id="22" name="箭头: 右 21"/>
          <p:cNvSpPr/>
          <p:nvPr/>
        </p:nvSpPr>
        <p:spPr>
          <a:xfrm>
            <a:off x="6934984" y="5925199"/>
            <a:ext cx="228486" cy="218119"/>
          </a:xfrm>
          <a:prstGeom prst="rightArrow">
            <a:avLst/>
          </a:prstGeom>
          <a:solidFill>
            <a:schemeClr val="accent1"/>
          </a:solidFill>
          <a:ln w="635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sz="1400">
              <a:solidFill>
                <a:schemeClr val="tx1"/>
              </a:solidFill>
              <a:latin typeface="微软雅黑" panose="020B0503020204020204" pitchFamily="34" charset="-122"/>
              <a:ea typeface="微软雅黑" panose="020B0503020204020204" pitchFamily="34" charset="-122"/>
            </a:endParaRPr>
          </a:p>
        </p:txBody>
      </p:sp>
      <p:sp>
        <p:nvSpPr>
          <p:cNvPr id="23" name="Line"/>
          <p:cNvSpPr/>
          <p:nvPr/>
        </p:nvSpPr>
        <p:spPr>
          <a:xfrm flipH="1">
            <a:off x="2032072" y="2285099"/>
            <a:ext cx="15918" cy="3311585"/>
          </a:xfrm>
          <a:prstGeom prst="line">
            <a:avLst/>
          </a:prstGeom>
          <a:ln w="25400">
            <a:solidFill>
              <a:srgbClr val="795696"/>
            </a:solidFill>
            <a:custDash>
              <a:ds d="200000" sp="200000"/>
            </a:custDash>
            <a:miter lim="400000"/>
          </a:ln>
        </p:spPr>
        <p:txBody>
          <a:bodyPr lIns="22859" tIns="22859" rIns="22859" bIns="22859"/>
          <a:lstStyle/>
          <a:p>
            <a:pPr algn="ctr" defTabSz="412750" hangingPunct="0">
              <a:defRPr/>
            </a:pPr>
            <a:endParaRPr sz="1400" kern="0">
              <a:solidFill>
                <a:srgbClr val="616363"/>
              </a:solidFill>
              <a:latin typeface="微软雅黑" panose="020B0503020204020204" pitchFamily="34" charset="-122"/>
              <a:ea typeface="微软雅黑" panose="020B0503020204020204" pitchFamily="34" charset="-122"/>
              <a:sym typeface="Helvetica Neue Medium"/>
            </a:endParaRPr>
          </a:p>
        </p:txBody>
      </p:sp>
      <p:sp>
        <p:nvSpPr>
          <p:cNvPr id="24" name="Line"/>
          <p:cNvSpPr/>
          <p:nvPr/>
        </p:nvSpPr>
        <p:spPr>
          <a:xfrm>
            <a:off x="7041550" y="2285099"/>
            <a:ext cx="2665" cy="3335032"/>
          </a:xfrm>
          <a:prstGeom prst="line">
            <a:avLst/>
          </a:prstGeom>
          <a:ln w="25400">
            <a:solidFill>
              <a:schemeClr val="tx2"/>
            </a:solidFill>
            <a:custDash>
              <a:ds d="200000" sp="200000"/>
            </a:custDash>
            <a:miter lim="400000"/>
          </a:ln>
        </p:spPr>
        <p:txBody>
          <a:bodyPr lIns="22859" tIns="22859" rIns="22859" bIns="22859"/>
          <a:lstStyle/>
          <a:p>
            <a:pPr algn="ctr" defTabSz="412750" hangingPunct="0">
              <a:defRPr/>
            </a:pPr>
            <a:endParaRPr sz="1400" kern="0">
              <a:solidFill>
                <a:srgbClr val="616363"/>
              </a:solidFill>
              <a:latin typeface="微软雅黑" panose="020B0503020204020204" pitchFamily="34" charset="-122"/>
              <a:ea typeface="微软雅黑" panose="020B0503020204020204" pitchFamily="34" charset="-122"/>
              <a:sym typeface="Helvetica Neue Medium"/>
            </a:endParaRPr>
          </a:p>
        </p:txBody>
      </p:sp>
      <p:sp>
        <p:nvSpPr>
          <p:cNvPr id="25" name="Freeform 144"/>
          <p:cNvSpPr>
            <a:spLocks noEditPoints="1"/>
          </p:cNvSpPr>
          <p:nvPr/>
        </p:nvSpPr>
        <p:spPr bwMode="auto">
          <a:xfrm>
            <a:off x="4369377" y="3059854"/>
            <a:ext cx="451276" cy="347808"/>
          </a:xfrm>
          <a:custGeom>
            <a:avLst/>
            <a:gdLst/>
            <a:ahLst/>
            <a:cxnLst>
              <a:cxn ang="0">
                <a:pos x="59" y="26"/>
              </a:cxn>
              <a:cxn ang="0">
                <a:pos x="57" y="28"/>
              </a:cxn>
              <a:cxn ang="0">
                <a:pos x="20" y="32"/>
              </a:cxn>
              <a:cxn ang="0">
                <a:pos x="20" y="35"/>
              </a:cxn>
              <a:cxn ang="0">
                <a:pos x="19" y="37"/>
              </a:cxn>
              <a:cxn ang="0">
                <a:pos x="52" y="37"/>
              </a:cxn>
              <a:cxn ang="0">
                <a:pos x="55" y="39"/>
              </a:cxn>
              <a:cxn ang="0">
                <a:pos x="52" y="42"/>
              </a:cxn>
              <a:cxn ang="0">
                <a:pos x="16" y="42"/>
              </a:cxn>
              <a:cxn ang="0">
                <a:pos x="13" y="39"/>
              </a:cxn>
              <a:cxn ang="0">
                <a:pos x="16" y="34"/>
              </a:cxn>
              <a:cxn ang="0">
                <a:pos x="9" y="5"/>
              </a:cxn>
              <a:cxn ang="0">
                <a:pos x="2" y="5"/>
              </a:cxn>
              <a:cxn ang="0">
                <a:pos x="0" y="3"/>
              </a:cxn>
              <a:cxn ang="0">
                <a:pos x="2" y="0"/>
              </a:cxn>
              <a:cxn ang="0">
                <a:pos x="11" y="0"/>
              </a:cxn>
              <a:cxn ang="0">
                <a:pos x="14" y="5"/>
              </a:cxn>
              <a:cxn ang="0">
                <a:pos x="57" y="5"/>
              </a:cxn>
              <a:cxn ang="0">
                <a:pos x="59" y="7"/>
              </a:cxn>
              <a:cxn ang="0">
                <a:pos x="59" y="26"/>
              </a:cxn>
              <a:cxn ang="0">
                <a:pos x="18" y="51"/>
              </a:cxn>
              <a:cxn ang="0">
                <a:pos x="13" y="46"/>
              </a:cxn>
              <a:cxn ang="0">
                <a:pos x="18" y="42"/>
              </a:cxn>
              <a:cxn ang="0">
                <a:pos x="23" y="46"/>
              </a:cxn>
              <a:cxn ang="0">
                <a:pos x="18" y="51"/>
              </a:cxn>
              <a:cxn ang="0">
                <a:pos x="50" y="51"/>
              </a:cxn>
              <a:cxn ang="0">
                <a:pos x="45" y="46"/>
              </a:cxn>
              <a:cxn ang="0">
                <a:pos x="50" y="42"/>
              </a:cxn>
              <a:cxn ang="0">
                <a:pos x="55" y="46"/>
              </a:cxn>
              <a:cxn ang="0">
                <a:pos x="50" y="51"/>
              </a:cxn>
            </a:cxnLst>
            <a:rect l="0" t="0" r="r" b="b"/>
            <a:pathLst>
              <a:path w="59" h="51">
                <a:moveTo>
                  <a:pt x="59" y="26"/>
                </a:moveTo>
                <a:cubicBezTo>
                  <a:pt x="59" y="27"/>
                  <a:pt x="58" y="28"/>
                  <a:pt x="57" y="28"/>
                </a:cubicBezTo>
                <a:cubicBezTo>
                  <a:pt x="20" y="32"/>
                  <a:pt x="20" y="32"/>
                  <a:pt x="20" y="32"/>
                </a:cubicBezTo>
                <a:cubicBezTo>
                  <a:pt x="20" y="33"/>
                  <a:pt x="20" y="34"/>
                  <a:pt x="20" y="35"/>
                </a:cubicBezTo>
                <a:cubicBezTo>
                  <a:pt x="20" y="36"/>
                  <a:pt x="20" y="36"/>
                  <a:pt x="19" y="37"/>
                </a:cubicBezTo>
                <a:cubicBezTo>
                  <a:pt x="52" y="37"/>
                  <a:pt x="52" y="37"/>
                  <a:pt x="52" y="37"/>
                </a:cubicBezTo>
                <a:cubicBezTo>
                  <a:pt x="54" y="37"/>
                  <a:pt x="55" y="38"/>
                  <a:pt x="55" y="39"/>
                </a:cubicBezTo>
                <a:cubicBezTo>
                  <a:pt x="55" y="41"/>
                  <a:pt x="54" y="42"/>
                  <a:pt x="52" y="42"/>
                </a:cubicBezTo>
                <a:cubicBezTo>
                  <a:pt x="16" y="42"/>
                  <a:pt x="16" y="42"/>
                  <a:pt x="16" y="42"/>
                </a:cubicBezTo>
                <a:cubicBezTo>
                  <a:pt x="15" y="42"/>
                  <a:pt x="13" y="41"/>
                  <a:pt x="13" y="39"/>
                </a:cubicBezTo>
                <a:cubicBezTo>
                  <a:pt x="13" y="38"/>
                  <a:pt x="15" y="35"/>
                  <a:pt x="16" y="34"/>
                </a:cubicBezTo>
                <a:cubicBezTo>
                  <a:pt x="9" y="5"/>
                  <a:pt x="9" y="5"/>
                  <a:pt x="9" y="5"/>
                </a:cubicBezTo>
                <a:cubicBezTo>
                  <a:pt x="2" y="5"/>
                  <a:pt x="2" y="5"/>
                  <a:pt x="2" y="5"/>
                </a:cubicBezTo>
                <a:cubicBezTo>
                  <a:pt x="1" y="5"/>
                  <a:pt x="0" y="4"/>
                  <a:pt x="0" y="3"/>
                </a:cubicBezTo>
                <a:cubicBezTo>
                  <a:pt x="0" y="2"/>
                  <a:pt x="1" y="0"/>
                  <a:pt x="2" y="0"/>
                </a:cubicBezTo>
                <a:cubicBezTo>
                  <a:pt x="11" y="0"/>
                  <a:pt x="11" y="0"/>
                  <a:pt x="11" y="0"/>
                </a:cubicBezTo>
                <a:cubicBezTo>
                  <a:pt x="14" y="0"/>
                  <a:pt x="14" y="3"/>
                  <a:pt x="14" y="5"/>
                </a:cubicBezTo>
                <a:cubicBezTo>
                  <a:pt x="57" y="5"/>
                  <a:pt x="57" y="5"/>
                  <a:pt x="57" y="5"/>
                </a:cubicBezTo>
                <a:cubicBezTo>
                  <a:pt x="58" y="5"/>
                  <a:pt x="59" y="6"/>
                  <a:pt x="59" y="7"/>
                </a:cubicBezTo>
                <a:lnTo>
                  <a:pt x="59" y="26"/>
                </a:lnTo>
                <a:close/>
                <a:moveTo>
                  <a:pt x="18" y="51"/>
                </a:moveTo>
                <a:cubicBezTo>
                  <a:pt x="16" y="51"/>
                  <a:pt x="13" y="49"/>
                  <a:pt x="13" y="46"/>
                </a:cubicBezTo>
                <a:cubicBezTo>
                  <a:pt x="13" y="44"/>
                  <a:pt x="16" y="42"/>
                  <a:pt x="18" y="42"/>
                </a:cubicBezTo>
                <a:cubicBezTo>
                  <a:pt x="21" y="42"/>
                  <a:pt x="23" y="44"/>
                  <a:pt x="23" y="46"/>
                </a:cubicBezTo>
                <a:cubicBezTo>
                  <a:pt x="23" y="49"/>
                  <a:pt x="21" y="51"/>
                  <a:pt x="18" y="51"/>
                </a:cubicBezTo>
                <a:close/>
                <a:moveTo>
                  <a:pt x="50" y="51"/>
                </a:moveTo>
                <a:cubicBezTo>
                  <a:pt x="47" y="51"/>
                  <a:pt x="45" y="49"/>
                  <a:pt x="45" y="46"/>
                </a:cubicBezTo>
                <a:cubicBezTo>
                  <a:pt x="45" y="44"/>
                  <a:pt x="47" y="42"/>
                  <a:pt x="50" y="42"/>
                </a:cubicBezTo>
                <a:cubicBezTo>
                  <a:pt x="53" y="42"/>
                  <a:pt x="55" y="44"/>
                  <a:pt x="55" y="46"/>
                </a:cubicBezTo>
                <a:cubicBezTo>
                  <a:pt x="55" y="49"/>
                  <a:pt x="53" y="51"/>
                  <a:pt x="50" y="51"/>
                </a:cubicBezTo>
                <a:close/>
              </a:path>
            </a:pathLst>
          </a:custGeom>
          <a:solidFill>
            <a:srgbClr val="795696"/>
          </a:solidFill>
          <a:ln w="9525">
            <a:solidFill>
              <a:srgbClr val="795696"/>
            </a:solidFill>
            <a:round/>
          </a:ln>
        </p:spPr>
        <p:txBody>
          <a:bodyPr vert="horz" wrap="square" lIns="121920" tIns="60960" rIns="121920" bIns="60960" numCol="1" anchor="t" anchorCtr="0" compatLnSpc="1"/>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en-US" sz="1400" b="0" i="0" u="none" strike="noStrike" kern="1200" cap="none" spc="0" normalizeH="0" baseline="0" noProof="0">
              <a:ln>
                <a:noFill/>
              </a:ln>
              <a:solidFill>
                <a:srgbClr val="616363"/>
              </a:solidFill>
              <a:effectLst/>
              <a:uLnTx/>
              <a:uFillTx/>
              <a:latin typeface="微软雅黑" panose="020B0503020204020204" pitchFamily="34" charset="-122"/>
              <a:ea typeface="微软雅黑" panose="020B0503020204020204" pitchFamily="34" charset="-122"/>
            </a:endParaRPr>
          </a:p>
        </p:txBody>
      </p:sp>
      <p:sp>
        <p:nvSpPr>
          <p:cNvPr id="26" name="Freeform 69"/>
          <p:cNvSpPr/>
          <p:nvPr/>
        </p:nvSpPr>
        <p:spPr bwMode="auto">
          <a:xfrm>
            <a:off x="6084751" y="2552239"/>
            <a:ext cx="267857" cy="444017"/>
          </a:xfrm>
          <a:custGeom>
            <a:avLst/>
            <a:gdLst/>
            <a:ahLst/>
            <a:cxnLst>
              <a:cxn ang="0">
                <a:pos x="21" y="57"/>
              </a:cxn>
              <a:cxn ang="0">
                <a:pos x="21" y="63"/>
              </a:cxn>
              <a:cxn ang="0">
                <a:pos x="20" y="64"/>
              </a:cxn>
              <a:cxn ang="0">
                <a:pos x="15" y="64"/>
              </a:cxn>
              <a:cxn ang="0">
                <a:pos x="14" y="63"/>
              </a:cxn>
              <a:cxn ang="0">
                <a:pos x="14" y="57"/>
              </a:cxn>
              <a:cxn ang="0">
                <a:pos x="1" y="50"/>
              </a:cxn>
              <a:cxn ang="0">
                <a:pos x="1" y="49"/>
              </a:cxn>
              <a:cxn ang="0">
                <a:pos x="4" y="44"/>
              </a:cxn>
              <a:cxn ang="0">
                <a:pos x="5" y="43"/>
              </a:cxn>
              <a:cxn ang="0">
                <a:pos x="6" y="44"/>
              </a:cxn>
              <a:cxn ang="0">
                <a:pos x="17" y="49"/>
              </a:cxn>
              <a:cxn ang="0">
                <a:pos x="25" y="43"/>
              </a:cxn>
              <a:cxn ang="0">
                <a:pos x="16" y="36"/>
              </a:cxn>
              <a:cxn ang="0">
                <a:pos x="1" y="21"/>
              </a:cxn>
              <a:cxn ang="0">
                <a:pos x="14" y="8"/>
              </a:cxn>
              <a:cxn ang="0">
                <a:pos x="14" y="1"/>
              </a:cxn>
              <a:cxn ang="0">
                <a:pos x="15" y="0"/>
              </a:cxn>
              <a:cxn ang="0">
                <a:pos x="20" y="0"/>
              </a:cxn>
              <a:cxn ang="0">
                <a:pos x="21" y="1"/>
              </a:cxn>
              <a:cxn ang="0">
                <a:pos x="21" y="7"/>
              </a:cxn>
              <a:cxn ang="0">
                <a:pos x="32" y="12"/>
              </a:cxn>
              <a:cxn ang="0">
                <a:pos x="32" y="14"/>
              </a:cxn>
              <a:cxn ang="0">
                <a:pos x="29" y="19"/>
              </a:cxn>
              <a:cxn ang="0">
                <a:pos x="29" y="19"/>
              </a:cxn>
              <a:cxn ang="0">
                <a:pos x="28" y="19"/>
              </a:cxn>
              <a:cxn ang="0">
                <a:pos x="18" y="15"/>
              </a:cxn>
              <a:cxn ang="0">
                <a:pos x="10" y="21"/>
              </a:cxn>
              <a:cxn ang="0">
                <a:pos x="20" y="28"/>
              </a:cxn>
              <a:cxn ang="0">
                <a:pos x="34" y="42"/>
              </a:cxn>
              <a:cxn ang="0">
                <a:pos x="21" y="57"/>
              </a:cxn>
            </a:cxnLst>
            <a:rect l="0" t="0" r="r" b="b"/>
            <a:pathLst>
              <a:path w="34" h="64">
                <a:moveTo>
                  <a:pt x="21" y="57"/>
                </a:moveTo>
                <a:cubicBezTo>
                  <a:pt x="21" y="63"/>
                  <a:pt x="21" y="63"/>
                  <a:pt x="21" y="63"/>
                </a:cubicBezTo>
                <a:cubicBezTo>
                  <a:pt x="21" y="63"/>
                  <a:pt x="20" y="64"/>
                  <a:pt x="20" y="64"/>
                </a:cubicBezTo>
                <a:cubicBezTo>
                  <a:pt x="15" y="64"/>
                  <a:pt x="15" y="64"/>
                  <a:pt x="15" y="64"/>
                </a:cubicBezTo>
                <a:cubicBezTo>
                  <a:pt x="14" y="64"/>
                  <a:pt x="14" y="63"/>
                  <a:pt x="14" y="63"/>
                </a:cubicBezTo>
                <a:cubicBezTo>
                  <a:pt x="14" y="57"/>
                  <a:pt x="14" y="57"/>
                  <a:pt x="14" y="57"/>
                </a:cubicBezTo>
                <a:cubicBezTo>
                  <a:pt x="5" y="55"/>
                  <a:pt x="1" y="50"/>
                  <a:pt x="1" y="50"/>
                </a:cubicBezTo>
                <a:cubicBezTo>
                  <a:pt x="0" y="50"/>
                  <a:pt x="0" y="49"/>
                  <a:pt x="1" y="49"/>
                </a:cubicBezTo>
                <a:cubicBezTo>
                  <a:pt x="4" y="44"/>
                  <a:pt x="4" y="44"/>
                  <a:pt x="4" y="44"/>
                </a:cubicBezTo>
                <a:cubicBezTo>
                  <a:pt x="4" y="44"/>
                  <a:pt x="5" y="43"/>
                  <a:pt x="5" y="43"/>
                </a:cubicBezTo>
                <a:cubicBezTo>
                  <a:pt x="5" y="43"/>
                  <a:pt x="6" y="44"/>
                  <a:pt x="6" y="44"/>
                </a:cubicBezTo>
                <a:cubicBezTo>
                  <a:pt x="6" y="44"/>
                  <a:pt x="11" y="49"/>
                  <a:pt x="17" y="49"/>
                </a:cubicBezTo>
                <a:cubicBezTo>
                  <a:pt x="21" y="49"/>
                  <a:pt x="25" y="47"/>
                  <a:pt x="25" y="43"/>
                </a:cubicBezTo>
                <a:cubicBezTo>
                  <a:pt x="25" y="39"/>
                  <a:pt x="20" y="38"/>
                  <a:pt x="16" y="36"/>
                </a:cubicBezTo>
                <a:cubicBezTo>
                  <a:pt x="9" y="33"/>
                  <a:pt x="1" y="30"/>
                  <a:pt x="1" y="21"/>
                </a:cubicBezTo>
                <a:cubicBezTo>
                  <a:pt x="1" y="14"/>
                  <a:pt x="6" y="9"/>
                  <a:pt x="14" y="8"/>
                </a:cubicBezTo>
                <a:cubicBezTo>
                  <a:pt x="14" y="1"/>
                  <a:pt x="14" y="1"/>
                  <a:pt x="14" y="1"/>
                </a:cubicBezTo>
                <a:cubicBezTo>
                  <a:pt x="14" y="0"/>
                  <a:pt x="14" y="0"/>
                  <a:pt x="15" y="0"/>
                </a:cubicBezTo>
                <a:cubicBezTo>
                  <a:pt x="20" y="0"/>
                  <a:pt x="20" y="0"/>
                  <a:pt x="20" y="0"/>
                </a:cubicBezTo>
                <a:cubicBezTo>
                  <a:pt x="20" y="0"/>
                  <a:pt x="21" y="0"/>
                  <a:pt x="21" y="1"/>
                </a:cubicBezTo>
                <a:cubicBezTo>
                  <a:pt x="21" y="7"/>
                  <a:pt x="21" y="7"/>
                  <a:pt x="21" y="7"/>
                </a:cubicBezTo>
                <a:cubicBezTo>
                  <a:pt x="28" y="8"/>
                  <a:pt x="32" y="12"/>
                  <a:pt x="32" y="12"/>
                </a:cubicBezTo>
                <a:cubicBezTo>
                  <a:pt x="33" y="13"/>
                  <a:pt x="33" y="13"/>
                  <a:pt x="32" y="14"/>
                </a:cubicBezTo>
                <a:cubicBezTo>
                  <a:pt x="29" y="19"/>
                  <a:pt x="29" y="19"/>
                  <a:pt x="29" y="19"/>
                </a:cubicBezTo>
                <a:cubicBezTo>
                  <a:pt x="29" y="19"/>
                  <a:pt x="29" y="19"/>
                  <a:pt x="29" y="19"/>
                </a:cubicBezTo>
                <a:cubicBezTo>
                  <a:pt x="28" y="19"/>
                  <a:pt x="28" y="19"/>
                  <a:pt x="28" y="19"/>
                </a:cubicBezTo>
                <a:cubicBezTo>
                  <a:pt x="28" y="19"/>
                  <a:pt x="23" y="15"/>
                  <a:pt x="18" y="15"/>
                </a:cubicBezTo>
                <a:cubicBezTo>
                  <a:pt x="13" y="15"/>
                  <a:pt x="10" y="18"/>
                  <a:pt x="10" y="21"/>
                </a:cubicBezTo>
                <a:cubicBezTo>
                  <a:pt x="10" y="25"/>
                  <a:pt x="15" y="26"/>
                  <a:pt x="20" y="28"/>
                </a:cubicBezTo>
                <a:cubicBezTo>
                  <a:pt x="26" y="31"/>
                  <a:pt x="34" y="34"/>
                  <a:pt x="34" y="42"/>
                </a:cubicBezTo>
                <a:cubicBezTo>
                  <a:pt x="34" y="50"/>
                  <a:pt x="28" y="55"/>
                  <a:pt x="21" y="57"/>
                </a:cubicBezTo>
                <a:close/>
              </a:path>
            </a:pathLst>
          </a:custGeom>
          <a:solidFill>
            <a:srgbClr val="795696"/>
          </a:solidFill>
          <a:ln w="9525">
            <a:solidFill>
              <a:srgbClr val="795696"/>
            </a:solidFill>
            <a:round/>
          </a:ln>
        </p:spPr>
        <p:txBody>
          <a:bodyPr vert="horz" wrap="square" lIns="121920" tIns="60960" rIns="121920" bIns="60960" numCol="1" anchor="t" anchorCtr="0" compatLnSpc="1"/>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en-US" sz="1400" b="0" i="0" u="none" strike="noStrike" kern="1200" cap="none" spc="0" normalizeH="0" baseline="0" noProof="0">
              <a:ln>
                <a:noFill/>
              </a:ln>
              <a:solidFill>
                <a:srgbClr val="616363"/>
              </a:solidFill>
              <a:effectLst/>
              <a:uLnTx/>
              <a:uFillTx/>
              <a:latin typeface="微软雅黑" panose="020B0503020204020204" pitchFamily="34" charset="-122"/>
              <a:ea typeface="微软雅黑" panose="020B0503020204020204" pitchFamily="34" charset="-122"/>
            </a:endParaRPr>
          </a:p>
        </p:txBody>
      </p:sp>
      <p:grpSp>
        <p:nvGrpSpPr>
          <p:cNvPr id="27" name="组合 26"/>
          <p:cNvGrpSpPr/>
          <p:nvPr/>
        </p:nvGrpSpPr>
        <p:grpSpPr>
          <a:xfrm>
            <a:off x="2653337" y="3409691"/>
            <a:ext cx="620465" cy="257411"/>
            <a:chOff x="2825288" y="3634423"/>
            <a:chExt cx="639972" cy="265116"/>
          </a:xfrm>
          <a:solidFill>
            <a:srgbClr val="795696"/>
          </a:solidFill>
        </p:grpSpPr>
        <p:sp>
          <p:nvSpPr>
            <p:cNvPr id="29" name="Freeform 248"/>
            <p:cNvSpPr>
              <a:spLocks noEditPoints="1"/>
            </p:cNvSpPr>
            <p:nvPr/>
          </p:nvSpPr>
          <p:spPr bwMode="auto">
            <a:xfrm rot="5400000">
              <a:off x="2808992" y="3658200"/>
              <a:ext cx="257635" cy="225044"/>
            </a:xfrm>
            <a:custGeom>
              <a:avLst/>
              <a:gdLst/>
              <a:ahLst/>
              <a:cxnLst>
                <a:cxn ang="0">
                  <a:pos x="24" y="49"/>
                </a:cxn>
                <a:cxn ang="0">
                  <a:pos x="11" y="49"/>
                </a:cxn>
                <a:cxn ang="0">
                  <a:pos x="0" y="38"/>
                </a:cxn>
                <a:cxn ang="0">
                  <a:pos x="0" y="11"/>
                </a:cxn>
                <a:cxn ang="0">
                  <a:pos x="11" y="0"/>
                </a:cxn>
                <a:cxn ang="0">
                  <a:pos x="24" y="0"/>
                </a:cxn>
                <a:cxn ang="0">
                  <a:pos x="25" y="2"/>
                </a:cxn>
                <a:cxn ang="0">
                  <a:pos x="24" y="5"/>
                </a:cxn>
                <a:cxn ang="0">
                  <a:pos x="11" y="5"/>
                </a:cxn>
                <a:cxn ang="0">
                  <a:pos x="5" y="11"/>
                </a:cxn>
                <a:cxn ang="0">
                  <a:pos x="5" y="38"/>
                </a:cxn>
                <a:cxn ang="0">
                  <a:pos x="11" y="44"/>
                </a:cxn>
                <a:cxn ang="0">
                  <a:pos x="22" y="44"/>
                </a:cxn>
                <a:cxn ang="0">
                  <a:pos x="25" y="45"/>
                </a:cxn>
                <a:cxn ang="0">
                  <a:pos x="24" y="49"/>
                </a:cxn>
                <a:cxn ang="0">
                  <a:pos x="59" y="26"/>
                </a:cxn>
                <a:cxn ang="0">
                  <a:pos x="39" y="47"/>
                </a:cxn>
                <a:cxn ang="0">
                  <a:pos x="37" y="48"/>
                </a:cxn>
                <a:cxn ang="0">
                  <a:pos x="34" y="45"/>
                </a:cxn>
                <a:cxn ang="0">
                  <a:pos x="34" y="34"/>
                </a:cxn>
                <a:cxn ang="0">
                  <a:pos x="17" y="34"/>
                </a:cxn>
                <a:cxn ang="0">
                  <a:pos x="15" y="32"/>
                </a:cxn>
                <a:cxn ang="0">
                  <a:pos x="15" y="17"/>
                </a:cxn>
                <a:cxn ang="0">
                  <a:pos x="17" y="15"/>
                </a:cxn>
                <a:cxn ang="0">
                  <a:pos x="34" y="15"/>
                </a:cxn>
                <a:cxn ang="0">
                  <a:pos x="34" y="4"/>
                </a:cxn>
                <a:cxn ang="0">
                  <a:pos x="37" y="2"/>
                </a:cxn>
                <a:cxn ang="0">
                  <a:pos x="39" y="2"/>
                </a:cxn>
                <a:cxn ang="0">
                  <a:pos x="59" y="23"/>
                </a:cxn>
                <a:cxn ang="0">
                  <a:pos x="60" y="25"/>
                </a:cxn>
                <a:cxn ang="0">
                  <a:pos x="59" y="26"/>
                </a:cxn>
              </a:cxnLst>
              <a:rect l="0" t="0" r="r" b="b"/>
              <a:pathLst>
                <a:path w="60" h="49">
                  <a:moveTo>
                    <a:pt x="24" y="49"/>
                  </a:moveTo>
                  <a:cubicBezTo>
                    <a:pt x="11" y="49"/>
                    <a:pt x="11" y="49"/>
                    <a:pt x="11" y="49"/>
                  </a:cubicBezTo>
                  <a:cubicBezTo>
                    <a:pt x="5" y="49"/>
                    <a:pt x="0" y="44"/>
                    <a:pt x="0" y="38"/>
                  </a:cubicBezTo>
                  <a:cubicBezTo>
                    <a:pt x="0" y="11"/>
                    <a:pt x="0" y="11"/>
                    <a:pt x="0" y="11"/>
                  </a:cubicBezTo>
                  <a:cubicBezTo>
                    <a:pt x="0" y="5"/>
                    <a:pt x="5" y="0"/>
                    <a:pt x="11" y="0"/>
                  </a:cubicBezTo>
                  <a:cubicBezTo>
                    <a:pt x="24" y="0"/>
                    <a:pt x="24" y="0"/>
                    <a:pt x="24" y="0"/>
                  </a:cubicBezTo>
                  <a:cubicBezTo>
                    <a:pt x="24" y="0"/>
                    <a:pt x="25" y="1"/>
                    <a:pt x="25" y="2"/>
                  </a:cubicBezTo>
                  <a:cubicBezTo>
                    <a:pt x="25" y="3"/>
                    <a:pt x="25" y="5"/>
                    <a:pt x="24" y="5"/>
                  </a:cubicBezTo>
                  <a:cubicBezTo>
                    <a:pt x="11" y="5"/>
                    <a:pt x="11" y="5"/>
                    <a:pt x="11" y="5"/>
                  </a:cubicBezTo>
                  <a:cubicBezTo>
                    <a:pt x="8" y="5"/>
                    <a:pt x="5" y="8"/>
                    <a:pt x="5" y="11"/>
                  </a:cubicBezTo>
                  <a:cubicBezTo>
                    <a:pt x="5" y="38"/>
                    <a:pt x="5" y="38"/>
                    <a:pt x="5" y="38"/>
                  </a:cubicBezTo>
                  <a:cubicBezTo>
                    <a:pt x="5" y="41"/>
                    <a:pt x="8" y="44"/>
                    <a:pt x="11" y="44"/>
                  </a:cubicBezTo>
                  <a:cubicBezTo>
                    <a:pt x="22" y="44"/>
                    <a:pt x="22" y="44"/>
                    <a:pt x="22" y="44"/>
                  </a:cubicBezTo>
                  <a:cubicBezTo>
                    <a:pt x="23" y="44"/>
                    <a:pt x="25" y="44"/>
                    <a:pt x="25" y="45"/>
                  </a:cubicBezTo>
                  <a:cubicBezTo>
                    <a:pt x="25" y="46"/>
                    <a:pt x="25" y="49"/>
                    <a:pt x="24" y="49"/>
                  </a:cubicBezTo>
                  <a:close/>
                  <a:moveTo>
                    <a:pt x="59" y="26"/>
                  </a:moveTo>
                  <a:cubicBezTo>
                    <a:pt x="39" y="47"/>
                    <a:pt x="39" y="47"/>
                    <a:pt x="39" y="47"/>
                  </a:cubicBezTo>
                  <a:cubicBezTo>
                    <a:pt x="38" y="48"/>
                    <a:pt x="38" y="48"/>
                    <a:pt x="37" y="48"/>
                  </a:cubicBezTo>
                  <a:cubicBezTo>
                    <a:pt x="36" y="48"/>
                    <a:pt x="34" y="47"/>
                    <a:pt x="34" y="45"/>
                  </a:cubicBezTo>
                  <a:cubicBezTo>
                    <a:pt x="34" y="34"/>
                    <a:pt x="34" y="34"/>
                    <a:pt x="34" y="34"/>
                  </a:cubicBezTo>
                  <a:cubicBezTo>
                    <a:pt x="17" y="34"/>
                    <a:pt x="17" y="34"/>
                    <a:pt x="17" y="34"/>
                  </a:cubicBezTo>
                  <a:cubicBezTo>
                    <a:pt x="16" y="34"/>
                    <a:pt x="15" y="33"/>
                    <a:pt x="15" y="32"/>
                  </a:cubicBezTo>
                  <a:cubicBezTo>
                    <a:pt x="15" y="17"/>
                    <a:pt x="15" y="17"/>
                    <a:pt x="15" y="17"/>
                  </a:cubicBezTo>
                  <a:cubicBezTo>
                    <a:pt x="15" y="16"/>
                    <a:pt x="16" y="15"/>
                    <a:pt x="17" y="15"/>
                  </a:cubicBezTo>
                  <a:cubicBezTo>
                    <a:pt x="34" y="15"/>
                    <a:pt x="34" y="15"/>
                    <a:pt x="34" y="15"/>
                  </a:cubicBezTo>
                  <a:cubicBezTo>
                    <a:pt x="34" y="4"/>
                    <a:pt x="34" y="4"/>
                    <a:pt x="34" y="4"/>
                  </a:cubicBezTo>
                  <a:cubicBezTo>
                    <a:pt x="34" y="3"/>
                    <a:pt x="36" y="2"/>
                    <a:pt x="37" y="2"/>
                  </a:cubicBezTo>
                  <a:cubicBezTo>
                    <a:pt x="38" y="2"/>
                    <a:pt x="38" y="2"/>
                    <a:pt x="39" y="2"/>
                  </a:cubicBezTo>
                  <a:cubicBezTo>
                    <a:pt x="59" y="23"/>
                    <a:pt x="59" y="23"/>
                    <a:pt x="59" y="23"/>
                  </a:cubicBezTo>
                  <a:cubicBezTo>
                    <a:pt x="60" y="23"/>
                    <a:pt x="60" y="24"/>
                    <a:pt x="60" y="25"/>
                  </a:cubicBezTo>
                  <a:cubicBezTo>
                    <a:pt x="60" y="25"/>
                    <a:pt x="60" y="26"/>
                    <a:pt x="59" y="26"/>
                  </a:cubicBezTo>
                  <a:close/>
                </a:path>
              </a:pathLst>
            </a:custGeom>
            <a:grpFill/>
            <a:ln w="9525">
              <a:solidFill>
                <a:srgbClr val="795696"/>
              </a:solidFill>
              <a:round/>
            </a:ln>
          </p:spPr>
          <p:txBody>
            <a:bodyPr vert="horz" wrap="square" lIns="121920" tIns="60960" rIns="121920" bIns="60960" numCol="1" anchor="t" anchorCtr="0" compatLnSpc="1"/>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en-US" sz="1400" b="0" i="0" u="none" strike="noStrike" kern="1200" cap="none" spc="0" normalizeH="0" baseline="0" noProof="0">
                <a:ln>
                  <a:noFill/>
                </a:ln>
                <a:solidFill>
                  <a:srgbClr val="616363"/>
                </a:solidFill>
                <a:effectLst/>
                <a:uLnTx/>
                <a:uFillTx/>
                <a:latin typeface="微软雅黑" panose="020B0503020204020204" pitchFamily="34" charset="-122"/>
                <a:ea typeface="微软雅黑" panose="020B0503020204020204" pitchFamily="34" charset="-122"/>
              </a:endParaRPr>
            </a:p>
          </p:txBody>
        </p:sp>
        <p:sp>
          <p:nvSpPr>
            <p:cNvPr id="30" name="Freeform 248"/>
            <p:cNvSpPr>
              <a:spLocks noEditPoints="1"/>
            </p:cNvSpPr>
            <p:nvPr/>
          </p:nvSpPr>
          <p:spPr bwMode="auto">
            <a:xfrm rot="5400000">
              <a:off x="3018514" y="3650719"/>
              <a:ext cx="257635" cy="225044"/>
            </a:xfrm>
            <a:custGeom>
              <a:avLst/>
              <a:gdLst/>
              <a:ahLst/>
              <a:cxnLst>
                <a:cxn ang="0">
                  <a:pos x="24" y="49"/>
                </a:cxn>
                <a:cxn ang="0">
                  <a:pos x="11" y="49"/>
                </a:cxn>
                <a:cxn ang="0">
                  <a:pos x="0" y="38"/>
                </a:cxn>
                <a:cxn ang="0">
                  <a:pos x="0" y="11"/>
                </a:cxn>
                <a:cxn ang="0">
                  <a:pos x="11" y="0"/>
                </a:cxn>
                <a:cxn ang="0">
                  <a:pos x="24" y="0"/>
                </a:cxn>
                <a:cxn ang="0">
                  <a:pos x="25" y="2"/>
                </a:cxn>
                <a:cxn ang="0">
                  <a:pos x="24" y="5"/>
                </a:cxn>
                <a:cxn ang="0">
                  <a:pos x="11" y="5"/>
                </a:cxn>
                <a:cxn ang="0">
                  <a:pos x="5" y="11"/>
                </a:cxn>
                <a:cxn ang="0">
                  <a:pos x="5" y="38"/>
                </a:cxn>
                <a:cxn ang="0">
                  <a:pos x="11" y="44"/>
                </a:cxn>
                <a:cxn ang="0">
                  <a:pos x="22" y="44"/>
                </a:cxn>
                <a:cxn ang="0">
                  <a:pos x="25" y="45"/>
                </a:cxn>
                <a:cxn ang="0">
                  <a:pos x="24" y="49"/>
                </a:cxn>
                <a:cxn ang="0">
                  <a:pos x="59" y="26"/>
                </a:cxn>
                <a:cxn ang="0">
                  <a:pos x="39" y="47"/>
                </a:cxn>
                <a:cxn ang="0">
                  <a:pos x="37" y="48"/>
                </a:cxn>
                <a:cxn ang="0">
                  <a:pos x="34" y="45"/>
                </a:cxn>
                <a:cxn ang="0">
                  <a:pos x="34" y="34"/>
                </a:cxn>
                <a:cxn ang="0">
                  <a:pos x="17" y="34"/>
                </a:cxn>
                <a:cxn ang="0">
                  <a:pos x="15" y="32"/>
                </a:cxn>
                <a:cxn ang="0">
                  <a:pos x="15" y="17"/>
                </a:cxn>
                <a:cxn ang="0">
                  <a:pos x="17" y="15"/>
                </a:cxn>
                <a:cxn ang="0">
                  <a:pos x="34" y="15"/>
                </a:cxn>
                <a:cxn ang="0">
                  <a:pos x="34" y="4"/>
                </a:cxn>
                <a:cxn ang="0">
                  <a:pos x="37" y="2"/>
                </a:cxn>
                <a:cxn ang="0">
                  <a:pos x="39" y="2"/>
                </a:cxn>
                <a:cxn ang="0">
                  <a:pos x="59" y="23"/>
                </a:cxn>
                <a:cxn ang="0">
                  <a:pos x="60" y="25"/>
                </a:cxn>
                <a:cxn ang="0">
                  <a:pos x="59" y="26"/>
                </a:cxn>
              </a:cxnLst>
              <a:rect l="0" t="0" r="r" b="b"/>
              <a:pathLst>
                <a:path w="60" h="49">
                  <a:moveTo>
                    <a:pt x="24" y="49"/>
                  </a:moveTo>
                  <a:cubicBezTo>
                    <a:pt x="11" y="49"/>
                    <a:pt x="11" y="49"/>
                    <a:pt x="11" y="49"/>
                  </a:cubicBezTo>
                  <a:cubicBezTo>
                    <a:pt x="5" y="49"/>
                    <a:pt x="0" y="44"/>
                    <a:pt x="0" y="38"/>
                  </a:cubicBezTo>
                  <a:cubicBezTo>
                    <a:pt x="0" y="11"/>
                    <a:pt x="0" y="11"/>
                    <a:pt x="0" y="11"/>
                  </a:cubicBezTo>
                  <a:cubicBezTo>
                    <a:pt x="0" y="5"/>
                    <a:pt x="5" y="0"/>
                    <a:pt x="11" y="0"/>
                  </a:cubicBezTo>
                  <a:cubicBezTo>
                    <a:pt x="24" y="0"/>
                    <a:pt x="24" y="0"/>
                    <a:pt x="24" y="0"/>
                  </a:cubicBezTo>
                  <a:cubicBezTo>
                    <a:pt x="24" y="0"/>
                    <a:pt x="25" y="1"/>
                    <a:pt x="25" y="2"/>
                  </a:cubicBezTo>
                  <a:cubicBezTo>
                    <a:pt x="25" y="3"/>
                    <a:pt x="25" y="5"/>
                    <a:pt x="24" y="5"/>
                  </a:cubicBezTo>
                  <a:cubicBezTo>
                    <a:pt x="11" y="5"/>
                    <a:pt x="11" y="5"/>
                    <a:pt x="11" y="5"/>
                  </a:cubicBezTo>
                  <a:cubicBezTo>
                    <a:pt x="8" y="5"/>
                    <a:pt x="5" y="8"/>
                    <a:pt x="5" y="11"/>
                  </a:cubicBezTo>
                  <a:cubicBezTo>
                    <a:pt x="5" y="38"/>
                    <a:pt x="5" y="38"/>
                    <a:pt x="5" y="38"/>
                  </a:cubicBezTo>
                  <a:cubicBezTo>
                    <a:pt x="5" y="41"/>
                    <a:pt x="8" y="44"/>
                    <a:pt x="11" y="44"/>
                  </a:cubicBezTo>
                  <a:cubicBezTo>
                    <a:pt x="22" y="44"/>
                    <a:pt x="22" y="44"/>
                    <a:pt x="22" y="44"/>
                  </a:cubicBezTo>
                  <a:cubicBezTo>
                    <a:pt x="23" y="44"/>
                    <a:pt x="25" y="44"/>
                    <a:pt x="25" y="45"/>
                  </a:cubicBezTo>
                  <a:cubicBezTo>
                    <a:pt x="25" y="46"/>
                    <a:pt x="25" y="49"/>
                    <a:pt x="24" y="49"/>
                  </a:cubicBezTo>
                  <a:close/>
                  <a:moveTo>
                    <a:pt x="59" y="26"/>
                  </a:moveTo>
                  <a:cubicBezTo>
                    <a:pt x="39" y="47"/>
                    <a:pt x="39" y="47"/>
                    <a:pt x="39" y="47"/>
                  </a:cubicBezTo>
                  <a:cubicBezTo>
                    <a:pt x="38" y="48"/>
                    <a:pt x="38" y="48"/>
                    <a:pt x="37" y="48"/>
                  </a:cubicBezTo>
                  <a:cubicBezTo>
                    <a:pt x="36" y="48"/>
                    <a:pt x="34" y="47"/>
                    <a:pt x="34" y="45"/>
                  </a:cubicBezTo>
                  <a:cubicBezTo>
                    <a:pt x="34" y="34"/>
                    <a:pt x="34" y="34"/>
                    <a:pt x="34" y="34"/>
                  </a:cubicBezTo>
                  <a:cubicBezTo>
                    <a:pt x="17" y="34"/>
                    <a:pt x="17" y="34"/>
                    <a:pt x="17" y="34"/>
                  </a:cubicBezTo>
                  <a:cubicBezTo>
                    <a:pt x="16" y="34"/>
                    <a:pt x="15" y="33"/>
                    <a:pt x="15" y="32"/>
                  </a:cubicBezTo>
                  <a:cubicBezTo>
                    <a:pt x="15" y="17"/>
                    <a:pt x="15" y="17"/>
                    <a:pt x="15" y="17"/>
                  </a:cubicBezTo>
                  <a:cubicBezTo>
                    <a:pt x="15" y="16"/>
                    <a:pt x="16" y="15"/>
                    <a:pt x="17" y="15"/>
                  </a:cubicBezTo>
                  <a:cubicBezTo>
                    <a:pt x="34" y="15"/>
                    <a:pt x="34" y="15"/>
                    <a:pt x="34" y="15"/>
                  </a:cubicBezTo>
                  <a:cubicBezTo>
                    <a:pt x="34" y="4"/>
                    <a:pt x="34" y="4"/>
                    <a:pt x="34" y="4"/>
                  </a:cubicBezTo>
                  <a:cubicBezTo>
                    <a:pt x="34" y="3"/>
                    <a:pt x="36" y="2"/>
                    <a:pt x="37" y="2"/>
                  </a:cubicBezTo>
                  <a:cubicBezTo>
                    <a:pt x="38" y="2"/>
                    <a:pt x="38" y="2"/>
                    <a:pt x="39" y="2"/>
                  </a:cubicBezTo>
                  <a:cubicBezTo>
                    <a:pt x="59" y="23"/>
                    <a:pt x="59" y="23"/>
                    <a:pt x="59" y="23"/>
                  </a:cubicBezTo>
                  <a:cubicBezTo>
                    <a:pt x="60" y="23"/>
                    <a:pt x="60" y="24"/>
                    <a:pt x="60" y="25"/>
                  </a:cubicBezTo>
                  <a:cubicBezTo>
                    <a:pt x="60" y="25"/>
                    <a:pt x="60" y="26"/>
                    <a:pt x="59" y="26"/>
                  </a:cubicBezTo>
                  <a:close/>
                </a:path>
              </a:pathLst>
            </a:custGeom>
            <a:grpFill/>
            <a:ln w="9525">
              <a:solidFill>
                <a:srgbClr val="795696"/>
              </a:solidFill>
              <a:round/>
            </a:ln>
          </p:spPr>
          <p:txBody>
            <a:bodyPr vert="horz" wrap="square" lIns="121920" tIns="60960" rIns="121920" bIns="60960" numCol="1" anchor="t" anchorCtr="0" compatLnSpc="1"/>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en-US" sz="1400" b="0" i="0" u="none" strike="noStrike" kern="1200" cap="none" spc="0" normalizeH="0" baseline="0" noProof="0">
                <a:ln>
                  <a:noFill/>
                </a:ln>
                <a:solidFill>
                  <a:srgbClr val="616363"/>
                </a:solidFill>
                <a:effectLst/>
                <a:uLnTx/>
                <a:uFillTx/>
                <a:latin typeface="微软雅黑" panose="020B0503020204020204" pitchFamily="34" charset="-122"/>
                <a:ea typeface="微软雅黑" panose="020B0503020204020204" pitchFamily="34" charset="-122"/>
              </a:endParaRPr>
            </a:p>
          </p:txBody>
        </p:sp>
        <p:sp>
          <p:nvSpPr>
            <p:cNvPr id="31" name="Freeform 248"/>
            <p:cNvSpPr>
              <a:spLocks noEditPoints="1"/>
            </p:cNvSpPr>
            <p:nvPr/>
          </p:nvSpPr>
          <p:spPr bwMode="auto">
            <a:xfrm rot="5400000">
              <a:off x="3223920" y="3655297"/>
              <a:ext cx="257635" cy="225044"/>
            </a:xfrm>
            <a:custGeom>
              <a:avLst/>
              <a:gdLst/>
              <a:ahLst/>
              <a:cxnLst>
                <a:cxn ang="0">
                  <a:pos x="24" y="49"/>
                </a:cxn>
                <a:cxn ang="0">
                  <a:pos x="11" y="49"/>
                </a:cxn>
                <a:cxn ang="0">
                  <a:pos x="0" y="38"/>
                </a:cxn>
                <a:cxn ang="0">
                  <a:pos x="0" y="11"/>
                </a:cxn>
                <a:cxn ang="0">
                  <a:pos x="11" y="0"/>
                </a:cxn>
                <a:cxn ang="0">
                  <a:pos x="24" y="0"/>
                </a:cxn>
                <a:cxn ang="0">
                  <a:pos x="25" y="2"/>
                </a:cxn>
                <a:cxn ang="0">
                  <a:pos x="24" y="5"/>
                </a:cxn>
                <a:cxn ang="0">
                  <a:pos x="11" y="5"/>
                </a:cxn>
                <a:cxn ang="0">
                  <a:pos x="5" y="11"/>
                </a:cxn>
                <a:cxn ang="0">
                  <a:pos x="5" y="38"/>
                </a:cxn>
                <a:cxn ang="0">
                  <a:pos x="11" y="44"/>
                </a:cxn>
                <a:cxn ang="0">
                  <a:pos x="22" y="44"/>
                </a:cxn>
                <a:cxn ang="0">
                  <a:pos x="25" y="45"/>
                </a:cxn>
                <a:cxn ang="0">
                  <a:pos x="24" y="49"/>
                </a:cxn>
                <a:cxn ang="0">
                  <a:pos x="59" y="26"/>
                </a:cxn>
                <a:cxn ang="0">
                  <a:pos x="39" y="47"/>
                </a:cxn>
                <a:cxn ang="0">
                  <a:pos x="37" y="48"/>
                </a:cxn>
                <a:cxn ang="0">
                  <a:pos x="34" y="45"/>
                </a:cxn>
                <a:cxn ang="0">
                  <a:pos x="34" y="34"/>
                </a:cxn>
                <a:cxn ang="0">
                  <a:pos x="17" y="34"/>
                </a:cxn>
                <a:cxn ang="0">
                  <a:pos x="15" y="32"/>
                </a:cxn>
                <a:cxn ang="0">
                  <a:pos x="15" y="17"/>
                </a:cxn>
                <a:cxn ang="0">
                  <a:pos x="17" y="15"/>
                </a:cxn>
                <a:cxn ang="0">
                  <a:pos x="34" y="15"/>
                </a:cxn>
                <a:cxn ang="0">
                  <a:pos x="34" y="4"/>
                </a:cxn>
                <a:cxn ang="0">
                  <a:pos x="37" y="2"/>
                </a:cxn>
                <a:cxn ang="0">
                  <a:pos x="39" y="2"/>
                </a:cxn>
                <a:cxn ang="0">
                  <a:pos x="59" y="23"/>
                </a:cxn>
                <a:cxn ang="0">
                  <a:pos x="60" y="25"/>
                </a:cxn>
                <a:cxn ang="0">
                  <a:pos x="59" y="26"/>
                </a:cxn>
              </a:cxnLst>
              <a:rect l="0" t="0" r="r" b="b"/>
              <a:pathLst>
                <a:path w="60" h="49">
                  <a:moveTo>
                    <a:pt x="24" y="49"/>
                  </a:moveTo>
                  <a:cubicBezTo>
                    <a:pt x="11" y="49"/>
                    <a:pt x="11" y="49"/>
                    <a:pt x="11" y="49"/>
                  </a:cubicBezTo>
                  <a:cubicBezTo>
                    <a:pt x="5" y="49"/>
                    <a:pt x="0" y="44"/>
                    <a:pt x="0" y="38"/>
                  </a:cubicBezTo>
                  <a:cubicBezTo>
                    <a:pt x="0" y="11"/>
                    <a:pt x="0" y="11"/>
                    <a:pt x="0" y="11"/>
                  </a:cubicBezTo>
                  <a:cubicBezTo>
                    <a:pt x="0" y="5"/>
                    <a:pt x="5" y="0"/>
                    <a:pt x="11" y="0"/>
                  </a:cubicBezTo>
                  <a:cubicBezTo>
                    <a:pt x="24" y="0"/>
                    <a:pt x="24" y="0"/>
                    <a:pt x="24" y="0"/>
                  </a:cubicBezTo>
                  <a:cubicBezTo>
                    <a:pt x="24" y="0"/>
                    <a:pt x="25" y="1"/>
                    <a:pt x="25" y="2"/>
                  </a:cubicBezTo>
                  <a:cubicBezTo>
                    <a:pt x="25" y="3"/>
                    <a:pt x="25" y="5"/>
                    <a:pt x="24" y="5"/>
                  </a:cubicBezTo>
                  <a:cubicBezTo>
                    <a:pt x="11" y="5"/>
                    <a:pt x="11" y="5"/>
                    <a:pt x="11" y="5"/>
                  </a:cubicBezTo>
                  <a:cubicBezTo>
                    <a:pt x="8" y="5"/>
                    <a:pt x="5" y="8"/>
                    <a:pt x="5" y="11"/>
                  </a:cubicBezTo>
                  <a:cubicBezTo>
                    <a:pt x="5" y="38"/>
                    <a:pt x="5" y="38"/>
                    <a:pt x="5" y="38"/>
                  </a:cubicBezTo>
                  <a:cubicBezTo>
                    <a:pt x="5" y="41"/>
                    <a:pt x="8" y="44"/>
                    <a:pt x="11" y="44"/>
                  </a:cubicBezTo>
                  <a:cubicBezTo>
                    <a:pt x="22" y="44"/>
                    <a:pt x="22" y="44"/>
                    <a:pt x="22" y="44"/>
                  </a:cubicBezTo>
                  <a:cubicBezTo>
                    <a:pt x="23" y="44"/>
                    <a:pt x="25" y="44"/>
                    <a:pt x="25" y="45"/>
                  </a:cubicBezTo>
                  <a:cubicBezTo>
                    <a:pt x="25" y="46"/>
                    <a:pt x="25" y="49"/>
                    <a:pt x="24" y="49"/>
                  </a:cubicBezTo>
                  <a:close/>
                  <a:moveTo>
                    <a:pt x="59" y="26"/>
                  </a:moveTo>
                  <a:cubicBezTo>
                    <a:pt x="39" y="47"/>
                    <a:pt x="39" y="47"/>
                    <a:pt x="39" y="47"/>
                  </a:cubicBezTo>
                  <a:cubicBezTo>
                    <a:pt x="38" y="48"/>
                    <a:pt x="38" y="48"/>
                    <a:pt x="37" y="48"/>
                  </a:cubicBezTo>
                  <a:cubicBezTo>
                    <a:pt x="36" y="48"/>
                    <a:pt x="34" y="47"/>
                    <a:pt x="34" y="45"/>
                  </a:cubicBezTo>
                  <a:cubicBezTo>
                    <a:pt x="34" y="34"/>
                    <a:pt x="34" y="34"/>
                    <a:pt x="34" y="34"/>
                  </a:cubicBezTo>
                  <a:cubicBezTo>
                    <a:pt x="17" y="34"/>
                    <a:pt x="17" y="34"/>
                    <a:pt x="17" y="34"/>
                  </a:cubicBezTo>
                  <a:cubicBezTo>
                    <a:pt x="16" y="34"/>
                    <a:pt x="15" y="33"/>
                    <a:pt x="15" y="32"/>
                  </a:cubicBezTo>
                  <a:cubicBezTo>
                    <a:pt x="15" y="17"/>
                    <a:pt x="15" y="17"/>
                    <a:pt x="15" y="17"/>
                  </a:cubicBezTo>
                  <a:cubicBezTo>
                    <a:pt x="15" y="16"/>
                    <a:pt x="16" y="15"/>
                    <a:pt x="17" y="15"/>
                  </a:cubicBezTo>
                  <a:cubicBezTo>
                    <a:pt x="34" y="15"/>
                    <a:pt x="34" y="15"/>
                    <a:pt x="34" y="15"/>
                  </a:cubicBezTo>
                  <a:cubicBezTo>
                    <a:pt x="34" y="4"/>
                    <a:pt x="34" y="4"/>
                    <a:pt x="34" y="4"/>
                  </a:cubicBezTo>
                  <a:cubicBezTo>
                    <a:pt x="34" y="3"/>
                    <a:pt x="36" y="2"/>
                    <a:pt x="37" y="2"/>
                  </a:cubicBezTo>
                  <a:cubicBezTo>
                    <a:pt x="38" y="2"/>
                    <a:pt x="38" y="2"/>
                    <a:pt x="39" y="2"/>
                  </a:cubicBezTo>
                  <a:cubicBezTo>
                    <a:pt x="59" y="23"/>
                    <a:pt x="59" y="23"/>
                    <a:pt x="59" y="23"/>
                  </a:cubicBezTo>
                  <a:cubicBezTo>
                    <a:pt x="60" y="23"/>
                    <a:pt x="60" y="24"/>
                    <a:pt x="60" y="25"/>
                  </a:cubicBezTo>
                  <a:cubicBezTo>
                    <a:pt x="60" y="25"/>
                    <a:pt x="60" y="26"/>
                    <a:pt x="59" y="26"/>
                  </a:cubicBezTo>
                  <a:close/>
                </a:path>
              </a:pathLst>
            </a:custGeom>
            <a:grpFill/>
            <a:ln w="9525">
              <a:solidFill>
                <a:srgbClr val="795696"/>
              </a:solidFill>
              <a:round/>
            </a:ln>
          </p:spPr>
          <p:txBody>
            <a:bodyPr vert="horz" wrap="square" lIns="121920" tIns="60960" rIns="121920" bIns="60960" numCol="1" anchor="t" anchorCtr="0" compatLnSpc="1"/>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en-US" sz="1400" b="0" i="0" u="none" strike="noStrike" kern="1200" cap="none" spc="0" normalizeH="0" baseline="0" noProof="0">
                <a:ln>
                  <a:noFill/>
                </a:ln>
                <a:solidFill>
                  <a:srgbClr val="616363"/>
                </a:solidFill>
                <a:effectLst/>
                <a:uLnTx/>
                <a:uFillTx/>
                <a:latin typeface="微软雅黑" panose="020B0503020204020204" pitchFamily="34" charset="-122"/>
                <a:ea typeface="微软雅黑" panose="020B0503020204020204" pitchFamily="34" charset="-122"/>
              </a:endParaRPr>
            </a:p>
          </p:txBody>
        </p:sp>
      </p:grpSp>
      <p:sp>
        <p:nvSpPr>
          <p:cNvPr id="28" name="Freeform 131"/>
          <p:cNvSpPr/>
          <p:nvPr/>
        </p:nvSpPr>
        <p:spPr bwMode="auto">
          <a:xfrm>
            <a:off x="7532313" y="2333020"/>
            <a:ext cx="362423" cy="358599"/>
          </a:xfrm>
          <a:custGeom>
            <a:avLst/>
            <a:gdLst/>
            <a:ahLst/>
            <a:cxnLst>
              <a:cxn ang="0">
                <a:pos x="61" y="49"/>
              </a:cxn>
              <a:cxn ang="0">
                <a:pos x="49" y="62"/>
              </a:cxn>
              <a:cxn ang="0">
                <a:pos x="36" y="49"/>
              </a:cxn>
              <a:cxn ang="0">
                <a:pos x="36" y="48"/>
              </a:cxn>
              <a:cxn ang="0">
                <a:pos x="21" y="41"/>
              </a:cxn>
              <a:cxn ang="0">
                <a:pos x="13" y="44"/>
              </a:cxn>
              <a:cxn ang="0">
                <a:pos x="0" y="31"/>
              </a:cxn>
              <a:cxn ang="0">
                <a:pos x="13" y="18"/>
              </a:cxn>
              <a:cxn ang="0">
                <a:pos x="21" y="22"/>
              </a:cxn>
              <a:cxn ang="0">
                <a:pos x="36" y="15"/>
              </a:cxn>
              <a:cxn ang="0">
                <a:pos x="36" y="13"/>
              </a:cxn>
              <a:cxn ang="0">
                <a:pos x="49" y="0"/>
              </a:cxn>
              <a:cxn ang="0">
                <a:pos x="61" y="13"/>
              </a:cxn>
              <a:cxn ang="0">
                <a:pos x="49" y="26"/>
              </a:cxn>
              <a:cxn ang="0">
                <a:pos x="40" y="23"/>
              </a:cxn>
              <a:cxn ang="0">
                <a:pos x="25" y="30"/>
              </a:cxn>
              <a:cxn ang="0">
                <a:pos x="25" y="31"/>
              </a:cxn>
              <a:cxn ang="0">
                <a:pos x="25" y="33"/>
              </a:cxn>
              <a:cxn ang="0">
                <a:pos x="40" y="40"/>
              </a:cxn>
              <a:cxn ang="0">
                <a:pos x="49" y="36"/>
              </a:cxn>
              <a:cxn ang="0">
                <a:pos x="61" y="49"/>
              </a:cxn>
            </a:cxnLst>
            <a:rect l="0" t="0" r="r" b="b"/>
            <a:pathLst>
              <a:path w="61" h="62">
                <a:moveTo>
                  <a:pt x="61" y="49"/>
                </a:moveTo>
                <a:cubicBezTo>
                  <a:pt x="61" y="56"/>
                  <a:pt x="56" y="62"/>
                  <a:pt x="49" y="62"/>
                </a:cubicBezTo>
                <a:cubicBezTo>
                  <a:pt x="41" y="62"/>
                  <a:pt x="36" y="56"/>
                  <a:pt x="36" y="49"/>
                </a:cubicBezTo>
                <a:cubicBezTo>
                  <a:pt x="36" y="49"/>
                  <a:pt x="36" y="48"/>
                  <a:pt x="36" y="48"/>
                </a:cubicBezTo>
                <a:cubicBezTo>
                  <a:pt x="21" y="41"/>
                  <a:pt x="21" y="41"/>
                  <a:pt x="21" y="41"/>
                </a:cubicBezTo>
                <a:cubicBezTo>
                  <a:pt x="19" y="43"/>
                  <a:pt x="16" y="44"/>
                  <a:pt x="13" y="44"/>
                </a:cubicBezTo>
                <a:cubicBezTo>
                  <a:pt x="6" y="44"/>
                  <a:pt x="0" y="38"/>
                  <a:pt x="0" y="31"/>
                </a:cubicBezTo>
                <a:cubicBezTo>
                  <a:pt x="0" y="24"/>
                  <a:pt x="6" y="18"/>
                  <a:pt x="13" y="18"/>
                </a:cubicBezTo>
                <a:cubicBezTo>
                  <a:pt x="16" y="18"/>
                  <a:pt x="19" y="20"/>
                  <a:pt x="21" y="22"/>
                </a:cubicBezTo>
                <a:cubicBezTo>
                  <a:pt x="36" y="15"/>
                  <a:pt x="36" y="15"/>
                  <a:pt x="36" y="15"/>
                </a:cubicBezTo>
                <a:cubicBezTo>
                  <a:pt x="36" y="14"/>
                  <a:pt x="36" y="14"/>
                  <a:pt x="36" y="13"/>
                </a:cubicBezTo>
                <a:cubicBezTo>
                  <a:pt x="36" y="6"/>
                  <a:pt x="41" y="0"/>
                  <a:pt x="49" y="0"/>
                </a:cubicBezTo>
                <a:cubicBezTo>
                  <a:pt x="56" y="0"/>
                  <a:pt x="61" y="6"/>
                  <a:pt x="61" y="13"/>
                </a:cubicBezTo>
                <a:cubicBezTo>
                  <a:pt x="61" y="20"/>
                  <a:pt x="56" y="26"/>
                  <a:pt x="49" y="26"/>
                </a:cubicBezTo>
                <a:cubicBezTo>
                  <a:pt x="45" y="26"/>
                  <a:pt x="42" y="25"/>
                  <a:pt x="40" y="23"/>
                </a:cubicBezTo>
                <a:cubicBezTo>
                  <a:pt x="25" y="30"/>
                  <a:pt x="25" y="30"/>
                  <a:pt x="25" y="30"/>
                </a:cubicBezTo>
                <a:cubicBezTo>
                  <a:pt x="25" y="30"/>
                  <a:pt x="25" y="31"/>
                  <a:pt x="25" y="31"/>
                </a:cubicBezTo>
                <a:cubicBezTo>
                  <a:pt x="25" y="32"/>
                  <a:pt x="25" y="32"/>
                  <a:pt x="25" y="33"/>
                </a:cubicBezTo>
                <a:cubicBezTo>
                  <a:pt x="40" y="40"/>
                  <a:pt x="40" y="40"/>
                  <a:pt x="40" y="40"/>
                </a:cubicBezTo>
                <a:cubicBezTo>
                  <a:pt x="42" y="38"/>
                  <a:pt x="45" y="36"/>
                  <a:pt x="49" y="36"/>
                </a:cubicBezTo>
                <a:cubicBezTo>
                  <a:pt x="56" y="36"/>
                  <a:pt x="61" y="42"/>
                  <a:pt x="61" y="49"/>
                </a:cubicBezTo>
                <a:close/>
              </a:path>
            </a:pathLst>
          </a:custGeom>
          <a:solidFill>
            <a:srgbClr val="795696"/>
          </a:solidFill>
          <a:ln w="9525">
            <a:solidFill>
              <a:srgbClr val="795696"/>
            </a:solidFill>
            <a:round/>
          </a:ln>
        </p:spPr>
        <p:txBody>
          <a:bodyPr vert="horz" wrap="square" lIns="121920" tIns="60960" rIns="121920" bIns="60960" numCol="1" anchor="t" anchorCtr="0" compatLnSpc="1"/>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en-US" sz="1400" b="0" i="0" u="none" strike="noStrike" kern="1200" cap="none" spc="0" normalizeH="0" baseline="0" noProof="0">
              <a:ln>
                <a:noFill/>
              </a:ln>
              <a:solidFill>
                <a:srgbClr val="616363"/>
              </a:solidFill>
              <a:effectLst/>
              <a:uLnTx/>
              <a:uFillTx/>
              <a:latin typeface="微软雅黑" panose="020B0503020204020204" pitchFamily="34" charset="-122"/>
              <a:ea typeface="微软雅黑" panose="020B0503020204020204" pitchFamily="34" charset="-122"/>
            </a:endParaRPr>
          </a:p>
        </p:txBody>
      </p:sp>
      <p:sp>
        <p:nvSpPr>
          <p:cNvPr id="3" name="文本框 2"/>
          <p:cNvSpPr txBox="1"/>
          <p:nvPr/>
        </p:nvSpPr>
        <p:spPr>
          <a:xfrm>
            <a:off x="817948" y="269402"/>
            <a:ext cx="7562367" cy="584775"/>
          </a:xfrm>
          <a:prstGeom prst="rect">
            <a:avLst/>
          </a:prstGeom>
          <a:noFill/>
        </p:spPr>
        <p:txBody>
          <a:bodyPr wrap="square">
            <a:spAutoFit/>
          </a:bodyPr>
          <a:lstStyle/>
          <a:p>
            <a:r>
              <a:rPr lang="en-US" altLang="zh-CN" sz="3200">
                <a:latin typeface="微软雅黑" panose="020B0503020204020204" pitchFamily="34" charset="-122"/>
                <a:ea typeface="微软雅黑" panose="020B0503020204020204" pitchFamily="34" charset="-122"/>
              </a:rPr>
              <a:t>GROW</a:t>
            </a:r>
            <a:r>
              <a:rPr lang="zh-CN" altLang="en-US" sz="3200">
                <a:latin typeface="微软雅黑" panose="020B0503020204020204" pitchFamily="34" charset="-122"/>
                <a:ea typeface="微软雅黑" panose="020B0503020204020204" pitchFamily="34" charset="-122"/>
              </a:rPr>
              <a:t>模型</a:t>
            </a:r>
            <a:endParaRPr lang="zh-CN" altLang="en-US" sz="3200">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5:prstTrans prst="peelOff"/>
      </p:transition>
    </mc:Choice>
    <mc:Fallback>
      <p:transition spd="slow">
        <p:fade/>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 name="矩形: 圆角 55"/>
          <p:cNvSpPr/>
          <p:nvPr/>
        </p:nvSpPr>
        <p:spPr>
          <a:xfrm>
            <a:off x="1129221" y="2919231"/>
            <a:ext cx="2093517" cy="934133"/>
          </a:xfrm>
          <a:prstGeom prst="roundRect">
            <a:avLst>
              <a:gd name="adj" fmla="val 7931"/>
            </a:avLst>
          </a:prstGeom>
          <a:solidFill>
            <a:srgbClr val="795696"/>
          </a:solidFill>
          <a:ln>
            <a:solidFill>
              <a:srgbClr val="79569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zh-CN" altLang="en-US">
              <a:solidFill>
                <a:schemeClr val="bg1"/>
              </a:solidFill>
              <a:latin typeface="微软雅黑" panose="020B0503020204020204" pitchFamily="34" charset="-122"/>
              <a:ea typeface="微软雅黑" panose="020B0503020204020204" pitchFamily="34" charset="-122"/>
            </a:endParaRPr>
          </a:p>
        </p:txBody>
      </p:sp>
      <p:sp>
        <p:nvSpPr>
          <p:cNvPr id="57" name="TextBox 2"/>
          <p:cNvSpPr txBox="1"/>
          <p:nvPr/>
        </p:nvSpPr>
        <p:spPr>
          <a:xfrm>
            <a:off x="1129221" y="2969649"/>
            <a:ext cx="1860211" cy="849784"/>
          </a:xfrm>
          <a:prstGeom prst="rect">
            <a:avLst/>
          </a:prstGeom>
          <a:solidFill>
            <a:srgbClr val="795696"/>
          </a:solidFill>
          <a:ln>
            <a:solidFill>
              <a:srgbClr val="795696"/>
            </a:solidFill>
          </a:ln>
        </p:spPr>
        <p:txBody>
          <a:bodyPr wrap="square" rtlCol="0">
            <a:spAutoFit/>
          </a:bodyPr>
          <a:lstStyle>
            <a:defPPr>
              <a:defRPr lang="zh-CN"/>
            </a:defPPr>
            <a:lvl1pPr algn="ctr">
              <a:defRPr sz="2000">
                <a:solidFill>
                  <a:schemeClr val="bg1"/>
                </a:solidFill>
              </a:defRPr>
            </a:lvl1pPr>
          </a:lstStyle>
          <a:p>
            <a:pPr marR="0" lvl="0" defTabSz="914400" rtl="0" eaLnBrk="1" fontAlgn="auto" latinLnBrk="0" hangingPunct="1">
              <a:lnSpc>
                <a:spcPct val="110000"/>
              </a:lnSpc>
              <a:spcBef>
                <a:spcPct val="0"/>
              </a:spcBef>
              <a:spcAft>
                <a:spcPct val="0"/>
              </a:spcAft>
              <a:buClrTx/>
              <a:buSzTx/>
              <a:defRPr/>
            </a:pPr>
            <a:r>
              <a:rPr lang="zh-CN" altLang="en-US" sz="1400">
                <a:latin typeface="微软雅黑" panose="020B0503020204020204" pitchFamily="34" charset="-122"/>
                <a:ea typeface="微软雅黑" panose="020B0503020204020204" pitchFamily="34" charset="-122"/>
              </a:rPr>
              <a:t>普通消费者</a:t>
            </a:r>
            <a:endParaRPr lang="en-US" altLang="zh-CN" sz="1400">
              <a:latin typeface="微软雅黑" panose="020B0503020204020204" pitchFamily="34" charset="-122"/>
              <a:ea typeface="微软雅黑" panose="020B0503020204020204" pitchFamily="34" charset="-122"/>
            </a:endParaRPr>
          </a:p>
          <a:p>
            <a:pPr marR="0" lvl="0" defTabSz="914400" rtl="0" eaLnBrk="1" fontAlgn="auto" latinLnBrk="0" hangingPunct="1">
              <a:lnSpc>
                <a:spcPct val="110000"/>
              </a:lnSpc>
              <a:spcBef>
                <a:spcPct val="0"/>
              </a:spcBef>
              <a:spcAft>
                <a:spcPct val="0"/>
              </a:spcAft>
              <a:buClrTx/>
              <a:buSzTx/>
              <a:defRPr/>
            </a:pPr>
            <a:r>
              <a:rPr kumimoji="0" lang="zh-CN" altLang="en-US" sz="1400" b="0" i="0" u="none" strike="noStrike" kern="1200" cap="none" spc="0" normalizeH="0" baseline="0" noProof="0">
                <a:ln>
                  <a:noFill/>
                </a:ln>
                <a:effectLst/>
                <a:uLnTx/>
                <a:uFillTx/>
                <a:latin typeface="微软雅黑" panose="020B0503020204020204" pitchFamily="34" charset="-122"/>
                <a:ea typeface="微软雅黑" panose="020B0503020204020204" pitchFamily="34" charset="-122"/>
              </a:rPr>
              <a:t>认知品牌与产品</a:t>
            </a:r>
            <a:endParaRPr kumimoji="0" lang="en-US" altLang="zh-CN" sz="1400" b="0" i="0" u="none" strike="noStrike" kern="1200" cap="none" spc="0" normalizeH="0" baseline="0" noProof="0">
              <a:ln>
                <a:noFill/>
              </a:ln>
              <a:effectLst/>
              <a:uLnTx/>
              <a:uFillTx/>
              <a:latin typeface="微软雅黑" panose="020B0503020204020204" pitchFamily="34" charset="-122"/>
              <a:ea typeface="微软雅黑" panose="020B0503020204020204" pitchFamily="34" charset="-122"/>
            </a:endParaRPr>
          </a:p>
          <a:p>
            <a:pPr marR="0" lvl="0" defTabSz="914400" rtl="0" eaLnBrk="1" fontAlgn="auto" latinLnBrk="0" hangingPunct="1">
              <a:lnSpc>
                <a:spcPct val="110000"/>
              </a:lnSpc>
              <a:spcBef>
                <a:spcPct val="0"/>
              </a:spcBef>
              <a:spcAft>
                <a:spcPct val="0"/>
              </a:spcAft>
              <a:buClrTx/>
              <a:buSzTx/>
              <a:defRPr/>
            </a:pPr>
            <a:r>
              <a:rPr lang="zh-CN" altLang="en-US" sz="1800">
                <a:latin typeface="微软雅黑" panose="020B0503020204020204" pitchFamily="34" charset="-122"/>
                <a:ea typeface="微软雅黑" panose="020B0503020204020204" pitchFamily="34" charset="-122"/>
              </a:rPr>
              <a:t>（触达</a:t>
            </a:r>
            <a:r>
              <a:rPr lang="en-US" altLang="zh-CN" sz="1800">
                <a:latin typeface="微软雅黑" panose="020B0503020204020204" pitchFamily="34" charset="-122"/>
                <a:ea typeface="微软雅黑" panose="020B0503020204020204" pitchFamily="34" charset="-122"/>
              </a:rPr>
              <a:t>/</a:t>
            </a:r>
            <a:r>
              <a:rPr lang="zh-CN" altLang="en-US" sz="1800">
                <a:latin typeface="微软雅黑" panose="020B0503020204020204" pitchFamily="34" charset="-122"/>
                <a:ea typeface="微软雅黑" panose="020B0503020204020204" pitchFamily="34" charset="-122"/>
              </a:rPr>
              <a:t>引流）</a:t>
            </a:r>
            <a:endParaRPr kumimoji="0" lang="en-US" altLang="zh-CN" sz="1800" b="0" i="0" u="none" strike="noStrike" kern="1200" cap="none" spc="0" normalizeH="0" baseline="0" noProof="0">
              <a:ln>
                <a:noFill/>
              </a:ln>
              <a:effectLst/>
              <a:uLnTx/>
              <a:uFillTx/>
              <a:latin typeface="微软雅黑" panose="020B0503020204020204" pitchFamily="34" charset="-122"/>
              <a:ea typeface="微软雅黑" panose="020B0503020204020204" pitchFamily="34" charset="-122"/>
            </a:endParaRPr>
          </a:p>
        </p:txBody>
      </p:sp>
      <p:sp>
        <p:nvSpPr>
          <p:cNvPr id="58" name="Google Shape;1151;p42"/>
          <p:cNvSpPr/>
          <p:nvPr/>
        </p:nvSpPr>
        <p:spPr>
          <a:xfrm>
            <a:off x="956220" y="2241665"/>
            <a:ext cx="2439520" cy="545600"/>
          </a:xfrm>
          <a:prstGeom prst="chevron">
            <a:avLst>
              <a:gd name="adj" fmla="val 35728"/>
            </a:avLst>
          </a:prstGeom>
          <a:solidFill>
            <a:srgbClr val="795696"/>
          </a:solidFill>
          <a:ln>
            <a:solidFill>
              <a:srgbClr val="79569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r>
              <a:rPr lang="en-US" altLang="zh-CN">
                <a:solidFill>
                  <a:schemeClr val="bg1"/>
                </a:solidFill>
                <a:latin typeface="微软雅黑" panose="020B0503020204020204" pitchFamily="34" charset="-122"/>
                <a:ea typeface="微软雅黑" panose="020B0503020204020204" pitchFamily="34" charset="-122"/>
                <a:sym typeface="Arial" panose="020B0604020202020204"/>
              </a:rPr>
              <a:t>Awareness</a:t>
            </a:r>
            <a:r>
              <a:rPr lang="zh-CN" altLang="en-US">
                <a:solidFill>
                  <a:schemeClr val="bg1"/>
                </a:solidFill>
                <a:latin typeface="微软雅黑" panose="020B0503020204020204" pitchFamily="34" charset="-122"/>
                <a:ea typeface="微软雅黑" panose="020B0503020204020204" pitchFamily="34" charset="-122"/>
                <a:sym typeface="Arial" panose="020B0604020202020204"/>
              </a:rPr>
              <a:t>认知</a:t>
            </a:r>
            <a:endParaRPr>
              <a:solidFill>
                <a:schemeClr val="bg1"/>
              </a:solidFill>
              <a:latin typeface="微软雅黑" panose="020B0503020204020204" pitchFamily="34" charset="-122"/>
              <a:ea typeface="微软雅黑" panose="020B0503020204020204" pitchFamily="34" charset="-122"/>
              <a:sym typeface="Arial" panose="020B0604020202020204"/>
            </a:endParaRPr>
          </a:p>
        </p:txBody>
      </p:sp>
      <p:sp>
        <p:nvSpPr>
          <p:cNvPr id="59" name="Google Shape;1157;p42"/>
          <p:cNvSpPr/>
          <p:nvPr/>
        </p:nvSpPr>
        <p:spPr>
          <a:xfrm>
            <a:off x="3547021" y="2241665"/>
            <a:ext cx="2439520" cy="545600"/>
          </a:xfrm>
          <a:prstGeom prst="chevron">
            <a:avLst>
              <a:gd name="adj" fmla="val 35728"/>
            </a:avLst>
          </a:prstGeom>
          <a:solidFill>
            <a:srgbClr val="795696"/>
          </a:solidFill>
          <a:ln>
            <a:solidFill>
              <a:srgbClr val="79569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r>
              <a:rPr lang="en-US" altLang="zh-CN">
                <a:solidFill>
                  <a:schemeClr val="bg1"/>
                </a:solidFill>
                <a:latin typeface="微软雅黑" panose="020B0503020204020204" pitchFamily="34" charset="-122"/>
                <a:ea typeface="微软雅黑" panose="020B0503020204020204" pitchFamily="34" charset="-122"/>
                <a:sym typeface="Arial" panose="020B0604020202020204"/>
              </a:rPr>
              <a:t>Interest</a:t>
            </a:r>
            <a:r>
              <a:rPr lang="zh-CN" altLang="en-US">
                <a:solidFill>
                  <a:schemeClr val="bg1"/>
                </a:solidFill>
                <a:latin typeface="微软雅黑" panose="020B0503020204020204" pitchFamily="34" charset="-122"/>
                <a:ea typeface="微软雅黑" panose="020B0503020204020204" pitchFamily="34" charset="-122"/>
                <a:sym typeface="Arial" panose="020B0604020202020204"/>
              </a:rPr>
              <a:t>兴趣</a:t>
            </a:r>
            <a:endParaRPr>
              <a:solidFill>
                <a:schemeClr val="bg1"/>
              </a:solidFill>
              <a:latin typeface="微软雅黑" panose="020B0503020204020204" pitchFamily="34" charset="-122"/>
              <a:ea typeface="微软雅黑" panose="020B0503020204020204" pitchFamily="34" charset="-122"/>
              <a:sym typeface="Arial" panose="020B0604020202020204"/>
            </a:endParaRPr>
          </a:p>
        </p:txBody>
      </p:sp>
      <p:sp>
        <p:nvSpPr>
          <p:cNvPr id="60" name="Google Shape;1161;p42"/>
          <p:cNvSpPr/>
          <p:nvPr/>
        </p:nvSpPr>
        <p:spPr>
          <a:xfrm>
            <a:off x="6137822" y="2241665"/>
            <a:ext cx="2439520" cy="545600"/>
          </a:xfrm>
          <a:prstGeom prst="chevron">
            <a:avLst>
              <a:gd name="adj" fmla="val 35728"/>
            </a:avLst>
          </a:prstGeom>
          <a:solidFill>
            <a:srgbClr val="795696"/>
          </a:solidFill>
          <a:ln>
            <a:solidFill>
              <a:srgbClr val="79569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r>
              <a:rPr lang="en-US" altLang="zh-CN">
                <a:solidFill>
                  <a:schemeClr val="bg1"/>
                </a:solidFill>
                <a:latin typeface="微软雅黑" panose="020B0503020204020204" pitchFamily="34" charset="-122"/>
                <a:ea typeface="微软雅黑" panose="020B0503020204020204" pitchFamily="34" charset="-122"/>
                <a:sym typeface="Arial" panose="020B0604020202020204"/>
              </a:rPr>
              <a:t>Purchase</a:t>
            </a:r>
            <a:r>
              <a:rPr lang="zh-CN" altLang="en-US">
                <a:solidFill>
                  <a:schemeClr val="bg1"/>
                </a:solidFill>
                <a:latin typeface="微软雅黑" panose="020B0503020204020204" pitchFamily="34" charset="-122"/>
                <a:ea typeface="微软雅黑" panose="020B0503020204020204" pitchFamily="34" charset="-122"/>
                <a:sym typeface="Arial" panose="020B0604020202020204"/>
              </a:rPr>
              <a:t>购买</a:t>
            </a:r>
            <a:endParaRPr>
              <a:solidFill>
                <a:schemeClr val="bg1"/>
              </a:solidFill>
              <a:latin typeface="微软雅黑" panose="020B0503020204020204" pitchFamily="34" charset="-122"/>
              <a:ea typeface="微软雅黑" panose="020B0503020204020204" pitchFamily="34" charset="-122"/>
              <a:sym typeface="Arial" panose="020B0604020202020204"/>
            </a:endParaRPr>
          </a:p>
        </p:txBody>
      </p:sp>
      <p:sp>
        <p:nvSpPr>
          <p:cNvPr id="61" name="Google Shape;1161;p42"/>
          <p:cNvSpPr/>
          <p:nvPr/>
        </p:nvSpPr>
        <p:spPr>
          <a:xfrm>
            <a:off x="8728622" y="2241665"/>
            <a:ext cx="2439520" cy="545600"/>
          </a:xfrm>
          <a:prstGeom prst="chevron">
            <a:avLst>
              <a:gd name="adj" fmla="val 35728"/>
            </a:avLst>
          </a:prstGeom>
          <a:solidFill>
            <a:srgbClr val="795696"/>
          </a:solidFill>
          <a:ln>
            <a:solidFill>
              <a:srgbClr val="79569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r>
              <a:rPr lang="en-US" altLang="zh-CN">
                <a:solidFill>
                  <a:schemeClr val="bg1"/>
                </a:solidFill>
                <a:latin typeface="微软雅黑" panose="020B0503020204020204" pitchFamily="34" charset="-122"/>
                <a:ea typeface="微软雅黑" panose="020B0503020204020204" pitchFamily="34" charset="-122"/>
                <a:sym typeface="Arial" panose="020B0604020202020204"/>
              </a:rPr>
              <a:t>Loyalty</a:t>
            </a:r>
            <a:r>
              <a:rPr lang="zh-CN" altLang="en-US">
                <a:solidFill>
                  <a:schemeClr val="bg1"/>
                </a:solidFill>
                <a:latin typeface="微软雅黑" panose="020B0503020204020204" pitchFamily="34" charset="-122"/>
                <a:ea typeface="微软雅黑" panose="020B0503020204020204" pitchFamily="34" charset="-122"/>
                <a:sym typeface="Arial" panose="020B0604020202020204"/>
              </a:rPr>
              <a:t>忠诚</a:t>
            </a:r>
            <a:endParaRPr>
              <a:solidFill>
                <a:schemeClr val="bg1"/>
              </a:solidFill>
              <a:latin typeface="微软雅黑" panose="020B0503020204020204" pitchFamily="34" charset="-122"/>
              <a:ea typeface="微软雅黑" panose="020B0503020204020204" pitchFamily="34" charset="-122"/>
              <a:sym typeface="Arial" panose="020B0604020202020204"/>
            </a:endParaRPr>
          </a:p>
        </p:txBody>
      </p:sp>
      <p:sp>
        <p:nvSpPr>
          <p:cNvPr id="62" name="矩形: 圆角 61"/>
          <p:cNvSpPr/>
          <p:nvPr/>
        </p:nvSpPr>
        <p:spPr>
          <a:xfrm>
            <a:off x="3714428" y="2919231"/>
            <a:ext cx="2093517" cy="934133"/>
          </a:xfrm>
          <a:prstGeom prst="roundRect">
            <a:avLst>
              <a:gd name="adj" fmla="val 7931"/>
            </a:avLst>
          </a:prstGeom>
          <a:solidFill>
            <a:srgbClr val="795696"/>
          </a:solidFill>
          <a:ln>
            <a:solidFill>
              <a:srgbClr val="79569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zh-CN" altLang="en-US">
              <a:solidFill>
                <a:schemeClr val="bg1"/>
              </a:solidFill>
              <a:latin typeface="微软雅黑" panose="020B0503020204020204" pitchFamily="34" charset="-122"/>
              <a:ea typeface="微软雅黑" panose="020B0503020204020204" pitchFamily="34" charset="-122"/>
            </a:endParaRPr>
          </a:p>
        </p:txBody>
      </p:sp>
      <p:sp>
        <p:nvSpPr>
          <p:cNvPr id="63" name="TextBox 2"/>
          <p:cNvSpPr txBox="1"/>
          <p:nvPr/>
        </p:nvSpPr>
        <p:spPr>
          <a:xfrm>
            <a:off x="3840263" y="2969649"/>
            <a:ext cx="1860211" cy="917495"/>
          </a:xfrm>
          <a:prstGeom prst="rect">
            <a:avLst/>
          </a:prstGeom>
          <a:solidFill>
            <a:srgbClr val="795696"/>
          </a:solidFill>
          <a:ln>
            <a:solidFill>
              <a:srgbClr val="795696"/>
            </a:solidFill>
          </a:ln>
        </p:spPr>
        <p:txBody>
          <a:bodyPr wrap="square" rtlCol="0">
            <a:spAutoFit/>
          </a:bodyPr>
          <a:lstStyle>
            <a:defPPr>
              <a:defRPr lang="zh-CN"/>
            </a:defPPr>
            <a:lvl1pPr algn="ctr">
              <a:defRPr sz="2000">
                <a:solidFill>
                  <a:schemeClr val="bg1"/>
                </a:solidFill>
              </a:defRPr>
            </a:lvl1pPr>
          </a:lstStyle>
          <a:p>
            <a:pPr marR="0" lvl="0" defTabSz="914400" rtl="0" eaLnBrk="1" fontAlgn="auto" latinLnBrk="0" hangingPunct="1">
              <a:lnSpc>
                <a:spcPct val="110000"/>
              </a:lnSpc>
              <a:spcBef>
                <a:spcPct val="0"/>
              </a:spcBef>
              <a:spcAft>
                <a:spcPct val="0"/>
              </a:spcAft>
              <a:buClrTx/>
              <a:buSzTx/>
              <a:defRPr/>
            </a:pPr>
            <a:r>
              <a:rPr lang="zh-CN" altLang="en-US" sz="1400">
                <a:latin typeface="微软雅黑" panose="020B0503020204020204" pitchFamily="34" charset="-122"/>
                <a:ea typeface="微软雅黑" panose="020B0503020204020204" pitchFamily="34" charset="-122"/>
              </a:rPr>
              <a:t>访问用户</a:t>
            </a:r>
            <a:r>
              <a:rPr lang="en-US" altLang="zh-CN" sz="1400">
                <a:latin typeface="微软雅黑" panose="020B0503020204020204" pitchFamily="34" charset="-122"/>
                <a:ea typeface="微软雅黑" panose="020B0503020204020204" pitchFamily="34" charset="-122"/>
              </a:rPr>
              <a:t>/</a:t>
            </a:r>
            <a:r>
              <a:rPr lang="zh-CN" altLang="en-US" sz="1400">
                <a:latin typeface="微软雅黑" panose="020B0503020204020204" pitchFamily="34" charset="-122"/>
                <a:ea typeface="微软雅黑" panose="020B0503020204020204" pitchFamily="34" charset="-122"/>
              </a:rPr>
              <a:t>潜在用户</a:t>
            </a:r>
            <a:endParaRPr lang="en-US" altLang="zh-CN" sz="1400">
              <a:latin typeface="微软雅黑" panose="020B0503020204020204" pitchFamily="34" charset="-122"/>
              <a:ea typeface="微软雅黑" panose="020B0503020204020204" pitchFamily="34" charset="-122"/>
            </a:endParaRPr>
          </a:p>
          <a:p>
            <a:pPr marR="0" lvl="0" defTabSz="914400" rtl="0" eaLnBrk="1" fontAlgn="auto" latinLnBrk="0" hangingPunct="1">
              <a:lnSpc>
                <a:spcPct val="110000"/>
              </a:lnSpc>
              <a:spcBef>
                <a:spcPct val="0"/>
              </a:spcBef>
              <a:spcAft>
                <a:spcPct val="0"/>
              </a:spcAft>
              <a:buClrTx/>
              <a:buSzTx/>
              <a:defRPr/>
            </a:pPr>
            <a:r>
              <a:rPr lang="zh-CN" altLang="en-US" sz="1800">
                <a:latin typeface="微软雅黑" panose="020B0503020204020204" pitchFamily="34" charset="-122"/>
                <a:ea typeface="微软雅黑" panose="020B0503020204020204" pitchFamily="34" charset="-122"/>
              </a:rPr>
              <a:t>（培育</a:t>
            </a:r>
            <a:r>
              <a:rPr lang="en-US" altLang="zh-CN" sz="1800">
                <a:latin typeface="微软雅黑" panose="020B0503020204020204" pitchFamily="34" charset="-122"/>
                <a:ea typeface="微软雅黑" panose="020B0503020204020204" pitchFamily="34" charset="-122"/>
              </a:rPr>
              <a:t>/</a:t>
            </a:r>
            <a:r>
              <a:rPr lang="zh-CN" altLang="en-US" sz="1800">
                <a:latin typeface="微软雅黑" panose="020B0503020204020204" pitchFamily="34" charset="-122"/>
                <a:ea typeface="微软雅黑" panose="020B0503020204020204" pitchFamily="34" charset="-122"/>
              </a:rPr>
              <a:t>克服转化阻碍）</a:t>
            </a:r>
            <a:endParaRPr kumimoji="0" lang="en-US" altLang="zh-CN" sz="1800" b="0" i="0" u="none" strike="noStrike" kern="1200" cap="none" spc="0" normalizeH="0" baseline="0" noProof="0">
              <a:ln>
                <a:noFill/>
              </a:ln>
              <a:effectLst/>
              <a:uLnTx/>
              <a:uFillTx/>
              <a:latin typeface="微软雅黑" panose="020B0503020204020204" pitchFamily="34" charset="-122"/>
              <a:ea typeface="微软雅黑" panose="020B0503020204020204" pitchFamily="34" charset="-122"/>
            </a:endParaRPr>
          </a:p>
        </p:txBody>
      </p:sp>
      <p:sp>
        <p:nvSpPr>
          <p:cNvPr id="64" name="矩形: 圆角 63"/>
          <p:cNvSpPr/>
          <p:nvPr/>
        </p:nvSpPr>
        <p:spPr>
          <a:xfrm>
            <a:off x="6299635" y="2919231"/>
            <a:ext cx="2093517" cy="934133"/>
          </a:xfrm>
          <a:prstGeom prst="roundRect">
            <a:avLst>
              <a:gd name="adj" fmla="val 7931"/>
            </a:avLst>
          </a:prstGeom>
          <a:solidFill>
            <a:srgbClr val="795696"/>
          </a:solidFill>
          <a:ln>
            <a:solidFill>
              <a:srgbClr val="79569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zh-CN" altLang="en-US">
              <a:solidFill>
                <a:schemeClr val="bg1"/>
              </a:solidFill>
              <a:latin typeface="微软雅黑" panose="020B0503020204020204" pitchFamily="34" charset="-122"/>
              <a:ea typeface="微软雅黑" panose="020B0503020204020204" pitchFamily="34" charset="-122"/>
            </a:endParaRPr>
          </a:p>
        </p:txBody>
      </p:sp>
      <p:sp>
        <p:nvSpPr>
          <p:cNvPr id="65" name="TextBox 2"/>
          <p:cNvSpPr txBox="1"/>
          <p:nvPr/>
        </p:nvSpPr>
        <p:spPr>
          <a:xfrm>
            <a:off x="6299635" y="2969649"/>
            <a:ext cx="1860211" cy="849784"/>
          </a:xfrm>
          <a:prstGeom prst="rect">
            <a:avLst/>
          </a:prstGeom>
          <a:solidFill>
            <a:srgbClr val="795696"/>
          </a:solidFill>
          <a:ln>
            <a:solidFill>
              <a:srgbClr val="795696"/>
            </a:solidFill>
          </a:ln>
        </p:spPr>
        <p:txBody>
          <a:bodyPr wrap="square" rtlCol="0">
            <a:spAutoFit/>
          </a:bodyPr>
          <a:lstStyle>
            <a:defPPr>
              <a:defRPr lang="zh-CN"/>
            </a:defPPr>
            <a:lvl1pPr algn="ctr">
              <a:defRPr sz="2000">
                <a:solidFill>
                  <a:schemeClr val="bg1"/>
                </a:solidFill>
              </a:defRPr>
            </a:lvl1pPr>
          </a:lstStyle>
          <a:p>
            <a:pPr marR="0" lvl="0" defTabSz="914400" rtl="0" eaLnBrk="1" fontAlgn="auto" latinLnBrk="0" hangingPunct="1">
              <a:lnSpc>
                <a:spcPct val="110000"/>
              </a:lnSpc>
              <a:spcBef>
                <a:spcPct val="0"/>
              </a:spcBef>
              <a:spcAft>
                <a:spcPct val="0"/>
              </a:spcAft>
              <a:buClrTx/>
              <a:buSzTx/>
              <a:defRPr/>
            </a:pPr>
            <a:r>
              <a:rPr lang="zh-CN" altLang="en-US" sz="1400">
                <a:latin typeface="微软雅黑" panose="020B0503020204020204" pitchFamily="34" charset="-122"/>
                <a:ea typeface="微软雅黑" panose="020B0503020204020204" pitchFamily="34" charset="-122"/>
              </a:rPr>
              <a:t>用户</a:t>
            </a:r>
            <a:r>
              <a:rPr lang="en-US" altLang="zh-CN" sz="1400">
                <a:latin typeface="微软雅黑" panose="020B0503020204020204" pitchFamily="34" charset="-122"/>
                <a:ea typeface="微软雅黑" panose="020B0503020204020204" pitchFamily="34" charset="-122"/>
              </a:rPr>
              <a:t>/</a:t>
            </a:r>
            <a:r>
              <a:rPr lang="zh-CN" altLang="en-US" sz="1400">
                <a:latin typeface="微软雅黑" panose="020B0503020204020204" pitchFamily="34" charset="-122"/>
                <a:ea typeface="微软雅黑" panose="020B0503020204020204" pitchFamily="34" charset="-122"/>
              </a:rPr>
              <a:t>会员</a:t>
            </a:r>
            <a:endParaRPr lang="en-US" altLang="zh-CN" sz="1400">
              <a:latin typeface="微软雅黑" panose="020B0503020204020204" pitchFamily="34" charset="-122"/>
              <a:ea typeface="微软雅黑" panose="020B0503020204020204" pitchFamily="34" charset="-122"/>
            </a:endParaRPr>
          </a:p>
          <a:p>
            <a:pPr marR="0" lvl="0" defTabSz="914400" rtl="0" eaLnBrk="1" fontAlgn="auto" latinLnBrk="0" hangingPunct="1">
              <a:lnSpc>
                <a:spcPct val="110000"/>
              </a:lnSpc>
              <a:spcBef>
                <a:spcPct val="0"/>
              </a:spcBef>
              <a:spcAft>
                <a:spcPct val="0"/>
              </a:spcAft>
              <a:buClrTx/>
              <a:buSzTx/>
              <a:defRPr/>
            </a:pPr>
            <a:r>
              <a:rPr lang="zh-CN" altLang="en-US" sz="1400">
                <a:latin typeface="微软雅黑" panose="020B0503020204020204" pitchFamily="34" charset="-122"/>
                <a:ea typeface="微软雅黑" panose="020B0503020204020204" pitchFamily="34" charset="-122"/>
              </a:rPr>
              <a:t>方便购买</a:t>
            </a:r>
            <a:endParaRPr kumimoji="0" lang="en-US" altLang="zh-CN" sz="1400" b="0" i="0" u="none" strike="noStrike" kern="1200" cap="none" spc="0" normalizeH="0" baseline="0" noProof="0">
              <a:ln>
                <a:noFill/>
              </a:ln>
              <a:effectLst/>
              <a:uLnTx/>
              <a:uFillTx/>
              <a:latin typeface="微软雅黑" panose="020B0503020204020204" pitchFamily="34" charset="-122"/>
              <a:ea typeface="微软雅黑" panose="020B0503020204020204" pitchFamily="34" charset="-122"/>
            </a:endParaRPr>
          </a:p>
          <a:p>
            <a:pPr marR="0" lvl="0" defTabSz="914400" rtl="0" eaLnBrk="1" fontAlgn="auto" latinLnBrk="0" hangingPunct="1">
              <a:lnSpc>
                <a:spcPct val="110000"/>
              </a:lnSpc>
              <a:spcBef>
                <a:spcPct val="0"/>
              </a:spcBef>
              <a:spcAft>
                <a:spcPct val="0"/>
              </a:spcAft>
              <a:buClrTx/>
              <a:buSzTx/>
              <a:defRPr/>
            </a:pPr>
            <a:r>
              <a:rPr lang="zh-CN" altLang="en-US" sz="1800">
                <a:latin typeface="微软雅黑" panose="020B0503020204020204" pitchFamily="34" charset="-122"/>
                <a:ea typeface="微软雅黑" panose="020B0503020204020204" pitchFamily="34" charset="-122"/>
              </a:rPr>
              <a:t>（下单转化）</a:t>
            </a:r>
            <a:endParaRPr kumimoji="0" lang="en-US" altLang="zh-CN" sz="1800" b="0" i="0" u="none" strike="noStrike" kern="1200" cap="none" spc="0" normalizeH="0" baseline="0" noProof="0">
              <a:ln>
                <a:noFill/>
              </a:ln>
              <a:effectLst/>
              <a:uLnTx/>
              <a:uFillTx/>
              <a:latin typeface="微软雅黑" panose="020B0503020204020204" pitchFamily="34" charset="-122"/>
              <a:ea typeface="微软雅黑" panose="020B0503020204020204" pitchFamily="34" charset="-122"/>
            </a:endParaRPr>
          </a:p>
        </p:txBody>
      </p:sp>
      <p:sp>
        <p:nvSpPr>
          <p:cNvPr id="66" name="矩形: 圆角 65"/>
          <p:cNvSpPr/>
          <p:nvPr/>
        </p:nvSpPr>
        <p:spPr>
          <a:xfrm>
            <a:off x="8884842" y="2919231"/>
            <a:ext cx="2093517" cy="934133"/>
          </a:xfrm>
          <a:prstGeom prst="roundRect">
            <a:avLst>
              <a:gd name="adj" fmla="val 7931"/>
            </a:avLst>
          </a:prstGeom>
          <a:solidFill>
            <a:srgbClr val="795696"/>
          </a:solidFill>
          <a:ln>
            <a:solidFill>
              <a:srgbClr val="79569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zh-CN" altLang="en-US">
              <a:solidFill>
                <a:schemeClr val="bg1"/>
              </a:solidFill>
              <a:latin typeface="微软雅黑" panose="020B0503020204020204" pitchFamily="34" charset="-122"/>
              <a:ea typeface="微软雅黑" panose="020B0503020204020204" pitchFamily="34" charset="-122"/>
            </a:endParaRPr>
          </a:p>
        </p:txBody>
      </p:sp>
      <p:sp>
        <p:nvSpPr>
          <p:cNvPr id="67" name="TextBox 2"/>
          <p:cNvSpPr txBox="1"/>
          <p:nvPr/>
        </p:nvSpPr>
        <p:spPr>
          <a:xfrm>
            <a:off x="8884842" y="2969649"/>
            <a:ext cx="2093517" cy="849784"/>
          </a:xfrm>
          <a:prstGeom prst="rect">
            <a:avLst/>
          </a:prstGeom>
          <a:solidFill>
            <a:srgbClr val="795696"/>
          </a:solidFill>
          <a:ln>
            <a:solidFill>
              <a:srgbClr val="795696"/>
            </a:solidFill>
          </a:ln>
        </p:spPr>
        <p:txBody>
          <a:bodyPr wrap="square" rtlCol="0">
            <a:spAutoFit/>
          </a:bodyPr>
          <a:lstStyle>
            <a:defPPr>
              <a:defRPr lang="zh-CN"/>
            </a:defPPr>
            <a:lvl1pPr algn="ctr">
              <a:defRPr sz="2000">
                <a:solidFill>
                  <a:schemeClr val="bg1"/>
                </a:solidFill>
              </a:defRPr>
            </a:lvl1pPr>
          </a:lstStyle>
          <a:p>
            <a:pPr marR="0" lvl="0" defTabSz="914400" rtl="0" eaLnBrk="1" fontAlgn="auto" latinLnBrk="0" hangingPunct="1">
              <a:lnSpc>
                <a:spcPct val="110000"/>
              </a:lnSpc>
              <a:spcBef>
                <a:spcPct val="0"/>
              </a:spcBef>
              <a:spcAft>
                <a:spcPct val="0"/>
              </a:spcAft>
              <a:buClrTx/>
              <a:buSzTx/>
              <a:defRPr/>
            </a:pPr>
            <a:r>
              <a:rPr lang="zh-CN" altLang="en-US" sz="1400">
                <a:latin typeface="微软雅黑" panose="020B0503020204020204" pitchFamily="34" charset="-122"/>
                <a:ea typeface="微软雅黑" panose="020B0503020204020204" pitchFamily="34" charset="-122"/>
              </a:rPr>
              <a:t>品牌大使</a:t>
            </a:r>
            <a:endParaRPr lang="en-US" altLang="zh-CN" sz="1400">
              <a:latin typeface="微软雅黑" panose="020B0503020204020204" pitchFamily="34" charset="-122"/>
              <a:ea typeface="微软雅黑" panose="020B0503020204020204" pitchFamily="34" charset="-122"/>
            </a:endParaRPr>
          </a:p>
          <a:p>
            <a:pPr marR="0" lvl="0" defTabSz="914400" rtl="0" eaLnBrk="1" fontAlgn="auto" latinLnBrk="0" hangingPunct="1">
              <a:lnSpc>
                <a:spcPct val="110000"/>
              </a:lnSpc>
              <a:spcBef>
                <a:spcPct val="0"/>
              </a:spcBef>
              <a:spcAft>
                <a:spcPct val="0"/>
              </a:spcAft>
              <a:buClrTx/>
              <a:buSzTx/>
              <a:defRPr/>
            </a:pPr>
            <a:r>
              <a:rPr lang="zh-CN" altLang="en-US" sz="1400">
                <a:latin typeface="微软雅黑" panose="020B0503020204020204" pitchFamily="34" charset="-122"/>
                <a:ea typeface="微软雅黑" panose="020B0503020204020204" pitchFamily="34" charset="-122"/>
              </a:rPr>
              <a:t>复购与转介绍</a:t>
            </a:r>
            <a:endParaRPr lang="en-US" altLang="zh-CN" sz="1400">
              <a:latin typeface="微软雅黑" panose="020B0503020204020204" pitchFamily="34" charset="-122"/>
              <a:ea typeface="微软雅黑" panose="020B0503020204020204" pitchFamily="34" charset="-122"/>
            </a:endParaRPr>
          </a:p>
          <a:p>
            <a:pPr marR="0" lvl="0" defTabSz="914400" rtl="0" eaLnBrk="1" fontAlgn="auto" latinLnBrk="0" hangingPunct="1">
              <a:lnSpc>
                <a:spcPct val="110000"/>
              </a:lnSpc>
              <a:spcBef>
                <a:spcPct val="0"/>
              </a:spcBef>
              <a:spcAft>
                <a:spcPct val="0"/>
              </a:spcAft>
              <a:buClrTx/>
              <a:buSzTx/>
              <a:defRPr/>
            </a:pPr>
            <a:r>
              <a:rPr lang="zh-CN" altLang="en-US" sz="1800">
                <a:latin typeface="微软雅黑" panose="020B0503020204020204" pitchFamily="34" charset="-122"/>
                <a:ea typeface="微软雅黑" panose="020B0503020204020204" pitchFamily="34" charset="-122"/>
              </a:rPr>
              <a:t>（口碑</a:t>
            </a:r>
            <a:r>
              <a:rPr lang="en-US" altLang="zh-CN" sz="1800">
                <a:latin typeface="微软雅黑" panose="020B0503020204020204" pitchFamily="34" charset="-122"/>
                <a:ea typeface="微软雅黑" panose="020B0503020204020204" pitchFamily="34" charset="-122"/>
              </a:rPr>
              <a:t>/</a:t>
            </a:r>
            <a:r>
              <a:rPr lang="zh-CN" altLang="en-US" sz="1800">
                <a:latin typeface="微软雅黑" panose="020B0503020204020204" pitchFamily="34" charset="-122"/>
                <a:ea typeface="微软雅黑" panose="020B0503020204020204" pitchFamily="34" charset="-122"/>
              </a:rPr>
              <a:t>裂变）</a:t>
            </a:r>
            <a:endParaRPr kumimoji="0" lang="en-US" altLang="zh-CN" sz="1800" b="0" i="0" u="none" strike="noStrike" kern="1200" cap="none" spc="0" normalizeH="0" baseline="0" noProof="0">
              <a:ln>
                <a:noFill/>
              </a:ln>
              <a:effectLst/>
              <a:uLnTx/>
              <a:uFillTx/>
              <a:latin typeface="微软雅黑" panose="020B0503020204020204" pitchFamily="34" charset="-122"/>
              <a:ea typeface="微软雅黑" panose="020B0503020204020204" pitchFamily="34" charset="-122"/>
            </a:endParaRPr>
          </a:p>
        </p:txBody>
      </p:sp>
      <p:sp>
        <p:nvSpPr>
          <p:cNvPr id="68" name="矩形 67"/>
          <p:cNvSpPr/>
          <p:nvPr/>
        </p:nvSpPr>
        <p:spPr>
          <a:xfrm>
            <a:off x="1129221" y="4052224"/>
            <a:ext cx="2030413" cy="1403437"/>
          </a:xfrm>
          <a:prstGeom prst="rect">
            <a:avLst/>
          </a:prstGeom>
          <a:noFill/>
          <a:ln w="952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0" marR="0" lvl="0" indent="0" defTabSz="914400" rtl="0" eaLnBrk="1" fontAlgn="auto" latinLnBrk="0" hangingPunct="1">
              <a:lnSpc>
                <a:spcPct val="100000"/>
              </a:lnSpc>
              <a:spcBef>
                <a:spcPct val="0"/>
              </a:spcBef>
              <a:spcAft>
                <a:spcPct val="0"/>
              </a:spcAft>
              <a:buClrTx/>
              <a:buSzTx/>
              <a:buFontTx/>
              <a:buNone/>
              <a:defRPr/>
            </a:pPr>
            <a:endParaRPr lang="en-US" altLang="zh-CN" sz="1200">
              <a:solidFill>
                <a:schemeClr val="tx1"/>
              </a:solidFill>
              <a:latin typeface="微软雅黑" panose="020B0503020204020204" pitchFamily="34" charset="-122"/>
              <a:ea typeface="微软雅黑" panose="020B0503020204020204" pitchFamily="34" charset="-122"/>
            </a:endParaRPr>
          </a:p>
          <a:p>
            <a:pPr marL="0" marR="0" lvl="0" indent="0" defTabSz="914400" rtl="0" eaLnBrk="1" fontAlgn="auto" latinLnBrk="0" hangingPunct="1">
              <a:lnSpc>
                <a:spcPct val="100000"/>
              </a:lnSpc>
              <a:spcBef>
                <a:spcPct val="0"/>
              </a:spcBef>
              <a:spcAft>
                <a:spcPct val="0"/>
              </a:spcAft>
              <a:buClrTx/>
              <a:buSzTx/>
              <a:buFontTx/>
              <a:buNone/>
              <a:defRPr/>
            </a:pPr>
            <a:r>
              <a:rPr lang="zh-CN" altLang="en-US" sz="1200">
                <a:solidFill>
                  <a:schemeClr val="tx1"/>
                </a:solidFill>
                <a:latin typeface="微软雅黑" panose="020B0503020204020204" pitchFamily="34" charset="-122"/>
                <a:ea typeface="微软雅黑" panose="020B0503020204020204" pitchFamily="34" charset="-122"/>
              </a:rPr>
              <a:t>广告曝光</a:t>
            </a:r>
            <a:endParaRPr lang="en-US" altLang="zh-CN" sz="1200">
              <a:solidFill>
                <a:schemeClr val="tx1"/>
              </a:solidFill>
              <a:latin typeface="微软雅黑" panose="020B0503020204020204" pitchFamily="34" charset="-122"/>
              <a:ea typeface="微软雅黑" panose="020B0503020204020204" pitchFamily="34" charset="-122"/>
            </a:endParaRPr>
          </a:p>
          <a:p>
            <a:pPr marL="0" marR="0" lvl="0" indent="0" defTabSz="914400" rtl="0" eaLnBrk="1" fontAlgn="auto" latinLnBrk="0" hangingPunct="1">
              <a:lnSpc>
                <a:spcPct val="100000"/>
              </a:lnSpc>
              <a:spcBef>
                <a:spcPct val="0"/>
              </a:spcBef>
              <a:spcAft>
                <a:spcPct val="0"/>
              </a:spcAft>
              <a:buClrTx/>
              <a:buSzTx/>
              <a:buFontTx/>
              <a:buNone/>
              <a:defRPr/>
            </a:pPr>
            <a:r>
              <a:rPr kumimoji="0" lang="zh-CN" altLang="en-US" sz="1200" i="0" u="none" strike="noStrike" kern="1200" cap="none" spc="0" normalizeH="0" baseline="0" noProof="0">
                <a:ln>
                  <a:noFill/>
                </a:ln>
                <a:solidFill>
                  <a:schemeClr val="tx1"/>
                </a:solidFill>
                <a:effectLst/>
                <a:uLnTx/>
                <a:uFillTx/>
                <a:latin typeface="微软雅黑" panose="020B0503020204020204" pitchFamily="34" charset="-122"/>
                <a:ea typeface="微软雅黑" panose="020B0503020204020204" pitchFamily="34" charset="-122"/>
              </a:rPr>
              <a:t>公域页面曝光</a:t>
            </a:r>
            <a:endParaRPr kumimoji="0" lang="en-US" altLang="zh-CN" sz="1200" i="0" u="none" strike="noStrike" kern="1200" cap="none" spc="0" normalizeH="0" baseline="0" noProof="0">
              <a:ln>
                <a:noFill/>
              </a:ln>
              <a:solidFill>
                <a:schemeClr val="tx1"/>
              </a:solidFill>
              <a:effectLst/>
              <a:uLnTx/>
              <a:uFillTx/>
              <a:latin typeface="微软雅黑" panose="020B0503020204020204" pitchFamily="34" charset="-122"/>
              <a:ea typeface="微软雅黑" panose="020B0503020204020204" pitchFamily="34" charset="-122"/>
            </a:endParaRPr>
          </a:p>
          <a:p>
            <a:pPr marL="0" marR="0" lvl="0" indent="0" defTabSz="914400" rtl="0" eaLnBrk="1" fontAlgn="auto" latinLnBrk="0" hangingPunct="1">
              <a:lnSpc>
                <a:spcPct val="100000"/>
              </a:lnSpc>
              <a:spcBef>
                <a:spcPct val="0"/>
              </a:spcBef>
              <a:spcAft>
                <a:spcPct val="0"/>
              </a:spcAft>
              <a:buClrTx/>
              <a:buSzTx/>
              <a:buFontTx/>
              <a:buNone/>
              <a:defRPr/>
            </a:pPr>
            <a:r>
              <a:rPr lang="zh-CN" altLang="en-US" sz="1200">
                <a:solidFill>
                  <a:schemeClr val="tx1"/>
                </a:solidFill>
                <a:latin typeface="微软雅黑" panose="020B0503020204020204" pitchFamily="34" charset="-122"/>
                <a:ea typeface="微软雅黑" panose="020B0503020204020204" pitchFamily="34" charset="-122"/>
              </a:rPr>
              <a:t>无品牌倾向搜索</a:t>
            </a:r>
            <a:endParaRPr lang="en-US" altLang="zh-CN" sz="1200">
              <a:solidFill>
                <a:schemeClr val="tx1"/>
              </a:solidFill>
              <a:latin typeface="微软雅黑" panose="020B0503020204020204" pitchFamily="34" charset="-122"/>
              <a:ea typeface="微软雅黑" panose="020B0503020204020204" pitchFamily="34" charset="-122"/>
            </a:endParaRPr>
          </a:p>
          <a:p>
            <a:pPr marL="0" marR="0" lvl="0" indent="0" defTabSz="914400" rtl="0" eaLnBrk="1" fontAlgn="auto" latinLnBrk="0" hangingPunct="1">
              <a:lnSpc>
                <a:spcPct val="100000"/>
              </a:lnSpc>
              <a:spcBef>
                <a:spcPct val="0"/>
              </a:spcBef>
              <a:spcAft>
                <a:spcPct val="0"/>
              </a:spcAft>
              <a:buClrTx/>
              <a:buSzTx/>
              <a:buFontTx/>
              <a:buNone/>
              <a:defRPr/>
            </a:pPr>
            <a:r>
              <a:rPr kumimoji="0" lang="zh-CN" altLang="en-US" sz="1200" i="0" u="none" strike="noStrike" kern="1200" cap="none" spc="0" normalizeH="0" baseline="0" noProof="0">
                <a:ln>
                  <a:noFill/>
                </a:ln>
                <a:solidFill>
                  <a:schemeClr val="tx1"/>
                </a:solidFill>
                <a:effectLst/>
                <a:uLnTx/>
                <a:uFillTx/>
                <a:latin typeface="微软雅黑" panose="020B0503020204020204" pitchFamily="34" charset="-122"/>
                <a:ea typeface="微软雅黑" panose="020B0503020204020204" pitchFamily="34" charset="-122"/>
              </a:rPr>
              <a:t>被品牌广告触达</a:t>
            </a:r>
            <a:endParaRPr kumimoji="0" lang="en-US" altLang="zh-CN" sz="1200" i="0" u="none" strike="noStrike" kern="1200" cap="none" spc="0" normalizeH="0" baseline="0" noProof="0">
              <a:ln>
                <a:noFill/>
              </a:ln>
              <a:solidFill>
                <a:schemeClr val="tx1"/>
              </a:solidFill>
              <a:effectLst/>
              <a:uLnTx/>
              <a:uFillTx/>
              <a:latin typeface="微软雅黑" panose="020B0503020204020204" pitchFamily="34" charset="-122"/>
              <a:ea typeface="微软雅黑" panose="020B0503020204020204" pitchFamily="34" charset="-122"/>
            </a:endParaRPr>
          </a:p>
          <a:p>
            <a:pPr marL="0" marR="0" lvl="0" indent="0" defTabSz="914400" rtl="0" eaLnBrk="1" fontAlgn="auto" latinLnBrk="0" hangingPunct="1">
              <a:lnSpc>
                <a:spcPct val="100000"/>
              </a:lnSpc>
              <a:spcBef>
                <a:spcPct val="0"/>
              </a:spcBef>
              <a:spcAft>
                <a:spcPct val="0"/>
              </a:spcAft>
              <a:buClrTx/>
              <a:buSzTx/>
              <a:buFontTx/>
              <a:buNone/>
              <a:defRPr/>
            </a:pPr>
            <a:r>
              <a:rPr lang="zh-CN" altLang="en-US" sz="1200">
                <a:solidFill>
                  <a:schemeClr val="tx1"/>
                </a:solidFill>
                <a:latin typeface="微软雅黑" panose="020B0503020204020204" pitchFamily="34" charset="-122"/>
                <a:ea typeface="微软雅黑" panose="020B0503020204020204" pitchFamily="34" charset="-122"/>
              </a:rPr>
              <a:t>和品类词搜索的人</a:t>
            </a:r>
            <a:endParaRPr kumimoji="0" lang="en-US" altLang="zh-CN" sz="1200" i="0" u="none" strike="noStrike" kern="1200" cap="none" spc="0" normalizeH="0" baseline="0" noProof="0">
              <a:ln>
                <a:noFill/>
              </a:ln>
              <a:solidFill>
                <a:schemeClr val="tx1"/>
              </a:solidFill>
              <a:effectLst/>
              <a:uLnTx/>
              <a:uFillTx/>
              <a:latin typeface="微软雅黑" panose="020B0503020204020204" pitchFamily="34" charset="-122"/>
              <a:ea typeface="微软雅黑" panose="020B0503020204020204" pitchFamily="34" charset="-122"/>
            </a:endParaRPr>
          </a:p>
        </p:txBody>
      </p:sp>
      <p:sp>
        <p:nvSpPr>
          <p:cNvPr id="69" name="箭头: V 形 68"/>
          <p:cNvSpPr/>
          <p:nvPr/>
        </p:nvSpPr>
        <p:spPr>
          <a:xfrm>
            <a:off x="3328628" y="4532872"/>
            <a:ext cx="151281" cy="218114"/>
          </a:xfrm>
          <a:prstGeom prst="chevron">
            <a:avLst/>
          </a:prstGeom>
          <a:solidFill>
            <a:schemeClr val="tx2"/>
          </a:solidFill>
          <a:ln w="635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sz="2800">
              <a:solidFill>
                <a:schemeClr val="tx1"/>
              </a:solidFill>
              <a:latin typeface="微软雅黑" panose="020B0503020204020204" pitchFamily="34" charset="-122"/>
              <a:ea typeface="微软雅黑" panose="020B0503020204020204" pitchFamily="34" charset="-122"/>
            </a:endParaRPr>
          </a:p>
        </p:txBody>
      </p:sp>
      <p:sp>
        <p:nvSpPr>
          <p:cNvPr id="70" name="箭头: V 形 69"/>
          <p:cNvSpPr/>
          <p:nvPr/>
        </p:nvSpPr>
        <p:spPr>
          <a:xfrm>
            <a:off x="3481028" y="4535828"/>
            <a:ext cx="151281" cy="218114"/>
          </a:xfrm>
          <a:prstGeom prst="chevron">
            <a:avLst/>
          </a:prstGeom>
          <a:solidFill>
            <a:schemeClr val="tx2"/>
          </a:solidFill>
          <a:ln w="635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sz="2800">
              <a:solidFill>
                <a:schemeClr val="tx1"/>
              </a:solidFill>
              <a:latin typeface="微软雅黑" panose="020B0503020204020204" pitchFamily="34" charset="-122"/>
              <a:ea typeface="微软雅黑" panose="020B0503020204020204" pitchFamily="34" charset="-122"/>
            </a:endParaRPr>
          </a:p>
        </p:txBody>
      </p:sp>
      <p:sp>
        <p:nvSpPr>
          <p:cNvPr id="71" name="矩形 70"/>
          <p:cNvSpPr/>
          <p:nvPr/>
        </p:nvSpPr>
        <p:spPr>
          <a:xfrm>
            <a:off x="3714428" y="4052224"/>
            <a:ext cx="2093517" cy="1403437"/>
          </a:xfrm>
          <a:prstGeom prst="rect">
            <a:avLst/>
          </a:prstGeom>
          <a:noFill/>
          <a:ln w="952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0" marR="0" lvl="0" indent="0" defTabSz="914400" rtl="0" eaLnBrk="1" fontAlgn="auto" latinLnBrk="0" hangingPunct="1">
              <a:lnSpc>
                <a:spcPct val="100000"/>
              </a:lnSpc>
              <a:spcBef>
                <a:spcPct val="0"/>
              </a:spcBef>
              <a:spcAft>
                <a:spcPct val="0"/>
              </a:spcAft>
              <a:buClrTx/>
              <a:buSzTx/>
              <a:buFontTx/>
              <a:buNone/>
              <a:defRPr/>
            </a:pPr>
            <a:endParaRPr lang="en-US" altLang="zh-CN" sz="1200">
              <a:solidFill>
                <a:schemeClr val="tx1"/>
              </a:solidFill>
              <a:latin typeface="微软雅黑" panose="020B0503020204020204" pitchFamily="34" charset="-122"/>
              <a:ea typeface="微软雅黑" panose="020B0503020204020204" pitchFamily="34" charset="-122"/>
            </a:endParaRPr>
          </a:p>
          <a:p>
            <a:pPr marL="0" marR="0" lvl="0" indent="0" defTabSz="914400" rtl="0" eaLnBrk="1" fontAlgn="auto" latinLnBrk="0" hangingPunct="1">
              <a:lnSpc>
                <a:spcPct val="100000"/>
              </a:lnSpc>
              <a:spcBef>
                <a:spcPct val="0"/>
              </a:spcBef>
              <a:spcAft>
                <a:spcPct val="0"/>
              </a:spcAft>
              <a:buClrTx/>
              <a:buSzTx/>
              <a:buFontTx/>
              <a:buNone/>
              <a:defRPr/>
            </a:pPr>
            <a:r>
              <a:rPr lang="zh-CN" altLang="en-US" sz="1200">
                <a:solidFill>
                  <a:schemeClr val="tx1"/>
                </a:solidFill>
                <a:latin typeface="微软雅黑" panose="020B0503020204020204" pitchFamily="34" charset="-122"/>
                <a:ea typeface="微软雅黑" panose="020B0503020204020204" pitchFamily="34" charset="-122"/>
              </a:rPr>
              <a:t>广告点击</a:t>
            </a:r>
            <a:endParaRPr lang="en-US" altLang="zh-CN" sz="1200">
              <a:solidFill>
                <a:schemeClr val="tx1"/>
              </a:solidFill>
              <a:latin typeface="微软雅黑" panose="020B0503020204020204" pitchFamily="34" charset="-122"/>
              <a:ea typeface="微软雅黑" panose="020B0503020204020204" pitchFamily="34" charset="-122"/>
            </a:endParaRPr>
          </a:p>
          <a:p>
            <a:pPr marL="0" marR="0" lvl="0" indent="0" defTabSz="914400" rtl="0" eaLnBrk="1" fontAlgn="auto" latinLnBrk="0" hangingPunct="1">
              <a:lnSpc>
                <a:spcPct val="100000"/>
              </a:lnSpc>
              <a:spcBef>
                <a:spcPct val="0"/>
              </a:spcBef>
              <a:spcAft>
                <a:spcPct val="0"/>
              </a:spcAft>
              <a:buClrTx/>
              <a:buSzTx/>
              <a:buFontTx/>
              <a:buNone/>
              <a:defRPr/>
            </a:pPr>
            <a:r>
              <a:rPr kumimoji="0" lang="zh-CN" altLang="en-US" sz="1200" i="0" u="none" strike="noStrike" kern="1200" cap="none" spc="0" normalizeH="0" baseline="0" noProof="0">
                <a:ln>
                  <a:noFill/>
                </a:ln>
                <a:solidFill>
                  <a:schemeClr val="tx1"/>
                </a:solidFill>
                <a:effectLst/>
                <a:uLnTx/>
                <a:uFillTx/>
                <a:latin typeface="微软雅黑" panose="020B0503020204020204" pitchFamily="34" charset="-122"/>
                <a:ea typeface="微软雅黑" panose="020B0503020204020204" pitchFamily="34" charset="-122"/>
              </a:rPr>
              <a:t>粉丝互动</a:t>
            </a:r>
            <a:endParaRPr kumimoji="0" lang="en-US" altLang="zh-CN" sz="1200" i="0" u="none" strike="noStrike" kern="1200" cap="none" spc="0" normalizeH="0" baseline="0" noProof="0">
              <a:ln>
                <a:noFill/>
              </a:ln>
              <a:solidFill>
                <a:schemeClr val="tx1"/>
              </a:solidFill>
              <a:effectLst/>
              <a:uLnTx/>
              <a:uFillTx/>
              <a:latin typeface="微软雅黑" panose="020B0503020204020204" pitchFamily="34" charset="-122"/>
              <a:ea typeface="微软雅黑" panose="020B0503020204020204" pitchFamily="34" charset="-122"/>
            </a:endParaRPr>
          </a:p>
          <a:p>
            <a:pPr marL="0" marR="0" lvl="0" indent="0" defTabSz="914400" rtl="0" eaLnBrk="1" fontAlgn="auto" latinLnBrk="0" hangingPunct="1">
              <a:lnSpc>
                <a:spcPct val="100000"/>
              </a:lnSpc>
              <a:spcBef>
                <a:spcPct val="0"/>
              </a:spcBef>
              <a:spcAft>
                <a:spcPct val="0"/>
              </a:spcAft>
              <a:buClrTx/>
              <a:buSzTx/>
              <a:buFontTx/>
              <a:buNone/>
              <a:defRPr/>
            </a:pPr>
            <a:r>
              <a:rPr lang="zh-CN" altLang="en-US" sz="1200">
                <a:solidFill>
                  <a:schemeClr val="tx1"/>
                </a:solidFill>
                <a:latin typeface="微软雅黑" panose="020B0503020204020204" pitchFamily="34" charset="-122"/>
                <a:ea typeface="微软雅黑" panose="020B0503020204020204" pitchFamily="34" charset="-122"/>
              </a:rPr>
              <a:t>店铺浏览</a:t>
            </a:r>
            <a:endParaRPr lang="en-US" altLang="zh-CN" sz="1200">
              <a:solidFill>
                <a:schemeClr val="tx1"/>
              </a:solidFill>
              <a:latin typeface="微软雅黑" panose="020B0503020204020204" pitchFamily="34" charset="-122"/>
              <a:ea typeface="微软雅黑" panose="020B0503020204020204" pitchFamily="34" charset="-122"/>
            </a:endParaRPr>
          </a:p>
          <a:p>
            <a:pPr marL="0" marR="0" lvl="0" indent="0" defTabSz="914400" rtl="0" eaLnBrk="1" fontAlgn="auto" latinLnBrk="0" hangingPunct="1">
              <a:lnSpc>
                <a:spcPct val="100000"/>
              </a:lnSpc>
              <a:spcBef>
                <a:spcPct val="0"/>
              </a:spcBef>
              <a:spcAft>
                <a:spcPct val="0"/>
              </a:spcAft>
              <a:buClrTx/>
              <a:buSzTx/>
              <a:buFontTx/>
              <a:buNone/>
              <a:defRPr/>
            </a:pPr>
            <a:r>
              <a:rPr kumimoji="0" lang="zh-CN" altLang="en-US" sz="1200" i="0" u="none" strike="noStrike" kern="1200" cap="none" spc="0" normalizeH="0" baseline="0" noProof="0">
                <a:ln>
                  <a:noFill/>
                </a:ln>
                <a:solidFill>
                  <a:schemeClr val="tx1"/>
                </a:solidFill>
                <a:effectLst/>
                <a:uLnTx/>
                <a:uFillTx/>
                <a:latin typeface="微软雅黑" panose="020B0503020204020204" pitchFamily="34" charset="-122"/>
                <a:ea typeface="微软雅黑" panose="020B0503020204020204" pitchFamily="34" charset="-122"/>
              </a:rPr>
              <a:t>品牌倾向搜索</a:t>
            </a:r>
            <a:endParaRPr kumimoji="0" lang="en-US" altLang="zh-CN" sz="1200" i="0" u="none" strike="noStrike" kern="1200" cap="none" spc="0" normalizeH="0" baseline="0" noProof="0">
              <a:ln>
                <a:noFill/>
              </a:ln>
              <a:solidFill>
                <a:schemeClr val="tx1"/>
              </a:solidFill>
              <a:effectLst/>
              <a:uLnTx/>
              <a:uFillTx/>
              <a:latin typeface="微软雅黑" panose="020B0503020204020204" pitchFamily="34" charset="-122"/>
              <a:ea typeface="微软雅黑" panose="020B0503020204020204" pitchFamily="34" charset="-122"/>
            </a:endParaRPr>
          </a:p>
          <a:p>
            <a:pPr marL="0" marR="0" lvl="0" indent="0" defTabSz="914400" rtl="0" eaLnBrk="1" fontAlgn="auto" latinLnBrk="0" hangingPunct="1">
              <a:lnSpc>
                <a:spcPct val="100000"/>
              </a:lnSpc>
              <a:spcBef>
                <a:spcPct val="0"/>
              </a:spcBef>
              <a:spcAft>
                <a:spcPct val="0"/>
              </a:spcAft>
              <a:buClrTx/>
              <a:buSzTx/>
              <a:buFontTx/>
              <a:buNone/>
              <a:defRPr/>
            </a:pPr>
            <a:r>
              <a:rPr lang="zh-CN" altLang="en-US" sz="1200">
                <a:solidFill>
                  <a:schemeClr val="tx1"/>
                </a:solidFill>
                <a:latin typeface="微软雅黑" panose="020B0503020204020204" pitchFamily="34" charset="-122"/>
                <a:ea typeface="微软雅黑" panose="020B0503020204020204" pitchFamily="34" charset="-122"/>
              </a:rPr>
              <a:t>关注 收藏 加购</a:t>
            </a:r>
            <a:endParaRPr kumimoji="0" lang="en-US" altLang="zh-CN" sz="1200" i="0" u="none" strike="noStrike" kern="1200" cap="none" spc="0" normalizeH="0" baseline="0" noProof="0">
              <a:ln>
                <a:noFill/>
              </a:ln>
              <a:solidFill>
                <a:schemeClr val="tx1"/>
              </a:solidFill>
              <a:effectLst/>
              <a:uLnTx/>
              <a:uFillTx/>
              <a:latin typeface="微软雅黑" panose="020B0503020204020204" pitchFamily="34" charset="-122"/>
              <a:ea typeface="微软雅黑" panose="020B0503020204020204" pitchFamily="34" charset="-122"/>
            </a:endParaRPr>
          </a:p>
        </p:txBody>
      </p:sp>
      <p:sp>
        <p:nvSpPr>
          <p:cNvPr id="72" name="箭头: V 形 71"/>
          <p:cNvSpPr/>
          <p:nvPr/>
        </p:nvSpPr>
        <p:spPr>
          <a:xfrm>
            <a:off x="5913835" y="4532872"/>
            <a:ext cx="151281" cy="218114"/>
          </a:xfrm>
          <a:prstGeom prst="chevron">
            <a:avLst/>
          </a:prstGeom>
          <a:solidFill>
            <a:schemeClr val="tx2"/>
          </a:solidFill>
          <a:ln w="635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sz="2800">
              <a:solidFill>
                <a:schemeClr val="tx1"/>
              </a:solidFill>
              <a:latin typeface="微软雅黑" panose="020B0503020204020204" pitchFamily="34" charset="-122"/>
              <a:ea typeface="微软雅黑" panose="020B0503020204020204" pitchFamily="34" charset="-122"/>
            </a:endParaRPr>
          </a:p>
        </p:txBody>
      </p:sp>
      <p:sp>
        <p:nvSpPr>
          <p:cNvPr id="73" name="箭头: V 形 72"/>
          <p:cNvSpPr/>
          <p:nvPr/>
        </p:nvSpPr>
        <p:spPr>
          <a:xfrm>
            <a:off x="6066235" y="4535828"/>
            <a:ext cx="151281" cy="218114"/>
          </a:xfrm>
          <a:prstGeom prst="chevron">
            <a:avLst/>
          </a:prstGeom>
          <a:solidFill>
            <a:schemeClr val="tx2"/>
          </a:solidFill>
          <a:ln w="635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sz="2800">
              <a:solidFill>
                <a:schemeClr val="tx1"/>
              </a:solidFill>
              <a:latin typeface="微软雅黑" panose="020B0503020204020204" pitchFamily="34" charset="-122"/>
              <a:ea typeface="微软雅黑" panose="020B0503020204020204" pitchFamily="34" charset="-122"/>
            </a:endParaRPr>
          </a:p>
        </p:txBody>
      </p:sp>
      <p:sp>
        <p:nvSpPr>
          <p:cNvPr id="74" name="矩形 73"/>
          <p:cNvSpPr/>
          <p:nvPr/>
        </p:nvSpPr>
        <p:spPr>
          <a:xfrm>
            <a:off x="6299635" y="4049267"/>
            <a:ext cx="2093517" cy="1403437"/>
          </a:xfrm>
          <a:prstGeom prst="rect">
            <a:avLst/>
          </a:prstGeom>
          <a:noFill/>
          <a:ln w="952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0" marR="0" lvl="0" indent="0" defTabSz="914400" rtl="0" eaLnBrk="1" fontAlgn="auto" latinLnBrk="0" hangingPunct="1">
              <a:lnSpc>
                <a:spcPct val="100000"/>
              </a:lnSpc>
              <a:spcBef>
                <a:spcPct val="0"/>
              </a:spcBef>
              <a:spcAft>
                <a:spcPct val="0"/>
              </a:spcAft>
              <a:buClrTx/>
              <a:buSzTx/>
              <a:buFontTx/>
              <a:buNone/>
              <a:defRPr/>
            </a:pPr>
            <a:endParaRPr lang="en-US" altLang="zh-CN" sz="1200">
              <a:solidFill>
                <a:schemeClr val="tx1"/>
              </a:solidFill>
              <a:latin typeface="微软雅黑" panose="020B0503020204020204" pitchFamily="34" charset="-122"/>
              <a:ea typeface="微软雅黑" panose="020B0503020204020204" pitchFamily="34" charset="-122"/>
            </a:endParaRPr>
          </a:p>
          <a:p>
            <a:pPr marL="0" marR="0" lvl="0" indent="0" defTabSz="914400" rtl="0" eaLnBrk="1" fontAlgn="auto" latinLnBrk="0" hangingPunct="1">
              <a:lnSpc>
                <a:spcPct val="100000"/>
              </a:lnSpc>
              <a:spcBef>
                <a:spcPct val="0"/>
              </a:spcBef>
              <a:spcAft>
                <a:spcPct val="0"/>
              </a:spcAft>
              <a:buClrTx/>
              <a:buSzTx/>
              <a:buFontTx/>
              <a:buNone/>
              <a:defRPr/>
            </a:pPr>
            <a:r>
              <a:rPr lang="zh-CN" altLang="en-US" sz="1200">
                <a:solidFill>
                  <a:schemeClr val="tx1"/>
                </a:solidFill>
                <a:latin typeface="微软雅黑" panose="020B0503020204020204" pitchFamily="34" charset="-122"/>
                <a:ea typeface="微软雅黑" panose="020B0503020204020204" pitchFamily="34" charset="-122"/>
              </a:rPr>
              <a:t>购买</a:t>
            </a:r>
            <a:endParaRPr lang="en-US" altLang="zh-CN" sz="1200">
              <a:solidFill>
                <a:schemeClr val="tx1"/>
              </a:solidFill>
              <a:latin typeface="微软雅黑" panose="020B0503020204020204" pitchFamily="34" charset="-122"/>
              <a:ea typeface="微软雅黑" panose="020B0503020204020204" pitchFamily="34" charset="-122"/>
            </a:endParaRPr>
          </a:p>
          <a:p>
            <a:pPr marL="0" marR="0" lvl="0" indent="0" defTabSz="914400" rtl="0" eaLnBrk="1" fontAlgn="auto" latinLnBrk="0" hangingPunct="1">
              <a:lnSpc>
                <a:spcPct val="100000"/>
              </a:lnSpc>
              <a:spcBef>
                <a:spcPct val="0"/>
              </a:spcBef>
              <a:spcAft>
                <a:spcPct val="0"/>
              </a:spcAft>
              <a:buClrTx/>
              <a:buSzTx/>
              <a:buFontTx/>
              <a:buNone/>
              <a:defRPr/>
            </a:pPr>
            <a:r>
              <a:rPr lang="zh-CN" altLang="en-US" sz="1200">
                <a:solidFill>
                  <a:schemeClr val="tx1"/>
                </a:solidFill>
                <a:latin typeface="微软雅黑" panose="020B0503020204020204" pitchFamily="34" charset="-122"/>
                <a:ea typeface="微软雅黑" panose="020B0503020204020204" pitchFamily="34" charset="-122"/>
              </a:rPr>
              <a:t>购买过品牌的人</a:t>
            </a:r>
            <a:endParaRPr lang="en-US" altLang="zh-CN" sz="1200">
              <a:solidFill>
                <a:schemeClr val="tx1"/>
              </a:solidFill>
              <a:latin typeface="微软雅黑" panose="020B0503020204020204" pitchFamily="34" charset="-122"/>
              <a:ea typeface="微软雅黑" panose="020B0503020204020204" pitchFamily="34" charset="-122"/>
            </a:endParaRPr>
          </a:p>
          <a:p>
            <a:pPr marL="0" marR="0" lvl="0" indent="0" defTabSz="914400" rtl="0" eaLnBrk="1" fontAlgn="auto" latinLnBrk="0" hangingPunct="1">
              <a:lnSpc>
                <a:spcPct val="100000"/>
              </a:lnSpc>
              <a:spcBef>
                <a:spcPct val="0"/>
              </a:spcBef>
              <a:spcAft>
                <a:spcPct val="0"/>
              </a:spcAft>
              <a:buClrTx/>
              <a:buSzTx/>
              <a:buFontTx/>
              <a:buNone/>
              <a:defRPr/>
            </a:pPr>
            <a:r>
              <a:rPr lang="zh-CN" altLang="en-US" sz="1200">
                <a:solidFill>
                  <a:schemeClr val="tx1"/>
                </a:solidFill>
                <a:latin typeface="微软雅黑" panose="020B0503020204020204" pitchFamily="34" charset="-122"/>
                <a:ea typeface="微软雅黑" panose="020B0503020204020204" pitchFamily="34" charset="-122"/>
              </a:rPr>
              <a:t>购买过商品的人</a:t>
            </a:r>
            <a:endParaRPr kumimoji="0" lang="en-US" altLang="zh-CN" sz="1200" i="0" u="none" strike="noStrike" kern="1200" cap="none" spc="0" normalizeH="0" baseline="0" noProof="0">
              <a:ln>
                <a:noFill/>
              </a:ln>
              <a:solidFill>
                <a:schemeClr val="tx1"/>
              </a:solidFill>
              <a:effectLst/>
              <a:uLnTx/>
              <a:uFillTx/>
              <a:latin typeface="微软雅黑" panose="020B0503020204020204" pitchFamily="34" charset="-122"/>
              <a:ea typeface="微软雅黑" panose="020B0503020204020204" pitchFamily="34" charset="-122"/>
            </a:endParaRPr>
          </a:p>
        </p:txBody>
      </p:sp>
      <p:sp>
        <p:nvSpPr>
          <p:cNvPr id="75" name="箭头: V 形 74"/>
          <p:cNvSpPr/>
          <p:nvPr/>
        </p:nvSpPr>
        <p:spPr>
          <a:xfrm>
            <a:off x="8499042" y="4529915"/>
            <a:ext cx="151281" cy="218114"/>
          </a:xfrm>
          <a:prstGeom prst="chevron">
            <a:avLst/>
          </a:prstGeom>
          <a:solidFill>
            <a:schemeClr val="tx2"/>
          </a:solidFill>
          <a:ln w="635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sz="2800">
              <a:solidFill>
                <a:schemeClr val="tx1"/>
              </a:solidFill>
              <a:latin typeface="微软雅黑" panose="020B0503020204020204" pitchFamily="34" charset="-122"/>
              <a:ea typeface="微软雅黑" panose="020B0503020204020204" pitchFamily="34" charset="-122"/>
            </a:endParaRPr>
          </a:p>
        </p:txBody>
      </p:sp>
      <p:sp>
        <p:nvSpPr>
          <p:cNvPr id="76" name="箭头: V 形 75"/>
          <p:cNvSpPr/>
          <p:nvPr/>
        </p:nvSpPr>
        <p:spPr>
          <a:xfrm>
            <a:off x="8651442" y="4532871"/>
            <a:ext cx="151281" cy="218114"/>
          </a:xfrm>
          <a:prstGeom prst="chevron">
            <a:avLst/>
          </a:prstGeom>
          <a:solidFill>
            <a:schemeClr val="tx2"/>
          </a:solidFill>
          <a:ln w="635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sz="2800">
              <a:solidFill>
                <a:schemeClr val="tx1"/>
              </a:solidFill>
              <a:latin typeface="微软雅黑" panose="020B0503020204020204" pitchFamily="34" charset="-122"/>
              <a:ea typeface="微软雅黑" panose="020B0503020204020204" pitchFamily="34" charset="-122"/>
            </a:endParaRPr>
          </a:p>
        </p:txBody>
      </p:sp>
      <p:sp>
        <p:nvSpPr>
          <p:cNvPr id="77" name="矩形 76"/>
          <p:cNvSpPr/>
          <p:nvPr/>
        </p:nvSpPr>
        <p:spPr>
          <a:xfrm>
            <a:off x="8884842" y="4046310"/>
            <a:ext cx="2093517" cy="1403437"/>
          </a:xfrm>
          <a:prstGeom prst="rect">
            <a:avLst/>
          </a:prstGeom>
          <a:noFill/>
          <a:ln w="952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0" marR="0" lvl="0" indent="0" defTabSz="914400" rtl="0" eaLnBrk="1" fontAlgn="auto" latinLnBrk="0" hangingPunct="1">
              <a:lnSpc>
                <a:spcPct val="100000"/>
              </a:lnSpc>
              <a:spcBef>
                <a:spcPct val="0"/>
              </a:spcBef>
              <a:spcAft>
                <a:spcPct val="0"/>
              </a:spcAft>
              <a:buClrTx/>
              <a:buSzTx/>
              <a:buFontTx/>
              <a:buNone/>
              <a:defRPr/>
            </a:pPr>
            <a:endParaRPr lang="en-US" altLang="zh-CN" sz="1200">
              <a:solidFill>
                <a:schemeClr val="tx1"/>
              </a:solidFill>
              <a:latin typeface="微软雅黑" panose="020B0503020204020204" pitchFamily="34" charset="-122"/>
              <a:ea typeface="微软雅黑" panose="020B0503020204020204" pitchFamily="34" charset="-122"/>
            </a:endParaRPr>
          </a:p>
          <a:p>
            <a:pPr marL="0" marR="0" lvl="0" indent="0" defTabSz="914400" rtl="0" eaLnBrk="1" fontAlgn="auto" latinLnBrk="0" hangingPunct="1">
              <a:lnSpc>
                <a:spcPct val="100000"/>
              </a:lnSpc>
              <a:spcBef>
                <a:spcPct val="0"/>
              </a:spcBef>
              <a:spcAft>
                <a:spcPct val="0"/>
              </a:spcAft>
              <a:buClrTx/>
              <a:buSzTx/>
              <a:buFontTx/>
              <a:buNone/>
              <a:defRPr/>
            </a:pPr>
            <a:r>
              <a:rPr lang="zh-CN" altLang="en-US" sz="1200">
                <a:solidFill>
                  <a:schemeClr val="tx1"/>
                </a:solidFill>
                <a:latin typeface="微软雅黑" panose="020B0503020204020204" pitchFamily="34" charset="-122"/>
                <a:ea typeface="微软雅黑" panose="020B0503020204020204" pitchFamily="34" charset="-122"/>
              </a:rPr>
              <a:t>反复购买</a:t>
            </a:r>
            <a:endParaRPr lang="en-US" altLang="zh-CN" sz="1200">
              <a:solidFill>
                <a:schemeClr val="tx1"/>
              </a:solidFill>
              <a:latin typeface="微软雅黑" panose="020B0503020204020204" pitchFamily="34" charset="-122"/>
              <a:ea typeface="微软雅黑" panose="020B0503020204020204" pitchFamily="34" charset="-122"/>
            </a:endParaRPr>
          </a:p>
          <a:p>
            <a:pPr marL="0" marR="0" lvl="0" indent="0" defTabSz="914400" rtl="0" eaLnBrk="1" fontAlgn="auto" latinLnBrk="0" hangingPunct="1">
              <a:lnSpc>
                <a:spcPct val="100000"/>
              </a:lnSpc>
              <a:spcBef>
                <a:spcPct val="0"/>
              </a:spcBef>
              <a:spcAft>
                <a:spcPct val="0"/>
              </a:spcAft>
              <a:buClrTx/>
              <a:buSzTx/>
              <a:buFontTx/>
              <a:buNone/>
              <a:defRPr/>
            </a:pPr>
            <a:r>
              <a:rPr lang="zh-CN" altLang="en-US" sz="1200">
                <a:solidFill>
                  <a:schemeClr val="tx1"/>
                </a:solidFill>
                <a:latin typeface="微软雅黑" panose="020B0503020204020204" pitchFamily="34" charset="-122"/>
                <a:ea typeface="微软雅黑" panose="020B0503020204020204" pitchFamily="34" charset="-122"/>
              </a:rPr>
              <a:t>主动分享</a:t>
            </a:r>
            <a:endParaRPr lang="en-US" altLang="zh-CN" sz="1200">
              <a:solidFill>
                <a:schemeClr val="tx1"/>
              </a:solidFill>
              <a:latin typeface="微软雅黑" panose="020B0503020204020204" pitchFamily="34" charset="-122"/>
              <a:ea typeface="微软雅黑" panose="020B0503020204020204" pitchFamily="34" charset="-122"/>
            </a:endParaRPr>
          </a:p>
          <a:p>
            <a:pPr marL="0" marR="0" lvl="0" indent="0" defTabSz="914400" rtl="0" eaLnBrk="1" fontAlgn="auto" latinLnBrk="0" hangingPunct="1">
              <a:lnSpc>
                <a:spcPct val="100000"/>
              </a:lnSpc>
              <a:spcBef>
                <a:spcPct val="0"/>
              </a:spcBef>
              <a:spcAft>
                <a:spcPct val="0"/>
              </a:spcAft>
              <a:buClrTx/>
              <a:buSzTx/>
              <a:buFontTx/>
              <a:buNone/>
              <a:defRPr/>
            </a:pPr>
            <a:r>
              <a:rPr kumimoji="0" lang="zh-CN" altLang="en-US" sz="1200" i="0" u="none" strike="noStrike" kern="1200" cap="none" spc="0" normalizeH="0" baseline="0" noProof="0">
                <a:ln>
                  <a:noFill/>
                </a:ln>
                <a:solidFill>
                  <a:schemeClr val="tx1"/>
                </a:solidFill>
                <a:effectLst/>
                <a:uLnTx/>
                <a:uFillTx/>
                <a:latin typeface="微软雅黑" panose="020B0503020204020204" pitchFamily="34" charset="-122"/>
                <a:ea typeface="微软雅黑" panose="020B0503020204020204" pitchFamily="34" charset="-122"/>
              </a:rPr>
              <a:t>正面评论</a:t>
            </a:r>
            <a:endParaRPr kumimoji="0" lang="en-US" altLang="zh-CN" sz="1200" i="0" u="none" strike="noStrike" kern="1200" cap="none" spc="0" normalizeH="0" baseline="0" noProof="0">
              <a:ln>
                <a:noFill/>
              </a:ln>
              <a:solidFill>
                <a:schemeClr val="tx1"/>
              </a:solidFill>
              <a:effectLst/>
              <a:uLnTx/>
              <a:uFillTx/>
              <a:latin typeface="微软雅黑" panose="020B0503020204020204" pitchFamily="34" charset="-122"/>
              <a:ea typeface="微软雅黑" panose="020B0503020204020204" pitchFamily="34" charset="-122"/>
            </a:endParaRPr>
          </a:p>
          <a:p>
            <a:pPr marL="0" marR="0" lvl="0" indent="0" defTabSz="914400" rtl="0" eaLnBrk="1" fontAlgn="auto" latinLnBrk="0" hangingPunct="1">
              <a:lnSpc>
                <a:spcPct val="100000"/>
              </a:lnSpc>
              <a:spcBef>
                <a:spcPct val="0"/>
              </a:spcBef>
              <a:spcAft>
                <a:spcPct val="0"/>
              </a:spcAft>
              <a:buClrTx/>
              <a:buSzTx/>
              <a:buFontTx/>
              <a:buNone/>
              <a:defRPr/>
            </a:pPr>
            <a:r>
              <a:rPr lang="zh-CN" altLang="en-US" sz="1200">
                <a:solidFill>
                  <a:schemeClr val="tx1"/>
                </a:solidFill>
                <a:latin typeface="微软雅黑" panose="020B0503020204020204" pitchFamily="34" charset="-122"/>
                <a:ea typeface="微软雅黑" panose="020B0503020204020204" pitchFamily="34" charset="-122"/>
              </a:rPr>
              <a:t>品牌忠诚人群</a:t>
            </a:r>
            <a:endParaRPr lang="en-US" altLang="zh-CN" sz="1200">
              <a:solidFill>
                <a:schemeClr val="tx1"/>
              </a:solidFill>
              <a:latin typeface="微软雅黑" panose="020B0503020204020204" pitchFamily="34" charset="-122"/>
              <a:ea typeface="微软雅黑" panose="020B0503020204020204" pitchFamily="34" charset="-122"/>
            </a:endParaRPr>
          </a:p>
          <a:p>
            <a:pPr marL="0" marR="0" lvl="0" indent="0" defTabSz="914400" rtl="0" eaLnBrk="1" fontAlgn="auto" latinLnBrk="0" hangingPunct="1">
              <a:lnSpc>
                <a:spcPct val="100000"/>
              </a:lnSpc>
              <a:spcBef>
                <a:spcPct val="0"/>
              </a:spcBef>
              <a:spcAft>
                <a:spcPct val="0"/>
              </a:spcAft>
              <a:buClrTx/>
              <a:buSzTx/>
              <a:buFontTx/>
              <a:buNone/>
              <a:defRPr/>
            </a:pPr>
            <a:r>
              <a:rPr kumimoji="0" lang="zh-CN" altLang="en-US" sz="1200" i="0" u="none" strike="noStrike" kern="1200" cap="none" spc="0" normalizeH="0" baseline="0" noProof="0">
                <a:ln>
                  <a:noFill/>
                </a:ln>
                <a:solidFill>
                  <a:schemeClr val="tx1"/>
                </a:solidFill>
                <a:effectLst/>
                <a:uLnTx/>
                <a:uFillTx/>
                <a:latin typeface="微软雅黑" panose="020B0503020204020204" pitchFamily="34" charset="-122"/>
                <a:ea typeface="微软雅黑" panose="020B0503020204020204" pitchFamily="34" charset="-122"/>
              </a:rPr>
              <a:t>关注  收藏  加购</a:t>
            </a:r>
            <a:endParaRPr kumimoji="0" lang="en-US" altLang="zh-CN" sz="1200" i="0" u="none" strike="noStrike" kern="1200" cap="none" spc="0" normalizeH="0" baseline="0" noProof="0">
              <a:ln>
                <a:noFill/>
              </a:ln>
              <a:solidFill>
                <a:schemeClr val="tx1"/>
              </a:solidFill>
              <a:effectLst/>
              <a:uLnTx/>
              <a:uFillTx/>
              <a:latin typeface="微软雅黑" panose="020B0503020204020204" pitchFamily="34" charset="-122"/>
              <a:ea typeface="微软雅黑" panose="020B0503020204020204" pitchFamily="34" charset="-122"/>
            </a:endParaRPr>
          </a:p>
        </p:txBody>
      </p:sp>
      <p:sp>
        <p:nvSpPr>
          <p:cNvPr id="78" name="矩形: 圆角 77"/>
          <p:cNvSpPr/>
          <p:nvPr/>
        </p:nvSpPr>
        <p:spPr>
          <a:xfrm>
            <a:off x="1129221" y="5652326"/>
            <a:ext cx="2030413" cy="487746"/>
          </a:xfrm>
          <a:prstGeom prst="roundRect">
            <a:avLst>
              <a:gd name="adj" fmla="val 7931"/>
            </a:avLst>
          </a:prstGeom>
          <a:solidFill>
            <a:srgbClr val="0E2044"/>
          </a:solidFill>
          <a:ln>
            <a:solidFill>
              <a:srgbClr val="0E204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bg1"/>
              </a:solidFill>
              <a:effectLst/>
              <a:uLnTx/>
              <a:uFillTx/>
              <a:latin typeface="微软雅黑" panose="020B0503020204020204" pitchFamily="34" charset="-122"/>
              <a:ea typeface="微软雅黑" panose="020B0503020204020204" pitchFamily="34" charset="-122"/>
            </a:endParaRPr>
          </a:p>
        </p:txBody>
      </p:sp>
      <p:sp>
        <p:nvSpPr>
          <p:cNvPr id="79" name="文本框 78"/>
          <p:cNvSpPr txBox="1"/>
          <p:nvPr/>
        </p:nvSpPr>
        <p:spPr>
          <a:xfrm>
            <a:off x="1498979" y="5742310"/>
            <a:ext cx="1290896" cy="307777"/>
          </a:xfrm>
          <a:prstGeom prst="rect">
            <a:avLst/>
          </a:prstGeom>
          <a:solidFill>
            <a:srgbClr val="0E2044"/>
          </a:solidFill>
          <a:ln>
            <a:solidFill>
              <a:srgbClr val="0E2044"/>
            </a:solidFill>
          </a:ln>
        </p:spPr>
        <p:txBody>
          <a:bodyPr wrap="square" rtlCol="0">
            <a:spAutoFit/>
          </a:bodyPr>
          <a:lstStyle/>
          <a:p>
            <a:pPr marL="0" marR="0" lvl="0" indent="0" algn="ctr" defTabSz="914400" rtl="0" eaLnBrk="1" fontAlgn="auto" latinLnBrk="0" hangingPunct="1">
              <a:lnSpc>
                <a:spcPct val="100000"/>
              </a:lnSpc>
              <a:spcBef>
                <a:spcPct val="0"/>
              </a:spcBef>
              <a:spcAft>
                <a:spcPct val="0"/>
              </a:spcAft>
              <a:buClrTx/>
              <a:buSzTx/>
              <a:buFontTx/>
              <a:buNone/>
              <a:defRPr/>
            </a:pPr>
            <a:r>
              <a:rPr lang="zh-CN" altLang="en-US" sz="1400">
                <a:solidFill>
                  <a:schemeClr val="bg1"/>
                </a:solidFill>
                <a:latin typeface="微软雅黑" panose="020B0503020204020204" pitchFamily="34" charset="-122"/>
                <a:ea typeface="微软雅黑" panose="020B0503020204020204" pitchFamily="34" charset="-122"/>
              </a:rPr>
              <a:t>品牌</a:t>
            </a:r>
            <a:endParaRPr kumimoji="0" lang="zh-CN" altLang="en-US" sz="1400" b="0" i="0" u="none" strike="noStrike" kern="1200" cap="none" spc="0" normalizeH="0" baseline="0" noProof="0">
              <a:ln>
                <a:noFill/>
              </a:ln>
              <a:solidFill>
                <a:schemeClr val="bg1"/>
              </a:solidFill>
              <a:effectLst/>
              <a:uLnTx/>
              <a:uFillTx/>
              <a:latin typeface="微软雅黑" panose="020B0503020204020204" pitchFamily="34" charset="-122"/>
              <a:ea typeface="微软雅黑" panose="020B0503020204020204" pitchFamily="34" charset="-122"/>
            </a:endParaRPr>
          </a:p>
        </p:txBody>
      </p:sp>
      <p:sp>
        <p:nvSpPr>
          <p:cNvPr id="80" name="矩形: 圆角 79"/>
          <p:cNvSpPr/>
          <p:nvPr/>
        </p:nvSpPr>
        <p:spPr>
          <a:xfrm>
            <a:off x="3714428" y="5652326"/>
            <a:ext cx="2093517" cy="487746"/>
          </a:xfrm>
          <a:prstGeom prst="roundRect">
            <a:avLst>
              <a:gd name="adj" fmla="val 7931"/>
            </a:avLst>
          </a:prstGeom>
          <a:solidFill>
            <a:srgbClr val="0E2044"/>
          </a:solidFill>
          <a:ln>
            <a:solidFill>
              <a:srgbClr val="0E204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bg1"/>
              </a:solidFill>
              <a:effectLst/>
              <a:uLnTx/>
              <a:uFillTx/>
              <a:latin typeface="微软雅黑" panose="020B0503020204020204" pitchFamily="34" charset="-122"/>
              <a:ea typeface="微软雅黑" panose="020B0503020204020204" pitchFamily="34" charset="-122"/>
            </a:endParaRPr>
          </a:p>
        </p:txBody>
      </p:sp>
      <p:sp>
        <p:nvSpPr>
          <p:cNvPr id="81" name="文本框 80"/>
          <p:cNvSpPr txBox="1"/>
          <p:nvPr/>
        </p:nvSpPr>
        <p:spPr>
          <a:xfrm>
            <a:off x="4054240" y="5742309"/>
            <a:ext cx="1432256" cy="307777"/>
          </a:xfrm>
          <a:prstGeom prst="rect">
            <a:avLst/>
          </a:prstGeom>
          <a:solidFill>
            <a:srgbClr val="0E2044"/>
          </a:solidFill>
          <a:ln>
            <a:solidFill>
              <a:srgbClr val="0E2044"/>
            </a:solidFill>
          </a:ln>
        </p:spPr>
        <p:txBody>
          <a:bodyPr wrap="square" rtlCol="0">
            <a:spAutoFit/>
          </a:bodyPr>
          <a:lstStyle/>
          <a:p>
            <a:pPr marL="0" marR="0" lvl="0" indent="0" algn="ctr" defTabSz="914400" rtl="0" eaLnBrk="1" fontAlgn="auto" latinLnBrk="0" hangingPunct="1">
              <a:lnSpc>
                <a:spcPct val="100000"/>
              </a:lnSpc>
              <a:spcBef>
                <a:spcPct val="0"/>
              </a:spcBef>
              <a:spcAft>
                <a:spcPct val="0"/>
              </a:spcAft>
              <a:buClrTx/>
              <a:buSzTx/>
              <a:buFontTx/>
              <a:buNone/>
              <a:defRPr/>
            </a:pPr>
            <a:r>
              <a:rPr kumimoji="0" lang="zh-CN" altLang="en-US" sz="1400" b="0" i="0" u="none" strike="noStrike" kern="1200" cap="none" spc="0" normalizeH="0" baseline="0" noProof="0">
                <a:ln>
                  <a:noFill/>
                </a:ln>
                <a:solidFill>
                  <a:schemeClr val="bg1"/>
                </a:solidFill>
                <a:effectLst/>
                <a:uLnTx/>
                <a:uFillTx/>
                <a:latin typeface="微软雅黑" panose="020B0503020204020204" pitchFamily="34" charset="-122"/>
                <a:ea typeface="微软雅黑" panose="020B0503020204020204" pitchFamily="34" charset="-122"/>
              </a:rPr>
              <a:t>市场</a:t>
            </a:r>
            <a:r>
              <a:rPr kumimoji="0" lang="en-US" altLang="zh-CN" sz="1400" b="0" i="0" u="none" strike="noStrike" kern="1200" cap="none" spc="0" normalizeH="0" baseline="0" noProof="0">
                <a:ln>
                  <a:noFill/>
                </a:ln>
                <a:solidFill>
                  <a:schemeClr val="bg1"/>
                </a:solidFill>
                <a:effectLst/>
                <a:uLnTx/>
                <a:uFillTx/>
                <a:latin typeface="微软雅黑" panose="020B0503020204020204" pitchFamily="34" charset="-122"/>
                <a:ea typeface="微软雅黑" panose="020B0503020204020204" pitchFamily="34" charset="-122"/>
              </a:rPr>
              <a:t>+</a:t>
            </a:r>
            <a:r>
              <a:rPr kumimoji="0" lang="zh-CN" altLang="en-US" sz="1400" b="0" i="0" u="none" strike="noStrike" kern="1200" cap="none" spc="0" normalizeH="0" baseline="0" noProof="0">
                <a:ln>
                  <a:noFill/>
                </a:ln>
                <a:solidFill>
                  <a:schemeClr val="bg1"/>
                </a:solidFill>
                <a:effectLst/>
                <a:uLnTx/>
                <a:uFillTx/>
                <a:latin typeface="微软雅黑" panose="020B0503020204020204" pitchFamily="34" charset="-122"/>
                <a:ea typeface="微软雅黑" panose="020B0503020204020204" pitchFamily="34" charset="-122"/>
              </a:rPr>
              <a:t>私域运营</a:t>
            </a:r>
            <a:endParaRPr kumimoji="0" lang="zh-CN" altLang="en-US" sz="1400" b="0" i="0" u="none" strike="noStrike" kern="1200" cap="none" spc="0" normalizeH="0" baseline="0" noProof="0">
              <a:ln>
                <a:noFill/>
              </a:ln>
              <a:solidFill>
                <a:schemeClr val="bg1"/>
              </a:solidFill>
              <a:effectLst/>
              <a:uLnTx/>
              <a:uFillTx/>
              <a:latin typeface="微软雅黑" panose="020B0503020204020204" pitchFamily="34" charset="-122"/>
              <a:ea typeface="微软雅黑" panose="020B0503020204020204" pitchFamily="34" charset="-122"/>
            </a:endParaRPr>
          </a:p>
        </p:txBody>
      </p:sp>
      <p:sp>
        <p:nvSpPr>
          <p:cNvPr id="82" name="矩形: 圆角 81"/>
          <p:cNvSpPr/>
          <p:nvPr/>
        </p:nvSpPr>
        <p:spPr>
          <a:xfrm>
            <a:off x="6299635" y="5648607"/>
            <a:ext cx="2093517" cy="487746"/>
          </a:xfrm>
          <a:prstGeom prst="roundRect">
            <a:avLst>
              <a:gd name="adj" fmla="val 7931"/>
            </a:avLst>
          </a:prstGeom>
          <a:solidFill>
            <a:srgbClr val="0E2044"/>
          </a:solidFill>
          <a:ln>
            <a:solidFill>
              <a:srgbClr val="0E204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bg1"/>
              </a:solidFill>
              <a:effectLst/>
              <a:uLnTx/>
              <a:uFillTx/>
              <a:latin typeface="微软雅黑" panose="020B0503020204020204" pitchFamily="34" charset="-122"/>
              <a:ea typeface="微软雅黑" panose="020B0503020204020204" pitchFamily="34" charset="-122"/>
            </a:endParaRPr>
          </a:p>
        </p:txBody>
      </p:sp>
      <p:sp>
        <p:nvSpPr>
          <p:cNvPr id="83" name="文本框 82"/>
          <p:cNvSpPr txBox="1"/>
          <p:nvPr/>
        </p:nvSpPr>
        <p:spPr>
          <a:xfrm>
            <a:off x="6472200" y="5738591"/>
            <a:ext cx="1920952" cy="307777"/>
          </a:xfrm>
          <a:prstGeom prst="rect">
            <a:avLst/>
          </a:prstGeom>
          <a:solidFill>
            <a:srgbClr val="0E2044"/>
          </a:solidFill>
          <a:ln>
            <a:solidFill>
              <a:srgbClr val="0E2044"/>
            </a:solidFill>
          </a:ln>
        </p:spPr>
        <p:txBody>
          <a:bodyPr wrap="square" rtlCol="0">
            <a:spAutoFit/>
          </a:bodyPr>
          <a:lstStyle/>
          <a:p>
            <a:pPr marL="0" marR="0" lvl="0" indent="0" algn="ctr" defTabSz="914400" rtl="0" eaLnBrk="1" fontAlgn="auto" latinLnBrk="0" hangingPunct="1">
              <a:lnSpc>
                <a:spcPct val="100000"/>
              </a:lnSpc>
              <a:spcBef>
                <a:spcPct val="0"/>
              </a:spcBef>
              <a:spcAft>
                <a:spcPct val="0"/>
              </a:spcAft>
              <a:buClrTx/>
              <a:buSzTx/>
              <a:buFontTx/>
              <a:buNone/>
              <a:defRPr/>
            </a:pPr>
            <a:r>
              <a:rPr kumimoji="0" lang="zh-CN" altLang="en-US" sz="1400" b="0" i="0" u="none" strike="noStrike" kern="1200" cap="none" spc="0" normalizeH="0" baseline="0" noProof="0">
                <a:ln>
                  <a:noFill/>
                </a:ln>
                <a:solidFill>
                  <a:schemeClr val="bg1"/>
                </a:solidFill>
                <a:effectLst/>
                <a:uLnTx/>
                <a:uFillTx/>
                <a:latin typeface="微软雅黑" panose="020B0503020204020204" pitchFamily="34" charset="-122"/>
                <a:ea typeface="微软雅黑" panose="020B0503020204020204" pitchFamily="34" charset="-122"/>
              </a:rPr>
              <a:t>渠道</a:t>
            </a:r>
            <a:r>
              <a:rPr kumimoji="0" lang="en-US" altLang="zh-CN" sz="1400" b="0" i="0" u="none" strike="noStrike" kern="1200" cap="none" spc="0" normalizeH="0" baseline="0" noProof="0">
                <a:ln>
                  <a:noFill/>
                </a:ln>
                <a:solidFill>
                  <a:schemeClr val="bg1"/>
                </a:solidFill>
                <a:effectLst/>
                <a:uLnTx/>
                <a:uFillTx/>
                <a:latin typeface="微软雅黑" panose="020B0503020204020204" pitchFamily="34" charset="-122"/>
                <a:ea typeface="微软雅黑" panose="020B0503020204020204" pitchFamily="34" charset="-122"/>
              </a:rPr>
              <a:t>+</a:t>
            </a:r>
            <a:r>
              <a:rPr kumimoji="0" lang="zh-CN" altLang="en-US" sz="1400" b="0" i="0" u="none" strike="noStrike" kern="1200" cap="none" spc="0" normalizeH="0" baseline="0" noProof="0">
                <a:ln>
                  <a:noFill/>
                </a:ln>
                <a:solidFill>
                  <a:schemeClr val="bg1"/>
                </a:solidFill>
                <a:effectLst/>
                <a:uLnTx/>
                <a:uFillTx/>
                <a:latin typeface="微软雅黑" panose="020B0503020204020204" pitchFamily="34" charset="-122"/>
                <a:ea typeface="微软雅黑" panose="020B0503020204020204" pitchFamily="34" charset="-122"/>
              </a:rPr>
              <a:t>电商</a:t>
            </a:r>
            <a:r>
              <a:rPr kumimoji="0" lang="en-US" altLang="zh-CN" sz="1400" b="0" i="0" u="none" strike="noStrike" kern="1200" cap="none" spc="0" normalizeH="0" baseline="0" noProof="0">
                <a:ln>
                  <a:noFill/>
                </a:ln>
                <a:solidFill>
                  <a:schemeClr val="bg1"/>
                </a:solidFill>
                <a:effectLst/>
                <a:uLnTx/>
                <a:uFillTx/>
                <a:latin typeface="微软雅黑" panose="020B0503020204020204" pitchFamily="34" charset="-122"/>
                <a:ea typeface="微软雅黑" panose="020B0503020204020204" pitchFamily="34" charset="-122"/>
              </a:rPr>
              <a:t>+</a:t>
            </a:r>
            <a:r>
              <a:rPr kumimoji="0" lang="zh-CN" altLang="en-US" sz="1400" b="0" i="0" u="none" strike="noStrike" kern="1200" cap="none" spc="0" normalizeH="0" baseline="0" noProof="0">
                <a:ln>
                  <a:noFill/>
                </a:ln>
                <a:solidFill>
                  <a:schemeClr val="bg1"/>
                </a:solidFill>
                <a:effectLst/>
                <a:uLnTx/>
                <a:uFillTx/>
                <a:latin typeface="微软雅黑" panose="020B0503020204020204" pitchFamily="34" charset="-122"/>
                <a:ea typeface="微软雅黑" panose="020B0503020204020204" pitchFamily="34" charset="-122"/>
              </a:rPr>
              <a:t>新零售</a:t>
            </a:r>
            <a:endParaRPr kumimoji="0" lang="zh-CN" altLang="en-US" sz="1400" b="0" i="0" u="none" strike="noStrike" kern="1200" cap="none" spc="0" normalizeH="0" baseline="0" noProof="0">
              <a:ln>
                <a:noFill/>
              </a:ln>
              <a:solidFill>
                <a:schemeClr val="bg1"/>
              </a:solidFill>
              <a:effectLst/>
              <a:uLnTx/>
              <a:uFillTx/>
              <a:latin typeface="微软雅黑" panose="020B0503020204020204" pitchFamily="34" charset="-122"/>
              <a:ea typeface="微软雅黑" panose="020B0503020204020204" pitchFamily="34" charset="-122"/>
            </a:endParaRPr>
          </a:p>
        </p:txBody>
      </p:sp>
      <p:sp>
        <p:nvSpPr>
          <p:cNvPr id="84" name="矩形: 圆角 83"/>
          <p:cNvSpPr/>
          <p:nvPr/>
        </p:nvSpPr>
        <p:spPr>
          <a:xfrm>
            <a:off x="8884842" y="5648607"/>
            <a:ext cx="2093517" cy="487746"/>
          </a:xfrm>
          <a:prstGeom prst="roundRect">
            <a:avLst>
              <a:gd name="adj" fmla="val 7931"/>
            </a:avLst>
          </a:prstGeom>
          <a:solidFill>
            <a:srgbClr val="0E2044"/>
          </a:solidFill>
          <a:ln>
            <a:solidFill>
              <a:srgbClr val="0E204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bg1"/>
              </a:solidFill>
              <a:effectLst/>
              <a:uLnTx/>
              <a:uFillTx/>
              <a:latin typeface="微软雅黑" panose="020B0503020204020204" pitchFamily="34" charset="-122"/>
              <a:ea typeface="微软雅黑" panose="020B0503020204020204" pitchFamily="34" charset="-122"/>
            </a:endParaRPr>
          </a:p>
        </p:txBody>
      </p:sp>
      <p:sp>
        <p:nvSpPr>
          <p:cNvPr id="85" name="文本框 84"/>
          <p:cNvSpPr txBox="1"/>
          <p:nvPr/>
        </p:nvSpPr>
        <p:spPr>
          <a:xfrm>
            <a:off x="9057407" y="5738591"/>
            <a:ext cx="1687646" cy="307777"/>
          </a:xfrm>
          <a:prstGeom prst="rect">
            <a:avLst/>
          </a:prstGeom>
          <a:solidFill>
            <a:srgbClr val="0E2044"/>
          </a:solidFill>
          <a:ln>
            <a:solidFill>
              <a:srgbClr val="0E2044"/>
            </a:solidFill>
          </a:ln>
        </p:spPr>
        <p:txBody>
          <a:bodyPr wrap="square" rtlCol="0">
            <a:spAutoFit/>
          </a:bodyPr>
          <a:lstStyle/>
          <a:p>
            <a:pPr marL="0" marR="0" lvl="0" indent="0" algn="ctr" defTabSz="914400" rtl="0" eaLnBrk="1" fontAlgn="auto" latinLnBrk="0" hangingPunct="1">
              <a:lnSpc>
                <a:spcPct val="100000"/>
              </a:lnSpc>
              <a:spcBef>
                <a:spcPct val="0"/>
              </a:spcBef>
              <a:spcAft>
                <a:spcPct val="0"/>
              </a:spcAft>
              <a:buClrTx/>
              <a:buSzTx/>
              <a:buFontTx/>
              <a:buNone/>
              <a:defRPr/>
            </a:pPr>
            <a:r>
              <a:rPr lang="zh-CN" altLang="en-US" sz="1400">
                <a:solidFill>
                  <a:schemeClr val="bg1"/>
                </a:solidFill>
                <a:latin typeface="微软雅黑" panose="020B0503020204020204" pitchFamily="34" charset="-122"/>
                <a:ea typeface="微软雅黑" panose="020B0503020204020204" pitchFamily="34" charset="-122"/>
              </a:rPr>
              <a:t>会员运营</a:t>
            </a:r>
            <a:endParaRPr kumimoji="0" lang="zh-CN" altLang="en-US" sz="1400" b="0" i="0" u="none" strike="noStrike" kern="1200" cap="none" spc="0" normalizeH="0" baseline="0" noProof="0">
              <a:ln>
                <a:noFill/>
              </a:ln>
              <a:solidFill>
                <a:schemeClr val="bg1"/>
              </a:solidFill>
              <a:effectLst/>
              <a:uLnTx/>
              <a:uFillTx/>
              <a:latin typeface="微软雅黑" panose="020B0503020204020204" pitchFamily="34" charset="-122"/>
              <a:ea typeface="微软雅黑" panose="020B0503020204020204" pitchFamily="34" charset="-122"/>
            </a:endParaRPr>
          </a:p>
        </p:txBody>
      </p:sp>
      <p:sp>
        <p:nvSpPr>
          <p:cNvPr id="87" name="文本框 86"/>
          <p:cNvSpPr txBox="1"/>
          <p:nvPr/>
        </p:nvSpPr>
        <p:spPr>
          <a:xfrm>
            <a:off x="817948" y="854177"/>
            <a:ext cx="10387693" cy="886012"/>
          </a:xfrm>
          <a:prstGeom prst="rect">
            <a:avLst/>
          </a:prstGeom>
          <a:noFill/>
        </p:spPr>
        <p:txBody>
          <a:bodyPr wrap="square">
            <a:spAutoFit/>
          </a:bodyPr>
          <a:lstStyle/>
          <a:p>
            <a:pPr marR="0" lvl="0" algn="l" defTabSz="914400" rtl="0" eaLnBrk="1" fontAlgn="auto" latinLnBrk="0" hangingPunct="1">
              <a:lnSpc>
                <a:spcPct val="110000"/>
              </a:lnSpc>
              <a:spcBef>
                <a:spcPct val="0"/>
              </a:spcBef>
              <a:spcAft>
                <a:spcPct val="0"/>
              </a:spcAft>
              <a:buClrTx/>
              <a:buSzTx/>
              <a:defRPr/>
            </a:pPr>
            <a:r>
              <a:rPr kumimoji="0" lang="en-US" altLang="zh-CN" sz="1600" b="0" i="0" u="none" strike="noStrike" kern="1200" cap="none" spc="0" normalizeH="0" baseline="0" noProof="0">
                <a:ln>
                  <a:noFill/>
                </a:ln>
                <a:effectLst/>
                <a:uLnTx/>
                <a:uFillTx/>
                <a:latin typeface="微软雅黑" panose="020B0503020204020204" pitchFamily="34" charset="-122"/>
                <a:ea typeface="微软雅黑" panose="020B0503020204020204" pitchFamily="34" charset="-122"/>
              </a:rPr>
              <a:t>AIPL</a:t>
            </a:r>
            <a:r>
              <a:rPr kumimoji="0" lang="zh-CN" altLang="en-US" sz="1600" b="0" i="0" u="none" strike="noStrike" kern="1200" cap="none" spc="0" normalizeH="0" baseline="0" noProof="0">
                <a:ln>
                  <a:noFill/>
                </a:ln>
                <a:effectLst/>
                <a:uLnTx/>
                <a:uFillTx/>
                <a:latin typeface="微软雅黑" panose="020B0503020204020204" pitchFamily="34" charset="-122"/>
                <a:ea typeface="微软雅黑" panose="020B0503020204020204" pitchFamily="34" charset="-122"/>
              </a:rPr>
              <a:t>模型是，来源于美国的一个营销模型，</a:t>
            </a:r>
            <a:r>
              <a:rPr kumimoji="0" lang="en-US" altLang="zh-CN" sz="1600" b="0" i="0" u="none" strike="noStrike" kern="1200" cap="none" spc="0" normalizeH="0" baseline="0" noProof="0">
                <a:ln>
                  <a:noFill/>
                </a:ln>
                <a:effectLst/>
                <a:uLnTx/>
                <a:uFillTx/>
                <a:latin typeface="微软雅黑" panose="020B0503020204020204" pitchFamily="34" charset="-122"/>
                <a:ea typeface="微软雅黑" panose="020B0503020204020204" pitchFamily="34" charset="-122"/>
              </a:rPr>
              <a:t>AIPL</a:t>
            </a:r>
            <a:r>
              <a:rPr kumimoji="0" lang="zh-CN" altLang="en-US" sz="1600" b="0" i="0" u="none" strike="noStrike" kern="1200" cap="none" spc="0" normalizeH="0" baseline="0" noProof="0">
                <a:ln>
                  <a:noFill/>
                </a:ln>
                <a:effectLst/>
                <a:uLnTx/>
                <a:uFillTx/>
                <a:latin typeface="微软雅黑" panose="020B0503020204020204" pitchFamily="34" charset="-122"/>
                <a:ea typeface="微软雅黑" panose="020B0503020204020204" pitchFamily="34" charset="-122"/>
              </a:rPr>
              <a:t>的意思分别是认知、兴趣、购买和忠诚，就是用户从看到你（曝光、点击、浏览），倾向你（关注、互动、搜索、收藏、加购），购买你（支付下单），忠于你（正向评论，重复购买）。品牌和商家可以使用该模型，对人群资产进行定量化运营，从</a:t>
            </a:r>
            <a:r>
              <a:rPr lang="zh-CN" altLang="en-US" sz="1600">
                <a:latin typeface="微软雅黑" panose="020B0503020204020204" pitchFamily="34" charset="-122"/>
                <a:ea typeface="微软雅黑" panose="020B0503020204020204" pitchFamily="34" charset="-122"/>
              </a:rPr>
              <a:t>而实现全链路营销落地，实现品牌增长</a:t>
            </a:r>
            <a:endParaRPr kumimoji="0" lang="uk-UA" altLang="zh-CN" sz="1600" b="0" i="0" u="none" strike="noStrike" kern="1200" cap="none" spc="0" normalizeH="0" baseline="0" noProof="0">
              <a:ln>
                <a:noFill/>
              </a:ln>
              <a:effectLst/>
              <a:uLnTx/>
              <a:uFillTx/>
              <a:latin typeface="微软雅黑" panose="020B0503020204020204" pitchFamily="34" charset="-122"/>
              <a:ea typeface="微软雅黑" panose="020B0503020204020204" pitchFamily="34" charset="-122"/>
            </a:endParaRPr>
          </a:p>
        </p:txBody>
      </p:sp>
      <p:sp>
        <p:nvSpPr>
          <p:cNvPr id="2" name="文本框 1"/>
          <p:cNvSpPr txBox="1"/>
          <p:nvPr/>
        </p:nvSpPr>
        <p:spPr>
          <a:xfrm>
            <a:off x="817948" y="269402"/>
            <a:ext cx="7562367" cy="584775"/>
          </a:xfrm>
          <a:prstGeom prst="rect">
            <a:avLst/>
          </a:prstGeom>
          <a:noFill/>
        </p:spPr>
        <p:txBody>
          <a:bodyPr wrap="square">
            <a:spAutoFit/>
          </a:bodyPr>
          <a:lstStyle/>
          <a:p>
            <a:r>
              <a:rPr lang="en-US" altLang="zh-CN" sz="3200">
                <a:latin typeface="微软雅黑" panose="020B0503020204020204" pitchFamily="34" charset="-122"/>
                <a:ea typeface="微软雅黑" panose="020B0503020204020204" pitchFamily="34" charset="-122"/>
              </a:rPr>
              <a:t>AIPL</a:t>
            </a:r>
            <a:r>
              <a:rPr lang="zh-CN" altLang="en-US" sz="3200">
                <a:latin typeface="微软雅黑" panose="020B0503020204020204" pitchFamily="34" charset="-122"/>
                <a:ea typeface="微软雅黑" panose="020B0503020204020204" pitchFamily="34" charset="-122"/>
              </a:rPr>
              <a:t>模型</a:t>
            </a:r>
            <a:endParaRPr lang="zh-CN" altLang="en-US" sz="3200">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5:prstTrans prst="peelOff"/>
      </p:transition>
    </mc:Choice>
    <mc:Fallback>
      <p:transition spd="slow">
        <p:fade/>
      </p:transition>
    </mc:Fallback>
  </mc:AlternateContent>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灯片编号占位符 1"/>
          <p:cNvSpPr>
            <a:spLocks noGrp="1"/>
          </p:cNvSpPr>
          <p:nvPr>
            <p:ph type="sldNum" sz="quarter" idx="4294967295"/>
          </p:nvPr>
        </p:nvSpPr>
        <p:spPr>
          <a:xfrm>
            <a:off x="9162143" y="158750"/>
            <a:ext cx="2743200" cy="365125"/>
          </a:xfrm>
          <a:prstGeom prst="rect">
            <a:avLst/>
          </a:prstGeom>
        </p:spPr>
        <p:txBody>
          <a:bodyPr vert="horz" lIns="91440" tIns="45720" rIns="91440" bIns="45720" rtlCol="0" anchor="ctr"/>
          <a:lstStyle>
            <a:defPPr>
              <a:defRPr lang="zh-CN"/>
            </a:defPPr>
            <a:lvl1pPr marL="0" algn="r" defTabSz="914400" rtl="0" eaLnBrk="1" latinLnBrk="0" hangingPunct="1">
              <a:defRPr sz="1050" b="0" kern="1200">
                <a:solidFill>
                  <a:srgbClr val="002E1A"/>
                </a:solidFill>
                <a:latin typeface="Abadi" panose="020B0604020104020204" pitchFamily="34" charset="0"/>
                <a:ea typeface="微软雅黑" panose="020B0503020204020204" pitchFamily="34" charset="-122"/>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ct val="0"/>
              </a:spcBef>
              <a:spcAft>
                <a:spcPct val="0"/>
              </a:spcAft>
              <a:buClrTx/>
              <a:buSzTx/>
              <a:buFontTx/>
              <a:buNone/>
              <a:defRPr/>
            </a:pPr>
            <a:fld id="{33161F78-D6A4-4A79-93D8-644D6A83810E}" type="slidenum">
              <a:rPr lang="zh-CN" altLang="en-US" smtClean="0"/>
            </a:fld>
            <a:endParaRPr kumimoji="0" lang="zh-CN" altLang="en-US" sz="1050" b="0" i="0" u="none" strike="noStrike" kern="1200" cap="none" spc="0" normalizeH="0" baseline="0" noProof="0">
              <a:ln>
                <a:noFill/>
              </a:ln>
              <a:solidFill>
                <a:srgbClr val="002E1A"/>
              </a:solidFill>
              <a:effectLst/>
              <a:uLnTx/>
              <a:uFillTx/>
              <a:latin typeface="微软雅黑" panose="020B0503020204020204" pitchFamily="34" charset="-122"/>
              <a:ea typeface="微软雅黑" panose="020B0503020204020204" pitchFamily="34" charset="-122"/>
            </a:endParaRPr>
          </a:p>
        </p:txBody>
      </p:sp>
      <p:grpSp>
        <p:nvGrpSpPr>
          <p:cNvPr id="59" name="组合 58"/>
          <p:cNvGrpSpPr/>
          <p:nvPr/>
        </p:nvGrpSpPr>
        <p:grpSpPr>
          <a:xfrm>
            <a:off x="947662" y="1199013"/>
            <a:ext cx="10638711" cy="4879994"/>
            <a:chOff x="514525" y="1227889"/>
            <a:chExt cx="10638711" cy="4879994"/>
          </a:xfrm>
        </p:grpSpPr>
        <p:sp>
          <p:nvSpPr>
            <p:cNvPr id="5" name="空心弧 4"/>
            <p:cNvSpPr/>
            <p:nvPr/>
          </p:nvSpPr>
          <p:spPr>
            <a:xfrm rot="5400000">
              <a:off x="6510528" y="1320485"/>
              <a:ext cx="2995300" cy="3681528"/>
            </a:xfrm>
            <a:prstGeom prst="blockArc">
              <a:avLst>
                <a:gd name="adj1" fmla="val 10585187"/>
                <a:gd name="adj2" fmla="val 182337"/>
                <a:gd name="adj3" fmla="val 3049"/>
              </a:avLst>
            </a:prstGeom>
            <a:solidFill>
              <a:srgbClr val="795696">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rgbClr val="000000"/>
                </a:solidFill>
                <a:effectLst/>
                <a:uLnTx/>
                <a:uFillTx/>
                <a:latin typeface="微软雅黑" panose="020B0503020204020204" pitchFamily="34" charset="-122"/>
                <a:ea typeface="微软雅黑" panose="020B0503020204020204" pitchFamily="34" charset="-122"/>
                <a:sym typeface="思源黑体" panose="020B0500000000000000" pitchFamily="34" charset="-122"/>
              </a:endParaRPr>
            </a:p>
          </p:txBody>
        </p:sp>
        <p:sp>
          <p:nvSpPr>
            <p:cNvPr id="6" name="右箭头 43"/>
            <p:cNvSpPr/>
            <p:nvPr/>
          </p:nvSpPr>
          <p:spPr>
            <a:xfrm flipH="1">
              <a:off x="4765880" y="4494942"/>
              <a:ext cx="2050288" cy="128114"/>
            </a:xfrm>
            <a:prstGeom prst="rightArrow">
              <a:avLst>
                <a:gd name="adj1" fmla="val 50000"/>
                <a:gd name="adj2" fmla="val 72226"/>
              </a:avLst>
            </a:prstGeom>
            <a:solidFill>
              <a:srgbClr val="795696">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微软雅黑" panose="020B0503020204020204" pitchFamily="34" charset="-122"/>
                <a:ea typeface="微软雅黑" panose="020B0503020204020204" pitchFamily="34" charset="-122"/>
                <a:sym typeface="思源黑体" panose="020B0500000000000000" pitchFamily="34" charset="-122"/>
              </a:endParaRPr>
            </a:p>
          </p:txBody>
        </p:sp>
        <p:sp>
          <p:nvSpPr>
            <p:cNvPr id="7" name="右箭头 42"/>
            <p:cNvSpPr/>
            <p:nvPr/>
          </p:nvSpPr>
          <p:spPr>
            <a:xfrm>
              <a:off x="4765880" y="1713041"/>
              <a:ext cx="2050287" cy="65340"/>
            </a:xfrm>
            <a:prstGeom prst="rightArrow">
              <a:avLst>
                <a:gd name="adj1" fmla="val 50000"/>
                <a:gd name="adj2" fmla="val 72226"/>
              </a:avLst>
            </a:prstGeom>
            <a:solidFill>
              <a:srgbClr val="795696">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微软雅黑" panose="020B0503020204020204" pitchFamily="34" charset="-122"/>
                <a:ea typeface="微软雅黑" panose="020B0503020204020204" pitchFamily="34" charset="-122"/>
                <a:sym typeface="思源黑体" panose="020B0500000000000000" pitchFamily="34" charset="-122"/>
              </a:endParaRPr>
            </a:p>
          </p:txBody>
        </p:sp>
        <p:sp>
          <p:nvSpPr>
            <p:cNvPr id="8" name="右箭头 41"/>
            <p:cNvSpPr/>
            <p:nvPr/>
          </p:nvSpPr>
          <p:spPr>
            <a:xfrm flipH="1">
              <a:off x="1593498" y="4503989"/>
              <a:ext cx="2138576" cy="138719"/>
            </a:xfrm>
            <a:prstGeom prst="rightArrow">
              <a:avLst>
                <a:gd name="adj1" fmla="val 50000"/>
                <a:gd name="adj2" fmla="val 72226"/>
              </a:avLst>
            </a:prstGeom>
            <a:solidFill>
              <a:srgbClr val="795696">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微软雅黑" panose="020B0503020204020204" pitchFamily="34" charset="-122"/>
                <a:ea typeface="微软雅黑" panose="020B0503020204020204" pitchFamily="34" charset="-122"/>
                <a:sym typeface="思源黑体" panose="020B0500000000000000" pitchFamily="34" charset="-122"/>
              </a:endParaRPr>
            </a:p>
          </p:txBody>
        </p:sp>
        <p:sp>
          <p:nvSpPr>
            <p:cNvPr id="9" name="右箭头 40"/>
            <p:cNvSpPr/>
            <p:nvPr/>
          </p:nvSpPr>
          <p:spPr>
            <a:xfrm>
              <a:off x="1637110" y="1703002"/>
              <a:ext cx="2094964" cy="147766"/>
            </a:xfrm>
            <a:prstGeom prst="rightArrow">
              <a:avLst>
                <a:gd name="adj1" fmla="val 50000"/>
                <a:gd name="adj2" fmla="val 72226"/>
              </a:avLst>
            </a:prstGeom>
            <a:solidFill>
              <a:srgbClr val="795696">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微软雅黑" panose="020B0503020204020204" pitchFamily="34" charset="-122"/>
                <a:ea typeface="微软雅黑" panose="020B0503020204020204" pitchFamily="34" charset="-122"/>
                <a:sym typeface="思源黑体" panose="020B0500000000000000" pitchFamily="34" charset="-122"/>
              </a:endParaRPr>
            </a:p>
          </p:txBody>
        </p:sp>
        <p:sp>
          <p:nvSpPr>
            <p:cNvPr id="10" name="椭圆 9"/>
            <p:cNvSpPr/>
            <p:nvPr/>
          </p:nvSpPr>
          <p:spPr>
            <a:xfrm>
              <a:off x="514530" y="1249287"/>
              <a:ext cx="1166830" cy="1119836"/>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微软雅黑" panose="020B0503020204020204" pitchFamily="34" charset="-122"/>
                <a:ea typeface="微软雅黑" panose="020B0503020204020204" pitchFamily="34" charset="-122"/>
                <a:sym typeface="思源黑体" panose="020B0500000000000000" pitchFamily="34" charset="-122"/>
              </a:endParaRPr>
            </a:p>
          </p:txBody>
        </p:sp>
        <p:sp>
          <p:nvSpPr>
            <p:cNvPr id="11" name="椭圆 10"/>
            <p:cNvSpPr/>
            <p:nvPr/>
          </p:nvSpPr>
          <p:spPr>
            <a:xfrm>
              <a:off x="535242" y="3944071"/>
              <a:ext cx="1166830" cy="1119836"/>
            </a:xfrm>
            <a:prstGeom prst="ellipse">
              <a:avLst/>
            </a:prstGeom>
            <a:solidFill>
              <a:srgbClr val="795696"/>
            </a:solidFill>
            <a:ln>
              <a:solidFill>
                <a:srgbClr val="795696"/>
              </a:solidFill>
            </a:ln>
          </p:spPr>
          <p:style>
            <a:lnRef idx="1">
              <a:schemeClr val="accent6"/>
            </a:lnRef>
            <a:fillRef idx="3">
              <a:schemeClr val="accent6"/>
            </a:fillRef>
            <a:effectRef idx="2">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微软雅黑" panose="020B0503020204020204" pitchFamily="34" charset="-122"/>
                <a:ea typeface="微软雅黑" panose="020B0503020204020204" pitchFamily="34" charset="-122"/>
                <a:sym typeface="思源黑体" panose="020B0500000000000000" pitchFamily="34" charset="-122"/>
              </a:endParaRPr>
            </a:p>
          </p:txBody>
        </p:sp>
        <p:sp>
          <p:nvSpPr>
            <p:cNvPr id="12" name="椭圆 11"/>
            <p:cNvSpPr/>
            <p:nvPr/>
          </p:nvSpPr>
          <p:spPr>
            <a:xfrm>
              <a:off x="3639880" y="1227889"/>
              <a:ext cx="1166830" cy="1119836"/>
            </a:xfrm>
            <a:prstGeom prst="ellipse">
              <a:avLst/>
            </a:prstGeom>
          </p:spPr>
          <p:style>
            <a:lnRef idx="1">
              <a:schemeClr val="accent2"/>
            </a:lnRef>
            <a:fillRef idx="3">
              <a:schemeClr val="accent2"/>
            </a:fillRef>
            <a:effectRef idx="2">
              <a:schemeClr val="accent2"/>
            </a:effectRef>
            <a:fontRef idx="minor">
              <a:schemeClr val="lt1"/>
            </a:fontRef>
          </p:style>
          <p:txBody>
            <a:bodyPr rtlCol="0"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微软雅黑" panose="020B0503020204020204" pitchFamily="34" charset="-122"/>
                <a:ea typeface="微软雅黑" panose="020B0503020204020204" pitchFamily="34" charset="-122"/>
                <a:sym typeface="思源黑体" panose="020B0500000000000000" pitchFamily="34" charset="-122"/>
              </a:endParaRPr>
            </a:p>
          </p:txBody>
        </p:sp>
        <p:sp>
          <p:nvSpPr>
            <p:cNvPr id="13" name="椭圆 12"/>
            <p:cNvSpPr/>
            <p:nvPr/>
          </p:nvSpPr>
          <p:spPr>
            <a:xfrm>
              <a:off x="3664878" y="3944071"/>
              <a:ext cx="1166830" cy="1119836"/>
            </a:xfrm>
            <a:prstGeom prst="ellipse">
              <a:avLst/>
            </a:prstGeom>
            <a:solidFill>
              <a:srgbClr val="DED1E5"/>
            </a:solidFill>
            <a:ln>
              <a:noFill/>
            </a:ln>
          </p:spPr>
          <p:style>
            <a:lnRef idx="1">
              <a:schemeClr val="accent5"/>
            </a:lnRef>
            <a:fillRef idx="3">
              <a:schemeClr val="accent5"/>
            </a:fillRef>
            <a:effectRef idx="2">
              <a:schemeClr val="accent5"/>
            </a:effectRef>
            <a:fontRef idx="minor">
              <a:schemeClr val="lt1"/>
            </a:fontRef>
          </p:style>
          <p:txBody>
            <a:bodyPr rtlCol="0"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微软雅黑" panose="020B0503020204020204" pitchFamily="34" charset="-122"/>
                <a:ea typeface="微软雅黑" panose="020B0503020204020204" pitchFamily="34" charset="-122"/>
                <a:sym typeface="思源黑体" panose="020B0500000000000000" pitchFamily="34" charset="-122"/>
              </a:endParaRPr>
            </a:p>
          </p:txBody>
        </p:sp>
        <p:sp>
          <p:nvSpPr>
            <p:cNvPr id="14" name="椭圆 13"/>
            <p:cNvSpPr/>
            <p:nvPr/>
          </p:nvSpPr>
          <p:spPr>
            <a:xfrm>
              <a:off x="6852049" y="1239271"/>
              <a:ext cx="1166830" cy="1119836"/>
            </a:xfrm>
            <a:prstGeom prst="ellipse">
              <a:avLst/>
            </a:prstGeom>
          </p:spPr>
          <p:style>
            <a:lnRef idx="1">
              <a:schemeClr val="accent3"/>
            </a:lnRef>
            <a:fillRef idx="3">
              <a:schemeClr val="accent3"/>
            </a:fillRef>
            <a:effectRef idx="2">
              <a:schemeClr val="accent3"/>
            </a:effectRef>
            <a:fontRef idx="minor">
              <a:schemeClr val="lt1"/>
            </a:fontRef>
          </p:style>
          <p:txBody>
            <a:bodyPr rtlCol="0"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微软雅黑" panose="020B0503020204020204" pitchFamily="34" charset="-122"/>
                <a:ea typeface="微软雅黑" panose="020B0503020204020204" pitchFamily="34" charset="-122"/>
                <a:sym typeface="思源黑体" panose="020B0500000000000000" pitchFamily="34" charset="-122"/>
              </a:endParaRPr>
            </a:p>
          </p:txBody>
        </p:sp>
        <p:sp>
          <p:nvSpPr>
            <p:cNvPr id="15" name="椭圆 14"/>
            <p:cNvSpPr/>
            <p:nvPr/>
          </p:nvSpPr>
          <p:spPr>
            <a:xfrm>
              <a:off x="6794514" y="3944071"/>
              <a:ext cx="1166830" cy="1119836"/>
            </a:xfrm>
            <a:prstGeom prst="ellipse">
              <a:avLst/>
            </a:prstGeom>
            <a:solidFill>
              <a:srgbClr val="0E2044"/>
            </a:solidFill>
            <a:ln>
              <a:noFill/>
            </a:ln>
          </p:spPr>
          <p:style>
            <a:lnRef idx="1">
              <a:schemeClr val="accent4"/>
            </a:lnRef>
            <a:fillRef idx="3">
              <a:schemeClr val="accent4"/>
            </a:fillRef>
            <a:effectRef idx="2">
              <a:schemeClr val="accent4"/>
            </a:effectRef>
            <a:fontRef idx="minor">
              <a:schemeClr val="lt1"/>
            </a:fontRef>
          </p:style>
          <p:txBody>
            <a:bodyPr rtlCol="0"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微软雅黑" panose="020B0503020204020204" pitchFamily="34" charset="-122"/>
                <a:ea typeface="微软雅黑" panose="020B0503020204020204" pitchFamily="34" charset="-122"/>
                <a:sym typeface="思源黑体" panose="020B0500000000000000" pitchFamily="34" charset="-122"/>
              </a:endParaRPr>
            </a:p>
          </p:txBody>
        </p:sp>
        <p:grpSp>
          <p:nvGrpSpPr>
            <p:cNvPr id="16" name="组合 15"/>
            <p:cNvGrpSpPr/>
            <p:nvPr/>
          </p:nvGrpSpPr>
          <p:grpSpPr>
            <a:xfrm>
              <a:off x="514527" y="2436339"/>
              <a:ext cx="1962804" cy="866426"/>
              <a:chOff x="5804623" y="1399156"/>
              <a:chExt cx="1883752" cy="866426"/>
            </a:xfrm>
          </p:grpSpPr>
          <p:sp>
            <p:nvSpPr>
              <p:cNvPr id="38" name="文本框 37"/>
              <p:cNvSpPr txBox="1"/>
              <p:nvPr/>
            </p:nvSpPr>
            <p:spPr>
              <a:xfrm flipH="1">
                <a:off x="5804625" y="1399156"/>
                <a:ext cx="1440413" cy="338554"/>
              </a:xfrm>
              <a:prstGeom prst="rect">
                <a:avLst/>
              </a:prstGeom>
              <a:noFill/>
            </p:spPr>
            <p:txBody>
              <a:bodyPr wrap="none" rtlCol="0">
                <a:spAutoFit/>
              </a:bodyPr>
              <a:lstStyle/>
              <a:p>
                <a:pPr marL="0" marR="0" lvl="0" indent="0" algn="l" defTabSz="914400" rtl="0" eaLnBrk="1" fontAlgn="auto" latinLnBrk="0" hangingPunct="1">
                  <a:lnSpc>
                    <a:spcPct val="100000"/>
                  </a:lnSpc>
                  <a:spcBef>
                    <a:spcPct val="0"/>
                  </a:spcBef>
                  <a:spcAft>
                    <a:spcPct val="0"/>
                  </a:spcAft>
                  <a:buClrTx/>
                  <a:buSzTx/>
                  <a:buFontTx/>
                  <a:buNone/>
                  <a:defRPr/>
                </a:pPr>
                <a:r>
                  <a:rPr kumimoji="0" lang="en-US" altLang="zh-CN" sz="1600" b="0" i="0" u="none" strike="noStrike" kern="1200" cap="none" spc="0" normalizeH="0" baseline="0" noProof="0">
                    <a:ln>
                      <a:noFill/>
                    </a:ln>
                    <a:solidFill>
                      <a:srgbClr val="000000"/>
                    </a:solidFill>
                    <a:effectLst/>
                    <a:uLnTx/>
                    <a:uFillTx/>
                    <a:latin typeface="微软雅黑" panose="020B0503020204020204" pitchFamily="34" charset="-122"/>
                    <a:ea typeface="微软雅黑" panose="020B0503020204020204" pitchFamily="34" charset="-122"/>
                    <a:sym typeface="思源黑体" panose="020B0500000000000000" pitchFamily="34" charset="-122"/>
                  </a:rPr>
                  <a:t>WHAT-</a:t>
                </a:r>
                <a:r>
                  <a:rPr kumimoji="0" lang="zh-CN" altLang="en-US" sz="1600" b="0" i="0" u="none" strike="noStrike" kern="1200" cap="none" spc="0" normalizeH="0" baseline="0" noProof="0">
                    <a:ln>
                      <a:noFill/>
                    </a:ln>
                    <a:solidFill>
                      <a:srgbClr val="000000"/>
                    </a:solidFill>
                    <a:effectLst/>
                    <a:uLnTx/>
                    <a:uFillTx/>
                    <a:latin typeface="微软雅黑" panose="020B0503020204020204" pitchFamily="34" charset="-122"/>
                    <a:ea typeface="微软雅黑" panose="020B0503020204020204" pitchFamily="34" charset="-122"/>
                    <a:sym typeface="思源黑体" panose="020B0500000000000000" pitchFamily="34" charset="-122"/>
                  </a:rPr>
                  <a:t>做什么</a:t>
                </a:r>
                <a:endParaRPr kumimoji="0" lang="zh-CN" altLang="en-US" sz="1600" b="0" i="0" u="none" strike="noStrike" kern="1200" cap="none" spc="0" normalizeH="0" baseline="0" noProof="0">
                  <a:ln>
                    <a:noFill/>
                  </a:ln>
                  <a:solidFill>
                    <a:srgbClr val="000000"/>
                  </a:solidFill>
                  <a:effectLst/>
                  <a:uLnTx/>
                  <a:uFillTx/>
                  <a:latin typeface="微软雅黑" panose="020B0503020204020204" pitchFamily="34" charset="-122"/>
                  <a:ea typeface="微软雅黑" panose="020B0503020204020204" pitchFamily="34" charset="-122"/>
                  <a:sym typeface="思源黑体" panose="020B0500000000000000" pitchFamily="34" charset="-122"/>
                </a:endParaRPr>
              </a:p>
            </p:txBody>
          </p:sp>
          <p:sp>
            <p:nvSpPr>
              <p:cNvPr id="39" name="文本框 38"/>
              <p:cNvSpPr txBox="1"/>
              <p:nvPr/>
            </p:nvSpPr>
            <p:spPr>
              <a:xfrm flipH="1">
                <a:off x="5804623" y="1651888"/>
                <a:ext cx="1883752" cy="613694"/>
              </a:xfrm>
              <a:prstGeom prst="rect">
                <a:avLst/>
              </a:prstGeom>
              <a:noFill/>
            </p:spPr>
            <p:txBody>
              <a:bodyPr wrap="square" rtlCol="0">
                <a:spAutoFit/>
              </a:bodyPr>
              <a:lstStyle/>
              <a:p>
                <a:pPr marL="0" marR="0" lvl="0" indent="0" algn="l" defTabSz="914400" rtl="0" eaLnBrk="1" fontAlgn="auto" latinLnBrk="0" hangingPunct="1">
                  <a:lnSpc>
                    <a:spcPct val="150000"/>
                  </a:lnSpc>
                  <a:spcBef>
                    <a:spcPct val="0"/>
                  </a:spcBef>
                  <a:spcAft>
                    <a:spcPct val="0"/>
                  </a:spcAft>
                  <a:buClrTx/>
                  <a:buSzTx/>
                  <a:buFontTx/>
                  <a:buNone/>
                  <a:defRPr/>
                </a:pPr>
                <a:r>
                  <a:rPr kumimoji="0" lang="zh-CN" altLang="en-US" sz="1200" b="0" i="0" u="none" strike="noStrike" kern="1200" cap="none" spc="0" normalizeH="0" baseline="0" noProof="0">
                    <a:ln>
                      <a:noFill/>
                    </a:ln>
                    <a:solidFill>
                      <a:srgbClr val="000000"/>
                    </a:solidFill>
                    <a:effectLst/>
                    <a:uLnTx/>
                    <a:uFillTx/>
                    <a:latin typeface="微软雅黑" panose="020B0503020204020204" pitchFamily="34" charset="-122"/>
                    <a:ea typeface="微软雅黑" panose="020B0503020204020204" pitchFamily="34" charset="-122"/>
                    <a:sym typeface="思源黑体" panose="020B0500000000000000" pitchFamily="34" charset="-122"/>
                  </a:rPr>
                  <a:t>要实现的目标</a:t>
                </a:r>
                <a:endParaRPr kumimoji="0" lang="en-US" altLang="zh-CN" sz="1200" b="0" i="0" u="none" strike="noStrike" kern="1200" cap="none" spc="0" normalizeH="0" baseline="0" noProof="0">
                  <a:ln>
                    <a:noFill/>
                  </a:ln>
                  <a:solidFill>
                    <a:srgbClr val="000000"/>
                  </a:solidFill>
                  <a:effectLst/>
                  <a:uLnTx/>
                  <a:uFillTx/>
                  <a:latin typeface="微软雅黑" panose="020B0503020204020204" pitchFamily="34" charset="-122"/>
                  <a:ea typeface="微软雅黑" panose="020B0503020204020204" pitchFamily="34" charset="-122"/>
                  <a:sym typeface="思源黑体" panose="020B0500000000000000" pitchFamily="34" charset="-122"/>
                </a:endParaRPr>
              </a:p>
              <a:p>
                <a:pPr marL="0" marR="0" lvl="0" indent="0" algn="l" defTabSz="914400" rtl="0" eaLnBrk="1" fontAlgn="auto" latinLnBrk="0" hangingPunct="1">
                  <a:lnSpc>
                    <a:spcPct val="150000"/>
                  </a:lnSpc>
                  <a:spcBef>
                    <a:spcPct val="0"/>
                  </a:spcBef>
                  <a:spcAft>
                    <a:spcPct val="0"/>
                  </a:spcAft>
                  <a:buClrTx/>
                  <a:buSzTx/>
                  <a:buFontTx/>
                  <a:buNone/>
                  <a:defRPr/>
                </a:pPr>
                <a:r>
                  <a:rPr kumimoji="0" lang="zh-CN" altLang="en-US" sz="1200" b="0" i="0" u="none" strike="noStrike" kern="1200" cap="none" spc="0" normalizeH="0" baseline="0" noProof="0">
                    <a:ln>
                      <a:noFill/>
                    </a:ln>
                    <a:solidFill>
                      <a:srgbClr val="000000"/>
                    </a:solidFill>
                    <a:effectLst/>
                    <a:uLnTx/>
                    <a:uFillTx/>
                    <a:latin typeface="微软雅黑" panose="020B0503020204020204" pitchFamily="34" charset="-122"/>
                    <a:ea typeface="微软雅黑" panose="020B0503020204020204" pitchFamily="34" charset="-122"/>
                    <a:sym typeface="思源黑体" panose="020B0500000000000000" pitchFamily="34" charset="-122"/>
                  </a:rPr>
                  <a:t>要交付的成果</a:t>
                </a:r>
                <a:endParaRPr kumimoji="0" lang="zh-CN" altLang="en-US" sz="1200" b="0" i="0" u="none" strike="noStrike" kern="1200" cap="none" spc="0" normalizeH="0" baseline="0" noProof="0">
                  <a:ln>
                    <a:noFill/>
                  </a:ln>
                  <a:solidFill>
                    <a:srgbClr val="000000"/>
                  </a:solidFill>
                  <a:effectLst/>
                  <a:uLnTx/>
                  <a:uFillTx/>
                  <a:latin typeface="微软雅黑" panose="020B0503020204020204" pitchFamily="34" charset="-122"/>
                  <a:ea typeface="微软雅黑" panose="020B0503020204020204" pitchFamily="34" charset="-122"/>
                  <a:sym typeface="思源黑体" panose="020B0500000000000000" pitchFamily="34" charset="-122"/>
                </a:endParaRPr>
              </a:p>
            </p:txBody>
          </p:sp>
        </p:grpSp>
        <p:grpSp>
          <p:nvGrpSpPr>
            <p:cNvPr id="17" name="组合 16"/>
            <p:cNvGrpSpPr/>
            <p:nvPr/>
          </p:nvGrpSpPr>
          <p:grpSpPr>
            <a:xfrm>
              <a:off x="3599916" y="2436339"/>
              <a:ext cx="1962804" cy="866426"/>
              <a:chOff x="5804623" y="1399156"/>
              <a:chExt cx="1883752" cy="866426"/>
            </a:xfrm>
          </p:grpSpPr>
          <p:sp>
            <p:nvSpPr>
              <p:cNvPr id="36" name="文本框 35"/>
              <p:cNvSpPr txBox="1"/>
              <p:nvPr/>
            </p:nvSpPr>
            <p:spPr>
              <a:xfrm flipH="1">
                <a:off x="5804625" y="1399156"/>
                <a:ext cx="1323369" cy="338554"/>
              </a:xfrm>
              <a:prstGeom prst="rect">
                <a:avLst/>
              </a:prstGeom>
              <a:noFill/>
            </p:spPr>
            <p:txBody>
              <a:bodyPr wrap="none" rtlCol="0">
                <a:spAutoFit/>
              </a:bodyPr>
              <a:lstStyle/>
              <a:p>
                <a:pPr marL="0" marR="0" lvl="0" indent="0" algn="l" defTabSz="914400" rtl="0" eaLnBrk="1" fontAlgn="auto" latinLnBrk="0" hangingPunct="1">
                  <a:lnSpc>
                    <a:spcPct val="100000"/>
                  </a:lnSpc>
                  <a:spcBef>
                    <a:spcPct val="0"/>
                  </a:spcBef>
                  <a:spcAft>
                    <a:spcPct val="0"/>
                  </a:spcAft>
                  <a:buClrTx/>
                  <a:buSzTx/>
                  <a:buFontTx/>
                  <a:buNone/>
                  <a:defRPr/>
                </a:pPr>
                <a:r>
                  <a:rPr kumimoji="0" lang="en-US" altLang="zh-CN" sz="1600" b="0" i="0" u="none" strike="noStrike" kern="1200" cap="none" spc="0" normalizeH="0" baseline="0" noProof="0">
                    <a:ln>
                      <a:noFill/>
                    </a:ln>
                    <a:solidFill>
                      <a:srgbClr val="000000"/>
                    </a:solidFill>
                    <a:effectLst/>
                    <a:uLnTx/>
                    <a:uFillTx/>
                    <a:latin typeface="微软雅黑" panose="020B0503020204020204" pitchFamily="34" charset="-122"/>
                    <a:ea typeface="微软雅黑" panose="020B0503020204020204" pitchFamily="34" charset="-122"/>
                    <a:sym typeface="思源黑体" panose="020B0500000000000000" pitchFamily="34" charset="-122"/>
                  </a:rPr>
                  <a:t>WHY-</a:t>
                </a:r>
                <a:r>
                  <a:rPr kumimoji="0" lang="zh-CN" altLang="en-US" sz="1600" b="0" i="0" u="none" strike="noStrike" kern="1200" cap="none" spc="0" normalizeH="0" baseline="0" noProof="0">
                    <a:ln>
                      <a:noFill/>
                    </a:ln>
                    <a:solidFill>
                      <a:srgbClr val="000000"/>
                    </a:solidFill>
                    <a:effectLst/>
                    <a:uLnTx/>
                    <a:uFillTx/>
                    <a:latin typeface="微软雅黑" panose="020B0503020204020204" pitchFamily="34" charset="-122"/>
                    <a:ea typeface="微软雅黑" panose="020B0503020204020204" pitchFamily="34" charset="-122"/>
                    <a:sym typeface="思源黑体" panose="020B0500000000000000" pitchFamily="34" charset="-122"/>
                  </a:rPr>
                  <a:t>为什么</a:t>
                </a:r>
                <a:endParaRPr kumimoji="0" lang="zh-CN" altLang="en-US" sz="1600" b="0" i="0" u="none" strike="noStrike" kern="1200" cap="none" spc="0" normalizeH="0" baseline="0" noProof="0">
                  <a:ln>
                    <a:noFill/>
                  </a:ln>
                  <a:solidFill>
                    <a:srgbClr val="000000"/>
                  </a:solidFill>
                  <a:effectLst/>
                  <a:uLnTx/>
                  <a:uFillTx/>
                  <a:latin typeface="微软雅黑" panose="020B0503020204020204" pitchFamily="34" charset="-122"/>
                  <a:ea typeface="微软雅黑" panose="020B0503020204020204" pitchFamily="34" charset="-122"/>
                  <a:sym typeface="思源黑体" panose="020B0500000000000000" pitchFamily="34" charset="-122"/>
                </a:endParaRPr>
              </a:p>
            </p:txBody>
          </p:sp>
          <p:sp>
            <p:nvSpPr>
              <p:cNvPr id="37" name="文本框 36"/>
              <p:cNvSpPr txBox="1"/>
              <p:nvPr/>
            </p:nvSpPr>
            <p:spPr>
              <a:xfrm flipH="1">
                <a:off x="5804623" y="1651888"/>
                <a:ext cx="1883752" cy="613694"/>
              </a:xfrm>
              <a:prstGeom prst="rect">
                <a:avLst/>
              </a:prstGeom>
              <a:noFill/>
            </p:spPr>
            <p:txBody>
              <a:bodyPr wrap="square" rtlCol="0">
                <a:spAutoFit/>
              </a:bodyPr>
              <a:lstStyle/>
              <a:p>
                <a:pPr marL="0" marR="0" lvl="0" indent="0" algn="l" defTabSz="914400" rtl="0" eaLnBrk="1" fontAlgn="auto" latinLnBrk="0" hangingPunct="1">
                  <a:lnSpc>
                    <a:spcPct val="150000"/>
                  </a:lnSpc>
                  <a:spcBef>
                    <a:spcPct val="0"/>
                  </a:spcBef>
                  <a:spcAft>
                    <a:spcPct val="0"/>
                  </a:spcAft>
                  <a:buClrTx/>
                  <a:buSzTx/>
                  <a:buFontTx/>
                  <a:buNone/>
                  <a:defRPr/>
                </a:pPr>
                <a:r>
                  <a:rPr kumimoji="0" lang="zh-CN" altLang="en-US" sz="1200" b="0" i="0" u="none" strike="noStrike" kern="1200" cap="none" spc="0" normalizeH="0" baseline="0" noProof="0">
                    <a:ln>
                      <a:noFill/>
                    </a:ln>
                    <a:solidFill>
                      <a:srgbClr val="000000"/>
                    </a:solidFill>
                    <a:effectLst/>
                    <a:uLnTx/>
                    <a:uFillTx/>
                    <a:latin typeface="微软雅黑" panose="020B0503020204020204" pitchFamily="34" charset="-122"/>
                    <a:ea typeface="微软雅黑" panose="020B0503020204020204" pitchFamily="34" charset="-122"/>
                    <a:sym typeface="思源黑体" panose="020B0500000000000000" pitchFamily="34" charset="-122"/>
                  </a:rPr>
                  <a:t>战略目标</a:t>
                </a:r>
                <a:endParaRPr kumimoji="0" lang="en-US" altLang="zh-CN" sz="1200" b="0" i="0" u="none" strike="noStrike" kern="1200" cap="none" spc="0" normalizeH="0" baseline="0" noProof="0">
                  <a:ln>
                    <a:noFill/>
                  </a:ln>
                  <a:solidFill>
                    <a:srgbClr val="000000"/>
                  </a:solidFill>
                  <a:effectLst/>
                  <a:uLnTx/>
                  <a:uFillTx/>
                  <a:latin typeface="微软雅黑" panose="020B0503020204020204" pitchFamily="34" charset="-122"/>
                  <a:ea typeface="微软雅黑" panose="020B0503020204020204" pitchFamily="34" charset="-122"/>
                  <a:sym typeface="思源黑体" panose="020B0500000000000000" pitchFamily="34" charset="-122"/>
                </a:endParaRPr>
              </a:p>
              <a:p>
                <a:pPr marL="0" marR="0" lvl="0" indent="0" algn="l" defTabSz="914400" rtl="0" eaLnBrk="1" fontAlgn="auto" latinLnBrk="0" hangingPunct="1">
                  <a:lnSpc>
                    <a:spcPct val="150000"/>
                  </a:lnSpc>
                  <a:spcBef>
                    <a:spcPct val="0"/>
                  </a:spcBef>
                  <a:spcAft>
                    <a:spcPct val="0"/>
                  </a:spcAft>
                  <a:buClrTx/>
                  <a:buSzTx/>
                  <a:buFontTx/>
                  <a:buNone/>
                  <a:defRPr/>
                </a:pPr>
                <a:r>
                  <a:rPr kumimoji="0" lang="zh-CN" altLang="en-US" sz="1200" b="0" i="0" u="none" strike="noStrike" kern="1200" cap="none" spc="0" normalizeH="0" baseline="0" noProof="0">
                    <a:ln>
                      <a:noFill/>
                    </a:ln>
                    <a:solidFill>
                      <a:srgbClr val="000000"/>
                    </a:solidFill>
                    <a:effectLst/>
                    <a:uLnTx/>
                    <a:uFillTx/>
                    <a:latin typeface="微软雅黑" panose="020B0503020204020204" pitchFamily="34" charset="-122"/>
                    <a:ea typeface="微软雅黑" panose="020B0503020204020204" pitchFamily="34" charset="-122"/>
                    <a:sym typeface="思源黑体" panose="020B0500000000000000" pitchFamily="34" charset="-122"/>
                  </a:rPr>
                  <a:t>成功图像</a:t>
                </a:r>
                <a:endParaRPr kumimoji="0" lang="zh-CN" altLang="en-US" sz="1200" b="0" i="0" u="none" strike="noStrike" kern="1200" cap="none" spc="0" normalizeH="0" baseline="0" noProof="0">
                  <a:ln>
                    <a:noFill/>
                  </a:ln>
                  <a:solidFill>
                    <a:srgbClr val="000000"/>
                  </a:solidFill>
                  <a:effectLst/>
                  <a:uLnTx/>
                  <a:uFillTx/>
                  <a:latin typeface="微软雅黑" panose="020B0503020204020204" pitchFamily="34" charset="-122"/>
                  <a:ea typeface="微软雅黑" panose="020B0503020204020204" pitchFamily="34" charset="-122"/>
                  <a:sym typeface="思源黑体" panose="020B0500000000000000" pitchFamily="34" charset="-122"/>
                </a:endParaRPr>
              </a:p>
            </p:txBody>
          </p:sp>
        </p:grpSp>
        <p:grpSp>
          <p:nvGrpSpPr>
            <p:cNvPr id="18" name="组合 17"/>
            <p:cNvGrpSpPr/>
            <p:nvPr/>
          </p:nvGrpSpPr>
          <p:grpSpPr>
            <a:xfrm>
              <a:off x="6761681" y="2436339"/>
              <a:ext cx="1962804" cy="866426"/>
              <a:chOff x="5804623" y="1399156"/>
              <a:chExt cx="1883752" cy="866426"/>
            </a:xfrm>
          </p:grpSpPr>
          <p:sp>
            <p:nvSpPr>
              <p:cNvPr id="34" name="文本框 33"/>
              <p:cNvSpPr txBox="1"/>
              <p:nvPr/>
            </p:nvSpPr>
            <p:spPr>
              <a:xfrm flipH="1">
                <a:off x="5804625" y="1399156"/>
                <a:ext cx="1364905" cy="338554"/>
              </a:xfrm>
              <a:prstGeom prst="rect">
                <a:avLst/>
              </a:prstGeom>
              <a:noFill/>
            </p:spPr>
            <p:txBody>
              <a:bodyPr wrap="none" rtlCol="0">
                <a:spAutoFit/>
              </a:bodyPr>
              <a:lstStyle/>
              <a:p>
                <a:pPr marL="0" marR="0" lvl="0" indent="0" algn="l" defTabSz="914400" rtl="0" eaLnBrk="1" fontAlgn="auto" latinLnBrk="0" hangingPunct="1">
                  <a:lnSpc>
                    <a:spcPct val="100000"/>
                  </a:lnSpc>
                  <a:spcBef>
                    <a:spcPct val="0"/>
                  </a:spcBef>
                  <a:spcAft>
                    <a:spcPct val="0"/>
                  </a:spcAft>
                  <a:buClrTx/>
                  <a:buSzTx/>
                  <a:buFontTx/>
                  <a:buNone/>
                  <a:defRPr/>
                </a:pPr>
                <a:r>
                  <a:rPr kumimoji="0" lang="en-US" altLang="zh-CN" sz="1600" b="0" i="0" u="none" strike="noStrike" kern="1200" cap="none" spc="0" normalizeH="0" baseline="0" noProof="0">
                    <a:ln>
                      <a:noFill/>
                    </a:ln>
                    <a:solidFill>
                      <a:srgbClr val="000000"/>
                    </a:solidFill>
                    <a:effectLst/>
                    <a:uLnTx/>
                    <a:uFillTx/>
                    <a:latin typeface="微软雅黑" panose="020B0503020204020204" pitchFamily="34" charset="-122"/>
                    <a:ea typeface="微软雅黑" panose="020B0503020204020204" pitchFamily="34" charset="-122"/>
                    <a:sym typeface="思源黑体" panose="020B0500000000000000" pitchFamily="34" charset="-122"/>
                  </a:rPr>
                  <a:t>WHO-</a:t>
                </a:r>
                <a:r>
                  <a:rPr kumimoji="0" lang="zh-CN" altLang="en-US" sz="1600" b="0" i="0" u="none" strike="noStrike" kern="1200" cap="none" spc="0" normalizeH="0" baseline="0" noProof="0">
                    <a:ln>
                      <a:noFill/>
                    </a:ln>
                    <a:solidFill>
                      <a:srgbClr val="000000"/>
                    </a:solidFill>
                    <a:effectLst/>
                    <a:uLnTx/>
                    <a:uFillTx/>
                    <a:latin typeface="微软雅黑" panose="020B0503020204020204" pitchFamily="34" charset="-122"/>
                    <a:ea typeface="微软雅黑" panose="020B0503020204020204" pitchFamily="34" charset="-122"/>
                    <a:sym typeface="思源黑体" panose="020B0500000000000000" pitchFamily="34" charset="-122"/>
                  </a:rPr>
                  <a:t>谁来做</a:t>
                </a:r>
                <a:endParaRPr kumimoji="0" lang="zh-CN" altLang="en-US" sz="1600" b="0" i="0" u="none" strike="noStrike" kern="1200" cap="none" spc="0" normalizeH="0" baseline="0" noProof="0">
                  <a:ln>
                    <a:noFill/>
                  </a:ln>
                  <a:solidFill>
                    <a:srgbClr val="000000"/>
                  </a:solidFill>
                  <a:effectLst/>
                  <a:uLnTx/>
                  <a:uFillTx/>
                  <a:latin typeface="微软雅黑" panose="020B0503020204020204" pitchFamily="34" charset="-122"/>
                  <a:ea typeface="微软雅黑" panose="020B0503020204020204" pitchFamily="34" charset="-122"/>
                  <a:sym typeface="思源黑体" panose="020B0500000000000000" pitchFamily="34" charset="-122"/>
                </a:endParaRPr>
              </a:p>
            </p:txBody>
          </p:sp>
          <p:sp>
            <p:nvSpPr>
              <p:cNvPr id="35" name="文本框 34"/>
              <p:cNvSpPr txBox="1"/>
              <p:nvPr/>
            </p:nvSpPr>
            <p:spPr>
              <a:xfrm flipH="1">
                <a:off x="5804623" y="1651888"/>
                <a:ext cx="1883752" cy="613694"/>
              </a:xfrm>
              <a:prstGeom prst="rect">
                <a:avLst/>
              </a:prstGeom>
              <a:noFill/>
            </p:spPr>
            <p:txBody>
              <a:bodyPr wrap="square" rtlCol="0">
                <a:spAutoFit/>
              </a:bodyPr>
              <a:lstStyle/>
              <a:p>
                <a:pPr marL="0" marR="0" lvl="0" indent="0" algn="l" defTabSz="914400" rtl="0" eaLnBrk="1" fontAlgn="auto" latinLnBrk="0" hangingPunct="1">
                  <a:lnSpc>
                    <a:spcPct val="150000"/>
                  </a:lnSpc>
                  <a:spcBef>
                    <a:spcPct val="0"/>
                  </a:spcBef>
                  <a:spcAft>
                    <a:spcPct val="0"/>
                  </a:spcAft>
                  <a:buClrTx/>
                  <a:buSzTx/>
                  <a:buFontTx/>
                  <a:buNone/>
                  <a:defRPr/>
                </a:pPr>
                <a:r>
                  <a:rPr kumimoji="0" lang="zh-CN" altLang="en-US" sz="1200" b="0" i="0" u="none" strike="noStrike" kern="1200" cap="none" spc="0" normalizeH="0" baseline="0" noProof="0">
                    <a:ln>
                      <a:noFill/>
                    </a:ln>
                    <a:solidFill>
                      <a:srgbClr val="000000"/>
                    </a:solidFill>
                    <a:effectLst/>
                    <a:uLnTx/>
                    <a:uFillTx/>
                    <a:latin typeface="微软雅黑" panose="020B0503020204020204" pitchFamily="34" charset="-122"/>
                    <a:ea typeface="微软雅黑" panose="020B0503020204020204" pitchFamily="34" charset="-122"/>
                    <a:sym typeface="思源黑体" panose="020B0500000000000000" pitchFamily="34" charset="-122"/>
                  </a:rPr>
                  <a:t>负责人</a:t>
                </a:r>
                <a:endParaRPr kumimoji="0" lang="en-US" altLang="zh-CN" sz="1200" b="0" i="0" u="none" strike="noStrike" kern="1200" cap="none" spc="0" normalizeH="0" baseline="0" noProof="0">
                  <a:ln>
                    <a:noFill/>
                  </a:ln>
                  <a:solidFill>
                    <a:srgbClr val="000000"/>
                  </a:solidFill>
                  <a:effectLst/>
                  <a:uLnTx/>
                  <a:uFillTx/>
                  <a:latin typeface="微软雅黑" panose="020B0503020204020204" pitchFamily="34" charset="-122"/>
                  <a:ea typeface="微软雅黑" panose="020B0503020204020204" pitchFamily="34" charset="-122"/>
                  <a:sym typeface="思源黑体" panose="020B0500000000000000" pitchFamily="34" charset="-122"/>
                </a:endParaRPr>
              </a:p>
              <a:p>
                <a:pPr marL="0" marR="0" lvl="0" indent="0" algn="l" defTabSz="914400" rtl="0" eaLnBrk="1" fontAlgn="auto" latinLnBrk="0" hangingPunct="1">
                  <a:lnSpc>
                    <a:spcPct val="150000"/>
                  </a:lnSpc>
                  <a:spcBef>
                    <a:spcPct val="0"/>
                  </a:spcBef>
                  <a:spcAft>
                    <a:spcPct val="0"/>
                  </a:spcAft>
                  <a:buClrTx/>
                  <a:buSzTx/>
                  <a:buFontTx/>
                  <a:buNone/>
                  <a:defRPr/>
                </a:pPr>
                <a:r>
                  <a:rPr kumimoji="0" lang="zh-CN" altLang="en-US" sz="1200" b="0" i="0" u="none" strike="noStrike" kern="1200" cap="none" spc="0" normalizeH="0" baseline="0" noProof="0">
                    <a:ln>
                      <a:noFill/>
                    </a:ln>
                    <a:solidFill>
                      <a:srgbClr val="000000"/>
                    </a:solidFill>
                    <a:effectLst/>
                    <a:uLnTx/>
                    <a:uFillTx/>
                    <a:latin typeface="微软雅黑" panose="020B0503020204020204" pitchFamily="34" charset="-122"/>
                    <a:ea typeface="微软雅黑" panose="020B0503020204020204" pitchFamily="34" charset="-122"/>
                    <a:sym typeface="思源黑体" panose="020B0500000000000000" pitchFamily="34" charset="-122"/>
                  </a:rPr>
                  <a:t>参与人</a:t>
                </a:r>
                <a:endParaRPr kumimoji="0" lang="zh-CN" altLang="en-US" sz="1200" b="0" i="0" u="none" strike="noStrike" kern="1200" cap="none" spc="0" normalizeH="0" baseline="0" noProof="0">
                  <a:ln>
                    <a:noFill/>
                  </a:ln>
                  <a:solidFill>
                    <a:srgbClr val="000000"/>
                  </a:solidFill>
                  <a:effectLst/>
                  <a:uLnTx/>
                  <a:uFillTx/>
                  <a:latin typeface="微软雅黑" panose="020B0503020204020204" pitchFamily="34" charset="-122"/>
                  <a:ea typeface="微软雅黑" panose="020B0503020204020204" pitchFamily="34" charset="-122"/>
                  <a:sym typeface="思源黑体" panose="020B0500000000000000" pitchFamily="34" charset="-122"/>
                </a:endParaRPr>
              </a:p>
            </p:txBody>
          </p:sp>
        </p:grpSp>
        <p:grpSp>
          <p:nvGrpSpPr>
            <p:cNvPr id="19" name="组合 18"/>
            <p:cNvGrpSpPr/>
            <p:nvPr/>
          </p:nvGrpSpPr>
          <p:grpSpPr>
            <a:xfrm>
              <a:off x="514525" y="5179683"/>
              <a:ext cx="2811606" cy="866426"/>
              <a:chOff x="5804623" y="1399156"/>
              <a:chExt cx="2698369" cy="866426"/>
            </a:xfrm>
          </p:grpSpPr>
          <p:sp>
            <p:nvSpPr>
              <p:cNvPr id="32" name="文本框 31"/>
              <p:cNvSpPr txBox="1"/>
              <p:nvPr/>
            </p:nvSpPr>
            <p:spPr>
              <a:xfrm flipH="1">
                <a:off x="5804625" y="1399156"/>
                <a:ext cx="2698367" cy="338554"/>
              </a:xfrm>
              <a:prstGeom prst="rect">
                <a:avLst/>
              </a:prstGeom>
              <a:noFill/>
            </p:spPr>
            <p:txBody>
              <a:bodyPr wrap="none" rtlCol="0">
                <a:spAutoFit/>
              </a:bodyPr>
              <a:lstStyle/>
              <a:p>
                <a:pPr marL="0" marR="0" lvl="0" indent="0" algn="l" defTabSz="914400" rtl="0" eaLnBrk="1" fontAlgn="auto" latinLnBrk="0" hangingPunct="1">
                  <a:lnSpc>
                    <a:spcPct val="100000"/>
                  </a:lnSpc>
                  <a:spcBef>
                    <a:spcPct val="0"/>
                  </a:spcBef>
                  <a:spcAft>
                    <a:spcPct val="0"/>
                  </a:spcAft>
                  <a:buClrTx/>
                  <a:buSzTx/>
                  <a:buFontTx/>
                  <a:buNone/>
                  <a:defRPr/>
                </a:pPr>
                <a:r>
                  <a:rPr kumimoji="0" lang="en-US" altLang="zh-CN" sz="1600" b="0" i="0" u="none" strike="noStrike" kern="1200" cap="none" spc="0" normalizeH="0" baseline="0" noProof="0">
                    <a:ln>
                      <a:noFill/>
                    </a:ln>
                    <a:solidFill>
                      <a:srgbClr val="000000"/>
                    </a:solidFill>
                    <a:effectLst/>
                    <a:uLnTx/>
                    <a:uFillTx/>
                    <a:latin typeface="微软雅黑" panose="020B0503020204020204" pitchFamily="34" charset="-122"/>
                    <a:ea typeface="微软雅黑" panose="020B0503020204020204" pitchFamily="34" charset="-122"/>
                    <a:sym typeface="思源黑体" panose="020B0500000000000000" pitchFamily="34" charset="-122"/>
                  </a:rPr>
                  <a:t>HOW MUCH-</a:t>
                </a:r>
                <a:r>
                  <a:rPr kumimoji="0" lang="zh-CN" altLang="en-US" sz="1600" b="0" i="0" u="none" strike="noStrike" kern="1200" cap="none" spc="0" normalizeH="0" baseline="0" noProof="0">
                    <a:ln>
                      <a:noFill/>
                    </a:ln>
                    <a:solidFill>
                      <a:srgbClr val="000000"/>
                    </a:solidFill>
                    <a:effectLst/>
                    <a:uLnTx/>
                    <a:uFillTx/>
                    <a:latin typeface="微软雅黑" panose="020B0503020204020204" pitchFamily="34" charset="-122"/>
                    <a:ea typeface="微软雅黑" panose="020B0503020204020204" pitchFamily="34" charset="-122"/>
                    <a:sym typeface="思源黑体" panose="020B0500000000000000" pitchFamily="34" charset="-122"/>
                  </a:rPr>
                  <a:t>需要多少资源</a:t>
                </a:r>
                <a:endParaRPr kumimoji="0" lang="zh-CN" altLang="en-US" sz="1600" b="0" i="0" u="none" strike="noStrike" kern="1200" cap="none" spc="0" normalizeH="0" baseline="0" noProof="0">
                  <a:ln>
                    <a:noFill/>
                  </a:ln>
                  <a:solidFill>
                    <a:srgbClr val="000000"/>
                  </a:solidFill>
                  <a:effectLst/>
                  <a:uLnTx/>
                  <a:uFillTx/>
                  <a:latin typeface="微软雅黑" panose="020B0503020204020204" pitchFamily="34" charset="-122"/>
                  <a:ea typeface="微软雅黑" panose="020B0503020204020204" pitchFamily="34" charset="-122"/>
                  <a:sym typeface="思源黑体" panose="020B0500000000000000" pitchFamily="34" charset="-122"/>
                </a:endParaRPr>
              </a:p>
            </p:txBody>
          </p:sp>
          <p:sp>
            <p:nvSpPr>
              <p:cNvPr id="33" name="文本框 32"/>
              <p:cNvSpPr txBox="1"/>
              <p:nvPr/>
            </p:nvSpPr>
            <p:spPr>
              <a:xfrm flipH="1">
                <a:off x="5804623" y="1651888"/>
                <a:ext cx="1883752" cy="613694"/>
              </a:xfrm>
              <a:prstGeom prst="rect">
                <a:avLst/>
              </a:prstGeom>
              <a:noFill/>
            </p:spPr>
            <p:txBody>
              <a:bodyPr wrap="square" rtlCol="0">
                <a:spAutoFit/>
              </a:bodyPr>
              <a:lstStyle/>
              <a:p>
                <a:pPr marL="0" marR="0" lvl="0" indent="0" algn="l" defTabSz="914400" rtl="0" eaLnBrk="1" fontAlgn="auto" latinLnBrk="0" hangingPunct="1">
                  <a:lnSpc>
                    <a:spcPct val="150000"/>
                  </a:lnSpc>
                  <a:spcBef>
                    <a:spcPct val="0"/>
                  </a:spcBef>
                  <a:spcAft>
                    <a:spcPct val="0"/>
                  </a:spcAft>
                  <a:buClrTx/>
                  <a:buSzTx/>
                  <a:buFontTx/>
                  <a:buNone/>
                  <a:defRPr/>
                </a:pPr>
                <a:r>
                  <a:rPr kumimoji="0" lang="zh-CN" altLang="en-US" sz="1200" b="0" i="0" u="none" strike="noStrike" kern="1200" cap="none" spc="0" normalizeH="0" baseline="0" noProof="0">
                    <a:ln>
                      <a:noFill/>
                    </a:ln>
                    <a:solidFill>
                      <a:srgbClr val="000000"/>
                    </a:solidFill>
                    <a:effectLst/>
                    <a:uLnTx/>
                    <a:uFillTx/>
                    <a:latin typeface="微软雅黑" panose="020B0503020204020204" pitchFamily="34" charset="-122"/>
                    <a:ea typeface="微软雅黑" panose="020B0503020204020204" pitchFamily="34" charset="-122"/>
                    <a:sym typeface="思源黑体" panose="020B0500000000000000" pitchFamily="34" charset="-122"/>
                  </a:rPr>
                  <a:t>人力</a:t>
                </a:r>
                <a:endParaRPr kumimoji="0" lang="en-US" altLang="zh-CN" sz="1200" b="0" i="0" u="none" strike="noStrike" kern="1200" cap="none" spc="0" normalizeH="0" baseline="0" noProof="0">
                  <a:ln>
                    <a:noFill/>
                  </a:ln>
                  <a:solidFill>
                    <a:srgbClr val="000000"/>
                  </a:solidFill>
                  <a:effectLst/>
                  <a:uLnTx/>
                  <a:uFillTx/>
                  <a:latin typeface="微软雅黑" panose="020B0503020204020204" pitchFamily="34" charset="-122"/>
                  <a:ea typeface="微软雅黑" panose="020B0503020204020204" pitchFamily="34" charset="-122"/>
                  <a:sym typeface="思源黑体" panose="020B0500000000000000" pitchFamily="34" charset="-122"/>
                </a:endParaRPr>
              </a:p>
              <a:p>
                <a:pPr marL="0" marR="0" lvl="0" indent="0" algn="l" defTabSz="914400" rtl="0" eaLnBrk="1" fontAlgn="auto" latinLnBrk="0" hangingPunct="1">
                  <a:lnSpc>
                    <a:spcPct val="150000"/>
                  </a:lnSpc>
                  <a:spcBef>
                    <a:spcPct val="0"/>
                  </a:spcBef>
                  <a:spcAft>
                    <a:spcPct val="0"/>
                  </a:spcAft>
                  <a:buClrTx/>
                  <a:buSzTx/>
                  <a:buFontTx/>
                  <a:buNone/>
                  <a:defRPr/>
                </a:pPr>
                <a:r>
                  <a:rPr kumimoji="0" lang="zh-CN" altLang="en-US" sz="1200" b="0" i="0" u="none" strike="noStrike" kern="1200" cap="none" spc="0" normalizeH="0" baseline="0" noProof="0">
                    <a:ln>
                      <a:noFill/>
                    </a:ln>
                    <a:solidFill>
                      <a:srgbClr val="000000"/>
                    </a:solidFill>
                    <a:effectLst/>
                    <a:uLnTx/>
                    <a:uFillTx/>
                    <a:latin typeface="微软雅黑" panose="020B0503020204020204" pitchFamily="34" charset="-122"/>
                    <a:ea typeface="微软雅黑" panose="020B0503020204020204" pitchFamily="34" charset="-122"/>
                    <a:sym typeface="思源黑体" panose="020B0500000000000000" pitchFamily="34" charset="-122"/>
                  </a:rPr>
                  <a:t>费用</a:t>
                </a:r>
                <a:endParaRPr kumimoji="0" lang="zh-CN" altLang="en-US" sz="1200" b="0" i="0" u="none" strike="noStrike" kern="1200" cap="none" spc="0" normalizeH="0" baseline="0" noProof="0">
                  <a:ln>
                    <a:noFill/>
                  </a:ln>
                  <a:solidFill>
                    <a:srgbClr val="000000"/>
                  </a:solidFill>
                  <a:effectLst/>
                  <a:uLnTx/>
                  <a:uFillTx/>
                  <a:latin typeface="微软雅黑" panose="020B0503020204020204" pitchFamily="34" charset="-122"/>
                  <a:ea typeface="微软雅黑" panose="020B0503020204020204" pitchFamily="34" charset="-122"/>
                  <a:sym typeface="思源黑体" panose="020B0500000000000000" pitchFamily="34" charset="-122"/>
                </a:endParaRPr>
              </a:p>
            </p:txBody>
          </p:sp>
        </p:grpSp>
        <p:grpSp>
          <p:nvGrpSpPr>
            <p:cNvPr id="20" name="组合 19"/>
            <p:cNvGrpSpPr/>
            <p:nvPr/>
          </p:nvGrpSpPr>
          <p:grpSpPr>
            <a:xfrm>
              <a:off x="3599910" y="5179683"/>
              <a:ext cx="2845653" cy="866426"/>
              <a:chOff x="5804623" y="1399156"/>
              <a:chExt cx="2731046" cy="866426"/>
            </a:xfrm>
          </p:grpSpPr>
          <p:sp>
            <p:nvSpPr>
              <p:cNvPr id="30" name="文本框 29"/>
              <p:cNvSpPr txBox="1"/>
              <p:nvPr/>
            </p:nvSpPr>
            <p:spPr>
              <a:xfrm flipH="1">
                <a:off x="5804625" y="1399156"/>
                <a:ext cx="2731044" cy="338554"/>
              </a:xfrm>
              <a:prstGeom prst="rect">
                <a:avLst/>
              </a:prstGeom>
              <a:noFill/>
            </p:spPr>
            <p:txBody>
              <a:bodyPr wrap="none" rtlCol="0">
                <a:spAutoFit/>
              </a:bodyPr>
              <a:lstStyle/>
              <a:p>
                <a:pPr marL="0" marR="0" lvl="0" indent="0" algn="l" defTabSz="914400" rtl="0" eaLnBrk="1" fontAlgn="auto" latinLnBrk="0" hangingPunct="1">
                  <a:lnSpc>
                    <a:spcPct val="100000"/>
                  </a:lnSpc>
                  <a:spcBef>
                    <a:spcPct val="0"/>
                  </a:spcBef>
                  <a:spcAft>
                    <a:spcPct val="0"/>
                  </a:spcAft>
                  <a:buClrTx/>
                  <a:buSzTx/>
                  <a:buFontTx/>
                  <a:buNone/>
                  <a:defRPr/>
                </a:pPr>
                <a:r>
                  <a:rPr kumimoji="0" lang="en-US" altLang="zh-CN" sz="1600" b="0" i="0" u="none" strike="noStrike" kern="1200" cap="none" spc="0" normalizeH="0" baseline="0" noProof="0">
                    <a:ln>
                      <a:noFill/>
                    </a:ln>
                    <a:solidFill>
                      <a:srgbClr val="000000"/>
                    </a:solidFill>
                    <a:effectLst/>
                    <a:uLnTx/>
                    <a:uFillTx/>
                    <a:latin typeface="微软雅黑" panose="020B0503020204020204" pitchFamily="34" charset="-122"/>
                    <a:ea typeface="微软雅黑" panose="020B0503020204020204" pitchFamily="34" charset="-122"/>
                    <a:sym typeface="思源黑体" panose="020B0500000000000000" pitchFamily="34" charset="-122"/>
                  </a:rPr>
                  <a:t>WHERE-</a:t>
                </a:r>
                <a:r>
                  <a:rPr kumimoji="0" lang="zh-CN" altLang="en-US" sz="1600" b="0" i="0" u="none" strike="noStrike" kern="1200" cap="none" spc="0" normalizeH="0" baseline="0" noProof="0">
                    <a:ln>
                      <a:noFill/>
                    </a:ln>
                    <a:solidFill>
                      <a:srgbClr val="000000"/>
                    </a:solidFill>
                    <a:effectLst/>
                    <a:uLnTx/>
                    <a:uFillTx/>
                    <a:latin typeface="微软雅黑" panose="020B0503020204020204" pitchFamily="34" charset="-122"/>
                    <a:ea typeface="微软雅黑" panose="020B0503020204020204" pitchFamily="34" charset="-122"/>
                    <a:sym typeface="思源黑体" panose="020B0500000000000000" pitchFamily="34" charset="-122"/>
                  </a:rPr>
                  <a:t>在哪里进行这项工作</a:t>
                </a:r>
                <a:endParaRPr kumimoji="0" lang="zh-CN" altLang="en-US" sz="1600" b="0" i="0" u="none" strike="noStrike" kern="1200" cap="none" spc="0" normalizeH="0" baseline="0" noProof="0">
                  <a:ln>
                    <a:noFill/>
                  </a:ln>
                  <a:solidFill>
                    <a:srgbClr val="000000"/>
                  </a:solidFill>
                  <a:effectLst/>
                  <a:uLnTx/>
                  <a:uFillTx/>
                  <a:latin typeface="微软雅黑" panose="020B0503020204020204" pitchFamily="34" charset="-122"/>
                  <a:ea typeface="微软雅黑" panose="020B0503020204020204" pitchFamily="34" charset="-122"/>
                  <a:sym typeface="思源黑体" panose="020B0500000000000000" pitchFamily="34" charset="-122"/>
                </a:endParaRPr>
              </a:p>
            </p:txBody>
          </p:sp>
          <p:sp>
            <p:nvSpPr>
              <p:cNvPr id="31" name="文本框 30"/>
              <p:cNvSpPr txBox="1"/>
              <p:nvPr/>
            </p:nvSpPr>
            <p:spPr>
              <a:xfrm flipH="1">
                <a:off x="5804623" y="1651888"/>
                <a:ext cx="1883752" cy="613694"/>
              </a:xfrm>
              <a:prstGeom prst="rect">
                <a:avLst/>
              </a:prstGeom>
              <a:noFill/>
            </p:spPr>
            <p:txBody>
              <a:bodyPr wrap="square" rtlCol="0">
                <a:spAutoFit/>
              </a:bodyPr>
              <a:lstStyle/>
              <a:p>
                <a:pPr marL="0" marR="0" lvl="0" indent="0" algn="l" defTabSz="914400" rtl="0" eaLnBrk="1" fontAlgn="auto" latinLnBrk="0" hangingPunct="1">
                  <a:lnSpc>
                    <a:spcPct val="150000"/>
                  </a:lnSpc>
                  <a:spcBef>
                    <a:spcPct val="0"/>
                  </a:spcBef>
                  <a:spcAft>
                    <a:spcPct val="0"/>
                  </a:spcAft>
                  <a:buClrTx/>
                  <a:buSzTx/>
                  <a:buFontTx/>
                  <a:buNone/>
                  <a:defRPr/>
                </a:pPr>
                <a:r>
                  <a:rPr kumimoji="0" lang="zh-CN" altLang="en-US" sz="1200" b="0" i="0" u="none" strike="noStrike" kern="1200" cap="none" spc="0" normalizeH="0" baseline="0" noProof="0">
                    <a:ln>
                      <a:noFill/>
                    </a:ln>
                    <a:solidFill>
                      <a:srgbClr val="000000"/>
                    </a:solidFill>
                    <a:effectLst/>
                    <a:uLnTx/>
                    <a:uFillTx/>
                    <a:latin typeface="微软雅黑" panose="020B0503020204020204" pitchFamily="34" charset="-122"/>
                    <a:ea typeface="微软雅黑" panose="020B0503020204020204" pitchFamily="34" charset="-122"/>
                    <a:sym typeface="思源黑体" panose="020B0500000000000000" pitchFamily="34" charset="-122"/>
                  </a:rPr>
                  <a:t>区域</a:t>
                </a:r>
                <a:endParaRPr kumimoji="0" lang="en-US" altLang="zh-CN" sz="1200" b="0" i="0" u="none" strike="noStrike" kern="1200" cap="none" spc="0" normalizeH="0" baseline="0" noProof="0">
                  <a:ln>
                    <a:noFill/>
                  </a:ln>
                  <a:solidFill>
                    <a:srgbClr val="000000"/>
                  </a:solidFill>
                  <a:effectLst/>
                  <a:uLnTx/>
                  <a:uFillTx/>
                  <a:latin typeface="微软雅黑" panose="020B0503020204020204" pitchFamily="34" charset="-122"/>
                  <a:ea typeface="微软雅黑" panose="020B0503020204020204" pitchFamily="34" charset="-122"/>
                  <a:sym typeface="思源黑体" panose="020B0500000000000000" pitchFamily="34" charset="-122"/>
                </a:endParaRPr>
              </a:p>
              <a:p>
                <a:pPr marL="0" marR="0" lvl="0" indent="0" algn="l" defTabSz="914400" rtl="0" eaLnBrk="1" fontAlgn="auto" latinLnBrk="0" hangingPunct="1">
                  <a:lnSpc>
                    <a:spcPct val="150000"/>
                  </a:lnSpc>
                  <a:spcBef>
                    <a:spcPct val="0"/>
                  </a:spcBef>
                  <a:spcAft>
                    <a:spcPct val="0"/>
                  </a:spcAft>
                  <a:buClrTx/>
                  <a:buSzTx/>
                  <a:buFontTx/>
                  <a:buNone/>
                  <a:defRPr/>
                </a:pPr>
                <a:r>
                  <a:rPr kumimoji="0" lang="zh-CN" altLang="en-US" sz="1200" b="0" i="0" u="none" strike="noStrike" kern="1200" cap="none" spc="0" normalizeH="0" baseline="0" noProof="0">
                    <a:ln>
                      <a:noFill/>
                    </a:ln>
                    <a:solidFill>
                      <a:srgbClr val="000000"/>
                    </a:solidFill>
                    <a:effectLst/>
                    <a:uLnTx/>
                    <a:uFillTx/>
                    <a:latin typeface="微软雅黑" panose="020B0503020204020204" pitchFamily="34" charset="-122"/>
                    <a:ea typeface="微软雅黑" panose="020B0503020204020204" pitchFamily="34" charset="-122"/>
                    <a:sym typeface="思源黑体" panose="020B0500000000000000" pitchFamily="34" charset="-122"/>
                  </a:rPr>
                  <a:t>渠道</a:t>
                </a:r>
                <a:endParaRPr kumimoji="0" lang="zh-CN" altLang="en-US" sz="1200" b="0" i="0" u="none" strike="noStrike" kern="1200" cap="none" spc="0" normalizeH="0" baseline="0" noProof="0">
                  <a:ln>
                    <a:noFill/>
                  </a:ln>
                  <a:solidFill>
                    <a:srgbClr val="000000"/>
                  </a:solidFill>
                  <a:effectLst/>
                  <a:uLnTx/>
                  <a:uFillTx/>
                  <a:latin typeface="微软雅黑" panose="020B0503020204020204" pitchFamily="34" charset="-122"/>
                  <a:ea typeface="微软雅黑" panose="020B0503020204020204" pitchFamily="34" charset="-122"/>
                  <a:sym typeface="思源黑体" panose="020B0500000000000000" pitchFamily="34" charset="-122"/>
                </a:endParaRPr>
              </a:p>
            </p:txBody>
          </p:sp>
        </p:grpSp>
        <p:grpSp>
          <p:nvGrpSpPr>
            <p:cNvPr id="21" name="组合 20"/>
            <p:cNvGrpSpPr/>
            <p:nvPr/>
          </p:nvGrpSpPr>
          <p:grpSpPr>
            <a:xfrm>
              <a:off x="9731050" y="3687964"/>
              <a:ext cx="1422186" cy="866426"/>
              <a:chOff x="5804623" y="1399156"/>
              <a:chExt cx="1364907" cy="866426"/>
            </a:xfrm>
          </p:grpSpPr>
          <p:sp>
            <p:nvSpPr>
              <p:cNvPr id="28" name="文本框 27"/>
              <p:cNvSpPr txBox="1"/>
              <p:nvPr/>
            </p:nvSpPr>
            <p:spPr>
              <a:xfrm flipH="1">
                <a:off x="5804625" y="1399156"/>
                <a:ext cx="1364905" cy="338554"/>
              </a:xfrm>
              <a:prstGeom prst="rect">
                <a:avLst/>
              </a:prstGeom>
              <a:noFill/>
            </p:spPr>
            <p:txBody>
              <a:bodyPr wrap="none" rtlCol="0">
                <a:spAutoFit/>
              </a:bodyPr>
              <a:lstStyle/>
              <a:p>
                <a:pPr marL="0" marR="0" lvl="0" indent="0" algn="l" defTabSz="914400" rtl="0" eaLnBrk="1" fontAlgn="auto" latinLnBrk="0" hangingPunct="1">
                  <a:lnSpc>
                    <a:spcPct val="100000"/>
                  </a:lnSpc>
                  <a:spcBef>
                    <a:spcPct val="0"/>
                  </a:spcBef>
                  <a:spcAft>
                    <a:spcPct val="0"/>
                  </a:spcAft>
                  <a:buClrTx/>
                  <a:buSzTx/>
                  <a:buFontTx/>
                  <a:buNone/>
                  <a:defRPr/>
                </a:pPr>
                <a:r>
                  <a:rPr kumimoji="0" lang="en-US" altLang="zh-CN" sz="1600" b="0" i="0" u="none" strike="noStrike" kern="1200" cap="none" spc="0" normalizeH="0" baseline="0" noProof="0">
                    <a:ln>
                      <a:noFill/>
                    </a:ln>
                    <a:solidFill>
                      <a:srgbClr val="000000"/>
                    </a:solidFill>
                    <a:effectLst/>
                    <a:uLnTx/>
                    <a:uFillTx/>
                    <a:latin typeface="微软雅黑" panose="020B0503020204020204" pitchFamily="34" charset="-122"/>
                    <a:ea typeface="微软雅黑" panose="020B0503020204020204" pitchFamily="34" charset="-122"/>
                    <a:sym typeface="思源黑体" panose="020B0500000000000000" pitchFamily="34" charset="-122"/>
                  </a:rPr>
                  <a:t>HOW-</a:t>
                </a:r>
                <a:r>
                  <a:rPr kumimoji="0" lang="zh-CN" altLang="en-US" sz="1600" b="0" i="0" u="none" strike="noStrike" kern="1200" cap="none" spc="0" normalizeH="0" baseline="0" noProof="0">
                    <a:ln>
                      <a:noFill/>
                    </a:ln>
                    <a:solidFill>
                      <a:srgbClr val="000000"/>
                    </a:solidFill>
                    <a:effectLst/>
                    <a:uLnTx/>
                    <a:uFillTx/>
                    <a:latin typeface="微软雅黑" panose="020B0503020204020204" pitchFamily="34" charset="-122"/>
                    <a:ea typeface="微软雅黑" panose="020B0503020204020204" pitchFamily="34" charset="-122"/>
                    <a:sym typeface="思源黑体" panose="020B0500000000000000" pitchFamily="34" charset="-122"/>
                  </a:rPr>
                  <a:t>怎么做</a:t>
                </a:r>
                <a:endParaRPr kumimoji="0" lang="zh-CN" altLang="en-US" sz="1600" b="0" i="0" u="none" strike="noStrike" kern="1200" cap="none" spc="0" normalizeH="0" baseline="0" noProof="0">
                  <a:ln>
                    <a:noFill/>
                  </a:ln>
                  <a:solidFill>
                    <a:srgbClr val="000000"/>
                  </a:solidFill>
                  <a:effectLst/>
                  <a:uLnTx/>
                  <a:uFillTx/>
                  <a:latin typeface="微软雅黑" panose="020B0503020204020204" pitchFamily="34" charset="-122"/>
                  <a:ea typeface="微软雅黑" panose="020B0503020204020204" pitchFamily="34" charset="-122"/>
                  <a:sym typeface="思源黑体" panose="020B0500000000000000" pitchFamily="34" charset="-122"/>
                </a:endParaRPr>
              </a:p>
            </p:txBody>
          </p:sp>
          <p:sp>
            <p:nvSpPr>
              <p:cNvPr id="29" name="文本框 28"/>
              <p:cNvSpPr txBox="1"/>
              <p:nvPr/>
            </p:nvSpPr>
            <p:spPr>
              <a:xfrm flipH="1">
                <a:off x="5804623" y="1651888"/>
                <a:ext cx="1364905" cy="613694"/>
              </a:xfrm>
              <a:prstGeom prst="rect">
                <a:avLst/>
              </a:prstGeom>
              <a:noFill/>
            </p:spPr>
            <p:txBody>
              <a:bodyPr wrap="square" rtlCol="0">
                <a:spAutoFit/>
              </a:bodyPr>
              <a:lstStyle/>
              <a:p>
                <a:pPr marL="0" marR="0" lvl="0" indent="0" algn="l" defTabSz="914400" rtl="0" eaLnBrk="1" fontAlgn="auto" latinLnBrk="0" hangingPunct="1">
                  <a:lnSpc>
                    <a:spcPct val="150000"/>
                  </a:lnSpc>
                  <a:spcBef>
                    <a:spcPct val="0"/>
                  </a:spcBef>
                  <a:spcAft>
                    <a:spcPct val="0"/>
                  </a:spcAft>
                  <a:buClrTx/>
                  <a:buSzTx/>
                  <a:buFontTx/>
                  <a:buNone/>
                  <a:defRPr/>
                </a:pPr>
                <a:r>
                  <a:rPr kumimoji="0" lang="zh-CN" altLang="en-US" sz="1200" b="0" i="0" u="none" strike="noStrike" kern="1200" cap="none" spc="0" normalizeH="0" baseline="0" noProof="0">
                    <a:ln>
                      <a:noFill/>
                    </a:ln>
                    <a:solidFill>
                      <a:srgbClr val="000000"/>
                    </a:solidFill>
                    <a:effectLst/>
                    <a:uLnTx/>
                    <a:uFillTx/>
                    <a:latin typeface="微软雅黑" panose="020B0503020204020204" pitchFamily="34" charset="-122"/>
                    <a:ea typeface="微软雅黑" panose="020B0503020204020204" pitchFamily="34" charset="-122"/>
                    <a:sym typeface="思源黑体" panose="020B0500000000000000" pitchFamily="34" charset="-122"/>
                  </a:rPr>
                  <a:t>成功路径</a:t>
                </a:r>
                <a:endParaRPr kumimoji="0" lang="en-US" altLang="zh-CN" sz="1200" b="0" i="0" u="none" strike="noStrike" kern="1200" cap="none" spc="0" normalizeH="0" baseline="0" noProof="0">
                  <a:ln>
                    <a:noFill/>
                  </a:ln>
                  <a:solidFill>
                    <a:srgbClr val="000000"/>
                  </a:solidFill>
                  <a:effectLst/>
                  <a:uLnTx/>
                  <a:uFillTx/>
                  <a:latin typeface="微软雅黑" panose="020B0503020204020204" pitchFamily="34" charset="-122"/>
                  <a:ea typeface="微软雅黑" panose="020B0503020204020204" pitchFamily="34" charset="-122"/>
                  <a:sym typeface="思源黑体" panose="020B0500000000000000" pitchFamily="34" charset="-122"/>
                </a:endParaRPr>
              </a:p>
              <a:p>
                <a:pPr marL="0" marR="0" lvl="0" indent="0" algn="l" defTabSz="914400" rtl="0" eaLnBrk="1" fontAlgn="auto" latinLnBrk="0" hangingPunct="1">
                  <a:lnSpc>
                    <a:spcPct val="150000"/>
                  </a:lnSpc>
                  <a:spcBef>
                    <a:spcPct val="0"/>
                  </a:spcBef>
                  <a:spcAft>
                    <a:spcPct val="0"/>
                  </a:spcAft>
                  <a:buClrTx/>
                  <a:buSzTx/>
                  <a:buFontTx/>
                  <a:buNone/>
                  <a:defRPr/>
                </a:pPr>
                <a:r>
                  <a:rPr kumimoji="0" lang="zh-CN" altLang="en-US" sz="1200" b="0" i="0" u="none" strike="noStrike" kern="1200" cap="none" spc="0" normalizeH="0" baseline="0" noProof="0">
                    <a:ln>
                      <a:noFill/>
                    </a:ln>
                    <a:solidFill>
                      <a:srgbClr val="000000"/>
                    </a:solidFill>
                    <a:effectLst/>
                    <a:uLnTx/>
                    <a:uFillTx/>
                    <a:latin typeface="微软雅黑" panose="020B0503020204020204" pitchFamily="34" charset="-122"/>
                    <a:ea typeface="微软雅黑" panose="020B0503020204020204" pitchFamily="34" charset="-122"/>
                    <a:sym typeface="思源黑体" panose="020B0500000000000000" pitchFamily="34" charset="-122"/>
                  </a:rPr>
                  <a:t>实施方案</a:t>
                </a:r>
                <a:endParaRPr kumimoji="0" lang="en-US" altLang="zh-CN" sz="1200" b="0" i="0" u="none" strike="noStrike" kern="1200" cap="none" spc="0" normalizeH="0" baseline="0" noProof="0">
                  <a:ln>
                    <a:noFill/>
                  </a:ln>
                  <a:solidFill>
                    <a:srgbClr val="000000"/>
                  </a:solidFill>
                  <a:effectLst/>
                  <a:uLnTx/>
                  <a:uFillTx/>
                  <a:latin typeface="微软雅黑" panose="020B0503020204020204" pitchFamily="34" charset="-122"/>
                  <a:ea typeface="微软雅黑" panose="020B0503020204020204" pitchFamily="34" charset="-122"/>
                  <a:sym typeface="思源黑体" panose="020B0500000000000000" pitchFamily="34" charset="-122"/>
                </a:endParaRPr>
              </a:p>
            </p:txBody>
          </p:sp>
        </p:grpSp>
        <p:pic>
          <p:nvPicPr>
            <p:cNvPr id="22" name="图形 3" descr="蓝图 纯色填充"/>
            <p:cNvPicPr>
              <a:picLocks noChangeAspect="1"/>
            </p:cNvPicPr>
            <p:nvPr/>
          </p:nvPicPr>
          <p:blipFill>
            <a:blip r:embed="rId1"/>
            <a:stretch>
              <a:fillRect/>
            </a:stretch>
          </p:blipFill>
          <p:spPr>
            <a:xfrm>
              <a:off x="775013" y="1516602"/>
              <a:ext cx="583413" cy="559917"/>
            </a:xfrm>
            <a:prstGeom prst="rect">
              <a:avLst/>
            </a:prstGeom>
          </p:spPr>
        </p:pic>
        <p:sp>
          <p:nvSpPr>
            <p:cNvPr id="40" name="椭圆 39"/>
            <p:cNvSpPr/>
            <p:nvPr/>
          </p:nvSpPr>
          <p:spPr>
            <a:xfrm>
              <a:off x="9021152" y="2615022"/>
              <a:ext cx="1166830" cy="1119836"/>
            </a:xfrm>
            <a:prstGeom prst="ellipse">
              <a:avLst/>
            </a:prstGeom>
            <a:solidFill>
              <a:srgbClr val="4B535D"/>
            </a:solidFill>
            <a:ln>
              <a:noFill/>
            </a:ln>
          </p:spPr>
          <p:style>
            <a:lnRef idx="1">
              <a:schemeClr val="accent5"/>
            </a:lnRef>
            <a:fillRef idx="3">
              <a:schemeClr val="accent5"/>
            </a:fillRef>
            <a:effectRef idx="2">
              <a:schemeClr val="accent5"/>
            </a:effectRef>
            <a:fontRef idx="minor">
              <a:schemeClr val="lt1"/>
            </a:fontRef>
          </p:style>
          <p:txBody>
            <a:bodyPr rtlCol="0"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微软雅黑" panose="020B0503020204020204" pitchFamily="34" charset="-122"/>
                <a:ea typeface="微软雅黑" panose="020B0503020204020204" pitchFamily="34" charset="-122"/>
                <a:sym typeface="思源黑体" panose="020B0500000000000000" pitchFamily="34" charset="-122"/>
              </a:endParaRPr>
            </a:p>
          </p:txBody>
        </p:sp>
        <p:grpSp>
          <p:nvGrpSpPr>
            <p:cNvPr id="42" name="组合 41"/>
            <p:cNvGrpSpPr/>
            <p:nvPr/>
          </p:nvGrpSpPr>
          <p:grpSpPr>
            <a:xfrm>
              <a:off x="6779824" y="5178514"/>
              <a:ext cx="2149948" cy="929369"/>
              <a:chOff x="5804623" y="1336213"/>
              <a:chExt cx="2063361" cy="929369"/>
            </a:xfrm>
          </p:grpSpPr>
          <p:sp>
            <p:nvSpPr>
              <p:cNvPr id="43" name="文本框 42"/>
              <p:cNvSpPr txBox="1"/>
              <p:nvPr/>
            </p:nvSpPr>
            <p:spPr>
              <a:xfrm flipH="1">
                <a:off x="5804623" y="1336213"/>
                <a:ext cx="2063361" cy="338554"/>
              </a:xfrm>
              <a:prstGeom prst="rect">
                <a:avLst/>
              </a:prstGeom>
              <a:noFill/>
            </p:spPr>
            <p:txBody>
              <a:bodyPr wrap="none" rtlCol="0">
                <a:spAutoFit/>
              </a:bodyPr>
              <a:lstStyle/>
              <a:p>
                <a:pPr marL="0" marR="0" lvl="0" indent="0" algn="l" defTabSz="914400" rtl="0" eaLnBrk="1" fontAlgn="auto" latinLnBrk="0" hangingPunct="1">
                  <a:lnSpc>
                    <a:spcPct val="100000"/>
                  </a:lnSpc>
                  <a:spcBef>
                    <a:spcPct val="0"/>
                  </a:spcBef>
                  <a:spcAft>
                    <a:spcPct val="0"/>
                  </a:spcAft>
                  <a:buClrTx/>
                  <a:buSzTx/>
                  <a:buFontTx/>
                  <a:buNone/>
                  <a:defRPr/>
                </a:pPr>
                <a:r>
                  <a:rPr kumimoji="0" lang="en-US" altLang="zh-CN" sz="1600" b="0" i="0" u="none" strike="noStrike" kern="1200" cap="none" spc="0" normalizeH="0" baseline="0" noProof="0">
                    <a:ln>
                      <a:noFill/>
                    </a:ln>
                    <a:solidFill>
                      <a:srgbClr val="000000"/>
                    </a:solidFill>
                    <a:effectLst/>
                    <a:uLnTx/>
                    <a:uFillTx/>
                    <a:latin typeface="微软雅黑" panose="020B0503020204020204" pitchFamily="34" charset="-122"/>
                    <a:ea typeface="微软雅黑" panose="020B0503020204020204" pitchFamily="34" charset="-122"/>
                    <a:sym typeface="思源黑体" panose="020B0500000000000000" pitchFamily="34" charset="-122"/>
                  </a:rPr>
                  <a:t>WHEN-</a:t>
                </a:r>
                <a:r>
                  <a:rPr kumimoji="0" lang="zh-CN" altLang="en-US" sz="1600" b="0" i="0" u="none" strike="noStrike" kern="1200" cap="none" spc="0" normalizeH="0" baseline="0" noProof="0">
                    <a:ln>
                      <a:noFill/>
                    </a:ln>
                    <a:solidFill>
                      <a:srgbClr val="000000"/>
                    </a:solidFill>
                    <a:effectLst/>
                    <a:uLnTx/>
                    <a:uFillTx/>
                    <a:latin typeface="微软雅黑" panose="020B0503020204020204" pitchFamily="34" charset="-122"/>
                    <a:ea typeface="微软雅黑" panose="020B0503020204020204" pitchFamily="34" charset="-122"/>
                    <a:sym typeface="思源黑体" panose="020B0500000000000000" pitchFamily="34" charset="-122"/>
                  </a:rPr>
                  <a:t>什么时候完成</a:t>
                </a:r>
                <a:endParaRPr kumimoji="0" lang="zh-CN" altLang="en-US" sz="1600" b="0" i="0" u="none" strike="noStrike" kern="1200" cap="none" spc="0" normalizeH="0" baseline="0" noProof="0">
                  <a:ln>
                    <a:noFill/>
                  </a:ln>
                  <a:solidFill>
                    <a:srgbClr val="000000"/>
                  </a:solidFill>
                  <a:effectLst/>
                  <a:uLnTx/>
                  <a:uFillTx/>
                  <a:latin typeface="微软雅黑" panose="020B0503020204020204" pitchFamily="34" charset="-122"/>
                  <a:ea typeface="微软雅黑" panose="020B0503020204020204" pitchFamily="34" charset="-122"/>
                  <a:sym typeface="思源黑体" panose="020B0500000000000000" pitchFamily="34" charset="-122"/>
                </a:endParaRPr>
              </a:p>
            </p:txBody>
          </p:sp>
          <p:sp>
            <p:nvSpPr>
              <p:cNvPr id="44" name="文本框 43"/>
              <p:cNvSpPr txBox="1"/>
              <p:nvPr/>
            </p:nvSpPr>
            <p:spPr>
              <a:xfrm flipH="1">
                <a:off x="5804623" y="1651888"/>
                <a:ext cx="1883752" cy="613694"/>
              </a:xfrm>
              <a:prstGeom prst="rect">
                <a:avLst/>
              </a:prstGeom>
              <a:noFill/>
            </p:spPr>
            <p:txBody>
              <a:bodyPr wrap="square" rtlCol="0">
                <a:spAutoFit/>
              </a:bodyPr>
              <a:lstStyle/>
              <a:p>
                <a:pPr marL="0" marR="0" lvl="0" indent="0" algn="l" defTabSz="914400" rtl="0" eaLnBrk="1" fontAlgn="auto" latinLnBrk="0" hangingPunct="1">
                  <a:lnSpc>
                    <a:spcPct val="150000"/>
                  </a:lnSpc>
                  <a:spcBef>
                    <a:spcPct val="0"/>
                  </a:spcBef>
                  <a:spcAft>
                    <a:spcPct val="0"/>
                  </a:spcAft>
                  <a:buClrTx/>
                  <a:buSzTx/>
                  <a:buFontTx/>
                  <a:buNone/>
                  <a:defRPr/>
                </a:pPr>
                <a:r>
                  <a:rPr kumimoji="0" lang="zh-CN" altLang="en-US" sz="1200" b="0" i="0" u="none" strike="noStrike" kern="1200" cap="none" spc="0" normalizeH="0" baseline="0" noProof="0">
                    <a:ln>
                      <a:noFill/>
                    </a:ln>
                    <a:solidFill>
                      <a:srgbClr val="000000"/>
                    </a:solidFill>
                    <a:effectLst/>
                    <a:uLnTx/>
                    <a:uFillTx/>
                    <a:latin typeface="微软雅黑" panose="020B0503020204020204" pitchFamily="34" charset="-122"/>
                    <a:ea typeface="微软雅黑" panose="020B0503020204020204" pitchFamily="34" charset="-122"/>
                    <a:sym typeface="思源黑体" panose="020B0500000000000000" pitchFamily="34" charset="-122"/>
                  </a:rPr>
                  <a:t>工作排期</a:t>
                </a:r>
                <a:endParaRPr kumimoji="0" lang="en-US" altLang="zh-CN" sz="1200" b="0" i="0" u="none" strike="noStrike" kern="1200" cap="none" spc="0" normalizeH="0" baseline="0" noProof="0">
                  <a:ln>
                    <a:noFill/>
                  </a:ln>
                  <a:solidFill>
                    <a:srgbClr val="000000"/>
                  </a:solidFill>
                  <a:effectLst/>
                  <a:uLnTx/>
                  <a:uFillTx/>
                  <a:latin typeface="微软雅黑" panose="020B0503020204020204" pitchFamily="34" charset="-122"/>
                  <a:ea typeface="微软雅黑" panose="020B0503020204020204" pitchFamily="34" charset="-122"/>
                  <a:sym typeface="思源黑体" panose="020B0500000000000000" pitchFamily="34" charset="-122"/>
                </a:endParaRPr>
              </a:p>
              <a:p>
                <a:pPr marL="0" marR="0" lvl="0" indent="0" algn="l" defTabSz="914400" rtl="0" eaLnBrk="1" fontAlgn="auto" latinLnBrk="0" hangingPunct="1">
                  <a:lnSpc>
                    <a:spcPct val="150000"/>
                  </a:lnSpc>
                  <a:spcBef>
                    <a:spcPct val="0"/>
                  </a:spcBef>
                  <a:spcAft>
                    <a:spcPct val="0"/>
                  </a:spcAft>
                  <a:buClrTx/>
                  <a:buSzTx/>
                  <a:buFontTx/>
                  <a:buNone/>
                  <a:defRPr/>
                </a:pPr>
                <a:r>
                  <a:rPr lang="zh-CN" altLang="en-US" sz="1200">
                    <a:solidFill>
                      <a:srgbClr val="000000"/>
                    </a:solidFill>
                    <a:latin typeface="微软雅黑" panose="020B0503020204020204" pitchFamily="34" charset="-122"/>
                    <a:ea typeface="微软雅黑" panose="020B0503020204020204" pitchFamily="34" charset="-122"/>
                    <a:sym typeface="思源黑体" panose="020B0500000000000000" pitchFamily="34" charset="-122"/>
                  </a:rPr>
                  <a:t>截止时间</a:t>
                </a:r>
                <a:endParaRPr kumimoji="0" lang="zh-CN" altLang="en-US" sz="1200" b="0" i="0" u="none" strike="noStrike" kern="1200" cap="none" spc="0" normalizeH="0" baseline="0" noProof="0">
                  <a:ln>
                    <a:noFill/>
                  </a:ln>
                  <a:solidFill>
                    <a:srgbClr val="000000"/>
                  </a:solidFill>
                  <a:effectLst/>
                  <a:uLnTx/>
                  <a:uFillTx/>
                  <a:latin typeface="微软雅黑" panose="020B0503020204020204" pitchFamily="34" charset="-122"/>
                  <a:ea typeface="微软雅黑" panose="020B0503020204020204" pitchFamily="34" charset="-122"/>
                  <a:sym typeface="思源黑体" panose="020B0500000000000000" pitchFamily="34" charset="-122"/>
                </a:endParaRPr>
              </a:p>
            </p:txBody>
          </p:sp>
        </p:grpSp>
        <p:grpSp>
          <p:nvGrpSpPr>
            <p:cNvPr id="45" name="组合 44"/>
            <p:cNvGrpSpPr/>
            <p:nvPr/>
          </p:nvGrpSpPr>
          <p:grpSpPr>
            <a:xfrm>
              <a:off x="802922" y="4275016"/>
              <a:ext cx="531813" cy="547688"/>
              <a:chOff x="2863850" y="1004888"/>
              <a:chExt cx="531813" cy="547688"/>
            </a:xfrm>
            <a:solidFill>
              <a:schemeClr val="bg1"/>
            </a:solidFill>
          </p:grpSpPr>
          <p:sp>
            <p:nvSpPr>
              <p:cNvPr id="46" name="Freeform 149"/>
              <p:cNvSpPr>
                <a:spLocks noEditPoints="1"/>
              </p:cNvSpPr>
              <p:nvPr/>
            </p:nvSpPr>
            <p:spPr bwMode="auto">
              <a:xfrm>
                <a:off x="2863850" y="1198563"/>
                <a:ext cx="355600" cy="354013"/>
              </a:xfrm>
              <a:custGeom>
                <a:avLst/>
                <a:gdLst>
                  <a:gd name="T0" fmla="*/ 62 w 125"/>
                  <a:gd name="T1" fmla="*/ 0 h 124"/>
                  <a:gd name="T2" fmla="*/ 0 w 125"/>
                  <a:gd name="T3" fmla="*/ 62 h 124"/>
                  <a:gd name="T4" fmla="*/ 62 w 125"/>
                  <a:gd name="T5" fmla="*/ 124 h 124"/>
                  <a:gd name="T6" fmla="*/ 125 w 125"/>
                  <a:gd name="T7" fmla="*/ 62 h 124"/>
                  <a:gd name="T8" fmla="*/ 62 w 125"/>
                  <a:gd name="T9" fmla="*/ 0 h 124"/>
                  <a:gd name="T10" fmla="*/ 65 w 125"/>
                  <a:gd name="T11" fmla="*/ 93 h 124"/>
                  <a:gd name="T12" fmla="*/ 65 w 125"/>
                  <a:gd name="T13" fmla="*/ 103 h 124"/>
                  <a:gd name="T14" fmla="*/ 59 w 125"/>
                  <a:gd name="T15" fmla="*/ 103 h 124"/>
                  <a:gd name="T16" fmla="*/ 59 w 125"/>
                  <a:gd name="T17" fmla="*/ 93 h 124"/>
                  <a:gd name="T18" fmla="*/ 44 w 125"/>
                  <a:gd name="T19" fmla="*/ 89 h 124"/>
                  <a:gd name="T20" fmla="*/ 46 w 125"/>
                  <a:gd name="T21" fmla="*/ 82 h 124"/>
                  <a:gd name="T22" fmla="*/ 61 w 125"/>
                  <a:gd name="T23" fmla="*/ 86 h 124"/>
                  <a:gd name="T24" fmla="*/ 73 w 125"/>
                  <a:gd name="T25" fmla="*/ 76 h 124"/>
                  <a:gd name="T26" fmla="*/ 61 w 125"/>
                  <a:gd name="T27" fmla="*/ 64 h 124"/>
                  <a:gd name="T28" fmla="*/ 44 w 125"/>
                  <a:gd name="T29" fmla="*/ 47 h 124"/>
                  <a:gd name="T30" fmla="*/ 60 w 125"/>
                  <a:gd name="T31" fmla="*/ 31 h 124"/>
                  <a:gd name="T32" fmla="*/ 60 w 125"/>
                  <a:gd name="T33" fmla="*/ 20 h 124"/>
                  <a:gd name="T34" fmla="*/ 66 w 125"/>
                  <a:gd name="T35" fmla="*/ 20 h 124"/>
                  <a:gd name="T36" fmla="*/ 66 w 125"/>
                  <a:gd name="T37" fmla="*/ 30 h 124"/>
                  <a:gd name="T38" fmla="*/ 79 w 125"/>
                  <a:gd name="T39" fmla="*/ 34 h 124"/>
                  <a:gd name="T40" fmla="*/ 77 w 125"/>
                  <a:gd name="T41" fmla="*/ 40 h 124"/>
                  <a:gd name="T42" fmla="*/ 64 w 125"/>
                  <a:gd name="T43" fmla="*/ 37 h 124"/>
                  <a:gd name="T44" fmla="*/ 53 w 125"/>
                  <a:gd name="T45" fmla="*/ 46 h 124"/>
                  <a:gd name="T46" fmla="*/ 66 w 125"/>
                  <a:gd name="T47" fmla="*/ 57 h 124"/>
                  <a:gd name="T48" fmla="*/ 81 w 125"/>
                  <a:gd name="T49" fmla="*/ 76 h 124"/>
                  <a:gd name="T50" fmla="*/ 65 w 125"/>
                  <a:gd name="T51" fmla="*/ 93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25" h="124">
                    <a:moveTo>
                      <a:pt x="62" y="0"/>
                    </a:moveTo>
                    <a:cubicBezTo>
                      <a:pt x="28" y="0"/>
                      <a:pt x="0" y="28"/>
                      <a:pt x="0" y="62"/>
                    </a:cubicBezTo>
                    <a:cubicBezTo>
                      <a:pt x="0" y="96"/>
                      <a:pt x="28" y="124"/>
                      <a:pt x="62" y="124"/>
                    </a:cubicBezTo>
                    <a:cubicBezTo>
                      <a:pt x="97" y="124"/>
                      <a:pt x="125" y="96"/>
                      <a:pt x="125" y="62"/>
                    </a:cubicBezTo>
                    <a:cubicBezTo>
                      <a:pt x="125" y="28"/>
                      <a:pt x="97" y="0"/>
                      <a:pt x="62" y="0"/>
                    </a:cubicBezTo>
                    <a:close/>
                    <a:moveTo>
                      <a:pt x="65" y="93"/>
                    </a:moveTo>
                    <a:cubicBezTo>
                      <a:pt x="65" y="103"/>
                      <a:pt x="65" y="103"/>
                      <a:pt x="65" y="103"/>
                    </a:cubicBezTo>
                    <a:cubicBezTo>
                      <a:pt x="59" y="103"/>
                      <a:pt x="59" y="103"/>
                      <a:pt x="59" y="103"/>
                    </a:cubicBezTo>
                    <a:cubicBezTo>
                      <a:pt x="59" y="93"/>
                      <a:pt x="59" y="93"/>
                      <a:pt x="59" y="93"/>
                    </a:cubicBezTo>
                    <a:cubicBezTo>
                      <a:pt x="53" y="93"/>
                      <a:pt x="47" y="91"/>
                      <a:pt x="44" y="89"/>
                    </a:cubicBezTo>
                    <a:cubicBezTo>
                      <a:pt x="46" y="82"/>
                      <a:pt x="46" y="82"/>
                      <a:pt x="46" y="82"/>
                    </a:cubicBezTo>
                    <a:cubicBezTo>
                      <a:pt x="50" y="84"/>
                      <a:pt x="55" y="86"/>
                      <a:pt x="61" y="86"/>
                    </a:cubicBezTo>
                    <a:cubicBezTo>
                      <a:pt x="68" y="86"/>
                      <a:pt x="73" y="82"/>
                      <a:pt x="73" y="76"/>
                    </a:cubicBezTo>
                    <a:cubicBezTo>
                      <a:pt x="73" y="71"/>
                      <a:pt x="69" y="67"/>
                      <a:pt x="61" y="64"/>
                    </a:cubicBezTo>
                    <a:cubicBezTo>
                      <a:pt x="51" y="60"/>
                      <a:pt x="44" y="56"/>
                      <a:pt x="44" y="47"/>
                    </a:cubicBezTo>
                    <a:cubicBezTo>
                      <a:pt x="44" y="38"/>
                      <a:pt x="50" y="32"/>
                      <a:pt x="60" y="31"/>
                    </a:cubicBezTo>
                    <a:cubicBezTo>
                      <a:pt x="60" y="20"/>
                      <a:pt x="60" y="20"/>
                      <a:pt x="60" y="20"/>
                    </a:cubicBezTo>
                    <a:cubicBezTo>
                      <a:pt x="66" y="20"/>
                      <a:pt x="66" y="20"/>
                      <a:pt x="66" y="20"/>
                    </a:cubicBezTo>
                    <a:cubicBezTo>
                      <a:pt x="66" y="30"/>
                      <a:pt x="66" y="30"/>
                      <a:pt x="66" y="30"/>
                    </a:cubicBezTo>
                    <a:cubicBezTo>
                      <a:pt x="72" y="30"/>
                      <a:pt x="76" y="32"/>
                      <a:pt x="79" y="34"/>
                    </a:cubicBezTo>
                    <a:cubicBezTo>
                      <a:pt x="77" y="40"/>
                      <a:pt x="77" y="40"/>
                      <a:pt x="77" y="40"/>
                    </a:cubicBezTo>
                    <a:cubicBezTo>
                      <a:pt x="74" y="39"/>
                      <a:pt x="70" y="37"/>
                      <a:pt x="64" y="37"/>
                    </a:cubicBezTo>
                    <a:cubicBezTo>
                      <a:pt x="56" y="37"/>
                      <a:pt x="53" y="42"/>
                      <a:pt x="53" y="46"/>
                    </a:cubicBezTo>
                    <a:cubicBezTo>
                      <a:pt x="53" y="51"/>
                      <a:pt x="57" y="53"/>
                      <a:pt x="66" y="57"/>
                    </a:cubicBezTo>
                    <a:cubicBezTo>
                      <a:pt x="76" y="61"/>
                      <a:pt x="81" y="67"/>
                      <a:pt x="81" y="76"/>
                    </a:cubicBezTo>
                    <a:cubicBezTo>
                      <a:pt x="81" y="84"/>
                      <a:pt x="76" y="91"/>
                      <a:pt x="65" y="9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rgbClr val="000000"/>
                  </a:solidFill>
                  <a:effectLst/>
                  <a:uLnTx/>
                  <a:uFillTx/>
                  <a:latin typeface="微软雅黑" panose="020B0503020204020204" pitchFamily="34" charset="-122"/>
                  <a:ea typeface="微软雅黑" panose="020B0503020204020204" pitchFamily="34" charset="-122"/>
                </a:endParaRPr>
              </a:p>
            </p:txBody>
          </p:sp>
          <p:sp>
            <p:nvSpPr>
              <p:cNvPr id="47" name="Oval 150"/>
              <p:cNvSpPr>
                <a:spLocks noChangeArrowheads="1"/>
              </p:cNvSpPr>
              <p:nvPr/>
            </p:nvSpPr>
            <p:spPr bwMode="auto">
              <a:xfrm>
                <a:off x="3011488" y="1004888"/>
                <a:ext cx="384175" cy="120650"/>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rgbClr val="000000"/>
                  </a:solidFill>
                  <a:effectLst/>
                  <a:uLnTx/>
                  <a:uFillTx/>
                  <a:latin typeface="微软雅黑" panose="020B0503020204020204" pitchFamily="34" charset="-122"/>
                  <a:ea typeface="微软雅黑" panose="020B0503020204020204" pitchFamily="34" charset="-122"/>
                </a:endParaRPr>
              </a:p>
            </p:txBody>
          </p:sp>
          <p:sp>
            <p:nvSpPr>
              <p:cNvPr id="48" name="Freeform 151"/>
              <p:cNvSpPr/>
              <p:nvPr/>
            </p:nvSpPr>
            <p:spPr bwMode="auto">
              <a:xfrm>
                <a:off x="3011488" y="1108076"/>
                <a:ext cx="384175" cy="79375"/>
              </a:xfrm>
              <a:custGeom>
                <a:avLst/>
                <a:gdLst>
                  <a:gd name="T0" fmla="*/ 131 w 135"/>
                  <a:gd name="T1" fmla="*/ 0 h 28"/>
                  <a:gd name="T2" fmla="*/ 130 w 135"/>
                  <a:gd name="T3" fmla="*/ 0 h 28"/>
                  <a:gd name="T4" fmla="*/ 67 w 135"/>
                  <a:gd name="T5" fmla="*/ 12 h 28"/>
                  <a:gd name="T6" fmla="*/ 4 w 135"/>
                  <a:gd name="T7" fmla="*/ 0 h 28"/>
                  <a:gd name="T8" fmla="*/ 4 w 135"/>
                  <a:gd name="T9" fmla="*/ 0 h 28"/>
                  <a:gd name="T10" fmla="*/ 3 w 135"/>
                  <a:gd name="T11" fmla="*/ 0 h 28"/>
                  <a:gd name="T12" fmla="*/ 0 w 135"/>
                  <a:gd name="T13" fmla="*/ 7 h 28"/>
                  <a:gd name="T14" fmla="*/ 67 w 135"/>
                  <a:gd name="T15" fmla="*/ 28 h 28"/>
                  <a:gd name="T16" fmla="*/ 135 w 135"/>
                  <a:gd name="T17" fmla="*/ 7 h 28"/>
                  <a:gd name="T18" fmla="*/ 132 w 135"/>
                  <a:gd name="T19" fmla="*/ 0 h 28"/>
                  <a:gd name="T20" fmla="*/ 131 w 135"/>
                  <a:gd name="T21" fmla="*/ 0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35" h="28">
                    <a:moveTo>
                      <a:pt x="131" y="0"/>
                    </a:moveTo>
                    <a:cubicBezTo>
                      <a:pt x="130" y="0"/>
                      <a:pt x="130" y="0"/>
                      <a:pt x="130" y="0"/>
                    </a:cubicBezTo>
                    <a:cubicBezTo>
                      <a:pt x="116" y="9"/>
                      <a:pt x="88" y="12"/>
                      <a:pt x="67" y="12"/>
                    </a:cubicBezTo>
                    <a:cubicBezTo>
                      <a:pt x="47" y="12"/>
                      <a:pt x="19" y="9"/>
                      <a:pt x="4" y="0"/>
                    </a:cubicBezTo>
                    <a:cubicBezTo>
                      <a:pt x="4" y="0"/>
                      <a:pt x="4" y="0"/>
                      <a:pt x="4" y="0"/>
                    </a:cubicBezTo>
                    <a:cubicBezTo>
                      <a:pt x="3" y="0"/>
                      <a:pt x="3" y="0"/>
                      <a:pt x="3" y="0"/>
                    </a:cubicBezTo>
                    <a:cubicBezTo>
                      <a:pt x="1" y="2"/>
                      <a:pt x="0" y="4"/>
                      <a:pt x="0" y="7"/>
                    </a:cubicBezTo>
                    <a:cubicBezTo>
                      <a:pt x="0" y="18"/>
                      <a:pt x="30" y="28"/>
                      <a:pt x="67" y="28"/>
                    </a:cubicBezTo>
                    <a:cubicBezTo>
                      <a:pt x="105" y="28"/>
                      <a:pt x="135" y="18"/>
                      <a:pt x="135" y="7"/>
                    </a:cubicBezTo>
                    <a:cubicBezTo>
                      <a:pt x="135" y="4"/>
                      <a:pt x="134" y="2"/>
                      <a:pt x="132" y="0"/>
                    </a:cubicBezTo>
                    <a:lnTo>
                      <a:pt x="131"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rgbClr val="000000"/>
                  </a:solidFill>
                  <a:effectLst/>
                  <a:uLnTx/>
                  <a:uFillTx/>
                  <a:latin typeface="微软雅黑" panose="020B0503020204020204" pitchFamily="34" charset="-122"/>
                  <a:ea typeface="微软雅黑" panose="020B0503020204020204" pitchFamily="34" charset="-122"/>
                </a:endParaRPr>
              </a:p>
            </p:txBody>
          </p:sp>
          <p:sp>
            <p:nvSpPr>
              <p:cNvPr id="49" name="Freeform 152"/>
              <p:cNvSpPr/>
              <p:nvPr/>
            </p:nvSpPr>
            <p:spPr bwMode="auto">
              <a:xfrm>
                <a:off x="3011488" y="1165226"/>
                <a:ext cx="38100" cy="14288"/>
              </a:xfrm>
              <a:custGeom>
                <a:avLst/>
                <a:gdLst>
                  <a:gd name="T0" fmla="*/ 13 w 13"/>
                  <a:gd name="T1" fmla="*/ 4 h 5"/>
                  <a:gd name="T2" fmla="*/ 4 w 13"/>
                  <a:gd name="T3" fmla="*/ 0 h 5"/>
                  <a:gd name="T4" fmla="*/ 4 w 13"/>
                  <a:gd name="T5" fmla="*/ 0 h 5"/>
                  <a:gd name="T6" fmla="*/ 3 w 13"/>
                  <a:gd name="T7" fmla="*/ 0 h 5"/>
                  <a:gd name="T8" fmla="*/ 0 w 13"/>
                  <a:gd name="T9" fmla="*/ 5 h 5"/>
                  <a:gd name="T10" fmla="*/ 10 w 13"/>
                  <a:gd name="T11" fmla="*/ 4 h 5"/>
                  <a:gd name="T12" fmla="*/ 13 w 13"/>
                  <a:gd name="T13" fmla="*/ 4 h 5"/>
                </a:gdLst>
                <a:ahLst/>
                <a:cxnLst>
                  <a:cxn ang="0">
                    <a:pos x="T0" y="T1"/>
                  </a:cxn>
                  <a:cxn ang="0">
                    <a:pos x="T2" y="T3"/>
                  </a:cxn>
                  <a:cxn ang="0">
                    <a:pos x="T4" y="T5"/>
                  </a:cxn>
                  <a:cxn ang="0">
                    <a:pos x="T6" y="T7"/>
                  </a:cxn>
                  <a:cxn ang="0">
                    <a:pos x="T8" y="T9"/>
                  </a:cxn>
                  <a:cxn ang="0">
                    <a:pos x="T10" y="T11"/>
                  </a:cxn>
                  <a:cxn ang="0">
                    <a:pos x="T12" y="T13"/>
                  </a:cxn>
                </a:cxnLst>
                <a:rect l="0" t="0" r="r" b="b"/>
                <a:pathLst>
                  <a:path w="13" h="5">
                    <a:moveTo>
                      <a:pt x="13" y="4"/>
                    </a:moveTo>
                    <a:cubicBezTo>
                      <a:pt x="10" y="3"/>
                      <a:pt x="7" y="2"/>
                      <a:pt x="4" y="0"/>
                    </a:cubicBezTo>
                    <a:cubicBezTo>
                      <a:pt x="4" y="0"/>
                      <a:pt x="4" y="0"/>
                      <a:pt x="4" y="0"/>
                    </a:cubicBezTo>
                    <a:cubicBezTo>
                      <a:pt x="3" y="0"/>
                      <a:pt x="3" y="0"/>
                      <a:pt x="3" y="0"/>
                    </a:cubicBezTo>
                    <a:cubicBezTo>
                      <a:pt x="2" y="2"/>
                      <a:pt x="1" y="3"/>
                      <a:pt x="0" y="5"/>
                    </a:cubicBezTo>
                    <a:cubicBezTo>
                      <a:pt x="4" y="4"/>
                      <a:pt x="7" y="4"/>
                      <a:pt x="10" y="4"/>
                    </a:cubicBezTo>
                    <a:cubicBezTo>
                      <a:pt x="11" y="4"/>
                      <a:pt x="12" y="4"/>
                      <a:pt x="13"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rgbClr val="000000"/>
                  </a:solidFill>
                  <a:effectLst/>
                  <a:uLnTx/>
                  <a:uFillTx/>
                  <a:latin typeface="微软雅黑" panose="020B0503020204020204" pitchFamily="34" charset="-122"/>
                  <a:ea typeface="微软雅黑" panose="020B0503020204020204" pitchFamily="34" charset="-122"/>
                </a:endParaRPr>
              </a:p>
            </p:txBody>
          </p:sp>
          <p:sp>
            <p:nvSpPr>
              <p:cNvPr id="50" name="Freeform 153"/>
              <p:cNvSpPr/>
              <p:nvPr/>
            </p:nvSpPr>
            <p:spPr bwMode="auto">
              <a:xfrm>
                <a:off x="3122613" y="1165226"/>
                <a:ext cx="273050" cy="79375"/>
              </a:xfrm>
              <a:custGeom>
                <a:avLst/>
                <a:gdLst>
                  <a:gd name="T0" fmla="*/ 92 w 96"/>
                  <a:gd name="T1" fmla="*/ 0 h 28"/>
                  <a:gd name="T2" fmla="*/ 91 w 96"/>
                  <a:gd name="T3" fmla="*/ 0 h 28"/>
                  <a:gd name="T4" fmla="*/ 28 w 96"/>
                  <a:gd name="T5" fmla="*/ 12 h 28"/>
                  <a:gd name="T6" fmla="*/ 0 w 96"/>
                  <a:gd name="T7" fmla="*/ 10 h 28"/>
                  <a:gd name="T8" fmla="*/ 24 w 96"/>
                  <a:gd name="T9" fmla="*/ 28 h 28"/>
                  <a:gd name="T10" fmla="*/ 28 w 96"/>
                  <a:gd name="T11" fmla="*/ 28 h 28"/>
                  <a:gd name="T12" fmla="*/ 96 w 96"/>
                  <a:gd name="T13" fmla="*/ 7 h 28"/>
                  <a:gd name="T14" fmla="*/ 93 w 96"/>
                  <a:gd name="T15" fmla="*/ 0 h 28"/>
                  <a:gd name="T16" fmla="*/ 92 w 96"/>
                  <a:gd name="T17" fmla="*/ 0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6" h="28">
                    <a:moveTo>
                      <a:pt x="92" y="0"/>
                    </a:moveTo>
                    <a:cubicBezTo>
                      <a:pt x="91" y="0"/>
                      <a:pt x="91" y="0"/>
                      <a:pt x="91" y="0"/>
                    </a:cubicBezTo>
                    <a:cubicBezTo>
                      <a:pt x="77" y="9"/>
                      <a:pt x="49" y="12"/>
                      <a:pt x="28" y="12"/>
                    </a:cubicBezTo>
                    <a:cubicBezTo>
                      <a:pt x="20" y="12"/>
                      <a:pt x="10" y="12"/>
                      <a:pt x="0" y="10"/>
                    </a:cubicBezTo>
                    <a:cubicBezTo>
                      <a:pt x="9" y="15"/>
                      <a:pt x="17" y="20"/>
                      <a:pt x="24" y="28"/>
                    </a:cubicBezTo>
                    <a:cubicBezTo>
                      <a:pt x="25" y="28"/>
                      <a:pt x="27" y="28"/>
                      <a:pt x="28" y="28"/>
                    </a:cubicBezTo>
                    <a:cubicBezTo>
                      <a:pt x="66" y="28"/>
                      <a:pt x="96" y="19"/>
                      <a:pt x="96" y="7"/>
                    </a:cubicBezTo>
                    <a:cubicBezTo>
                      <a:pt x="96" y="4"/>
                      <a:pt x="95" y="2"/>
                      <a:pt x="93" y="0"/>
                    </a:cubicBezTo>
                    <a:lnTo>
                      <a:pt x="92"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rgbClr val="000000"/>
                  </a:solidFill>
                  <a:effectLst/>
                  <a:uLnTx/>
                  <a:uFillTx/>
                  <a:latin typeface="微软雅黑" panose="020B0503020204020204" pitchFamily="34" charset="-122"/>
                  <a:ea typeface="微软雅黑" panose="020B0503020204020204" pitchFamily="34" charset="-122"/>
                </a:endParaRPr>
              </a:p>
            </p:txBody>
          </p:sp>
          <p:sp>
            <p:nvSpPr>
              <p:cNvPr id="51" name="Freeform 154"/>
              <p:cNvSpPr/>
              <p:nvPr/>
            </p:nvSpPr>
            <p:spPr bwMode="auto">
              <a:xfrm>
                <a:off x="3203575" y="1222376"/>
                <a:ext cx="192088" cy="79375"/>
              </a:xfrm>
              <a:custGeom>
                <a:avLst/>
                <a:gdLst>
                  <a:gd name="T0" fmla="*/ 64 w 68"/>
                  <a:gd name="T1" fmla="*/ 0 h 28"/>
                  <a:gd name="T2" fmla="*/ 63 w 68"/>
                  <a:gd name="T3" fmla="*/ 0 h 28"/>
                  <a:gd name="T4" fmla="*/ 0 w 68"/>
                  <a:gd name="T5" fmla="*/ 12 h 28"/>
                  <a:gd name="T6" fmla="*/ 0 w 68"/>
                  <a:gd name="T7" fmla="*/ 12 h 28"/>
                  <a:gd name="T8" fmla="*/ 8 w 68"/>
                  <a:gd name="T9" fmla="*/ 28 h 28"/>
                  <a:gd name="T10" fmla="*/ 68 w 68"/>
                  <a:gd name="T11" fmla="*/ 7 h 28"/>
                  <a:gd name="T12" fmla="*/ 65 w 68"/>
                  <a:gd name="T13" fmla="*/ 0 h 28"/>
                  <a:gd name="T14" fmla="*/ 64 w 68"/>
                  <a:gd name="T15" fmla="*/ 0 h 2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8" h="28">
                    <a:moveTo>
                      <a:pt x="64" y="0"/>
                    </a:moveTo>
                    <a:cubicBezTo>
                      <a:pt x="63" y="0"/>
                      <a:pt x="63" y="0"/>
                      <a:pt x="63" y="0"/>
                    </a:cubicBezTo>
                    <a:cubicBezTo>
                      <a:pt x="49" y="9"/>
                      <a:pt x="21" y="12"/>
                      <a:pt x="0" y="12"/>
                    </a:cubicBezTo>
                    <a:cubicBezTo>
                      <a:pt x="0" y="12"/>
                      <a:pt x="0" y="12"/>
                      <a:pt x="0" y="12"/>
                    </a:cubicBezTo>
                    <a:cubicBezTo>
                      <a:pt x="3" y="17"/>
                      <a:pt x="6" y="22"/>
                      <a:pt x="8" y="28"/>
                    </a:cubicBezTo>
                    <a:cubicBezTo>
                      <a:pt x="42" y="27"/>
                      <a:pt x="68" y="18"/>
                      <a:pt x="68" y="7"/>
                    </a:cubicBezTo>
                    <a:cubicBezTo>
                      <a:pt x="68" y="5"/>
                      <a:pt x="67" y="2"/>
                      <a:pt x="65" y="0"/>
                    </a:cubicBezTo>
                    <a:lnTo>
                      <a:pt x="64"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rgbClr val="000000"/>
                  </a:solidFill>
                  <a:effectLst/>
                  <a:uLnTx/>
                  <a:uFillTx/>
                  <a:latin typeface="微软雅黑" panose="020B0503020204020204" pitchFamily="34" charset="-122"/>
                  <a:ea typeface="微软雅黑" panose="020B0503020204020204" pitchFamily="34" charset="-122"/>
                </a:endParaRPr>
              </a:p>
            </p:txBody>
          </p:sp>
          <p:sp>
            <p:nvSpPr>
              <p:cNvPr id="52" name="Freeform 155"/>
              <p:cNvSpPr/>
              <p:nvPr/>
            </p:nvSpPr>
            <p:spPr bwMode="auto">
              <a:xfrm>
                <a:off x="3230563" y="1279526"/>
                <a:ext cx="165100" cy="79375"/>
              </a:xfrm>
              <a:custGeom>
                <a:avLst/>
                <a:gdLst>
                  <a:gd name="T0" fmla="*/ 54 w 58"/>
                  <a:gd name="T1" fmla="*/ 0 h 28"/>
                  <a:gd name="T2" fmla="*/ 53 w 58"/>
                  <a:gd name="T3" fmla="*/ 0 h 28"/>
                  <a:gd name="T4" fmla="*/ 0 w 58"/>
                  <a:gd name="T5" fmla="*/ 12 h 28"/>
                  <a:gd name="T6" fmla="*/ 3 w 58"/>
                  <a:gd name="T7" fmla="*/ 28 h 28"/>
                  <a:gd name="T8" fmla="*/ 58 w 58"/>
                  <a:gd name="T9" fmla="*/ 7 h 28"/>
                  <a:gd name="T10" fmla="*/ 55 w 58"/>
                  <a:gd name="T11" fmla="*/ 0 h 28"/>
                  <a:gd name="T12" fmla="*/ 54 w 58"/>
                  <a:gd name="T13" fmla="*/ 0 h 28"/>
                </a:gdLst>
                <a:ahLst/>
                <a:cxnLst>
                  <a:cxn ang="0">
                    <a:pos x="T0" y="T1"/>
                  </a:cxn>
                  <a:cxn ang="0">
                    <a:pos x="T2" y="T3"/>
                  </a:cxn>
                  <a:cxn ang="0">
                    <a:pos x="T4" y="T5"/>
                  </a:cxn>
                  <a:cxn ang="0">
                    <a:pos x="T6" y="T7"/>
                  </a:cxn>
                  <a:cxn ang="0">
                    <a:pos x="T8" y="T9"/>
                  </a:cxn>
                  <a:cxn ang="0">
                    <a:pos x="T10" y="T11"/>
                  </a:cxn>
                  <a:cxn ang="0">
                    <a:pos x="T12" y="T13"/>
                  </a:cxn>
                </a:cxnLst>
                <a:rect l="0" t="0" r="r" b="b"/>
                <a:pathLst>
                  <a:path w="57" h="28">
                    <a:moveTo>
                      <a:pt x="54" y="0"/>
                    </a:moveTo>
                    <a:cubicBezTo>
                      <a:pt x="53" y="0"/>
                      <a:pt x="53" y="0"/>
                      <a:pt x="53" y="0"/>
                    </a:cubicBezTo>
                    <a:cubicBezTo>
                      <a:pt x="41" y="8"/>
                      <a:pt x="19" y="11"/>
                      <a:pt x="0" y="12"/>
                    </a:cubicBezTo>
                    <a:cubicBezTo>
                      <a:pt x="2" y="17"/>
                      <a:pt x="3" y="22"/>
                      <a:pt x="3" y="28"/>
                    </a:cubicBezTo>
                    <a:cubicBezTo>
                      <a:pt x="35" y="26"/>
                      <a:pt x="58" y="17"/>
                      <a:pt x="58" y="7"/>
                    </a:cubicBezTo>
                    <a:cubicBezTo>
                      <a:pt x="58" y="5"/>
                      <a:pt x="57" y="2"/>
                      <a:pt x="55" y="0"/>
                    </a:cubicBezTo>
                    <a:lnTo>
                      <a:pt x="54"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rgbClr val="000000"/>
                  </a:solidFill>
                  <a:effectLst/>
                  <a:uLnTx/>
                  <a:uFillTx/>
                  <a:latin typeface="微软雅黑" panose="020B0503020204020204" pitchFamily="34" charset="-122"/>
                  <a:ea typeface="微软雅黑" panose="020B0503020204020204" pitchFamily="34" charset="-122"/>
                </a:endParaRPr>
              </a:p>
            </p:txBody>
          </p:sp>
          <p:sp>
            <p:nvSpPr>
              <p:cNvPr id="53" name="Freeform 156"/>
              <p:cNvSpPr/>
              <p:nvPr/>
            </p:nvSpPr>
            <p:spPr bwMode="auto">
              <a:xfrm>
                <a:off x="3236913" y="1336676"/>
                <a:ext cx="158750" cy="79375"/>
              </a:xfrm>
              <a:custGeom>
                <a:avLst/>
                <a:gdLst>
                  <a:gd name="T0" fmla="*/ 52 w 56"/>
                  <a:gd name="T1" fmla="*/ 0 h 28"/>
                  <a:gd name="T2" fmla="*/ 51 w 56"/>
                  <a:gd name="T3" fmla="*/ 0 h 28"/>
                  <a:gd name="T4" fmla="*/ 1 w 56"/>
                  <a:gd name="T5" fmla="*/ 12 h 28"/>
                  <a:gd name="T6" fmla="*/ 1 w 56"/>
                  <a:gd name="T7" fmla="*/ 14 h 28"/>
                  <a:gd name="T8" fmla="*/ 0 w 56"/>
                  <a:gd name="T9" fmla="*/ 28 h 28"/>
                  <a:gd name="T10" fmla="*/ 56 w 56"/>
                  <a:gd name="T11" fmla="*/ 7 h 28"/>
                  <a:gd name="T12" fmla="*/ 53 w 56"/>
                  <a:gd name="T13" fmla="*/ 0 h 28"/>
                  <a:gd name="T14" fmla="*/ 52 w 56"/>
                  <a:gd name="T15" fmla="*/ 0 h 2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6" h="28">
                    <a:moveTo>
                      <a:pt x="52" y="0"/>
                    </a:moveTo>
                    <a:cubicBezTo>
                      <a:pt x="51" y="0"/>
                      <a:pt x="51" y="0"/>
                      <a:pt x="51" y="0"/>
                    </a:cubicBezTo>
                    <a:cubicBezTo>
                      <a:pt x="40" y="8"/>
                      <a:pt x="20" y="11"/>
                      <a:pt x="1" y="12"/>
                    </a:cubicBezTo>
                    <a:cubicBezTo>
                      <a:pt x="1" y="13"/>
                      <a:pt x="1" y="13"/>
                      <a:pt x="1" y="14"/>
                    </a:cubicBezTo>
                    <a:cubicBezTo>
                      <a:pt x="1" y="19"/>
                      <a:pt x="1" y="23"/>
                      <a:pt x="0" y="28"/>
                    </a:cubicBezTo>
                    <a:cubicBezTo>
                      <a:pt x="32" y="26"/>
                      <a:pt x="56" y="18"/>
                      <a:pt x="56" y="7"/>
                    </a:cubicBezTo>
                    <a:cubicBezTo>
                      <a:pt x="56" y="5"/>
                      <a:pt x="55" y="2"/>
                      <a:pt x="53" y="0"/>
                    </a:cubicBezTo>
                    <a:lnTo>
                      <a:pt x="52"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rgbClr val="000000"/>
                  </a:solidFill>
                  <a:effectLst/>
                  <a:uLnTx/>
                  <a:uFillTx/>
                  <a:latin typeface="微软雅黑" panose="020B0503020204020204" pitchFamily="34" charset="-122"/>
                  <a:ea typeface="微软雅黑" panose="020B0503020204020204" pitchFamily="34" charset="-122"/>
                </a:endParaRPr>
              </a:p>
            </p:txBody>
          </p:sp>
        </p:grpSp>
        <p:sp>
          <p:nvSpPr>
            <p:cNvPr id="54" name="Freeform 11"/>
            <p:cNvSpPr>
              <a:spLocks noEditPoints="1"/>
            </p:cNvSpPr>
            <p:nvPr>
              <p:custDataLst>
                <p:tags r:id="rId2"/>
              </p:custDataLst>
            </p:nvPr>
          </p:nvSpPr>
          <p:spPr bwMode="auto">
            <a:xfrm>
              <a:off x="3954072" y="1544558"/>
              <a:ext cx="527885" cy="449551"/>
            </a:xfrm>
            <a:custGeom>
              <a:avLst/>
              <a:gdLst>
                <a:gd name="T0" fmla="*/ 2147483646 w 155"/>
                <a:gd name="T1" fmla="*/ 2147483646 h 139"/>
                <a:gd name="T2" fmla="*/ 2147483646 w 155"/>
                <a:gd name="T3" fmla="*/ 2147483646 h 139"/>
                <a:gd name="T4" fmla="*/ 2147483646 w 155"/>
                <a:gd name="T5" fmla="*/ 2147483646 h 139"/>
                <a:gd name="T6" fmla="*/ 2147483646 w 155"/>
                <a:gd name="T7" fmla="*/ 2147483646 h 139"/>
                <a:gd name="T8" fmla="*/ 2147483646 w 155"/>
                <a:gd name="T9" fmla="*/ 2147483646 h 139"/>
                <a:gd name="T10" fmla="*/ 2147483646 w 155"/>
                <a:gd name="T11" fmla="*/ 2147483646 h 139"/>
                <a:gd name="T12" fmla="*/ 2147483646 w 155"/>
                <a:gd name="T13" fmla="*/ 2147483646 h 139"/>
                <a:gd name="T14" fmla="*/ 2147483646 w 155"/>
                <a:gd name="T15" fmla="*/ 2147483646 h 139"/>
                <a:gd name="T16" fmla="*/ 2147483646 w 155"/>
                <a:gd name="T17" fmla="*/ 2147483646 h 139"/>
                <a:gd name="T18" fmla="*/ 2147483646 w 155"/>
                <a:gd name="T19" fmla="*/ 2147483646 h 139"/>
                <a:gd name="T20" fmla="*/ 2147483646 w 155"/>
                <a:gd name="T21" fmla="*/ 2147483646 h 139"/>
                <a:gd name="T22" fmla="*/ 2147483646 w 155"/>
                <a:gd name="T23" fmla="*/ 2147483646 h 139"/>
                <a:gd name="T24" fmla="*/ 2147483646 w 155"/>
                <a:gd name="T25" fmla="*/ 2147483646 h 139"/>
                <a:gd name="T26" fmla="*/ 2147483646 w 155"/>
                <a:gd name="T27" fmla="*/ 2147483646 h 139"/>
                <a:gd name="T28" fmla="*/ 2147483646 w 155"/>
                <a:gd name="T29" fmla="*/ 2147483646 h 139"/>
                <a:gd name="T30" fmla="*/ 2147483646 w 155"/>
                <a:gd name="T31" fmla="*/ 2147483646 h 139"/>
                <a:gd name="T32" fmla="*/ 2147483646 w 155"/>
                <a:gd name="T33" fmla="*/ 2147483646 h 139"/>
                <a:gd name="T34" fmla="*/ 2147483646 w 155"/>
                <a:gd name="T35" fmla="*/ 2147483646 h 139"/>
                <a:gd name="T36" fmla="*/ 2147483646 w 155"/>
                <a:gd name="T37" fmla="*/ 2147483646 h 139"/>
                <a:gd name="T38" fmla="*/ 2147483646 w 155"/>
                <a:gd name="T39" fmla="*/ 2147483646 h 139"/>
                <a:gd name="T40" fmla="*/ 2147483646 w 155"/>
                <a:gd name="T41" fmla="*/ 2147483646 h 139"/>
                <a:gd name="T42" fmla="*/ 2147483646 w 155"/>
                <a:gd name="T43" fmla="*/ 2147483646 h 139"/>
                <a:gd name="T44" fmla="*/ 2147483646 w 155"/>
                <a:gd name="T45" fmla="*/ 2147483646 h 139"/>
                <a:gd name="T46" fmla="*/ 2147483646 w 155"/>
                <a:gd name="T47" fmla="*/ 2147483646 h 139"/>
                <a:gd name="T48" fmla="*/ 2147483646 w 155"/>
                <a:gd name="T49" fmla="*/ 2147483646 h 139"/>
                <a:gd name="T50" fmla="*/ 2147483646 w 155"/>
                <a:gd name="T51" fmla="*/ 2147483646 h 139"/>
                <a:gd name="T52" fmla="*/ 2147483646 w 155"/>
                <a:gd name="T53" fmla="*/ 2147483646 h 139"/>
                <a:gd name="T54" fmla="*/ 2147483646 w 155"/>
                <a:gd name="T55" fmla="*/ 2147483646 h 139"/>
                <a:gd name="T56" fmla="*/ 2147483646 w 155"/>
                <a:gd name="T57" fmla="*/ 2147483646 h 139"/>
                <a:gd name="T58" fmla="*/ 2147483646 w 155"/>
                <a:gd name="T59" fmla="*/ 2147483646 h 139"/>
                <a:gd name="T60" fmla="*/ 2147483646 w 155"/>
                <a:gd name="T61" fmla="*/ 2147483646 h 139"/>
                <a:gd name="T62" fmla="*/ 2147483646 w 155"/>
                <a:gd name="T63" fmla="*/ 2147483646 h 139"/>
                <a:gd name="T64" fmla="*/ 2147483646 w 155"/>
                <a:gd name="T65" fmla="*/ 2147483646 h 139"/>
                <a:gd name="T66" fmla="*/ 2147483646 w 155"/>
                <a:gd name="T67" fmla="*/ 2147483646 h 139"/>
                <a:gd name="T68" fmla="*/ 2147483646 w 155"/>
                <a:gd name="T69" fmla="*/ 2147483646 h 139"/>
                <a:gd name="T70" fmla="*/ 2147483646 w 155"/>
                <a:gd name="T71" fmla="*/ 2147483646 h 139"/>
                <a:gd name="T72" fmla="*/ 2147483646 w 155"/>
                <a:gd name="T73" fmla="*/ 2147483646 h 139"/>
                <a:gd name="T74" fmla="*/ 2147483646 w 155"/>
                <a:gd name="T75" fmla="*/ 2147483646 h 139"/>
                <a:gd name="T76" fmla="*/ 2147483646 w 155"/>
                <a:gd name="T77" fmla="*/ 2147483646 h 139"/>
                <a:gd name="T78" fmla="*/ 2147483646 w 155"/>
                <a:gd name="T79" fmla="*/ 2147483646 h 139"/>
                <a:gd name="T80" fmla="*/ 2147483646 w 155"/>
                <a:gd name="T81" fmla="*/ 2147483646 h 139"/>
                <a:gd name="T82" fmla="*/ 2147483646 w 155"/>
                <a:gd name="T83" fmla="*/ 2147483646 h 139"/>
                <a:gd name="T84" fmla="*/ 2147483646 w 155"/>
                <a:gd name="T85" fmla="*/ 2147483646 h 139"/>
                <a:gd name="T86" fmla="*/ 2147483646 w 155"/>
                <a:gd name="T87" fmla="*/ 2147483646 h 139"/>
                <a:gd name="T88" fmla="*/ 2147483646 w 155"/>
                <a:gd name="T89" fmla="*/ 2147483646 h 139"/>
                <a:gd name="T90" fmla="*/ 2147483646 w 155"/>
                <a:gd name="T91" fmla="*/ 2147483646 h 139"/>
                <a:gd name="T92" fmla="*/ 0 w 155"/>
                <a:gd name="T93" fmla="*/ 2147483646 h 139"/>
                <a:gd name="T94" fmla="*/ 2147483646 w 155"/>
                <a:gd name="T95" fmla="*/ 2147483646 h 139"/>
                <a:gd name="T96" fmla="*/ 2147483646 w 155"/>
                <a:gd name="T97" fmla="*/ 2147483646 h 139"/>
                <a:gd name="T98" fmla="*/ 2147483646 w 155"/>
                <a:gd name="T99" fmla="*/ 2147483646 h 139"/>
                <a:gd name="T100" fmla="*/ 2147483646 w 155"/>
                <a:gd name="T101" fmla="*/ 2147483646 h 139"/>
                <a:gd name="T102" fmla="*/ 2147483646 w 155"/>
                <a:gd name="T103" fmla="*/ 2147483646 h 139"/>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0" t="0" r="r" b="b"/>
              <a:pathLst>
                <a:path w="155" h="139">
                  <a:moveTo>
                    <a:pt x="33" y="63"/>
                  </a:moveTo>
                  <a:cubicBezTo>
                    <a:pt x="28" y="63"/>
                    <a:pt x="25" y="67"/>
                    <a:pt x="25" y="72"/>
                  </a:cubicBezTo>
                  <a:cubicBezTo>
                    <a:pt x="25" y="107"/>
                    <a:pt x="25" y="107"/>
                    <a:pt x="25" y="107"/>
                  </a:cubicBezTo>
                  <a:cubicBezTo>
                    <a:pt x="25" y="112"/>
                    <a:pt x="28" y="116"/>
                    <a:pt x="33" y="116"/>
                  </a:cubicBezTo>
                  <a:cubicBezTo>
                    <a:pt x="42" y="116"/>
                    <a:pt x="42" y="116"/>
                    <a:pt x="42" y="116"/>
                  </a:cubicBezTo>
                  <a:cubicBezTo>
                    <a:pt x="47" y="116"/>
                    <a:pt x="50" y="112"/>
                    <a:pt x="50" y="107"/>
                  </a:cubicBezTo>
                  <a:cubicBezTo>
                    <a:pt x="50" y="72"/>
                    <a:pt x="50" y="72"/>
                    <a:pt x="50" y="72"/>
                  </a:cubicBezTo>
                  <a:cubicBezTo>
                    <a:pt x="50" y="67"/>
                    <a:pt x="47" y="63"/>
                    <a:pt x="42" y="63"/>
                  </a:cubicBezTo>
                  <a:lnTo>
                    <a:pt x="33" y="63"/>
                  </a:lnTo>
                  <a:close/>
                  <a:moveTo>
                    <a:pt x="44" y="72"/>
                  </a:moveTo>
                  <a:cubicBezTo>
                    <a:pt x="44" y="107"/>
                    <a:pt x="44" y="107"/>
                    <a:pt x="44" y="107"/>
                  </a:cubicBezTo>
                  <a:cubicBezTo>
                    <a:pt x="44" y="108"/>
                    <a:pt x="43" y="109"/>
                    <a:pt x="42" y="109"/>
                  </a:cubicBezTo>
                  <a:cubicBezTo>
                    <a:pt x="33" y="109"/>
                    <a:pt x="33" y="109"/>
                    <a:pt x="33" y="109"/>
                  </a:cubicBezTo>
                  <a:cubicBezTo>
                    <a:pt x="32" y="109"/>
                    <a:pt x="31" y="108"/>
                    <a:pt x="31" y="107"/>
                  </a:cubicBezTo>
                  <a:cubicBezTo>
                    <a:pt x="31" y="72"/>
                    <a:pt x="31" y="72"/>
                    <a:pt x="31" y="72"/>
                  </a:cubicBezTo>
                  <a:cubicBezTo>
                    <a:pt x="31" y="71"/>
                    <a:pt x="32" y="70"/>
                    <a:pt x="33" y="70"/>
                  </a:cubicBezTo>
                  <a:cubicBezTo>
                    <a:pt x="42" y="70"/>
                    <a:pt x="42" y="70"/>
                    <a:pt x="42" y="70"/>
                  </a:cubicBezTo>
                  <a:cubicBezTo>
                    <a:pt x="43" y="70"/>
                    <a:pt x="44" y="71"/>
                    <a:pt x="44" y="72"/>
                  </a:cubicBezTo>
                  <a:close/>
                  <a:moveTo>
                    <a:pt x="65" y="50"/>
                  </a:moveTo>
                  <a:cubicBezTo>
                    <a:pt x="60" y="50"/>
                    <a:pt x="56" y="54"/>
                    <a:pt x="56" y="59"/>
                  </a:cubicBezTo>
                  <a:cubicBezTo>
                    <a:pt x="56" y="107"/>
                    <a:pt x="56" y="107"/>
                    <a:pt x="56" y="107"/>
                  </a:cubicBezTo>
                  <a:cubicBezTo>
                    <a:pt x="56" y="112"/>
                    <a:pt x="60" y="116"/>
                    <a:pt x="65" y="116"/>
                  </a:cubicBezTo>
                  <a:cubicBezTo>
                    <a:pt x="73" y="116"/>
                    <a:pt x="73" y="116"/>
                    <a:pt x="73" y="116"/>
                  </a:cubicBezTo>
                  <a:cubicBezTo>
                    <a:pt x="78" y="116"/>
                    <a:pt x="82" y="112"/>
                    <a:pt x="82" y="107"/>
                  </a:cubicBezTo>
                  <a:cubicBezTo>
                    <a:pt x="82" y="59"/>
                    <a:pt x="82" y="59"/>
                    <a:pt x="82" y="59"/>
                  </a:cubicBezTo>
                  <a:cubicBezTo>
                    <a:pt x="82" y="54"/>
                    <a:pt x="78" y="50"/>
                    <a:pt x="73" y="50"/>
                  </a:cubicBezTo>
                  <a:lnTo>
                    <a:pt x="65" y="50"/>
                  </a:lnTo>
                  <a:close/>
                  <a:moveTo>
                    <a:pt x="75" y="59"/>
                  </a:moveTo>
                  <a:cubicBezTo>
                    <a:pt x="75" y="107"/>
                    <a:pt x="75" y="107"/>
                    <a:pt x="75" y="107"/>
                  </a:cubicBezTo>
                  <a:cubicBezTo>
                    <a:pt x="75" y="108"/>
                    <a:pt x="74" y="109"/>
                    <a:pt x="73" y="109"/>
                  </a:cubicBezTo>
                  <a:cubicBezTo>
                    <a:pt x="65" y="109"/>
                    <a:pt x="65" y="109"/>
                    <a:pt x="65" y="109"/>
                  </a:cubicBezTo>
                  <a:cubicBezTo>
                    <a:pt x="64" y="109"/>
                    <a:pt x="63" y="108"/>
                    <a:pt x="63" y="107"/>
                  </a:cubicBezTo>
                  <a:cubicBezTo>
                    <a:pt x="63" y="59"/>
                    <a:pt x="63" y="59"/>
                    <a:pt x="63" y="59"/>
                  </a:cubicBezTo>
                  <a:cubicBezTo>
                    <a:pt x="63" y="58"/>
                    <a:pt x="64" y="57"/>
                    <a:pt x="65" y="57"/>
                  </a:cubicBezTo>
                  <a:cubicBezTo>
                    <a:pt x="73" y="57"/>
                    <a:pt x="73" y="57"/>
                    <a:pt x="73" y="57"/>
                  </a:cubicBezTo>
                  <a:cubicBezTo>
                    <a:pt x="74" y="57"/>
                    <a:pt x="75" y="58"/>
                    <a:pt x="75" y="59"/>
                  </a:cubicBezTo>
                  <a:close/>
                  <a:moveTo>
                    <a:pt x="96" y="40"/>
                  </a:moveTo>
                  <a:cubicBezTo>
                    <a:pt x="92" y="40"/>
                    <a:pt x="88" y="43"/>
                    <a:pt x="88" y="48"/>
                  </a:cubicBezTo>
                  <a:cubicBezTo>
                    <a:pt x="88" y="107"/>
                    <a:pt x="88" y="107"/>
                    <a:pt x="88" y="107"/>
                  </a:cubicBezTo>
                  <a:cubicBezTo>
                    <a:pt x="88" y="112"/>
                    <a:pt x="92" y="116"/>
                    <a:pt x="96" y="116"/>
                  </a:cubicBezTo>
                  <a:cubicBezTo>
                    <a:pt x="105" y="116"/>
                    <a:pt x="105" y="116"/>
                    <a:pt x="105" y="116"/>
                  </a:cubicBezTo>
                  <a:cubicBezTo>
                    <a:pt x="110" y="116"/>
                    <a:pt x="113" y="112"/>
                    <a:pt x="113" y="107"/>
                  </a:cubicBezTo>
                  <a:cubicBezTo>
                    <a:pt x="113" y="48"/>
                    <a:pt x="113" y="48"/>
                    <a:pt x="113" y="48"/>
                  </a:cubicBezTo>
                  <a:cubicBezTo>
                    <a:pt x="113" y="43"/>
                    <a:pt x="110" y="40"/>
                    <a:pt x="105" y="40"/>
                  </a:cubicBezTo>
                  <a:lnTo>
                    <a:pt x="96" y="40"/>
                  </a:lnTo>
                  <a:close/>
                  <a:moveTo>
                    <a:pt x="107" y="48"/>
                  </a:moveTo>
                  <a:cubicBezTo>
                    <a:pt x="107" y="107"/>
                    <a:pt x="107" y="107"/>
                    <a:pt x="107" y="107"/>
                  </a:cubicBezTo>
                  <a:cubicBezTo>
                    <a:pt x="107" y="108"/>
                    <a:pt x="106" y="109"/>
                    <a:pt x="105" y="109"/>
                  </a:cubicBezTo>
                  <a:cubicBezTo>
                    <a:pt x="96" y="109"/>
                    <a:pt x="96" y="109"/>
                    <a:pt x="96" y="109"/>
                  </a:cubicBezTo>
                  <a:cubicBezTo>
                    <a:pt x="95" y="109"/>
                    <a:pt x="94" y="108"/>
                    <a:pt x="94" y="107"/>
                  </a:cubicBezTo>
                  <a:cubicBezTo>
                    <a:pt x="94" y="48"/>
                    <a:pt x="94" y="48"/>
                    <a:pt x="94" y="48"/>
                  </a:cubicBezTo>
                  <a:cubicBezTo>
                    <a:pt x="94" y="47"/>
                    <a:pt x="95" y="46"/>
                    <a:pt x="96" y="46"/>
                  </a:cubicBezTo>
                  <a:cubicBezTo>
                    <a:pt x="105" y="46"/>
                    <a:pt x="105" y="46"/>
                    <a:pt x="105" y="46"/>
                  </a:cubicBezTo>
                  <a:cubicBezTo>
                    <a:pt x="106" y="46"/>
                    <a:pt x="107" y="47"/>
                    <a:pt x="107" y="48"/>
                  </a:cubicBezTo>
                  <a:close/>
                  <a:moveTo>
                    <a:pt x="119" y="37"/>
                  </a:moveTo>
                  <a:cubicBezTo>
                    <a:pt x="119" y="107"/>
                    <a:pt x="119" y="107"/>
                    <a:pt x="119" y="107"/>
                  </a:cubicBezTo>
                  <a:cubicBezTo>
                    <a:pt x="119" y="112"/>
                    <a:pt x="123" y="116"/>
                    <a:pt x="128" y="116"/>
                  </a:cubicBezTo>
                  <a:cubicBezTo>
                    <a:pt x="137" y="116"/>
                    <a:pt x="137" y="116"/>
                    <a:pt x="137" y="116"/>
                  </a:cubicBezTo>
                  <a:cubicBezTo>
                    <a:pt x="141" y="116"/>
                    <a:pt x="145" y="112"/>
                    <a:pt x="145" y="107"/>
                  </a:cubicBezTo>
                  <a:cubicBezTo>
                    <a:pt x="145" y="37"/>
                    <a:pt x="145" y="37"/>
                    <a:pt x="145" y="37"/>
                  </a:cubicBezTo>
                  <a:cubicBezTo>
                    <a:pt x="145" y="32"/>
                    <a:pt x="141" y="28"/>
                    <a:pt x="137" y="28"/>
                  </a:cubicBezTo>
                  <a:cubicBezTo>
                    <a:pt x="128" y="28"/>
                    <a:pt x="128" y="28"/>
                    <a:pt x="128" y="28"/>
                  </a:cubicBezTo>
                  <a:cubicBezTo>
                    <a:pt x="123" y="28"/>
                    <a:pt x="119" y="32"/>
                    <a:pt x="119" y="37"/>
                  </a:cubicBezTo>
                  <a:close/>
                  <a:moveTo>
                    <a:pt x="138" y="37"/>
                  </a:moveTo>
                  <a:cubicBezTo>
                    <a:pt x="138" y="107"/>
                    <a:pt x="138" y="107"/>
                    <a:pt x="138" y="107"/>
                  </a:cubicBezTo>
                  <a:cubicBezTo>
                    <a:pt x="138" y="108"/>
                    <a:pt x="138" y="109"/>
                    <a:pt x="137" y="109"/>
                  </a:cubicBezTo>
                  <a:cubicBezTo>
                    <a:pt x="128" y="109"/>
                    <a:pt x="128" y="109"/>
                    <a:pt x="128" y="109"/>
                  </a:cubicBezTo>
                  <a:cubicBezTo>
                    <a:pt x="127" y="109"/>
                    <a:pt x="126" y="108"/>
                    <a:pt x="126" y="107"/>
                  </a:cubicBezTo>
                  <a:cubicBezTo>
                    <a:pt x="126" y="37"/>
                    <a:pt x="126" y="37"/>
                    <a:pt x="126" y="37"/>
                  </a:cubicBezTo>
                  <a:cubicBezTo>
                    <a:pt x="126" y="36"/>
                    <a:pt x="127" y="35"/>
                    <a:pt x="128" y="35"/>
                  </a:cubicBezTo>
                  <a:cubicBezTo>
                    <a:pt x="137" y="35"/>
                    <a:pt x="137" y="35"/>
                    <a:pt x="137" y="35"/>
                  </a:cubicBezTo>
                  <a:cubicBezTo>
                    <a:pt x="138" y="35"/>
                    <a:pt x="138" y="36"/>
                    <a:pt x="138" y="37"/>
                  </a:cubicBezTo>
                  <a:close/>
                  <a:moveTo>
                    <a:pt x="80" y="27"/>
                  </a:moveTo>
                  <a:cubicBezTo>
                    <a:pt x="100" y="20"/>
                    <a:pt x="121" y="7"/>
                    <a:pt x="121" y="7"/>
                  </a:cubicBezTo>
                  <a:cubicBezTo>
                    <a:pt x="117" y="0"/>
                    <a:pt x="117" y="0"/>
                    <a:pt x="117" y="0"/>
                  </a:cubicBezTo>
                  <a:cubicBezTo>
                    <a:pt x="124" y="3"/>
                    <a:pt x="124" y="3"/>
                    <a:pt x="124" y="3"/>
                  </a:cubicBezTo>
                  <a:cubicBezTo>
                    <a:pt x="132" y="6"/>
                    <a:pt x="132" y="6"/>
                    <a:pt x="132" y="6"/>
                  </a:cubicBezTo>
                  <a:cubicBezTo>
                    <a:pt x="130" y="13"/>
                    <a:pt x="130" y="13"/>
                    <a:pt x="130" y="13"/>
                  </a:cubicBezTo>
                  <a:cubicBezTo>
                    <a:pt x="128" y="21"/>
                    <a:pt x="128" y="21"/>
                    <a:pt x="128" y="21"/>
                  </a:cubicBezTo>
                  <a:cubicBezTo>
                    <a:pt x="124" y="13"/>
                    <a:pt x="124" y="13"/>
                    <a:pt x="124" y="13"/>
                  </a:cubicBezTo>
                  <a:cubicBezTo>
                    <a:pt x="121" y="15"/>
                    <a:pt x="102" y="26"/>
                    <a:pt x="82" y="34"/>
                  </a:cubicBezTo>
                  <a:cubicBezTo>
                    <a:pt x="59" y="43"/>
                    <a:pt x="30" y="49"/>
                    <a:pt x="30" y="49"/>
                  </a:cubicBezTo>
                  <a:cubicBezTo>
                    <a:pt x="29" y="49"/>
                    <a:pt x="29" y="49"/>
                    <a:pt x="29" y="49"/>
                  </a:cubicBezTo>
                  <a:cubicBezTo>
                    <a:pt x="27" y="49"/>
                    <a:pt x="26" y="48"/>
                    <a:pt x="26" y="46"/>
                  </a:cubicBezTo>
                  <a:cubicBezTo>
                    <a:pt x="25" y="44"/>
                    <a:pt x="26" y="42"/>
                    <a:pt x="28" y="42"/>
                  </a:cubicBezTo>
                  <a:cubicBezTo>
                    <a:pt x="28" y="42"/>
                    <a:pt x="57" y="36"/>
                    <a:pt x="80" y="27"/>
                  </a:cubicBezTo>
                  <a:close/>
                  <a:moveTo>
                    <a:pt x="155" y="128"/>
                  </a:moveTo>
                  <a:cubicBezTo>
                    <a:pt x="150" y="133"/>
                    <a:pt x="150" y="133"/>
                    <a:pt x="150" y="133"/>
                  </a:cubicBezTo>
                  <a:cubicBezTo>
                    <a:pt x="145" y="139"/>
                    <a:pt x="145" y="139"/>
                    <a:pt x="145" y="139"/>
                  </a:cubicBezTo>
                  <a:cubicBezTo>
                    <a:pt x="145" y="131"/>
                    <a:pt x="145" y="131"/>
                    <a:pt x="145" y="131"/>
                  </a:cubicBezTo>
                  <a:cubicBezTo>
                    <a:pt x="13" y="131"/>
                    <a:pt x="13" y="131"/>
                    <a:pt x="13" y="131"/>
                  </a:cubicBezTo>
                  <a:cubicBezTo>
                    <a:pt x="11" y="131"/>
                    <a:pt x="9" y="130"/>
                    <a:pt x="9" y="128"/>
                  </a:cubicBezTo>
                  <a:cubicBezTo>
                    <a:pt x="9" y="22"/>
                    <a:pt x="9" y="22"/>
                    <a:pt x="9" y="22"/>
                  </a:cubicBezTo>
                  <a:cubicBezTo>
                    <a:pt x="0" y="22"/>
                    <a:pt x="0" y="22"/>
                    <a:pt x="0" y="22"/>
                  </a:cubicBezTo>
                  <a:cubicBezTo>
                    <a:pt x="6" y="16"/>
                    <a:pt x="6" y="16"/>
                    <a:pt x="6" y="16"/>
                  </a:cubicBezTo>
                  <a:cubicBezTo>
                    <a:pt x="13" y="10"/>
                    <a:pt x="13" y="10"/>
                    <a:pt x="13" y="10"/>
                  </a:cubicBezTo>
                  <a:cubicBezTo>
                    <a:pt x="19" y="16"/>
                    <a:pt x="19" y="16"/>
                    <a:pt x="19" y="16"/>
                  </a:cubicBezTo>
                  <a:cubicBezTo>
                    <a:pt x="26" y="22"/>
                    <a:pt x="26" y="22"/>
                    <a:pt x="26" y="22"/>
                  </a:cubicBezTo>
                  <a:cubicBezTo>
                    <a:pt x="16" y="22"/>
                    <a:pt x="16" y="22"/>
                    <a:pt x="16" y="22"/>
                  </a:cubicBezTo>
                  <a:cubicBezTo>
                    <a:pt x="16" y="124"/>
                    <a:pt x="16" y="124"/>
                    <a:pt x="16" y="124"/>
                  </a:cubicBezTo>
                  <a:cubicBezTo>
                    <a:pt x="145" y="124"/>
                    <a:pt x="145" y="124"/>
                    <a:pt x="145" y="124"/>
                  </a:cubicBezTo>
                  <a:cubicBezTo>
                    <a:pt x="145" y="116"/>
                    <a:pt x="145" y="116"/>
                    <a:pt x="145" y="116"/>
                  </a:cubicBezTo>
                  <a:cubicBezTo>
                    <a:pt x="150" y="122"/>
                    <a:pt x="150" y="122"/>
                    <a:pt x="150" y="122"/>
                  </a:cubicBezTo>
                  <a:lnTo>
                    <a:pt x="155" y="128"/>
                  </a:lnTo>
                  <a:close/>
                </a:path>
              </a:pathLst>
            </a:custGeom>
            <a:solidFill>
              <a:schemeClr val="bg1"/>
            </a:solidFill>
            <a:ln>
              <a:noFill/>
            </a:ln>
          </p:spPr>
          <p:txBody>
            <a:bodyP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srgbClr val="000000">
                    <a:lumMod val="50000"/>
                    <a:lumOff val="50000"/>
                  </a:srgbClr>
                </a:solidFill>
                <a:effectLst/>
                <a:uLnTx/>
                <a:uFillTx/>
                <a:latin typeface="微软雅黑" panose="020B0503020204020204" pitchFamily="34" charset="-122"/>
                <a:ea typeface="微软雅黑" panose="020B0503020204020204" pitchFamily="34" charset="-122"/>
                <a:cs typeface="阿里巴巴普惠体" panose="00020600040101010101" charset="-122"/>
                <a:sym typeface="阿里巴巴普惠体" panose="00020600040101010101" charset="-122"/>
              </a:endParaRPr>
            </a:p>
          </p:txBody>
        </p:sp>
        <p:sp>
          <p:nvSpPr>
            <p:cNvPr id="55" name="Freeform 190"/>
            <p:cNvSpPr>
              <a:spLocks noEditPoints="1"/>
            </p:cNvSpPr>
            <p:nvPr/>
          </p:nvSpPr>
          <p:spPr bwMode="auto">
            <a:xfrm>
              <a:off x="7209322" y="1583210"/>
              <a:ext cx="429188" cy="410899"/>
            </a:xfrm>
            <a:custGeom>
              <a:avLst/>
              <a:gdLst/>
              <a:ahLst/>
              <a:cxnLst>
                <a:cxn ang="0">
                  <a:pos x="256" y="236"/>
                </a:cxn>
                <a:cxn ang="0">
                  <a:pos x="256" y="236"/>
                </a:cxn>
                <a:cxn ang="0">
                  <a:pos x="244" y="248"/>
                </a:cxn>
                <a:cxn ang="0">
                  <a:pos x="237" y="248"/>
                </a:cxn>
                <a:cxn ang="0">
                  <a:pos x="240" y="236"/>
                </a:cxn>
                <a:cxn ang="0">
                  <a:pos x="256" y="230"/>
                </a:cxn>
                <a:cxn ang="0">
                  <a:pos x="256" y="236"/>
                </a:cxn>
                <a:cxn ang="0">
                  <a:pos x="240" y="224"/>
                </a:cxn>
                <a:cxn ang="0">
                  <a:pos x="228" y="224"/>
                </a:cxn>
                <a:cxn ang="0">
                  <a:pos x="228" y="236"/>
                </a:cxn>
                <a:cxn ang="0">
                  <a:pos x="216" y="248"/>
                </a:cxn>
                <a:cxn ang="0">
                  <a:pos x="204" y="236"/>
                </a:cxn>
                <a:cxn ang="0">
                  <a:pos x="204" y="224"/>
                </a:cxn>
                <a:cxn ang="0">
                  <a:pos x="192" y="224"/>
                </a:cxn>
                <a:cxn ang="0">
                  <a:pos x="180" y="212"/>
                </a:cxn>
                <a:cxn ang="0">
                  <a:pos x="192" y="200"/>
                </a:cxn>
                <a:cxn ang="0">
                  <a:pos x="204" y="200"/>
                </a:cxn>
                <a:cxn ang="0">
                  <a:pos x="204" y="188"/>
                </a:cxn>
                <a:cxn ang="0">
                  <a:pos x="216" y="176"/>
                </a:cxn>
                <a:cxn ang="0">
                  <a:pos x="228" y="188"/>
                </a:cxn>
                <a:cxn ang="0">
                  <a:pos x="228" y="200"/>
                </a:cxn>
                <a:cxn ang="0">
                  <a:pos x="240" y="200"/>
                </a:cxn>
                <a:cxn ang="0">
                  <a:pos x="252" y="212"/>
                </a:cxn>
                <a:cxn ang="0">
                  <a:pos x="240" y="224"/>
                </a:cxn>
                <a:cxn ang="0">
                  <a:pos x="192" y="188"/>
                </a:cxn>
                <a:cxn ang="0">
                  <a:pos x="168" y="212"/>
                </a:cxn>
                <a:cxn ang="0">
                  <a:pos x="192" y="236"/>
                </a:cxn>
                <a:cxn ang="0">
                  <a:pos x="195" y="248"/>
                </a:cxn>
                <a:cxn ang="0">
                  <a:pos x="12" y="248"/>
                </a:cxn>
                <a:cxn ang="0">
                  <a:pos x="0" y="236"/>
                </a:cxn>
                <a:cxn ang="0">
                  <a:pos x="0" y="236"/>
                </a:cxn>
                <a:cxn ang="0">
                  <a:pos x="0" y="236"/>
                </a:cxn>
                <a:cxn ang="0">
                  <a:pos x="32" y="176"/>
                </a:cxn>
                <a:cxn ang="0">
                  <a:pos x="69" y="164"/>
                </a:cxn>
                <a:cxn ang="0">
                  <a:pos x="100" y="150"/>
                </a:cxn>
                <a:cxn ang="0">
                  <a:pos x="100" y="127"/>
                </a:cxn>
                <a:cxn ang="0">
                  <a:pos x="88" y="97"/>
                </a:cxn>
                <a:cxn ang="0">
                  <a:pos x="80" y="85"/>
                </a:cxn>
                <a:cxn ang="0">
                  <a:pos x="84" y="65"/>
                </a:cxn>
                <a:cxn ang="0">
                  <a:pos x="82" y="39"/>
                </a:cxn>
                <a:cxn ang="0">
                  <a:pos x="128" y="0"/>
                </a:cxn>
                <a:cxn ang="0">
                  <a:pos x="175" y="39"/>
                </a:cxn>
                <a:cxn ang="0">
                  <a:pos x="172" y="65"/>
                </a:cxn>
                <a:cxn ang="0">
                  <a:pos x="176" y="85"/>
                </a:cxn>
                <a:cxn ang="0">
                  <a:pos x="168" y="97"/>
                </a:cxn>
                <a:cxn ang="0">
                  <a:pos x="156" y="126"/>
                </a:cxn>
                <a:cxn ang="0">
                  <a:pos x="156" y="150"/>
                </a:cxn>
                <a:cxn ang="0">
                  <a:pos x="187" y="164"/>
                </a:cxn>
                <a:cxn ang="0">
                  <a:pos x="202" y="169"/>
                </a:cxn>
                <a:cxn ang="0">
                  <a:pos x="192" y="188"/>
                </a:cxn>
              </a:cxnLst>
              <a:rect l="0" t="0" r="r" b="b"/>
              <a:pathLst>
                <a:path w="256" h="248">
                  <a:moveTo>
                    <a:pt x="256" y="236"/>
                  </a:moveTo>
                  <a:cubicBezTo>
                    <a:pt x="256" y="236"/>
                    <a:pt x="256" y="236"/>
                    <a:pt x="256" y="236"/>
                  </a:cubicBezTo>
                  <a:cubicBezTo>
                    <a:pt x="256" y="243"/>
                    <a:pt x="251" y="248"/>
                    <a:pt x="244" y="248"/>
                  </a:cubicBezTo>
                  <a:cubicBezTo>
                    <a:pt x="237" y="248"/>
                    <a:pt x="237" y="248"/>
                    <a:pt x="237" y="248"/>
                  </a:cubicBezTo>
                  <a:cubicBezTo>
                    <a:pt x="239" y="244"/>
                    <a:pt x="240" y="240"/>
                    <a:pt x="240" y="236"/>
                  </a:cubicBezTo>
                  <a:cubicBezTo>
                    <a:pt x="246" y="236"/>
                    <a:pt x="251" y="234"/>
                    <a:pt x="256" y="230"/>
                  </a:cubicBezTo>
                  <a:cubicBezTo>
                    <a:pt x="256" y="234"/>
                    <a:pt x="256" y="236"/>
                    <a:pt x="256" y="236"/>
                  </a:cubicBezTo>
                  <a:close/>
                  <a:moveTo>
                    <a:pt x="240" y="224"/>
                  </a:moveTo>
                  <a:cubicBezTo>
                    <a:pt x="228" y="224"/>
                    <a:pt x="228" y="224"/>
                    <a:pt x="228" y="224"/>
                  </a:cubicBezTo>
                  <a:cubicBezTo>
                    <a:pt x="228" y="236"/>
                    <a:pt x="228" y="236"/>
                    <a:pt x="228" y="236"/>
                  </a:cubicBezTo>
                  <a:cubicBezTo>
                    <a:pt x="228" y="243"/>
                    <a:pt x="223" y="248"/>
                    <a:pt x="216" y="248"/>
                  </a:cubicBezTo>
                  <a:cubicBezTo>
                    <a:pt x="209" y="248"/>
                    <a:pt x="204" y="243"/>
                    <a:pt x="204" y="236"/>
                  </a:cubicBezTo>
                  <a:cubicBezTo>
                    <a:pt x="204" y="224"/>
                    <a:pt x="204" y="224"/>
                    <a:pt x="204" y="224"/>
                  </a:cubicBezTo>
                  <a:cubicBezTo>
                    <a:pt x="192" y="224"/>
                    <a:pt x="192" y="224"/>
                    <a:pt x="192" y="224"/>
                  </a:cubicBezTo>
                  <a:cubicBezTo>
                    <a:pt x="185" y="224"/>
                    <a:pt x="180" y="219"/>
                    <a:pt x="180" y="212"/>
                  </a:cubicBezTo>
                  <a:cubicBezTo>
                    <a:pt x="180" y="205"/>
                    <a:pt x="185" y="200"/>
                    <a:pt x="192" y="200"/>
                  </a:cubicBezTo>
                  <a:cubicBezTo>
                    <a:pt x="204" y="200"/>
                    <a:pt x="204" y="200"/>
                    <a:pt x="204" y="200"/>
                  </a:cubicBezTo>
                  <a:cubicBezTo>
                    <a:pt x="204" y="188"/>
                    <a:pt x="204" y="188"/>
                    <a:pt x="204" y="188"/>
                  </a:cubicBezTo>
                  <a:cubicBezTo>
                    <a:pt x="204" y="181"/>
                    <a:pt x="209" y="176"/>
                    <a:pt x="216" y="176"/>
                  </a:cubicBezTo>
                  <a:cubicBezTo>
                    <a:pt x="223" y="176"/>
                    <a:pt x="228" y="181"/>
                    <a:pt x="228" y="188"/>
                  </a:cubicBezTo>
                  <a:cubicBezTo>
                    <a:pt x="228" y="200"/>
                    <a:pt x="228" y="200"/>
                    <a:pt x="228" y="200"/>
                  </a:cubicBezTo>
                  <a:cubicBezTo>
                    <a:pt x="240" y="200"/>
                    <a:pt x="240" y="200"/>
                    <a:pt x="240" y="200"/>
                  </a:cubicBezTo>
                  <a:cubicBezTo>
                    <a:pt x="247" y="200"/>
                    <a:pt x="252" y="205"/>
                    <a:pt x="252" y="212"/>
                  </a:cubicBezTo>
                  <a:cubicBezTo>
                    <a:pt x="252" y="219"/>
                    <a:pt x="247" y="224"/>
                    <a:pt x="240" y="224"/>
                  </a:cubicBezTo>
                  <a:moveTo>
                    <a:pt x="192" y="188"/>
                  </a:moveTo>
                  <a:cubicBezTo>
                    <a:pt x="179" y="188"/>
                    <a:pt x="168" y="199"/>
                    <a:pt x="168" y="212"/>
                  </a:cubicBezTo>
                  <a:cubicBezTo>
                    <a:pt x="168" y="225"/>
                    <a:pt x="179" y="236"/>
                    <a:pt x="192" y="236"/>
                  </a:cubicBezTo>
                  <a:cubicBezTo>
                    <a:pt x="192" y="240"/>
                    <a:pt x="193" y="244"/>
                    <a:pt x="195" y="248"/>
                  </a:cubicBezTo>
                  <a:cubicBezTo>
                    <a:pt x="12" y="248"/>
                    <a:pt x="12" y="248"/>
                    <a:pt x="12" y="248"/>
                  </a:cubicBezTo>
                  <a:cubicBezTo>
                    <a:pt x="5" y="248"/>
                    <a:pt x="0" y="243"/>
                    <a:pt x="0" y="236"/>
                  </a:cubicBezTo>
                  <a:cubicBezTo>
                    <a:pt x="0" y="236"/>
                    <a:pt x="0" y="236"/>
                    <a:pt x="0" y="236"/>
                  </a:cubicBezTo>
                  <a:cubicBezTo>
                    <a:pt x="0" y="236"/>
                    <a:pt x="0" y="236"/>
                    <a:pt x="0" y="236"/>
                  </a:cubicBezTo>
                  <a:cubicBezTo>
                    <a:pt x="0" y="236"/>
                    <a:pt x="0" y="192"/>
                    <a:pt x="32" y="176"/>
                  </a:cubicBezTo>
                  <a:cubicBezTo>
                    <a:pt x="52" y="166"/>
                    <a:pt x="44" y="174"/>
                    <a:pt x="69" y="164"/>
                  </a:cubicBezTo>
                  <a:cubicBezTo>
                    <a:pt x="94" y="154"/>
                    <a:pt x="100" y="150"/>
                    <a:pt x="100" y="150"/>
                  </a:cubicBezTo>
                  <a:cubicBezTo>
                    <a:pt x="100" y="127"/>
                    <a:pt x="100" y="127"/>
                    <a:pt x="100" y="127"/>
                  </a:cubicBezTo>
                  <a:cubicBezTo>
                    <a:pt x="100" y="127"/>
                    <a:pt x="91" y="119"/>
                    <a:pt x="88" y="97"/>
                  </a:cubicBezTo>
                  <a:cubicBezTo>
                    <a:pt x="82" y="99"/>
                    <a:pt x="80" y="90"/>
                    <a:pt x="80" y="85"/>
                  </a:cubicBezTo>
                  <a:cubicBezTo>
                    <a:pt x="80" y="80"/>
                    <a:pt x="77" y="63"/>
                    <a:pt x="84" y="65"/>
                  </a:cubicBezTo>
                  <a:cubicBezTo>
                    <a:pt x="82" y="54"/>
                    <a:pt x="81" y="44"/>
                    <a:pt x="82" y="39"/>
                  </a:cubicBezTo>
                  <a:cubicBezTo>
                    <a:pt x="83" y="21"/>
                    <a:pt x="101" y="1"/>
                    <a:pt x="128" y="0"/>
                  </a:cubicBezTo>
                  <a:cubicBezTo>
                    <a:pt x="160" y="1"/>
                    <a:pt x="173" y="21"/>
                    <a:pt x="175" y="39"/>
                  </a:cubicBezTo>
                  <a:cubicBezTo>
                    <a:pt x="175" y="44"/>
                    <a:pt x="174" y="54"/>
                    <a:pt x="172" y="65"/>
                  </a:cubicBezTo>
                  <a:cubicBezTo>
                    <a:pt x="180" y="63"/>
                    <a:pt x="177" y="80"/>
                    <a:pt x="176" y="85"/>
                  </a:cubicBezTo>
                  <a:cubicBezTo>
                    <a:pt x="176" y="90"/>
                    <a:pt x="174" y="99"/>
                    <a:pt x="168" y="97"/>
                  </a:cubicBezTo>
                  <a:cubicBezTo>
                    <a:pt x="165" y="119"/>
                    <a:pt x="156" y="126"/>
                    <a:pt x="156" y="126"/>
                  </a:cubicBezTo>
                  <a:cubicBezTo>
                    <a:pt x="156" y="150"/>
                    <a:pt x="156" y="150"/>
                    <a:pt x="156" y="150"/>
                  </a:cubicBezTo>
                  <a:cubicBezTo>
                    <a:pt x="156" y="150"/>
                    <a:pt x="162" y="153"/>
                    <a:pt x="187" y="164"/>
                  </a:cubicBezTo>
                  <a:cubicBezTo>
                    <a:pt x="194" y="167"/>
                    <a:pt x="198" y="168"/>
                    <a:pt x="202" y="169"/>
                  </a:cubicBezTo>
                  <a:cubicBezTo>
                    <a:pt x="196" y="173"/>
                    <a:pt x="192" y="180"/>
                    <a:pt x="192" y="188"/>
                  </a:cubicBezTo>
                </a:path>
              </a:pathLst>
            </a:custGeom>
            <a:solidFill>
              <a:schemeClr val="bg1"/>
            </a:solidFill>
            <a:ln w="9525">
              <a:noFill/>
              <a:round/>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srgbClr val="000000"/>
                </a:solidFill>
                <a:effectLst/>
                <a:uLnTx/>
                <a:uFillTx/>
                <a:latin typeface="微软雅黑" panose="020B0503020204020204" pitchFamily="34" charset="-122"/>
                <a:ea typeface="微软雅黑" panose="020B0503020204020204" pitchFamily="34" charset="-122"/>
              </a:endParaRPr>
            </a:p>
          </p:txBody>
        </p:sp>
        <p:sp>
          <p:nvSpPr>
            <p:cNvPr id="56" name="Freeform 148"/>
            <p:cNvSpPr>
              <a:spLocks noEditPoints="1"/>
            </p:cNvSpPr>
            <p:nvPr/>
          </p:nvSpPr>
          <p:spPr bwMode="auto">
            <a:xfrm>
              <a:off x="7139002" y="4236079"/>
              <a:ext cx="499508" cy="488600"/>
            </a:xfrm>
            <a:custGeom>
              <a:avLst/>
              <a:gdLst/>
              <a:ahLst/>
              <a:cxnLst>
                <a:cxn ang="0">
                  <a:pos x="12" y="256"/>
                </a:cxn>
                <a:cxn ang="0">
                  <a:pos x="0" y="44"/>
                </a:cxn>
                <a:cxn ang="0">
                  <a:pos x="36" y="32"/>
                </a:cxn>
                <a:cxn ang="0">
                  <a:pos x="64" y="72"/>
                </a:cxn>
                <a:cxn ang="0">
                  <a:pos x="92" y="32"/>
                </a:cxn>
                <a:cxn ang="0">
                  <a:pos x="164" y="44"/>
                </a:cxn>
                <a:cxn ang="0">
                  <a:pos x="220" y="44"/>
                </a:cxn>
                <a:cxn ang="0">
                  <a:pos x="244" y="32"/>
                </a:cxn>
                <a:cxn ang="0">
                  <a:pos x="256" y="244"/>
                </a:cxn>
                <a:cxn ang="0">
                  <a:pos x="232" y="96"/>
                </a:cxn>
                <a:cxn ang="0">
                  <a:pos x="24" y="232"/>
                </a:cxn>
                <a:cxn ang="0">
                  <a:pos x="232" y="96"/>
                </a:cxn>
                <a:cxn ang="0">
                  <a:pos x="87" y="172"/>
                </a:cxn>
                <a:cxn ang="0">
                  <a:pos x="101" y="162"/>
                </a:cxn>
                <a:cxn ang="0">
                  <a:pos x="109" y="154"/>
                </a:cxn>
                <a:cxn ang="0">
                  <a:pos x="108" y="140"/>
                </a:cxn>
                <a:cxn ang="0">
                  <a:pos x="94" y="138"/>
                </a:cxn>
                <a:cxn ang="0">
                  <a:pos x="89" y="148"/>
                </a:cxn>
                <a:cxn ang="0">
                  <a:pos x="74" y="153"/>
                </a:cxn>
                <a:cxn ang="0">
                  <a:pos x="81" y="132"/>
                </a:cxn>
                <a:cxn ang="0">
                  <a:pos x="101" y="124"/>
                </a:cxn>
                <a:cxn ang="0">
                  <a:pos x="118" y="130"/>
                </a:cxn>
                <a:cxn ang="0">
                  <a:pos x="125" y="147"/>
                </a:cxn>
                <a:cxn ang="0">
                  <a:pos x="119" y="163"/>
                </a:cxn>
                <a:cxn ang="0">
                  <a:pos x="105" y="174"/>
                </a:cxn>
                <a:cxn ang="0">
                  <a:pos x="91" y="186"/>
                </a:cxn>
                <a:cxn ang="0">
                  <a:pos x="126" y="198"/>
                </a:cxn>
                <a:cxn ang="0">
                  <a:pos x="74" y="187"/>
                </a:cxn>
                <a:cxn ang="0">
                  <a:pos x="148" y="185"/>
                </a:cxn>
                <a:cxn ang="0">
                  <a:pos x="162" y="186"/>
                </a:cxn>
                <a:cxn ang="0">
                  <a:pos x="168" y="179"/>
                </a:cxn>
                <a:cxn ang="0">
                  <a:pos x="168" y="168"/>
                </a:cxn>
                <a:cxn ang="0">
                  <a:pos x="162" y="161"/>
                </a:cxn>
                <a:cxn ang="0">
                  <a:pos x="150" y="161"/>
                </a:cxn>
                <a:cxn ang="0">
                  <a:pos x="132" y="166"/>
                </a:cxn>
                <a:cxn ang="0">
                  <a:pos x="180" y="125"/>
                </a:cxn>
                <a:cxn ang="0">
                  <a:pos x="150" y="138"/>
                </a:cxn>
                <a:cxn ang="0">
                  <a:pos x="147" y="154"/>
                </a:cxn>
                <a:cxn ang="0">
                  <a:pos x="162" y="149"/>
                </a:cxn>
                <a:cxn ang="0">
                  <a:pos x="178" y="156"/>
                </a:cxn>
                <a:cxn ang="0">
                  <a:pos x="184" y="174"/>
                </a:cxn>
                <a:cxn ang="0">
                  <a:pos x="176" y="192"/>
                </a:cxn>
                <a:cxn ang="0">
                  <a:pos x="157" y="200"/>
                </a:cxn>
                <a:cxn ang="0">
                  <a:pos x="138" y="194"/>
                </a:cxn>
                <a:cxn ang="0">
                  <a:pos x="130" y="177"/>
                </a:cxn>
                <a:cxn ang="0">
                  <a:pos x="148" y="185"/>
                </a:cxn>
                <a:cxn ang="0">
                  <a:pos x="180" y="44"/>
                </a:cxn>
                <a:cxn ang="0">
                  <a:pos x="192" y="0"/>
                </a:cxn>
                <a:cxn ang="0">
                  <a:pos x="204" y="44"/>
                </a:cxn>
                <a:cxn ang="0">
                  <a:pos x="64" y="56"/>
                </a:cxn>
                <a:cxn ang="0">
                  <a:pos x="52" y="12"/>
                </a:cxn>
                <a:cxn ang="0">
                  <a:pos x="76" y="12"/>
                </a:cxn>
                <a:cxn ang="0">
                  <a:pos x="64" y="56"/>
                </a:cxn>
              </a:cxnLst>
              <a:rect l="0" t="0" r="r" b="b"/>
              <a:pathLst>
                <a:path w="256" h="256">
                  <a:moveTo>
                    <a:pt x="244" y="256"/>
                  </a:moveTo>
                  <a:cubicBezTo>
                    <a:pt x="12" y="256"/>
                    <a:pt x="12" y="256"/>
                    <a:pt x="12" y="256"/>
                  </a:cubicBezTo>
                  <a:cubicBezTo>
                    <a:pt x="5" y="256"/>
                    <a:pt x="0" y="251"/>
                    <a:pt x="0" y="244"/>
                  </a:cubicBezTo>
                  <a:cubicBezTo>
                    <a:pt x="0" y="44"/>
                    <a:pt x="0" y="44"/>
                    <a:pt x="0" y="44"/>
                  </a:cubicBezTo>
                  <a:cubicBezTo>
                    <a:pt x="0" y="37"/>
                    <a:pt x="5" y="32"/>
                    <a:pt x="12" y="32"/>
                  </a:cubicBezTo>
                  <a:cubicBezTo>
                    <a:pt x="36" y="32"/>
                    <a:pt x="36" y="32"/>
                    <a:pt x="36" y="32"/>
                  </a:cubicBezTo>
                  <a:cubicBezTo>
                    <a:pt x="36" y="44"/>
                    <a:pt x="36" y="44"/>
                    <a:pt x="36" y="44"/>
                  </a:cubicBezTo>
                  <a:cubicBezTo>
                    <a:pt x="36" y="59"/>
                    <a:pt x="49" y="72"/>
                    <a:pt x="64" y="72"/>
                  </a:cubicBezTo>
                  <a:cubicBezTo>
                    <a:pt x="79" y="72"/>
                    <a:pt x="92" y="59"/>
                    <a:pt x="92" y="44"/>
                  </a:cubicBezTo>
                  <a:cubicBezTo>
                    <a:pt x="92" y="32"/>
                    <a:pt x="92" y="32"/>
                    <a:pt x="92" y="32"/>
                  </a:cubicBezTo>
                  <a:cubicBezTo>
                    <a:pt x="164" y="32"/>
                    <a:pt x="164" y="32"/>
                    <a:pt x="164" y="32"/>
                  </a:cubicBezTo>
                  <a:cubicBezTo>
                    <a:pt x="164" y="44"/>
                    <a:pt x="164" y="44"/>
                    <a:pt x="164" y="44"/>
                  </a:cubicBezTo>
                  <a:cubicBezTo>
                    <a:pt x="164" y="59"/>
                    <a:pt x="177" y="72"/>
                    <a:pt x="192" y="72"/>
                  </a:cubicBezTo>
                  <a:cubicBezTo>
                    <a:pt x="207" y="72"/>
                    <a:pt x="220" y="59"/>
                    <a:pt x="220" y="44"/>
                  </a:cubicBezTo>
                  <a:cubicBezTo>
                    <a:pt x="220" y="32"/>
                    <a:pt x="220" y="32"/>
                    <a:pt x="220" y="32"/>
                  </a:cubicBezTo>
                  <a:cubicBezTo>
                    <a:pt x="244" y="32"/>
                    <a:pt x="244" y="32"/>
                    <a:pt x="244" y="32"/>
                  </a:cubicBezTo>
                  <a:cubicBezTo>
                    <a:pt x="251" y="32"/>
                    <a:pt x="256" y="37"/>
                    <a:pt x="256" y="44"/>
                  </a:cubicBezTo>
                  <a:cubicBezTo>
                    <a:pt x="256" y="244"/>
                    <a:pt x="256" y="244"/>
                    <a:pt x="256" y="244"/>
                  </a:cubicBezTo>
                  <a:cubicBezTo>
                    <a:pt x="256" y="251"/>
                    <a:pt x="251" y="256"/>
                    <a:pt x="244" y="256"/>
                  </a:cubicBezTo>
                  <a:moveTo>
                    <a:pt x="232" y="96"/>
                  </a:moveTo>
                  <a:cubicBezTo>
                    <a:pt x="24" y="96"/>
                    <a:pt x="24" y="96"/>
                    <a:pt x="24" y="96"/>
                  </a:cubicBezTo>
                  <a:cubicBezTo>
                    <a:pt x="24" y="232"/>
                    <a:pt x="24" y="232"/>
                    <a:pt x="24" y="232"/>
                  </a:cubicBezTo>
                  <a:cubicBezTo>
                    <a:pt x="232" y="232"/>
                    <a:pt x="232" y="232"/>
                    <a:pt x="232" y="232"/>
                  </a:cubicBezTo>
                  <a:lnTo>
                    <a:pt x="232" y="96"/>
                  </a:lnTo>
                  <a:close/>
                  <a:moveTo>
                    <a:pt x="79" y="179"/>
                  </a:moveTo>
                  <a:cubicBezTo>
                    <a:pt x="81" y="176"/>
                    <a:pt x="84" y="174"/>
                    <a:pt x="87" y="172"/>
                  </a:cubicBezTo>
                  <a:cubicBezTo>
                    <a:pt x="89" y="170"/>
                    <a:pt x="92" y="168"/>
                    <a:pt x="95" y="166"/>
                  </a:cubicBezTo>
                  <a:cubicBezTo>
                    <a:pt x="97" y="165"/>
                    <a:pt x="99" y="163"/>
                    <a:pt x="101" y="162"/>
                  </a:cubicBezTo>
                  <a:cubicBezTo>
                    <a:pt x="102" y="161"/>
                    <a:pt x="104" y="160"/>
                    <a:pt x="105" y="159"/>
                  </a:cubicBezTo>
                  <a:cubicBezTo>
                    <a:pt x="107" y="157"/>
                    <a:pt x="108" y="156"/>
                    <a:pt x="109" y="154"/>
                  </a:cubicBezTo>
                  <a:cubicBezTo>
                    <a:pt x="110" y="152"/>
                    <a:pt x="111" y="150"/>
                    <a:pt x="111" y="148"/>
                  </a:cubicBezTo>
                  <a:cubicBezTo>
                    <a:pt x="111" y="144"/>
                    <a:pt x="110" y="142"/>
                    <a:pt x="108" y="140"/>
                  </a:cubicBezTo>
                  <a:cubicBezTo>
                    <a:pt x="106" y="138"/>
                    <a:pt x="103" y="137"/>
                    <a:pt x="100" y="137"/>
                  </a:cubicBezTo>
                  <a:cubicBezTo>
                    <a:pt x="98" y="137"/>
                    <a:pt x="96" y="137"/>
                    <a:pt x="94" y="138"/>
                  </a:cubicBezTo>
                  <a:cubicBezTo>
                    <a:pt x="93" y="139"/>
                    <a:pt x="92" y="141"/>
                    <a:pt x="91" y="142"/>
                  </a:cubicBezTo>
                  <a:cubicBezTo>
                    <a:pt x="90" y="144"/>
                    <a:pt x="89" y="146"/>
                    <a:pt x="89" y="148"/>
                  </a:cubicBezTo>
                  <a:cubicBezTo>
                    <a:pt x="88" y="150"/>
                    <a:pt x="88" y="151"/>
                    <a:pt x="88" y="153"/>
                  </a:cubicBezTo>
                  <a:cubicBezTo>
                    <a:pt x="74" y="153"/>
                    <a:pt x="74" y="153"/>
                    <a:pt x="74" y="153"/>
                  </a:cubicBezTo>
                  <a:cubicBezTo>
                    <a:pt x="74" y="149"/>
                    <a:pt x="74" y="145"/>
                    <a:pt x="76" y="142"/>
                  </a:cubicBezTo>
                  <a:cubicBezTo>
                    <a:pt x="77" y="138"/>
                    <a:pt x="78" y="135"/>
                    <a:pt x="81" y="132"/>
                  </a:cubicBezTo>
                  <a:cubicBezTo>
                    <a:pt x="83" y="130"/>
                    <a:pt x="86" y="128"/>
                    <a:pt x="89" y="126"/>
                  </a:cubicBezTo>
                  <a:cubicBezTo>
                    <a:pt x="92" y="125"/>
                    <a:pt x="96" y="124"/>
                    <a:pt x="101" y="124"/>
                  </a:cubicBezTo>
                  <a:cubicBezTo>
                    <a:pt x="104" y="124"/>
                    <a:pt x="107" y="125"/>
                    <a:pt x="110" y="126"/>
                  </a:cubicBezTo>
                  <a:cubicBezTo>
                    <a:pt x="113" y="127"/>
                    <a:pt x="116" y="128"/>
                    <a:pt x="118" y="130"/>
                  </a:cubicBezTo>
                  <a:cubicBezTo>
                    <a:pt x="120" y="132"/>
                    <a:pt x="122" y="134"/>
                    <a:pt x="123" y="137"/>
                  </a:cubicBezTo>
                  <a:cubicBezTo>
                    <a:pt x="125" y="140"/>
                    <a:pt x="125" y="143"/>
                    <a:pt x="125" y="147"/>
                  </a:cubicBezTo>
                  <a:cubicBezTo>
                    <a:pt x="125" y="150"/>
                    <a:pt x="125" y="154"/>
                    <a:pt x="124" y="156"/>
                  </a:cubicBezTo>
                  <a:cubicBezTo>
                    <a:pt x="123" y="159"/>
                    <a:pt x="121" y="161"/>
                    <a:pt x="119" y="163"/>
                  </a:cubicBezTo>
                  <a:cubicBezTo>
                    <a:pt x="117" y="165"/>
                    <a:pt x="115" y="167"/>
                    <a:pt x="112" y="169"/>
                  </a:cubicBezTo>
                  <a:cubicBezTo>
                    <a:pt x="110" y="170"/>
                    <a:pt x="107" y="172"/>
                    <a:pt x="105" y="174"/>
                  </a:cubicBezTo>
                  <a:cubicBezTo>
                    <a:pt x="102" y="175"/>
                    <a:pt x="100" y="177"/>
                    <a:pt x="98" y="179"/>
                  </a:cubicBezTo>
                  <a:cubicBezTo>
                    <a:pt x="95" y="181"/>
                    <a:pt x="93" y="183"/>
                    <a:pt x="91" y="186"/>
                  </a:cubicBezTo>
                  <a:cubicBezTo>
                    <a:pt x="126" y="186"/>
                    <a:pt x="126" y="186"/>
                    <a:pt x="126" y="186"/>
                  </a:cubicBezTo>
                  <a:cubicBezTo>
                    <a:pt x="126" y="198"/>
                    <a:pt x="126" y="198"/>
                    <a:pt x="126" y="198"/>
                  </a:cubicBezTo>
                  <a:cubicBezTo>
                    <a:pt x="72" y="198"/>
                    <a:pt x="72" y="198"/>
                    <a:pt x="72" y="198"/>
                  </a:cubicBezTo>
                  <a:cubicBezTo>
                    <a:pt x="72" y="194"/>
                    <a:pt x="73" y="190"/>
                    <a:pt x="74" y="187"/>
                  </a:cubicBezTo>
                  <a:cubicBezTo>
                    <a:pt x="75" y="184"/>
                    <a:pt x="77" y="181"/>
                    <a:pt x="79" y="179"/>
                  </a:cubicBezTo>
                  <a:moveTo>
                    <a:pt x="148" y="185"/>
                  </a:moveTo>
                  <a:cubicBezTo>
                    <a:pt x="151" y="187"/>
                    <a:pt x="153" y="188"/>
                    <a:pt x="157" y="188"/>
                  </a:cubicBezTo>
                  <a:cubicBezTo>
                    <a:pt x="159" y="188"/>
                    <a:pt x="160" y="187"/>
                    <a:pt x="162" y="186"/>
                  </a:cubicBezTo>
                  <a:cubicBezTo>
                    <a:pt x="163" y="186"/>
                    <a:pt x="165" y="185"/>
                    <a:pt x="166" y="183"/>
                  </a:cubicBezTo>
                  <a:cubicBezTo>
                    <a:pt x="167" y="182"/>
                    <a:pt x="168" y="180"/>
                    <a:pt x="168" y="179"/>
                  </a:cubicBezTo>
                  <a:cubicBezTo>
                    <a:pt x="169" y="177"/>
                    <a:pt x="169" y="175"/>
                    <a:pt x="169" y="174"/>
                  </a:cubicBezTo>
                  <a:cubicBezTo>
                    <a:pt x="169" y="172"/>
                    <a:pt x="169" y="170"/>
                    <a:pt x="168" y="168"/>
                  </a:cubicBezTo>
                  <a:cubicBezTo>
                    <a:pt x="168" y="167"/>
                    <a:pt x="167" y="165"/>
                    <a:pt x="166" y="164"/>
                  </a:cubicBezTo>
                  <a:cubicBezTo>
                    <a:pt x="165" y="163"/>
                    <a:pt x="163" y="162"/>
                    <a:pt x="162" y="161"/>
                  </a:cubicBezTo>
                  <a:cubicBezTo>
                    <a:pt x="160" y="160"/>
                    <a:pt x="159" y="160"/>
                    <a:pt x="157" y="160"/>
                  </a:cubicBezTo>
                  <a:cubicBezTo>
                    <a:pt x="154" y="160"/>
                    <a:pt x="152" y="160"/>
                    <a:pt x="150" y="161"/>
                  </a:cubicBezTo>
                  <a:cubicBezTo>
                    <a:pt x="149" y="162"/>
                    <a:pt x="147" y="164"/>
                    <a:pt x="146" y="166"/>
                  </a:cubicBezTo>
                  <a:cubicBezTo>
                    <a:pt x="132" y="166"/>
                    <a:pt x="132" y="166"/>
                    <a:pt x="132" y="166"/>
                  </a:cubicBezTo>
                  <a:cubicBezTo>
                    <a:pt x="139" y="125"/>
                    <a:pt x="139" y="125"/>
                    <a:pt x="139" y="125"/>
                  </a:cubicBezTo>
                  <a:cubicBezTo>
                    <a:pt x="180" y="125"/>
                    <a:pt x="180" y="125"/>
                    <a:pt x="180" y="125"/>
                  </a:cubicBezTo>
                  <a:cubicBezTo>
                    <a:pt x="180" y="138"/>
                    <a:pt x="180" y="138"/>
                    <a:pt x="180" y="138"/>
                  </a:cubicBezTo>
                  <a:cubicBezTo>
                    <a:pt x="150" y="138"/>
                    <a:pt x="150" y="138"/>
                    <a:pt x="150" y="138"/>
                  </a:cubicBezTo>
                  <a:cubicBezTo>
                    <a:pt x="147" y="154"/>
                    <a:pt x="147" y="154"/>
                    <a:pt x="147" y="154"/>
                  </a:cubicBezTo>
                  <a:cubicBezTo>
                    <a:pt x="147" y="154"/>
                    <a:pt x="147" y="154"/>
                    <a:pt x="147" y="154"/>
                  </a:cubicBezTo>
                  <a:cubicBezTo>
                    <a:pt x="149" y="152"/>
                    <a:pt x="151" y="151"/>
                    <a:pt x="154" y="150"/>
                  </a:cubicBezTo>
                  <a:cubicBezTo>
                    <a:pt x="156" y="149"/>
                    <a:pt x="159" y="149"/>
                    <a:pt x="162" y="149"/>
                  </a:cubicBezTo>
                  <a:cubicBezTo>
                    <a:pt x="165" y="149"/>
                    <a:pt x="168" y="149"/>
                    <a:pt x="171" y="151"/>
                  </a:cubicBezTo>
                  <a:cubicBezTo>
                    <a:pt x="174" y="152"/>
                    <a:pt x="176" y="154"/>
                    <a:pt x="178" y="156"/>
                  </a:cubicBezTo>
                  <a:cubicBezTo>
                    <a:pt x="180" y="158"/>
                    <a:pt x="182" y="161"/>
                    <a:pt x="183" y="164"/>
                  </a:cubicBezTo>
                  <a:cubicBezTo>
                    <a:pt x="184" y="167"/>
                    <a:pt x="184" y="170"/>
                    <a:pt x="184" y="174"/>
                  </a:cubicBezTo>
                  <a:cubicBezTo>
                    <a:pt x="184" y="177"/>
                    <a:pt x="183" y="181"/>
                    <a:pt x="182" y="184"/>
                  </a:cubicBezTo>
                  <a:cubicBezTo>
                    <a:pt x="180" y="187"/>
                    <a:pt x="178" y="190"/>
                    <a:pt x="176" y="192"/>
                  </a:cubicBezTo>
                  <a:cubicBezTo>
                    <a:pt x="173" y="195"/>
                    <a:pt x="171" y="197"/>
                    <a:pt x="167" y="198"/>
                  </a:cubicBezTo>
                  <a:cubicBezTo>
                    <a:pt x="164" y="199"/>
                    <a:pt x="161" y="200"/>
                    <a:pt x="157" y="200"/>
                  </a:cubicBezTo>
                  <a:cubicBezTo>
                    <a:pt x="153" y="200"/>
                    <a:pt x="150" y="199"/>
                    <a:pt x="147" y="198"/>
                  </a:cubicBezTo>
                  <a:cubicBezTo>
                    <a:pt x="144" y="197"/>
                    <a:pt x="141" y="196"/>
                    <a:pt x="138" y="194"/>
                  </a:cubicBezTo>
                  <a:cubicBezTo>
                    <a:pt x="136" y="192"/>
                    <a:pt x="134" y="190"/>
                    <a:pt x="132" y="187"/>
                  </a:cubicBezTo>
                  <a:cubicBezTo>
                    <a:pt x="131" y="184"/>
                    <a:pt x="130" y="180"/>
                    <a:pt x="130" y="177"/>
                  </a:cubicBezTo>
                  <a:cubicBezTo>
                    <a:pt x="145" y="177"/>
                    <a:pt x="145" y="177"/>
                    <a:pt x="145" y="177"/>
                  </a:cubicBezTo>
                  <a:cubicBezTo>
                    <a:pt x="145" y="180"/>
                    <a:pt x="146" y="183"/>
                    <a:pt x="148" y="185"/>
                  </a:cubicBezTo>
                  <a:moveTo>
                    <a:pt x="192" y="56"/>
                  </a:moveTo>
                  <a:cubicBezTo>
                    <a:pt x="185" y="56"/>
                    <a:pt x="180" y="51"/>
                    <a:pt x="180" y="44"/>
                  </a:cubicBezTo>
                  <a:cubicBezTo>
                    <a:pt x="180" y="12"/>
                    <a:pt x="180" y="12"/>
                    <a:pt x="180" y="12"/>
                  </a:cubicBezTo>
                  <a:cubicBezTo>
                    <a:pt x="180" y="5"/>
                    <a:pt x="185" y="0"/>
                    <a:pt x="192" y="0"/>
                  </a:cubicBezTo>
                  <a:cubicBezTo>
                    <a:pt x="199" y="0"/>
                    <a:pt x="204" y="5"/>
                    <a:pt x="204" y="12"/>
                  </a:cubicBezTo>
                  <a:cubicBezTo>
                    <a:pt x="204" y="44"/>
                    <a:pt x="204" y="44"/>
                    <a:pt x="204" y="44"/>
                  </a:cubicBezTo>
                  <a:cubicBezTo>
                    <a:pt x="204" y="51"/>
                    <a:pt x="199" y="56"/>
                    <a:pt x="192" y="56"/>
                  </a:cubicBezTo>
                  <a:moveTo>
                    <a:pt x="64" y="56"/>
                  </a:moveTo>
                  <a:cubicBezTo>
                    <a:pt x="57" y="56"/>
                    <a:pt x="52" y="51"/>
                    <a:pt x="52" y="44"/>
                  </a:cubicBezTo>
                  <a:cubicBezTo>
                    <a:pt x="52" y="12"/>
                    <a:pt x="52" y="12"/>
                    <a:pt x="52" y="12"/>
                  </a:cubicBezTo>
                  <a:cubicBezTo>
                    <a:pt x="52" y="5"/>
                    <a:pt x="57" y="0"/>
                    <a:pt x="64" y="0"/>
                  </a:cubicBezTo>
                  <a:cubicBezTo>
                    <a:pt x="71" y="0"/>
                    <a:pt x="76" y="5"/>
                    <a:pt x="76" y="12"/>
                  </a:cubicBezTo>
                  <a:cubicBezTo>
                    <a:pt x="76" y="44"/>
                    <a:pt x="76" y="44"/>
                    <a:pt x="76" y="44"/>
                  </a:cubicBezTo>
                  <a:cubicBezTo>
                    <a:pt x="76" y="51"/>
                    <a:pt x="71" y="56"/>
                    <a:pt x="64" y="56"/>
                  </a:cubicBezTo>
                </a:path>
              </a:pathLst>
            </a:custGeom>
            <a:solidFill>
              <a:schemeClr val="bg1"/>
            </a:solidFill>
            <a:ln w="9525">
              <a:noFill/>
              <a:round/>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srgbClr val="000000"/>
                </a:solidFill>
                <a:effectLst/>
                <a:uLnTx/>
                <a:uFillTx/>
                <a:latin typeface="微软雅黑" panose="020B0503020204020204" pitchFamily="34" charset="-122"/>
                <a:ea typeface="微软雅黑" panose="020B0503020204020204" pitchFamily="34" charset="-122"/>
              </a:endParaRPr>
            </a:p>
          </p:txBody>
        </p:sp>
        <p:sp>
          <p:nvSpPr>
            <p:cNvPr id="57" name="Freeform 221"/>
            <p:cNvSpPr>
              <a:spLocks noEditPoints="1"/>
            </p:cNvSpPr>
            <p:nvPr/>
          </p:nvSpPr>
          <p:spPr bwMode="auto">
            <a:xfrm>
              <a:off x="4054908" y="4251204"/>
              <a:ext cx="388941" cy="527050"/>
            </a:xfrm>
            <a:custGeom>
              <a:avLst/>
              <a:gdLst/>
              <a:ahLst/>
              <a:cxnLst>
                <a:cxn ang="0">
                  <a:pos x="96" y="256"/>
                </a:cxn>
                <a:cxn ang="0">
                  <a:pos x="0" y="96"/>
                </a:cxn>
                <a:cxn ang="0">
                  <a:pos x="96" y="0"/>
                </a:cxn>
                <a:cxn ang="0">
                  <a:pos x="192" y="96"/>
                </a:cxn>
                <a:cxn ang="0">
                  <a:pos x="96" y="256"/>
                </a:cxn>
                <a:cxn ang="0">
                  <a:pos x="96" y="32"/>
                </a:cxn>
                <a:cxn ang="0">
                  <a:pos x="32" y="96"/>
                </a:cxn>
                <a:cxn ang="0">
                  <a:pos x="96" y="160"/>
                </a:cxn>
                <a:cxn ang="0">
                  <a:pos x="160" y="96"/>
                </a:cxn>
                <a:cxn ang="0">
                  <a:pos x="96" y="32"/>
                </a:cxn>
                <a:cxn ang="0">
                  <a:pos x="96" y="128"/>
                </a:cxn>
                <a:cxn ang="0">
                  <a:pos x="64" y="96"/>
                </a:cxn>
                <a:cxn ang="0">
                  <a:pos x="96" y="64"/>
                </a:cxn>
                <a:cxn ang="0">
                  <a:pos x="128" y="96"/>
                </a:cxn>
                <a:cxn ang="0">
                  <a:pos x="96" y="128"/>
                </a:cxn>
              </a:cxnLst>
              <a:rect l="0" t="0" r="r" b="b"/>
              <a:pathLst>
                <a:path w="192" h="256">
                  <a:moveTo>
                    <a:pt x="96" y="256"/>
                  </a:moveTo>
                  <a:cubicBezTo>
                    <a:pt x="96" y="256"/>
                    <a:pt x="0" y="149"/>
                    <a:pt x="0" y="96"/>
                  </a:cubicBezTo>
                  <a:cubicBezTo>
                    <a:pt x="0" y="43"/>
                    <a:pt x="43" y="0"/>
                    <a:pt x="96" y="0"/>
                  </a:cubicBezTo>
                  <a:cubicBezTo>
                    <a:pt x="149" y="0"/>
                    <a:pt x="192" y="43"/>
                    <a:pt x="192" y="96"/>
                  </a:cubicBezTo>
                  <a:cubicBezTo>
                    <a:pt x="192" y="149"/>
                    <a:pt x="96" y="256"/>
                    <a:pt x="96" y="256"/>
                  </a:cubicBezTo>
                  <a:moveTo>
                    <a:pt x="96" y="32"/>
                  </a:moveTo>
                  <a:cubicBezTo>
                    <a:pt x="61" y="32"/>
                    <a:pt x="32" y="61"/>
                    <a:pt x="32" y="96"/>
                  </a:cubicBezTo>
                  <a:cubicBezTo>
                    <a:pt x="32" y="131"/>
                    <a:pt x="61" y="160"/>
                    <a:pt x="96" y="160"/>
                  </a:cubicBezTo>
                  <a:cubicBezTo>
                    <a:pt x="131" y="160"/>
                    <a:pt x="160" y="131"/>
                    <a:pt x="160" y="96"/>
                  </a:cubicBezTo>
                  <a:cubicBezTo>
                    <a:pt x="160" y="61"/>
                    <a:pt x="131" y="32"/>
                    <a:pt x="96" y="32"/>
                  </a:cubicBezTo>
                  <a:moveTo>
                    <a:pt x="96" y="128"/>
                  </a:moveTo>
                  <a:cubicBezTo>
                    <a:pt x="78" y="128"/>
                    <a:pt x="64" y="114"/>
                    <a:pt x="64" y="96"/>
                  </a:cubicBezTo>
                  <a:cubicBezTo>
                    <a:pt x="64" y="78"/>
                    <a:pt x="78" y="64"/>
                    <a:pt x="96" y="64"/>
                  </a:cubicBezTo>
                  <a:cubicBezTo>
                    <a:pt x="114" y="64"/>
                    <a:pt x="128" y="78"/>
                    <a:pt x="128" y="96"/>
                  </a:cubicBezTo>
                  <a:cubicBezTo>
                    <a:pt x="128" y="114"/>
                    <a:pt x="114" y="128"/>
                    <a:pt x="96" y="128"/>
                  </a:cubicBezTo>
                </a:path>
              </a:pathLst>
            </a:custGeom>
            <a:solidFill>
              <a:schemeClr val="bg1"/>
            </a:solidFill>
            <a:ln w="9525">
              <a:noFill/>
              <a:round/>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srgbClr val="000000"/>
                </a:solidFill>
                <a:effectLst/>
                <a:uLnTx/>
                <a:uFillTx/>
                <a:latin typeface="微软雅黑" panose="020B0503020204020204" pitchFamily="34" charset="-122"/>
                <a:ea typeface="微软雅黑" panose="020B0503020204020204" pitchFamily="34" charset="-122"/>
              </a:endParaRPr>
            </a:p>
          </p:txBody>
        </p:sp>
        <p:pic>
          <p:nvPicPr>
            <p:cNvPr id="26" name="图形 78" descr="工具 纯色填充"/>
            <p:cNvPicPr>
              <a:picLocks noChangeAspect="1"/>
            </p:cNvPicPr>
            <p:nvPr/>
          </p:nvPicPr>
          <p:blipFill>
            <a:blip r:embed="rId3"/>
            <a:stretch>
              <a:fillRect/>
            </a:stretch>
          </p:blipFill>
          <p:spPr>
            <a:xfrm>
              <a:off x="9380531" y="2933863"/>
              <a:ext cx="486216" cy="466634"/>
            </a:xfrm>
            <a:prstGeom prst="rect">
              <a:avLst/>
            </a:prstGeom>
          </p:spPr>
        </p:pic>
      </p:grpSp>
      <p:sp>
        <p:nvSpPr>
          <p:cNvPr id="3" name="文本框 2"/>
          <p:cNvSpPr txBox="1"/>
          <p:nvPr/>
        </p:nvSpPr>
        <p:spPr>
          <a:xfrm>
            <a:off x="817948" y="269402"/>
            <a:ext cx="7562367" cy="584775"/>
          </a:xfrm>
          <a:prstGeom prst="rect">
            <a:avLst/>
          </a:prstGeom>
          <a:noFill/>
        </p:spPr>
        <p:txBody>
          <a:bodyPr wrap="square">
            <a:spAutoFit/>
          </a:bodyPr>
          <a:lstStyle/>
          <a:p>
            <a:r>
              <a:rPr lang="en-US" altLang="zh-CN" sz="3200">
                <a:latin typeface="微软雅黑" panose="020B0503020204020204" pitchFamily="34" charset="-122"/>
                <a:ea typeface="微软雅黑" panose="020B0503020204020204" pitchFamily="34" charset="-122"/>
              </a:rPr>
              <a:t>5W2H</a:t>
            </a:r>
            <a:r>
              <a:rPr lang="zh-CN" altLang="en-US" sz="3200">
                <a:latin typeface="微软雅黑" panose="020B0503020204020204" pitchFamily="34" charset="-122"/>
                <a:ea typeface="微软雅黑" panose="020B0503020204020204" pitchFamily="34" charset="-122"/>
              </a:rPr>
              <a:t>思考模型</a:t>
            </a:r>
            <a:endParaRPr lang="zh-CN" altLang="en-US" sz="3200">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5:prstTrans prst="peelOff"/>
      </p:transition>
    </mc:Choice>
    <mc:Fallback>
      <p:transition spd="slow">
        <p:fade/>
      </p:transition>
    </mc:Fallback>
  </mc:AlternateContent>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a:xfrm>
            <a:off x="676274" y="1387684"/>
            <a:ext cx="10753725" cy="538412"/>
            <a:chOff x="676274" y="971124"/>
            <a:chExt cx="10753725" cy="538412"/>
          </a:xfrm>
          <a:solidFill>
            <a:srgbClr val="795696"/>
          </a:solidFill>
        </p:grpSpPr>
        <p:sp>
          <p:nvSpPr>
            <p:cNvPr id="91" name="矩形: 圆角 90"/>
            <p:cNvSpPr/>
            <p:nvPr/>
          </p:nvSpPr>
          <p:spPr>
            <a:xfrm>
              <a:off x="676274" y="971124"/>
              <a:ext cx="10753725" cy="538412"/>
            </a:xfrm>
            <a:prstGeom prst="round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微软雅黑" panose="020B0503020204020204" pitchFamily="34" charset="-122"/>
                <a:ea typeface="微软雅黑" panose="020B0503020204020204" pitchFamily="34" charset="-122"/>
              </a:endParaRPr>
            </a:p>
          </p:txBody>
        </p:sp>
        <p:sp>
          <p:nvSpPr>
            <p:cNvPr id="92" name="TextBox 2"/>
            <p:cNvSpPr txBox="1"/>
            <p:nvPr/>
          </p:nvSpPr>
          <p:spPr>
            <a:xfrm>
              <a:off x="884366" y="1078548"/>
              <a:ext cx="10423268" cy="349583"/>
            </a:xfrm>
            <a:prstGeom prst="rect">
              <a:avLst/>
            </a:prstGeom>
            <a:grpFill/>
          </p:spPr>
          <p:txBody>
            <a:bodyPr wrap="square" rtlCol="0">
              <a:spAutoFit/>
            </a:bodyPr>
            <a:lstStyle>
              <a:defPPr>
                <a:defRPr lang="zh-CN"/>
              </a:defPPr>
              <a:lvl1pPr algn="ctr">
                <a:defRPr sz="2000">
                  <a:solidFill>
                    <a:schemeClr val="bg1"/>
                  </a:solidFill>
                </a:defRPr>
              </a:lvl1pPr>
            </a:lstStyle>
            <a:p>
              <a:pPr marL="179705" marR="0" lvl="0" indent="-179705" algn="l" defTabSz="914400" rtl="0" eaLnBrk="1" fontAlgn="auto" latinLnBrk="0" hangingPunct="1">
                <a:lnSpc>
                  <a:spcPct val="110000"/>
                </a:lnSpc>
                <a:spcBef>
                  <a:spcPct val="0"/>
                </a:spcBef>
                <a:spcAft>
                  <a:spcPct val="0"/>
                </a:spcAft>
                <a:buClrTx/>
                <a:buSzTx/>
                <a:buFontTx/>
                <a:buChar char="-"/>
                <a:defRPr/>
              </a:pPr>
              <a:r>
                <a:rPr kumimoji="0" lang="en-US" sz="1600" b="0" i="0" u="none" strike="noStrike" kern="1200" cap="none" spc="0" normalizeH="0" baseline="0" noProof="0">
                  <a:ln>
                    <a:noFill/>
                  </a:ln>
                  <a:solidFill>
                    <a:srgbClr val="FFFFFF"/>
                  </a:solidFill>
                  <a:effectLst/>
                  <a:uLnTx/>
                  <a:uFillTx/>
                  <a:latin typeface="微软雅黑" panose="020B0503020204020204" pitchFamily="34" charset="-122"/>
                  <a:ea typeface="微软雅黑" panose="020B0503020204020204" pitchFamily="34" charset="-122"/>
                </a:rPr>
                <a:t>FABE</a:t>
              </a:r>
              <a:r>
                <a:rPr kumimoji="0" lang="zh-CN" altLang="en-US" sz="1600" b="0" i="0" u="none" strike="noStrike" kern="1200" cap="none" spc="0" normalizeH="0" baseline="0" noProof="0">
                  <a:ln>
                    <a:noFill/>
                  </a:ln>
                  <a:solidFill>
                    <a:srgbClr val="FFFFFF"/>
                  </a:solidFill>
                  <a:effectLst/>
                  <a:uLnTx/>
                  <a:uFillTx/>
                  <a:latin typeface="微软雅黑" panose="020B0503020204020204" pitchFamily="34" charset="-122"/>
                  <a:ea typeface="微软雅黑" panose="020B0503020204020204" pitchFamily="34" charset="-122"/>
                </a:rPr>
                <a:t>销售法是将一个产品分别从四个层次加以分析、记录、并整理成产品销售的诉求点</a:t>
              </a:r>
              <a:endParaRPr kumimoji="0" lang="uk-UA" sz="1600" b="0" i="0" u="none" strike="noStrike" kern="1200" cap="none" spc="0" normalizeH="0" baseline="0" noProof="0">
                <a:ln>
                  <a:noFill/>
                </a:ln>
                <a:solidFill>
                  <a:srgbClr val="FFFFFF"/>
                </a:solidFill>
                <a:effectLst/>
                <a:uLnTx/>
                <a:uFillTx/>
                <a:latin typeface="微软雅黑" panose="020B0503020204020204" pitchFamily="34" charset="-122"/>
                <a:ea typeface="微软雅黑" panose="020B0503020204020204" pitchFamily="34" charset="-122"/>
              </a:endParaRPr>
            </a:p>
          </p:txBody>
        </p:sp>
      </p:grpSp>
      <p:grpSp>
        <p:nvGrpSpPr>
          <p:cNvPr id="67" name="Group 59"/>
          <p:cNvGrpSpPr/>
          <p:nvPr/>
        </p:nvGrpSpPr>
        <p:grpSpPr>
          <a:xfrm>
            <a:off x="8966833" y="4999589"/>
            <a:ext cx="2257028" cy="822846"/>
            <a:chOff x="7154104" y="3206176"/>
            <a:chExt cx="1692771" cy="617135"/>
          </a:xfrm>
        </p:grpSpPr>
        <p:sp>
          <p:nvSpPr>
            <p:cNvPr id="89" name="TextBox 89"/>
            <p:cNvSpPr txBox="1"/>
            <p:nvPr/>
          </p:nvSpPr>
          <p:spPr>
            <a:xfrm>
              <a:off x="7154104" y="3453979"/>
              <a:ext cx="1640798" cy="369332"/>
            </a:xfrm>
            <a:prstGeom prst="rect">
              <a:avLst/>
            </a:prstGeom>
            <a:noFill/>
          </p:spPr>
          <p:txBody>
            <a:bodyPr wrap="square" lIns="0" tIns="0" rIns="0" bIns="0" rtlCol="0">
              <a:spAutoFit/>
            </a:bodyPr>
            <a:lstStyle/>
            <a:p>
              <a:pPr marL="0" marR="0" lvl="0" indent="0" algn="l" defTabSz="914400" rtl="0" eaLnBrk="1" fontAlgn="auto" latinLnBrk="0" hangingPunct="1">
                <a:lnSpc>
                  <a:spcPct val="100000"/>
                </a:lnSpc>
                <a:spcBef>
                  <a:spcPct val="20000"/>
                </a:spcBef>
                <a:spcAft>
                  <a:spcPct val="0"/>
                </a:spcAft>
                <a:buClrTx/>
                <a:buSzTx/>
                <a:buFontTx/>
                <a:buNone/>
                <a:defRPr/>
              </a:pPr>
              <a:r>
                <a:rPr kumimoji="0" lang="zh-CN" altLang="en-US" sz="1600" b="0" i="0" u="none" strike="noStrike" kern="1200" cap="none" spc="0" normalizeH="0" baseline="0" noProof="0">
                  <a:ln>
                    <a:noFill/>
                  </a:ln>
                  <a:effectLst/>
                  <a:uLnTx/>
                  <a:uFillTx/>
                  <a:latin typeface="微软雅黑" panose="020B0503020204020204" pitchFamily="34" charset="-122"/>
                  <a:ea typeface="微软雅黑" panose="020B0503020204020204" pitchFamily="34" charset="-122"/>
                </a:rPr>
                <a:t>让客户得到好处、减少或避免损失</a:t>
              </a:r>
              <a:endParaRPr kumimoji="0" lang="en-US" sz="1600" b="0" i="0" u="none" strike="noStrike" kern="1200" cap="none" spc="0" normalizeH="0" baseline="0" noProof="0">
                <a:ln>
                  <a:noFill/>
                </a:ln>
                <a:effectLst/>
                <a:uLnTx/>
                <a:uFillTx/>
                <a:latin typeface="微软雅黑" panose="020B0503020204020204" pitchFamily="34" charset="-122"/>
                <a:ea typeface="微软雅黑" panose="020B0503020204020204" pitchFamily="34" charset="-122"/>
              </a:endParaRPr>
            </a:p>
          </p:txBody>
        </p:sp>
        <p:sp>
          <p:nvSpPr>
            <p:cNvPr id="90" name="Rectangle 92"/>
            <p:cNvSpPr/>
            <p:nvPr/>
          </p:nvSpPr>
          <p:spPr>
            <a:xfrm>
              <a:off x="7154104" y="3206176"/>
              <a:ext cx="1692771" cy="192072"/>
            </a:xfrm>
            <a:prstGeom prst="rect">
              <a:avLst/>
            </a:prstGeom>
          </p:spPr>
          <p:txBody>
            <a:bodyPr wrap="none" lIns="0" tIns="0" rIns="0" bIns="0">
              <a:spAutoFit/>
            </a:bodyPr>
            <a:lstStyle/>
            <a:p>
              <a:pPr marL="0" marR="0" lvl="0" indent="0" algn="l" defTabSz="914400" rtl="0" eaLnBrk="1" fontAlgn="auto" latinLnBrk="0" hangingPunct="1">
                <a:lnSpc>
                  <a:spcPct val="110000"/>
                </a:lnSpc>
                <a:spcBef>
                  <a:spcPct val="0"/>
                </a:spcBef>
                <a:spcAft>
                  <a:spcPct val="0"/>
                </a:spcAft>
                <a:buClrTx/>
                <a:buSzTx/>
                <a:buFontTx/>
                <a:buNone/>
                <a:defRPr/>
              </a:pPr>
              <a:r>
                <a:rPr kumimoji="0" lang="zh-CN" altLang="en-US" sz="1600" b="0" i="0" u="none" strike="noStrike" kern="1200" cap="none" spc="0" normalizeH="0" baseline="0" noProof="0">
                  <a:ln>
                    <a:noFill/>
                  </a:ln>
                  <a:solidFill>
                    <a:srgbClr val="0E2044"/>
                  </a:solidFill>
                  <a:effectLst/>
                  <a:uLnTx/>
                  <a:uFillTx/>
                  <a:latin typeface="微软雅黑" panose="020B0503020204020204" pitchFamily="34" charset="-122"/>
                  <a:ea typeface="微软雅黑" panose="020B0503020204020204" pitchFamily="34" charset="-122"/>
                </a:rPr>
                <a:t>商品的优势给顾客的好处</a:t>
              </a:r>
              <a:endParaRPr kumimoji="0" lang="en-US" sz="1600" b="0" i="0" u="none" strike="noStrike" kern="1200" cap="none" spc="0" normalizeH="0" baseline="0" noProof="0">
                <a:ln>
                  <a:noFill/>
                </a:ln>
                <a:solidFill>
                  <a:srgbClr val="0E2044"/>
                </a:solidFill>
                <a:effectLst/>
                <a:uLnTx/>
                <a:uFillTx/>
                <a:latin typeface="微软雅黑" panose="020B0503020204020204" pitchFamily="34" charset="-122"/>
                <a:ea typeface="微软雅黑" panose="020B0503020204020204" pitchFamily="34" charset="-122"/>
              </a:endParaRPr>
            </a:p>
          </p:txBody>
        </p:sp>
      </p:grpSp>
      <p:sp>
        <p:nvSpPr>
          <p:cNvPr id="68" name="Oval 87"/>
          <p:cNvSpPr>
            <a:spLocks noChangeAspect="1"/>
          </p:cNvSpPr>
          <p:nvPr/>
        </p:nvSpPr>
        <p:spPr>
          <a:xfrm>
            <a:off x="7296868" y="3182645"/>
            <a:ext cx="1935595" cy="1935595"/>
          </a:xfrm>
          <a:prstGeom prst="ellipse">
            <a:avLst/>
          </a:prstGeom>
          <a:solidFill>
            <a:srgbClr val="4B535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srgbClr val="FFFFFF"/>
              </a:solidFill>
              <a:effectLst/>
              <a:uLnTx/>
              <a:uFillTx/>
              <a:latin typeface="微软雅黑" panose="020B0503020204020204" pitchFamily="34" charset="-122"/>
              <a:ea typeface="微软雅黑" panose="020B0503020204020204" pitchFamily="34" charset="-122"/>
            </a:endParaRPr>
          </a:p>
        </p:txBody>
      </p:sp>
      <p:sp>
        <p:nvSpPr>
          <p:cNvPr id="69" name="Oval 32"/>
          <p:cNvSpPr>
            <a:spLocks noChangeAspect="1"/>
          </p:cNvSpPr>
          <p:nvPr/>
        </p:nvSpPr>
        <p:spPr>
          <a:xfrm>
            <a:off x="2749756" y="3182645"/>
            <a:ext cx="1935595" cy="1935595"/>
          </a:xfrm>
          <a:prstGeom prst="ellipse">
            <a:avLst/>
          </a:prstGeom>
          <a:solidFill>
            <a:srgbClr val="79569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srgbClr val="FFFFFF"/>
              </a:solidFill>
              <a:effectLst/>
              <a:uLnTx/>
              <a:uFillTx/>
              <a:latin typeface="微软雅黑" panose="020B0503020204020204" pitchFamily="34" charset="-122"/>
              <a:ea typeface="微软雅黑" panose="020B0503020204020204" pitchFamily="34" charset="-122"/>
            </a:endParaRPr>
          </a:p>
        </p:txBody>
      </p:sp>
      <p:sp>
        <p:nvSpPr>
          <p:cNvPr id="70" name="Oval 71"/>
          <p:cNvSpPr>
            <a:spLocks noChangeAspect="1"/>
          </p:cNvSpPr>
          <p:nvPr/>
        </p:nvSpPr>
        <p:spPr>
          <a:xfrm>
            <a:off x="4265460" y="3182645"/>
            <a:ext cx="1935595" cy="1935595"/>
          </a:xfrm>
          <a:prstGeom prst="ellipse">
            <a:avLst/>
          </a:prstGeom>
          <a:solidFill>
            <a:srgbClr val="DED1E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srgbClr val="FFFFFF"/>
              </a:solidFill>
              <a:effectLst/>
              <a:uLnTx/>
              <a:uFillTx/>
              <a:latin typeface="微软雅黑" panose="020B0503020204020204" pitchFamily="34" charset="-122"/>
              <a:ea typeface="微软雅黑" panose="020B0503020204020204" pitchFamily="34" charset="-122"/>
            </a:endParaRPr>
          </a:p>
        </p:txBody>
      </p:sp>
      <p:sp>
        <p:nvSpPr>
          <p:cNvPr id="71" name="Oval 79"/>
          <p:cNvSpPr>
            <a:spLocks noChangeAspect="1"/>
          </p:cNvSpPr>
          <p:nvPr/>
        </p:nvSpPr>
        <p:spPr>
          <a:xfrm>
            <a:off x="5781164" y="3182645"/>
            <a:ext cx="1935595" cy="1935595"/>
          </a:xfrm>
          <a:prstGeom prst="ellipse">
            <a:avLst/>
          </a:prstGeom>
          <a:solidFill>
            <a:srgbClr val="0E204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srgbClr val="FFFFFF"/>
              </a:solidFill>
              <a:effectLst/>
              <a:uLnTx/>
              <a:uFillTx/>
              <a:latin typeface="微软雅黑" panose="020B0503020204020204" pitchFamily="34" charset="-122"/>
              <a:ea typeface="微软雅黑" panose="020B0503020204020204" pitchFamily="34" charset="-122"/>
            </a:endParaRPr>
          </a:p>
        </p:txBody>
      </p:sp>
      <p:cxnSp>
        <p:nvCxnSpPr>
          <p:cNvPr id="72" name="Elbow Connector 40"/>
          <p:cNvCxnSpPr/>
          <p:nvPr/>
        </p:nvCxnSpPr>
        <p:spPr>
          <a:xfrm flipV="1">
            <a:off x="8224121" y="2411876"/>
            <a:ext cx="1088824" cy="749961"/>
          </a:xfrm>
          <a:prstGeom prst="bentConnector3">
            <a:avLst>
              <a:gd name="adj1" fmla="val -2255"/>
            </a:avLst>
          </a:prstGeom>
          <a:ln w="19050">
            <a:solidFill>
              <a:schemeClr val="accent4"/>
            </a:solidFill>
            <a:prstDash val="sysDot"/>
            <a:headEnd type="oval"/>
            <a:tailEnd type="triangle"/>
          </a:ln>
        </p:spPr>
        <p:style>
          <a:lnRef idx="1">
            <a:schemeClr val="accent1"/>
          </a:lnRef>
          <a:fillRef idx="0">
            <a:schemeClr val="accent1"/>
          </a:fillRef>
          <a:effectRef idx="0">
            <a:schemeClr val="accent1"/>
          </a:effectRef>
          <a:fontRef idx="minor">
            <a:schemeClr val="tx1"/>
          </a:fontRef>
        </p:style>
      </p:cxnSp>
      <p:grpSp>
        <p:nvGrpSpPr>
          <p:cNvPr id="73" name="Group 57"/>
          <p:cNvGrpSpPr/>
          <p:nvPr/>
        </p:nvGrpSpPr>
        <p:grpSpPr>
          <a:xfrm>
            <a:off x="890607" y="5244776"/>
            <a:ext cx="2051844" cy="576625"/>
            <a:chOff x="440803" y="3168889"/>
            <a:chExt cx="1538883" cy="432469"/>
          </a:xfrm>
        </p:grpSpPr>
        <p:sp>
          <p:nvSpPr>
            <p:cNvPr id="87" name="TextBox 43"/>
            <p:cNvSpPr txBox="1"/>
            <p:nvPr/>
          </p:nvSpPr>
          <p:spPr>
            <a:xfrm>
              <a:off x="664833" y="3416692"/>
              <a:ext cx="1314852" cy="184666"/>
            </a:xfrm>
            <a:prstGeom prst="rect">
              <a:avLst/>
            </a:prstGeom>
            <a:noFill/>
          </p:spPr>
          <p:txBody>
            <a:bodyPr wrap="square" lIns="0" tIns="0" rIns="0" bIns="0" rtlCol="0">
              <a:spAutoFit/>
            </a:bodyPr>
            <a:lstStyle/>
            <a:p>
              <a:pPr marL="0" marR="0" lvl="0" indent="0" algn="r" defTabSz="914400" rtl="0" eaLnBrk="1" fontAlgn="auto" latinLnBrk="0" hangingPunct="1">
                <a:lnSpc>
                  <a:spcPct val="100000"/>
                </a:lnSpc>
                <a:spcBef>
                  <a:spcPct val="20000"/>
                </a:spcBef>
                <a:spcAft>
                  <a:spcPct val="0"/>
                </a:spcAft>
                <a:buClrTx/>
                <a:buSzTx/>
                <a:buFontTx/>
                <a:buNone/>
                <a:defRPr/>
              </a:pPr>
              <a:r>
                <a:rPr kumimoji="0" lang="zh-CN" altLang="en-US" sz="1600" b="1" i="0" u="none" strike="noStrike" kern="1200" cap="none" spc="0" normalizeH="0" baseline="0" noProof="0">
                  <a:ln>
                    <a:noFill/>
                  </a:ln>
                  <a:solidFill>
                    <a:srgbClr val="DED1E5"/>
                  </a:solidFill>
                  <a:effectLst/>
                  <a:uLnTx/>
                  <a:uFillTx/>
                  <a:latin typeface="微软雅黑" panose="020B0503020204020204" pitchFamily="34" charset="-122"/>
                  <a:ea typeface="微软雅黑" panose="020B0503020204020204" pitchFamily="34" charset="-122"/>
                </a:rPr>
                <a:t>主观判断的形容词</a:t>
              </a:r>
              <a:endParaRPr kumimoji="0" lang="en-US" sz="1600" b="1" i="0" u="none" strike="noStrike" kern="1200" cap="none" spc="0" normalizeH="0" baseline="0" noProof="0">
                <a:ln>
                  <a:noFill/>
                </a:ln>
                <a:solidFill>
                  <a:srgbClr val="DED1E5"/>
                </a:solidFill>
                <a:effectLst/>
                <a:uLnTx/>
                <a:uFillTx/>
                <a:latin typeface="微软雅黑" panose="020B0503020204020204" pitchFamily="34" charset="-122"/>
                <a:ea typeface="微软雅黑" panose="020B0503020204020204" pitchFamily="34" charset="-122"/>
              </a:endParaRPr>
            </a:p>
          </p:txBody>
        </p:sp>
        <p:sp>
          <p:nvSpPr>
            <p:cNvPr id="88" name="Rectangle 44"/>
            <p:cNvSpPr/>
            <p:nvPr/>
          </p:nvSpPr>
          <p:spPr>
            <a:xfrm>
              <a:off x="440803" y="3168889"/>
              <a:ext cx="1538883" cy="192072"/>
            </a:xfrm>
            <a:prstGeom prst="rect">
              <a:avLst/>
            </a:prstGeom>
          </p:spPr>
          <p:txBody>
            <a:bodyPr wrap="none" lIns="0" tIns="0" rIns="0" bIns="0">
              <a:spAutoFit/>
            </a:bodyPr>
            <a:lstStyle/>
            <a:p>
              <a:pPr marL="0" marR="0" lvl="0" indent="0" algn="l" defTabSz="914400" rtl="0" eaLnBrk="1" fontAlgn="auto" latinLnBrk="0" hangingPunct="1">
                <a:lnSpc>
                  <a:spcPct val="110000"/>
                </a:lnSpc>
                <a:spcBef>
                  <a:spcPct val="0"/>
                </a:spcBef>
                <a:spcAft>
                  <a:spcPct val="0"/>
                </a:spcAft>
                <a:buClrTx/>
                <a:buSzTx/>
                <a:buFontTx/>
                <a:buNone/>
                <a:defRPr/>
              </a:pPr>
              <a:r>
                <a:rPr kumimoji="0" lang="zh-CN" altLang="en-US" sz="1600" b="0" i="0" u="none" strike="noStrike" kern="1200" cap="none" spc="0" normalizeH="0" baseline="0" noProof="0">
                  <a:ln>
                    <a:noFill/>
                  </a:ln>
                  <a:effectLst/>
                  <a:uLnTx/>
                  <a:uFillTx/>
                  <a:latin typeface="微软雅黑" panose="020B0503020204020204" pitchFamily="34" charset="-122"/>
                  <a:ea typeface="微软雅黑" panose="020B0503020204020204" pitchFamily="34" charset="-122"/>
                </a:rPr>
                <a:t>商品特征发挥什么作用</a:t>
              </a:r>
              <a:endParaRPr kumimoji="0" lang="en-US" sz="1600" b="0" i="0" u="none" strike="noStrike" kern="1200" cap="none" spc="0" normalizeH="0" baseline="0" noProof="0">
                <a:ln>
                  <a:noFill/>
                </a:ln>
                <a:effectLst/>
                <a:uLnTx/>
                <a:uFillTx/>
                <a:latin typeface="微软雅黑" panose="020B0503020204020204" pitchFamily="34" charset="-122"/>
                <a:ea typeface="微软雅黑" panose="020B0503020204020204" pitchFamily="34" charset="-122"/>
              </a:endParaRPr>
            </a:p>
          </p:txBody>
        </p:sp>
      </p:grpSp>
      <p:cxnSp>
        <p:nvCxnSpPr>
          <p:cNvPr id="74" name="Elbow Connector 45"/>
          <p:cNvCxnSpPr>
            <a:stCxn id="70" idx="4"/>
          </p:cNvCxnSpPr>
          <p:nvPr/>
        </p:nvCxnSpPr>
        <p:spPr>
          <a:xfrm rot="5400000">
            <a:off x="3546241" y="4183501"/>
            <a:ext cx="752277" cy="2621756"/>
          </a:xfrm>
          <a:prstGeom prst="bentConnector2">
            <a:avLst/>
          </a:prstGeom>
          <a:ln w="19050">
            <a:solidFill>
              <a:schemeClr val="accent2"/>
            </a:solidFill>
            <a:prstDash val="sysDot"/>
            <a:headEnd type="oval"/>
            <a:tailEnd type="triangle"/>
          </a:ln>
        </p:spPr>
        <p:style>
          <a:lnRef idx="1">
            <a:schemeClr val="accent1"/>
          </a:lnRef>
          <a:fillRef idx="0">
            <a:schemeClr val="accent1"/>
          </a:fillRef>
          <a:effectRef idx="0">
            <a:schemeClr val="accent1"/>
          </a:effectRef>
          <a:fontRef idx="minor">
            <a:schemeClr val="tx1"/>
          </a:fontRef>
        </p:style>
      </p:cxnSp>
      <p:cxnSp>
        <p:nvCxnSpPr>
          <p:cNvPr id="75" name="Elbow Connector 45"/>
          <p:cNvCxnSpPr/>
          <p:nvPr/>
        </p:nvCxnSpPr>
        <p:spPr>
          <a:xfrm rot="5400000" flipV="1">
            <a:off x="7625928" y="4199858"/>
            <a:ext cx="752277" cy="2621759"/>
          </a:xfrm>
          <a:prstGeom prst="bentConnector2">
            <a:avLst/>
          </a:prstGeom>
          <a:ln w="19050">
            <a:solidFill>
              <a:schemeClr val="accent3"/>
            </a:solidFill>
            <a:prstDash val="sysDot"/>
            <a:headEnd type="oval"/>
            <a:tailEnd type="triangle"/>
          </a:ln>
        </p:spPr>
        <p:style>
          <a:lnRef idx="1">
            <a:schemeClr val="accent1"/>
          </a:lnRef>
          <a:fillRef idx="0">
            <a:schemeClr val="accent1"/>
          </a:fillRef>
          <a:effectRef idx="0">
            <a:schemeClr val="accent1"/>
          </a:effectRef>
          <a:fontRef idx="minor">
            <a:schemeClr val="tx1"/>
          </a:fontRef>
        </p:style>
      </p:cxnSp>
      <p:grpSp>
        <p:nvGrpSpPr>
          <p:cNvPr id="76" name="Group 58"/>
          <p:cNvGrpSpPr/>
          <p:nvPr/>
        </p:nvGrpSpPr>
        <p:grpSpPr>
          <a:xfrm>
            <a:off x="8966834" y="2521574"/>
            <a:ext cx="2309674" cy="822847"/>
            <a:chOff x="7174424" y="1352592"/>
            <a:chExt cx="1521169" cy="617136"/>
          </a:xfrm>
        </p:grpSpPr>
        <p:sp>
          <p:nvSpPr>
            <p:cNvPr id="85" name="TextBox 51"/>
            <p:cNvSpPr txBox="1"/>
            <p:nvPr/>
          </p:nvSpPr>
          <p:spPr>
            <a:xfrm>
              <a:off x="7174425" y="1600395"/>
              <a:ext cx="1521168" cy="369333"/>
            </a:xfrm>
            <a:prstGeom prst="rect">
              <a:avLst/>
            </a:prstGeom>
            <a:noFill/>
          </p:spPr>
          <p:txBody>
            <a:bodyPr wrap="square" lIns="0" tIns="0" rIns="0" bIns="0" rtlCol="0">
              <a:spAutoFit/>
            </a:bodyPr>
            <a:lstStyle/>
            <a:p>
              <a:pPr marL="0" marR="0" lvl="0" indent="0" algn="l" defTabSz="914400" rtl="0" eaLnBrk="1" fontAlgn="auto" latinLnBrk="0" hangingPunct="1">
                <a:lnSpc>
                  <a:spcPct val="100000"/>
                </a:lnSpc>
                <a:spcBef>
                  <a:spcPct val="20000"/>
                </a:spcBef>
                <a:spcAft>
                  <a:spcPct val="0"/>
                </a:spcAft>
                <a:buClrTx/>
                <a:buSzTx/>
                <a:buFontTx/>
                <a:buNone/>
                <a:defRPr/>
              </a:pPr>
              <a:r>
                <a:rPr kumimoji="0" lang="zh-CN" altLang="en-US" sz="1600" b="0" i="0" u="none" strike="noStrike" kern="1200" cap="none" spc="0" normalizeH="0" baseline="0" noProof="0">
                  <a:ln>
                    <a:noFill/>
                  </a:ln>
                  <a:effectLst/>
                  <a:uLnTx/>
                  <a:uFillTx/>
                  <a:latin typeface="微软雅黑" panose="020B0503020204020204" pitchFamily="34" charset="-122"/>
                  <a:ea typeface="微软雅黑" panose="020B0503020204020204" pitchFamily="34" charset="-122"/>
                </a:rPr>
                <a:t>技术报告、顾客来信、报刊文章、案例等方式证明</a:t>
              </a:r>
              <a:endParaRPr kumimoji="0" lang="en-US" sz="1600" b="0" i="0" u="none" strike="noStrike" kern="1200" cap="none" spc="0" normalizeH="0" baseline="0" noProof="0">
                <a:ln>
                  <a:noFill/>
                </a:ln>
                <a:effectLst/>
                <a:uLnTx/>
                <a:uFillTx/>
                <a:latin typeface="微软雅黑" panose="020B0503020204020204" pitchFamily="34" charset="-122"/>
                <a:ea typeface="微软雅黑" panose="020B0503020204020204" pitchFamily="34" charset="-122"/>
              </a:endParaRPr>
            </a:p>
          </p:txBody>
        </p:sp>
        <p:sp>
          <p:nvSpPr>
            <p:cNvPr id="86" name="Rectangle 52"/>
            <p:cNvSpPr/>
            <p:nvPr/>
          </p:nvSpPr>
          <p:spPr>
            <a:xfrm>
              <a:off x="7174424" y="1352592"/>
              <a:ext cx="1351360" cy="192072"/>
            </a:xfrm>
            <a:prstGeom prst="rect">
              <a:avLst/>
            </a:prstGeom>
          </p:spPr>
          <p:txBody>
            <a:bodyPr wrap="none" lIns="0" tIns="0" rIns="0" bIns="0">
              <a:spAutoFit/>
            </a:bodyPr>
            <a:lstStyle/>
            <a:p>
              <a:pPr marL="0" marR="0" lvl="0" indent="0" algn="l" defTabSz="914400" rtl="0" eaLnBrk="1" fontAlgn="auto" latinLnBrk="0" hangingPunct="1">
                <a:lnSpc>
                  <a:spcPct val="110000"/>
                </a:lnSpc>
                <a:spcBef>
                  <a:spcPct val="0"/>
                </a:spcBef>
                <a:spcAft>
                  <a:spcPct val="0"/>
                </a:spcAft>
                <a:buClrTx/>
                <a:buSzTx/>
                <a:buFontTx/>
                <a:buNone/>
                <a:defRPr/>
              </a:pPr>
              <a:r>
                <a:rPr kumimoji="0" lang="zh-CN" altLang="en-US" sz="1600" b="0" i="0" u="none" strike="noStrike" kern="1200" cap="none" spc="0" normalizeH="0" baseline="0" noProof="0">
                  <a:ln>
                    <a:noFill/>
                  </a:ln>
                  <a:solidFill>
                    <a:srgbClr val="4B535D"/>
                  </a:solidFill>
                  <a:effectLst/>
                  <a:uLnTx/>
                  <a:uFillTx/>
                  <a:latin typeface="微软雅黑" panose="020B0503020204020204" pitchFamily="34" charset="-122"/>
                  <a:ea typeface="微软雅黑" panose="020B0503020204020204" pitchFamily="34" charset="-122"/>
                </a:rPr>
                <a:t>向顾客证明利益的存在</a:t>
              </a:r>
              <a:endParaRPr kumimoji="0" lang="en-US" sz="1600" b="0" i="0" u="none" strike="noStrike" kern="1200" cap="none" spc="0" normalizeH="0" baseline="0" noProof="0">
                <a:ln>
                  <a:noFill/>
                </a:ln>
                <a:solidFill>
                  <a:srgbClr val="4B535D"/>
                </a:solidFill>
                <a:effectLst/>
                <a:uLnTx/>
                <a:uFillTx/>
                <a:latin typeface="微软雅黑" panose="020B0503020204020204" pitchFamily="34" charset="-122"/>
                <a:ea typeface="微软雅黑" panose="020B0503020204020204" pitchFamily="34" charset="-122"/>
              </a:endParaRPr>
            </a:p>
          </p:txBody>
        </p:sp>
      </p:grpSp>
      <p:cxnSp>
        <p:nvCxnSpPr>
          <p:cNvPr id="77" name="Elbow Connector 53"/>
          <p:cNvCxnSpPr/>
          <p:nvPr/>
        </p:nvCxnSpPr>
        <p:spPr>
          <a:xfrm flipH="1" flipV="1">
            <a:off x="2611498" y="2434498"/>
            <a:ext cx="1088824" cy="749961"/>
          </a:xfrm>
          <a:prstGeom prst="bentConnector3">
            <a:avLst>
              <a:gd name="adj1" fmla="val -2255"/>
            </a:avLst>
          </a:prstGeom>
          <a:ln w="19050">
            <a:solidFill>
              <a:schemeClr val="accent1"/>
            </a:solidFill>
            <a:prstDash val="sysDot"/>
            <a:headEnd type="oval"/>
            <a:tailEnd type="triangle"/>
          </a:ln>
        </p:spPr>
        <p:style>
          <a:lnRef idx="1">
            <a:schemeClr val="accent1"/>
          </a:lnRef>
          <a:fillRef idx="0">
            <a:schemeClr val="accent1"/>
          </a:fillRef>
          <a:effectRef idx="0">
            <a:schemeClr val="accent1"/>
          </a:effectRef>
          <a:fontRef idx="minor">
            <a:schemeClr val="tx1"/>
          </a:fontRef>
        </p:style>
      </p:cxnSp>
      <p:grpSp>
        <p:nvGrpSpPr>
          <p:cNvPr id="14" name="组合 13"/>
          <p:cNvGrpSpPr/>
          <p:nvPr/>
        </p:nvGrpSpPr>
        <p:grpSpPr>
          <a:xfrm>
            <a:off x="829763" y="2521575"/>
            <a:ext cx="2112690" cy="822846"/>
            <a:chOff x="848441" y="2463940"/>
            <a:chExt cx="2112690" cy="822846"/>
          </a:xfrm>
        </p:grpSpPr>
        <p:sp>
          <p:nvSpPr>
            <p:cNvPr id="83" name="TextBox 54"/>
            <p:cNvSpPr txBox="1"/>
            <p:nvPr/>
          </p:nvSpPr>
          <p:spPr>
            <a:xfrm>
              <a:off x="848441" y="2794344"/>
              <a:ext cx="2112688" cy="492442"/>
            </a:xfrm>
            <a:prstGeom prst="rect">
              <a:avLst/>
            </a:prstGeom>
            <a:noFill/>
          </p:spPr>
          <p:txBody>
            <a:bodyPr wrap="square" lIns="0" tIns="0" rIns="0" bIns="0" rtlCol="0">
              <a:spAutoFit/>
            </a:bodyPr>
            <a:lstStyle/>
            <a:p>
              <a:pPr marL="0" marR="0" lvl="0" indent="0" algn="r" defTabSz="914400" rtl="0" eaLnBrk="1" fontAlgn="auto" latinLnBrk="0" hangingPunct="1">
                <a:lnSpc>
                  <a:spcPct val="100000"/>
                </a:lnSpc>
                <a:spcBef>
                  <a:spcPct val="20000"/>
                </a:spcBef>
                <a:spcAft>
                  <a:spcPct val="0"/>
                </a:spcAft>
                <a:buClrTx/>
                <a:buSzTx/>
                <a:buFontTx/>
                <a:buNone/>
                <a:defRPr/>
              </a:pPr>
              <a:r>
                <a:rPr kumimoji="0" lang="zh-CN" altLang="en-US" sz="1600" b="0" i="0" u="none" strike="noStrike" kern="1200" cap="none" spc="0" normalizeH="0" baseline="0" noProof="0">
                  <a:ln>
                    <a:noFill/>
                  </a:ln>
                  <a:effectLst/>
                  <a:uLnTx/>
                  <a:uFillTx/>
                  <a:latin typeface="微软雅黑" panose="020B0503020204020204" pitchFamily="34" charset="-122"/>
                  <a:ea typeface="微软雅黑" panose="020B0503020204020204" pitchFamily="34" charset="-122"/>
                </a:rPr>
                <a:t>名称，品牌、颜色、材质、款式等</a:t>
              </a:r>
              <a:endParaRPr kumimoji="0" lang="en-US" sz="1600" b="0" i="0" u="none" strike="noStrike" kern="1200" cap="none" spc="0" normalizeH="0" baseline="0" noProof="0">
                <a:ln>
                  <a:noFill/>
                </a:ln>
                <a:effectLst/>
                <a:uLnTx/>
                <a:uFillTx/>
                <a:latin typeface="微软雅黑" panose="020B0503020204020204" pitchFamily="34" charset="-122"/>
                <a:ea typeface="微软雅黑" panose="020B0503020204020204" pitchFamily="34" charset="-122"/>
              </a:endParaRPr>
            </a:p>
          </p:txBody>
        </p:sp>
        <p:sp>
          <p:nvSpPr>
            <p:cNvPr id="84" name="Rectangle 55"/>
            <p:cNvSpPr/>
            <p:nvPr/>
          </p:nvSpPr>
          <p:spPr>
            <a:xfrm>
              <a:off x="1114472" y="2463940"/>
              <a:ext cx="1846659" cy="246221"/>
            </a:xfrm>
            <a:prstGeom prst="rect">
              <a:avLst/>
            </a:prstGeom>
          </p:spPr>
          <p:txBody>
            <a:bodyPr wrap="none" lIns="0" tIns="0" rIns="0" bIns="0">
              <a:spAutoFit/>
            </a:bodyPr>
            <a:lstStyle/>
            <a:p>
              <a:pPr marL="0" marR="0" lvl="0" indent="0" algn="r" defTabSz="914400" rtl="0" eaLnBrk="1" fontAlgn="auto" latinLnBrk="0" hangingPunct="1">
                <a:lnSpc>
                  <a:spcPct val="100000"/>
                </a:lnSpc>
                <a:spcBef>
                  <a:spcPct val="0"/>
                </a:spcBef>
                <a:spcAft>
                  <a:spcPct val="0"/>
                </a:spcAft>
                <a:buClrTx/>
                <a:buSzTx/>
                <a:buFontTx/>
                <a:buNone/>
                <a:defRPr/>
              </a:pPr>
              <a:r>
                <a:rPr kumimoji="0" lang="zh-CN" altLang="en-US" sz="1600" b="0" i="0" u="none" strike="noStrike" kern="1200" cap="none" spc="0" normalizeH="0" baseline="0" noProof="0">
                  <a:ln>
                    <a:noFill/>
                  </a:ln>
                  <a:solidFill>
                    <a:srgbClr val="795696"/>
                  </a:solidFill>
                  <a:effectLst/>
                  <a:uLnTx/>
                  <a:uFillTx/>
                  <a:latin typeface="微软雅黑" panose="020B0503020204020204" pitchFamily="34" charset="-122"/>
                  <a:ea typeface="微软雅黑" panose="020B0503020204020204" pitchFamily="34" charset="-122"/>
                </a:rPr>
                <a:t>客观存在，显而易见</a:t>
              </a:r>
              <a:endParaRPr kumimoji="0" lang="en-US" sz="1600" b="0" i="0" u="none" strike="noStrike" kern="1200" cap="none" spc="0" normalizeH="0" baseline="0" noProof="0">
                <a:ln>
                  <a:noFill/>
                </a:ln>
                <a:solidFill>
                  <a:srgbClr val="795696"/>
                </a:solidFill>
                <a:effectLst/>
                <a:uLnTx/>
                <a:uFillTx/>
                <a:latin typeface="微软雅黑" panose="020B0503020204020204" pitchFamily="34" charset="-122"/>
                <a:ea typeface="微软雅黑" panose="020B0503020204020204" pitchFamily="34" charset="-122"/>
              </a:endParaRPr>
            </a:p>
          </p:txBody>
        </p:sp>
      </p:grpSp>
      <p:sp>
        <p:nvSpPr>
          <p:cNvPr id="8" name="文本框 7"/>
          <p:cNvSpPr txBox="1"/>
          <p:nvPr/>
        </p:nvSpPr>
        <p:spPr>
          <a:xfrm>
            <a:off x="3440833" y="3424177"/>
            <a:ext cx="518977" cy="707886"/>
          </a:xfrm>
          <a:prstGeom prst="rect">
            <a:avLst/>
          </a:prstGeom>
          <a:noFill/>
        </p:spPr>
        <p:txBody>
          <a:bodyPr wrap="square" rtlCol="0">
            <a:spAutoFit/>
          </a:bodyPr>
          <a:lstStyle/>
          <a:p>
            <a:pPr marL="0" marR="0" lvl="0" indent="0" algn="ctr" defTabSz="914400" rtl="0" eaLnBrk="1" fontAlgn="auto" latinLnBrk="0" hangingPunct="1">
              <a:lnSpc>
                <a:spcPct val="100000"/>
              </a:lnSpc>
              <a:spcBef>
                <a:spcPct val="0"/>
              </a:spcBef>
              <a:spcAft>
                <a:spcPct val="0"/>
              </a:spcAft>
              <a:buClrTx/>
              <a:buSzTx/>
              <a:buFontTx/>
              <a:buNone/>
              <a:defRPr/>
            </a:pPr>
            <a:r>
              <a:rPr kumimoji="0" lang="en-US" altLang="zh-CN" sz="4000" b="1" i="0" u="none" strike="noStrike" kern="1200" cap="none" spc="0" normalizeH="0" baseline="0" noProof="0">
                <a:ln>
                  <a:noFill/>
                </a:ln>
                <a:solidFill>
                  <a:srgbClr val="FFFFFF"/>
                </a:solidFill>
                <a:effectLst/>
                <a:uLnTx/>
                <a:uFillTx/>
                <a:latin typeface="微软雅黑" panose="020B0503020204020204" pitchFamily="34" charset="-122"/>
                <a:ea typeface="微软雅黑" panose="020B0503020204020204" pitchFamily="34" charset="-122"/>
              </a:rPr>
              <a:t>F</a:t>
            </a:r>
            <a:endParaRPr kumimoji="0" lang="zh-CN" altLang="en-US" sz="4000" b="1" i="0" u="none" strike="noStrike" kern="1200" cap="none" spc="0" normalizeH="0" baseline="0" noProof="0">
              <a:ln>
                <a:noFill/>
              </a:ln>
              <a:solidFill>
                <a:srgbClr val="FFFFFF"/>
              </a:solidFill>
              <a:effectLst/>
              <a:uLnTx/>
              <a:uFillTx/>
              <a:latin typeface="微软雅黑" panose="020B0503020204020204" pitchFamily="34" charset="-122"/>
              <a:ea typeface="微软雅黑" panose="020B0503020204020204" pitchFamily="34" charset="-122"/>
            </a:endParaRPr>
          </a:p>
        </p:txBody>
      </p:sp>
      <p:sp>
        <p:nvSpPr>
          <p:cNvPr id="94" name="文本框 93"/>
          <p:cNvSpPr txBox="1"/>
          <p:nvPr/>
        </p:nvSpPr>
        <p:spPr>
          <a:xfrm>
            <a:off x="8035887" y="3424177"/>
            <a:ext cx="518977" cy="707886"/>
          </a:xfrm>
          <a:prstGeom prst="rect">
            <a:avLst/>
          </a:prstGeom>
          <a:noFill/>
        </p:spPr>
        <p:txBody>
          <a:bodyPr wrap="square" rtlCol="0">
            <a:spAutoFit/>
          </a:bodyPr>
          <a:lstStyle/>
          <a:p>
            <a:pPr marL="0" marR="0" lvl="0" indent="0" algn="ctr" defTabSz="914400" rtl="0" eaLnBrk="1" fontAlgn="auto" latinLnBrk="0" hangingPunct="1">
              <a:lnSpc>
                <a:spcPct val="100000"/>
              </a:lnSpc>
              <a:spcBef>
                <a:spcPct val="0"/>
              </a:spcBef>
              <a:spcAft>
                <a:spcPct val="0"/>
              </a:spcAft>
              <a:buClrTx/>
              <a:buSzTx/>
              <a:buFontTx/>
              <a:buNone/>
              <a:defRPr/>
            </a:pPr>
            <a:r>
              <a:rPr kumimoji="0" lang="en-US" altLang="zh-CN" sz="4000" b="1" i="0" u="none" strike="noStrike" kern="1200" cap="none" spc="0" normalizeH="0" baseline="0" noProof="0">
                <a:ln>
                  <a:noFill/>
                </a:ln>
                <a:solidFill>
                  <a:srgbClr val="FFFFFF"/>
                </a:solidFill>
                <a:effectLst/>
                <a:uLnTx/>
                <a:uFillTx/>
                <a:latin typeface="微软雅黑" panose="020B0503020204020204" pitchFamily="34" charset="-122"/>
                <a:ea typeface="微软雅黑" panose="020B0503020204020204" pitchFamily="34" charset="-122"/>
              </a:rPr>
              <a:t>E</a:t>
            </a:r>
            <a:endParaRPr kumimoji="0" lang="zh-CN" altLang="en-US" sz="4000" b="1" i="0" u="none" strike="noStrike" kern="1200" cap="none" spc="0" normalizeH="0" baseline="0" noProof="0">
              <a:ln>
                <a:noFill/>
              </a:ln>
              <a:solidFill>
                <a:srgbClr val="FFFFFF"/>
              </a:solidFill>
              <a:effectLst/>
              <a:uLnTx/>
              <a:uFillTx/>
              <a:latin typeface="微软雅黑" panose="020B0503020204020204" pitchFamily="34" charset="-122"/>
              <a:ea typeface="微软雅黑" panose="020B0503020204020204" pitchFamily="34" charset="-122"/>
            </a:endParaRPr>
          </a:p>
        </p:txBody>
      </p:sp>
      <p:sp>
        <p:nvSpPr>
          <p:cNvPr id="95" name="文本框 94"/>
          <p:cNvSpPr txBox="1"/>
          <p:nvPr/>
        </p:nvSpPr>
        <p:spPr>
          <a:xfrm>
            <a:off x="4968908" y="3424177"/>
            <a:ext cx="518977" cy="707886"/>
          </a:xfrm>
          <a:prstGeom prst="rect">
            <a:avLst/>
          </a:prstGeom>
          <a:noFill/>
        </p:spPr>
        <p:txBody>
          <a:bodyPr wrap="square" rtlCol="0">
            <a:spAutoFit/>
          </a:bodyPr>
          <a:lstStyle/>
          <a:p>
            <a:pPr marL="0" marR="0" lvl="0" indent="0" algn="ctr" defTabSz="914400" rtl="0" eaLnBrk="1" fontAlgn="auto" latinLnBrk="0" hangingPunct="1">
              <a:lnSpc>
                <a:spcPct val="100000"/>
              </a:lnSpc>
              <a:spcBef>
                <a:spcPct val="0"/>
              </a:spcBef>
              <a:spcAft>
                <a:spcPct val="0"/>
              </a:spcAft>
              <a:buClrTx/>
              <a:buSzTx/>
              <a:buFontTx/>
              <a:buNone/>
              <a:defRPr/>
            </a:pPr>
            <a:r>
              <a:rPr kumimoji="0" lang="en-US" altLang="zh-CN" sz="4000" b="1" i="0" u="none" strike="noStrike" kern="1200" cap="none" spc="0" normalizeH="0" baseline="0" noProof="0">
                <a:ln>
                  <a:noFill/>
                </a:ln>
                <a:solidFill>
                  <a:srgbClr val="FFFFFF"/>
                </a:solidFill>
                <a:effectLst/>
                <a:uLnTx/>
                <a:uFillTx/>
                <a:latin typeface="微软雅黑" panose="020B0503020204020204" pitchFamily="34" charset="-122"/>
                <a:ea typeface="微软雅黑" panose="020B0503020204020204" pitchFamily="34" charset="-122"/>
              </a:rPr>
              <a:t>A</a:t>
            </a:r>
            <a:endParaRPr kumimoji="0" lang="zh-CN" altLang="en-US" sz="4000" b="1" i="0" u="none" strike="noStrike" kern="1200" cap="none" spc="0" normalizeH="0" baseline="0" noProof="0">
              <a:ln>
                <a:noFill/>
              </a:ln>
              <a:solidFill>
                <a:srgbClr val="FFFFFF"/>
              </a:solidFill>
              <a:effectLst/>
              <a:uLnTx/>
              <a:uFillTx/>
              <a:latin typeface="微软雅黑" panose="020B0503020204020204" pitchFamily="34" charset="-122"/>
              <a:ea typeface="微软雅黑" panose="020B0503020204020204" pitchFamily="34" charset="-122"/>
            </a:endParaRPr>
          </a:p>
        </p:txBody>
      </p:sp>
      <p:sp>
        <p:nvSpPr>
          <p:cNvPr id="96" name="文本框 95"/>
          <p:cNvSpPr txBox="1"/>
          <p:nvPr/>
        </p:nvSpPr>
        <p:spPr>
          <a:xfrm>
            <a:off x="6489473" y="3424177"/>
            <a:ext cx="518977" cy="707886"/>
          </a:xfrm>
          <a:prstGeom prst="rect">
            <a:avLst/>
          </a:prstGeom>
          <a:noFill/>
        </p:spPr>
        <p:txBody>
          <a:bodyPr wrap="square" rtlCol="0">
            <a:spAutoFit/>
          </a:bodyPr>
          <a:lstStyle/>
          <a:p>
            <a:pPr marL="0" marR="0" lvl="0" indent="0" algn="ctr" defTabSz="914400" rtl="0" eaLnBrk="1" fontAlgn="auto" latinLnBrk="0" hangingPunct="1">
              <a:lnSpc>
                <a:spcPct val="100000"/>
              </a:lnSpc>
              <a:spcBef>
                <a:spcPct val="0"/>
              </a:spcBef>
              <a:spcAft>
                <a:spcPct val="0"/>
              </a:spcAft>
              <a:buClrTx/>
              <a:buSzTx/>
              <a:buFontTx/>
              <a:buNone/>
              <a:defRPr/>
            </a:pPr>
            <a:r>
              <a:rPr kumimoji="0" lang="en-US" altLang="zh-CN" sz="4000" b="1" i="0" u="none" strike="noStrike" kern="1200" cap="none" spc="0" normalizeH="0" baseline="0" noProof="0">
                <a:ln>
                  <a:noFill/>
                </a:ln>
                <a:solidFill>
                  <a:srgbClr val="FFFFFF"/>
                </a:solidFill>
                <a:effectLst/>
                <a:uLnTx/>
                <a:uFillTx/>
                <a:latin typeface="微软雅黑" panose="020B0503020204020204" pitchFamily="34" charset="-122"/>
                <a:ea typeface="微软雅黑" panose="020B0503020204020204" pitchFamily="34" charset="-122"/>
              </a:rPr>
              <a:t>B</a:t>
            </a:r>
            <a:endParaRPr kumimoji="0" lang="zh-CN" altLang="en-US" sz="4000" b="1" i="0" u="none" strike="noStrike" kern="1200" cap="none" spc="0" normalizeH="0" baseline="0" noProof="0">
              <a:ln>
                <a:noFill/>
              </a:ln>
              <a:solidFill>
                <a:srgbClr val="FFFFFF"/>
              </a:solidFill>
              <a:effectLst/>
              <a:uLnTx/>
              <a:uFillTx/>
              <a:latin typeface="微软雅黑" panose="020B0503020204020204" pitchFamily="34" charset="-122"/>
              <a:ea typeface="微软雅黑" panose="020B0503020204020204" pitchFamily="34" charset="-122"/>
            </a:endParaRPr>
          </a:p>
        </p:txBody>
      </p:sp>
      <p:grpSp>
        <p:nvGrpSpPr>
          <p:cNvPr id="13" name="组合 12"/>
          <p:cNvGrpSpPr/>
          <p:nvPr/>
        </p:nvGrpSpPr>
        <p:grpSpPr>
          <a:xfrm>
            <a:off x="2906528" y="4128372"/>
            <a:ext cx="6151756" cy="707886"/>
            <a:chOff x="2985189" y="4113001"/>
            <a:chExt cx="6151756" cy="707886"/>
          </a:xfrm>
        </p:grpSpPr>
        <p:sp>
          <p:nvSpPr>
            <p:cNvPr id="12" name="文本框 11"/>
            <p:cNvSpPr txBox="1"/>
            <p:nvPr/>
          </p:nvSpPr>
          <p:spPr>
            <a:xfrm>
              <a:off x="2985189" y="4113001"/>
              <a:ext cx="1573935" cy="400110"/>
            </a:xfrm>
            <a:prstGeom prst="rect">
              <a:avLst/>
            </a:prstGeom>
            <a:noFill/>
          </p:spPr>
          <p:txBody>
            <a:bodyPr wrap="square" rtlCol="0">
              <a:spAutoFit/>
            </a:bodyPr>
            <a:lstStyle/>
            <a:p>
              <a:pPr marL="0" marR="0" lvl="0" indent="0" algn="ctr" defTabSz="914400" rtl="0" eaLnBrk="1" fontAlgn="auto" latinLnBrk="0" hangingPunct="1">
                <a:lnSpc>
                  <a:spcPct val="100000"/>
                </a:lnSpc>
                <a:spcBef>
                  <a:spcPct val="0"/>
                </a:spcBef>
                <a:spcAft>
                  <a:spcPct val="0"/>
                </a:spcAft>
                <a:buClrTx/>
                <a:buSzTx/>
                <a:buFontTx/>
                <a:buNone/>
                <a:defRPr/>
              </a:pPr>
              <a:r>
                <a:rPr kumimoji="0" lang="zh-CN" altLang="en-US" sz="2000" b="0" i="0" u="none" strike="noStrike" kern="1200" cap="none" spc="0" normalizeH="0" baseline="0" noProof="0">
                  <a:ln>
                    <a:noFill/>
                  </a:ln>
                  <a:solidFill>
                    <a:srgbClr val="FFFFFF">
                      <a:lumMod val="95000"/>
                    </a:srgbClr>
                  </a:solidFill>
                  <a:effectLst/>
                  <a:uLnTx/>
                  <a:uFillTx/>
                  <a:latin typeface="微软雅黑" panose="020B0503020204020204" pitchFamily="34" charset="-122"/>
                  <a:ea typeface="微软雅黑" panose="020B0503020204020204" pitchFamily="34" charset="-122"/>
                </a:rPr>
                <a:t>产品属性</a:t>
              </a:r>
              <a:endParaRPr kumimoji="0" lang="zh-CN" altLang="en-US" sz="2000" b="0" i="0" u="none" strike="noStrike" kern="1200" cap="none" spc="0" normalizeH="0" baseline="0" noProof="0">
                <a:ln>
                  <a:noFill/>
                </a:ln>
                <a:solidFill>
                  <a:srgbClr val="FFFFFF">
                    <a:lumMod val="95000"/>
                  </a:srgbClr>
                </a:solidFill>
                <a:effectLst/>
                <a:uLnTx/>
                <a:uFillTx/>
                <a:latin typeface="微软雅黑" panose="020B0503020204020204" pitchFamily="34" charset="-122"/>
                <a:ea typeface="微软雅黑" panose="020B0503020204020204" pitchFamily="34" charset="-122"/>
              </a:endParaRPr>
            </a:p>
          </p:txBody>
        </p:sp>
        <p:sp>
          <p:nvSpPr>
            <p:cNvPr id="97" name="文本框 96"/>
            <p:cNvSpPr txBox="1"/>
            <p:nvPr/>
          </p:nvSpPr>
          <p:spPr>
            <a:xfrm>
              <a:off x="4493892" y="4113001"/>
              <a:ext cx="1573935" cy="400110"/>
            </a:xfrm>
            <a:prstGeom prst="rect">
              <a:avLst/>
            </a:prstGeom>
            <a:noFill/>
          </p:spPr>
          <p:txBody>
            <a:bodyPr wrap="square" rtlCol="0">
              <a:spAutoFit/>
            </a:bodyPr>
            <a:lstStyle/>
            <a:p>
              <a:pPr marL="0" marR="0" lvl="0" indent="0" algn="ctr" defTabSz="914400" rtl="0" eaLnBrk="1" fontAlgn="auto" latinLnBrk="0" hangingPunct="1">
                <a:lnSpc>
                  <a:spcPct val="100000"/>
                </a:lnSpc>
                <a:spcBef>
                  <a:spcPct val="0"/>
                </a:spcBef>
                <a:spcAft>
                  <a:spcPct val="0"/>
                </a:spcAft>
                <a:buClrTx/>
                <a:buSzTx/>
                <a:buFontTx/>
                <a:buNone/>
                <a:defRPr/>
              </a:pPr>
              <a:r>
                <a:rPr kumimoji="0" lang="zh-CN" altLang="en-US" sz="2000" b="0" i="0" u="none" strike="noStrike" kern="1200" cap="none" spc="0" normalizeH="0" baseline="0" noProof="0">
                  <a:ln>
                    <a:noFill/>
                  </a:ln>
                  <a:solidFill>
                    <a:srgbClr val="FFFFFF">
                      <a:lumMod val="95000"/>
                    </a:srgbClr>
                  </a:solidFill>
                  <a:effectLst/>
                  <a:uLnTx/>
                  <a:uFillTx/>
                  <a:latin typeface="微软雅黑" panose="020B0503020204020204" pitchFamily="34" charset="-122"/>
                  <a:ea typeface="微软雅黑" panose="020B0503020204020204" pitchFamily="34" charset="-122"/>
                </a:rPr>
                <a:t>产品优势</a:t>
              </a:r>
              <a:endParaRPr kumimoji="0" lang="zh-CN" altLang="en-US" sz="2000" b="0" i="0" u="none" strike="noStrike" kern="1200" cap="none" spc="0" normalizeH="0" baseline="0" noProof="0">
                <a:ln>
                  <a:noFill/>
                </a:ln>
                <a:solidFill>
                  <a:srgbClr val="FFFFFF">
                    <a:lumMod val="95000"/>
                  </a:srgbClr>
                </a:solidFill>
                <a:effectLst/>
                <a:uLnTx/>
                <a:uFillTx/>
                <a:latin typeface="微软雅黑" panose="020B0503020204020204" pitchFamily="34" charset="-122"/>
                <a:ea typeface="微软雅黑" panose="020B0503020204020204" pitchFamily="34" charset="-122"/>
              </a:endParaRPr>
            </a:p>
          </p:txBody>
        </p:sp>
        <p:sp>
          <p:nvSpPr>
            <p:cNvPr id="98" name="文本框 97"/>
            <p:cNvSpPr txBox="1"/>
            <p:nvPr/>
          </p:nvSpPr>
          <p:spPr>
            <a:xfrm>
              <a:off x="6016597" y="4113001"/>
              <a:ext cx="1573935" cy="707886"/>
            </a:xfrm>
            <a:prstGeom prst="rect">
              <a:avLst/>
            </a:prstGeom>
            <a:noFill/>
          </p:spPr>
          <p:txBody>
            <a:bodyPr wrap="square" rtlCol="0">
              <a:spAutoFit/>
            </a:bodyPr>
            <a:lstStyle/>
            <a:p>
              <a:pPr marL="0" marR="0" lvl="0" indent="0" algn="ctr" defTabSz="914400" rtl="0" eaLnBrk="1" fontAlgn="auto" latinLnBrk="0" hangingPunct="1">
                <a:lnSpc>
                  <a:spcPct val="100000"/>
                </a:lnSpc>
                <a:spcBef>
                  <a:spcPct val="0"/>
                </a:spcBef>
                <a:spcAft>
                  <a:spcPct val="0"/>
                </a:spcAft>
                <a:buClrTx/>
                <a:buSzTx/>
                <a:buFontTx/>
                <a:buNone/>
                <a:defRPr/>
              </a:pPr>
              <a:r>
                <a:rPr kumimoji="0" lang="zh-CN" altLang="en-US" sz="2000" b="0" i="0" u="none" strike="noStrike" kern="1200" cap="none" spc="0" normalizeH="0" baseline="0" noProof="0">
                  <a:ln>
                    <a:noFill/>
                  </a:ln>
                  <a:solidFill>
                    <a:srgbClr val="FFFFFF">
                      <a:lumMod val="95000"/>
                    </a:srgbClr>
                  </a:solidFill>
                  <a:effectLst/>
                  <a:uLnTx/>
                  <a:uFillTx/>
                  <a:latin typeface="微软雅黑" panose="020B0503020204020204" pitchFamily="34" charset="-122"/>
                  <a:ea typeface="微软雅黑" panose="020B0503020204020204" pitchFamily="34" charset="-122"/>
                </a:rPr>
                <a:t>带给顾客</a:t>
              </a:r>
              <a:endParaRPr kumimoji="0" lang="en-US" altLang="zh-CN" sz="2000" b="0" i="0" u="none" strike="noStrike" kern="1200" cap="none" spc="0" normalizeH="0" baseline="0" noProof="0">
                <a:ln>
                  <a:noFill/>
                </a:ln>
                <a:solidFill>
                  <a:srgbClr val="FFFFFF">
                    <a:lumMod val="95000"/>
                  </a:srgbClr>
                </a:solidFill>
                <a:effectLst/>
                <a:uLnTx/>
                <a:uFillTx/>
                <a:latin typeface="微软雅黑" panose="020B0503020204020204" pitchFamily="34" charset="-122"/>
                <a:ea typeface="微软雅黑" panose="020B0503020204020204" pitchFamily="34" charset="-122"/>
              </a:endParaRPr>
            </a:p>
            <a:p>
              <a:pPr marL="0" marR="0" lvl="0" indent="0" algn="ctr" defTabSz="914400" rtl="0" eaLnBrk="1" fontAlgn="auto" latinLnBrk="0" hangingPunct="1">
                <a:lnSpc>
                  <a:spcPct val="100000"/>
                </a:lnSpc>
                <a:spcBef>
                  <a:spcPct val="0"/>
                </a:spcBef>
                <a:spcAft>
                  <a:spcPct val="0"/>
                </a:spcAft>
                <a:buClrTx/>
                <a:buSzTx/>
                <a:buFontTx/>
                <a:buNone/>
                <a:defRPr/>
              </a:pPr>
              <a:r>
                <a:rPr kumimoji="0" lang="zh-CN" altLang="en-US" sz="2000" b="0" i="0" u="none" strike="noStrike" kern="1200" cap="none" spc="0" normalizeH="0" baseline="0" noProof="0">
                  <a:ln>
                    <a:noFill/>
                  </a:ln>
                  <a:solidFill>
                    <a:srgbClr val="FFFFFF">
                      <a:lumMod val="95000"/>
                    </a:srgbClr>
                  </a:solidFill>
                  <a:effectLst/>
                  <a:uLnTx/>
                  <a:uFillTx/>
                  <a:latin typeface="微软雅黑" panose="020B0503020204020204" pitchFamily="34" charset="-122"/>
                  <a:ea typeface="微软雅黑" panose="020B0503020204020204" pitchFamily="34" charset="-122"/>
                </a:rPr>
                <a:t>的利益</a:t>
              </a:r>
              <a:endParaRPr kumimoji="0" lang="zh-CN" altLang="en-US" sz="2000" b="0" i="0" u="none" strike="noStrike" kern="1200" cap="none" spc="0" normalizeH="0" baseline="0" noProof="0">
                <a:ln>
                  <a:noFill/>
                </a:ln>
                <a:solidFill>
                  <a:srgbClr val="FFFFFF">
                    <a:lumMod val="95000"/>
                  </a:srgbClr>
                </a:solidFill>
                <a:effectLst/>
                <a:uLnTx/>
                <a:uFillTx/>
                <a:latin typeface="微软雅黑" panose="020B0503020204020204" pitchFamily="34" charset="-122"/>
                <a:ea typeface="微软雅黑" panose="020B0503020204020204" pitchFamily="34" charset="-122"/>
              </a:endParaRPr>
            </a:p>
          </p:txBody>
        </p:sp>
        <p:sp>
          <p:nvSpPr>
            <p:cNvPr id="99" name="文本框 98"/>
            <p:cNvSpPr txBox="1"/>
            <p:nvPr/>
          </p:nvSpPr>
          <p:spPr>
            <a:xfrm>
              <a:off x="7563010" y="4113001"/>
              <a:ext cx="1573935" cy="400110"/>
            </a:xfrm>
            <a:prstGeom prst="rect">
              <a:avLst/>
            </a:prstGeom>
            <a:noFill/>
          </p:spPr>
          <p:txBody>
            <a:bodyPr wrap="square" rtlCol="0">
              <a:spAutoFit/>
            </a:bodyPr>
            <a:lstStyle/>
            <a:p>
              <a:pPr marL="0" marR="0" lvl="0" indent="0" algn="ctr" defTabSz="914400" rtl="0" eaLnBrk="1" fontAlgn="auto" latinLnBrk="0" hangingPunct="1">
                <a:lnSpc>
                  <a:spcPct val="100000"/>
                </a:lnSpc>
                <a:spcBef>
                  <a:spcPct val="0"/>
                </a:spcBef>
                <a:spcAft>
                  <a:spcPct val="0"/>
                </a:spcAft>
                <a:buClrTx/>
                <a:buSzTx/>
                <a:buFontTx/>
                <a:buNone/>
                <a:defRPr/>
              </a:pPr>
              <a:r>
                <a:rPr kumimoji="0" lang="zh-CN" altLang="en-US" sz="2000" b="0" i="0" u="none" strike="noStrike" kern="1200" cap="none" spc="0" normalizeH="0" baseline="0" noProof="0">
                  <a:ln>
                    <a:noFill/>
                  </a:ln>
                  <a:solidFill>
                    <a:srgbClr val="FFFFFF">
                      <a:lumMod val="95000"/>
                    </a:srgbClr>
                  </a:solidFill>
                  <a:effectLst/>
                  <a:uLnTx/>
                  <a:uFillTx/>
                  <a:latin typeface="微软雅黑" panose="020B0503020204020204" pitchFamily="34" charset="-122"/>
                  <a:ea typeface="微软雅黑" panose="020B0503020204020204" pitchFamily="34" charset="-122"/>
                </a:rPr>
                <a:t>相关证据</a:t>
              </a:r>
              <a:endParaRPr kumimoji="0" lang="zh-CN" altLang="en-US" sz="2000" b="0" i="0" u="none" strike="noStrike" kern="1200" cap="none" spc="0" normalizeH="0" baseline="0" noProof="0">
                <a:ln>
                  <a:noFill/>
                </a:ln>
                <a:solidFill>
                  <a:srgbClr val="FFFFFF">
                    <a:lumMod val="95000"/>
                  </a:srgbClr>
                </a:solidFill>
                <a:effectLst/>
                <a:uLnTx/>
                <a:uFillTx/>
                <a:latin typeface="微软雅黑" panose="020B0503020204020204" pitchFamily="34" charset="-122"/>
                <a:ea typeface="微软雅黑" panose="020B0503020204020204" pitchFamily="34" charset="-122"/>
              </a:endParaRPr>
            </a:p>
          </p:txBody>
        </p:sp>
      </p:grpSp>
      <p:sp>
        <p:nvSpPr>
          <p:cNvPr id="4" name="文本框 3"/>
          <p:cNvSpPr txBox="1"/>
          <p:nvPr/>
        </p:nvSpPr>
        <p:spPr>
          <a:xfrm>
            <a:off x="817948" y="269402"/>
            <a:ext cx="7562367" cy="584775"/>
          </a:xfrm>
          <a:prstGeom prst="rect">
            <a:avLst/>
          </a:prstGeom>
          <a:noFill/>
        </p:spPr>
        <p:txBody>
          <a:bodyPr wrap="square">
            <a:spAutoFit/>
          </a:bodyPr>
          <a:lstStyle/>
          <a:p>
            <a:r>
              <a:rPr lang="en-US" altLang="zh-CN" sz="3200">
                <a:latin typeface="微软雅黑" panose="020B0503020204020204" pitchFamily="34" charset="-122"/>
                <a:ea typeface="微软雅黑" panose="020B0503020204020204" pitchFamily="34" charset="-122"/>
              </a:rPr>
              <a:t>FABE</a:t>
            </a:r>
            <a:r>
              <a:rPr lang="zh-CN" altLang="en-US" sz="3200">
                <a:latin typeface="微软雅黑" panose="020B0503020204020204" pitchFamily="34" charset="-122"/>
                <a:ea typeface="微软雅黑" panose="020B0503020204020204" pitchFamily="34" charset="-122"/>
              </a:rPr>
              <a:t>推销法模型</a:t>
            </a:r>
            <a:endParaRPr lang="zh-CN" altLang="en-US" sz="3200">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5:prstTrans prst="peelOff"/>
      </p:transition>
    </mc:Choice>
    <mc:Fallback>
      <p:transition spd="slow">
        <p:fade/>
      </p:transition>
    </mc:Fallback>
  </mc:AlternateContent>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 name="矩形: 圆角 90"/>
          <p:cNvSpPr/>
          <p:nvPr/>
        </p:nvSpPr>
        <p:spPr>
          <a:xfrm>
            <a:off x="786639" y="2104389"/>
            <a:ext cx="3490617" cy="3185722"/>
          </a:xfrm>
          <a:prstGeom prst="roundRect">
            <a:avLst/>
          </a:prstGeom>
          <a:solidFill>
            <a:srgbClr val="795696"/>
          </a:solidFill>
          <a:ln>
            <a:solidFill>
              <a:srgbClr val="79569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微软雅黑" panose="020B0503020204020204" pitchFamily="34" charset="-122"/>
              <a:ea typeface="微软雅黑" panose="020B0503020204020204" pitchFamily="34" charset="-122"/>
            </a:endParaRPr>
          </a:p>
        </p:txBody>
      </p:sp>
      <p:sp>
        <p:nvSpPr>
          <p:cNvPr id="92" name="TextBox 2"/>
          <p:cNvSpPr txBox="1"/>
          <p:nvPr/>
        </p:nvSpPr>
        <p:spPr>
          <a:xfrm>
            <a:off x="1026695" y="2550077"/>
            <a:ext cx="2890786" cy="2244332"/>
          </a:xfrm>
          <a:prstGeom prst="rect">
            <a:avLst/>
          </a:prstGeom>
          <a:noFill/>
        </p:spPr>
        <p:txBody>
          <a:bodyPr wrap="square" rtlCol="0">
            <a:spAutoFit/>
          </a:bodyPr>
          <a:lstStyle>
            <a:defPPr>
              <a:defRPr lang="zh-CN"/>
            </a:defPPr>
            <a:lvl1pPr algn="ctr">
              <a:defRPr sz="2000">
                <a:solidFill>
                  <a:schemeClr val="bg1"/>
                </a:solidFill>
              </a:defRPr>
            </a:lvl1pPr>
          </a:lstStyle>
          <a:p>
            <a:pPr marL="179705" marR="0" lvl="0" indent="-179705" algn="l" defTabSz="914400" rtl="0" eaLnBrk="1" fontAlgn="auto" latinLnBrk="0" hangingPunct="1">
              <a:lnSpc>
                <a:spcPct val="110000"/>
              </a:lnSpc>
              <a:spcBef>
                <a:spcPct val="0"/>
              </a:spcBef>
              <a:spcAft>
                <a:spcPct val="0"/>
              </a:spcAft>
              <a:buClrTx/>
              <a:buSzTx/>
              <a:buFontTx/>
              <a:buChar char="-"/>
              <a:defRPr/>
            </a:pPr>
            <a:r>
              <a:rPr kumimoji="0" lang="zh-CN" altLang="en-US" sz="1600" b="0" i="0" u="none" strike="noStrike" kern="1200" cap="none" spc="0" normalizeH="0" baseline="0" noProof="0">
                <a:ln>
                  <a:noFill/>
                </a:ln>
                <a:solidFill>
                  <a:srgbClr val="FFFFFF"/>
                </a:solidFill>
                <a:effectLst/>
                <a:uLnTx/>
                <a:uFillTx/>
                <a:latin typeface="獅尾B2宋朝-Bold"/>
                <a:ea typeface="獅尾B2宋朝-SemiBold"/>
                <a:cs typeface="+mn-cs"/>
              </a:rPr>
              <a:t>多数（</a:t>
            </a:r>
            <a:r>
              <a:rPr kumimoji="0" lang="en-US" altLang="zh-CN" sz="1600" b="0" i="0" u="none" strike="noStrike" kern="1200" cap="none" spc="0" normalizeH="0" baseline="0" noProof="0">
                <a:ln>
                  <a:noFill/>
                </a:ln>
                <a:solidFill>
                  <a:srgbClr val="FFFFFF"/>
                </a:solidFill>
                <a:effectLst/>
                <a:uLnTx/>
                <a:uFillTx/>
                <a:latin typeface="獅尾B2宋朝-Bold"/>
                <a:ea typeface="獅尾B2宋朝-SemiBold"/>
                <a:cs typeface="+mn-cs"/>
              </a:rPr>
              <a:t>80%</a:t>
            </a:r>
            <a:r>
              <a:rPr kumimoji="0" lang="zh-CN" altLang="en-US" sz="1600" b="0" i="0" u="none" strike="noStrike" kern="1200" cap="none" spc="0" normalizeH="0" baseline="0" noProof="0">
                <a:ln>
                  <a:noFill/>
                </a:ln>
                <a:solidFill>
                  <a:srgbClr val="FFFFFF"/>
                </a:solidFill>
                <a:effectLst/>
                <a:uLnTx/>
                <a:uFillTx/>
                <a:latin typeface="獅尾B2宋朝-Bold"/>
                <a:ea typeface="獅尾B2宋朝-SemiBold"/>
                <a:cs typeface="+mn-cs"/>
              </a:rPr>
              <a:t>）只能造成少许的影响（</a:t>
            </a:r>
            <a:r>
              <a:rPr kumimoji="0" lang="en-US" altLang="zh-CN" sz="1600" b="0" i="0" u="none" strike="noStrike" kern="1200" cap="none" spc="0" normalizeH="0" baseline="0" noProof="0">
                <a:ln>
                  <a:noFill/>
                </a:ln>
                <a:solidFill>
                  <a:srgbClr val="FFFFFF"/>
                </a:solidFill>
                <a:effectLst/>
                <a:uLnTx/>
                <a:uFillTx/>
                <a:latin typeface="獅尾B2宋朝-Bold"/>
                <a:ea typeface="獅尾B2宋朝-SemiBold"/>
                <a:cs typeface="+mn-cs"/>
              </a:rPr>
              <a:t>20%</a:t>
            </a:r>
            <a:r>
              <a:rPr kumimoji="0" lang="zh-CN" altLang="en-US" sz="1600" b="0" i="0" u="none" strike="noStrike" kern="1200" cap="none" spc="0" normalizeH="0" baseline="0" noProof="0">
                <a:ln>
                  <a:noFill/>
                </a:ln>
                <a:solidFill>
                  <a:srgbClr val="FFFFFF"/>
                </a:solidFill>
                <a:effectLst/>
                <a:uLnTx/>
                <a:uFillTx/>
                <a:latin typeface="獅尾B2宋朝-Bold"/>
                <a:ea typeface="獅尾B2宋朝-SemiBold"/>
                <a:cs typeface="+mn-cs"/>
              </a:rPr>
              <a:t>）；少数（</a:t>
            </a:r>
            <a:r>
              <a:rPr kumimoji="0" lang="en-US" altLang="zh-CN" sz="1600" b="0" i="0" u="none" strike="noStrike" kern="1200" cap="none" spc="0" normalizeH="0" baseline="0" noProof="0">
                <a:ln>
                  <a:noFill/>
                </a:ln>
                <a:solidFill>
                  <a:srgbClr val="FFFFFF"/>
                </a:solidFill>
                <a:effectLst/>
                <a:uLnTx/>
                <a:uFillTx/>
                <a:latin typeface="獅尾B2宋朝-Bold"/>
                <a:ea typeface="獅尾B2宋朝-SemiBold"/>
                <a:cs typeface="+mn-cs"/>
              </a:rPr>
              <a:t>20%</a:t>
            </a:r>
            <a:r>
              <a:rPr kumimoji="0" lang="zh-CN" altLang="en-US" sz="1600" b="0" i="0" u="none" strike="noStrike" kern="1200" cap="none" spc="0" normalizeH="0" baseline="0" noProof="0">
                <a:ln>
                  <a:noFill/>
                </a:ln>
                <a:solidFill>
                  <a:srgbClr val="FFFFFF"/>
                </a:solidFill>
                <a:effectLst/>
                <a:uLnTx/>
                <a:uFillTx/>
                <a:latin typeface="獅尾B2宋朝-Bold"/>
                <a:ea typeface="獅尾B2宋朝-SemiBold"/>
                <a:cs typeface="+mn-cs"/>
              </a:rPr>
              <a:t>）造成主要的、重大的影响（</a:t>
            </a:r>
            <a:r>
              <a:rPr kumimoji="0" lang="en-US" altLang="zh-CN" sz="1600" b="0" i="0" u="none" strike="noStrike" kern="1200" cap="none" spc="0" normalizeH="0" baseline="0" noProof="0">
                <a:ln>
                  <a:noFill/>
                </a:ln>
                <a:solidFill>
                  <a:srgbClr val="FFFFFF"/>
                </a:solidFill>
                <a:effectLst/>
                <a:uLnTx/>
                <a:uFillTx/>
                <a:latin typeface="獅尾B2宋朝-Bold"/>
                <a:ea typeface="獅尾B2宋朝-SemiBold"/>
                <a:cs typeface="+mn-cs"/>
              </a:rPr>
              <a:t>80%</a:t>
            </a:r>
            <a:r>
              <a:rPr kumimoji="0" lang="zh-CN" altLang="en-US" sz="1600" b="0" i="0" u="none" strike="noStrike" kern="1200" cap="none" spc="0" normalizeH="0" baseline="0" noProof="0">
                <a:ln>
                  <a:noFill/>
                </a:ln>
                <a:solidFill>
                  <a:srgbClr val="FFFFFF"/>
                </a:solidFill>
                <a:effectLst/>
                <a:uLnTx/>
                <a:uFillTx/>
                <a:latin typeface="獅尾B2宋朝-Bold"/>
                <a:ea typeface="獅尾B2宋朝-SemiBold"/>
                <a:cs typeface="+mn-cs"/>
              </a:rPr>
              <a:t>）</a:t>
            </a:r>
            <a:endParaRPr kumimoji="0" lang="en-US" altLang="zh-CN" sz="1600" b="0" i="0" u="none" strike="noStrike" kern="1200" cap="none" spc="0" normalizeH="0" baseline="0" noProof="0">
              <a:ln>
                <a:noFill/>
              </a:ln>
              <a:solidFill>
                <a:srgbClr val="FFFFFF"/>
              </a:solidFill>
              <a:effectLst/>
              <a:uLnTx/>
              <a:uFillTx/>
              <a:latin typeface="獅尾B2宋朝-Bold"/>
              <a:ea typeface="獅尾B2宋朝-SemiBold"/>
              <a:cs typeface="+mn-cs"/>
            </a:endParaRPr>
          </a:p>
          <a:p>
            <a:pPr marL="179705" marR="0" lvl="0" indent="-179705" algn="l" defTabSz="914400" rtl="0" eaLnBrk="1" fontAlgn="auto" latinLnBrk="0" hangingPunct="1">
              <a:lnSpc>
                <a:spcPct val="110000"/>
              </a:lnSpc>
              <a:spcBef>
                <a:spcPct val="0"/>
              </a:spcBef>
              <a:spcAft>
                <a:spcPct val="0"/>
              </a:spcAft>
              <a:buClrTx/>
              <a:buSzTx/>
              <a:buFontTx/>
              <a:buChar char="-"/>
              <a:defRPr/>
            </a:pPr>
            <a:r>
              <a:rPr kumimoji="0" lang="en-US" sz="1600" b="0" i="0" u="none" strike="noStrike" kern="1200" cap="none" spc="0" normalizeH="0" baseline="0" noProof="0">
                <a:ln>
                  <a:noFill/>
                </a:ln>
                <a:solidFill>
                  <a:srgbClr val="FFFFFF"/>
                </a:solidFill>
                <a:effectLst/>
                <a:uLnTx/>
                <a:uFillTx/>
                <a:latin typeface="獅尾B2宋朝-Bold"/>
                <a:ea typeface="獅尾B2宋朝-SemiBold"/>
                <a:cs typeface="+mn-cs"/>
              </a:rPr>
              <a:t>80</a:t>
            </a:r>
            <a:r>
              <a:rPr kumimoji="0" lang="en-US" altLang="zh-CN" sz="1600" b="0" i="0" u="none" strike="noStrike" kern="1200" cap="none" spc="0" normalizeH="0" baseline="0" noProof="0">
                <a:ln>
                  <a:noFill/>
                </a:ln>
                <a:solidFill>
                  <a:srgbClr val="FFFFFF"/>
                </a:solidFill>
                <a:effectLst/>
                <a:uLnTx/>
                <a:uFillTx/>
                <a:latin typeface="獅尾B2宋朝-Bold"/>
                <a:ea typeface="獅尾B2宋朝-SemiBold"/>
                <a:cs typeface="+mn-cs"/>
              </a:rPr>
              <a:t>%</a:t>
            </a:r>
            <a:r>
              <a:rPr kumimoji="0" lang="zh-CN" altLang="en-US" sz="1600" b="0" i="0" u="none" strike="noStrike" kern="1200" cap="none" spc="0" normalizeH="0" baseline="0" noProof="0">
                <a:ln>
                  <a:noFill/>
                </a:ln>
                <a:solidFill>
                  <a:srgbClr val="FFFFFF"/>
                </a:solidFill>
                <a:effectLst/>
                <a:uLnTx/>
                <a:uFillTx/>
                <a:latin typeface="獅尾B2宋朝-Bold"/>
                <a:ea typeface="獅尾B2宋朝-SemiBold"/>
                <a:cs typeface="+mn-cs"/>
              </a:rPr>
              <a:t>利润来自</a:t>
            </a:r>
            <a:r>
              <a:rPr kumimoji="0" lang="en-US" altLang="zh-CN" sz="1600" b="0" i="0" u="none" strike="noStrike" kern="1200" cap="none" spc="0" normalizeH="0" baseline="0" noProof="0">
                <a:ln>
                  <a:noFill/>
                </a:ln>
                <a:solidFill>
                  <a:srgbClr val="FFFFFF"/>
                </a:solidFill>
                <a:effectLst/>
                <a:uLnTx/>
                <a:uFillTx/>
                <a:latin typeface="獅尾B2宋朝-Bold"/>
                <a:ea typeface="獅尾B2宋朝-SemiBold"/>
                <a:cs typeface="+mn-cs"/>
              </a:rPr>
              <a:t>20%</a:t>
            </a:r>
            <a:r>
              <a:rPr kumimoji="0" lang="zh-CN" altLang="en-US" sz="1600" b="0" i="0" u="none" strike="noStrike" kern="1200" cap="none" spc="0" normalizeH="0" baseline="0" noProof="0">
                <a:ln>
                  <a:noFill/>
                </a:ln>
                <a:solidFill>
                  <a:srgbClr val="FFFFFF"/>
                </a:solidFill>
                <a:effectLst/>
                <a:uLnTx/>
                <a:uFillTx/>
                <a:latin typeface="獅尾B2宋朝-Bold"/>
                <a:ea typeface="獅尾B2宋朝-SemiBold"/>
                <a:cs typeface="+mn-cs"/>
              </a:rPr>
              <a:t>产品，应全力销售高利润产品；对</a:t>
            </a:r>
            <a:r>
              <a:rPr kumimoji="0" lang="en-US" altLang="zh-CN" sz="1600" b="0" i="0" u="none" strike="noStrike" kern="1200" cap="none" spc="0" normalizeH="0" baseline="0" noProof="0">
                <a:ln>
                  <a:noFill/>
                </a:ln>
                <a:solidFill>
                  <a:srgbClr val="FFFFFF"/>
                </a:solidFill>
                <a:effectLst/>
                <a:uLnTx/>
                <a:uFillTx/>
                <a:latin typeface="獅尾B2宋朝-Bold"/>
                <a:ea typeface="獅尾B2宋朝-SemiBold"/>
                <a:cs typeface="+mn-cs"/>
              </a:rPr>
              <a:t>80%</a:t>
            </a:r>
            <a:r>
              <a:rPr kumimoji="0" lang="zh-CN" altLang="en-US" sz="1600" b="0" i="0" u="none" strike="noStrike" kern="1200" cap="none" spc="0" normalizeH="0" baseline="0" noProof="0">
                <a:ln>
                  <a:noFill/>
                </a:ln>
                <a:solidFill>
                  <a:srgbClr val="FFFFFF"/>
                </a:solidFill>
                <a:effectLst/>
                <a:uLnTx/>
                <a:uFillTx/>
                <a:latin typeface="獅尾B2宋朝-Bold"/>
                <a:ea typeface="獅尾B2宋朝-SemiBold"/>
                <a:cs typeface="+mn-cs"/>
              </a:rPr>
              <a:t>投入只产出</a:t>
            </a:r>
            <a:r>
              <a:rPr kumimoji="0" lang="en-US" altLang="zh-CN" sz="1600" b="0" i="0" u="none" strike="noStrike" kern="1200" cap="none" spc="0" normalizeH="0" baseline="0" noProof="0">
                <a:ln>
                  <a:noFill/>
                </a:ln>
                <a:solidFill>
                  <a:srgbClr val="FFFFFF"/>
                </a:solidFill>
                <a:effectLst/>
                <a:uLnTx/>
                <a:uFillTx/>
                <a:latin typeface="獅尾B2宋朝-Bold"/>
                <a:ea typeface="獅尾B2宋朝-SemiBold"/>
                <a:cs typeface="+mn-cs"/>
              </a:rPr>
              <a:t>20%</a:t>
            </a:r>
            <a:r>
              <a:rPr kumimoji="0" lang="zh-CN" altLang="en-US" sz="1600" b="0" i="0" u="none" strike="noStrike" kern="1200" cap="none" spc="0" normalizeH="0" baseline="0" noProof="0">
                <a:ln>
                  <a:noFill/>
                </a:ln>
                <a:solidFill>
                  <a:srgbClr val="FFFFFF"/>
                </a:solidFill>
                <a:effectLst/>
                <a:uLnTx/>
                <a:uFillTx/>
                <a:latin typeface="獅尾B2宋朝-Bold"/>
                <a:ea typeface="獅尾B2宋朝-SemiBold"/>
                <a:cs typeface="+mn-cs"/>
              </a:rPr>
              <a:t>价值进行改进，让它尽量发挥作用</a:t>
            </a:r>
            <a:endParaRPr kumimoji="0" lang="uk-UA" sz="1600" b="0" i="0" u="none" strike="noStrike" kern="1200" cap="none" spc="0" normalizeH="0" baseline="0" noProof="0">
              <a:ln>
                <a:noFill/>
              </a:ln>
              <a:solidFill>
                <a:srgbClr val="FFFFFF"/>
              </a:solidFill>
              <a:effectLst/>
              <a:uLnTx/>
              <a:uFillTx/>
              <a:latin typeface="獅尾B2宋朝-Bold"/>
              <a:ea typeface="獅尾B2宋朝-SemiBold"/>
              <a:cs typeface="+mn-cs"/>
            </a:endParaRPr>
          </a:p>
        </p:txBody>
      </p:sp>
      <p:graphicFrame>
        <p:nvGraphicFramePr>
          <p:cNvPr id="7" name="图表 6"/>
          <p:cNvGraphicFramePr/>
          <p:nvPr/>
        </p:nvGraphicFramePr>
        <p:xfrm>
          <a:off x="4756150" y="1496483"/>
          <a:ext cx="6800850" cy="4533900"/>
        </p:xfrm>
        <a:graphic>
          <a:graphicData uri="http://schemas.openxmlformats.org/drawingml/2006/chart">
            <c:chart xmlns:c="http://schemas.openxmlformats.org/drawingml/2006/chart" xmlns:r="http://schemas.openxmlformats.org/officeDocument/2006/relationships" r:id="rId1"/>
          </a:graphicData>
        </a:graphic>
      </p:graphicFrame>
      <p:sp>
        <p:nvSpPr>
          <p:cNvPr id="8" name="文本框 7"/>
          <p:cNvSpPr txBox="1"/>
          <p:nvPr/>
        </p:nvSpPr>
        <p:spPr>
          <a:xfrm>
            <a:off x="9842500" y="6083300"/>
            <a:ext cx="1447832" cy="338554"/>
          </a:xfrm>
          <a:prstGeom prst="rect">
            <a:avLst/>
          </a:prstGeom>
          <a:noFill/>
        </p:spPr>
        <p:txBody>
          <a:bodyPr wrap="none" rtlCol="0">
            <a:spAutoFit/>
          </a:bodyPr>
          <a:lstStyle/>
          <a:p>
            <a:r>
              <a:rPr lang="en-US" altLang="zh-CN" sz="1600"/>
              <a:t>TOP</a:t>
            </a:r>
            <a:r>
              <a:rPr lang="zh-CN" altLang="en-US" sz="1600"/>
              <a:t>产品数量</a:t>
            </a:r>
            <a:endParaRPr lang="zh-CN" altLang="en-US" sz="1600"/>
          </a:p>
        </p:txBody>
      </p:sp>
      <p:sp>
        <p:nvSpPr>
          <p:cNvPr id="9" name="文本框 8"/>
          <p:cNvSpPr txBox="1"/>
          <p:nvPr/>
        </p:nvSpPr>
        <p:spPr>
          <a:xfrm>
            <a:off x="4533431" y="1111362"/>
            <a:ext cx="1415772" cy="338554"/>
          </a:xfrm>
          <a:prstGeom prst="rect">
            <a:avLst/>
          </a:prstGeom>
          <a:noFill/>
        </p:spPr>
        <p:txBody>
          <a:bodyPr wrap="none" rtlCol="0">
            <a:spAutoFit/>
          </a:bodyPr>
          <a:lstStyle/>
          <a:p>
            <a:r>
              <a:rPr lang="zh-CN" altLang="en-US" sz="1600">
                <a:latin typeface="微软雅黑" panose="020B0503020204020204" pitchFamily="34" charset="-122"/>
                <a:ea typeface="微软雅黑" panose="020B0503020204020204" pitchFamily="34" charset="-122"/>
              </a:rPr>
              <a:t>累计利润贡献</a:t>
            </a:r>
            <a:endParaRPr lang="zh-CN" altLang="en-US" sz="1600">
              <a:latin typeface="微软雅黑" panose="020B0503020204020204" pitchFamily="34" charset="-122"/>
              <a:ea typeface="微软雅黑" panose="020B0503020204020204" pitchFamily="34" charset="-122"/>
            </a:endParaRPr>
          </a:p>
        </p:txBody>
      </p:sp>
      <p:cxnSp>
        <p:nvCxnSpPr>
          <p:cNvPr id="11" name="直接连接符 10"/>
          <p:cNvCxnSpPr/>
          <p:nvPr/>
        </p:nvCxnSpPr>
        <p:spPr>
          <a:xfrm>
            <a:off x="5372100" y="2990850"/>
            <a:ext cx="1974850" cy="0"/>
          </a:xfrm>
          <a:prstGeom prst="line">
            <a:avLst/>
          </a:prstGeom>
          <a:ln w="38100" cap="sq">
            <a:solidFill>
              <a:schemeClr val="accent1"/>
            </a:solidFill>
            <a:prstDash val="dash"/>
            <a:bevel/>
            <a:headEnd type="none"/>
            <a:tailEnd type="none"/>
          </a:ln>
        </p:spPr>
        <p:style>
          <a:lnRef idx="1">
            <a:schemeClr val="accent1"/>
          </a:lnRef>
          <a:fillRef idx="0">
            <a:schemeClr val="accent1"/>
          </a:fillRef>
          <a:effectRef idx="0">
            <a:schemeClr val="accent1"/>
          </a:effectRef>
          <a:fontRef idx="minor">
            <a:schemeClr val="tx1"/>
          </a:fontRef>
        </p:style>
      </p:cxnSp>
      <p:cxnSp>
        <p:nvCxnSpPr>
          <p:cNvPr id="12" name="直接连接符 11"/>
          <p:cNvCxnSpPr/>
          <p:nvPr/>
        </p:nvCxnSpPr>
        <p:spPr>
          <a:xfrm flipH="1" flipV="1">
            <a:off x="7346950" y="2990850"/>
            <a:ext cx="0" cy="2698750"/>
          </a:xfrm>
          <a:prstGeom prst="line">
            <a:avLst/>
          </a:prstGeom>
          <a:ln w="38100" cap="sq">
            <a:solidFill>
              <a:schemeClr val="accent1"/>
            </a:solidFill>
            <a:prstDash val="dash"/>
            <a:bevel/>
            <a:headEnd type="none"/>
            <a:tailEnd type="none"/>
          </a:ln>
        </p:spPr>
        <p:style>
          <a:lnRef idx="1">
            <a:schemeClr val="accent1"/>
          </a:lnRef>
          <a:fillRef idx="0">
            <a:schemeClr val="accent1"/>
          </a:fillRef>
          <a:effectRef idx="0">
            <a:schemeClr val="accent1"/>
          </a:effectRef>
          <a:fontRef idx="minor">
            <a:schemeClr val="tx1"/>
          </a:fontRef>
        </p:style>
      </p:cxnSp>
      <p:sp>
        <p:nvSpPr>
          <p:cNvPr id="14" name="矩形 13"/>
          <p:cNvSpPr/>
          <p:nvPr/>
        </p:nvSpPr>
        <p:spPr>
          <a:xfrm>
            <a:off x="4533431" y="2641600"/>
            <a:ext cx="742944" cy="590548"/>
          </a:xfrm>
          <a:prstGeom prst="rect">
            <a:avLst/>
          </a:prstGeom>
          <a:solidFill>
            <a:srgbClr val="795696"/>
          </a:solidFill>
          <a:ln>
            <a:solidFill>
              <a:srgbClr val="795696"/>
            </a:solidFill>
          </a:ln>
        </p:spPr>
        <p:style>
          <a:lnRef idx="0">
            <a:schemeClr val="accent6"/>
          </a:lnRef>
          <a:fillRef idx="3">
            <a:schemeClr val="accent6"/>
          </a:fillRef>
          <a:effectRef idx="3">
            <a:schemeClr val="accent6"/>
          </a:effectRef>
          <a:fontRef idx="minor">
            <a:schemeClr val="lt1"/>
          </a:fontRef>
        </p:style>
        <p:txBody>
          <a:bodyPr rtlCol="0" anchor="ctr"/>
          <a:lstStyle/>
          <a:p>
            <a:pPr marL="0" marR="0" indent="0" algn="ctr" defTabSz="412750" rtl="0" eaLnBrk="1" fontAlgn="auto" latinLnBrk="0" hangingPunct="0">
              <a:lnSpc>
                <a:spcPct val="100000"/>
              </a:lnSpc>
              <a:spcBef>
                <a:spcPct val="0"/>
              </a:spcBef>
              <a:spcAft>
                <a:spcPct val="0"/>
              </a:spcAft>
              <a:buClrTx/>
              <a:buSzTx/>
              <a:buFontTx/>
              <a:buNone/>
            </a:pPr>
            <a:r>
              <a:rPr kumimoji="0" lang="en-US" altLang="zh-CN" b="0" i="0" u="none" strike="noStrike" kern="0" cap="none" spc="0" normalizeH="0" baseline="0" noProof="0">
                <a:ln>
                  <a:noFill/>
                </a:ln>
                <a:solidFill>
                  <a:schemeClr val="bg1"/>
                </a:solidFill>
                <a:effectLst/>
                <a:uLnTx/>
                <a:uFillTx/>
                <a:latin typeface="獅尾B2宋朝-SemiBold" panose="02000A03000000000000" pitchFamily="2" charset="-122"/>
                <a:ea typeface="獅尾B2宋朝-SemiBold"/>
                <a:cs typeface="+mn-cs"/>
              </a:rPr>
              <a:t>80%</a:t>
            </a:r>
            <a:endParaRPr kumimoji="0" lang="zh-CN" altLang="en-US" b="0" i="0" u="none" strike="noStrike" kern="0" cap="none" spc="0" normalizeH="0" baseline="0" noProof="0">
              <a:ln>
                <a:noFill/>
              </a:ln>
              <a:solidFill>
                <a:schemeClr val="bg1"/>
              </a:solidFill>
              <a:effectLst/>
              <a:uLnTx/>
              <a:uFillTx/>
              <a:latin typeface="獅尾B2宋朝-SemiBold" panose="02000A03000000000000" pitchFamily="2" charset="-122"/>
              <a:ea typeface="獅尾B2宋朝-SemiBold"/>
              <a:cs typeface="+mn-cs"/>
            </a:endParaRPr>
          </a:p>
        </p:txBody>
      </p:sp>
      <p:sp>
        <p:nvSpPr>
          <p:cNvPr id="15" name="矩形 14"/>
          <p:cNvSpPr/>
          <p:nvPr/>
        </p:nvSpPr>
        <p:spPr>
          <a:xfrm>
            <a:off x="6975478" y="5745692"/>
            <a:ext cx="742944" cy="295273"/>
          </a:xfrm>
          <a:prstGeom prst="rect">
            <a:avLst/>
          </a:prstGeom>
          <a:solidFill>
            <a:srgbClr val="171C30"/>
          </a:solidFill>
          <a:ln>
            <a:solidFill>
              <a:srgbClr val="795696"/>
            </a:solidFill>
          </a:ln>
        </p:spPr>
        <p:style>
          <a:lnRef idx="0">
            <a:schemeClr val="accent6"/>
          </a:lnRef>
          <a:fillRef idx="3">
            <a:schemeClr val="accent6"/>
          </a:fillRef>
          <a:effectRef idx="3">
            <a:schemeClr val="accent6"/>
          </a:effectRef>
          <a:fontRef idx="minor">
            <a:schemeClr val="lt1"/>
          </a:fontRef>
        </p:style>
        <p:txBody>
          <a:bodyPr rtlCol="0" anchor="ctr"/>
          <a:lstStyle/>
          <a:p>
            <a:pPr marL="0" marR="0" indent="0" algn="ctr" defTabSz="412750" rtl="0" eaLnBrk="1" fontAlgn="auto" latinLnBrk="0" hangingPunct="0">
              <a:lnSpc>
                <a:spcPct val="100000"/>
              </a:lnSpc>
              <a:spcBef>
                <a:spcPct val="0"/>
              </a:spcBef>
              <a:spcAft>
                <a:spcPct val="0"/>
              </a:spcAft>
              <a:buClrTx/>
              <a:buSzTx/>
              <a:buFontTx/>
              <a:buNone/>
            </a:pPr>
            <a:r>
              <a:rPr kumimoji="0" lang="en-US" altLang="zh-CN" b="0" i="0" u="none" strike="noStrike" kern="0" cap="none" spc="0" normalizeH="0" baseline="0" noProof="0">
                <a:ln>
                  <a:noFill/>
                </a:ln>
                <a:solidFill>
                  <a:schemeClr val="bg1"/>
                </a:solidFill>
                <a:effectLst/>
                <a:uLnTx/>
                <a:uFillTx/>
                <a:latin typeface="獅尾B2宋朝-SemiBold" panose="02000A03000000000000" pitchFamily="2" charset="-122"/>
                <a:ea typeface="獅尾B2宋朝-SemiBold"/>
                <a:cs typeface="+mn-cs"/>
              </a:rPr>
              <a:t>20</a:t>
            </a:r>
            <a:endParaRPr kumimoji="0" lang="zh-CN" altLang="en-US" b="0" i="0" u="none" strike="noStrike" kern="0" cap="none" spc="0" normalizeH="0" baseline="0" noProof="0">
              <a:ln>
                <a:noFill/>
              </a:ln>
              <a:solidFill>
                <a:schemeClr val="bg1"/>
              </a:solidFill>
              <a:effectLst/>
              <a:uLnTx/>
              <a:uFillTx/>
              <a:latin typeface="獅尾B2宋朝-SemiBold" panose="02000A03000000000000" pitchFamily="2" charset="-122"/>
              <a:ea typeface="獅尾B2宋朝-SemiBold"/>
              <a:cs typeface="+mn-cs"/>
            </a:endParaRPr>
          </a:p>
        </p:txBody>
      </p:sp>
      <p:sp>
        <p:nvSpPr>
          <p:cNvPr id="2" name="文本框 1"/>
          <p:cNvSpPr txBox="1"/>
          <p:nvPr/>
        </p:nvSpPr>
        <p:spPr>
          <a:xfrm>
            <a:off x="817948" y="269402"/>
            <a:ext cx="7562367" cy="584775"/>
          </a:xfrm>
          <a:prstGeom prst="rect">
            <a:avLst/>
          </a:prstGeom>
          <a:noFill/>
        </p:spPr>
        <p:txBody>
          <a:bodyPr wrap="square">
            <a:spAutoFit/>
          </a:bodyPr>
          <a:lstStyle/>
          <a:p>
            <a:r>
              <a:rPr lang="zh-CN" altLang="en-US" sz="3200">
                <a:latin typeface="微软雅黑" panose="020B0503020204020204" pitchFamily="34" charset="-122"/>
                <a:ea typeface="微软雅黑" panose="020B0503020204020204" pitchFamily="34" charset="-122"/>
              </a:rPr>
              <a:t>帕累托</a:t>
            </a:r>
            <a:r>
              <a:rPr lang="en-US" altLang="zh-CN" sz="3200">
                <a:latin typeface="微软雅黑" panose="020B0503020204020204" pitchFamily="34" charset="-122"/>
                <a:ea typeface="微软雅黑" panose="020B0503020204020204" pitchFamily="34" charset="-122"/>
              </a:rPr>
              <a:t>20/80</a:t>
            </a:r>
            <a:r>
              <a:rPr lang="zh-CN" altLang="en-US" sz="3200">
                <a:latin typeface="微软雅黑" panose="020B0503020204020204" pitchFamily="34" charset="-122"/>
                <a:ea typeface="微软雅黑" panose="020B0503020204020204" pitchFamily="34" charset="-122"/>
              </a:rPr>
              <a:t>模型</a:t>
            </a:r>
            <a:endParaRPr lang="zh-CN" altLang="en-US" sz="3200">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5:prstTrans prst="peelOff"/>
      </p:transition>
    </mc:Choice>
    <mc:Fallback>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灯片编号占位符 1"/>
          <p:cNvSpPr>
            <a:spLocks noGrp="1"/>
          </p:cNvSpPr>
          <p:nvPr>
            <p:ph type="sldNum" sz="quarter" idx="4294967295"/>
          </p:nvPr>
        </p:nvSpPr>
        <p:spPr>
          <a:xfrm>
            <a:off x="9162143" y="158750"/>
            <a:ext cx="2743200" cy="365125"/>
          </a:xfrm>
          <a:prstGeom prst="rect">
            <a:avLst/>
          </a:prstGeom>
        </p:spPr>
        <p:txBody>
          <a:bodyPr vert="horz" lIns="91440" tIns="45720" rIns="91440" bIns="45720" rtlCol="0" anchor="ctr"/>
          <a:lstStyle>
            <a:defPPr>
              <a:defRPr lang="zh-CN"/>
            </a:defPPr>
            <a:lvl1pPr marL="0" algn="r" defTabSz="914400" rtl="0" eaLnBrk="1" latinLnBrk="0" hangingPunct="1">
              <a:defRPr sz="1050" b="0" kern="1200">
                <a:solidFill>
                  <a:srgbClr val="002E1A"/>
                </a:solidFill>
                <a:latin typeface="Abadi" panose="020B0604020104020204" pitchFamily="34" charset="0"/>
                <a:ea typeface="微软雅黑" panose="020B0503020204020204" pitchFamily="34" charset="-122"/>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33161F78-D6A4-4A79-93D8-644D6A83810E}" type="slidenum">
              <a:rPr lang="zh-CN" altLang="en-US" smtClean="0"/>
            </a:fld>
            <a:endParaRPr lang="zh-CN" altLang="en-US">
              <a:latin typeface="微软雅黑" panose="020B0503020204020204" pitchFamily="34" charset="-122"/>
              <a:ea typeface="微软雅黑" panose="020B0503020204020204" pitchFamily="34" charset="-122"/>
            </a:endParaRPr>
          </a:p>
        </p:txBody>
      </p:sp>
      <p:sp>
        <p:nvSpPr>
          <p:cNvPr id="4" name="等腰三角形 3"/>
          <p:cNvSpPr/>
          <p:nvPr/>
        </p:nvSpPr>
        <p:spPr>
          <a:xfrm>
            <a:off x="1347538" y="607843"/>
            <a:ext cx="10270155" cy="981777"/>
          </a:xfrm>
          <a:prstGeom prst="triangle">
            <a:avLst/>
          </a:prstGeom>
          <a:solidFill>
            <a:srgbClr val="795696"/>
          </a:solidFill>
          <a:ln>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zh-CN" altLang="en-US" b="1">
                <a:latin typeface="微软雅黑" panose="020B0503020204020204" pitchFamily="34" charset="-122"/>
                <a:ea typeface="微软雅黑" panose="020B0503020204020204" pitchFamily="34" charset="-122"/>
              </a:rPr>
              <a:t>使命</a:t>
            </a:r>
            <a:endParaRPr lang="en-US" altLang="zh-CN" b="1">
              <a:latin typeface="微软雅黑" panose="020B0503020204020204" pitchFamily="34" charset="-122"/>
              <a:ea typeface="微软雅黑" panose="020B0503020204020204" pitchFamily="34" charset="-122"/>
            </a:endParaRPr>
          </a:p>
          <a:p>
            <a:pPr algn="ctr"/>
            <a:r>
              <a:rPr lang="zh-CN" altLang="en-US" b="1">
                <a:latin typeface="微软雅黑" panose="020B0503020204020204" pitchFamily="34" charset="-122"/>
                <a:ea typeface="微软雅黑" panose="020B0503020204020204" pitchFamily="34" charset="-122"/>
              </a:rPr>
              <a:t>愿景</a:t>
            </a:r>
            <a:endParaRPr lang="en-US" altLang="zh-CN" b="1">
              <a:latin typeface="微软雅黑" panose="020B0503020204020204" pitchFamily="34" charset="-122"/>
              <a:ea typeface="微软雅黑" panose="020B0503020204020204" pitchFamily="34" charset="-122"/>
            </a:endParaRPr>
          </a:p>
          <a:p>
            <a:pPr algn="ctr"/>
            <a:endParaRPr lang="zh-CN" altLang="en-US" b="1">
              <a:latin typeface="微软雅黑" panose="020B0503020204020204" pitchFamily="34" charset="-122"/>
              <a:ea typeface="微软雅黑" panose="020B0503020204020204" pitchFamily="34" charset="-122"/>
            </a:endParaRPr>
          </a:p>
        </p:txBody>
      </p:sp>
      <p:sp>
        <p:nvSpPr>
          <p:cNvPr id="5" name="矩形 4"/>
          <p:cNvSpPr/>
          <p:nvPr/>
        </p:nvSpPr>
        <p:spPr>
          <a:xfrm>
            <a:off x="1347538" y="1742173"/>
            <a:ext cx="10337532" cy="1686827"/>
          </a:xfrm>
          <a:prstGeom prst="rect">
            <a:avLst/>
          </a:prstGeom>
          <a:noFill/>
          <a:ln>
            <a:solidFill>
              <a:srgbClr val="0F417B"/>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panose="020B0503020204020204" pitchFamily="34" charset="-122"/>
              <a:ea typeface="微软雅黑" panose="020B0503020204020204" pitchFamily="34" charset="-122"/>
            </a:endParaRPr>
          </a:p>
        </p:txBody>
      </p:sp>
      <p:sp>
        <p:nvSpPr>
          <p:cNvPr id="6" name="矩形 5"/>
          <p:cNvSpPr/>
          <p:nvPr/>
        </p:nvSpPr>
        <p:spPr>
          <a:xfrm>
            <a:off x="1540043" y="1828801"/>
            <a:ext cx="10010273" cy="587141"/>
          </a:xfrm>
          <a:prstGeom prst="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zh-CN" altLang="en-US">
                <a:solidFill>
                  <a:srgbClr val="795696"/>
                </a:solidFill>
                <a:latin typeface="微软雅黑" panose="020B0503020204020204" pitchFamily="34" charset="-122"/>
                <a:ea typeface="微软雅黑" panose="020B0503020204020204" pitchFamily="34" charset="-122"/>
              </a:rPr>
              <a:t>为</a:t>
            </a:r>
            <a:r>
              <a:rPr lang="en-US" altLang="zh-CN">
                <a:solidFill>
                  <a:srgbClr val="795696"/>
                </a:solidFill>
                <a:latin typeface="微软雅黑" panose="020B0503020204020204" pitchFamily="34" charset="-122"/>
                <a:ea typeface="微软雅黑" panose="020B0503020204020204" pitchFamily="34" charset="-122"/>
              </a:rPr>
              <a:t>XXX</a:t>
            </a:r>
            <a:r>
              <a:rPr lang="zh-CN" altLang="en-US">
                <a:solidFill>
                  <a:srgbClr val="795696"/>
                </a:solidFill>
                <a:latin typeface="微软雅黑" panose="020B0503020204020204" pitchFamily="34" charset="-122"/>
                <a:ea typeface="微软雅黑" panose="020B0503020204020204" pitchFamily="34" charset="-122"/>
              </a:rPr>
              <a:t>客户提供</a:t>
            </a:r>
            <a:r>
              <a:rPr lang="en-US" altLang="zh-CN">
                <a:solidFill>
                  <a:srgbClr val="795696"/>
                </a:solidFill>
                <a:latin typeface="微软雅黑" panose="020B0503020204020204" pitchFamily="34" charset="-122"/>
                <a:ea typeface="微软雅黑" panose="020B0503020204020204" pitchFamily="34" charset="-122"/>
              </a:rPr>
              <a:t>XXX</a:t>
            </a:r>
            <a:r>
              <a:rPr lang="zh-CN" altLang="en-US">
                <a:solidFill>
                  <a:srgbClr val="795696"/>
                </a:solidFill>
                <a:latin typeface="微软雅黑" panose="020B0503020204020204" pitchFamily="34" charset="-122"/>
                <a:ea typeface="微软雅黑" panose="020B0503020204020204" pitchFamily="34" charset="-122"/>
              </a:rPr>
              <a:t>产品</a:t>
            </a:r>
            <a:r>
              <a:rPr lang="en-US" altLang="zh-CN">
                <a:solidFill>
                  <a:srgbClr val="795696"/>
                </a:solidFill>
                <a:latin typeface="微软雅黑" panose="020B0503020204020204" pitchFamily="34" charset="-122"/>
                <a:ea typeface="微软雅黑" panose="020B0503020204020204" pitchFamily="34" charset="-122"/>
              </a:rPr>
              <a:t>/</a:t>
            </a:r>
            <a:r>
              <a:rPr lang="zh-CN" altLang="en-US">
                <a:solidFill>
                  <a:srgbClr val="795696"/>
                </a:solidFill>
                <a:latin typeface="微软雅黑" panose="020B0503020204020204" pitchFamily="34" charset="-122"/>
                <a:ea typeface="微软雅黑" panose="020B0503020204020204" pitchFamily="34" charset="-122"/>
              </a:rPr>
              <a:t>服务解决</a:t>
            </a:r>
            <a:r>
              <a:rPr lang="en-US" altLang="zh-CN">
                <a:solidFill>
                  <a:srgbClr val="795696"/>
                </a:solidFill>
                <a:latin typeface="微软雅黑" panose="020B0503020204020204" pitchFamily="34" charset="-122"/>
                <a:ea typeface="微软雅黑" panose="020B0503020204020204" pitchFamily="34" charset="-122"/>
              </a:rPr>
              <a:t>XXX</a:t>
            </a:r>
            <a:r>
              <a:rPr lang="zh-CN" altLang="en-US">
                <a:solidFill>
                  <a:srgbClr val="795696"/>
                </a:solidFill>
                <a:latin typeface="微软雅黑" panose="020B0503020204020204" pitchFamily="34" charset="-122"/>
                <a:ea typeface="微软雅黑" panose="020B0503020204020204" pitchFamily="34" charset="-122"/>
              </a:rPr>
              <a:t>问题或满足</a:t>
            </a:r>
            <a:r>
              <a:rPr lang="en-US" altLang="zh-CN">
                <a:solidFill>
                  <a:srgbClr val="795696"/>
                </a:solidFill>
                <a:latin typeface="微软雅黑" panose="020B0503020204020204" pitchFamily="34" charset="-122"/>
                <a:ea typeface="微软雅黑" panose="020B0503020204020204" pitchFamily="34" charset="-122"/>
              </a:rPr>
              <a:t>XXX</a:t>
            </a:r>
            <a:r>
              <a:rPr lang="zh-CN" altLang="en-US">
                <a:solidFill>
                  <a:srgbClr val="795696"/>
                </a:solidFill>
                <a:latin typeface="微软雅黑" panose="020B0503020204020204" pitchFamily="34" charset="-122"/>
                <a:ea typeface="微软雅黑" panose="020B0503020204020204" pitchFamily="34" charset="-122"/>
              </a:rPr>
              <a:t>需求</a:t>
            </a:r>
            <a:endParaRPr lang="zh-CN" altLang="en-US">
              <a:solidFill>
                <a:srgbClr val="795696"/>
              </a:solidFill>
              <a:latin typeface="微软雅黑" panose="020B0503020204020204" pitchFamily="34" charset="-122"/>
              <a:ea typeface="微软雅黑" panose="020B0503020204020204" pitchFamily="34" charset="-122"/>
            </a:endParaRPr>
          </a:p>
        </p:txBody>
      </p:sp>
      <p:sp>
        <p:nvSpPr>
          <p:cNvPr id="7" name="矩形 6"/>
          <p:cNvSpPr/>
          <p:nvPr/>
        </p:nvSpPr>
        <p:spPr>
          <a:xfrm>
            <a:off x="1540043" y="2512194"/>
            <a:ext cx="4960220" cy="801303"/>
          </a:xfrm>
          <a:prstGeom prst="rect">
            <a:avLst/>
          </a:prstGeom>
          <a:solidFill>
            <a:schemeClr val="bg1"/>
          </a:solidFill>
          <a:ln>
            <a:solidFill>
              <a:srgbClr val="0F417B"/>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ltLang="zh-CN">
                <a:solidFill>
                  <a:srgbClr val="795696"/>
                </a:solidFill>
                <a:latin typeface="微软雅黑" panose="020B0503020204020204" pitchFamily="34" charset="-122"/>
                <a:ea typeface="微软雅黑" panose="020B0503020204020204" pitchFamily="34" charset="-122"/>
              </a:rPr>
              <a:t>1</a:t>
            </a:r>
            <a:r>
              <a:rPr lang="zh-CN" altLang="en-US">
                <a:solidFill>
                  <a:srgbClr val="795696"/>
                </a:solidFill>
                <a:latin typeface="微软雅黑" panose="020B0503020204020204" pitchFamily="34" charset="-122"/>
                <a:ea typeface="微软雅黑" panose="020B0503020204020204" pitchFamily="34" charset="-122"/>
              </a:rPr>
              <a:t>年目标</a:t>
            </a:r>
            <a:endParaRPr lang="en-US" altLang="zh-CN">
              <a:solidFill>
                <a:srgbClr val="795696"/>
              </a:solidFill>
              <a:latin typeface="微软雅黑" panose="020B0503020204020204" pitchFamily="34" charset="-122"/>
              <a:ea typeface="微软雅黑" panose="020B0503020204020204" pitchFamily="34" charset="-122"/>
            </a:endParaRPr>
          </a:p>
          <a:p>
            <a:pPr algn="ctr"/>
            <a:r>
              <a:rPr lang="zh-CN" altLang="en-US">
                <a:solidFill>
                  <a:srgbClr val="795696"/>
                </a:solidFill>
                <a:latin typeface="微软雅黑" panose="020B0503020204020204" pitchFamily="34" charset="-122"/>
                <a:ea typeface="微软雅黑" panose="020B0503020204020204" pitchFamily="34" charset="-122"/>
              </a:rPr>
              <a:t>定性和定量目标</a:t>
            </a:r>
            <a:endParaRPr lang="zh-CN" altLang="en-US">
              <a:solidFill>
                <a:srgbClr val="795696"/>
              </a:solidFill>
              <a:latin typeface="微软雅黑" panose="020B0503020204020204" pitchFamily="34" charset="-122"/>
              <a:ea typeface="微软雅黑" panose="020B0503020204020204" pitchFamily="34" charset="-122"/>
            </a:endParaRPr>
          </a:p>
        </p:txBody>
      </p:sp>
      <p:sp>
        <p:nvSpPr>
          <p:cNvPr id="8" name="矩形 7"/>
          <p:cNvSpPr/>
          <p:nvPr/>
        </p:nvSpPr>
        <p:spPr>
          <a:xfrm>
            <a:off x="6590093" y="2508584"/>
            <a:ext cx="4960220" cy="801303"/>
          </a:xfrm>
          <a:prstGeom prst="rect">
            <a:avLst/>
          </a:prstGeom>
          <a:solidFill>
            <a:schemeClr val="bg1"/>
          </a:solidFill>
          <a:ln>
            <a:solidFill>
              <a:srgbClr val="0F417B"/>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ltLang="zh-CN">
                <a:solidFill>
                  <a:srgbClr val="795696"/>
                </a:solidFill>
                <a:latin typeface="微软雅黑" panose="020B0503020204020204" pitchFamily="34" charset="-122"/>
                <a:ea typeface="微软雅黑" panose="020B0503020204020204" pitchFamily="34" charset="-122"/>
              </a:rPr>
              <a:t>3-5</a:t>
            </a:r>
            <a:r>
              <a:rPr lang="zh-CN" altLang="en-US">
                <a:solidFill>
                  <a:srgbClr val="795696"/>
                </a:solidFill>
                <a:latin typeface="微软雅黑" panose="020B0503020204020204" pitchFamily="34" charset="-122"/>
                <a:ea typeface="微软雅黑" panose="020B0503020204020204" pitchFamily="34" charset="-122"/>
              </a:rPr>
              <a:t>年目标</a:t>
            </a:r>
            <a:endParaRPr lang="en-US" altLang="zh-CN">
              <a:solidFill>
                <a:srgbClr val="795696"/>
              </a:solidFill>
              <a:latin typeface="微软雅黑" panose="020B0503020204020204" pitchFamily="34" charset="-122"/>
              <a:ea typeface="微软雅黑" panose="020B0503020204020204" pitchFamily="34" charset="-122"/>
            </a:endParaRPr>
          </a:p>
          <a:p>
            <a:pPr algn="ctr"/>
            <a:r>
              <a:rPr lang="zh-CN" altLang="en-US">
                <a:solidFill>
                  <a:srgbClr val="795696"/>
                </a:solidFill>
                <a:latin typeface="微软雅黑" panose="020B0503020204020204" pitchFamily="34" charset="-122"/>
                <a:ea typeface="微软雅黑" panose="020B0503020204020204" pitchFamily="34" charset="-122"/>
              </a:rPr>
              <a:t>定性和定量目标</a:t>
            </a:r>
            <a:endParaRPr lang="zh-CN" altLang="en-US">
              <a:solidFill>
                <a:srgbClr val="795696"/>
              </a:solidFill>
              <a:latin typeface="微软雅黑" panose="020B0503020204020204" pitchFamily="34" charset="-122"/>
              <a:ea typeface="微软雅黑" panose="020B0503020204020204" pitchFamily="34" charset="-122"/>
            </a:endParaRPr>
          </a:p>
        </p:txBody>
      </p:sp>
      <p:sp>
        <p:nvSpPr>
          <p:cNvPr id="10" name="矩形 9"/>
          <p:cNvSpPr/>
          <p:nvPr/>
        </p:nvSpPr>
        <p:spPr>
          <a:xfrm>
            <a:off x="1347538" y="3561349"/>
            <a:ext cx="10337532" cy="1763828"/>
          </a:xfrm>
          <a:prstGeom prst="rect">
            <a:avLst/>
          </a:prstGeom>
          <a:ln>
            <a:solidFill>
              <a:srgbClr val="0F417B"/>
            </a:solidFill>
          </a:ln>
        </p:spPr>
        <p:style>
          <a:lnRef idx="2">
            <a:schemeClr val="accent5"/>
          </a:lnRef>
          <a:fillRef idx="1">
            <a:schemeClr val="lt1"/>
          </a:fillRef>
          <a:effectRef idx="0">
            <a:schemeClr val="accent5"/>
          </a:effectRef>
          <a:fontRef idx="minor">
            <a:schemeClr val="dk1"/>
          </a:fontRef>
        </p:style>
        <p:txBody>
          <a:bodyPr rtlCol="0" anchor="ctr"/>
          <a:lstStyle/>
          <a:p>
            <a:pPr algn="ctr"/>
            <a:endParaRPr lang="zh-CN" altLang="en-US" sz="1400">
              <a:solidFill>
                <a:srgbClr val="795696"/>
              </a:solidFill>
              <a:latin typeface="微软雅黑" panose="020B0503020204020204" pitchFamily="34" charset="-122"/>
              <a:ea typeface="微软雅黑" panose="020B0503020204020204" pitchFamily="34" charset="-122"/>
            </a:endParaRPr>
          </a:p>
        </p:txBody>
      </p:sp>
      <p:sp>
        <p:nvSpPr>
          <p:cNvPr id="11" name="矩形 10"/>
          <p:cNvSpPr/>
          <p:nvPr/>
        </p:nvSpPr>
        <p:spPr>
          <a:xfrm>
            <a:off x="1540043" y="3657603"/>
            <a:ext cx="3320715" cy="644892"/>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zh-CN" altLang="en-US" sz="1600">
                <a:latin typeface="微软雅黑" panose="020B0503020204020204" pitchFamily="34" charset="-122"/>
                <a:ea typeface="微软雅黑" panose="020B0503020204020204" pitchFamily="34" charset="-122"/>
              </a:rPr>
              <a:t>业务板块</a:t>
            </a:r>
            <a:r>
              <a:rPr lang="en-US" altLang="zh-CN" sz="1600">
                <a:latin typeface="微软雅黑" panose="020B0503020204020204" pitchFamily="34" charset="-122"/>
                <a:ea typeface="微软雅黑" panose="020B0503020204020204" pitchFamily="34" charset="-122"/>
              </a:rPr>
              <a:t>1</a:t>
            </a:r>
            <a:endParaRPr lang="en-US" altLang="zh-CN" sz="1600">
              <a:latin typeface="微软雅黑" panose="020B0503020204020204" pitchFamily="34" charset="-122"/>
              <a:ea typeface="微软雅黑" panose="020B0503020204020204" pitchFamily="34" charset="-122"/>
            </a:endParaRPr>
          </a:p>
          <a:p>
            <a:pPr algn="ctr"/>
            <a:r>
              <a:rPr lang="zh-CN" altLang="en-US" sz="1600">
                <a:latin typeface="微软雅黑" panose="020B0503020204020204" pitchFamily="34" charset="-122"/>
                <a:ea typeface="微软雅黑" panose="020B0503020204020204" pitchFamily="34" charset="-122"/>
              </a:rPr>
              <a:t>业务描述及年度目标</a:t>
            </a:r>
            <a:endParaRPr lang="zh-CN" altLang="en-US" sz="1600">
              <a:latin typeface="微软雅黑" panose="020B0503020204020204" pitchFamily="34" charset="-122"/>
              <a:ea typeface="微软雅黑" panose="020B0503020204020204" pitchFamily="34" charset="-122"/>
            </a:endParaRPr>
          </a:p>
        </p:txBody>
      </p:sp>
      <p:sp>
        <p:nvSpPr>
          <p:cNvPr id="12" name="矩形 11"/>
          <p:cNvSpPr/>
          <p:nvPr/>
        </p:nvSpPr>
        <p:spPr>
          <a:xfrm>
            <a:off x="4910485" y="3657603"/>
            <a:ext cx="3320715" cy="644892"/>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zh-CN" altLang="en-US" sz="1600">
                <a:latin typeface="微软雅黑" panose="020B0503020204020204" pitchFamily="34" charset="-122"/>
                <a:ea typeface="微软雅黑" panose="020B0503020204020204" pitchFamily="34" charset="-122"/>
              </a:rPr>
              <a:t>业务板块</a:t>
            </a:r>
            <a:r>
              <a:rPr lang="en-US" altLang="zh-CN" sz="1600">
                <a:latin typeface="微软雅黑" panose="020B0503020204020204" pitchFamily="34" charset="-122"/>
                <a:ea typeface="微软雅黑" panose="020B0503020204020204" pitchFamily="34" charset="-122"/>
              </a:rPr>
              <a:t>2</a:t>
            </a:r>
            <a:endParaRPr lang="en-US" altLang="zh-CN" sz="1600">
              <a:latin typeface="微软雅黑" panose="020B0503020204020204" pitchFamily="34" charset="-122"/>
              <a:ea typeface="微软雅黑" panose="020B0503020204020204" pitchFamily="34" charset="-122"/>
            </a:endParaRPr>
          </a:p>
          <a:p>
            <a:pPr algn="ctr"/>
            <a:r>
              <a:rPr lang="zh-CN" altLang="en-US" sz="1600">
                <a:latin typeface="微软雅黑" panose="020B0503020204020204" pitchFamily="34" charset="-122"/>
                <a:ea typeface="微软雅黑" panose="020B0503020204020204" pitchFamily="34" charset="-122"/>
              </a:rPr>
              <a:t>业务描述及年度目标</a:t>
            </a:r>
            <a:endParaRPr lang="zh-CN" altLang="en-US" sz="1600">
              <a:latin typeface="微软雅黑" panose="020B0503020204020204" pitchFamily="34" charset="-122"/>
              <a:ea typeface="微软雅黑" panose="020B0503020204020204" pitchFamily="34" charset="-122"/>
            </a:endParaRPr>
          </a:p>
        </p:txBody>
      </p:sp>
      <p:sp>
        <p:nvSpPr>
          <p:cNvPr id="13" name="矩形 12"/>
          <p:cNvSpPr/>
          <p:nvPr/>
        </p:nvSpPr>
        <p:spPr>
          <a:xfrm>
            <a:off x="8277728" y="3657603"/>
            <a:ext cx="3320715" cy="644892"/>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zh-CN" altLang="en-US" sz="1600">
                <a:latin typeface="微软雅黑" panose="020B0503020204020204" pitchFamily="34" charset="-122"/>
                <a:ea typeface="微软雅黑" panose="020B0503020204020204" pitchFamily="34" charset="-122"/>
              </a:rPr>
              <a:t>业务板块</a:t>
            </a:r>
            <a:r>
              <a:rPr lang="en-US" altLang="zh-CN" sz="1600">
                <a:latin typeface="微软雅黑" panose="020B0503020204020204" pitchFamily="34" charset="-122"/>
                <a:ea typeface="微软雅黑" panose="020B0503020204020204" pitchFamily="34" charset="-122"/>
              </a:rPr>
              <a:t>X</a:t>
            </a:r>
            <a:endParaRPr lang="en-US" altLang="zh-CN" sz="1600">
              <a:latin typeface="微软雅黑" panose="020B0503020204020204" pitchFamily="34" charset="-122"/>
              <a:ea typeface="微软雅黑" panose="020B0503020204020204" pitchFamily="34" charset="-122"/>
            </a:endParaRPr>
          </a:p>
          <a:p>
            <a:pPr algn="ctr"/>
            <a:r>
              <a:rPr lang="zh-CN" altLang="en-US" sz="1600">
                <a:latin typeface="微软雅黑" panose="020B0503020204020204" pitchFamily="34" charset="-122"/>
                <a:ea typeface="微软雅黑" panose="020B0503020204020204" pitchFamily="34" charset="-122"/>
              </a:rPr>
              <a:t>业务描述及年度目标</a:t>
            </a:r>
            <a:endParaRPr lang="zh-CN" altLang="en-US" sz="1600">
              <a:latin typeface="微软雅黑" panose="020B0503020204020204" pitchFamily="34" charset="-122"/>
              <a:ea typeface="微软雅黑" panose="020B0503020204020204" pitchFamily="34" charset="-122"/>
            </a:endParaRPr>
          </a:p>
        </p:txBody>
      </p:sp>
      <p:sp>
        <p:nvSpPr>
          <p:cNvPr id="14" name="矩形 13"/>
          <p:cNvSpPr/>
          <p:nvPr/>
        </p:nvSpPr>
        <p:spPr>
          <a:xfrm>
            <a:off x="1501543" y="4388153"/>
            <a:ext cx="3320715" cy="898523"/>
          </a:xfrm>
          <a:prstGeom prst="rect">
            <a:avLst/>
          </a:prstGeom>
          <a:solidFill>
            <a:schemeClr val="bg1"/>
          </a:solidFill>
          <a:ln>
            <a:solidFill>
              <a:srgbClr val="0F417B"/>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zh-CN" altLang="en-US" sz="1600">
                <a:solidFill>
                  <a:srgbClr val="795696"/>
                </a:solidFill>
                <a:latin typeface="微软雅黑" panose="020B0503020204020204" pitchFamily="34" charset="-122"/>
                <a:ea typeface="微软雅黑" panose="020B0503020204020204" pitchFamily="34" charset="-122"/>
              </a:rPr>
              <a:t>必赢战役</a:t>
            </a:r>
            <a:r>
              <a:rPr lang="en-US" altLang="zh-CN" sz="1600">
                <a:solidFill>
                  <a:srgbClr val="795696"/>
                </a:solidFill>
                <a:latin typeface="微软雅黑" panose="020B0503020204020204" pitchFamily="34" charset="-122"/>
                <a:ea typeface="微软雅黑" panose="020B0503020204020204" pitchFamily="34" charset="-122"/>
              </a:rPr>
              <a:t>1</a:t>
            </a:r>
            <a:endParaRPr lang="en-US" altLang="zh-CN" sz="1600">
              <a:solidFill>
                <a:srgbClr val="795696"/>
              </a:solidFill>
              <a:latin typeface="微软雅黑" panose="020B0503020204020204" pitchFamily="34" charset="-122"/>
              <a:ea typeface="微软雅黑" panose="020B0503020204020204" pitchFamily="34" charset="-122"/>
            </a:endParaRPr>
          </a:p>
          <a:p>
            <a:pPr algn="ctr"/>
            <a:r>
              <a:rPr lang="zh-CN" altLang="en-US" sz="1400">
                <a:solidFill>
                  <a:srgbClr val="795696"/>
                </a:solidFill>
                <a:latin typeface="微软雅黑" panose="020B0503020204020204" pitchFamily="34" charset="-122"/>
                <a:ea typeface="微软雅黑" panose="020B0503020204020204" pitchFamily="34" charset="-122"/>
              </a:rPr>
              <a:t>战斗</a:t>
            </a:r>
            <a:r>
              <a:rPr lang="en-US" altLang="zh-CN" sz="1400">
                <a:solidFill>
                  <a:srgbClr val="795696"/>
                </a:solidFill>
                <a:latin typeface="微软雅黑" panose="020B0503020204020204" pitchFamily="34" charset="-122"/>
                <a:ea typeface="微软雅黑" panose="020B0503020204020204" pitchFamily="34" charset="-122"/>
              </a:rPr>
              <a:t>1</a:t>
            </a:r>
            <a:r>
              <a:rPr lang="zh-CN" altLang="en-US" sz="1400">
                <a:solidFill>
                  <a:srgbClr val="795696"/>
                </a:solidFill>
                <a:latin typeface="微软雅黑" panose="020B0503020204020204" pitchFamily="34" charset="-122"/>
                <a:ea typeface="微软雅黑" panose="020B0503020204020204" pitchFamily="34" charset="-122"/>
              </a:rPr>
              <a:t>，负责人，里程碑，关键产出</a:t>
            </a:r>
            <a:endParaRPr lang="en-US" altLang="zh-CN" sz="1400">
              <a:solidFill>
                <a:srgbClr val="795696"/>
              </a:solidFill>
              <a:latin typeface="微软雅黑" panose="020B0503020204020204" pitchFamily="34" charset="-122"/>
              <a:ea typeface="微软雅黑" panose="020B0503020204020204" pitchFamily="34" charset="-122"/>
            </a:endParaRPr>
          </a:p>
          <a:p>
            <a:pPr algn="ctr"/>
            <a:r>
              <a:rPr lang="zh-CN" altLang="en-US" sz="1600">
                <a:solidFill>
                  <a:srgbClr val="795696"/>
                </a:solidFill>
                <a:latin typeface="微软雅黑" panose="020B0503020204020204" pitchFamily="34" charset="-122"/>
                <a:ea typeface="微软雅黑" panose="020B0503020204020204" pitchFamily="34" charset="-122"/>
              </a:rPr>
              <a:t>必赢战役</a:t>
            </a:r>
            <a:r>
              <a:rPr lang="en-US" altLang="zh-CN" sz="1600">
                <a:solidFill>
                  <a:srgbClr val="795696"/>
                </a:solidFill>
                <a:latin typeface="微软雅黑" panose="020B0503020204020204" pitchFamily="34" charset="-122"/>
                <a:ea typeface="微软雅黑" panose="020B0503020204020204" pitchFamily="34" charset="-122"/>
              </a:rPr>
              <a:t>2</a:t>
            </a:r>
            <a:endParaRPr lang="en-US" altLang="zh-CN" sz="1600">
              <a:solidFill>
                <a:srgbClr val="795696"/>
              </a:solidFill>
              <a:latin typeface="微软雅黑" panose="020B0503020204020204" pitchFamily="34" charset="-122"/>
              <a:ea typeface="微软雅黑" panose="020B0503020204020204" pitchFamily="34" charset="-122"/>
            </a:endParaRPr>
          </a:p>
        </p:txBody>
      </p:sp>
      <p:sp>
        <p:nvSpPr>
          <p:cNvPr id="17" name="矩形 16"/>
          <p:cNvSpPr/>
          <p:nvPr/>
        </p:nvSpPr>
        <p:spPr>
          <a:xfrm>
            <a:off x="1347538" y="5440680"/>
            <a:ext cx="5133483" cy="801303"/>
          </a:xfrm>
          <a:prstGeom prst="rect">
            <a:avLst/>
          </a:prstGeom>
          <a:solidFill>
            <a:srgbClr val="795696"/>
          </a:solidFill>
          <a:ln>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zh-CN" altLang="en-US">
                <a:latin typeface="微软雅黑" panose="020B0503020204020204" pitchFamily="34" charset="-122"/>
                <a:ea typeface="微软雅黑" panose="020B0503020204020204" pitchFamily="34" charset="-122"/>
              </a:rPr>
              <a:t>一级业务链路图</a:t>
            </a:r>
            <a:endParaRPr lang="en-US" altLang="zh-CN">
              <a:latin typeface="微软雅黑" panose="020B0503020204020204" pitchFamily="34" charset="-122"/>
              <a:ea typeface="微软雅黑" panose="020B0503020204020204" pitchFamily="34" charset="-122"/>
            </a:endParaRPr>
          </a:p>
          <a:p>
            <a:pPr algn="ctr"/>
            <a:r>
              <a:rPr lang="zh-CN" altLang="en-US">
                <a:latin typeface="微软雅黑" panose="020B0503020204020204" pitchFamily="34" charset="-122"/>
                <a:ea typeface="微软雅黑" panose="020B0503020204020204" pitchFamily="34" charset="-122"/>
              </a:rPr>
              <a:t>二级组织架构图（关键岗位，</a:t>
            </a:r>
            <a:r>
              <a:rPr lang="en-US" altLang="zh-CN">
                <a:latin typeface="微软雅黑" panose="020B0503020204020204" pitchFamily="34" charset="-122"/>
                <a:ea typeface="微软雅黑" panose="020B0503020204020204" pitchFamily="34" charset="-122"/>
              </a:rPr>
              <a:t>HC</a:t>
            </a:r>
            <a:r>
              <a:rPr lang="zh-CN" altLang="en-US">
                <a:latin typeface="微软雅黑" panose="020B0503020204020204" pitchFamily="34" charset="-122"/>
                <a:ea typeface="微软雅黑" panose="020B0503020204020204" pitchFamily="34" charset="-122"/>
              </a:rPr>
              <a:t>）</a:t>
            </a:r>
            <a:endParaRPr lang="zh-CN" altLang="en-US">
              <a:latin typeface="微软雅黑" panose="020B0503020204020204" pitchFamily="34" charset="-122"/>
              <a:ea typeface="微软雅黑" panose="020B0503020204020204" pitchFamily="34" charset="-122"/>
            </a:endParaRPr>
          </a:p>
        </p:txBody>
      </p:sp>
      <p:sp>
        <p:nvSpPr>
          <p:cNvPr id="18" name="矩形 17"/>
          <p:cNvSpPr/>
          <p:nvPr/>
        </p:nvSpPr>
        <p:spPr>
          <a:xfrm>
            <a:off x="6570850" y="5437070"/>
            <a:ext cx="5114219" cy="801303"/>
          </a:xfrm>
          <a:prstGeom prst="rect">
            <a:avLst/>
          </a:prstGeom>
          <a:solidFill>
            <a:srgbClr val="795696"/>
          </a:solidFill>
          <a:ln>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zh-CN" altLang="en-US">
                <a:latin typeface="微软雅黑" panose="020B0503020204020204" pitchFamily="34" charset="-122"/>
                <a:ea typeface="微软雅黑" panose="020B0503020204020204" pitchFamily="34" charset="-122"/>
              </a:rPr>
              <a:t>人才盘点</a:t>
            </a:r>
            <a:endParaRPr lang="en-US" altLang="zh-CN">
              <a:latin typeface="微软雅黑" panose="020B0503020204020204" pitchFamily="34" charset="-122"/>
              <a:ea typeface="微软雅黑" panose="020B0503020204020204" pitchFamily="34" charset="-122"/>
            </a:endParaRPr>
          </a:p>
          <a:p>
            <a:pPr algn="ctr"/>
            <a:r>
              <a:rPr lang="zh-CN" altLang="en-US">
                <a:latin typeface="微软雅黑" panose="020B0503020204020204" pitchFamily="34" charset="-122"/>
                <a:ea typeface="微软雅黑" panose="020B0503020204020204" pitchFamily="34" charset="-122"/>
              </a:rPr>
              <a:t>关键岗位的人才需求</a:t>
            </a:r>
            <a:endParaRPr lang="zh-CN" altLang="en-US">
              <a:latin typeface="微软雅黑" panose="020B0503020204020204" pitchFamily="34" charset="-122"/>
              <a:ea typeface="微软雅黑" panose="020B0503020204020204" pitchFamily="34" charset="-122"/>
            </a:endParaRPr>
          </a:p>
        </p:txBody>
      </p:sp>
      <p:sp>
        <p:nvSpPr>
          <p:cNvPr id="19" name="矩形 18"/>
          <p:cNvSpPr/>
          <p:nvPr/>
        </p:nvSpPr>
        <p:spPr>
          <a:xfrm>
            <a:off x="4891235" y="4390879"/>
            <a:ext cx="3320715" cy="898523"/>
          </a:xfrm>
          <a:prstGeom prst="rect">
            <a:avLst/>
          </a:prstGeom>
          <a:solidFill>
            <a:schemeClr val="bg1"/>
          </a:solidFill>
          <a:ln>
            <a:solidFill>
              <a:srgbClr val="0F417B"/>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zh-CN" altLang="en-US" sz="1600">
                <a:solidFill>
                  <a:srgbClr val="795696"/>
                </a:solidFill>
                <a:latin typeface="微软雅黑" panose="020B0503020204020204" pitchFamily="34" charset="-122"/>
                <a:ea typeface="微软雅黑" panose="020B0503020204020204" pitchFamily="34" charset="-122"/>
              </a:rPr>
              <a:t>必赢战役</a:t>
            </a:r>
            <a:r>
              <a:rPr lang="en-US" altLang="zh-CN" sz="1600">
                <a:solidFill>
                  <a:srgbClr val="795696"/>
                </a:solidFill>
                <a:latin typeface="微软雅黑" panose="020B0503020204020204" pitchFamily="34" charset="-122"/>
                <a:ea typeface="微软雅黑" panose="020B0503020204020204" pitchFamily="34" charset="-122"/>
              </a:rPr>
              <a:t>1</a:t>
            </a:r>
            <a:endParaRPr lang="en-US" altLang="zh-CN" sz="1600">
              <a:solidFill>
                <a:srgbClr val="795696"/>
              </a:solidFill>
              <a:latin typeface="微软雅黑" panose="020B0503020204020204" pitchFamily="34" charset="-122"/>
              <a:ea typeface="微软雅黑" panose="020B0503020204020204" pitchFamily="34" charset="-122"/>
            </a:endParaRPr>
          </a:p>
          <a:p>
            <a:pPr algn="ctr"/>
            <a:r>
              <a:rPr lang="zh-CN" altLang="en-US" sz="1400">
                <a:solidFill>
                  <a:srgbClr val="795696"/>
                </a:solidFill>
                <a:latin typeface="微软雅黑" panose="020B0503020204020204" pitchFamily="34" charset="-122"/>
                <a:ea typeface="微软雅黑" panose="020B0503020204020204" pitchFamily="34" charset="-122"/>
              </a:rPr>
              <a:t>战斗</a:t>
            </a:r>
            <a:r>
              <a:rPr lang="en-US" altLang="zh-CN" sz="1400">
                <a:solidFill>
                  <a:srgbClr val="795696"/>
                </a:solidFill>
                <a:latin typeface="微软雅黑" panose="020B0503020204020204" pitchFamily="34" charset="-122"/>
                <a:ea typeface="微软雅黑" panose="020B0503020204020204" pitchFamily="34" charset="-122"/>
              </a:rPr>
              <a:t>1</a:t>
            </a:r>
            <a:r>
              <a:rPr lang="zh-CN" altLang="en-US" sz="1400">
                <a:solidFill>
                  <a:srgbClr val="795696"/>
                </a:solidFill>
                <a:latin typeface="微软雅黑" panose="020B0503020204020204" pitchFamily="34" charset="-122"/>
                <a:ea typeface="微软雅黑" panose="020B0503020204020204" pitchFamily="34" charset="-122"/>
              </a:rPr>
              <a:t>，负责人，里程碑，关键产出</a:t>
            </a:r>
            <a:endParaRPr lang="en-US" altLang="zh-CN" sz="1400">
              <a:solidFill>
                <a:srgbClr val="795696"/>
              </a:solidFill>
              <a:latin typeface="微软雅黑" panose="020B0503020204020204" pitchFamily="34" charset="-122"/>
              <a:ea typeface="微软雅黑" panose="020B0503020204020204" pitchFamily="34" charset="-122"/>
            </a:endParaRPr>
          </a:p>
          <a:p>
            <a:pPr algn="ctr"/>
            <a:r>
              <a:rPr lang="zh-CN" altLang="en-US" sz="1600">
                <a:solidFill>
                  <a:srgbClr val="795696"/>
                </a:solidFill>
                <a:latin typeface="微软雅黑" panose="020B0503020204020204" pitchFamily="34" charset="-122"/>
                <a:ea typeface="微软雅黑" panose="020B0503020204020204" pitchFamily="34" charset="-122"/>
              </a:rPr>
              <a:t>必赢战役</a:t>
            </a:r>
            <a:r>
              <a:rPr lang="en-US" altLang="zh-CN" sz="1600">
                <a:solidFill>
                  <a:srgbClr val="795696"/>
                </a:solidFill>
                <a:latin typeface="微软雅黑" panose="020B0503020204020204" pitchFamily="34" charset="-122"/>
                <a:ea typeface="微软雅黑" panose="020B0503020204020204" pitchFamily="34" charset="-122"/>
              </a:rPr>
              <a:t>2</a:t>
            </a:r>
            <a:endParaRPr lang="en-US" altLang="zh-CN" sz="1600">
              <a:solidFill>
                <a:srgbClr val="795696"/>
              </a:solidFill>
              <a:latin typeface="微软雅黑" panose="020B0503020204020204" pitchFamily="34" charset="-122"/>
              <a:ea typeface="微软雅黑" panose="020B0503020204020204" pitchFamily="34" charset="-122"/>
            </a:endParaRPr>
          </a:p>
        </p:txBody>
      </p:sp>
      <p:sp>
        <p:nvSpPr>
          <p:cNvPr id="20" name="矩形 19"/>
          <p:cNvSpPr/>
          <p:nvPr/>
        </p:nvSpPr>
        <p:spPr>
          <a:xfrm>
            <a:off x="8280927" y="4364574"/>
            <a:ext cx="3320715" cy="898523"/>
          </a:xfrm>
          <a:prstGeom prst="rect">
            <a:avLst/>
          </a:prstGeom>
          <a:solidFill>
            <a:schemeClr val="bg1"/>
          </a:solidFill>
          <a:ln>
            <a:solidFill>
              <a:srgbClr val="0F417B"/>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zh-CN" altLang="en-US" sz="1600">
                <a:solidFill>
                  <a:srgbClr val="0F417B"/>
                </a:solidFill>
                <a:latin typeface="微软雅黑" panose="020B0503020204020204" pitchFamily="34" charset="-122"/>
                <a:ea typeface="微软雅黑" panose="020B0503020204020204" pitchFamily="34" charset="-122"/>
              </a:rPr>
              <a:t>必赢战役</a:t>
            </a:r>
            <a:r>
              <a:rPr lang="en-US" altLang="zh-CN" sz="1600">
                <a:solidFill>
                  <a:srgbClr val="0F417B"/>
                </a:solidFill>
                <a:latin typeface="微软雅黑" panose="020B0503020204020204" pitchFamily="34" charset="-122"/>
                <a:ea typeface="微软雅黑" panose="020B0503020204020204" pitchFamily="34" charset="-122"/>
              </a:rPr>
              <a:t>1</a:t>
            </a:r>
            <a:endParaRPr lang="en-US" altLang="zh-CN" sz="1600">
              <a:solidFill>
                <a:srgbClr val="0F417B"/>
              </a:solidFill>
              <a:latin typeface="微软雅黑" panose="020B0503020204020204" pitchFamily="34" charset="-122"/>
              <a:ea typeface="微软雅黑" panose="020B0503020204020204" pitchFamily="34" charset="-122"/>
            </a:endParaRPr>
          </a:p>
          <a:p>
            <a:pPr algn="ctr"/>
            <a:r>
              <a:rPr lang="zh-CN" altLang="en-US" sz="1400">
                <a:solidFill>
                  <a:srgbClr val="0F417B"/>
                </a:solidFill>
                <a:latin typeface="微软雅黑" panose="020B0503020204020204" pitchFamily="34" charset="-122"/>
                <a:ea typeface="微软雅黑" panose="020B0503020204020204" pitchFamily="34" charset="-122"/>
              </a:rPr>
              <a:t>战斗</a:t>
            </a:r>
            <a:r>
              <a:rPr lang="en-US" altLang="zh-CN" sz="1400">
                <a:solidFill>
                  <a:srgbClr val="0F417B"/>
                </a:solidFill>
                <a:latin typeface="微软雅黑" panose="020B0503020204020204" pitchFamily="34" charset="-122"/>
                <a:ea typeface="微软雅黑" panose="020B0503020204020204" pitchFamily="34" charset="-122"/>
              </a:rPr>
              <a:t>1</a:t>
            </a:r>
            <a:r>
              <a:rPr lang="zh-CN" altLang="en-US" sz="1400">
                <a:solidFill>
                  <a:srgbClr val="0F417B"/>
                </a:solidFill>
                <a:latin typeface="微软雅黑" panose="020B0503020204020204" pitchFamily="34" charset="-122"/>
                <a:ea typeface="微软雅黑" panose="020B0503020204020204" pitchFamily="34" charset="-122"/>
              </a:rPr>
              <a:t>，负责人，里程碑，关键产出</a:t>
            </a:r>
            <a:endParaRPr lang="en-US" altLang="zh-CN" sz="1400">
              <a:solidFill>
                <a:srgbClr val="0F417B"/>
              </a:solidFill>
              <a:latin typeface="微软雅黑" panose="020B0503020204020204" pitchFamily="34" charset="-122"/>
              <a:ea typeface="微软雅黑" panose="020B0503020204020204" pitchFamily="34" charset="-122"/>
            </a:endParaRPr>
          </a:p>
          <a:p>
            <a:pPr algn="ctr"/>
            <a:r>
              <a:rPr lang="zh-CN" altLang="en-US" sz="1600">
                <a:solidFill>
                  <a:srgbClr val="0F417B"/>
                </a:solidFill>
                <a:latin typeface="微软雅黑" panose="020B0503020204020204" pitchFamily="34" charset="-122"/>
                <a:ea typeface="微软雅黑" panose="020B0503020204020204" pitchFamily="34" charset="-122"/>
              </a:rPr>
              <a:t>必赢战役</a:t>
            </a:r>
            <a:r>
              <a:rPr lang="en-US" altLang="zh-CN" sz="1600">
                <a:solidFill>
                  <a:srgbClr val="0F417B"/>
                </a:solidFill>
                <a:latin typeface="微软雅黑" panose="020B0503020204020204" pitchFamily="34" charset="-122"/>
                <a:ea typeface="微软雅黑" panose="020B0503020204020204" pitchFamily="34" charset="-122"/>
              </a:rPr>
              <a:t>2</a:t>
            </a:r>
            <a:endParaRPr lang="en-US" altLang="zh-CN" sz="1600">
              <a:solidFill>
                <a:srgbClr val="0F417B"/>
              </a:solidFill>
              <a:latin typeface="微软雅黑" panose="020B0503020204020204" pitchFamily="34" charset="-122"/>
              <a:ea typeface="微软雅黑" panose="020B0503020204020204" pitchFamily="34" charset="-122"/>
            </a:endParaRPr>
          </a:p>
        </p:txBody>
      </p:sp>
      <p:sp>
        <p:nvSpPr>
          <p:cNvPr id="21" name="文本框 20"/>
          <p:cNvSpPr txBox="1"/>
          <p:nvPr/>
        </p:nvSpPr>
        <p:spPr>
          <a:xfrm>
            <a:off x="240632" y="1963767"/>
            <a:ext cx="1106906" cy="1200329"/>
          </a:xfrm>
          <a:prstGeom prst="rect">
            <a:avLst/>
          </a:prstGeom>
          <a:noFill/>
        </p:spPr>
        <p:txBody>
          <a:bodyPr wrap="square" rtlCol="0">
            <a:spAutoFit/>
          </a:bodyPr>
          <a:lstStyle/>
          <a:p>
            <a:r>
              <a:rPr lang="zh-CN" altLang="en-US" b="1">
                <a:latin typeface="微软雅黑" panose="020B0503020204020204" pitchFamily="34" charset="-122"/>
                <a:ea typeface="微软雅黑" panose="020B0503020204020204" pitchFamily="34" charset="-122"/>
              </a:rPr>
              <a:t>战略定位</a:t>
            </a:r>
            <a:endParaRPr lang="en-US" altLang="zh-CN" b="1">
              <a:latin typeface="微软雅黑" panose="020B0503020204020204" pitchFamily="34" charset="-122"/>
              <a:ea typeface="微软雅黑" panose="020B0503020204020204" pitchFamily="34" charset="-122"/>
            </a:endParaRPr>
          </a:p>
          <a:p>
            <a:endParaRPr lang="en-US" altLang="zh-CN" b="1">
              <a:latin typeface="微软雅黑" panose="020B0503020204020204" pitchFamily="34" charset="-122"/>
              <a:ea typeface="微软雅黑" panose="020B0503020204020204" pitchFamily="34" charset="-122"/>
            </a:endParaRPr>
          </a:p>
          <a:p>
            <a:endParaRPr lang="en-US" altLang="zh-CN" b="1">
              <a:latin typeface="微软雅黑" panose="020B0503020204020204" pitchFamily="34" charset="-122"/>
              <a:ea typeface="微软雅黑" panose="020B0503020204020204" pitchFamily="34" charset="-122"/>
            </a:endParaRPr>
          </a:p>
          <a:p>
            <a:r>
              <a:rPr lang="zh-CN" altLang="en-US" b="1">
                <a:latin typeface="微软雅黑" panose="020B0503020204020204" pitchFamily="34" charset="-122"/>
                <a:ea typeface="微软雅黑" panose="020B0503020204020204" pitchFamily="34" charset="-122"/>
              </a:rPr>
              <a:t>战略目标</a:t>
            </a:r>
            <a:endParaRPr lang="zh-CN" altLang="en-US" b="1">
              <a:latin typeface="微软雅黑" panose="020B0503020204020204" pitchFamily="34" charset="-122"/>
              <a:ea typeface="微软雅黑" panose="020B0503020204020204" pitchFamily="34" charset="-122"/>
            </a:endParaRPr>
          </a:p>
        </p:txBody>
      </p:sp>
      <p:sp>
        <p:nvSpPr>
          <p:cNvPr id="22" name="文本框 21"/>
          <p:cNvSpPr txBox="1"/>
          <p:nvPr/>
        </p:nvSpPr>
        <p:spPr>
          <a:xfrm>
            <a:off x="240632" y="3843098"/>
            <a:ext cx="1106906" cy="1200329"/>
          </a:xfrm>
          <a:prstGeom prst="rect">
            <a:avLst/>
          </a:prstGeom>
          <a:noFill/>
        </p:spPr>
        <p:txBody>
          <a:bodyPr wrap="square" rtlCol="0">
            <a:spAutoFit/>
          </a:bodyPr>
          <a:lstStyle/>
          <a:p>
            <a:r>
              <a:rPr lang="zh-CN" altLang="en-US" b="1">
                <a:latin typeface="微软雅黑" panose="020B0503020204020204" pitchFamily="34" charset="-122"/>
                <a:ea typeface="微软雅黑" panose="020B0503020204020204" pitchFamily="34" charset="-122"/>
              </a:rPr>
              <a:t>战略布局</a:t>
            </a:r>
            <a:endParaRPr lang="en-US" altLang="zh-CN" b="1">
              <a:latin typeface="微软雅黑" panose="020B0503020204020204" pitchFamily="34" charset="-122"/>
              <a:ea typeface="微软雅黑" panose="020B0503020204020204" pitchFamily="34" charset="-122"/>
            </a:endParaRPr>
          </a:p>
          <a:p>
            <a:endParaRPr lang="en-US" altLang="zh-CN" b="1">
              <a:latin typeface="微软雅黑" panose="020B0503020204020204" pitchFamily="34" charset="-122"/>
              <a:ea typeface="微软雅黑" panose="020B0503020204020204" pitchFamily="34" charset="-122"/>
            </a:endParaRPr>
          </a:p>
          <a:p>
            <a:endParaRPr lang="en-US" altLang="zh-CN" b="1">
              <a:latin typeface="微软雅黑" panose="020B0503020204020204" pitchFamily="34" charset="-122"/>
              <a:ea typeface="微软雅黑" panose="020B0503020204020204" pitchFamily="34" charset="-122"/>
            </a:endParaRPr>
          </a:p>
          <a:p>
            <a:r>
              <a:rPr lang="zh-CN" altLang="en-US" b="1">
                <a:latin typeface="微软雅黑" panose="020B0503020204020204" pitchFamily="34" charset="-122"/>
                <a:ea typeface="微软雅黑" panose="020B0503020204020204" pitchFamily="34" charset="-122"/>
              </a:rPr>
              <a:t>战略路径</a:t>
            </a:r>
            <a:endParaRPr lang="zh-CN" altLang="en-US" b="1">
              <a:latin typeface="微软雅黑" panose="020B0503020204020204" pitchFamily="34" charset="-122"/>
              <a:ea typeface="微软雅黑" panose="020B0503020204020204" pitchFamily="34" charset="-122"/>
            </a:endParaRPr>
          </a:p>
        </p:txBody>
      </p:sp>
      <p:sp>
        <p:nvSpPr>
          <p:cNvPr id="23" name="文本框 22"/>
          <p:cNvSpPr txBox="1"/>
          <p:nvPr/>
        </p:nvSpPr>
        <p:spPr>
          <a:xfrm>
            <a:off x="2898013" y="6357486"/>
            <a:ext cx="2032531" cy="369332"/>
          </a:xfrm>
          <a:prstGeom prst="rect">
            <a:avLst/>
          </a:prstGeom>
          <a:noFill/>
        </p:spPr>
        <p:txBody>
          <a:bodyPr wrap="square" rtlCol="0">
            <a:spAutoFit/>
          </a:bodyPr>
          <a:lstStyle/>
          <a:p>
            <a:pPr algn="ctr"/>
            <a:r>
              <a:rPr lang="zh-CN" altLang="en-US" b="1">
                <a:latin typeface="微软雅黑" panose="020B0503020204020204" pitchFamily="34" charset="-122"/>
                <a:ea typeface="微软雅黑" panose="020B0503020204020204" pitchFamily="34" charset="-122"/>
              </a:rPr>
              <a:t>组织战略</a:t>
            </a:r>
            <a:endParaRPr lang="zh-CN" altLang="en-US" b="1">
              <a:latin typeface="微软雅黑" panose="020B0503020204020204" pitchFamily="34" charset="-122"/>
              <a:ea typeface="微软雅黑" panose="020B0503020204020204" pitchFamily="34" charset="-122"/>
            </a:endParaRPr>
          </a:p>
        </p:txBody>
      </p:sp>
      <p:sp>
        <p:nvSpPr>
          <p:cNvPr id="24" name="文本框 23"/>
          <p:cNvSpPr txBox="1"/>
          <p:nvPr/>
        </p:nvSpPr>
        <p:spPr>
          <a:xfrm>
            <a:off x="8111693" y="6329918"/>
            <a:ext cx="2032531" cy="369332"/>
          </a:xfrm>
          <a:prstGeom prst="rect">
            <a:avLst/>
          </a:prstGeom>
          <a:noFill/>
          <a:ln>
            <a:noFill/>
          </a:ln>
        </p:spPr>
        <p:txBody>
          <a:bodyPr wrap="square" rtlCol="0">
            <a:spAutoFit/>
          </a:bodyPr>
          <a:lstStyle/>
          <a:p>
            <a:pPr algn="ctr"/>
            <a:r>
              <a:rPr lang="zh-CN" altLang="en-US" b="1">
                <a:latin typeface="微软雅黑" panose="020B0503020204020204" pitchFamily="34" charset="-122"/>
                <a:ea typeface="微软雅黑" panose="020B0503020204020204" pitchFamily="34" charset="-122"/>
              </a:rPr>
              <a:t>人才战略</a:t>
            </a:r>
            <a:endParaRPr lang="zh-CN" altLang="en-US" b="1">
              <a:latin typeface="微软雅黑" panose="020B0503020204020204" pitchFamily="34" charset="-122"/>
              <a:ea typeface="微软雅黑" panose="020B0503020204020204" pitchFamily="34" charset="-122"/>
            </a:endParaRPr>
          </a:p>
        </p:txBody>
      </p:sp>
      <p:sp>
        <p:nvSpPr>
          <p:cNvPr id="3" name="文本框 2"/>
          <p:cNvSpPr txBox="1"/>
          <p:nvPr/>
        </p:nvSpPr>
        <p:spPr>
          <a:xfrm>
            <a:off x="817949" y="269402"/>
            <a:ext cx="6096000" cy="584775"/>
          </a:xfrm>
          <a:prstGeom prst="rect">
            <a:avLst/>
          </a:prstGeom>
          <a:noFill/>
        </p:spPr>
        <p:txBody>
          <a:bodyPr wrap="square">
            <a:spAutoFit/>
          </a:bodyPr>
          <a:lstStyle/>
          <a:p>
            <a:r>
              <a:rPr lang="zh-CN" altLang="en-US" sz="3200">
                <a:latin typeface="微软雅黑" panose="020B0503020204020204" pitchFamily="34" charset="-122"/>
                <a:ea typeface="微软雅黑" panose="020B0503020204020204" pitchFamily="34" charset="-122"/>
              </a:rPr>
              <a:t>战略屋模型</a:t>
            </a:r>
            <a:r>
              <a:rPr lang="en-US" altLang="zh-CN" sz="3200">
                <a:latin typeface="微软雅黑" panose="020B0503020204020204" pitchFamily="34" charset="-122"/>
                <a:ea typeface="微软雅黑" panose="020B0503020204020204" pitchFamily="34" charset="-122"/>
              </a:rPr>
              <a:t>1</a:t>
            </a:r>
            <a:endParaRPr lang="zh-CN" altLang="en-US" sz="3200">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advTm="0">
        <p15:prstTrans prst="peelOff"/>
      </p:transition>
    </mc:Choice>
    <mc:Fallback>
      <p:transition spd="slow" advTm="0">
        <p:fade/>
      </p:transition>
    </mc:Fallback>
  </mc:AlternateContent>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817948" y="269402"/>
            <a:ext cx="7562367" cy="584775"/>
          </a:xfrm>
          <a:prstGeom prst="rect">
            <a:avLst/>
          </a:prstGeom>
          <a:noFill/>
        </p:spPr>
        <p:txBody>
          <a:bodyPr wrap="square">
            <a:spAutoFit/>
          </a:bodyPr>
          <a:lstStyle/>
          <a:p>
            <a:r>
              <a:rPr lang="en-US" altLang="zh-CN" sz="3200">
                <a:latin typeface="微软雅黑" panose="020B0503020204020204" pitchFamily="34" charset="-122"/>
                <a:ea typeface="微软雅黑" panose="020B0503020204020204" pitchFamily="34" charset="-122"/>
              </a:rPr>
              <a:t>PDCA</a:t>
            </a:r>
            <a:r>
              <a:rPr lang="zh-CN" altLang="en-US" sz="3200">
                <a:latin typeface="微软雅黑" panose="020B0503020204020204" pitchFamily="34" charset="-122"/>
                <a:ea typeface="微软雅黑" panose="020B0503020204020204" pitchFamily="34" charset="-122"/>
              </a:rPr>
              <a:t>模型</a:t>
            </a:r>
            <a:endParaRPr lang="zh-CN" altLang="en-US" sz="3200">
              <a:latin typeface="微软雅黑" panose="020B0503020204020204" pitchFamily="34" charset="-122"/>
              <a:ea typeface="微软雅黑" panose="020B0503020204020204" pitchFamily="34" charset="-122"/>
            </a:endParaRPr>
          </a:p>
        </p:txBody>
      </p:sp>
      <p:grpSp>
        <p:nvGrpSpPr>
          <p:cNvPr id="28" name="组合 27"/>
          <p:cNvGrpSpPr/>
          <p:nvPr/>
        </p:nvGrpSpPr>
        <p:grpSpPr>
          <a:xfrm>
            <a:off x="1099599" y="1333064"/>
            <a:ext cx="9992803" cy="4937731"/>
            <a:chOff x="1358369" y="1333064"/>
            <a:chExt cx="9992803" cy="4937731"/>
          </a:xfrm>
        </p:grpSpPr>
        <p:grpSp>
          <p:nvGrpSpPr>
            <p:cNvPr id="3" name="Group 4"/>
            <p:cNvGrpSpPr/>
            <p:nvPr/>
          </p:nvGrpSpPr>
          <p:grpSpPr>
            <a:xfrm>
              <a:off x="3861593" y="1333064"/>
              <a:ext cx="4468814" cy="4468812"/>
              <a:chOff x="3861593" y="1879601"/>
              <a:chExt cx="4468814" cy="4468812"/>
            </a:xfrm>
          </p:grpSpPr>
          <p:sp>
            <p:nvSpPr>
              <p:cNvPr id="4" name="Freeform 43"/>
              <p:cNvSpPr/>
              <p:nvPr/>
            </p:nvSpPr>
            <p:spPr bwMode="auto">
              <a:xfrm>
                <a:off x="3861593" y="3413237"/>
                <a:ext cx="1903506" cy="2870449"/>
              </a:xfrm>
              <a:custGeom>
                <a:avLst/>
                <a:gdLst>
                  <a:gd name="T0" fmla="*/ 807 w 1087"/>
                  <a:gd name="T1" fmla="*/ 1276 h 1639"/>
                  <a:gd name="T2" fmla="*/ 1087 w 1087"/>
                  <a:gd name="T3" fmla="*/ 838 h 1639"/>
                  <a:gd name="T4" fmla="*/ 841 w 1087"/>
                  <a:gd name="T5" fmla="*/ 596 h 1639"/>
                  <a:gd name="T6" fmla="*/ 799 w 1087"/>
                  <a:gd name="T7" fmla="*/ 400 h 1639"/>
                  <a:gd name="T8" fmla="*/ 799 w 1087"/>
                  <a:gd name="T9" fmla="*/ 400 h 1639"/>
                  <a:gd name="T10" fmla="*/ 400 w 1087"/>
                  <a:gd name="T11" fmla="*/ 0 h 1639"/>
                  <a:gd name="T12" fmla="*/ 0 w 1087"/>
                  <a:gd name="T13" fmla="*/ 400 h 1639"/>
                  <a:gd name="T14" fmla="*/ 0 w 1087"/>
                  <a:gd name="T15" fmla="*/ 400 h 1639"/>
                  <a:gd name="T16" fmla="*/ 42 w 1087"/>
                  <a:gd name="T17" fmla="*/ 724 h 1639"/>
                  <a:gd name="T18" fmla="*/ 671 w 1087"/>
                  <a:gd name="T19" fmla="*/ 1524 h 1639"/>
                  <a:gd name="T20" fmla="*/ 971 w 1087"/>
                  <a:gd name="T21" fmla="*/ 1639 h 1639"/>
                  <a:gd name="T22" fmla="*/ 807 w 1087"/>
                  <a:gd name="T23" fmla="*/ 1276 h 16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087" h="1639">
                    <a:moveTo>
                      <a:pt x="807" y="1276"/>
                    </a:moveTo>
                    <a:cubicBezTo>
                      <a:pt x="807" y="1082"/>
                      <a:pt x="922" y="915"/>
                      <a:pt x="1087" y="838"/>
                    </a:cubicBezTo>
                    <a:cubicBezTo>
                      <a:pt x="978" y="791"/>
                      <a:pt x="890" y="704"/>
                      <a:pt x="841" y="596"/>
                    </a:cubicBezTo>
                    <a:cubicBezTo>
                      <a:pt x="814" y="536"/>
                      <a:pt x="799" y="470"/>
                      <a:pt x="799" y="400"/>
                    </a:cubicBezTo>
                    <a:cubicBezTo>
                      <a:pt x="799" y="400"/>
                      <a:pt x="799" y="400"/>
                      <a:pt x="799" y="400"/>
                    </a:cubicBezTo>
                    <a:cubicBezTo>
                      <a:pt x="799" y="179"/>
                      <a:pt x="620" y="0"/>
                      <a:pt x="400" y="0"/>
                    </a:cubicBezTo>
                    <a:cubicBezTo>
                      <a:pt x="179" y="0"/>
                      <a:pt x="0" y="179"/>
                      <a:pt x="0" y="400"/>
                    </a:cubicBezTo>
                    <a:cubicBezTo>
                      <a:pt x="0" y="400"/>
                      <a:pt x="0" y="400"/>
                      <a:pt x="0" y="400"/>
                    </a:cubicBezTo>
                    <a:cubicBezTo>
                      <a:pt x="0" y="512"/>
                      <a:pt x="15" y="620"/>
                      <a:pt x="42" y="724"/>
                    </a:cubicBezTo>
                    <a:cubicBezTo>
                      <a:pt x="132" y="1070"/>
                      <a:pt x="364" y="1358"/>
                      <a:pt x="671" y="1524"/>
                    </a:cubicBezTo>
                    <a:cubicBezTo>
                      <a:pt x="765" y="1575"/>
                      <a:pt x="866" y="1613"/>
                      <a:pt x="971" y="1639"/>
                    </a:cubicBezTo>
                    <a:cubicBezTo>
                      <a:pt x="871" y="1551"/>
                      <a:pt x="807" y="1421"/>
                      <a:pt x="807" y="1276"/>
                    </a:cubicBezTo>
                    <a:close/>
                  </a:path>
                </a:pathLst>
              </a:custGeom>
              <a:solidFill>
                <a:schemeClr val="accent4"/>
              </a:solidFill>
              <a:ln>
                <a:noFill/>
              </a:ln>
            </p:spPr>
            <p:txBody>
              <a:bodyPr vert="horz" wrap="square" lIns="91440" tIns="45720" rIns="91440" bIns="45720" numCol="1" anchor="t" anchorCtr="0" compatLnSpc="1"/>
              <a:lstStyle/>
              <a:p>
                <a:endParaRPr lang="en-US" sz="2000">
                  <a:latin typeface="思源黑体" panose="020B0500000000000000" pitchFamily="34" charset="-122"/>
                  <a:ea typeface="思源黑体" panose="020B0500000000000000" pitchFamily="34" charset="-122"/>
                  <a:sym typeface="思源黑体" panose="020B0500000000000000" pitchFamily="34" charset="-122"/>
                </a:endParaRPr>
              </a:p>
            </p:txBody>
          </p:sp>
          <p:sp>
            <p:nvSpPr>
              <p:cNvPr id="5" name="Freeform 44"/>
              <p:cNvSpPr/>
              <p:nvPr/>
            </p:nvSpPr>
            <p:spPr bwMode="auto">
              <a:xfrm>
                <a:off x="6442752" y="1956217"/>
                <a:ext cx="1887655" cy="2822894"/>
              </a:xfrm>
              <a:custGeom>
                <a:avLst/>
                <a:gdLst>
                  <a:gd name="T0" fmla="*/ 1077 w 1078"/>
                  <a:gd name="T1" fmla="*/ 1189 h 1612"/>
                  <a:gd name="T2" fmla="*/ 1029 w 1078"/>
                  <a:gd name="T3" fmla="*/ 881 h 1612"/>
                  <a:gd name="T4" fmla="*/ 451 w 1078"/>
                  <a:gd name="T5" fmla="*/ 133 h 1612"/>
                  <a:gd name="T6" fmla="*/ 133 w 1078"/>
                  <a:gd name="T7" fmla="*/ 0 h 1612"/>
                  <a:gd name="T8" fmla="*/ 290 w 1078"/>
                  <a:gd name="T9" fmla="*/ 356 h 1612"/>
                  <a:gd name="T10" fmla="*/ 0 w 1078"/>
                  <a:gd name="T11" fmla="*/ 798 h 1612"/>
                  <a:gd name="T12" fmla="*/ 23 w 1078"/>
                  <a:gd name="T13" fmla="*/ 809 h 1612"/>
                  <a:gd name="T14" fmla="*/ 233 w 1078"/>
                  <a:gd name="T15" fmla="*/ 1027 h 1612"/>
                  <a:gd name="T16" fmla="*/ 278 w 1078"/>
                  <a:gd name="T17" fmla="*/ 1213 h 1612"/>
                  <a:gd name="T18" fmla="*/ 279 w 1078"/>
                  <a:gd name="T19" fmla="*/ 1213 h 1612"/>
                  <a:gd name="T20" fmla="*/ 678 w 1078"/>
                  <a:gd name="T21" fmla="*/ 1612 h 1612"/>
                  <a:gd name="T22" fmla="*/ 1078 w 1078"/>
                  <a:gd name="T23" fmla="*/ 1221 h 1612"/>
                  <a:gd name="T24" fmla="*/ 1078 w 1078"/>
                  <a:gd name="T25" fmla="*/ 1213 h 1612"/>
                  <a:gd name="T26" fmla="*/ 1077 w 1078"/>
                  <a:gd name="T27" fmla="*/ 1189 h 16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078" h="1611">
                    <a:moveTo>
                      <a:pt x="1077" y="1189"/>
                    </a:moveTo>
                    <a:cubicBezTo>
                      <a:pt x="1074" y="1083"/>
                      <a:pt x="1057" y="980"/>
                      <a:pt x="1029" y="881"/>
                    </a:cubicBezTo>
                    <a:cubicBezTo>
                      <a:pt x="939" y="564"/>
                      <a:pt x="729" y="297"/>
                      <a:pt x="451" y="133"/>
                    </a:cubicBezTo>
                    <a:cubicBezTo>
                      <a:pt x="353" y="75"/>
                      <a:pt x="246" y="30"/>
                      <a:pt x="133" y="0"/>
                    </a:cubicBezTo>
                    <a:cubicBezTo>
                      <a:pt x="230" y="88"/>
                      <a:pt x="290" y="215"/>
                      <a:pt x="290" y="356"/>
                    </a:cubicBezTo>
                    <a:cubicBezTo>
                      <a:pt x="290" y="553"/>
                      <a:pt x="171" y="724"/>
                      <a:pt x="0" y="798"/>
                    </a:cubicBezTo>
                    <a:cubicBezTo>
                      <a:pt x="8" y="802"/>
                      <a:pt x="15" y="805"/>
                      <a:pt x="23" y="809"/>
                    </a:cubicBezTo>
                    <a:cubicBezTo>
                      <a:pt x="114" y="857"/>
                      <a:pt x="188" y="934"/>
                      <a:pt x="233" y="1027"/>
                    </a:cubicBezTo>
                    <a:cubicBezTo>
                      <a:pt x="260" y="1084"/>
                      <a:pt x="276" y="1146"/>
                      <a:pt x="278" y="1213"/>
                    </a:cubicBezTo>
                    <a:cubicBezTo>
                      <a:pt x="279" y="1213"/>
                      <a:pt x="279" y="1213"/>
                      <a:pt x="279" y="1213"/>
                    </a:cubicBezTo>
                    <a:cubicBezTo>
                      <a:pt x="279" y="1434"/>
                      <a:pt x="458" y="1612"/>
                      <a:pt x="678" y="1612"/>
                    </a:cubicBezTo>
                    <a:cubicBezTo>
                      <a:pt x="896" y="1612"/>
                      <a:pt x="1074" y="1438"/>
                      <a:pt x="1078" y="1221"/>
                    </a:cubicBezTo>
                    <a:cubicBezTo>
                      <a:pt x="1078" y="1218"/>
                      <a:pt x="1078" y="1215"/>
                      <a:pt x="1078" y="1213"/>
                    </a:cubicBezTo>
                    <a:cubicBezTo>
                      <a:pt x="1078" y="1205"/>
                      <a:pt x="1078" y="1197"/>
                      <a:pt x="1077" y="1189"/>
                    </a:cubicBezTo>
                    <a:close/>
                  </a:path>
                </a:pathLst>
              </a:custGeom>
              <a:solidFill>
                <a:schemeClr val="accent2"/>
              </a:solidFill>
              <a:ln>
                <a:noFill/>
              </a:ln>
            </p:spPr>
            <p:txBody>
              <a:bodyPr vert="horz" wrap="square" lIns="91440" tIns="45720" rIns="91440" bIns="45720" numCol="1" anchor="t" anchorCtr="0" compatLnSpc="1"/>
              <a:lstStyle/>
              <a:p>
                <a:endParaRPr lang="en-US" sz="2000">
                  <a:latin typeface="思源黑体" panose="020B0500000000000000" pitchFamily="34" charset="-122"/>
                  <a:ea typeface="思源黑体" panose="020B0500000000000000" pitchFamily="34" charset="-122"/>
                  <a:sym typeface="思源黑体" panose="020B0500000000000000" pitchFamily="34" charset="-122"/>
                </a:endParaRPr>
              </a:p>
            </p:txBody>
          </p:sp>
          <p:sp>
            <p:nvSpPr>
              <p:cNvPr id="6" name="Freeform 45"/>
              <p:cNvSpPr/>
              <p:nvPr/>
            </p:nvSpPr>
            <p:spPr bwMode="auto">
              <a:xfrm>
                <a:off x="3935567" y="1879601"/>
                <a:ext cx="2869129" cy="1891616"/>
              </a:xfrm>
              <a:custGeom>
                <a:avLst/>
                <a:gdLst>
                  <a:gd name="T0" fmla="*/ 1250 w 1639"/>
                  <a:gd name="T1" fmla="*/ 0 h 1080"/>
                  <a:gd name="T2" fmla="*/ 1248 w 1639"/>
                  <a:gd name="T3" fmla="*/ 0 h 1080"/>
                  <a:gd name="T4" fmla="*/ 1239 w 1639"/>
                  <a:gd name="T5" fmla="*/ 0 h 1080"/>
                  <a:gd name="T6" fmla="*/ 1237 w 1639"/>
                  <a:gd name="T7" fmla="*/ 0 h 1080"/>
                  <a:gd name="T8" fmla="*/ 1234 w 1639"/>
                  <a:gd name="T9" fmla="*/ 0 h 1080"/>
                  <a:gd name="T10" fmla="*/ 918 w 1639"/>
                  <a:gd name="T11" fmla="*/ 40 h 1080"/>
                  <a:gd name="T12" fmla="*/ 68 w 1639"/>
                  <a:gd name="T13" fmla="*/ 756 h 1080"/>
                  <a:gd name="T14" fmla="*/ 0 w 1639"/>
                  <a:gd name="T15" fmla="*/ 952 h 1080"/>
                  <a:gd name="T16" fmla="*/ 358 w 1639"/>
                  <a:gd name="T17" fmla="*/ 793 h 1080"/>
                  <a:gd name="T18" fmla="*/ 799 w 1639"/>
                  <a:gd name="T19" fmla="*/ 1080 h 1080"/>
                  <a:gd name="T20" fmla="*/ 1041 w 1639"/>
                  <a:gd name="T21" fmla="*/ 840 h 1080"/>
                  <a:gd name="T22" fmla="*/ 1234 w 1639"/>
                  <a:gd name="T23" fmla="*/ 799 h 1080"/>
                  <a:gd name="T24" fmla="*/ 1248 w 1639"/>
                  <a:gd name="T25" fmla="*/ 800 h 1080"/>
                  <a:gd name="T26" fmla="*/ 1248 w 1639"/>
                  <a:gd name="T27" fmla="*/ 799 h 1080"/>
                  <a:gd name="T28" fmla="*/ 1639 w 1639"/>
                  <a:gd name="T29" fmla="*/ 400 h 1080"/>
                  <a:gd name="T30" fmla="*/ 1250 w 1639"/>
                  <a:gd name="T31" fmla="*/ 0 h 10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639" h="1080">
                    <a:moveTo>
                      <a:pt x="1250" y="0"/>
                    </a:moveTo>
                    <a:cubicBezTo>
                      <a:pt x="1249" y="0"/>
                      <a:pt x="1248" y="0"/>
                      <a:pt x="1248" y="0"/>
                    </a:cubicBezTo>
                    <a:cubicBezTo>
                      <a:pt x="1245" y="0"/>
                      <a:pt x="1242" y="0"/>
                      <a:pt x="1239" y="0"/>
                    </a:cubicBezTo>
                    <a:cubicBezTo>
                      <a:pt x="1239" y="0"/>
                      <a:pt x="1238" y="0"/>
                      <a:pt x="1237" y="0"/>
                    </a:cubicBezTo>
                    <a:cubicBezTo>
                      <a:pt x="1236" y="0"/>
                      <a:pt x="1235" y="0"/>
                      <a:pt x="1234" y="0"/>
                    </a:cubicBezTo>
                    <a:cubicBezTo>
                      <a:pt x="1125" y="0"/>
                      <a:pt x="1019" y="14"/>
                      <a:pt x="918" y="40"/>
                    </a:cubicBezTo>
                    <a:cubicBezTo>
                      <a:pt x="537" y="136"/>
                      <a:pt x="226" y="404"/>
                      <a:pt x="68" y="756"/>
                    </a:cubicBezTo>
                    <a:cubicBezTo>
                      <a:pt x="40" y="819"/>
                      <a:pt x="17" y="884"/>
                      <a:pt x="0" y="952"/>
                    </a:cubicBezTo>
                    <a:cubicBezTo>
                      <a:pt x="88" y="854"/>
                      <a:pt x="216" y="793"/>
                      <a:pt x="358" y="793"/>
                    </a:cubicBezTo>
                    <a:cubicBezTo>
                      <a:pt x="554" y="793"/>
                      <a:pt x="724" y="911"/>
                      <a:pt x="799" y="1080"/>
                    </a:cubicBezTo>
                    <a:cubicBezTo>
                      <a:pt x="847" y="973"/>
                      <a:pt x="934" y="887"/>
                      <a:pt x="1041" y="840"/>
                    </a:cubicBezTo>
                    <a:cubicBezTo>
                      <a:pt x="1100" y="814"/>
                      <a:pt x="1165" y="799"/>
                      <a:pt x="1234" y="799"/>
                    </a:cubicBezTo>
                    <a:cubicBezTo>
                      <a:pt x="1239" y="799"/>
                      <a:pt x="1243" y="799"/>
                      <a:pt x="1248" y="800"/>
                    </a:cubicBezTo>
                    <a:cubicBezTo>
                      <a:pt x="1248" y="799"/>
                      <a:pt x="1248" y="799"/>
                      <a:pt x="1248" y="799"/>
                    </a:cubicBezTo>
                    <a:cubicBezTo>
                      <a:pt x="1465" y="795"/>
                      <a:pt x="1639" y="618"/>
                      <a:pt x="1639" y="400"/>
                    </a:cubicBezTo>
                    <a:cubicBezTo>
                      <a:pt x="1639" y="182"/>
                      <a:pt x="1466" y="6"/>
                      <a:pt x="1250" y="0"/>
                    </a:cubicBezTo>
                    <a:close/>
                  </a:path>
                </a:pathLst>
              </a:custGeom>
              <a:solidFill>
                <a:schemeClr val="accent1"/>
              </a:solidFill>
              <a:ln>
                <a:noFill/>
              </a:ln>
            </p:spPr>
            <p:txBody>
              <a:bodyPr vert="horz" wrap="square" lIns="91440" tIns="45720" rIns="91440" bIns="45720" numCol="1" anchor="t" anchorCtr="0" compatLnSpc="1"/>
              <a:lstStyle/>
              <a:p>
                <a:endParaRPr lang="en-US" sz="2000">
                  <a:latin typeface="思源黑体" panose="020B0500000000000000" pitchFamily="34" charset="-122"/>
                  <a:ea typeface="思源黑体" panose="020B0500000000000000" pitchFamily="34" charset="-122"/>
                  <a:sym typeface="思源黑体" panose="020B0500000000000000" pitchFamily="34" charset="-122"/>
                </a:endParaRPr>
              </a:p>
            </p:txBody>
          </p:sp>
          <p:sp>
            <p:nvSpPr>
              <p:cNvPr id="7" name="Freeform 46"/>
              <p:cNvSpPr/>
              <p:nvPr/>
            </p:nvSpPr>
            <p:spPr bwMode="auto">
              <a:xfrm>
                <a:off x="5420328" y="4439624"/>
                <a:ext cx="2847994" cy="1908789"/>
              </a:xfrm>
              <a:custGeom>
                <a:avLst/>
                <a:gdLst>
                  <a:gd name="T0" fmla="*/ 1262 w 1627"/>
                  <a:gd name="T1" fmla="*/ 278 h 1090"/>
                  <a:gd name="T2" fmla="*/ 825 w 1627"/>
                  <a:gd name="T3" fmla="*/ 0 h 1090"/>
                  <a:gd name="T4" fmla="*/ 588 w 1627"/>
                  <a:gd name="T5" fmla="*/ 246 h 1090"/>
                  <a:gd name="T6" fmla="*/ 400 w 1627"/>
                  <a:gd name="T7" fmla="*/ 290 h 1090"/>
                  <a:gd name="T8" fmla="*/ 400 w 1627"/>
                  <a:gd name="T9" fmla="*/ 291 h 1090"/>
                  <a:gd name="T10" fmla="*/ 0 w 1627"/>
                  <a:gd name="T11" fmla="*/ 690 h 1090"/>
                  <a:gd name="T12" fmla="*/ 394 w 1627"/>
                  <a:gd name="T13" fmla="*/ 1090 h 1090"/>
                  <a:gd name="T14" fmla="*/ 400 w 1627"/>
                  <a:gd name="T15" fmla="*/ 1090 h 1090"/>
                  <a:gd name="T16" fmla="*/ 421 w 1627"/>
                  <a:gd name="T17" fmla="*/ 1089 h 1090"/>
                  <a:gd name="T18" fmla="*/ 729 w 1627"/>
                  <a:gd name="T19" fmla="*/ 1043 h 1090"/>
                  <a:gd name="T20" fmla="*/ 1560 w 1627"/>
                  <a:gd name="T21" fmla="*/ 315 h 1090"/>
                  <a:gd name="T22" fmla="*/ 1627 w 1627"/>
                  <a:gd name="T23" fmla="*/ 111 h 1090"/>
                  <a:gd name="T24" fmla="*/ 1262 w 1627"/>
                  <a:gd name="T25" fmla="*/ 278 h 10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627" h="1090">
                    <a:moveTo>
                      <a:pt x="1262" y="278"/>
                    </a:moveTo>
                    <a:cubicBezTo>
                      <a:pt x="1069" y="278"/>
                      <a:pt x="902" y="164"/>
                      <a:pt x="825" y="0"/>
                    </a:cubicBezTo>
                    <a:cubicBezTo>
                      <a:pt x="779" y="108"/>
                      <a:pt x="695" y="196"/>
                      <a:pt x="588" y="246"/>
                    </a:cubicBezTo>
                    <a:cubicBezTo>
                      <a:pt x="531" y="273"/>
                      <a:pt x="467" y="288"/>
                      <a:pt x="400" y="290"/>
                    </a:cubicBezTo>
                    <a:cubicBezTo>
                      <a:pt x="400" y="291"/>
                      <a:pt x="400" y="291"/>
                      <a:pt x="400" y="291"/>
                    </a:cubicBezTo>
                    <a:cubicBezTo>
                      <a:pt x="179" y="291"/>
                      <a:pt x="0" y="470"/>
                      <a:pt x="0" y="690"/>
                    </a:cubicBezTo>
                    <a:cubicBezTo>
                      <a:pt x="0" y="909"/>
                      <a:pt x="176" y="1087"/>
                      <a:pt x="394" y="1090"/>
                    </a:cubicBezTo>
                    <a:cubicBezTo>
                      <a:pt x="396" y="1090"/>
                      <a:pt x="398" y="1090"/>
                      <a:pt x="400" y="1090"/>
                    </a:cubicBezTo>
                    <a:cubicBezTo>
                      <a:pt x="407" y="1090"/>
                      <a:pt x="414" y="1090"/>
                      <a:pt x="421" y="1089"/>
                    </a:cubicBezTo>
                    <a:cubicBezTo>
                      <a:pt x="528" y="1086"/>
                      <a:pt x="631" y="1071"/>
                      <a:pt x="729" y="1043"/>
                    </a:cubicBezTo>
                    <a:cubicBezTo>
                      <a:pt x="1104" y="939"/>
                      <a:pt x="1409" y="668"/>
                      <a:pt x="1560" y="315"/>
                    </a:cubicBezTo>
                    <a:cubicBezTo>
                      <a:pt x="1588" y="250"/>
                      <a:pt x="1610" y="182"/>
                      <a:pt x="1627" y="111"/>
                    </a:cubicBezTo>
                    <a:cubicBezTo>
                      <a:pt x="1539" y="213"/>
                      <a:pt x="1408" y="278"/>
                      <a:pt x="1262" y="278"/>
                    </a:cubicBezTo>
                    <a:close/>
                  </a:path>
                </a:pathLst>
              </a:custGeom>
              <a:solidFill>
                <a:schemeClr val="accent3"/>
              </a:solidFill>
              <a:ln>
                <a:noFill/>
              </a:ln>
            </p:spPr>
            <p:txBody>
              <a:bodyPr vert="horz" wrap="square" lIns="91440" tIns="45720" rIns="91440" bIns="45720" numCol="1" anchor="t" anchorCtr="0" compatLnSpc="1"/>
              <a:lstStyle/>
              <a:p>
                <a:endParaRPr lang="en-US" sz="2000">
                  <a:latin typeface="思源黑体" panose="020B0500000000000000" pitchFamily="34" charset="-122"/>
                  <a:ea typeface="思源黑体" panose="020B0500000000000000" pitchFamily="34" charset="-122"/>
                  <a:sym typeface="思源黑体" panose="020B0500000000000000" pitchFamily="34" charset="-122"/>
                </a:endParaRPr>
              </a:p>
            </p:txBody>
          </p:sp>
          <p:sp>
            <p:nvSpPr>
              <p:cNvPr id="8" name="Oval 3"/>
              <p:cNvSpPr/>
              <p:nvPr/>
            </p:nvSpPr>
            <p:spPr>
              <a:xfrm>
                <a:off x="5597959" y="2101134"/>
                <a:ext cx="977900" cy="9779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latin typeface="思源黑体" panose="020B0500000000000000" pitchFamily="34" charset="-122"/>
                  <a:ea typeface="思源黑体" panose="020B0500000000000000" pitchFamily="34" charset="-122"/>
                  <a:sym typeface="思源黑体" panose="020B0500000000000000" pitchFamily="34" charset="-122"/>
                </a:endParaRPr>
              </a:p>
            </p:txBody>
          </p:sp>
          <p:sp>
            <p:nvSpPr>
              <p:cNvPr id="9" name="Oval 9"/>
              <p:cNvSpPr/>
              <p:nvPr/>
            </p:nvSpPr>
            <p:spPr>
              <a:xfrm>
                <a:off x="7160539" y="3616471"/>
                <a:ext cx="977900" cy="9779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latin typeface="思源黑体" panose="020B0500000000000000" pitchFamily="34" charset="-122"/>
                  <a:ea typeface="思源黑体" panose="020B0500000000000000" pitchFamily="34" charset="-122"/>
                  <a:sym typeface="思源黑体" panose="020B0500000000000000" pitchFamily="34" charset="-122"/>
                </a:endParaRPr>
              </a:p>
            </p:txBody>
          </p:sp>
          <p:sp>
            <p:nvSpPr>
              <p:cNvPr id="10" name="Oval 10"/>
              <p:cNvSpPr/>
              <p:nvPr/>
            </p:nvSpPr>
            <p:spPr>
              <a:xfrm>
                <a:off x="5582676" y="5176814"/>
                <a:ext cx="977900" cy="9779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latin typeface="思源黑体" panose="020B0500000000000000" pitchFamily="34" charset="-122"/>
                  <a:ea typeface="思源黑体" panose="020B0500000000000000" pitchFamily="34" charset="-122"/>
                  <a:sym typeface="思源黑体" panose="020B0500000000000000" pitchFamily="34" charset="-122"/>
                </a:endParaRPr>
              </a:p>
            </p:txBody>
          </p:sp>
          <p:sp>
            <p:nvSpPr>
              <p:cNvPr id="11" name="Oval 11"/>
              <p:cNvSpPr/>
              <p:nvPr/>
            </p:nvSpPr>
            <p:spPr>
              <a:xfrm>
                <a:off x="4060296" y="3616471"/>
                <a:ext cx="977900" cy="9779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latin typeface="思源黑体" panose="020B0500000000000000" pitchFamily="34" charset="-122"/>
                  <a:ea typeface="思源黑体" panose="020B0500000000000000" pitchFamily="34" charset="-122"/>
                  <a:sym typeface="思源黑体" panose="020B0500000000000000" pitchFamily="34" charset="-122"/>
                </a:endParaRPr>
              </a:p>
            </p:txBody>
          </p:sp>
        </p:grpSp>
        <p:sp>
          <p:nvSpPr>
            <p:cNvPr id="12" name="Inhaltsplatzhalter 4"/>
            <p:cNvSpPr txBox="1"/>
            <p:nvPr/>
          </p:nvSpPr>
          <p:spPr>
            <a:xfrm>
              <a:off x="1414871" y="2020253"/>
              <a:ext cx="2200485" cy="695190"/>
            </a:xfrm>
            <a:prstGeom prst="rect">
              <a:avLst/>
            </a:prstGeom>
          </p:spPr>
          <p:txBody>
            <a:bodyPr wrap="square" lIns="0" tIns="0" rIns="0" bIns="0">
              <a:spAutoFit/>
            </a:bodyPr>
            <a:lstStyle>
              <a:lvl1pPr marL="273050" indent="-273050" algn="l" defTabSz="913765" rtl="0" eaLnBrk="1" latinLnBrk="0" hangingPunct="1">
                <a:lnSpc>
                  <a:spcPct val="90000"/>
                </a:lnSpc>
                <a:spcBef>
                  <a:spcPct val="0"/>
                </a:spcBef>
                <a:spcAft>
                  <a:spcPts val="1000"/>
                </a:spcAft>
                <a:buFont typeface="Wingdings" panose="05000000000000000000" pitchFamily="2" charset="2"/>
                <a:buChar char="§"/>
                <a:defRPr sz="2300" kern="1200">
                  <a:solidFill>
                    <a:schemeClr val="bg1"/>
                  </a:solidFill>
                  <a:latin typeface="Calibri Light" panose="020F0302020204030204" pitchFamily="34" charset="0"/>
                  <a:ea typeface="+mn-ea"/>
                  <a:cs typeface="+mn-cs"/>
                </a:defRPr>
              </a:lvl1pPr>
              <a:lvl2pPr marL="807720" indent="-273050" algn="l" defTabSz="913765" rtl="0" eaLnBrk="1" latinLnBrk="0" hangingPunct="1">
                <a:lnSpc>
                  <a:spcPct val="90000"/>
                </a:lnSpc>
                <a:spcBef>
                  <a:spcPct val="0"/>
                </a:spcBef>
                <a:spcAft>
                  <a:spcPts val="1000"/>
                </a:spcAft>
                <a:buFont typeface="Symbol" panose="05050102010706020507" pitchFamily="18" charset="2"/>
                <a:buChar char="-"/>
                <a:defRPr sz="2000" kern="1200">
                  <a:solidFill>
                    <a:schemeClr val="bg1"/>
                  </a:solidFill>
                  <a:latin typeface="Calibri Light" panose="020F0302020204030204" pitchFamily="34" charset="0"/>
                  <a:ea typeface="+mn-ea"/>
                  <a:cs typeface="+mn-cs"/>
                </a:defRPr>
              </a:lvl2pPr>
              <a:lvl3pPr marL="1080770" indent="-177800" algn="l" defTabSz="913765" rtl="0" eaLnBrk="1" latinLnBrk="0" hangingPunct="1">
                <a:lnSpc>
                  <a:spcPct val="90000"/>
                </a:lnSpc>
                <a:spcBef>
                  <a:spcPct val="0"/>
                </a:spcBef>
                <a:spcAft>
                  <a:spcPts val="1000"/>
                </a:spcAft>
                <a:buFont typeface="Symbol" panose="05050102010706020507" pitchFamily="18" charset="2"/>
                <a:buChar char="-"/>
                <a:defRPr sz="1900" kern="1200">
                  <a:solidFill>
                    <a:schemeClr val="bg1"/>
                  </a:solidFill>
                  <a:latin typeface="Calibri Light" panose="020F0302020204030204" pitchFamily="34" charset="0"/>
                  <a:ea typeface="+mn-ea"/>
                  <a:cs typeface="+mn-cs"/>
                </a:defRPr>
              </a:lvl3pPr>
              <a:lvl4pPr marL="1436370" indent="-177800" algn="l" defTabSz="913765" rtl="0" eaLnBrk="1" latinLnBrk="0" hangingPunct="1">
                <a:lnSpc>
                  <a:spcPct val="90000"/>
                </a:lnSpc>
                <a:spcBef>
                  <a:spcPct val="0"/>
                </a:spcBef>
                <a:spcAft>
                  <a:spcPts val="1000"/>
                </a:spcAft>
                <a:buFont typeface="Symbol" panose="05050102010706020507" pitchFamily="18" charset="2"/>
                <a:buChar char="-"/>
                <a:defRPr sz="1600" kern="1200">
                  <a:solidFill>
                    <a:schemeClr val="bg1"/>
                  </a:solidFill>
                  <a:latin typeface="Calibri Light" panose="020F0302020204030204" pitchFamily="34" charset="0"/>
                  <a:ea typeface="+mn-ea"/>
                  <a:cs typeface="+mn-cs"/>
                </a:defRPr>
              </a:lvl4pPr>
              <a:lvl5pPr marL="1793240" indent="-179070" algn="l" defTabSz="913765" rtl="0" eaLnBrk="1" latinLnBrk="0" hangingPunct="1">
                <a:lnSpc>
                  <a:spcPct val="90000"/>
                </a:lnSpc>
                <a:spcBef>
                  <a:spcPct val="0"/>
                </a:spcBef>
                <a:spcAft>
                  <a:spcPts val="1000"/>
                </a:spcAft>
                <a:buFont typeface="Symbol" panose="05050102010706020507" pitchFamily="18" charset="2"/>
                <a:buChar char="-"/>
                <a:defRPr sz="1600" kern="1200">
                  <a:solidFill>
                    <a:schemeClr val="bg1"/>
                  </a:solidFill>
                  <a:latin typeface="Calibri Light" panose="020F0302020204030204" pitchFamily="34" charset="0"/>
                  <a:ea typeface="+mn-ea"/>
                  <a:cs typeface="+mn-cs"/>
                </a:defRPr>
              </a:lvl5pPr>
              <a:lvl6pPr marL="2513965" indent="-228600" algn="l" defTabSz="913765"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165" indent="-228600" algn="l" defTabSz="913765"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7730" indent="-228600" algn="l" defTabSz="913765"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4930" indent="-228600" algn="l" defTabSz="913765"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r">
                <a:lnSpc>
                  <a:spcPct val="150000"/>
                </a:lnSpc>
                <a:spcAft>
                  <a:spcPts val="1200"/>
                </a:spcAft>
                <a:buNone/>
              </a:pPr>
              <a:r>
                <a:rPr lang="en-US" sz="1600" b="1">
                  <a:solidFill>
                    <a:schemeClr val="tx1"/>
                  </a:solidFill>
                  <a:latin typeface="微软雅黑" panose="020B0503020204020204" pitchFamily="34" charset="-122"/>
                  <a:ea typeface="微软雅黑" panose="020B0503020204020204" pitchFamily="34" charset="-122"/>
                  <a:sym typeface="思源黑体" panose="020B0500000000000000" pitchFamily="34" charset="-122"/>
                </a:rPr>
                <a:t>P-Plan</a:t>
              </a:r>
              <a:r>
                <a:rPr lang="zh-CN" altLang="en-US" sz="1600" b="1">
                  <a:solidFill>
                    <a:schemeClr val="tx1"/>
                  </a:solidFill>
                  <a:latin typeface="微软雅黑" panose="020B0503020204020204" pitchFamily="34" charset="-122"/>
                  <a:ea typeface="微软雅黑" panose="020B0503020204020204" pitchFamily="34" charset="-122"/>
                  <a:sym typeface="思源黑体" panose="020B0500000000000000" pitchFamily="34" charset="-122"/>
                </a:rPr>
                <a:t>计划</a:t>
              </a:r>
              <a:br>
                <a:rPr lang="en-US" sz="1600" b="1">
                  <a:solidFill>
                    <a:schemeClr val="tx1"/>
                  </a:solidFill>
                  <a:latin typeface="微软雅黑" panose="020B0503020204020204" pitchFamily="34" charset="-122"/>
                  <a:ea typeface="微软雅黑" panose="020B0503020204020204" pitchFamily="34" charset="-122"/>
                  <a:sym typeface="思源黑体" panose="020B0500000000000000" pitchFamily="34" charset="-122"/>
                </a:rPr>
              </a:br>
              <a:r>
                <a:rPr lang="zh-CN" altLang="en-US" sz="1600">
                  <a:solidFill>
                    <a:schemeClr val="tx1"/>
                  </a:solidFill>
                  <a:latin typeface="微软雅黑" panose="020B0503020204020204" pitchFamily="34" charset="-122"/>
                  <a:ea typeface="微软雅黑" panose="020B0503020204020204" pitchFamily="34" charset="-122"/>
                  <a:sym typeface="思源黑体" panose="020B0500000000000000" pitchFamily="34" charset="-122"/>
                </a:rPr>
                <a:t>计划的目标</a:t>
              </a:r>
              <a:endParaRPr lang="en-US" sz="1600">
                <a:solidFill>
                  <a:schemeClr val="tx1"/>
                </a:solidFill>
                <a:latin typeface="微软雅黑" panose="020B0503020204020204" pitchFamily="34" charset="-122"/>
                <a:ea typeface="微软雅黑" panose="020B0503020204020204" pitchFamily="34" charset="-122"/>
                <a:sym typeface="思源黑体" panose="020B0500000000000000" pitchFamily="34" charset="-122"/>
              </a:endParaRPr>
            </a:p>
          </p:txBody>
        </p:sp>
        <p:sp>
          <p:nvSpPr>
            <p:cNvPr id="13" name="Inhaltsplatzhalter 4"/>
            <p:cNvSpPr txBox="1"/>
            <p:nvPr/>
          </p:nvSpPr>
          <p:spPr>
            <a:xfrm>
              <a:off x="8624575" y="2020253"/>
              <a:ext cx="2726597" cy="695190"/>
            </a:xfrm>
            <a:prstGeom prst="rect">
              <a:avLst/>
            </a:prstGeom>
          </p:spPr>
          <p:txBody>
            <a:bodyPr wrap="square" lIns="0" tIns="0" rIns="0" bIns="0">
              <a:spAutoFit/>
            </a:bodyPr>
            <a:lstStyle>
              <a:lvl1pPr marL="273050" indent="-273050" algn="l" defTabSz="913765" rtl="0" eaLnBrk="1" latinLnBrk="0" hangingPunct="1">
                <a:lnSpc>
                  <a:spcPct val="90000"/>
                </a:lnSpc>
                <a:spcBef>
                  <a:spcPct val="0"/>
                </a:spcBef>
                <a:spcAft>
                  <a:spcPts val="1000"/>
                </a:spcAft>
                <a:buFont typeface="Wingdings" panose="05000000000000000000" pitchFamily="2" charset="2"/>
                <a:buChar char="§"/>
                <a:defRPr sz="2300" kern="1200">
                  <a:solidFill>
                    <a:schemeClr val="bg1"/>
                  </a:solidFill>
                  <a:latin typeface="Calibri Light" panose="020F0302020204030204" pitchFamily="34" charset="0"/>
                  <a:ea typeface="+mn-ea"/>
                  <a:cs typeface="+mn-cs"/>
                </a:defRPr>
              </a:lvl1pPr>
              <a:lvl2pPr marL="807720" indent="-273050" algn="l" defTabSz="913765" rtl="0" eaLnBrk="1" latinLnBrk="0" hangingPunct="1">
                <a:lnSpc>
                  <a:spcPct val="90000"/>
                </a:lnSpc>
                <a:spcBef>
                  <a:spcPct val="0"/>
                </a:spcBef>
                <a:spcAft>
                  <a:spcPts val="1000"/>
                </a:spcAft>
                <a:buFont typeface="Symbol" panose="05050102010706020507" pitchFamily="18" charset="2"/>
                <a:buChar char="-"/>
                <a:defRPr sz="2000" kern="1200">
                  <a:solidFill>
                    <a:schemeClr val="bg1"/>
                  </a:solidFill>
                  <a:latin typeface="Calibri Light" panose="020F0302020204030204" pitchFamily="34" charset="0"/>
                  <a:ea typeface="+mn-ea"/>
                  <a:cs typeface="+mn-cs"/>
                </a:defRPr>
              </a:lvl2pPr>
              <a:lvl3pPr marL="1080770" indent="-177800" algn="l" defTabSz="913765" rtl="0" eaLnBrk="1" latinLnBrk="0" hangingPunct="1">
                <a:lnSpc>
                  <a:spcPct val="90000"/>
                </a:lnSpc>
                <a:spcBef>
                  <a:spcPct val="0"/>
                </a:spcBef>
                <a:spcAft>
                  <a:spcPts val="1000"/>
                </a:spcAft>
                <a:buFont typeface="Symbol" panose="05050102010706020507" pitchFamily="18" charset="2"/>
                <a:buChar char="-"/>
                <a:defRPr sz="1900" kern="1200">
                  <a:solidFill>
                    <a:schemeClr val="bg1"/>
                  </a:solidFill>
                  <a:latin typeface="Calibri Light" panose="020F0302020204030204" pitchFamily="34" charset="0"/>
                  <a:ea typeface="+mn-ea"/>
                  <a:cs typeface="+mn-cs"/>
                </a:defRPr>
              </a:lvl3pPr>
              <a:lvl4pPr marL="1436370" indent="-177800" algn="l" defTabSz="913765" rtl="0" eaLnBrk="1" latinLnBrk="0" hangingPunct="1">
                <a:lnSpc>
                  <a:spcPct val="90000"/>
                </a:lnSpc>
                <a:spcBef>
                  <a:spcPct val="0"/>
                </a:spcBef>
                <a:spcAft>
                  <a:spcPts val="1000"/>
                </a:spcAft>
                <a:buFont typeface="Symbol" panose="05050102010706020507" pitchFamily="18" charset="2"/>
                <a:buChar char="-"/>
                <a:defRPr sz="1600" kern="1200">
                  <a:solidFill>
                    <a:schemeClr val="bg1"/>
                  </a:solidFill>
                  <a:latin typeface="Calibri Light" panose="020F0302020204030204" pitchFamily="34" charset="0"/>
                  <a:ea typeface="+mn-ea"/>
                  <a:cs typeface="+mn-cs"/>
                </a:defRPr>
              </a:lvl4pPr>
              <a:lvl5pPr marL="1793240" indent="-179070" algn="l" defTabSz="913765" rtl="0" eaLnBrk="1" latinLnBrk="0" hangingPunct="1">
                <a:lnSpc>
                  <a:spcPct val="90000"/>
                </a:lnSpc>
                <a:spcBef>
                  <a:spcPct val="0"/>
                </a:spcBef>
                <a:spcAft>
                  <a:spcPts val="1000"/>
                </a:spcAft>
                <a:buFont typeface="Symbol" panose="05050102010706020507" pitchFamily="18" charset="2"/>
                <a:buChar char="-"/>
                <a:defRPr sz="1600" kern="1200">
                  <a:solidFill>
                    <a:schemeClr val="bg1"/>
                  </a:solidFill>
                  <a:latin typeface="Calibri Light" panose="020F0302020204030204" pitchFamily="34" charset="0"/>
                  <a:ea typeface="+mn-ea"/>
                  <a:cs typeface="+mn-cs"/>
                </a:defRPr>
              </a:lvl5pPr>
              <a:lvl6pPr marL="2513965" indent="-228600" algn="l" defTabSz="913765"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165" indent="-228600" algn="l" defTabSz="913765"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7730" indent="-228600" algn="l" defTabSz="913765"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4930" indent="-228600" algn="l" defTabSz="913765"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nSpc>
                  <a:spcPct val="150000"/>
                </a:lnSpc>
                <a:spcAft>
                  <a:spcPts val="1200"/>
                </a:spcAft>
                <a:buNone/>
              </a:pPr>
              <a:r>
                <a:rPr lang="en-US" sz="1600" b="1">
                  <a:solidFill>
                    <a:schemeClr val="tx1"/>
                  </a:solidFill>
                  <a:latin typeface="微软雅黑" panose="020B0503020204020204" pitchFamily="34" charset="-122"/>
                  <a:ea typeface="微软雅黑" panose="020B0503020204020204" pitchFamily="34" charset="-122"/>
                  <a:sym typeface="思源黑体" panose="020B0500000000000000" pitchFamily="34" charset="-122"/>
                </a:rPr>
                <a:t>D-Do</a:t>
              </a:r>
              <a:r>
                <a:rPr lang="zh-CN" altLang="en-US" sz="1600" b="1">
                  <a:solidFill>
                    <a:schemeClr val="tx1"/>
                  </a:solidFill>
                  <a:latin typeface="微软雅黑" panose="020B0503020204020204" pitchFamily="34" charset="-122"/>
                  <a:ea typeface="微软雅黑" panose="020B0503020204020204" pitchFamily="34" charset="-122"/>
                  <a:sym typeface="思源黑体" panose="020B0500000000000000" pitchFamily="34" charset="-122"/>
                </a:rPr>
                <a:t>执行</a:t>
              </a:r>
              <a:br>
                <a:rPr lang="en-US" sz="1600" b="1">
                  <a:solidFill>
                    <a:schemeClr val="tx1"/>
                  </a:solidFill>
                  <a:latin typeface="微软雅黑" panose="020B0503020204020204" pitchFamily="34" charset="-122"/>
                  <a:ea typeface="微软雅黑" panose="020B0503020204020204" pitchFamily="34" charset="-122"/>
                  <a:sym typeface="思源黑体" panose="020B0500000000000000" pitchFamily="34" charset="-122"/>
                </a:rPr>
              </a:br>
              <a:r>
                <a:rPr lang="zh-CN" altLang="en-US" sz="1600">
                  <a:solidFill>
                    <a:schemeClr val="tx1"/>
                  </a:solidFill>
                  <a:latin typeface="微软雅黑" panose="020B0503020204020204" pitchFamily="34" charset="-122"/>
                  <a:ea typeface="微软雅黑" panose="020B0503020204020204" pitchFamily="34" charset="-122"/>
                  <a:sym typeface="思源黑体" panose="020B0500000000000000" pitchFamily="34" charset="-122"/>
                </a:rPr>
                <a:t>达成目标，而进行的内容</a:t>
              </a:r>
              <a:endParaRPr lang="en-US" sz="1600">
                <a:solidFill>
                  <a:schemeClr val="tx1"/>
                </a:solidFill>
                <a:latin typeface="微软雅黑" panose="020B0503020204020204" pitchFamily="34" charset="-122"/>
                <a:ea typeface="微软雅黑" panose="020B0503020204020204" pitchFamily="34" charset="-122"/>
                <a:sym typeface="思源黑体" panose="020B0500000000000000" pitchFamily="34" charset="-122"/>
              </a:endParaRPr>
            </a:p>
          </p:txBody>
        </p:sp>
        <p:sp>
          <p:nvSpPr>
            <p:cNvPr id="14" name="Inhaltsplatzhalter 4"/>
            <p:cNvSpPr txBox="1"/>
            <p:nvPr/>
          </p:nvSpPr>
          <p:spPr>
            <a:xfrm>
              <a:off x="1358369" y="4393358"/>
              <a:ext cx="2200485" cy="1877437"/>
            </a:xfrm>
            <a:prstGeom prst="rect">
              <a:avLst/>
            </a:prstGeom>
          </p:spPr>
          <p:txBody>
            <a:bodyPr wrap="square" lIns="0" tIns="0" rIns="0" bIns="0">
              <a:spAutoFit/>
            </a:bodyPr>
            <a:lstStyle>
              <a:lvl1pPr marL="273050" indent="-273050" algn="l" defTabSz="913765" rtl="0" eaLnBrk="1" latinLnBrk="0" hangingPunct="1">
                <a:lnSpc>
                  <a:spcPct val="90000"/>
                </a:lnSpc>
                <a:spcBef>
                  <a:spcPct val="0"/>
                </a:spcBef>
                <a:spcAft>
                  <a:spcPts val="1000"/>
                </a:spcAft>
                <a:buFont typeface="Wingdings" panose="05000000000000000000" pitchFamily="2" charset="2"/>
                <a:buChar char="§"/>
                <a:defRPr sz="2300" kern="1200">
                  <a:solidFill>
                    <a:schemeClr val="bg1"/>
                  </a:solidFill>
                  <a:latin typeface="Calibri Light" panose="020F0302020204030204" pitchFamily="34" charset="0"/>
                  <a:ea typeface="+mn-ea"/>
                  <a:cs typeface="+mn-cs"/>
                </a:defRPr>
              </a:lvl1pPr>
              <a:lvl2pPr marL="807720" indent="-273050" algn="l" defTabSz="913765" rtl="0" eaLnBrk="1" latinLnBrk="0" hangingPunct="1">
                <a:lnSpc>
                  <a:spcPct val="90000"/>
                </a:lnSpc>
                <a:spcBef>
                  <a:spcPct val="0"/>
                </a:spcBef>
                <a:spcAft>
                  <a:spcPts val="1000"/>
                </a:spcAft>
                <a:buFont typeface="Symbol" panose="05050102010706020507" pitchFamily="18" charset="2"/>
                <a:buChar char="-"/>
                <a:defRPr sz="2000" kern="1200">
                  <a:solidFill>
                    <a:schemeClr val="bg1"/>
                  </a:solidFill>
                  <a:latin typeface="Calibri Light" panose="020F0302020204030204" pitchFamily="34" charset="0"/>
                  <a:ea typeface="+mn-ea"/>
                  <a:cs typeface="+mn-cs"/>
                </a:defRPr>
              </a:lvl2pPr>
              <a:lvl3pPr marL="1080770" indent="-177800" algn="l" defTabSz="913765" rtl="0" eaLnBrk="1" latinLnBrk="0" hangingPunct="1">
                <a:lnSpc>
                  <a:spcPct val="90000"/>
                </a:lnSpc>
                <a:spcBef>
                  <a:spcPct val="0"/>
                </a:spcBef>
                <a:spcAft>
                  <a:spcPts val="1000"/>
                </a:spcAft>
                <a:buFont typeface="Symbol" panose="05050102010706020507" pitchFamily="18" charset="2"/>
                <a:buChar char="-"/>
                <a:defRPr sz="1900" kern="1200">
                  <a:solidFill>
                    <a:schemeClr val="bg1"/>
                  </a:solidFill>
                  <a:latin typeface="Calibri Light" panose="020F0302020204030204" pitchFamily="34" charset="0"/>
                  <a:ea typeface="+mn-ea"/>
                  <a:cs typeface="+mn-cs"/>
                </a:defRPr>
              </a:lvl3pPr>
              <a:lvl4pPr marL="1436370" indent="-177800" algn="l" defTabSz="913765" rtl="0" eaLnBrk="1" latinLnBrk="0" hangingPunct="1">
                <a:lnSpc>
                  <a:spcPct val="90000"/>
                </a:lnSpc>
                <a:spcBef>
                  <a:spcPct val="0"/>
                </a:spcBef>
                <a:spcAft>
                  <a:spcPts val="1000"/>
                </a:spcAft>
                <a:buFont typeface="Symbol" panose="05050102010706020507" pitchFamily="18" charset="2"/>
                <a:buChar char="-"/>
                <a:defRPr sz="1600" kern="1200">
                  <a:solidFill>
                    <a:schemeClr val="bg1"/>
                  </a:solidFill>
                  <a:latin typeface="Calibri Light" panose="020F0302020204030204" pitchFamily="34" charset="0"/>
                  <a:ea typeface="+mn-ea"/>
                  <a:cs typeface="+mn-cs"/>
                </a:defRPr>
              </a:lvl4pPr>
              <a:lvl5pPr marL="1793240" indent="-179070" algn="l" defTabSz="913765" rtl="0" eaLnBrk="1" latinLnBrk="0" hangingPunct="1">
                <a:lnSpc>
                  <a:spcPct val="90000"/>
                </a:lnSpc>
                <a:spcBef>
                  <a:spcPct val="0"/>
                </a:spcBef>
                <a:spcAft>
                  <a:spcPts val="1000"/>
                </a:spcAft>
                <a:buFont typeface="Symbol" panose="05050102010706020507" pitchFamily="18" charset="2"/>
                <a:buChar char="-"/>
                <a:defRPr sz="1600" kern="1200">
                  <a:solidFill>
                    <a:schemeClr val="bg1"/>
                  </a:solidFill>
                  <a:latin typeface="Calibri Light" panose="020F0302020204030204" pitchFamily="34" charset="0"/>
                  <a:ea typeface="+mn-ea"/>
                  <a:cs typeface="+mn-cs"/>
                </a:defRPr>
              </a:lvl5pPr>
              <a:lvl6pPr marL="2513965" indent="-228600" algn="l" defTabSz="913765"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165" indent="-228600" algn="l" defTabSz="913765"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7730" indent="-228600" algn="l" defTabSz="913765"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4930" indent="-228600" algn="l" defTabSz="913765"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r">
                <a:lnSpc>
                  <a:spcPct val="100000"/>
                </a:lnSpc>
                <a:spcAft>
                  <a:spcPts val="1200"/>
                </a:spcAft>
                <a:buNone/>
              </a:pPr>
              <a:r>
                <a:rPr lang="en-US" sz="1600" b="1">
                  <a:solidFill>
                    <a:schemeClr val="tx1"/>
                  </a:solidFill>
                  <a:latin typeface="微软雅黑" panose="020B0503020204020204" pitchFamily="34" charset="-122"/>
                  <a:ea typeface="微软雅黑" panose="020B0503020204020204" pitchFamily="34" charset="-122"/>
                  <a:sym typeface="思源黑体" panose="020B0500000000000000" pitchFamily="34" charset="-122"/>
                </a:rPr>
                <a:t>A-A</a:t>
              </a:r>
              <a:r>
                <a:rPr lang="en-US" altLang="zh-CN" sz="1600" b="1">
                  <a:solidFill>
                    <a:schemeClr val="tx1"/>
                  </a:solidFill>
                  <a:latin typeface="微软雅黑" panose="020B0503020204020204" pitchFamily="34" charset="-122"/>
                  <a:ea typeface="微软雅黑" panose="020B0503020204020204" pitchFamily="34" charset="-122"/>
                  <a:sym typeface="思源黑体" panose="020B0500000000000000" pitchFamily="34" charset="-122"/>
                </a:rPr>
                <a:t>ction</a:t>
              </a:r>
              <a:r>
                <a:rPr lang="zh-CN" altLang="en-US" sz="1600" b="1">
                  <a:solidFill>
                    <a:schemeClr val="tx1"/>
                  </a:solidFill>
                  <a:latin typeface="微软雅黑" panose="020B0503020204020204" pitchFamily="34" charset="-122"/>
                  <a:ea typeface="微软雅黑" panose="020B0503020204020204" pitchFamily="34" charset="-122"/>
                  <a:sym typeface="思源黑体" panose="020B0500000000000000" pitchFamily="34" charset="-122"/>
                </a:rPr>
                <a:t>处理</a:t>
              </a:r>
              <a:endParaRPr lang="en-US" sz="1600" b="1">
                <a:solidFill>
                  <a:schemeClr val="tx1"/>
                </a:solidFill>
                <a:latin typeface="微软雅黑" panose="020B0503020204020204" pitchFamily="34" charset="-122"/>
                <a:ea typeface="微软雅黑" panose="020B0503020204020204" pitchFamily="34" charset="-122"/>
                <a:sym typeface="思源黑体" panose="020B0500000000000000" pitchFamily="34" charset="-122"/>
              </a:endParaRPr>
            </a:p>
            <a:p>
              <a:pPr marL="0" indent="0">
                <a:lnSpc>
                  <a:spcPct val="100000"/>
                </a:lnSpc>
                <a:spcAft>
                  <a:spcPts val="1200"/>
                </a:spcAft>
                <a:buNone/>
              </a:pPr>
              <a:r>
                <a:rPr lang="zh-CN" altLang="en-US" sz="1600">
                  <a:solidFill>
                    <a:schemeClr val="tx1"/>
                  </a:solidFill>
                  <a:latin typeface="微软雅黑" panose="020B0503020204020204" pitchFamily="34" charset="-122"/>
                  <a:ea typeface="微软雅黑" panose="020B0503020204020204" pitchFamily="34" charset="-122"/>
                  <a:sym typeface="思源黑体" panose="020B0500000000000000" pitchFamily="34" charset="-122"/>
                </a:rPr>
                <a:t>对总结检查的结果进行处理成功的经验加以肯定并适当推广、标准化。失败的教训需要规避，以免重现。未解决的问题放到下</a:t>
              </a:r>
              <a:r>
                <a:rPr lang="en-US" altLang="zh-CN" sz="1600">
                  <a:solidFill>
                    <a:schemeClr val="tx1"/>
                  </a:solidFill>
                  <a:latin typeface="微软雅黑" panose="020B0503020204020204" pitchFamily="34" charset="-122"/>
                  <a:ea typeface="微软雅黑" panose="020B0503020204020204" pitchFamily="34" charset="-122"/>
                  <a:sym typeface="思源黑体" panose="020B0500000000000000" pitchFamily="34" charset="-122"/>
                </a:rPr>
                <a:t>-</a:t>
              </a:r>
              <a:r>
                <a:rPr lang="zh-CN" altLang="en-US" sz="1600">
                  <a:solidFill>
                    <a:schemeClr val="tx1"/>
                  </a:solidFill>
                  <a:latin typeface="微软雅黑" panose="020B0503020204020204" pitchFamily="34" charset="-122"/>
                  <a:ea typeface="微软雅黑" panose="020B0503020204020204" pitchFamily="34" charset="-122"/>
                  <a:sym typeface="思源黑体" panose="020B0500000000000000" pitchFamily="34" charset="-122"/>
                </a:rPr>
                <a:t>个</a:t>
              </a:r>
              <a:r>
                <a:rPr lang="en-US" altLang="zh-CN" sz="1600">
                  <a:solidFill>
                    <a:schemeClr val="tx1"/>
                  </a:solidFill>
                  <a:latin typeface="微软雅黑" panose="020B0503020204020204" pitchFamily="34" charset="-122"/>
                  <a:ea typeface="微软雅黑" panose="020B0503020204020204" pitchFamily="34" charset="-122"/>
                  <a:sym typeface="思源黑体" panose="020B0500000000000000" pitchFamily="34" charset="-122"/>
                </a:rPr>
                <a:t>PDCA</a:t>
              </a:r>
              <a:r>
                <a:rPr lang="zh-CN" altLang="en-US" sz="1600">
                  <a:solidFill>
                    <a:schemeClr val="tx1"/>
                  </a:solidFill>
                  <a:latin typeface="微软雅黑" panose="020B0503020204020204" pitchFamily="34" charset="-122"/>
                  <a:ea typeface="微软雅黑" panose="020B0503020204020204" pitchFamily="34" charset="-122"/>
                  <a:sym typeface="思源黑体" panose="020B0500000000000000" pitchFamily="34" charset="-122"/>
                </a:rPr>
                <a:t>循环。</a:t>
              </a:r>
              <a:endParaRPr lang="en-US" sz="1600">
                <a:solidFill>
                  <a:schemeClr val="tx1"/>
                </a:solidFill>
                <a:latin typeface="微软雅黑" panose="020B0503020204020204" pitchFamily="34" charset="-122"/>
                <a:ea typeface="微软雅黑" panose="020B0503020204020204" pitchFamily="34" charset="-122"/>
                <a:sym typeface="思源黑体" panose="020B0500000000000000" pitchFamily="34" charset="-122"/>
              </a:endParaRPr>
            </a:p>
          </p:txBody>
        </p:sp>
        <p:sp>
          <p:nvSpPr>
            <p:cNvPr id="15" name="Inhaltsplatzhalter 4"/>
            <p:cNvSpPr txBox="1"/>
            <p:nvPr/>
          </p:nvSpPr>
          <p:spPr>
            <a:xfrm>
              <a:off x="8624575" y="4393358"/>
              <a:ext cx="2642515" cy="892552"/>
            </a:xfrm>
            <a:prstGeom prst="rect">
              <a:avLst/>
            </a:prstGeom>
          </p:spPr>
          <p:txBody>
            <a:bodyPr wrap="square" lIns="0" tIns="0" rIns="0" bIns="0">
              <a:spAutoFit/>
            </a:bodyPr>
            <a:lstStyle>
              <a:lvl1pPr marL="273050" indent="-273050" algn="l" defTabSz="913765" rtl="0" eaLnBrk="1" latinLnBrk="0" hangingPunct="1">
                <a:lnSpc>
                  <a:spcPct val="90000"/>
                </a:lnSpc>
                <a:spcBef>
                  <a:spcPct val="0"/>
                </a:spcBef>
                <a:spcAft>
                  <a:spcPts val="1000"/>
                </a:spcAft>
                <a:buFont typeface="Wingdings" panose="05000000000000000000" pitchFamily="2" charset="2"/>
                <a:buChar char="§"/>
                <a:defRPr sz="2300" kern="1200">
                  <a:solidFill>
                    <a:schemeClr val="bg1"/>
                  </a:solidFill>
                  <a:latin typeface="Calibri Light" panose="020F0302020204030204" pitchFamily="34" charset="0"/>
                  <a:ea typeface="+mn-ea"/>
                  <a:cs typeface="+mn-cs"/>
                </a:defRPr>
              </a:lvl1pPr>
              <a:lvl2pPr marL="807720" indent="-273050" algn="l" defTabSz="913765" rtl="0" eaLnBrk="1" latinLnBrk="0" hangingPunct="1">
                <a:lnSpc>
                  <a:spcPct val="90000"/>
                </a:lnSpc>
                <a:spcBef>
                  <a:spcPct val="0"/>
                </a:spcBef>
                <a:spcAft>
                  <a:spcPts val="1000"/>
                </a:spcAft>
                <a:buFont typeface="Symbol" panose="05050102010706020507" pitchFamily="18" charset="2"/>
                <a:buChar char="-"/>
                <a:defRPr sz="2000" kern="1200">
                  <a:solidFill>
                    <a:schemeClr val="bg1"/>
                  </a:solidFill>
                  <a:latin typeface="Calibri Light" panose="020F0302020204030204" pitchFamily="34" charset="0"/>
                  <a:ea typeface="+mn-ea"/>
                  <a:cs typeface="+mn-cs"/>
                </a:defRPr>
              </a:lvl2pPr>
              <a:lvl3pPr marL="1080770" indent="-177800" algn="l" defTabSz="913765" rtl="0" eaLnBrk="1" latinLnBrk="0" hangingPunct="1">
                <a:lnSpc>
                  <a:spcPct val="90000"/>
                </a:lnSpc>
                <a:spcBef>
                  <a:spcPct val="0"/>
                </a:spcBef>
                <a:spcAft>
                  <a:spcPts val="1000"/>
                </a:spcAft>
                <a:buFont typeface="Symbol" panose="05050102010706020507" pitchFamily="18" charset="2"/>
                <a:buChar char="-"/>
                <a:defRPr sz="1900" kern="1200">
                  <a:solidFill>
                    <a:schemeClr val="bg1"/>
                  </a:solidFill>
                  <a:latin typeface="Calibri Light" panose="020F0302020204030204" pitchFamily="34" charset="0"/>
                  <a:ea typeface="+mn-ea"/>
                  <a:cs typeface="+mn-cs"/>
                </a:defRPr>
              </a:lvl3pPr>
              <a:lvl4pPr marL="1436370" indent="-177800" algn="l" defTabSz="913765" rtl="0" eaLnBrk="1" latinLnBrk="0" hangingPunct="1">
                <a:lnSpc>
                  <a:spcPct val="90000"/>
                </a:lnSpc>
                <a:spcBef>
                  <a:spcPct val="0"/>
                </a:spcBef>
                <a:spcAft>
                  <a:spcPts val="1000"/>
                </a:spcAft>
                <a:buFont typeface="Symbol" panose="05050102010706020507" pitchFamily="18" charset="2"/>
                <a:buChar char="-"/>
                <a:defRPr sz="1600" kern="1200">
                  <a:solidFill>
                    <a:schemeClr val="bg1"/>
                  </a:solidFill>
                  <a:latin typeface="Calibri Light" panose="020F0302020204030204" pitchFamily="34" charset="0"/>
                  <a:ea typeface="+mn-ea"/>
                  <a:cs typeface="+mn-cs"/>
                </a:defRPr>
              </a:lvl4pPr>
              <a:lvl5pPr marL="1793240" indent="-179070" algn="l" defTabSz="913765" rtl="0" eaLnBrk="1" latinLnBrk="0" hangingPunct="1">
                <a:lnSpc>
                  <a:spcPct val="90000"/>
                </a:lnSpc>
                <a:spcBef>
                  <a:spcPct val="0"/>
                </a:spcBef>
                <a:spcAft>
                  <a:spcPts val="1000"/>
                </a:spcAft>
                <a:buFont typeface="Symbol" panose="05050102010706020507" pitchFamily="18" charset="2"/>
                <a:buChar char="-"/>
                <a:defRPr sz="1600" kern="1200">
                  <a:solidFill>
                    <a:schemeClr val="bg1"/>
                  </a:solidFill>
                  <a:latin typeface="Calibri Light" panose="020F0302020204030204" pitchFamily="34" charset="0"/>
                  <a:ea typeface="+mn-ea"/>
                  <a:cs typeface="+mn-cs"/>
                </a:defRPr>
              </a:lvl5pPr>
              <a:lvl6pPr marL="2513965" indent="-228600" algn="l" defTabSz="913765"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165" indent="-228600" algn="l" defTabSz="913765"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7730" indent="-228600" algn="l" defTabSz="913765"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4930" indent="-228600" algn="l" defTabSz="913765"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nSpc>
                  <a:spcPct val="100000"/>
                </a:lnSpc>
                <a:spcAft>
                  <a:spcPts val="1200"/>
                </a:spcAft>
                <a:buNone/>
              </a:pPr>
              <a:r>
                <a:rPr lang="en-US" sz="1600" b="1">
                  <a:solidFill>
                    <a:schemeClr val="tx1"/>
                  </a:solidFill>
                  <a:latin typeface="微软雅黑" panose="020B0503020204020204" pitchFamily="34" charset="-122"/>
                  <a:ea typeface="微软雅黑" panose="020B0503020204020204" pitchFamily="34" charset="-122"/>
                  <a:sym typeface="思源黑体" panose="020B0500000000000000" pitchFamily="34" charset="-122"/>
                </a:rPr>
                <a:t>C-Check</a:t>
              </a:r>
              <a:r>
                <a:rPr lang="zh-CN" altLang="en-US" sz="1600" b="1">
                  <a:solidFill>
                    <a:schemeClr val="tx1"/>
                  </a:solidFill>
                  <a:latin typeface="微软雅黑" panose="020B0503020204020204" pitchFamily="34" charset="-122"/>
                  <a:ea typeface="微软雅黑" panose="020B0503020204020204" pitchFamily="34" charset="-122"/>
                  <a:sym typeface="思源黑体" panose="020B0500000000000000" pitchFamily="34" charset="-122"/>
                </a:rPr>
                <a:t>检查</a:t>
              </a:r>
              <a:endParaRPr lang="en-US" altLang="zh-CN" sz="1600" b="1">
                <a:solidFill>
                  <a:schemeClr val="tx1"/>
                </a:solidFill>
                <a:latin typeface="微软雅黑" panose="020B0503020204020204" pitchFamily="34" charset="-122"/>
                <a:ea typeface="微软雅黑" panose="020B0503020204020204" pitchFamily="34" charset="-122"/>
                <a:sym typeface="思源黑体" panose="020B0500000000000000" pitchFamily="34" charset="-122"/>
              </a:endParaRPr>
            </a:p>
            <a:p>
              <a:pPr marL="0" indent="0">
                <a:lnSpc>
                  <a:spcPct val="100000"/>
                </a:lnSpc>
                <a:spcAft>
                  <a:spcPts val="1200"/>
                </a:spcAft>
                <a:buNone/>
              </a:pPr>
              <a:r>
                <a:rPr lang="zh-CN" altLang="en-US" sz="1600">
                  <a:solidFill>
                    <a:schemeClr val="tx1"/>
                  </a:solidFill>
                  <a:latin typeface="微软雅黑" panose="020B0503020204020204" pitchFamily="34" charset="-122"/>
                  <a:ea typeface="微软雅黑" panose="020B0503020204020204" pitchFamily="34" charset="-122"/>
                  <a:sym typeface="思源黑体" panose="020B0500000000000000" pitchFamily="34" charset="-122"/>
                </a:rPr>
                <a:t>总结执行计划的结果，注意效果，找出问题。</a:t>
              </a:r>
              <a:endParaRPr lang="en-US" sz="1600">
                <a:solidFill>
                  <a:schemeClr val="tx1"/>
                </a:solidFill>
                <a:latin typeface="微软雅黑" panose="020B0503020204020204" pitchFamily="34" charset="-122"/>
                <a:ea typeface="微软雅黑" panose="020B0503020204020204" pitchFamily="34" charset="-122"/>
                <a:sym typeface="思源黑体" panose="020B0500000000000000" pitchFamily="34" charset="-122"/>
              </a:endParaRPr>
            </a:p>
          </p:txBody>
        </p:sp>
        <p:sp>
          <p:nvSpPr>
            <p:cNvPr id="16" name="Inhaltsplatzhalter 4"/>
            <p:cNvSpPr txBox="1"/>
            <p:nvPr/>
          </p:nvSpPr>
          <p:spPr>
            <a:xfrm>
              <a:off x="4776192" y="2160205"/>
              <a:ext cx="717228" cy="430887"/>
            </a:xfrm>
            <a:prstGeom prst="rect">
              <a:avLst/>
            </a:prstGeom>
          </p:spPr>
          <p:txBody>
            <a:bodyPr wrap="square" lIns="0" tIns="0" rIns="0" bIns="0" anchor="ctr">
              <a:spAutoFit/>
            </a:bodyPr>
            <a:lstStyle>
              <a:lvl1pPr marL="273050" indent="-273050" algn="l" defTabSz="913765" rtl="0" eaLnBrk="1" latinLnBrk="0" hangingPunct="1">
                <a:lnSpc>
                  <a:spcPct val="90000"/>
                </a:lnSpc>
                <a:spcBef>
                  <a:spcPct val="0"/>
                </a:spcBef>
                <a:spcAft>
                  <a:spcPts val="1000"/>
                </a:spcAft>
                <a:buFont typeface="Wingdings" panose="05000000000000000000" pitchFamily="2" charset="2"/>
                <a:buChar char="§"/>
                <a:defRPr sz="2300" kern="1200">
                  <a:solidFill>
                    <a:schemeClr val="bg1"/>
                  </a:solidFill>
                  <a:latin typeface="Calibri Light" panose="020F0302020204030204" pitchFamily="34" charset="0"/>
                  <a:ea typeface="+mn-ea"/>
                  <a:cs typeface="+mn-cs"/>
                </a:defRPr>
              </a:lvl1pPr>
              <a:lvl2pPr marL="807720" indent="-273050" algn="l" defTabSz="913765" rtl="0" eaLnBrk="1" latinLnBrk="0" hangingPunct="1">
                <a:lnSpc>
                  <a:spcPct val="90000"/>
                </a:lnSpc>
                <a:spcBef>
                  <a:spcPct val="0"/>
                </a:spcBef>
                <a:spcAft>
                  <a:spcPts val="1000"/>
                </a:spcAft>
                <a:buFont typeface="Symbol" panose="05050102010706020507" pitchFamily="18" charset="2"/>
                <a:buChar char="-"/>
                <a:defRPr sz="2000" kern="1200">
                  <a:solidFill>
                    <a:schemeClr val="bg1"/>
                  </a:solidFill>
                  <a:latin typeface="Calibri Light" panose="020F0302020204030204" pitchFamily="34" charset="0"/>
                  <a:ea typeface="+mn-ea"/>
                  <a:cs typeface="+mn-cs"/>
                </a:defRPr>
              </a:lvl2pPr>
              <a:lvl3pPr marL="1080770" indent="-177800" algn="l" defTabSz="913765" rtl="0" eaLnBrk="1" latinLnBrk="0" hangingPunct="1">
                <a:lnSpc>
                  <a:spcPct val="90000"/>
                </a:lnSpc>
                <a:spcBef>
                  <a:spcPct val="0"/>
                </a:spcBef>
                <a:spcAft>
                  <a:spcPts val="1000"/>
                </a:spcAft>
                <a:buFont typeface="Symbol" panose="05050102010706020507" pitchFamily="18" charset="2"/>
                <a:buChar char="-"/>
                <a:defRPr sz="1900" kern="1200">
                  <a:solidFill>
                    <a:schemeClr val="bg1"/>
                  </a:solidFill>
                  <a:latin typeface="Calibri Light" panose="020F0302020204030204" pitchFamily="34" charset="0"/>
                  <a:ea typeface="+mn-ea"/>
                  <a:cs typeface="+mn-cs"/>
                </a:defRPr>
              </a:lvl3pPr>
              <a:lvl4pPr marL="1436370" indent="-177800" algn="l" defTabSz="913765" rtl="0" eaLnBrk="1" latinLnBrk="0" hangingPunct="1">
                <a:lnSpc>
                  <a:spcPct val="90000"/>
                </a:lnSpc>
                <a:spcBef>
                  <a:spcPct val="0"/>
                </a:spcBef>
                <a:spcAft>
                  <a:spcPts val="1000"/>
                </a:spcAft>
                <a:buFont typeface="Symbol" panose="05050102010706020507" pitchFamily="18" charset="2"/>
                <a:buChar char="-"/>
                <a:defRPr sz="1600" kern="1200">
                  <a:solidFill>
                    <a:schemeClr val="bg1"/>
                  </a:solidFill>
                  <a:latin typeface="Calibri Light" panose="020F0302020204030204" pitchFamily="34" charset="0"/>
                  <a:ea typeface="+mn-ea"/>
                  <a:cs typeface="+mn-cs"/>
                </a:defRPr>
              </a:lvl4pPr>
              <a:lvl5pPr marL="1793240" indent="-179070" algn="l" defTabSz="913765" rtl="0" eaLnBrk="1" latinLnBrk="0" hangingPunct="1">
                <a:lnSpc>
                  <a:spcPct val="90000"/>
                </a:lnSpc>
                <a:spcBef>
                  <a:spcPct val="0"/>
                </a:spcBef>
                <a:spcAft>
                  <a:spcPts val="1000"/>
                </a:spcAft>
                <a:buFont typeface="Symbol" panose="05050102010706020507" pitchFamily="18" charset="2"/>
                <a:buChar char="-"/>
                <a:defRPr sz="1600" kern="1200">
                  <a:solidFill>
                    <a:schemeClr val="bg1"/>
                  </a:solidFill>
                  <a:latin typeface="Calibri Light" panose="020F0302020204030204" pitchFamily="34" charset="0"/>
                  <a:ea typeface="+mn-ea"/>
                  <a:cs typeface="+mn-cs"/>
                </a:defRPr>
              </a:lvl5pPr>
              <a:lvl6pPr marL="2513965" indent="-228600" algn="l" defTabSz="913765"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165" indent="-228600" algn="l" defTabSz="913765"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7730" indent="-228600" algn="l" defTabSz="913765"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4930" indent="-228600" algn="l" defTabSz="913765"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lnSpc>
                  <a:spcPct val="100000"/>
                </a:lnSpc>
                <a:spcAft>
                  <a:spcPts val="1200"/>
                </a:spcAft>
                <a:buNone/>
              </a:pPr>
              <a:r>
                <a:rPr lang="en-US" sz="2800" b="1">
                  <a:latin typeface="思源黑体" panose="020B0500000000000000" pitchFamily="34" charset="-122"/>
                  <a:ea typeface="思源黑体" panose="020B0500000000000000" pitchFamily="34" charset="-122"/>
                  <a:sym typeface="思源黑体" panose="020B0500000000000000" pitchFamily="34" charset="-122"/>
                </a:rPr>
                <a:t>P</a:t>
              </a:r>
              <a:endParaRPr lang="en-US" sz="2000">
                <a:latin typeface="思源黑体" panose="020B0500000000000000" pitchFamily="34" charset="-122"/>
                <a:ea typeface="思源黑体" panose="020B0500000000000000" pitchFamily="34" charset="-122"/>
                <a:sym typeface="思源黑体" panose="020B0500000000000000" pitchFamily="34" charset="-122"/>
              </a:endParaRPr>
            </a:p>
          </p:txBody>
        </p:sp>
        <p:sp>
          <p:nvSpPr>
            <p:cNvPr id="17" name="Inhaltsplatzhalter 4"/>
            <p:cNvSpPr txBox="1"/>
            <p:nvPr/>
          </p:nvSpPr>
          <p:spPr>
            <a:xfrm>
              <a:off x="4454732" y="4186713"/>
              <a:ext cx="717228" cy="430887"/>
            </a:xfrm>
            <a:prstGeom prst="rect">
              <a:avLst/>
            </a:prstGeom>
          </p:spPr>
          <p:txBody>
            <a:bodyPr wrap="square" lIns="0" tIns="0" rIns="0" bIns="0" anchor="ctr">
              <a:spAutoFit/>
            </a:bodyPr>
            <a:lstStyle>
              <a:lvl1pPr marL="273050" indent="-273050" algn="l" defTabSz="913765" rtl="0" eaLnBrk="1" latinLnBrk="0" hangingPunct="1">
                <a:lnSpc>
                  <a:spcPct val="90000"/>
                </a:lnSpc>
                <a:spcBef>
                  <a:spcPct val="0"/>
                </a:spcBef>
                <a:spcAft>
                  <a:spcPts val="1000"/>
                </a:spcAft>
                <a:buFont typeface="Wingdings" panose="05000000000000000000" pitchFamily="2" charset="2"/>
                <a:buChar char="§"/>
                <a:defRPr sz="2300" kern="1200">
                  <a:solidFill>
                    <a:schemeClr val="bg1"/>
                  </a:solidFill>
                  <a:latin typeface="Calibri Light" panose="020F0302020204030204" pitchFamily="34" charset="0"/>
                  <a:ea typeface="+mn-ea"/>
                  <a:cs typeface="+mn-cs"/>
                </a:defRPr>
              </a:lvl1pPr>
              <a:lvl2pPr marL="807720" indent="-273050" algn="l" defTabSz="913765" rtl="0" eaLnBrk="1" latinLnBrk="0" hangingPunct="1">
                <a:lnSpc>
                  <a:spcPct val="90000"/>
                </a:lnSpc>
                <a:spcBef>
                  <a:spcPct val="0"/>
                </a:spcBef>
                <a:spcAft>
                  <a:spcPts val="1000"/>
                </a:spcAft>
                <a:buFont typeface="Symbol" panose="05050102010706020507" pitchFamily="18" charset="2"/>
                <a:buChar char="-"/>
                <a:defRPr sz="2000" kern="1200">
                  <a:solidFill>
                    <a:schemeClr val="bg1"/>
                  </a:solidFill>
                  <a:latin typeface="Calibri Light" panose="020F0302020204030204" pitchFamily="34" charset="0"/>
                  <a:ea typeface="+mn-ea"/>
                  <a:cs typeface="+mn-cs"/>
                </a:defRPr>
              </a:lvl2pPr>
              <a:lvl3pPr marL="1080770" indent="-177800" algn="l" defTabSz="913765" rtl="0" eaLnBrk="1" latinLnBrk="0" hangingPunct="1">
                <a:lnSpc>
                  <a:spcPct val="90000"/>
                </a:lnSpc>
                <a:spcBef>
                  <a:spcPct val="0"/>
                </a:spcBef>
                <a:spcAft>
                  <a:spcPts val="1000"/>
                </a:spcAft>
                <a:buFont typeface="Symbol" panose="05050102010706020507" pitchFamily="18" charset="2"/>
                <a:buChar char="-"/>
                <a:defRPr sz="1900" kern="1200">
                  <a:solidFill>
                    <a:schemeClr val="bg1"/>
                  </a:solidFill>
                  <a:latin typeface="Calibri Light" panose="020F0302020204030204" pitchFamily="34" charset="0"/>
                  <a:ea typeface="+mn-ea"/>
                  <a:cs typeface="+mn-cs"/>
                </a:defRPr>
              </a:lvl3pPr>
              <a:lvl4pPr marL="1436370" indent="-177800" algn="l" defTabSz="913765" rtl="0" eaLnBrk="1" latinLnBrk="0" hangingPunct="1">
                <a:lnSpc>
                  <a:spcPct val="90000"/>
                </a:lnSpc>
                <a:spcBef>
                  <a:spcPct val="0"/>
                </a:spcBef>
                <a:spcAft>
                  <a:spcPts val="1000"/>
                </a:spcAft>
                <a:buFont typeface="Symbol" panose="05050102010706020507" pitchFamily="18" charset="2"/>
                <a:buChar char="-"/>
                <a:defRPr sz="1600" kern="1200">
                  <a:solidFill>
                    <a:schemeClr val="bg1"/>
                  </a:solidFill>
                  <a:latin typeface="Calibri Light" panose="020F0302020204030204" pitchFamily="34" charset="0"/>
                  <a:ea typeface="+mn-ea"/>
                  <a:cs typeface="+mn-cs"/>
                </a:defRPr>
              </a:lvl4pPr>
              <a:lvl5pPr marL="1793240" indent="-179070" algn="l" defTabSz="913765" rtl="0" eaLnBrk="1" latinLnBrk="0" hangingPunct="1">
                <a:lnSpc>
                  <a:spcPct val="90000"/>
                </a:lnSpc>
                <a:spcBef>
                  <a:spcPct val="0"/>
                </a:spcBef>
                <a:spcAft>
                  <a:spcPts val="1000"/>
                </a:spcAft>
                <a:buFont typeface="Symbol" panose="05050102010706020507" pitchFamily="18" charset="2"/>
                <a:buChar char="-"/>
                <a:defRPr sz="1600" kern="1200">
                  <a:solidFill>
                    <a:schemeClr val="bg1"/>
                  </a:solidFill>
                  <a:latin typeface="Calibri Light" panose="020F0302020204030204" pitchFamily="34" charset="0"/>
                  <a:ea typeface="+mn-ea"/>
                  <a:cs typeface="+mn-cs"/>
                </a:defRPr>
              </a:lvl5pPr>
              <a:lvl6pPr marL="2513965" indent="-228600" algn="l" defTabSz="913765"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165" indent="-228600" algn="l" defTabSz="913765"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7730" indent="-228600" algn="l" defTabSz="913765"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4930" indent="-228600" algn="l" defTabSz="913765"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lnSpc>
                  <a:spcPct val="100000"/>
                </a:lnSpc>
                <a:spcAft>
                  <a:spcPts val="1200"/>
                </a:spcAft>
                <a:buNone/>
              </a:pPr>
              <a:r>
                <a:rPr lang="en-US" sz="2800" b="1">
                  <a:latin typeface="思源黑体" panose="020B0500000000000000" pitchFamily="34" charset="-122"/>
                  <a:ea typeface="思源黑体" panose="020B0500000000000000" pitchFamily="34" charset="-122"/>
                  <a:sym typeface="思源黑体" panose="020B0500000000000000" pitchFamily="34" charset="-122"/>
                </a:rPr>
                <a:t>A</a:t>
              </a:r>
              <a:endParaRPr lang="en-US" sz="2000">
                <a:latin typeface="思源黑体" panose="020B0500000000000000" pitchFamily="34" charset="-122"/>
                <a:ea typeface="思源黑体" panose="020B0500000000000000" pitchFamily="34" charset="-122"/>
                <a:sym typeface="思源黑体" panose="020B0500000000000000" pitchFamily="34" charset="-122"/>
              </a:endParaRPr>
            </a:p>
          </p:txBody>
        </p:sp>
        <p:sp>
          <p:nvSpPr>
            <p:cNvPr id="18" name="Inhaltsplatzhalter 4"/>
            <p:cNvSpPr txBox="1"/>
            <p:nvPr/>
          </p:nvSpPr>
          <p:spPr>
            <a:xfrm>
              <a:off x="6894898" y="2504247"/>
              <a:ext cx="717228" cy="430887"/>
            </a:xfrm>
            <a:prstGeom prst="rect">
              <a:avLst/>
            </a:prstGeom>
          </p:spPr>
          <p:txBody>
            <a:bodyPr wrap="square" lIns="0" tIns="0" rIns="0" bIns="0" anchor="ctr">
              <a:spAutoFit/>
            </a:bodyPr>
            <a:lstStyle>
              <a:lvl1pPr marL="273050" indent="-273050" algn="l" defTabSz="913765" rtl="0" eaLnBrk="1" latinLnBrk="0" hangingPunct="1">
                <a:lnSpc>
                  <a:spcPct val="90000"/>
                </a:lnSpc>
                <a:spcBef>
                  <a:spcPct val="0"/>
                </a:spcBef>
                <a:spcAft>
                  <a:spcPts val="1000"/>
                </a:spcAft>
                <a:buFont typeface="Wingdings" panose="05000000000000000000" pitchFamily="2" charset="2"/>
                <a:buChar char="§"/>
                <a:defRPr sz="2300" kern="1200">
                  <a:solidFill>
                    <a:schemeClr val="bg1"/>
                  </a:solidFill>
                  <a:latin typeface="Calibri Light" panose="020F0302020204030204" pitchFamily="34" charset="0"/>
                  <a:ea typeface="+mn-ea"/>
                  <a:cs typeface="+mn-cs"/>
                </a:defRPr>
              </a:lvl1pPr>
              <a:lvl2pPr marL="807720" indent="-273050" algn="l" defTabSz="913765" rtl="0" eaLnBrk="1" latinLnBrk="0" hangingPunct="1">
                <a:lnSpc>
                  <a:spcPct val="90000"/>
                </a:lnSpc>
                <a:spcBef>
                  <a:spcPct val="0"/>
                </a:spcBef>
                <a:spcAft>
                  <a:spcPts val="1000"/>
                </a:spcAft>
                <a:buFont typeface="Symbol" panose="05050102010706020507" pitchFamily="18" charset="2"/>
                <a:buChar char="-"/>
                <a:defRPr sz="2000" kern="1200">
                  <a:solidFill>
                    <a:schemeClr val="bg1"/>
                  </a:solidFill>
                  <a:latin typeface="Calibri Light" panose="020F0302020204030204" pitchFamily="34" charset="0"/>
                  <a:ea typeface="+mn-ea"/>
                  <a:cs typeface="+mn-cs"/>
                </a:defRPr>
              </a:lvl2pPr>
              <a:lvl3pPr marL="1080770" indent="-177800" algn="l" defTabSz="913765" rtl="0" eaLnBrk="1" latinLnBrk="0" hangingPunct="1">
                <a:lnSpc>
                  <a:spcPct val="90000"/>
                </a:lnSpc>
                <a:spcBef>
                  <a:spcPct val="0"/>
                </a:spcBef>
                <a:spcAft>
                  <a:spcPts val="1000"/>
                </a:spcAft>
                <a:buFont typeface="Symbol" panose="05050102010706020507" pitchFamily="18" charset="2"/>
                <a:buChar char="-"/>
                <a:defRPr sz="1900" kern="1200">
                  <a:solidFill>
                    <a:schemeClr val="bg1"/>
                  </a:solidFill>
                  <a:latin typeface="Calibri Light" panose="020F0302020204030204" pitchFamily="34" charset="0"/>
                  <a:ea typeface="+mn-ea"/>
                  <a:cs typeface="+mn-cs"/>
                </a:defRPr>
              </a:lvl3pPr>
              <a:lvl4pPr marL="1436370" indent="-177800" algn="l" defTabSz="913765" rtl="0" eaLnBrk="1" latinLnBrk="0" hangingPunct="1">
                <a:lnSpc>
                  <a:spcPct val="90000"/>
                </a:lnSpc>
                <a:spcBef>
                  <a:spcPct val="0"/>
                </a:spcBef>
                <a:spcAft>
                  <a:spcPts val="1000"/>
                </a:spcAft>
                <a:buFont typeface="Symbol" panose="05050102010706020507" pitchFamily="18" charset="2"/>
                <a:buChar char="-"/>
                <a:defRPr sz="1600" kern="1200">
                  <a:solidFill>
                    <a:schemeClr val="bg1"/>
                  </a:solidFill>
                  <a:latin typeface="Calibri Light" panose="020F0302020204030204" pitchFamily="34" charset="0"/>
                  <a:ea typeface="+mn-ea"/>
                  <a:cs typeface="+mn-cs"/>
                </a:defRPr>
              </a:lvl4pPr>
              <a:lvl5pPr marL="1793240" indent="-179070" algn="l" defTabSz="913765" rtl="0" eaLnBrk="1" latinLnBrk="0" hangingPunct="1">
                <a:lnSpc>
                  <a:spcPct val="90000"/>
                </a:lnSpc>
                <a:spcBef>
                  <a:spcPct val="0"/>
                </a:spcBef>
                <a:spcAft>
                  <a:spcPts val="1000"/>
                </a:spcAft>
                <a:buFont typeface="Symbol" panose="05050102010706020507" pitchFamily="18" charset="2"/>
                <a:buChar char="-"/>
                <a:defRPr sz="1600" kern="1200">
                  <a:solidFill>
                    <a:schemeClr val="bg1"/>
                  </a:solidFill>
                  <a:latin typeface="Calibri Light" panose="020F0302020204030204" pitchFamily="34" charset="0"/>
                  <a:ea typeface="+mn-ea"/>
                  <a:cs typeface="+mn-cs"/>
                </a:defRPr>
              </a:lvl5pPr>
              <a:lvl6pPr marL="2513965" indent="-228600" algn="l" defTabSz="913765"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165" indent="-228600" algn="l" defTabSz="913765"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7730" indent="-228600" algn="l" defTabSz="913765"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4930" indent="-228600" algn="l" defTabSz="913765"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lnSpc>
                  <a:spcPct val="100000"/>
                </a:lnSpc>
                <a:spcAft>
                  <a:spcPts val="1200"/>
                </a:spcAft>
                <a:buNone/>
              </a:pPr>
              <a:r>
                <a:rPr lang="en-US" sz="2800" b="1">
                  <a:latin typeface="思源黑体" panose="020B0500000000000000" pitchFamily="34" charset="-122"/>
                  <a:ea typeface="思源黑体" panose="020B0500000000000000" pitchFamily="34" charset="-122"/>
                  <a:sym typeface="思源黑体" panose="020B0500000000000000" pitchFamily="34" charset="-122"/>
                </a:rPr>
                <a:t>D</a:t>
              </a:r>
              <a:endParaRPr lang="en-US" sz="2000">
                <a:latin typeface="思源黑体" panose="020B0500000000000000" pitchFamily="34" charset="-122"/>
                <a:ea typeface="思源黑体" panose="020B0500000000000000" pitchFamily="34" charset="-122"/>
                <a:sym typeface="思源黑体" panose="020B0500000000000000" pitchFamily="34" charset="-122"/>
              </a:endParaRPr>
            </a:p>
          </p:txBody>
        </p:sp>
        <p:sp>
          <p:nvSpPr>
            <p:cNvPr id="19" name="Inhaltsplatzhalter 4"/>
            <p:cNvSpPr txBox="1"/>
            <p:nvPr/>
          </p:nvSpPr>
          <p:spPr>
            <a:xfrm>
              <a:off x="6697221" y="4533833"/>
              <a:ext cx="717228" cy="430887"/>
            </a:xfrm>
            <a:prstGeom prst="rect">
              <a:avLst/>
            </a:prstGeom>
          </p:spPr>
          <p:txBody>
            <a:bodyPr wrap="square" lIns="0" tIns="0" rIns="0" bIns="0" anchor="ctr">
              <a:spAutoFit/>
            </a:bodyPr>
            <a:lstStyle>
              <a:lvl1pPr marL="273050" indent="-273050" algn="l" defTabSz="913765" rtl="0" eaLnBrk="1" latinLnBrk="0" hangingPunct="1">
                <a:lnSpc>
                  <a:spcPct val="90000"/>
                </a:lnSpc>
                <a:spcBef>
                  <a:spcPct val="0"/>
                </a:spcBef>
                <a:spcAft>
                  <a:spcPts val="1000"/>
                </a:spcAft>
                <a:buFont typeface="Wingdings" panose="05000000000000000000" pitchFamily="2" charset="2"/>
                <a:buChar char="§"/>
                <a:defRPr sz="2300" kern="1200">
                  <a:solidFill>
                    <a:schemeClr val="bg1"/>
                  </a:solidFill>
                  <a:latin typeface="Calibri Light" panose="020F0302020204030204" pitchFamily="34" charset="0"/>
                  <a:ea typeface="+mn-ea"/>
                  <a:cs typeface="+mn-cs"/>
                </a:defRPr>
              </a:lvl1pPr>
              <a:lvl2pPr marL="807720" indent="-273050" algn="l" defTabSz="913765" rtl="0" eaLnBrk="1" latinLnBrk="0" hangingPunct="1">
                <a:lnSpc>
                  <a:spcPct val="90000"/>
                </a:lnSpc>
                <a:spcBef>
                  <a:spcPct val="0"/>
                </a:spcBef>
                <a:spcAft>
                  <a:spcPts val="1000"/>
                </a:spcAft>
                <a:buFont typeface="Symbol" panose="05050102010706020507" pitchFamily="18" charset="2"/>
                <a:buChar char="-"/>
                <a:defRPr sz="2000" kern="1200">
                  <a:solidFill>
                    <a:schemeClr val="bg1"/>
                  </a:solidFill>
                  <a:latin typeface="Calibri Light" panose="020F0302020204030204" pitchFamily="34" charset="0"/>
                  <a:ea typeface="+mn-ea"/>
                  <a:cs typeface="+mn-cs"/>
                </a:defRPr>
              </a:lvl2pPr>
              <a:lvl3pPr marL="1080770" indent="-177800" algn="l" defTabSz="913765" rtl="0" eaLnBrk="1" latinLnBrk="0" hangingPunct="1">
                <a:lnSpc>
                  <a:spcPct val="90000"/>
                </a:lnSpc>
                <a:spcBef>
                  <a:spcPct val="0"/>
                </a:spcBef>
                <a:spcAft>
                  <a:spcPts val="1000"/>
                </a:spcAft>
                <a:buFont typeface="Symbol" panose="05050102010706020507" pitchFamily="18" charset="2"/>
                <a:buChar char="-"/>
                <a:defRPr sz="1900" kern="1200">
                  <a:solidFill>
                    <a:schemeClr val="bg1"/>
                  </a:solidFill>
                  <a:latin typeface="Calibri Light" panose="020F0302020204030204" pitchFamily="34" charset="0"/>
                  <a:ea typeface="+mn-ea"/>
                  <a:cs typeface="+mn-cs"/>
                </a:defRPr>
              </a:lvl3pPr>
              <a:lvl4pPr marL="1436370" indent="-177800" algn="l" defTabSz="913765" rtl="0" eaLnBrk="1" latinLnBrk="0" hangingPunct="1">
                <a:lnSpc>
                  <a:spcPct val="90000"/>
                </a:lnSpc>
                <a:spcBef>
                  <a:spcPct val="0"/>
                </a:spcBef>
                <a:spcAft>
                  <a:spcPts val="1000"/>
                </a:spcAft>
                <a:buFont typeface="Symbol" panose="05050102010706020507" pitchFamily="18" charset="2"/>
                <a:buChar char="-"/>
                <a:defRPr sz="1600" kern="1200">
                  <a:solidFill>
                    <a:schemeClr val="bg1"/>
                  </a:solidFill>
                  <a:latin typeface="Calibri Light" panose="020F0302020204030204" pitchFamily="34" charset="0"/>
                  <a:ea typeface="+mn-ea"/>
                  <a:cs typeface="+mn-cs"/>
                </a:defRPr>
              </a:lvl4pPr>
              <a:lvl5pPr marL="1793240" indent="-179070" algn="l" defTabSz="913765" rtl="0" eaLnBrk="1" latinLnBrk="0" hangingPunct="1">
                <a:lnSpc>
                  <a:spcPct val="90000"/>
                </a:lnSpc>
                <a:spcBef>
                  <a:spcPct val="0"/>
                </a:spcBef>
                <a:spcAft>
                  <a:spcPts val="1000"/>
                </a:spcAft>
                <a:buFont typeface="Symbol" panose="05050102010706020507" pitchFamily="18" charset="2"/>
                <a:buChar char="-"/>
                <a:defRPr sz="1600" kern="1200">
                  <a:solidFill>
                    <a:schemeClr val="bg1"/>
                  </a:solidFill>
                  <a:latin typeface="Calibri Light" panose="020F0302020204030204" pitchFamily="34" charset="0"/>
                  <a:ea typeface="+mn-ea"/>
                  <a:cs typeface="+mn-cs"/>
                </a:defRPr>
              </a:lvl5pPr>
              <a:lvl6pPr marL="2513965" indent="-228600" algn="l" defTabSz="913765"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165" indent="-228600" algn="l" defTabSz="913765"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7730" indent="-228600" algn="l" defTabSz="913765"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4930" indent="-228600" algn="l" defTabSz="913765"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lnSpc>
                  <a:spcPct val="100000"/>
                </a:lnSpc>
                <a:spcAft>
                  <a:spcPts val="1200"/>
                </a:spcAft>
                <a:buNone/>
              </a:pPr>
              <a:r>
                <a:rPr lang="en-US" sz="2800" b="1">
                  <a:latin typeface="思源黑体" panose="020B0500000000000000" pitchFamily="34" charset="-122"/>
                  <a:ea typeface="思源黑体" panose="020B0500000000000000" pitchFamily="34" charset="-122"/>
                  <a:sym typeface="思源黑体" panose="020B0500000000000000" pitchFamily="34" charset="-122"/>
                </a:rPr>
                <a:t>C</a:t>
              </a:r>
              <a:endParaRPr lang="en-US" sz="2000">
                <a:latin typeface="思源黑体" panose="020B0500000000000000" pitchFamily="34" charset="-122"/>
                <a:ea typeface="思源黑体" panose="020B0500000000000000" pitchFamily="34" charset="-122"/>
                <a:sym typeface="思源黑体" panose="020B0500000000000000" pitchFamily="34" charset="-122"/>
              </a:endParaRPr>
            </a:p>
          </p:txBody>
        </p:sp>
        <p:grpSp>
          <p:nvGrpSpPr>
            <p:cNvPr id="20" name="Group 35"/>
            <p:cNvGrpSpPr/>
            <p:nvPr/>
          </p:nvGrpSpPr>
          <p:grpSpPr>
            <a:xfrm>
              <a:off x="5793779" y="1746506"/>
              <a:ext cx="586260" cy="586260"/>
              <a:chOff x="10996613" y="1925638"/>
              <a:chExt cx="534987" cy="534988"/>
            </a:xfrm>
            <a:solidFill>
              <a:schemeClr val="accent1"/>
            </a:solidFill>
          </p:grpSpPr>
          <p:sp>
            <p:nvSpPr>
              <p:cNvPr id="21" name="Freeform 6"/>
              <p:cNvSpPr>
                <a:spLocks noEditPoints="1"/>
              </p:cNvSpPr>
              <p:nvPr/>
            </p:nvSpPr>
            <p:spPr bwMode="auto">
              <a:xfrm>
                <a:off x="10996613" y="1925638"/>
                <a:ext cx="534987" cy="534988"/>
              </a:xfrm>
              <a:custGeom>
                <a:avLst/>
                <a:gdLst>
                  <a:gd name="T0" fmla="*/ 1446 w 3370"/>
                  <a:gd name="T1" fmla="*/ 543 h 3371"/>
                  <a:gd name="T2" fmla="*/ 1099 w 3370"/>
                  <a:gd name="T3" fmla="*/ 703 h 3371"/>
                  <a:gd name="T4" fmla="*/ 750 w 3370"/>
                  <a:gd name="T5" fmla="*/ 523 h 3371"/>
                  <a:gd name="T6" fmla="*/ 518 w 3370"/>
                  <a:gd name="T7" fmla="*/ 737 h 3371"/>
                  <a:gd name="T8" fmla="*/ 710 w 3370"/>
                  <a:gd name="T9" fmla="*/ 1069 h 3371"/>
                  <a:gd name="T10" fmla="*/ 568 w 3370"/>
                  <a:gd name="T11" fmla="*/ 1428 h 3371"/>
                  <a:gd name="T12" fmla="*/ 192 w 3370"/>
                  <a:gd name="T13" fmla="*/ 1536 h 3371"/>
                  <a:gd name="T14" fmla="*/ 524 w 3370"/>
                  <a:gd name="T15" fmla="*/ 1916 h 3371"/>
                  <a:gd name="T16" fmla="*/ 665 w 3370"/>
                  <a:gd name="T17" fmla="*/ 2204 h 3371"/>
                  <a:gd name="T18" fmla="*/ 526 w 3370"/>
                  <a:gd name="T19" fmla="*/ 2621 h 3371"/>
                  <a:gd name="T20" fmla="*/ 749 w 3370"/>
                  <a:gd name="T21" fmla="*/ 2861 h 3371"/>
                  <a:gd name="T22" fmla="*/ 1044 w 3370"/>
                  <a:gd name="T23" fmla="*/ 2666 h 3371"/>
                  <a:gd name="T24" fmla="*/ 1325 w 3370"/>
                  <a:gd name="T25" fmla="*/ 2773 h 3371"/>
                  <a:gd name="T26" fmla="*/ 1519 w 3370"/>
                  <a:gd name="T27" fmla="*/ 3167 h 3371"/>
                  <a:gd name="T28" fmla="*/ 1851 w 3370"/>
                  <a:gd name="T29" fmla="*/ 3167 h 3371"/>
                  <a:gd name="T30" fmla="*/ 2048 w 3370"/>
                  <a:gd name="T31" fmla="*/ 2773 h 3371"/>
                  <a:gd name="T32" fmla="*/ 2351 w 3370"/>
                  <a:gd name="T33" fmla="*/ 2666 h 3371"/>
                  <a:gd name="T34" fmla="*/ 2631 w 3370"/>
                  <a:gd name="T35" fmla="*/ 2854 h 3371"/>
                  <a:gd name="T36" fmla="*/ 2676 w 3370"/>
                  <a:gd name="T37" fmla="*/ 2370 h 3371"/>
                  <a:gd name="T38" fmla="*/ 2743 w 3370"/>
                  <a:gd name="T39" fmla="*/ 2123 h 3371"/>
                  <a:gd name="T40" fmla="*/ 2870 w 3370"/>
                  <a:gd name="T41" fmla="*/ 1902 h 3371"/>
                  <a:gd name="T42" fmla="*/ 3181 w 3370"/>
                  <a:gd name="T43" fmla="*/ 1529 h 3371"/>
                  <a:gd name="T44" fmla="*/ 2803 w 3370"/>
                  <a:gd name="T45" fmla="*/ 1421 h 3371"/>
                  <a:gd name="T46" fmla="*/ 2659 w 3370"/>
                  <a:gd name="T47" fmla="*/ 1063 h 3371"/>
                  <a:gd name="T48" fmla="*/ 2849 w 3370"/>
                  <a:gd name="T49" fmla="*/ 732 h 3371"/>
                  <a:gd name="T50" fmla="*/ 2618 w 3370"/>
                  <a:gd name="T51" fmla="*/ 519 h 3371"/>
                  <a:gd name="T52" fmla="*/ 2268 w 3370"/>
                  <a:gd name="T53" fmla="*/ 700 h 3371"/>
                  <a:gd name="T54" fmla="*/ 1913 w 3370"/>
                  <a:gd name="T55" fmla="*/ 540 h 3371"/>
                  <a:gd name="T56" fmla="*/ 1532 w 3370"/>
                  <a:gd name="T57" fmla="*/ 189 h 3371"/>
                  <a:gd name="T58" fmla="*/ 1973 w 3370"/>
                  <a:gd name="T59" fmla="*/ 60 h 3371"/>
                  <a:gd name="T60" fmla="*/ 2233 w 3370"/>
                  <a:gd name="T61" fmla="*/ 468 h 3371"/>
                  <a:gd name="T62" fmla="*/ 2659 w 3370"/>
                  <a:gd name="T63" fmla="*/ 331 h 3371"/>
                  <a:gd name="T64" fmla="*/ 3022 w 3370"/>
                  <a:gd name="T65" fmla="*/ 652 h 3371"/>
                  <a:gd name="T66" fmla="*/ 3005 w 3370"/>
                  <a:gd name="T67" fmla="*/ 868 h 3371"/>
                  <a:gd name="T68" fmla="*/ 3260 w 3370"/>
                  <a:gd name="T69" fmla="*/ 1353 h 3371"/>
                  <a:gd name="T70" fmla="*/ 3370 w 3370"/>
                  <a:gd name="T71" fmla="*/ 1537 h 3371"/>
                  <a:gd name="T72" fmla="*/ 3286 w 3370"/>
                  <a:gd name="T73" fmla="*/ 2001 h 3371"/>
                  <a:gd name="T74" fmla="*/ 2865 w 3370"/>
                  <a:gd name="T75" fmla="*/ 2309 h 3371"/>
                  <a:gd name="T76" fmla="*/ 3033 w 3370"/>
                  <a:gd name="T77" fmla="*/ 2690 h 3371"/>
                  <a:gd name="T78" fmla="*/ 2689 w 3370"/>
                  <a:gd name="T79" fmla="*/ 3034 h 3371"/>
                  <a:gd name="T80" fmla="*/ 2309 w 3370"/>
                  <a:gd name="T81" fmla="*/ 2866 h 3371"/>
                  <a:gd name="T82" fmla="*/ 2001 w 3370"/>
                  <a:gd name="T83" fmla="*/ 3287 h 3371"/>
                  <a:gd name="T84" fmla="*/ 1536 w 3370"/>
                  <a:gd name="T85" fmla="*/ 3371 h 3371"/>
                  <a:gd name="T86" fmla="*/ 1352 w 3370"/>
                  <a:gd name="T87" fmla="*/ 3260 h 3371"/>
                  <a:gd name="T88" fmla="*/ 871 w 3370"/>
                  <a:gd name="T89" fmla="*/ 3010 h 3371"/>
                  <a:gd name="T90" fmla="*/ 656 w 3370"/>
                  <a:gd name="T91" fmla="*/ 3026 h 3371"/>
                  <a:gd name="T92" fmla="*/ 335 w 3370"/>
                  <a:gd name="T93" fmla="*/ 2663 h 3371"/>
                  <a:gd name="T94" fmla="*/ 473 w 3370"/>
                  <a:gd name="T95" fmla="*/ 2242 h 3371"/>
                  <a:gd name="T96" fmla="*/ 60 w 3370"/>
                  <a:gd name="T97" fmla="*/ 1988 h 3371"/>
                  <a:gd name="T98" fmla="*/ 3 w 3370"/>
                  <a:gd name="T99" fmla="*/ 1511 h 3371"/>
                  <a:gd name="T100" fmla="*/ 141 w 3370"/>
                  <a:gd name="T101" fmla="*/ 1347 h 3371"/>
                  <a:gd name="T102" fmla="*/ 344 w 3370"/>
                  <a:gd name="T103" fmla="*/ 843 h 3371"/>
                  <a:gd name="T104" fmla="*/ 361 w 3370"/>
                  <a:gd name="T105" fmla="*/ 629 h 3371"/>
                  <a:gd name="T106" fmla="*/ 741 w 3370"/>
                  <a:gd name="T107" fmla="*/ 332 h 3371"/>
                  <a:gd name="T108" fmla="*/ 1206 w 3370"/>
                  <a:gd name="T109" fmla="*/ 440 h 3371"/>
                  <a:gd name="T110" fmla="*/ 1409 w 3370"/>
                  <a:gd name="T111" fmla="*/ 40 h 33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370" h="3370">
                    <a:moveTo>
                      <a:pt x="1532" y="189"/>
                    </a:moveTo>
                    <a:lnTo>
                      <a:pt x="1524" y="192"/>
                    </a:lnTo>
                    <a:lnTo>
                      <a:pt x="1518" y="198"/>
                    </a:lnTo>
                    <a:lnTo>
                      <a:pt x="1513" y="205"/>
                    </a:lnTo>
                    <a:lnTo>
                      <a:pt x="1463" y="503"/>
                    </a:lnTo>
                    <a:lnTo>
                      <a:pt x="1457" y="524"/>
                    </a:lnTo>
                    <a:lnTo>
                      <a:pt x="1446" y="543"/>
                    </a:lnTo>
                    <a:lnTo>
                      <a:pt x="1432" y="558"/>
                    </a:lnTo>
                    <a:lnTo>
                      <a:pt x="1414" y="571"/>
                    </a:lnTo>
                    <a:lnTo>
                      <a:pt x="1394" y="579"/>
                    </a:lnTo>
                    <a:lnTo>
                      <a:pt x="1317" y="602"/>
                    </a:lnTo>
                    <a:lnTo>
                      <a:pt x="1242" y="631"/>
                    </a:lnTo>
                    <a:lnTo>
                      <a:pt x="1169" y="665"/>
                    </a:lnTo>
                    <a:lnTo>
                      <a:pt x="1099" y="703"/>
                    </a:lnTo>
                    <a:lnTo>
                      <a:pt x="1079" y="712"/>
                    </a:lnTo>
                    <a:lnTo>
                      <a:pt x="1058" y="716"/>
                    </a:lnTo>
                    <a:lnTo>
                      <a:pt x="1036" y="715"/>
                    </a:lnTo>
                    <a:lnTo>
                      <a:pt x="1015" y="710"/>
                    </a:lnTo>
                    <a:lnTo>
                      <a:pt x="995" y="699"/>
                    </a:lnTo>
                    <a:lnTo>
                      <a:pt x="753" y="525"/>
                    </a:lnTo>
                    <a:lnTo>
                      <a:pt x="750" y="523"/>
                    </a:lnTo>
                    <a:lnTo>
                      <a:pt x="745" y="522"/>
                    </a:lnTo>
                    <a:lnTo>
                      <a:pt x="741" y="522"/>
                    </a:lnTo>
                    <a:lnTo>
                      <a:pt x="738" y="522"/>
                    </a:lnTo>
                    <a:lnTo>
                      <a:pt x="735" y="523"/>
                    </a:lnTo>
                    <a:lnTo>
                      <a:pt x="732" y="524"/>
                    </a:lnTo>
                    <a:lnTo>
                      <a:pt x="728" y="527"/>
                    </a:lnTo>
                    <a:lnTo>
                      <a:pt x="518" y="737"/>
                    </a:lnTo>
                    <a:lnTo>
                      <a:pt x="514" y="745"/>
                    </a:lnTo>
                    <a:lnTo>
                      <a:pt x="513" y="754"/>
                    </a:lnTo>
                    <a:lnTo>
                      <a:pt x="516" y="762"/>
                    </a:lnTo>
                    <a:lnTo>
                      <a:pt x="691" y="1008"/>
                    </a:lnTo>
                    <a:lnTo>
                      <a:pt x="702" y="1027"/>
                    </a:lnTo>
                    <a:lnTo>
                      <a:pt x="709" y="1048"/>
                    </a:lnTo>
                    <a:lnTo>
                      <a:pt x="710" y="1069"/>
                    </a:lnTo>
                    <a:lnTo>
                      <a:pt x="706" y="1091"/>
                    </a:lnTo>
                    <a:lnTo>
                      <a:pt x="696" y="1111"/>
                    </a:lnTo>
                    <a:lnTo>
                      <a:pt x="658" y="1181"/>
                    </a:lnTo>
                    <a:lnTo>
                      <a:pt x="626" y="1255"/>
                    </a:lnTo>
                    <a:lnTo>
                      <a:pt x="598" y="1329"/>
                    </a:lnTo>
                    <a:lnTo>
                      <a:pt x="576" y="1406"/>
                    </a:lnTo>
                    <a:lnTo>
                      <a:pt x="568" y="1428"/>
                    </a:lnTo>
                    <a:lnTo>
                      <a:pt x="556" y="1445"/>
                    </a:lnTo>
                    <a:lnTo>
                      <a:pt x="540" y="1460"/>
                    </a:lnTo>
                    <a:lnTo>
                      <a:pt x="521" y="1471"/>
                    </a:lnTo>
                    <a:lnTo>
                      <a:pt x="500" y="1477"/>
                    </a:lnTo>
                    <a:lnTo>
                      <a:pt x="206" y="1526"/>
                    </a:lnTo>
                    <a:lnTo>
                      <a:pt x="198" y="1529"/>
                    </a:lnTo>
                    <a:lnTo>
                      <a:pt x="192" y="1536"/>
                    </a:lnTo>
                    <a:lnTo>
                      <a:pt x="190" y="1545"/>
                    </a:lnTo>
                    <a:lnTo>
                      <a:pt x="190" y="1841"/>
                    </a:lnTo>
                    <a:lnTo>
                      <a:pt x="192" y="1850"/>
                    </a:lnTo>
                    <a:lnTo>
                      <a:pt x="198" y="1856"/>
                    </a:lnTo>
                    <a:lnTo>
                      <a:pt x="206" y="1859"/>
                    </a:lnTo>
                    <a:lnTo>
                      <a:pt x="504" y="1910"/>
                    </a:lnTo>
                    <a:lnTo>
                      <a:pt x="524" y="1916"/>
                    </a:lnTo>
                    <a:lnTo>
                      <a:pt x="544" y="1927"/>
                    </a:lnTo>
                    <a:lnTo>
                      <a:pt x="559" y="1942"/>
                    </a:lnTo>
                    <a:lnTo>
                      <a:pt x="571" y="1959"/>
                    </a:lnTo>
                    <a:lnTo>
                      <a:pt x="580" y="1980"/>
                    </a:lnTo>
                    <a:lnTo>
                      <a:pt x="602" y="2057"/>
                    </a:lnTo>
                    <a:lnTo>
                      <a:pt x="631" y="2131"/>
                    </a:lnTo>
                    <a:lnTo>
                      <a:pt x="665" y="2204"/>
                    </a:lnTo>
                    <a:lnTo>
                      <a:pt x="703" y="2274"/>
                    </a:lnTo>
                    <a:lnTo>
                      <a:pt x="713" y="2294"/>
                    </a:lnTo>
                    <a:lnTo>
                      <a:pt x="717" y="2316"/>
                    </a:lnTo>
                    <a:lnTo>
                      <a:pt x="716" y="2337"/>
                    </a:lnTo>
                    <a:lnTo>
                      <a:pt x="710" y="2359"/>
                    </a:lnTo>
                    <a:lnTo>
                      <a:pt x="699" y="2378"/>
                    </a:lnTo>
                    <a:lnTo>
                      <a:pt x="526" y="2621"/>
                    </a:lnTo>
                    <a:lnTo>
                      <a:pt x="523" y="2629"/>
                    </a:lnTo>
                    <a:lnTo>
                      <a:pt x="524" y="2637"/>
                    </a:lnTo>
                    <a:lnTo>
                      <a:pt x="528" y="2646"/>
                    </a:lnTo>
                    <a:lnTo>
                      <a:pt x="738" y="2855"/>
                    </a:lnTo>
                    <a:lnTo>
                      <a:pt x="741" y="2858"/>
                    </a:lnTo>
                    <a:lnTo>
                      <a:pt x="745" y="2860"/>
                    </a:lnTo>
                    <a:lnTo>
                      <a:pt x="749" y="2861"/>
                    </a:lnTo>
                    <a:lnTo>
                      <a:pt x="752" y="2861"/>
                    </a:lnTo>
                    <a:lnTo>
                      <a:pt x="755" y="2861"/>
                    </a:lnTo>
                    <a:lnTo>
                      <a:pt x="759" y="2859"/>
                    </a:lnTo>
                    <a:lnTo>
                      <a:pt x="762" y="2858"/>
                    </a:lnTo>
                    <a:lnTo>
                      <a:pt x="1009" y="2681"/>
                    </a:lnTo>
                    <a:lnTo>
                      <a:pt x="1026" y="2672"/>
                    </a:lnTo>
                    <a:lnTo>
                      <a:pt x="1044" y="2666"/>
                    </a:lnTo>
                    <a:lnTo>
                      <a:pt x="1063" y="2664"/>
                    </a:lnTo>
                    <a:lnTo>
                      <a:pt x="1079" y="2666"/>
                    </a:lnTo>
                    <a:lnTo>
                      <a:pt x="1096" y="2670"/>
                    </a:lnTo>
                    <a:lnTo>
                      <a:pt x="1111" y="2677"/>
                    </a:lnTo>
                    <a:lnTo>
                      <a:pt x="1181" y="2713"/>
                    </a:lnTo>
                    <a:lnTo>
                      <a:pt x="1252" y="2746"/>
                    </a:lnTo>
                    <a:lnTo>
                      <a:pt x="1325" y="2773"/>
                    </a:lnTo>
                    <a:lnTo>
                      <a:pt x="1400" y="2795"/>
                    </a:lnTo>
                    <a:lnTo>
                      <a:pt x="1420" y="2803"/>
                    </a:lnTo>
                    <a:lnTo>
                      <a:pt x="1438" y="2816"/>
                    </a:lnTo>
                    <a:lnTo>
                      <a:pt x="1453" y="2831"/>
                    </a:lnTo>
                    <a:lnTo>
                      <a:pt x="1463" y="2849"/>
                    </a:lnTo>
                    <a:lnTo>
                      <a:pt x="1469" y="2871"/>
                    </a:lnTo>
                    <a:lnTo>
                      <a:pt x="1519" y="3167"/>
                    </a:lnTo>
                    <a:lnTo>
                      <a:pt x="1522" y="3175"/>
                    </a:lnTo>
                    <a:lnTo>
                      <a:pt x="1529" y="3180"/>
                    </a:lnTo>
                    <a:lnTo>
                      <a:pt x="1537" y="3182"/>
                    </a:lnTo>
                    <a:lnTo>
                      <a:pt x="1834" y="3182"/>
                    </a:lnTo>
                    <a:lnTo>
                      <a:pt x="1842" y="3180"/>
                    </a:lnTo>
                    <a:lnTo>
                      <a:pt x="1848" y="3175"/>
                    </a:lnTo>
                    <a:lnTo>
                      <a:pt x="1851" y="3167"/>
                    </a:lnTo>
                    <a:lnTo>
                      <a:pt x="1902" y="2871"/>
                    </a:lnTo>
                    <a:lnTo>
                      <a:pt x="1908" y="2850"/>
                    </a:lnTo>
                    <a:lnTo>
                      <a:pt x="1918" y="2831"/>
                    </a:lnTo>
                    <a:lnTo>
                      <a:pt x="1932" y="2816"/>
                    </a:lnTo>
                    <a:lnTo>
                      <a:pt x="1951" y="2803"/>
                    </a:lnTo>
                    <a:lnTo>
                      <a:pt x="1971" y="2795"/>
                    </a:lnTo>
                    <a:lnTo>
                      <a:pt x="2048" y="2773"/>
                    </a:lnTo>
                    <a:lnTo>
                      <a:pt x="2123" y="2745"/>
                    </a:lnTo>
                    <a:lnTo>
                      <a:pt x="2196" y="2711"/>
                    </a:lnTo>
                    <a:lnTo>
                      <a:pt x="2266" y="2672"/>
                    </a:lnTo>
                    <a:lnTo>
                      <a:pt x="2287" y="2664"/>
                    </a:lnTo>
                    <a:lnTo>
                      <a:pt x="2308" y="2660"/>
                    </a:lnTo>
                    <a:lnTo>
                      <a:pt x="2330" y="2661"/>
                    </a:lnTo>
                    <a:lnTo>
                      <a:pt x="2351" y="2666"/>
                    </a:lnTo>
                    <a:lnTo>
                      <a:pt x="2370" y="2677"/>
                    </a:lnTo>
                    <a:lnTo>
                      <a:pt x="2614" y="2850"/>
                    </a:lnTo>
                    <a:lnTo>
                      <a:pt x="2617" y="2853"/>
                    </a:lnTo>
                    <a:lnTo>
                      <a:pt x="2620" y="2854"/>
                    </a:lnTo>
                    <a:lnTo>
                      <a:pt x="2625" y="2855"/>
                    </a:lnTo>
                    <a:lnTo>
                      <a:pt x="2628" y="2855"/>
                    </a:lnTo>
                    <a:lnTo>
                      <a:pt x="2631" y="2854"/>
                    </a:lnTo>
                    <a:lnTo>
                      <a:pt x="2635" y="2851"/>
                    </a:lnTo>
                    <a:lnTo>
                      <a:pt x="2638" y="2848"/>
                    </a:lnTo>
                    <a:lnTo>
                      <a:pt x="2848" y="2638"/>
                    </a:lnTo>
                    <a:lnTo>
                      <a:pt x="2853" y="2631"/>
                    </a:lnTo>
                    <a:lnTo>
                      <a:pt x="2853" y="2623"/>
                    </a:lnTo>
                    <a:lnTo>
                      <a:pt x="2850" y="2615"/>
                    </a:lnTo>
                    <a:lnTo>
                      <a:pt x="2676" y="2370"/>
                    </a:lnTo>
                    <a:lnTo>
                      <a:pt x="2665" y="2351"/>
                    </a:lnTo>
                    <a:lnTo>
                      <a:pt x="2659" y="2329"/>
                    </a:lnTo>
                    <a:lnTo>
                      <a:pt x="2659" y="2308"/>
                    </a:lnTo>
                    <a:lnTo>
                      <a:pt x="2663" y="2286"/>
                    </a:lnTo>
                    <a:lnTo>
                      <a:pt x="2672" y="2267"/>
                    </a:lnTo>
                    <a:lnTo>
                      <a:pt x="2711" y="2196"/>
                    </a:lnTo>
                    <a:lnTo>
                      <a:pt x="2743" y="2123"/>
                    </a:lnTo>
                    <a:lnTo>
                      <a:pt x="2772" y="2048"/>
                    </a:lnTo>
                    <a:lnTo>
                      <a:pt x="2794" y="1972"/>
                    </a:lnTo>
                    <a:lnTo>
                      <a:pt x="2803" y="1951"/>
                    </a:lnTo>
                    <a:lnTo>
                      <a:pt x="2814" y="1933"/>
                    </a:lnTo>
                    <a:lnTo>
                      <a:pt x="2830" y="1918"/>
                    </a:lnTo>
                    <a:lnTo>
                      <a:pt x="2849" y="1908"/>
                    </a:lnTo>
                    <a:lnTo>
                      <a:pt x="2870" y="1902"/>
                    </a:lnTo>
                    <a:lnTo>
                      <a:pt x="3166" y="1852"/>
                    </a:lnTo>
                    <a:lnTo>
                      <a:pt x="3174" y="1849"/>
                    </a:lnTo>
                    <a:lnTo>
                      <a:pt x="3180" y="1843"/>
                    </a:lnTo>
                    <a:lnTo>
                      <a:pt x="3182" y="1834"/>
                    </a:lnTo>
                    <a:lnTo>
                      <a:pt x="3183" y="1834"/>
                    </a:lnTo>
                    <a:lnTo>
                      <a:pt x="3183" y="1537"/>
                    </a:lnTo>
                    <a:lnTo>
                      <a:pt x="3181" y="1529"/>
                    </a:lnTo>
                    <a:lnTo>
                      <a:pt x="3175" y="1523"/>
                    </a:lnTo>
                    <a:lnTo>
                      <a:pt x="3167" y="1519"/>
                    </a:lnTo>
                    <a:lnTo>
                      <a:pt x="2871" y="1469"/>
                    </a:lnTo>
                    <a:lnTo>
                      <a:pt x="2850" y="1464"/>
                    </a:lnTo>
                    <a:lnTo>
                      <a:pt x="2831" y="1452"/>
                    </a:lnTo>
                    <a:lnTo>
                      <a:pt x="2815" y="1438"/>
                    </a:lnTo>
                    <a:lnTo>
                      <a:pt x="2803" y="1421"/>
                    </a:lnTo>
                    <a:lnTo>
                      <a:pt x="2796" y="1399"/>
                    </a:lnTo>
                    <a:lnTo>
                      <a:pt x="2773" y="1322"/>
                    </a:lnTo>
                    <a:lnTo>
                      <a:pt x="2744" y="1248"/>
                    </a:lnTo>
                    <a:lnTo>
                      <a:pt x="2712" y="1175"/>
                    </a:lnTo>
                    <a:lnTo>
                      <a:pt x="2673" y="1104"/>
                    </a:lnTo>
                    <a:lnTo>
                      <a:pt x="2663" y="1085"/>
                    </a:lnTo>
                    <a:lnTo>
                      <a:pt x="2659" y="1063"/>
                    </a:lnTo>
                    <a:lnTo>
                      <a:pt x="2660" y="1042"/>
                    </a:lnTo>
                    <a:lnTo>
                      <a:pt x="2666" y="1020"/>
                    </a:lnTo>
                    <a:lnTo>
                      <a:pt x="2677" y="1001"/>
                    </a:lnTo>
                    <a:lnTo>
                      <a:pt x="2851" y="757"/>
                    </a:lnTo>
                    <a:lnTo>
                      <a:pt x="2854" y="749"/>
                    </a:lnTo>
                    <a:lnTo>
                      <a:pt x="2853" y="740"/>
                    </a:lnTo>
                    <a:lnTo>
                      <a:pt x="2849" y="732"/>
                    </a:lnTo>
                    <a:lnTo>
                      <a:pt x="2639" y="522"/>
                    </a:lnTo>
                    <a:lnTo>
                      <a:pt x="2635" y="520"/>
                    </a:lnTo>
                    <a:lnTo>
                      <a:pt x="2632" y="518"/>
                    </a:lnTo>
                    <a:lnTo>
                      <a:pt x="2629" y="517"/>
                    </a:lnTo>
                    <a:lnTo>
                      <a:pt x="2626" y="517"/>
                    </a:lnTo>
                    <a:lnTo>
                      <a:pt x="2622" y="517"/>
                    </a:lnTo>
                    <a:lnTo>
                      <a:pt x="2618" y="519"/>
                    </a:lnTo>
                    <a:lnTo>
                      <a:pt x="2615" y="520"/>
                    </a:lnTo>
                    <a:lnTo>
                      <a:pt x="2372" y="695"/>
                    </a:lnTo>
                    <a:lnTo>
                      <a:pt x="2352" y="706"/>
                    </a:lnTo>
                    <a:lnTo>
                      <a:pt x="2332" y="712"/>
                    </a:lnTo>
                    <a:lnTo>
                      <a:pt x="2310" y="713"/>
                    </a:lnTo>
                    <a:lnTo>
                      <a:pt x="2289" y="709"/>
                    </a:lnTo>
                    <a:lnTo>
                      <a:pt x="2268" y="700"/>
                    </a:lnTo>
                    <a:lnTo>
                      <a:pt x="2196" y="661"/>
                    </a:lnTo>
                    <a:lnTo>
                      <a:pt x="2122" y="627"/>
                    </a:lnTo>
                    <a:lnTo>
                      <a:pt x="2045" y="598"/>
                    </a:lnTo>
                    <a:lnTo>
                      <a:pt x="1966" y="576"/>
                    </a:lnTo>
                    <a:lnTo>
                      <a:pt x="1946" y="567"/>
                    </a:lnTo>
                    <a:lnTo>
                      <a:pt x="1928" y="555"/>
                    </a:lnTo>
                    <a:lnTo>
                      <a:pt x="1913" y="540"/>
                    </a:lnTo>
                    <a:lnTo>
                      <a:pt x="1903" y="520"/>
                    </a:lnTo>
                    <a:lnTo>
                      <a:pt x="1896" y="499"/>
                    </a:lnTo>
                    <a:lnTo>
                      <a:pt x="1847" y="205"/>
                    </a:lnTo>
                    <a:lnTo>
                      <a:pt x="1843" y="198"/>
                    </a:lnTo>
                    <a:lnTo>
                      <a:pt x="1837" y="192"/>
                    </a:lnTo>
                    <a:lnTo>
                      <a:pt x="1829" y="189"/>
                    </a:lnTo>
                    <a:lnTo>
                      <a:pt x="1532" y="189"/>
                    </a:lnTo>
                    <a:close/>
                    <a:moveTo>
                      <a:pt x="1531" y="0"/>
                    </a:moveTo>
                    <a:lnTo>
                      <a:pt x="1827" y="0"/>
                    </a:lnTo>
                    <a:lnTo>
                      <a:pt x="1861" y="3"/>
                    </a:lnTo>
                    <a:lnTo>
                      <a:pt x="1892" y="10"/>
                    </a:lnTo>
                    <a:lnTo>
                      <a:pt x="1922" y="24"/>
                    </a:lnTo>
                    <a:lnTo>
                      <a:pt x="1950" y="40"/>
                    </a:lnTo>
                    <a:lnTo>
                      <a:pt x="1973" y="60"/>
                    </a:lnTo>
                    <a:lnTo>
                      <a:pt x="1995" y="84"/>
                    </a:lnTo>
                    <a:lnTo>
                      <a:pt x="2012" y="112"/>
                    </a:lnTo>
                    <a:lnTo>
                      <a:pt x="2024" y="141"/>
                    </a:lnTo>
                    <a:lnTo>
                      <a:pt x="2033" y="174"/>
                    </a:lnTo>
                    <a:lnTo>
                      <a:pt x="2073" y="408"/>
                    </a:lnTo>
                    <a:lnTo>
                      <a:pt x="2153" y="435"/>
                    </a:lnTo>
                    <a:lnTo>
                      <a:pt x="2233" y="468"/>
                    </a:lnTo>
                    <a:lnTo>
                      <a:pt x="2310" y="506"/>
                    </a:lnTo>
                    <a:lnTo>
                      <a:pt x="2506" y="367"/>
                    </a:lnTo>
                    <a:lnTo>
                      <a:pt x="2533" y="349"/>
                    </a:lnTo>
                    <a:lnTo>
                      <a:pt x="2563" y="338"/>
                    </a:lnTo>
                    <a:lnTo>
                      <a:pt x="2594" y="330"/>
                    </a:lnTo>
                    <a:lnTo>
                      <a:pt x="2627" y="328"/>
                    </a:lnTo>
                    <a:lnTo>
                      <a:pt x="2659" y="331"/>
                    </a:lnTo>
                    <a:lnTo>
                      <a:pt x="2691" y="338"/>
                    </a:lnTo>
                    <a:lnTo>
                      <a:pt x="2721" y="350"/>
                    </a:lnTo>
                    <a:lnTo>
                      <a:pt x="2748" y="368"/>
                    </a:lnTo>
                    <a:lnTo>
                      <a:pt x="2773" y="389"/>
                    </a:lnTo>
                    <a:lnTo>
                      <a:pt x="2983" y="599"/>
                    </a:lnTo>
                    <a:lnTo>
                      <a:pt x="3005" y="624"/>
                    </a:lnTo>
                    <a:lnTo>
                      <a:pt x="3022" y="652"/>
                    </a:lnTo>
                    <a:lnTo>
                      <a:pt x="3034" y="682"/>
                    </a:lnTo>
                    <a:lnTo>
                      <a:pt x="3042" y="713"/>
                    </a:lnTo>
                    <a:lnTo>
                      <a:pt x="3044" y="745"/>
                    </a:lnTo>
                    <a:lnTo>
                      <a:pt x="3042" y="776"/>
                    </a:lnTo>
                    <a:lnTo>
                      <a:pt x="3035" y="808"/>
                    </a:lnTo>
                    <a:lnTo>
                      <a:pt x="3023" y="839"/>
                    </a:lnTo>
                    <a:lnTo>
                      <a:pt x="3005" y="868"/>
                    </a:lnTo>
                    <a:lnTo>
                      <a:pt x="2866" y="1062"/>
                    </a:lnTo>
                    <a:lnTo>
                      <a:pt x="2903" y="1137"/>
                    </a:lnTo>
                    <a:lnTo>
                      <a:pt x="2935" y="1213"/>
                    </a:lnTo>
                    <a:lnTo>
                      <a:pt x="2961" y="1292"/>
                    </a:lnTo>
                    <a:lnTo>
                      <a:pt x="3198" y="1332"/>
                    </a:lnTo>
                    <a:lnTo>
                      <a:pt x="3231" y="1340"/>
                    </a:lnTo>
                    <a:lnTo>
                      <a:pt x="3260" y="1353"/>
                    </a:lnTo>
                    <a:lnTo>
                      <a:pt x="3288" y="1370"/>
                    </a:lnTo>
                    <a:lnTo>
                      <a:pt x="3312" y="1391"/>
                    </a:lnTo>
                    <a:lnTo>
                      <a:pt x="3332" y="1416"/>
                    </a:lnTo>
                    <a:lnTo>
                      <a:pt x="3348" y="1442"/>
                    </a:lnTo>
                    <a:lnTo>
                      <a:pt x="3361" y="1473"/>
                    </a:lnTo>
                    <a:lnTo>
                      <a:pt x="3368" y="1505"/>
                    </a:lnTo>
                    <a:lnTo>
                      <a:pt x="3370" y="1537"/>
                    </a:lnTo>
                    <a:lnTo>
                      <a:pt x="3370" y="1834"/>
                    </a:lnTo>
                    <a:lnTo>
                      <a:pt x="3368" y="1867"/>
                    </a:lnTo>
                    <a:lnTo>
                      <a:pt x="3360" y="1899"/>
                    </a:lnTo>
                    <a:lnTo>
                      <a:pt x="3347" y="1929"/>
                    </a:lnTo>
                    <a:lnTo>
                      <a:pt x="3331" y="1956"/>
                    </a:lnTo>
                    <a:lnTo>
                      <a:pt x="3311" y="1981"/>
                    </a:lnTo>
                    <a:lnTo>
                      <a:pt x="3286" y="2001"/>
                    </a:lnTo>
                    <a:lnTo>
                      <a:pt x="3259" y="2019"/>
                    </a:lnTo>
                    <a:lnTo>
                      <a:pt x="3229" y="2031"/>
                    </a:lnTo>
                    <a:lnTo>
                      <a:pt x="3197" y="2039"/>
                    </a:lnTo>
                    <a:lnTo>
                      <a:pt x="2960" y="2079"/>
                    </a:lnTo>
                    <a:lnTo>
                      <a:pt x="2934" y="2157"/>
                    </a:lnTo>
                    <a:lnTo>
                      <a:pt x="2901" y="2234"/>
                    </a:lnTo>
                    <a:lnTo>
                      <a:pt x="2865" y="2309"/>
                    </a:lnTo>
                    <a:lnTo>
                      <a:pt x="3004" y="2504"/>
                    </a:lnTo>
                    <a:lnTo>
                      <a:pt x="3022" y="2533"/>
                    </a:lnTo>
                    <a:lnTo>
                      <a:pt x="3033" y="2564"/>
                    </a:lnTo>
                    <a:lnTo>
                      <a:pt x="3040" y="2594"/>
                    </a:lnTo>
                    <a:lnTo>
                      <a:pt x="3043" y="2627"/>
                    </a:lnTo>
                    <a:lnTo>
                      <a:pt x="3040" y="2659"/>
                    </a:lnTo>
                    <a:lnTo>
                      <a:pt x="3033" y="2690"/>
                    </a:lnTo>
                    <a:lnTo>
                      <a:pt x="3021" y="2719"/>
                    </a:lnTo>
                    <a:lnTo>
                      <a:pt x="3003" y="2747"/>
                    </a:lnTo>
                    <a:lnTo>
                      <a:pt x="2982" y="2773"/>
                    </a:lnTo>
                    <a:lnTo>
                      <a:pt x="2772" y="2983"/>
                    </a:lnTo>
                    <a:lnTo>
                      <a:pt x="2746" y="3004"/>
                    </a:lnTo>
                    <a:lnTo>
                      <a:pt x="2719" y="3022"/>
                    </a:lnTo>
                    <a:lnTo>
                      <a:pt x="2689" y="3034"/>
                    </a:lnTo>
                    <a:lnTo>
                      <a:pt x="2657" y="3041"/>
                    </a:lnTo>
                    <a:lnTo>
                      <a:pt x="2625" y="3044"/>
                    </a:lnTo>
                    <a:lnTo>
                      <a:pt x="2593" y="3041"/>
                    </a:lnTo>
                    <a:lnTo>
                      <a:pt x="2561" y="3034"/>
                    </a:lnTo>
                    <a:lnTo>
                      <a:pt x="2531" y="3022"/>
                    </a:lnTo>
                    <a:lnTo>
                      <a:pt x="2504" y="3005"/>
                    </a:lnTo>
                    <a:lnTo>
                      <a:pt x="2309" y="2866"/>
                    </a:lnTo>
                    <a:lnTo>
                      <a:pt x="2234" y="2902"/>
                    </a:lnTo>
                    <a:lnTo>
                      <a:pt x="2158" y="2933"/>
                    </a:lnTo>
                    <a:lnTo>
                      <a:pt x="2079" y="2961"/>
                    </a:lnTo>
                    <a:lnTo>
                      <a:pt x="2039" y="3198"/>
                    </a:lnTo>
                    <a:lnTo>
                      <a:pt x="2031" y="3229"/>
                    </a:lnTo>
                    <a:lnTo>
                      <a:pt x="2018" y="3260"/>
                    </a:lnTo>
                    <a:lnTo>
                      <a:pt x="2001" y="3287"/>
                    </a:lnTo>
                    <a:lnTo>
                      <a:pt x="1980" y="3311"/>
                    </a:lnTo>
                    <a:lnTo>
                      <a:pt x="1956" y="3332"/>
                    </a:lnTo>
                    <a:lnTo>
                      <a:pt x="1928" y="3348"/>
                    </a:lnTo>
                    <a:lnTo>
                      <a:pt x="1898" y="3361"/>
                    </a:lnTo>
                    <a:lnTo>
                      <a:pt x="1867" y="3369"/>
                    </a:lnTo>
                    <a:lnTo>
                      <a:pt x="1834" y="3371"/>
                    </a:lnTo>
                    <a:lnTo>
                      <a:pt x="1536" y="3371"/>
                    </a:lnTo>
                    <a:lnTo>
                      <a:pt x="1503" y="3369"/>
                    </a:lnTo>
                    <a:lnTo>
                      <a:pt x="1471" y="3361"/>
                    </a:lnTo>
                    <a:lnTo>
                      <a:pt x="1442" y="3348"/>
                    </a:lnTo>
                    <a:lnTo>
                      <a:pt x="1414" y="3332"/>
                    </a:lnTo>
                    <a:lnTo>
                      <a:pt x="1390" y="3311"/>
                    </a:lnTo>
                    <a:lnTo>
                      <a:pt x="1369" y="3287"/>
                    </a:lnTo>
                    <a:lnTo>
                      <a:pt x="1352" y="3260"/>
                    </a:lnTo>
                    <a:lnTo>
                      <a:pt x="1339" y="3229"/>
                    </a:lnTo>
                    <a:lnTo>
                      <a:pt x="1331" y="3198"/>
                    </a:lnTo>
                    <a:lnTo>
                      <a:pt x="1291" y="2961"/>
                    </a:lnTo>
                    <a:lnTo>
                      <a:pt x="1215" y="2934"/>
                    </a:lnTo>
                    <a:lnTo>
                      <a:pt x="1141" y="2904"/>
                    </a:lnTo>
                    <a:lnTo>
                      <a:pt x="1069" y="2869"/>
                    </a:lnTo>
                    <a:lnTo>
                      <a:pt x="871" y="3010"/>
                    </a:lnTo>
                    <a:lnTo>
                      <a:pt x="844" y="3027"/>
                    </a:lnTo>
                    <a:lnTo>
                      <a:pt x="814" y="3039"/>
                    </a:lnTo>
                    <a:lnTo>
                      <a:pt x="783" y="3046"/>
                    </a:lnTo>
                    <a:lnTo>
                      <a:pt x="751" y="3049"/>
                    </a:lnTo>
                    <a:lnTo>
                      <a:pt x="718" y="3046"/>
                    </a:lnTo>
                    <a:lnTo>
                      <a:pt x="686" y="3039"/>
                    </a:lnTo>
                    <a:lnTo>
                      <a:pt x="656" y="3026"/>
                    </a:lnTo>
                    <a:lnTo>
                      <a:pt x="629" y="3009"/>
                    </a:lnTo>
                    <a:lnTo>
                      <a:pt x="603" y="2988"/>
                    </a:lnTo>
                    <a:lnTo>
                      <a:pt x="394" y="2778"/>
                    </a:lnTo>
                    <a:lnTo>
                      <a:pt x="372" y="2752"/>
                    </a:lnTo>
                    <a:lnTo>
                      <a:pt x="355" y="2724"/>
                    </a:lnTo>
                    <a:lnTo>
                      <a:pt x="343" y="2695"/>
                    </a:lnTo>
                    <a:lnTo>
                      <a:pt x="335" y="2663"/>
                    </a:lnTo>
                    <a:lnTo>
                      <a:pt x="333" y="2631"/>
                    </a:lnTo>
                    <a:lnTo>
                      <a:pt x="335" y="2600"/>
                    </a:lnTo>
                    <a:lnTo>
                      <a:pt x="342" y="2569"/>
                    </a:lnTo>
                    <a:lnTo>
                      <a:pt x="354" y="2538"/>
                    </a:lnTo>
                    <a:lnTo>
                      <a:pt x="372" y="2509"/>
                    </a:lnTo>
                    <a:lnTo>
                      <a:pt x="510" y="2317"/>
                    </a:lnTo>
                    <a:lnTo>
                      <a:pt x="473" y="2242"/>
                    </a:lnTo>
                    <a:lnTo>
                      <a:pt x="440" y="2165"/>
                    </a:lnTo>
                    <a:lnTo>
                      <a:pt x="414" y="2087"/>
                    </a:lnTo>
                    <a:lnTo>
                      <a:pt x="174" y="2046"/>
                    </a:lnTo>
                    <a:lnTo>
                      <a:pt x="141" y="2038"/>
                    </a:lnTo>
                    <a:lnTo>
                      <a:pt x="112" y="2026"/>
                    </a:lnTo>
                    <a:lnTo>
                      <a:pt x="84" y="2009"/>
                    </a:lnTo>
                    <a:lnTo>
                      <a:pt x="60" y="1988"/>
                    </a:lnTo>
                    <a:lnTo>
                      <a:pt x="40" y="1963"/>
                    </a:lnTo>
                    <a:lnTo>
                      <a:pt x="23" y="1936"/>
                    </a:lnTo>
                    <a:lnTo>
                      <a:pt x="10" y="1906"/>
                    </a:lnTo>
                    <a:lnTo>
                      <a:pt x="3" y="1874"/>
                    </a:lnTo>
                    <a:lnTo>
                      <a:pt x="0" y="1841"/>
                    </a:lnTo>
                    <a:lnTo>
                      <a:pt x="0" y="1545"/>
                    </a:lnTo>
                    <a:lnTo>
                      <a:pt x="3" y="1511"/>
                    </a:lnTo>
                    <a:lnTo>
                      <a:pt x="10" y="1479"/>
                    </a:lnTo>
                    <a:lnTo>
                      <a:pt x="23" y="1449"/>
                    </a:lnTo>
                    <a:lnTo>
                      <a:pt x="40" y="1423"/>
                    </a:lnTo>
                    <a:lnTo>
                      <a:pt x="60" y="1398"/>
                    </a:lnTo>
                    <a:lnTo>
                      <a:pt x="84" y="1378"/>
                    </a:lnTo>
                    <a:lnTo>
                      <a:pt x="112" y="1360"/>
                    </a:lnTo>
                    <a:lnTo>
                      <a:pt x="141" y="1347"/>
                    </a:lnTo>
                    <a:lnTo>
                      <a:pt x="174" y="1339"/>
                    </a:lnTo>
                    <a:lnTo>
                      <a:pt x="408" y="1300"/>
                    </a:lnTo>
                    <a:lnTo>
                      <a:pt x="434" y="1221"/>
                    </a:lnTo>
                    <a:lnTo>
                      <a:pt x="465" y="1144"/>
                    </a:lnTo>
                    <a:lnTo>
                      <a:pt x="502" y="1069"/>
                    </a:lnTo>
                    <a:lnTo>
                      <a:pt x="360" y="872"/>
                    </a:lnTo>
                    <a:lnTo>
                      <a:pt x="344" y="843"/>
                    </a:lnTo>
                    <a:lnTo>
                      <a:pt x="332" y="812"/>
                    </a:lnTo>
                    <a:lnTo>
                      <a:pt x="325" y="780"/>
                    </a:lnTo>
                    <a:lnTo>
                      <a:pt x="323" y="749"/>
                    </a:lnTo>
                    <a:lnTo>
                      <a:pt x="325" y="717"/>
                    </a:lnTo>
                    <a:lnTo>
                      <a:pt x="333" y="686"/>
                    </a:lnTo>
                    <a:lnTo>
                      <a:pt x="345" y="657"/>
                    </a:lnTo>
                    <a:lnTo>
                      <a:pt x="361" y="629"/>
                    </a:lnTo>
                    <a:lnTo>
                      <a:pt x="383" y="603"/>
                    </a:lnTo>
                    <a:lnTo>
                      <a:pt x="594" y="393"/>
                    </a:lnTo>
                    <a:lnTo>
                      <a:pt x="618" y="372"/>
                    </a:lnTo>
                    <a:lnTo>
                      <a:pt x="646" y="354"/>
                    </a:lnTo>
                    <a:lnTo>
                      <a:pt x="676" y="342"/>
                    </a:lnTo>
                    <a:lnTo>
                      <a:pt x="708" y="335"/>
                    </a:lnTo>
                    <a:lnTo>
                      <a:pt x="741" y="332"/>
                    </a:lnTo>
                    <a:lnTo>
                      <a:pt x="773" y="335"/>
                    </a:lnTo>
                    <a:lnTo>
                      <a:pt x="805" y="342"/>
                    </a:lnTo>
                    <a:lnTo>
                      <a:pt x="835" y="354"/>
                    </a:lnTo>
                    <a:lnTo>
                      <a:pt x="862" y="371"/>
                    </a:lnTo>
                    <a:lnTo>
                      <a:pt x="1056" y="510"/>
                    </a:lnTo>
                    <a:lnTo>
                      <a:pt x="1129" y="473"/>
                    </a:lnTo>
                    <a:lnTo>
                      <a:pt x="1206" y="440"/>
                    </a:lnTo>
                    <a:lnTo>
                      <a:pt x="1284" y="414"/>
                    </a:lnTo>
                    <a:lnTo>
                      <a:pt x="1325" y="174"/>
                    </a:lnTo>
                    <a:lnTo>
                      <a:pt x="1333" y="141"/>
                    </a:lnTo>
                    <a:lnTo>
                      <a:pt x="1347" y="112"/>
                    </a:lnTo>
                    <a:lnTo>
                      <a:pt x="1363" y="84"/>
                    </a:lnTo>
                    <a:lnTo>
                      <a:pt x="1384" y="60"/>
                    </a:lnTo>
                    <a:lnTo>
                      <a:pt x="1409" y="40"/>
                    </a:lnTo>
                    <a:lnTo>
                      <a:pt x="1436" y="24"/>
                    </a:lnTo>
                    <a:lnTo>
                      <a:pt x="1465" y="10"/>
                    </a:lnTo>
                    <a:lnTo>
                      <a:pt x="1497" y="3"/>
                    </a:lnTo>
                    <a:lnTo>
                      <a:pt x="1531" y="0"/>
                    </a:lnTo>
                    <a:close/>
                  </a:path>
                </a:pathLst>
              </a:custGeom>
              <a:grpFill/>
              <a:ln w="0">
                <a:noFill/>
                <a:prstDash val="solid"/>
                <a:round/>
              </a:ln>
            </p:spPr>
            <p:txBody>
              <a:bodyPr vert="horz" wrap="square" lIns="91440" tIns="45720" rIns="91440" bIns="45720" numCol="1" anchor="t" anchorCtr="0" compatLnSpc="1"/>
              <a:lstStyle/>
              <a:p>
                <a:endParaRPr lang="en-US" sz="2000">
                  <a:latin typeface="思源黑体" panose="020B0500000000000000" pitchFamily="34" charset="-122"/>
                  <a:ea typeface="思源黑体" panose="020B0500000000000000" pitchFamily="34" charset="-122"/>
                  <a:sym typeface="思源黑体" panose="020B0500000000000000" pitchFamily="34" charset="-122"/>
                </a:endParaRPr>
              </a:p>
            </p:txBody>
          </p:sp>
          <p:sp>
            <p:nvSpPr>
              <p:cNvPr id="22" name="Freeform 7"/>
              <p:cNvSpPr>
                <a:spLocks noEditPoints="1"/>
              </p:cNvSpPr>
              <p:nvPr/>
            </p:nvSpPr>
            <p:spPr bwMode="auto">
              <a:xfrm>
                <a:off x="11149013" y="2078038"/>
                <a:ext cx="230187" cy="230188"/>
              </a:xfrm>
              <a:custGeom>
                <a:avLst/>
                <a:gdLst>
                  <a:gd name="T0" fmla="*/ 613 w 1455"/>
                  <a:gd name="T1" fmla="*/ 202 h 1455"/>
                  <a:gd name="T2" fmla="*/ 457 w 1455"/>
                  <a:gd name="T3" fmla="*/ 264 h 1455"/>
                  <a:gd name="T4" fmla="*/ 329 w 1455"/>
                  <a:gd name="T5" fmla="*/ 367 h 1455"/>
                  <a:gd name="T6" fmla="*/ 238 w 1455"/>
                  <a:gd name="T7" fmla="*/ 506 h 1455"/>
                  <a:gd name="T8" fmla="*/ 194 w 1455"/>
                  <a:gd name="T9" fmla="*/ 668 h 1455"/>
                  <a:gd name="T10" fmla="*/ 203 w 1455"/>
                  <a:gd name="T11" fmla="*/ 843 h 1455"/>
                  <a:gd name="T12" fmla="*/ 264 w 1455"/>
                  <a:gd name="T13" fmla="*/ 998 h 1455"/>
                  <a:gd name="T14" fmla="*/ 368 w 1455"/>
                  <a:gd name="T15" fmla="*/ 1126 h 1455"/>
                  <a:gd name="T16" fmla="*/ 506 w 1455"/>
                  <a:gd name="T17" fmla="*/ 1216 h 1455"/>
                  <a:gd name="T18" fmla="*/ 669 w 1455"/>
                  <a:gd name="T19" fmla="*/ 1262 h 1455"/>
                  <a:gd name="T20" fmla="*/ 843 w 1455"/>
                  <a:gd name="T21" fmla="*/ 1252 h 1455"/>
                  <a:gd name="T22" fmla="*/ 999 w 1455"/>
                  <a:gd name="T23" fmla="*/ 1191 h 1455"/>
                  <a:gd name="T24" fmla="*/ 1126 w 1455"/>
                  <a:gd name="T25" fmla="*/ 1087 h 1455"/>
                  <a:gd name="T26" fmla="*/ 1217 w 1455"/>
                  <a:gd name="T27" fmla="*/ 949 h 1455"/>
                  <a:gd name="T28" fmla="*/ 1262 w 1455"/>
                  <a:gd name="T29" fmla="*/ 786 h 1455"/>
                  <a:gd name="T30" fmla="*/ 1253 w 1455"/>
                  <a:gd name="T31" fmla="*/ 612 h 1455"/>
                  <a:gd name="T32" fmla="*/ 1191 w 1455"/>
                  <a:gd name="T33" fmla="*/ 456 h 1455"/>
                  <a:gd name="T34" fmla="*/ 1088 w 1455"/>
                  <a:gd name="T35" fmla="*/ 328 h 1455"/>
                  <a:gd name="T36" fmla="*/ 950 w 1455"/>
                  <a:gd name="T37" fmla="*/ 238 h 1455"/>
                  <a:gd name="T38" fmla="*/ 786 w 1455"/>
                  <a:gd name="T39" fmla="*/ 193 h 1455"/>
                  <a:gd name="T40" fmla="*/ 794 w 1455"/>
                  <a:gd name="T41" fmla="*/ 3 h 1455"/>
                  <a:gd name="T42" fmla="*/ 981 w 1455"/>
                  <a:gd name="T43" fmla="*/ 46 h 1455"/>
                  <a:gd name="T44" fmla="*/ 1147 w 1455"/>
                  <a:gd name="T45" fmla="*/ 133 h 1455"/>
                  <a:gd name="T46" fmla="*/ 1284 w 1455"/>
                  <a:gd name="T47" fmla="*/ 259 h 1455"/>
                  <a:gd name="T48" fmla="*/ 1385 w 1455"/>
                  <a:gd name="T49" fmla="*/ 416 h 1455"/>
                  <a:gd name="T50" fmla="*/ 1443 w 1455"/>
                  <a:gd name="T51" fmla="*/ 597 h 1455"/>
                  <a:gd name="T52" fmla="*/ 1451 w 1455"/>
                  <a:gd name="T53" fmla="*/ 793 h 1455"/>
                  <a:gd name="T54" fmla="*/ 1409 w 1455"/>
                  <a:gd name="T55" fmla="*/ 981 h 1455"/>
                  <a:gd name="T56" fmla="*/ 1321 w 1455"/>
                  <a:gd name="T57" fmla="*/ 1147 h 1455"/>
                  <a:gd name="T58" fmla="*/ 1196 w 1455"/>
                  <a:gd name="T59" fmla="*/ 1284 h 1455"/>
                  <a:gd name="T60" fmla="*/ 1039 w 1455"/>
                  <a:gd name="T61" fmla="*/ 1384 h 1455"/>
                  <a:gd name="T62" fmla="*/ 859 w 1455"/>
                  <a:gd name="T63" fmla="*/ 1443 h 1455"/>
                  <a:gd name="T64" fmla="*/ 662 w 1455"/>
                  <a:gd name="T65" fmla="*/ 1452 h 1455"/>
                  <a:gd name="T66" fmla="*/ 475 w 1455"/>
                  <a:gd name="T67" fmla="*/ 1409 h 1455"/>
                  <a:gd name="T68" fmla="*/ 309 w 1455"/>
                  <a:gd name="T69" fmla="*/ 1322 h 1455"/>
                  <a:gd name="T70" fmla="*/ 171 w 1455"/>
                  <a:gd name="T71" fmla="*/ 1196 h 1455"/>
                  <a:gd name="T72" fmla="*/ 70 w 1455"/>
                  <a:gd name="T73" fmla="*/ 1039 h 1455"/>
                  <a:gd name="T74" fmla="*/ 12 w 1455"/>
                  <a:gd name="T75" fmla="*/ 858 h 1455"/>
                  <a:gd name="T76" fmla="*/ 4 w 1455"/>
                  <a:gd name="T77" fmla="*/ 661 h 1455"/>
                  <a:gd name="T78" fmla="*/ 46 w 1455"/>
                  <a:gd name="T79" fmla="*/ 474 h 1455"/>
                  <a:gd name="T80" fmla="*/ 134 w 1455"/>
                  <a:gd name="T81" fmla="*/ 308 h 1455"/>
                  <a:gd name="T82" fmla="*/ 260 w 1455"/>
                  <a:gd name="T83" fmla="*/ 171 h 1455"/>
                  <a:gd name="T84" fmla="*/ 416 w 1455"/>
                  <a:gd name="T85" fmla="*/ 70 h 1455"/>
                  <a:gd name="T86" fmla="*/ 597 w 1455"/>
                  <a:gd name="T87" fmla="*/ 12 h 14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455" h="1455">
                    <a:moveTo>
                      <a:pt x="727" y="190"/>
                    </a:moveTo>
                    <a:lnTo>
                      <a:pt x="669" y="193"/>
                    </a:lnTo>
                    <a:lnTo>
                      <a:pt x="613" y="202"/>
                    </a:lnTo>
                    <a:lnTo>
                      <a:pt x="558" y="218"/>
                    </a:lnTo>
                    <a:lnTo>
                      <a:pt x="506" y="238"/>
                    </a:lnTo>
                    <a:lnTo>
                      <a:pt x="457" y="264"/>
                    </a:lnTo>
                    <a:lnTo>
                      <a:pt x="410" y="294"/>
                    </a:lnTo>
                    <a:lnTo>
                      <a:pt x="368" y="328"/>
                    </a:lnTo>
                    <a:lnTo>
                      <a:pt x="329" y="367"/>
                    </a:lnTo>
                    <a:lnTo>
                      <a:pt x="294" y="410"/>
                    </a:lnTo>
                    <a:lnTo>
                      <a:pt x="264" y="456"/>
                    </a:lnTo>
                    <a:lnTo>
                      <a:pt x="238" y="506"/>
                    </a:lnTo>
                    <a:lnTo>
                      <a:pt x="218" y="558"/>
                    </a:lnTo>
                    <a:lnTo>
                      <a:pt x="203" y="612"/>
                    </a:lnTo>
                    <a:lnTo>
                      <a:pt x="194" y="668"/>
                    </a:lnTo>
                    <a:lnTo>
                      <a:pt x="191" y="728"/>
                    </a:lnTo>
                    <a:lnTo>
                      <a:pt x="194" y="786"/>
                    </a:lnTo>
                    <a:lnTo>
                      <a:pt x="203" y="843"/>
                    </a:lnTo>
                    <a:lnTo>
                      <a:pt x="218" y="897"/>
                    </a:lnTo>
                    <a:lnTo>
                      <a:pt x="238" y="949"/>
                    </a:lnTo>
                    <a:lnTo>
                      <a:pt x="264" y="998"/>
                    </a:lnTo>
                    <a:lnTo>
                      <a:pt x="294" y="1044"/>
                    </a:lnTo>
                    <a:lnTo>
                      <a:pt x="329" y="1087"/>
                    </a:lnTo>
                    <a:lnTo>
                      <a:pt x="368" y="1126"/>
                    </a:lnTo>
                    <a:lnTo>
                      <a:pt x="410" y="1161"/>
                    </a:lnTo>
                    <a:lnTo>
                      <a:pt x="457" y="1191"/>
                    </a:lnTo>
                    <a:lnTo>
                      <a:pt x="506" y="1216"/>
                    </a:lnTo>
                    <a:lnTo>
                      <a:pt x="558" y="1237"/>
                    </a:lnTo>
                    <a:lnTo>
                      <a:pt x="613" y="1252"/>
                    </a:lnTo>
                    <a:lnTo>
                      <a:pt x="669" y="1262"/>
                    </a:lnTo>
                    <a:lnTo>
                      <a:pt x="727" y="1265"/>
                    </a:lnTo>
                    <a:lnTo>
                      <a:pt x="786" y="1262"/>
                    </a:lnTo>
                    <a:lnTo>
                      <a:pt x="843" y="1252"/>
                    </a:lnTo>
                    <a:lnTo>
                      <a:pt x="897" y="1237"/>
                    </a:lnTo>
                    <a:lnTo>
                      <a:pt x="950" y="1216"/>
                    </a:lnTo>
                    <a:lnTo>
                      <a:pt x="999" y="1191"/>
                    </a:lnTo>
                    <a:lnTo>
                      <a:pt x="1045" y="1161"/>
                    </a:lnTo>
                    <a:lnTo>
                      <a:pt x="1088" y="1126"/>
                    </a:lnTo>
                    <a:lnTo>
                      <a:pt x="1126" y="1087"/>
                    </a:lnTo>
                    <a:lnTo>
                      <a:pt x="1161" y="1044"/>
                    </a:lnTo>
                    <a:lnTo>
                      <a:pt x="1191" y="998"/>
                    </a:lnTo>
                    <a:lnTo>
                      <a:pt x="1217" y="949"/>
                    </a:lnTo>
                    <a:lnTo>
                      <a:pt x="1237" y="897"/>
                    </a:lnTo>
                    <a:lnTo>
                      <a:pt x="1253" y="843"/>
                    </a:lnTo>
                    <a:lnTo>
                      <a:pt x="1262" y="786"/>
                    </a:lnTo>
                    <a:lnTo>
                      <a:pt x="1265" y="728"/>
                    </a:lnTo>
                    <a:lnTo>
                      <a:pt x="1262" y="668"/>
                    </a:lnTo>
                    <a:lnTo>
                      <a:pt x="1253" y="612"/>
                    </a:lnTo>
                    <a:lnTo>
                      <a:pt x="1237" y="558"/>
                    </a:lnTo>
                    <a:lnTo>
                      <a:pt x="1217" y="506"/>
                    </a:lnTo>
                    <a:lnTo>
                      <a:pt x="1191" y="456"/>
                    </a:lnTo>
                    <a:lnTo>
                      <a:pt x="1161" y="410"/>
                    </a:lnTo>
                    <a:lnTo>
                      <a:pt x="1126" y="367"/>
                    </a:lnTo>
                    <a:lnTo>
                      <a:pt x="1088" y="328"/>
                    </a:lnTo>
                    <a:lnTo>
                      <a:pt x="1045" y="294"/>
                    </a:lnTo>
                    <a:lnTo>
                      <a:pt x="999" y="264"/>
                    </a:lnTo>
                    <a:lnTo>
                      <a:pt x="950" y="238"/>
                    </a:lnTo>
                    <a:lnTo>
                      <a:pt x="897" y="218"/>
                    </a:lnTo>
                    <a:lnTo>
                      <a:pt x="843" y="202"/>
                    </a:lnTo>
                    <a:lnTo>
                      <a:pt x="786" y="193"/>
                    </a:lnTo>
                    <a:lnTo>
                      <a:pt x="727" y="190"/>
                    </a:lnTo>
                    <a:close/>
                    <a:moveTo>
                      <a:pt x="727" y="0"/>
                    </a:moveTo>
                    <a:lnTo>
                      <a:pt x="794" y="3"/>
                    </a:lnTo>
                    <a:lnTo>
                      <a:pt x="859" y="12"/>
                    </a:lnTo>
                    <a:lnTo>
                      <a:pt x="921" y="26"/>
                    </a:lnTo>
                    <a:lnTo>
                      <a:pt x="981" y="46"/>
                    </a:lnTo>
                    <a:lnTo>
                      <a:pt x="1039" y="70"/>
                    </a:lnTo>
                    <a:lnTo>
                      <a:pt x="1094" y="99"/>
                    </a:lnTo>
                    <a:lnTo>
                      <a:pt x="1147" y="133"/>
                    </a:lnTo>
                    <a:lnTo>
                      <a:pt x="1196" y="171"/>
                    </a:lnTo>
                    <a:lnTo>
                      <a:pt x="1242" y="213"/>
                    </a:lnTo>
                    <a:lnTo>
                      <a:pt x="1284" y="259"/>
                    </a:lnTo>
                    <a:lnTo>
                      <a:pt x="1321" y="308"/>
                    </a:lnTo>
                    <a:lnTo>
                      <a:pt x="1355" y="360"/>
                    </a:lnTo>
                    <a:lnTo>
                      <a:pt x="1385" y="416"/>
                    </a:lnTo>
                    <a:lnTo>
                      <a:pt x="1409" y="474"/>
                    </a:lnTo>
                    <a:lnTo>
                      <a:pt x="1429" y="534"/>
                    </a:lnTo>
                    <a:lnTo>
                      <a:pt x="1443" y="597"/>
                    </a:lnTo>
                    <a:lnTo>
                      <a:pt x="1451" y="661"/>
                    </a:lnTo>
                    <a:lnTo>
                      <a:pt x="1455" y="728"/>
                    </a:lnTo>
                    <a:lnTo>
                      <a:pt x="1451" y="793"/>
                    </a:lnTo>
                    <a:lnTo>
                      <a:pt x="1443" y="858"/>
                    </a:lnTo>
                    <a:lnTo>
                      <a:pt x="1429" y="920"/>
                    </a:lnTo>
                    <a:lnTo>
                      <a:pt x="1409" y="981"/>
                    </a:lnTo>
                    <a:lnTo>
                      <a:pt x="1385" y="1039"/>
                    </a:lnTo>
                    <a:lnTo>
                      <a:pt x="1355" y="1095"/>
                    </a:lnTo>
                    <a:lnTo>
                      <a:pt x="1321" y="1147"/>
                    </a:lnTo>
                    <a:lnTo>
                      <a:pt x="1284" y="1196"/>
                    </a:lnTo>
                    <a:lnTo>
                      <a:pt x="1242" y="1242"/>
                    </a:lnTo>
                    <a:lnTo>
                      <a:pt x="1196" y="1284"/>
                    </a:lnTo>
                    <a:lnTo>
                      <a:pt x="1147" y="1322"/>
                    </a:lnTo>
                    <a:lnTo>
                      <a:pt x="1094" y="1356"/>
                    </a:lnTo>
                    <a:lnTo>
                      <a:pt x="1039" y="1384"/>
                    </a:lnTo>
                    <a:lnTo>
                      <a:pt x="981" y="1409"/>
                    </a:lnTo>
                    <a:lnTo>
                      <a:pt x="921" y="1428"/>
                    </a:lnTo>
                    <a:lnTo>
                      <a:pt x="859" y="1443"/>
                    </a:lnTo>
                    <a:lnTo>
                      <a:pt x="794" y="1452"/>
                    </a:lnTo>
                    <a:lnTo>
                      <a:pt x="727" y="1455"/>
                    </a:lnTo>
                    <a:lnTo>
                      <a:pt x="662" y="1452"/>
                    </a:lnTo>
                    <a:lnTo>
                      <a:pt x="597" y="1443"/>
                    </a:lnTo>
                    <a:lnTo>
                      <a:pt x="535" y="1428"/>
                    </a:lnTo>
                    <a:lnTo>
                      <a:pt x="475" y="1409"/>
                    </a:lnTo>
                    <a:lnTo>
                      <a:pt x="416" y="1384"/>
                    </a:lnTo>
                    <a:lnTo>
                      <a:pt x="361" y="1356"/>
                    </a:lnTo>
                    <a:lnTo>
                      <a:pt x="309" y="1322"/>
                    </a:lnTo>
                    <a:lnTo>
                      <a:pt x="260" y="1284"/>
                    </a:lnTo>
                    <a:lnTo>
                      <a:pt x="213" y="1242"/>
                    </a:lnTo>
                    <a:lnTo>
                      <a:pt x="171" y="1196"/>
                    </a:lnTo>
                    <a:lnTo>
                      <a:pt x="134" y="1147"/>
                    </a:lnTo>
                    <a:lnTo>
                      <a:pt x="100" y="1095"/>
                    </a:lnTo>
                    <a:lnTo>
                      <a:pt x="70" y="1039"/>
                    </a:lnTo>
                    <a:lnTo>
                      <a:pt x="46" y="981"/>
                    </a:lnTo>
                    <a:lnTo>
                      <a:pt x="26" y="920"/>
                    </a:lnTo>
                    <a:lnTo>
                      <a:pt x="12" y="858"/>
                    </a:lnTo>
                    <a:lnTo>
                      <a:pt x="4" y="793"/>
                    </a:lnTo>
                    <a:lnTo>
                      <a:pt x="0" y="728"/>
                    </a:lnTo>
                    <a:lnTo>
                      <a:pt x="4" y="661"/>
                    </a:lnTo>
                    <a:lnTo>
                      <a:pt x="12" y="597"/>
                    </a:lnTo>
                    <a:lnTo>
                      <a:pt x="26" y="534"/>
                    </a:lnTo>
                    <a:lnTo>
                      <a:pt x="46" y="474"/>
                    </a:lnTo>
                    <a:lnTo>
                      <a:pt x="70" y="416"/>
                    </a:lnTo>
                    <a:lnTo>
                      <a:pt x="100" y="360"/>
                    </a:lnTo>
                    <a:lnTo>
                      <a:pt x="134" y="308"/>
                    </a:lnTo>
                    <a:lnTo>
                      <a:pt x="171" y="259"/>
                    </a:lnTo>
                    <a:lnTo>
                      <a:pt x="213" y="213"/>
                    </a:lnTo>
                    <a:lnTo>
                      <a:pt x="260" y="171"/>
                    </a:lnTo>
                    <a:lnTo>
                      <a:pt x="309" y="133"/>
                    </a:lnTo>
                    <a:lnTo>
                      <a:pt x="361" y="99"/>
                    </a:lnTo>
                    <a:lnTo>
                      <a:pt x="416" y="70"/>
                    </a:lnTo>
                    <a:lnTo>
                      <a:pt x="475" y="46"/>
                    </a:lnTo>
                    <a:lnTo>
                      <a:pt x="535" y="26"/>
                    </a:lnTo>
                    <a:lnTo>
                      <a:pt x="597" y="12"/>
                    </a:lnTo>
                    <a:lnTo>
                      <a:pt x="662" y="3"/>
                    </a:lnTo>
                    <a:lnTo>
                      <a:pt x="727" y="0"/>
                    </a:lnTo>
                    <a:close/>
                  </a:path>
                </a:pathLst>
              </a:custGeom>
              <a:grpFill/>
              <a:ln w="0">
                <a:noFill/>
                <a:prstDash val="solid"/>
                <a:round/>
              </a:ln>
            </p:spPr>
            <p:txBody>
              <a:bodyPr vert="horz" wrap="square" lIns="91440" tIns="45720" rIns="91440" bIns="45720" numCol="1" anchor="t" anchorCtr="0" compatLnSpc="1"/>
              <a:lstStyle/>
              <a:p>
                <a:endParaRPr lang="en-US" sz="2000">
                  <a:latin typeface="思源黑体" panose="020B0500000000000000" pitchFamily="34" charset="-122"/>
                  <a:ea typeface="思源黑体" panose="020B0500000000000000" pitchFamily="34" charset="-122"/>
                  <a:sym typeface="思源黑体" panose="020B0500000000000000" pitchFamily="34" charset="-122"/>
                </a:endParaRPr>
              </a:p>
            </p:txBody>
          </p:sp>
        </p:grpSp>
        <p:sp>
          <p:nvSpPr>
            <p:cNvPr id="23" name="Freeform 19"/>
            <p:cNvSpPr>
              <a:spLocks noEditPoints="1"/>
            </p:cNvSpPr>
            <p:nvPr/>
          </p:nvSpPr>
          <p:spPr bwMode="auto">
            <a:xfrm>
              <a:off x="5735226" y="4816173"/>
              <a:ext cx="578870" cy="615274"/>
            </a:xfrm>
            <a:custGeom>
              <a:avLst/>
              <a:gdLst>
                <a:gd name="T0" fmla="*/ 2343 w 3184"/>
                <a:gd name="T1" fmla="*/ 2439 h 3385"/>
                <a:gd name="T2" fmla="*/ 2177 w 3184"/>
                <a:gd name="T3" fmla="*/ 2677 h 3385"/>
                <a:gd name="T4" fmla="*/ 2213 w 3184"/>
                <a:gd name="T5" fmla="*/ 2975 h 3385"/>
                <a:gd name="T6" fmla="*/ 2429 w 3184"/>
                <a:gd name="T7" fmla="*/ 3166 h 3385"/>
                <a:gd name="T8" fmla="*/ 2729 w 3184"/>
                <a:gd name="T9" fmla="*/ 3166 h 3385"/>
                <a:gd name="T10" fmla="*/ 2945 w 3184"/>
                <a:gd name="T11" fmla="*/ 2975 h 3385"/>
                <a:gd name="T12" fmla="*/ 2981 w 3184"/>
                <a:gd name="T13" fmla="*/ 2677 h 3385"/>
                <a:gd name="T14" fmla="*/ 2816 w 3184"/>
                <a:gd name="T15" fmla="*/ 2439 h 3385"/>
                <a:gd name="T16" fmla="*/ 604 w 3184"/>
                <a:gd name="T17" fmla="*/ 1277 h 3385"/>
                <a:gd name="T18" fmla="*/ 329 w 3184"/>
                <a:gd name="T19" fmla="*/ 1382 h 3385"/>
                <a:gd name="T20" fmla="*/ 193 w 3184"/>
                <a:gd name="T21" fmla="*/ 1640 h 3385"/>
                <a:gd name="T22" fmla="*/ 264 w 3184"/>
                <a:gd name="T23" fmla="*/ 1929 h 3385"/>
                <a:gd name="T24" fmla="*/ 503 w 3184"/>
                <a:gd name="T25" fmla="*/ 2095 h 3385"/>
                <a:gd name="T26" fmla="*/ 799 w 3184"/>
                <a:gd name="T27" fmla="*/ 2059 h 3385"/>
                <a:gd name="T28" fmla="*/ 991 w 3184"/>
                <a:gd name="T29" fmla="*/ 1842 h 3385"/>
                <a:gd name="T30" fmla="*/ 991 w 3184"/>
                <a:gd name="T31" fmla="*/ 1543 h 3385"/>
                <a:gd name="T32" fmla="*/ 799 w 3184"/>
                <a:gd name="T33" fmla="*/ 1325 h 3385"/>
                <a:gd name="T34" fmla="*/ 2528 w 3184"/>
                <a:gd name="T35" fmla="*/ 194 h 3385"/>
                <a:gd name="T36" fmla="*/ 2270 w 3184"/>
                <a:gd name="T37" fmla="*/ 331 h 3385"/>
                <a:gd name="T38" fmla="*/ 2165 w 3184"/>
                <a:gd name="T39" fmla="*/ 606 h 3385"/>
                <a:gd name="T40" fmla="*/ 2270 w 3184"/>
                <a:gd name="T41" fmla="*/ 882 h 3385"/>
                <a:gd name="T42" fmla="*/ 2528 w 3184"/>
                <a:gd name="T43" fmla="*/ 1018 h 3385"/>
                <a:gd name="T44" fmla="*/ 2816 w 3184"/>
                <a:gd name="T45" fmla="*/ 947 h 3385"/>
                <a:gd name="T46" fmla="*/ 2981 w 3184"/>
                <a:gd name="T47" fmla="*/ 708 h 3385"/>
                <a:gd name="T48" fmla="*/ 2945 w 3184"/>
                <a:gd name="T49" fmla="*/ 411 h 3385"/>
                <a:gd name="T50" fmla="*/ 2729 w 3184"/>
                <a:gd name="T51" fmla="*/ 219 h 3385"/>
                <a:gd name="T52" fmla="*/ 2701 w 3184"/>
                <a:gd name="T53" fmla="*/ 13 h 3385"/>
                <a:gd name="T54" fmla="*/ 3006 w 3184"/>
                <a:gd name="T55" fmla="*/ 177 h 3385"/>
                <a:gd name="T56" fmla="*/ 3170 w 3184"/>
                <a:gd name="T57" fmla="*/ 483 h 3385"/>
                <a:gd name="T58" fmla="*/ 3134 w 3184"/>
                <a:gd name="T59" fmla="*/ 841 h 3385"/>
                <a:gd name="T60" fmla="*/ 2915 w 3184"/>
                <a:gd name="T61" fmla="*/ 1107 h 3385"/>
                <a:gd name="T62" fmla="*/ 2578 w 3184"/>
                <a:gd name="T63" fmla="*/ 1211 h 3385"/>
                <a:gd name="T64" fmla="*/ 2260 w 3184"/>
                <a:gd name="T65" fmla="*/ 1119 h 3385"/>
                <a:gd name="T66" fmla="*/ 1187 w 3184"/>
                <a:gd name="T67" fmla="*/ 1539 h 3385"/>
                <a:gd name="T68" fmla="*/ 1187 w 3184"/>
                <a:gd name="T69" fmla="*/ 1843 h 3385"/>
                <a:gd name="T70" fmla="*/ 2262 w 3184"/>
                <a:gd name="T71" fmla="*/ 2266 h 3385"/>
                <a:gd name="T72" fmla="*/ 2579 w 3184"/>
                <a:gd name="T73" fmla="*/ 2175 h 3385"/>
                <a:gd name="T74" fmla="*/ 2918 w 3184"/>
                <a:gd name="T75" fmla="*/ 2278 h 3385"/>
                <a:gd name="T76" fmla="*/ 3137 w 3184"/>
                <a:gd name="T77" fmla="*/ 2545 h 3385"/>
                <a:gd name="T78" fmla="*/ 3171 w 3184"/>
                <a:gd name="T79" fmla="*/ 2902 h 3385"/>
                <a:gd name="T80" fmla="*/ 3007 w 3184"/>
                <a:gd name="T81" fmla="*/ 3208 h 3385"/>
                <a:gd name="T82" fmla="*/ 2702 w 3184"/>
                <a:gd name="T83" fmla="*/ 3373 h 3385"/>
                <a:gd name="T84" fmla="*/ 2345 w 3184"/>
                <a:gd name="T85" fmla="*/ 3337 h 3385"/>
                <a:gd name="T86" fmla="*/ 2080 w 3184"/>
                <a:gd name="T87" fmla="*/ 3118 h 3385"/>
                <a:gd name="T88" fmla="*/ 1976 w 3184"/>
                <a:gd name="T89" fmla="*/ 2780 h 3385"/>
                <a:gd name="T90" fmla="*/ 1050 w 3184"/>
                <a:gd name="T91" fmla="*/ 2101 h 3385"/>
                <a:gd name="T92" fmla="*/ 773 w 3184"/>
                <a:gd name="T93" fmla="*/ 2273 h 3385"/>
                <a:gd name="T94" fmla="*/ 426 w 3184"/>
                <a:gd name="T95" fmla="*/ 2270 h 3385"/>
                <a:gd name="T96" fmla="*/ 139 w 3184"/>
                <a:gd name="T97" fmla="*/ 2077 h 3385"/>
                <a:gd name="T98" fmla="*/ 3 w 3184"/>
                <a:gd name="T99" fmla="*/ 1754 h 3385"/>
                <a:gd name="T100" fmla="*/ 73 w 3184"/>
                <a:gd name="T101" fmla="*/ 1403 h 3385"/>
                <a:gd name="T102" fmla="*/ 317 w 3184"/>
                <a:gd name="T103" fmla="*/ 1160 h 3385"/>
                <a:gd name="T104" fmla="*/ 662 w 3184"/>
                <a:gd name="T105" fmla="*/ 1089 h 3385"/>
                <a:gd name="T106" fmla="*/ 967 w 3184"/>
                <a:gd name="T107" fmla="*/ 1210 h 3385"/>
                <a:gd name="T108" fmla="*/ 1984 w 3184"/>
                <a:gd name="T109" fmla="*/ 709 h 3385"/>
                <a:gd name="T110" fmla="*/ 2022 w 3184"/>
                <a:gd name="T111" fmla="*/ 370 h 3385"/>
                <a:gd name="T112" fmla="*/ 2241 w 3184"/>
                <a:gd name="T113" fmla="*/ 104 h 3385"/>
                <a:gd name="T114" fmla="*/ 2578 w 3184"/>
                <a:gd name="T115" fmla="*/ 0 h 33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3184" h="3385">
                  <a:moveTo>
                    <a:pt x="2579" y="2364"/>
                  </a:moveTo>
                  <a:lnTo>
                    <a:pt x="2528" y="2367"/>
                  </a:lnTo>
                  <a:lnTo>
                    <a:pt x="2478" y="2377"/>
                  </a:lnTo>
                  <a:lnTo>
                    <a:pt x="2429" y="2392"/>
                  </a:lnTo>
                  <a:lnTo>
                    <a:pt x="2385" y="2413"/>
                  </a:lnTo>
                  <a:lnTo>
                    <a:pt x="2343" y="2439"/>
                  </a:lnTo>
                  <a:lnTo>
                    <a:pt x="2304" y="2469"/>
                  </a:lnTo>
                  <a:lnTo>
                    <a:pt x="2270" y="2504"/>
                  </a:lnTo>
                  <a:lnTo>
                    <a:pt x="2239" y="2542"/>
                  </a:lnTo>
                  <a:lnTo>
                    <a:pt x="2213" y="2584"/>
                  </a:lnTo>
                  <a:lnTo>
                    <a:pt x="2193" y="2630"/>
                  </a:lnTo>
                  <a:lnTo>
                    <a:pt x="2177" y="2677"/>
                  </a:lnTo>
                  <a:lnTo>
                    <a:pt x="2168" y="2727"/>
                  </a:lnTo>
                  <a:lnTo>
                    <a:pt x="2165" y="2779"/>
                  </a:lnTo>
                  <a:lnTo>
                    <a:pt x="2168" y="2831"/>
                  </a:lnTo>
                  <a:lnTo>
                    <a:pt x="2177" y="2882"/>
                  </a:lnTo>
                  <a:lnTo>
                    <a:pt x="2193" y="2929"/>
                  </a:lnTo>
                  <a:lnTo>
                    <a:pt x="2213" y="2975"/>
                  </a:lnTo>
                  <a:lnTo>
                    <a:pt x="2239" y="3017"/>
                  </a:lnTo>
                  <a:lnTo>
                    <a:pt x="2270" y="3055"/>
                  </a:lnTo>
                  <a:lnTo>
                    <a:pt x="2304" y="3090"/>
                  </a:lnTo>
                  <a:lnTo>
                    <a:pt x="2343" y="3120"/>
                  </a:lnTo>
                  <a:lnTo>
                    <a:pt x="2385" y="3146"/>
                  </a:lnTo>
                  <a:lnTo>
                    <a:pt x="2429" y="3166"/>
                  </a:lnTo>
                  <a:lnTo>
                    <a:pt x="2478" y="3182"/>
                  </a:lnTo>
                  <a:lnTo>
                    <a:pt x="2528" y="3191"/>
                  </a:lnTo>
                  <a:lnTo>
                    <a:pt x="2579" y="3195"/>
                  </a:lnTo>
                  <a:lnTo>
                    <a:pt x="2632" y="3191"/>
                  </a:lnTo>
                  <a:lnTo>
                    <a:pt x="2681" y="3182"/>
                  </a:lnTo>
                  <a:lnTo>
                    <a:pt x="2729" y="3166"/>
                  </a:lnTo>
                  <a:lnTo>
                    <a:pt x="2774" y="3146"/>
                  </a:lnTo>
                  <a:lnTo>
                    <a:pt x="2816" y="3120"/>
                  </a:lnTo>
                  <a:lnTo>
                    <a:pt x="2855" y="3090"/>
                  </a:lnTo>
                  <a:lnTo>
                    <a:pt x="2889" y="3055"/>
                  </a:lnTo>
                  <a:lnTo>
                    <a:pt x="2920" y="3017"/>
                  </a:lnTo>
                  <a:lnTo>
                    <a:pt x="2945" y="2975"/>
                  </a:lnTo>
                  <a:lnTo>
                    <a:pt x="2966" y="2929"/>
                  </a:lnTo>
                  <a:lnTo>
                    <a:pt x="2981" y="2882"/>
                  </a:lnTo>
                  <a:lnTo>
                    <a:pt x="2991" y="2831"/>
                  </a:lnTo>
                  <a:lnTo>
                    <a:pt x="2994" y="2779"/>
                  </a:lnTo>
                  <a:lnTo>
                    <a:pt x="2991" y="2727"/>
                  </a:lnTo>
                  <a:lnTo>
                    <a:pt x="2981" y="2677"/>
                  </a:lnTo>
                  <a:lnTo>
                    <a:pt x="2966" y="2630"/>
                  </a:lnTo>
                  <a:lnTo>
                    <a:pt x="2945" y="2584"/>
                  </a:lnTo>
                  <a:lnTo>
                    <a:pt x="2920" y="2542"/>
                  </a:lnTo>
                  <a:lnTo>
                    <a:pt x="2889" y="2504"/>
                  </a:lnTo>
                  <a:lnTo>
                    <a:pt x="2855" y="2469"/>
                  </a:lnTo>
                  <a:lnTo>
                    <a:pt x="2816" y="2439"/>
                  </a:lnTo>
                  <a:lnTo>
                    <a:pt x="2774" y="2413"/>
                  </a:lnTo>
                  <a:lnTo>
                    <a:pt x="2729" y="2392"/>
                  </a:lnTo>
                  <a:lnTo>
                    <a:pt x="2681" y="2377"/>
                  </a:lnTo>
                  <a:lnTo>
                    <a:pt x="2632" y="2367"/>
                  </a:lnTo>
                  <a:lnTo>
                    <a:pt x="2579" y="2364"/>
                  </a:lnTo>
                  <a:close/>
                  <a:moveTo>
                    <a:pt x="604" y="1277"/>
                  </a:moveTo>
                  <a:lnTo>
                    <a:pt x="553" y="1280"/>
                  </a:lnTo>
                  <a:lnTo>
                    <a:pt x="503" y="1289"/>
                  </a:lnTo>
                  <a:lnTo>
                    <a:pt x="454" y="1305"/>
                  </a:lnTo>
                  <a:lnTo>
                    <a:pt x="410" y="1325"/>
                  </a:lnTo>
                  <a:lnTo>
                    <a:pt x="368" y="1351"/>
                  </a:lnTo>
                  <a:lnTo>
                    <a:pt x="329" y="1382"/>
                  </a:lnTo>
                  <a:lnTo>
                    <a:pt x="295" y="1416"/>
                  </a:lnTo>
                  <a:lnTo>
                    <a:pt x="264" y="1455"/>
                  </a:lnTo>
                  <a:lnTo>
                    <a:pt x="238" y="1497"/>
                  </a:lnTo>
                  <a:lnTo>
                    <a:pt x="218" y="1543"/>
                  </a:lnTo>
                  <a:lnTo>
                    <a:pt x="202" y="1590"/>
                  </a:lnTo>
                  <a:lnTo>
                    <a:pt x="193" y="1640"/>
                  </a:lnTo>
                  <a:lnTo>
                    <a:pt x="190" y="1692"/>
                  </a:lnTo>
                  <a:lnTo>
                    <a:pt x="193" y="1744"/>
                  </a:lnTo>
                  <a:lnTo>
                    <a:pt x="202" y="1794"/>
                  </a:lnTo>
                  <a:lnTo>
                    <a:pt x="218" y="1842"/>
                  </a:lnTo>
                  <a:lnTo>
                    <a:pt x="238" y="1888"/>
                  </a:lnTo>
                  <a:lnTo>
                    <a:pt x="264" y="1929"/>
                  </a:lnTo>
                  <a:lnTo>
                    <a:pt x="295" y="1968"/>
                  </a:lnTo>
                  <a:lnTo>
                    <a:pt x="329" y="2002"/>
                  </a:lnTo>
                  <a:lnTo>
                    <a:pt x="368" y="2033"/>
                  </a:lnTo>
                  <a:lnTo>
                    <a:pt x="410" y="2059"/>
                  </a:lnTo>
                  <a:lnTo>
                    <a:pt x="454" y="2079"/>
                  </a:lnTo>
                  <a:lnTo>
                    <a:pt x="503" y="2095"/>
                  </a:lnTo>
                  <a:lnTo>
                    <a:pt x="553" y="2104"/>
                  </a:lnTo>
                  <a:lnTo>
                    <a:pt x="604" y="2107"/>
                  </a:lnTo>
                  <a:lnTo>
                    <a:pt x="656" y="2104"/>
                  </a:lnTo>
                  <a:lnTo>
                    <a:pt x="706" y="2095"/>
                  </a:lnTo>
                  <a:lnTo>
                    <a:pt x="754" y="2079"/>
                  </a:lnTo>
                  <a:lnTo>
                    <a:pt x="799" y="2059"/>
                  </a:lnTo>
                  <a:lnTo>
                    <a:pt x="841" y="2033"/>
                  </a:lnTo>
                  <a:lnTo>
                    <a:pt x="879" y="2002"/>
                  </a:lnTo>
                  <a:lnTo>
                    <a:pt x="914" y="1968"/>
                  </a:lnTo>
                  <a:lnTo>
                    <a:pt x="945" y="1929"/>
                  </a:lnTo>
                  <a:lnTo>
                    <a:pt x="970" y="1888"/>
                  </a:lnTo>
                  <a:lnTo>
                    <a:pt x="991" y="1842"/>
                  </a:lnTo>
                  <a:lnTo>
                    <a:pt x="1006" y="1794"/>
                  </a:lnTo>
                  <a:lnTo>
                    <a:pt x="1016" y="1744"/>
                  </a:lnTo>
                  <a:lnTo>
                    <a:pt x="1019" y="1692"/>
                  </a:lnTo>
                  <a:lnTo>
                    <a:pt x="1016" y="1640"/>
                  </a:lnTo>
                  <a:lnTo>
                    <a:pt x="1006" y="1590"/>
                  </a:lnTo>
                  <a:lnTo>
                    <a:pt x="991" y="1543"/>
                  </a:lnTo>
                  <a:lnTo>
                    <a:pt x="970" y="1497"/>
                  </a:lnTo>
                  <a:lnTo>
                    <a:pt x="945" y="1455"/>
                  </a:lnTo>
                  <a:lnTo>
                    <a:pt x="914" y="1416"/>
                  </a:lnTo>
                  <a:lnTo>
                    <a:pt x="880" y="1382"/>
                  </a:lnTo>
                  <a:lnTo>
                    <a:pt x="841" y="1351"/>
                  </a:lnTo>
                  <a:lnTo>
                    <a:pt x="799" y="1325"/>
                  </a:lnTo>
                  <a:lnTo>
                    <a:pt x="755" y="1305"/>
                  </a:lnTo>
                  <a:lnTo>
                    <a:pt x="706" y="1289"/>
                  </a:lnTo>
                  <a:lnTo>
                    <a:pt x="657" y="1280"/>
                  </a:lnTo>
                  <a:lnTo>
                    <a:pt x="604" y="1277"/>
                  </a:lnTo>
                  <a:close/>
                  <a:moveTo>
                    <a:pt x="2579" y="191"/>
                  </a:moveTo>
                  <a:lnTo>
                    <a:pt x="2528" y="194"/>
                  </a:lnTo>
                  <a:lnTo>
                    <a:pt x="2478" y="203"/>
                  </a:lnTo>
                  <a:lnTo>
                    <a:pt x="2430" y="219"/>
                  </a:lnTo>
                  <a:lnTo>
                    <a:pt x="2385" y="239"/>
                  </a:lnTo>
                  <a:lnTo>
                    <a:pt x="2343" y="265"/>
                  </a:lnTo>
                  <a:lnTo>
                    <a:pt x="2305" y="296"/>
                  </a:lnTo>
                  <a:lnTo>
                    <a:pt x="2270" y="331"/>
                  </a:lnTo>
                  <a:lnTo>
                    <a:pt x="2239" y="369"/>
                  </a:lnTo>
                  <a:lnTo>
                    <a:pt x="2213" y="411"/>
                  </a:lnTo>
                  <a:lnTo>
                    <a:pt x="2193" y="457"/>
                  </a:lnTo>
                  <a:lnTo>
                    <a:pt x="2177" y="504"/>
                  </a:lnTo>
                  <a:lnTo>
                    <a:pt x="2168" y="554"/>
                  </a:lnTo>
                  <a:lnTo>
                    <a:pt x="2165" y="606"/>
                  </a:lnTo>
                  <a:lnTo>
                    <a:pt x="2168" y="659"/>
                  </a:lnTo>
                  <a:lnTo>
                    <a:pt x="2177" y="708"/>
                  </a:lnTo>
                  <a:lnTo>
                    <a:pt x="2193" y="756"/>
                  </a:lnTo>
                  <a:lnTo>
                    <a:pt x="2213" y="802"/>
                  </a:lnTo>
                  <a:lnTo>
                    <a:pt x="2239" y="843"/>
                  </a:lnTo>
                  <a:lnTo>
                    <a:pt x="2270" y="882"/>
                  </a:lnTo>
                  <a:lnTo>
                    <a:pt x="2304" y="916"/>
                  </a:lnTo>
                  <a:lnTo>
                    <a:pt x="2343" y="947"/>
                  </a:lnTo>
                  <a:lnTo>
                    <a:pt x="2385" y="973"/>
                  </a:lnTo>
                  <a:lnTo>
                    <a:pt x="2429" y="993"/>
                  </a:lnTo>
                  <a:lnTo>
                    <a:pt x="2478" y="1009"/>
                  </a:lnTo>
                  <a:lnTo>
                    <a:pt x="2528" y="1018"/>
                  </a:lnTo>
                  <a:lnTo>
                    <a:pt x="2579" y="1021"/>
                  </a:lnTo>
                  <a:lnTo>
                    <a:pt x="2632" y="1018"/>
                  </a:lnTo>
                  <a:lnTo>
                    <a:pt x="2681" y="1009"/>
                  </a:lnTo>
                  <a:lnTo>
                    <a:pt x="2729" y="993"/>
                  </a:lnTo>
                  <a:lnTo>
                    <a:pt x="2774" y="973"/>
                  </a:lnTo>
                  <a:lnTo>
                    <a:pt x="2816" y="947"/>
                  </a:lnTo>
                  <a:lnTo>
                    <a:pt x="2855" y="916"/>
                  </a:lnTo>
                  <a:lnTo>
                    <a:pt x="2889" y="882"/>
                  </a:lnTo>
                  <a:lnTo>
                    <a:pt x="2920" y="843"/>
                  </a:lnTo>
                  <a:lnTo>
                    <a:pt x="2945" y="802"/>
                  </a:lnTo>
                  <a:lnTo>
                    <a:pt x="2966" y="756"/>
                  </a:lnTo>
                  <a:lnTo>
                    <a:pt x="2981" y="708"/>
                  </a:lnTo>
                  <a:lnTo>
                    <a:pt x="2991" y="659"/>
                  </a:lnTo>
                  <a:lnTo>
                    <a:pt x="2994" y="606"/>
                  </a:lnTo>
                  <a:lnTo>
                    <a:pt x="2991" y="554"/>
                  </a:lnTo>
                  <a:lnTo>
                    <a:pt x="2981" y="504"/>
                  </a:lnTo>
                  <a:lnTo>
                    <a:pt x="2966" y="457"/>
                  </a:lnTo>
                  <a:lnTo>
                    <a:pt x="2945" y="411"/>
                  </a:lnTo>
                  <a:lnTo>
                    <a:pt x="2920" y="369"/>
                  </a:lnTo>
                  <a:lnTo>
                    <a:pt x="2889" y="331"/>
                  </a:lnTo>
                  <a:lnTo>
                    <a:pt x="2855" y="296"/>
                  </a:lnTo>
                  <a:lnTo>
                    <a:pt x="2816" y="265"/>
                  </a:lnTo>
                  <a:lnTo>
                    <a:pt x="2774" y="239"/>
                  </a:lnTo>
                  <a:lnTo>
                    <a:pt x="2729" y="219"/>
                  </a:lnTo>
                  <a:lnTo>
                    <a:pt x="2681" y="203"/>
                  </a:lnTo>
                  <a:lnTo>
                    <a:pt x="2632" y="194"/>
                  </a:lnTo>
                  <a:lnTo>
                    <a:pt x="2579" y="191"/>
                  </a:lnTo>
                  <a:close/>
                  <a:moveTo>
                    <a:pt x="2578" y="0"/>
                  </a:moveTo>
                  <a:lnTo>
                    <a:pt x="2640" y="3"/>
                  </a:lnTo>
                  <a:lnTo>
                    <a:pt x="2701" y="13"/>
                  </a:lnTo>
                  <a:lnTo>
                    <a:pt x="2758" y="28"/>
                  </a:lnTo>
                  <a:lnTo>
                    <a:pt x="2814" y="48"/>
                  </a:lnTo>
                  <a:lnTo>
                    <a:pt x="2866" y="73"/>
                  </a:lnTo>
                  <a:lnTo>
                    <a:pt x="2917" y="104"/>
                  </a:lnTo>
                  <a:lnTo>
                    <a:pt x="2963" y="138"/>
                  </a:lnTo>
                  <a:lnTo>
                    <a:pt x="3006" y="177"/>
                  </a:lnTo>
                  <a:lnTo>
                    <a:pt x="3045" y="221"/>
                  </a:lnTo>
                  <a:lnTo>
                    <a:pt x="3079" y="267"/>
                  </a:lnTo>
                  <a:lnTo>
                    <a:pt x="3110" y="318"/>
                  </a:lnTo>
                  <a:lnTo>
                    <a:pt x="3135" y="370"/>
                  </a:lnTo>
                  <a:lnTo>
                    <a:pt x="3155" y="426"/>
                  </a:lnTo>
                  <a:lnTo>
                    <a:pt x="3170" y="483"/>
                  </a:lnTo>
                  <a:lnTo>
                    <a:pt x="3180" y="543"/>
                  </a:lnTo>
                  <a:lnTo>
                    <a:pt x="3183" y="605"/>
                  </a:lnTo>
                  <a:lnTo>
                    <a:pt x="3180" y="667"/>
                  </a:lnTo>
                  <a:lnTo>
                    <a:pt x="3170" y="728"/>
                  </a:lnTo>
                  <a:lnTo>
                    <a:pt x="3155" y="785"/>
                  </a:lnTo>
                  <a:lnTo>
                    <a:pt x="3134" y="841"/>
                  </a:lnTo>
                  <a:lnTo>
                    <a:pt x="3110" y="893"/>
                  </a:lnTo>
                  <a:lnTo>
                    <a:pt x="3079" y="944"/>
                  </a:lnTo>
                  <a:lnTo>
                    <a:pt x="3044" y="990"/>
                  </a:lnTo>
                  <a:lnTo>
                    <a:pt x="3005" y="1034"/>
                  </a:lnTo>
                  <a:lnTo>
                    <a:pt x="2963" y="1073"/>
                  </a:lnTo>
                  <a:lnTo>
                    <a:pt x="2915" y="1107"/>
                  </a:lnTo>
                  <a:lnTo>
                    <a:pt x="2866" y="1138"/>
                  </a:lnTo>
                  <a:lnTo>
                    <a:pt x="2814" y="1163"/>
                  </a:lnTo>
                  <a:lnTo>
                    <a:pt x="2758" y="1183"/>
                  </a:lnTo>
                  <a:lnTo>
                    <a:pt x="2700" y="1198"/>
                  </a:lnTo>
                  <a:lnTo>
                    <a:pt x="2640" y="1208"/>
                  </a:lnTo>
                  <a:lnTo>
                    <a:pt x="2578" y="1211"/>
                  </a:lnTo>
                  <a:lnTo>
                    <a:pt x="2521" y="1208"/>
                  </a:lnTo>
                  <a:lnTo>
                    <a:pt x="2464" y="1199"/>
                  </a:lnTo>
                  <a:lnTo>
                    <a:pt x="2410" y="1186"/>
                  </a:lnTo>
                  <a:lnTo>
                    <a:pt x="2357" y="1169"/>
                  </a:lnTo>
                  <a:lnTo>
                    <a:pt x="2307" y="1146"/>
                  </a:lnTo>
                  <a:lnTo>
                    <a:pt x="2260" y="1119"/>
                  </a:lnTo>
                  <a:lnTo>
                    <a:pt x="2215" y="1088"/>
                  </a:lnTo>
                  <a:lnTo>
                    <a:pt x="2173" y="1053"/>
                  </a:lnTo>
                  <a:lnTo>
                    <a:pt x="2134" y="1015"/>
                  </a:lnTo>
                  <a:lnTo>
                    <a:pt x="2099" y="973"/>
                  </a:lnTo>
                  <a:lnTo>
                    <a:pt x="1173" y="1492"/>
                  </a:lnTo>
                  <a:lnTo>
                    <a:pt x="1187" y="1539"/>
                  </a:lnTo>
                  <a:lnTo>
                    <a:pt x="1199" y="1589"/>
                  </a:lnTo>
                  <a:lnTo>
                    <a:pt x="1205" y="1640"/>
                  </a:lnTo>
                  <a:lnTo>
                    <a:pt x="1207" y="1692"/>
                  </a:lnTo>
                  <a:lnTo>
                    <a:pt x="1205" y="1743"/>
                  </a:lnTo>
                  <a:lnTo>
                    <a:pt x="1199" y="1795"/>
                  </a:lnTo>
                  <a:lnTo>
                    <a:pt x="1187" y="1843"/>
                  </a:lnTo>
                  <a:lnTo>
                    <a:pt x="1173" y="1892"/>
                  </a:lnTo>
                  <a:lnTo>
                    <a:pt x="2101" y="2411"/>
                  </a:lnTo>
                  <a:lnTo>
                    <a:pt x="2136" y="2370"/>
                  </a:lnTo>
                  <a:lnTo>
                    <a:pt x="2174" y="2332"/>
                  </a:lnTo>
                  <a:lnTo>
                    <a:pt x="2216" y="2297"/>
                  </a:lnTo>
                  <a:lnTo>
                    <a:pt x="2262" y="2266"/>
                  </a:lnTo>
                  <a:lnTo>
                    <a:pt x="2309" y="2239"/>
                  </a:lnTo>
                  <a:lnTo>
                    <a:pt x="2359" y="2216"/>
                  </a:lnTo>
                  <a:lnTo>
                    <a:pt x="2412" y="2199"/>
                  </a:lnTo>
                  <a:lnTo>
                    <a:pt x="2465" y="2185"/>
                  </a:lnTo>
                  <a:lnTo>
                    <a:pt x="2522" y="2177"/>
                  </a:lnTo>
                  <a:lnTo>
                    <a:pt x="2579" y="2175"/>
                  </a:lnTo>
                  <a:lnTo>
                    <a:pt x="2641" y="2178"/>
                  </a:lnTo>
                  <a:lnTo>
                    <a:pt x="2701" y="2188"/>
                  </a:lnTo>
                  <a:lnTo>
                    <a:pt x="2759" y="2202"/>
                  </a:lnTo>
                  <a:lnTo>
                    <a:pt x="2815" y="2223"/>
                  </a:lnTo>
                  <a:lnTo>
                    <a:pt x="2867" y="2248"/>
                  </a:lnTo>
                  <a:lnTo>
                    <a:pt x="2918" y="2278"/>
                  </a:lnTo>
                  <a:lnTo>
                    <a:pt x="2964" y="2313"/>
                  </a:lnTo>
                  <a:lnTo>
                    <a:pt x="3007" y="2352"/>
                  </a:lnTo>
                  <a:lnTo>
                    <a:pt x="3046" y="2396"/>
                  </a:lnTo>
                  <a:lnTo>
                    <a:pt x="3080" y="2442"/>
                  </a:lnTo>
                  <a:lnTo>
                    <a:pt x="3111" y="2491"/>
                  </a:lnTo>
                  <a:lnTo>
                    <a:pt x="3137" y="2545"/>
                  </a:lnTo>
                  <a:lnTo>
                    <a:pt x="3157" y="2601"/>
                  </a:lnTo>
                  <a:lnTo>
                    <a:pt x="3171" y="2658"/>
                  </a:lnTo>
                  <a:lnTo>
                    <a:pt x="3181" y="2718"/>
                  </a:lnTo>
                  <a:lnTo>
                    <a:pt x="3184" y="2780"/>
                  </a:lnTo>
                  <a:lnTo>
                    <a:pt x="3181" y="2842"/>
                  </a:lnTo>
                  <a:lnTo>
                    <a:pt x="3171" y="2902"/>
                  </a:lnTo>
                  <a:lnTo>
                    <a:pt x="3157" y="2960"/>
                  </a:lnTo>
                  <a:lnTo>
                    <a:pt x="3137" y="3016"/>
                  </a:lnTo>
                  <a:lnTo>
                    <a:pt x="3111" y="3068"/>
                  </a:lnTo>
                  <a:lnTo>
                    <a:pt x="3081" y="3118"/>
                  </a:lnTo>
                  <a:lnTo>
                    <a:pt x="3046" y="3165"/>
                  </a:lnTo>
                  <a:lnTo>
                    <a:pt x="3007" y="3208"/>
                  </a:lnTo>
                  <a:lnTo>
                    <a:pt x="2964" y="3247"/>
                  </a:lnTo>
                  <a:lnTo>
                    <a:pt x="2918" y="3282"/>
                  </a:lnTo>
                  <a:lnTo>
                    <a:pt x="2868" y="3313"/>
                  </a:lnTo>
                  <a:lnTo>
                    <a:pt x="2815" y="3337"/>
                  </a:lnTo>
                  <a:lnTo>
                    <a:pt x="2759" y="3358"/>
                  </a:lnTo>
                  <a:lnTo>
                    <a:pt x="2702" y="3373"/>
                  </a:lnTo>
                  <a:lnTo>
                    <a:pt x="2642" y="3382"/>
                  </a:lnTo>
                  <a:lnTo>
                    <a:pt x="2580" y="3385"/>
                  </a:lnTo>
                  <a:lnTo>
                    <a:pt x="2519" y="3382"/>
                  </a:lnTo>
                  <a:lnTo>
                    <a:pt x="2458" y="3373"/>
                  </a:lnTo>
                  <a:lnTo>
                    <a:pt x="2400" y="3358"/>
                  </a:lnTo>
                  <a:lnTo>
                    <a:pt x="2345" y="3337"/>
                  </a:lnTo>
                  <a:lnTo>
                    <a:pt x="2292" y="3312"/>
                  </a:lnTo>
                  <a:lnTo>
                    <a:pt x="2243" y="3282"/>
                  </a:lnTo>
                  <a:lnTo>
                    <a:pt x="2196" y="3247"/>
                  </a:lnTo>
                  <a:lnTo>
                    <a:pt x="2154" y="3208"/>
                  </a:lnTo>
                  <a:lnTo>
                    <a:pt x="2115" y="3164"/>
                  </a:lnTo>
                  <a:lnTo>
                    <a:pt x="2080" y="3118"/>
                  </a:lnTo>
                  <a:lnTo>
                    <a:pt x="2049" y="3068"/>
                  </a:lnTo>
                  <a:lnTo>
                    <a:pt x="2024" y="3015"/>
                  </a:lnTo>
                  <a:lnTo>
                    <a:pt x="2004" y="2959"/>
                  </a:lnTo>
                  <a:lnTo>
                    <a:pt x="1988" y="2902"/>
                  </a:lnTo>
                  <a:lnTo>
                    <a:pt x="1979" y="2842"/>
                  </a:lnTo>
                  <a:lnTo>
                    <a:pt x="1976" y="2780"/>
                  </a:lnTo>
                  <a:lnTo>
                    <a:pt x="1979" y="2727"/>
                  </a:lnTo>
                  <a:lnTo>
                    <a:pt x="1985" y="2677"/>
                  </a:lnTo>
                  <a:lnTo>
                    <a:pt x="1996" y="2626"/>
                  </a:lnTo>
                  <a:lnTo>
                    <a:pt x="2012" y="2578"/>
                  </a:lnTo>
                  <a:lnTo>
                    <a:pt x="1085" y="2059"/>
                  </a:lnTo>
                  <a:lnTo>
                    <a:pt x="1050" y="2101"/>
                  </a:lnTo>
                  <a:lnTo>
                    <a:pt x="1011" y="2139"/>
                  </a:lnTo>
                  <a:lnTo>
                    <a:pt x="968" y="2174"/>
                  </a:lnTo>
                  <a:lnTo>
                    <a:pt x="924" y="2205"/>
                  </a:lnTo>
                  <a:lnTo>
                    <a:pt x="876" y="2233"/>
                  </a:lnTo>
                  <a:lnTo>
                    <a:pt x="825" y="2256"/>
                  </a:lnTo>
                  <a:lnTo>
                    <a:pt x="773" y="2273"/>
                  </a:lnTo>
                  <a:lnTo>
                    <a:pt x="719" y="2286"/>
                  </a:lnTo>
                  <a:lnTo>
                    <a:pt x="662" y="2295"/>
                  </a:lnTo>
                  <a:lnTo>
                    <a:pt x="604" y="2297"/>
                  </a:lnTo>
                  <a:lnTo>
                    <a:pt x="543" y="2294"/>
                  </a:lnTo>
                  <a:lnTo>
                    <a:pt x="483" y="2285"/>
                  </a:lnTo>
                  <a:lnTo>
                    <a:pt x="426" y="2270"/>
                  </a:lnTo>
                  <a:lnTo>
                    <a:pt x="370" y="2249"/>
                  </a:lnTo>
                  <a:lnTo>
                    <a:pt x="317" y="2225"/>
                  </a:lnTo>
                  <a:lnTo>
                    <a:pt x="267" y="2194"/>
                  </a:lnTo>
                  <a:lnTo>
                    <a:pt x="220" y="2159"/>
                  </a:lnTo>
                  <a:lnTo>
                    <a:pt x="178" y="2120"/>
                  </a:lnTo>
                  <a:lnTo>
                    <a:pt x="139" y="2077"/>
                  </a:lnTo>
                  <a:lnTo>
                    <a:pt x="104" y="2030"/>
                  </a:lnTo>
                  <a:lnTo>
                    <a:pt x="73" y="1980"/>
                  </a:lnTo>
                  <a:lnTo>
                    <a:pt x="47" y="1928"/>
                  </a:lnTo>
                  <a:lnTo>
                    <a:pt x="28" y="1872"/>
                  </a:lnTo>
                  <a:lnTo>
                    <a:pt x="12" y="1814"/>
                  </a:lnTo>
                  <a:lnTo>
                    <a:pt x="3" y="1754"/>
                  </a:lnTo>
                  <a:lnTo>
                    <a:pt x="0" y="1692"/>
                  </a:lnTo>
                  <a:lnTo>
                    <a:pt x="3" y="1630"/>
                  </a:lnTo>
                  <a:lnTo>
                    <a:pt x="12" y="1570"/>
                  </a:lnTo>
                  <a:lnTo>
                    <a:pt x="28" y="1513"/>
                  </a:lnTo>
                  <a:lnTo>
                    <a:pt x="47" y="1457"/>
                  </a:lnTo>
                  <a:lnTo>
                    <a:pt x="73" y="1403"/>
                  </a:lnTo>
                  <a:lnTo>
                    <a:pt x="104" y="1354"/>
                  </a:lnTo>
                  <a:lnTo>
                    <a:pt x="139" y="1308"/>
                  </a:lnTo>
                  <a:lnTo>
                    <a:pt x="177" y="1264"/>
                  </a:lnTo>
                  <a:lnTo>
                    <a:pt x="220" y="1225"/>
                  </a:lnTo>
                  <a:lnTo>
                    <a:pt x="266" y="1190"/>
                  </a:lnTo>
                  <a:lnTo>
                    <a:pt x="317" y="1160"/>
                  </a:lnTo>
                  <a:lnTo>
                    <a:pt x="369" y="1135"/>
                  </a:lnTo>
                  <a:lnTo>
                    <a:pt x="425" y="1114"/>
                  </a:lnTo>
                  <a:lnTo>
                    <a:pt x="482" y="1100"/>
                  </a:lnTo>
                  <a:lnTo>
                    <a:pt x="543" y="1090"/>
                  </a:lnTo>
                  <a:lnTo>
                    <a:pt x="603" y="1087"/>
                  </a:lnTo>
                  <a:lnTo>
                    <a:pt x="662" y="1089"/>
                  </a:lnTo>
                  <a:lnTo>
                    <a:pt x="718" y="1097"/>
                  </a:lnTo>
                  <a:lnTo>
                    <a:pt x="772" y="1111"/>
                  </a:lnTo>
                  <a:lnTo>
                    <a:pt x="825" y="1128"/>
                  </a:lnTo>
                  <a:lnTo>
                    <a:pt x="875" y="1151"/>
                  </a:lnTo>
                  <a:lnTo>
                    <a:pt x="923" y="1178"/>
                  </a:lnTo>
                  <a:lnTo>
                    <a:pt x="967" y="1210"/>
                  </a:lnTo>
                  <a:lnTo>
                    <a:pt x="1010" y="1244"/>
                  </a:lnTo>
                  <a:lnTo>
                    <a:pt x="1048" y="1283"/>
                  </a:lnTo>
                  <a:lnTo>
                    <a:pt x="1082" y="1324"/>
                  </a:lnTo>
                  <a:lnTo>
                    <a:pt x="2009" y="806"/>
                  </a:lnTo>
                  <a:lnTo>
                    <a:pt x="1994" y="758"/>
                  </a:lnTo>
                  <a:lnTo>
                    <a:pt x="1984" y="709"/>
                  </a:lnTo>
                  <a:lnTo>
                    <a:pt x="1977" y="658"/>
                  </a:lnTo>
                  <a:lnTo>
                    <a:pt x="1975" y="605"/>
                  </a:lnTo>
                  <a:lnTo>
                    <a:pt x="1978" y="543"/>
                  </a:lnTo>
                  <a:lnTo>
                    <a:pt x="1987" y="483"/>
                  </a:lnTo>
                  <a:lnTo>
                    <a:pt x="2002" y="426"/>
                  </a:lnTo>
                  <a:lnTo>
                    <a:pt x="2022" y="370"/>
                  </a:lnTo>
                  <a:lnTo>
                    <a:pt x="2048" y="318"/>
                  </a:lnTo>
                  <a:lnTo>
                    <a:pt x="2078" y="267"/>
                  </a:lnTo>
                  <a:lnTo>
                    <a:pt x="2113" y="221"/>
                  </a:lnTo>
                  <a:lnTo>
                    <a:pt x="2152" y="177"/>
                  </a:lnTo>
                  <a:lnTo>
                    <a:pt x="2195" y="138"/>
                  </a:lnTo>
                  <a:lnTo>
                    <a:pt x="2241" y="104"/>
                  </a:lnTo>
                  <a:lnTo>
                    <a:pt x="2291" y="73"/>
                  </a:lnTo>
                  <a:lnTo>
                    <a:pt x="2344" y="48"/>
                  </a:lnTo>
                  <a:lnTo>
                    <a:pt x="2399" y="28"/>
                  </a:lnTo>
                  <a:lnTo>
                    <a:pt x="2457" y="13"/>
                  </a:lnTo>
                  <a:lnTo>
                    <a:pt x="2517" y="3"/>
                  </a:lnTo>
                  <a:lnTo>
                    <a:pt x="2578" y="0"/>
                  </a:lnTo>
                  <a:close/>
                </a:path>
              </a:pathLst>
            </a:custGeom>
            <a:solidFill>
              <a:schemeClr val="accent3"/>
            </a:solidFill>
            <a:ln w="0">
              <a:noFill/>
              <a:prstDash val="solid"/>
              <a:round/>
            </a:ln>
          </p:spPr>
          <p:txBody>
            <a:bodyPr vert="horz" wrap="square" lIns="91440" tIns="45720" rIns="91440" bIns="45720" numCol="1" anchor="t" anchorCtr="0" compatLnSpc="1"/>
            <a:lstStyle/>
            <a:p>
              <a:endParaRPr lang="en-US" sz="2000">
                <a:latin typeface="思源黑体" panose="020B0500000000000000" pitchFamily="34" charset="-122"/>
                <a:ea typeface="思源黑体" panose="020B0500000000000000" pitchFamily="34" charset="-122"/>
                <a:sym typeface="思源黑体" panose="020B0500000000000000" pitchFamily="34" charset="-122"/>
              </a:endParaRPr>
            </a:p>
          </p:txBody>
        </p:sp>
        <p:sp>
          <p:nvSpPr>
            <p:cNvPr id="24" name="Freeform 29"/>
            <p:cNvSpPr>
              <a:spLocks noEditPoints="1"/>
            </p:cNvSpPr>
            <p:nvPr/>
          </p:nvSpPr>
          <p:spPr bwMode="auto">
            <a:xfrm>
              <a:off x="7386579" y="3278347"/>
              <a:ext cx="521412" cy="559006"/>
            </a:xfrm>
            <a:custGeom>
              <a:avLst/>
              <a:gdLst>
                <a:gd name="T0" fmla="*/ 2558 w 3187"/>
                <a:gd name="T1" fmla="*/ 2917 h 3426"/>
                <a:gd name="T2" fmla="*/ 2525 w 3187"/>
                <a:gd name="T3" fmla="*/ 3108 h 3426"/>
                <a:gd name="T4" fmla="*/ 2672 w 3187"/>
                <a:gd name="T5" fmla="*/ 3232 h 3426"/>
                <a:gd name="T6" fmla="*/ 2855 w 3187"/>
                <a:gd name="T7" fmla="*/ 3166 h 3426"/>
                <a:gd name="T8" fmla="*/ 2888 w 3187"/>
                <a:gd name="T9" fmla="*/ 2973 h 3426"/>
                <a:gd name="T10" fmla="*/ 2741 w 3187"/>
                <a:gd name="T11" fmla="*/ 2850 h 3426"/>
                <a:gd name="T12" fmla="*/ 1063 w 3187"/>
                <a:gd name="T13" fmla="*/ 2893 h 3426"/>
                <a:gd name="T14" fmla="*/ 997 w 3187"/>
                <a:gd name="T15" fmla="*/ 3075 h 3426"/>
                <a:gd name="T16" fmla="*/ 1120 w 3187"/>
                <a:gd name="T17" fmla="*/ 3222 h 3426"/>
                <a:gd name="T18" fmla="*/ 1313 w 3187"/>
                <a:gd name="T19" fmla="*/ 3189 h 3426"/>
                <a:gd name="T20" fmla="*/ 1378 w 3187"/>
                <a:gd name="T21" fmla="*/ 3006 h 3426"/>
                <a:gd name="T22" fmla="*/ 1255 w 3187"/>
                <a:gd name="T23" fmla="*/ 2860 h 3426"/>
                <a:gd name="T24" fmla="*/ 722 w 3187"/>
                <a:gd name="T25" fmla="*/ 1936 h 3426"/>
                <a:gd name="T26" fmla="*/ 872 w 3187"/>
                <a:gd name="T27" fmla="*/ 2062 h 3426"/>
                <a:gd name="T28" fmla="*/ 2926 w 3187"/>
                <a:gd name="T29" fmla="*/ 2018 h 3426"/>
                <a:gd name="T30" fmla="*/ 2997 w 3187"/>
                <a:gd name="T31" fmla="*/ 1154 h 3426"/>
                <a:gd name="T32" fmla="*/ 656 w 3187"/>
                <a:gd name="T33" fmla="*/ 229 h 3426"/>
                <a:gd name="T34" fmla="*/ 668 w 3187"/>
                <a:gd name="T35" fmla="*/ 236 h 3426"/>
                <a:gd name="T36" fmla="*/ 680 w 3187"/>
                <a:gd name="T37" fmla="*/ 245 h 3426"/>
                <a:gd name="T38" fmla="*/ 694 w 3187"/>
                <a:gd name="T39" fmla="*/ 263 h 3426"/>
                <a:gd name="T40" fmla="*/ 700 w 3187"/>
                <a:gd name="T41" fmla="*/ 272 h 3426"/>
                <a:gd name="T42" fmla="*/ 704 w 3187"/>
                <a:gd name="T43" fmla="*/ 281 h 3426"/>
                <a:gd name="T44" fmla="*/ 707 w 3187"/>
                <a:gd name="T45" fmla="*/ 294 h 3426"/>
                <a:gd name="T46" fmla="*/ 710 w 3187"/>
                <a:gd name="T47" fmla="*/ 308 h 3426"/>
                <a:gd name="T48" fmla="*/ 3109 w 3187"/>
                <a:gd name="T49" fmla="*/ 979 h 3426"/>
                <a:gd name="T50" fmla="*/ 3119 w 3187"/>
                <a:gd name="T51" fmla="*/ 981 h 3426"/>
                <a:gd name="T52" fmla="*/ 3139 w 3187"/>
                <a:gd name="T53" fmla="*/ 990 h 3426"/>
                <a:gd name="T54" fmla="*/ 3151 w 3187"/>
                <a:gd name="T55" fmla="*/ 998 h 3426"/>
                <a:gd name="T56" fmla="*/ 3161 w 3187"/>
                <a:gd name="T57" fmla="*/ 1005 h 3426"/>
                <a:gd name="T58" fmla="*/ 3166 w 3187"/>
                <a:gd name="T59" fmla="*/ 1012 h 3426"/>
                <a:gd name="T60" fmla="*/ 3172 w 3187"/>
                <a:gd name="T61" fmla="*/ 1022 h 3426"/>
                <a:gd name="T62" fmla="*/ 3180 w 3187"/>
                <a:gd name="T63" fmla="*/ 1035 h 3426"/>
                <a:gd name="T64" fmla="*/ 3185 w 3187"/>
                <a:gd name="T65" fmla="*/ 1049 h 3426"/>
                <a:gd name="T66" fmla="*/ 3187 w 3187"/>
                <a:gd name="T67" fmla="*/ 1060 h 3426"/>
                <a:gd name="T68" fmla="*/ 3161 w 3187"/>
                <a:gd name="T69" fmla="*/ 2007 h 3426"/>
                <a:gd name="T70" fmla="*/ 2981 w 3187"/>
                <a:gd name="T71" fmla="*/ 2210 h 3426"/>
                <a:gd name="T72" fmla="*/ 865 w 3187"/>
                <a:gd name="T73" fmla="*/ 2253 h 3426"/>
                <a:gd name="T74" fmla="*/ 712 w 3187"/>
                <a:gd name="T75" fmla="*/ 2495 h 3426"/>
                <a:gd name="T76" fmla="*/ 838 w 3187"/>
                <a:gd name="T77" fmla="*/ 2646 h 3426"/>
                <a:gd name="T78" fmla="*/ 2844 w 3187"/>
                <a:gd name="T79" fmla="*/ 2683 h 3426"/>
                <a:gd name="T80" fmla="*/ 3045 w 3187"/>
                <a:gd name="T81" fmla="*/ 2862 h 3426"/>
                <a:gd name="T82" fmla="*/ 3078 w 3187"/>
                <a:gd name="T83" fmla="*/ 3136 h 3426"/>
                <a:gd name="T84" fmla="*/ 2925 w 3187"/>
                <a:gd name="T85" fmla="*/ 3356 h 3426"/>
                <a:gd name="T86" fmla="*/ 2657 w 3187"/>
                <a:gd name="T87" fmla="*/ 3423 h 3426"/>
                <a:gd name="T88" fmla="*/ 2418 w 3187"/>
                <a:gd name="T89" fmla="*/ 3296 h 3426"/>
                <a:gd name="T90" fmla="*/ 2321 w 3187"/>
                <a:gd name="T91" fmla="*/ 3042 h 3426"/>
                <a:gd name="T92" fmla="*/ 1518 w 3187"/>
                <a:gd name="T93" fmla="*/ 2848 h 3426"/>
                <a:gd name="T94" fmla="*/ 1568 w 3187"/>
                <a:gd name="T95" fmla="*/ 3090 h 3426"/>
                <a:gd name="T96" fmla="*/ 1442 w 3187"/>
                <a:gd name="T97" fmla="*/ 3328 h 3426"/>
                <a:gd name="T98" fmla="*/ 1187 w 3187"/>
                <a:gd name="T99" fmla="*/ 3426 h 3426"/>
                <a:gd name="T100" fmla="*/ 932 w 3187"/>
                <a:gd name="T101" fmla="*/ 3329 h 3426"/>
                <a:gd name="T102" fmla="*/ 806 w 3187"/>
                <a:gd name="T103" fmla="*/ 3090 h 3426"/>
                <a:gd name="T104" fmla="*/ 858 w 3187"/>
                <a:gd name="T105" fmla="*/ 2845 h 3426"/>
                <a:gd name="T106" fmla="*/ 617 w 3187"/>
                <a:gd name="T107" fmla="*/ 2717 h 3426"/>
                <a:gd name="T108" fmla="*/ 519 w 3187"/>
                <a:gd name="T109" fmla="*/ 2459 h 3426"/>
                <a:gd name="T110" fmla="*/ 3 w 3187"/>
                <a:gd name="T111" fmla="*/ 122 h 3426"/>
                <a:gd name="T112" fmla="*/ 49 w 3187"/>
                <a:gd name="T113" fmla="*/ 12 h 34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3187" h="3425">
                  <a:moveTo>
                    <a:pt x="2707" y="2847"/>
                  </a:moveTo>
                  <a:lnTo>
                    <a:pt x="2672" y="2850"/>
                  </a:lnTo>
                  <a:lnTo>
                    <a:pt x="2639" y="2860"/>
                  </a:lnTo>
                  <a:lnTo>
                    <a:pt x="2608" y="2874"/>
                  </a:lnTo>
                  <a:lnTo>
                    <a:pt x="2582" y="2893"/>
                  </a:lnTo>
                  <a:lnTo>
                    <a:pt x="2558" y="2917"/>
                  </a:lnTo>
                  <a:lnTo>
                    <a:pt x="2539" y="2943"/>
                  </a:lnTo>
                  <a:lnTo>
                    <a:pt x="2525" y="2973"/>
                  </a:lnTo>
                  <a:lnTo>
                    <a:pt x="2515" y="3007"/>
                  </a:lnTo>
                  <a:lnTo>
                    <a:pt x="2512" y="3041"/>
                  </a:lnTo>
                  <a:lnTo>
                    <a:pt x="2515" y="3075"/>
                  </a:lnTo>
                  <a:lnTo>
                    <a:pt x="2525" y="3108"/>
                  </a:lnTo>
                  <a:lnTo>
                    <a:pt x="2539" y="3138"/>
                  </a:lnTo>
                  <a:lnTo>
                    <a:pt x="2558" y="3165"/>
                  </a:lnTo>
                  <a:lnTo>
                    <a:pt x="2582" y="3189"/>
                  </a:lnTo>
                  <a:lnTo>
                    <a:pt x="2608" y="3208"/>
                  </a:lnTo>
                  <a:lnTo>
                    <a:pt x="2639" y="3222"/>
                  </a:lnTo>
                  <a:lnTo>
                    <a:pt x="2672" y="3232"/>
                  </a:lnTo>
                  <a:lnTo>
                    <a:pt x="2707" y="3235"/>
                  </a:lnTo>
                  <a:lnTo>
                    <a:pt x="2741" y="3232"/>
                  </a:lnTo>
                  <a:lnTo>
                    <a:pt x="2773" y="3222"/>
                  </a:lnTo>
                  <a:lnTo>
                    <a:pt x="2804" y="3208"/>
                  </a:lnTo>
                  <a:lnTo>
                    <a:pt x="2831" y="3189"/>
                  </a:lnTo>
                  <a:lnTo>
                    <a:pt x="2855" y="3166"/>
                  </a:lnTo>
                  <a:lnTo>
                    <a:pt x="2874" y="3139"/>
                  </a:lnTo>
                  <a:lnTo>
                    <a:pt x="2888" y="3109"/>
                  </a:lnTo>
                  <a:lnTo>
                    <a:pt x="2898" y="3075"/>
                  </a:lnTo>
                  <a:lnTo>
                    <a:pt x="2901" y="3041"/>
                  </a:lnTo>
                  <a:lnTo>
                    <a:pt x="2898" y="3006"/>
                  </a:lnTo>
                  <a:lnTo>
                    <a:pt x="2888" y="2973"/>
                  </a:lnTo>
                  <a:lnTo>
                    <a:pt x="2874" y="2943"/>
                  </a:lnTo>
                  <a:lnTo>
                    <a:pt x="2855" y="2916"/>
                  </a:lnTo>
                  <a:lnTo>
                    <a:pt x="2831" y="2893"/>
                  </a:lnTo>
                  <a:lnTo>
                    <a:pt x="2804" y="2874"/>
                  </a:lnTo>
                  <a:lnTo>
                    <a:pt x="2773" y="2860"/>
                  </a:lnTo>
                  <a:lnTo>
                    <a:pt x="2741" y="2850"/>
                  </a:lnTo>
                  <a:lnTo>
                    <a:pt x="2707" y="2847"/>
                  </a:lnTo>
                  <a:close/>
                  <a:moveTo>
                    <a:pt x="1188" y="2847"/>
                  </a:moveTo>
                  <a:lnTo>
                    <a:pt x="1153" y="2850"/>
                  </a:lnTo>
                  <a:lnTo>
                    <a:pt x="1120" y="2860"/>
                  </a:lnTo>
                  <a:lnTo>
                    <a:pt x="1090" y="2874"/>
                  </a:lnTo>
                  <a:lnTo>
                    <a:pt x="1063" y="2893"/>
                  </a:lnTo>
                  <a:lnTo>
                    <a:pt x="1040" y="2917"/>
                  </a:lnTo>
                  <a:lnTo>
                    <a:pt x="1020" y="2943"/>
                  </a:lnTo>
                  <a:lnTo>
                    <a:pt x="1007" y="2973"/>
                  </a:lnTo>
                  <a:lnTo>
                    <a:pt x="997" y="3007"/>
                  </a:lnTo>
                  <a:lnTo>
                    <a:pt x="994" y="3041"/>
                  </a:lnTo>
                  <a:lnTo>
                    <a:pt x="997" y="3075"/>
                  </a:lnTo>
                  <a:lnTo>
                    <a:pt x="1007" y="3108"/>
                  </a:lnTo>
                  <a:lnTo>
                    <a:pt x="1020" y="3138"/>
                  </a:lnTo>
                  <a:lnTo>
                    <a:pt x="1040" y="3165"/>
                  </a:lnTo>
                  <a:lnTo>
                    <a:pt x="1063" y="3189"/>
                  </a:lnTo>
                  <a:lnTo>
                    <a:pt x="1090" y="3208"/>
                  </a:lnTo>
                  <a:lnTo>
                    <a:pt x="1120" y="3222"/>
                  </a:lnTo>
                  <a:lnTo>
                    <a:pt x="1153" y="3232"/>
                  </a:lnTo>
                  <a:lnTo>
                    <a:pt x="1188" y="3235"/>
                  </a:lnTo>
                  <a:lnTo>
                    <a:pt x="1223" y="3232"/>
                  </a:lnTo>
                  <a:lnTo>
                    <a:pt x="1255" y="3222"/>
                  </a:lnTo>
                  <a:lnTo>
                    <a:pt x="1285" y="3208"/>
                  </a:lnTo>
                  <a:lnTo>
                    <a:pt x="1313" y="3189"/>
                  </a:lnTo>
                  <a:lnTo>
                    <a:pt x="1336" y="3166"/>
                  </a:lnTo>
                  <a:lnTo>
                    <a:pt x="1355" y="3139"/>
                  </a:lnTo>
                  <a:lnTo>
                    <a:pt x="1370" y="3109"/>
                  </a:lnTo>
                  <a:lnTo>
                    <a:pt x="1378" y="3075"/>
                  </a:lnTo>
                  <a:lnTo>
                    <a:pt x="1381" y="3041"/>
                  </a:lnTo>
                  <a:lnTo>
                    <a:pt x="1378" y="3006"/>
                  </a:lnTo>
                  <a:lnTo>
                    <a:pt x="1370" y="2973"/>
                  </a:lnTo>
                  <a:lnTo>
                    <a:pt x="1355" y="2943"/>
                  </a:lnTo>
                  <a:lnTo>
                    <a:pt x="1336" y="2916"/>
                  </a:lnTo>
                  <a:lnTo>
                    <a:pt x="1313" y="2893"/>
                  </a:lnTo>
                  <a:lnTo>
                    <a:pt x="1285" y="2874"/>
                  </a:lnTo>
                  <a:lnTo>
                    <a:pt x="1255" y="2860"/>
                  </a:lnTo>
                  <a:lnTo>
                    <a:pt x="1223" y="2850"/>
                  </a:lnTo>
                  <a:lnTo>
                    <a:pt x="1188" y="2847"/>
                  </a:lnTo>
                  <a:close/>
                  <a:moveTo>
                    <a:pt x="709" y="840"/>
                  </a:moveTo>
                  <a:lnTo>
                    <a:pt x="709" y="1867"/>
                  </a:lnTo>
                  <a:lnTo>
                    <a:pt x="712" y="1903"/>
                  </a:lnTo>
                  <a:lnTo>
                    <a:pt x="722" y="1936"/>
                  </a:lnTo>
                  <a:lnTo>
                    <a:pt x="736" y="1967"/>
                  </a:lnTo>
                  <a:lnTo>
                    <a:pt x="756" y="1994"/>
                  </a:lnTo>
                  <a:lnTo>
                    <a:pt x="780" y="2018"/>
                  </a:lnTo>
                  <a:lnTo>
                    <a:pt x="807" y="2038"/>
                  </a:lnTo>
                  <a:lnTo>
                    <a:pt x="838" y="2053"/>
                  </a:lnTo>
                  <a:lnTo>
                    <a:pt x="872" y="2062"/>
                  </a:lnTo>
                  <a:lnTo>
                    <a:pt x="907" y="2065"/>
                  </a:lnTo>
                  <a:lnTo>
                    <a:pt x="2798" y="2065"/>
                  </a:lnTo>
                  <a:lnTo>
                    <a:pt x="2834" y="2062"/>
                  </a:lnTo>
                  <a:lnTo>
                    <a:pt x="2867" y="2053"/>
                  </a:lnTo>
                  <a:lnTo>
                    <a:pt x="2899" y="2038"/>
                  </a:lnTo>
                  <a:lnTo>
                    <a:pt x="2926" y="2018"/>
                  </a:lnTo>
                  <a:lnTo>
                    <a:pt x="2950" y="1994"/>
                  </a:lnTo>
                  <a:lnTo>
                    <a:pt x="2970" y="1967"/>
                  </a:lnTo>
                  <a:lnTo>
                    <a:pt x="2984" y="1936"/>
                  </a:lnTo>
                  <a:lnTo>
                    <a:pt x="2994" y="1902"/>
                  </a:lnTo>
                  <a:lnTo>
                    <a:pt x="2997" y="1866"/>
                  </a:lnTo>
                  <a:lnTo>
                    <a:pt x="2997" y="1154"/>
                  </a:lnTo>
                  <a:lnTo>
                    <a:pt x="709" y="840"/>
                  </a:lnTo>
                  <a:close/>
                  <a:moveTo>
                    <a:pt x="89" y="0"/>
                  </a:moveTo>
                  <a:lnTo>
                    <a:pt x="111" y="2"/>
                  </a:lnTo>
                  <a:lnTo>
                    <a:pt x="132" y="9"/>
                  </a:lnTo>
                  <a:lnTo>
                    <a:pt x="652" y="226"/>
                  </a:lnTo>
                  <a:lnTo>
                    <a:pt x="656" y="229"/>
                  </a:lnTo>
                  <a:lnTo>
                    <a:pt x="661" y="231"/>
                  </a:lnTo>
                  <a:lnTo>
                    <a:pt x="662" y="232"/>
                  </a:lnTo>
                  <a:lnTo>
                    <a:pt x="663" y="232"/>
                  </a:lnTo>
                  <a:lnTo>
                    <a:pt x="664" y="233"/>
                  </a:lnTo>
                  <a:lnTo>
                    <a:pt x="666" y="234"/>
                  </a:lnTo>
                  <a:lnTo>
                    <a:pt x="668" y="236"/>
                  </a:lnTo>
                  <a:lnTo>
                    <a:pt x="670" y="237"/>
                  </a:lnTo>
                  <a:lnTo>
                    <a:pt x="672" y="239"/>
                  </a:lnTo>
                  <a:lnTo>
                    <a:pt x="674" y="240"/>
                  </a:lnTo>
                  <a:lnTo>
                    <a:pt x="676" y="241"/>
                  </a:lnTo>
                  <a:lnTo>
                    <a:pt x="678" y="243"/>
                  </a:lnTo>
                  <a:lnTo>
                    <a:pt x="680" y="245"/>
                  </a:lnTo>
                  <a:lnTo>
                    <a:pt x="682" y="247"/>
                  </a:lnTo>
                  <a:lnTo>
                    <a:pt x="689" y="254"/>
                  </a:lnTo>
                  <a:lnTo>
                    <a:pt x="690" y="256"/>
                  </a:lnTo>
                  <a:lnTo>
                    <a:pt x="691" y="258"/>
                  </a:lnTo>
                  <a:lnTo>
                    <a:pt x="693" y="262"/>
                  </a:lnTo>
                  <a:lnTo>
                    <a:pt x="694" y="263"/>
                  </a:lnTo>
                  <a:lnTo>
                    <a:pt x="695" y="265"/>
                  </a:lnTo>
                  <a:lnTo>
                    <a:pt x="698" y="267"/>
                  </a:lnTo>
                  <a:lnTo>
                    <a:pt x="699" y="269"/>
                  </a:lnTo>
                  <a:lnTo>
                    <a:pt x="699" y="270"/>
                  </a:lnTo>
                  <a:lnTo>
                    <a:pt x="700" y="271"/>
                  </a:lnTo>
                  <a:lnTo>
                    <a:pt x="700" y="272"/>
                  </a:lnTo>
                  <a:lnTo>
                    <a:pt x="701" y="274"/>
                  </a:lnTo>
                  <a:lnTo>
                    <a:pt x="702" y="275"/>
                  </a:lnTo>
                  <a:lnTo>
                    <a:pt x="703" y="278"/>
                  </a:lnTo>
                  <a:lnTo>
                    <a:pt x="703" y="279"/>
                  </a:lnTo>
                  <a:lnTo>
                    <a:pt x="704" y="280"/>
                  </a:lnTo>
                  <a:lnTo>
                    <a:pt x="704" y="281"/>
                  </a:lnTo>
                  <a:lnTo>
                    <a:pt x="706" y="287"/>
                  </a:lnTo>
                  <a:lnTo>
                    <a:pt x="706" y="288"/>
                  </a:lnTo>
                  <a:lnTo>
                    <a:pt x="706" y="289"/>
                  </a:lnTo>
                  <a:lnTo>
                    <a:pt x="706" y="290"/>
                  </a:lnTo>
                  <a:lnTo>
                    <a:pt x="707" y="292"/>
                  </a:lnTo>
                  <a:lnTo>
                    <a:pt x="707" y="294"/>
                  </a:lnTo>
                  <a:lnTo>
                    <a:pt x="708" y="296"/>
                  </a:lnTo>
                  <a:lnTo>
                    <a:pt x="708" y="299"/>
                  </a:lnTo>
                  <a:lnTo>
                    <a:pt x="708" y="303"/>
                  </a:lnTo>
                  <a:lnTo>
                    <a:pt x="709" y="304"/>
                  </a:lnTo>
                  <a:lnTo>
                    <a:pt x="709" y="305"/>
                  </a:lnTo>
                  <a:lnTo>
                    <a:pt x="710" y="308"/>
                  </a:lnTo>
                  <a:lnTo>
                    <a:pt x="710" y="312"/>
                  </a:lnTo>
                  <a:lnTo>
                    <a:pt x="710" y="315"/>
                  </a:lnTo>
                  <a:lnTo>
                    <a:pt x="710" y="649"/>
                  </a:lnTo>
                  <a:lnTo>
                    <a:pt x="3105" y="979"/>
                  </a:lnTo>
                  <a:lnTo>
                    <a:pt x="3108" y="979"/>
                  </a:lnTo>
                  <a:lnTo>
                    <a:pt x="3109" y="979"/>
                  </a:lnTo>
                  <a:lnTo>
                    <a:pt x="3111" y="979"/>
                  </a:lnTo>
                  <a:lnTo>
                    <a:pt x="3112" y="979"/>
                  </a:lnTo>
                  <a:lnTo>
                    <a:pt x="3114" y="980"/>
                  </a:lnTo>
                  <a:lnTo>
                    <a:pt x="3116" y="980"/>
                  </a:lnTo>
                  <a:lnTo>
                    <a:pt x="3118" y="981"/>
                  </a:lnTo>
                  <a:lnTo>
                    <a:pt x="3119" y="981"/>
                  </a:lnTo>
                  <a:lnTo>
                    <a:pt x="3121" y="981"/>
                  </a:lnTo>
                  <a:lnTo>
                    <a:pt x="3122" y="982"/>
                  </a:lnTo>
                  <a:lnTo>
                    <a:pt x="3124" y="983"/>
                  </a:lnTo>
                  <a:lnTo>
                    <a:pt x="3126" y="983"/>
                  </a:lnTo>
                  <a:lnTo>
                    <a:pt x="3130" y="985"/>
                  </a:lnTo>
                  <a:lnTo>
                    <a:pt x="3139" y="990"/>
                  </a:lnTo>
                  <a:lnTo>
                    <a:pt x="3141" y="992"/>
                  </a:lnTo>
                  <a:lnTo>
                    <a:pt x="3144" y="993"/>
                  </a:lnTo>
                  <a:lnTo>
                    <a:pt x="3145" y="994"/>
                  </a:lnTo>
                  <a:lnTo>
                    <a:pt x="3147" y="995"/>
                  </a:lnTo>
                  <a:lnTo>
                    <a:pt x="3149" y="996"/>
                  </a:lnTo>
                  <a:lnTo>
                    <a:pt x="3151" y="998"/>
                  </a:lnTo>
                  <a:lnTo>
                    <a:pt x="3152" y="999"/>
                  </a:lnTo>
                  <a:lnTo>
                    <a:pt x="3153" y="1000"/>
                  </a:lnTo>
                  <a:lnTo>
                    <a:pt x="3154" y="1001"/>
                  </a:lnTo>
                  <a:lnTo>
                    <a:pt x="3159" y="1004"/>
                  </a:lnTo>
                  <a:lnTo>
                    <a:pt x="3160" y="1005"/>
                  </a:lnTo>
                  <a:lnTo>
                    <a:pt x="3161" y="1005"/>
                  </a:lnTo>
                  <a:lnTo>
                    <a:pt x="3161" y="1007"/>
                  </a:lnTo>
                  <a:lnTo>
                    <a:pt x="3162" y="1008"/>
                  </a:lnTo>
                  <a:lnTo>
                    <a:pt x="3163" y="1009"/>
                  </a:lnTo>
                  <a:lnTo>
                    <a:pt x="3164" y="1010"/>
                  </a:lnTo>
                  <a:lnTo>
                    <a:pt x="3165" y="1011"/>
                  </a:lnTo>
                  <a:lnTo>
                    <a:pt x="3166" y="1012"/>
                  </a:lnTo>
                  <a:lnTo>
                    <a:pt x="3167" y="1013"/>
                  </a:lnTo>
                  <a:lnTo>
                    <a:pt x="3168" y="1016"/>
                  </a:lnTo>
                  <a:lnTo>
                    <a:pt x="3169" y="1017"/>
                  </a:lnTo>
                  <a:lnTo>
                    <a:pt x="3169" y="1018"/>
                  </a:lnTo>
                  <a:lnTo>
                    <a:pt x="3171" y="1020"/>
                  </a:lnTo>
                  <a:lnTo>
                    <a:pt x="3172" y="1022"/>
                  </a:lnTo>
                  <a:lnTo>
                    <a:pt x="3173" y="1023"/>
                  </a:lnTo>
                  <a:lnTo>
                    <a:pt x="3174" y="1025"/>
                  </a:lnTo>
                  <a:lnTo>
                    <a:pt x="3176" y="1029"/>
                  </a:lnTo>
                  <a:lnTo>
                    <a:pt x="3177" y="1031"/>
                  </a:lnTo>
                  <a:lnTo>
                    <a:pt x="3179" y="1033"/>
                  </a:lnTo>
                  <a:lnTo>
                    <a:pt x="3180" y="1035"/>
                  </a:lnTo>
                  <a:lnTo>
                    <a:pt x="3181" y="1037"/>
                  </a:lnTo>
                  <a:lnTo>
                    <a:pt x="3182" y="1040"/>
                  </a:lnTo>
                  <a:lnTo>
                    <a:pt x="3183" y="1042"/>
                  </a:lnTo>
                  <a:lnTo>
                    <a:pt x="3183" y="1044"/>
                  </a:lnTo>
                  <a:lnTo>
                    <a:pt x="3184" y="1046"/>
                  </a:lnTo>
                  <a:lnTo>
                    <a:pt x="3185" y="1049"/>
                  </a:lnTo>
                  <a:lnTo>
                    <a:pt x="3185" y="1051"/>
                  </a:lnTo>
                  <a:lnTo>
                    <a:pt x="3186" y="1053"/>
                  </a:lnTo>
                  <a:lnTo>
                    <a:pt x="3186" y="1055"/>
                  </a:lnTo>
                  <a:lnTo>
                    <a:pt x="3186" y="1057"/>
                  </a:lnTo>
                  <a:lnTo>
                    <a:pt x="3187" y="1058"/>
                  </a:lnTo>
                  <a:lnTo>
                    <a:pt x="3187" y="1060"/>
                  </a:lnTo>
                  <a:lnTo>
                    <a:pt x="3187" y="1062"/>
                  </a:lnTo>
                  <a:lnTo>
                    <a:pt x="3187" y="1065"/>
                  </a:lnTo>
                  <a:lnTo>
                    <a:pt x="3187" y="1867"/>
                  </a:lnTo>
                  <a:lnTo>
                    <a:pt x="3184" y="1915"/>
                  </a:lnTo>
                  <a:lnTo>
                    <a:pt x="3175" y="1962"/>
                  </a:lnTo>
                  <a:lnTo>
                    <a:pt x="3161" y="2007"/>
                  </a:lnTo>
                  <a:lnTo>
                    <a:pt x="3142" y="2050"/>
                  </a:lnTo>
                  <a:lnTo>
                    <a:pt x="3117" y="2088"/>
                  </a:lnTo>
                  <a:lnTo>
                    <a:pt x="3089" y="2125"/>
                  </a:lnTo>
                  <a:lnTo>
                    <a:pt x="3056" y="2157"/>
                  </a:lnTo>
                  <a:lnTo>
                    <a:pt x="3020" y="2185"/>
                  </a:lnTo>
                  <a:lnTo>
                    <a:pt x="2981" y="2210"/>
                  </a:lnTo>
                  <a:lnTo>
                    <a:pt x="2938" y="2229"/>
                  </a:lnTo>
                  <a:lnTo>
                    <a:pt x="2893" y="2244"/>
                  </a:lnTo>
                  <a:lnTo>
                    <a:pt x="2846" y="2252"/>
                  </a:lnTo>
                  <a:lnTo>
                    <a:pt x="2798" y="2255"/>
                  </a:lnTo>
                  <a:lnTo>
                    <a:pt x="907" y="2255"/>
                  </a:lnTo>
                  <a:lnTo>
                    <a:pt x="865" y="2253"/>
                  </a:lnTo>
                  <a:lnTo>
                    <a:pt x="823" y="2247"/>
                  </a:lnTo>
                  <a:lnTo>
                    <a:pt x="783" y="2235"/>
                  </a:lnTo>
                  <a:lnTo>
                    <a:pt x="745" y="2221"/>
                  </a:lnTo>
                  <a:lnTo>
                    <a:pt x="709" y="2202"/>
                  </a:lnTo>
                  <a:lnTo>
                    <a:pt x="709" y="2459"/>
                  </a:lnTo>
                  <a:lnTo>
                    <a:pt x="712" y="2495"/>
                  </a:lnTo>
                  <a:lnTo>
                    <a:pt x="722" y="2528"/>
                  </a:lnTo>
                  <a:lnTo>
                    <a:pt x="736" y="2559"/>
                  </a:lnTo>
                  <a:lnTo>
                    <a:pt x="756" y="2588"/>
                  </a:lnTo>
                  <a:lnTo>
                    <a:pt x="780" y="2612"/>
                  </a:lnTo>
                  <a:lnTo>
                    <a:pt x="807" y="2630"/>
                  </a:lnTo>
                  <a:lnTo>
                    <a:pt x="838" y="2646"/>
                  </a:lnTo>
                  <a:lnTo>
                    <a:pt x="872" y="2655"/>
                  </a:lnTo>
                  <a:lnTo>
                    <a:pt x="907" y="2658"/>
                  </a:lnTo>
                  <a:lnTo>
                    <a:pt x="2705" y="2658"/>
                  </a:lnTo>
                  <a:lnTo>
                    <a:pt x="2754" y="2661"/>
                  </a:lnTo>
                  <a:lnTo>
                    <a:pt x="2801" y="2670"/>
                  </a:lnTo>
                  <a:lnTo>
                    <a:pt x="2844" y="2683"/>
                  </a:lnTo>
                  <a:lnTo>
                    <a:pt x="2886" y="2703"/>
                  </a:lnTo>
                  <a:lnTo>
                    <a:pt x="2925" y="2727"/>
                  </a:lnTo>
                  <a:lnTo>
                    <a:pt x="2960" y="2755"/>
                  </a:lnTo>
                  <a:lnTo>
                    <a:pt x="2993" y="2787"/>
                  </a:lnTo>
                  <a:lnTo>
                    <a:pt x="3021" y="2823"/>
                  </a:lnTo>
                  <a:lnTo>
                    <a:pt x="3045" y="2862"/>
                  </a:lnTo>
                  <a:lnTo>
                    <a:pt x="3064" y="2903"/>
                  </a:lnTo>
                  <a:lnTo>
                    <a:pt x="3078" y="2947"/>
                  </a:lnTo>
                  <a:lnTo>
                    <a:pt x="3087" y="2994"/>
                  </a:lnTo>
                  <a:lnTo>
                    <a:pt x="3090" y="3042"/>
                  </a:lnTo>
                  <a:lnTo>
                    <a:pt x="3087" y="3090"/>
                  </a:lnTo>
                  <a:lnTo>
                    <a:pt x="3078" y="3136"/>
                  </a:lnTo>
                  <a:lnTo>
                    <a:pt x="3064" y="3180"/>
                  </a:lnTo>
                  <a:lnTo>
                    <a:pt x="3045" y="3221"/>
                  </a:lnTo>
                  <a:lnTo>
                    <a:pt x="3021" y="3261"/>
                  </a:lnTo>
                  <a:lnTo>
                    <a:pt x="2993" y="3296"/>
                  </a:lnTo>
                  <a:lnTo>
                    <a:pt x="2960" y="3328"/>
                  </a:lnTo>
                  <a:lnTo>
                    <a:pt x="2925" y="3356"/>
                  </a:lnTo>
                  <a:lnTo>
                    <a:pt x="2886" y="3380"/>
                  </a:lnTo>
                  <a:lnTo>
                    <a:pt x="2844" y="3400"/>
                  </a:lnTo>
                  <a:lnTo>
                    <a:pt x="2801" y="3413"/>
                  </a:lnTo>
                  <a:lnTo>
                    <a:pt x="2754" y="3423"/>
                  </a:lnTo>
                  <a:lnTo>
                    <a:pt x="2705" y="3426"/>
                  </a:lnTo>
                  <a:lnTo>
                    <a:pt x="2657" y="3423"/>
                  </a:lnTo>
                  <a:lnTo>
                    <a:pt x="2612" y="3413"/>
                  </a:lnTo>
                  <a:lnTo>
                    <a:pt x="2568" y="3400"/>
                  </a:lnTo>
                  <a:lnTo>
                    <a:pt x="2526" y="3380"/>
                  </a:lnTo>
                  <a:lnTo>
                    <a:pt x="2486" y="3357"/>
                  </a:lnTo>
                  <a:lnTo>
                    <a:pt x="2451" y="3329"/>
                  </a:lnTo>
                  <a:lnTo>
                    <a:pt x="2418" y="3296"/>
                  </a:lnTo>
                  <a:lnTo>
                    <a:pt x="2390" y="3261"/>
                  </a:lnTo>
                  <a:lnTo>
                    <a:pt x="2367" y="3222"/>
                  </a:lnTo>
                  <a:lnTo>
                    <a:pt x="2347" y="3181"/>
                  </a:lnTo>
                  <a:lnTo>
                    <a:pt x="2334" y="3136"/>
                  </a:lnTo>
                  <a:lnTo>
                    <a:pt x="2324" y="3090"/>
                  </a:lnTo>
                  <a:lnTo>
                    <a:pt x="2321" y="3042"/>
                  </a:lnTo>
                  <a:lnTo>
                    <a:pt x="2323" y="3000"/>
                  </a:lnTo>
                  <a:lnTo>
                    <a:pt x="2331" y="2960"/>
                  </a:lnTo>
                  <a:lnTo>
                    <a:pt x="2341" y="2920"/>
                  </a:lnTo>
                  <a:lnTo>
                    <a:pt x="2356" y="2884"/>
                  </a:lnTo>
                  <a:lnTo>
                    <a:pt x="2374" y="2848"/>
                  </a:lnTo>
                  <a:lnTo>
                    <a:pt x="1518" y="2848"/>
                  </a:lnTo>
                  <a:lnTo>
                    <a:pt x="1537" y="2883"/>
                  </a:lnTo>
                  <a:lnTo>
                    <a:pt x="1552" y="2920"/>
                  </a:lnTo>
                  <a:lnTo>
                    <a:pt x="1562" y="2960"/>
                  </a:lnTo>
                  <a:lnTo>
                    <a:pt x="1569" y="3000"/>
                  </a:lnTo>
                  <a:lnTo>
                    <a:pt x="1572" y="3042"/>
                  </a:lnTo>
                  <a:lnTo>
                    <a:pt x="1568" y="3090"/>
                  </a:lnTo>
                  <a:lnTo>
                    <a:pt x="1560" y="3136"/>
                  </a:lnTo>
                  <a:lnTo>
                    <a:pt x="1545" y="3180"/>
                  </a:lnTo>
                  <a:lnTo>
                    <a:pt x="1527" y="3221"/>
                  </a:lnTo>
                  <a:lnTo>
                    <a:pt x="1503" y="3261"/>
                  </a:lnTo>
                  <a:lnTo>
                    <a:pt x="1474" y="3296"/>
                  </a:lnTo>
                  <a:lnTo>
                    <a:pt x="1442" y="3328"/>
                  </a:lnTo>
                  <a:lnTo>
                    <a:pt x="1407" y="3356"/>
                  </a:lnTo>
                  <a:lnTo>
                    <a:pt x="1368" y="3380"/>
                  </a:lnTo>
                  <a:lnTo>
                    <a:pt x="1326" y="3400"/>
                  </a:lnTo>
                  <a:lnTo>
                    <a:pt x="1281" y="3413"/>
                  </a:lnTo>
                  <a:lnTo>
                    <a:pt x="1235" y="3423"/>
                  </a:lnTo>
                  <a:lnTo>
                    <a:pt x="1187" y="3426"/>
                  </a:lnTo>
                  <a:lnTo>
                    <a:pt x="1139" y="3423"/>
                  </a:lnTo>
                  <a:lnTo>
                    <a:pt x="1092" y="3413"/>
                  </a:lnTo>
                  <a:lnTo>
                    <a:pt x="1048" y="3400"/>
                  </a:lnTo>
                  <a:lnTo>
                    <a:pt x="1007" y="3380"/>
                  </a:lnTo>
                  <a:lnTo>
                    <a:pt x="968" y="3357"/>
                  </a:lnTo>
                  <a:lnTo>
                    <a:pt x="932" y="3329"/>
                  </a:lnTo>
                  <a:lnTo>
                    <a:pt x="900" y="3296"/>
                  </a:lnTo>
                  <a:lnTo>
                    <a:pt x="872" y="3261"/>
                  </a:lnTo>
                  <a:lnTo>
                    <a:pt x="848" y="3222"/>
                  </a:lnTo>
                  <a:lnTo>
                    <a:pt x="829" y="3181"/>
                  </a:lnTo>
                  <a:lnTo>
                    <a:pt x="814" y="3136"/>
                  </a:lnTo>
                  <a:lnTo>
                    <a:pt x="806" y="3090"/>
                  </a:lnTo>
                  <a:lnTo>
                    <a:pt x="803" y="3042"/>
                  </a:lnTo>
                  <a:lnTo>
                    <a:pt x="805" y="2999"/>
                  </a:lnTo>
                  <a:lnTo>
                    <a:pt x="812" y="2958"/>
                  </a:lnTo>
                  <a:lnTo>
                    <a:pt x="824" y="2918"/>
                  </a:lnTo>
                  <a:lnTo>
                    <a:pt x="838" y="2880"/>
                  </a:lnTo>
                  <a:lnTo>
                    <a:pt x="858" y="2845"/>
                  </a:lnTo>
                  <a:lnTo>
                    <a:pt x="811" y="2836"/>
                  </a:lnTo>
                  <a:lnTo>
                    <a:pt x="766" y="2821"/>
                  </a:lnTo>
                  <a:lnTo>
                    <a:pt x="725" y="2801"/>
                  </a:lnTo>
                  <a:lnTo>
                    <a:pt x="685" y="2777"/>
                  </a:lnTo>
                  <a:lnTo>
                    <a:pt x="649" y="2749"/>
                  </a:lnTo>
                  <a:lnTo>
                    <a:pt x="617" y="2717"/>
                  </a:lnTo>
                  <a:lnTo>
                    <a:pt x="588" y="2680"/>
                  </a:lnTo>
                  <a:lnTo>
                    <a:pt x="564" y="2642"/>
                  </a:lnTo>
                  <a:lnTo>
                    <a:pt x="545" y="2599"/>
                  </a:lnTo>
                  <a:lnTo>
                    <a:pt x="530" y="2555"/>
                  </a:lnTo>
                  <a:lnTo>
                    <a:pt x="522" y="2508"/>
                  </a:lnTo>
                  <a:lnTo>
                    <a:pt x="519" y="2459"/>
                  </a:lnTo>
                  <a:lnTo>
                    <a:pt x="519" y="378"/>
                  </a:lnTo>
                  <a:lnTo>
                    <a:pt x="57" y="184"/>
                  </a:lnTo>
                  <a:lnTo>
                    <a:pt x="39" y="172"/>
                  </a:lnTo>
                  <a:lnTo>
                    <a:pt x="23" y="159"/>
                  </a:lnTo>
                  <a:lnTo>
                    <a:pt x="10" y="141"/>
                  </a:lnTo>
                  <a:lnTo>
                    <a:pt x="3" y="122"/>
                  </a:lnTo>
                  <a:lnTo>
                    <a:pt x="0" y="101"/>
                  </a:lnTo>
                  <a:lnTo>
                    <a:pt x="1" y="79"/>
                  </a:lnTo>
                  <a:lnTo>
                    <a:pt x="7" y="59"/>
                  </a:lnTo>
                  <a:lnTo>
                    <a:pt x="18" y="40"/>
                  </a:lnTo>
                  <a:lnTo>
                    <a:pt x="32" y="24"/>
                  </a:lnTo>
                  <a:lnTo>
                    <a:pt x="49" y="12"/>
                  </a:lnTo>
                  <a:lnTo>
                    <a:pt x="69" y="4"/>
                  </a:lnTo>
                  <a:lnTo>
                    <a:pt x="89" y="0"/>
                  </a:lnTo>
                  <a:close/>
                </a:path>
              </a:pathLst>
            </a:custGeom>
            <a:solidFill>
              <a:schemeClr val="accent2"/>
            </a:solidFill>
            <a:ln w="0">
              <a:noFill/>
              <a:prstDash val="solid"/>
              <a:round/>
            </a:ln>
          </p:spPr>
          <p:txBody>
            <a:bodyPr vert="horz" wrap="square" lIns="91440" tIns="45720" rIns="91440" bIns="45720" numCol="1" anchor="t" anchorCtr="0" compatLnSpc="1"/>
            <a:lstStyle/>
            <a:p>
              <a:endParaRPr lang="en-US" sz="2000">
                <a:latin typeface="思源黑体" panose="020B0500000000000000" pitchFamily="34" charset="-122"/>
                <a:ea typeface="思源黑体" panose="020B0500000000000000" pitchFamily="34" charset="-122"/>
                <a:sym typeface="思源黑体" panose="020B0500000000000000" pitchFamily="34" charset="-122"/>
              </a:endParaRPr>
            </a:p>
          </p:txBody>
        </p:sp>
        <p:grpSp>
          <p:nvGrpSpPr>
            <p:cNvPr id="25" name="Group 40"/>
            <p:cNvGrpSpPr/>
            <p:nvPr/>
          </p:nvGrpSpPr>
          <p:grpSpPr>
            <a:xfrm>
              <a:off x="4282384" y="3238464"/>
              <a:ext cx="508208" cy="596132"/>
              <a:chOff x="1671638" y="5013325"/>
              <a:chExt cx="458787" cy="538162"/>
            </a:xfrm>
            <a:solidFill>
              <a:schemeClr val="accent4"/>
            </a:solidFill>
          </p:grpSpPr>
          <p:sp>
            <p:nvSpPr>
              <p:cNvPr id="26" name="Freeform 211"/>
              <p:cNvSpPr>
                <a:spLocks noEditPoints="1"/>
              </p:cNvSpPr>
              <p:nvPr/>
            </p:nvSpPr>
            <p:spPr bwMode="auto">
              <a:xfrm>
                <a:off x="1784350" y="5013325"/>
                <a:ext cx="233362" cy="290512"/>
              </a:xfrm>
              <a:custGeom>
                <a:avLst/>
                <a:gdLst>
                  <a:gd name="T0" fmla="*/ 662 w 1465"/>
                  <a:gd name="T1" fmla="*/ 193 h 1829"/>
                  <a:gd name="T2" fmla="*/ 555 w 1465"/>
                  <a:gd name="T3" fmla="*/ 214 h 1829"/>
                  <a:gd name="T4" fmla="*/ 441 w 1465"/>
                  <a:gd name="T5" fmla="*/ 263 h 1829"/>
                  <a:gd name="T6" fmla="*/ 332 w 1465"/>
                  <a:gd name="T7" fmla="*/ 351 h 1829"/>
                  <a:gd name="T8" fmla="*/ 247 w 1465"/>
                  <a:gd name="T9" fmla="*/ 489 h 1829"/>
                  <a:gd name="T10" fmla="*/ 199 w 1465"/>
                  <a:gd name="T11" fmla="*/ 688 h 1829"/>
                  <a:gd name="T12" fmla="*/ 193 w 1465"/>
                  <a:gd name="T13" fmla="*/ 755 h 1829"/>
                  <a:gd name="T14" fmla="*/ 190 w 1465"/>
                  <a:gd name="T15" fmla="*/ 808 h 1829"/>
                  <a:gd name="T16" fmla="*/ 190 w 1465"/>
                  <a:gd name="T17" fmla="*/ 943 h 1829"/>
                  <a:gd name="T18" fmla="*/ 209 w 1465"/>
                  <a:gd name="T19" fmla="*/ 1123 h 1829"/>
                  <a:gd name="T20" fmla="*/ 264 w 1465"/>
                  <a:gd name="T21" fmla="*/ 1317 h 1829"/>
                  <a:gd name="T22" fmla="*/ 367 w 1465"/>
                  <a:gd name="T23" fmla="*/ 1489 h 1829"/>
                  <a:gd name="T24" fmla="*/ 523 w 1465"/>
                  <a:gd name="T25" fmla="*/ 1601 h 1829"/>
                  <a:gd name="T26" fmla="*/ 729 w 1465"/>
                  <a:gd name="T27" fmla="*/ 1639 h 1829"/>
                  <a:gd name="T28" fmla="*/ 895 w 1465"/>
                  <a:gd name="T29" fmla="*/ 1617 h 1829"/>
                  <a:gd name="T30" fmla="*/ 1063 w 1465"/>
                  <a:gd name="T31" fmla="*/ 1524 h 1829"/>
                  <a:gd name="T32" fmla="*/ 1181 w 1465"/>
                  <a:gd name="T33" fmla="*/ 1363 h 1829"/>
                  <a:gd name="T34" fmla="*/ 1246 w 1465"/>
                  <a:gd name="T35" fmla="*/ 1172 h 1829"/>
                  <a:gd name="T36" fmla="*/ 1272 w 1465"/>
                  <a:gd name="T37" fmla="*/ 985 h 1829"/>
                  <a:gd name="T38" fmla="*/ 1276 w 1465"/>
                  <a:gd name="T39" fmla="*/ 836 h 1829"/>
                  <a:gd name="T40" fmla="*/ 1272 w 1465"/>
                  <a:gd name="T41" fmla="*/ 759 h 1829"/>
                  <a:gd name="T42" fmla="*/ 1270 w 1465"/>
                  <a:gd name="T43" fmla="*/ 748 h 1829"/>
                  <a:gd name="T44" fmla="*/ 1234 w 1465"/>
                  <a:gd name="T45" fmla="*/ 534 h 1829"/>
                  <a:gd name="T46" fmla="*/ 1156 w 1465"/>
                  <a:gd name="T47" fmla="*/ 383 h 1829"/>
                  <a:gd name="T48" fmla="*/ 1052 w 1465"/>
                  <a:gd name="T49" fmla="*/ 282 h 1829"/>
                  <a:gd name="T50" fmla="*/ 934 w 1465"/>
                  <a:gd name="T51" fmla="*/ 223 h 1829"/>
                  <a:gd name="T52" fmla="*/ 817 w 1465"/>
                  <a:gd name="T53" fmla="*/ 197 h 1829"/>
                  <a:gd name="T54" fmla="*/ 728 w 1465"/>
                  <a:gd name="T55" fmla="*/ 190 h 1829"/>
                  <a:gd name="T56" fmla="*/ 878 w 1465"/>
                  <a:gd name="T57" fmla="*/ 13 h 1829"/>
                  <a:gd name="T58" fmla="*/ 1119 w 1465"/>
                  <a:gd name="T59" fmla="*/ 99 h 1829"/>
                  <a:gd name="T60" fmla="*/ 1225 w 1465"/>
                  <a:gd name="T61" fmla="*/ 176 h 1829"/>
                  <a:gd name="T62" fmla="*/ 1326 w 1465"/>
                  <a:gd name="T63" fmla="*/ 292 h 1829"/>
                  <a:gd name="T64" fmla="*/ 1407 w 1465"/>
                  <a:gd name="T65" fmla="*/ 454 h 1829"/>
                  <a:gd name="T66" fmla="*/ 1455 w 1465"/>
                  <a:gd name="T67" fmla="*/ 673 h 1829"/>
                  <a:gd name="T68" fmla="*/ 1463 w 1465"/>
                  <a:gd name="T69" fmla="*/ 789 h 1829"/>
                  <a:gd name="T70" fmla="*/ 1464 w 1465"/>
                  <a:gd name="T71" fmla="*/ 933 h 1829"/>
                  <a:gd name="T72" fmla="*/ 1445 w 1465"/>
                  <a:gd name="T73" fmla="*/ 1134 h 1829"/>
                  <a:gd name="T74" fmla="*/ 1388 w 1465"/>
                  <a:gd name="T75" fmla="*/ 1356 h 1829"/>
                  <a:gd name="T76" fmla="*/ 1277 w 1465"/>
                  <a:gd name="T77" fmla="*/ 1568 h 1829"/>
                  <a:gd name="T78" fmla="*/ 1102 w 1465"/>
                  <a:gd name="T79" fmla="*/ 1731 h 1829"/>
                  <a:gd name="T80" fmla="*/ 874 w 1465"/>
                  <a:gd name="T81" fmla="*/ 1817 h 1829"/>
                  <a:gd name="T82" fmla="*/ 653 w 1465"/>
                  <a:gd name="T83" fmla="*/ 1826 h 1829"/>
                  <a:gd name="T84" fmla="*/ 415 w 1465"/>
                  <a:gd name="T85" fmla="*/ 1760 h 1829"/>
                  <a:gd name="T86" fmla="*/ 226 w 1465"/>
                  <a:gd name="T87" fmla="*/ 1615 h 1829"/>
                  <a:gd name="T88" fmla="*/ 99 w 1465"/>
                  <a:gd name="T89" fmla="*/ 1412 h 1829"/>
                  <a:gd name="T90" fmla="*/ 31 w 1465"/>
                  <a:gd name="T91" fmla="*/ 1189 h 1829"/>
                  <a:gd name="T92" fmla="*/ 3 w 1465"/>
                  <a:gd name="T93" fmla="*/ 980 h 1829"/>
                  <a:gd name="T94" fmla="*/ 1 w 1465"/>
                  <a:gd name="T95" fmla="*/ 818 h 1829"/>
                  <a:gd name="T96" fmla="*/ 6 w 1465"/>
                  <a:gd name="T97" fmla="*/ 737 h 1829"/>
                  <a:gd name="T98" fmla="*/ 42 w 1465"/>
                  <a:gd name="T99" fmla="*/ 502 h 1829"/>
                  <a:gd name="T100" fmla="*/ 118 w 1465"/>
                  <a:gd name="T101" fmla="*/ 325 h 1829"/>
                  <a:gd name="T102" fmla="*/ 216 w 1465"/>
                  <a:gd name="T103" fmla="*/ 198 h 1829"/>
                  <a:gd name="T104" fmla="*/ 324 w 1465"/>
                  <a:gd name="T105" fmla="*/ 112 h 1829"/>
                  <a:gd name="T106" fmla="*/ 514 w 1465"/>
                  <a:gd name="T107" fmla="*/ 29 h 1829"/>
                  <a:gd name="T108" fmla="*/ 696 w 1465"/>
                  <a:gd name="T109" fmla="*/ 0 h 18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465" h="1829">
                    <a:moveTo>
                      <a:pt x="728" y="190"/>
                    </a:moveTo>
                    <a:lnTo>
                      <a:pt x="708" y="190"/>
                    </a:lnTo>
                    <a:lnTo>
                      <a:pt x="685" y="191"/>
                    </a:lnTo>
                    <a:lnTo>
                      <a:pt x="662" y="193"/>
                    </a:lnTo>
                    <a:lnTo>
                      <a:pt x="637" y="197"/>
                    </a:lnTo>
                    <a:lnTo>
                      <a:pt x="610" y="201"/>
                    </a:lnTo>
                    <a:lnTo>
                      <a:pt x="583" y="207"/>
                    </a:lnTo>
                    <a:lnTo>
                      <a:pt x="555" y="214"/>
                    </a:lnTo>
                    <a:lnTo>
                      <a:pt x="526" y="223"/>
                    </a:lnTo>
                    <a:lnTo>
                      <a:pt x="497" y="234"/>
                    </a:lnTo>
                    <a:lnTo>
                      <a:pt x="469" y="247"/>
                    </a:lnTo>
                    <a:lnTo>
                      <a:pt x="441" y="263"/>
                    </a:lnTo>
                    <a:lnTo>
                      <a:pt x="412" y="280"/>
                    </a:lnTo>
                    <a:lnTo>
                      <a:pt x="385" y="301"/>
                    </a:lnTo>
                    <a:lnTo>
                      <a:pt x="358" y="325"/>
                    </a:lnTo>
                    <a:lnTo>
                      <a:pt x="332" y="351"/>
                    </a:lnTo>
                    <a:lnTo>
                      <a:pt x="308" y="380"/>
                    </a:lnTo>
                    <a:lnTo>
                      <a:pt x="286" y="413"/>
                    </a:lnTo>
                    <a:lnTo>
                      <a:pt x="266" y="449"/>
                    </a:lnTo>
                    <a:lnTo>
                      <a:pt x="247" y="489"/>
                    </a:lnTo>
                    <a:lnTo>
                      <a:pt x="231" y="532"/>
                    </a:lnTo>
                    <a:lnTo>
                      <a:pt x="218" y="580"/>
                    </a:lnTo>
                    <a:lnTo>
                      <a:pt x="206" y="632"/>
                    </a:lnTo>
                    <a:lnTo>
                      <a:pt x="199" y="688"/>
                    </a:lnTo>
                    <a:lnTo>
                      <a:pt x="194" y="748"/>
                    </a:lnTo>
                    <a:lnTo>
                      <a:pt x="194" y="750"/>
                    </a:lnTo>
                    <a:lnTo>
                      <a:pt x="194" y="752"/>
                    </a:lnTo>
                    <a:lnTo>
                      <a:pt x="193" y="755"/>
                    </a:lnTo>
                    <a:lnTo>
                      <a:pt x="193" y="759"/>
                    </a:lnTo>
                    <a:lnTo>
                      <a:pt x="192" y="769"/>
                    </a:lnTo>
                    <a:lnTo>
                      <a:pt x="191" y="786"/>
                    </a:lnTo>
                    <a:lnTo>
                      <a:pt x="190" y="808"/>
                    </a:lnTo>
                    <a:lnTo>
                      <a:pt x="189" y="836"/>
                    </a:lnTo>
                    <a:lnTo>
                      <a:pt x="189" y="867"/>
                    </a:lnTo>
                    <a:lnTo>
                      <a:pt x="189" y="903"/>
                    </a:lnTo>
                    <a:lnTo>
                      <a:pt x="190" y="943"/>
                    </a:lnTo>
                    <a:lnTo>
                      <a:pt x="193" y="985"/>
                    </a:lnTo>
                    <a:lnTo>
                      <a:pt x="197" y="1029"/>
                    </a:lnTo>
                    <a:lnTo>
                      <a:pt x="202" y="1076"/>
                    </a:lnTo>
                    <a:lnTo>
                      <a:pt x="209" y="1123"/>
                    </a:lnTo>
                    <a:lnTo>
                      <a:pt x="220" y="1172"/>
                    </a:lnTo>
                    <a:lnTo>
                      <a:pt x="231" y="1221"/>
                    </a:lnTo>
                    <a:lnTo>
                      <a:pt x="246" y="1269"/>
                    </a:lnTo>
                    <a:lnTo>
                      <a:pt x="264" y="1317"/>
                    </a:lnTo>
                    <a:lnTo>
                      <a:pt x="285" y="1363"/>
                    </a:lnTo>
                    <a:lnTo>
                      <a:pt x="308" y="1408"/>
                    </a:lnTo>
                    <a:lnTo>
                      <a:pt x="336" y="1450"/>
                    </a:lnTo>
                    <a:lnTo>
                      <a:pt x="367" y="1489"/>
                    </a:lnTo>
                    <a:lnTo>
                      <a:pt x="401" y="1524"/>
                    </a:lnTo>
                    <a:lnTo>
                      <a:pt x="440" y="1554"/>
                    </a:lnTo>
                    <a:lnTo>
                      <a:pt x="480" y="1580"/>
                    </a:lnTo>
                    <a:lnTo>
                      <a:pt x="523" y="1601"/>
                    </a:lnTo>
                    <a:lnTo>
                      <a:pt x="570" y="1617"/>
                    </a:lnTo>
                    <a:lnTo>
                      <a:pt x="619" y="1630"/>
                    </a:lnTo>
                    <a:lnTo>
                      <a:pt x="672" y="1637"/>
                    </a:lnTo>
                    <a:lnTo>
                      <a:pt x="729" y="1639"/>
                    </a:lnTo>
                    <a:lnTo>
                      <a:pt x="736" y="1639"/>
                    </a:lnTo>
                    <a:lnTo>
                      <a:pt x="792" y="1637"/>
                    </a:lnTo>
                    <a:lnTo>
                      <a:pt x="846" y="1630"/>
                    </a:lnTo>
                    <a:lnTo>
                      <a:pt x="895" y="1617"/>
                    </a:lnTo>
                    <a:lnTo>
                      <a:pt x="942" y="1601"/>
                    </a:lnTo>
                    <a:lnTo>
                      <a:pt x="985" y="1580"/>
                    </a:lnTo>
                    <a:lnTo>
                      <a:pt x="1025" y="1554"/>
                    </a:lnTo>
                    <a:lnTo>
                      <a:pt x="1063" y="1524"/>
                    </a:lnTo>
                    <a:lnTo>
                      <a:pt x="1098" y="1489"/>
                    </a:lnTo>
                    <a:lnTo>
                      <a:pt x="1130" y="1450"/>
                    </a:lnTo>
                    <a:lnTo>
                      <a:pt x="1156" y="1408"/>
                    </a:lnTo>
                    <a:lnTo>
                      <a:pt x="1181" y="1363"/>
                    </a:lnTo>
                    <a:lnTo>
                      <a:pt x="1202" y="1317"/>
                    </a:lnTo>
                    <a:lnTo>
                      <a:pt x="1219" y="1269"/>
                    </a:lnTo>
                    <a:lnTo>
                      <a:pt x="1234" y="1221"/>
                    </a:lnTo>
                    <a:lnTo>
                      <a:pt x="1246" y="1172"/>
                    </a:lnTo>
                    <a:lnTo>
                      <a:pt x="1256" y="1123"/>
                    </a:lnTo>
                    <a:lnTo>
                      <a:pt x="1263" y="1076"/>
                    </a:lnTo>
                    <a:lnTo>
                      <a:pt x="1269" y="1029"/>
                    </a:lnTo>
                    <a:lnTo>
                      <a:pt x="1272" y="985"/>
                    </a:lnTo>
                    <a:lnTo>
                      <a:pt x="1275" y="943"/>
                    </a:lnTo>
                    <a:lnTo>
                      <a:pt x="1276" y="903"/>
                    </a:lnTo>
                    <a:lnTo>
                      <a:pt x="1276" y="868"/>
                    </a:lnTo>
                    <a:lnTo>
                      <a:pt x="1276" y="836"/>
                    </a:lnTo>
                    <a:lnTo>
                      <a:pt x="1275" y="808"/>
                    </a:lnTo>
                    <a:lnTo>
                      <a:pt x="1274" y="787"/>
                    </a:lnTo>
                    <a:lnTo>
                      <a:pt x="1272" y="769"/>
                    </a:lnTo>
                    <a:lnTo>
                      <a:pt x="1272" y="759"/>
                    </a:lnTo>
                    <a:lnTo>
                      <a:pt x="1271" y="755"/>
                    </a:lnTo>
                    <a:lnTo>
                      <a:pt x="1271" y="752"/>
                    </a:lnTo>
                    <a:lnTo>
                      <a:pt x="1271" y="750"/>
                    </a:lnTo>
                    <a:lnTo>
                      <a:pt x="1270" y="748"/>
                    </a:lnTo>
                    <a:lnTo>
                      <a:pt x="1266" y="688"/>
                    </a:lnTo>
                    <a:lnTo>
                      <a:pt x="1259" y="634"/>
                    </a:lnTo>
                    <a:lnTo>
                      <a:pt x="1247" y="582"/>
                    </a:lnTo>
                    <a:lnTo>
                      <a:pt x="1234" y="534"/>
                    </a:lnTo>
                    <a:lnTo>
                      <a:pt x="1218" y="491"/>
                    </a:lnTo>
                    <a:lnTo>
                      <a:pt x="1200" y="452"/>
                    </a:lnTo>
                    <a:lnTo>
                      <a:pt x="1179" y="416"/>
                    </a:lnTo>
                    <a:lnTo>
                      <a:pt x="1156" y="383"/>
                    </a:lnTo>
                    <a:lnTo>
                      <a:pt x="1133" y="353"/>
                    </a:lnTo>
                    <a:lnTo>
                      <a:pt x="1107" y="327"/>
                    </a:lnTo>
                    <a:lnTo>
                      <a:pt x="1080" y="303"/>
                    </a:lnTo>
                    <a:lnTo>
                      <a:pt x="1052" y="282"/>
                    </a:lnTo>
                    <a:lnTo>
                      <a:pt x="1023" y="265"/>
                    </a:lnTo>
                    <a:lnTo>
                      <a:pt x="994" y="248"/>
                    </a:lnTo>
                    <a:lnTo>
                      <a:pt x="964" y="235"/>
                    </a:lnTo>
                    <a:lnTo>
                      <a:pt x="934" y="223"/>
                    </a:lnTo>
                    <a:lnTo>
                      <a:pt x="904" y="214"/>
                    </a:lnTo>
                    <a:lnTo>
                      <a:pt x="874" y="207"/>
                    </a:lnTo>
                    <a:lnTo>
                      <a:pt x="846" y="201"/>
                    </a:lnTo>
                    <a:lnTo>
                      <a:pt x="817" y="197"/>
                    </a:lnTo>
                    <a:lnTo>
                      <a:pt x="789" y="193"/>
                    </a:lnTo>
                    <a:lnTo>
                      <a:pt x="762" y="191"/>
                    </a:lnTo>
                    <a:lnTo>
                      <a:pt x="736" y="190"/>
                    </a:lnTo>
                    <a:lnTo>
                      <a:pt x="728" y="190"/>
                    </a:lnTo>
                    <a:close/>
                    <a:moveTo>
                      <a:pt x="729" y="0"/>
                    </a:moveTo>
                    <a:lnTo>
                      <a:pt x="740" y="0"/>
                    </a:lnTo>
                    <a:lnTo>
                      <a:pt x="810" y="4"/>
                    </a:lnTo>
                    <a:lnTo>
                      <a:pt x="878" y="13"/>
                    </a:lnTo>
                    <a:lnTo>
                      <a:pt x="942" y="27"/>
                    </a:lnTo>
                    <a:lnTo>
                      <a:pt x="1004" y="47"/>
                    </a:lnTo>
                    <a:lnTo>
                      <a:pt x="1062" y="70"/>
                    </a:lnTo>
                    <a:lnTo>
                      <a:pt x="1119" y="99"/>
                    </a:lnTo>
                    <a:lnTo>
                      <a:pt x="1145" y="115"/>
                    </a:lnTo>
                    <a:lnTo>
                      <a:pt x="1171" y="132"/>
                    </a:lnTo>
                    <a:lnTo>
                      <a:pt x="1198" y="153"/>
                    </a:lnTo>
                    <a:lnTo>
                      <a:pt x="1225" y="176"/>
                    </a:lnTo>
                    <a:lnTo>
                      <a:pt x="1250" y="201"/>
                    </a:lnTo>
                    <a:lnTo>
                      <a:pt x="1276" y="228"/>
                    </a:lnTo>
                    <a:lnTo>
                      <a:pt x="1302" y="259"/>
                    </a:lnTo>
                    <a:lnTo>
                      <a:pt x="1326" y="292"/>
                    </a:lnTo>
                    <a:lnTo>
                      <a:pt x="1349" y="327"/>
                    </a:lnTo>
                    <a:lnTo>
                      <a:pt x="1370" y="366"/>
                    </a:lnTo>
                    <a:lnTo>
                      <a:pt x="1390" y="408"/>
                    </a:lnTo>
                    <a:lnTo>
                      <a:pt x="1407" y="454"/>
                    </a:lnTo>
                    <a:lnTo>
                      <a:pt x="1423" y="503"/>
                    </a:lnTo>
                    <a:lnTo>
                      <a:pt x="1436" y="556"/>
                    </a:lnTo>
                    <a:lnTo>
                      <a:pt x="1447" y="613"/>
                    </a:lnTo>
                    <a:lnTo>
                      <a:pt x="1455" y="673"/>
                    </a:lnTo>
                    <a:lnTo>
                      <a:pt x="1460" y="737"/>
                    </a:lnTo>
                    <a:lnTo>
                      <a:pt x="1460" y="747"/>
                    </a:lnTo>
                    <a:lnTo>
                      <a:pt x="1462" y="765"/>
                    </a:lnTo>
                    <a:lnTo>
                      <a:pt x="1463" y="789"/>
                    </a:lnTo>
                    <a:lnTo>
                      <a:pt x="1464" y="818"/>
                    </a:lnTo>
                    <a:lnTo>
                      <a:pt x="1465" y="852"/>
                    </a:lnTo>
                    <a:lnTo>
                      <a:pt x="1465" y="891"/>
                    </a:lnTo>
                    <a:lnTo>
                      <a:pt x="1464" y="933"/>
                    </a:lnTo>
                    <a:lnTo>
                      <a:pt x="1462" y="980"/>
                    </a:lnTo>
                    <a:lnTo>
                      <a:pt x="1458" y="1028"/>
                    </a:lnTo>
                    <a:lnTo>
                      <a:pt x="1453" y="1080"/>
                    </a:lnTo>
                    <a:lnTo>
                      <a:pt x="1445" y="1134"/>
                    </a:lnTo>
                    <a:lnTo>
                      <a:pt x="1435" y="1189"/>
                    </a:lnTo>
                    <a:lnTo>
                      <a:pt x="1422" y="1244"/>
                    </a:lnTo>
                    <a:lnTo>
                      <a:pt x="1406" y="1300"/>
                    </a:lnTo>
                    <a:lnTo>
                      <a:pt x="1388" y="1356"/>
                    </a:lnTo>
                    <a:lnTo>
                      <a:pt x="1366" y="1412"/>
                    </a:lnTo>
                    <a:lnTo>
                      <a:pt x="1340" y="1465"/>
                    </a:lnTo>
                    <a:lnTo>
                      <a:pt x="1311" y="1517"/>
                    </a:lnTo>
                    <a:lnTo>
                      <a:pt x="1277" y="1568"/>
                    </a:lnTo>
                    <a:lnTo>
                      <a:pt x="1239" y="1615"/>
                    </a:lnTo>
                    <a:lnTo>
                      <a:pt x="1197" y="1659"/>
                    </a:lnTo>
                    <a:lnTo>
                      <a:pt x="1150" y="1698"/>
                    </a:lnTo>
                    <a:lnTo>
                      <a:pt x="1102" y="1731"/>
                    </a:lnTo>
                    <a:lnTo>
                      <a:pt x="1049" y="1760"/>
                    </a:lnTo>
                    <a:lnTo>
                      <a:pt x="994" y="1784"/>
                    </a:lnTo>
                    <a:lnTo>
                      <a:pt x="936" y="1803"/>
                    </a:lnTo>
                    <a:lnTo>
                      <a:pt x="874" y="1817"/>
                    </a:lnTo>
                    <a:lnTo>
                      <a:pt x="810" y="1826"/>
                    </a:lnTo>
                    <a:lnTo>
                      <a:pt x="743" y="1829"/>
                    </a:lnTo>
                    <a:lnTo>
                      <a:pt x="721" y="1829"/>
                    </a:lnTo>
                    <a:lnTo>
                      <a:pt x="653" y="1826"/>
                    </a:lnTo>
                    <a:lnTo>
                      <a:pt x="589" y="1817"/>
                    </a:lnTo>
                    <a:lnTo>
                      <a:pt x="528" y="1803"/>
                    </a:lnTo>
                    <a:lnTo>
                      <a:pt x="471" y="1784"/>
                    </a:lnTo>
                    <a:lnTo>
                      <a:pt x="415" y="1760"/>
                    </a:lnTo>
                    <a:lnTo>
                      <a:pt x="363" y="1731"/>
                    </a:lnTo>
                    <a:lnTo>
                      <a:pt x="315" y="1698"/>
                    </a:lnTo>
                    <a:lnTo>
                      <a:pt x="268" y="1659"/>
                    </a:lnTo>
                    <a:lnTo>
                      <a:pt x="226" y="1615"/>
                    </a:lnTo>
                    <a:lnTo>
                      <a:pt x="188" y="1568"/>
                    </a:lnTo>
                    <a:lnTo>
                      <a:pt x="155" y="1517"/>
                    </a:lnTo>
                    <a:lnTo>
                      <a:pt x="125" y="1465"/>
                    </a:lnTo>
                    <a:lnTo>
                      <a:pt x="99" y="1412"/>
                    </a:lnTo>
                    <a:lnTo>
                      <a:pt x="77" y="1356"/>
                    </a:lnTo>
                    <a:lnTo>
                      <a:pt x="58" y="1300"/>
                    </a:lnTo>
                    <a:lnTo>
                      <a:pt x="43" y="1244"/>
                    </a:lnTo>
                    <a:lnTo>
                      <a:pt x="31" y="1189"/>
                    </a:lnTo>
                    <a:lnTo>
                      <a:pt x="20" y="1134"/>
                    </a:lnTo>
                    <a:lnTo>
                      <a:pt x="13" y="1080"/>
                    </a:lnTo>
                    <a:lnTo>
                      <a:pt x="7" y="1028"/>
                    </a:lnTo>
                    <a:lnTo>
                      <a:pt x="3" y="980"/>
                    </a:lnTo>
                    <a:lnTo>
                      <a:pt x="1" y="933"/>
                    </a:lnTo>
                    <a:lnTo>
                      <a:pt x="0" y="891"/>
                    </a:lnTo>
                    <a:lnTo>
                      <a:pt x="0" y="852"/>
                    </a:lnTo>
                    <a:lnTo>
                      <a:pt x="1" y="818"/>
                    </a:lnTo>
                    <a:lnTo>
                      <a:pt x="2" y="789"/>
                    </a:lnTo>
                    <a:lnTo>
                      <a:pt x="3" y="765"/>
                    </a:lnTo>
                    <a:lnTo>
                      <a:pt x="5" y="747"/>
                    </a:lnTo>
                    <a:lnTo>
                      <a:pt x="6" y="737"/>
                    </a:lnTo>
                    <a:lnTo>
                      <a:pt x="10" y="672"/>
                    </a:lnTo>
                    <a:lnTo>
                      <a:pt x="18" y="612"/>
                    </a:lnTo>
                    <a:lnTo>
                      <a:pt x="29" y="555"/>
                    </a:lnTo>
                    <a:lnTo>
                      <a:pt x="42" y="502"/>
                    </a:lnTo>
                    <a:lnTo>
                      <a:pt x="58" y="453"/>
                    </a:lnTo>
                    <a:lnTo>
                      <a:pt x="76" y="406"/>
                    </a:lnTo>
                    <a:lnTo>
                      <a:pt x="97" y="364"/>
                    </a:lnTo>
                    <a:lnTo>
                      <a:pt x="118" y="325"/>
                    </a:lnTo>
                    <a:lnTo>
                      <a:pt x="141" y="289"/>
                    </a:lnTo>
                    <a:lnTo>
                      <a:pt x="166" y="255"/>
                    </a:lnTo>
                    <a:lnTo>
                      <a:pt x="191" y="225"/>
                    </a:lnTo>
                    <a:lnTo>
                      <a:pt x="216" y="198"/>
                    </a:lnTo>
                    <a:lnTo>
                      <a:pt x="243" y="173"/>
                    </a:lnTo>
                    <a:lnTo>
                      <a:pt x="270" y="150"/>
                    </a:lnTo>
                    <a:lnTo>
                      <a:pt x="297" y="130"/>
                    </a:lnTo>
                    <a:lnTo>
                      <a:pt x="324" y="112"/>
                    </a:lnTo>
                    <a:lnTo>
                      <a:pt x="351" y="96"/>
                    </a:lnTo>
                    <a:lnTo>
                      <a:pt x="406" y="68"/>
                    </a:lnTo>
                    <a:lnTo>
                      <a:pt x="460" y="46"/>
                    </a:lnTo>
                    <a:lnTo>
                      <a:pt x="514" y="29"/>
                    </a:lnTo>
                    <a:lnTo>
                      <a:pt x="566" y="17"/>
                    </a:lnTo>
                    <a:lnTo>
                      <a:pt x="613" y="8"/>
                    </a:lnTo>
                    <a:lnTo>
                      <a:pt x="658" y="3"/>
                    </a:lnTo>
                    <a:lnTo>
                      <a:pt x="696" y="0"/>
                    </a:lnTo>
                    <a:lnTo>
                      <a:pt x="729" y="0"/>
                    </a:lnTo>
                    <a:close/>
                  </a:path>
                </a:pathLst>
              </a:custGeom>
              <a:grpFill/>
              <a:ln w="0">
                <a:noFill/>
                <a:prstDash val="solid"/>
                <a:round/>
              </a:ln>
            </p:spPr>
            <p:txBody>
              <a:bodyPr vert="horz" wrap="square" lIns="91440" tIns="45720" rIns="91440" bIns="45720" numCol="1" anchor="t" anchorCtr="0" compatLnSpc="1"/>
              <a:lstStyle/>
              <a:p>
                <a:endParaRPr lang="en-US" sz="2000">
                  <a:latin typeface="思源黑体" panose="020B0500000000000000" pitchFamily="34" charset="-122"/>
                  <a:ea typeface="思源黑体" panose="020B0500000000000000" pitchFamily="34" charset="-122"/>
                  <a:sym typeface="思源黑体" panose="020B0500000000000000" pitchFamily="34" charset="-122"/>
                </a:endParaRPr>
              </a:p>
            </p:txBody>
          </p:sp>
          <p:sp>
            <p:nvSpPr>
              <p:cNvPr id="27" name="Freeform 212"/>
              <p:cNvSpPr/>
              <p:nvPr/>
            </p:nvSpPr>
            <p:spPr bwMode="auto">
              <a:xfrm>
                <a:off x="1671638" y="5302250"/>
                <a:ext cx="458787" cy="249237"/>
              </a:xfrm>
              <a:custGeom>
                <a:avLst/>
                <a:gdLst>
                  <a:gd name="T0" fmla="*/ 1041 w 2887"/>
                  <a:gd name="T1" fmla="*/ 40 h 1572"/>
                  <a:gd name="T2" fmla="*/ 1047 w 2887"/>
                  <a:gd name="T3" fmla="*/ 141 h 1572"/>
                  <a:gd name="T4" fmla="*/ 994 w 2887"/>
                  <a:gd name="T5" fmla="*/ 189 h 1572"/>
                  <a:gd name="T6" fmla="*/ 876 w 2887"/>
                  <a:gd name="T7" fmla="*/ 260 h 1572"/>
                  <a:gd name="T8" fmla="*/ 681 w 2887"/>
                  <a:gd name="T9" fmla="*/ 358 h 1572"/>
                  <a:gd name="T10" fmla="*/ 432 w 2887"/>
                  <a:gd name="T11" fmla="*/ 451 h 1572"/>
                  <a:gd name="T12" fmla="*/ 269 w 2887"/>
                  <a:gd name="T13" fmla="*/ 541 h 1572"/>
                  <a:gd name="T14" fmla="*/ 207 w 2887"/>
                  <a:gd name="T15" fmla="*/ 688 h 1572"/>
                  <a:gd name="T16" fmla="*/ 190 w 2887"/>
                  <a:gd name="T17" fmla="*/ 860 h 1572"/>
                  <a:gd name="T18" fmla="*/ 192 w 2887"/>
                  <a:gd name="T19" fmla="*/ 988 h 1572"/>
                  <a:gd name="T20" fmla="*/ 251 w 2887"/>
                  <a:gd name="T21" fmla="*/ 1119 h 1572"/>
                  <a:gd name="T22" fmla="*/ 462 w 2887"/>
                  <a:gd name="T23" fmla="*/ 1211 h 1572"/>
                  <a:gd name="T24" fmla="*/ 794 w 2887"/>
                  <a:gd name="T25" fmla="*/ 1311 h 1572"/>
                  <a:gd name="T26" fmla="*/ 1237 w 2887"/>
                  <a:gd name="T27" fmla="*/ 1376 h 1572"/>
                  <a:gd name="T28" fmla="*/ 1748 w 2887"/>
                  <a:gd name="T29" fmla="*/ 1368 h 1572"/>
                  <a:gd name="T30" fmla="*/ 2170 w 2887"/>
                  <a:gd name="T31" fmla="*/ 1293 h 1572"/>
                  <a:gd name="T32" fmla="*/ 2479 w 2887"/>
                  <a:gd name="T33" fmla="*/ 1191 h 1572"/>
                  <a:gd name="T34" fmla="*/ 2662 w 2887"/>
                  <a:gd name="T35" fmla="*/ 1107 h 1572"/>
                  <a:gd name="T36" fmla="*/ 2697 w 2887"/>
                  <a:gd name="T37" fmla="*/ 950 h 1572"/>
                  <a:gd name="T38" fmla="*/ 2694 w 2887"/>
                  <a:gd name="T39" fmla="*/ 791 h 1572"/>
                  <a:gd name="T40" fmla="*/ 2663 w 2887"/>
                  <a:gd name="T41" fmla="*/ 625 h 1572"/>
                  <a:gd name="T42" fmla="*/ 2572 w 2887"/>
                  <a:gd name="T43" fmla="*/ 498 h 1572"/>
                  <a:gd name="T44" fmla="*/ 2350 w 2887"/>
                  <a:gd name="T45" fmla="*/ 416 h 1572"/>
                  <a:gd name="T46" fmla="*/ 2119 w 2887"/>
                  <a:gd name="T47" fmla="*/ 318 h 1572"/>
                  <a:gd name="T48" fmla="*/ 1953 w 2887"/>
                  <a:gd name="T49" fmla="*/ 227 h 1572"/>
                  <a:gd name="T50" fmla="*/ 1873 w 2887"/>
                  <a:gd name="T51" fmla="*/ 176 h 1572"/>
                  <a:gd name="T52" fmla="*/ 1828 w 2887"/>
                  <a:gd name="T53" fmla="*/ 101 h 1572"/>
                  <a:gd name="T54" fmla="*/ 1877 w 2887"/>
                  <a:gd name="T55" fmla="*/ 12 h 1572"/>
                  <a:gd name="T56" fmla="*/ 1977 w 2887"/>
                  <a:gd name="T57" fmla="*/ 18 h 1572"/>
                  <a:gd name="T58" fmla="*/ 2035 w 2887"/>
                  <a:gd name="T59" fmla="*/ 55 h 1572"/>
                  <a:gd name="T60" fmla="*/ 2188 w 2887"/>
                  <a:gd name="T61" fmla="*/ 141 h 1572"/>
                  <a:gd name="T62" fmla="*/ 2408 w 2887"/>
                  <a:gd name="T63" fmla="*/ 236 h 1572"/>
                  <a:gd name="T64" fmla="*/ 2568 w 2887"/>
                  <a:gd name="T65" fmla="*/ 285 h 1572"/>
                  <a:gd name="T66" fmla="*/ 2745 w 2887"/>
                  <a:gd name="T67" fmla="*/ 399 h 1572"/>
                  <a:gd name="T68" fmla="*/ 2839 w 2887"/>
                  <a:gd name="T69" fmla="*/ 557 h 1572"/>
                  <a:gd name="T70" fmla="*/ 2878 w 2887"/>
                  <a:gd name="T71" fmla="*/ 721 h 1572"/>
                  <a:gd name="T72" fmla="*/ 2886 w 2887"/>
                  <a:gd name="T73" fmla="*/ 855 h 1572"/>
                  <a:gd name="T74" fmla="*/ 2887 w 2887"/>
                  <a:gd name="T75" fmla="*/ 907 h 1572"/>
                  <a:gd name="T76" fmla="*/ 2879 w 2887"/>
                  <a:gd name="T77" fmla="*/ 1064 h 1572"/>
                  <a:gd name="T78" fmla="*/ 2844 w 2887"/>
                  <a:gd name="T79" fmla="*/ 1209 h 1572"/>
                  <a:gd name="T80" fmla="*/ 2788 w 2887"/>
                  <a:gd name="T81" fmla="*/ 1253 h 1572"/>
                  <a:gd name="T82" fmla="*/ 2651 w 2887"/>
                  <a:gd name="T83" fmla="*/ 1324 h 1572"/>
                  <a:gd name="T84" fmla="*/ 2411 w 2887"/>
                  <a:gd name="T85" fmla="*/ 1419 h 1572"/>
                  <a:gd name="T86" fmla="*/ 2071 w 2887"/>
                  <a:gd name="T87" fmla="*/ 1510 h 1572"/>
                  <a:gd name="T88" fmla="*/ 1640 w 2887"/>
                  <a:gd name="T89" fmla="*/ 1567 h 1572"/>
                  <a:gd name="T90" fmla="*/ 1143 w 2887"/>
                  <a:gd name="T91" fmla="*/ 1558 h 1572"/>
                  <a:gd name="T92" fmla="*/ 718 w 2887"/>
                  <a:gd name="T93" fmla="*/ 1488 h 1572"/>
                  <a:gd name="T94" fmla="*/ 392 w 2887"/>
                  <a:gd name="T95" fmla="*/ 1389 h 1572"/>
                  <a:gd name="T96" fmla="*/ 177 w 2887"/>
                  <a:gd name="T97" fmla="*/ 1295 h 1572"/>
                  <a:gd name="T98" fmla="*/ 77 w 2887"/>
                  <a:gd name="T99" fmla="*/ 1239 h 1572"/>
                  <a:gd name="T100" fmla="*/ 27 w 2887"/>
                  <a:gd name="T101" fmla="*/ 1164 h 1572"/>
                  <a:gd name="T102" fmla="*/ 3 w 2887"/>
                  <a:gd name="T103" fmla="*/ 994 h 1572"/>
                  <a:gd name="T104" fmla="*/ 0 w 2887"/>
                  <a:gd name="T105" fmla="*/ 873 h 1572"/>
                  <a:gd name="T106" fmla="*/ 4 w 2887"/>
                  <a:gd name="T107" fmla="*/ 780 h 1572"/>
                  <a:gd name="T108" fmla="*/ 27 w 2887"/>
                  <a:gd name="T109" fmla="*/ 624 h 1572"/>
                  <a:gd name="T110" fmla="*/ 95 w 2887"/>
                  <a:gd name="T111" fmla="*/ 459 h 1572"/>
                  <a:gd name="T112" fmla="*/ 237 w 2887"/>
                  <a:gd name="T113" fmla="*/ 322 h 1572"/>
                  <a:gd name="T114" fmla="*/ 379 w 2887"/>
                  <a:gd name="T115" fmla="*/ 269 h 1572"/>
                  <a:gd name="T116" fmla="*/ 619 w 2887"/>
                  <a:gd name="T117" fmla="*/ 179 h 1572"/>
                  <a:gd name="T118" fmla="*/ 800 w 2887"/>
                  <a:gd name="T119" fmla="*/ 85 h 1572"/>
                  <a:gd name="T120" fmla="*/ 900 w 2887"/>
                  <a:gd name="T121" fmla="*/ 24 h 1572"/>
                  <a:gd name="T122" fmla="*/ 970 w 2887"/>
                  <a:gd name="T123" fmla="*/ 0 h 15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887" h="1572">
                    <a:moveTo>
                      <a:pt x="970" y="0"/>
                    </a:moveTo>
                    <a:lnTo>
                      <a:pt x="991" y="3"/>
                    </a:lnTo>
                    <a:lnTo>
                      <a:pt x="1010" y="11"/>
                    </a:lnTo>
                    <a:lnTo>
                      <a:pt x="1027" y="24"/>
                    </a:lnTo>
                    <a:lnTo>
                      <a:pt x="1041" y="40"/>
                    </a:lnTo>
                    <a:lnTo>
                      <a:pt x="1053" y="59"/>
                    </a:lnTo>
                    <a:lnTo>
                      <a:pt x="1058" y="80"/>
                    </a:lnTo>
                    <a:lnTo>
                      <a:pt x="1059" y="100"/>
                    </a:lnTo>
                    <a:lnTo>
                      <a:pt x="1055" y="121"/>
                    </a:lnTo>
                    <a:lnTo>
                      <a:pt x="1047" y="141"/>
                    </a:lnTo>
                    <a:lnTo>
                      <a:pt x="1035" y="158"/>
                    </a:lnTo>
                    <a:lnTo>
                      <a:pt x="1018" y="173"/>
                    </a:lnTo>
                    <a:lnTo>
                      <a:pt x="1014" y="175"/>
                    </a:lnTo>
                    <a:lnTo>
                      <a:pt x="1006" y="181"/>
                    </a:lnTo>
                    <a:lnTo>
                      <a:pt x="994" y="189"/>
                    </a:lnTo>
                    <a:lnTo>
                      <a:pt x="977" y="199"/>
                    </a:lnTo>
                    <a:lnTo>
                      <a:pt x="956" y="212"/>
                    </a:lnTo>
                    <a:lnTo>
                      <a:pt x="934" y="226"/>
                    </a:lnTo>
                    <a:lnTo>
                      <a:pt x="906" y="243"/>
                    </a:lnTo>
                    <a:lnTo>
                      <a:pt x="876" y="260"/>
                    </a:lnTo>
                    <a:lnTo>
                      <a:pt x="842" y="279"/>
                    </a:lnTo>
                    <a:lnTo>
                      <a:pt x="806" y="298"/>
                    </a:lnTo>
                    <a:lnTo>
                      <a:pt x="766" y="317"/>
                    </a:lnTo>
                    <a:lnTo>
                      <a:pt x="725" y="338"/>
                    </a:lnTo>
                    <a:lnTo>
                      <a:pt x="681" y="358"/>
                    </a:lnTo>
                    <a:lnTo>
                      <a:pt x="635" y="378"/>
                    </a:lnTo>
                    <a:lnTo>
                      <a:pt x="587" y="398"/>
                    </a:lnTo>
                    <a:lnTo>
                      <a:pt x="536" y="416"/>
                    </a:lnTo>
                    <a:lnTo>
                      <a:pt x="484" y="434"/>
                    </a:lnTo>
                    <a:lnTo>
                      <a:pt x="432" y="451"/>
                    </a:lnTo>
                    <a:lnTo>
                      <a:pt x="377" y="466"/>
                    </a:lnTo>
                    <a:lnTo>
                      <a:pt x="344" y="479"/>
                    </a:lnTo>
                    <a:lnTo>
                      <a:pt x="315" y="497"/>
                    </a:lnTo>
                    <a:lnTo>
                      <a:pt x="290" y="518"/>
                    </a:lnTo>
                    <a:lnTo>
                      <a:pt x="269" y="541"/>
                    </a:lnTo>
                    <a:lnTo>
                      <a:pt x="251" y="566"/>
                    </a:lnTo>
                    <a:lnTo>
                      <a:pt x="237" y="594"/>
                    </a:lnTo>
                    <a:lnTo>
                      <a:pt x="224" y="624"/>
                    </a:lnTo>
                    <a:lnTo>
                      <a:pt x="214" y="655"/>
                    </a:lnTo>
                    <a:lnTo>
                      <a:pt x="207" y="688"/>
                    </a:lnTo>
                    <a:lnTo>
                      <a:pt x="200" y="721"/>
                    </a:lnTo>
                    <a:lnTo>
                      <a:pt x="196" y="755"/>
                    </a:lnTo>
                    <a:lnTo>
                      <a:pt x="193" y="791"/>
                    </a:lnTo>
                    <a:lnTo>
                      <a:pt x="191" y="825"/>
                    </a:lnTo>
                    <a:lnTo>
                      <a:pt x="190" y="860"/>
                    </a:lnTo>
                    <a:lnTo>
                      <a:pt x="189" y="868"/>
                    </a:lnTo>
                    <a:lnTo>
                      <a:pt x="189" y="877"/>
                    </a:lnTo>
                    <a:lnTo>
                      <a:pt x="189" y="911"/>
                    </a:lnTo>
                    <a:lnTo>
                      <a:pt x="190" y="949"/>
                    </a:lnTo>
                    <a:lnTo>
                      <a:pt x="192" y="988"/>
                    </a:lnTo>
                    <a:lnTo>
                      <a:pt x="195" y="1027"/>
                    </a:lnTo>
                    <a:lnTo>
                      <a:pt x="198" y="1063"/>
                    </a:lnTo>
                    <a:lnTo>
                      <a:pt x="203" y="1094"/>
                    </a:lnTo>
                    <a:lnTo>
                      <a:pt x="225" y="1106"/>
                    </a:lnTo>
                    <a:lnTo>
                      <a:pt x="251" y="1119"/>
                    </a:lnTo>
                    <a:lnTo>
                      <a:pt x="283" y="1136"/>
                    </a:lnTo>
                    <a:lnTo>
                      <a:pt x="320" y="1152"/>
                    </a:lnTo>
                    <a:lnTo>
                      <a:pt x="362" y="1172"/>
                    </a:lnTo>
                    <a:lnTo>
                      <a:pt x="409" y="1191"/>
                    </a:lnTo>
                    <a:lnTo>
                      <a:pt x="462" y="1211"/>
                    </a:lnTo>
                    <a:lnTo>
                      <a:pt x="519" y="1232"/>
                    </a:lnTo>
                    <a:lnTo>
                      <a:pt x="580" y="1252"/>
                    </a:lnTo>
                    <a:lnTo>
                      <a:pt x="647" y="1273"/>
                    </a:lnTo>
                    <a:lnTo>
                      <a:pt x="719" y="1293"/>
                    </a:lnTo>
                    <a:lnTo>
                      <a:pt x="794" y="1311"/>
                    </a:lnTo>
                    <a:lnTo>
                      <a:pt x="875" y="1328"/>
                    </a:lnTo>
                    <a:lnTo>
                      <a:pt x="959" y="1343"/>
                    </a:lnTo>
                    <a:lnTo>
                      <a:pt x="1047" y="1357"/>
                    </a:lnTo>
                    <a:lnTo>
                      <a:pt x="1140" y="1368"/>
                    </a:lnTo>
                    <a:lnTo>
                      <a:pt x="1237" y="1376"/>
                    </a:lnTo>
                    <a:lnTo>
                      <a:pt x="1339" y="1382"/>
                    </a:lnTo>
                    <a:lnTo>
                      <a:pt x="1444" y="1383"/>
                    </a:lnTo>
                    <a:lnTo>
                      <a:pt x="1549" y="1382"/>
                    </a:lnTo>
                    <a:lnTo>
                      <a:pt x="1651" y="1376"/>
                    </a:lnTo>
                    <a:lnTo>
                      <a:pt x="1748" y="1368"/>
                    </a:lnTo>
                    <a:lnTo>
                      <a:pt x="1841" y="1357"/>
                    </a:lnTo>
                    <a:lnTo>
                      <a:pt x="1929" y="1343"/>
                    </a:lnTo>
                    <a:lnTo>
                      <a:pt x="2014" y="1328"/>
                    </a:lnTo>
                    <a:lnTo>
                      <a:pt x="2095" y="1311"/>
                    </a:lnTo>
                    <a:lnTo>
                      <a:pt x="2170" y="1293"/>
                    </a:lnTo>
                    <a:lnTo>
                      <a:pt x="2241" y="1273"/>
                    </a:lnTo>
                    <a:lnTo>
                      <a:pt x="2307" y="1253"/>
                    </a:lnTo>
                    <a:lnTo>
                      <a:pt x="2369" y="1233"/>
                    </a:lnTo>
                    <a:lnTo>
                      <a:pt x="2426" y="1212"/>
                    </a:lnTo>
                    <a:lnTo>
                      <a:pt x="2479" y="1191"/>
                    </a:lnTo>
                    <a:lnTo>
                      <a:pt x="2525" y="1172"/>
                    </a:lnTo>
                    <a:lnTo>
                      <a:pt x="2568" y="1153"/>
                    </a:lnTo>
                    <a:lnTo>
                      <a:pt x="2604" y="1136"/>
                    </a:lnTo>
                    <a:lnTo>
                      <a:pt x="2636" y="1120"/>
                    </a:lnTo>
                    <a:lnTo>
                      <a:pt x="2662" y="1107"/>
                    </a:lnTo>
                    <a:lnTo>
                      <a:pt x="2682" y="1094"/>
                    </a:lnTo>
                    <a:lnTo>
                      <a:pt x="2688" y="1063"/>
                    </a:lnTo>
                    <a:lnTo>
                      <a:pt x="2692" y="1027"/>
                    </a:lnTo>
                    <a:lnTo>
                      <a:pt x="2695" y="989"/>
                    </a:lnTo>
                    <a:lnTo>
                      <a:pt x="2697" y="950"/>
                    </a:lnTo>
                    <a:lnTo>
                      <a:pt x="2697" y="911"/>
                    </a:lnTo>
                    <a:lnTo>
                      <a:pt x="2698" y="877"/>
                    </a:lnTo>
                    <a:lnTo>
                      <a:pt x="2697" y="860"/>
                    </a:lnTo>
                    <a:lnTo>
                      <a:pt x="2696" y="826"/>
                    </a:lnTo>
                    <a:lnTo>
                      <a:pt x="2694" y="791"/>
                    </a:lnTo>
                    <a:lnTo>
                      <a:pt x="2691" y="756"/>
                    </a:lnTo>
                    <a:lnTo>
                      <a:pt x="2687" y="722"/>
                    </a:lnTo>
                    <a:lnTo>
                      <a:pt x="2680" y="688"/>
                    </a:lnTo>
                    <a:lnTo>
                      <a:pt x="2673" y="656"/>
                    </a:lnTo>
                    <a:lnTo>
                      <a:pt x="2663" y="625"/>
                    </a:lnTo>
                    <a:lnTo>
                      <a:pt x="2650" y="595"/>
                    </a:lnTo>
                    <a:lnTo>
                      <a:pt x="2636" y="567"/>
                    </a:lnTo>
                    <a:lnTo>
                      <a:pt x="2617" y="541"/>
                    </a:lnTo>
                    <a:lnTo>
                      <a:pt x="2597" y="519"/>
                    </a:lnTo>
                    <a:lnTo>
                      <a:pt x="2572" y="498"/>
                    </a:lnTo>
                    <a:lnTo>
                      <a:pt x="2543" y="481"/>
                    </a:lnTo>
                    <a:lnTo>
                      <a:pt x="2510" y="466"/>
                    </a:lnTo>
                    <a:lnTo>
                      <a:pt x="2455" y="452"/>
                    </a:lnTo>
                    <a:lnTo>
                      <a:pt x="2401" y="435"/>
                    </a:lnTo>
                    <a:lnTo>
                      <a:pt x="2350" y="416"/>
                    </a:lnTo>
                    <a:lnTo>
                      <a:pt x="2300" y="398"/>
                    </a:lnTo>
                    <a:lnTo>
                      <a:pt x="2252" y="379"/>
                    </a:lnTo>
                    <a:lnTo>
                      <a:pt x="2205" y="359"/>
                    </a:lnTo>
                    <a:lnTo>
                      <a:pt x="2162" y="339"/>
                    </a:lnTo>
                    <a:lnTo>
                      <a:pt x="2119" y="318"/>
                    </a:lnTo>
                    <a:lnTo>
                      <a:pt x="2080" y="299"/>
                    </a:lnTo>
                    <a:lnTo>
                      <a:pt x="2044" y="279"/>
                    </a:lnTo>
                    <a:lnTo>
                      <a:pt x="2011" y="261"/>
                    </a:lnTo>
                    <a:lnTo>
                      <a:pt x="1980" y="244"/>
                    </a:lnTo>
                    <a:lnTo>
                      <a:pt x="1953" y="227"/>
                    </a:lnTo>
                    <a:lnTo>
                      <a:pt x="1929" y="213"/>
                    </a:lnTo>
                    <a:lnTo>
                      <a:pt x="1910" y="200"/>
                    </a:lnTo>
                    <a:lnTo>
                      <a:pt x="1893" y="190"/>
                    </a:lnTo>
                    <a:lnTo>
                      <a:pt x="1881" y="182"/>
                    </a:lnTo>
                    <a:lnTo>
                      <a:pt x="1873" y="176"/>
                    </a:lnTo>
                    <a:lnTo>
                      <a:pt x="1868" y="173"/>
                    </a:lnTo>
                    <a:lnTo>
                      <a:pt x="1852" y="158"/>
                    </a:lnTo>
                    <a:lnTo>
                      <a:pt x="1840" y="142"/>
                    </a:lnTo>
                    <a:lnTo>
                      <a:pt x="1831" y="122"/>
                    </a:lnTo>
                    <a:lnTo>
                      <a:pt x="1828" y="101"/>
                    </a:lnTo>
                    <a:lnTo>
                      <a:pt x="1829" y="81"/>
                    </a:lnTo>
                    <a:lnTo>
                      <a:pt x="1834" y="60"/>
                    </a:lnTo>
                    <a:lnTo>
                      <a:pt x="1845" y="41"/>
                    </a:lnTo>
                    <a:lnTo>
                      <a:pt x="1859" y="25"/>
                    </a:lnTo>
                    <a:lnTo>
                      <a:pt x="1877" y="12"/>
                    </a:lnTo>
                    <a:lnTo>
                      <a:pt x="1896" y="4"/>
                    </a:lnTo>
                    <a:lnTo>
                      <a:pt x="1917" y="1"/>
                    </a:lnTo>
                    <a:lnTo>
                      <a:pt x="1938" y="2"/>
                    </a:lnTo>
                    <a:lnTo>
                      <a:pt x="1957" y="7"/>
                    </a:lnTo>
                    <a:lnTo>
                      <a:pt x="1977" y="18"/>
                    </a:lnTo>
                    <a:lnTo>
                      <a:pt x="1980" y="20"/>
                    </a:lnTo>
                    <a:lnTo>
                      <a:pt x="1987" y="25"/>
                    </a:lnTo>
                    <a:lnTo>
                      <a:pt x="2000" y="32"/>
                    </a:lnTo>
                    <a:lnTo>
                      <a:pt x="2015" y="42"/>
                    </a:lnTo>
                    <a:lnTo>
                      <a:pt x="2035" y="55"/>
                    </a:lnTo>
                    <a:lnTo>
                      <a:pt x="2060" y="69"/>
                    </a:lnTo>
                    <a:lnTo>
                      <a:pt x="2086" y="86"/>
                    </a:lnTo>
                    <a:lnTo>
                      <a:pt x="2117" y="102"/>
                    </a:lnTo>
                    <a:lnTo>
                      <a:pt x="2150" y="121"/>
                    </a:lnTo>
                    <a:lnTo>
                      <a:pt x="2188" y="141"/>
                    </a:lnTo>
                    <a:lnTo>
                      <a:pt x="2227" y="159"/>
                    </a:lnTo>
                    <a:lnTo>
                      <a:pt x="2269" y="179"/>
                    </a:lnTo>
                    <a:lnTo>
                      <a:pt x="2313" y="198"/>
                    </a:lnTo>
                    <a:lnTo>
                      <a:pt x="2359" y="218"/>
                    </a:lnTo>
                    <a:lnTo>
                      <a:pt x="2408" y="236"/>
                    </a:lnTo>
                    <a:lnTo>
                      <a:pt x="2457" y="253"/>
                    </a:lnTo>
                    <a:lnTo>
                      <a:pt x="2508" y="269"/>
                    </a:lnTo>
                    <a:lnTo>
                      <a:pt x="2561" y="283"/>
                    </a:lnTo>
                    <a:lnTo>
                      <a:pt x="2564" y="284"/>
                    </a:lnTo>
                    <a:lnTo>
                      <a:pt x="2568" y="285"/>
                    </a:lnTo>
                    <a:lnTo>
                      <a:pt x="2611" y="303"/>
                    </a:lnTo>
                    <a:lnTo>
                      <a:pt x="2650" y="323"/>
                    </a:lnTo>
                    <a:lnTo>
                      <a:pt x="2685" y="346"/>
                    </a:lnTo>
                    <a:lnTo>
                      <a:pt x="2718" y="371"/>
                    </a:lnTo>
                    <a:lnTo>
                      <a:pt x="2745" y="399"/>
                    </a:lnTo>
                    <a:lnTo>
                      <a:pt x="2770" y="428"/>
                    </a:lnTo>
                    <a:lnTo>
                      <a:pt x="2791" y="459"/>
                    </a:lnTo>
                    <a:lnTo>
                      <a:pt x="2810" y="491"/>
                    </a:lnTo>
                    <a:lnTo>
                      <a:pt x="2826" y="524"/>
                    </a:lnTo>
                    <a:lnTo>
                      <a:pt x="2839" y="557"/>
                    </a:lnTo>
                    <a:lnTo>
                      <a:pt x="2851" y="590"/>
                    </a:lnTo>
                    <a:lnTo>
                      <a:pt x="2860" y="624"/>
                    </a:lnTo>
                    <a:lnTo>
                      <a:pt x="2867" y="657"/>
                    </a:lnTo>
                    <a:lnTo>
                      <a:pt x="2872" y="690"/>
                    </a:lnTo>
                    <a:lnTo>
                      <a:pt x="2878" y="721"/>
                    </a:lnTo>
                    <a:lnTo>
                      <a:pt x="2881" y="751"/>
                    </a:lnTo>
                    <a:lnTo>
                      <a:pt x="2883" y="780"/>
                    </a:lnTo>
                    <a:lnTo>
                      <a:pt x="2884" y="807"/>
                    </a:lnTo>
                    <a:lnTo>
                      <a:pt x="2885" y="832"/>
                    </a:lnTo>
                    <a:lnTo>
                      <a:pt x="2886" y="855"/>
                    </a:lnTo>
                    <a:lnTo>
                      <a:pt x="2886" y="864"/>
                    </a:lnTo>
                    <a:lnTo>
                      <a:pt x="2887" y="872"/>
                    </a:lnTo>
                    <a:lnTo>
                      <a:pt x="2887" y="874"/>
                    </a:lnTo>
                    <a:lnTo>
                      <a:pt x="2887" y="888"/>
                    </a:lnTo>
                    <a:lnTo>
                      <a:pt x="2887" y="907"/>
                    </a:lnTo>
                    <a:lnTo>
                      <a:pt x="2886" y="933"/>
                    </a:lnTo>
                    <a:lnTo>
                      <a:pt x="2886" y="962"/>
                    </a:lnTo>
                    <a:lnTo>
                      <a:pt x="2884" y="994"/>
                    </a:lnTo>
                    <a:lnTo>
                      <a:pt x="2882" y="1029"/>
                    </a:lnTo>
                    <a:lnTo>
                      <a:pt x="2879" y="1064"/>
                    </a:lnTo>
                    <a:lnTo>
                      <a:pt x="2875" y="1099"/>
                    </a:lnTo>
                    <a:lnTo>
                      <a:pt x="2868" y="1133"/>
                    </a:lnTo>
                    <a:lnTo>
                      <a:pt x="2861" y="1165"/>
                    </a:lnTo>
                    <a:lnTo>
                      <a:pt x="2853" y="1191"/>
                    </a:lnTo>
                    <a:lnTo>
                      <a:pt x="2844" y="1209"/>
                    </a:lnTo>
                    <a:lnTo>
                      <a:pt x="2831" y="1225"/>
                    </a:lnTo>
                    <a:lnTo>
                      <a:pt x="2817" y="1236"/>
                    </a:lnTo>
                    <a:lnTo>
                      <a:pt x="2812" y="1239"/>
                    </a:lnTo>
                    <a:lnTo>
                      <a:pt x="2802" y="1245"/>
                    </a:lnTo>
                    <a:lnTo>
                      <a:pt x="2788" y="1253"/>
                    </a:lnTo>
                    <a:lnTo>
                      <a:pt x="2769" y="1264"/>
                    </a:lnTo>
                    <a:lnTo>
                      <a:pt x="2746" y="1276"/>
                    </a:lnTo>
                    <a:lnTo>
                      <a:pt x="2720" y="1291"/>
                    </a:lnTo>
                    <a:lnTo>
                      <a:pt x="2688" y="1306"/>
                    </a:lnTo>
                    <a:lnTo>
                      <a:pt x="2651" y="1324"/>
                    </a:lnTo>
                    <a:lnTo>
                      <a:pt x="2612" y="1341"/>
                    </a:lnTo>
                    <a:lnTo>
                      <a:pt x="2568" y="1360"/>
                    </a:lnTo>
                    <a:lnTo>
                      <a:pt x="2519" y="1380"/>
                    </a:lnTo>
                    <a:lnTo>
                      <a:pt x="2467" y="1399"/>
                    </a:lnTo>
                    <a:lnTo>
                      <a:pt x="2411" y="1419"/>
                    </a:lnTo>
                    <a:lnTo>
                      <a:pt x="2351" y="1438"/>
                    </a:lnTo>
                    <a:lnTo>
                      <a:pt x="2287" y="1458"/>
                    </a:lnTo>
                    <a:lnTo>
                      <a:pt x="2219" y="1477"/>
                    </a:lnTo>
                    <a:lnTo>
                      <a:pt x="2146" y="1494"/>
                    </a:lnTo>
                    <a:lnTo>
                      <a:pt x="2071" y="1510"/>
                    </a:lnTo>
                    <a:lnTo>
                      <a:pt x="1992" y="1525"/>
                    </a:lnTo>
                    <a:lnTo>
                      <a:pt x="1910" y="1539"/>
                    </a:lnTo>
                    <a:lnTo>
                      <a:pt x="1823" y="1550"/>
                    </a:lnTo>
                    <a:lnTo>
                      <a:pt x="1734" y="1559"/>
                    </a:lnTo>
                    <a:lnTo>
                      <a:pt x="1640" y="1567"/>
                    </a:lnTo>
                    <a:lnTo>
                      <a:pt x="1544" y="1571"/>
                    </a:lnTo>
                    <a:lnTo>
                      <a:pt x="1444" y="1572"/>
                    </a:lnTo>
                    <a:lnTo>
                      <a:pt x="1341" y="1571"/>
                    </a:lnTo>
                    <a:lnTo>
                      <a:pt x="1240" y="1566"/>
                    </a:lnTo>
                    <a:lnTo>
                      <a:pt x="1143" y="1558"/>
                    </a:lnTo>
                    <a:lnTo>
                      <a:pt x="1050" y="1548"/>
                    </a:lnTo>
                    <a:lnTo>
                      <a:pt x="962" y="1536"/>
                    </a:lnTo>
                    <a:lnTo>
                      <a:pt x="876" y="1522"/>
                    </a:lnTo>
                    <a:lnTo>
                      <a:pt x="795" y="1506"/>
                    </a:lnTo>
                    <a:lnTo>
                      <a:pt x="718" y="1488"/>
                    </a:lnTo>
                    <a:lnTo>
                      <a:pt x="645" y="1469"/>
                    </a:lnTo>
                    <a:lnTo>
                      <a:pt x="575" y="1450"/>
                    </a:lnTo>
                    <a:lnTo>
                      <a:pt x="510" y="1430"/>
                    </a:lnTo>
                    <a:lnTo>
                      <a:pt x="449" y="1409"/>
                    </a:lnTo>
                    <a:lnTo>
                      <a:pt x="392" y="1389"/>
                    </a:lnTo>
                    <a:lnTo>
                      <a:pt x="341" y="1368"/>
                    </a:lnTo>
                    <a:lnTo>
                      <a:pt x="293" y="1349"/>
                    </a:lnTo>
                    <a:lnTo>
                      <a:pt x="250" y="1330"/>
                    </a:lnTo>
                    <a:lnTo>
                      <a:pt x="211" y="1311"/>
                    </a:lnTo>
                    <a:lnTo>
                      <a:pt x="177" y="1295"/>
                    </a:lnTo>
                    <a:lnTo>
                      <a:pt x="148" y="1279"/>
                    </a:lnTo>
                    <a:lnTo>
                      <a:pt x="123" y="1266"/>
                    </a:lnTo>
                    <a:lnTo>
                      <a:pt x="103" y="1254"/>
                    </a:lnTo>
                    <a:lnTo>
                      <a:pt x="88" y="1246"/>
                    </a:lnTo>
                    <a:lnTo>
                      <a:pt x="77" y="1239"/>
                    </a:lnTo>
                    <a:lnTo>
                      <a:pt x="72" y="1236"/>
                    </a:lnTo>
                    <a:lnTo>
                      <a:pt x="57" y="1225"/>
                    </a:lnTo>
                    <a:lnTo>
                      <a:pt x="44" y="1209"/>
                    </a:lnTo>
                    <a:lnTo>
                      <a:pt x="36" y="1191"/>
                    </a:lnTo>
                    <a:lnTo>
                      <a:pt x="27" y="1164"/>
                    </a:lnTo>
                    <a:lnTo>
                      <a:pt x="20" y="1133"/>
                    </a:lnTo>
                    <a:lnTo>
                      <a:pt x="13" y="1098"/>
                    </a:lnTo>
                    <a:lnTo>
                      <a:pt x="8" y="1063"/>
                    </a:lnTo>
                    <a:lnTo>
                      <a:pt x="5" y="1028"/>
                    </a:lnTo>
                    <a:lnTo>
                      <a:pt x="3" y="994"/>
                    </a:lnTo>
                    <a:lnTo>
                      <a:pt x="1" y="961"/>
                    </a:lnTo>
                    <a:lnTo>
                      <a:pt x="0" y="932"/>
                    </a:lnTo>
                    <a:lnTo>
                      <a:pt x="0" y="907"/>
                    </a:lnTo>
                    <a:lnTo>
                      <a:pt x="0" y="887"/>
                    </a:lnTo>
                    <a:lnTo>
                      <a:pt x="0" y="873"/>
                    </a:lnTo>
                    <a:lnTo>
                      <a:pt x="0" y="871"/>
                    </a:lnTo>
                    <a:lnTo>
                      <a:pt x="1" y="854"/>
                    </a:lnTo>
                    <a:lnTo>
                      <a:pt x="1" y="832"/>
                    </a:lnTo>
                    <a:lnTo>
                      <a:pt x="2" y="807"/>
                    </a:lnTo>
                    <a:lnTo>
                      <a:pt x="4" y="780"/>
                    </a:lnTo>
                    <a:lnTo>
                      <a:pt x="6" y="751"/>
                    </a:lnTo>
                    <a:lnTo>
                      <a:pt x="9" y="721"/>
                    </a:lnTo>
                    <a:lnTo>
                      <a:pt x="13" y="689"/>
                    </a:lnTo>
                    <a:lnTo>
                      <a:pt x="20" y="657"/>
                    </a:lnTo>
                    <a:lnTo>
                      <a:pt x="27" y="624"/>
                    </a:lnTo>
                    <a:lnTo>
                      <a:pt x="36" y="590"/>
                    </a:lnTo>
                    <a:lnTo>
                      <a:pt x="48" y="557"/>
                    </a:lnTo>
                    <a:lnTo>
                      <a:pt x="61" y="523"/>
                    </a:lnTo>
                    <a:lnTo>
                      <a:pt x="76" y="491"/>
                    </a:lnTo>
                    <a:lnTo>
                      <a:pt x="95" y="459"/>
                    </a:lnTo>
                    <a:lnTo>
                      <a:pt x="117" y="428"/>
                    </a:lnTo>
                    <a:lnTo>
                      <a:pt x="142" y="399"/>
                    </a:lnTo>
                    <a:lnTo>
                      <a:pt x="169" y="371"/>
                    </a:lnTo>
                    <a:lnTo>
                      <a:pt x="200" y="345"/>
                    </a:lnTo>
                    <a:lnTo>
                      <a:pt x="237" y="322"/>
                    </a:lnTo>
                    <a:lnTo>
                      <a:pt x="276" y="302"/>
                    </a:lnTo>
                    <a:lnTo>
                      <a:pt x="319" y="285"/>
                    </a:lnTo>
                    <a:lnTo>
                      <a:pt x="322" y="284"/>
                    </a:lnTo>
                    <a:lnTo>
                      <a:pt x="326" y="283"/>
                    </a:lnTo>
                    <a:lnTo>
                      <a:pt x="379" y="269"/>
                    </a:lnTo>
                    <a:lnTo>
                      <a:pt x="430" y="252"/>
                    </a:lnTo>
                    <a:lnTo>
                      <a:pt x="479" y="236"/>
                    </a:lnTo>
                    <a:lnTo>
                      <a:pt x="528" y="217"/>
                    </a:lnTo>
                    <a:lnTo>
                      <a:pt x="574" y="197"/>
                    </a:lnTo>
                    <a:lnTo>
                      <a:pt x="619" y="179"/>
                    </a:lnTo>
                    <a:lnTo>
                      <a:pt x="660" y="159"/>
                    </a:lnTo>
                    <a:lnTo>
                      <a:pt x="699" y="140"/>
                    </a:lnTo>
                    <a:lnTo>
                      <a:pt x="736" y="120"/>
                    </a:lnTo>
                    <a:lnTo>
                      <a:pt x="769" y="102"/>
                    </a:lnTo>
                    <a:lnTo>
                      <a:pt x="800" y="85"/>
                    </a:lnTo>
                    <a:lnTo>
                      <a:pt x="827" y="69"/>
                    </a:lnTo>
                    <a:lnTo>
                      <a:pt x="851" y="55"/>
                    </a:lnTo>
                    <a:lnTo>
                      <a:pt x="872" y="42"/>
                    </a:lnTo>
                    <a:lnTo>
                      <a:pt x="887" y="32"/>
                    </a:lnTo>
                    <a:lnTo>
                      <a:pt x="900" y="24"/>
                    </a:lnTo>
                    <a:lnTo>
                      <a:pt x="907" y="19"/>
                    </a:lnTo>
                    <a:lnTo>
                      <a:pt x="910" y="17"/>
                    </a:lnTo>
                    <a:lnTo>
                      <a:pt x="929" y="6"/>
                    </a:lnTo>
                    <a:lnTo>
                      <a:pt x="949" y="1"/>
                    </a:lnTo>
                    <a:lnTo>
                      <a:pt x="970" y="0"/>
                    </a:lnTo>
                    <a:close/>
                  </a:path>
                </a:pathLst>
              </a:custGeom>
              <a:grpFill/>
              <a:ln w="0">
                <a:noFill/>
                <a:prstDash val="solid"/>
                <a:round/>
              </a:ln>
            </p:spPr>
            <p:txBody>
              <a:bodyPr vert="horz" wrap="square" lIns="91440" tIns="45720" rIns="91440" bIns="45720" numCol="1" anchor="t" anchorCtr="0" compatLnSpc="1"/>
              <a:lstStyle/>
              <a:p>
                <a:endParaRPr lang="en-US" sz="2000">
                  <a:latin typeface="思源黑体" panose="020B0500000000000000" pitchFamily="34" charset="-122"/>
                  <a:ea typeface="思源黑体" panose="020B0500000000000000" pitchFamily="34" charset="-122"/>
                  <a:sym typeface="思源黑体" panose="020B0500000000000000" pitchFamily="34" charset="-122"/>
                </a:endParaRPr>
              </a:p>
            </p:txBody>
          </p:sp>
        </p:grpSp>
      </p:gr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5:prstTrans prst="peelOff"/>
      </p:transition>
    </mc:Choice>
    <mc:Fallback>
      <p:transition spd="slow">
        <p:fade/>
      </p:transition>
    </mc:Fallback>
  </mc:AlternateContent>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ounded Rectangle 2"/>
          <p:cNvSpPr/>
          <p:nvPr/>
        </p:nvSpPr>
        <p:spPr>
          <a:xfrm>
            <a:off x="5335999" y="1557871"/>
            <a:ext cx="1268132" cy="3085199"/>
          </a:xfrm>
          <a:prstGeom prst="roundRect">
            <a:avLst>
              <a:gd name="adj" fmla="val 50000"/>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微软雅黑" panose="020B0503020204020204" pitchFamily="34" charset="-122"/>
              <a:ea typeface="微软雅黑" panose="020B0503020204020204" pitchFamily="34" charset="-122"/>
              <a:sym typeface="思源黑体" panose="020B0500000000000000" pitchFamily="34" charset="-122"/>
            </a:endParaRPr>
          </a:p>
        </p:txBody>
      </p:sp>
      <p:sp>
        <p:nvSpPr>
          <p:cNvPr id="4" name="Rounded Rectangle 4"/>
          <p:cNvSpPr/>
          <p:nvPr/>
        </p:nvSpPr>
        <p:spPr>
          <a:xfrm rot="7200000">
            <a:off x="6252745" y="2936996"/>
            <a:ext cx="1268132" cy="3085199"/>
          </a:xfrm>
          <a:prstGeom prst="roundRect">
            <a:avLst>
              <a:gd name="adj" fmla="val 50000"/>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微软雅黑" panose="020B0503020204020204" pitchFamily="34" charset="-122"/>
              <a:ea typeface="微软雅黑" panose="020B0503020204020204" pitchFamily="34" charset="-122"/>
              <a:sym typeface="思源黑体" panose="020B0500000000000000" pitchFamily="34" charset="-122"/>
            </a:endParaRPr>
          </a:p>
        </p:txBody>
      </p:sp>
      <p:sp>
        <p:nvSpPr>
          <p:cNvPr id="5" name="Rounded Rectangle 5"/>
          <p:cNvSpPr/>
          <p:nvPr/>
        </p:nvSpPr>
        <p:spPr>
          <a:xfrm rot="14400000" flipH="1">
            <a:off x="4419252" y="2936996"/>
            <a:ext cx="1268132" cy="3085199"/>
          </a:xfrm>
          <a:prstGeom prst="roundRect">
            <a:avLst>
              <a:gd name="adj" fmla="val 5000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微软雅黑" panose="020B0503020204020204" pitchFamily="34" charset="-122"/>
              <a:ea typeface="微软雅黑" panose="020B0503020204020204" pitchFamily="34" charset="-122"/>
              <a:sym typeface="思源黑体" panose="020B0500000000000000" pitchFamily="34" charset="-122"/>
            </a:endParaRPr>
          </a:p>
        </p:txBody>
      </p:sp>
      <p:sp>
        <p:nvSpPr>
          <p:cNvPr id="6" name="Oval 7"/>
          <p:cNvSpPr/>
          <p:nvPr/>
        </p:nvSpPr>
        <p:spPr>
          <a:xfrm>
            <a:off x="5453418" y="1689678"/>
            <a:ext cx="1033292" cy="1033293"/>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微软雅黑" panose="020B0503020204020204" pitchFamily="34" charset="-122"/>
              <a:ea typeface="微软雅黑" panose="020B0503020204020204" pitchFamily="34" charset="-122"/>
              <a:sym typeface="思源黑体" panose="020B0500000000000000" pitchFamily="34" charset="-122"/>
            </a:endParaRPr>
          </a:p>
        </p:txBody>
      </p:sp>
      <p:sp>
        <p:nvSpPr>
          <p:cNvPr id="7" name="Oval 8"/>
          <p:cNvSpPr/>
          <p:nvPr/>
        </p:nvSpPr>
        <p:spPr>
          <a:xfrm>
            <a:off x="3755522" y="4399757"/>
            <a:ext cx="1033292" cy="1033293"/>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微软雅黑" panose="020B0503020204020204" pitchFamily="34" charset="-122"/>
              <a:ea typeface="微软雅黑" panose="020B0503020204020204" pitchFamily="34" charset="-122"/>
              <a:sym typeface="思源黑体" panose="020B0500000000000000" pitchFamily="34" charset="-122"/>
            </a:endParaRPr>
          </a:p>
        </p:txBody>
      </p:sp>
      <p:sp>
        <p:nvSpPr>
          <p:cNvPr id="8" name="Oval 9"/>
          <p:cNvSpPr/>
          <p:nvPr/>
        </p:nvSpPr>
        <p:spPr>
          <a:xfrm>
            <a:off x="7151314" y="4399757"/>
            <a:ext cx="1033292" cy="1033293"/>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795696"/>
              </a:solidFill>
              <a:latin typeface="微软雅黑" panose="020B0503020204020204" pitchFamily="34" charset="-122"/>
              <a:ea typeface="微软雅黑" panose="020B0503020204020204" pitchFamily="34" charset="-122"/>
              <a:sym typeface="思源黑体" panose="020B0500000000000000" pitchFamily="34" charset="-122"/>
            </a:endParaRPr>
          </a:p>
        </p:txBody>
      </p:sp>
      <p:grpSp>
        <p:nvGrpSpPr>
          <p:cNvPr id="9" name="Group 11"/>
          <p:cNvGrpSpPr/>
          <p:nvPr/>
        </p:nvGrpSpPr>
        <p:grpSpPr>
          <a:xfrm>
            <a:off x="5297251" y="3305405"/>
            <a:ext cx="1315093" cy="1315092"/>
            <a:chOff x="5402520" y="3869276"/>
            <a:chExt cx="1365993" cy="1365991"/>
          </a:xfrm>
        </p:grpSpPr>
        <p:sp>
          <p:nvSpPr>
            <p:cNvPr id="20" name="Oval 10"/>
            <p:cNvSpPr/>
            <p:nvPr/>
          </p:nvSpPr>
          <p:spPr>
            <a:xfrm>
              <a:off x="5402520" y="3869276"/>
              <a:ext cx="1365993" cy="1365991"/>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微软雅黑" panose="020B0503020204020204" pitchFamily="34" charset="-122"/>
                <a:ea typeface="微软雅黑" panose="020B0503020204020204" pitchFamily="34" charset="-122"/>
                <a:sym typeface="思源黑体" panose="020B0500000000000000" pitchFamily="34" charset="-122"/>
              </a:endParaRPr>
            </a:p>
          </p:txBody>
        </p:sp>
        <p:sp>
          <p:nvSpPr>
            <p:cNvPr id="21" name="Freeform 59"/>
            <p:cNvSpPr/>
            <p:nvPr/>
          </p:nvSpPr>
          <p:spPr bwMode="auto">
            <a:xfrm>
              <a:off x="5752964" y="4020777"/>
              <a:ext cx="825488" cy="398766"/>
            </a:xfrm>
            <a:custGeom>
              <a:avLst/>
              <a:gdLst>
                <a:gd name="T0" fmla="*/ 90 w 606"/>
                <a:gd name="T1" fmla="*/ 129 h 293"/>
                <a:gd name="T2" fmla="*/ 507 w 606"/>
                <a:gd name="T3" fmla="*/ 241 h 293"/>
                <a:gd name="T4" fmla="*/ 524 w 606"/>
                <a:gd name="T5" fmla="*/ 275 h 293"/>
                <a:gd name="T6" fmla="*/ 582 w 606"/>
                <a:gd name="T7" fmla="*/ 293 h 293"/>
                <a:gd name="T8" fmla="*/ 606 w 606"/>
                <a:gd name="T9" fmla="*/ 240 h 293"/>
                <a:gd name="T10" fmla="*/ 244 w 606"/>
                <a:gd name="T11" fmla="*/ 0 h 293"/>
                <a:gd name="T12" fmla="*/ 0 w 606"/>
                <a:gd name="T13" fmla="*/ 85 h 293"/>
                <a:gd name="T14" fmla="*/ 55 w 606"/>
                <a:gd name="T15" fmla="*/ 95 h 293"/>
                <a:gd name="T16" fmla="*/ 55 w 606"/>
                <a:gd name="T17" fmla="*/ 152 h 293"/>
                <a:gd name="T18" fmla="*/ 90 w 606"/>
                <a:gd name="T19" fmla="*/ 129 h 2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06" h="293">
                  <a:moveTo>
                    <a:pt x="90" y="129"/>
                  </a:moveTo>
                  <a:cubicBezTo>
                    <a:pt x="236" y="44"/>
                    <a:pt x="423" y="94"/>
                    <a:pt x="507" y="241"/>
                  </a:cubicBezTo>
                  <a:cubicBezTo>
                    <a:pt x="514" y="252"/>
                    <a:pt x="520" y="263"/>
                    <a:pt x="524" y="275"/>
                  </a:cubicBezTo>
                  <a:cubicBezTo>
                    <a:pt x="582" y="293"/>
                    <a:pt x="582" y="293"/>
                    <a:pt x="582" y="293"/>
                  </a:cubicBezTo>
                  <a:cubicBezTo>
                    <a:pt x="606" y="240"/>
                    <a:pt x="606" y="240"/>
                    <a:pt x="606" y="240"/>
                  </a:cubicBezTo>
                  <a:cubicBezTo>
                    <a:pt x="546" y="99"/>
                    <a:pt x="407" y="0"/>
                    <a:pt x="244" y="0"/>
                  </a:cubicBezTo>
                  <a:cubicBezTo>
                    <a:pt x="152" y="0"/>
                    <a:pt x="67" y="32"/>
                    <a:pt x="0" y="85"/>
                  </a:cubicBezTo>
                  <a:cubicBezTo>
                    <a:pt x="55" y="95"/>
                    <a:pt x="55" y="95"/>
                    <a:pt x="55" y="95"/>
                  </a:cubicBezTo>
                  <a:cubicBezTo>
                    <a:pt x="55" y="152"/>
                    <a:pt x="55" y="152"/>
                    <a:pt x="55" y="152"/>
                  </a:cubicBezTo>
                  <a:cubicBezTo>
                    <a:pt x="66" y="144"/>
                    <a:pt x="78" y="136"/>
                    <a:pt x="90" y="129"/>
                  </a:cubicBezTo>
                  <a:close/>
                </a:path>
              </a:pathLst>
            </a:custGeom>
            <a:solidFill>
              <a:schemeClr val="accent2"/>
            </a:solidFill>
            <a:ln>
              <a:noFill/>
            </a:ln>
          </p:spPr>
          <p:txBody>
            <a:bodyPr vert="horz" wrap="square" lIns="91440" tIns="45720" rIns="91440" bIns="45720" numCol="1" anchor="t" anchorCtr="0" compatLnSpc="1"/>
            <a:lstStyle/>
            <a:p>
              <a:endParaRPr lang="en-US">
                <a:latin typeface="微软雅黑" panose="020B0503020204020204" pitchFamily="34" charset="-122"/>
                <a:ea typeface="微软雅黑" panose="020B0503020204020204" pitchFamily="34" charset="-122"/>
                <a:sym typeface="思源黑体" panose="020B0500000000000000" pitchFamily="34" charset="-122"/>
              </a:endParaRPr>
            </a:p>
          </p:txBody>
        </p:sp>
        <p:sp>
          <p:nvSpPr>
            <p:cNvPr id="22" name="Freeform 60"/>
            <p:cNvSpPr/>
            <p:nvPr/>
          </p:nvSpPr>
          <p:spPr bwMode="auto">
            <a:xfrm>
              <a:off x="5510173" y="4225311"/>
              <a:ext cx="419366" cy="828431"/>
            </a:xfrm>
            <a:custGeom>
              <a:avLst/>
              <a:gdLst>
                <a:gd name="T0" fmla="*/ 270 w 308"/>
                <a:gd name="T1" fmla="*/ 508 h 608"/>
                <a:gd name="T2" fmla="*/ 158 w 308"/>
                <a:gd name="T3" fmla="*/ 91 h 608"/>
                <a:gd name="T4" fmla="*/ 179 w 308"/>
                <a:gd name="T5" fmla="*/ 59 h 608"/>
                <a:gd name="T6" fmla="*/ 166 w 308"/>
                <a:gd name="T7" fmla="*/ 0 h 608"/>
                <a:gd name="T8" fmla="*/ 108 w 308"/>
                <a:gd name="T9" fmla="*/ 5 h 608"/>
                <a:gd name="T10" fmla="*/ 82 w 308"/>
                <a:gd name="T11" fmla="*/ 439 h 608"/>
                <a:gd name="T12" fmla="*/ 277 w 308"/>
                <a:gd name="T13" fmla="*/ 608 h 608"/>
                <a:gd name="T14" fmla="*/ 258 w 308"/>
                <a:gd name="T15" fmla="*/ 555 h 608"/>
                <a:gd name="T16" fmla="*/ 308 w 308"/>
                <a:gd name="T17" fmla="*/ 526 h 608"/>
                <a:gd name="T18" fmla="*/ 270 w 308"/>
                <a:gd name="T19" fmla="*/ 508 h 6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08" h="608">
                  <a:moveTo>
                    <a:pt x="270" y="508"/>
                  </a:moveTo>
                  <a:cubicBezTo>
                    <a:pt x="124" y="423"/>
                    <a:pt x="74" y="237"/>
                    <a:pt x="158" y="91"/>
                  </a:cubicBezTo>
                  <a:cubicBezTo>
                    <a:pt x="165" y="79"/>
                    <a:pt x="172" y="69"/>
                    <a:pt x="179" y="59"/>
                  </a:cubicBezTo>
                  <a:cubicBezTo>
                    <a:pt x="166" y="0"/>
                    <a:pt x="166" y="0"/>
                    <a:pt x="166" y="0"/>
                  </a:cubicBezTo>
                  <a:cubicBezTo>
                    <a:pt x="108" y="5"/>
                    <a:pt x="108" y="5"/>
                    <a:pt x="108" y="5"/>
                  </a:cubicBezTo>
                  <a:cubicBezTo>
                    <a:pt x="16" y="128"/>
                    <a:pt x="0" y="298"/>
                    <a:pt x="82" y="439"/>
                  </a:cubicBezTo>
                  <a:cubicBezTo>
                    <a:pt x="128" y="519"/>
                    <a:pt x="197" y="576"/>
                    <a:pt x="277" y="608"/>
                  </a:cubicBezTo>
                  <a:cubicBezTo>
                    <a:pt x="258" y="555"/>
                    <a:pt x="258" y="555"/>
                    <a:pt x="258" y="555"/>
                  </a:cubicBezTo>
                  <a:cubicBezTo>
                    <a:pt x="308" y="526"/>
                    <a:pt x="308" y="526"/>
                    <a:pt x="308" y="526"/>
                  </a:cubicBezTo>
                  <a:cubicBezTo>
                    <a:pt x="295" y="521"/>
                    <a:pt x="282" y="515"/>
                    <a:pt x="270" y="508"/>
                  </a:cubicBezTo>
                  <a:close/>
                </a:path>
              </a:pathLst>
            </a:custGeom>
            <a:solidFill>
              <a:schemeClr val="accent1"/>
            </a:solidFill>
            <a:ln>
              <a:noFill/>
            </a:ln>
          </p:spPr>
          <p:txBody>
            <a:bodyPr vert="horz" wrap="square" lIns="91440" tIns="45720" rIns="91440" bIns="45720" numCol="1" anchor="t" anchorCtr="0" compatLnSpc="1"/>
            <a:lstStyle/>
            <a:p>
              <a:endParaRPr lang="en-US">
                <a:latin typeface="微软雅黑" panose="020B0503020204020204" pitchFamily="34" charset="-122"/>
                <a:ea typeface="微软雅黑" panose="020B0503020204020204" pitchFamily="34" charset="-122"/>
                <a:sym typeface="思源黑体" panose="020B0500000000000000" pitchFamily="34" charset="-122"/>
              </a:endParaRPr>
            </a:p>
          </p:txBody>
        </p:sp>
        <p:sp>
          <p:nvSpPr>
            <p:cNvPr id="23" name="Freeform 61"/>
            <p:cNvSpPr/>
            <p:nvPr/>
          </p:nvSpPr>
          <p:spPr bwMode="auto">
            <a:xfrm>
              <a:off x="5975153" y="4478401"/>
              <a:ext cx="659213" cy="634199"/>
            </a:xfrm>
            <a:custGeom>
              <a:avLst/>
              <a:gdLst>
                <a:gd name="T0" fmla="*/ 388 w 484"/>
                <a:gd name="T1" fmla="*/ 56 h 466"/>
                <a:gd name="T2" fmla="*/ 83 w 484"/>
                <a:gd name="T3" fmla="*/ 362 h 466"/>
                <a:gd name="T4" fmla="*/ 44 w 484"/>
                <a:gd name="T5" fmla="*/ 359 h 466"/>
                <a:gd name="T6" fmla="*/ 0 w 484"/>
                <a:gd name="T7" fmla="*/ 400 h 466"/>
                <a:gd name="T8" fmla="*/ 34 w 484"/>
                <a:gd name="T9" fmla="*/ 447 h 466"/>
                <a:gd name="T10" fmla="*/ 423 w 484"/>
                <a:gd name="T11" fmla="*/ 254 h 466"/>
                <a:gd name="T12" fmla="*/ 471 w 484"/>
                <a:gd name="T13" fmla="*/ 0 h 466"/>
                <a:gd name="T14" fmla="*/ 435 w 484"/>
                <a:gd name="T15" fmla="*/ 43 h 466"/>
                <a:gd name="T16" fmla="*/ 385 w 484"/>
                <a:gd name="T17" fmla="*/ 14 h 466"/>
                <a:gd name="T18" fmla="*/ 388 w 484"/>
                <a:gd name="T19" fmla="*/ 56 h 4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82" h="466">
                  <a:moveTo>
                    <a:pt x="388" y="56"/>
                  </a:moveTo>
                  <a:cubicBezTo>
                    <a:pt x="388" y="225"/>
                    <a:pt x="251" y="362"/>
                    <a:pt x="83" y="362"/>
                  </a:cubicBezTo>
                  <a:cubicBezTo>
                    <a:pt x="70" y="362"/>
                    <a:pt x="57" y="361"/>
                    <a:pt x="44" y="359"/>
                  </a:cubicBezTo>
                  <a:cubicBezTo>
                    <a:pt x="0" y="400"/>
                    <a:pt x="0" y="400"/>
                    <a:pt x="0" y="400"/>
                  </a:cubicBezTo>
                  <a:cubicBezTo>
                    <a:pt x="34" y="447"/>
                    <a:pt x="34" y="447"/>
                    <a:pt x="34" y="447"/>
                  </a:cubicBezTo>
                  <a:cubicBezTo>
                    <a:pt x="186" y="466"/>
                    <a:pt x="341" y="395"/>
                    <a:pt x="423" y="254"/>
                  </a:cubicBezTo>
                  <a:cubicBezTo>
                    <a:pt x="469" y="174"/>
                    <a:pt x="484" y="85"/>
                    <a:pt x="471" y="0"/>
                  </a:cubicBezTo>
                  <a:cubicBezTo>
                    <a:pt x="435" y="43"/>
                    <a:pt x="435" y="43"/>
                    <a:pt x="435" y="43"/>
                  </a:cubicBezTo>
                  <a:cubicBezTo>
                    <a:pt x="385" y="14"/>
                    <a:pt x="385" y="14"/>
                    <a:pt x="385" y="14"/>
                  </a:cubicBezTo>
                  <a:cubicBezTo>
                    <a:pt x="387" y="28"/>
                    <a:pt x="388" y="42"/>
                    <a:pt x="388" y="56"/>
                  </a:cubicBezTo>
                  <a:close/>
                </a:path>
              </a:pathLst>
            </a:custGeom>
            <a:solidFill>
              <a:schemeClr val="accent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latin typeface="微软雅黑" panose="020B0503020204020204" pitchFamily="34" charset="-122"/>
                <a:ea typeface="微软雅黑" panose="020B0503020204020204" pitchFamily="34" charset="-122"/>
                <a:sym typeface="思源黑体" panose="020B0500000000000000" pitchFamily="34" charset="-122"/>
              </a:endParaRPr>
            </a:p>
          </p:txBody>
        </p:sp>
      </p:grpSp>
      <p:sp>
        <p:nvSpPr>
          <p:cNvPr id="10" name="Arc 74"/>
          <p:cNvSpPr/>
          <p:nvPr/>
        </p:nvSpPr>
        <p:spPr>
          <a:xfrm>
            <a:off x="5189223" y="1345047"/>
            <a:ext cx="1561680" cy="1561680"/>
          </a:xfrm>
          <a:prstGeom prst="arc">
            <a:avLst>
              <a:gd name="adj1" fmla="val 13331023"/>
              <a:gd name="adj2" fmla="val 19173226"/>
            </a:avLst>
          </a:prstGeom>
          <a:ln w="38100">
            <a:solidFill>
              <a:schemeClr val="bg1">
                <a:lumMod val="85000"/>
              </a:schemeClr>
            </a:solidFill>
            <a:prstDash val="sysDot"/>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latin typeface="微软雅黑" panose="020B0503020204020204" pitchFamily="34" charset="-122"/>
              <a:ea typeface="微软雅黑" panose="020B0503020204020204" pitchFamily="34" charset="-122"/>
              <a:sym typeface="思源黑体" panose="020B0500000000000000" pitchFamily="34" charset="-122"/>
            </a:endParaRPr>
          </a:p>
        </p:txBody>
      </p:sp>
      <p:sp>
        <p:nvSpPr>
          <p:cNvPr id="11" name="Arc 75"/>
          <p:cNvSpPr/>
          <p:nvPr/>
        </p:nvSpPr>
        <p:spPr>
          <a:xfrm rot="7200000">
            <a:off x="6887119" y="4147974"/>
            <a:ext cx="1561680" cy="1561680"/>
          </a:xfrm>
          <a:prstGeom prst="arc">
            <a:avLst>
              <a:gd name="adj1" fmla="val 13331023"/>
              <a:gd name="adj2" fmla="val 19173226"/>
            </a:avLst>
          </a:prstGeom>
          <a:ln w="38100">
            <a:solidFill>
              <a:schemeClr val="bg1">
                <a:lumMod val="85000"/>
              </a:schemeClr>
            </a:solidFill>
            <a:prstDash val="sysDot"/>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latin typeface="微软雅黑" panose="020B0503020204020204" pitchFamily="34" charset="-122"/>
              <a:ea typeface="微软雅黑" panose="020B0503020204020204" pitchFamily="34" charset="-122"/>
              <a:sym typeface="思源黑体" panose="020B0500000000000000" pitchFamily="34" charset="-122"/>
            </a:endParaRPr>
          </a:p>
        </p:txBody>
      </p:sp>
      <p:sp>
        <p:nvSpPr>
          <p:cNvPr id="12" name="Arc 76"/>
          <p:cNvSpPr/>
          <p:nvPr/>
        </p:nvSpPr>
        <p:spPr>
          <a:xfrm rot="13625703">
            <a:off x="3471097" y="4184863"/>
            <a:ext cx="1561680" cy="1561680"/>
          </a:xfrm>
          <a:prstGeom prst="arc">
            <a:avLst>
              <a:gd name="adj1" fmla="val 13331023"/>
              <a:gd name="adj2" fmla="val 19173226"/>
            </a:avLst>
          </a:prstGeom>
          <a:ln w="38100">
            <a:solidFill>
              <a:schemeClr val="bg1">
                <a:lumMod val="85000"/>
              </a:schemeClr>
            </a:solidFill>
            <a:prstDash val="sysDot"/>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latin typeface="微软雅黑" panose="020B0503020204020204" pitchFamily="34" charset="-122"/>
              <a:ea typeface="微软雅黑" panose="020B0503020204020204" pitchFamily="34" charset="-122"/>
              <a:sym typeface="思源黑体" panose="020B0500000000000000" pitchFamily="34" charset="-122"/>
            </a:endParaRPr>
          </a:p>
        </p:txBody>
      </p:sp>
      <p:sp>
        <p:nvSpPr>
          <p:cNvPr id="13" name="Inhaltsplatzhalter 4"/>
          <p:cNvSpPr txBox="1"/>
          <p:nvPr/>
        </p:nvSpPr>
        <p:spPr>
          <a:xfrm>
            <a:off x="7722516" y="5673017"/>
            <a:ext cx="3723250" cy="523220"/>
          </a:xfrm>
          <a:prstGeom prst="rect">
            <a:avLst/>
          </a:prstGeom>
        </p:spPr>
        <p:txBody>
          <a:bodyPr wrap="square" lIns="0" tIns="0" rIns="0" bIns="0" anchor="ctr">
            <a:spAutoFit/>
          </a:bodyPr>
          <a:lstStyle>
            <a:lvl1pPr marL="273050" indent="-273050" algn="l" defTabSz="913765" rtl="0" eaLnBrk="1" latinLnBrk="0" hangingPunct="1">
              <a:lnSpc>
                <a:spcPct val="90000"/>
              </a:lnSpc>
              <a:spcBef>
                <a:spcPct val="0"/>
              </a:spcBef>
              <a:spcAft>
                <a:spcPts val="1000"/>
              </a:spcAft>
              <a:buFont typeface="Wingdings" panose="05000000000000000000" pitchFamily="2" charset="2"/>
              <a:buChar char="§"/>
              <a:defRPr sz="2300" kern="1200">
                <a:solidFill>
                  <a:schemeClr val="bg1"/>
                </a:solidFill>
                <a:latin typeface="Calibri Light" panose="020F0302020204030204" pitchFamily="34" charset="0"/>
                <a:ea typeface="+mn-ea"/>
                <a:cs typeface="+mn-cs"/>
              </a:defRPr>
            </a:lvl1pPr>
            <a:lvl2pPr marL="807720" indent="-273050" algn="l" defTabSz="913765" rtl="0" eaLnBrk="1" latinLnBrk="0" hangingPunct="1">
              <a:lnSpc>
                <a:spcPct val="90000"/>
              </a:lnSpc>
              <a:spcBef>
                <a:spcPct val="0"/>
              </a:spcBef>
              <a:spcAft>
                <a:spcPts val="1000"/>
              </a:spcAft>
              <a:buFont typeface="Symbol" panose="05050102010706020507" pitchFamily="18" charset="2"/>
              <a:buChar char="-"/>
              <a:defRPr sz="2000" kern="1200">
                <a:solidFill>
                  <a:schemeClr val="bg1"/>
                </a:solidFill>
                <a:latin typeface="Calibri Light" panose="020F0302020204030204" pitchFamily="34" charset="0"/>
                <a:ea typeface="+mn-ea"/>
                <a:cs typeface="+mn-cs"/>
              </a:defRPr>
            </a:lvl2pPr>
            <a:lvl3pPr marL="1080770" indent="-177800" algn="l" defTabSz="913765" rtl="0" eaLnBrk="1" latinLnBrk="0" hangingPunct="1">
              <a:lnSpc>
                <a:spcPct val="90000"/>
              </a:lnSpc>
              <a:spcBef>
                <a:spcPct val="0"/>
              </a:spcBef>
              <a:spcAft>
                <a:spcPts val="1000"/>
              </a:spcAft>
              <a:buFont typeface="Symbol" panose="05050102010706020507" pitchFamily="18" charset="2"/>
              <a:buChar char="-"/>
              <a:defRPr sz="1900" kern="1200">
                <a:solidFill>
                  <a:schemeClr val="bg1"/>
                </a:solidFill>
                <a:latin typeface="Calibri Light" panose="020F0302020204030204" pitchFamily="34" charset="0"/>
                <a:ea typeface="+mn-ea"/>
                <a:cs typeface="+mn-cs"/>
              </a:defRPr>
            </a:lvl3pPr>
            <a:lvl4pPr marL="1436370" indent="-177800" algn="l" defTabSz="913765" rtl="0" eaLnBrk="1" latinLnBrk="0" hangingPunct="1">
              <a:lnSpc>
                <a:spcPct val="90000"/>
              </a:lnSpc>
              <a:spcBef>
                <a:spcPct val="0"/>
              </a:spcBef>
              <a:spcAft>
                <a:spcPts val="1000"/>
              </a:spcAft>
              <a:buFont typeface="Symbol" panose="05050102010706020507" pitchFamily="18" charset="2"/>
              <a:buChar char="-"/>
              <a:defRPr sz="1600" kern="1200">
                <a:solidFill>
                  <a:schemeClr val="bg1"/>
                </a:solidFill>
                <a:latin typeface="Calibri Light" panose="020F0302020204030204" pitchFamily="34" charset="0"/>
                <a:ea typeface="+mn-ea"/>
                <a:cs typeface="+mn-cs"/>
              </a:defRPr>
            </a:lvl4pPr>
            <a:lvl5pPr marL="1793240" indent="-179070" algn="l" defTabSz="913765" rtl="0" eaLnBrk="1" latinLnBrk="0" hangingPunct="1">
              <a:lnSpc>
                <a:spcPct val="90000"/>
              </a:lnSpc>
              <a:spcBef>
                <a:spcPct val="0"/>
              </a:spcBef>
              <a:spcAft>
                <a:spcPts val="1000"/>
              </a:spcAft>
              <a:buFont typeface="Symbol" panose="05050102010706020507" pitchFamily="18" charset="2"/>
              <a:buChar char="-"/>
              <a:defRPr sz="1600" kern="1200">
                <a:solidFill>
                  <a:schemeClr val="bg1"/>
                </a:solidFill>
                <a:latin typeface="Calibri Light" panose="020F0302020204030204" pitchFamily="34" charset="0"/>
                <a:ea typeface="+mn-ea"/>
                <a:cs typeface="+mn-cs"/>
              </a:defRPr>
            </a:lvl5pPr>
            <a:lvl6pPr marL="2513965" indent="-228600" algn="l" defTabSz="913765"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165" indent="-228600" algn="l" defTabSz="913765"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7730" indent="-228600" algn="l" defTabSz="913765"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4930" indent="-228600" algn="l" defTabSz="913765"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lnSpc>
                <a:spcPct val="100000"/>
              </a:lnSpc>
              <a:spcAft>
                <a:spcPts val="1200"/>
              </a:spcAft>
              <a:buNone/>
            </a:pPr>
            <a:r>
              <a:rPr lang="en-US" sz="1800" b="1">
                <a:solidFill>
                  <a:schemeClr val="accent3"/>
                </a:solidFill>
                <a:latin typeface="微软雅黑" panose="020B0503020204020204" pitchFamily="34" charset="-122"/>
                <a:ea typeface="微软雅黑" panose="020B0503020204020204" pitchFamily="34" charset="-122"/>
                <a:sym typeface="思源黑体" panose="020B0500000000000000" pitchFamily="34" charset="-122"/>
              </a:rPr>
              <a:t>P</a:t>
            </a:r>
            <a:br>
              <a:rPr lang="en-US" sz="1600" b="1">
                <a:solidFill>
                  <a:schemeClr val="bg1">
                    <a:lumMod val="50000"/>
                  </a:schemeClr>
                </a:solidFill>
                <a:latin typeface="微软雅黑" panose="020B0503020204020204" pitchFamily="34" charset="-122"/>
                <a:ea typeface="微软雅黑" panose="020B0503020204020204" pitchFamily="34" charset="-122"/>
                <a:sym typeface="思源黑体" panose="020B0500000000000000" pitchFamily="34" charset="-122"/>
              </a:rPr>
            </a:br>
            <a:r>
              <a:rPr lang="zh-CN" altLang="en-US" sz="1600">
                <a:solidFill>
                  <a:schemeClr val="tx1"/>
                </a:solidFill>
                <a:latin typeface="微软雅黑" panose="020B0503020204020204" pitchFamily="34" charset="-122"/>
                <a:ea typeface="微软雅黑" panose="020B0503020204020204" pitchFamily="34" charset="-122"/>
                <a:sym typeface="思源黑体" panose="020B0500000000000000" pitchFamily="34" charset="-122"/>
              </a:rPr>
              <a:t>去年哪些是做的不好的？存在哪些问题？</a:t>
            </a:r>
            <a:endParaRPr lang="en-US" sz="1600">
              <a:solidFill>
                <a:schemeClr val="tx1"/>
              </a:solidFill>
              <a:latin typeface="微软雅黑" panose="020B0503020204020204" pitchFamily="34" charset="-122"/>
              <a:ea typeface="微软雅黑" panose="020B0503020204020204" pitchFamily="34" charset="-122"/>
              <a:sym typeface="思源黑体" panose="020B0500000000000000" pitchFamily="34" charset="-122"/>
            </a:endParaRPr>
          </a:p>
        </p:txBody>
      </p:sp>
      <p:sp>
        <p:nvSpPr>
          <p:cNvPr id="14" name="Inhaltsplatzhalter 4"/>
          <p:cNvSpPr txBox="1"/>
          <p:nvPr/>
        </p:nvSpPr>
        <p:spPr>
          <a:xfrm>
            <a:off x="2598731" y="1523197"/>
            <a:ext cx="2641973" cy="769441"/>
          </a:xfrm>
          <a:prstGeom prst="rect">
            <a:avLst/>
          </a:prstGeom>
        </p:spPr>
        <p:txBody>
          <a:bodyPr wrap="square" lIns="0" tIns="0" rIns="0" bIns="0" anchor="ctr">
            <a:spAutoFit/>
          </a:bodyPr>
          <a:lstStyle>
            <a:lvl1pPr marL="273050" indent="-273050" algn="l" defTabSz="913765" rtl="0" eaLnBrk="1" latinLnBrk="0" hangingPunct="1">
              <a:lnSpc>
                <a:spcPct val="90000"/>
              </a:lnSpc>
              <a:spcBef>
                <a:spcPct val="0"/>
              </a:spcBef>
              <a:spcAft>
                <a:spcPts val="1000"/>
              </a:spcAft>
              <a:buFont typeface="Wingdings" panose="05000000000000000000" pitchFamily="2" charset="2"/>
              <a:buChar char="§"/>
              <a:defRPr sz="2300" kern="1200">
                <a:solidFill>
                  <a:schemeClr val="bg1"/>
                </a:solidFill>
                <a:latin typeface="Calibri Light" panose="020F0302020204030204" pitchFamily="34" charset="0"/>
                <a:ea typeface="+mn-ea"/>
                <a:cs typeface="+mn-cs"/>
              </a:defRPr>
            </a:lvl1pPr>
            <a:lvl2pPr marL="807720" indent="-273050" algn="l" defTabSz="913765" rtl="0" eaLnBrk="1" latinLnBrk="0" hangingPunct="1">
              <a:lnSpc>
                <a:spcPct val="90000"/>
              </a:lnSpc>
              <a:spcBef>
                <a:spcPct val="0"/>
              </a:spcBef>
              <a:spcAft>
                <a:spcPts val="1000"/>
              </a:spcAft>
              <a:buFont typeface="Symbol" panose="05050102010706020507" pitchFamily="18" charset="2"/>
              <a:buChar char="-"/>
              <a:defRPr sz="2000" kern="1200">
                <a:solidFill>
                  <a:schemeClr val="bg1"/>
                </a:solidFill>
                <a:latin typeface="Calibri Light" panose="020F0302020204030204" pitchFamily="34" charset="0"/>
                <a:ea typeface="+mn-ea"/>
                <a:cs typeface="+mn-cs"/>
              </a:defRPr>
            </a:lvl2pPr>
            <a:lvl3pPr marL="1080770" indent="-177800" algn="l" defTabSz="913765" rtl="0" eaLnBrk="1" latinLnBrk="0" hangingPunct="1">
              <a:lnSpc>
                <a:spcPct val="90000"/>
              </a:lnSpc>
              <a:spcBef>
                <a:spcPct val="0"/>
              </a:spcBef>
              <a:spcAft>
                <a:spcPts val="1000"/>
              </a:spcAft>
              <a:buFont typeface="Symbol" panose="05050102010706020507" pitchFamily="18" charset="2"/>
              <a:buChar char="-"/>
              <a:defRPr sz="1900" kern="1200">
                <a:solidFill>
                  <a:schemeClr val="bg1"/>
                </a:solidFill>
                <a:latin typeface="Calibri Light" panose="020F0302020204030204" pitchFamily="34" charset="0"/>
                <a:ea typeface="+mn-ea"/>
                <a:cs typeface="+mn-cs"/>
              </a:defRPr>
            </a:lvl3pPr>
            <a:lvl4pPr marL="1436370" indent="-177800" algn="l" defTabSz="913765" rtl="0" eaLnBrk="1" latinLnBrk="0" hangingPunct="1">
              <a:lnSpc>
                <a:spcPct val="90000"/>
              </a:lnSpc>
              <a:spcBef>
                <a:spcPct val="0"/>
              </a:spcBef>
              <a:spcAft>
                <a:spcPts val="1000"/>
              </a:spcAft>
              <a:buFont typeface="Symbol" panose="05050102010706020507" pitchFamily="18" charset="2"/>
              <a:buChar char="-"/>
              <a:defRPr sz="1600" kern="1200">
                <a:solidFill>
                  <a:schemeClr val="bg1"/>
                </a:solidFill>
                <a:latin typeface="Calibri Light" panose="020F0302020204030204" pitchFamily="34" charset="0"/>
                <a:ea typeface="+mn-ea"/>
                <a:cs typeface="+mn-cs"/>
              </a:defRPr>
            </a:lvl4pPr>
            <a:lvl5pPr marL="1793240" indent="-179070" algn="l" defTabSz="913765" rtl="0" eaLnBrk="1" latinLnBrk="0" hangingPunct="1">
              <a:lnSpc>
                <a:spcPct val="90000"/>
              </a:lnSpc>
              <a:spcBef>
                <a:spcPct val="0"/>
              </a:spcBef>
              <a:spcAft>
                <a:spcPts val="1000"/>
              </a:spcAft>
              <a:buFont typeface="Symbol" panose="05050102010706020507" pitchFamily="18" charset="2"/>
              <a:buChar char="-"/>
              <a:defRPr sz="1600" kern="1200">
                <a:solidFill>
                  <a:schemeClr val="bg1"/>
                </a:solidFill>
                <a:latin typeface="Calibri Light" panose="020F0302020204030204" pitchFamily="34" charset="0"/>
                <a:ea typeface="+mn-ea"/>
                <a:cs typeface="+mn-cs"/>
              </a:defRPr>
            </a:lvl5pPr>
            <a:lvl6pPr marL="2513965" indent="-228600" algn="l" defTabSz="913765"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165" indent="-228600" algn="l" defTabSz="913765"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7730" indent="-228600" algn="l" defTabSz="913765"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4930" indent="-228600" algn="l" defTabSz="913765"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lnSpc>
                <a:spcPct val="100000"/>
              </a:lnSpc>
              <a:spcAft>
                <a:spcPts val="1200"/>
              </a:spcAft>
              <a:buNone/>
            </a:pPr>
            <a:r>
              <a:rPr lang="en-US" sz="1800" b="1">
                <a:solidFill>
                  <a:schemeClr val="accent2"/>
                </a:solidFill>
                <a:latin typeface="微软雅黑" panose="020B0503020204020204" pitchFamily="34" charset="-122"/>
                <a:ea typeface="微软雅黑" panose="020B0503020204020204" pitchFamily="34" charset="-122"/>
                <a:sym typeface="思源黑体" panose="020B0500000000000000" pitchFamily="34" charset="-122"/>
              </a:rPr>
              <a:t>K</a:t>
            </a:r>
            <a:br>
              <a:rPr lang="en-US" sz="1600" b="1">
                <a:solidFill>
                  <a:schemeClr val="bg1">
                    <a:lumMod val="50000"/>
                  </a:schemeClr>
                </a:solidFill>
                <a:latin typeface="微软雅黑" panose="020B0503020204020204" pitchFamily="34" charset="-122"/>
                <a:ea typeface="微软雅黑" panose="020B0503020204020204" pitchFamily="34" charset="-122"/>
                <a:sym typeface="思源黑体" panose="020B0500000000000000" pitchFamily="34" charset="-122"/>
              </a:rPr>
            </a:br>
            <a:r>
              <a:rPr lang="zh-CN" altLang="en-US" sz="1600">
                <a:solidFill>
                  <a:schemeClr val="tx1"/>
                </a:solidFill>
                <a:latin typeface="微软雅黑" panose="020B0503020204020204" pitchFamily="34" charset="-122"/>
                <a:ea typeface="微软雅黑" panose="020B0503020204020204" pitchFamily="34" charset="-122"/>
                <a:sym typeface="思源黑体" panose="020B0500000000000000" pitchFamily="34" charset="-122"/>
              </a:rPr>
              <a:t>去年哪些是我做的好的，可以在今年继续保持的</a:t>
            </a:r>
            <a:endParaRPr lang="en-US" sz="1600">
              <a:solidFill>
                <a:schemeClr val="tx1"/>
              </a:solidFill>
              <a:latin typeface="微软雅黑" panose="020B0503020204020204" pitchFamily="34" charset="-122"/>
              <a:ea typeface="微软雅黑" panose="020B0503020204020204" pitchFamily="34" charset="-122"/>
              <a:sym typeface="思源黑体" panose="020B0500000000000000" pitchFamily="34" charset="-122"/>
            </a:endParaRPr>
          </a:p>
        </p:txBody>
      </p:sp>
      <p:sp>
        <p:nvSpPr>
          <p:cNvPr id="15" name="Inhaltsplatzhalter 4"/>
          <p:cNvSpPr txBox="1"/>
          <p:nvPr/>
        </p:nvSpPr>
        <p:spPr>
          <a:xfrm>
            <a:off x="1460938" y="5667324"/>
            <a:ext cx="2862221" cy="769441"/>
          </a:xfrm>
          <a:prstGeom prst="rect">
            <a:avLst/>
          </a:prstGeom>
        </p:spPr>
        <p:txBody>
          <a:bodyPr wrap="square" lIns="0" tIns="0" rIns="0" bIns="0" anchor="ctr">
            <a:spAutoFit/>
          </a:bodyPr>
          <a:lstStyle>
            <a:lvl1pPr marL="273050" indent="-273050" algn="l" defTabSz="913765" rtl="0" eaLnBrk="1" latinLnBrk="0" hangingPunct="1">
              <a:lnSpc>
                <a:spcPct val="90000"/>
              </a:lnSpc>
              <a:spcBef>
                <a:spcPct val="0"/>
              </a:spcBef>
              <a:spcAft>
                <a:spcPts val="1000"/>
              </a:spcAft>
              <a:buFont typeface="Wingdings" panose="05000000000000000000" pitchFamily="2" charset="2"/>
              <a:buChar char="§"/>
              <a:defRPr sz="2300" kern="1200">
                <a:solidFill>
                  <a:schemeClr val="bg1"/>
                </a:solidFill>
                <a:latin typeface="Calibri Light" panose="020F0302020204030204" pitchFamily="34" charset="0"/>
                <a:ea typeface="+mn-ea"/>
                <a:cs typeface="+mn-cs"/>
              </a:defRPr>
            </a:lvl1pPr>
            <a:lvl2pPr marL="807720" indent="-273050" algn="l" defTabSz="913765" rtl="0" eaLnBrk="1" latinLnBrk="0" hangingPunct="1">
              <a:lnSpc>
                <a:spcPct val="90000"/>
              </a:lnSpc>
              <a:spcBef>
                <a:spcPct val="0"/>
              </a:spcBef>
              <a:spcAft>
                <a:spcPts val="1000"/>
              </a:spcAft>
              <a:buFont typeface="Symbol" panose="05050102010706020507" pitchFamily="18" charset="2"/>
              <a:buChar char="-"/>
              <a:defRPr sz="2000" kern="1200">
                <a:solidFill>
                  <a:schemeClr val="bg1"/>
                </a:solidFill>
                <a:latin typeface="Calibri Light" panose="020F0302020204030204" pitchFamily="34" charset="0"/>
                <a:ea typeface="+mn-ea"/>
                <a:cs typeface="+mn-cs"/>
              </a:defRPr>
            </a:lvl2pPr>
            <a:lvl3pPr marL="1080770" indent="-177800" algn="l" defTabSz="913765" rtl="0" eaLnBrk="1" latinLnBrk="0" hangingPunct="1">
              <a:lnSpc>
                <a:spcPct val="90000"/>
              </a:lnSpc>
              <a:spcBef>
                <a:spcPct val="0"/>
              </a:spcBef>
              <a:spcAft>
                <a:spcPts val="1000"/>
              </a:spcAft>
              <a:buFont typeface="Symbol" panose="05050102010706020507" pitchFamily="18" charset="2"/>
              <a:buChar char="-"/>
              <a:defRPr sz="1900" kern="1200">
                <a:solidFill>
                  <a:schemeClr val="bg1"/>
                </a:solidFill>
                <a:latin typeface="Calibri Light" panose="020F0302020204030204" pitchFamily="34" charset="0"/>
                <a:ea typeface="+mn-ea"/>
                <a:cs typeface="+mn-cs"/>
              </a:defRPr>
            </a:lvl3pPr>
            <a:lvl4pPr marL="1436370" indent="-177800" algn="l" defTabSz="913765" rtl="0" eaLnBrk="1" latinLnBrk="0" hangingPunct="1">
              <a:lnSpc>
                <a:spcPct val="90000"/>
              </a:lnSpc>
              <a:spcBef>
                <a:spcPct val="0"/>
              </a:spcBef>
              <a:spcAft>
                <a:spcPts val="1000"/>
              </a:spcAft>
              <a:buFont typeface="Symbol" panose="05050102010706020507" pitchFamily="18" charset="2"/>
              <a:buChar char="-"/>
              <a:defRPr sz="1600" kern="1200">
                <a:solidFill>
                  <a:schemeClr val="bg1"/>
                </a:solidFill>
                <a:latin typeface="Calibri Light" panose="020F0302020204030204" pitchFamily="34" charset="0"/>
                <a:ea typeface="+mn-ea"/>
                <a:cs typeface="+mn-cs"/>
              </a:defRPr>
            </a:lvl4pPr>
            <a:lvl5pPr marL="1793240" indent="-179070" algn="l" defTabSz="913765" rtl="0" eaLnBrk="1" latinLnBrk="0" hangingPunct="1">
              <a:lnSpc>
                <a:spcPct val="90000"/>
              </a:lnSpc>
              <a:spcBef>
                <a:spcPct val="0"/>
              </a:spcBef>
              <a:spcAft>
                <a:spcPts val="1000"/>
              </a:spcAft>
              <a:buFont typeface="Symbol" panose="05050102010706020507" pitchFamily="18" charset="2"/>
              <a:buChar char="-"/>
              <a:defRPr sz="1600" kern="1200">
                <a:solidFill>
                  <a:schemeClr val="bg1"/>
                </a:solidFill>
                <a:latin typeface="Calibri Light" panose="020F0302020204030204" pitchFamily="34" charset="0"/>
                <a:ea typeface="+mn-ea"/>
                <a:cs typeface="+mn-cs"/>
              </a:defRPr>
            </a:lvl5pPr>
            <a:lvl6pPr marL="2513965" indent="-228600" algn="l" defTabSz="913765"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165" indent="-228600" algn="l" defTabSz="913765"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7730" indent="-228600" algn="l" defTabSz="913765"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4930" indent="-228600" algn="l" defTabSz="913765"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lnSpc>
                <a:spcPct val="100000"/>
              </a:lnSpc>
              <a:spcAft>
                <a:spcPts val="1200"/>
              </a:spcAft>
              <a:buNone/>
            </a:pPr>
            <a:r>
              <a:rPr lang="en-US" sz="1800" b="1">
                <a:solidFill>
                  <a:schemeClr val="accent1"/>
                </a:solidFill>
                <a:latin typeface="微软雅黑" panose="020B0503020204020204" pitchFamily="34" charset="-122"/>
                <a:ea typeface="微软雅黑" panose="020B0503020204020204" pitchFamily="34" charset="-122"/>
                <a:sym typeface="思源黑体" panose="020B0500000000000000" pitchFamily="34" charset="-122"/>
              </a:rPr>
              <a:t>T</a:t>
            </a:r>
            <a:br>
              <a:rPr lang="en-US" sz="1600" b="1">
                <a:solidFill>
                  <a:schemeClr val="tx1"/>
                </a:solidFill>
                <a:latin typeface="微软雅黑" panose="020B0503020204020204" pitchFamily="34" charset="-122"/>
                <a:ea typeface="微软雅黑" panose="020B0503020204020204" pitchFamily="34" charset="-122"/>
                <a:sym typeface="思源黑体" panose="020B0500000000000000" pitchFamily="34" charset="-122"/>
              </a:rPr>
            </a:br>
            <a:r>
              <a:rPr lang="zh-CN" altLang="en-US" sz="1600">
                <a:solidFill>
                  <a:schemeClr val="tx1"/>
                </a:solidFill>
                <a:latin typeface="微软雅黑" panose="020B0503020204020204" pitchFamily="34" charset="-122"/>
                <a:ea typeface="微软雅黑" panose="020B0503020204020204" pitchFamily="34" charset="-122"/>
                <a:sym typeface="思源黑体" panose="020B0500000000000000" pitchFamily="34" charset="-122"/>
              </a:rPr>
              <a:t>存在的问题中，哪些是我可以尝试去改进解决的？</a:t>
            </a:r>
            <a:r>
              <a:rPr lang="en-US" sz="1600">
                <a:solidFill>
                  <a:schemeClr val="tx1"/>
                </a:solidFill>
                <a:latin typeface="微软雅黑" panose="020B0503020204020204" pitchFamily="34" charset="-122"/>
                <a:ea typeface="微软雅黑" panose="020B0503020204020204" pitchFamily="34" charset="-122"/>
                <a:sym typeface="思源黑体" panose="020B0500000000000000" pitchFamily="34" charset="-122"/>
              </a:rPr>
              <a:t>. </a:t>
            </a:r>
            <a:endParaRPr lang="en-US" sz="1600">
              <a:solidFill>
                <a:schemeClr val="tx1"/>
              </a:solidFill>
              <a:latin typeface="微软雅黑" panose="020B0503020204020204" pitchFamily="34" charset="-122"/>
              <a:ea typeface="微软雅黑" panose="020B0503020204020204" pitchFamily="34" charset="-122"/>
              <a:sym typeface="思源黑体" panose="020B0500000000000000" pitchFamily="34" charset="-122"/>
            </a:endParaRPr>
          </a:p>
        </p:txBody>
      </p:sp>
      <p:sp>
        <p:nvSpPr>
          <p:cNvPr id="16" name="文本框 15"/>
          <p:cNvSpPr txBox="1"/>
          <p:nvPr/>
        </p:nvSpPr>
        <p:spPr>
          <a:xfrm>
            <a:off x="5453418" y="1819983"/>
            <a:ext cx="975946" cy="646331"/>
          </a:xfrm>
          <a:prstGeom prst="rect">
            <a:avLst/>
          </a:prstGeom>
          <a:noFill/>
        </p:spPr>
        <p:txBody>
          <a:bodyPr wrap="square" rtlCol="0">
            <a:spAutoFit/>
          </a:bodyPr>
          <a:lstStyle/>
          <a:p>
            <a:pPr algn="ctr"/>
            <a:r>
              <a:rPr lang="en-US" altLang="zh-CN">
                <a:solidFill>
                  <a:srgbClr val="795696"/>
                </a:solidFill>
                <a:latin typeface="微软雅黑" panose="020B0503020204020204" pitchFamily="34" charset="-122"/>
                <a:ea typeface="微软雅黑" panose="020B0503020204020204" pitchFamily="34" charset="-122"/>
              </a:rPr>
              <a:t>Keep</a:t>
            </a:r>
            <a:endParaRPr lang="en-US" altLang="zh-CN">
              <a:solidFill>
                <a:srgbClr val="795696"/>
              </a:solidFill>
              <a:latin typeface="微软雅黑" panose="020B0503020204020204" pitchFamily="34" charset="-122"/>
              <a:ea typeface="微软雅黑" panose="020B0503020204020204" pitchFamily="34" charset="-122"/>
            </a:endParaRPr>
          </a:p>
          <a:p>
            <a:pPr algn="ctr"/>
            <a:r>
              <a:rPr lang="zh-CN" altLang="en-US">
                <a:solidFill>
                  <a:srgbClr val="795696"/>
                </a:solidFill>
                <a:latin typeface="微软雅黑" panose="020B0503020204020204" pitchFamily="34" charset="-122"/>
                <a:ea typeface="微软雅黑" panose="020B0503020204020204" pitchFamily="34" charset="-122"/>
              </a:rPr>
              <a:t>保留</a:t>
            </a:r>
            <a:endParaRPr lang="zh-CN" altLang="en-US">
              <a:solidFill>
                <a:srgbClr val="795696"/>
              </a:solidFill>
              <a:latin typeface="微软雅黑" panose="020B0503020204020204" pitchFamily="34" charset="-122"/>
              <a:ea typeface="微软雅黑" panose="020B0503020204020204" pitchFamily="34" charset="-122"/>
            </a:endParaRPr>
          </a:p>
        </p:txBody>
      </p:sp>
      <p:sp>
        <p:nvSpPr>
          <p:cNvPr id="17" name="文本框 16"/>
          <p:cNvSpPr txBox="1"/>
          <p:nvPr/>
        </p:nvSpPr>
        <p:spPr>
          <a:xfrm>
            <a:off x="3752826" y="4555602"/>
            <a:ext cx="975946" cy="646331"/>
          </a:xfrm>
          <a:prstGeom prst="rect">
            <a:avLst/>
          </a:prstGeom>
          <a:noFill/>
        </p:spPr>
        <p:txBody>
          <a:bodyPr wrap="square" rtlCol="0">
            <a:spAutoFit/>
          </a:bodyPr>
          <a:lstStyle/>
          <a:p>
            <a:pPr algn="ctr"/>
            <a:r>
              <a:rPr lang="en-US" altLang="zh-CN">
                <a:solidFill>
                  <a:srgbClr val="795696"/>
                </a:solidFill>
                <a:latin typeface="微软雅黑" panose="020B0503020204020204" pitchFamily="34" charset="-122"/>
                <a:ea typeface="微软雅黑" panose="020B0503020204020204" pitchFamily="34" charset="-122"/>
              </a:rPr>
              <a:t>Try</a:t>
            </a:r>
            <a:endParaRPr lang="en-US" altLang="zh-CN">
              <a:solidFill>
                <a:srgbClr val="795696"/>
              </a:solidFill>
              <a:latin typeface="微软雅黑" panose="020B0503020204020204" pitchFamily="34" charset="-122"/>
              <a:ea typeface="微软雅黑" panose="020B0503020204020204" pitchFamily="34" charset="-122"/>
            </a:endParaRPr>
          </a:p>
          <a:p>
            <a:pPr algn="ctr"/>
            <a:r>
              <a:rPr lang="zh-CN" altLang="en-US">
                <a:solidFill>
                  <a:srgbClr val="795696"/>
                </a:solidFill>
                <a:latin typeface="微软雅黑" panose="020B0503020204020204" pitchFamily="34" charset="-122"/>
                <a:ea typeface="微软雅黑" panose="020B0503020204020204" pitchFamily="34" charset="-122"/>
              </a:rPr>
              <a:t>改进</a:t>
            </a:r>
            <a:endParaRPr lang="zh-CN" altLang="en-US">
              <a:solidFill>
                <a:srgbClr val="795696"/>
              </a:solidFill>
              <a:latin typeface="微软雅黑" panose="020B0503020204020204" pitchFamily="34" charset="-122"/>
              <a:ea typeface="微软雅黑" panose="020B0503020204020204" pitchFamily="34" charset="-122"/>
            </a:endParaRPr>
          </a:p>
        </p:txBody>
      </p:sp>
      <p:sp>
        <p:nvSpPr>
          <p:cNvPr id="18" name="文本框 17"/>
          <p:cNvSpPr txBox="1"/>
          <p:nvPr/>
        </p:nvSpPr>
        <p:spPr>
          <a:xfrm>
            <a:off x="7086420" y="4555602"/>
            <a:ext cx="1257711" cy="646331"/>
          </a:xfrm>
          <a:prstGeom prst="rect">
            <a:avLst/>
          </a:prstGeom>
          <a:noFill/>
        </p:spPr>
        <p:txBody>
          <a:bodyPr wrap="square" rtlCol="0">
            <a:spAutoFit/>
          </a:bodyPr>
          <a:lstStyle/>
          <a:p>
            <a:pPr algn="ctr"/>
            <a:r>
              <a:rPr lang="en-US" altLang="zh-CN">
                <a:solidFill>
                  <a:srgbClr val="795696"/>
                </a:solidFill>
                <a:latin typeface="微软雅黑" panose="020B0503020204020204" pitchFamily="34" charset="-122"/>
                <a:ea typeface="微软雅黑" panose="020B0503020204020204" pitchFamily="34" charset="-122"/>
              </a:rPr>
              <a:t>Problem</a:t>
            </a:r>
            <a:endParaRPr lang="en-US" altLang="zh-CN">
              <a:solidFill>
                <a:srgbClr val="795696"/>
              </a:solidFill>
              <a:latin typeface="微软雅黑" panose="020B0503020204020204" pitchFamily="34" charset="-122"/>
              <a:ea typeface="微软雅黑" panose="020B0503020204020204" pitchFamily="34" charset="-122"/>
            </a:endParaRPr>
          </a:p>
          <a:p>
            <a:pPr algn="ctr"/>
            <a:r>
              <a:rPr lang="zh-CN" altLang="en-US">
                <a:solidFill>
                  <a:srgbClr val="795696"/>
                </a:solidFill>
                <a:latin typeface="微软雅黑" panose="020B0503020204020204" pitchFamily="34" charset="-122"/>
                <a:ea typeface="微软雅黑" panose="020B0503020204020204" pitchFamily="34" charset="-122"/>
              </a:rPr>
              <a:t>问题</a:t>
            </a:r>
            <a:endParaRPr lang="zh-CN" altLang="en-US">
              <a:solidFill>
                <a:srgbClr val="795696"/>
              </a:solidFill>
              <a:latin typeface="微软雅黑" panose="020B0503020204020204" pitchFamily="34" charset="-122"/>
              <a:ea typeface="微软雅黑" panose="020B0503020204020204" pitchFamily="34" charset="-122"/>
            </a:endParaRPr>
          </a:p>
        </p:txBody>
      </p:sp>
      <p:sp>
        <p:nvSpPr>
          <p:cNvPr id="19" name="文本框 18"/>
          <p:cNvSpPr txBox="1"/>
          <p:nvPr/>
        </p:nvSpPr>
        <p:spPr>
          <a:xfrm>
            <a:off x="5461830" y="3596559"/>
            <a:ext cx="975946" cy="646331"/>
          </a:xfrm>
          <a:prstGeom prst="rect">
            <a:avLst/>
          </a:prstGeom>
          <a:noFill/>
        </p:spPr>
        <p:txBody>
          <a:bodyPr wrap="square" rtlCol="0">
            <a:spAutoFit/>
          </a:bodyPr>
          <a:lstStyle/>
          <a:p>
            <a:pPr algn="ctr"/>
            <a:r>
              <a:rPr lang="en-US" altLang="zh-CN">
                <a:solidFill>
                  <a:srgbClr val="795696"/>
                </a:solidFill>
                <a:latin typeface="微软雅黑" panose="020B0503020204020204" pitchFamily="34" charset="-122"/>
                <a:ea typeface="微软雅黑" panose="020B0503020204020204" pitchFamily="34" charset="-122"/>
              </a:rPr>
              <a:t>KPT</a:t>
            </a:r>
            <a:endParaRPr lang="en-US" altLang="zh-CN">
              <a:solidFill>
                <a:srgbClr val="795696"/>
              </a:solidFill>
              <a:latin typeface="微软雅黑" panose="020B0503020204020204" pitchFamily="34" charset="-122"/>
              <a:ea typeface="微软雅黑" panose="020B0503020204020204" pitchFamily="34" charset="-122"/>
            </a:endParaRPr>
          </a:p>
          <a:p>
            <a:pPr algn="ctr"/>
            <a:r>
              <a:rPr lang="zh-CN" altLang="en-US">
                <a:solidFill>
                  <a:srgbClr val="795696"/>
                </a:solidFill>
                <a:latin typeface="微软雅黑" panose="020B0503020204020204" pitchFamily="34" charset="-122"/>
                <a:ea typeface="微软雅黑" panose="020B0503020204020204" pitchFamily="34" charset="-122"/>
              </a:rPr>
              <a:t>复盘法</a:t>
            </a:r>
            <a:endParaRPr lang="zh-CN" altLang="en-US">
              <a:solidFill>
                <a:srgbClr val="795696"/>
              </a:solidFill>
              <a:latin typeface="微软雅黑" panose="020B0503020204020204" pitchFamily="34" charset="-122"/>
              <a:ea typeface="微软雅黑" panose="020B0503020204020204" pitchFamily="34" charset="-122"/>
            </a:endParaRPr>
          </a:p>
        </p:txBody>
      </p:sp>
      <p:sp>
        <p:nvSpPr>
          <p:cNvPr id="24" name="文本框 23"/>
          <p:cNvSpPr txBox="1"/>
          <p:nvPr/>
        </p:nvSpPr>
        <p:spPr>
          <a:xfrm>
            <a:off x="817948" y="269402"/>
            <a:ext cx="7562367" cy="584775"/>
          </a:xfrm>
          <a:prstGeom prst="rect">
            <a:avLst/>
          </a:prstGeom>
          <a:noFill/>
        </p:spPr>
        <p:txBody>
          <a:bodyPr wrap="square">
            <a:spAutoFit/>
          </a:bodyPr>
          <a:lstStyle/>
          <a:p>
            <a:r>
              <a:rPr lang="en-US" altLang="zh-CN" sz="3200">
                <a:latin typeface="微软雅黑" panose="020B0503020204020204" pitchFamily="34" charset="-122"/>
                <a:ea typeface="微软雅黑" panose="020B0503020204020204" pitchFamily="34" charset="-122"/>
              </a:rPr>
              <a:t>KPT</a:t>
            </a:r>
            <a:r>
              <a:rPr lang="zh-CN" altLang="en-US" sz="3200">
                <a:latin typeface="微软雅黑" panose="020B0503020204020204" pitchFamily="34" charset="-122"/>
                <a:ea typeface="微软雅黑" panose="020B0503020204020204" pitchFamily="34" charset="-122"/>
              </a:rPr>
              <a:t>复盘模型</a:t>
            </a:r>
            <a:endParaRPr lang="zh-CN" altLang="en-US" sz="3200">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5:prstTrans prst="peelOff"/>
      </p:transition>
    </mc:Choice>
    <mc:Fallback>
      <p:transition spd="slow">
        <p:fade/>
      </p:transition>
    </mc:Fallback>
  </mc:AlternateContent>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817948" y="269402"/>
            <a:ext cx="7562367" cy="584775"/>
          </a:xfrm>
          <a:prstGeom prst="rect">
            <a:avLst/>
          </a:prstGeom>
          <a:noFill/>
        </p:spPr>
        <p:txBody>
          <a:bodyPr wrap="square">
            <a:spAutoFit/>
          </a:bodyPr>
          <a:lstStyle/>
          <a:p>
            <a:r>
              <a:rPr lang="en-US" altLang="zh-CN" sz="3200">
                <a:latin typeface="微软雅黑" panose="020B0503020204020204" pitchFamily="34" charset="-122"/>
                <a:ea typeface="微软雅黑" panose="020B0503020204020204" pitchFamily="34" charset="-122"/>
              </a:rPr>
              <a:t>KISS</a:t>
            </a:r>
            <a:r>
              <a:rPr lang="zh-CN" altLang="en-US" sz="3200">
                <a:latin typeface="微软雅黑" panose="020B0503020204020204" pitchFamily="34" charset="-122"/>
                <a:ea typeface="微软雅黑" panose="020B0503020204020204" pitchFamily="34" charset="-122"/>
              </a:rPr>
              <a:t>复盘模型</a:t>
            </a:r>
            <a:endParaRPr lang="zh-CN" altLang="en-US" sz="3200">
              <a:latin typeface="微软雅黑" panose="020B0503020204020204" pitchFamily="34" charset="-122"/>
              <a:ea typeface="微软雅黑" panose="020B0503020204020204" pitchFamily="34" charset="-122"/>
            </a:endParaRPr>
          </a:p>
        </p:txBody>
      </p:sp>
      <p:grpSp>
        <p:nvGrpSpPr>
          <p:cNvPr id="3" name="Group 7"/>
          <p:cNvGrpSpPr/>
          <p:nvPr/>
        </p:nvGrpSpPr>
        <p:grpSpPr>
          <a:xfrm>
            <a:off x="4100626" y="3896306"/>
            <a:ext cx="1899435" cy="1902076"/>
            <a:chOff x="1027113" y="1408113"/>
            <a:chExt cx="2282825" cy="2286000"/>
          </a:xfrm>
        </p:grpSpPr>
        <p:sp>
          <p:nvSpPr>
            <p:cNvPr id="4" name="Freeform 5"/>
            <p:cNvSpPr/>
            <p:nvPr/>
          </p:nvSpPr>
          <p:spPr bwMode="auto">
            <a:xfrm>
              <a:off x="1027113" y="1408113"/>
              <a:ext cx="2282825" cy="2286000"/>
            </a:xfrm>
            <a:custGeom>
              <a:avLst/>
              <a:gdLst>
                <a:gd name="T0" fmla="*/ 606 w 606"/>
                <a:gd name="T1" fmla="*/ 67 h 607"/>
                <a:gd name="T2" fmla="*/ 606 w 606"/>
                <a:gd name="T3" fmla="*/ 323 h 607"/>
                <a:gd name="T4" fmla="*/ 606 w 606"/>
                <a:gd name="T5" fmla="*/ 323 h 607"/>
                <a:gd name="T6" fmla="*/ 303 w 606"/>
                <a:gd name="T7" fmla="*/ 607 h 607"/>
                <a:gd name="T8" fmla="*/ 0 w 606"/>
                <a:gd name="T9" fmla="*/ 304 h 607"/>
                <a:gd name="T10" fmla="*/ 303 w 606"/>
                <a:gd name="T11" fmla="*/ 0 h 607"/>
                <a:gd name="T12" fmla="*/ 539 w 606"/>
                <a:gd name="T13" fmla="*/ 0 h 607"/>
                <a:gd name="T14" fmla="*/ 606 w 606"/>
                <a:gd name="T15" fmla="*/ 67 h 60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06" h="607">
                  <a:moveTo>
                    <a:pt x="606" y="67"/>
                  </a:moveTo>
                  <a:cubicBezTo>
                    <a:pt x="606" y="323"/>
                    <a:pt x="606" y="323"/>
                    <a:pt x="606" y="323"/>
                  </a:cubicBezTo>
                  <a:cubicBezTo>
                    <a:pt x="606" y="323"/>
                    <a:pt x="606" y="323"/>
                    <a:pt x="606" y="323"/>
                  </a:cubicBezTo>
                  <a:cubicBezTo>
                    <a:pt x="596" y="481"/>
                    <a:pt x="464" y="607"/>
                    <a:pt x="303" y="607"/>
                  </a:cubicBezTo>
                  <a:cubicBezTo>
                    <a:pt x="136" y="607"/>
                    <a:pt x="0" y="471"/>
                    <a:pt x="0" y="304"/>
                  </a:cubicBezTo>
                  <a:cubicBezTo>
                    <a:pt x="0" y="136"/>
                    <a:pt x="136" y="0"/>
                    <a:pt x="303" y="0"/>
                  </a:cubicBezTo>
                  <a:cubicBezTo>
                    <a:pt x="539" y="0"/>
                    <a:pt x="539" y="0"/>
                    <a:pt x="539" y="0"/>
                  </a:cubicBezTo>
                  <a:cubicBezTo>
                    <a:pt x="576" y="0"/>
                    <a:pt x="606" y="30"/>
                    <a:pt x="606" y="67"/>
                  </a:cubicBezTo>
                  <a:close/>
                </a:path>
              </a:pathLst>
            </a:custGeom>
            <a:solidFill>
              <a:schemeClr val="accent1"/>
            </a:solidFill>
            <a:ln>
              <a:noFill/>
            </a:ln>
          </p:spPr>
          <p:txBody>
            <a:bodyPr vert="horz" wrap="square" lIns="91440" tIns="45720" rIns="91440" bIns="45720" numCol="1" anchor="t" anchorCtr="0" compatLnSpc="1"/>
            <a:lstStyle/>
            <a:p>
              <a:endParaRPr lang="en-US" sz="1600">
                <a:latin typeface="微软雅黑" panose="020B0503020204020204" pitchFamily="34" charset="-122"/>
                <a:ea typeface="微软雅黑" panose="020B0503020204020204" pitchFamily="34" charset="-122"/>
                <a:sym typeface="思源黑体" panose="020B0500000000000000" pitchFamily="34" charset="-122"/>
              </a:endParaRPr>
            </a:p>
          </p:txBody>
        </p:sp>
        <p:sp>
          <p:nvSpPr>
            <p:cNvPr id="5" name="Oval 6"/>
            <p:cNvSpPr>
              <a:spLocks noChangeArrowheads="1"/>
            </p:cNvSpPr>
            <p:nvPr/>
          </p:nvSpPr>
          <p:spPr bwMode="auto">
            <a:xfrm>
              <a:off x="1266826" y="1647826"/>
              <a:ext cx="1801813" cy="1804988"/>
            </a:xfrm>
            <a:prstGeom prst="ellipse">
              <a:avLst/>
            </a:prstGeom>
            <a:solidFill>
              <a:schemeClr val="bg1">
                <a:lumMod val="95000"/>
              </a:schemeClr>
            </a:solidFill>
            <a:ln w="19050">
              <a:solidFill>
                <a:schemeClr val="bg1"/>
              </a:solidFill>
            </a:ln>
          </p:spPr>
          <p:txBody>
            <a:bodyPr vert="horz" wrap="square" lIns="91440" tIns="45720" rIns="91440" bIns="45720" numCol="1" anchor="t" anchorCtr="0" compatLnSpc="1"/>
            <a:lstStyle/>
            <a:p>
              <a:endParaRPr lang="en-US" sz="1600">
                <a:latin typeface="微软雅黑" panose="020B0503020204020204" pitchFamily="34" charset="-122"/>
                <a:ea typeface="微软雅黑" panose="020B0503020204020204" pitchFamily="34" charset="-122"/>
                <a:sym typeface="思源黑体" panose="020B0500000000000000" pitchFamily="34" charset="-122"/>
              </a:endParaRPr>
            </a:p>
          </p:txBody>
        </p:sp>
      </p:grpSp>
      <p:grpSp>
        <p:nvGrpSpPr>
          <p:cNvPr id="6" name="Group 8"/>
          <p:cNvGrpSpPr/>
          <p:nvPr/>
        </p:nvGrpSpPr>
        <p:grpSpPr>
          <a:xfrm rot="10800000">
            <a:off x="4100626" y="1880736"/>
            <a:ext cx="1899435" cy="1902076"/>
            <a:chOff x="1027113" y="1408113"/>
            <a:chExt cx="2282825" cy="2286000"/>
          </a:xfrm>
        </p:grpSpPr>
        <p:sp>
          <p:nvSpPr>
            <p:cNvPr id="7" name="Freeform 5"/>
            <p:cNvSpPr/>
            <p:nvPr/>
          </p:nvSpPr>
          <p:spPr bwMode="auto">
            <a:xfrm flipH="1">
              <a:off x="1027113" y="1408113"/>
              <a:ext cx="2282825" cy="2286000"/>
            </a:xfrm>
            <a:custGeom>
              <a:avLst/>
              <a:gdLst>
                <a:gd name="T0" fmla="*/ 606 w 606"/>
                <a:gd name="T1" fmla="*/ 67 h 607"/>
                <a:gd name="T2" fmla="*/ 606 w 606"/>
                <a:gd name="T3" fmla="*/ 323 h 607"/>
                <a:gd name="T4" fmla="*/ 606 w 606"/>
                <a:gd name="T5" fmla="*/ 323 h 607"/>
                <a:gd name="T6" fmla="*/ 303 w 606"/>
                <a:gd name="T7" fmla="*/ 607 h 607"/>
                <a:gd name="T8" fmla="*/ 0 w 606"/>
                <a:gd name="T9" fmla="*/ 304 h 607"/>
                <a:gd name="T10" fmla="*/ 303 w 606"/>
                <a:gd name="T11" fmla="*/ 0 h 607"/>
                <a:gd name="T12" fmla="*/ 539 w 606"/>
                <a:gd name="T13" fmla="*/ 0 h 607"/>
                <a:gd name="T14" fmla="*/ 606 w 606"/>
                <a:gd name="T15" fmla="*/ 67 h 60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06" h="607">
                  <a:moveTo>
                    <a:pt x="606" y="67"/>
                  </a:moveTo>
                  <a:cubicBezTo>
                    <a:pt x="606" y="323"/>
                    <a:pt x="606" y="323"/>
                    <a:pt x="606" y="323"/>
                  </a:cubicBezTo>
                  <a:cubicBezTo>
                    <a:pt x="606" y="323"/>
                    <a:pt x="606" y="323"/>
                    <a:pt x="606" y="323"/>
                  </a:cubicBezTo>
                  <a:cubicBezTo>
                    <a:pt x="596" y="481"/>
                    <a:pt x="464" y="607"/>
                    <a:pt x="303" y="607"/>
                  </a:cubicBezTo>
                  <a:cubicBezTo>
                    <a:pt x="136" y="607"/>
                    <a:pt x="0" y="471"/>
                    <a:pt x="0" y="304"/>
                  </a:cubicBezTo>
                  <a:cubicBezTo>
                    <a:pt x="0" y="136"/>
                    <a:pt x="136" y="0"/>
                    <a:pt x="303" y="0"/>
                  </a:cubicBezTo>
                  <a:cubicBezTo>
                    <a:pt x="539" y="0"/>
                    <a:pt x="539" y="0"/>
                    <a:pt x="539" y="0"/>
                  </a:cubicBezTo>
                  <a:cubicBezTo>
                    <a:pt x="576" y="0"/>
                    <a:pt x="606" y="30"/>
                    <a:pt x="606" y="67"/>
                  </a:cubicBezTo>
                  <a:close/>
                </a:path>
              </a:pathLst>
            </a:custGeom>
            <a:solidFill>
              <a:schemeClr val="accent2"/>
            </a:solidFill>
            <a:ln>
              <a:noFill/>
            </a:ln>
          </p:spPr>
          <p:txBody>
            <a:bodyPr vert="horz" wrap="square" lIns="91440" tIns="45720" rIns="91440" bIns="45720" numCol="1" anchor="t" anchorCtr="0" compatLnSpc="1"/>
            <a:lstStyle/>
            <a:p>
              <a:endParaRPr lang="en-US" sz="1600">
                <a:latin typeface="微软雅黑" panose="020B0503020204020204" pitchFamily="34" charset="-122"/>
                <a:ea typeface="微软雅黑" panose="020B0503020204020204" pitchFamily="34" charset="-122"/>
                <a:sym typeface="思源黑体" panose="020B0500000000000000" pitchFamily="34" charset="-122"/>
              </a:endParaRPr>
            </a:p>
          </p:txBody>
        </p:sp>
        <p:sp>
          <p:nvSpPr>
            <p:cNvPr id="8" name="Oval 6"/>
            <p:cNvSpPr>
              <a:spLocks noChangeArrowheads="1"/>
            </p:cNvSpPr>
            <p:nvPr/>
          </p:nvSpPr>
          <p:spPr bwMode="auto">
            <a:xfrm rot="10800000">
              <a:off x="1266826" y="1647826"/>
              <a:ext cx="1801813" cy="1804988"/>
            </a:xfrm>
            <a:prstGeom prst="ellipse">
              <a:avLst/>
            </a:prstGeom>
            <a:solidFill>
              <a:schemeClr val="bg1">
                <a:lumMod val="95000"/>
              </a:schemeClr>
            </a:solidFill>
            <a:ln w="19050">
              <a:solidFill>
                <a:schemeClr val="bg1"/>
              </a:solidFill>
            </a:ln>
          </p:spPr>
          <p:txBody>
            <a:bodyPr vert="horz" wrap="square" lIns="91440" tIns="45720" rIns="91440" bIns="45720" numCol="1" anchor="t" anchorCtr="0" compatLnSpc="1"/>
            <a:lstStyle/>
            <a:p>
              <a:endParaRPr lang="en-US" sz="1600">
                <a:latin typeface="微软雅黑" panose="020B0503020204020204" pitchFamily="34" charset="-122"/>
                <a:ea typeface="微软雅黑" panose="020B0503020204020204" pitchFamily="34" charset="-122"/>
                <a:sym typeface="思源黑体" panose="020B0500000000000000" pitchFamily="34" charset="-122"/>
              </a:endParaRPr>
            </a:p>
          </p:txBody>
        </p:sp>
      </p:grpSp>
      <p:grpSp>
        <p:nvGrpSpPr>
          <p:cNvPr id="9" name="Group 11"/>
          <p:cNvGrpSpPr/>
          <p:nvPr/>
        </p:nvGrpSpPr>
        <p:grpSpPr>
          <a:xfrm rot="10800000">
            <a:off x="6199515" y="1880736"/>
            <a:ext cx="1899435" cy="1902076"/>
            <a:chOff x="1027113" y="1408113"/>
            <a:chExt cx="2282825" cy="2286000"/>
          </a:xfrm>
        </p:grpSpPr>
        <p:sp>
          <p:nvSpPr>
            <p:cNvPr id="10" name="Freeform 5"/>
            <p:cNvSpPr/>
            <p:nvPr/>
          </p:nvSpPr>
          <p:spPr bwMode="auto">
            <a:xfrm>
              <a:off x="1027113" y="1408113"/>
              <a:ext cx="2282825" cy="2286000"/>
            </a:xfrm>
            <a:custGeom>
              <a:avLst/>
              <a:gdLst>
                <a:gd name="T0" fmla="*/ 606 w 606"/>
                <a:gd name="T1" fmla="*/ 67 h 607"/>
                <a:gd name="T2" fmla="*/ 606 w 606"/>
                <a:gd name="T3" fmla="*/ 323 h 607"/>
                <a:gd name="T4" fmla="*/ 606 w 606"/>
                <a:gd name="T5" fmla="*/ 323 h 607"/>
                <a:gd name="T6" fmla="*/ 303 w 606"/>
                <a:gd name="T7" fmla="*/ 607 h 607"/>
                <a:gd name="T8" fmla="*/ 0 w 606"/>
                <a:gd name="T9" fmla="*/ 304 h 607"/>
                <a:gd name="T10" fmla="*/ 303 w 606"/>
                <a:gd name="T11" fmla="*/ 0 h 607"/>
                <a:gd name="T12" fmla="*/ 539 w 606"/>
                <a:gd name="T13" fmla="*/ 0 h 607"/>
                <a:gd name="T14" fmla="*/ 606 w 606"/>
                <a:gd name="T15" fmla="*/ 67 h 60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06" h="607">
                  <a:moveTo>
                    <a:pt x="606" y="67"/>
                  </a:moveTo>
                  <a:cubicBezTo>
                    <a:pt x="606" y="323"/>
                    <a:pt x="606" y="323"/>
                    <a:pt x="606" y="323"/>
                  </a:cubicBezTo>
                  <a:cubicBezTo>
                    <a:pt x="606" y="323"/>
                    <a:pt x="606" y="323"/>
                    <a:pt x="606" y="323"/>
                  </a:cubicBezTo>
                  <a:cubicBezTo>
                    <a:pt x="596" y="481"/>
                    <a:pt x="464" y="607"/>
                    <a:pt x="303" y="607"/>
                  </a:cubicBezTo>
                  <a:cubicBezTo>
                    <a:pt x="136" y="607"/>
                    <a:pt x="0" y="471"/>
                    <a:pt x="0" y="304"/>
                  </a:cubicBezTo>
                  <a:cubicBezTo>
                    <a:pt x="0" y="136"/>
                    <a:pt x="136" y="0"/>
                    <a:pt x="303" y="0"/>
                  </a:cubicBezTo>
                  <a:cubicBezTo>
                    <a:pt x="539" y="0"/>
                    <a:pt x="539" y="0"/>
                    <a:pt x="539" y="0"/>
                  </a:cubicBezTo>
                  <a:cubicBezTo>
                    <a:pt x="576" y="0"/>
                    <a:pt x="606" y="30"/>
                    <a:pt x="606" y="67"/>
                  </a:cubicBezTo>
                  <a:close/>
                </a:path>
              </a:pathLst>
            </a:custGeom>
            <a:solidFill>
              <a:schemeClr val="accent3"/>
            </a:solidFill>
            <a:ln>
              <a:noFill/>
            </a:ln>
          </p:spPr>
          <p:txBody>
            <a:bodyPr vert="horz" wrap="square" lIns="91440" tIns="45720" rIns="91440" bIns="45720" numCol="1" anchor="t" anchorCtr="0" compatLnSpc="1"/>
            <a:lstStyle/>
            <a:p>
              <a:endParaRPr lang="en-US" sz="1600">
                <a:latin typeface="微软雅黑" panose="020B0503020204020204" pitchFamily="34" charset="-122"/>
                <a:ea typeface="微软雅黑" panose="020B0503020204020204" pitchFamily="34" charset="-122"/>
                <a:sym typeface="思源黑体" panose="020B0500000000000000" pitchFamily="34" charset="-122"/>
              </a:endParaRPr>
            </a:p>
          </p:txBody>
        </p:sp>
        <p:sp>
          <p:nvSpPr>
            <p:cNvPr id="11" name="Oval 6"/>
            <p:cNvSpPr>
              <a:spLocks noChangeArrowheads="1"/>
            </p:cNvSpPr>
            <p:nvPr/>
          </p:nvSpPr>
          <p:spPr bwMode="auto">
            <a:xfrm rot="10800000">
              <a:off x="1266826" y="1647826"/>
              <a:ext cx="1801813" cy="1804988"/>
            </a:xfrm>
            <a:prstGeom prst="ellipse">
              <a:avLst/>
            </a:prstGeom>
            <a:solidFill>
              <a:schemeClr val="bg1">
                <a:lumMod val="95000"/>
              </a:schemeClr>
            </a:solidFill>
            <a:ln w="19050">
              <a:solidFill>
                <a:schemeClr val="bg1"/>
              </a:solidFill>
            </a:ln>
          </p:spPr>
          <p:txBody>
            <a:bodyPr vert="horz" wrap="square" lIns="91440" tIns="45720" rIns="91440" bIns="45720" numCol="1" anchor="t" anchorCtr="0" compatLnSpc="1"/>
            <a:lstStyle/>
            <a:p>
              <a:endParaRPr lang="en-US" sz="1600">
                <a:latin typeface="微软雅黑" panose="020B0503020204020204" pitchFamily="34" charset="-122"/>
                <a:ea typeface="微软雅黑" panose="020B0503020204020204" pitchFamily="34" charset="-122"/>
                <a:sym typeface="思源黑体" panose="020B0500000000000000" pitchFamily="34" charset="-122"/>
              </a:endParaRPr>
            </a:p>
          </p:txBody>
        </p:sp>
      </p:grpSp>
      <p:grpSp>
        <p:nvGrpSpPr>
          <p:cNvPr id="12" name="Group 14"/>
          <p:cNvGrpSpPr/>
          <p:nvPr/>
        </p:nvGrpSpPr>
        <p:grpSpPr>
          <a:xfrm>
            <a:off x="6199514" y="3896306"/>
            <a:ext cx="1899435" cy="1902076"/>
            <a:chOff x="1027113" y="1408113"/>
            <a:chExt cx="2282825" cy="2286000"/>
          </a:xfrm>
        </p:grpSpPr>
        <p:sp>
          <p:nvSpPr>
            <p:cNvPr id="13" name="Freeform 5"/>
            <p:cNvSpPr/>
            <p:nvPr/>
          </p:nvSpPr>
          <p:spPr bwMode="auto">
            <a:xfrm flipH="1">
              <a:off x="1027113" y="1408113"/>
              <a:ext cx="2282825" cy="2286000"/>
            </a:xfrm>
            <a:custGeom>
              <a:avLst/>
              <a:gdLst>
                <a:gd name="T0" fmla="*/ 606 w 606"/>
                <a:gd name="T1" fmla="*/ 67 h 607"/>
                <a:gd name="T2" fmla="*/ 606 w 606"/>
                <a:gd name="T3" fmla="*/ 323 h 607"/>
                <a:gd name="T4" fmla="*/ 606 w 606"/>
                <a:gd name="T5" fmla="*/ 323 h 607"/>
                <a:gd name="T6" fmla="*/ 303 w 606"/>
                <a:gd name="T7" fmla="*/ 607 h 607"/>
                <a:gd name="T8" fmla="*/ 0 w 606"/>
                <a:gd name="T9" fmla="*/ 304 h 607"/>
                <a:gd name="T10" fmla="*/ 303 w 606"/>
                <a:gd name="T11" fmla="*/ 0 h 607"/>
                <a:gd name="T12" fmla="*/ 539 w 606"/>
                <a:gd name="T13" fmla="*/ 0 h 607"/>
                <a:gd name="T14" fmla="*/ 606 w 606"/>
                <a:gd name="T15" fmla="*/ 67 h 60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06" h="607">
                  <a:moveTo>
                    <a:pt x="606" y="67"/>
                  </a:moveTo>
                  <a:cubicBezTo>
                    <a:pt x="606" y="323"/>
                    <a:pt x="606" y="323"/>
                    <a:pt x="606" y="323"/>
                  </a:cubicBezTo>
                  <a:cubicBezTo>
                    <a:pt x="606" y="323"/>
                    <a:pt x="606" y="323"/>
                    <a:pt x="606" y="323"/>
                  </a:cubicBezTo>
                  <a:cubicBezTo>
                    <a:pt x="596" y="481"/>
                    <a:pt x="464" y="607"/>
                    <a:pt x="303" y="607"/>
                  </a:cubicBezTo>
                  <a:cubicBezTo>
                    <a:pt x="136" y="607"/>
                    <a:pt x="0" y="471"/>
                    <a:pt x="0" y="304"/>
                  </a:cubicBezTo>
                  <a:cubicBezTo>
                    <a:pt x="0" y="136"/>
                    <a:pt x="136" y="0"/>
                    <a:pt x="303" y="0"/>
                  </a:cubicBezTo>
                  <a:cubicBezTo>
                    <a:pt x="539" y="0"/>
                    <a:pt x="539" y="0"/>
                    <a:pt x="539" y="0"/>
                  </a:cubicBezTo>
                  <a:cubicBezTo>
                    <a:pt x="576" y="0"/>
                    <a:pt x="606" y="30"/>
                    <a:pt x="606" y="67"/>
                  </a:cubicBezTo>
                  <a:close/>
                </a:path>
              </a:pathLst>
            </a:custGeom>
            <a:solidFill>
              <a:schemeClr val="accent4"/>
            </a:solidFill>
            <a:ln>
              <a:noFill/>
            </a:ln>
          </p:spPr>
          <p:txBody>
            <a:bodyPr vert="horz" wrap="square" lIns="91440" tIns="45720" rIns="91440" bIns="45720" numCol="1" anchor="t" anchorCtr="0" compatLnSpc="1"/>
            <a:lstStyle/>
            <a:p>
              <a:endParaRPr lang="en-US" sz="1600">
                <a:latin typeface="微软雅黑" panose="020B0503020204020204" pitchFamily="34" charset="-122"/>
                <a:ea typeface="微软雅黑" panose="020B0503020204020204" pitchFamily="34" charset="-122"/>
                <a:sym typeface="思源黑体" panose="020B0500000000000000" pitchFamily="34" charset="-122"/>
              </a:endParaRPr>
            </a:p>
          </p:txBody>
        </p:sp>
        <p:sp>
          <p:nvSpPr>
            <p:cNvPr id="14" name="Oval 6"/>
            <p:cNvSpPr>
              <a:spLocks noChangeArrowheads="1"/>
            </p:cNvSpPr>
            <p:nvPr/>
          </p:nvSpPr>
          <p:spPr bwMode="auto">
            <a:xfrm>
              <a:off x="1266826" y="1647826"/>
              <a:ext cx="1801813" cy="1804988"/>
            </a:xfrm>
            <a:prstGeom prst="ellipse">
              <a:avLst/>
            </a:prstGeom>
            <a:solidFill>
              <a:schemeClr val="bg1">
                <a:lumMod val="95000"/>
              </a:schemeClr>
            </a:solidFill>
            <a:ln w="19050">
              <a:solidFill>
                <a:schemeClr val="bg1"/>
              </a:solidFill>
            </a:ln>
          </p:spPr>
          <p:txBody>
            <a:bodyPr vert="horz" wrap="square" lIns="91440" tIns="45720" rIns="91440" bIns="45720" numCol="1" anchor="t" anchorCtr="0" compatLnSpc="1"/>
            <a:lstStyle/>
            <a:p>
              <a:endParaRPr lang="en-US" sz="1600">
                <a:latin typeface="微软雅黑" panose="020B0503020204020204" pitchFamily="34" charset="-122"/>
                <a:ea typeface="微软雅黑" panose="020B0503020204020204" pitchFamily="34" charset="-122"/>
                <a:sym typeface="思源黑体" panose="020B0500000000000000" pitchFamily="34" charset="-122"/>
              </a:endParaRPr>
            </a:p>
          </p:txBody>
        </p:sp>
      </p:grpSp>
      <p:sp>
        <p:nvSpPr>
          <p:cNvPr id="15" name="Inhaltsplatzhalter 4"/>
          <p:cNvSpPr txBox="1"/>
          <p:nvPr/>
        </p:nvSpPr>
        <p:spPr>
          <a:xfrm>
            <a:off x="508001" y="2339332"/>
            <a:ext cx="3107355" cy="984885"/>
          </a:xfrm>
          <a:prstGeom prst="rect">
            <a:avLst/>
          </a:prstGeom>
        </p:spPr>
        <p:txBody>
          <a:bodyPr wrap="square" lIns="0" tIns="0" rIns="0" bIns="0" anchor="ctr">
            <a:spAutoFit/>
          </a:bodyPr>
          <a:lstStyle>
            <a:lvl1pPr marL="273050" indent="-273050" algn="l" defTabSz="913765" rtl="0" eaLnBrk="1" latinLnBrk="0" hangingPunct="1">
              <a:lnSpc>
                <a:spcPct val="90000"/>
              </a:lnSpc>
              <a:spcBef>
                <a:spcPct val="0"/>
              </a:spcBef>
              <a:spcAft>
                <a:spcPts val="1000"/>
              </a:spcAft>
              <a:buFont typeface="Wingdings" panose="05000000000000000000" pitchFamily="2" charset="2"/>
              <a:buChar char="§"/>
              <a:defRPr sz="2300" kern="1200">
                <a:solidFill>
                  <a:schemeClr val="bg1"/>
                </a:solidFill>
                <a:latin typeface="Calibri Light" panose="020F0302020204030204" pitchFamily="34" charset="0"/>
                <a:ea typeface="+mn-ea"/>
                <a:cs typeface="+mn-cs"/>
              </a:defRPr>
            </a:lvl1pPr>
            <a:lvl2pPr marL="807720" indent="-273050" algn="l" defTabSz="913765" rtl="0" eaLnBrk="1" latinLnBrk="0" hangingPunct="1">
              <a:lnSpc>
                <a:spcPct val="90000"/>
              </a:lnSpc>
              <a:spcBef>
                <a:spcPct val="0"/>
              </a:spcBef>
              <a:spcAft>
                <a:spcPts val="1000"/>
              </a:spcAft>
              <a:buFont typeface="Symbol" panose="05050102010706020507" pitchFamily="18" charset="2"/>
              <a:buChar char="-"/>
              <a:defRPr sz="2000" kern="1200">
                <a:solidFill>
                  <a:schemeClr val="bg1"/>
                </a:solidFill>
                <a:latin typeface="Calibri Light" panose="020F0302020204030204" pitchFamily="34" charset="0"/>
                <a:ea typeface="+mn-ea"/>
                <a:cs typeface="+mn-cs"/>
              </a:defRPr>
            </a:lvl2pPr>
            <a:lvl3pPr marL="1080770" indent="-177800" algn="l" defTabSz="913765" rtl="0" eaLnBrk="1" latinLnBrk="0" hangingPunct="1">
              <a:lnSpc>
                <a:spcPct val="90000"/>
              </a:lnSpc>
              <a:spcBef>
                <a:spcPct val="0"/>
              </a:spcBef>
              <a:spcAft>
                <a:spcPts val="1000"/>
              </a:spcAft>
              <a:buFont typeface="Symbol" panose="05050102010706020507" pitchFamily="18" charset="2"/>
              <a:buChar char="-"/>
              <a:defRPr sz="1900" kern="1200">
                <a:solidFill>
                  <a:schemeClr val="bg1"/>
                </a:solidFill>
                <a:latin typeface="Calibri Light" panose="020F0302020204030204" pitchFamily="34" charset="0"/>
                <a:ea typeface="+mn-ea"/>
                <a:cs typeface="+mn-cs"/>
              </a:defRPr>
            </a:lvl3pPr>
            <a:lvl4pPr marL="1436370" indent="-177800" algn="l" defTabSz="913765" rtl="0" eaLnBrk="1" latinLnBrk="0" hangingPunct="1">
              <a:lnSpc>
                <a:spcPct val="90000"/>
              </a:lnSpc>
              <a:spcBef>
                <a:spcPct val="0"/>
              </a:spcBef>
              <a:spcAft>
                <a:spcPts val="1000"/>
              </a:spcAft>
              <a:buFont typeface="Symbol" panose="05050102010706020507" pitchFamily="18" charset="2"/>
              <a:buChar char="-"/>
              <a:defRPr sz="1600" kern="1200">
                <a:solidFill>
                  <a:schemeClr val="bg1"/>
                </a:solidFill>
                <a:latin typeface="Calibri Light" panose="020F0302020204030204" pitchFamily="34" charset="0"/>
                <a:ea typeface="+mn-ea"/>
                <a:cs typeface="+mn-cs"/>
              </a:defRPr>
            </a:lvl4pPr>
            <a:lvl5pPr marL="1793240" indent="-179070" algn="l" defTabSz="913765" rtl="0" eaLnBrk="1" latinLnBrk="0" hangingPunct="1">
              <a:lnSpc>
                <a:spcPct val="90000"/>
              </a:lnSpc>
              <a:spcBef>
                <a:spcPct val="0"/>
              </a:spcBef>
              <a:spcAft>
                <a:spcPts val="1000"/>
              </a:spcAft>
              <a:buFont typeface="Symbol" panose="05050102010706020507" pitchFamily="18" charset="2"/>
              <a:buChar char="-"/>
              <a:defRPr sz="1600" kern="1200">
                <a:solidFill>
                  <a:schemeClr val="bg1"/>
                </a:solidFill>
                <a:latin typeface="Calibri Light" panose="020F0302020204030204" pitchFamily="34" charset="0"/>
                <a:ea typeface="+mn-ea"/>
                <a:cs typeface="+mn-cs"/>
              </a:defRPr>
            </a:lvl5pPr>
            <a:lvl6pPr marL="2513965" indent="-228600" algn="l" defTabSz="913765"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165" indent="-228600" algn="l" defTabSz="913765"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7730" indent="-228600" algn="l" defTabSz="913765"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4930" indent="-228600" algn="l" defTabSz="913765"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r">
              <a:lnSpc>
                <a:spcPct val="100000"/>
              </a:lnSpc>
              <a:spcAft>
                <a:spcPts val="1200"/>
              </a:spcAft>
              <a:buNone/>
            </a:pPr>
            <a:r>
              <a:rPr lang="en-US" sz="1600" b="1">
                <a:solidFill>
                  <a:schemeClr val="tx1"/>
                </a:solidFill>
                <a:latin typeface="微软雅黑" panose="020B0503020204020204" pitchFamily="34" charset="-122"/>
                <a:ea typeface="微软雅黑" panose="020B0503020204020204" pitchFamily="34" charset="-122"/>
                <a:sym typeface="思源黑体" panose="020B0500000000000000" pitchFamily="34" charset="-122"/>
              </a:rPr>
              <a:t>K-Keep</a:t>
            </a:r>
            <a:r>
              <a:rPr lang="zh-CN" altLang="en-US" sz="1600" b="1">
                <a:solidFill>
                  <a:schemeClr val="tx1"/>
                </a:solidFill>
                <a:latin typeface="微软雅黑" panose="020B0503020204020204" pitchFamily="34" charset="-122"/>
                <a:ea typeface="微软雅黑" panose="020B0503020204020204" pitchFamily="34" charset="-122"/>
                <a:sym typeface="思源黑体" panose="020B0500000000000000" pitchFamily="34" charset="-122"/>
              </a:rPr>
              <a:t>可以保持的</a:t>
            </a:r>
            <a:br>
              <a:rPr lang="en-US" sz="1600" b="1">
                <a:solidFill>
                  <a:schemeClr val="tx1"/>
                </a:solidFill>
                <a:latin typeface="微软雅黑" panose="020B0503020204020204" pitchFamily="34" charset="-122"/>
                <a:ea typeface="微软雅黑" panose="020B0503020204020204" pitchFamily="34" charset="-122"/>
                <a:sym typeface="思源黑体" panose="020B0500000000000000" pitchFamily="34" charset="-122"/>
              </a:rPr>
            </a:br>
            <a:br>
              <a:rPr lang="en-US" sz="1600" b="1">
                <a:solidFill>
                  <a:schemeClr val="tx1"/>
                </a:solidFill>
                <a:latin typeface="微软雅黑" panose="020B0503020204020204" pitchFamily="34" charset="-122"/>
                <a:ea typeface="微软雅黑" panose="020B0503020204020204" pitchFamily="34" charset="-122"/>
                <a:sym typeface="思源黑体" panose="020B0500000000000000" pitchFamily="34" charset="-122"/>
              </a:rPr>
            </a:br>
            <a:r>
              <a:rPr lang="zh-CN" altLang="en-US" sz="1600">
                <a:solidFill>
                  <a:schemeClr val="tx1"/>
                </a:solidFill>
                <a:latin typeface="微软雅黑" panose="020B0503020204020204" pitchFamily="34" charset="-122"/>
                <a:ea typeface="微软雅黑" panose="020B0503020204020204" pitchFamily="34" charset="-122"/>
                <a:sym typeface="思源黑体" panose="020B0500000000000000" pitchFamily="34" charset="-122"/>
              </a:rPr>
              <a:t>复盘这次活动中做的好的，后续的活动能够继续保持的动作。</a:t>
            </a:r>
            <a:endParaRPr lang="en-US" sz="1600">
              <a:solidFill>
                <a:schemeClr val="tx1"/>
              </a:solidFill>
              <a:latin typeface="微软雅黑" panose="020B0503020204020204" pitchFamily="34" charset="-122"/>
              <a:ea typeface="微软雅黑" panose="020B0503020204020204" pitchFamily="34" charset="-122"/>
              <a:sym typeface="思源黑体" panose="020B0500000000000000" pitchFamily="34" charset="-122"/>
            </a:endParaRPr>
          </a:p>
        </p:txBody>
      </p:sp>
      <p:sp>
        <p:nvSpPr>
          <p:cNvPr id="16" name="Inhaltsplatzhalter 4"/>
          <p:cNvSpPr txBox="1"/>
          <p:nvPr/>
        </p:nvSpPr>
        <p:spPr>
          <a:xfrm>
            <a:off x="8624575" y="2262389"/>
            <a:ext cx="3041243" cy="1138773"/>
          </a:xfrm>
          <a:prstGeom prst="rect">
            <a:avLst/>
          </a:prstGeom>
        </p:spPr>
        <p:txBody>
          <a:bodyPr wrap="square" lIns="0" tIns="0" rIns="0" bIns="0" anchor="ctr">
            <a:spAutoFit/>
          </a:bodyPr>
          <a:lstStyle>
            <a:lvl1pPr marL="273050" indent="-273050" algn="l" defTabSz="913765" rtl="0" eaLnBrk="1" latinLnBrk="0" hangingPunct="1">
              <a:lnSpc>
                <a:spcPct val="90000"/>
              </a:lnSpc>
              <a:spcBef>
                <a:spcPct val="0"/>
              </a:spcBef>
              <a:spcAft>
                <a:spcPts val="1000"/>
              </a:spcAft>
              <a:buFont typeface="Wingdings" panose="05000000000000000000" pitchFamily="2" charset="2"/>
              <a:buChar char="§"/>
              <a:defRPr sz="2300" kern="1200">
                <a:solidFill>
                  <a:schemeClr val="bg1"/>
                </a:solidFill>
                <a:latin typeface="Calibri Light" panose="020F0302020204030204" pitchFamily="34" charset="0"/>
                <a:ea typeface="+mn-ea"/>
                <a:cs typeface="+mn-cs"/>
              </a:defRPr>
            </a:lvl1pPr>
            <a:lvl2pPr marL="807720" indent="-273050" algn="l" defTabSz="913765" rtl="0" eaLnBrk="1" latinLnBrk="0" hangingPunct="1">
              <a:lnSpc>
                <a:spcPct val="90000"/>
              </a:lnSpc>
              <a:spcBef>
                <a:spcPct val="0"/>
              </a:spcBef>
              <a:spcAft>
                <a:spcPts val="1000"/>
              </a:spcAft>
              <a:buFont typeface="Symbol" panose="05050102010706020507" pitchFamily="18" charset="2"/>
              <a:buChar char="-"/>
              <a:defRPr sz="2000" kern="1200">
                <a:solidFill>
                  <a:schemeClr val="bg1"/>
                </a:solidFill>
                <a:latin typeface="Calibri Light" panose="020F0302020204030204" pitchFamily="34" charset="0"/>
                <a:ea typeface="+mn-ea"/>
                <a:cs typeface="+mn-cs"/>
              </a:defRPr>
            </a:lvl2pPr>
            <a:lvl3pPr marL="1080770" indent="-177800" algn="l" defTabSz="913765" rtl="0" eaLnBrk="1" latinLnBrk="0" hangingPunct="1">
              <a:lnSpc>
                <a:spcPct val="90000"/>
              </a:lnSpc>
              <a:spcBef>
                <a:spcPct val="0"/>
              </a:spcBef>
              <a:spcAft>
                <a:spcPts val="1000"/>
              </a:spcAft>
              <a:buFont typeface="Symbol" panose="05050102010706020507" pitchFamily="18" charset="2"/>
              <a:buChar char="-"/>
              <a:defRPr sz="1900" kern="1200">
                <a:solidFill>
                  <a:schemeClr val="bg1"/>
                </a:solidFill>
                <a:latin typeface="Calibri Light" panose="020F0302020204030204" pitchFamily="34" charset="0"/>
                <a:ea typeface="+mn-ea"/>
                <a:cs typeface="+mn-cs"/>
              </a:defRPr>
            </a:lvl3pPr>
            <a:lvl4pPr marL="1436370" indent="-177800" algn="l" defTabSz="913765" rtl="0" eaLnBrk="1" latinLnBrk="0" hangingPunct="1">
              <a:lnSpc>
                <a:spcPct val="90000"/>
              </a:lnSpc>
              <a:spcBef>
                <a:spcPct val="0"/>
              </a:spcBef>
              <a:spcAft>
                <a:spcPts val="1000"/>
              </a:spcAft>
              <a:buFont typeface="Symbol" panose="05050102010706020507" pitchFamily="18" charset="2"/>
              <a:buChar char="-"/>
              <a:defRPr sz="1600" kern="1200">
                <a:solidFill>
                  <a:schemeClr val="bg1"/>
                </a:solidFill>
                <a:latin typeface="Calibri Light" panose="020F0302020204030204" pitchFamily="34" charset="0"/>
                <a:ea typeface="+mn-ea"/>
                <a:cs typeface="+mn-cs"/>
              </a:defRPr>
            </a:lvl4pPr>
            <a:lvl5pPr marL="1793240" indent="-179070" algn="l" defTabSz="913765" rtl="0" eaLnBrk="1" latinLnBrk="0" hangingPunct="1">
              <a:lnSpc>
                <a:spcPct val="90000"/>
              </a:lnSpc>
              <a:spcBef>
                <a:spcPct val="0"/>
              </a:spcBef>
              <a:spcAft>
                <a:spcPts val="1000"/>
              </a:spcAft>
              <a:buFont typeface="Symbol" panose="05050102010706020507" pitchFamily="18" charset="2"/>
              <a:buChar char="-"/>
              <a:defRPr sz="1600" kern="1200">
                <a:solidFill>
                  <a:schemeClr val="bg1"/>
                </a:solidFill>
                <a:latin typeface="Calibri Light" panose="020F0302020204030204" pitchFamily="34" charset="0"/>
                <a:ea typeface="+mn-ea"/>
                <a:cs typeface="+mn-cs"/>
              </a:defRPr>
            </a:lvl5pPr>
            <a:lvl6pPr marL="2513965" indent="-228600" algn="l" defTabSz="913765"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165" indent="-228600" algn="l" defTabSz="913765"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7730" indent="-228600" algn="l" defTabSz="913765"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4930" indent="-228600" algn="l" defTabSz="913765"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nSpc>
                <a:spcPct val="100000"/>
              </a:lnSpc>
              <a:spcAft>
                <a:spcPts val="1200"/>
              </a:spcAft>
              <a:buNone/>
            </a:pPr>
            <a:r>
              <a:rPr lang="en-US" sz="1600" b="1">
                <a:solidFill>
                  <a:schemeClr val="tx1"/>
                </a:solidFill>
                <a:latin typeface="微软雅黑" panose="020B0503020204020204" pitchFamily="34" charset="-122"/>
                <a:ea typeface="微软雅黑" panose="020B0503020204020204" pitchFamily="34" charset="-122"/>
                <a:sym typeface="思源黑体" panose="020B0500000000000000" pitchFamily="34" charset="-122"/>
              </a:rPr>
              <a:t>I-Improve</a:t>
            </a:r>
            <a:r>
              <a:rPr lang="zh-CN" altLang="en-US" sz="1600" b="1">
                <a:solidFill>
                  <a:schemeClr val="tx1"/>
                </a:solidFill>
                <a:latin typeface="微软雅黑" panose="020B0503020204020204" pitchFamily="34" charset="-122"/>
                <a:ea typeface="微软雅黑" panose="020B0503020204020204" pitchFamily="34" charset="-122"/>
                <a:sym typeface="思源黑体" panose="020B0500000000000000" pitchFamily="34" charset="-122"/>
              </a:rPr>
              <a:t>需要改进的</a:t>
            </a:r>
            <a:endParaRPr lang="en-US" sz="1600" b="1">
              <a:solidFill>
                <a:schemeClr val="tx1"/>
              </a:solidFill>
              <a:latin typeface="微软雅黑" panose="020B0503020204020204" pitchFamily="34" charset="-122"/>
              <a:ea typeface="微软雅黑" panose="020B0503020204020204" pitchFamily="34" charset="-122"/>
              <a:sym typeface="思源黑体" panose="020B0500000000000000" pitchFamily="34" charset="-122"/>
            </a:endParaRPr>
          </a:p>
          <a:p>
            <a:pPr marL="0" indent="0">
              <a:lnSpc>
                <a:spcPct val="100000"/>
              </a:lnSpc>
              <a:spcAft>
                <a:spcPts val="1200"/>
              </a:spcAft>
              <a:buNone/>
            </a:pPr>
            <a:r>
              <a:rPr lang="zh-CN" altLang="en-US" sz="1600">
                <a:solidFill>
                  <a:schemeClr val="tx1"/>
                </a:solidFill>
                <a:latin typeface="微软雅黑" panose="020B0503020204020204" pitchFamily="34" charset="-122"/>
                <a:ea typeface="微软雅黑" panose="020B0503020204020204" pitchFamily="34" charset="-122"/>
                <a:sym typeface="思源黑体" panose="020B0500000000000000" pitchFamily="34" charset="-122"/>
              </a:rPr>
              <a:t>哪些环节</a:t>
            </a:r>
            <a:r>
              <a:rPr lang="en-US" altLang="zh-CN" sz="1600">
                <a:solidFill>
                  <a:schemeClr val="tx1"/>
                </a:solidFill>
                <a:latin typeface="微软雅黑" panose="020B0503020204020204" pitchFamily="34" charset="-122"/>
                <a:ea typeface="微软雅黑" panose="020B0503020204020204" pitchFamily="34" charset="-122"/>
                <a:sym typeface="思源黑体" panose="020B0500000000000000" pitchFamily="34" charset="-122"/>
              </a:rPr>
              <a:t>/</a:t>
            </a:r>
            <a:r>
              <a:rPr lang="zh-CN" altLang="en-US" sz="1600">
                <a:solidFill>
                  <a:schemeClr val="tx1"/>
                </a:solidFill>
                <a:latin typeface="微软雅黑" panose="020B0503020204020204" pitchFamily="34" charset="-122"/>
                <a:ea typeface="微软雅黑" panose="020B0503020204020204" pitchFamily="34" charset="-122"/>
                <a:sym typeface="思源黑体" panose="020B0500000000000000" pitchFamily="34" charset="-122"/>
              </a:rPr>
              <a:t>因素导致活动出现了不满意的地方，需要在后续活动中进行改进的。</a:t>
            </a:r>
            <a:endParaRPr lang="en-US" sz="1600">
              <a:solidFill>
                <a:schemeClr val="tx1"/>
              </a:solidFill>
              <a:latin typeface="微软雅黑" panose="020B0503020204020204" pitchFamily="34" charset="-122"/>
              <a:ea typeface="微软雅黑" panose="020B0503020204020204" pitchFamily="34" charset="-122"/>
              <a:sym typeface="思源黑体" panose="020B0500000000000000" pitchFamily="34" charset="-122"/>
            </a:endParaRPr>
          </a:p>
        </p:txBody>
      </p:sp>
      <p:sp>
        <p:nvSpPr>
          <p:cNvPr id="17" name="Inhaltsplatzhalter 4"/>
          <p:cNvSpPr txBox="1"/>
          <p:nvPr/>
        </p:nvSpPr>
        <p:spPr>
          <a:xfrm>
            <a:off x="508001" y="4354903"/>
            <a:ext cx="3050853" cy="984885"/>
          </a:xfrm>
          <a:prstGeom prst="rect">
            <a:avLst/>
          </a:prstGeom>
        </p:spPr>
        <p:txBody>
          <a:bodyPr wrap="square" lIns="0" tIns="0" rIns="0" bIns="0" anchor="ctr">
            <a:spAutoFit/>
          </a:bodyPr>
          <a:lstStyle>
            <a:lvl1pPr marL="273050" indent="-273050" algn="l" defTabSz="913765" rtl="0" eaLnBrk="1" latinLnBrk="0" hangingPunct="1">
              <a:lnSpc>
                <a:spcPct val="90000"/>
              </a:lnSpc>
              <a:spcBef>
                <a:spcPct val="0"/>
              </a:spcBef>
              <a:spcAft>
                <a:spcPts val="1000"/>
              </a:spcAft>
              <a:buFont typeface="Wingdings" panose="05000000000000000000" pitchFamily="2" charset="2"/>
              <a:buChar char="§"/>
              <a:defRPr sz="2300" kern="1200">
                <a:solidFill>
                  <a:schemeClr val="bg1"/>
                </a:solidFill>
                <a:latin typeface="Calibri Light" panose="020F0302020204030204" pitchFamily="34" charset="0"/>
                <a:ea typeface="+mn-ea"/>
                <a:cs typeface="+mn-cs"/>
              </a:defRPr>
            </a:lvl1pPr>
            <a:lvl2pPr marL="807720" indent="-273050" algn="l" defTabSz="913765" rtl="0" eaLnBrk="1" latinLnBrk="0" hangingPunct="1">
              <a:lnSpc>
                <a:spcPct val="90000"/>
              </a:lnSpc>
              <a:spcBef>
                <a:spcPct val="0"/>
              </a:spcBef>
              <a:spcAft>
                <a:spcPts val="1000"/>
              </a:spcAft>
              <a:buFont typeface="Symbol" panose="05050102010706020507" pitchFamily="18" charset="2"/>
              <a:buChar char="-"/>
              <a:defRPr sz="2000" kern="1200">
                <a:solidFill>
                  <a:schemeClr val="bg1"/>
                </a:solidFill>
                <a:latin typeface="Calibri Light" panose="020F0302020204030204" pitchFamily="34" charset="0"/>
                <a:ea typeface="+mn-ea"/>
                <a:cs typeface="+mn-cs"/>
              </a:defRPr>
            </a:lvl2pPr>
            <a:lvl3pPr marL="1080770" indent="-177800" algn="l" defTabSz="913765" rtl="0" eaLnBrk="1" latinLnBrk="0" hangingPunct="1">
              <a:lnSpc>
                <a:spcPct val="90000"/>
              </a:lnSpc>
              <a:spcBef>
                <a:spcPct val="0"/>
              </a:spcBef>
              <a:spcAft>
                <a:spcPts val="1000"/>
              </a:spcAft>
              <a:buFont typeface="Symbol" panose="05050102010706020507" pitchFamily="18" charset="2"/>
              <a:buChar char="-"/>
              <a:defRPr sz="1900" kern="1200">
                <a:solidFill>
                  <a:schemeClr val="bg1"/>
                </a:solidFill>
                <a:latin typeface="Calibri Light" panose="020F0302020204030204" pitchFamily="34" charset="0"/>
                <a:ea typeface="+mn-ea"/>
                <a:cs typeface="+mn-cs"/>
              </a:defRPr>
            </a:lvl3pPr>
            <a:lvl4pPr marL="1436370" indent="-177800" algn="l" defTabSz="913765" rtl="0" eaLnBrk="1" latinLnBrk="0" hangingPunct="1">
              <a:lnSpc>
                <a:spcPct val="90000"/>
              </a:lnSpc>
              <a:spcBef>
                <a:spcPct val="0"/>
              </a:spcBef>
              <a:spcAft>
                <a:spcPts val="1000"/>
              </a:spcAft>
              <a:buFont typeface="Symbol" panose="05050102010706020507" pitchFamily="18" charset="2"/>
              <a:buChar char="-"/>
              <a:defRPr sz="1600" kern="1200">
                <a:solidFill>
                  <a:schemeClr val="bg1"/>
                </a:solidFill>
                <a:latin typeface="Calibri Light" panose="020F0302020204030204" pitchFamily="34" charset="0"/>
                <a:ea typeface="+mn-ea"/>
                <a:cs typeface="+mn-cs"/>
              </a:defRPr>
            </a:lvl4pPr>
            <a:lvl5pPr marL="1793240" indent="-179070" algn="l" defTabSz="913765" rtl="0" eaLnBrk="1" latinLnBrk="0" hangingPunct="1">
              <a:lnSpc>
                <a:spcPct val="90000"/>
              </a:lnSpc>
              <a:spcBef>
                <a:spcPct val="0"/>
              </a:spcBef>
              <a:spcAft>
                <a:spcPts val="1000"/>
              </a:spcAft>
              <a:buFont typeface="Symbol" panose="05050102010706020507" pitchFamily="18" charset="2"/>
              <a:buChar char="-"/>
              <a:defRPr sz="1600" kern="1200">
                <a:solidFill>
                  <a:schemeClr val="bg1"/>
                </a:solidFill>
                <a:latin typeface="Calibri Light" panose="020F0302020204030204" pitchFamily="34" charset="0"/>
                <a:ea typeface="+mn-ea"/>
                <a:cs typeface="+mn-cs"/>
              </a:defRPr>
            </a:lvl5pPr>
            <a:lvl6pPr marL="2513965" indent="-228600" algn="l" defTabSz="913765"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165" indent="-228600" algn="l" defTabSz="913765"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7730" indent="-228600" algn="l" defTabSz="913765"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4930" indent="-228600" algn="l" defTabSz="913765"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r">
              <a:lnSpc>
                <a:spcPct val="100000"/>
              </a:lnSpc>
              <a:spcAft>
                <a:spcPts val="1200"/>
              </a:spcAft>
              <a:buNone/>
            </a:pPr>
            <a:r>
              <a:rPr lang="en-US" sz="1600" b="1">
                <a:solidFill>
                  <a:schemeClr val="tx1"/>
                </a:solidFill>
                <a:latin typeface="微软雅黑" panose="020B0503020204020204" pitchFamily="34" charset="-122"/>
                <a:ea typeface="微软雅黑" panose="020B0503020204020204" pitchFamily="34" charset="-122"/>
                <a:sym typeface="思源黑体" panose="020B0500000000000000" pitchFamily="34" charset="-122"/>
              </a:rPr>
              <a:t>S-S</a:t>
            </a:r>
            <a:r>
              <a:rPr lang="en-US" altLang="zh-CN" sz="1600" b="1">
                <a:solidFill>
                  <a:schemeClr val="tx1"/>
                </a:solidFill>
                <a:latin typeface="微软雅黑" panose="020B0503020204020204" pitchFamily="34" charset="-122"/>
                <a:ea typeface="微软雅黑" panose="020B0503020204020204" pitchFamily="34" charset="-122"/>
                <a:sym typeface="思源黑体" panose="020B0500000000000000" pitchFamily="34" charset="-122"/>
              </a:rPr>
              <a:t>top</a:t>
            </a:r>
            <a:r>
              <a:rPr lang="zh-CN" altLang="en-US" sz="1600" b="1">
                <a:solidFill>
                  <a:schemeClr val="tx1"/>
                </a:solidFill>
                <a:latin typeface="微软雅黑" panose="020B0503020204020204" pitchFamily="34" charset="-122"/>
                <a:ea typeface="微软雅黑" panose="020B0503020204020204" pitchFamily="34" charset="-122"/>
                <a:sym typeface="思源黑体" panose="020B0500000000000000" pitchFamily="34" charset="-122"/>
              </a:rPr>
              <a:t>需要停止的</a:t>
            </a:r>
            <a:br>
              <a:rPr lang="en-US" sz="1600" b="1">
                <a:solidFill>
                  <a:schemeClr val="tx1"/>
                </a:solidFill>
                <a:latin typeface="微软雅黑" panose="020B0503020204020204" pitchFamily="34" charset="-122"/>
                <a:ea typeface="微软雅黑" panose="020B0503020204020204" pitchFamily="34" charset="-122"/>
                <a:sym typeface="思源黑体" panose="020B0500000000000000" pitchFamily="34" charset="-122"/>
              </a:rPr>
            </a:br>
            <a:br>
              <a:rPr lang="en-US" sz="1600" b="1">
                <a:solidFill>
                  <a:schemeClr val="tx1"/>
                </a:solidFill>
                <a:latin typeface="微软雅黑" panose="020B0503020204020204" pitchFamily="34" charset="-122"/>
                <a:ea typeface="微软雅黑" panose="020B0503020204020204" pitchFamily="34" charset="-122"/>
                <a:sym typeface="思源黑体" panose="020B0500000000000000" pitchFamily="34" charset="-122"/>
              </a:rPr>
            </a:br>
            <a:r>
              <a:rPr lang="zh-CN" altLang="en-US" sz="1600">
                <a:solidFill>
                  <a:schemeClr val="tx1"/>
                </a:solidFill>
                <a:latin typeface="微软雅黑" panose="020B0503020204020204" pitchFamily="34" charset="-122"/>
                <a:ea typeface="微软雅黑" panose="020B0503020204020204" pitchFamily="34" charset="-122"/>
                <a:sym typeface="思源黑体" panose="020B0500000000000000" pitchFamily="34" charset="-122"/>
              </a:rPr>
              <a:t>哪些行为是对活动不利的，需要停止的。</a:t>
            </a:r>
            <a:endParaRPr lang="en-US" sz="1600">
              <a:solidFill>
                <a:schemeClr val="tx1"/>
              </a:solidFill>
              <a:latin typeface="微软雅黑" panose="020B0503020204020204" pitchFamily="34" charset="-122"/>
              <a:ea typeface="微软雅黑" panose="020B0503020204020204" pitchFamily="34" charset="-122"/>
              <a:sym typeface="思源黑体" panose="020B0500000000000000" pitchFamily="34" charset="-122"/>
            </a:endParaRPr>
          </a:p>
        </p:txBody>
      </p:sp>
      <p:sp>
        <p:nvSpPr>
          <p:cNvPr id="18" name="Inhaltsplatzhalter 4"/>
          <p:cNvSpPr txBox="1"/>
          <p:nvPr/>
        </p:nvSpPr>
        <p:spPr>
          <a:xfrm>
            <a:off x="8624575" y="4401069"/>
            <a:ext cx="3041244" cy="892552"/>
          </a:xfrm>
          <a:prstGeom prst="rect">
            <a:avLst/>
          </a:prstGeom>
        </p:spPr>
        <p:txBody>
          <a:bodyPr wrap="square" lIns="0" tIns="0" rIns="0" bIns="0" anchor="ctr">
            <a:spAutoFit/>
          </a:bodyPr>
          <a:lstStyle>
            <a:lvl1pPr marL="273050" indent="-273050" algn="l" defTabSz="913765" rtl="0" eaLnBrk="1" latinLnBrk="0" hangingPunct="1">
              <a:lnSpc>
                <a:spcPct val="90000"/>
              </a:lnSpc>
              <a:spcBef>
                <a:spcPct val="0"/>
              </a:spcBef>
              <a:spcAft>
                <a:spcPts val="1000"/>
              </a:spcAft>
              <a:buFont typeface="Wingdings" panose="05000000000000000000" pitchFamily="2" charset="2"/>
              <a:buChar char="§"/>
              <a:defRPr sz="2300" kern="1200">
                <a:solidFill>
                  <a:schemeClr val="bg1"/>
                </a:solidFill>
                <a:latin typeface="Calibri Light" panose="020F0302020204030204" pitchFamily="34" charset="0"/>
                <a:ea typeface="+mn-ea"/>
                <a:cs typeface="+mn-cs"/>
              </a:defRPr>
            </a:lvl1pPr>
            <a:lvl2pPr marL="807720" indent="-273050" algn="l" defTabSz="913765" rtl="0" eaLnBrk="1" latinLnBrk="0" hangingPunct="1">
              <a:lnSpc>
                <a:spcPct val="90000"/>
              </a:lnSpc>
              <a:spcBef>
                <a:spcPct val="0"/>
              </a:spcBef>
              <a:spcAft>
                <a:spcPts val="1000"/>
              </a:spcAft>
              <a:buFont typeface="Symbol" panose="05050102010706020507" pitchFamily="18" charset="2"/>
              <a:buChar char="-"/>
              <a:defRPr sz="2000" kern="1200">
                <a:solidFill>
                  <a:schemeClr val="bg1"/>
                </a:solidFill>
                <a:latin typeface="Calibri Light" panose="020F0302020204030204" pitchFamily="34" charset="0"/>
                <a:ea typeface="+mn-ea"/>
                <a:cs typeface="+mn-cs"/>
              </a:defRPr>
            </a:lvl2pPr>
            <a:lvl3pPr marL="1080770" indent="-177800" algn="l" defTabSz="913765" rtl="0" eaLnBrk="1" latinLnBrk="0" hangingPunct="1">
              <a:lnSpc>
                <a:spcPct val="90000"/>
              </a:lnSpc>
              <a:spcBef>
                <a:spcPct val="0"/>
              </a:spcBef>
              <a:spcAft>
                <a:spcPts val="1000"/>
              </a:spcAft>
              <a:buFont typeface="Symbol" panose="05050102010706020507" pitchFamily="18" charset="2"/>
              <a:buChar char="-"/>
              <a:defRPr sz="1900" kern="1200">
                <a:solidFill>
                  <a:schemeClr val="bg1"/>
                </a:solidFill>
                <a:latin typeface="Calibri Light" panose="020F0302020204030204" pitchFamily="34" charset="0"/>
                <a:ea typeface="+mn-ea"/>
                <a:cs typeface="+mn-cs"/>
              </a:defRPr>
            </a:lvl3pPr>
            <a:lvl4pPr marL="1436370" indent="-177800" algn="l" defTabSz="913765" rtl="0" eaLnBrk="1" latinLnBrk="0" hangingPunct="1">
              <a:lnSpc>
                <a:spcPct val="90000"/>
              </a:lnSpc>
              <a:spcBef>
                <a:spcPct val="0"/>
              </a:spcBef>
              <a:spcAft>
                <a:spcPts val="1000"/>
              </a:spcAft>
              <a:buFont typeface="Symbol" panose="05050102010706020507" pitchFamily="18" charset="2"/>
              <a:buChar char="-"/>
              <a:defRPr sz="1600" kern="1200">
                <a:solidFill>
                  <a:schemeClr val="bg1"/>
                </a:solidFill>
                <a:latin typeface="Calibri Light" panose="020F0302020204030204" pitchFamily="34" charset="0"/>
                <a:ea typeface="+mn-ea"/>
                <a:cs typeface="+mn-cs"/>
              </a:defRPr>
            </a:lvl4pPr>
            <a:lvl5pPr marL="1793240" indent="-179070" algn="l" defTabSz="913765" rtl="0" eaLnBrk="1" latinLnBrk="0" hangingPunct="1">
              <a:lnSpc>
                <a:spcPct val="90000"/>
              </a:lnSpc>
              <a:spcBef>
                <a:spcPct val="0"/>
              </a:spcBef>
              <a:spcAft>
                <a:spcPts val="1000"/>
              </a:spcAft>
              <a:buFont typeface="Symbol" panose="05050102010706020507" pitchFamily="18" charset="2"/>
              <a:buChar char="-"/>
              <a:defRPr sz="1600" kern="1200">
                <a:solidFill>
                  <a:schemeClr val="bg1"/>
                </a:solidFill>
                <a:latin typeface="Calibri Light" panose="020F0302020204030204" pitchFamily="34" charset="0"/>
                <a:ea typeface="+mn-ea"/>
                <a:cs typeface="+mn-cs"/>
              </a:defRPr>
            </a:lvl5pPr>
            <a:lvl6pPr marL="2513965" indent="-228600" algn="l" defTabSz="913765"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165" indent="-228600" algn="l" defTabSz="913765"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7730" indent="-228600" algn="l" defTabSz="913765"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4930" indent="-228600" algn="l" defTabSz="913765"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nSpc>
                <a:spcPct val="100000"/>
              </a:lnSpc>
              <a:spcAft>
                <a:spcPts val="1200"/>
              </a:spcAft>
              <a:buNone/>
            </a:pPr>
            <a:r>
              <a:rPr lang="en-US" sz="1600" b="1">
                <a:solidFill>
                  <a:schemeClr val="tx1"/>
                </a:solidFill>
                <a:latin typeface="微软雅黑" panose="020B0503020204020204" pitchFamily="34" charset="-122"/>
                <a:ea typeface="微软雅黑" panose="020B0503020204020204" pitchFamily="34" charset="-122"/>
                <a:sym typeface="思源黑体" panose="020B0500000000000000" pitchFamily="34" charset="-122"/>
              </a:rPr>
              <a:t>S-S</a:t>
            </a:r>
            <a:r>
              <a:rPr lang="en-US" altLang="zh-CN" sz="1600" b="1">
                <a:solidFill>
                  <a:schemeClr val="tx1"/>
                </a:solidFill>
                <a:latin typeface="微软雅黑" panose="020B0503020204020204" pitchFamily="34" charset="-122"/>
                <a:ea typeface="微软雅黑" panose="020B0503020204020204" pitchFamily="34" charset="-122"/>
                <a:sym typeface="思源黑体" panose="020B0500000000000000" pitchFamily="34" charset="-122"/>
              </a:rPr>
              <a:t>tart</a:t>
            </a:r>
            <a:r>
              <a:rPr lang="zh-CN" altLang="en-US" sz="1600" b="1">
                <a:solidFill>
                  <a:schemeClr val="tx1"/>
                </a:solidFill>
                <a:latin typeface="微软雅黑" panose="020B0503020204020204" pitchFamily="34" charset="-122"/>
                <a:ea typeface="微软雅黑" panose="020B0503020204020204" pitchFamily="34" charset="-122"/>
                <a:sym typeface="思源黑体" panose="020B0500000000000000" pitchFamily="34" charset="-122"/>
              </a:rPr>
              <a:t>需要开始的</a:t>
            </a:r>
            <a:endParaRPr lang="en-US" altLang="zh-CN" sz="1600" b="1">
              <a:solidFill>
                <a:schemeClr val="tx1"/>
              </a:solidFill>
              <a:latin typeface="微软雅黑" panose="020B0503020204020204" pitchFamily="34" charset="-122"/>
              <a:ea typeface="微软雅黑" panose="020B0503020204020204" pitchFamily="34" charset="-122"/>
              <a:sym typeface="思源黑体" panose="020B0500000000000000" pitchFamily="34" charset="-122"/>
            </a:endParaRPr>
          </a:p>
          <a:p>
            <a:pPr marL="0" indent="0">
              <a:lnSpc>
                <a:spcPct val="100000"/>
              </a:lnSpc>
              <a:spcAft>
                <a:spcPts val="1200"/>
              </a:spcAft>
              <a:buNone/>
            </a:pPr>
            <a:r>
              <a:rPr lang="zh-CN" altLang="en-US" sz="1600">
                <a:solidFill>
                  <a:schemeClr val="tx1"/>
                </a:solidFill>
                <a:latin typeface="微软雅黑" panose="020B0503020204020204" pitchFamily="34" charset="-122"/>
                <a:ea typeface="微软雅黑" panose="020B0503020204020204" pitchFamily="34" charset="-122"/>
                <a:sym typeface="思源黑体" panose="020B0500000000000000" pitchFamily="34" charset="-122"/>
              </a:rPr>
              <a:t>哪些环节在本次活动中没有实施而后续需要开始做的。</a:t>
            </a:r>
            <a:endParaRPr lang="en-US" sz="1600">
              <a:solidFill>
                <a:schemeClr val="tx1"/>
              </a:solidFill>
              <a:latin typeface="微软雅黑" panose="020B0503020204020204" pitchFamily="34" charset="-122"/>
              <a:ea typeface="微软雅黑" panose="020B0503020204020204" pitchFamily="34" charset="-122"/>
              <a:sym typeface="思源黑体" panose="020B0500000000000000" pitchFamily="34" charset="-122"/>
            </a:endParaRPr>
          </a:p>
        </p:txBody>
      </p:sp>
      <p:grpSp>
        <p:nvGrpSpPr>
          <p:cNvPr id="19" name="Group 22"/>
          <p:cNvGrpSpPr/>
          <p:nvPr/>
        </p:nvGrpSpPr>
        <p:grpSpPr>
          <a:xfrm>
            <a:off x="4654673" y="2452643"/>
            <a:ext cx="758262" cy="758262"/>
            <a:chOff x="10996613" y="1925638"/>
            <a:chExt cx="534987" cy="534988"/>
          </a:xfrm>
          <a:solidFill>
            <a:schemeClr val="accent2"/>
          </a:solidFill>
        </p:grpSpPr>
        <p:sp>
          <p:nvSpPr>
            <p:cNvPr id="20" name="Freeform 6"/>
            <p:cNvSpPr>
              <a:spLocks noEditPoints="1"/>
            </p:cNvSpPr>
            <p:nvPr/>
          </p:nvSpPr>
          <p:spPr bwMode="auto">
            <a:xfrm>
              <a:off x="10996613" y="1925638"/>
              <a:ext cx="534987" cy="534988"/>
            </a:xfrm>
            <a:custGeom>
              <a:avLst/>
              <a:gdLst>
                <a:gd name="T0" fmla="*/ 1446 w 3370"/>
                <a:gd name="T1" fmla="*/ 543 h 3371"/>
                <a:gd name="T2" fmla="*/ 1099 w 3370"/>
                <a:gd name="T3" fmla="*/ 703 h 3371"/>
                <a:gd name="T4" fmla="*/ 750 w 3370"/>
                <a:gd name="T5" fmla="*/ 523 h 3371"/>
                <a:gd name="T6" fmla="*/ 518 w 3370"/>
                <a:gd name="T7" fmla="*/ 737 h 3371"/>
                <a:gd name="T8" fmla="*/ 710 w 3370"/>
                <a:gd name="T9" fmla="*/ 1069 h 3371"/>
                <a:gd name="T10" fmla="*/ 568 w 3370"/>
                <a:gd name="T11" fmla="*/ 1428 h 3371"/>
                <a:gd name="T12" fmla="*/ 192 w 3370"/>
                <a:gd name="T13" fmla="*/ 1536 h 3371"/>
                <a:gd name="T14" fmla="*/ 524 w 3370"/>
                <a:gd name="T15" fmla="*/ 1916 h 3371"/>
                <a:gd name="T16" fmla="*/ 665 w 3370"/>
                <a:gd name="T17" fmla="*/ 2204 h 3371"/>
                <a:gd name="T18" fmla="*/ 526 w 3370"/>
                <a:gd name="T19" fmla="*/ 2621 h 3371"/>
                <a:gd name="T20" fmla="*/ 749 w 3370"/>
                <a:gd name="T21" fmla="*/ 2861 h 3371"/>
                <a:gd name="T22" fmla="*/ 1044 w 3370"/>
                <a:gd name="T23" fmla="*/ 2666 h 3371"/>
                <a:gd name="T24" fmla="*/ 1325 w 3370"/>
                <a:gd name="T25" fmla="*/ 2773 h 3371"/>
                <a:gd name="T26" fmla="*/ 1519 w 3370"/>
                <a:gd name="T27" fmla="*/ 3167 h 3371"/>
                <a:gd name="T28" fmla="*/ 1851 w 3370"/>
                <a:gd name="T29" fmla="*/ 3167 h 3371"/>
                <a:gd name="T30" fmla="*/ 2048 w 3370"/>
                <a:gd name="T31" fmla="*/ 2773 h 3371"/>
                <a:gd name="T32" fmla="*/ 2351 w 3370"/>
                <a:gd name="T33" fmla="*/ 2666 h 3371"/>
                <a:gd name="T34" fmla="*/ 2631 w 3370"/>
                <a:gd name="T35" fmla="*/ 2854 h 3371"/>
                <a:gd name="T36" fmla="*/ 2676 w 3370"/>
                <a:gd name="T37" fmla="*/ 2370 h 3371"/>
                <a:gd name="T38" fmla="*/ 2743 w 3370"/>
                <a:gd name="T39" fmla="*/ 2123 h 3371"/>
                <a:gd name="T40" fmla="*/ 2870 w 3370"/>
                <a:gd name="T41" fmla="*/ 1902 h 3371"/>
                <a:gd name="T42" fmla="*/ 3181 w 3370"/>
                <a:gd name="T43" fmla="*/ 1529 h 3371"/>
                <a:gd name="T44" fmla="*/ 2803 w 3370"/>
                <a:gd name="T45" fmla="*/ 1421 h 3371"/>
                <a:gd name="T46" fmla="*/ 2659 w 3370"/>
                <a:gd name="T47" fmla="*/ 1063 h 3371"/>
                <a:gd name="T48" fmla="*/ 2849 w 3370"/>
                <a:gd name="T49" fmla="*/ 732 h 3371"/>
                <a:gd name="T50" fmla="*/ 2618 w 3370"/>
                <a:gd name="T51" fmla="*/ 519 h 3371"/>
                <a:gd name="T52" fmla="*/ 2268 w 3370"/>
                <a:gd name="T53" fmla="*/ 700 h 3371"/>
                <a:gd name="T54" fmla="*/ 1913 w 3370"/>
                <a:gd name="T55" fmla="*/ 540 h 3371"/>
                <a:gd name="T56" fmla="*/ 1532 w 3370"/>
                <a:gd name="T57" fmla="*/ 189 h 3371"/>
                <a:gd name="T58" fmla="*/ 1973 w 3370"/>
                <a:gd name="T59" fmla="*/ 60 h 3371"/>
                <a:gd name="T60" fmla="*/ 2233 w 3370"/>
                <a:gd name="T61" fmla="*/ 468 h 3371"/>
                <a:gd name="T62" fmla="*/ 2659 w 3370"/>
                <a:gd name="T63" fmla="*/ 331 h 3371"/>
                <a:gd name="T64" fmla="*/ 3022 w 3370"/>
                <a:gd name="T65" fmla="*/ 652 h 3371"/>
                <a:gd name="T66" fmla="*/ 3005 w 3370"/>
                <a:gd name="T67" fmla="*/ 868 h 3371"/>
                <a:gd name="T68" fmla="*/ 3260 w 3370"/>
                <a:gd name="T69" fmla="*/ 1353 h 3371"/>
                <a:gd name="T70" fmla="*/ 3370 w 3370"/>
                <a:gd name="T71" fmla="*/ 1537 h 3371"/>
                <a:gd name="T72" fmla="*/ 3286 w 3370"/>
                <a:gd name="T73" fmla="*/ 2001 h 3371"/>
                <a:gd name="T74" fmla="*/ 2865 w 3370"/>
                <a:gd name="T75" fmla="*/ 2309 h 3371"/>
                <a:gd name="T76" fmla="*/ 3033 w 3370"/>
                <a:gd name="T77" fmla="*/ 2690 h 3371"/>
                <a:gd name="T78" fmla="*/ 2689 w 3370"/>
                <a:gd name="T79" fmla="*/ 3034 h 3371"/>
                <a:gd name="T80" fmla="*/ 2309 w 3370"/>
                <a:gd name="T81" fmla="*/ 2866 h 3371"/>
                <a:gd name="T82" fmla="*/ 2001 w 3370"/>
                <a:gd name="T83" fmla="*/ 3287 h 3371"/>
                <a:gd name="T84" fmla="*/ 1536 w 3370"/>
                <a:gd name="T85" fmla="*/ 3371 h 3371"/>
                <a:gd name="T86" fmla="*/ 1352 w 3370"/>
                <a:gd name="T87" fmla="*/ 3260 h 3371"/>
                <a:gd name="T88" fmla="*/ 871 w 3370"/>
                <a:gd name="T89" fmla="*/ 3010 h 3371"/>
                <a:gd name="T90" fmla="*/ 656 w 3370"/>
                <a:gd name="T91" fmla="*/ 3026 h 3371"/>
                <a:gd name="T92" fmla="*/ 335 w 3370"/>
                <a:gd name="T93" fmla="*/ 2663 h 3371"/>
                <a:gd name="T94" fmla="*/ 473 w 3370"/>
                <a:gd name="T95" fmla="*/ 2242 h 3371"/>
                <a:gd name="T96" fmla="*/ 60 w 3370"/>
                <a:gd name="T97" fmla="*/ 1988 h 3371"/>
                <a:gd name="T98" fmla="*/ 3 w 3370"/>
                <a:gd name="T99" fmla="*/ 1511 h 3371"/>
                <a:gd name="T100" fmla="*/ 141 w 3370"/>
                <a:gd name="T101" fmla="*/ 1347 h 3371"/>
                <a:gd name="T102" fmla="*/ 344 w 3370"/>
                <a:gd name="T103" fmla="*/ 843 h 3371"/>
                <a:gd name="T104" fmla="*/ 361 w 3370"/>
                <a:gd name="T105" fmla="*/ 629 h 3371"/>
                <a:gd name="T106" fmla="*/ 741 w 3370"/>
                <a:gd name="T107" fmla="*/ 332 h 3371"/>
                <a:gd name="T108" fmla="*/ 1206 w 3370"/>
                <a:gd name="T109" fmla="*/ 440 h 3371"/>
                <a:gd name="T110" fmla="*/ 1409 w 3370"/>
                <a:gd name="T111" fmla="*/ 40 h 33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370" h="3370">
                  <a:moveTo>
                    <a:pt x="1532" y="189"/>
                  </a:moveTo>
                  <a:lnTo>
                    <a:pt x="1524" y="192"/>
                  </a:lnTo>
                  <a:lnTo>
                    <a:pt x="1518" y="198"/>
                  </a:lnTo>
                  <a:lnTo>
                    <a:pt x="1513" y="205"/>
                  </a:lnTo>
                  <a:lnTo>
                    <a:pt x="1463" y="503"/>
                  </a:lnTo>
                  <a:lnTo>
                    <a:pt x="1457" y="524"/>
                  </a:lnTo>
                  <a:lnTo>
                    <a:pt x="1446" y="543"/>
                  </a:lnTo>
                  <a:lnTo>
                    <a:pt x="1432" y="558"/>
                  </a:lnTo>
                  <a:lnTo>
                    <a:pt x="1414" y="571"/>
                  </a:lnTo>
                  <a:lnTo>
                    <a:pt x="1394" y="579"/>
                  </a:lnTo>
                  <a:lnTo>
                    <a:pt x="1317" y="602"/>
                  </a:lnTo>
                  <a:lnTo>
                    <a:pt x="1242" y="631"/>
                  </a:lnTo>
                  <a:lnTo>
                    <a:pt x="1169" y="665"/>
                  </a:lnTo>
                  <a:lnTo>
                    <a:pt x="1099" y="703"/>
                  </a:lnTo>
                  <a:lnTo>
                    <a:pt x="1079" y="712"/>
                  </a:lnTo>
                  <a:lnTo>
                    <a:pt x="1058" y="716"/>
                  </a:lnTo>
                  <a:lnTo>
                    <a:pt x="1036" y="715"/>
                  </a:lnTo>
                  <a:lnTo>
                    <a:pt x="1015" y="710"/>
                  </a:lnTo>
                  <a:lnTo>
                    <a:pt x="995" y="699"/>
                  </a:lnTo>
                  <a:lnTo>
                    <a:pt x="753" y="525"/>
                  </a:lnTo>
                  <a:lnTo>
                    <a:pt x="750" y="523"/>
                  </a:lnTo>
                  <a:lnTo>
                    <a:pt x="745" y="522"/>
                  </a:lnTo>
                  <a:lnTo>
                    <a:pt x="741" y="522"/>
                  </a:lnTo>
                  <a:lnTo>
                    <a:pt x="738" y="522"/>
                  </a:lnTo>
                  <a:lnTo>
                    <a:pt x="735" y="523"/>
                  </a:lnTo>
                  <a:lnTo>
                    <a:pt x="732" y="524"/>
                  </a:lnTo>
                  <a:lnTo>
                    <a:pt x="728" y="527"/>
                  </a:lnTo>
                  <a:lnTo>
                    <a:pt x="518" y="737"/>
                  </a:lnTo>
                  <a:lnTo>
                    <a:pt x="514" y="745"/>
                  </a:lnTo>
                  <a:lnTo>
                    <a:pt x="513" y="754"/>
                  </a:lnTo>
                  <a:lnTo>
                    <a:pt x="516" y="762"/>
                  </a:lnTo>
                  <a:lnTo>
                    <a:pt x="691" y="1008"/>
                  </a:lnTo>
                  <a:lnTo>
                    <a:pt x="702" y="1027"/>
                  </a:lnTo>
                  <a:lnTo>
                    <a:pt x="709" y="1048"/>
                  </a:lnTo>
                  <a:lnTo>
                    <a:pt x="710" y="1069"/>
                  </a:lnTo>
                  <a:lnTo>
                    <a:pt x="706" y="1091"/>
                  </a:lnTo>
                  <a:lnTo>
                    <a:pt x="696" y="1111"/>
                  </a:lnTo>
                  <a:lnTo>
                    <a:pt x="658" y="1181"/>
                  </a:lnTo>
                  <a:lnTo>
                    <a:pt x="626" y="1255"/>
                  </a:lnTo>
                  <a:lnTo>
                    <a:pt x="598" y="1329"/>
                  </a:lnTo>
                  <a:lnTo>
                    <a:pt x="576" y="1406"/>
                  </a:lnTo>
                  <a:lnTo>
                    <a:pt x="568" y="1428"/>
                  </a:lnTo>
                  <a:lnTo>
                    <a:pt x="556" y="1445"/>
                  </a:lnTo>
                  <a:lnTo>
                    <a:pt x="540" y="1460"/>
                  </a:lnTo>
                  <a:lnTo>
                    <a:pt x="521" y="1471"/>
                  </a:lnTo>
                  <a:lnTo>
                    <a:pt x="500" y="1477"/>
                  </a:lnTo>
                  <a:lnTo>
                    <a:pt x="206" y="1526"/>
                  </a:lnTo>
                  <a:lnTo>
                    <a:pt x="198" y="1529"/>
                  </a:lnTo>
                  <a:lnTo>
                    <a:pt x="192" y="1536"/>
                  </a:lnTo>
                  <a:lnTo>
                    <a:pt x="190" y="1545"/>
                  </a:lnTo>
                  <a:lnTo>
                    <a:pt x="190" y="1841"/>
                  </a:lnTo>
                  <a:lnTo>
                    <a:pt x="192" y="1850"/>
                  </a:lnTo>
                  <a:lnTo>
                    <a:pt x="198" y="1856"/>
                  </a:lnTo>
                  <a:lnTo>
                    <a:pt x="206" y="1859"/>
                  </a:lnTo>
                  <a:lnTo>
                    <a:pt x="504" y="1910"/>
                  </a:lnTo>
                  <a:lnTo>
                    <a:pt x="524" y="1916"/>
                  </a:lnTo>
                  <a:lnTo>
                    <a:pt x="544" y="1927"/>
                  </a:lnTo>
                  <a:lnTo>
                    <a:pt x="559" y="1942"/>
                  </a:lnTo>
                  <a:lnTo>
                    <a:pt x="571" y="1959"/>
                  </a:lnTo>
                  <a:lnTo>
                    <a:pt x="580" y="1980"/>
                  </a:lnTo>
                  <a:lnTo>
                    <a:pt x="602" y="2057"/>
                  </a:lnTo>
                  <a:lnTo>
                    <a:pt x="631" y="2131"/>
                  </a:lnTo>
                  <a:lnTo>
                    <a:pt x="665" y="2204"/>
                  </a:lnTo>
                  <a:lnTo>
                    <a:pt x="703" y="2274"/>
                  </a:lnTo>
                  <a:lnTo>
                    <a:pt x="713" y="2294"/>
                  </a:lnTo>
                  <a:lnTo>
                    <a:pt x="717" y="2316"/>
                  </a:lnTo>
                  <a:lnTo>
                    <a:pt x="716" y="2337"/>
                  </a:lnTo>
                  <a:lnTo>
                    <a:pt x="710" y="2359"/>
                  </a:lnTo>
                  <a:lnTo>
                    <a:pt x="699" y="2378"/>
                  </a:lnTo>
                  <a:lnTo>
                    <a:pt x="526" y="2621"/>
                  </a:lnTo>
                  <a:lnTo>
                    <a:pt x="523" y="2629"/>
                  </a:lnTo>
                  <a:lnTo>
                    <a:pt x="524" y="2637"/>
                  </a:lnTo>
                  <a:lnTo>
                    <a:pt x="528" y="2646"/>
                  </a:lnTo>
                  <a:lnTo>
                    <a:pt x="738" y="2855"/>
                  </a:lnTo>
                  <a:lnTo>
                    <a:pt x="741" y="2858"/>
                  </a:lnTo>
                  <a:lnTo>
                    <a:pt x="745" y="2860"/>
                  </a:lnTo>
                  <a:lnTo>
                    <a:pt x="749" y="2861"/>
                  </a:lnTo>
                  <a:lnTo>
                    <a:pt x="752" y="2861"/>
                  </a:lnTo>
                  <a:lnTo>
                    <a:pt x="755" y="2861"/>
                  </a:lnTo>
                  <a:lnTo>
                    <a:pt x="759" y="2859"/>
                  </a:lnTo>
                  <a:lnTo>
                    <a:pt x="762" y="2858"/>
                  </a:lnTo>
                  <a:lnTo>
                    <a:pt x="1009" y="2681"/>
                  </a:lnTo>
                  <a:lnTo>
                    <a:pt x="1026" y="2672"/>
                  </a:lnTo>
                  <a:lnTo>
                    <a:pt x="1044" y="2666"/>
                  </a:lnTo>
                  <a:lnTo>
                    <a:pt x="1063" y="2664"/>
                  </a:lnTo>
                  <a:lnTo>
                    <a:pt x="1079" y="2666"/>
                  </a:lnTo>
                  <a:lnTo>
                    <a:pt x="1096" y="2670"/>
                  </a:lnTo>
                  <a:lnTo>
                    <a:pt x="1111" y="2677"/>
                  </a:lnTo>
                  <a:lnTo>
                    <a:pt x="1181" y="2713"/>
                  </a:lnTo>
                  <a:lnTo>
                    <a:pt x="1252" y="2746"/>
                  </a:lnTo>
                  <a:lnTo>
                    <a:pt x="1325" y="2773"/>
                  </a:lnTo>
                  <a:lnTo>
                    <a:pt x="1400" y="2795"/>
                  </a:lnTo>
                  <a:lnTo>
                    <a:pt x="1420" y="2803"/>
                  </a:lnTo>
                  <a:lnTo>
                    <a:pt x="1438" y="2816"/>
                  </a:lnTo>
                  <a:lnTo>
                    <a:pt x="1453" y="2831"/>
                  </a:lnTo>
                  <a:lnTo>
                    <a:pt x="1463" y="2849"/>
                  </a:lnTo>
                  <a:lnTo>
                    <a:pt x="1469" y="2871"/>
                  </a:lnTo>
                  <a:lnTo>
                    <a:pt x="1519" y="3167"/>
                  </a:lnTo>
                  <a:lnTo>
                    <a:pt x="1522" y="3175"/>
                  </a:lnTo>
                  <a:lnTo>
                    <a:pt x="1529" y="3180"/>
                  </a:lnTo>
                  <a:lnTo>
                    <a:pt x="1537" y="3182"/>
                  </a:lnTo>
                  <a:lnTo>
                    <a:pt x="1834" y="3182"/>
                  </a:lnTo>
                  <a:lnTo>
                    <a:pt x="1842" y="3180"/>
                  </a:lnTo>
                  <a:lnTo>
                    <a:pt x="1848" y="3175"/>
                  </a:lnTo>
                  <a:lnTo>
                    <a:pt x="1851" y="3167"/>
                  </a:lnTo>
                  <a:lnTo>
                    <a:pt x="1902" y="2871"/>
                  </a:lnTo>
                  <a:lnTo>
                    <a:pt x="1908" y="2850"/>
                  </a:lnTo>
                  <a:lnTo>
                    <a:pt x="1918" y="2831"/>
                  </a:lnTo>
                  <a:lnTo>
                    <a:pt x="1932" y="2816"/>
                  </a:lnTo>
                  <a:lnTo>
                    <a:pt x="1951" y="2803"/>
                  </a:lnTo>
                  <a:lnTo>
                    <a:pt x="1971" y="2795"/>
                  </a:lnTo>
                  <a:lnTo>
                    <a:pt x="2048" y="2773"/>
                  </a:lnTo>
                  <a:lnTo>
                    <a:pt x="2123" y="2745"/>
                  </a:lnTo>
                  <a:lnTo>
                    <a:pt x="2196" y="2711"/>
                  </a:lnTo>
                  <a:lnTo>
                    <a:pt x="2266" y="2672"/>
                  </a:lnTo>
                  <a:lnTo>
                    <a:pt x="2287" y="2664"/>
                  </a:lnTo>
                  <a:lnTo>
                    <a:pt x="2308" y="2660"/>
                  </a:lnTo>
                  <a:lnTo>
                    <a:pt x="2330" y="2661"/>
                  </a:lnTo>
                  <a:lnTo>
                    <a:pt x="2351" y="2666"/>
                  </a:lnTo>
                  <a:lnTo>
                    <a:pt x="2370" y="2677"/>
                  </a:lnTo>
                  <a:lnTo>
                    <a:pt x="2614" y="2850"/>
                  </a:lnTo>
                  <a:lnTo>
                    <a:pt x="2617" y="2853"/>
                  </a:lnTo>
                  <a:lnTo>
                    <a:pt x="2620" y="2854"/>
                  </a:lnTo>
                  <a:lnTo>
                    <a:pt x="2625" y="2855"/>
                  </a:lnTo>
                  <a:lnTo>
                    <a:pt x="2628" y="2855"/>
                  </a:lnTo>
                  <a:lnTo>
                    <a:pt x="2631" y="2854"/>
                  </a:lnTo>
                  <a:lnTo>
                    <a:pt x="2635" y="2851"/>
                  </a:lnTo>
                  <a:lnTo>
                    <a:pt x="2638" y="2848"/>
                  </a:lnTo>
                  <a:lnTo>
                    <a:pt x="2848" y="2638"/>
                  </a:lnTo>
                  <a:lnTo>
                    <a:pt x="2853" y="2631"/>
                  </a:lnTo>
                  <a:lnTo>
                    <a:pt x="2853" y="2623"/>
                  </a:lnTo>
                  <a:lnTo>
                    <a:pt x="2850" y="2615"/>
                  </a:lnTo>
                  <a:lnTo>
                    <a:pt x="2676" y="2370"/>
                  </a:lnTo>
                  <a:lnTo>
                    <a:pt x="2665" y="2351"/>
                  </a:lnTo>
                  <a:lnTo>
                    <a:pt x="2659" y="2329"/>
                  </a:lnTo>
                  <a:lnTo>
                    <a:pt x="2659" y="2308"/>
                  </a:lnTo>
                  <a:lnTo>
                    <a:pt x="2663" y="2286"/>
                  </a:lnTo>
                  <a:lnTo>
                    <a:pt x="2672" y="2267"/>
                  </a:lnTo>
                  <a:lnTo>
                    <a:pt x="2711" y="2196"/>
                  </a:lnTo>
                  <a:lnTo>
                    <a:pt x="2743" y="2123"/>
                  </a:lnTo>
                  <a:lnTo>
                    <a:pt x="2772" y="2048"/>
                  </a:lnTo>
                  <a:lnTo>
                    <a:pt x="2794" y="1972"/>
                  </a:lnTo>
                  <a:lnTo>
                    <a:pt x="2803" y="1951"/>
                  </a:lnTo>
                  <a:lnTo>
                    <a:pt x="2814" y="1933"/>
                  </a:lnTo>
                  <a:lnTo>
                    <a:pt x="2830" y="1918"/>
                  </a:lnTo>
                  <a:lnTo>
                    <a:pt x="2849" y="1908"/>
                  </a:lnTo>
                  <a:lnTo>
                    <a:pt x="2870" y="1902"/>
                  </a:lnTo>
                  <a:lnTo>
                    <a:pt x="3166" y="1852"/>
                  </a:lnTo>
                  <a:lnTo>
                    <a:pt x="3174" y="1849"/>
                  </a:lnTo>
                  <a:lnTo>
                    <a:pt x="3180" y="1843"/>
                  </a:lnTo>
                  <a:lnTo>
                    <a:pt x="3182" y="1834"/>
                  </a:lnTo>
                  <a:lnTo>
                    <a:pt x="3183" y="1834"/>
                  </a:lnTo>
                  <a:lnTo>
                    <a:pt x="3183" y="1537"/>
                  </a:lnTo>
                  <a:lnTo>
                    <a:pt x="3181" y="1529"/>
                  </a:lnTo>
                  <a:lnTo>
                    <a:pt x="3175" y="1523"/>
                  </a:lnTo>
                  <a:lnTo>
                    <a:pt x="3167" y="1519"/>
                  </a:lnTo>
                  <a:lnTo>
                    <a:pt x="2871" y="1469"/>
                  </a:lnTo>
                  <a:lnTo>
                    <a:pt x="2850" y="1464"/>
                  </a:lnTo>
                  <a:lnTo>
                    <a:pt x="2831" y="1452"/>
                  </a:lnTo>
                  <a:lnTo>
                    <a:pt x="2815" y="1438"/>
                  </a:lnTo>
                  <a:lnTo>
                    <a:pt x="2803" y="1421"/>
                  </a:lnTo>
                  <a:lnTo>
                    <a:pt x="2796" y="1399"/>
                  </a:lnTo>
                  <a:lnTo>
                    <a:pt x="2773" y="1322"/>
                  </a:lnTo>
                  <a:lnTo>
                    <a:pt x="2744" y="1248"/>
                  </a:lnTo>
                  <a:lnTo>
                    <a:pt x="2712" y="1175"/>
                  </a:lnTo>
                  <a:lnTo>
                    <a:pt x="2673" y="1104"/>
                  </a:lnTo>
                  <a:lnTo>
                    <a:pt x="2663" y="1085"/>
                  </a:lnTo>
                  <a:lnTo>
                    <a:pt x="2659" y="1063"/>
                  </a:lnTo>
                  <a:lnTo>
                    <a:pt x="2660" y="1042"/>
                  </a:lnTo>
                  <a:lnTo>
                    <a:pt x="2666" y="1020"/>
                  </a:lnTo>
                  <a:lnTo>
                    <a:pt x="2677" y="1001"/>
                  </a:lnTo>
                  <a:lnTo>
                    <a:pt x="2851" y="757"/>
                  </a:lnTo>
                  <a:lnTo>
                    <a:pt x="2854" y="749"/>
                  </a:lnTo>
                  <a:lnTo>
                    <a:pt x="2853" y="740"/>
                  </a:lnTo>
                  <a:lnTo>
                    <a:pt x="2849" y="732"/>
                  </a:lnTo>
                  <a:lnTo>
                    <a:pt x="2639" y="522"/>
                  </a:lnTo>
                  <a:lnTo>
                    <a:pt x="2635" y="520"/>
                  </a:lnTo>
                  <a:lnTo>
                    <a:pt x="2632" y="518"/>
                  </a:lnTo>
                  <a:lnTo>
                    <a:pt x="2629" y="517"/>
                  </a:lnTo>
                  <a:lnTo>
                    <a:pt x="2626" y="517"/>
                  </a:lnTo>
                  <a:lnTo>
                    <a:pt x="2622" y="517"/>
                  </a:lnTo>
                  <a:lnTo>
                    <a:pt x="2618" y="519"/>
                  </a:lnTo>
                  <a:lnTo>
                    <a:pt x="2615" y="520"/>
                  </a:lnTo>
                  <a:lnTo>
                    <a:pt x="2372" y="695"/>
                  </a:lnTo>
                  <a:lnTo>
                    <a:pt x="2352" y="706"/>
                  </a:lnTo>
                  <a:lnTo>
                    <a:pt x="2332" y="712"/>
                  </a:lnTo>
                  <a:lnTo>
                    <a:pt x="2310" y="713"/>
                  </a:lnTo>
                  <a:lnTo>
                    <a:pt x="2289" y="709"/>
                  </a:lnTo>
                  <a:lnTo>
                    <a:pt x="2268" y="700"/>
                  </a:lnTo>
                  <a:lnTo>
                    <a:pt x="2196" y="661"/>
                  </a:lnTo>
                  <a:lnTo>
                    <a:pt x="2122" y="627"/>
                  </a:lnTo>
                  <a:lnTo>
                    <a:pt x="2045" y="598"/>
                  </a:lnTo>
                  <a:lnTo>
                    <a:pt x="1966" y="576"/>
                  </a:lnTo>
                  <a:lnTo>
                    <a:pt x="1946" y="567"/>
                  </a:lnTo>
                  <a:lnTo>
                    <a:pt x="1928" y="555"/>
                  </a:lnTo>
                  <a:lnTo>
                    <a:pt x="1913" y="540"/>
                  </a:lnTo>
                  <a:lnTo>
                    <a:pt x="1903" y="520"/>
                  </a:lnTo>
                  <a:lnTo>
                    <a:pt x="1896" y="499"/>
                  </a:lnTo>
                  <a:lnTo>
                    <a:pt x="1847" y="205"/>
                  </a:lnTo>
                  <a:lnTo>
                    <a:pt x="1843" y="198"/>
                  </a:lnTo>
                  <a:lnTo>
                    <a:pt x="1837" y="192"/>
                  </a:lnTo>
                  <a:lnTo>
                    <a:pt x="1829" y="189"/>
                  </a:lnTo>
                  <a:lnTo>
                    <a:pt x="1532" y="189"/>
                  </a:lnTo>
                  <a:close/>
                  <a:moveTo>
                    <a:pt x="1531" y="0"/>
                  </a:moveTo>
                  <a:lnTo>
                    <a:pt x="1827" y="0"/>
                  </a:lnTo>
                  <a:lnTo>
                    <a:pt x="1861" y="3"/>
                  </a:lnTo>
                  <a:lnTo>
                    <a:pt x="1892" y="10"/>
                  </a:lnTo>
                  <a:lnTo>
                    <a:pt x="1922" y="24"/>
                  </a:lnTo>
                  <a:lnTo>
                    <a:pt x="1950" y="40"/>
                  </a:lnTo>
                  <a:lnTo>
                    <a:pt x="1973" y="60"/>
                  </a:lnTo>
                  <a:lnTo>
                    <a:pt x="1995" y="84"/>
                  </a:lnTo>
                  <a:lnTo>
                    <a:pt x="2012" y="112"/>
                  </a:lnTo>
                  <a:lnTo>
                    <a:pt x="2024" y="141"/>
                  </a:lnTo>
                  <a:lnTo>
                    <a:pt x="2033" y="174"/>
                  </a:lnTo>
                  <a:lnTo>
                    <a:pt x="2073" y="408"/>
                  </a:lnTo>
                  <a:lnTo>
                    <a:pt x="2153" y="435"/>
                  </a:lnTo>
                  <a:lnTo>
                    <a:pt x="2233" y="468"/>
                  </a:lnTo>
                  <a:lnTo>
                    <a:pt x="2310" y="506"/>
                  </a:lnTo>
                  <a:lnTo>
                    <a:pt x="2506" y="367"/>
                  </a:lnTo>
                  <a:lnTo>
                    <a:pt x="2533" y="349"/>
                  </a:lnTo>
                  <a:lnTo>
                    <a:pt x="2563" y="338"/>
                  </a:lnTo>
                  <a:lnTo>
                    <a:pt x="2594" y="330"/>
                  </a:lnTo>
                  <a:lnTo>
                    <a:pt x="2627" y="328"/>
                  </a:lnTo>
                  <a:lnTo>
                    <a:pt x="2659" y="331"/>
                  </a:lnTo>
                  <a:lnTo>
                    <a:pt x="2691" y="338"/>
                  </a:lnTo>
                  <a:lnTo>
                    <a:pt x="2721" y="350"/>
                  </a:lnTo>
                  <a:lnTo>
                    <a:pt x="2748" y="368"/>
                  </a:lnTo>
                  <a:lnTo>
                    <a:pt x="2773" y="389"/>
                  </a:lnTo>
                  <a:lnTo>
                    <a:pt x="2983" y="599"/>
                  </a:lnTo>
                  <a:lnTo>
                    <a:pt x="3005" y="624"/>
                  </a:lnTo>
                  <a:lnTo>
                    <a:pt x="3022" y="652"/>
                  </a:lnTo>
                  <a:lnTo>
                    <a:pt x="3034" y="682"/>
                  </a:lnTo>
                  <a:lnTo>
                    <a:pt x="3042" y="713"/>
                  </a:lnTo>
                  <a:lnTo>
                    <a:pt x="3044" y="745"/>
                  </a:lnTo>
                  <a:lnTo>
                    <a:pt x="3042" y="776"/>
                  </a:lnTo>
                  <a:lnTo>
                    <a:pt x="3035" y="808"/>
                  </a:lnTo>
                  <a:lnTo>
                    <a:pt x="3023" y="839"/>
                  </a:lnTo>
                  <a:lnTo>
                    <a:pt x="3005" y="868"/>
                  </a:lnTo>
                  <a:lnTo>
                    <a:pt x="2866" y="1062"/>
                  </a:lnTo>
                  <a:lnTo>
                    <a:pt x="2903" y="1137"/>
                  </a:lnTo>
                  <a:lnTo>
                    <a:pt x="2935" y="1213"/>
                  </a:lnTo>
                  <a:lnTo>
                    <a:pt x="2961" y="1292"/>
                  </a:lnTo>
                  <a:lnTo>
                    <a:pt x="3198" y="1332"/>
                  </a:lnTo>
                  <a:lnTo>
                    <a:pt x="3231" y="1340"/>
                  </a:lnTo>
                  <a:lnTo>
                    <a:pt x="3260" y="1353"/>
                  </a:lnTo>
                  <a:lnTo>
                    <a:pt x="3288" y="1370"/>
                  </a:lnTo>
                  <a:lnTo>
                    <a:pt x="3312" y="1391"/>
                  </a:lnTo>
                  <a:lnTo>
                    <a:pt x="3332" y="1416"/>
                  </a:lnTo>
                  <a:lnTo>
                    <a:pt x="3348" y="1442"/>
                  </a:lnTo>
                  <a:lnTo>
                    <a:pt x="3361" y="1473"/>
                  </a:lnTo>
                  <a:lnTo>
                    <a:pt x="3368" y="1505"/>
                  </a:lnTo>
                  <a:lnTo>
                    <a:pt x="3370" y="1537"/>
                  </a:lnTo>
                  <a:lnTo>
                    <a:pt x="3370" y="1834"/>
                  </a:lnTo>
                  <a:lnTo>
                    <a:pt x="3368" y="1867"/>
                  </a:lnTo>
                  <a:lnTo>
                    <a:pt x="3360" y="1899"/>
                  </a:lnTo>
                  <a:lnTo>
                    <a:pt x="3347" y="1929"/>
                  </a:lnTo>
                  <a:lnTo>
                    <a:pt x="3331" y="1956"/>
                  </a:lnTo>
                  <a:lnTo>
                    <a:pt x="3311" y="1981"/>
                  </a:lnTo>
                  <a:lnTo>
                    <a:pt x="3286" y="2001"/>
                  </a:lnTo>
                  <a:lnTo>
                    <a:pt x="3259" y="2019"/>
                  </a:lnTo>
                  <a:lnTo>
                    <a:pt x="3229" y="2031"/>
                  </a:lnTo>
                  <a:lnTo>
                    <a:pt x="3197" y="2039"/>
                  </a:lnTo>
                  <a:lnTo>
                    <a:pt x="2960" y="2079"/>
                  </a:lnTo>
                  <a:lnTo>
                    <a:pt x="2934" y="2157"/>
                  </a:lnTo>
                  <a:lnTo>
                    <a:pt x="2901" y="2234"/>
                  </a:lnTo>
                  <a:lnTo>
                    <a:pt x="2865" y="2309"/>
                  </a:lnTo>
                  <a:lnTo>
                    <a:pt x="3004" y="2504"/>
                  </a:lnTo>
                  <a:lnTo>
                    <a:pt x="3022" y="2533"/>
                  </a:lnTo>
                  <a:lnTo>
                    <a:pt x="3033" y="2564"/>
                  </a:lnTo>
                  <a:lnTo>
                    <a:pt x="3040" y="2594"/>
                  </a:lnTo>
                  <a:lnTo>
                    <a:pt x="3043" y="2627"/>
                  </a:lnTo>
                  <a:lnTo>
                    <a:pt x="3040" y="2659"/>
                  </a:lnTo>
                  <a:lnTo>
                    <a:pt x="3033" y="2690"/>
                  </a:lnTo>
                  <a:lnTo>
                    <a:pt x="3021" y="2719"/>
                  </a:lnTo>
                  <a:lnTo>
                    <a:pt x="3003" y="2747"/>
                  </a:lnTo>
                  <a:lnTo>
                    <a:pt x="2982" y="2773"/>
                  </a:lnTo>
                  <a:lnTo>
                    <a:pt x="2772" y="2983"/>
                  </a:lnTo>
                  <a:lnTo>
                    <a:pt x="2746" y="3004"/>
                  </a:lnTo>
                  <a:lnTo>
                    <a:pt x="2719" y="3022"/>
                  </a:lnTo>
                  <a:lnTo>
                    <a:pt x="2689" y="3034"/>
                  </a:lnTo>
                  <a:lnTo>
                    <a:pt x="2657" y="3041"/>
                  </a:lnTo>
                  <a:lnTo>
                    <a:pt x="2625" y="3044"/>
                  </a:lnTo>
                  <a:lnTo>
                    <a:pt x="2593" y="3041"/>
                  </a:lnTo>
                  <a:lnTo>
                    <a:pt x="2561" y="3034"/>
                  </a:lnTo>
                  <a:lnTo>
                    <a:pt x="2531" y="3022"/>
                  </a:lnTo>
                  <a:lnTo>
                    <a:pt x="2504" y="3005"/>
                  </a:lnTo>
                  <a:lnTo>
                    <a:pt x="2309" y="2866"/>
                  </a:lnTo>
                  <a:lnTo>
                    <a:pt x="2234" y="2902"/>
                  </a:lnTo>
                  <a:lnTo>
                    <a:pt x="2158" y="2933"/>
                  </a:lnTo>
                  <a:lnTo>
                    <a:pt x="2079" y="2961"/>
                  </a:lnTo>
                  <a:lnTo>
                    <a:pt x="2039" y="3198"/>
                  </a:lnTo>
                  <a:lnTo>
                    <a:pt x="2031" y="3229"/>
                  </a:lnTo>
                  <a:lnTo>
                    <a:pt x="2018" y="3260"/>
                  </a:lnTo>
                  <a:lnTo>
                    <a:pt x="2001" y="3287"/>
                  </a:lnTo>
                  <a:lnTo>
                    <a:pt x="1980" y="3311"/>
                  </a:lnTo>
                  <a:lnTo>
                    <a:pt x="1956" y="3332"/>
                  </a:lnTo>
                  <a:lnTo>
                    <a:pt x="1928" y="3348"/>
                  </a:lnTo>
                  <a:lnTo>
                    <a:pt x="1898" y="3361"/>
                  </a:lnTo>
                  <a:lnTo>
                    <a:pt x="1867" y="3369"/>
                  </a:lnTo>
                  <a:lnTo>
                    <a:pt x="1834" y="3371"/>
                  </a:lnTo>
                  <a:lnTo>
                    <a:pt x="1536" y="3371"/>
                  </a:lnTo>
                  <a:lnTo>
                    <a:pt x="1503" y="3369"/>
                  </a:lnTo>
                  <a:lnTo>
                    <a:pt x="1471" y="3361"/>
                  </a:lnTo>
                  <a:lnTo>
                    <a:pt x="1442" y="3348"/>
                  </a:lnTo>
                  <a:lnTo>
                    <a:pt x="1414" y="3332"/>
                  </a:lnTo>
                  <a:lnTo>
                    <a:pt x="1390" y="3311"/>
                  </a:lnTo>
                  <a:lnTo>
                    <a:pt x="1369" y="3287"/>
                  </a:lnTo>
                  <a:lnTo>
                    <a:pt x="1352" y="3260"/>
                  </a:lnTo>
                  <a:lnTo>
                    <a:pt x="1339" y="3229"/>
                  </a:lnTo>
                  <a:lnTo>
                    <a:pt x="1331" y="3198"/>
                  </a:lnTo>
                  <a:lnTo>
                    <a:pt x="1291" y="2961"/>
                  </a:lnTo>
                  <a:lnTo>
                    <a:pt x="1215" y="2934"/>
                  </a:lnTo>
                  <a:lnTo>
                    <a:pt x="1141" y="2904"/>
                  </a:lnTo>
                  <a:lnTo>
                    <a:pt x="1069" y="2869"/>
                  </a:lnTo>
                  <a:lnTo>
                    <a:pt x="871" y="3010"/>
                  </a:lnTo>
                  <a:lnTo>
                    <a:pt x="844" y="3027"/>
                  </a:lnTo>
                  <a:lnTo>
                    <a:pt x="814" y="3039"/>
                  </a:lnTo>
                  <a:lnTo>
                    <a:pt x="783" y="3046"/>
                  </a:lnTo>
                  <a:lnTo>
                    <a:pt x="751" y="3049"/>
                  </a:lnTo>
                  <a:lnTo>
                    <a:pt x="718" y="3046"/>
                  </a:lnTo>
                  <a:lnTo>
                    <a:pt x="686" y="3039"/>
                  </a:lnTo>
                  <a:lnTo>
                    <a:pt x="656" y="3026"/>
                  </a:lnTo>
                  <a:lnTo>
                    <a:pt x="629" y="3009"/>
                  </a:lnTo>
                  <a:lnTo>
                    <a:pt x="603" y="2988"/>
                  </a:lnTo>
                  <a:lnTo>
                    <a:pt x="394" y="2778"/>
                  </a:lnTo>
                  <a:lnTo>
                    <a:pt x="372" y="2752"/>
                  </a:lnTo>
                  <a:lnTo>
                    <a:pt x="355" y="2724"/>
                  </a:lnTo>
                  <a:lnTo>
                    <a:pt x="343" y="2695"/>
                  </a:lnTo>
                  <a:lnTo>
                    <a:pt x="335" y="2663"/>
                  </a:lnTo>
                  <a:lnTo>
                    <a:pt x="333" y="2631"/>
                  </a:lnTo>
                  <a:lnTo>
                    <a:pt x="335" y="2600"/>
                  </a:lnTo>
                  <a:lnTo>
                    <a:pt x="342" y="2569"/>
                  </a:lnTo>
                  <a:lnTo>
                    <a:pt x="354" y="2538"/>
                  </a:lnTo>
                  <a:lnTo>
                    <a:pt x="372" y="2509"/>
                  </a:lnTo>
                  <a:lnTo>
                    <a:pt x="510" y="2317"/>
                  </a:lnTo>
                  <a:lnTo>
                    <a:pt x="473" y="2242"/>
                  </a:lnTo>
                  <a:lnTo>
                    <a:pt x="440" y="2165"/>
                  </a:lnTo>
                  <a:lnTo>
                    <a:pt x="414" y="2087"/>
                  </a:lnTo>
                  <a:lnTo>
                    <a:pt x="174" y="2046"/>
                  </a:lnTo>
                  <a:lnTo>
                    <a:pt x="141" y="2038"/>
                  </a:lnTo>
                  <a:lnTo>
                    <a:pt x="112" y="2026"/>
                  </a:lnTo>
                  <a:lnTo>
                    <a:pt x="84" y="2009"/>
                  </a:lnTo>
                  <a:lnTo>
                    <a:pt x="60" y="1988"/>
                  </a:lnTo>
                  <a:lnTo>
                    <a:pt x="40" y="1963"/>
                  </a:lnTo>
                  <a:lnTo>
                    <a:pt x="23" y="1936"/>
                  </a:lnTo>
                  <a:lnTo>
                    <a:pt x="10" y="1906"/>
                  </a:lnTo>
                  <a:lnTo>
                    <a:pt x="3" y="1874"/>
                  </a:lnTo>
                  <a:lnTo>
                    <a:pt x="0" y="1841"/>
                  </a:lnTo>
                  <a:lnTo>
                    <a:pt x="0" y="1545"/>
                  </a:lnTo>
                  <a:lnTo>
                    <a:pt x="3" y="1511"/>
                  </a:lnTo>
                  <a:lnTo>
                    <a:pt x="10" y="1479"/>
                  </a:lnTo>
                  <a:lnTo>
                    <a:pt x="23" y="1449"/>
                  </a:lnTo>
                  <a:lnTo>
                    <a:pt x="40" y="1423"/>
                  </a:lnTo>
                  <a:lnTo>
                    <a:pt x="60" y="1398"/>
                  </a:lnTo>
                  <a:lnTo>
                    <a:pt x="84" y="1378"/>
                  </a:lnTo>
                  <a:lnTo>
                    <a:pt x="112" y="1360"/>
                  </a:lnTo>
                  <a:lnTo>
                    <a:pt x="141" y="1347"/>
                  </a:lnTo>
                  <a:lnTo>
                    <a:pt x="174" y="1339"/>
                  </a:lnTo>
                  <a:lnTo>
                    <a:pt x="408" y="1300"/>
                  </a:lnTo>
                  <a:lnTo>
                    <a:pt x="434" y="1221"/>
                  </a:lnTo>
                  <a:lnTo>
                    <a:pt x="465" y="1144"/>
                  </a:lnTo>
                  <a:lnTo>
                    <a:pt x="502" y="1069"/>
                  </a:lnTo>
                  <a:lnTo>
                    <a:pt x="360" y="872"/>
                  </a:lnTo>
                  <a:lnTo>
                    <a:pt x="344" y="843"/>
                  </a:lnTo>
                  <a:lnTo>
                    <a:pt x="332" y="812"/>
                  </a:lnTo>
                  <a:lnTo>
                    <a:pt x="325" y="780"/>
                  </a:lnTo>
                  <a:lnTo>
                    <a:pt x="323" y="749"/>
                  </a:lnTo>
                  <a:lnTo>
                    <a:pt x="325" y="717"/>
                  </a:lnTo>
                  <a:lnTo>
                    <a:pt x="333" y="686"/>
                  </a:lnTo>
                  <a:lnTo>
                    <a:pt x="345" y="657"/>
                  </a:lnTo>
                  <a:lnTo>
                    <a:pt x="361" y="629"/>
                  </a:lnTo>
                  <a:lnTo>
                    <a:pt x="383" y="603"/>
                  </a:lnTo>
                  <a:lnTo>
                    <a:pt x="594" y="393"/>
                  </a:lnTo>
                  <a:lnTo>
                    <a:pt x="618" y="372"/>
                  </a:lnTo>
                  <a:lnTo>
                    <a:pt x="646" y="354"/>
                  </a:lnTo>
                  <a:lnTo>
                    <a:pt x="676" y="342"/>
                  </a:lnTo>
                  <a:lnTo>
                    <a:pt x="708" y="335"/>
                  </a:lnTo>
                  <a:lnTo>
                    <a:pt x="741" y="332"/>
                  </a:lnTo>
                  <a:lnTo>
                    <a:pt x="773" y="335"/>
                  </a:lnTo>
                  <a:lnTo>
                    <a:pt x="805" y="342"/>
                  </a:lnTo>
                  <a:lnTo>
                    <a:pt x="835" y="354"/>
                  </a:lnTo>
                  <a:lnTo>
                    <a:pt x="862" y="371"/>
                  </a:lnTo>
                  <a:lnTo>
                    <a:pt x="1056" y="510"/>
                  </a:lnTo>
                  <a:lnTo>
                    <a:pt x="1129" y="473"/>
                  </a:lnTo>
                  <a:lnTo>
                    <a:pt x="1206" y="440"/>
                  </a:lnTo>
                  <a:lnTo>
                    <a:pt x="1284" y="414"/>
                  </a:lnTo>
                  <a:lnTo>
                    <a:pt x="1325" y="174"/>
                  </a:lnTo>
                  <a:lnTo>
                    <a:pt x="1333" y="141"/>
                  </a:lnTo>
                  <a:lnTo>
                    <a:pt x="1347" y="112"/>
                  </a:lnTo>
                  <a:lnTo>
                    <a:pt x="1363" y="84"/>
                  </a:lnTo>
                  <a:lnTo>
                    <a:pt x="1384" y="60"/>
                  </a:lnTo>
                  <a:lnTo>
                    <a:pt x="1409" y="40"/>
                  </a:lnTo>
                  <a:lnTo>
                    <a:pt x="1436" y="24"/>
                  </a:lnTo>
                  <a:lnTo>
                    <a:pt x="1465" y="10"/>
                  </a:lnTo>
                  <a:lnTo>
                    <a:pt x="1497" y="3"/>
                  </a:lnTo>
                  <a:lnTo>
                    <a:pt x="1531" y="0"/>
                  </a:lnTo>
                  <a:close/>
                </a:path>
              </a:pathLst>
            </a:custGeom>
            <a:grpFill/>
            <a:ln w="0">
              <a:noFill/>
              <a:prstDash val="solid"/>
              <a:round/>
            </a:ln>
          </p:spPr>
          <p:txBody>
            <a:bodyPr vert="horz" wrap="square" lIns="91440" tIns="45720" rIns="91440" bIns="45720" numCol="1" anchor="t" anchorCtr="0" compatLnSpc="1"/>
            <a:lstStyle/>
            <a:p>
              <a:endParaRPr lang="en-US" sz="1600">
                <a:latin typeface="微软雅黑" panose="020B0503020204020204" pitchFamily="34" charset="-122"/>
                <a:ea typeface="微软雅黑" panose="020B0503020204020204" pitchFamily="34" charset="-122"/>
                <a:sym typeface="思源黑体" panose="020B0500000000000000" pitchFamily="34" charset="-122"/>
              </a:endParaRPr>
            </a:p>
          </p:txBody>
        </p:sp>
        <p:sp>
          <p:nvSpPr>
            <p:cNvPr id="21" name="Freeform 7"/>
            <p:cNvSpPr>
              <a:spLocks noEditPoints="1"/>
            </p:cNvSpPr>
            <p:nvPr/>
          </p:nvSpPr>
          <p:spPr bwMode="auto">
            <a:xfrm>
              <a:off x="11149013" y="2078038"/>
              <a:ext cx="230187" cy="230188"/>
            </a:xfrm>
            <a:custGeom>
              <a:avLst/>
              <a:gdLst>
                <a:gd name="T0" fmla="*/ 613 w 1455"/>
                <a:gd name="T1" fmla="*/ 202 h 1455"/>
                <a:gd name="T2" fmla="*/ 457 w 1455"/>
                <a:gd name="T3" fmla="*/ 264 h 1455"/>
                <a:gd name="T4" fmla="*/ 329 w 1455"/>
                <a:gd name="T5" fmla="*/ 367 h 1455"/>
                <a:gd name="T6" fmla="*/ 238 w 1455"/>
                <a:gd name="T7" fmla="*/ 506 h 1455"/>
                <a:gd name="T8" fmla="*/ 194 w 1455"/>
                <a:gd name="T9" fmla="*/ 668 h 1455"/>
                <a:gd name="T10" fmla="*/ 203 w 1455"/>
                <a:gd name="T11" fmla="*/ 843 h 1455"/>
                <a:gd name="T12" fmla="*/ 264 w 1455"/>
                <a:gd name="T13" fmla="*/ 998 h 1455"/>
                <a:gd name="T14" fmla="*/ 368 w 1455"/>
                <a:gd name="T15" fmla="*/ 1126 h 1455"/>
                <a:gd name="T16" fmla="*/ 506 w 1455"/>
                <a:gd name="T17" fmla="*/ 1216 h 1455"/>
                <a:gd name="T18" fmla="*/ 669 w 1455"/>
                <a:gd name="T19" fmla="*/ 1262 h 1455"/>
                <a:gd name="T20" fmla="*/ 843 w 1455"/>
                <a:gd name="T21" fmla="*/ 1252 h 1455"/>
                <a:gd name="T22" fmla="*/ 999 w 1455"/>
                <a:gd name="T23" fmla="*/ 1191 h 1455"/>
                <a:gd name="T24" fmla="*/ 1126 w 1455"/>
                <a:gd name="T25" fmla="*/ 1087 h 1455"/>
                <a:gd name="T26" fmla="*/ 1217 w 1455"/>
                <a:gd name="T27" fmla="*/ 949 h 1455"/>
                <a:gd name="T28" fmla="*/ 1262 w 1455"/>
                <a:gd name="T29" fmla="*/ 786 h 1455"/>
                <a:gd name="T30" fmla="*/ 1253 w 1455"/>
                <a:gd name="T31" fmla="*/ 612 h 1455"/>
                <a:gd name="T32" fmla="*/ 1191 w 1455"/>
                <a:gd name="T33" fmla="*/ 456 h 1455"/>
                <a:gd name="T34" fmla="*/ 1088 w 1455"/>
                <a:gd name="T35" fmla="*/ 328 h 1455"/>
                <a:gd name="T36" fmla="*/ 950 w 1455"/>
                <a:gd name="T37" fmla="*/ 238 h 1455"/>
                <a:gd name="T38" fmla="*/ 786 w 1455"/>
                <a:gd name="T39" fmla="*/ 193 h 1455"/>
                <a:gd name="T40" fmla="*/ 794 w 1455"/>
                <a:gd name="T41" fmla="*/ 3 h 1455"/>
                <a:gd name="T42" fmla="*/ 981 w 1455"/>
                <a:gd name="T43" fmla="*/ 46 h 1455"/>
                <a:gd name="T44" fmla="*/ 1147 w 1455"/>
                <a:gd name="T45" fmla="*/ 133 h 1455"/>
                <a:gd name="T46" fmla="*/ 1284 w 1455"/>
                <a:gd name="T47" fmla="*/ 259 h 1455"/>
                <a:gd name="T48" fmla="*/ 1385 w 1455"/>
                <a:gd name="T49" fmla="*/ 416 h 1455"/>
                <a:gd name="T50" fmla="*/ 1443 w 1455"/>
                <a:gd name="T51" fmla="*/ 597 h 1455"/>
                <a:gd name="T52" fmla="*/ 1451 w 1455"/>
                <a:gd name="T53" fmla="*/ 793 h 1455"/>
                <a:gd name="T54" fmla="*/ 1409 w 1455"/>
                <a:gd name="T55" fmla="*/ 981 h 1455"/>
                <a:gd name="T56" fmla="*/ 1321 w 1455"/>
                <a:gd name="T57" fmla="*/ 1147 h 1455"/>
                <a:gd name="T58" fmla="*/ 1196 w 1455"/>
                <a:gd name="T59" fmla="*/ 1284 h 1455"/>
                <a:gd name="T60" fmla="*/ 1039 w 1455"/>
                <a:gd name="T61" fmla="*/ 1384 h 1455"/>
                <a:gd name="T62" fmla="*/ 859 w 1455"/>
                <a:gd name="T63" fmla="*/ 1443 h 1455"/>
                <a:gd name="T64" fmla="*/ 662 w 1455"/>
                <a:gd name="T65" fmla="*/ 1452 h 1455"/>
                <a:gd name="T66" fmla="*/ 475 w 1455"/>
                <a:gd name="T67" fmla="*/ 1409 h 1455"/>
                <a:gd name="T68" fmla="*/ 309 w 1455"/>
                <a:gd name="T69" fmla="*/ 1322 h 1455"/>
                <a:gd name="T70" fmla="*/ 171 w 1455"/>
                <a:gd name="T71" fmla="*/ 1196 h 1455"/>
                <a:gd name="T72" fmla="*/ 70 w 1455"/>
                <a:gd name="T73" fmla="*/ 1039 h 1455"/>
                <a:gd name="T74" fmla="*/ 12 w 1455"/>
                <a:gd name="T75" fmla="*/ 858 h 1455"/>
                <a:gd name="T76" fmla="*/ 4 w 1455"/>
                <a:gd name="T77" fmla="*/ 661 h 1455"/>
                <a:gd name="T78" fmla="*/ 46 w 1455"/>
                <a:gd name="T79" fmla="*/ 474 h 1455"/>
                <a:gd name="T80" fmla="*/ 134 w 1455"/>
                <a:gd name="T81" fmla="*/ 308 h 1455"/>
                <a:gd name="T82" fmla="*/ 260 w 1455"/>
                <a:gd name="T83" fmla="*/ 171 h 1455"/>
                <a:gd name="T84" fmla="*/ 416 w 1455"/>
                <a:gd name="T85" fmla="*/ 70 h 1455"/>
                <a:gd name="T86" fmla="*/ 597 w 1455"/>
                <a:gd name="T87" fmla="*/ 12 h 14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455" h="1455">
                  <a:moveTo>
                    <a:pt x="727" y="190"/>
                  </a:moveTo>
                  <a:lnTo>
                    <a:pt x="669" y="193"/>
                  </a:lnTo>
                  <a:lnTo>
                    <a:pt x="613" y="202"/>
                  </a:lnTo>
                  <a:lnTo>
                    <a:pt x="558" y="218"/>
                  </a:lnTo>
                  <a:lnTo>
                    <a:pt x="506" y="238"/>
                  </a:lnTo>
                  <a:lnTo>
                    <a:pt x="457" y="264"/>
                  </a:lnTo>
                  <a:lnTo>
                    <a:pt x="410" y="294"/>
                  </a:lnTo>
                  <a:lnTo>
                    <a:pt x="368" y="328"/>
                  </a:lnTo>
                  <a:lnTo>
                    <a:pt x="329" y="367"/>
                  </a:lnTo>
                  <a:lnTo>
                    <a:pt x="294" y="410"/>
                  </a:lnTo>
                  <a:lnTo>
                    <a:pt x="264" y="456"/>
                  </a:lnTo>
                  <a:lnTo>
                    <a:pt x="238" y="506"/>
                  </a:lnTo>
                  <a:lnTo>
                    <a:pt x="218" y="558"/>
                  </a:lnTo>
                  <a:lnTo>
                    <a:pt x="203" y="612"/>
                  </a:lnTo>
                  <a:lnTo>
                    <a:pt x="194" y="668"/>
                  </a:lnTo>
                  <a:lnTo>
                    <a:pt x="191" y="728"/>
                  </a:lnTo>
                  <a:lnTo>
                    <a:pt x="194" y="786"/>
                  </a:lnTo>
                  <a:lnTo>
                    <a:pt x="203" y="843"/>
                  </a:lnTo>
                  <a:lnTo>
                    <a:pt x="218" y="897"/>
                  </a:lnTo>
                  <a:lnTo>
                    <a:pt x="238" y="949"/>
                  </a:lnTo>
                  <a:lnTo>
                    <a:pt x="264" y="998"/>
                  </a:lnTo>
                  <a:lnTo>
                    <a:pt x="294" y="1044"/>
                  </a:lnTo>
                  <a:lnTo>
                    <a:pt x="329" y="1087"/>
                  </a:lnTo>
                  <a:lnTo>
                    <a:pt x="368" y="1126"/>
                  </a:lnTo>
                  <a:lnTo>
                    <a:pt x="410" y="1161"/>
                  </a:lnTo>
                  <a:lnTo>
                    <a:pt x="457" y="1191"/>
                  </a:lnTo>
                  <a:lnTo>
                    <a:pt x="506" y="1216"/>
                  </a:lnTo>
                  <a:lnTo>
                    <a:pt x="558" y="1237"/>
                  </a:lnTo>
                  <a:lnTo>
                    <a:pt x="613" y="1252"/>
                  </a:lnTo>
                  <a:lnTo>
                    <a:pt x="669" y="1262"/>
                  </a:lnTo>
                  <a:lnTo>
                    <a:pt x="727" y="1265"/>
                  </a:lnTo>
                  <a:lnTo>
                    <a:pt x="786" y="1262"/>
                  </a:lnTo>
                  <a:lnTo>
                    <a:pt x="843" y="1252"/>
                  </a:lnTo>
                  <a:lnTo>
                    <a:pt x="897" y="1237"/>
                  </a:lnTo>
                  <a:lnTo>
                    <a:pt x="950" y="1216"/>
                  </a:lnTo>
                  <a:lnTo>
                    <a:pt x="999" y="1191"/>
                  </a:lnTo>
                  <a:lnTo>
                    <a:pt x="1045" y="1161"/>
                  </a:lnTo>
                  <a:lnTo>
                    <a:pt x="1088" y="1126"/>
                  </a:lnTo>
                  <a:lnTo>
                    <a:pt x="1126" y="1087"/>
                  </a:lnTo>
                  <a:lnTo>
                    <a:pt x="1161" y="1044"/>
                  </a:lnTo>
                  <a:lnTo>
                    <a:pt x="1191" y="998"/>
                  </a:lnTo>
                  <a:lnTo>
                    <a:pt x="1217" y="949"/>
                  </a:lnTo>
                  <a:lnTo>
                    <a:pt x="1237" y="897"/>
                  </a:lnTo>
                  <a:lnTo>
                    <a:pt x="1253" y="843"/>
                  </a:lnTo>
                  <a:lnTo>
                    <a:pt x="1262" y="786"/>
                  </a:lnTo>
                  <a:lnTo>
                    <a:pt x="1265" y="728"/>
                  </a:lnTo>
                  <a:lnTo>
                    <a:pt x="1262" y="668"/>
                  </a:lnTo>
                  <a:lnTo>
                    <a:pt x="1253" y="612"/>
                  </a:lnTo>
                  <a:lnTo>
                    <a:pt x="1237" y="558"/>
                  </a:lnTo>
                  <a:lnTo>
                    <a:pt x="1217" y="506"/>
                  </a:lnTo>
                  <a:lnTo>
                    <a:pt x="1191" y="456"/>
                  </a:lnTo>
                  <a:lnTo>
                    <a:pt x="1161" y="410"/>
                  </a:lnTo>
                  <a:lnTo>
                    <a:pt x="1126" y="367"/>
                  </a:lnTo>
                  <a:lnTo>
                    <a:pt x="1088" y="328"/>
                  </a:lnTo>
                  <a:lnTo>
                    <a:pt x="1045" y="294"/>
                  </a:lnTo>
                  <a:lnTo>
                    <a:pt x="999" y="264"/>
                  </a:lnTo>
                  <a:lnTo>
                    <a:pt x="950" y="238"/>
                  </a:lnTo>
                  <a:lnTo>
                    <a:pt x="897" y="218"/>
                  </a:lnTo>
                  <a:lnTo>
                    <a:pt x="843" y="202"/>
                  </a:lnTo>
                  <a:lnTo>
                    <a:pt x="786" y="193"/>
                  </a:lnTo>
                  <a:lnTo>
                    <a:pt x="727" y="190"/>
                  </a:lnTo>
                  <a:close/>
                  <a:moveTo>
                    <a:pt x="727" y="0"/>
                  </a:moveTo>
                  <a:lnTo>
                    <a:pt x="794" y="3"/>
                  </a:lnTo>
                  <a:lnTo>
                    <a:pt x="859" y="12"/>
                  </a:lnTo>
                  <a:lnTo>
                    <a:pt x="921" y="26"/>
                  </a:lnTo>
                  <a:lnTo>
                    <a:pt x="981" y="46"/>
                  </a:lnTo>
                  <a:lnTo>
                    <a:pt x="1039" y="70"/>
                  </a:lnTo>
                  <a:lnTo>
                    <a:pt x="1094" y="99"/>
                  </a:lnTo>
                  <a:lnTo>
                    <a:pt x="1147" y="133"/>
                  </a:lnTo>
                  <a:lnTo>
                    <a:pt x="1196" y="171"/>
                  </a:lnTo>
                  <a:lnTo>
                    <a:pt x="1242" y="213"/>
                  </a:lnTo>
                  <a:lnTo>
                    <a:pt x="1284" y="259"/>
                  </a:lnTo>
                  <a:lnTo>
                    <a:pt x="1321" y="308"/>
                  </a:lnTo>
                  <a:lnTo>
                    <a:pt x="1355" y="360"/>
                  </a:lnTo>
                  <a:lnTo>
                    <a:pt x="1385" y="416"/>
                  </a:lnTo>
                  <a:lnTo>
                    <a:pt x="1409" y="474"/>
                  </a:lnTo>
                  <a:lnTo>
                    <a:pt x="1429" y="534"/>
                  </a:lnTo>
                  <a:lnTo>
                    <a:pt x="1443" y="597"/>
                  </a:lnTo>
                  <a:lnTo>
                    <a:pt x="1451" y="661"/>
                  </a:lnTo>
                  <a:lnTo>
                    <a:pt x="1455" y="728"/>
                  </a:lnTo>
                  <a:lnTo>
                    <a:pt x="1451" y="793"/>
                  </a:lnTo>
                  <a:lnTo>
                    <a:pt x="1443" y="858"/>
                  </a:lnTo>
                  <a:lnTo>
                    <a:pt x="1429" y="920"/>
                  </a:lnTo>
                  <a:lnTo>
                    <a:pt x="1409" y="981"/>
                  </a:lnTo>
                  <a:lnTo>
                    <a:pt x="1385" y="1039"/>
                  </a:lnTo>
                  <a:lnTo>
                    <a:pt x="1355" y="1095"/>
                  </a:lnTo>
                  <a:lnTo>
                    <a:pt x="1321" y="1147"/>
                  </a:lnTo>
                  <a:lnTo>
                    <a:pt x="1284" y="1196"/>
                  </a:lnTo>
                  <a:lnTo>
                    <a:pt x="1242" y="1242"/>
                  </a:lnTo>
                  <a:lnTo>
                    <a:pt x="1196" y="1284"/>
                  </a:lnTo>
                  <a:lnTo>
                    <a:pt x="1147" y="1322"/>
                  </a:lnTo>
                  <a:lnTo>
                    <a:pt x="1094" y="1356"/>
                  </a:lnTo>
                  <a:lnTo>
                    <a:pt x="1039" y="1384"/>
                  </a:lnTo>
                  <a:lnTo>
                    <a:pt x="981" y="1409"/>
                  </a:lnTo>
                  <a:lnTo>
                    <a:pt x="921" y="1428"/>
                  </a:lnTo>
                  <a:lnTo>
                    <a:pt x="859" y="1443"/>
                  </a:lnTo>
                  <a:lnTo>
                    <a:pt x="794" y="1452"/>
                  </a:lnTo>
                  <a:lnTo>
                    <a:pt x="727" y="1455"/>
                  </a:lnTo>
                  <a:lnTo>
                    <a:pt x="662" y="1452"/>
                  </a:lnTo>
                  <a:lnTo>
                    <a:pt x="597" y="1443"/>
                  </a:lnTo>
                  <a:lnTo>
                    <a:pt x="535" y="1428"/>
                  </a:lnTo>
                  <a:lnTo>
                    <a:pt x="475" y="1409"/>
                  </a:lnTo>
                  <a:lnTo>
                    <a:pt x="416" y="1384"/>
                  </a:lnTo>
                  <a:lnTo>
                    <a:pt x="361" y="1356"/>
                  </a:lnTo>
                  <a:lnTo>
                    <a:pt x="309" y="1322"/>
                  </a:lnTo>
                  <a:lnTo>
                    <a:pt x="260" y="1284"/>
                  </a:lnTo>
                  <a:lnTo>
                    <a:pt x="213" y="1242"/>
                  </a:lnTo>
                  <a:lnTo>
                    <a:pt x="171" y="1196"/>
                  </a:lnTo>
                  <a:lnTo>
                    <a:pt x="134" y="1147"/>
                  </a:lnTo>
                  <a:lnTo>
                    <a:pt x="100" y="1095"/>
                  </a:lnTo>
                  <a:lnTo>
                    <a:pt x="70" y="1039"/>
                  </a:lnTo>
                  <a:lnTo>
                    <a:pt x="46" y="981"/>
                  </a:lnTo>
                  <a:lnTo>
                    <a:pt x="26" y="920"/>
                  </a:lnTo>
                  <a:lnTo>
                    <a:pt x="12" y="858"/>
                  </a:lnTo>
                  <a:lnTo>
                    <a:pt x="4" y="793"/>
                  </a:lnTo>
                  <a:lnTo>
                    <a:pt x="0" y="728"/>
                  </a:lnTo>
                  <a:lnTo>
                    <a:pt x="4" y="661"/>
                  </a:lnTo>
                  <a:lnTo>
                    <a:pt x="12" y="597"/>
                  </a:lnTo>
                  <a:lnTo>
                    <a:pt x="26" y="534"/>
                  </a:lnTo>
                  <a:lnTo>
                    <a:pt x="46" y="474"/>
                  </a:lnTo>
                  <a:lnTo>
                    <a:pt x="70" y="416"/>
                  </a:lnTo>
                  <a:lnTo>
                    <a:pt x="100" y="360"/>
                  </a:lnTo>
                  <a:lnTo>
                    <a:pt x="134" y="308"/>
                  </a:lnTo>
                  <a:lnTo>
                    <a:pt x="171" y="259"/>
                  </a:lnTo>
                  <a:lnTo>
                    <a:pt x="213" y="213"/>
                  </a:lnTo>
                  <a:lnTo>
                    <a:pt x="260" y="171"/>
                  </a:lnTo>
                  <a:lnTo>
                    <a:pt x="309" y="133"/>
                  </a:lnTo>
                  <a:lnTo>
                    <a:pt x="361" y="99"/>
                  </a:lnTo>
                  <a:lnTo>
                    <a:pt x="416" y="70"/>
                  </a:lnTo>
                  <a:lnTo>
                    <a:pt x="475" y="46"/>
                  </a:lnTo>
                  <a:lnTo>
                    <a:pt x="535" y="26"/>
                  </a:lnTo>
                  <a:lnTo>
                    <a:pt x="597" y="12"/>
                  </a:lnTo>
                  <a:lnTo>
                    <a:pt x="662" y="3"/>
                  </a:lnTo>
                  <a:lnTo>
                    <a:pt x="727" y="0"/>
                  </a:lnTo>
                  <a:close/>
                </a:path>
              </a:pathLst>
            </a:custGeom>
            <a:grpFill/>
            <a:ln w="0">
              <a:noFill/>
              <a:prstDash val="solid"/>
              <a:round/>
            </a:ln>
          </p:spPr>
          <p:txBody>
            <a:bodyPr vert="horz" wrap="square" lIns="91440" tIns="45720" rIns="91440" bIns="45720" numCol="1" anchor="t" anchorCtr="0" compatLnSpc="1"/>
            <a:lstStyle/>
            <a:p>
              <a:endParaRPr lang="en-US" sz="1600">
                <a:latin typeface="微软雅黑" panose="020B0503020204020204" pitchFamily="34" charset="-122"/>
                <a:ea typeface="微软雅黑" panose="020B0503020204020204" pitchFamily="34" charset="-122"/>
                <a:sym typeface="思源黑体" panose="020B0500000000000000" pitchFamily="34" charset="-122"/>
              </a:endParaRPr>
            </a:p>
          </p:txBody>
        </p:sp>
      </p:grpSp>
      <p:sp>
        <p:nvSpPr>
          <p:cNvPr id="22" name="Freeform 19"/>
          <p:cNvSpPr>
            <a:spLocks noEditPoints="1"/>
          </p:cNvSpPr>
          <p:nvPr/>
        </p:nvSpPr>
        <p:spPr bwMode="auto">
          <a:xfrm>
            <a:off x="6790815" y="4467089"/>
            <a:ext cx="715512" cy="760510"/>
          </a:xfrm>
          <a:custGeom>
            <a:avLst/>
            <a:gdLst>
              <a:gd name="T0" fmla="*/ 2343 w 3184"/>
              <a:gd name="T1" fmla="*/ 2439 h 3385"/>
              <a:gd name="T2" fmla="*/ 2177 w 3184"/>
              <a:gd name="T3" fmla="*/ 2677 h 3385"/>
              <a:gd name="T4" fmla="*/ 2213 w 3184"/>
              <a:gd name="T5" fmla="*/ 2975 h 3385"/>
              <a:gd name="T6" fmla="*/ 2429 w 3184"/>
              <a:gd name="T7" fmla="*/ 3166 h 3385"/>
              <a:gd name="T8" fmla="*/ 2729 w 3184"/>
              <a:gd name="T9" fmla="*/ 3166 h 3385"/>
              <a:gd name="T10" fmla="*/ 2945 w 3184"/>
              <a:gd name="T11" fmla="*/ 2975 h 3385"/>
              <a:gd name="T12" fmla="*/ 2981 w 3184"/>
              <a:gd name="T13" fmla="*/ 2677 h 3385"/>
              <a:gd name="T14" fmla="*/ 2816 w 3184"/>
              <a:gd name="T15" fmla="*/ 2439 h 3385"/>
              <a:gd name="T16" fmla="*/ 604 w 3184"/>
              <a:gd name="T17" fmla="*/ 1277 h 3385"/>
              <a:gd name="T18" fmla="*/ 329 w 3184"/>
              <a:gd name="T19" fmla="*/ 1382 h 3385"/>
              <a:gd name="T20" fmla="*/ 193 w 3184"/>
              <a:gd name="T21" fmla="*/ 1640 h 3385"/>
              <a:gd name="T22" fmla="*/ 264 w 3184"/>
              <a:gd name="T23" fmla="*/ 1929 h 3385"/>
              <a:gd name="T24" fmla="*/ 503 w 3184"/>
              <a:gd name="T25" fmla="*/ 2095 h 3385"/>
              <a:gd name="T26" fmla="*/ 799 w 3184"/>
              <a:gd name="T27" fmla="*/ 2059 h 3385"/>
              <a:gd name="T28" fmla="*/ 991 w 3184"/>
              <a:gd name="T29" fmla="*/ 1842 h 3385"/>
              <a:gd name="T30" fmla="*/ 991 w 3184"/>
              <a:gd name="T31" fmla="*/ 1543 h 3385"/>
              <a:gd name="T32" fmla="*/ 799 w 3184"/>
              <a:gd name="T33" fmla="*/ 1325 h 3385"/>
              <a:gd name="T34" fmla="*/ 2528 w 3184"/>
              <a:gd name="T35" fmla="*/ 194 h 3385"/>
              <a:gd name="T36" fmla="*/ 2270 w 3184"/>
              <a:gd name="T37" fmla="*/ 331 h 3385"/>
              <a:gd name="T38" fmla="*/ 2165 w 3184"/>
              <a:gd name="T39" fmla="*/ 606 h 3385"/>
              <a:gd name="T40" fmla="*/ 2270 w 3184"/>
              <a:gd name="T41" fmla="*/ 882 h 3385"/>
              <a:gd name="T42" fmla="*/ 2528 w 3184"/>
              <a:gd name="T43" fmla="*/ 1018 h 3385"/>
              <a:gd name="T44" fmla="*/ 2816 w 3184"/>
              <a:gd name="T45" fmla="*/ 947 h 3385"/>
              <a:gd name="T46" fmla="*/ 2981 w 3184"/>
              <a:gd name="T47" fmla="*/ 708 h 3385"/>
              <a:gd name="T48" fmla="*/ 2945 w 3184"/>
              <a:gd name="T49" fmla="*/ 411 h 3385"/>
              <a:gd name="T50" fmla="*/ 2729 w 3184"/>
              <a:gd name="T51" fmla="*/ 219 h 3385"/>
              <a:gd name="T52" fmla="*/ 2701 w 3184"/>
              <a:gd name="T53" fmla="*/ 13 h 3385"/>
              <a:gd name="T54" fmla="*/ 3006 w 3184"/>
              <a:gd name="T55" fmla="*/ 177 h 3385"/>
              <a:gd name="T56" fmla="*/ 3170 w 3184"/>
              <a:gd name="T57" fmla="*/ 483 h 3385"/>
              <a:gd name="T58" fmla="*/ 3134 w 3184"/>
              <a:gd name="T59" fmla="*/ 841 h 3385"/>
              <a:gd name="T60" fmla="*/ 2915 w 3184"/>
              <a:gd name="T61" fmla="*/ 1107 h 3385"/>
              <a:gd name="T62" fmla="*/ 2578 w 3184"/>
              <a:gd name="T63" fmla="*/ 1211 h 3385"/>
              <a:gd name="T64" fmla="*/ 2260 w 3184"/>
              <a:gd name="T65" fmla="*/ 1119 h 3385"/>
              <a:gd name="T66" fmla="*/ 1187 w 3184"/>
              <a:gd name="T67" fmla="*/ 1539 h 3385"/>
              <a:gd name="T68" fmla="*/ 1187 w 3184"/>
              <a:gd name="T69" fmla="*/ 1843 h 3385"/>
              <a:gd name="T70" fmla="*/ 2262 w 3184"/>
              <a:gd name="T71" fmla="*/ 2266 h 3385"/>
              <a:gd name="T72" fmla="*/ 2579 w 3184"/>
              <a:gd name="T73" fmla="*/ 2175 h 3385"/>
              <a:gd name="T74" fmla="*/ 2918 w 3184"/>
              <a:gd name="T75" fmla="*/ 2278 h 3385"/>
              <a:gd name="T76" fmla="*/ 3137 w 3184"/>
              <a:gd name="T77" fmla="*/ 2545 h 3385"/>
              <a:gd name="T78" fmla="*/ 3171 w 3184"/>
              <a:gd name="T79" fmla="*/ 2902 h 3385"/>
              <a:gd name="T80" fmla="*/ 3007 w 3184"/>
              <a:gd name="T81" fmla="*/ 3208 h 3385"/>
              <a:gd name="T82" fmla="*/ 2702 w 3184"/>
              <a:gd name="T83" fmla="*/ 3373 h 3385"/>
              <a:gd name="T84" fmla="*/ 2345 w 3184"/>
              <a:gd name="T85" fmla="*/ 3337 h 3385"/>
              <a:gd name="T86" fmla="*/ 2080 w 3184"/>
              <a:gd name="T87" fmla="*/ 3118 h 3385"/>
              <a:gd name="T88" fmla="*/ 1976 w 3184"/>
              <a:gd name="T89" fmla="*/ 2780 h 3385"/>
              <a:gd name="T90" fmla="*/ 1050 w 3184"/>
              <a:gd name="T91" fmla="*/ 2101 h 3385"/>
              <a:gd name="T92" fmla="*/ 773 w 3184"/>
              <a:gd name="T93" fmla="*/ 2273 h 3385"/>
              <a:gd name="T94" fmla="*/ 426 w 3184"/>
              <a:gd name="T95" fmla="*/ 2270 h 3385"/>
              <a:gd name="T96" fmla="*/ 139 w 3184"/>
              <a:gd name="T97" fmla="*/ 2077 h 3385"/>
              <a:gd name="T98" fmla="*/ 3 w 3184"/>
              <a:gd name="T99" fmla="*/ 1754 h 3385"/>
              <a:gd name="T100" fmla="*/ 73 w 3184"/>
              <a:gd name="T101" fmla="*/ 1403 h 3385"/>
              <a:gd name="T102" fmla="*/ 317 w 3184"/>
              <a:gd name="T103" fmla="*/ 1160 h 3385"/>
              <a:gd name="T104" fmla="*/ 662 w 3184"/>
              <a:gd name="T105" fmla="*/ 1089 h 3385"/>
              <a:gd name="T106" fmla="*/ 967 w 3184"/>
              <a:gd name="T107" fmla="*/ 1210 h 3385"/>
              <a:gd name="T108" fmla="*/ 1984 w 3184"/>
              <a:gd name="T109" fmla="*/ 709 h 3385"/>
              <a:gd name="T110" fmla="*/ 2022 w 3184"/>
              <a:gd name="T111" fmla="*/ 370 h 3385"/>
              <a:gd name="T112" fmla="*/ 2241 w 3184"/>
              <a:gd name="T113" fmla="*/ 104 h 3385"/>
              <a:gd name="T114" fmla="*/ 2578 w 3184"/>
              <a:gd name="T115" fmla="*/ 0 h 33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3184" h="3385">
                <a:moveTo>
                  <a:pt x="2579" y="2364"/>
                </a:moveTo>
                <a:lnTo>
                  <a:pt x="2528" y="2367"/>
                </a:lnTo>
                <a:lnTo>
                  <a:pt x="2478" y="2377"/>
                </a:lnTo>
                <a:lnTo>
                  <a:pt x="2429" y="2392"/>
                </a:lnTo>
                <a:lnTo>
                  <a:pt x="2385" y="2413"/>
                </a:lnTo>
                <a:lnTo>
                  <a:pt x="2343" y="2439"/>
                </a:lnTo>
                <a:lnTo>
                  <a:pt x="2304" y="2469"/>
                </a:lnTo>
                <a:lnTo>
                  <a:pt x="2270" y="2504"/>
                </a:lnTo>
                <a:lnTo>
                  <a:pt x="2239" y="2542"/>
                </a:lnTo>
                <a:lnTo>
                  <a:pt x="2213" y="2584"/>
                </a:lnTo>
                <a:lnTo>
                  <a:pt x="2193" y="2630"/>
                </a:lnTo>
                <a:lnTo>
                  <a:pt x="2177" y="2677"/>
                </a:lnTo>
                <a:lnTo>
                  <a:pt x="2168" y="2727"/>
                </a:lnTo>
                <a:lnTo>
                  <a:pt x="2165" y="2779"/>
                </a:lnTo>
                <a:lnTo>
                  <a:pt x="2168" y="2831"/>
                </a:lnTo>
                <a:lnTo>
                  <a:pt x="2177" y="2882"/>
                </a:lnTo>
                <a:lnTo>
                  <a:pt x="2193" y="2929"/>
                </a:lnTo>
                <a:lnTo>
                  <a:pt x="2213" y="2975"/>
                </a:lnTo>
                <a:lnTo>
                  <a:pt x="2239" y="3017"/>
                </a:lnTo>
                <a:lnTo>
                  <a:pt x="2270" y="3055"/>
                </a:lnTo>
                <a:lnTo>
                  <a:pt x="2304" y="3090"/>
                </a:lnTo>
                <a:lnTo>
                  <a:pt x="2343" y="3120"/>
                </a:lnTo>
                <a:lnTo>
                  <a:pt x="2385" y="3146"/>
                </a:lnTo>
                <a:lnTo>
                  <a:pt x="2429" y="3166"/>
                </a:lnTo>
                <a:lnTo>
                  <a:pt x="2478" y="3182"/>
                </a:lnTo>
                <a:lnTo>
                  <a:pt x="2528" y="3191"/>
                </a:lnTo>
                <a:lnTo>
                  <a:pt x="2579" y="3195"/>
                </a:lnTo>
                <a:lnTo>
                  <a:pt x="2632" y="3191"/>
                </a:lnTo>
                <a:lnTo>
                  <a:pt x="2681" y="3182"/>
                </a:lnTo>
                <a:lnTo>
                  <a:pt x="2729" y="3166"/>
                </a:lnTo>
                <a:lnTo>
                  <a:pt x="2774" y="3146"/>
                </a:lnTo>
                <a:lnTo>
                  <a:pt x="2816" y="3120"/>
                </a:lnTo>
                <a:lnTo>
                  <a:pt x="2855" y="3090"/>
                </a:lnTo>
                <a:lnTo>
                  <a:pt x="2889" y="3055"/>
                </a:lnTo>
                <a:lnTo>
                  <a:pt x="2920" y="3017"/>
                </a:lnTo>
                <a:lnTo>
                  <a:pt x="2945" y="2975"/>
                </a:lnTo>
                <a:lnTo>
                  <a:pt x="2966" y="2929"/>
                </a:lnTo>
                <a:lnTo>
                  <a:pt x="2981" y="2882"/>
                </a:lnTo>
                <a:lnTo>
                  <a:pt x="2991" y="2831"/>
                </a:lnTo>
                <a:lnTo>
                  <a:pt x="2994" y="2779"/>
                </a:lnTo>
                <a:lnTo>
                  <a:pt x="2991" y="2727"/>
                </a:lnTo>
                <a:lnTo>
                  <a:pt x="2981" y="2677"/>
                </a:lnTo>
                <a:lnTo>
                  <a:pt x="2966" y="2630"/>
                </a:lnTo>
                <a:lnTo>
                  <a:pt x="2945" y="2584"/>
                </a:lnTo>
                <a:lnTo>
                  <a:pt x="2920" y="2542"/>
                </a:lnTo>
                <a:lnTo>
                  <a:pt x="2889" y="2504"/>
                </a:lnTo>
                <a:lnTo>
                  <a:pt x="2855" y="2469"/>
                </a:lnTo>
                <a:lnTo>
                  <a:pt x="2816" y="2439"/>
                </a:lnTo>
                <a:lnTo>
                  <a:pt x="2774" y="2413"/>
                </a:lnTo>
                <a:lnTo>
                  <a:pt x="2729" y="2392"/>
                </a:lnTo>
                <a:lnTo>
                  <a:pt x="2681" y="2377"/>
                </a:lnTo>
                <a:lnTo>
                  <a:pt x="2632" y="2367"/>
                </a:lnTo>
                <a:lnTo>
                  <a:pt x="2579" y="2364"/>
                </a:lnTo>
                <a:close/>
                <a:moveTo>
                  <a:pt x="604" y="1277"/>
                </a:moveTo>
                <a:lnTo>
                  <a:pt x="553" y="1280"/>
                </a:lnTo>
                <a:lnTo>
                  <a:pt x="503" y="1289"/>
                </a:lnTo>
                <a:lnTo>
                  <a:pt x="454" y="1305"/>
                </a:lnTo>
                <a:lnTo>
                  <a:pt x="410" y="1325"/>
                </a:lnTo>
                <a:lnTo>
                  <a:pt x="368" y="1351"/>
                </a:lnTo>
                <a:lnTo>
                  <a:pt x="329" y="1382"/>
                </a:lnTo>
                <a:lnTo>
                  <a:pt x="295" y="1416"/>
                </a:lnTo>
                <a:lnTo>
                  <a:pt x="264" y="1455"/>
                </a:lnTo>
                <a:lnTo>
                  <a:pt x="238" y="1497"/>
                </a:lnTo>
                <a:lnTo>
                  <a:pt x="218" y="1543"/>
                </a:lnTo>
                <a:lnTo>
                  <a:pt x="202" y="1590"/>
                </a:lnTo>
                <a:lnTo>
                  <a:pt x="193" y="1640"/>
                </a:lnTo>
                <a:lnTo>
                  <a:pt x="190" y="1692"/>
                </a:lnTo>
                <a:lnTo>
                  <a:pt x="193" y="1744"/>
                </a:lnTo>
                <a:lnTo>
                  <a:pt x="202" y="1794"/>
                </a:lnTo>
                <a:lnTo>
                  <a:pt x="218" y="1842"/>
                </a:lnTo>
                <a:lnTo>
                  <a:pt x="238" y="1888"/>
                </a:lnTo>
                <a:lnTo>
                  <a:pt x="264" y="1929"/>
                </a:lnTo>
                <a:lnTo>
                  <a:pt x="295" y="1968"/>
                </a:lnTo>
                <a:lnTo>
                  <a:pt x="329" y="2002"/>
                </a:lnTo>
                <a:lnTo>
                  <a:pt x="368" y="2033"/>
                </a:lnTo>
                <a:lnTo>
                  <a:pt x="410" y="2059"/>
                </a:lnTo>
                <a:lnTo>
                  <a:pt x="454" y="2079"/>
                </a:lnTo>
                <a:lnTo>
                  <a:pt x="503" y="2095"/>
                </a:lnTo>
                <a:lnTo>
                  <a:pt x="553" y="2104"/>
                </a:lnTo>
                <a:lnTo>
                  <a:pt x="604" y="2107"/>
                </a:lnTo>
                <a:lnTo>
                  <a:pt x="656" y="2104"/>
                </a:lnTo>
                <a:lnTo>
                  <a:pt x="706" y="2095"/>
                </a:lnTo>
                <a:lnTo>
                  <a:pt x="754" y="2079"/>
                </a:lnTo>
                <a:lnTo>
                  <a:pt x="799" y="2059"/>
                </a:lnTo>
                <a:lnTo>
                  <a:pt x="841" y="2033"/>
                </a:lnTo>
                <a:lnTo>
                  <a:pt x="879" y="2002"/>
                </a:lnTo>
                <a:lnTo>
                  <a:pt x="914" y="1968"/>
                </a:lnTo>
                <a:lnTo>
                  <a:pt x="945" y="1929"/>
                </a:lnTo>
                <a:lnTo>
                  <a:pt x="970" y="1888"/>
                </a:lnTo>
                <a:lnTo>
                  <a:pt x="991" y="1842"/>
                </a:lnTo>
                <a:lnTo>
                  <a:pt x="1006" y="1794"/>
                </a:lnTo>
                <a:lnTo>
                  <a:pt x="1016" y="1744"/>
                </a:lnTo>
                <a:lnTo>
                  <a:pt x="1019" y="1692"/>
                </a:lnTo>
                <a:lnTo>
                  <a:pt x="1016" y="1640"/>
                </a:lnTo>
                <a:lnTo>
                  <a:pt x="1006" y="1590"/>
                </a:lnTo>
                <a:lnTo>
                  <a:pt x="991" y="1543"/>
                </a:lnTo>
                <a:lnTo>
                  <a:pt x="970" y="1497"/>
                </a:lnTo>
                <a:lnTo>
                  <a:pt x="945" y="1455"/>
                </a:lnTo>
                <a:lnTo>
                  <a:pt x="914" y="1416"/>
                </a:lnTo>
                <a:lnTo>
                  <a:pt x="880" y="1382"/>
                </a:lnTo>
                <a:lnTo>
                  <a:pt x="841" y="1351"/>
                </a:lnTo>
                <a:lnTo>
                  <a:pt x="799" y="1325"/>
                </a:lnTo>
                <a:lnTo>
                  <a:pt x="755" y="1305"/>
                </a:lnTo>
                <a:lnTo>
                  <a:pt x="706" y="1289"/>
                </a:lnTo>
                <a:lnTo>
                  <a:pt x="657" y="1280"/>
                </a:lnTo>
                <a:lnTo>
                  <a:pt x="604" y="1277"/>
                </a:lnTo>
                <a:close/>
                <a:moveTo>
                  <a:pt x="2579" y="191"/>
                </a:moveTo>
                <a:lnTo>
                  <a:pt x="2528" y="194"/>
                </a:lnTo>
                <a:lnTo>
                  <a:pt x="2478" y="203"/>
                </a:lnTo>
                <a:lnTo>
                  <a:pt x="2430" y="219"/>
                </a:lnTo>
                <a:lnTo>
                  <a:pt x="2385" y="239"/>
                </a:lnTo>
                <a:lnTo>
                  <a:pt x="2343" y="265"/>
                </a:lnTo>
                <a:lnTo>
                  <a:pt x="2305" y="296"/>
                </a:lnTo>
                <a:lnTo>
                  <a:pt x="2270" y="331"/>
                </a:lnTo>
                <a:lnTo>
                  <a:pt x="2239" y="369"/>
                </a:lnTo>
                <a:lnTo>
                  <a:pt x="2213" y="411"/>
                </a:lnTo>
                <a:lnTo>
                  <a:pt x="2193" y="457"/>
                </a:lnTo>
                <a:lnTo>
                  <a:pt x="2177" y="504"/>
                </a:lnTo>
                <a:lnTo>
                  <a:pt x="2168" y="554"/>
                </a:lnTo>
                <a:lnTo>
                  <a:pt x="2165" y="606"/>
                </a:lnTo>
                <a:lnTo>
                  <a:pt x="2168" y="659"/>
                </a:lnTo>
                <a:lnTo>
                  <a:pt x="2177" y="708"/>
                </a:lnTo>
                <a:lnTo>
                  <a:pt x="2193" y="756"/>
                </a:lnTo>
                <a:lnTo>
                  <a:pt x="2213" y="802"/>
                </a:lnTo>
                <a:lnTo>
                  <a:pt x="2239" y="843"/>
                </a:lnTo>
                <a:lnTo>
                  <a:pt x="2270" y="882"/>
                </a:lnTo>
                <a:lnTo>
                  <a:pt x="2304" y="916"/>
                </a:lnTo>
                <a:lnTo>
                  <a:pt x="2343" y="947"/>
                </a:lnTo>
                <a:lnTo>
                  <a:pt x="2385" y="973"/>
                </a:lnTo>
                <a:lnTo>
                  <a:pt x="2429" y="993"/>
                </a:lnTo>
                <a:lnTo>
                  <a:pt x="2478" y="1009"/>
                </a:lnTo>
                <a:lnTo>
                  <a:pt x="2528" y="1018"/>
                </a:lnTo>
                <a:lnTo>
                  <a:pt x="2579" y="1021"/>
                </a:lnTo>
                <a:lnTo>
                  <a:pt x="2632" y="1018"/>
                </a:lnTo>
                <a:lnTo>
                  <a:pt x="2681" y="1009"/>
                </a:lnTo>
                <a:lnTo>
                  <a:pt x="2729" y="993"/>
                </a:lnTo>
                <a:lnTo>
                  <a:pt x="2774" y="973"/>
                </a:lnTo>
                <a:lnTo>
                  <a:pt x="2816" y="947"/>
                </a:lnTo>
                <a:lnTo>
                  <a:pt x="2855" y="916"/>
                </a:lnTo>
                <a:lnTo>
                  <a:pt x="2889" y="882"/>
                </a:lnTo>
                <a:lnTo>
                  <a:pt x="2920" y="843"/>
                </a:lnTo>
                <a:lnTo>
                  <a:pt x="2945" y="802"/>
                </a:lnTo>
                <a:lnTo>
                  <a:pt x="2966" y="756"/>
                </a:lnTo>
                <a:lnTo>
                  <a:pt x="2981" y="708"/>
                </a:lnTo>
                <a:lnTo>
                  <a:pt x="2991" y="659"/>
                </a:lnTo>
                <a:lnTo>
                  <a:pt x="2994" y="606"/>
                </a:lnTo>
                <a:lnTo>
                  <a:pt x="2991" y="554"/>
                </a:lnTo>
                <a:lnTo>
                  <a:pt x="2981" y="504"/>
                </a:lnTo>
                <a:lnTo>
                  <a:pt x="2966" y="457"/>
                </a:lnTo>
                <a:lnTo>
                  <a:pt x="2945" y="411"/>
                </a:lnTo>
                <a:lnTo>
                  <a:pt x="2920" y="369"/>
                </a:lnTo>
                <a:lnTo>
                  <a:pt x="2889" y="331"/>
                </a:lnTo>
                <a:lnTo>
                  <a:pt x="2855" y="296"/>
                </a:lnTo>
                <a:lnTo>
                  <a:pt x="2816" y="265"/>
                </a:lnTo>
                <a:lnTo>
                  <a:pt x="2774" y="239"/>
                </a:lnTo>
                <a:lnTo>
                  <a:pt x="2729" y="219"/>
                </a:lnTo>
                <a:lnTo>
                  <a:pt x="2681" y="203"/>
                </a:lnTo>
                <a:lnTo>
                  <a:pt x="2632" y="194"/>
                </a:lnTo>
                <a:lnTo>
                  <a:pt x="2579" y="191"/>
                </a:lnTo>
                <a:close/>
                <a:moveTo>
                  <a:pt x="2578" y="0"/>
                </a:moveTo>
                <a:lnTo>
                  <a:pt x="2640" y="3"/>
                </a:lnTo>
                <a:lnTo>
                  <a:pt x="2701" y="13"/>
                </a:lnTo>
                <a:lnTo>
                  <a:pt x="2758" y="28"/>
                </a:lnTo>
                <a:lnTo>
                  <a:pt x="2814" y="48"/>
                </a:lnTo>
                <a:lnTo>
                  <a:pt x="2866" y="73"/>
                </a:lnTo>
                <a:lnTo>
                  <a:pt x="2917" y="104"/>
                </a:lnTo>
                <a:lnTo>
                  <a:pt x="2963" y="138"/>
                </a:lnTo>
                <a:lnTo>
                  <a:pt x="3006" y="177"/>
                </a:lnTo>
                <a:lnTo>
                  <a:pt x="3045" y="221"/>
                </a:lnTo>
                <a:lnTo>
                  <a:pt x="3079" y="267"/>
                </a:lnTo>
                <a:lnTo>
                  <a:pt x="3110" y="318"/>
                </a:lnTo>
                <a:lnTo>
                  <a:pt x="3135" y="370"/>
                </a:lnTo>
                <a:lnTo>
                  <a:pt x="3155" y="426"/>
                </a:lnTo>
                <a:lnTo>
                  <a:pt x="3170" y="483"/>
                </a:lnTo>
                <a:lnTo>
                  <a:pt x="3180" y="543"/>
                </a:lnTo>
                <a:lnTo>
                  <a:pt x="3183" y="605"/>
                </a:lnTo>
                <a:lnTo>
                  <a:pt x="3180" y="667"/>
                </a:lnTo>
                <a:lnTo>
                  <a:pt x="3170" y="728"/>
                </a:lnTo>
                <a:lnTo>
                  <a:pt x="3155" y="785"/>
                </a:lnTo>
                <a:lnTo>
                  <a:pt x="3134" y="841"/>
                </a:lnTo>
                <a:lnTo>
                  <a:pt x="3110" y="893"/>
                </a:lnTo>
                <a:lnTo>
                  <a:pt x="3079" y="944"/>
                </a:lnTo>
                <a:lnTo>
                  <a:pt x="3044" y="990"/>
                </a:lnTo>
                <a:lnTo>
                  <a:pt x="3005" y="1034"/>
                </a:lnTo>
                <a:lnTo>
                  <a:pt x="2963" y="1073"/>
                </a:lnTo>
                <a:lnTo>
                  <a:pt x="2915" y="1107"/>
                </a:lnTo>
                <a:lnTo>
                  <a:pt x="2866" y="1138"/>
                </a:lnTo>
                <a:lnTo>
                  <a:pt x="2814" y="1163"/>
                </a:lnTo>
                <a:lnTo>
                  <a:pt x="2758" y="1183"/>
                </a:lnTo>
                <a:lnTo>
                  <a:pt x="2700" y="1198"/>
                </a:lnTo>
                <a:lnTo>
                  <a:pt x="2640" y="1208"/>
                </a:lnTo>
                <a:lnTo>
                  <a:pt x="2578" y="1211"/>
                </a:lnTo>
                <a:lnTo>
                  <a:pt x="2521" y="1208"/>
                </a:lnTo>
                <a:lnTo>
                  <a:pt x="2464" y="1199"/>
                </a:lnTo>
                <a:lnTo>
                  <a:pt x="2410" y="1186"/>
                </a:lnTo>
                <a:lnTo>
                  <a:pt x="2357" y="1169"/>
                </a:lnTo>
                <a:lnTo>
                  <a:pt x="2307" y="1146"/>
                </a:lnTo>
                <a:lnTo>
                  <a:pt x="2260" y="1119"/>
                </a:lnTo>
                <a:lnTo>
                  <a:pt x="2215" y="1088"/>
                </a:lnTo>
                <a:lnTo>
                  <a:pt x="2173" y="1053"/>
                </a:lnTo>
                <a:lnTo>
                  <a:pt x="2134" y="1015"/>
                </a:lnTo>
                <a:lnTo>
                  <a:pt x="2099" y="973"/>
                </a:lnTo>
                <a:lnTo>
                  <a:pt x="1173" y="1492"/>
                </a:lnTo>
                <a:lnTo>
                  <a:pt x="1187" y="1539"/>
                </a:lnTo>
                <a:lnTo>
                  <a:pt x="1199" y="1589"/>
                </a:lnTo>
                <a:lnTo>
                  <a:pt x="1205" y="1640"/>
                </a:lnTo>
                <a:lnTo>
                  <a:pt x="1207" y="1692"/>
                </a:lnTo>
                <a:lnTo>
                  <a:pt x="1205" y="1743"/>
                </a:lnTo>
                <a:lnTo>
                  <a:pt x="1199" y="1795"/>
                </a:lnTo>
                <a:lnTo>
                  <a:pt x="1187" y="1843"/>
                </a:lnTo>
                <a:lnTo>
                  <a:pt x="1173" y="1892"/>
                </a:lnTo>
                <a:lnTo>
                  <a:pt x="2101" y="2411"/>
                </a:lnTo>
                <a:lnTo>
                  <a:pt x="2136" y="2370"/>
                </a:lnTo>
                <a:lnTo>
                  <a:pt x="2174" y="2332"/>
                </a:lnTo>
                <a:lnTo>
                  <a:pt x="2216" y="2297"/>
                </a:lnTo>
                <a:lnTo>
                  <a:pt x="2262" y="2266"/>
                </a:lnTo>
                <a:lnTo>
                  <a:pt x="2309" y="2239"/>
                </a:lnTo>
                <a:lnTo>
                  <a:pt x="2359" y="2216"/>
                </a:lnTo>
                <a:lnTo>
                  <a:pt x="2412" y="2199"/>
                </a:lnTo>
                <a:lnTo>
                  <a:pt x="2465" y="2185"/>
                </a:lnTo>
                <a:lnTo>
                  <a:pt x="2522" y="2177"/>
                </a:lnTo>
                <a:lnTo>
                  <a:pt x="2579" y="2175"/>
                </a:lnTo>
                <a:lnTo>
                  <a:pt x="2641" y="2178"/>
                </a:lnTo>
                <a:lnTo>
                  <a:pt x="2701" y="2188"/>
                </a:lnTo>
                <a:lnTo>
                  <a:pt x="2759" y="2202"/>
                </a:lnTo>
                <a:lnTo>
                  <a:pt x="2815" y="2223"/>
                </a:lnTo>
                <a:lnTo>
                  <a:pt x="2867" y="2248"/>
                </a:lnTo>
                <a:lnTo>
                  <a:pt x="2918" y="2278"/>
                </a:lnTo>
                <a:lnTo>
                  <a:pt x="2964" y="2313"/>
                </a:lnTo>
                <a:lnTo>
                  <a:pt x="3007" y="2352"/>
                </a:lnTo>
                <a:lnTo>
                  <a:pt x="3046" y="2396"/>
                </a:lnTo>
                <a:lnTo>
                  <a:pt x="3080" y="2442"/>
                </a:lnTo>
                <a:lnTo>
                  <a:pt x="3111" y="2491"/>
                </a:lnTo>
                <a:lnTo>
                  <a:pt x="3137" y="2545"/>
                </a:lnTo>
                <a:lnTo>
                  <a:pt x="3157" y="2601"/>
                </a:lnTo>
                <a:lnTo>
                  <a:pt x="3171" y="2658"/>
                </a:lnTo>
                <a:lnTo>
                  <a:pt x="3181" y="2718"/>
                </a:lnTo>
                <a:lnTo>
                  <a:pt x="3184" y="2780"/>
                </a:lnTo>
                <a:lnTo>
                  <a:pt x="3181" y="2842"/>
                </a:lnTo>
                <a:lnTo>
                  <a:pt x="3171" y="2902"/>
                </a:lnTo>
                <a:lnTo>
                  <a:pt x="3157" y="2960"/>
                </a:lnTo>
                <a:lnTo>
                  <a:pt x="3137" y="3016"/>
                </a:lnTo>
                <a:lnTo>
                  <a:pt x="3111" y="3068"/>
                </a:lnTo>
                <a:lnTo>
                  <a:pt x="3081" y="3118"/>
                </a:lnTo>
                <a:lnTo>
                  <a:pt x="3046" y="3165"/>
                </a:lnTo>
                <a:lnTo>
                  <a:pt x="3007" y="3208"/>
                </a:lnTo>
                <a:lnTo>
                  <a:pt x="2964" y="3247"/>
                </a:lnTo>
                <a:lnTo>
                  <a:pt x="2918" y="3282"/>
                </a:lnTo>
                <a:lnTo>
                  <a:pt x="2868" y="3313"/>
                </a:lnTo>
                <a:lnTo>
                  <a:pt x="2815" y="3337"/>
                </a:lnTo>
                <a:lnTo>
                  <a:pt x="2759" y="3358"/>
                </a:lnTo>
                <a:lnTo>
                  <a:pt x="2702" y="3373"/>
                </a:lnTo>
                <a:lnTo>
                  <a:pt x="2642" y="3382"/>
                </a:lnTo>
                <a:lnTo>
                  <a:pt x="2580" y="3385"/>
                </a:lnTo>
                <a:lnTo>
                  <a:pt x="2519" y="3382"/>
                </a:lnTo>
                <a:lnTo>
                  <a:pt x="2458" y="3373"/>
                </a:lnTo>
                <a:lnTo>
                  <a:pt x="2400" y="3358"/>
                </a:lnTo>
                <a:lnTo>
                  <a:pt x="2345" y="3337"/>
                </a:lnTo>
                <a:lnTo>
                  <a:pt x="2292" y="3312"/>
                </a:lnTo>
                <a:lnTo>
                  <a:pt x="2243" y="3282"/>
                </a:lnTo>
                <a:lnTo>
                  <a:pt x="2196" y="3247"/>
                </a:lnTo>
                <a:lnTo>
                  <a:pt x="2154" y="3208"/>
                </a:lnTo>
                <a:lnTo>
                  <a:pt x="2115" y="3164"/>
                </a:lnTo>
                <a:lnTo>
                  <a:pt x="2080" y="3118"/>
                </a:lnTo>
                <a:lnTo>
                  <a:pt x="2049" y="3068"/>
                </a:lnTo>
                <a:lnTo>
                  <a:pt x="2024" y="3015"/>
                </a:lnTo>
                <a:lnTo>
                  <a:pt x="2004" y="2959"/>
                </a:lnTo>
                <a:lnTo>
                  <a:pt x="1988" y="2902"/>
                </a:lnTo>
                <a:lnTo>
                  <a:pt x="1979" y="2842"/>
                </a:lnTo>
                <a:lnTo>
                  <a:pt x="1976" y="2780"/>
                </a:lnTo>
                <a:lnTo>
                  <a:pt x="1979" y="2727"/>
                </a:lnTo>
                <a:lnTo>
                  <a:pt x="1985" y="2677"/>
                </a:lnTo>
                <a:lnTo>
                  <a:pt x="1996" y="2626"/>
                </a:lnTo>
                <a:lnTo>
                  <a:pt x="2012" y="2578"/>
                </a:lnTo>
                <a:lnTo>
                  <a:pt x="1085" y="2059"/>
                </a:lnTo>
                <a:lnTo>
                  <a:pt x="1050" y="2101"/>
                </a:lnTo>
                <a:lnTo>
                  <a:pt x="1011" y="2139"/>
                </a:lnTo>
                <a:lnTo>
                  <a:pt x="968" y="2174"/>
                </a:lnTo>
                <a:lnTo>
                  <a:pt x="924" y="2205"/>
                </a:lnTo>
                <a:lnTo>
                  <a:pt x="876" y="2233"/>
                </a:lnTo>
                <a:lnTo>
                  <a:pt x="825" y="2256"/>
                </a:lnTo>
                <a:lnTo>
                  <a:pt x="773" y="2273"/>
                </a:lnTo>
                <a:lnTo>
                  <a:pt x="719" y="2286"/>
                </a:lnTo>
                <a:lnTo>
                  <a:pt x="662" y="2295"/>
                </a:lnTo>
                <a:lnTo>
                  <a:pt x="604" y="2297"/>
                </a:lnTo>
                <a:lnTo>
                  <a:pt x="543" y="2294"/>
                </a:lnTo>
                <a:lnTo>
                  <a:pt x="483" y="2285"/>
                </a:lnTo>
                <a:lnTo>
                  <a:pt x="426" y="2270"/>
                </a:lnTo>
                <a:lnTo>
                  <a:pt x="370" y="2249"/>
                </a:lnTo>
                <a:lnTo>
                  <a:pt x="317" y="2225"/>
                </a:lnTo>
                <a:lnTo>
                  <a:pt x="267" y="2194"/>
                </a:lnTo>
                <a:lnTo>
                  <a:pt x="220" y="2159"/>
                </a:lnTo>
                <a:lnTo>
                  <a:pt x="178" y="2120"/>
                </a:lnTo>
                <a:lnTo>
                  <a:pt x="139" y="2077"/>
                </a:lnTo>
                <a:lnTo>
                  <a:pt x="104" y="2030"/>
                </a:lnTo>
                <a:lnTo>
                  <a:pt x="73" y="1980"/>
                </a:lnTo>
                <a:lnTo>
                  <a:pt x="47" y="1928"/>
                </a:lnTo>
                <a:lnTo>
                  <a:pt x="28" y="1872"/>
                </a:lnTo>
                <a:lnTo>
                  <a:pt x="12" y="1814"/>
                </a:lnTo>
                <a:lnTo>
                  <a:pt x="3" y="1754"/>
                </a:lnTo>
                <a:lnTo>
                  <a:pt x="0" y="1692"/>
                </a:lnTo>
                <a:lnTo>
                  <a:pt x="3" y="1630"/>
                </a:lnTo>
                <a:lnTo>
                  <a:pt x="12" y="1570"/>
                </a:lnTo>
                <a:lnTo>
                  <a:pt x="28" y="1513"/>
                </a:lnTo>
                <a:lnTo>
                  <a:pt x="47" y="1457"/>
                </a:lnTo>
                <a:lnTo>
                  <a:pt x="73" y="1403"/>
                </a:lnTo>
                <a:lnTo>
                  <a:pt x="104" y="1354"/>
                </a:lnTo>
                <a:lnTo>
                  <a:pt x="139" y="1308"/>
                </a:lnTo>
                <a:lnTo>
                  <a:pt x="177" y="1264"/>
                </a:lnTo>
                <a:lnTo>
                  <a:pt x="220" y="1225"/>
                </a:lnTo>
                <a:lnTo>
                  <a:pt x="266" y="1190"/>
                </a:lnTo>
                <a:lnTo>
                  <a:pt x="317" y="1160"/>
                </a:lnTo>
                <a:lnTo>
                  <a:pt x="369" y="1135"/>
                </a:lnTo>
                <a:lnTo>
                  <a:pt x="425" y="1114"/>
                </a:lnTo>
                <a:lnTo>
                  <a:pt x="482" y="1100"/>
                </a:lnTo>
                <a:lnTo>
                  <a:pt x="543" y="1090"/>
                </a:lnTo>
                <a:lnTo>
                  <a:pt x="603" y="1087"/>
                </a:lnTo>
                <a:lnTo>
                  <a:pt x="662" y="1089"/>
                </a:lnTo>
                <a:lnTo>
                  <a:pt x="718" y="1097"/>
                </a:lnTo>
                <a:lnTo>
                  <a:pt x="772" y="1111"/>
                </a:lnTo>
                <a:lnTo>
                  <a:pt x="825" y="1128"/>
                </a:lnTo>
                <a:lnTo>
                  <a:pt x="875" y="1151"/>
                </a:lnTo>
                <a:lnTo>
                  <a:pt x="923" y="1178"/>
                </a:lnTo>
                <a:lnTo>
                  <a:pt x="967" y="1210"/>
                </a:lnTo>
                <a:lnTo>
                  <a:pt x="1010" y="1244"/>
                </a:lnTo>
                <a:lnTo>
                  <a:pt x="1048" y="1283"/>
                </a:lnTo>
                <a:lnTo>
                  <a:pt x="1082" y="1324"/>
                </a:lnTo>
                <a:lnTo>
                  <a:pt x="2009" y="806"/>
                </a:lnTo>
                <a:lnTo>
                  <a:pt x="1994" y="758"/>
                </a:lnTo>
                <a:lnTo>
                  <a:pt x="1984" y="709"/>
                </a:lnTo>
                <a:lnTo>
                  <a:pt x="1977" y="658"/>
                </a:lnTo>
                <a:lnTo>
                  <a:pt x="1975" y="605"/>
                </a:lnTo>
                <a:lnTo>
                  <a:pt x="1978" y="543"/>
                </a:lnTo>
                <a:lnTo>
                  <a:pt x="1987" y="483"/>
                </a:lnTo>
                <a:lnTo>
                  <a:pt x="2002" y="426"/>
                </a:lnTo>
                <a:lnTo>
                  <a:pt x="2022" y="370"/>
                </a:lnTo>
                <a:lnTo>
                  <a:pt x="2048" y="318"/>
                </a:lnTo>
                <a:lnTo>
                  <a:pt x="2078" y="267"/>
                </a:lnTo>
                <a:lnTo>
                  <a:pt x="2113" y="221"/>
                </a:lnTo>
                <a:lnTo>
                  <a:pt x="2152" y="177"/>
                </a:lnTo>
                <a:lnTo>
                  <a:pt x="2195" y="138"/>
                </a:lnTo>
                <a:lnTo>
                  <a:pt x="2241" y="104"/>
                </a:lnTo>
                <a:lnTo>
                  <a:pt x="2291" y="73"/>
                </a:lnTo>
                <a:lnTo>
                  <a:pt x="2344" y="48"/>
                </a:lnTo>
                <a:lnTo>
                  <a:pt x="2399" y="28"/>
                </a:lnTo>
                <a:lnTo>
                  <a:pt x="2457" y="13"/>
                </a:lnTo>
                <a:lnTo>
                  <a:pt x="2517" y="3"/>
                </a:lnTo>
                <a:lnTo>
                  <a:pt x="2578" y="0"/>
                </a:lnTo>
                <a:close/>
              </a:path>
            </a:pathLst>
          </a:custGeom>
          <a:solidFill>
            <a:schemeClr val="accent4"/>
          </a:solidFill>
          <a:ln w="0">
            <a:noFill/>
            <a:prstDash val="solid"/>
            <a:round/>
          </a:ln>
        </p:spPr>
        <p:txBody>
          <a:bodyPr vert="horz" wrap="square" lIns="91440" tIns="45720" rIns="91440" bIns="45720" numCol="1" anchor="t" anchorCtr="0" compatLnSpc="1"/>
          <a:lstStyle/>
          <a:p>
            <a:endParaRPr lang="en-US" sz="1600">
              <a:latin typeface="微软雅黑" panose="020B0503020204020204" pitchFamily="34" charset="-122"/>
              <a:ea typeface="微软雅黑" panose="020B0503020204020204" pitchFamily="34" charset="-122"/>
              <a:sym typeface="思源黑体" panose="020B0500000000000000" pitchFamily="34" charset="-122"/>
            </a:endParaRPr>
          </a:p>
        </p:txBody>
      </p:sp>
      <p:sp>
        <p:nvSpPr>
          <p:cNvPr id="23" name="Freeform 29"/>
          <p:cNvSpPr>
            <a:spLocks noEditPoints="1"/>
          </p:cNvSpPr>
          <p:nvPr/>
        </p:nvSpPr>
        <p:spPr bwMode="auto">
          <a:xfrm>
            <a:off x="6788567" y="2447019"/>
            <a:ext cx="717760" cy="769510"/>
          </a:xfrm>
          <a:custGeom>
            <a:avLst/>
            <a:gdLst>
              <a:gd name="T0" fmla="*/ 2558 w 3187"/>
              <a:gd name="T1" fmla="*/ 2917 h 3426"/>
              <a:gd name="T2" fmla="*/ 2525 w 3187"/>
              <a:gd name="T3" fmla="*/ 3108 h 3426"/>
              <a:gd name="T4" fmla="*/ 2672 w 3187"/>
              <a:gd name="T5" fmla="*/ 3232 h 3426"/>
              <a:gd name="T6" fmla="*/ 2855 w 3187"/>
              <a:gd name="T7" fmla="*/ 3166 h 3426"/>
              <a:gd name="T8" fmla="*/ 2888 w 3187"/>
              <a:gd name="T9" fmla="*/ 2973 h 3426"/>
              <a:gd name="T10" fmla="*/ 2741 w 3187"/>
              <a:gd name="T11" fmla="*/ 2850 h 3426"/>
              <a:gd name="T12" fmla="*/ 1063 w 3187"/>
              <a:gd name="T13" fmla="*/ 2893 h 3426"/>
              <a:gd name="T14" fmla="*/ 997 w 3187"/>
              <a:gd name="T15" fmla="*/ 3075 h 3426"/>
              <a:gd name="T16" fmla="*/ 1120 w 3187"/>
              <a:gd name="T17" fmla="*/ 3222 h 3426"/>
              <a:gd name="T18" fmla="*/ 1313 w 3187"/>
              <a:gd name="T19" fmla="*/ 3189 h 3426"/>
              <a:gd name="T20" fmla="*/ 1378 w 3187"/>
              <a:gd name="T21" fmla="*/ 3006 h 3426"/>
              <a:gd name="T22" fmla="*/ 1255 w 3187"/>
              <a:gd name="T23" fmla="*/ 2860 h 3426"/>
              <a:gd name="T24" fmla="*/ 722 w 3187"/>
              <a:gd name="T25" fmla="*/ 1936 h 3426"/>
              <a:gd name="T26" fmla="*/ 872 w 3187"/>
              <a:gd name="T27" fmla="*/ 2062 h 3426"/>
              <a:gd name="T28" fmla="*/ 2926 w 3187"/>
              <a:gd name="T29" fmla="*/ 2018 h 3426"/>
              <a:gd name="T30" fmla="*/ 2997 w 3187"/>
              <a:gd name="T31" fmla="*/ 1154 h 3426"/>
              <a:gd name="T32" fmla="*/ 656 w 3187"/>
              <a:gd name="T33" fmla="*/ 229 h 3426"/>
              <a:gd name="T34" fmla="*/ 668 w 3187"/>
              <a:gd name="T35" fmla="*/ 236 h 3426"/>
              <a:gd name="T36" fmla="*/ 680 w 3187"/>
              <a:gd name="T37" fmla="*/ 245 h 3426"/>
              <a:gd name="T38" fmla="*/ 694 w 3187"/>
              <a:gd name="T39" fmla="*/ 263 h 3426"/>
              <a:gd name="T40" fmla="*/ 700 w 3187"/>
              <a:gd name="T41" fmla="*/ 272 h 3426"/>
              <a:gd name="T42" fmla="*/ 704 w 3187"/>
              <a:gd name="T43" fmla="*/ 281 h 3426"/>
              <a:gd name="T44" fmla="*/ 707 w 3187"/>
              <a:gd name="T45" fmla="*/ 294 h 3426"/>
              <a:gd name="T46" fmla="*/ 710 w 3187"/>
              <a:gd name="T47" fmla="*/ 308 h 3426"/>
              <a:gd name="T48" fmla="*/ 3109 w 3187"/>
              <a:gd name="T49" fmla="*/ 979 h 3426"/>
              <a:gd name="T50" fmla="*/ 3119 w 3187"/>
              <a:gd name="T51" fmla="*/ 981 h 3426"/>
              <a:gd name="T52" fmla="*/ 3139 w 3187"/>
              <a:gd name="T53" fmla="*/ 990 h 3426"/>
              <a:gd name="T54" fmla="*/ 3151 w 3187"/>
              <a:gd name="T55" fmla="*/ 998 h 3426"/>
              <a:gd name="T56" fmla="*/ 3161 w 3187"/>
              <a:gd name="T57" fmla="*/ 1005 h 3426"/>
              <a:gd name="T58" fmla="*/ 3166 w 3187"/>
              <a:gd name="T59" fmla="*/ 1012 h 3426"/>
              <a:gd name="T60" fmla="*/ 3172 w 3187"/>
              <a:gd name="T61" fmla="*/ 1022 h 3426"/>
              <a:gd name="T62" fmla="*/ 3180 w 3187"/>
              <a:gd name="T63" fmla="*/ 1035 h 3426"/>
              <a:gd name="T64" fmla="*/ 3185 w 3187"/>
              <a:gd name="T65" fmla="*/ 1049 h 3426"/>
              <a:gd name="T66" fmla="*/ 3187 w 3187"/>
              <a:gd name="T67" fmla="*/ 1060 h 3426"/>
              <a:gd name="T68" fmla="*/ 3161 w 3187"/>
              <a:gd name="T69" fmla="*/ 2007 h 3426"/>
              <a:gd name="T70" fmla="*/ 2981 w 3187"/>
              <a:gd name="T71" fmla="*/ 2210 h 3426"/>
              <a:gd name="T72" fmla="*/ 865 w 3187"/>
              <a:gd name="T73" fmla="*/ 2253 h 3426"/>
              <a:gd name="T74" fmla="*/ 712 w 3187"/>
              <a:gd name="T75" fmla="*/ 2495 h 3426"/>
              <a:gd name="T76" fmla="*/ 838 w 3187"/>
              <a:gd name="T77" fmla="*/ 2646 h 3426"/>
              <a:gd name="T78" fmla="*/ 2844 w 3187"/>
              <a:gd name="T79" fmla="*/ 2683 h 3426"/>
              <a:gd name="T80" fmla="*/ 3045 w 3187"/>
              <a:gd name="T81" fmla="*/ 2862 h 3426"/>
              <a:gd name="T82" fmla="*/ 3078 w 3187"/>
              <a:gd name="T83" fmla="*/ 3136 h 3426"/>
              <a:gd name="T84" fmla="*/ 2925 w 3187"/>
              <a:gd name="T85" fmla="*/ 3356 h 3426"/>
              <a:gd name="T86" fmla="*/ 2657 w 3187"/>
              <a:gd name="T87" fmla="*/ 3423 h 3426"/>
              <a:gd name="T88" fmla="*/ 2418 w 3187"/>
              <a:gd name="T89" fmla="*/ 3296 h 3426"/>
              <a:gd name="T90" fmla="*/ 2321 w 3187"/>
              <a:gd name="T91" fmla="*/ 3042 h 3426"/>
              <a:gd name="T92" fmla="*/ 1518 w 3187"/>
              <a:gd name="T93" fmla="*/ 2848 h 3426"/>
              <a:gd name="T94" fmla="*/ 1568 w 3187"/>
              <a:gd name="T95" fmla="*/ 3090 h 3426"/>
              <a:gd name="T96" fmla="*/ 1442 w 3187"/>
              <a:gd name="T97" fmla="*/ 3328 h 3426"/>
              <a:gd name="T98" fmla="*/ 1187 w 3187"/>
              <a:gd name="T99" fmla="*/ 3426 h 3426"/>
              <a:gd name="T100" fmla="*/ 932 w 3187"/>
              <a:gd name="T101" fmla="*/ 3329 h 3426"/>
              <a:gd name="T102" fmla="*/ 806 w 3187"/>
              <a:gd name="T103" fmla="*/ 3090 h 3426"/>
              <a:gd name="T104" fmla="*/ 858 w 3187"/>
              <a:gd name="T105" fmla="*/ 2845 h 3426"/>
              <a:gd name="T106" fmla="*/ 617 w 3187"/>
              <a:gd name="T107" fmla="*/ 2717 h 3426"/>
              <a:gd name="T108" fmla="*/ 519 w 3187"/>
              <a:gd name="T109" fmla="*/ 2459 h 3426"/>
              <a:gd name="T110" fmla="*/ 3 w 3187"/>
              <a:gd name="T111" fmla="*/ 122 h 3426"/>
              <a:gd name="T112" fmla="*/ 49 w 3187"/>
              <a:gd name="T113" fmla="*/ 12 h 34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3187" h="3425">
                <a:moveTo>
                  <a:pt x="2707" y="2847"/>
                </a:moveTo>
                <a:lnTo>
                  <a:pt x="2672" y="2850"/>
                </a:lnTo>
                <a:lnTo>
                  <a:pt x="2639" y="2860"/>
                </a:lnTo>
                <a:lnTo>
                  <a:pt x="2608" y="2874"/>
                </a:lnTo>
                <a:lnTo>
                  <a:pt x="2582" y="2893"/>
                </a:lnTo>
                <a:lnTo>
                  <a:pt x="2558" y="2917"/>
                </a:lnTo>
                <a:lnTo>
                  <a:pt x="2539" y="2943"/>
                </a:lnTo>
                <a:lnTo>
                  <a:pt x="2525" y="2973"/>
                </a:lnTo>
                <a:lnTo>
                  <a:pt x="2515" y="3007"/>
                </a:lnTo>
                <a:lnTo>
                  <a:pt x="2512" y="3041"/>
                </a:lnTo>
                <a:lnTo>
                  <a:pt x="2515" y="3075"/>
                </a:lnTo>
                <a:lnTo>
                  <a:pt x="2525" y="3108"/>
                </a:lnTo>
                <a:lnTo>
                  <a:pt x="2539" y="3138"/>
                </a:lnTo>
                <a:lnTo>
                  <a:pt x="2558" y="3165"/>
                </a:lnTo>
                <a:lnTo>
                  <a:pt x="2582" y="3189"/>
                </a:lnTo>
                <a:lnTo>
                  <a:pt x="2608" y="3208"/>
                </a:lnTo>
                <a:lnTo>
                  <a:pt x="2639" y="3222"/>
                </a:lnTo>
                <a:lnTo>
                  <a:pt x="2672" y="3232"/>
                </a:lnTo>
                <a:lnTo>
                  <a:pt x="2707" y="3235"/>
                </a:lnTo>
                <a:lnTo>
                  <a:pt x="2741" y="3232"/>
                </a:lnTo>
                <a:lnTo>
                  <a:pt x="2773" y="3222"/>
                </a:lnTo>
                <a:lnTo>
                  <a:pt x="2804" y="3208"/>
                </a:lnTo>
                <a:lnTo>
                  <a:pt x="2831" y="3189"/>
                </a:lnTo>
                <a:lnTo>
                  <a:pt x="2855" y="3166"/>
                </a:lnTo>
                <a:lnTo>
                  <a:pt x="2874" y="3139"/>
                </a:lnTo>
                <a:lnTo>
                  <a:pt x="2888" y="3109"/>
                </a:lnTo>
                <a:lnTo>
                  <a:pt x="2898" y="3075"/>
                </a:lnTo>
                <a:lnTo>
                  <a:pt x="2901" y="3041"/>
                </a:lnTo>
                <a:lnTo>
                  <a:pt x="2898" y="3006"/>
                </a:lnTo>
                <a:lnTo>
                  <a:pt x="2888" y="2973"/>
                </a:lnTo>
                <a:lnTo>
                  <a:pt x="2874" y="2943"/>
                </a:lnTo>
                <a:lnTo>
                  <a:pt x="2855" y="2916"/>
                </a:lnTo>
                <a:lnTo>
                  <a:pt x="2831" y="2893"/>
                </a:lnTo>
                <a:lnTo>
                  <a:pt x="2804" y="2874"/>
                </a:lnTo>
                <a:lnTo>
                  <a:pt x="2773" y="2860"/>
                </a:lnTo>
                <a:lnTo>
                  <a:pt x="2741" y="2850"/>
                </a:lnTo>
                <a:lnTo>
                  <a:pt x="2707" y="2847"/>
                </a:lnTo>
                <a:close/>
                <a:moveTo>
                  <a:pt x="1188" y="2847"/>
                </a:moveTo>
                <a:lnTo>
                  <a:pt x="1153" y="2850"/>
                </a:lnTo>
                <a:lnTo>
                  <a:pt x="1120" y="2860"/>
                </a:lnTo>
                <a:lnTo>
                  <a:pt x="1090" y="2874"/>
                </a:lnTo>
                <a:lnTo>
                  <a:pt x="1063" y="2893"/>
                </a:lnTo>
                <a:lnTo>
                  <a:pt x="1040" y="2917"/>
                </a:lnTo>
                <a:lnTo>
                  <a:pt x="1020" y="2943"/>
                </a:lnTo>
                <a:lnTo>
                  <a:pt x="1007" y="2973"/>
                </a:lnTo>
                <a:lnTo>
                  <a:pt x="997" y="3007"/>
                </a:lnTo>
                <a:lnTo>
                  <a:pt x="994" y="3041"/>
                </a:lnTo>
                <a:lnTo>
                  <a:pt x="997" y="3075"/>
                </a:lnTo>
                <a:lnTo>
                  <a:pt x="1007" y="3108"/>
                </a:lnTo>
                <a:lnTo>
                  <a:pt x="1020" y="3138"/>
                </a:lnTo>
                <a:lnTo>
                  <a:pt x="1040" y="3165"/>
                </a:lnTo>
                <a:lnTo>
                  <a:pt x="1063" y="3189"/>
                </a:lnTo>
                <a:lnTo>
                  <a:pt x="1090" y="3208"/>
                </a:lnTo>
                <a:lnTo>
                  <a:pt x="1120" y="3222"/>
                </a:lnTo>
                <a:lnTo>
                  <a:pt x="1153" y="3232"/>
                </a:lnTo>
                <a:lnTo>
                  <a:pt x="1188" y="3235"/>
                </a:lnTo>
                <a:lnTo>
                  <a:pt x="1223" y="3232"/>
                </a:lnTo>
                <a:lnTo>
                  <a:pt x="1255" y="3222"/>
                </a:lnTo>
                <a:lnTo>
                  <a:pt x="1285" y="3208"/>
                </a:lnTo>
                <a:lnTo>
                  <a:pt x="1313" y="3189"/>
                </a:lnTo>
                <a:lnTo>
                  <a:pt x="1336" y="3166"/>
                </a:lnTo>
                <a:lnTo>
                  <a:pt x="1355" y="3139"/>
                </a:lnTo>
                <a:lnTo>
                  <a:pt x="1370" y="3109"/>
                </a:lnTo>
                <a:lnTo>
                  <a:pt x="1378" y="3075"/>
                </a:lnTo>
                <a:lnTo>
                  <a:pt x="1381" y="3041"/>
                </a:lnTo>
                <a:lnTo>
                  <a:pt x="1378" y="3006"/>
                </a:lnTo>
                <a:lnTo>
                  <a:pt x="1370" y="2973"/>
                </a:lnTo>
                <a:lnTo>
                  <a:pt x="1355" y="2943"/>
                </a:lnTo>
                <a:lnTo>
                  <a:pt x="1336" y="2916"/>
                </a:lnTo>
                <a:lnTo>
                  <a:pt x="1313" y="2893"/>
                </a:lnTo>
                <a:lnTo>
                  <a:pt x="1285" y="2874"/>
                </a:lnTo>
                <a:lnTo>
                  <a:pt x="1255" y="2860"/>
                </a:lnTo>
                <a:lnTo>
                  <a:pt x="1223" y="2850"/>
                </a:lnTo>
                <a:lnTo>
                  <a:pt x="1188" y="2847"/>
                </a:lnTo>
                <a:close/>
                <a:moveTo>
                  <a:pt x="709" y="840"/>
                </a:moveTo>
                <a:lnTo>
                  <a:pt x="709" y="1867"/>
                </a:lnTo>
                <a:lnTo>
                  <a:pt x="712" y="1903"/>
                </a:lnTo>
                <a:lnTo>
                  <a:pt x="722" y="1936"/>
                </a:lnTo>
                <a:lnTo>
                  <a:pt x="736" y="1967"/>
                </a:lnTo>
                <a:lnTo>
                  <a:pt x="756" y="1994"/>
                </a:lnTo>
                <a:lnTo>
                  <a:pt x="780" y="2018"/>
                </a:lnTo>
                <a:lnTo>
                  <a:pt x="807" y="2038"/>
                </a:lnTo>
                <a:lnTo>
                  <a:pt x="838" y="2053"/>
                </a:lnTo>
                <a:lnTo>
                  <a:pt x="872" y="2062"/>
                </a:lnTo>
                <a:lnTo>
                  <a:pt x="907" y="2065"/>
                </a:lnTo>
                <a:lnTo>
                  <a:pt x="2798" y="2065"/>
                </a:lnTo>
                <a:lnTo>
                  <a:pt x="2834" y="2062"/>
                </a:lnTo>
                <a:lnTo>
                  <a:pt x="2867" y="2053"/>
                </a:lnTo>
                <a:lnTo>
                  <a:pt x="2899" y="2038"/>
                </a:lnTo>
                <a:lnTo>
                  <a:pt x="2926" y="2018"/>
                </a:lnTo>
                <a:lnTo>
                  <a:pt x="2950" y="1994"/>
                </a:lnTo>
                <a:lnTo>
                  <a:pt x="2970" y="1967"/>
                </a:lnTo>
                <a:lnTo>
                  <a:pt x="2984" y="1936"/>
                </a:lnTo>
                <a:lnTo>
                  <a:pt x="2994" y="1902"/>
                </a:lnTo>
                <a:lnTo>
                  <a:pt x="2997" y="1866"/>
                </a:lnTo>
                <a:lnTo>
                  <a:pt x="2997" y="1154"/>
                </a:lnTo>
                <a:lnTo>
                  <a:pt x="709" y="840"/>
                </a:lnTo>
                <a:close/>
                <a:moveTo>
                  <a:pt x="89" y="0"/>
                </a:moveTo>
                <a:lnTo>
                  <a:pt x="111" y="2"/>
                </a:lnTo>
                <a:lnTo>
                  <a:pt x="132" y="9"/>
                </a:lnTo>
                <a:lnTo>
                  <a:pt x="652" y="226"/>
                </a:lnTo>
                <a:lnTo>
                  <a:pt x="656" y="229"/>
                </a:lnTo>
                <a:lnTo>
                  <a:pt x="661" y="231"/>
                </a:lnTo>
                <a:lnTo>
                  <a:pt x="662" y="232"/>
                </a:lnTo>
                <a:lnTo>
                  <a:pt x="663" y="232"/>
                </a:lnTo>
                <a:lnTo>
                  <a:pt x="664" y="233"/>
                </a:lnTo>
                <a:lnTo>
                  <a:pt x="666" y="234"/>
                </a:lnTo>
                <a:lnTo>
                  <a:pt x="668" y="236"/>
                </a:lnTo>
                <a:lnTo>
                  <a:pt x="670" y="237"/>
                </a:lnTo>
                <a:lnTo>
                  <a:pt x="672" y="239"/>
                </a:lnTo>
                <a:lnTo>
                  <a:pt x="674" y="240"/>
                </a:lnTo>
                <a:lnTo>
                  <a:pt x="676" y="241"/>
                </a:lnTo>
                <a:lnTo>
                  <a:pt x="678" y="243"/>
                </a:lnTo>
                <a:lnTo>
                  <a:pt x="680" y="245"/>
                </a:lnTo>
                <a:lnTo>
                  <a:pt x="682" y="247"/>
                </a:lnTo>
                <a:lnTo>
                  <a:pt x="689" y="254"/>
                </a:lnTo>
                <a:lnTo>
                  <a:pt x="690" y="256"/>
                </a:lnTo>
                <a:lnTo>
                  <a:pt x="691" y="258"/>
                </a:lnTo>
                <a:lnTo>
                  <a:pt x="693" y="262"/>
                </a:lnTo>
                <a:lnTo>
                  <a:pt x="694" y="263"/>
                </a:lnTo>
                <a:lnTo>
                  <a:pt x="695" y="265"/>
                </a:lnTo>
                <a:lnTo>
                  <a:pt x="698" y="267"/>
                </a:lnTo>
                <a:lnTo>
                  <a:pt x="699" y="269"/>
                </a:lnTo>
                <a:lnTo>
                  <a:pt x="699" y="270"/>
                </a:lnTo>
                <a:lnTo>
                  <a:pt x="700" y="271"/>
                </a:lnTo>
                <a:lnTo>
                  <a:pt x="700" y="272"/>
                </a:lnTo>
                <a:lnTo>
                  <a:pt x="701" y="274"/>
                </a:lnTo>
                <a:lnTo>
                  <a:pt x="702" y="275"/>
                </a:lnTo>
                <a:lnTo>
                  <a:pt x="703" y="278"/>
                </a:lnTo>
                <a:lnTo>
                  <a:pt x="703" y="279"/>
                </a:lnTo>
                <a:lnTo>
                  <a:pt x="704" y="280"/>
                </a:lnTo>
                <a:lnTo>
                  <a:pt x="704" y="281"/>
                </a:lnTo>
                <a:lnTo>
                  <a:pt x="706" y="287"/>
                </a:lnTo>
                <a:lnTo>
                  <a:pt x="706" y="288"/>
                </a:lnTo>
                <a:lnTo>
                  <a:pt x="706" y="289"/>
                </a:lnTo>
                <a:lnTo>
                  <a:pt x="706" y="290"/>
                </a:lnTo>
                <a:lnTo>
                  <a:pt x="707" y="292"/>
                </a:lnTo>
                <a:lnTo>
                  <a:pt x="707" y="294"/>
                </a:lnTo>
                <a:lnTo>
                  <a:pt x="708" y="296"/>
                </a:lnTo>
                <a:lnTo>
                  <a:pt x="708" y="299"/>
                </a:lnTo>
                <a:lnTo>
                  <a:pt x="708" y="303"/>
                </a:lnTo>
                <a:lnTo>
                  <a:pt x="709" y="304"/>
                </a:lnTo>
                <a:lnTo>
                  <a:pt x="709" y="305"/>
                </a:lnTo>
                <a:lnTo>
                  <a:pt x="710" y="308"/>
                </a:lnTo>
                <a:lnTo>
                  <a:pt x="710" y="312"/>
                </a:lnTo>
                <a:lnTo>
                  <a:pt x="710" y="315"/>
                </a:lnTo>
                <a:lnTo>
                  <a:pt x="710" y="649"/>
                </a:lnTo>
                <a:lnTo>
                  <a:pt x="3105" y="979"/>
                </a:lnTo>
                <a:lnTo>
                  <a:pt x="3108" y="979"/>
                </a:lnTo>
                <a:lnTo>
                  <a:pt x="3109" y="979"/>
                </a:lnTo>
                <a:lnTo>
                  <a:pt x="3111" y="979"/>
                </a:lnTo>
                <a:lnTo>
                  <a:pt x="3112" y="979"/>
                </a:lnTo>
                <a:lnTo>
                  <a:pt x="3114" y="980"/>
                </a:lnTo>
                <a:lnTo>
                  <a:pt x="3116" y="980"/>
                </a:lnTo>
                <a:lnTo>
                  <a:pt x="3118" y="981"/>
                </a:lnTo>
                <a:lnTo>
                  <a:pt x="3119" y="981"/>
                </a:lnTo>
                <a:lnTo>
                  <a:pt x="3121" y="981"/>
                </a:lnTo>
                <a:lnTo>
                  <a:pt x="3122" y="982"/>
                </a:lnTo>
                <a:lnTo>
                  <a:pt x="3124" y="983"/>
                </a:lnTo>
                <a:lnTo>
                  <a:pt x="3126" y="983"/>
                </a:lnTo>
                <a:lnTo>
                  <a:pt x="3130" y="985"/>
                </a:lnTo>
                <a:lnTo>
                  <a:pt x="3139" y="990"/>
                </a:lnTo>
                <a:lnTo>
                  <a:pt x="3141" y="992"/>
                </a:lnTo>
                <a:lnTo>
                  <a:pt x="3144" y="993"/>
                </a:lnTo>
                <a:lnTo>
                  <a:pt x="3145" y="994"/>
                </a:lnTo>
                <a:lnTo>
                  <a:pt x="3147" y="995"/>
                </a:lnTo>
                <a:lnTo>
                  <a:pt x="3149" y="996"/>
                </a:lnTo>
                <a:lnTo>
                  <a:pt x="3151" y="998"/>
                </a:lnTo>
                <a:lnTo>
                  <a:pt x="3152" y="999"/>
                </a:lnTo>
                <a:lnTo>
                  <a:pt x="3153" y="1000"/>
                </a:lnTo>
                <a:lnTo>
                  <a:pt x="3154" y="1001"/>
                </a:lnTo>
                <a:lnTo>
                  <a:pt x="3159" y="1004"/>
                </a:lnTo>
                <a:lnTo>
                  <a:pt x="3160" y="1005"/>
                </a:lnTo>
                <a:lnTo>
                  <a:pt x="3161" y="1005"/>
                </a:lnTo>
                <a:lnTo>
                  <a:pt x="3161" y="1007"/>
                </a:lnTo>
                <a:lnTo>
                  <a:pt x="3162" y="1008"/>
                </a:lnTo>
                <a:lnTo>
                  <a:pt x="3163" y="1009"/>
                </a:lnTo>
                <a:lnTo>
                  <a:pt x="3164" y="1010"/>
                </a:lnTo>
                <a:lnTo>
                  <a:pt x="3165" y="1011"/>
                </a:lnTo>
                <a:lnTo>
                  <a:pt x="3166" y="1012"/>
                </a:lnTo>
                <a:lnTo>
                  <a:pt x="3167" y="1013"/>
                </a:lnTo>
                <a:lnTo>
                  <a:pt x="3168" y="1016"/>
                </a:lnTo>
                <a:lnTo>
                  <a:pt x="3169" y="1017"/>
                </a:lnTo>
                <a:lnTo>
                  <a:pt x="3169" y="1018"/>
                </a:lnTo>
                <a:lnTo>
                  <a:pt x="3171" y="1020"/>
                </a:lnTo>
                <a:lnTo>
                  <a:pt x="3172" y="1022"/>
                </a:lnTo>
                <a:lnTo>
                  <a:pt x="3173" y="1023"/>
                </a:lnTo>
                <a:lnTo>
                  <a:pt x="3174" y="1025"/>
                </a:lnTo>
                <a:lnTo>
                  <a:pt x="3176" y="1029"/>
                </a:lnTo>
                <a:lnTo>
                  <a:pt x="3177" y="1031"/>
                </a:lnTo>
                <a:lnTo>
                  <a:pt x="3179" y="1033"/>
                </a:lnTo>
                <a:lnTo>
                  <a:pt x="3180" y="1035"/>
                </a:lnTo>
                <a:lnTo>
                  <a:pt x="3181" y="1037"/>
                </a:lnTo>
                <a:lnTo>
                  <a:pt x="3182" y="1040"/>
                </a:lnTo>
                <a:lnTo>
                  <a:pt x="3183" y="1042"/>
                </a:lnTo>
                <a:lnTo>
                  <a:pt x="3183" y="1044"/>
                </a:lnTo>
                <a:lnTo>
                  <a:pt x="3184" y="1046"/>
                </a:lnTo>
                <a:lnTo>
                  <a:pt x="3185" y="1049"/>
                </a:lnTo>
                <a:lnTo>
                  <a:pt x="3185" y="1051"/>
                </a:lnTo>
                <a:lnTo>
                  <a:pt x="3186" y="1053"/>
                </a:lnTo>
                <a:lnTo>
                  <a:pt x="3186" y="1055"/>
                </a:lnTo>
                <a:lnTo>
                  <a:pt x="3186" y="1057"/>
                </a:lnTo>
                <a:lnTo>
                  <a:pt x="3187" y="1058"/>
                </a:lnTo>
                <a:lnTo>
                  <a:pt x="3187" y="1060"/>
                </a:lnTo>
                <a:lnTo>
                  <a:pt x="3187" y="1062"/>
                </a:lnTo>
                <a:lnTo>
                  <a:pt x="3187" y="1065"/>
                </a:lnTo>
                <a:lnTo>
                  <a:pt x="3187" y="1867"/>
                </a:lnTo>
                <a:lnTo>
                  <a:pt x="3184" y="1915"/>
                </a:lnTo>
                <a:lnTo>
                  <a:pt x="3175" y="1962"/>
                </a:lnTo>
                <a:lnTo>
                  <a:pt x="3161" y="2007"/>
                </a:lnTo>
                <a:lnTo>
                  <a:pt x="3142" y="2050"/>
                </a:lnTo>
                <a:lnTo>
                  <a:pt x="3117" y="2088"/>
                </a:lnTo>
                <a:lnTo>
                  <a:pt x="3089" y="2125"/>
                </a:lnTo>
                <a:lnTo>
                  <a:pt x="3056" y="2157"/>
                </a:lnTo>
                <a:lnTo>
                  <a:pt x="3020" y="2185"/>
                </a:lnTo>
                <a:lnTo>
                  <a:pt x="2981" y="2210"/>
                </a:lnTo>
                <a:lnTo>
                  <a:pt x="2938" y="2229"/>
                </a:lnTo>
                <a:lnTo>
                  <a:pt x="2893" y="2244"/>
                </a:lnTo>
                <a:lnTo>
                  <a:pt x="2846" y="2252"/>
                </a:lnTo>
                <a:lnTo>
                  <a:pt x="2798" y="2255"/>
                </a:lnTo>
                <a:lnTo>
                  <a:pt x="907" y="2255"/>
                </a:lnTo>
                <a:lnTo>
                  <a:pt x="865" y="2253"/>
                </a:lnTo>
                <a:lnTo>
                  <a:pt x="823" y="2247"/>
                </a:lnTo>
                <a:lnTo>
                  <a:pt x="783" y="2235"/>
                </a:lnTo>
                <a:lnTo>
                  <a:pt x="745" y="2221"/>
                </a:lnTo>
                <a:lnTo>
                  <a:pt x="709" y="2202"/>
                </a:lnTo>
                <a:lnTo>
                  <a:pt x="709" y="2459"/>
                </a:lnTo>
                <a:lnTo>
                  <a:pt x="712" y="2495"/>
                </a:lnTo>
                <a:lnTo>
                  <a:pt x="722" y="2528"/>
                </a:lnTo>
                <a:lnTo>
                  <a:pt x="736" y="2559"/>
                </a:lnTo>
                <a:lnTo>
                  <a:pt x="756" y="2588"/>
                </a:lnTo>
                <a:lnTo>
                  <a:pt x="780" y="2612"/>
                </a:lnTo>
                <a:lnTo>
                  <a:pt x="807" y="2630"/>
                </a:lnTo>
                <a:lnTo>
                  <a:pt x="838" y="2646"/>
                </a:lnTo>
                <a:lnTo>
                  <a:pt x="872" y="2655"/>
                </a:lnTo>
                <a:lnTo>
                  <a:pt x="907" y="2658"/>
                </a:lnTo>
                <a:lnTo>
                  <a:pt x="2705" y="2658"/>
                </a:lnTo>
                <a:lnTo>
                  <a:pt x="2754" y="2661"/>
                </a:lnTo>
                <a:lnTo>
                  <a:pt x="2801" y="2670"/>
                </a:lnTo>
                <a:lnTo>
                  <a:pt x="2844" y="2683"/>
                </a:lnTo>
                <a:lnTo>
                  <a:pt x="2886" y="2703"/>
                </a:lnTo>
                <a:lnTo>
                  <a:pt x="2925" y="2727"/>
                </a:lnTo>
                <a:lnTo>
                  <a:pt x="2960" y="2755"/>
                </a:lnTo>
                <a:lnTo>
                  <a:pt x="2993" y="2787"/>
                </a:lnTo>
                <a:lnTo>
                  <a:pt x="3021" y="2823"/>
                </a:lnTo>
                <a:lnTo>
                  <a:pt x="3045" y="2862"/>
                </a:lnTo>
                <a:lnTo>
                  <a:pt x="3064" y="2903"/>
                </a:lnTo>
                <a:lnTo>
                  <a:pt x="3078" y="2947"/>
                </a:lnTo>
                <a:lnTo>
                  <a:pt x="3087" y="2994"/>
                </a:lnTo>
                <a:lnTo>
                  <a:pt x="3090" y="3042"/>
                </a:lnTo>
                <a:lnTo>
                  <a:pt x="3087" y="3090"/>
                </a:lnTo>
                <a:lnTo>
                  <a:pt x="3078" y="3136"/>
                </a:lnTo>
                <a:lnTo>
                  <a:pt x="3064" y="3180"/>
                </a:lnTo>
                <a:lnTo>
                  <a:pt x="3045" y="3221"/>
                </a:lnTo>
                <a:lnTo>
                  <a:pt x="3021" y="3261"/>
                </a:lnTo>
                <a:lnTo>
                  <a:pt x="2993" y="3296"/>
                </a:lnTo>
                <a:lnTo>
                  <a:pt x="2960" y="3328"/>
                </a:lnTo>
                <a:lnTo>
                  <a:pt x="2925" y="3356"/>
                </a:lnTo>
                <a:lnTo>
                  <a:pt x="2886" y="3380"/>
                </a:lnTo>
                <a:lnTo>
                  <a:pt x="2844" y="3400"/>
                </a:lnTo>
                <a:lnTo>
                  <a:pt x="2801" y="3413"/>
                </a:lnTo>
                <a:lnTo>
                  <a:pt x="2754" y="3423"/>
                </a:lnTo>
                <a:lnTo>
                  <a:pt x="2705" y="3426"/>
                </a:lnTo>
                <a:lnTo>
                  <a:pt x="2657" y="3423"/>
                </a:lnTo>
                <a:lnTo>
                  <a:pt x="2612" y="3413"/>
                </a:lnTo>
                <a:lnTo>
                  <a:pt x="2568" y="3400"/>
                </a:lnTo>
                <a:lnTo>
                  <a:pt x="2526" y="3380"/>
                </a:lnTo>
                <a:lnTo>
                  <a:pt x="2486" y="3357"/>
                </a:lnTo>
                <a:lnTo>
                  <a:pt x="2451" y="3329"/>
                </a:lnTo>
                <a:lnTo>
                  <a:pt x="2418" y="3296"/>
                </a:lnTo>
                <a:lnTo>
                  <a:pt x="2390" y="3261"/>
                </a:lnTo>
                <a:lnTo>
                  <a:pt x="2367" y="3222"/>
                </a:lnTo>
                <a:lnTo>
                  <a:pt x="2347" y="3181"/>
                </a:lnTo>
                <a:lnTo>
                  <a:pt x="2334" y="3136"/>
                </a:lnTo>
                <a:lnTo>
                  <a:pt x="2324" y="3090"/>
                </a:lnTo>
                <a:lnTo>
                  <a:pt x="2321" y="3042"/>
                </a:lnTo>
                <a:lnTo>
                  <a:pt x="2323" y="3000"/>
                </a:lnTo>
                <a:lnTo>
                  <a:pt x="2331" y="2960"/>
                </a:lnTo>
                <a:lnTo>
                  <a:pt x="2341" y="2920"/>
                </a:lnTo>
                <a:lnTo>
                  <a:pt x="2356" y="2884"/>
                </a:lnTo>
                <a:lnTo>
                  <a:pt x="2374" y="2848"/>
                </a:lnTo>
                <a:lnTo>
                  <a:pt x="1518" y="2848"/>
                </a:lnTo>
                <a:lnTo>
                  <a:pt x="1537" y="2883"/>
                </a:lnTo>
                <a:lnTo>
                  <a:pt x="1552" y="2920"/>
                </a:lnTo>
                <a:lnTo>
                  <a:pt x="1562" y="2960"/>
                </a:lnTo>
                <a:lnTo>
                  <a:pt x="1569" y="3000"/>
                </a:lnTo>
                <a:lnTo>
                  <a:pt x="1572" y="3042"/>
                </a:lnTo>
                <a:lnTo>
                  <a:pt x="1568" y="3090"/>
                </a:lnTo>
                <a:lnTo>
                  <a:pt x="1560" y="3136"/>
                </a:lnTo>
                <a:lnTo>
                  <a:pt x="1545" y="3180"/>
                </a:lnTo>
                <a:lnTo>
                  <a:pt x="1527" y="3221"/>
                </a:lnTo>
                <a:lnTo>
                  <a:pt x="1503" y="3261"/>
                </a:lnTo>
                <a:lnTo>
                  <a:pt x="1474" y="3296"/>
                </a:lnTo>
                <a:lnTo>
                  <a:pt x="1442" y="3328"/>
                </a:lnTo>
                <a:lnTo>
                  <a:pt x="1407" y="3356"/>
                </a:lnTo>
                <a:lnTo>
                  <a:pt x="1368" y="3380"/>
                </a:lnTo>
                <a:lnTo>
                  <a:pt x="1326" y="3400"/>
                </a:lnTo>
                <a:lnTo>
                  <a:pt x="1281" y="3413"/>
                </a:lnTo>
                <a:lnTo>
                  <a:pt x="1235" y="3423"/>
                </a:lnTo>
                <a:lnTo>
                  <a:pt x="1187" y="3426"/>
                </a:lnTo>
                <a:lnTo>
                  <a:pt x="1139" y="3423"/>
                </a:lnTo>
                <a:lnTo>
                  <a:pt x="1092" y="3413"/>
                </a:lnTo>
                <a:lnTo>
                  <a:pt x="1048" y="3400"/>
                </a:lnTo>
                <a:lnTo>
                  <a:pt x="1007" y="3380"/>
                </a:lnTo>
                <a:lnTo>
                  <a:pt x="968" y="3357"/>
                </a:lnTo>
                <a:lnTo>
                  <a:pt x="932" y="3329"/>
                </a:lnTo>
                <a:lnTo>
                  <a:pt x="900" y="3296"/>
                </a:lnTo>
                <a:lnTo>
                  <a:pt x="872" y="3261"/>
                </a:lnTo>
                <a:lnTo>
                  <a:pt x="848" y="3222"/>
                </a:lnTo>
                <a:lnTo>
                  <a:pt x="829" y="3181"/>
                </a:lnTo>
                <a:lnTo>
                  <a:pt x="814" y="3136"/>
                </a:lnTo>
                <a:lnTo>
                  <a:pt x="806" y="3090"/>
                </a:lnTo>
                <a:lnTo>
                  <a:pt x="803" y="3042"/>
                </a:lnTo>
                <a:lnTo>
                  <a:pt x="805" y="2999"/>
                </a:lnTo>
                <a:lnTo>
                  <a:pt x="812" y="2958"/>
                </a:lnTo>
                <a:lnTo>
                  <a:pt x="824" y="2918"/>
                </a:lnTo>
                <a:lnTo>
                  <a:pt x="838" y="2880"/>
                </a:lnTo>
                <a:lnTo>
                  <a:pt x="858" y="2845"/>
                </a:lnTo>
                <a:lnTo>
                  <a:pt x="811" y="2836"/>
                </a:lnTo>
                <a:lnTo>
                  <a:pt x="766" y="2821"/>
                </a:lnTo>
                <a:lnTo>
                  <a:pt x="725" y="2801"/>
                </a:lnTo>
                <a:lnTo>
                  <a:pt x="685" y="2777"/>
                </a:lnTo>
                <a:lnTo>
                  <a:pt x="649" y="2749"/>
                </a:lnTo>
                <a:lnTo>
                  <a:pt x="617" y="2717"/>
                </a:lnTo>
                <a:lnTo>
                  <a:pt x="588" y="2680"/>
                </a:lnTo>
                <a:lnTo>
                  <a:pt x="564" y="2642"/>
                </a:lnTo>
                <a:lnTo>
                  <a:pt x="545" y="2599"/>
                </a:lnTo>
                <a:lnTo>
                  <a:pt x="530" y="2555"/>
                </a:lnTo>
                <a:lnTo>
                  <a:pt x="522" y="2508"/>
                </a:lnTo>
                <a:lnTo>
                  <a:pt x="519" y="2459"/>
                </a:lnTo>
                <a:lnTo>
                  <a:pt x="519" y="378"/>
                </a:lnTo>
                <a:lnTo>
                  <a:pt x="57" y="184"/>
                </a:lnTo>
                <a:lnTo>
                  <a:pt x="39" y="172"/>
                </a:lnTo>
                <a:lnTo>
                  <a:pt x="23" y="159"/>
                </a:lnTo>
                <a:lnTo>
                  <a:pt x="10" y="141"/>
                </a:lnTo>
                <a:lnTo>
                  <a:pt x="3" y="122"/>
                </a:lnTo>
                <a:lnTo>
                  <a:pt x="0" y="101"/>
                </a:lnTo>
                <a:lnTo>
                  <a:pt x="1" y="79"/>
                </a:lnTo>
                <a:lnTo>
                  <a:pt x="7" y="59"/>
                </a:lnTo>
                <a:lnTo>
                  <a:pt x="18" y="40"/>
                </a:lnTo>
                <a:lnTo>
                  <a:pt x="32" y="24"/>
                </a:lnTo>
                <a:lnTo>
                  <a:pt x="49" y="12"/>
                </a:lnTo>
                <a:lnTo>
                  <a:pt x="69" y="4"/>
                </a:lnTo>
                <a:lnTo>
                  <a:pt x="89" y="0"/>
                </a:lnTo>
                <a:close/>
              </a:path>
            </a:pathLst>
          </a:custGeom>
          <a:solidFill>
            <a:schemeClr val="accent3"/>
          </a:solidFill>
          <a:ln w="0">
            <a:noFill/>
            <a:prstDash val="solid"/>
            <a:round/>
          </a:ln>
        </p:spPr>
        <p:txBody>
          <a:bodyPr vert="horz" wrap="square" lIns="91440" tIns="45720" rIns="91440" bIns="45720" numCol="1" anchor="t" anchorCtr="0" compatLnSpc="1"/>
          <a:lstStyle/>
          <a:p>
            <a:endParaRPr lang="en-US" sz="1600">
              <a:latin typeface="微软雅黑" panose="020B0503020204020204" pitchFamily="34" charset="-122"/>
              <a:ea typeface="微软雅黑" panose="020B0503020204020204" pitchFamily="34" charset="-122"/>
              <a:sym typeface="思源黑体" panose="020B0500000000000000" pitchFamily="34" charset="-122"/>
            </a:endParaRPr>
          </a:p>
        </p:txBody>
      </p:sp>
      <p:grpSp>
        <p:nvGrpSpPr>
          <p:cNvPr id="24" name="Group 27"/>
          <p:cNvGrpSpPr/>
          <p:nvPr/>
        </p:nvGrpSpPr>
        <p:grpSpPr>
          <a:xfrm>
            <a:off x="4708674" y="4465964"/>
            <a:ext cx="650260" cy="762760"/>
            <a:chOff x="1671638" y="5013325"/>
            <a:chExt cx="458787" cy="538162"/>
          </a:xfrm>
          <a:solidFill>
            <a:schemeClr val="accent1"/>
          </a:solidFill>
        </p:grpSpPr>
        <p:sp>
          <p:nvSpPr>
            <p:cNvPr id="25" name="Freeform 211"/>
            <p:cNvSpPr>
              <a:spLocks noEditPoints="1"/>
            </p:cNvSpPr>
            <p:nvPr/>
          </p:nvSpPr>
          <p:spPr bwMode="auto">
            <a:xfrm>
              <a:off x="1784350" y="5013325"/>
              <a:ext cx="233362" cy="290512"/>
            </a:xfrm>
            <a:custGeom>
              <a:avLst/>
              <a:gdLst>
                <a:gd name="T0" fmla="*/ 662 w 1465"/>
                <a:gd name="T1" fmla="*/ 193 h 1829"/>
                <a:gd name="T2" fmla="*/ 555 w 1465"/>
                <a:gd name="T3" fmla="*/ 214 h 1829"/>
                <a:gd name="T4" fmla="*/ 441 w 1465"/>
                <a:gd name="T5" fmla="*/ 263 h 1829"/>
                <a:gd name="T6" fmla="*/ 332 w 1465"/>
                <a:gd name="T7" fmla="*/ 351 h 1829"/>
                <a:gd name="T8" fmla="*/ 247 w 1465"/>
                <a:gd name="T9" fmla="*/ 489 h 1829"/>
                <a:gd name="T10" fmla="*/ 199 w 1465"/>
                <a:gd name="T11" fmla="*/ 688 h 1829"/>
                <a:gd name="T12" fmla="*/ 193 w 1465"/>
                <a:gd name="T13" fmla="*/ 755 h 1829"/>
                <a:gd name="T14" fmla="*/ 190 w 1465"/>
                <a:gd name="T15" fmla="*/ 808 h 1829"/>
                <a:gd name="T16" fmla="*/ 190 w 1465"/>
                <a:gd name="T17" fmla="*/ 943 h 1829"/>
                <a:gd name="T18" fmla="*/ 209 w 1465"/>
                <a:gd name="T19" fmla="*/ 1123 h 1829"/>
                <a:gd name="T20" fmla="*/ 264 w 1465"/>
                <a:gd name="T21" fmla="*/ 1317 h 1829"/>
                <a:gd name="T22" fmla="*/ 367 w 1465"/>
                <a:gd name="T23" fmla="*/ 1489 h 1829"/>
                <a:gd name="T24" fmla="*/ 523 w 1465"/>
                <a:gd name="T25" fmla="*/ 1601 h 1829"/>
                <a:gd name="T26" fmla="*/ 729 w 1465"/>
                <a:gd name="T27" fmla="*/ 1639 h 1829"/>
                <a:gd name="T28" fmla="*/ 895 w 1465"/>
                <a:gd name="T29" fmla="*/ 1617 h 1829"/>
                <a:gd name="T30" fmla="*/ 1063 w 1465"/>
                <a:gd name="T31" fmla="*/ 1524 h 1829"/>
                <a:gd name="T32" fmla="*/ 1181 w 1465"/>
                <a:gd name="T33" fmla="*/ 1363 h 1829"/>
                <a:gd name="T34" fmla="*/ 1246 w 1465"/>
                <a:gd name="T35" fmla="*/ 1172 h 1829"/>
                <a:gd name="T36" fmla="*/ 1272 w 1465"/>
                <a:gd name="T37" fmla="*/ 985 h 1829"/>
                <a:gd name="T38" fmla="*/ 1276 w 1465"/>
                <a:gd name="T39" fmla="*/ 836 h 1829"/>
                <a:gd name="T40" fmla="*/ 1272 w 1465"/>
                <a:gd name="T41" fmla="*/ 759 h 1829"/>
                <a:gd name="T42" fmla="*/ 1270 w 1465"/>
                <a:gd name="T43" fmla="*/ 748 h 1829"/>
                <a:gd name="T44" fmla="*/ 1234 w 1465"/>
                <a:gd name="T45" fmla="*/ 534 h 1829"/>
                <a:gd name="T46" fmla="*/ 1156 w 1465"/>
                <a:gd name="T47" fmla="*/ 383 h 1829"/>
                <a:gd name="T48" fmla="*/ 1052 w 1465"/>
                <a:gd name="T49" fmla="*/ 282 h 1829"/>
                <a:gd name="T50" fmla="*/ 934 w 1465"/>
                <a:gd name="T51" fmla="*/ 223 h 1829"/>
                <a:gd name="T52" fmla="*/ 817 w 1465"/>
                <a:gd name="T53" fmla="*/ 197 h 1829"/>
                <a:gd name="T54" fmla="*/ 728 w 1465"/>
                <a:gd name="T55" fmla="*/ 190 h 1829"/>
                <a:gd name="T56" fmla="*/ 878 w 1465"/>
                <a:gd name="T57" fmla="*/ 13 h 1829"/>
                <a:gd name="T58" fmla="*/ 1119 w 1465"/>
                <a:gd name="T59" fmla="*/ 99 h 1829"/>
                <a:gd name="T60" fmla="*/ 1225 w 1465"/>
                <a:gd name="T61" fmla="*/ 176 h 1829"/>
                <a:gd name="T62" fmla="*/ 1326 w 1465"/>
                <a:gd name="T63" fmla="*/ 292 h 1829"/>
                <a:gd name="T64" fmla="*/ 1407 w 1465"/>
                <a:gd name="T65" fmla="*/ 454 h 1829"/>
                <a:gd name="T66" fmla="*/ 1455 w 1465"/>
                <a:gd name="T67" fmla="*/ 673 h 1829"/>
                <a:gd name="T68" fmla="*/ 1463 w 1465"/>
                <a:gd name="T69" fmla="*/ 789 h 1829"/>
                <a:gd name="T70" fmla="*/ 1464 w 1465"/>
                <a:gd name="T71" fmla="*/ 933 h 1829"/>
                <a:gd name="T72" fmla="*/ 1445 w 1465"/>
                <a:gd name="T73" fmla="*/ 1134 h 1829"/>
                <a:gd name="T74" fmla="*/ 1388 w 1465"/>
                <a:gd name="T75" fmla="*/ 1356 h 1829"/>
                <a:gd name="T76" fmla="*/ 1277 w 1465"/>
                <a:gd name="T77" fmla="*/ 1568 h 1829"/>
                <a:gd name="T78" fmla="*/ 1102 w 1465"/>
                <a:gd name="T79" fmla="*/ 1731 h 1829"/>
                <a:gd name="T80" fmla="*/ 874 w 1465"/>
                <a:gd name="T81" fmla="*/ 1817 h 1829"/>
                <a:gd name="T82" fmla="*/ 653 w 1465"/>
                <a:gd name="T83" fmla="*/ 1826 h 1829"/>
                <a:gd name="T84" fmla="*/ 415 w 1465"/>
                <a:gd name="T85" fmla="*/ 1760 h 1829"/>
                <a:gd name="T86" fmla="*/ 226 w 1465"/>
                <a:gd name="T87" fmla="*/ 1615 h 1829"/>
                <a:gd name="T88" fmla="*/ 99 w 1465"/>
                <a:gd name="T89" fmla="*/ 1412 h 1829"/>
                <a:gd name="T90" fmla="*/ 31 w 1465"/>
                <a:gd name="T91" fmla="*/ 1189 h 1829"/>
                <a:gd name="T92" fmla="*/ 3 w 1465"/>
                <a:gd name="T93" fmla="*/ 980 h 1829"/>
                <a:gd name="T94" fmla="*/ 1 w 1465"/>
                <a:gd name="T95" fmla="*/ 818 h 1829"/>
                <a:gd name="T96" fmla="*/ 6 w 1465"/>
                <a:gd name="T97" fmla="*/ 737 h 1829"/>
                <a:gd name="T98" fmla="*/ 42 w 1465"/>
                <a:gd name="T99" fmla="*/ 502 h 1829"/>
                <a:gd name="T100" fmla="*/ 118 w 1465"/>
                <a:gd name="T101" fmla="*/ 325 h 1829"/>
                <a:gd name="T102" fmla="*/ 216 w 1465"/>
                <a:gd name="T103" fmla="*/ 198 h 1829"/>
                <a:gd name="T104" fmla="*/ 324 w 1465"/>
                <a:gd name="T105" fmla="*/ 112 h 1829"/>
                <a:gd name="T106" fmla="*/ 514 w 1465"/>
                <a:gd name="T107" fmla="*/ 29 h 1829"/>
                <a:gd name="T108" fmla="*/ 696 w 1465"/>
                <a:gd name="T109" fmla="*/ 0 h 18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465" h="1829">
                  <a:moveTo>
                    <a:pt x="728" y="190"/>
                  </a:moveTo>
                  <a:lnTo>
                    <a:pt x="708" y="190"/>
                  </a:lnTo>
                  <a:lnTo>
                    <a:pt x="685" y="191"/>
                  </a:lnTo>
                  <a:lnTo>
                    <a:pt x="662" y="193"/>
                  </a:lnTo>
                  <a:lnTo>
                    <a:pt x="637" y="197"/>
                  </a:lnTo>
                  <a:lnTo>
                    <a:pt x="610" y="201"/>
                  </a:lnTo>
                  <a:lnTo>
                    <a:pt x="583" y="207"/>
                  </a:lnTo>
                  <a:lnTo>
                    <a:pt x="555" y="214"/>
                  </a:lnTo>
                  <a:lnTo>
                    <a:pt x="526" y="223"/>
                  </a:lnTo>
                  <a:lnTo>
                    <a:pt x="497" y="234"/>
                  </a:lnTo>
                  <a:lnTo>
                    <a:pt x="469" y="247"/>
                  </a:lnTo>
                  <a:lnTo>
                    <a:pt x="441" y="263"/>
                  </a:lnTo>
                  <a:lnTo>
                    <a:pt x="412" y="280"/>
                  </a:lnTo>
                  <a:lnTo>
                    <a:pt x="385" y="301"/>
                  </a:lnTo>
                  <a:lnTo>
                    <a:pt x="358" y="325"/>
                  </a:lnTo>
                  <a:lnTo>
                    <a:pt x="332" y="351"/>
                  </a:lnTo>
                  <a:lnTo>
                    <a:pt x="308" y="380"/>
                  </a:lnTo>
                  <a:lnTo>
                    <a:pt x="286" y="413"/>
                  </a:lnTo>
                  <a:lnTo>
                    <a:pt x="266" y="449"/>
                  </a:lnTo>
                  <a:lnTo>
                    <a:pt x="247" y="489"/>
                  </a:lnTo>
                  <a:lnTo>
                    <a:pt x="231" y="532"/>
                  </a:lnTo>
                  <a:lnTo>
                    <a:pt x="218" y="580"/>
                  </a:lnTo>
                  <a:lnTo>
                    <a:pt x="206" y="632"/>
                  </a:lnTo>
                  <a:lnTo>
                    <a:pt x="199" y="688"/>
                  </a:lnTo>
                  <a:lnTo>
                    <a:pt x="194" y="748"/>
                  </a:lnTo>
                  <a:lnTo>
                    <a:pt x="194" y="750"/>
                  </a:lnTo>
                  <a:lnTo>
                    <a:pt x="194" y="752"/>
                  </a:lnTo>
                  <a:lnTo>
                    <a:pt x="193" y="755"/>
                  </a:lnTo>
                  <a:lnTo>
                    <a:pt x="193" y="759"/>
                  </a:lnTo>
                  <a:lnTo>
                    <a:pt x="192" y="769"/>
                  </a:lnTo>
                  <a:lnTo>
                    <a:pt x="191" y="786"/>
                  </a:lnTo>
                  <a:lnTo>
                    <a:pt x="190" y="808"/>
                  </a:lnTo>
                  <a:lnTo>
                    <a:pt x="189" y="836"/>
                  </a:lnTo>
                  <a:lnTo>
                    <a:pt x="189" y="867"/>
                  </a:lnTo>
                  <a:lnTo>
                    <a:pt x="189" y="903"/>
                  </a:lnTo>
                  <a:lnTo>
                    <a:pt x="190" y="943"/>
                  </a:lnTo>
                  <a:lnTo>
                    <a:pt x="193" y="985"/>
                  </a:lnTo>
                  <a:lnTo>
                    <a:pt x="197" y="1029"/>
                  </a:lnTo>
                  <a:lnTo>
                    <a:pt x="202" y="1076"/>
                  </a:lnTo>
                  <a:lnTo>
                    <a:pt x="209" y="1123"/>
                  </a:lnTo>
                  <a:lnTo>
                    <a:pt x="220" y="1172"/>
                  </a:lnTo>
                  <a:lnTo>
                    <a:pt x="231" y="1221"/>
                  </a:lnTo>
                  <a:lnTo>
                    <a:pt x="246" y="1269"/>
                  </a:lnTo>
                  <a:lnTo>
                    <a:pt x="264" y="1317"/>
                  </a:lnTo>
                  <a:lnTo>
                    <a:pt x="285" y="1363"/>
                  </a:lnTo>
                  <a:lnTo>
                    <a:pt x="308" y="1408"/>
                  </a:lnTo>
                  <a:lnTo>
                    <a:pt x="336" y="1450"/>
                  </a:lnTo>
                  <a:lnTo>
                    <a:pt x="367" y="1489"/>
                  </a:lnTo>
                  <a:lnTo>
                    <a:pt x="401" y="1524"/>
                  </a:lnTo>
                  <a:lnTo>
                    <a:pt x="440" y="1554"/>
                  </a:lnTo>
                  <a:lnTo>
                    <a:pt x="480" y="1580"/>
                  </a:lnTo>
                  <a:lnTo>
                    <a:pt x="523" y="1601"/>
                  </a:lnTo>
                  <a:lnTo>
                    <a:pt x="570" y="1617"/>
                  </a:lnTo>
                  <a:lnTo>
                    <a:pt x="619" y="1630"/>
                  </a:lnTo>
                  <a:lnTo>
                    <a:pt x="672" y="1637"/>
                  </a:lnTo>
                  <a:lnTo>
                    <a:pt x="729" y="1639"/>
                  </a:lnTo>
                  <a:lnTo>
                    <a:pt x="736" y="1639"/>
                  </a:lnTo>
                  <a:lnTo>
                    <a:pt x="792" y="1637"/>
                  </a:lnTo>
                  <a:lnTo>
                    <a:pt x="846" y="1630"/>
                  </a:lnTo>
                  <a:lnTo>
                    <a:pt x="895" y="1617"/>
                  </a:lnTo>
                  <a:lnTo>
                    <a:pt x="942" y="1601"/>
                  </a:lnTo>
                  <a:lnTo>
                    <a:pt x="985" y="1580"/>
                  </a:lnTo>
                  <a:lnTo>
                    <a:pt x="1025" y="1554"/>
                  </a:lnTo>
                  <a:lnTo>
                    <a:pt x="1063" y="1524"/>
                  </a:lnTo>
                  <a:lnTo>
                    <a:pt x="1098" y="1489"/>
                  </a:lnTo>
                  <a:lnTo>
                    <a:pt x="1130" y="1450"/>
                  </a:lnTo>
                  <a:lnTo>
                    <a:pt x="1156" y="1408"/>
                  </a:lnTo>
                  <a:lnTo>
                    <a:pt x="1181" y="1363"/>
                  </a:lnTo>
                  <a:lnTo>
                    <a:pt x="1202" y="1317"/>
                  </a:lnTo>
                  <a:lnTo>
                    <a:pt x="1219" y="1269"/>
                  </a:lnTo>
                  <a:lnTo>
                    <a:pt x="1234" y="1221"/>
                  </a:lnTo>
                  <a:lnTo>
                    <a:pt x="1246" y="1172"/>
                  </a:lnTo>
                  <a:lnTo>
                    <a:pt x="1256" y="1123"/>
                  </a:lnTo>
                  <a:lnTo>
                    <a:pt x="1263" y="1076"/>
                  </a:lnTo>
                  <a:lnTo>
                    <a:pt x="1269" y="1029"/>
                  </a:lnTo>
                  <a:lnTo>
                    <a:pt x="1272" y="985"/>
                  </a:lnTo>
                  <a:lnTo>
                    <a:pt x="1275" y="943"/>
                  </a:lnTo>
                  <a:lnTo>
                    <a:pt x="1276" y="903"/>
                  </a:lnTo>
                  <a:lnTo>
                    <a:pt x="1276" y="868"/>
                  </a:lnTo>
                  <a:lnTo>
                    <a:pt x="1276" y="836"/>
                  </a:lnTo>
                  <a:lnTo>
                    <a:pt x="1275" y="808"/>
                  </a:lnTo>
                  <a:lnTo>
                    <a:pt x="1274" y="787"/>
                  </a:lnTo>
                  <a:lnTo>
                    <a:pt x="1272" y="769"/>
                  </a:lnTo>
                  <a:lnTo>
                    <a:pt x="1272" y="759"/>
                  </a:lnTo>
                  <a:lnTo>
                    <a:pt x="1271" y="755"/>
                  </a:lnTo>
                  <a:lnTo>
                    <a:pt x="1271" y="752"/>
                  </a:lnTo>
                  <a:lnTo>
                    <a:pt x="1271" y="750"/>
                  </a:lnTo>
                  <a:lnTo>
                    <a:pt x="1270" y="748"/>
                  </a:lnTo>
                  <a:lnTo>
                    <a:pt x="1266" y="688"/>
                  </a:lnTo>
                  <a:lnTo>
                    <a:pt x="1259" y="634"/>
                  </a:lnTo>
                  <a:lnTo>
                    <a:pt x="1247" y="582"/>
                  </a:lnTo>
                  <a:lnTo>
                    <a:pt x="1234" y="534"/>
                  </a:lnTo>
                  <a:lnTo>
                    <a:pt x="1218" y="491"/>
                  </a:lnTo>
                  <a:lnTo>
                    <a:pt x="1200" y="452"/>
                  </a:lnTo>
                  <a:lnTo>
                    <a:pt x="1179" y="416"/>
                  </a:lnTo>
                  <a:lnTo>
                    <a:pt x="1156" y="383"/>
                  </a:lnTo>
                  <a:lnTo>
                    <a:pt x="1133" y="353"/>
                  </a:lnTo>
                  <a:lnTo>
                    <a:pt x="1107" y="327"/>
                  </a:lnTo>
                  <a:lnTo>
                    <a:pt x="1080" y="303"/>
                  </a:lnTo>
                  <a:lnTo>
                    <a:pt x="1052" y="282"/>
                  </a:lnTo>
                  <a:lnTo>
                    <a:pt x="1023" y="265"/>
                  </a:lnTo>
                  <a:lnTo>
                    <a:pt x="994" y="248"/>
                  </a:lnTo>
                  <a:lnTo>
                    <a:pt x="964" y="235"/>
                  </a:lnTo>
                  <a:lnTo>
                    <a:pt x="934" y="223"/>
                  </a:lnTo>
                  <a:lnTo>
                    <a:pt x="904" y="214"/>
                  </a:lnTo>
                  <a:lnTo>
                    <a:pt x="874" y="207"/>
                  </a:lnTo>
                  <a:lnTo>
                    <a:pt x="846" y="201"/>
                  </a:lnTo>
                  <a:lnTo>
                    <a:pt x="817" y="197"/>
                  </a:lnTo>
                  <a:lnTo>
                    <a:pt x="789" y="193"/>
                  </a:lnTo>
                  <a:lnTo>
                    <a:pt x="762" y="191"/>
                  </a:lnTo>
                  <a:lnTo>
                    <a:pt x="736" y="190"/>
                  </a:lnTo>
                  <a:lnTo>
                    <a:pt x="728" y="190"/>
                  </a:lnTo>
                  <a:close/>
                  <a:moveTo>
                    <a:pt x="729" y="0"/>
                  </a:moveTo>
                  <a:lnTo>
                    <a:pt x="740" y="0"/>
                  </a:lnTo>
                  <a:lnTo>
                    <a:pt x="810" y="4"/>
                  </a:lnTo>
                  <a:lnTo>
                    <a:pt x="878" y="13"/>
                  </a:lnTo>
                  <a:lnTo>
                    <a:pt x="942" y="27"/>
                  </a:lnTo>
                  <a:lnTo>
                    <a:pt x="1004" y="47"/>
                  </a:lnTo>
                  <a:lnTo>
                    <a:pt x="1062" y="70"/>
                  </a:lnTo>
                  <a:lnTo>
                    <a:pt x="1119" y="99"/>
                  </a:lnTo>
                  <a:lnTo>
                    <a:pt x="1145" y="115"/>
                  </a:lnTo>
                  <a:lnTo>
                    <a:pt x="1171" y="132"/>
                  </a:lnTo>
                  <a:lnTo>
                    <a:pt x="1198" y="153"/>
                  </a:lnTo>
                  <a:lnTo>
                    <a:pt x="1225" y="176"/>
                  </a:lnTo>
                  <a:lnTo>
                    <a:pt x="1250" y="201"/>
                  </a:lnTo>
                  <a:lnTo>
                    <a:pt x="1276" y="228"/>
                  </a:lnTo>
                  <a:lnTo>
                    <a:pt x="1302" y="259"/>
                  </a:lnTo>
                  <a:lnTo>
                    <a:pt x="1326" y="292"/>
                  </a:lnTo>
                  <a:lnTo>
                    <a:pt x="1349" y="327"/>
                  </a:lnTo>
                  <a:lnTo>
                    <a:pt x="1370" y="366"/>
                  </a:lnTo>
                  <a:lnTo>
                    <a:pt x="1390" y="408"/>
                  </a:lnTo>
                  <a:lnTo>
                    <a:pt x="1407" y="454"/>
                  </a:lnTo>
                  <a:lnTo>
                    <a:pt x="1423" y="503"/>
                  </a:lnTo>
                  <a:lnTo>
                    <a:pt x="1436" y="556"/>
                  </a:lnTo>
                  <a:lnTo>
                    <a:pt x="1447" y="613"/>
                  </a:lnTo>
                  <a:lnTo>
                    <a:pt x="1455" y="673"/>
                  </a:lnTo>
                  <a:lnTo>
                    <a:pt x="1460" y="737"/>
                  </a:lnTo>
                  <a:lnTo>
                    <a:pt x="1460" y="747"/>
                  </a:lnTo>
                  <a:lnTo>
                    <a:pt x="1462" y="765"/>
                  </a:lnTo>
                  <a:lnTo>
                    <a:pt x="1463" y="789"/>
                  </a:lnTo>
                  <a:lnTo>
                    <a:pt x="1464" y="818"/>
                  </a:lnTo>
                  <a:lnTo>
                    <a:pt x="1465" y="852"/>
                  </a:lnTo>
                  <a:lnTo>
                    <a:pt x="1465" y="891"/>
                  </a:lnTo>
                  <a:lnTo>
                    <a:pt x="1464" y="933"/>
                  </a:lnTo>
                  <a:lnTo>
                    <a:pt x="1462" y="980"/>
                  </a:lnTo>
                  <a:lnTo>
                    <a:pt x="1458" y="1028"/>
                  </a:lnTo>
                  <a:lnTo>
                    <a:pt x="1453" y="1080"/>
                  </a:lnTo>
                  <a:lnTo>
                    <a:pt x="1445" y="1134"/>
                  </a:lnTo>
                  <a:lnTo>
                    <a:pt x="1435" y="1189"/>
                  </a:lnTo>
                  <a:lnTo>
                    <a:pt x="1422" y="1244"/>
                  </a:lnTo>
                  <a:lnTo>
                    <a:pt x="1406" y="1300"/>
                  </a:lnTo>
                  <a:lnTo>
                    <a:pt x="1388" y="1356"/>
                  </a:lnTo>
                  <a:lnTo>
                    <a:pt x="1366" y="1412"/>
                  </a:lnTo>
                  <a:lnTo>
                    <a:pt x="1340" y="1465"/>
                  </a:lnTo>
                  <a:lnTo>
                    <a:pt x="1311" y="1517"/>
                  </a:lnTo>
                  <a:lnTo>
                    <a:pt x="1277" y="1568"/>
                  </a:lnTo>
                  <a:lnTo>
                    <a:pt x="1239" y="1615"/>
                  </a:lnTo>
                  <a:lnTo>
                    <a:pt x="1197" y="1659"/>
                  </a:lnTo>
                  <a:lnTo>
                    <a:pt x="1150" y="1698"/>
                  </a:lnTo>
                  <a:lnTo>
                    <a:pt x="1102" y="1731"/>
                  </a:lnTo>
                  <a:lnTo>
                    <a:pt x="1049" y="1760"/>
                  </a:lnTo>
                  <a:lnTo>
                    <a:pt x="994" y="1784"/>
                  </a:lnTo>
                  <a:lnTo>
                    <a:pt x="936" y="1803"/>
                  </a:lnTo>
                  <a:lnTo>
                    <a:pt x="874" y="1817"/>
                  </a:lnTo>
                  <a:lnTo>
                    <a:pt x="810" y="1826"/>
                  </a:lnTo>
                  <a:lnTo>
                    <a:pt x="743" y="1829"/>
                  </a:lnTo>
                  <a:lnTo>
                    <a:pt x="721" y="1829"/>
                  </a:lnTo>
                  <a:lnTo>
                    <a:pt x="653" y="1826"/>
                  </a:lnTo>
                  <a:lnTo>
                    <a:pt x="589" y="1817"/>
                  </a:lnTo>
                  <a:lnTo>
                    <a:pt x="528" y="1803"/>
                  </a:lnTo>
                  <a:lnTo>
                    <a:pt x="471" y="1784"/>
                  </a:lnTo>
                  <a:lnTo>
                    <a:pt x="415" y="1760"/>
                  </a:lnTo>
                  <a:lnTo>
                    <a:pt x="363" y="1731"/>
                  </a:lnTo>
                  <a:lnTo>
                    <a:pt x="315" y="1698"/>
                  </a:lnTo>
                  <a:lnTo>
                    <a:pt x="268" y="1659"/>
                  </a:lnTo>
                  <a:lnTo>
                    <a:pt x="226" y="1615"/>
                  </a:lnTo>
                  <a:lnTo>
                    <a:pt x="188" y="1568"/>
                  </a:lnTo>
                  <a:lnTo>
                    <a:pt x="155" y="1517"/>
                  </a:lnTo>
                  <a:lnTo>
                    <a:pt x="125" y="1465"/>
                  </a:lnTo>
                  <a:lnTo>
                    <a:pt x="99" y="1412"/>
                  </a:lnTo>
                  <a:lnTo>
                    <a:pt x="77" y="1356"/>
                  </a:lnTo>
                  <a:lnTo>
                    <a:pt x="58" y="1300"/>
                  </a:lnTo>
                  <a:lnTo>
                    <a:pt x="43" y="1244"/>
                  </a:lnTo>
                  <a:lnTo>
                    <a:pt x="31" y="1189"/>
                  </a:lnTo>
                  <a:lnTo>
                    <a:pt x="20" y="1134"/>
                  </a:lnTo>
                  <a:lnTo>
                    <a:pt x="13" y="1080"/>
                  </a:lnTo>
                  <a:lnTo>
                    <a:pt x="7" y="1028"/>
                  </a:lnTo>
                  <a:lnTo>
                    <a:pt x="3" y="980"/>
                  </a:lnTo>
                  <a:lnTo>
                    <a:pt x="1" y="933"/>
                  </a:lnTo>
                  <a:lnTo>
                    <a:pt x="0" y="891"/>
                  </a:lnTo>
                  <a:lnTo>
                    <a:pt x="0" y="852"/>
                  </a:lnTo>
                  <a:lnTo>
                    <a:pt x="1" y="818"/>
                  </a:lnTo>
                  <a:lnTo>
                    <a:pt x="2" y="789"/>
                  </a:lnTo>
                  <a:lnTo>
                    <a:pt x="3" y="765"/>
                  </a:lnTo>
                  <a:lnTo>
                    <a:pt x="5" y="747"/>
                  </a:lnTo>
                  <a:lnTo>
                    <a:pt x="6" y="737"/>
                  </a:lnTo>
                  <a:lnTo>
                    <a:pt x="10" y="672"/>
                  </a:lnTo>
                  <a:lnTo>
                    <a:pt x="18" y="612"/>
                  </a:lnTo>
                  <a:lnTo>
                    <a:pt x="29" y="555"/>
                  </a:lnTo>
                  <a:lnTo>
                    <a:pt x="42" y="502"/>
                  </a:lnTo>
                  <a:lnTo>
                    <a:pt x="58" y="453"/>
                  </a:lnTo>
                  <a:lnTo>
                    <a:pt x="76" y="406"/>
                  </a:lnTo>
                  <a:lnTo>
                    <a:pt x="97" y="364"/>
                  </a:lnTo>
                  <a:lnTo>
                    <a:pt x="118" y="325"/>
                  </a:lnTo>
                  <a:lnTo>
                    <a:pt x="141" y="289"/>
                  </a:lnTo>
                  <a:lnTo>
                    <a:pt x="166" y="255"/>
                  </a:lnTo>
                  <a:lnTo>
                    <a:pt x="191" y="225"/>
                  </a:lnTo>
                  <a:lnTo>
                    <a:pt x="216" y="198"/>
                  </a:lnTo>
                  <a:lnTo>
                    <a:pt x="243" y="173"/>
                  </a:lnTo>
                  <a:lnTo>
                    <a:pt x="270" y="150"/>
                  </a:lnTo>
                  <a:lnTo>
                    <a:pt x="297" y="130"/>
                  </a:lnTo>
                  <a:lnTo>
                    <a:pt x="324" y="112"/>
                  </a:lnTo>
                  <a:lnTo>
                    <a:pt x="351" y="96"/>
                  </a:lnTo>
                  <a:lnTo>
                    <a:pt x="406" y="68"/>
                  </a:lnTo>
                  <a:lnTo>
                    <a:pt x="460" y="46"/>
                  </a:lnTo>
                  <a:lnTo>
                    <a:pt x="514" y="29"/>
                  </a:lnTo>
                  <a:lnTo>
                    <a:pt x="566" y="17"/>
                  </a:lnTo>
                  <a:lnTo>
                    <a:pt x="613" y="8"/>
                  </a:lnTo>
                  <a:lnTo>
                    <a:pt x="658" y="3"/>
                  </a:lnTo>
                  <a:lnTo>
                    <a:pt x="696" y="0"/>
                  </a:lnTo>
                  <a:lnTo>
                    <a:pt x="729" y="0"/>
                  </a:lnTo>
                  <a:close/>
                </a:path>
              </a:pathLst>
            </a:custGeom>
            <a:grpFill/>
            <a:ln w="0">
              <a:noFill/>
              <a:prstDash val="solid"/>
              <a:round/>
            </a:ln>
          </p:spPr>
          <p:txBody>
            <a:bodyPr vert="horz" wrap="square" lIns="91440" tIns="45720" rIns="91440" bIns="45720" numCol="1" anchor="t" anchorCtr="0" compatLnSpc="1"/>
            <a:lstStyle/>
            <a:p>
              <a:endParaRPr lang="en-US" sz="1600">
                <a:latin typeface="微软雅黑" panose="020B0503020204020204" pitchFamily="34" charset="-122"/>
                <a:ea typeface="微软雅黑" panose="020B0503020204020204" pitchFamily="34" charset="-122"/>
                <a:sym typeface="思源黑体" panose="020B0500000000000000" pitchFamily="34" charset="-122"/>
              </a:endParaRPr>
            </a:p>
          </p:txBody>
        </p:sp>
        <p:sp>
          <p:nvSpPr>
            <p:cNvPr id="26" name="Freeform 212"/>
            <p:cNvSpPr/>
            <p:nvPr/>
          </p:nvSpPr>
          <p:spPr bwMode="auto">
            <a:xfrm>
              <a:off x="1671638" y="5302250"/>
              <a:ext cx="458787" cy="249237"/>
            </a:xfrm>
            <a:custGeom>
              <a:avLst/>
              <a:gdLst>
                <a:gd name="T0" fmla="*/ 1041 w 2887"/>
                <a:gd name="T1" fmla="*/ 40 h 1572"/>
                <a:gd name="T2" fmla="*/ 1047 w 2887"/>
                <a:gd name="T3" fmla="*/ 141 h 1572"/>
                <a:gd name="T4" fmla="*/ 994 w 2887"/>
                <a:gd name="T5" fmla="*/ 189 h 1572"/>
                <a:gd name="T6" fmla="*/ 876 w 2887"/>
                <a:gd name="T7" fmla="*/ 260 h 1572"/>
                <a:gd name="T8" fmla="*/ 681 w 2887"/>
                <a:gd name="T9" fmla="*/ 358 h 1572"/>
                <a:gd name="T10" fmla="*/ 432 w 2887"/>
                <a:gd name="T11" fmla="*/ 451 h 1572"/>
                <a:gd name="T12" fmla="*/ 269 w 2887"/>
                <a:gd name="T13" fmla="*/ 541 h 1572"/>
                <a:gd name="T14" fmla="*/ 207 w 2887"/>
                <a:gd name="T15" fmla="*/ 688 h 1572"/>
                <a:gd name="T16" fmla="*/ 190 w 2887"/>
                <a:gd name="T17" fmla="*/ 860 h 1572"/>
                <a:gd name="T18" fmla="*/ 192 w 2887"/>
                <a:gd name="T19" fmla="*/ 988 h 1572"/>
                <a:gd name="T20" fmla="*/ 251 w 2887"/>
                <a:gd name="T21" fmla="*/ 1119 h 1572"/>
                <a:gd name="T22" fmla="*/ 462 w 2887"/>
                <a:gd name="T23" fmla="*/ 1211 h 1572"/>
                <a:gd name="T24" fmla="*/ 794 w 2887"/>
                <a:gd name="T25" fmla="*/ 1311 h 1572"/>
                <a:gd name="T26" fmla="*/ 1237 w 2887"/>
                <a:gd name="T27" fmla="*/ 1376 h 1572"/>
                <a:gd name="T28" fmla="*/ 1748 w 2887"/>
                <a:gd name="T29" fmla="*/ 1368 h 1572"/>
                <a:gd name="T30" fmla="*/ 2170 w 2887"/>
                <a:gd name="T31" fmla="*/ 1293 h 1572"/>
                <a:gd name="T32" fmla="*/ 2479 w 2887"/>
                <a:gd name="T33" fmla="*/ 1191 h 1572"/>
                <a:gd name="T34" fmla="*/ 2662 w 2887"/>
                <a:gd name="T35" fmla="*/ 1107 h 1572"/>
                <a:gd name="T36" fmla="*/ 2697 w 2887"/>
                <a:gd name="T37" fmla="*/ 950 h 1572"/>
                <a:gd name="T38" fmla="*/ 2694 w 2887"/>
                <a:gd name="T39" fmla="*/ 791 h 1572"/>
                <a:gd name="T40" fmla="*/ 2663 w 2887"/>
                <a:gd name="T41" fmla="*/ 625 h 1572"/>
                <a:gd name="T42" fmla="*/ 2572 w 2887"/>
                <a:gd name="T43" fmla="*/ 498 h 1572"/>
                <a:gd name="T44" fmla="*/ 2350 w 2887"/>
                <a:gd name="T45" fmla="*/ 416 h 1572"/>
                <a:gd name="T46" fmla="*/ 2119 w 2887"/>
                <a:gd name="T47" fmla="*/ 318 h 1572"/>
                <a:gd name="T48" fmla="*/ 1953 w 2887"/>
                <a:gd name="T49" fmla="*/ 227 h 1572"/>
                <a:gd name="T50" fmla="*/ 1873 w 2887"/>
                <a:gd name="T51" fmla="*/ 176 h 1572"/>
                <a:gd name="T52" fmla="*/ 1828 w 2887"/>
                <a:gd name="T53" fmla="*/ 101 h 1572"/>
                <a:gd name="T54" fmla="*/ 1877 w 2887"/>
                <a:gd name="T55" fmla="*/ 12 h 1572"/>
                <a:gd name="T56" fmla="*/ 1977 w 2887"/>
                <a:gd name="T57" fmla="*/ 18 h 1572"/>
                <a:gd name="T58" fmla="*/ 2035 w 2887"/>
                <a:gd name="T59" fmla="*/ 55 h 1572"/>
                <a:gd name="T60" fmla="*/ 2188 w 2887"/>
                <a:gd name="T61" fmla="*/ 141 h 1572"/>
                <a:gd name="T62" fmla="*/ 2408 w 2887"/>
                <a:gd name="T63" fmla="*/ 236 h 1572"/>
                <a:gd name="T64" fmla="*/ 2568 w 2887"/>
                <a:gd name="T65" fmla="*/ 285 h 1572"/>
                <a:gd name="T66" fmla="*/ 2745 w 2887"/>
                <a:gd name="T67" fmla="*/ 399 h 1572"/>
                <a:gd name="T68" fmla="*/ 2839 w 2887"/>
                <a:gd name="T69" fmla="*/ 557 h 1572"/>
                <a:gd name="T70" fmla="*/ 2878 w 2887"/>
                <a:gd name="T71" fmla="*/ 721 h 1572"/>
                <a:gd name="T72" fmla="*/ 2886 w 2887"/>
                <a:gd name="T73" fmla="*/ 855 h 1572"/>
                <a:gd name="T74" fmla="*/ 2887 w 2887"/>
                <a:gd name="T75" fmla="*/ 907 h 1572"/>
                <a:gd name="T76" fmla="*/ 2879 w 2887"/>
                <a:gd name="T77" fmla="*/ 1064 h 1572"/>
                <a:gd name="T78" fmla="*/ 2844 w 2887"/>
                <a:gd name="T79" fmla="*/ 1209 h 1572"/>
                <a:gd name="T80" fmla="*/ 2788 w 2887"/>
                <a:gd name="T81" fmla="*/ 1253 h 1572"/>
                <a:gd name="T82" fmla="*/ 2651 w 2887"/>
                <a:gd name="T83" fmla="*/ 1324 h 1572"/>
                <a:gd name="T84" fmla="*/ 2411 w 2887"/>
                <a:gd name="T85" fmla="*/ 1419 h 1572"/>
                <a:gd name="T86" fmla="*/ 2071 w 2887"/>
                <a:gd name="T87" fmla="*/ 1510 h 1572"/>
                <a:gd name="T88" fmla="*/ 1640 w 2887"/>
                <a:gd name="T89" fmla="*/ 1567 h 1572"/>
                <a:gd name="T90" fmla="*/ 1143 w 2887"/>
                <a:gd name="T91" fmla="*/ 1558 h 1572"/>
                <a:gd name="T92" fmla="*/ 718 w 2887"/>
                <a:gd name="T93" fmla="*/ 1488 h 1572"/>
                <a:gd name="T94" fmla="*/ 392 w 2887"/>
                <a:gd name="T95" fmla="*/ 1389 h 1572"/>
                <a:gd name="T96" fmla="*/ 177 w 2887"/>
                <a:gd name="T97" fmla="*/ 1295 h 1572"/>
                <a:gd name="T98" fmla="*/ 77 w 2887"/>
                <a:gd name="T99" fmla="*/ 1239 h 1572"/>
                <a:gd name="T100" fmla="*/ 27 w 2887"/>
                <a:gd name="T101" fmla="*/ 1164 h 1572"/>
                <a:gd name="T102" fmla="*/ 3 w 2887"/>
                <a:gd name="T103" fmla="*/ 994 h 1572"/>
                <a:gd name="T104" fmla="*/ 0 w 2887"/>
                <a:gd name="T105" fmla="*/ 873 h 1572"/>
                <a:gd name="T106" fmla="*/ 4 w 2887"/>
                <a:gd name="T107" fmla="*/ 780 h 1572"/>
                <a:gd name="T108" fmla="*/ 27 w 2887"/>
                <a:gd name="T109" fmla="*/ 624 h 1572"/>
                <a:gd name="T110" fmla="*/ 95 w 2887"/>
                <a:gd name="T111" fmla="*/ 459 h 1572"/>
                <a:gd name="T112" fmla="*/ 237 w 2887"/>
                <a:gd name="T113" fmla="*/ 322 h 1572"/>
                <a:gd name="T114" fmla="*/ 379 w 2887"/>
                <a:gd name="T115" fmla="*/ 269 h 1572"/>
                <a:gd name="T116" fmla="*/ 619 w 2887"/>
                <a:gd name="T117" fmla="*/ 179 h 1572"/>
                <a:gd name="T118" fmla="*/ 800 w 2887"/>
                <a:gd name="T119" fmla="*/ 85 h 1572"/>
                <a:gd name="T120" fmla="*/ 900 w 2887"/>
                <a:gd name="T121" fmla="*/ 24 h 1572"/>
                <a:gd name="T122" fmla="*/ 970 w 2887"/>
                <a:gd name="T123" fmla="*/ 0 h 15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887" h="1572">
                  <a:moveTo>
                    <a:pt x="970" y="0"/>
                  </a:moveTo>
                  <a:lnTo>
                    <a:pt x="991" y="3"/>
                  </a:lnTo>
                  <a:lnTo>
                    <a:pt x="1010" y="11"/>
                  </a:lnTo>
                  <a:lnTo>
                    <a:pt x="1027" y="24"/>
                  </a:lnTo>
                  <a:lnTo>
                    <a:pt x="1041" y="40"/>
                  </a:lnTo>
                  <a:lnTo>
                    <a:pt x="1053" y="59"/>
                  </a:lnTo>
                  <a:lnTo>
                    <a:pt x="1058" y="80"/>
                  </a:lnTo>
                  <a:lnTo>
                    <a:pt x="1059" y="100"/>
                  </a:lnTo>
                  <a:lnTo>
                    <a:pt x="1055" y="121"/>
                  </a:lnTo>
                  <a:lnTo>
                    <a:pt x="1047" y="141"/>
                  </a:lnTo>
                  <a:lnTo>
                    <a:pt x="1035" y="158"/>
                  </a:lnTo>
                  <a:lnTo>
                    <a:pt x="1018" y="173"/>
                  </a:lnTo>
                  <a:lnTo>
                    <a:pt x="1014" y="175"/>
                  </a:lnTo>
                  <a:lnTo>
                    <a:pt x="1006" y="181"/>
                  </a:lnTo>
                  <a:lnTo>
                    <a:pt x="994" y="189"/>
                  </a:lnTo>
                  <a:lnTo>
                    <a:pt x="977" y="199"/>
                  </a:lnTo>
                  <a:lnTo>
                    <a:pt x="956" y="212"/>
                  </a:lnTo>
                  <a:lnTo>
                    <a:pt x="934" y="226"/>
                  </a:lnTo>
                  <a:lnTo>
                    <a:pt x="906" y="243"/>
                  </a:lnTo>
                  <a:lnTo>
                    <a:pt x="876" y="260"/>
                  </a:lnTo>
                  <a:lnTo>
                    <a:pt x="842" y="279"/>
                  </a:lnTo>
                  <a:lnTo>
                    <a:pt x="806" y="298"/>
                  </a:lnTo>
                  <a:lnTo>
                    <a:pt x="766" y="317"/>
                  </a:lnTo>
                  <a:lnTo>
                    <a:pt x="725" y="338"/>
                  </a:lnTo>
                  <a:lnTo>
                    <a:pt x="681" y="358"/>
                  </a:lnTo>
                  <a:lnTo>
                    <a:pt x="635" y="378"/>
                  </a:lnTo>
                  <a:lnTo>
                    <a:pt x="587" y="398"/>
                  </a:lnTo>
                  <a:lnTo>
                    <a:pt x="536" y="416"/>
                  </a:lnTo>
                  <a:lnTo>
                    <a:pt x="484" y="434"/>
                  </a:lnTo>
                  <a:lnTo>
                    <a:pt x="432" y="451"/>
                  </a:lnTo>
                  <a:lnTo>
                    <a:pt x="377" y="466"/>
                  </a:lnTo>
                  <a:lnTo>
                    <a:pt x="344" y="479"/>
                  </a:lnTo>
                  <a:lnTo>
                    <a:pt x="315" y="497"/>
                  </a:lnTo>
                  <a:lnTo>
                    <a:pt x="290" y="518"/>
                  </a:lnTo>
                  <a:lnTo>
                    <a:pt x="269" y="541"/>
                  </a:lnTo>
                  <a:lnTo>
                    <a:pt x="251" y="566"/>
                  </a:lnTo>
                  <a:lnTo>
                    <a:pt x="237" y="594"/>
                  </a:lnTo>
                  <a:lnTo>
                    <a:pt x="224" y="624"/>
                  </a:lnTo>
                  <a:lnTo>
                    <a:pt x="214" y="655"/>
                  </a:lnTo>
                  <a:lnTo>
                    <a:pt x="207" y="688"/>
                  </a:lnTo>
                  <a:lnTo>
                    <a:pt x="200" y="721"/>
                  </a:lnTo>
                  <a:lnTo>
                    <a:pt x="196" y="755"/>
                  </a:lnTo>
                  <a:lnTo>
                    <a:pt x="193" y="791"/>
                  </a:lnTo>
                  <a:lnTo>
                    <a:pt x="191" y="825"/>
                  </a:lnTo>
                  <a:lnTo>
                    <a:pt x="190" y="860"/>
                  </a:lnTo>
                  <a:lnTo>
                    <a:pt x="189" y="868"/>
                  </a:lnTo>
                  <a:lnTo>
                    <a:pt x="189" y="877"/>
                  </a:lnTo>
                  <a:lnTo>
                    <a:pt x="189" y="911"/>
                  </a:lnTo>
                  <a:lnTo>
                    <a:pt x="190" y="949"/>
                  </a:lnTo>
                  <a:lnTo>
                    <a:pt x="192" y="988"/>
                  </a:lnTo>
                  <a:lnTo>
                    <a:pt x="195" y="1027"/>
                  </a:lnTo>
                  <a:lnTo>
                    <a:pt x="198" y="1063"/>
                  </a:lnTo>
                  <a:lnTo>
                    <a:pt x="203" y="1094"/>
                  </a:lnTo>
                  <a:lnTo>
                    <a:pt x="225" y="1106"/>
                  </a:lnTo>
                  <a:lnTo>
                    <a:pt x="251" y="1119"/>
                  </a:lnTo>
                  <a:lnTo>
                    <a:pt x="283" y="1136"/>
                  </a:lnTo>
                  <a:lnTo>
                    <a:pt x="320" y="1152"/>
                  </a:lnTo>
                  <a:lnTo>
                    <a:pt x="362" y="1172"/>
                  </a:lnTo>
                  <a:lnTo>
                    <a:pt x="409" y="1191"/>
                  </a:lnTo>
                  <a:lnTo>
                    <a:pt x="462" y="1211"/>
                  </a:lnTo>
                  <a:lnTo>
                    <a:pt x="519" y="1232"/>
                  </a:lnTo>
                  <a:lnTo>
                    <a:pt x="580" y="1252"/>
                  </a:lnTo>
                  <a:lnTo>
                    <a:pt x="647" y="1273"/>
                  </a:lnTo>
                  <a:lnTo>
                    <a:pt x="719" y="1293"/>
                  </a:lnTo>
                  <a:lnTo>
                    <a:pt x="794" y="1311"/>
                  </a:lnTo>
                  <a:lnTo>
                    <a:pt x="875" y="1328"/>
                  </a:lnTo>
                  <a:lnTo>
                    <a:pt x="959" y="1343"/>
                  </a:lnTo>
                  <a:lnTo>
                    <a:pt x="1047" y="1357"/>
                  </a:lnTo>
                  <a:lnTo>
                    <a:pt x="1140" y="1368"/>
                  </a:lnTo>
                  <a:lnTo>
                    <a:pt x="1237" y="1376"/>
                  </a:lnTo>
                  <a:lnTo>
                    <a:pt x="1339" y="1382"/>
                  </a:lnTo>
                  <a:lnTo>
                    <a:pt x="1444" y="1383"/>
                  </a:lnTo>
                  <a:lnTo>
                    <a:pt x="1549" y="1382"/>
                  </a:lnTo>
                  <a:lnTo>
                    <a:pt x="1651" y="1376"/>
                  </a:lnTo>
                  <a:lnTo>
                    <a:pt x="1748" y="1368"/>
                  </a:lnTo>
                  <a:lnTo>
                    <a:pt x="1841" y="1357"/>
                  </a:lnTo>
                  <a:lnTo>
                    <a:pt x="1929" y="1343"/>
                  </a:lnTo>
                  <a:lnTo>
                    <a:pt x="2014" y="1328"/>
                  </a:lnTo>
                  <a:lnTo>
                    <a:pt x="2095" y="1311"/>
                  </a:lnTo>
                  <a:lnTo>
                    <a:pt x="2170" y="1293"/>
                  </a:lnTo>
                  <a:lnTo>
                    <a:pt x="2241" y="1273"/>
                  </a:lnTo>
                  <a:lnTo>
                    <a:pt x="2307" y="1253"/>
                  </a:lnTo>
                  <a:lnTo>
                    <a:pt x="2369" y="1233"/>
                  </a:lnTo>
                  <a:lnTo>
                    <a:pt x="2426" y="1212"/>
                  </a:lnTo>
                  <a:lnTo>
                    <a:pt x="2479" y="1191"/>
                  </a:lnTo>
                  <a:lnTo>
                    <a:pt x="2525" y="1172"/>
                  </a:lnTo>
                  <a:lnTo>
                    <a:pt x="2568" y="1153"/>
                  </a:lnTo>
                  <a:lnTo>
                    <a:pt x="2604" y="1136"/>
                  </a:lnTo>
                  <a:lnTo>
                    <a:pt x="2636" y="1120"/>
                  </a:lnTo>
                  <a:lnTo>
                    <a:pt x="2662" y="1107"/>
                  </a:lnTo>
                  <a:lnTo>
                    <a:pt x="2682" y="1094"/>
                  </a:lnTo>
                  <a:lnTo>
                    <a:pt x="2688" y="1063"/>
                  </a:lnTo>
                  <a:lnTo>
                    <a:pt x="2692" y="1027"/>
                  </a:lnTo>
                  <a:lnTo>
                    <a:pt x="2695" y="989"/>
                  </a:lnTo>
                  <a:lnTo>
                    <a:pt x="2697" y="950"/>
                  </a:lnTo>
                  <a:lnTo>
                    <a:pt x="2697" y="911"/>
                  </a:lnTo>
                  <a:lnTo>
                    <a:pt x="2698" y="877"/>
                  </a:lnTo>
                  <a:lnTo>
                    <a:pt x="2697" y="860"/>
                  </a:lnTo>
                  <a:lnTo>
                    <a:pt x="2696" y="826"/>
                  </a:lnTo>
                  <a:lnTo>
                    <a:pt x="2694" y="791"/>
                  </a:lnTo>
                  <a:lnTo>
                    <a:pt x="2691" y="756"/>
                  </a:lnTo>
                  <a:lnTo>
                    <a:pt x="2687" y="722"/>
                  </a:lnTo>
                  <a:lnTo>
                    <a:pt x="2680" y="688"/>
                  </a:lnTo>
                  <a:lnTo>
                    <a:pt x="2673" y="656"/>
                  </a:lnTo>
                  <a:lnTo>
                    <a:pt x="2663" y="625"/>
                  </a:lnTo>
                  <a:lnTo>
                    <a:pt x="2650" y="595"/>
                  </a:lnTo>
                  <a:lnTo>
                    <a:pt x="2636" y="567"/>
                  </a:lnTo>
                  <a:lnTo>
                    <a:pt x="2617" y="541"/>
                  </a:lnTo>
                  <a:lnTo>
                    <a:pt x="2597" y="519"/>
                  </a:lnTo>
                  <a:lnTo>
                    <a:pt x="2572" y="498"/>
                  </a:lnTo>
                  <a:lnTo>
                    <a:pt x="2543" y="481"/>
                  </a:lnTo>
                  <a:lnTo>
                    <a:pt x="2510" y="466"/>
                  </a:lnTo>
                  <a:lnTo>
                    <a:pt x="2455" y="452"/>
                  </a:lnTo>
                  <a:lnTo>
                    <a:pt x="2401" y="435"/>
                  </a:lnTo>
                  <a:lnTo>
                    <a:pt x="2350" y="416"/>
                  </a:lnTo>
                  <a:lnTo>
                    <a:pt x="2300" y="398"/>
                  </a:lnTo>
                  <a:lnTo>
                    <a:pt x="2252" y="379"/>
                  </a:lnTo>
                  <a:lnTo>
                    <a:pt x="2205" y="359"/>
                  </a:lnTo>
                  <a:lnTo>
                    <a:pt x="2162" y="339"/>
                  </a:lnTo>
                  <a:lnTo>
                    <a:pt x="2119" y="318"/>
                  </a:lnTo>
                  <a:lnTo>
                    <a:pt x="2080" y="299"/>
                  </a:lnTo>
                  <a:lnTo>
                    <a:pt x="2044" y="279"/>
                  </a:lnTo>
                  <a:lnTo>
                    <a:pt x="2011" y="261"/>
                  </a:lnTo>
                  <a:lnTo>
                    <a:pt x="1980" y="244"/>
                  </a:lnTo>
                  <a:lnTo>
                    <a:pt x="1953" y="227"/>
                  </a:lnTo>
                  <a:lnTo>
                    <a:pt x="1929" y="213"/>
                  </a:lnTo>
                  <a:lnTo>
                    <a:pt x="1910" y="200"/>
                  </a:lnTo>
                  <a:lnTo>
                    <a:pt x="1893" y="190"/>
                  </a:lnTo>
                  <a:lnTo>
                    <a:pt x="1881" y="182"/>
                  </a:lnTo>
                  <a:lnTo>
                    <a:pt x="1873" y="176"/>
                  </a:lnTo>
                  <a:lnTo>
                    <a:pt x="1868" y="173"/>
                  </a:lnTo>
                  <a:lnTo>
                    <a:pt x="1852" y="158"/>
                  </a:lnTo>
                  <a:lnTo>
                    <a:pt x="1840" y="142"/>
                  </a:lnTo>
                  <a:lnTo>
                    <a:pt x="1831" y="122"/>
                  </a:lnTo>
                  <a:lnTo>
                    <a:pt x="1828" y="101"/>
                  </a:lnTo>
                  <a:lnTo>
                    <a:pt x="1829" y="81"/>
                  </a:lnTo>
                  <a:lnTo>
                    <a:pt x="1834" y="60"/>
                  </a:lnTo>
                  <a:lnTo>
                    <a:pt x="1845" y="41"/>
                  </a:lnTo>
                  <a:lnTo>
                    <a:pt x="1859" y="25"/>
                  </a:lnTo>
                  <a:lnTo>
                    <a:pt x="1877" y="12"/>
                  </a:lnTo>
                  <a:lnTo>
                    <a:pt x="1896" y="4"/>
                  </a:lnTo>
                  <a:lnTo>
                    <a:pt x="1917" y="1"/>
                  </a:lnTo>
                  <a:lnTo>
                    <a:pt x="1938" y="2"/>
                  </a:lnTo>
                  <a:lnTo>
                    <a:pt x="1957" y="7"/>
                  </a:lnTo>
                  <a:lnTo>
                    <a:pt x="1977" y="18"/>
                  </a:lnTo>
                  <a:lnTo>
                    <a:pt x="1980" y="20"/>
                  </a:lnTo>
                  <a:lnTo>
                    <a:pt x="1987" y="25"/>
                  </a:lnTo>
                  <a:lnTo>
                    <a:pt x="2000" y="32"/>
                  </a:lnTo>
                  <a:lnTo>
                    <a:pt x="2015" y="42"/>
                  </a:lnTo>
                  <a:lnTo>
                    <a:pt x="2035" y="55"/>
                  </a:lnTo>
                  <a:lnTo>
                    <a:pt x="2060" y="69"/>
                  </a:lnTo>
                  <a:lnTo>
                    <a:pt x="2086" y="86"/>
                  </a:lnTo>
                  <a:lnTo>
                    <a:pt x="2117" y="102"/>
                  </a:lnTo>
                  <a:lnTo>
                    <a:pt x="2150" y="121"/>
                  </a:lnTo>
                  <a:lnTo>
                    <a:pt x="2188" y="141"/>
                  </a:lnTo>
                  <a:lnTo>
                    <a:pt x="2227" y="159"/>
                  </a:lnTo>
                  <a:lnTo>
                    <a:pt x="2269" y="179"/>
                  </a:lnTo>
                  <a:lnTo>
                    <a:pt x="2313" y="198"/>
                  </a:lnTo>
                  <a:lnTo>
                    <a:pt x="2359" y="218"/>
                  </a:lnTo>
                  <a:lnTo>
                    <a:pt x="2408" y="236"/>
                  </a:lnTo>
                  <a:lnTo>
                    <a:pt x="2457" y="253"/>
                  </a:lnTo>
                  <a:lnTo>
                    <a:pt x="2508" y="269"/>
                  </a:lnTo>
                  <a:lnTo>
                    <a:pt x="2561" y="283"/>
                  </a:lnTo>
                  <a:lnTo>
                    <a:pt x="2564" y="284"/>
                  </a:lnTo>
                  <a:lnTo>
                    <a:pt x="2568" y="285"/>
                  </a:lnTo>
                  <a:lnTo>
                    <a:pt x="2611" y="303"/>
                  </a:lnTo>
                  <a:lnTo>
                    <a:pt x="2650" y="323"/>
                  </a:lnTo>
                  <a:lnTo>
                    <a:pt x="2685" y="346"/>
                  </a:lnTo>
                  <a:lnTo>
                    <a:pt x="2718" y="371"/>
                  </a:lnTo>
                  <a:lnTo>
                    <a:pt x="2745" y="399"/>
                  </a:lnTo>
                  <a:lnTo>
                    <a:pt x="2770" y="428"/>
                  </a:lnTo>
                  <a:lnTo>
                    <a:pt x="2791" y="459"/>
                  </a:lnTo>
                  <a:lnTo>
                    <a:pt x="2810" y="491"/>
                  </a:lnTo>
                  <a:lnTo>
                    <a:pt x="2826" y="524"/>
                  </a:lnTo>
                  <a:lnTo>
                    <a:pt x="2839" y="557"/>
                  </a:lnTo>
                  <a:lnTo>
                    <a:pt x="2851" y="590"/>
                  </a:lnTo>
                  <a:lnTo>
                    <a:pt x="2860" y="624"/>
                  </a:lnTo>
                  <a:lnTo>
                    <a:pt x="2867" y="657"/>
                  </a:lnTo>
                  <a:lnTo>
                    <a:pt x="2872" y="690"/>
                  </a:lnTo>
                  <a:lnTo>
                    <a:pt x="2878" y="721"/>
                  </a:lnTo>
                  <a:lnTo>
                    <a:pt x="2881" y="751"/>
                  </a:lnTo>
                  <a:lnTo>
                    <a:pt x="2883" y="780"/>
                  </a:lnTo>
                  <a:lnTo>
                    <a:pt x="2884" y="807"/>
                  </a:lnTo>
                  <a:lnTo>
                    <a:pt x="2885" y="832"/>
                  </a:lnTo>
                  <a:lnTo>
                    <a:pt x="2886" y="855"/>
                  </a:lnTo>
                  <a:lnTo>
                    <a:pt x="2886" y="864"/>
                  </a:lnTo>
                  <a:lnTo>
                    <a:pt x="2887" y="872"/>
                  </a:lnTo>
                  <a:lnTo>
                    <a:pt x="2887" y="874"/>
                  </a:lnTo>
                  <a:lnTo>
                    <a:pt x="2887" y="888"/>
                  </a:lnTo>
                  <a:lnTo>
                    <a:pt x="2887" y="907"/>
                  </a:lnTo>
                  <a:lnTo>
                    <a:pt x="2886" y="933"/>
                  </a:lnTo>
                  <a:lnTo>
                    <a:pt x="2886" y="962"/>
                  </a:lnTo>
                  <a:lnTo>
                    <a:pt x="2884" y="994"/>
                  </a:lnTo>
                  <a:lnTo>
                    <a:pt x="2882" y="1029"/>
                  </a:lnTo>
                  <a:lnTo>
                    <a:pt x="2879" y="1064"/>
                  </a:lnTo>
                  <a:lnTo>
                    <a:pt x="2875" y="1099"/>
                  </a:lnTo>
                  <a:lnTo>
                    <a:pt x="2868" y="1133"/>
                  </a:lnTo>
                  <a:lnTo>
                    <a:pt x="2861" y="1165"/>
                  </a:lnTo>
                  <a:lnTo>
                    <a:pt x="2853" y="1191"/>
                  </a:lnTo>
                  <a:lnTo>
                    <a:pt x="2844" y="1209"/>
                  </a:lnTo>
                  <a:lnTo>
                    <a:pt x="2831" y="1225"/>
                  </a:lnTo>
                  <a:lnTo>
                    <a:pt x="2817" y="1236"/>
                  </a:lnTo>
                  <a:lnTo>
                    <a:pt x="2812" y="1239"/>
                  </a:lnTo>
                  <a:lnTo>
                    <a:pt x="2802" y="1245"/>
                  </a:lnTo>
                  <a:lnTo>
                    <a:pt x="2788" y="1253"/>
                  </a:lnTo>
                  <a:lnTo>
                    <a:pt x="2769" y="1264"/>
                  </a:lnTo>
                  <a:lnTo>
                    <a:pt x="2746" y="1276"/>
                  </a:lnTo>
                  <a:lnTo>
                    <a:pt x="2720" y="1291"/>
                  </a:lnTo>
                  <a:lnTo>
                    <a:pt x="2688" y="1306"/>
                  </a:lnTo>
                  <a:lnTo>
                    <a:pt x="2651" y="1324"/>
                  </a:lnTo>
                  <a:lnTo>
                    <a:pt x="2612" y="1341"/>
                  </a:lnTo>
                  <a:lnTo>
                    <a:pt x="2568" y="1360"/>
                  </a:lnTo>
                  <a:lnTo>
                    <a:pt x="2519" y="1380"/>
                  </a:lnTo>
                  <a:lnTo>
                    <a:pt x="2467" y="1399"/>
                  </a:lnTo>
                  <a:lnTo>
                    <a:pt x="2411" y="1419"/>
                  </a:lnTo>
                  <a:lnTo>
                    <a:pt x="2351" y="1438"/>
                  </a:lnTo>
                  <a:lnTo>
                    <a:pt x="2287" y="1458"/>
                  </a:lnTo>
                  <a:lnTo>
                    <a:pt x="2219" y="1477"/>
                  </a:lnTo>
                  <a:lnTo>
                    <a:pt x="2146" y="1494"/>
                  </a:lnTo>
                  <a:lnTo>
                    <a:pt x="2071" y="1510"/>
                  </a:lnTo>
                  <a:lnTo>
                    <a:pt x="1992" y="1525"/>
                  </a:lnTo>
                  <a:lnTo>
                    <a:pt x="1910" y="1539"/>
                  </a:lnTo>
                  <a:lnTo>
                    <a:pt x="1823" y="1550"/>
                  </a:lnTo>
                  <a:lnTo>
                    <a:pt x="1734" y="1559"/>
                  </a:lnTo>
                  <a:lnTo>
                    <a:pt x="1640" y="1567"/>
                  </a:lnTo>
                  <a:lnTo>
                    <a:pt x="1544" y="1571"/>
                  </a:lnTo>
                  <a:lnTo>
                    <a:pt x="1444" y="1572"/>
                  </a:lnTo>
                  <a:lnTo>
                    <a:pt x="1341" y="1571"/>
                  </a:lnTo>
                  <a:lnTo>
                    <a:pt x="1240" y="1566"/>
                  </a:lnTo>
                  <a:lnTo>
                    <a:pt x="1143" y="1558"/>
                  </a:lnTo>
                  <a:lnTo>
                    <a:pt x="1050" y="1548"/>
                  </a:lnTo>
                  <a:lnTo>
                    <a:pt x="962" y="1536"/>
                  </a:lnTo>
                  <a:lnTo>
                    <a:pt x="876" y="1522"/>
                  </a:lnTo>
                  <a:lnTo>
                    <a:pt x="795" y="1506"/>
                  </a:lnTo>
                  <a:lnTo>
                    <a:pt x="718" y="1488"/>
                  </a:lnTo>
                  <a:lnTo>
                    <a:pt x="645" y="1469"/>
                  </a:lnTo>
                  <a:lnTo>
                    <a:pt x="575" y="1450"/>
                  </a:lnTo>
                  <a:lnTo>
                    <a:pt x="510" y="1430"/>
                  </a:lnTo>
                  <a:lnTo>
                    <a:pt x="449" y="1409"/>
                  </a:lnTo>
                  <a:lnTo>
                    <a:pt x="392" y="1389"/>
                  </a:lnTo>
                  <a:lnTo>
                    <a:pt x="341" y="1368"/>
                  </a:lnTo>
                  <a:lnTo>
                    <a:pt x="293" y="1349"/>
                  </a:lnTo>
                  <a:lnTo>
                    <a:pt x="250" y="1330"/>
                  </a:lnTo>
                  <a:lnTo>
                    <a:pt x="211" y="1311"/>
                  </a:lnTo>
                  <a:lnTo>
                    <a:pt x="177" y="1295"/>
                  </a:lnTo>
                  <a:lnTo>
                    <a:pt x="148" y="1279"/>
                  </a:lnTo>
                  <a:lnTo>
                    <a:pt x="123" y="1266"/>
                  </a:lnTo>
                  <a:lnTo>
                    <a:pt x="103" y="1254"/>
                  </a:lnTo>
                  <a:lnTo>
                    <a:pt x="88" y="1246"/>
                  </a:lnTo>
                  <a:lnTo>
                    <a:pt x="77" y="1239"/>
                  </a:lnTo>
                  <a:lnTo>
                    <a:pt x="72" y="1236"/>
                  </a:lnTo>
                  <a:lnTo>
                    <a:pt x="57" y="1225"/>
                  </a:lnTo>
                  <a:lnTo>
                    <a:pt x="44" y="1209"/>
                  </a:lnTo>
                  <a:lnTo>
                    <a:pt x="36" y="1191"/>
                  </a:lnTo>
                  <a:lnTo>
                    <a:pt x="27" y="1164"/>
                  </a:lnTo>
                  <a:lnTo>
                    <a:pt x="20" y="1133"/>
                  </a:lnTo>
                  <a:lnTo>
                    <a:pt x="13" y="1098"/>
                  </a:lnTo>
                  <a:lnTo>
                    <a:pt x="8" y="1063"/>
                  </a:lnTo>
                  <a:lnTo>
                    <a:pt x="5" y="1028"/>
                  </a:lnTo>
                  <a:lnTo>
                    <a:pt x="3" y="994"/>
                  </a:lnTo>
                  <a:lnTo>
                    <a:pt x="1" y="961"/>
                  </a:lnTo>
                  <a:lnTo>
                    <a:pt x="0" y="932"/>
                  </a:lnTo>
                  <a:lnTo>
                    <a:pt x="0" y="907"/>
                  </a:lnTo>
                  <a:lnTo>
                    <a:pt x="0" y="887"/>
                  </a:lnTo>
                  <a:lnTo>
                    <a:pt x="0" y="873"/>
                  </a:lnTo>
                  <a:lnTo>
                    <a:pt x="0" y="871"/>
                  </a:lnTo>
                  <a:lnTo>
                    <a:pt x="1" y="854"/>
                  </a:lnTo>
                  <a:lnTo>
                    <a:pt x="1" y="832"/>
                  </a:lnTo>
                  <a:lnTo>
                    <a:pt x="2" y="807"/>
                  </a:lnTo>
                  <a:lnTo>
                    <a:pt x="4" y="780"/>
                  </a:lnTo>
                  <a:lnTo>
                    <a:pt x="6" y="751"/>
                  </a:lnTo>
                  <a:lnTo>
                    <a:pt x="9" y="721"/>
                  </a:lnTo>
                  <a:lnTo>
                    <a:pt x="13" y="689"/>
                  </a:lnTo>
                  <a:lnTo>
                    <a:pt x="20" y="657"/>
                  </a:lnTo>
                  <a:lnTo>
                    <a:pt x="27" y="624"/>
                  </a:lnTo>
                  <a:lnTo>
                    <a:pt x="36" y="590"/>
                  </a:lnTo>
                  <a:lnTo>
                    <a:pt x="48" y="557"/>
                  </a:lnTo>
                  <a:lnTo>
                    <a:pt x="61" y="523"/>
                  </a:lnTo>
                  <a:lnTo>
                    <a:pt x="76" y="491"/>
                  </a:lnTo>
                  <a:lnTo>
                    <a:pt x="95" y="459"/>
                  </a:lnTo>
                  <a:lnTo>
                    <a:pt x="117" y="428"/>
                  </a:lnTo>
                  <a:lnTo>
                    <a:pt x="142" y="399"/>
                  </a:lnTo>
                  <a:lnTo>
                    <a:pt x="169" y="371"/>
                  </a:lnTo>
                  <a:lnTo>
                    <a:pt x="200" y="345"/>
                  </a:lnTo>
                  <a:lnTo>
                    <a:pt x="237" y="322"/>
                  </a:lnTo>
                  <a:lnTo>
                    <a:pt x="276" y="302"/>
                  </a:lnTo>
                  <a:lnTo>
                    <a:pt x="319" y="285"/>
                  </a:lnTo>
                  <a:lnTo>
                    <a:pt x="322" y="284"/>
                  </a:lnTo>
                  <a:lnTo>
                    <a:pt x="326" y="283"/>
                  </a:lnTo>
                  <a:lnTo>
                    <a:pt x="379" y="269"/>
                  </a:lnTo>
                  <a:lnTo>
                    <a:pt x="430" y="252"/>
                  </a:lnTo>
                  <a:lnTo>
                    <a:pt x="479" y="236"/>
                  </a:lnTo>
                  <a:lnTo>
                    <a:pt x="528" y="217"/>
                  </a:lnTo>
                  <a:lnTo>
                    <a:pt x="574" y="197"/>
                  </a:lnTo>
                  <a:lnTo>
                    <a:pt x="619" y="179"/>
                  </a:lnTo>
                  <a:lnTo>
                    <a:pt x="660" y="159"/>
                  </a:lnTo>
                  <a:lnTo>
                    <a:pt x="699" y="140"/>
                  </a:lnTo>
                  <a:lnTo>
                    <a:pt x="736" y="120"/>
                  </a:lnTo>
                  <a:lnTo>
                    <a:pt x="769" y="102"/>
                  </a:lnTo>
                  <a:lnTo>
                    <a:pt x="800" y="85"/>
                  </a:lnTo>
                  <a:lnTo>
                    <a:pt x="827" y="69"/>
                  </a:lnTo>
                  <a:lnTo>
                    <a:pt x="851" y="55"/>
                  </a:lnTo>
                  <a:lnTo>
                    <a:pt x="872" y="42"/>
                  </a:lnTo>
                  <a:lnTo>
                    <a:pt x="887" y="32"/>
                  </a:lnTo>
                  <a:lnTo>
                    <a:pt x="900" y="24"/>
                  </a:lnTo>
                  <a:lnTo>
                    <a:pt x="907" y="19"/>
                  </a:lnTo>
                  <a:lnTo>
                    <a:pt x="910" y="17"/>
                  </a:lnTo>
                  <a:lnTo>
                    <a:pt x="929" y="6"/>
                  </a:lnTo>
                  <a:lnTo>
                    <a:pt x="949" y="1"/>
                  </a:lnTo>
                  <a:lnTo>
                    <a:pt x="970" y="0"/>
                  </a:lnTo>
                  <a:close/>
                </a:path>
              </a:pathLst>
            </a:custGeom>
            <a:grpFill/>
            <a:ln w="0">
              <a:noFill/>
              <a:prstDash val="solid"/>
              <a:round/>
            </a:ln>
          </p:spPr>
          <p:txBody>
            <a:bodyPr vert="horz" wrap="square" lIns="91440" tIns="45720" rIns="91440" bIns="45720" numCol="1" anchor="t" anchorCtr="0" compatLnSpc="1"/>
            <a:lstStyle/>
            <a:p>
              <a:endParaRPr lang="en-US" sz="1600">
                <a:latin typeface="微软雅黑" panose="020B0503020204020204" pitchFamily="34" charset="-122"/>
                <a:ea typeface="微软雅黑" panose="020B0503020204020204" pitchFamily="34" charset="-122"/>
                <a:sym typeface="思源黑体" panose="020B0500000000000000" pitchFamily="34" charset="-122"/>
              </a:endParaRPr>
            </a:p>
          </p:txBody>
        </p:sp>
      </p:grpSp>
      <p:sp>
        <p:nvSpPr>
          <p:cNvPr id="28" name="文本框 27"/>
          <p:cNvSpPr txBox="1"/>
          <p:nvPr/>
        </p:nvSpPr>
        <p:spPr>
          <a:xfrm>
            <a:off x="817947" y="896520"/>
            <a:ext cx="9892093" cy="338554"/>
          </a:xfrm>
          <a:prstGeom prst="rect">
            <a:avLst/>
          </a:prstGeom>
          <a:noFill/>
        </p:spPr>
        <p:txBody>
          <a:bodyPr wrap="square">
            <a:spAutoFit/>
          </a:bodyPr>
          <a:lstStyle/>
          <a:p>
            <a:r>
              <a:rPr lang="en-US" altLang="zh-CN" sz="1600">
                <a:latin typeface="微软雅黑" panose="020B0503020204020204" pitchFamily="34" charset="-122"/>
                <a:ea typeface="微软雅黑" panose="020B0503020204020204" pitchFamily="34" charset="-122"/>
              </a:rPr>
              <a:t>KISS</a:t>
            </a:r>
            <a:r>
              <a:rPr lang="zh-CN" altLang="en-US" sz="1600">
                <a:latin typeface="微软雅黑" panose="020B0503020204020204" pitchFamily="34" charset="-122"/>
                <a:ea typeface="微软雅黑" panose="020B0503020204020204" pitchFamily="34" charset="-122"/>
              </a:rPr>
              <a:t>是一种科学的项目复盘方法，以促进下一次活动更好地展开。</a:t>
            </a:r>
            <a:endParaRPr lang="zh-CN" altLang="en-US" sz="1600">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5:prstTrans prst="peelOff"/>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Effect transition="in" filter="fade">
                                      <p:cBhvr>
                                        <p:cTn id="9" dur="500"/>
                                        <p:tgtEl>
                                          <p:spTgt spid="3"/>
                                        </p:tgtEl>
                                      </p:cBhvr>
                                    </p:animEffect>
                                  </p:childTnLst>
                                </p:cTn>
                              </p:par>
                            </p:childTnLst>
                          </p:cTn>
                        </p:par>
                        <p:par>
                          <p:cTn id="10" fill="hold">
                            <p:stCondLst>
                              <p:cond delay="500"/>
                            </p:stCondLst>
                            <p:childTnLst>
                              <p:par>
                                <p:cTn id="11" presetID="53" presetClass="entr" presetSubtype="16" fill="hold" nodeType="afterEffect">
                                  <p:stCondLst>
                                    <p:cond delay="0"/>
                                  </p:stCondLst>
                                  <p:childTnLst>
                                    <p:set>
                                      <p:cBhvr>
                                        <p:cTn id="12" dur="1" fill="hold">
                                          <p:stCondLst>
                                            <p:cond delay="0"/>
                                          </p:stCondLst>
                                        </p:cTn>
                                        <p:tgtEl>
                                          <p:spTgt spid="24"/>
                                        </p:tgtEl>
                                        <p:attrNameLst>
                                          <p:attrName>style.visibility</p:attrName>
                                        </p:attrNameLst>
                                      </p:cBhvr>
                                      <p:to>
                                        <p:strVal val="visible"/>
                                      </p:to>
                                    </p:set>
                                    <p:anim calcmode="lin" valueType="num">
                                      <p:cBhvr>
                                        <p:cTn id="13" dur="500" fill="hold"/>
                                        <p:tgtEl>
                                          <p:spTgt spid="24"/>
                                        </p:tgtEl>
                                        <p:attrNameLst>
                                          <p:attrName>ppt_w</p:attrName>
                                        </p:attrNameLst>
                                      </p:cBhvr>
                                      <p:tavLst>
                                        <p:tav tm="0">
                                          <p:val>
                                            <p:fltVal val="0"/>
                                          </p:val>
                                        </p:tav>
                                        <p:tav tm="100000">
                                          <p:val>
                                            <p:strVal val="#ppt_w"/>
                                          </p:val>
                                        </p:tav>
                                      </p:tavLst>
                                    </p:anim>
                                    <p:anim calcmode="lin" valueType="num">
                                      <p:cBhvr>
                                        <p:cTn id="14" dur="500" fill="hold"/>
                                        <p:tgtEl>
                                          <p:spTgt spid="24"/>
                                        </p:tgtEl>
                                        <p:attrNameLst>
                                          <p:attrName>ppt_h</p:attrName>
                                        </p:attrNameLst>
                                      </p:cBhvr>
                                      <p:tavLst>
                                        <p:tav tm="0">
                                          <p:val>
                                            <p:fltVal val="0"/>
                                          </p:val>
                                        </p:tav>
                                        <p:tav tm="100000">
                                          <p:val>
                                            <p:strVal val="#ppt_h"/>
                                          </p:val>
                                        </p:tav>
                                      </p:tavLst>
                                    </p:anim>
                                    <p:animEffect transition="in" filter="fade">
                                      <p:cBhvr>
                                        <p:cTn id="15" dur="500"/>
                                        <p:tgtEl>
                                          <p:spTgt spid="24"/>
                                        </p:tgtEl>
                                      </p:cBhvr>
                                    </p:animEffect>
                                  </p:childTnLst>
                                </p:cTn>
                              </p:par>
                              <p:par>
                                <p:cTn id="16" presetID="22" presetClass="entr" presetSubtype="2" fill="hold" grpId="0" nodeType="withEffect">
                                  <p:stCondLst>
                                    <p:cond delay="0"/>
                                  </p:stCondLst>
                                  <p:childTnLst>
                                    <p:set>
                                      <p:cBhvr>
                                        <p:cTn id="17" dur="1" fill="hold">
                                          <p:stCondLst>
                                            <p:cond delay="0"/>
                                          </p:stCondLst>
                                        </p:cTn>
                                        <p:tgtEl>
                                          <p:spTgt spid="17"/>
                                        </p:tgtEl>
                                        <p:attrNameLst>
                                          <p:attrName>style.visibility</p:attrName>
                                        </p:attrNameLst>
                                      </p:cBhvr>
                                      <p:to>
                                        <p:strVal val="visible"/>
                                      </p:to>
                                    </p:set>
                                    <p:animEffect transition="in" filter="wipe(right)">
                                      <p:cBhvr>
                                        <p:cTn id="18" dur="500"/>
                                        <p:tgtEl>
                                          <p:spTgt spid="17"/>
                                        </p:tgtEl>
                                      </p:cBhvr>
                                    </p:animEffect>
                                  </p:childTnLst>
                                </p:cTn>
                              </p:par>
                            </p:childTnLst>
                          </p:cTn>
                        </p:par>
                        <p:par>
                          <p:cTn id="19" fill="hold">
                            <p:stCondLst>
                              <p:cond delay="1000"/>
                            </p:stCondLst>
                            <p:childTnLst>
                              <p:par>
                                <p:cTn id="20" presetID="53" presetClass="entr" presetSubtype="16" fill="hold" nodeType="afterEffect">
                                  <p:stCondLst>
                                    <p:cond delay="0"/>
                                  </p:stCondLst>
                                  <p:childTnLst>
                                    <p:set>
                                      <p:cBhvr>
                                        <p:cTn id="21" dur="1" fill="hold">
                                          <p:stCondLst>
                                            <p:cond delay="0"/>
                                          </p:stCondLst>
                                        </p:cTn>
                                        <p:tgtEl>
                                          <p:spTgt spid="6"/>
                                        </p:tgtEl>
                                        <p:attrNameLst>
                                          <p:attrName>style.visibility</p:attrName>
                                        </p:attrNameLst>
                                      </p:cBhvr>
                                      <p:to>
                                        <p:strVal val="visible"/>
                                      </p:to>
                                    </p:set>
                                    <p:anim calcmode="lin" valueType="num">
                                      <p:cBhvr>
                                        <p:cTn id="22" dur="500" fill="hold"/>
                                        <p:tgtEl>
                                          <p:spTgt spid="6"/>
                                        </p:tgtEl>
                                        <p:attrNameLst>
                                          <p:attrName>ppt_w</p:attrName>
                                        </p:attrNameLst>
                                      </p:cBhvr>
                                      <p:tavLst>
                                        <p:tav tm="0">
                                          <p:val>
                                            <p:fltVal val="0"/>
                                          </p:val>
                                        </p:tav>
                                        <p:tav tm="100000">
                                          <p:val>
                                            <p:strVal val="#ppt_w"/>
                                          </p:val>
                                        </p:tav>
                                      </p:tavLst>
                                    </p:anim>
                                    <p:anim calcmode="lin" valueType="num">
                                      <p:cBhvr>
                                        <p:cTn id="23" dur="500" fill="hold"/>
                                        <p:tgtEl>
                                          <p:spTgt spid="6"/>
                                        </p:tgtEl>
                                        <p:attrNameLst>
                                          <p:attrName>ppt_h</p:attrName>
                                        </p:attrNameLst>
                                      </p:cBhvr>
                                      <p:tavLst>
                                        <p:tav tm="0">
                                          <p:val>
                                            <p:fltVal val="0"/>
                                          </p:val>
                                        </p:tav>
                                        <p:tav tm="100000">
                                          <p:val>
                                            <p:strVal val="#ppt_h"/>
                                          </p:val>
                                        </p:tav>
                                      </p:tavLst>
                                    </p:anim>
                                    <p:animEffect transition="in" filter="fade">
                                      <p:cBhvr>
                                        <p:cTn id="24" dur="500"/>
                                        <p:tgtEl>
                                          <p:spTgt spid="6"/>
                                        </p:tgtEl>
                                      </p:cBhvr>
                                    </p:animEffect>
                                  </p:childTnLst>
                                </p:cTn>
                              </p:par>
                            </p:childTnLst>
                          </p:cTn>
                        </p:par>
                        <p:par>
                          <p:cTn id="25" fill="hold">
                            <p:stCondLst>
                              <p:cond delay="1500"/>
                            </p:stCondLst>
                            <p:childTnLst>
                              <p:par>
                                <p:cTn id="26" presetID="53" presetClass="entr" presetSubtype="16" fill="hold" nodeType="afterEffect">
                                  <p:stCondLst>
                                    <p:cond delay="0"/>
                                  </p:stCondLst>
                                  <p:childTnLst>
                                    <p:set>
                                      <p:cBhvr>
                                        <p:cTn id="27" dur="1" fill="hold">
                                          <p:stCondLst>
                                            <p:cond delay="0"/>
                                          </p:stCondLst>
                                        </p:cTn>
                                        <p:tgtEl>
                                          <p:spTgt spid="19"/>
                                        </p:tgtEl>
                                        <p:attrNameLst>
                                          <p:attrName>style.visibility</p:attrName>
                                        </p:attrNameLst>
                                      </p:cBhvr>
                                      <p:to>
                                        <p:strVal val="visible"/>
                                      </p:to>
                                    </p:set>
                                    <p:anim calcmode="lin" valueType="num">
                                      <p:cBhvr>
                                        <p:cTn id="28" dur="500" fill="hold"/>
                                        <p:tgtEl>
                                          <p:spTgt spid="19"/>
                                        </p:tgtEl>
                                        <p:attrNameLst>
                                          <p:attrName>ppt_w</p:attrName>
                                        </p:attrNameLst>
                                      </p:cBhvr>
                                      <p:tavLst>
                                        <p:tav tm="0">
                                          <p:val>
                                            <p:fltVal val="0"/>
                                          </p:val>
                                        </p:tav>
                                        <p:tav tm="100000">
                                          <p:val>
                                            <p:strVal val="#ppt_w"/>
                                          </p:val>
                                        </p:tav>
                                      </p:tavLst>
                                    </p:anim>
                                    <p:anim calcmode="lin" valueType="num">
                                      <p:cBhvr>
                                        <p:cTn id="29" dur="500" fill="hold"/>
                                        <p:tgtEl>
                                          <p:spTgt spid="19"/>
                                        </p:tgtEl>
                                        <p:attrNameLst>
                                          <p:attrName>ppt_h</p:attrName>
                                        </p:attrNameLst>
                                      </p:cBhvr>
                                      <p:tavLst>
                                        <p:tav tm="0">
                                          <p:val>
                                            <p:fltVal val="0"/>
                                          </p:val>
                                        </p:tav>
                                        <p:tav tm="100000">
                                          <p:val>
                                            <p:strVal val="#ppt_h"/>
                                          </p:val>
                                        </p:tav>
                                      </p:tavLst>
                                    </p:anim>
                                    <p:animEffect transition="in" filter="fade">
                                      <p:cBhvr>
                                        <p:cTn id="30" dur="500"/>
                                        <p:tgtEl>
                                          <p:spTgt spid="19"/>
                                        </p:tgtEl>
                                      </p:cBhvr>
                                    </p:animEffect>
                                  </p:childTnLst>
                                </p:cTn>
                              </p:par>
                              <p:par>
                                <p:cTn id="31" presetID="22" presetClass="entr" presetSubtype="2" fill="hold" grpId="0" nodeType="withEffect">
                                  <p:stCondLst>
                                    <p:cond delay="0"/>
                                  </p:stCondLst>
                                  <p:childTnLst>
                                    <p:set>
                                      <p:cBhvr>
                                        <p:cTn id="32" dur="1" fill="hold">
                                          <p:stCondLst>
                                            <p:cond delay="0"/>
                                          </p:stCondLst>
                                        </p:cTn>
                                        <p:tgtEl>
                                          <p:spTgt spid="15"/>
                                        </p:tgtEl>
                                        <p:attrNameLst>
                                          <p:attrName>style.visibility</p:attrName>
                                        </p:attrNameLst>
                                      </p:cBhvr>
                                      <p:to>
                                        <p:strVal val="visible"/>
                                      </p:to>
                                    </p:set>
                                    <p:animEffect transition="in" filter="wipe(right)">
                                      <p:cBhvr>
                                        <p:cTn id="33" dur="500"/>
                                        <p:tgtEl>
                                          <p:spTgt spid="15"/>
                                        </p:tgtEl>
                                      </p:cBhvr>
                                    </p:animEffect>
                                  </p:childTnLst>
                                </p:cTn>
                              </p:par>
                            </p:childTnLst>
                          </p:cTn>
                        </p:par>
                        <p:par>
                          <p:cTn id="34" fill="hold">
                            <p:stCondLst>
                              <p:cond delay="2000"/>
                            </p:stCondLst>
                            <p:childTnLst>
                              <p:par>
                                <p:cTn id="35" presetID="53" presetClass="entr" presetSubtype="16" fill="hold" nodeType="after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p:cTn id="37" dur="500" fill="hold"/>
                                        <p:tgtEl>
                                          <p:spTgt spid="9"/>
                                        </p:tgtEl>
                                        <p:attrNameLst>
                                          <p:attrName>ppt_w</p:attrName>
                                        </p:attrNameLst>
                                      </p:cBhvr>
                                      <p:tavLst>
                                        <p:tav tm="0">
                                          <p:val>
                                            <p:fltVal val="0"/>
                                          </p:val>
                                        </p:tav>
                                        <p:tav tm="100000">
                                          <p:val>
                                            <p:strVal val="#ppt_w"/>
                                          </p:val>
                                        </p:tav>
                                      </p:tavLst>
                                    </p:anim>
                                    <p:anim calcmode="lin" valueType="num">
                                      <p:cBhvr>
                                        <p:cTn id="38" dur="500" fill="hold"/>
                                        <p:tgtEl>
                                          <p:spTgt spid="9"/>
                                        </p:tgtEl>
                                        <p:attrNameLst>
                                          <p:attrName>ppt_h</p:attrName>
                                        </p:attrNameLst>
                                      </p:cBhvr>
                                      <p:tavLst>
                                        <p:tav tm="0">
                                          <p:val>
                                            <p:fltVal val="0"/>
                                          </p:val>
                                        </p:tav>
                                        <p:tav tm="100000">
                                          <p:val>
                                            <p:strVal val="#ppt_h"/>
                                          </p:val>
                                        </p:tav>
                                      </p:tavLst>
                                    </p:anim>
                                    <p:animEffect transition="in" filter="fade">
                                      <p:cBhvr>
                                        <p:cTn id="39" dur="500"/>
                                        <p:tgtEl>
                                          <p:spTgt spid="9"/>
                                        </p:tgtEl>
                                      </p:cBhvr>
                                    </p:animEffect>
                                  </p:childTnLst>
                                </p:cTn>
                              </p:par>
                            </p:childTnLst>
                          </p:cTn>
                        </p:par>
                        <p:par>
                          <p:cTn id="40" fill="hold">
                            <p:stCondLst>
                              <p:cond delay="2500"/>
                            </p:stCondLst>
                            <p:childTnLst>
                              <p:par>
                                <p:cTn id="41" presetID="53" presetClass="entr" presetSubtype="16" fill="hold" grpId="0" nodeType="afterEffect">
                                  <p:stCondLst>
                                    <p:cond delay="0"/>
                                  </p:stCondLst>
                                  <p:childTnLst>
                                    <p:set>
                                      <p:cBhvr>
                                        <p:cTn id="42" dur="1" fill="hold">
                                          <p:stCondLst>
                                            <p:cond delay="0"/>
                                          </p:stCondLst>
                                        </p:cTn>
                                        <p:tgtEl>
                                          <p:spTgt spid="23"/>
                                        </p:tgtEl>
                                        <p:attrNameLst>
                                          <p:attrName>style.visibility</p:attrName>
                                        </p:attrNameLst>
                                      </p:cBhvr>
                                      <p:to>
                                        <p:strVal val="visible"/>
                                      </p:to>
                                    </p:set>
                                    <p:anim calcmode="lin" valueType="num">
                                      <p:cBhvr>
                                        <p:cTn id="43" dur="500" fill="hold"/>
                                        <p:tgtEl>
                                          <p:spTgt spid="23"/>
                                        </p:tgtEl>
                                        <p:attrNameLst>
                                          <p:attrName>ppt_w</p:attrName>
                                        </p:attrNameLst>
                                      </p:cBhvr>
                                      <p:tavLst>
                                        <p:tav tm="0">
                                          <p:val>
                                            <p:fltVal val="0"/>
                                          </p:val>
                                        </p:tav>
                                        <p:tav tm="100000">
                                          <p:val>
                                            <p:strVal val="#ppt_w"/>
                                          </p:val>
                                        </p:tav>
                                      </p:tavLst>
                                    </p:anim>
                                    <p:anim calcmode="lin" valueType="num">
                                      <p:cBhvr>
                                        <p:cTn id="44" dur="500" fill="hold"/>
                                        <p:tgtEl>
                                          <p:spTgt spid="23"/>
                                        </p:tgtEl>
                                        <p:attrNameLst>
                                          <p:attrName>ppt_h</p:attrName>
                                        </p:attrNameLst>
                                      </p:cBhvr>
                                      <p:tavLst>
                                        <p:tav tm="0">
                                          <p:val>
                                            <p:fltVal val="0"/>
                                          </p:val>
                                        </p:tav>
                                        <p:tav tm="100000">
                                          <p:val>
                                            <p:strVal val="#ppt_h"/>
                                          </p:val>
                                        </p:tav>
                                      </p:tavLst>
                                    </p:anim>
                                    <p:animEffect transition="in" filter="fade">
                                      <p:cBhvr>
                                        <p:cTn id="45" dur="500"/>
                                        <p:tgtEl>
                                          <p:spTgt spid="23"/>
                                        </p:tgtEl>
                                      </p:cBhvr>
                                    </p:animEffect>
                                  </p:childTnLst>
                                </p:cTn>
                              </p:par>
                              <p:par>
                                <p:cTn id="46" presetID="22" presetClass="entr" presetSubtype="8" fill="hold" grpId="0" nodeType="withEffect">
                                  <p:stCondLst>
                                    <p:cond delay="0"/>
                                  </p:stCondLst>
                                  <p:childTnLst>
                                    <p:set>
                                      <p:cBhvr>
                                        <p:cTn id="47" dur="1" fill="hold">
                                          <p:stCondLst>
                                            <p:cond delay="0"/>
                                          </p:stCondLst>
                                        </p:cTn>
                                        <p:tgtEl>
                                          <p:spTgt spid="16"/>
                                        </p:tgtEl>
                                        <p:attrNameLst>
                                          <p:attrName>style.visibility</p:attrName>
                                        </p:attrNameLst>
                                      </p:cBhvr>
                                      <p:to>
                                        <p:strVal val="visible"/>
                                      </p:to>
                                    </p:set>
                                    <p:animEffect transition="in" filter="wipe(left)">
                                      <p:cBhvr>
                                        <p:cTn id="48" dur="500"/>
                                        <p:tgtEl>
                                          <p:spTgt spid="16"/>
                                        </p:tgtEl>
                                      </p:cBhvr>
                                    </p:animEffect>
                                  </p:childTnLst>
                                </p:cTn>
                              </p:par>
                            </p:childTnLst>
                          </p:cTn>
                        </p:par>
                        <p:par>
                          <p:cTn id="49" fill="hold">
                            <p:stCondLst>
                              <p:cond delay="3000"/>
                            </p:stCondLst>
                            <p:childTnLst>
                              <p:par>
                                <p:cTn id="50" presetID="53" presetClass="entr" presetSubtype="16" fill="hold" nodeType="afterEffect">
                                  <p:stCondLst>
                                    <p:cond delay="0"/>
                                  </p:stCondLst>
                                  <p:childTnLst>
                                    <p:set>
                                      <p:cBhvr>
                                        <p:cTn id="51" dur="1" fill="hold">
                                          <p:stCondLst>
                                            <p:cond delay="0"/>
                                          </p:stCondLst>
                                        </p:cTn>
                                        <p:tgtEl>
                                          <p:spTgt spid="12"/>
                                        </p:tgtEl>
                                        <p:attrNameLst>
                                          <p:attrName>style.visibility</p:attrName>
                                        </p:attrNameLst>
                                      </p:cBhvr>
                                      <p:to>
                                        <p:strVal val="visible"/>
                                      </p:to>
                                    </p:set>
                                    <p:anim calcmode="lin" valueType="num">
                                      <p:cBhvr>
                                        <p:cTn id="52" dur="500" fill="hold"/>
                                        <p:tgtEl>
                                          <p:spTgt spid="12"/>
                                        </p:tgtEl>
                                        <p:attrNameLst>
                                          <p:attrName>ppt_w</p:attrName>
                                        </p:attrNameLst>
                                      </p:cBhvr>
                                      <p:tavLst>
                                        <p:tav tm="0">
                                          <p:val>
                                            <p:fltVal val="0"/>
                                          </p:val>
                                        </p:tav>
                                        <p:tav tm="100000">
                                          <p:val>
                                            <p:strVal val="#ppt_w"/>
                                          </p:val>
                                        </p:tav>
                                      </p:tavLst>
                                    </p:anim>
                                    <p:anim calcmode="lin" valueType="num">
                                      <p:cBhvr>
                                        <p:cTn id="53" dur="500" fill="hold"/>
                                        <p:tgtEl>
                                          <p:spTgt spid="12"/>
                                        </p:tgtEl>
                                        <p:attrNameLst>
                                          <p:attrName>ppt_h</p:attrName>
                                        </p:attrNameLst>
                                      </p:cBhvr>
                                      <p:tavLst>
                                        <p:tav tm="0">
                                          <p:val>
                                            <p:fltVal val="0"/>
                                          </p:val>
                                        </p:tav>
                                        <p:tav tm="100000">
                                          <p:val>
                                            <p:strVal val="#ppt_h"/>
                                          </p:val>
                                        </p:tav>
                                      </p:tavLst>
                                    </p:anim>
                                    <p:animEffect transition="in" filter="fade">
                                      <p:cBhvr>
                                        <p:cTn id="54" dur="500"/>
                                        <p:tgtEl>
                                          <p:spTgt spid="12"/>
                                        </p:tgtEl>
                                      </p:cBhvr>
                                    </p:animEffect>
                                  </p:childTnLst>
                                </p:cTn>
                              </p:par>
                            </p:childTnLst>
                          </p:cTn>
                        </p:par>
                        <p:par>
                          <p:cTn id="55" fill="hold">
                            <p:stCondLst>
                              <p:cond delay="3500"/>
                            </p:stCondLst>
                            <p:childTnLst>
                              <p:par>
                                <p:cTn id="56" presetID="53" presetClass="entr" presetSubtype="16" fill="hold" grpId="0" nodeType="afterEffect">
                                  <p:stCondLst>
                                    <p:cond delay="0"/>
                                  </p:stCondLst>
                                  <p:childTnLst>
                                    <p:set>
                                      <p:cBhvr>
                                        <p:cTn id="57" dur="1" fill="hold">
                                          <p:stCondLst>
                                            <p:cond delay="0"/>
                                          </p:stCondLst>
                                        </p:cTn>
                                        <p:tgtEl>
                                          <p:spTgt spid="22"/>
                                        </p:tgtEl>
                                        <p:attrNameLst>
                                          <p:attrName>style.visibility</p:attrName>
                                        </p:attrNameLst>
                                      </p:cBhvr>
                                      <p:to>
                                        <p:strVal val="visible"/>
                                      </p:to>
                                    </p:set>
                                    <p:anim calcmode="lin" valueType="num">
                                      <p:cBhvr>
                                        <p:cTn id="58" dur="500" fill="hold"/>
                                        <p:tgtEl>
                                          <p:spTgt spid="22"/>
                                        </p:tgtEl>
                                        <p:attrNameLst>
                                          <p:attrName>ppt_w</p:attrName>
                                        </p:attrNameLst>
                                      </p:cBhvr>
                                      <p:tavLst>
                                        <p:tav tm="0">
                                          <p:val>
                                            <p:fltVal val="0"/>
                                          </p:val>
                                        </p:tav>
                                        <p:tav tm="100000">
                                          <p:val>
                                            <p:strVal val="#ppt_w"/>
                                          </p:val>
                                        </p:tav>
                                      </p:tavLst>
                                    </p:anim>
                                    <p:anim calcmode="lin" valueType="num">
                                      <p:cBhvr>
                                        <p:cTn id="59" dur="500" fill="hold"/>
                                        <p:tgtEl>
                                          <p:spTgt spid="22"/>
                                        </p:tgtEl>
                                        <p:attrNameLst>
                                          <p:attrName>ppt_h</p:attrName>
                                        </p:attrNameLst>
                                      </p:cBhvr>
                                      <p:tavLst>
                                        <p:tav tm="0">
                                          <p:val>
                                            <p:fltVal val="0"/>
                                          </p:val>
                                        </p:tav>
                                        <p:tav tm="100000">
                                          <p:val>
                                            <p:strVal val="#ppt_h"/>
                                          </p:val>
                                        </p:tav>
                                      </p:tavLst>
                                    </p:anim>
                                    <p:animEffect transition="in" filter="fade">
                                      <p:cBhvr>
                                        <p:cTn id="60" dur="500"/>
                                        <p:tgtEl>
                                          <p:spTgt spid="22"/>
                                        </p:tgtEl>
                                      </p:cBhvr>
                                    </p:animEffect>
                                  </p:childTnLst>
                                </p:cTn>
                              </p:par>
                              <p:par>
                                <p:cTn id="61" presetID="22" presetClass="entr" presetSubtype="8" fill="hold" grpId="0" nodeType="withEffect">
                                  <p:stCondLst>
                                    <p:cond delay="0"/>
                                  </p:stCondLst>
                                  <p:childTnLst>
                                    <p:set>
                                      <p:cBhvr>
                                        <p:cTn id="62" dur="1" fill="hold">
                                          <p:stCondLst>
                                            <p:cond delay="0"/>
                                          </p:stCondLst>
                                        </p:cTn>
                                        <p:tgtEl>
                                          <p:spTgt spid="18"/>
                                        </p:tgtEl>
                                        <p:attrNameLst>
                                          <p:attrName>style.visibility</p:attrName>
                                        </p:attrNameLst>
                                      </p:cBhvr>
                                      <p:to>
                                        <p:strVal val="visible"/>
                                      </p:to>
                                    </p:set>
                                    <p:animEffect transition="in" filter="wipe(left)">
                                      <p:cBhvr>
                                        <p:cTn id="63"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16" grpId="0"/>
      <p:bldP spid="17" grpId="0"/>
      <p:bldP spid="18" grpId="0"/>
      <p:bldP spid="22" grpId="0" animBg="1"/>
      <p:bldP spid="23" grpId="0" animBg="1"/>
    </p:bld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817948" y="269402"/>
            <a:ext cx="7562367" cy="584775"/>
          </a:xfrm>
          <a:prstGeom prst="rect">
            <a:avLst/>
          </a:prstGeom>
          <a:noFill/>
        </p:spPr>
        <p:txBody>
          <a:bodyPr wrap="square">
            <a:spAutoFit/>
          </a:bodyPr>
          <a:lstStyle/>
          <a:p>
            <a:r>
              <a:rPr lang="en-US" altLang="zh-CN" sz="3200">
                <a:latin typeface="微软雅黑" panose="020B0503020204020204" pitchFamily="34" charset="-122"/>
                <a:ea typeface="微软雅黑" panose="020B0503020204020204" pitchFamily="34" charset="-122"/>
              </a:rPr>
              <a:t>3R</a:t>
            </a:r>
            <a:r>
              <a:rPr lang="zh-CN" altLang="en-US" sz="3200">
                <a:latin typeface="微软雅黑" panose="020B0503020204020204" pitchFamily="34" charset="-122"/>
                <a:ea typeface="微软雅黑" panose="020B0503020204020204" pitchFamily="34" charset="-122"/>
              </a:rPr>
              <a:t>复盘模型</a:t>
            </a:r>
            <a:endParaRPr lang="zh-CN" altLang="en-US" sz="3200">
              <a:latin typeface="微软雅黑" panose="020B0503020204020204" pitchFamily="34" charset="-122"/>
              <a:ea typeface="微软雅黑" panose="020B0503020204020204" pitchFamily="34" charset="-122"/>
            </a:endParaRPr>
          </a:p>
        </p:txBody>
      </p:sp>
      <p:grpSp>
        <p:nvGrpSpPr>
          <p:cNvPr id="4" name="Group 6"/>
          <p:cNvGrpSpPr/>
          <p:nvPr/>
        </p:nvGrpSpPr>
        <p:grpSpPr>
          <a:xfrm>
            <a:off x="3840776" y="1114712"/>
            <a:ext cx="4050284" cy="4154136"/>
            <a:chOff x="1383" y="391"/>
            <a:chExt cx="3198" cy="3280"/>
          </a:xfrm>
        </p:grpSpPr>
        <p:sp>
          <p:nvSpPr>
            <p:cNvPr id="12" name="Freeform 2"/>
            <p:cNvSpPr/>
            <p:nvPr/>
          </p:nvSpPr>
          <p:spPr bwMode="gray">
            <a:xfrm>
              <a:off x="2084" y="1419"/>
              <a:ext cx="1785" cy="1636"/>
            </a:xfrm>
            <a:custGeom>
              <a:avLst/>
              <a:gdLst>
                <a:gd name="T0" fmla="*/ 0 w 2166"/>
                <a:gd name="T1" fmla="*/ 1043 h 1986"/>
                <a:gd name="T2" fmla="*/ 238 w 2166"/>
                <a:gd name="T3" fmla="*/ 1087 h 1986"/>
                <a:gd name="T4" fmla="*/ 460 w 2166"/>
                <a:gd name="T5" fmla="*/ 1107 h 1986"/>
                <a:gd name="T6" fmla="*/ 672 w 2166"/>
                <a:gd name="T7" fmla="*/ 1110 h 1986"/>
                <a:gd name="T8" fmla="*/ 897 w 2166"/>
                <a:gd name="T9" fmla="*/ 1096 h 1986"/>
                <a:gd name="T10" fmla="*/ 1085 w 2166"/>
                <a:gd name="T11" fmla="*/ 1073 h 1986"/>
                <a:gd name="T12" fmla="*/ 1212 w 2166"/>
                <a:gd name="T13" fmla="*/ 1046 h 1986"/>
                <a:gd name="T14" fmla="*/ 1172 w 2166"/>
                <a:gd name="T15" fmla="*/ 909 h 1986"/>
                <a:gd name="T16" fmla="*/ 1108 w 2166"/>
                <a:gd name="T17" fmla="*/ 758 h 1986"/>
                <a:gd name="T18" fmla="*/ 1034 w 2166"/>
                <a:gd name="T19" fmla="*/ 607 h 1986"/>
                <a:gd name="T20" fmla="*/ 960 w 2166"/>
                <a:gd name="T21" fmla="*/ 473 h 1986"/>
                <a:gd name="T22" fmla="*/ 863 w 2166"/>
                <a:gd name="T23" fmla="*/ 319 h 1986"/>
                <a:gd name="T24" fmla="*/ 766 w 2166"/>
                <a:gd name="T25" fmla="*/ 181 h 1986"/>
                <a:gd name="T26" fmla="*/ 668 w 2166"/>
                <a:gd name="T27" fmla="*/ 63 h 1986"/>
                <a:gd name="T28" fmla="*/ 604 w 2166"/>
                <a:gd name="T29" fmla="*/ 0 h 1986"/>
                <a:gd name="T30" fmla="*/ 477 w 2166"/>
                <a:gd name="T31" fmla="*/ 144 h 1986"/>
                <a:gd name="T32" fmla="*/ 383 w 2166"/>
                <a:gd name="T33" fmla="*/ 275 h 1986"/>
                <a:gd name="T34" fmla="*/ 292 w 2166"/>
                <a:gd name="T35" fmla="*/ 406 h 1986"/>
                <a:gd name="T36" fmla="*/ 202 w 2166"/>
                <a:gd name="T37" fmla="*/ 556 h 1986"/>
                <a:gd name="T38" fmla="*/ 128 w 2166"/>
                <a:gd name="T39" fmla="*/ 728 h 1986"/>
                <a:gd name="T40" fmla="*/ 60 w 2166"/>
                <a:gd name="T41" fmla="*/ 886 h 1986"/>
                <a:gd name="T42" fmla="*/ 0 w 2166"/>
                <a:gd name="T43" fmla="*/ 1043 h 198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2166"/>
                <a:gd name="T67" fmla="*/ 0 h 1986"/>
                <a:gd name="T68" fmla="*/ 2166 w 2166"/>
                <a:gd name="T69" fmla="*/ 1986 h 198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2166" h="1986">
                  <a:moveTo>
                    <a:pt x="0" y="1866"/>
                  </a:moveTo>
                  <a:lnTo>
                    <a:pt x="426" y="1944"/>
                  </a:lnTo>
                  <a:cubicBezTo>
                    <a:pt x="563" y="1963"/>
                    <a:pt x="693" y="1973"/>
                    <a:pt x="822" y="1980"/>
                  </a:cubicBezTo>
                  <a:lnTo>
                    <a:pt x="1200" y="1986"/>
                  </a:lnTo>
                  <a:lnTo>
                    <a:pt x="1602" y="1962"/>
                  </a:lnTo>
                  <a:lnTo>
                    <a:pt x="1938" y="1920"/>
                  </a:lnTo>
                  <a:lnTo>
                    <a:pt x="2166" y="1872"/>
                  </a:lnTo>
                  <a:lnTo>
                    <a:pt x="2094" y="1626"/>
                  </a:lnTo>
                  <a:cubicBezTo>
                    <a:pt x="2063" y="1540"/>
                    <a:pt x="2021" y="1446"/>
                    <a:pt x="1980" y="1356"/>
                  </a:cubicBezTo>
                  <a:cubicBezTo>
                    <a:pt x="1939" y="1266"/>
                    <a:pt x="1892" y="1171"/>
                    <a:pt x="1848" y="1086"/>
                  </a:cubicBezTo>
                  <a:cubicBezTo>
                    <a:pt x="1804" y="1001"/>
                    <a:pt x="1767" y="932"/>
                    <a:pt x="1716" y="846"/>
                  </a:cubicBezTo>
                  <a:cubicBezTo>
                    <a:pt x="1665" y="760"/>
                    <a:pt x="1600" y="657"/>
                    <a:pt x="1542" y="570"/>
                  </a:cubicBezTo>
                  <a:cubicBezTo>
                    <a:pt x="1484" y="483"/>
                    <a:pt x="1426" y="400"/>
                    <a:pt x="1368" y="324"/>
                  </a:cubicBezTo>
                  <a:cubicBezTo>
                    <a:pt x="1310" y="248"/>
                    <a:pt x="1242" y="168"/>
                    <a:pt x="1194" y="114"/>
                  </a:cubicBezTo>
                  <a:lnTo>
                    <a:pt x="1080" y="0"/>
                  </a:lnTo>
                  <a:lnTo>
                    <a:pt x="852" y="258"/>
                  </a:lnTo>
                  <a:cubicBezTo>
                    <a:pt x="786" y="340"/>
                    <a:pt x="739" y="414"/>
                    <a:pt x="684" y="492"/>
                  </a:cubicBezTo>
                  <a:cubicBezTo>
                    <a:pt x="629" y="570"/>
                    <a:pt x="576" y="642"/>
                    <a:pt x="522" y="726"/>
                  </a:cubicBezTo>
                  <a:cubicBezTo>
                    <a:pt x="468" y="810"/>
                    <a:pt x="409" y="900"/>
                    <a:pt x="360" y="996"/>
                  </a:cubicBezTo>
                  <a:cubicBezTo>
                    <a:pt x="311" y="1092"/>
                    <a:pt x="270" y="1204"/>
                    <a:pt x="228" y="1302"/>
                  </a:cubicBezTo>
                  <a:cubicBezTo>
                    <a:pt x="186" y="1400"/>
                    <a:pt x="146" y="1490"/>
                    <a:pt x="108" y="1584"/>
                  </a:cubicBezTo>
                  <a:lnTo>
                    <a:pt x="0" y="1866"/>
                  </a:lnTo>
                  <a:close/>
                </a:path>
              </a:pathLst>
            </a:custGeom>
            <a:solidFill>
              <a:srgbClr val="795696"/>
            </a:solidFill>
          </p:spPr>
          <p:style>
            <a:lnRef idx="1">
              <a:schemeClr val="accent6"/>
            </a:lnRef>
            <a:fillRef idx="3">
              <a:schemeClr val="accent6"/>
            </a:fillRef>
            <a:effectRef idx="2">
              <a:schemeClr val="accent6"/>
            </a:effectRef>
            <a:fontRef idx="minor">
              <a:schemeClr val="lt1"/>
            </a:fontRef>
          </p:style>
          <p:txBody>
            <a:bodyPr lIns="45720" tIns="44450" rIns="45720" bIns="44450" anchor="ctr" anchorCtr="1"/>
            <a:lstStyle>
              <a:lvl1pPr eaLnBrk="0" hangingPunct="0">
                <a:defRPr kumimoji="1">
                  <a:solidFill>
                    <a:schemeClr val="tx1"/>
                  </a:solidFill>
                  <a:latin typeface="Arial" panose="020B0604020202020204" pitchFamily="34" charset="0"/>
                  <a:ea typeface="PMingLiU" panose="02020500000000000000" pitchFamily="18" charset="-120"/>
                </a:defRPr>
              </a:lvl1pPr>
              <a:lvl2pPr marL="742950" indent="-285750" eaLnBrk="0" hangingPunct="0">
                <a:defRPr kumimoji="1">
                  <a:solidFill>
                    <a:schemeClr val="tx1"/>
                  </a:solidFill>
                  <a:latin typeface="Arial" panose="020B0604020202020204" pitchFamily="34" charset="0"/>
                  <a:ea typeface="PMingLiU" panose="02020500000000000000" pitchFamily="18" charset="-120"/>
                </a:defRPr>
              </a:lvl2pPr>
              <a:lvl3pPr marL="1143000" indent="-228600" eaLnBrk="0" hangingPunct="0">
                <a:defRPr kumimoji="1">
                  <a:solidFill>
                    <a:schemeClr val="tx1"/>
                  </a:solidFill>
                  <a:latin typeface="Arial" panose="020B0604020202020204" pitchFamily="34" charset="0"/>
                  <a:ea typeface="PMingLiU" panose="02020500000000000000" pitchFamily="18" charset="-120"/>
                </a:defRPr>
              </a:lvl3pPr>
              <a:lvl4pPr marL="1600200" indent="-228600" eaLnBrk="0" hangingPunct="0">
                <a:defRPr kumimoji="1">
                  <a:solidFill>
                    <a:schemeClr val="tx1"/>
                  </a:solidFill>
                  <a:latin typeface="Arial" panose="020B0604020202020204" pitchFamily="34" charset="0"/>
                  <a:ea typeface="PMingLiU" panose="02020500000000000000" pitchFamily="18" charset="-120"/>
                </a:defRPr>
              </a:lvl4pPr>
              <a:lvl5pPr marL="2057400" indent="-228600" eaLnBrk="0" hangingPunct="0">
                <a:defRPr kumimoji="1">
                  <a:solidFill>
                    <a:schemeClr val="tx1"/>
                  </a:solidFill>
                  <a:latin typeface="Arial" panose="020B0604020202020204" pitchFamily="34" charset="0"/>
                  <a:ea typeface="PMingLiU" panose="02020500000000000000" pitchFamily="18" charset="-120"/>
                </a:defRPr>
              </a:lvl5pPr>
              <a:lvl6pPr marL="2514600" indent="-228600" algn="ctr" eaLnBrk="0" fontAlgn="base" hangingPunct="0">
                <a:spcBef>
                  <a:spcPct val="0"/>
                </a:spcBef>
                <a:spcAft>
                  <a:spcPct val="0"/>
                </a:spcAft>
                <a:defRPr kumimoji="1">
                  <a:solidFill>
                    <a:schemeClr val="tx1"/>
                  </a:solidFill>
                  <a:latin typeface="Arial" panose="020B0604020202020204" pitchFamily="34" charset="0"/>
                  <a:ea typeface="PMingLiU" panose="02020500000000000000" pitchFamily="18" charset="-120"/>
                </a:defRPr>
              </a:lvl6pPr>
              <a:lvl7pPr marL="2971800" indent="-228600" algn="ctr" eaLnBrk="0" fontAlgn="base" hangingPunct="0">
                <a:spcBef>
                  <a:spcPct val="0"/>
                </a:spcBef>
                <a:spcAft>
                  <a:spcPct val="0"/>
                </a:spcAft>
                <a:defRPr kumimoji="1">
                  <a:solidFill>
                    <a:schemeClr val="tx1"/>
                  </a:solidFill>
                  <a:latin typeface="Arial" panose="020B0604020202020204" pitchFamily="34" charset="0"/>
                  <a:ea typeface="PMingLiU" panose="02020500000000000000" pitchFamily="18" charset="-120"/>
                </a:defRPr>
              </a:lvl7pPr>
              <a:lvl8pPr marL="3429000" indent="-228600" algn="ctr" eaLnBrk="0" fontAlgn="base" hangingPunct="0">
                <a:spcBef>
                  <a:spcPct val="0"/>
                </a:spcBef>
                <a:spcAft>
                  <a:spcPct val="0"/>
                </a:spcAft>
                <a:defRPr kumimoji="1">
                  <a:solidFill>
                    <a:schemeClr val="tx1"/>
                  </a:solidFill>
                  <a:latin typeface="Arial" panose="020B0604020202020204" pitchFamily="34" charset="0"/>
                  <a:ea typeface="PMingLiU" panose="02020500000000000000" pitchFamily="18" charset="-120"/>
                </a:defRPr>
              </a:lvl8pPr>
              <a:lvl9pPr marL="3886200" indent="-228600" algn="ctr" eaLnBrk="0" fontAlgn="base" hangingPunct="0">
                <a:spcBef>
                  <a:spcPct val="0"/>
                </a:spcBef>
                <a:spcAft>
                  <a:spcPct val="0"/>
                </a:spcAft>
                <a:defRPr kumimoji="1">
                  <a:solidFill>
                    <a:schemeClr val="tx1"/>
                  </a:solidFill>
                  <a:latin typeface="Arial" panose="020B0604020202020204" pitchFamily="34" charset="0"/>
                  <a:ea typeface="PMingLiU" panose="02020500000000000000" pitchFamily="18" charset="-120"/>
                </a:defRPr>
              </a:lvl9pPr>
            </a:lstStyle>
            <a:p>
              <a:pPr eaLnBrk="1" hangingPunct="1"/>
              <a:endParaRPr lang="zh-CN" altLang="en-US">
                <a:latin typeface="思源黑体" panose="020B0500000000000000" pitchFamily="34" charset="-122"/>
                <a:ea typeface="思源黑体" panose="020B0500000000000000" pitchFamily="34" charset="-122"/>
                <a:sym typeface="思源黑体" panose="020B0500000000000000" pitchFamily="34" charset="-122"/>
              </a:endParaRPr>
            </a:p>
          </p:txBody>
        </p:sp>
        <p:sp>
          <p:nvSpPr>
            <p:cNvPr id="13" name="Freeform 3"/>
            <p:cNvSpPr/>
            <p:nvPr/>
          </p:nvSpPr>
          <p:spPr bwMode="gray">
            <a:xfrm>
              <a:off x="1383" y="3001"/>
              <a:ext cx="3198" cy="670"/>
            </a:xfrm>
            <a:custGeom>
              <a:avLst/>
              <a:gdLst>
                <a:gd name="T0" fmla="*/ 0 w 3880"/>
                <a:gd name="T1" fmla="*/ 396 h 813"/>
                <a:gd name="T2" fmla="*/ 478 w 3880"/>
                <a:gd name="T3" fmla="*/ 539 h 813"/>
                <a:gd name="T4" fmla="*/ 893 w 3880"/>
                <a:gd name="T5" fmla="*/ 618 h 813"/>
                <a:gd name="T6" fmla="*/ 1373 w 3880"/>
                <a:gd name="T7" fmla="*/ 663 h 813"/>
                <a:gd name="T8" fmla="*/ 1789 w 3880"/>
                <a:gd name="T9" fmla="*/ 663 h 813"/>
                <a:gd name="T10" fmla="*/ 2214 w 3880"/>
                <a:gd name="T11" fmla="*/ 623 h 813"/>
                <a:gd name="T12" fmla="*/ 2708 w 3880"/>
                <a:gd name="T13" fmla="*/ 539 h 813"/>
                <a:gd name="T14" fmla="*/ 3045 w 3880"/>
                <a:gd name="T15" fmla="*/ 450 h 813"/>
                <a:gd name="T16" fmla="*/ 3198 w 3880"/>
                <a:gd name="T17" fmla="*/ 386 h 813"/>
                <a:gd name="T18" fmla="*/ 2520 w 3880"/>
                <a:gd name="T19" fmla="*/ 0 h 813"/>
                <a:gd name="T20" fmla="*/ 2273 w 3880"/>
                <a:gd name="T21" fmla="*/ 45 h 813"/>
                <a:gd name="T22" fmla="*/ 1991 w 3880"/>
                <a:gd name="T23" fmla="*/ 79 h 813"/>
                <a:gd name="T24" fmla="*/ 1695 w 3880"/>
                <a:gd name="T25" fmla="*/ 94 h 813"/>
                <a:gd name="T26" fmla="*/ 1398 w 3880"/>
                <a:gd name="T27" fmla="*/ 94 h 813"/>
                <a:gd name="T28" fmla="*/ 1076 w 3880"/>
                <a:gd name="T29" fmla="*/ 64 h 813"/>
                <a:gd name="T30" fmla="*/ 869 w 3880"/>
                <a:gd name="T31" fmla="*/ 40 h 813"/>
                <a:gd name="T32" fmla="*/ 666 w 3880"/>
                <a:gd name="T33" fmla="*/ 0 h 813"/>
                <a:gd name="T34" fmla="*/ 0 w 3880"/>
                <a:gd name="T35" fmla="*/ 396 h 813"/>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3880" h="813">
                  <a:moveTo>
                    <a:pt x="0" y="481"/>
                  </a:moveTo>
                  <a:lnTo>
                    <a:pt x="580" y="654"/>
                  </a:lnTo>
                  <a:cubicBezTo>
                    <a:pt x="761" y="699"/>
                    <a:pt x="903" y="725"/>
                    <a:pt x="1084" y="750"/>
                  </a:cubicBezTo>
                  <a:cubicBezTo>
                    <a:pt x="1265" y="775"/>
                    <a:pt x="1485" y="795"/>
                    <a:pt x="1666" y="804"/>
                  </a:cubicBezTo>
                  <a:cubicBezTo>
                    <a:pt x="1847" y="813"/>
                    <a:pt x="2000" y="812"/>
                    <a:pt x="2170" y="804"/>
                  </a:cubicBezTo>
                  <a:cubicBezTo>
                    <a:pt x="2340" y="796"/>
                    <a:pt x="2500" y="781"/>
                    <a:pt x="2686" y="756"/>
                  </a:cubicBezTo>
                  <a:cubicBezTo>
                    <a:pt x="2872" y="731"/>
                    <a:pt x="3118" y="689"/>
                    <a:pt x="3286" y="654"/>
                  </a:cubicBezTo>
                  <a:cubicBezTo>
                    <a:pt x="3454" y="619"/>
                    <a:pt x="3595" y="577"/>
                    <a:pt x="3694" y="546"/>
                  </a:cubicBezTo>
                  <a:lnTo>
                    <a:pt x="3880" y="468"/>
                  </a:lnTo>
                  <a:lnTo>
                    <a:pt x="3058" y="0"/>
                  </a:lnTo>
                  <a:lnTo>
                    <a:pt x="2758" y="54"/>
                  </a:lnTo>
                  <a:cubicBezTo>
                    <a:pt x="2651" y="70"/>
                    <a:pt x="2533" y="86"/>
                    <a:pt x="2416" y="96"/>
                  </a:cubicBezTo>
                  <a:cubicBezTo>
                    <a:pt x="2299" y="106"/>
                    <a:pt x="2176" y="111"/>
                    <a:pt x="2056" y="114"/>
                  </a:cubicBezTo>
                  <a:cubicBezTo>
                    <a:pt x="1936" y="117"/>
                    <a:pt x="1821" y="120"/>
                    <a:pt x="1696" y="114"/>
                  </a:cubicBezTo>
                  <a:cubicBezTo>
                    <a:pt x="1571" y="108"/>
                    <a:pt x="1413" y="89"/>
                    <a:pt x="1306" y="78"/>
                  </a:cubicBezTo>
                  <a:cubicBezTo>
                    <a:pt x="1199" y="67"/>
                    <a:pt x="1137" y="61"/>
                    <a:pt x="1054" y="48"/>
                  </a:cubicBezTo>
                  <a:lnTo>
                    <a:pt x="808" y="0"/>
                  </a:lnTo>
                  <a:lnTo>
                    <a:pt x="0" y="481"/>
                  </a:lnTo>
                  <a:close/>
                </a:path>
              </a:pathLst>
            </a:custGeom>
          </p:spPr>
          <p:style>
            <a:lnRef idx="1">
              <a:schemeClr val="accent3"/>
            </a:lnRef>
            <a:fillRef idx="3">
              <a:schemeClr val="accent3"/>
            </a:fillRef>
            <a:effectRef idx="2">
              <a:schemeClr val="accent3"/>
            </a:effectRef>
            <a:fontRef idx="minor">
              <a:schemeClr val="lt1"/>
            </a:fontRef>
          </p:style>
          <p:txBody>
            <a:bodyPr lIns="45720" tIns="44450" rIns="45720" bIns="44450" anchor="ctr" anchorCtr="1"/>
            <a:lstStyle/>
            <a:p>
              <a:pPr>
                <a:defRPr/>
              </a:pPr>
              <a:endParaRPr lang="zh-CN" altLang="en-US">
                <a:latin typeface="思源黑体" panose="020B0500000000000000" pitchFamily="34" charset="-122"/>
                <a:ea typeface="思源黑体" panose="020B0500000000000000" pitchFamily="34" charset="-122"/>
                <a:sym typeface="思源黑体" panose="020B0500000000000000" pitchFamily="34" charset="-122"/>
              </a:endParaRPr>
            </a:p>
          </p:txBody>
        </p:sp>
        <p:sp>
          <p:nvSpPr>
            <p:cNvPr id="14" name="Freeform 4"/>
            <p:cNvSpPr/>
            <p:nvPr/>
          </p:nvSpPr>
          <p:spPr bwMode="gray">
            <a:xfrm rot="-7225510">
              <a:off x="2146" y="1655"/>
              <a:ext cx="3198" cy="670"/>
            </a:xfrm>
            <a:custGeom>
              <a:avLst/>
              <a:gdLst>
                <a:gd name="T0" fmla="*/ 0 w 3880"/>
                <a:gd name="T1" fmla="*/ 396 h 813"/>
                <a:gd name="T2" fmla="*/ 478 w 3880"/>
                <a:gd name="T3" fmla="*/ 539 h 813"/>
                <a:gd name="T4" fmla="*/ 893 w 3880"/>
                <a:gd name="T5" fmla="*/ 618 h 813"/>
                <a:gd name="T6" fmla="*/ 1373 w 3880"/>
                <a:gd name="T7" fmla="*/ 663 h 813"/>
                <a:gd name="T8" fmla="*/ 1789 w 3880"/>
                <a:gd name="T9" fmla="*/ 663 h 813"/>
                <a:gd name="T10" fmla="*/ 2214 w 3880"/>
                <a:gd name="T11" fmla="*/ 623 h 813"/>
                <a:gd name="T12" fmla="*/ 2708 w 3880"/>
                <a:gd name="T13" fmla="*/ 539 h 813"/>
                <a:gd name="T14" fmla="*/ 3045 w 3880"/>
                <a:gd name="T15" fmla="*/ 450 h 813"/>
                <a:gd name="T16" fmla="*/ 3198 w 3880"/>
                <a:gd name="T17" fmla="*/ 386 h 813"/>
                <a:gd name="T18" fmla="*/ 2520 w 3880"/>
                <a:gd name="T19" fmla="*/ 0 h 813"/>
                <a:gd name="T20" fmla="*/ 2273 w 3880"/>
                <a:gd name="T21" fmla="*/ 45 h 813"/>
                <a:gd name="T22" fmla="*/ 1991 w 3880"/>
                <a:gd name="T23" fmla="*/ 79 h 813"/>
                <a:gd name="T24" fmla="*/ 1695 w 3880"/>
                <a:gd name="T25" fmla="*/ 94 h 813"/>
                <a:gd name="T26" fmla="*/ 1398 w 3880"/>
                <a:gd name="T27" fmla="*/ 94 h 813"/>
                <a:gd name="T28" fmla="*/ 1076 w 3880"/>
                <a:gd name="T29" fmla="*/ 64 h 813"/>
                <a:gd name="T30" fmla="*/ 869 w 3880"/>
                <a:gd name="T31" fmla="*/ 40 h 813"/>
                <a:gd name="T32" fmla="*/ 666 w 3880"/>
                <a:gd name="T33" fmla="*/ 0 h 813"/>
                <a:gd name="T34" fmla="*/ 0 w 3880"/>
                <a:gd name="T35" fmla="*/ 396 h 813"/>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3880" h="813">
                  <a:moveTo>
                    <a:pt x="0" y="481"/>
                  </a:moveTo>
                  <a:lnTo>
                    <a:pt x="580" y="654"/>
                  </a:lnTo>
                  <a:cubicBezTo>
                    <a:pt x="761" y="699"/>
                    <a:pt x="903" y="725"/>
                    <a:pt x="1084" y="750"/>
                  </a:cubicBezTo>
                  <a:cubicBezTo>
                    <a:pt x="1265" y="775"/>
                    <a:pt x="1485" y="795"/>
                    <a:pt x="1666" y="804"/>
                  </a:cubicBezTo>
                  <a:cubicBezTo>
                    <a:pt x="1847" y="813"/>
                    <a:pt x="2000" y="812"/>
                    <a:pt x="2170" y="804"/>
                  </a:cubicBezTo>
                  <a:cubicBezTo>
                    <a:pt x="2340" y="796"/>
                    <a:pt x="2500" y="781"/>
                    <a:pt x="2686" y="756"/>
                  </a:cubicBezTo>
                  <a:cubicBezTo>
                    <a:pt x="2872" y="731"/>
                    <a:pt x="3118" y="689"/>
                    <a:pt x="3286" y="654"/>
                  </a:cubicBezTo>
                  <a:cubicBezTo>
                    <a:pt x="3454" y="619"/>
                    <a:pt x="3595" y="577"/>
                    <a:pt x="3694" y="546"/>
                  </a:cubicBezTo>
                  <a:lnTo>
                    <a:pt x="3880" y="468"/>
                  </a:lnTo>
                  <a:lnTo>
                    <a:pt x="3058" y="0"/>
                  </a:lnTo>
                  <a:lnTo>
                    <a:pt x="2758" y="54"/>
                  </a:lnTo>
                  <a:cubicBezTo>
                    <a:pt x="2651" y="70"/>
                    <a:pt x="2533" y="86"/>
                    <a:pt x="2416" y="96"/>
                  </a:cubicBezTo>
                  <a:cubicBezTo>
                    <a:pt x="2299" y="106"/>
                    <a:pt x="2176" y="111"/>
                    <a:pt x="2056" y="114"/>
                  </a:cubicBezTo>
                  <a:cubicBezTo>
                    <a:pt x="1936" y="117"/>
                    <a:pt x="1821" y="120"/>
                    <a:pt x="1696" y="114"/>
                  </a:cubicBezTo>
                  <a:cubicBezTo>
                    <a:pt x="1571" y="108"/>
                    <a:pt x="1413" y="89"/>
                    <a:pt x="1306" y="78"/>
                  </a:cubicBezTo>
                  <a:cubicBezTo>
                    <a:pt x="1199" y="67"/>
                    <a:pt x="1137" y="61"/>
                    <a:pt x="1054" y="48"/>
                  </a:cubicBezTo>
                  <a:lnTo>
                    <a:pt x="808" y="0"/>
                  </a:lnTo>
                  <a:lnTo>
                    <a:pt x="0" y="481"/>
                  </a:lnTo>
                  <a:close/>
                </a:path>
              </a:pathLst>
            </a:custGeom>
          </p:spPr>
          <p:style>
            <a:lnRef idx="1">
              <a:schemeClr val="accent4"/>
            </a:lnRef>
            <a:fillRef idx="3">
              <a:schemeClr val="accent4"/>
            </a:fillRef>
            <a:effectRef idx="2">
              <a:schemeClr val="accent4"/>
            </a:effectRef>
            <a:fontRef idx="minor">
              <a:schemeClr val="lt1"/>
            </a:fontRef>
          </p:style>
          <p:txBody>
            <a:bodyPr lIns="45720" tIns="44450" rIns="45720" bIns="44450" anchor="ctr" anchorCtr="1"/>
            <a:lstStyle/>
            <a:p>
              <a:pPr>
                <a:defRPr/>
              </a:pPr>
              <a:endParaRPr lang="zh-CN" altLang="en-US">
                <a:latin typeface="思源黑体" panose="020B0500000000000000" pitchFamily="34" charset="-122"/>
                <a:ea typeface="思源黑体" panose="020B0500000000000000" pitchFamily="34" charset="-122"/>
                <a:sym typeface="思源黑体" panose="020B0500000000000000" pitchFamily="34" charset="-122"/>
              </a:endParaRPr>
            </a:p>
          </p:txBody>
        </p:sp>
        <p:sp>
          <p:nvSpPr>
            <p:cNvPr id="15" name="Freeform 5"/>
            <p:cNvSpPr/>
            <p:nvPr/>
          </p:nvSpPr>
          <p:spPr bwMode="gray">
            <a:xfrm rot="7200000">
              <a:off x="600" y="1666"/>
              <a:ext cx="3197" cy="670"/>
            </a:xfrm>
            <a:custGeom>
              <a:avLst/>
              <a:gdLst>
                <a:gd name="T0" fmla="*/ 0 w 3880"/>
                <a:gd name="T1" fmla="*/ 269 h 813"/>
                <a:gd name="T2" fmla="*/ 325 w 3880"/>
                <a:gd name="T3" fmla="*/ 366 h 813"/>
                <a:gd name="T4" fmla="*/ 606 w 3880"/>
                <a:gd name="T5" fmla="*/ 419 h 813"/>
                <a:gd name="T6" fmla="*/ 932 w 3880"/>
                <a:gd name="T7" fmla="*/ 450 h 813"/>
                <a:gd name="T8" fmla="*/ 1214 w 3880"/>
                <a:gd name="T9" fmla="*/ 450 h 813"/>
                <a:gd name="T10" fmla="*/ 1502 w 3880"/>
                <a:gd name="T11" fmla="*/ 423 h 813"/>
                <a:gd name="T12" fmla="*/ 1838 w 3880"/>
                <a:gd name="T13" fmla="*/ 366 h 813"/>
                <a:gd name="T14" fmla="*/ 2067 w 3880"/>
                <a:gd name="T15" fmla="*/ 306 h 813"/>
                <a:gd name="T16" fmla="*/ 2170 w 3880"/>
                <a:gd name="T17" fmla="*/ 262 h 813"/>
                <a:gd name="T18" fmla="*/ 1711 w 3880"/>
                <a:gd name="T19" fmla="*/ 0 h 813"/>
                <a:gd name="T20" fmla="*/ 1543 w 3880"/>
                <a:gd name="T21" fmla="*/ 30 h 813"/>
                <a:gd name="T22" fmla="*/ 1352 w 3880"/>
                <a:gd name="T23" fmla="*/ 54 h 813"/>
                <a:gd name="T24" fmla="*/ 1150 w 3880"/>
                <a:gd name="T25" fmla="*/ 63 h 813"/>
                <a:gd name="T26" fmla="*/ 948 w 3880"/>
                <a:gd name="T27" fmla="*/ 63 h 813"/>
                <a:gd name="T28" fmla="*/ 731 w 3880"/>
                <a:gd name="T29" fmla="*/ 44 h 813"/>
                <a:gd name="T30" fmla="*/ 589 w 3880"/>
                <a:gd name="T31" fmla="*/ 27 h 813"/>
                <a:gd name="T32" fmla="*/ 452 w 3880"/>
                <a:gd name="T33" fmla="*/ 0 h 813"/>
                <a:gd name="T34" fmla="*/ 0 w 3880"/>
                <a:gd name="T35" fmla="*/ 269 h 813"/>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3880"/>
                <a:gd name="T55" fmla="*/ 0 h 813"/>
                <a:gd name="T56" fmla="*/ 3880 w 3880"/>
                <a:gd name="T57" fmla="*/ 813 h 813"/>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3880" h="813">
                  <a:moveTo>
                    <a:pt x="0" y="481"/>
                  </a:moveTo>
                  <a:lnTo>
                    <a:pt x="580" y="654"/>
                  </a:lnTo>
                  <a:cubicBezTo>
                    <a:pt x="761" y="699"/>
                    <a:pt x="903" y="725"/>
                    <a:pt x="1084" y="750"/>
                  </a:cubicBezTo>
                  <a:cubicBezTo>
                    <a:pt x="1265" y="775"/>
                    <a:pt x="1485" y="795"/>
                    <a:pt x="1666" y="804"/>
                  </a:cubicBezTo>
                  <a:cubicBezTo>
                    <a:pt x="1847" y="813"/>
                    <a:pt x="2000" y="812"/>
                    <a:pt x="2170" y="804"/>
                  </a:cubicBezTo>
                  <a:cubicBezTo>
                    <a:pt x="2340" y="796"/>
                    <a:pt x="2500" y="781"/>
                    <a:pt x="2686" y="756"/>
                  </a:cubicBezTo>
                  <a:cubicBezTo>
                    <a:pt x="2872" y="731"/>
                    <a:pt x="3118" y="689"/>
                    <a:pt x="3286" y="654"/>
                  </a:cubicBezTo>
                  <a:cubicBezTo>
                    <a:pt x="3454" y="619"/>
                    <a:pt x="3595" y="577"/>
                    <a:pt x="3694" y="546"/>
                  </a:cubicBezTo>
                  <a:lnTo>
                    <a:pt x="3880" y="468"/>
                  </a:lnTo>
                  <a:lnTo>
                    <a:pt x="3058" y="0"/>
                  </a:lnTo>
                  <a:lnTo>
                    <a:pt x="2758" y="54"/>
                  </a:lnTo>
                  <a:cubicBezTo>
                    <a:pt x="2651" y="70"/>
                    <a:pt x="2533" y="86"/>
                    <a:pt x="2416" y="96"/>
                  </a:cubicBezTo>
                  <a:cubicBezTo>
                    <a:pt x="2299" y="106"/>
                    <a:pt x="2176" y="111"/>
                    <a:pt x="2056" y="114"/>
                  </a:cubicBezTo>
                  <a:cubicBezTo>
                    <a:pt x="1936" y="117"/>
                    <a:pt x="1821" y="120"/>
                    <a:pt x="1696" y="114"/>
                  </a:cubicBezTo>
                  <a:cubicBezTo>
                    <a:pt x="1571" y="108"/>
                    <a:pt x="1413" y="89"/>
                    <a:pt x="1306" y="78"/>
                  </a:cubicBezTo>
                  <a:cubicBezTo>
                    <a:pt x="1199" y="67"/>
                    <a:pt x="1137" y="61"/>
                    <a:pt x="1054" y="48"/>
                  </a:cubicBezTo>
                  <a:lnTo>
                    <a:pt x="808" y="0"/>
                  </a:lnTo>
                  <a:lnTo>
                    <a:pt x="0" y="481"/>
                  </a:lnTo>
                  <a:close/>
                </a:path>
              </a:pathLst>
            </a:custGeom>
          </p:spPr>
          <p:style>
            <a:lnRef idx="1">
              <a:schemeClr val="accent2"/>
            </a:lnRef>
            <a:fillRef idx="3">
              <a:schemeClr val="accent2"/>
            </a:fillRef>
            <a:effectRef idx="2">
              <a:schemeClr val="accent2"/>
            </a:effectRef>
            <a:fontRef idx="minor">
              <a:schemeClr val="lt1"/>
            </a:fontRef>
          </p:style>
          <p:txBody>
            <a:bodyPr lIns="45720" tIns="44450" rIns="45720" bIns="44450" anchor="ctr" anchorCtr="1"/>
            <a:lstStyle>
              <a:lvl1pPr eaLnBrk="0" hangingPunct="0">
                <a:defRPr kumimoji="1">
                  <a:solidFill>
                    <a:schemeClr val="tx1"/>
                  </a:solidFill>
                  <a:latin typeface="Arial" panose="020B0604020202020204" pitchFamily="34" charset="0"/>
                  <a:ea typeface="PMingLiU" panose="02020500000000000000" pitchFamily="18" charset="-120"/>
                </a:defRPr>
              </a:lvl1pPr>
              <a:lvl2pPr marL="742950" indent="-285750" eaLnBrk="0" hangingPunct="0">
                <a:defRPr kumimoji="1">
                  <a:solidFill>
                    <a:schemeClr val="tx1"/>
                  </a:solidFill>
                  <a:latin typeface="Arial" panose="020B0604020202020204" pitchFamily="34" charset="0"/>
                  <a:ea typeface="PMingLiU" panose="02020500000000000000" pitchFamily="18" charset="-120"/>
                </a:defRPr>
              </a:lvl2pPr>
              <a:lvl3pPr marL="1143000" indent="-228600" eaLnBrk="0" hangingPunct="0">
                <a:defRPr kumimoji="1">
                  <a:solidFill>
                    <a:schemeClr val="tx1"/>
                  </a:solidFill>
                  <a:latin typeface="Arial" panose="020B0604020202020204" pitchFamily="34" charset="0"/>
                  <a:ea typeface="PMingLiU" panose="02020500000000000000" pitchFamily="18" charset="-120"/>
                </a:defRPr>
              </a:lvl3pPr>
              <a:lvl4pPr marL="1600200" indent="-228600" eaLnBrk="0" hangingPunct="0">
                <a:defRPr kumimoji="1">
                  <a:solidFill>
                    <a:schemeClr val="tx1"/>
                  </a:solidFill>
                  <a:latin typeface="Arial" panose="020B0604020202020204" pitchFamily="34" charset="0"/>
                  <a:ea typeface="PMingLiU" panose="02020500000000000000" pitchFamily="18" charset="-120"/>
                </a:defRPr>
              </a:lvl4pPr>
              <a:lvl5pPr marL="2057400" indent="-228600" eaLnBrk="0" hangingPunct="0">
                <a:defRPr kumimoji="1">
                  <a:solidFill>
                    <a:schemeClr val="tx1"/>
                  </a:solidFill>
                  <a:latin typeface="Arial" panose="020B0604020202020204" pitchFamily="34" charset="0"/>
                  <a:ea typeface="PMingLiU" panose="02020500000000000000" pitchFamily="18" charset="-120"/>
                </a:defRPr>
              </a:lvl5pPr>
              <a:lvl6pPr marL="2514600" indent="-228600" algn="ctr" eaLnBrk="0" fontAlgn="base" hangingPunct="0">
                <a:spcBef>
                  <a:spcPct val="0"/>
                </a:spcBef>
                <a:spcAft>
                  <a:spcPct val="0"/>
                </a:spcAft>
                <a:defRPr kumimoji="1">
                  <a:solidFill>
                    <a:schemeClr val="tx1"/>
                  </a:solidFill>
                  <a:latin typeface="Arial" panose="020B0604020202020204" pitchFamily="34" charset="0"/>
                  <a:ea typeface="PMingLiU" panose="02020500000000000000" pitchFamily="18" charset="-120"/>
                </a:defRPr>
              </a:lvl6pPr>
              <a:lvl7pPr marL="2971800" indent="-228600" algn="ctr" eaLnBrk="0" fontAlgn="base" hangingPunct="0">
                <a:spcBef>
                  <a:spcPct val="0"/>
                </a:spcBef>
                <a:spcAft>
                  <a:spcPct val="0"/>
                </a:spcAft>
                <a:defRPr kumimoji="1">
                  <a:solidFill>
                    <a:schemeClr val="tx1"/>
                  </a:solidFill>
                  <a:latin typeface="Arial" panose="020B0604020202020204" pitchFamily="34" charset="0"/>
                  <a:ea typeface="PMingLiU" panose="02020500000000000000" pitchFamily="18" charset="-120"/>
                </a:defRPr>
              </a:lvl7pPr>
              <a:lvl8pPr marL="3429000" indent="-228600" algn="ctr" eaLnBrk="0" fontAlgn="base" hangingPunct="0">
                <a:spcBef>
                  <a:spcPct val="0"/>
                </a:spcBef>
                <a:spcAft>
                  <a:spcPct val="0"/>
                </a:spcAft>
                <a:defRPr kumimoji="1">
                  <a:solidFill>
                    <a:schemeClr val="tx1"/>
                  </a:solidFill>
                  <a:latin typeface="Arial" panose="020B0604020202020204" pitchFamily="34" charset="0"/>
                  <a:ea typeface="PMingLiU" panose="02020500000000000000" pitchFamily="18" charset="-120"/>
                </a:defRPr>
              </a:lvl8pPr>
              <a:lvl9pPr marL="3886200" indent="-228600" algn="ctr" eaLnBrk="0" fontAlgn="base" hangingPunct="0">
                <a:spcBef>
                  <a:spcPct val="0"/>
                </a:spcBef>
                <a:spcAft>
                  <a:spcPct val="0"/>
                </a:spcAft>
                <a:defRPr kumimoji="1">
                  <a:solidFill>
                    <a:schemeClr val="tx1"/>
                  </a:solidFill>
                  <a:latin typeface="Arial" panose="020B0604020202020204" pitchFamily="34" charset="0"/>
                  <a:ea typeface="PMingLiU" panose="02020500000000000000" pitchFamily="18" charset="-120"/>
                </a:defRPr>
              </a:lvl9pPr>
            </a:lstStyle>
            <a:p>
              <a:pPr eaLnBrk="1" hangingPunct="1"/>
              <a:endParaRPr lang="zh-CN" altLang="en-US">
                <a:latin typeface="思源黑体" panose="020B0500000000000000" pitchFamily="34" charset="-122"/>
                <a:ea typeface="思源黑体" panose="020B0500000000000000" pitchFamily="34" charset="-122"/>
                <a:sym typeface="思源黑体" panose="020B0500000000000000" pitchFamily="34" charset="-122"/>
              </a:endParaRPr>
            </a:p>
          </p:txBody>
        </p:sp>
      </p:grpSp>
      <p:sp>
        <p:nvSpPr>
          <p:cNvPr id="5" name="文本框 4"/>
          <p:cNvSpPr txBox="1"/>
          <p:nvPr/>
        </p:nvSpPr>
        <p:spPr>
          <a:xfrm>
            <a:off x="5325820" y="3298793"/>
            <a:ext cx="1194886" cy="769134"/>
          </a:xfrm>
          <a:prstGeom prst="rect">
            <a:avLst/>
          </a:prstGeom>
          <a:noFill/>
        </p:spPr>
        <p:txBody>
          <a:bodyPr wrap="square" rtlCol="0">
            <a:spAutoFit/>
          </a:bodyPr>
          <a:lstStyle/>
          <a:p>
            <a:pPr algn="ctr"/>
            <a:r>
              <a:rPr lang="en-US" altLang="zh-CN">
                <a:solidFill>
                  <a:schemeClr val="bg1"/>
                </a:solidFill>
                <a:latin typeface="微软雅黑" panose="020B0503020204020204" pitchFamily="34" charset="-122"/>
                <a:ea typeface="微软雅黑" panose="020B0503020204020204" pitchFamily="34" charset="-122"/>
              </a:rPr>
              <a:t>3R</a:t>
            </a:r>
            <a:endParaRPr lang="en-US" altLang="zh-CN">
              <a:solidFill>
                <a:schemeClr val="bg1"/>
              </a:solidFill>
              <a:latin typeface="微软雅黑" panose="020B0503020204020204" pitchFamily="34" charset="-122"/>
              <a:ea typeface="微软雅黑" panose="020B0503020204020204" pitchFamily="34" charset="-122"/>
            </a:endParaRPr>
          </a:p>
          <a:p>
            <a:pPr algn="ctr"/>
            <a:r>
              <a:rPr lang="zh-CN" altLang="en-US">
                <a:solidFill>
                  <a:schemeClr val="bg1"/>
                </a:solidFill>
                <a:latin typeface="微软雅黑" panose="020B0503020204020204" pitchFamily="34" charset="-122"/>
                <a:ea typeface="微软雅黑" panose="020B0503020204020204" pitchFamily="34" charset="-122"/>
              </a:rPr>
              <a:t>复盘法</a:t>
            </a:r>
            <a:endParaRPr lang="zh-CN" altLang="en-US">
              <a:solidFill>
                <a:schemeClr val="bg1"/>
              </a:solidFill>
              <a:latin typeface="微软雅黑" panose="020B0503020204020204" pitchFamily="34" charset="-122"/>
              <a:ea typeface="微软雅黑" panose="020B0503020204020204" pitchFamily="34" charset="-122"/>
            </a:endParaRPr>
          </a:p>
        </p:txBody>
      </p:sp>
      <p:sp>
        <p:nvSpPr>
          <p:cNvPr id="6" name="Inhaltsplatzhalter 4"/>
          <p:cNvSpPr txBox="1"/>
          <p:nvPr/>
        </p:nvSpPr>
        <p:spPr>
          <a:xfrm>
            <a:off x="1208690" y="2493733"/>
            <a:ext cx="3110868" cy="769441"/>
          </a:xfrm>
          <a:prstGeom prst="rect">
            <a:avLst/>
          </a:prstGeom>
        </p:spPr>
        <p:txBody>
          <a:bodyPr wrap="square" lIns="0" tIns="0" rIns="0" bIns="0" anchor="ctr">
            <a:spAutoFit/>
          </a:bodyPr>
          <a:lstStyle>
            <a:lvl1pPr marL="273050" indent="-273050" algn="l" defTabSz="913765" rtl="0" eaLnBrk="1" latinLnBrk="0" hangingPunct="1">
              <a:lnSpc>
                <a:spcPct val="90000"/>
              </a:lnSpc>
              <a:spcBef>
                <a:spcPct val="0"/>
              </a:spcBef>
              <a:spcAft>
                <a:spcPts val="1000"/>
              </a:spcAft>
              <a:buFont typeface="Wingdings" panose="05000000000000000000" pitchFamily="2" charset="2"/>
              <a:buChar char="§"/>
              <a:defRPr sz="2300" kern="1200">
                <a:solidFill>
                  <a:schemeClr val="bg1"/>
                </a:solidFill>
                <a:latin typeface="Calibri Light" panose="020F0302020204030204" pitchFamily="34" charset="0"/>
                <a:ea typeface="+mn-ea"/>
                <a:cs typeface="+mn-cs"/>
              </a:defRPr>
            </a:lvl1pPr>
            <a:lvl2pPr marL="807720" indent="-273050" algn="l" defTabSz="913765" rtl="0" eaLnBrk="1" latinLnBrk="0" hangingPunct="1">
              <a:lnSpc>
                <a:spcPct val="90000"/>
              </a:lnSpc>
              <a:spcBef>
                <a:spcPct val="0"/>
              </a:spcBef>
              <a:spcAft>
                <a:spcPts val="1000"/>
              </a:spcAft>
              <a:buFont typeface="Symbol" panose="05050102010706020507" pitchFamily="18" charset="2"/>
              <a:buChar char="-"/>
              <a:defRPr sz="2000" kern="1200">
                <a:solidFill>
                  <a:schemeClr val="bg1"/>
                </a:solidFill>
                <a:latin typeface="Calibri Light" panose="020F0302020204030204" pitchFamily="34" charset="0"/>
                <a:ea typeface="+mn-ea"/>
                <a:cs typeface="+mn-cs"/>
              </a:defRPr>
            </a:lvl2pPr>
            <a:lvl3pPr marL="1080770" indent="-177800" algn="l" defTabSz="913765" rtl="0" eaLnBrk="1" latinLnBrk="0" hangingPunct="1">
              <a:lnSpc>
                <a:spcPct val="90000"/>
              </a:lnSpc>
              <a:spcBef>
                <a:spcPct val="0"/>
              </a:spcBef>
              <a:spcAft>
                <a:spcPts val="1000"/>
              </a:spcAft>
              <a:buFont typeface="Symbol" panose="05050102010706020507" pitchFamily="18" charset="2"/>
              <a:buChar char="-"/>
              <a:defRPr sz="1900" kern="1200">
                <a:solidFill>
                  <a:schemeClr val="bg1"/>
                </a:solidFill>
                <a:latin typeface="Calibri Light" panose="020F0302020204030204" pitchFamily="34" charset="0"/>
                <a:ea typeface="+mn-ea"/>
                <a:cs typeface="+mn-cs"/>
              </a:defRPr>
            </a:lvl3pPr>
            <a:lvl4pPr marL="1436370" indent="-177800" algn="l" defTabSz="913765" rtl="0" eaLnBrk="1" latinLnBrk="0" hangingPunct="1">
              <a:lnSpc>
                <a:spcPct val="90000"/>
              </a:lnSpc>
              <a:spcBef>
                <a:spcPct val="0"/>
              </a:spcBef>
              <a:spcAft>
                <a:spcPts val="1000"/>
              </a:spcAft>
              <a:buFont typeface="Symbol" panose="05050102010706020507" pitchFamily="18" charset="2"/>
              <a:buChar char="-"/>
              <a:defRPr sz="1600" kern="1200">
                <a:solidFill>
                  <a:schemeClr val="bg1"/>
                </a:solidFill>
                <a:latin typeface="Calibri Light" panose="020F0302020204030204" pitchFamily="34" charset="0"/>
                <a:ea typeface="+mn-ea"/>
                <a:cs typeface="+mn-cs"/>
              </a:defRPr>
            </a:lvl4pPr>
            <a:lvl5pPr marL="1793240" indent="-179070" algn="l" defTabSz="913765" rtl="0" eaLnBrk="1" latinLnBrk="0" hangingPunct="1">
              <a:lnSpc>
                <a:spcPct val="90000"/>
              </a:lnSpc>
              <a:spcBef>
                <a:spcPct val="0"/>
              </a:spcBef>
              <a:spcAft>
                <a:spcPts val="1000"/>
              </a:spcAft>
              <a:buFont typeface="Symbol" panose="05050102010706020507" pitchFamily="18" charset="2"/>
              <a:buChar char="-"/>
              <a:defRPr sz="1600" kern="1200">
                <a:solidFill>
                  <a:schemeClr val="bg1"/>
                </a:solidFill>
                <a:latin typeface="Calibri Light" panose="020F0302020204030204" pitchFamily="34" charset="0"/>
                <a:ea typeface="+mn-ea"/>
                <a:cs typeface="+mn-cs"/>
              </a:defRPr>
            </a:lvl5pPr>
            <a:lvl6pPr marL="2513965" indent="-228600" algn="l" defTabSz="913765"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165" indent="-228600" algn="l" defTabSz="913765"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7730" indent="-228600" algn="l" defTabSz="913765"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4930" indent="-228600" algn="l" defTabSz="913765"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lnSpc>
                <a:spcPct val="100000"/>
              </a:lnSpc>
              <a:spcAft>
                <a:spcPts val="1200"/>
              </a:spcAft>
              <a:buNone/>
            </a:pPr>
            <a:r>
              <a:rPr lang="en-US" sz="1800" b="1">
                <a:solidFill>
                  <a:schemeClr val="tx1"/>
                </a:solidFill>
                <a:latin typeface="微软雅黑" panose="020B0503020204020204" pitchFamily="34" charset="-122"/>
                <a:ea typeface="微软雅黑" panose="020B0503020204020204" pitchFamily="34" charset="-122"/>
                <a:sym typeface="思源黑体" panose="020B0500000000000000" pitchFamily="34" charset="-122"/>
              </a:rPr>
              <a:t>R1</a:t>
            </a:r>
            <a:br>
              <a:rPr lang="en-US" sz="1600" b="1">
                <a:solidFill>
                  <a:schemeClr val="tx1"/>
                </a:solidFill>
                <a:latin typeface="微软雅黑" panose="020B0503020204020204" pitchFamily="34" charset="-122"/>
                <a:ea typeface="微软雅黑" panose="020B0503020204020204" pitchFamily="34" charset="-122"/>
                <a:sym typeface="思源黑体" panose="020B0500000000000000" pitchFamily="34" charset="-122"/>
              </a:rPr>
            </a:br>
            <a:r>
              <a:rPr lang="zh-CN" altLang="en-US" sz="1600">
                <a:solidFill>
                  <a:schemeClr val="tx1"/>
                </a:solidFill>
                <a:latin typeface="微软雅黑" panose="020B0503020204020204" pitchFamily="34" charset="-122"/>
                <a:ea typeface="微软雅黑" panose="020B0503020204020204" pitchFamily="34" charset="-122"/>
                <a:sym typeface="思源黑体" panose="020B0500000000000000" pitchFamily="34" charset="-122"/>
              </a:rPr>
              <a:t>完整记录事项推进的的过程，以便反思每个步骤的合理性</a:t>
            </a:r>
            <a:endParaRPr lang="en-US" sz="1600">
              <a:solidFill>
                <a:schemeClr val="tx1"/>
              </a:solidFill>
              <a:latin typeface="微软雅黑" panose="020B0503020204020204" pitchFamily="34" charset="-122"/>
              <a:ea typeface="微软雅黑" panose="020B0503020204020204" pitchFamily="34" charset="-122"/>
              <a:sym typeface="思源黑体" panose="020B0500000000000000" pitchFamily="34" charset="-122"/>
            </a:endParaRPr>
          </a:p>
        </p:txBody>
      </p:sp>
      <p:sp>
        <p:nvSpPr>
          <p:cNvPr id="7" name="Inhaltsplatzhalter 4"/>
          <p:cNvSpPr txBox="1"/>
          <p:nvPr/>
        </p:nvSpPr>
        <p:spPr>
          <a:xfrm>
            <a:off x="7300358" y="2488655"/>
            <a:ext cx="3682951" cy="523220"/>
          </a:xfrm>
          <a:prstGeom prst="rect">
            <a:avLst/>
          </a:prstGeom>
        </p:spPr>
        <p:txBody>
          <a:bodyPr wrap="square" lIns="0" tIns="0" rIns="0" bIns="0" anchor="ctr">
            <a:spAutoFit/>
          </a:bodyPr>
          <a:lstStyle>
            <a:lvl1pPr marL="273050" indent="-273050" algn="l" defTabSz="913765" rtl="0" eaLnBrk="1" latinLnBrk="0" hangingPunct="1">
              <a:lnSpc>
                <a:spcPct val="90000"/>
              </a:lnSpc>
              <a:spcBef>
                <a:spcPct val="0"/>
              </a:spcBef>
              <a:spcAft>
                <a:spcPts val="1000"/>
              </a:spcAft>
              <a:buFont typeface="Wingdings" panose="05000000000000000000" pitchFamily="2" charset="2"/>
              <a:buChar char="§"/>
              <a:defRPr sz="2300" kern="1200">
                <a:solidFill>
                  <a:schemeClr val="bg1"/>
                </a:solidFill>
                <a:latin typeface="Calibri Light" panose="020F0302020204030204" pitchFamily="34" charset="0"/>
                <a:ea typeface="+mn-ea"/>
                <a:cs typeface="+mn-cs"/>
              </a:defRPr>
            </a:lvl1pPr>
            <a:lvl2pPr marL="807720" indent="-273050" algn="l" defTabSz="913765" rtl="0" eaLnBrk="1" latinLnBrk="0" hangingPunct="1">
              <a:lnSpc>
                <a:spcPct val="90000"/>
              </a:lnSpc>
              <a:spcBef>
                <a:spcPct val="0"/>
              </a:spcBef>
              <a:spcAft>
                <a:spcPts val="1000"/>
              </a:spcAft>
              <a:buFont typeface="Symbol" panose="05050102010706020507" pitchFamily="18" charset="2"/>
              <a:buChar char="-"/>
              <a:defRPr sz="2000" kern="1200">
                <a:solidFill>
                  <a:schemeClr val="bg1"/>
                </a:solidFill>
                <a:latin typeface="Calibri Light" panose="020F0302020204030204" pitchFamily="34" charset="0"/>
                <a:ea typeface="+mn-ea"/>
                <a:cs typeface="+mn-cs"/>
              </a:defRPr>
            </a:lvl2pPr>
            <a:lvl3pPr marL="1080770" indent="-177800" algn="l" defTabSz="913765" rtl="0" eaLnBrk="1" latinLnBrk="0" hangingPunct="1">
              <a:lnSpc>
                <a:spcPct val="90000"/>
              </a:lnSpc>
              <a:spcBef>
                <a:spcPct val="0"/>
              </a:spcBef>
              <a:spcAft>
                <a:spcPts val="1000"/>
              </a:spcAft>
              <a:buFont typeface="Symbol" panose="05050102010706020507" pitchFamily="18" charset="2"/>
              <a:buChar char="-"/>
              <a:defRPr sz="1900" kern="1200">
                <a:solidFill>
                  <a:schemeClr val="bg1"/>
                </a:solidFill>
                <a:latin typeface="Calibri Light" panose="020F0302020204030204" pitchFamily="34" charset="0"/>
                <a:ea typeface="+mn-ea"/>
                <a:cs typeface="+mn-cs"/>
              </a:defRPr>
            </a:lvl3pPr>
            <a:lvl4pPr marL="1436370" indent="-177800" algn="l" defTabSz="913765" rtl="0" eaLnBrk="1" latinLnBrk="0" hangingPunct="1">
              <a:lnSpc>
                <a:spcPct val="90000"/>
              </a:lnSpc>
              <a:spcBef>
                <a:spcPct val="0"/>
              </a:spcBef>
              <a:spcAft>
                <a:spcPts val="1000"/>
              </a:spcAft>
              <a:buFont typeface="Symbol" panose="05050102010706020507" pitchFamily="18" charset="2"/>
              <a:buChar char="-"/>
              <a:defRPr sz="1600" kern="1200">
                <a:solidFill>
                  <a:schemeClr val="bg1"/>
                </a:solidFill>
                <a:latin typeface="Calibri Light" panose="020F0302020204030204" pitchFamily="34" charset="0"/>
                <a:ea typeface="+mn-ea"/>
                <a:cs typeface="+mn-cs"/>
              </a:defRPr>
            </a:lvl4pPr>
            <a:lvl5pPr marL="1793240" indent="-179070" algn="l" defTabSz="913765" rtl="0" eaLnBrk="1" latinLnBrk="0" hangingPunct="1">
              <a:lnSpc>
                <a:spcPct val="90000"/>
              </a:lnSpc>
              <a:spcBef>
                <a:spcPct val="0"/>
              </a:spcBef>
              <a:spcAft>
                <a:spcPts val="1000"/>
              </a:spcAft>
              <a:buFont typeface="Symbol" panose="05050102010706020507" pitchFamily="18" charset="2"/>
              <a:buChar char="-"/>
              <a:defRPr sz="1600" kern="1200">
                <a:solidFill>
                  <a:schemeClr val="bg1"/>
                </a:solidFill>
                <a:latin typeface="Calibri Light" panose="020F0302020204030204" pitchFamily="34" charset="0"/>
                <a:ea typeface="+mn-ea"/>
                <a:cs typeface="+mn-cs"/>
              </a:defRPr>
            </a:lvl5pPr>
            <a:lvl6pPr marL="2513965" indent="-228600" algn="l" defTabSz="913765"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165" indent="-228600" algn="l" defTabSz="913765"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7730" indent="-228600" algn="l" defTabSz="913765"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4930" indent="-228600" algn="l" defTabSz="913765"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lnSpc>
                <a:spcPct val="100000"/>
              </a:lnSpc>
              <a:spcAft>
                <a:spcPts val="1200"/>
              </a:spcAft>
              <a:buNone/>
            </a:pPr>
            <a:r>
              <a:rPr lang="en-US" sz="1800" b="1">
                <a:solidFill>
                  <a:schemeClr val="tx1"/>
                </a:solidFill>
                <a:latin typeface="微软雅黑" panose="020B0503020204020204" pitchFamily="34" charset="-122"/>
                <a:ea typeface="微软雅黑" panose="020B0503020204020204" pitchFamily="34" charset="-122"/>
                <a:sym typeface="思源黑体" panose="020B0500000000000000" pitchFamily="34" charset="-122"/>
              </a:rPr>
              <a:t>R2</a:t>
            </a:r>
            <a:br>
              <a:rPr lang="en-US" sz="1600" b="1">
                <a:solidFill>
                  <a:schemeClr val="tx1"/>
                </a:solidFill>
                <a:latin typeface="微软雅黑" panose="020B0503020204020204" pitchFamily="34" charset="-122"/>
                <a:ea typeface="微软雅黑" panose="020B0503020204020204" pitchFamily="34" charset="-122"/>
                <a:sym typeface="思源黑体" panose="020B0500000000000000" pitchFamily="34" charset="-122"/>
              </a:rPr>
            </a:br>
            <a:r>
              <a:rPr lang="zh-CN" altLang="en-US" sz="1600">
                <a:solidFill>
                  <a:schemeClr val="tx1"/>
                </a:solidFill>
                <a:latin typeface="微软雅黑" panose="020B0503020204020204" pitchFamily="34" charset="-122"/>
                <a:ea typeface="微软雅黑" panose="020B0503020204020204" pitchFamily="34" charset="-122"/>
                <a:sym typeface="思源黑体" panose="020B0500000000000000" pitchFamily="34" charset="-122"/>
              </a:rPr>
              <a:t>反思项目过程中做的好的，做的不好的</a:t>
            </a:r>
            <a:endParaRPr lang="en-US" sz="1600">
              <a:solidFill>
                <a:schemeClr val="tx1"/>
              </a:solidFill>
              <a:latin typeface="微软雅黑" panose="020B0503020204020204" pitchFamily="34" charset="-122"/>
              <a:ea typeface="微软雅黑" panose="020B0503020204020204" pitchFamily="34" charset="-122"/>
              <a:sym typeface="思源黑体" panose="020B0500000000000000" pitchFamily="34" charset="-122"/>
            </a:endParaRPr>
          </a:p>
        </p:txBody>
      </p:sp>
      <p:sp>
        <p:nvSpPr>
          <p:cNvPr id="8" name="Inhaltsplatzhalter 4"/>
          <p:cNvSpPr txBox="1"/>
          <p:nvPr/>
        </p:nvSpPr>
        <p:spPr>
          <a:xfrm>
            <a:off x="4150155" y="5511407"/>
            <a:ext cx="3624744" cy="769441"/>
          </a:xfrm>
          <a:prstGeom prst="rect">
            <a:avLst/>
          </a:prstGeom>
        </p:spPr>
        <p:txBody>
          <a:bodyPr wrap="square" lIns="0" tIns="0" rIns="0" bIns="0" anchor="ctr">
            <a:spAutoFit/>
          </a:bodyPr>
          <a:lstStyle>
            <a:lvl1pPr marL="273050" indent="-273050" algn="l" defTabSz="913765" rtl="0" eaLnBrk="1" latinLnBrk="0" hangingPunct="1">
              <a:lnSpc>
                <a:spcPct val="90000"/>
              </a:lnSpc>
              <a:spcBef>
                <a:spcPct val="0"/>
              </a:spcBef>
              <a:spcAft>
                <a:spcPts val="1000"/>
              </a:spcAft>
              <a:buFont typeface="Wingdings" panose="05000000000000000000" pitchFamily="2" charset="2"/>
              <a:buChar char="§"/>
              <a:defRPr sz="2300" kern="1200">
                <a:solidFill>
                  <a:schemeClr val="bg1"/>
                </a:solidFill>
                <a:latin typeface="Calibri Light" panose="020F0302020204030204" pitchFamily="34" charset="0"/>
                <a:ea typeface="+mn-ea"/>
                <a:cs typeface="+mn-cs"/>
              </a:defRPr>
            </a:lvl1pPr>
            <a:lvl2pPr marL="807720" indent="-273050" algn="l" defTabSz="913765" rtl="0" eaLnBrk="1" latinLnBrk="0" hangingPunct="1">
              <a:lnSpc>
                <a:spcPct val="90000"/>
              </a:lnSpc>
              <a:spcBef>
                <a:spcPct val="0"/>
              </a:spcBef>
              <a:spcAft>
                <a:spcPts val="1000"/>
              </a:spcAft>
              <a:buFont typeface="Symbol" panose="05050102010706020507" pitchFamily="18" charset="2"/>
              <a:buChar char="-"/>
              <a:defRPr sz="2000" kern="1200">
                <a:solidFill>
                  <a:schemeClr val="bg1"/>
                </a:solidFill>
                <a:latin typeface="Calibri Light" panose="020F0302020204030204" pitchFamily="34" charset="0"/>
                <a:ea typeface="+mn-ea"/>
                <a:cs typeface="+mn-cs"/>
              </a:defRPr>
            </a:lvl2pPr>
            <a:lvl3pPr marL="1080770" indent="-177800" algn="l" defTabSz="913765" rtl="0" eaLnBrk="1" latinLnBrk="0" hangingPunct="1">
              <a:lnSpc>
                <a:spcPct val="90000"/>
              </a:lnSpc>
              <a:spcBef>
                <a:spcPct val="0"/>
              </a:spcBef>
              <a:spcAft>
                <a:spcPts val="1000"/>
              </a:spcAft>
              <a:buFont typeface="Symbol" panose="05050102010706020507" pitchFamily="18" charset="2"/>
              <a:buChar char="-"/>
              <a:defRPr sz="1900" kern="1200">
                <a:solidFill>
                  <a:schemeClr val="bg1"/>
                </a:solidFill>
                <a:latin typeface="Calibri Light" panose="020F0302020204030204" pitchFamily="34" charset="0"/>
                <a:ea typeface="+mn-ea"/>
                <a:cs typeface="+mn-cs"/>
              </a:defRPr>
            </a:lvl3pPr>
            <a:lvl4pPr marL="1436370" indent="-177800" algn="l" defTabSz="913765" rtl="0" eaLnBrk="1" latinLnBrk="0" hangingPunct="1">
              <a:lnSpc>
                <a:spcPct val="90000"/>
              </a:lnSpc>
              <a:spcBef>
                <a:spcPct val="0"/>
              </a:spcBef>
              <a:spcAft>
                <a:spcPts val="1000"/>
              </a:spcAft>
              <a:buFont typeface="Symbol" panose="05050102010706020507" pitchFamily="18" charset="2"/>
              <a:buChar char="-"/>
              <a:defRPr sz="1600" kern="1200">
                <a:solidFill>
                  <a:schemeClr val="bg1"/>
                </a:solidFill>
                <a:latin typeface="Calibri Light" panose="020F0302020204030204" pitchFamily="34" charset="0"/>
                <a:ea typeface="+mn-ea"/>
                <a:cs typeface="+mn-cs"/>
              </a:defRPr>
            </a:lvl4pPr>
            <a:lvl5pPr marL="1793240" indent="-179070" algn="l" defTabSz="913765" rtl="0" eaLnBrk="1" latinLnBrk="0" hangingPunct="1">
              <a:lnSpc>
                <a:spcPct val="90000"/>
              </a:lnSpc>
              <a:spcBef>
                <a:spcPct val="0"/>
              </a:spcBef>
              <a:spcAft>
                <a:spcPts val="1000"/>
              </a:spcAft>
              <a:buFont typeface="Symbol" panose="05050102010706020507" pitchFamily="18" charset="2"/>
              <a:buChar char="-"/>
              <a:defRPr sz="1600" kern="1200">
                <a:solidFill>
                  <a:schemeClr val="bg1"/>
                </a:solidFill>
                <a:latin typeface="Calibri Light" panose="020F0302020204030204" pitchFamily="34" charset="0"/>
                <a:ea typeface="+mn-ea"/>
                <a:cs typeface="+mn-cs"/>
              </a:defRPr>
            </a:lvl5pPr>
            <a:lvl6pPr marL="2513965" indent="-228600" algn="l" defTabSz="913765"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165" indent="-228600" algn="l" defTabSz="913765"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7730" indent="-228600" algn="l" defTabSz="913765"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4930" indent="-228600" algn="l" defTabSz="913765"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lnSpc>
                <a:spcPct val="100000"/>
              </a:lnSpc>
              <a:spcAft>
                <a:spcPts val="1200"/>
              </a:spcAft>
              <a:buNone/>
            </a:pPr>
            <a:r>
              <a:rPr lang="en-US" sz="1800" b="1">
                <a:solidFill>
                  <a:schemeClr val="tx1"/>
                </a:solidFill>
                <a:latin typeface="微软雅黑" panose="020B0503020204020204" pitchFamily="34" charset="-122"/>
                <a:ea typeface="微软雅黑" panose="020B0503020204020204" pitchFamily="34" charset="-122"/>
                <a:sym typeface="思源黑体" panose="020B0500000000000000" pitchFamily="34" charset="-122"/>
              </a:rPr>
              <a:t>R3</a:t>
            </a:r>
            <a:br>
              <a:rPr lang="en-US" sz="1600" b="1">
                <a:solidFill>
                  <a:schemeClr val="tx1"/>
                </a:solidFill>
                <a:latin typeface="微软雅黑" panose="020B0503020204020204" pitchFamily="34" charset="-122"/>
                <a:ea typeface="微软雅黑" panose="020B0503020204020204" pitchFamily="34" charset="-122"/>
                <a:sym typeface="思源黑体" panose="020B0500000000000000" pitchFamily="34" charset="-122"/>
              </a:rPr>
            </a:br>
            <a:r>
              <a:rPr lang="en-US" altLang="zh-CN" sz="1600">
                <a:solidFill>
                  <a:schemeClr val="tx1"/>
                </a:solidFill>
                <a:latin typeface="微软雅黑" panose="020B0503020204020204" pitchFamily="34" charset="-122"/>
                <a:ea typeface="微软雅黑" panose="020B0503020204020204" pitchFamily="34" charset="-122"/>
                <a:sym typeface="思源黑体" panose="020B0500000000000000" pitchFamily="34" charset="-122"/>
              </a:rPr>
              <a:t>C</a:t>
            </a:r>
            <a:r>
              <a:rPr lang="zh-CN" altLang="en-US" sz="1600">
                <a:solidFill>
                  <a:schemeClr val="tx1"/>
                </a:solidFill>
                <a:latin typeface="微软雅黑" panose="020B0503020204020204" pitchFamily="34" charset="-122"/>
                <a:ea typeface="微软雅黑" panose="020B0503020204020204" pitchFamily="34" charset="-122"/>
                <a:sym typeface="思源黑体" panose="020B0500000000000000" pitchFamily="34" charset="-122"/>
              </a:rPr>
              <a:t>从实践中提炼方法，形成方法论，制定统一标准。</a:t>
            </a:r>
            <a:endParaRPr lang="en-US" sz="1600">
              <a:solidFill>
                <a:schemeClr val="tx1"/>
              </a:solidFill>
              <a:latin typeface="微软雅黑" panose="020B0503020204020204" pitchFamily="34" charset="-122"/>
              <a:ea typeface="微软雅黑" panose="020B0503020204020204" pitchFamily="34" charset="-122"/>
              <a:sym typeface="思源黑体" panose="020B0500000000000000" pitchFamily="34" charset="-122"/>
            </a:endParaRPr>
          </a:p>
        </p:txBody>
      </p:sp>
      <p:sp>
        <p:nvSpPr>
          <p:cNvPr id="9" name="文本框 8"/>
          <p:cNvSpPr txBox="1"/>
          <p:nvPr/>
        </p:nvSpPr>
        <p:spPr>
          <a:xfrm rot="17987988">
            <a:off x="3709429" y="2692682"/>
            <a:ext cx="2510474" cy="439505"/>
          </a:xfrm>
          <a:prstGeom prst="rect">
            <a:avLst/>
          </a:prstGeom>
          <a:noFill/>
        </p:spPr>
        <p:txBody>
          <a:bodyPr wrap="square" rtlCol="0">
            <a:spAutoFit/>
          </a:bodyPr>
          <a:lstStyle/>
          <a:p>
            <a:r>
              <a:rPr lang="en-US" altLang="zh-CN">
                <a:solidFill>
                  <a:schemeClr val="bg1"/>
                </a:solidFill>
                <a:latin typeface="微软雅黑" panose="020B0503020204020204" pitchFamily="34" charset="-122"/>
                <a:ea typeface="微软雅黑" panose="020B0503020204020204" pitchFamily="34" charset="-122"/>
              </a:rPr>
              <a:t>Record   </a:t>
            </a:r>
            <a:r>
              <a:rPr lang="zh-CN" altLang="en-US">
                <a:solidFill>
                  <a:schemeClr val="bg1"/>
                </a:solidFill>
                <a:latin typeface="微软雅黑" panose="020B0503020204020204" pitchFamily="34" charset="-122"/>
                <a:ea typeface="微软雅黑" panose="020B0503020204020204" pitchFamily="34" charset="-122"/>
              </a:rPr>
              <a:t>记录</a:t>
            </a:r>
            <a:endParaRPr lang="zh-CN" altLang="en-US">
              <a:solidFill>
                <a:schemeClr val="bg1"/>
              </a:solidFill>
              <a:latin typeface="微软雅黑" panose="020B0503020204020204" pitchFamily="34" charset="-122"/>
              <a:ea typeface="微软雅黑" panose="020B0503020204020204" pitchFamily="34" charset="-122"/>
            </a:endParaRPr>
          </a:p>
        </p:txBody>
      </p:sp>
      <p:sp>
        <p:nvSpPr>
          <p:cNvPr id="10" name="文本框 9"/>
          <p:cNvSpPr txBox="1"/>
          <p:nvPr/>
        </p:nvSpPr>
        <p:spPr>
          <a:xfrm rot="3458162">
            <a:off x="5746444" y="3163368"/>
            <a:ext cx="2485728" cy="439505"/>
          </a:xfrm>
          <a:prstGeom prst="rect">
            <a:avLst/>
          </a:prstGeom>
          <a:noFill/>
        </p:spPr>
        <p:txBody>
          <a:bodyPr wrap="square" rtlCol="0">
            <a:spAutoFit/>
          </a:bodyPr>
          <a:lstStyle/>
          <a:p>
            <a:r>
              <a:rPr lang="en-US" altLang="zh-CN">
                <a:solidFill>
                  <a:schemeClr val="bg1"/>
                </a:solidFill>
                <a:latin typeface="微软雅黑" panose="020B0503020204020204" pitchFamily="34" charset="-122"/>
                <a:ea typeface="微软雅黑" panose="020B0503020204020204" pitchFamily="34" charset="-122"/>
              </a:rPr>
              <a:t>Reflect   </a:t>
            </a:r>
            <a:r>
              <a:rPr lang="zh-CN" altLang="en-US">
                <a:solidFill>
                  <a:schemeClr val="bg1"/>
                </a:solidFill>
                <a:latin typeface="微软雅黑" panose="020B0503020204020204" pitchFamily="34" charset="-122"/>
                <a:ea typeface="微软雅黑" panose="020B0503020204020204" pitchFamily="34" charset="-122"/>
              </a:rPr>
              <a:t>反思</a:t>
            </a:r>
            <a:endParaRPr lang="zh-CN" altLang="en-US">
              <a:solidFill>
                <a:schemeClr val="bg1"/>
              </a:solidFill>
              <a:latin typeface="微软雅黑" panose="020B0503020204020204" pitchFamily="34" charset="-122"/>
              <a:ea typeface="微软雅黑" panose="020B0503020204020204" pitchFamily="34" charset="-122"/>
            </a:endParaRPr>
          </a:p>
        </p:txBody>
      </p:sp>
      <p:sp>
        <p:nvSpPr>
          <p:cNvPr id="11" name="文本框 10"/>
          <p:cNvSpPr txBox="1"/>
          <p:nvPr/>
        </p:nvSpPr>
        <p:spPr>
          <a:xfrm>
            <a:off x="4976393" y="4635598"/>
            <a:ext cx="1893739" cy="439505"/>
          </a:xfrm>
          <a:prstGeom prst="rect">
            <a:avLst/>
          </a:prstGeom>
          <a:noFill/>
        </p:spPr>
        <p:txBody>
          <a:bodyPr wrap="square" rtlCol="0">
            <a:spAutoFit/>
          </a:bodyPr>
          <a:lstStyle/>
          <a:p>
            <a:r>
              <a:rPr lang="en-US" altLang="zh-CN" err="1">
                <a:solidFill>
                  <a:schemeClr val="bg1"/>
                </a:solidFill>
                <a:latin typeface="微软雅黑" panose="020B0503020204020204" pitchFamily="34" charset="-122"/>
                <a:ea typeface="微软雅黑" panose="020B0503020204020204" pitchFamily="34" charset="-122"/>
              </a:rPr>
              <a:t>Refact   </a:t>
            </a:r>
            <a:r>
              <a:rPr lang="zh-CN" altLang="en-US">
                <a:solidFill>
                  <a:schemeClr val="bg1"/>
                </a:solidFill>
                <a:latin typeface="微软雅黑" panose="020B0503020204020204" pitchFamily="34" charset="-122"/>
                <a:ea typeface="微软雅黑" panose="020B0503020204020204" pitchFamily="34" charset="-122"/>
              </a:rPr>
              <a:t>提炼</a:t>
            </a:r>
            <a:endParaRPr lang="zh-CN" altLang="en-US">
              <a:solidFill>
                <a:schemeClr val="bg1"/>
              </a:solidFill>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5:prstTrans prst="peelOff"/>
      </p:transition>
    </mc:Choice>
    <mc:Fallback>
      <p:transition spd="slow">
        <p:fade/>
      </p:transition>
    </mc:Fallback>
  </mc:AlternateContent>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817948" y="269402"/>
            <a:ext cx="7562367" cy="584775"/>
          </a:xfrm>
          <a:prstGeom prst="rect">
            <a:avLst/>
          </a:prstGeom>
          <a:noFill/>
        </p:spPr>
        <p:txBody>
          <a:bodyPr wrap="square">
            <a:spAutoFit/>
          </a:bodyPr>
          <a:lstStyle/>
          <a:p>
            <a:r>
              <a:rPr lang="en-US" altLang="zh-CN" sz="3200">
                <a:latin typeface="微软雅黑" panose="020B0503020204020204" pitchFamily="34" charset="-122"/>
                <a:ea typeface="微软雅黑" panose="020B0503020204020204" pitchFamily="34" charset="-122"/>
              </a:rPr>
              <a:t>GRAI</a:t>
            </a:r>
            <a:r>
              <a:rPr lang="zh-CN" altLang="en-US" sz="3200">
                <a:latin typeface="微软雅黑" panose="020B0503020204020204" pitchFamily="34" charset="-122"/>
                <a:ea typeface="微软雅黑" panose="020B0503020204020204" pitchFamily="34" charset="-122"/>
              </a:rPr>
              <a:t>复盘模型</a:t>
            </a:r>
            <a:endParaRPr lang="zh-CN" altLang="en-US" sz="3200">
              <a:latin typeface="微软雅黑" panose="020B0503020204020204" pitchFamily="34" charset="-122"/>
              <a:ea typeface="微软雅黑" panose="020B0503020204020204" pitchFamily="34" charset="-122"/>
            </a:endParaRPr>
          </a:p>
        </p:txBody>
      </p:sp>
      <p:sp>
        <p:nvSpPr>
          <p:cNvPr id="6" name="椭圆 5"/>
          <p:cNvSpPr/>
          <p:nvPr/>
        </p:nvSpPr>
        <p:spPr>
          <a:xfrm>
            <a:off x="3666964" y="1436040"/>
            <a:ext cx="4381744" cy="4381744"/>
          </a:xfrm>
          <a:prstGeom prst="ellipse">
            <a:avLst/>
          </a:prstGeom>
          <a:no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a:solidFill>
                <a:schemeClr val="tx1">
                  <a:lumMod val="50000"/>
                  <a:lumOff val="50000"/>
                </a:schemeClr>
              </a:solidFill>
              <a:latin typeface="微软雅黑" panose="020B0503020204020204" pitchFamily="34" charset="-122"/>
              <a:ea typeface="微软雅黑" panose="020B0503020204020204" pitchFamily="34" charset="-122"/>
              <a:sym typeface="思源黑体" panose="020B0500000000000000" pitchFamily="34" charset="-122"/>
            </a:endParaRPr>
          </a:p>
        </p:txBody>
      </p:sp>
      <p:grpSp>
        <p:nvGrpSpPr>
          <p:cNvPr id="7" name="组合 6"/>
          <p:cNvGrpSpPr/>
          <p:nvPr/>
        </p:nvGrpSpPr>
        <p:grpSpPr>
          <a:xfrm>
            <a:off x="3766177" y="1535414"/>
            <a:ext cx="4182700" cy="4182696"/>
            <a:chOff x="3047429" y="1323744"/>
            <a:chExt cx="2783847" cy="2783844"/>
          </a:xfrm>
          <a:effectLst/>
        </p:grpSpPr>
        <p:sp>
          <p:nvSpPr>
            <p:cNvPr id="28" name="椭圆 11"/>
            <p:cNvSpPr/>
            <p:nvPr/>
          </p:nvSpPr>
          <p:spPr>
            <a:xfrm rot="2700000">
              <a:off x="3862480" y="1323962"/>
              <a:ext cx="1153402" cy="1152965"/>
            </a:xfrm>
            <a:custGeom>
              <a:avLst/>
              <a:gdLst/>
              <a:ahLst/>
              <a:cxnLst/>
              <a:rect l="l" t="t" r="r" b="b"/>
              <a:pathLst>
                <a:path w="1153402" h="1152965">
                  <a:moveTo>
                    <a:pt x="746531" y="0"/>
                  </a:moveTo>
                  <a:cubicBezTo>
                    <a:pt x="779296" y="194851"/>
                    <a:pt x="949063" y="342875"/>
                    <a:pt x="1153402" y="342875"/>
                  </a:cubicBezTo>
                  <a:lnTo>
                    <a:pt x="1153402" y="1152965"/>
                  </a:lnTo>
                  <a:lnTo>
                    <a:pt x="343312" y="1152965"/>
                  </a:lnTo>
                  <a:cubicBezTo>
                    <a:pt x="343312" y="948474"/>
                    <a:pt x="195069" y="778607"/>
                    <a:pt x="0" y="746050"/>
                  </a:cubicBezTo>
                  <a:cubicBezTo>
                    <a:pt x="121924" y="397390"/>
                    <a:pt x="397695" y="121245"/>
                    <a:pt x="746531" y="0"/>
                  </a:cubicBezTo>
                  <a:close/>
                </a:path>
              </a:pathLst>
            </a:custGeom>
          </p:spPr>
          <p:style>
            <a:lnRef idx="1">
              <a:schemeClr val="accent2"/>
            </a:lnRef>
            <a:fillRef idx="3">
              <a:schemeClr val="accent2"/>
            </a:fillRef>
            <a:effectRef idx="2">
              <a:schemeClr val="accent2"/>
            </a:effectRef>
            <a:fontRef idx="minor">
              <a:schemeClr val="lt1"/>
            </a:fontRef>
          </p:style>
          <p:txBody>
            <a:bodyPr lIns="0" tIns="0" rIns="0" bIns="0" anchor="ctr"/>
            <a:lstStyle/>
            <a:p>
              <a:pPr algn="ctr">
                <a:spcAft>
                  <a:spcPts val="600"/>
                </a:spcAft>
              </a:pPr>
              <a:endParaRPr lang="zh-CN" altLang="en-US" sz="1600">
                <a:solidFill>
                  <a:schemeClr val="tx1">
                    <a:lumMod val="50000"/>
                    <a:lumOff val="50000"/>
                  </a:schemeClr>
                </a:solidFill>
                <a:latin typeface="微软雅黑" panose="020B0503020204020204" pitchFamily="34" charset="-122"/>
                <a:ea typeface="微软雅黑" panose="020B0503020204020204" pitchFamily="34" charset="-122"/>
                <a:sym typeface="思源黑体" panose="020B0500000000000000" pitchFamily="34" charset="-122"/>
              </a:endParaRPr>
            </a:p>
          </p:txBody>
        </p:sp>
        <p:sp>
          <p:nvSpPr>
            <p:cNvPr id="29" name="椭圆 11"/>
            <p:cNvSpPr/>
            <p:nvPr/>
          </p:nvSpPr>
          <p:spPr>
            <a:xfrm rot="2700000" flipH="1">
              <a:off x="4678356" y="2138826"/>
              <a:ext cx="1152437" cy="1153402"/>
            </a:xfrm>
            <a:custGeom>
              <a:avLst/>
              <a:gdLst/>
              <a:ahLst/>
              <a:cxnLst/>
              <a:rect l="l" t="t" r="r" b="b"/>
              <a:pathLst>
                <a:path w="1152437" h="1153402">
                  <a:moveTo>
                    <a:pt x="745522" y="0"/>
                  </a:moveTo>
                  <a:cubicBezTo>
                    <a:pt x="397295" y="121773"/>
                    <a:pt x="121402" y="397011"/>
                    <a:pt x="0" y="745261"/>
                  </a:cubicBezTo>
                  <a:cubicBezTo>
                    <a:pt x="201063" y="772062"/>
                    <a:pt x="355477" y="944700"/>
                    <a:pt x="355477" y="1153402"/>
                  </a:cubicBezTo>
                  <a:lnTo>
                    <a:pt x="1152437" y="1153402"/>
                  </a:lnTo>
                  <a:lnTo>
                    <a:pt x="1152437" y="343312"/>
                  </a:lnTo>
                  <a:cubicBezTo>
                    <a:pt x="947947" y="343312"/>
                    <a:pt x="778080" y="195069"/>
                    <a:pt x="745522" y="0"/>
                  </a:cubicBezTo>
                  <a:close/>
                </a:path>
              </a:pathLst>
            </a:custGeom>
            <a:solidFill>
              <a:srgbClr val="795696"/>
            </a:solidFill>
          </p:spPr>
          <p:style>
            <a:lnRef idx="1">
              <a:schemeClr val="accent5"/>
            </a:lnRef>
            <a:fillRef idx="3">
              <a:schemeClr val="accent5"/>
            </a:fillRef>
            <a:effectRef idx="2">
              <a:schemeClr val="accent5"/>
            </a:effectRef>
            <a:fontRef idx="minor">
              <a:schemeClr val="lt1"/>
            </a:fontRef>
          </p:style>
          <p:txBody>
            <a:bodyPr lIns="0" tIns="0" rIns="0" bIns="0" anchor="ctr"/>
            <a:lstStyle/>
            <a:p>
              <a:pPr algn="ctr">
                <a:spcAft>
                  <a:spcPts val="600"/>
                </a:spcAft>
              </a:pPr>
              <a:endParaRPr lang="zh-CN" altLang="en-US" sz="1600">
                <a:solidFill>
                  <a:schemeClr val="tx1">
                    <a:lumMod val="50000"/>
                    <a:lumOff val="50000"/>
                  </a:schemeClr>
                </a:solidFill>
                <a:latin typeface="微软雅黑" panose="020B0503020204020204" pitchFamily="34" charset="-122"/>
                <a:ea typeface="微软雅黑" panose="020B0503020204020204" pitchFamily="34" charset="-122"/>
                <a:sym typeface="思源黑体" panose="020B0500000000000000" pitchFamily="34" charset="-122"/>
              </a:endParaRPr>
            </a:p>
          </p:txBody>
        </p:sp>
        <p:sp>
          <p:nvSpPr>
            <p:cNvPr id="30" name="椭圆 11"/>
            <p:cNvSpPr/>
            <p:nvPr/>
          </p:nvSpPr>
          <p:spPr>
            <a:xfrm rot="2700000" flipV="1">
              <a:off x="3047211" y="2139230"/>
              <a:ext cx="1153402" cy="1152966"/>
            </a:xfrm>
            <a:custGeom>
              <a:avLst/>
              <a:gdLst/>
              <a:ahLst/>
              <a:cxnLst/>
              <a:rect l="l" t="t" r="r" b="b"/>
              <a:pathLst>
                <a:path w="1153402" h="1152966">
                  <a:moveTo>
                    <a:pt x="343312" y="1152966"/>
                  </a:moveTo>
                  <a:lnTo>
                    <a:pt x="1153402" y="1152966"/>
                  </a:lnTo>
                  <a:lnTo>
                    <a:pt x="1153402" y="342876"/>
                  </a:lnTo>
                  <a:cubicBezTo>
                    <a:pt x="949063" y="342876"/>
                    <a:pt x="779296" y="194851"/>
                    <a:pt x="746532" y="0"/>
                  </a:cubicBezTo>
                  <a:cubicBezTo>
                    <a:pt x="397696" y="121245"/>
                    <a:pt x="121924" y="397391"/>
                    <a:pt x="0" y="746051"/>
                  </a:cubicBezTo>
                  <a:cubicBezTo>
                    <a:pt x="195069" y="778608"/>
                    <a:pt x="343312" y="948475"/>
                    <a:pt x="343312" y="1152966"/>
                  </a:cubicBezTo>
                  <a:close/>
                </a:path>
              </a:pathLst>
            </a:custGeom>
          </p:spPr>
          <p:style>
            <a:lnRef idx="1">
              <a:schemeClr val="accent3"/>
            </a:lnRef>
            <a:fillRef idx="3">
              <a:schemeClr val="accent3"/>
            </a:fillRef>
            <a:effectRef idx="2">
              <a:schemeClr val="accent3"/>
            </a:effectRef>
            <a:fontRef idx="minor">
              <a:schemeClr val="lt1"/>
            </a:fontRef>
          </p:style>
          <p:txBody>
            <a:bodyPr lIns="0" tIns="0" rIns="0" bIns="0" anchor="ctr"/>
            <a:lstStyle/>
            <a:p>
              <a:pPr algn="ctr">
                <a:spcAft>
                  <a:spcPts val="600"/>
                </a:spcAft>
              </a:pPr>
              <a:endParaRPr lang="zh-CN" altLang="en-US" sz="1600">
                <a:solidFill>
                  <a:schemeClr val="tx1">
                    <a:lumMod val="50000"/>
                    <a:lumOff val="50000"/>
                  </a:schemeClr>
                </a:solidFill>
                <a:latin typeface="微软雅黑" panose="020B0503020204020204" pitchFamily="34" charset="-122"/>
                <a:ea typeface="微软雅黑" panose="020B0503020204020204" pitchFamily="34" charset="-122"/>
                <a:sym typeface="思源黑体" panose="020B0500000000000000" pitchFamily="34" charset="-122"/>
              </a:endParaRPr>
            </a:p>
          </p:txBody>
        </p:sp>
        <p:sp>
          <p:nvSpPr>
            <p:cNvPr id="31" name="椭圆 11"/>
            <p:cNvSpPr/>
            <p:nvPr/>
          </p:nvSpPr>
          <p:spPr>
            <a:xfrm rot="2700000" flipH="1" flipV="1">
              <a:off x="3862864" y="2954647"/>
              <a:ext cx="1152934" cy="1152947"/>
            </a:xfrm>
            <a:custGeom>
              <a:avLst/>
              <a:gdLst/>
              <a:ahLst/>
              <a:cxnLst/>
              <a:rect l="l" t="t" r="r" b="b"/>
              <a:pathLst>
                <a:path w="1152934" h="1152947">
                  <a:moveTo>
                    <a:pt x="1152934" y="1152947"/>
                  </a:moveTo>
                  <a:lnTo>
                    <a:pt x="355974" y="1152947"/>
                  </a:lnTo>
                  <a:lnTo>
                    <a:pt x="355974" y="1152946"/>
                  </a:lnTo>
                  <a:cubicBezTo>
                    <a:pt x="355974" y="944071"/>
                    <a:pt x="201306" y="771320"/>
                    <a:pt x="0" y="744754"/>
                  </a:cubicBezTo>
                  <a:cubicBezTo>
                    <a:pt x="122138" y="396697"/>
                    <a:pt x="397654" y="121079"/>
                    <a:pt x="746064" y="0"/>
                  </a:cubicBezTo>
                  <a:cubicBezTo>
                    <a:pt x="778837" y="194842"/>
                    <a:pt x="948600" y="342857"/>
                    <a:pt x="1152933" y="342857"/>
                  </a:cubicBezTo>
                  <a:cubicBezTo>
                    <a:pt x="1152934" y="342857"/>
                    <a:pt x="1152934" y="342857"/>
                    <a:pt x="1152934" y="342857"/>
                  </a:cubicBezTo>
                  <a:close/>
                </a:path>
              </a:pathLst>
            </a:custGeom>
          </p:spPr>
          <p:style>
            <a:lnRef idx="1">
              <a:schemeClr val="accent4"/>
            </a:lnRef>
            <a:fillRef idx="3">
              <a:schemeClr val="accent4"/>
            </a:fillRef>
            <a:effectRef idx="2">
              <a:schemeClr val="accent4"/>
            </a:effectRef>
            <a:fontRef idx="minor">
              <a:schemeClr val="lt1"/>
            </a:fontRef>
          </p:style>
          <p:txBody>
            <a:bodyPr lIns="0" tIns="0" rIns="0" bIns="0" anchor="ctr"/>
            <a:lstStyle/>
            <a:p>
              <a:pPr algn="ctr">
                <a:spcAft>
                  <a:spcPts val="600"/>
                </a:spcAft>
              </a:pPr>
              <a:endParaRPr lang="zh-CN" altLang="en-US" sz="1600">
                <a:solidFill>
                  <a:schemeClr val="tx1">
                    <a:lumMod val="50000"/>
                    <a:lumOff val="50000"/>
                  </a:schemeClr>
                </a:solidFill>
                <a:latin typeface="微软雅黑" panose="020B0503020204020204" pitchFamily="34" charset="-122"/>
                <a:ea typeface="微软雅黑" panose="020B0503020204020204" pitchFamily="34" charset="-122"/>
                <a:sym typeface="思源黑体" panose="020B0500000000000000" pitchFamily="34" charset="-122"/>
              </a:endParaRPr>
            </a:p>
          </p:txBody>
        </p:sp>
      </p:grpSp>
      <p:sp>
        <p:nvSpPr>
          <p:cNvPr id="8" name="标题层"/>
          <p:cNvSpPr txBox="1"/>
          <p:nvPr/>
        </p:nvSpPr>
        <p:spPr bwMode="auto">
          <a:xfrm>
            <a:off x="4045576" y="2067849"/>
            <a:ext cx="1286009" cy="584775"/>
          </a:xfrm>
          <a:prstGeom prst="rect">
            <a:avLst/>
          </a:prstGeom>
          <a:noFill/>
          <a:effectLst>
            <a:outerShdw blurRad="12700" dist="12700" dir="4380000" algn="tl" rotWithShape="0">
              <a:prstClr val="black">
                <a:alpha val="40000"/>
              </a:prstClr>
            </a:outerShdw>
          </a:effectLst>
        </p:spPr>
        <p:txBody>
          <a:bodyPr wrap="square">
            <a:spAutoFit/>
          </a:bodyPr>
          <a:lstStyle/>
          <a:p>
            <a:pPr marL="0" marR="0" lvl="0" indent="0" algn="ctr" defTabSz="914400" eaLnBrk="1" fontAlgn="auto" latinLnBrk="0" hangingPunct="1">
              <a:lnSpc>
                <a:spcPct val="100000"/>
              </a:lnSpc>
              <a:spcBef>
                <a:spcPct val="0"/>
              </a:spcBef>
              <a:spcAft>
                <a:spcPct val="0"/>
              </a:spcAft>
              <a:buClrTx/>
              <a:buSzTx/>
              <a:buFontTx/>
              <a:buNone/>
              <a:defRPr/>
            </a:pPr>
            <a:r>
              <a:rPr kumimoji="0" lang="en-US" altLang="zh-CN" sz="1600" b="0" i="0" u="none" strike="noStrike" kern="0" cap="none" spc="0" normalizeH="0" baseline="0" noProof="0">
                <a:ln>
                  <a:noFill/>
                </a:ln>
                <a:solidFill>
                  <a:srgbClr val="DED1E6"/>
                </a:solidFill>
                <a:effectLst/>
                <a:uLnTx/>
                <a:uFillTx/>
                <a:latin typeface="微软雅黑" panose="020B0503020204020204" pitchFamily="34" charset="-122"/>
                <a:ea typeface="微软雅黑" panose="020B0503020204020204" pitchFamily="34" charset="-122"/>
                <a:cs typeface="Arial" panose="020B0604020202020204" pitchFamily="34" charset="0"/>
                <a:sym typeface="思源黑体" panose="020B0500000000000000" pitchFamily="34" charset="-122"/>
              </a:rPr>
              <a:t>Goal</a:t>
            </a:r>
            <a:endParaRPr lang="en-US" altLang="zh-CN" sz="1600" kern="0">
              <a:solidFill>
                <a:srgbClr val="DED1E6"/>
              </a:solidFill>
              <a:latin typeface="微软雅黑" panose="020B0503020204020204" pitchFamily="34" charset="-122"/>
              <a:ea typeface="微软雅黑" panose="020B0503020204020204" pitchFamily="34" charset="-122"/>
              <a:cs typeface="Arial" panose="020B0604020202020204" pitchFamily="34" charset="0"/>
              <a:sym typeface="思源黑体" panose="020B0500000000000000" pitchFamily="34" charset="-122"/>
            </a:endParaRPr>
          </a:p>
          <a:p>
            <a:pPr marL="0" marR="0" lvl="0" indent="0" algn="ctr" defTabSz="914400" eaLnBrk="1" fontAlgn="auto" latinLnBrk="0" hangingPunct="1">
              <a:lnSpc>
                <a:spcPct val="100000"/>
              </a:lnSpc>
              <a:spcBef>
                <a:spcPct val="0"/>
              </a:spcBef>
              <a:spcAft>
                <a:spcPct val="0"/>
              </a:spcAft>
              <a:buClrTx/>
              <a:buSzTx/>
              <a:buFontTx/>
              <a:buNone/>
              <a:defRPr/>
            </a:pPr>
            <a:r>
              <a:rPr kumimoji="0" lang="zh-CN" altLang="en-US" sz="1600" b="0" i="0" u="none" strike="noStrike" kern="0" cap="none" spc="0" normalizeH="0" baseline="0" noProof="0">
                <a:ln>
                  <a:noFill/>
                </a:ln>
                <a:solidFill>
                  <a:srgbClr val="DED1E6"/>
                </a:solidFill>
                <a:effectLst/>
                <a:uLnTx/>
                <a:uFillTx/>
                <a:latin typeface="微软雅黑" panose="020B0503020204020204" pitchFamily="34" charset="-122"/>
                <a:ea typeface="微软雅黑" panose="020B0503020204020204" pitchFamily="34" charset="-122"/>
                <a:cs typeface="Arial" panose="020B0604020202020204" pitchFamily="34" charset="0"/>
                <a:sym typeface="思源黑体" panose="020B0500000000000000" pitchFamily="34" charset="-122"/>
              </a:rPr>
              <a:t>回顾目标</a:t>
            </a:r>
            <a:endParaRPr kumimoji="0" lang="en-US" altLang="zh-CN" sz="1600" b="0" i="0" u="none" strike="noStrike" kern="0" cap="none" spc="0" normalizeH="0" baseline="0" noProof="0">
              <a:ln>
                <a:noFill/>
              </a:ln>
              <a:solidFill>
                <a:srgbClr val="DED1E6"/>
              </a:solidFill>
              <a:effectLst/>
              <a:uLnTx/>
              <a:uFillTx/>
              <a:latin typeface="微软雅黑" panose="020B0503020204020204" pitchFamily="34" charset="-122"/>
              <a:ea typeface="微软雅黑" panose="020B0503020204020204" pitchFamily="34" charset="-122"/>
              <a:cs typeface="Arial" panose="020B0604020202020204" pitchFamily="34" charset="0"/>
              <a:sym typeface="思源黑体" panose="020B0500000000000000" pitchFamily="34" charset="-122"/>
            </a:endParaRPr>
          </a:p>
        </p:txBody>
      </p:sp>
      <p:cxnSp>
        <p:nvCxnSpPr>
          <p:cNvPr id="9" name="直接连接符 8"/>
          <p:cNvCxnSpPr/>
          <p:nvPr/>
        </p:nvCxnSpPr>
        <p:spPr>
          <a:xfrm>
            <a:off x="3508300" y="2455177"/>
            <a:ext cx="459148" cy="0"/>
          </a:xfrm>
          <a:prstGeom prst="line">
            <a:avLst/>
          </a:prstGeom>
          <a:noFill/>
          <a:ln w="9525" cap="flat" cmpd="sng" algn="ctr">
            <a:solidFill>
              <a:srgbClr val="626262"/>
            </a:solidFill>
            <a:prstDash val="sysDash"/>
            <a:headEnd type="oval"/>
            <a:tailEnd type="oval"/>
          </a:ln>
          <a:effectLst/>
        </p:spPr>
      </p:cxnSp>
      <p:cxnSp>
        <p:nvCxnSpPr>
          <p:cNvPr id="10" name="直接连接符 9"/>
          <p:cNvCxnSpPr/>
          <p:nvPr/>
        </p:nvCxnSpPr>
        <p:spPr>
          <a:xfrm>
            <a:off x="7546445" y="2455177"/>
            <a:ext cx="459148" cy="0"/>
          </a:xfrm>
          <a:prstGeom prst="line">
            <a:avLst/>
          </a:prstGeom>
          <a:noFill/>
          <a:ln w="9525" cap="flat" cmpd="sng" algn="ctr">
            <a:solidFill>
              <a:srgbClr val="626262"/>
            </a:solidFill>
            <a:prstDash val="sysDash"/>
            <a:headEnd type="oval"/>
            <a:tailEnd type="oval"/>
          </a:ln>
          <a:effectLst/>
        </p:spPr>
      </p:cxnSp>
      <p:cxnSp>
        <p:nvCxnSpPr>
          <p:cNvPr id="11" name="直接连接符 10"/>
          <p:cNvCxnSpPr/>
          <p:nvPr/>
        </p:nvCxnSpPr>
        <p:spPr>
          <a:xfrm>
            <a:off x="7546445" y="4810092"/>
            <a:ext cx="459148" cy="0"/>
          </a:xfrm>
          <a:prstGeom prst="line">
            <a:avLst/>
          </a:prstGeom>
          <a:noFill/>
          <a:ln w="9525" cap="flat" cmpd="sng" algn="ctr">
            <a:solidFill>
              <a:srgbClr val="626262"/>
            </a:solidFill>
            <a:prstDash val="sysDash"/>
            <a:headEnd type="oval"/>
            <a:tailEnd type="oval"/>
          </a:ln>
          <a:effectLst/>
        </p:spPr>
      </p:cxnSp>
      <p:cxnSp>
        <p:nvCxnSpPr>
          <p:cNvPr id="12" name="直接连接符 11"/>
          <p:cNvCxnSpPr/>
          <p:nvPr/>
        </p:nvCxnSpPr>
        <p:spPr>
          <a:xfrm>
            <a:off x="3508300" y="4810092"/>
            <a:ext cx="459148" cy="0"/>
          </a:xfrm>
          <a:prstGeom prst="line">
            <a:avLst/>
          </a:prstGeom>
          <a:noFill/>
          <a:ln w="9525" cap="flat" cmpd="sng" algn="ctr">
            <a:solidFill>
              <a:srgbClr val="626262"/>
            </a:solidFill>
            <a:prstDash val="sysDash"/>
            <a:headEnd type="oval"/>
            <a:tailEnd type="oval"/>
          </a:ln>
          <a:effectLst/>
        </p:spPr>
      </p:cxnSp>
      <p:grpSp>
        <p:nvGrpSpPr>
          <p:cNvPr id="13" name="组合 12"/>
          <p:cNvGrpSpPr/>
          <p:nvPr/>
        </p:nvGrpSpPr>
        <p:grpSpPr>
          <a:xfrm>
            <a:off x="1804106" y="1398834"/>
            <a:ext cx="1845921" cy="1321063"/>
            <a:chOff x="2388788" y="1778572"/>
            <a:chExt cx="1447314" cy="1035794"/>
          </a:xfrm>
        </p:grpSpPr>
        <p:sp>
          <p:nvSpPr>
            <p:cNvPr id="26" name="文本框 25"/>
            <p:cNvSpPr txBox="1"/>
            <p:nvPr/>
          </p:nvSpPr>
          <p:spPr>
            <a:xfrm>
              <a:off x="3047805" y="1778572"/>
              <a:ext cx="788297" cy="265447"/>
            </a:xfrm>
            <a:prstGeom prst="rect">
              <a:avLst/>
            </a:prstGeom>
            <a:noFill/>
          </p:spPr>
          <p:txBody>
            <a:bodyPr wrap="none" rtlCol="0">
              <a:spAutoFit/>
            </a:bodyPr>
            <a:lstStyle/>
            <a:p>
              <a:pPr algn="r"/>
              <a:r>
                <a:rPr lang="zh-CN" altLang="en-US" sz="1600" b="1">
                  <a:solidFill>
                    <a:srgbClr val="DED1E6"/>
                  </a:solidFill>
                  <a:latin typeface="微软雅黑" panose="020B0503020204020204" pitchFamily="34" charset="-122"/>
                  <a:ea typeface="微软雅黑" panose="020B0503020204020204" pitchFamily="34" charset="-122"/>
                  <a:sym typeface="思源黑体" panose="020B0500000000000000" pitchFamily="34" charset="-122"/>
                </a:rPr>
                <a:t>回顾目标</a:t>
              </a:r>
              <a:endParaRPr lang="zh-CN" altLang="en-US" sz="1600" b="1">
                <a:solidFill>
                  <a:srgbClr val="DED1E6"/>
                </a:solidFill>
                <a:latin typeface="微软雅黑" panose="020B0503020204020204" pitchFamily="34" charset="-122"/>
                <a:ea typeface="微软雅黑" panose="020B0503020204020204" pitchFamily="34" charset="-122"/>
                <a:sym typeface="思源黑体" panose="020B0500000000000000" pitchFamily="34" charset="-122"/>
              </a:endParaRPr>
            </a:p>
          </p:txBody>
        </p:sp>
        <p:sp>
          <p:nvSpPr>
            <p:cNvPr id="27" name="文本框 26"/>
            <p:cNvSpPr txBox="1"/>
            <p:nvPr/>
          </p:nvSpPr>
          <p:spPr>
            <a:xfrm>
              <a:off x="2388788" y="2196900"/>
              <a:ext cx="1447313" cy="617466"/>
            </a:xfrm>
            <a:prstGeom prst="rect">
              <a:avLst/>
            </a:prstGeom>
            <a:noFill/>
          </p:spPr>
          <p:txBody>
            <a:bodyPr wrap="square" rtlCol="0">
              <a:spAutoFit/>
            </a:bodyPr>
            <a:lstStyle/>
            <a:p>
              <a:pPr algn="r">
                <a:lnSpc>
                  <a:spcPct val="150000"/>
                </a:lnSpc>
              </a:pPr>
              <a:r>
                <a:rPr lang="zh-CN" altLang="en-US" sz="1600">
                  <a:latin typeface="微软雅黑" panose="020B0503020204020204" pitchFamily="34" charset="-122"/>
                  <a:ea typeface="微软雅黑" panose="020B0503020204020204" pitchFamily="34" charset="-122"/>
                  <a:sym typeface="思源黑体" panose="020B0500000000000000" pitchFamily="34" charset="-122"/>
                </a:rPr>
                <a:t>原目标是什么？</a:t>
              </a:r>
              <a:endParaRPr lang="en-US" altLang="zh-CN" sz="1600">
                <a:latin typeface="微软雅黑" panose="020B0503020204020204" pitchFamily="34" charset="-122"/>
                <a:ea typeface="微软雅黑" panose="020B0503020204020204" pitchFamily="34" charset="-122"/>
                <a:sym typeface="思源黑体" panose="020B0500000000000000" pitchFamily="34" charset="-122"/>
              </a:endParaRPr>
            </a:p>
            <a:p>
              <a:pPr algn="r">
                <a:lnSpc>
                  <a:spcPct val="150000"/>
                </a:lnSpc>
              </a:pPr>
              <a:r>
                <a:rPr lang="zh-CN" altLang="en-US" sz="1600">
                  <a:latin typeface="微软雅黑" panose="020B0503020204020204" pitchFamily="34" charset="-122"/>
                  <a:ea typeface="微软雅黑" panose="020B0503020204020204" pitchFamily="34" charset="-122"/>
                  <a:sym typeface="思源黑体" panose="020B0500000000000000" pitchFamily="34" charset="-122"/>
                </a:rPr>
                <a:t>目标量是什么？</a:t>
              </a:r>
              <a:endParaRPr lang="zh-CN" altLang="en-US" sz="1600">
                <a:latin typeface="微软雅黑" panose="020B0503020204020204" pitchFamily="34" charset="-122"/>
                <a:ea typeface="微软雅黑" panose="020B0503020204020204" pitchFamily="34" charset="-122"/>
                <a:sym typeface="思源黑体" panose="020B0500000000000000" pitchFamily="34" charset="-122"/>
              </a:endParaRPr>
            </a:p>
          </p:txBody>
        </p:sp>
      </p:grpSp>
      <p:grpSp>
        <p:nvGrpSpPr>
          <p:cNvPr id="14" name="组合 13"/>
          <p:cNvGrpSpPr/>
          <p:nvPr/>
        </p:nvGrpSpPr>
        <p:grpSpPr>
          <a:xfrm>
            <a:off x="2047049" y="4498232"/>
            <a:ext cx="1443385" cy="1321063"/>
            <a:chOff x="2704400" y="3987295"/>
            <a:chExt cx="1131702" cy="1035794"/>
          </a:xfrm>
        </p:grpSpPr>
        <p:sp>
          <p:nvSpPr>
            <p:cNvPr id="24" name="文本框 23"/>
            <p:cNvSpPr txBox="1"/>
            <p:nvPr/>
          </p:nvSpPr>
          <p:spPr>
            <a:xfrm>
              <a:off x="3047805" y="3987295"/>
              <a:ext cx="788297" cy="265447"/>
            </a:xfrm>
            <a:prstGeom prst="rect">
              <a:avLst/>
            </a:prstGeom>
            <a:noFill/>
          </p:spPr>
          <p:txBody>
            <a:bodyPr wrap="none" rtlCol="0">
              <a:spAutoFit/>
            </a:bodyPr>
            <a:lstStyle/>
            <a:p>
              <a:pPr algn="r"/>
              <a:r>
                <a:rPr lang="zh-CN" altLang="en-US" sz="1600" b="1">
                  <a:solidFill>
                    <a:srgbClr val="16274B"/>
                  </a:solidFill>
                  <a:latin typeface="微软雅黑" panose="020B0503020204020204" pitchFamily="34" charset="-122"/>
                  <a:ea typeface="微软雅黑" panose="020B0503020204020204" pitchFamily="34" charset="-122"/>
                  <a:sym typeface="思源黑体" panose="020B0500000000000000" pitchFamily="34" charset="-122"/>
                </a:rPr>
                <a:t>总结经验</a:t>
              </a:r>
              <a:endParaRPr lang="zh-CN" altLang="en-US" sz="1600" b="1">
                <a:solidFill>
                  <a:srgbClr val="16274B"/>
                </a:solidFill>
                <a:latin typeface="微软雅黑" panose="020B0503020204020204" pitchFamily="34" charset="-122"/>
                <a:ea typeface="微软雅黑" panose="020B0503020204020204" pitchFamily="34" charset="-122"/>
                <a:sym typeface="思源黑体" panose="020B0500000000000000" pitchFamily="34" charset="-122"/>
              </a:endParaRPr>
            </a:p>
          </p:txBody>
        </p:sp>
        <p:sp>
          <p:nvSpPr>
            <p:cNvPr id="25" name="文本框 24"/>
            <p:cNvSpPr txBox="1"/>
            <p:nvPr/>
          </p:nvSpPr>
          <p:spPr>
            <a:xfrm>
              <a:off x="2704400" y="4405623"/>
              <a:ext cx="1131701" cy="617466"/>
            </a:xfrm>
            <a:prstGeom prst="rect">
              <a:avLst/>
            </a:prstGeom>
            <a:noFill/>
          </p:spPr>
          <p:txBody>
            <a:bodyPr wrap="square" rtlCol="0">
              <a:spAutoFit/>
            </a:bodyPr>
            <a:lstStyle/>
            <a:p>
              <a:pPr algn="r">
                <a:lnSpc>
                  <a:spcPct val="150000"/>
                </a:lnSpc>
              </a:pPr>
              <a:r>
                <a:rPr lang="zh-CN" altLang="en-US" sz="1600">
                  <a:latin typeface="微软雅黑" panose="020B0503020204020204" pitchFamily="34" charset="-122"/>
                  <a:ea typeface="微软雅黑" panose="020B0503020204020204" pitchFamily="34" charset="-122"/>
                  <a:sym typeface="思源黑体" panose="020B0500000000000000" pitchFamily="34" charset="-122"/>
                </a:rPr>
                <a:t>总结新方法</a:t>
              </a:r>
              <a:endParaRPr lang="en-US" altLang="zh-CN" sz="1600">
                <a:latin typeface="微软雅黑" panose="020B0503020204020204" pitchFamily="34" charset="-122"/>
                <a:ea typeface="微软雅黑" panose="020B0503020204020204" pitchFamily="34" charset="-122"/>
                <a:sym typeface="思源黑体" panose="020B0500000000000000" pitchFamily="34" charset="-122"/>
              </a:endParaRPr>
            </a:p>
            <a:p>
              <a:pPr algn="r">
                <a:lnSpc>
                  <a:spcPct val="150000"/>
                </a:lnSpc>
              </a:pPr>
              <a:r>
                <a:rPr lang="zh-CN" altLang="en-US" sz="1600">
                  <a:latin typeface="微软雅黑" panose="020B0503020204020204" pitchFamily="34" charset="-122"/>
                  <a:ea typeface="微软雅黑" panose="020B0503020204020204" pitchFamily="34" charset="-122"/>
                  <a:sym typeface="思源黑体" panose="020B0500000000000000" pitchFamily="34" charset="-122"/>
                </a:rPr>
                <a:t>统一新标准</a:t>
              </a:r>
              <a:endParaRPr lang="zh-CN" altLang="en-US" sz="1600">
                <a:latin typeface="微软雅黑" panose="020B0503020204020204" pitchFamily="34" charset="-122"/>
                <a:ea typeface="微软雅黑" panose="020B0503020204020204" pitchFamily="34" charset="-122"/>
                <a:sym typeface="思源黑体" panose="020B0500000000000000" pitchFamily="34" charset="-122"/>
              </a:endParaRPr>
            </a:p>
          </p:txBody>
        </p:sp>
      </p:grpSp>
      <p:grpSp>
        <p:nvGrpSpPr>
          <p:cNvPr id="15" name="组合 14"/>
          <p:cNvGrpSpPr/>
          <p:nvPr/>
        </p:nvGrpSpPr>
        <p:grpSpPr>
          <a:xfrm>
            <a:off x="8022973" y="1391379"/>
            <a:ext cx="2221250" cy="1321063"/>
            <a:chOff x="8429406" y="1772727"/>
            <a:chExt cx="1741595" cy="1035794"/>
          </a:xfrm>
        </p:grpSpPr>
        <p:sp>
          <p:nvSpPr>
            <p:cNvPr id="22" name="文本框 21"/>
            <p:cNvSpPr txBox="1"/>
            <p:nvPr/>
          </p:nvSpPr>
          <p:spPr>
            <a:xfrm flipH="1">
              <a:off x="8429406" y="1772727"/>
              <a:ext cx="788297" cy="265447"/>
            </a:xfrm>
            <a:prstGeom prst="rect">
              <a:avLst/>
            </a:prstGeom>
            <a:noFill/>
          </p:spPr>
          <p:txBody>
            <a:bodyPr wrap="none" rtlCol="0">
              <a:spAutoFit/>
            </a:bodyPr>
            <a:lstStyle/>
            <a:p>
              <a:r>
                <a:rPr lang="zh-CN" altLang="en-US" sz="1600" b="1">
                  <a:solidFill>
                    <a:srgbClr val="795696"/>
                  </a:solidFill>
                  <a:latin typeface="微软雅黑" panose="020B0503020204020204" pitchFamily="34" charset="-122"/>
                  <a:ea typeface="微软雅黑" panose="020B0503020204020204" pitchFamily="34" charset="-122"/>
                  <a:sym typeface="思源黑体" panose="020B0500000000000000" pitchFamily="34" charset="-122"/>
                </a:rPr>
                <a:t>评估结果</a:t>
              </a:r>
              <a:endParaRPr lang="zh-CN" altLang="en-US" sz="1600" b="1">
                <a:solidFill>
                  <a:srgbClr val="795696"/>
                </a:solidFill>
                <a:latin typeface="微软雅黑" panose="020B0503020204020204" pitchFamily="34" charset="-122"/>
                <a:ea typeface="微软雅黑" panose="020B0503020204020204" pitchFamily="34" charset="-122"/>
                <a:sym typeface="思源黑体" panose="020B0500000000000000" pitchFamily="34" charset="-122"/>
              </a:endParaRPr>
            </a:p>
          </p:txBody>
        </p:sp>
        <p:sp>
          <p:nvSpPr>
            <p:cNvPr id="23" name="文本框 22"/>
            <p:cNvSpPr txBox="1"/>
            <p:nvPr/>
          </p:nvSpPr>
          <p:spPr>
            <a:xfrm flipH="1">
              <a:off x="8507519" y="2191055"/>
              <a:ext cx="1663482" cy="617466"/>
            </a:xfrm>
            <a:prstGeom prst="rect">
              <a:avLst/>
            </a:prstGeom>
            <a:noFill/>
          </p:spPr>
          <p:txBody>
            <a:bodyPr wrap="square" rtlCol="0">
              <a:spAutoFit/>
            </a:bodyPr>
            <a:lstStyle/>
            <a:p>
              <a:pPr>
                <a:lnSpc>
                  <a:spcPct val="150000"/>
                </a:lnSpc>
              </a:pPr>
              <a:r>
                <a:rPr lang="zh-CN" altLang="en-US" sz="1600">
                  <a:latin typeface="微软雅黑" panose="020B0503020204020204" pitchFamily="34" charset="-122"/>
                  <a:ea typeface="微软雅黑" panose="020B0503020204020204" pitchFamily="34" charset="-122"/>
                  <a:sym typeface="思源黑体" panose="020B0500000000000000" pitchFamily="34" charset="-122"/>
                </a:rPr>
                <a:t>目的是否达成？</a:t>
              </a:r>
              <a:endParaRPr lang="en-US" altLang="zh-CN" sz="1600">
                <a:latin typeface="微软雅黑" panose="020B0503020204020204" pitchFamily="34" charset="-122"/>
                <a:ea typeface="微软雅黑" panose="020B0503020204020204" pitchFamily="34" charset="-122"/>
                <a:sym typeface="思源黑体" panose="020B0500000000000000" pitchFamily="34" charset="-122"/>
              </a:endParaRPr>
            </a:p>
            <a:p>
              <a:pPr>
                <a:lnSpc>
                  <a:spcPct val="150000"/>
                </a:lnSpc>
              </a:pPr>
              <a:r>
                <a:rPr lang="zh-CN" altLang="en-US" sz="1600">
                  <a:latin typeface="微软雅黑" panose="020B0503020204020204" pitchFamily="34" charset="-122"/>
                  <a:ea typeface="微软雅黑" panose="020B0503020204020204" pitchFamily="34" charset="-122"/>
                  <a:sym typeface="思源黑体" panose="020B0500000000000000" pitchFamily="34" charset="-122"/>
                </a:rPr>
                <a:t>数量是否完成？</a:t>
              </a:r>
              <a:endParaRPr lang="zh-CN" altLang="en-US" sz="1600">
                <a:latin typeface="微软雅黑" panose="020B0503020204020204" pitchFamily="34" charset="-122"/>
                <a:ea typeface="微软雅黑" panose="020B0503020204020204" pitchFamily="34" charset="-122"/>
                <a:sym typeface="思源黑体" panose="020B0500000000000000" pitchFamily="34" charset="-122"/>
              </a:endParaRPr>
            </a:p>
          </p:txBody>
        </p:sp>
      </p:grpSp>
      <p:grpSp>
        <p:nvGrpSpPr>
          <p:cNvPr id="16" name="组合 15"/>
          <p:cNvGrpSpPr/>
          <p:nvPr/>
        </p:nvGrpSpPr>
        <p:grpSpPr>
          <a:xfrm>
            <a:off x="8015347" y="4498232"/>
            <a:ext cx="1543536" cy="1690396"/>
            <a:chOff x="8327176" y="3987295"/>
            <a:chExt cx="1210226" cy="1325373"/>
          </a:xfrm>
        </p:grpSpPr>
        <p:sp>
          <p:nvSpPr>
            <p:cNvPr id="20" name="文本框 19"/>
            <p:cNvSpPr txBox="1"/>
            <p:nvPr/>
          </p:nvSpPr>
          <p:spPr>
            <a:xfrm flipH="1">
              <a:off x="8327176" y="3987295"/>
              <a:ext cx="788297" cy="265447"/>
            </a:xfrm>
            <a:prstGeom prst="rect">
              <a:avLst/>
            </a:prstGeom>
            <a:noFill/>
          </p:spPr>
          <p:txBody>
            <a:bodyPr wrap="none" rtlCol="0">
              <a:spAutoFit/>
            </a:bodyPr>
            <a:lstStyle/>
            <a:p>
              <a:r>
                <a:rPr lang="zh-CN" altLang="en-US" sz="1600" b="1">
                  <a:solidFill>
                    <a:srgbClr val="555D66"/>
                  </a:solidFill>
                  <a:latin typeface="微软雅黑" panose="020B0503020204020204" pitchFamily="34" charset="-122"/>
                  <a:ea typeface="微软雅黑" panose="020B0503020204020204" pitchFamily="34" charset="-122"/>
                  <a:sym typeface="思源黑体" panose="020B0500000000000000" pitchFamily="34" charset="-122"/>
                </a:rPr>
                <a:t>分析原因</a:t>
              </a:r>
              <a:endParaRPr lang="zh-CN" altLang="en-US" sz="1600" b="1">
                <a:solidFill>
                  <a:srgbClr val="555D66"/>
                </a:solidFill>
                <a:latin typeface="微软雅黑" panose="020B0503020204020204" pitchFamily="34" charset="-122"/>
                <a:ea typeface="微软雅黑" panose="020B0503020204020204" pitchFamily="34" charset="-122"/>
                <a:sym typeface="思源黑体" panose="020B0500000000000000" pitchFamily="34" charset="-122"/>
              </a:endParaRPr>
            </a:p>
          </p:txBody>
        </p:sp>
        <p:sp>
          <p:nvSpPr>
            <p:cNvPr id="21" name="文本框 20"/>
            <p:cNvSpPr txBox="1"/>
            <p:nvPr/>
          </p:nvSpPr>
          <p:spPr>
            <a:xfrm flipH="1">
              <a:off x="8327176" y="4405623"/>
              <a:ext cx="1210226" cy="907045"/>
            </a:xfrm>
            <a:prstGeom prst="rect">
              <a:avLst/>
            </a:prstGeom>
            <a:noFill/>
          </p:spPr>
          <p:txBody>
            <a:bodyPr wrap="square" rtlCol="0">
              <a:spAutoFit/>
            </a:bodyPr>
            <a:lstStyle/>
            <a:p>
              <a:pPr>
                <a:lnSpc>
                  <a:spcPct val="150000"/>
                </a:lnSpc>
              </a:pPr>
              <a:r>
                <a:rPr lang="zh-CN" altLang="en-US" sz="1600">
                  <a:latin typeface="微软雅黑" panose="020B0503020204020204" pitchFamily="34" charset="-122"/>
                  <a:ea typeface="微软雅黑" panose="020B0503020204020204" pitchFamily="34" charset="-122"/>
                  <a:sym typeface="思源黑体" panose="020B0500000000000000" pitchFamily="34" charset="-122"/>
                </a:rPr>
                <a:t>关键原因</a:t>
              </a:r>
              <a:endParaRPr lang="en-US" altLang="zh-CN" sz="1600">
                <a:latin typeface="微软雅黑" panose="020B0503020204020204" pitchFamily="34" charset="-122"/>
                <a:ea typeface="微软雅黑" panose="020B0503020204020204" pitchFamily="34" charset="-122"/>
                <a:sym typeface="思源黑体" panose="020B0500000000000000" pitchFamily="34" charset="-122"/>
              </a:endParaRPr>
            </a:p>
            <a:p>
              <a:pPr>
                <a:lnSpc>
                  <a:spcPct val="150000"/>
                </a:lnSpc>
              </a:pPr>
              <a:r>
                <a:rPr lang="zh-CN" altLang="en-US" sz="1600">
                  <a:latin typeface="微软雅黑" panose="020B0503020204020204" pitchFamily="34" charset="-122"/>
                  <a:ea typeface="微软雅黑" panose="020B0503020204020204" pitchFamily="34" charset="-122"/>
                  <a:sym typeface="思源黑体" panose="020B0500000000000000" pitchFamily="34" charset="-122"/>
                </a:rPr>
                <a:t>客观原因</a:t>
              </a:r>
              <a:endParaRPr lang="en-US" altLang="zh-CN" sz="1600">
                <a:latin typeface="微软雅黑" panose="020B0503020204020204" pitchFamily="34" charset="-122"/>
                <a:ea typeface="微软雅黑" panose="020B0503020204020204" pitchFamily="34" charset="-122"/>
                <a:sym typeface="思源黑体" panose="020B0500000000000000" pitchFamily="34" charset="-122"/>
              </a:endParaRPr>
            </a:p>
            <a:p>
              <a:pPr>
                <a:lnSpc>
                  <a:spcPct val="150000"/>
                </a:lnSpc>
              </a:pPr>
              <a:r>
                <a:rPr lang="zh-CN" altLang="en-US" sz="1600">
                  <a:latin typeface="微软雅黑" panose="020B0503020204020204" pitchFamily="34" charset="-122"/>
                  <a:ea typeface="微软雅黑" panose="020B0503020204020204" pitchFamily="34" charset="-122"/>
                  <a:sym typeface="思源黑体" panose="020B0500000000000000" pitchFamily="34" charset="-122"/>
                </a:rPr>
                <a:t>主管原因</a:t>
              </a:r>
              <a:endParaRPr lang="zh-CN" altLang="en-US" sz="1600">
                <a:latin typeface="微软雅黑" panose="020B0503020204020204" pitchFamily="34" charset="-122"/>
                <a:ea typeface="微软雅黑" panose="020B0503020204020204" pitchFamily="34" charset="-122"/>
                <a:sym typeface="思源黑体" panose="020B0500000000000000" pitchFamily="34" charset="-122"/>
              </a:endParaRPr>
            </a:p>
          </p:txBody>
        </p:sp>
      </p:grpSp>
      <p:sp>
        <p:nvSpPr>
          <p:cNvPr id="17" name="标题层"/>
          <p:cNvSpPr txBox="1"/>
          <p:nvPr/>
        </p:nvSpPr>
        <p:spPr bwMode="auto">
          <a:xfrm>
            <a:off x="3991037" y="4478642"/>
            <a:ext cx="1286009" cy="584775"/>
          </a:xfrm>
          <a:prstGeom prst="rect">
            <a:avLst/>
          </a:prstGeom>
          <a:noFill/>
          <a:effectLst>
            <a:outerShdw blurRad="12700" dist="12700" dir="4380000" algn="tl" rotWithShape="0">
              <a:prstClr val="black">
                <a:alpha val="40000"/>
              </a:prstClr>
            </a:outerShdw>
          </a:effectLst>
        </p:spPr>
        <p:txBody>
          <a:bodyPr wrap="square">
            <a:spAutoFit/>
          </a:bodyPr>
          <a:lstStyle/>
          <a:p>
            <a:pPr marL="0" marR="0" lvl="0" indent="0" algn="ctr" defTabSz="914400" eaLnBrk="1" fontAlgn="auto" latinLnBrk="0" hangingPunct="1">
              <a:lnSpc>
                <a:spcPct val="100000"/>
              </a:lnSpc>
              <a:spcBef>
                <a:spcPct val="0"/>
              </a:spcBef>
              <a:spcAft>
                <a:spcPct val="0"/>
              </a:spcAft>
              <a:buClrTx/>
              <a:buSzTx/>
              <a:buFontTx/>
              <a:buNone/>
              <a:defRPr/>
            </a:pPr>
            <a:r>
              <a:rPr kumimoji="0" lang="en-US" altLang="zh-CN" sz="1600" b="0" i="0" u="none" strike="noStrike" kern="0" cap="none" spc="0" normalizeH="0" baseline="0" noProof="0">
                <a:ln>
                  <a:noFill/>
                </a:ln>
                <a:solidFill>
                  <a:srgbClr val="555D66"/>
                </a:solidFill>
                <a:effectLst/>
                <a:uLnTx/>
                <a:uFillTx/>
                <a:latin typeface="微软雅黑" panose="020B0503020204020204" pitchFamily="34" charset="-122"/>
                <a:ea typeface="微软雅黑" panose="020B0503020204020204" pitchFamily="34" charset="-122"/>
                <a:cs typeface="Arial" panose="020B0604020202020204" pitchFamily="34" charset="0"/>
                <a:sym typeface="思源黑体" panose="020B0500000000000000" pitchFamily="34" charset="-122"/>
              </a:rPr>
              <a:t>Insight</a:t>
            </a:r>
            <a:endParaRPr lang="en-US" altLang="zh-CN" sz="1600" kern="0">
              <a:solidFill>
                <a:srgbClr val="555D66"/>
              </a:solidFill>
              <a:latin typeface="微软雅黑" panose="020B0503020204020204" pitchFamily="34" charset="-122"/>
              <a:ea typeface="微软雅黑" panose="020B0503020204020204" pitchFamily="34" charset="-122"/>
              <a:cs typeface="Arial" panose="020B0604020202020204" pitchFamily="34" charset="0"/>
              <a:sym typeface="思源黑体" panose="020B0500000000000000" pitchFamily="34" charset="-122"/>
            </a:endParaRPr>
          </a:p>
          <a:p>
            <a:pPr marL="0" marR="0" lvl="0" indent="0" algn="ctr" defTabSz="914400" eaLnBrk="1" fontAlgn="auto" latinLnBrk="0" hangingPunct="1">
              <a:lnSpc>
                <a:spcPct val="100000"/>
              </a:lnSpc>
              <a:spcBef>
                <a:spcPct val="0"/>
              </a:spcBef>
              <a:spcAft>
                <a:spcPct val="0"/>
              </a:spcAft>
              <a:buClrTx/>
              <a:buSzTx/>
              <a:buFontTx/>
              <a:buNone/>
              <a:defRPr/>
            </a:pPr>
            <a:r>
              <a:rPr lang="zh-CN" altLang="en-US" sz="1600" kern="0">
                <a:solidFill>
                  <a:srgbClr val="555D66"/>
                </a:solidFill>
                <a:latin typeface="微软雅黑" panose="020B0503020204020204" pitchFamily="34" charset="-122"/>
                <a:ea typeface="微软雅黑" panose="020B0503020204020204" pitchFamily="34" charset="-122"/>
                <a:cs typeface="Arial" panose="020B0604020202020204" pitchFamily="34" charset="0"/>
                <a:sym typeface="思源黑体" panose="020B0500000000000000" pitchFamily="34" charset="-122"/>
              </a:rPr>
              <a:t>总结经验</a:t>
            </a:r>
            <a:endParaRPr kumimoji="0" lang="en-US" altLang="zh-CN" sz="1600" b="0" i="0" u="none" strike="noStrike" kern="0" cap="none" spc="0" normalizeH="0" baseline="0" noProof="0">
              <a:ln>
                <a:noFill/>
              </a:ln>
              <a:solidFill>
                <a:srgbClr val="555D66"/>
              </a:solidFill>
              <a:effectLst/>
              <a:uLnTx/>
              <a:uFillTx/>
              <a:latin typeface="微软雅黑" panose="020B0503020204020204" pitchFamily="34" charset="-122"/>
              <a:ea typeface="微软雅黑" panose="020B0503020204020204" pitchFamily="34" charset="-122"/>
              <a:cs typeface="Arial" panose="020B0604020202020204" pitchFamily="34" charset="0"/>
              <a:sym typeface="思源黑体" panose="020B0500000000000000" pitchFamily="34" charset="-122"/>
            </a:endParaRPr>
          </a:p>
        </p:txBody>
      </p:sp>
      <p:sp>
        <p:nvSpPr>
          <p:cNvPr id="18" name="标题层"/>
          <p:cNvSpPr txBox="1"/>
          <p:nvPr/>
        </p:nvSpPr>
        <p:spPr bwMode="auto">
          <a:xfrm>
            <a:off x="6372579" y="2067849"/>
            <a:ext cx="1286009" cy="584775"/>
          </a:xfrm>
          <a:prstGeom prst="rect">
            <a:avLst/>
          </a:prstGeom>
          <a:noFill/>
          <a:effectLst>
            <a:outerShdw blurRad="12700" dist="12700" dir="4380000" algn="tl" rotWithShape="0">
              <a:prstClr val="black">
                <a:alpha val="40000"/>
              </a:prstClr>
            </a:outerShdw>
          </a:effectLst>
        </p:spPr>
        <p:txBody>
          <a:bodyPr wrap="square">
            <a:spAutoFit/>
          </a:bodyPr>
          <a:lstStyle/>
          <a:p>
            <a:pPr marL="0" marR="0" lvl="0" indent="0" algn="ctr" defTabSz="914400" eaLnBrk="1" fontAlgn="auto" latinLnBrk="0" hangingPunct="1">
              <a:lnSpc>
                <a:spcPct val="100000"/>
              </a:lnSpc>
              <a:spcBef>
                <a:spcPct val="0"/>
              </a:spcBef>
              <a:spcAft>
                <a:spcPct val="0"/>
              </a:spcAft>
              <a:buClrTx/>
              <a:buSzTx/>
              <a:buFontTx/>
              <a:buNone/>
              <a:defRPr/>
            </a:pPr>
            <a:r>
              <a:rPr kumimoji="0" lang="en-US" altLang="zh-CN" sz="1600" b="0" i="0" u="none" strike="noStrike" kern="0" cap="none" spc="0" normalizeH="0" baseline="0" noProof="0">
                <a:ln>
                  <a:noFill/>
                </a:ln>
                <a:solidFill>
                  <a:srgbClr val="795696"/>
                </a:solidFill>
                <a:effectLst/>
                <a:uLnTx/>
                <a:uFillTx/>
                <a:latin typeface="微软雅黑" panose="020B0503020204020204" pitchFamily="34" charset="-122"/>
                <a:ea typeface="微软雅黑" panose="020B0503020204020204" pitchFamily="34" charset="-122"/>
                <a:cs typeface="Arial" panose="020B0604020202020204" pitchFamily="34" charset="0"/>
                <a:sym typeface="思源黑体" panose="020B0500000000000000" pitchFamily="34" charset="-122"/>
              </a:rPr>
              <a:t>Result</a:t>
            </a:r>
            <a:endParaRPr lang="en-US" altLang="zh-CN" sz="1600" kern="0">
              <a:solidFill>
                <a:srgbClr val="795696"/>
              </a:solidFill>
              <a:latin typeface="微软雅黑" panose="020B0503020204020204" pitchFamily="34" charset="-122"/>
              <a:ea typeface="微软雅黑" panose="020B0503020204020204" pitchFamily="34" charset="-122"/>
              <a:cs typeface="Arial" panose="020B0604020202020204" pitchFamily="34" charset="0"/>
              <a:sym typeface="思源黑体" panose="020B0500000000000000" pitchFamily="34" charset="-122"/>
            </a:endParaRPr>
          </a:p>
          <a:p>
            <a:pPr marL="0" marR="0" lvl="0" indent="0" algn="ctr" defTabSz="914400" eaLnBrk="1" fontAlgn="auto" latinLnBrk="0" hangingPunct="1">
              <a:lnSpc>
                <a:spcPct val="100000"/>
              </a:lnSpc>
              <a:spcBef>
                <a:spcPct val="0"/>
              </a:spcBef>
              <a:spcAft>
                <a:spcPct val="0"/>
              </a:spcAft>
              <a:buClrTx/>
              <a:buSzTx/>
              <a:buFontTx/>
              <a:buNone/>
              <a:defRPr/>
            </a:pPr>
            <a:r>
              <a:rPr lang="zh-CN" altLang="en-US" sz="1600" kern="0">
                <a:solidFill>
                  <a:srgbClr val="795696"/>
                </a:solidFill>
                <a:latin typeface="微软雅黑" panose="020B0503020204020204" pitchFamily="34" charset="-122"/>
                <a:ea typeface="微软雅黑" panose="020B0503020204020204" pitchFamily="34" charset="-122"/>
                <a:cs typeface="Arial" panose="020B0604020202020204" pitchFamily="34" charset="0"/>
                <a:sym typeface="思源黑体" panose="020B0500000000000000" pitchFamily="34" charset="-122"/>
              </a:rPr>
              <a:t>评估结果</a:t>
            </a:r>
            <a:endParaRPr kumimoji="0" lang="en-US" altLang="zh-CN" sz="1600" b="0" i="0" u="none" strike="noStrike" kern="0" cap="none" spc="0" normalizeH="0" baseline="0" noProof="0">
              <a:ln>
                <a:noFill/>
              </a:ln>
              <a:solidFill>
                <a:srgbClr val="795696"/>
              </a:solidFill>
              <a:effectLst/>
              <a:uLnTx/>
              <a:uFillTx/>
              <a:latin typeface="微软雅黑" panose="020B0503020204020204" pitchFamily="34" charset="-122"/>
              <a:ea typeface="微软雅黑" panose="020B0503020204020204" pitchFamily="34" charset="-122"/>
              <a:cs typeface="Arial" panose="020B0604020202020204" pitchFamily="34" charset="0"/>
              <a:sym typeface="思源黑体" panose="020B0500000000000000" pitchFamily="34" charset="-122"/>
            </a:endParaRPr>
          </a:p>
        </p:txBody>
      </p:sp>
      <p:sp>
        <p:nvSpPr>
          <p:cNvPr id="19" name="标题层"/>
          <p:cNvSpPr txBox="1"/>
          <p:nvPr/>
        </p:nvSpPr>
        <p:spPr bwMode="auto">
          <a:xfrm>
            <a:off x="6403688" y="4496058"/>
            <a:ext cx="1286009" cy="584775"/>
          </a:xfrm>
          <a:prstGeom prst="rect">
            <a:avLst/>
          </a:prstGeom>
          <a:noFill/>
          <a:effectLst>
            <a:outerShdw blurRad="12700" dist="12700" dir="4380000" algn="tl" rotWithShape="0">
              <a:prstClr val="black">
                <a:alpha val="40000"/>
              </a:prstClr>
            </a:outerShdw>
          </a:effectLst>
        </p:spPr>
        <p:txBody>
          <a:bodyPr wrap="square">
            <a:spAutoFit/>
          </a:bodyPr>
          <a:lstStyle/>
          <a:p>
            <a:pPr marL="0" marR="0" lvl="0" indent="0" algn="ctr" defTabSz="914400" eaLnBrk="1" fontAlgn="auto" latinLnBrk="0" hangingPunct="1">
              <a:lnSpc>
                <a:spcPct val="100000"/>
              </a:lnSpc>
              <a:spcBef>
                <a:spcPct val="0"/>
              </a:spcBef>
              <a:spcAft>
                <a:spcPct val="0"/>
              </a:spcAft>
              <a:buClrTx/>
              <a:buSzTx/>
              <a:buFontTx/>
              <a:buNone/>
              <a:defRPr/>
            </a:pPr>
            <a:r>
              <a:rPr kumimoji="0" lang="en-US" altLang="zh-CN" sz="1600" b="0" i="0" u="none" strike="noStrike" kern="0" cap="none" spc="0" normalizeH="0" baseline="0" noProof="0">
                <a:ln>
                  <a:noFill/>
                </a:ln>
                <a:solidFill>
                  <a:srgbClr val="555D66"/>
                </a:solidFill>
                <a:effectLst/>
                <a:uLnTx/>
                <a:uFillTx/>
                <a:latin typeface="微软雅黑" panose="020B0503020204020204" pitchFamily="34" charset="-122"/>
                <a:ea typeface="微软雅黑" panose="020B0503020204020204" pitchFamily="34" charset="-122"/>
                <a:cs typeface="Arial" panose="020B0604020202020204" pitchFamily="34" charset="0"/>
                <a:sym typeface="思源黑体" panose="020B0500000000000000" pitchFamily="34" charset="-122"/>
              </a:rPr>
              <a:t>Analysis</a:t>
            </a:r>
            <a:endParaRPr lang="en-US" altLang="zh-CN" sz="1600" kern="0">
              <a:solidFill>
                <a:srgbClr val="555D66"/>
              </a:solidFill>
              <a:latin typeface="微软雅黑" panose="020B0503020204020204" pitchFamily="34" charset="-122"/>
              <a:ea typeface="微软雅黑" panose="020B0503020204020204" pitchFamily="34" charset="-122"/>
              <a:cs typeface="Arial" panose="020B0604020202020204" pitchFamily="34" charset="0"/>
              <a:sym typeface="思源黑体" panose="020B0500000000000000" pitchFamily="34" charset="-122"/>
            </a:endParaRPr>
          </a:p>
          <a:p>
            <a:pPr marL="0" marR="0" lvl="0" indent="0" algn="ctr" defTabSz="914400" eaLnBrk="1" fontAlgn="auto" latinLnBrk="0" hangingPunct="1">
              <a:lnSpc>
                <a:spcPct val="100000"/>
              </a:lnSpc>
              <a:spcBef>
                <a:spcPct val="0"/>
              </a:spcBef>
              <a:spcAft>
                <a:spcPct val="0"/>
              </a:spcAft>
              <a:buClrTx/>
              <a:buSzTx/>
              <a:buFontTx/>
              <a:buNone/>
              <a:defRPr/>
            </a:pPr>
            <a:r>
              <a:rPr kumimoji="0" lang="zh-CN" altLang="en-US" sz="1600" b="0" i="0" u="none" strike="noStrike" kern="0" cap="none" spc="0" normalizeH="0" baseline="0" noProof="0">
                <a:ln>
                  <a:noFill/>
                </a:ln>
                <a:solidFill>
                  <a:srgbClr val="555D66"/>
                </a:solidFill>
                <a:effectLst/>
                <a:uLnTx/>
                <a:uFillTx/>
                <a:latin typeface="微软雅黑" panose="020B0503020204020204" pitchFamily="34" charset="-122"/>
                <a:ea typeface="微软雅黑" panose="020B0503020204020204" pitchFamily="34" charset="-122"/>
                <a:cs typeface="Arial" panose="020B0604020202020204" pitchFamily="34" charset="0"/>
                <a:sym typeface="思源黑体" panose="020B0500000000000000" pitchFamily="34" charset="-122"/>
              </a:rPr>
              <a:t>分析原因</a:t>
            </a:r>
            <a:endParaRPr kumimoji="0" lang="en-US" altLang="zh-CN" sz="1600" b="0" i="0" u="none" strike="noStrike" kern="0" cap="none" spc="0" normalizeH="0" baseline="0" noProof="0">
              <a:ln>
                <a:noFill/>
              </a:ln>
              <a:solidFill>
                <a:srgbClr val="555D66"/>
              </a:solidFill>
              <a:effectLst/>
              <a:uLnTx/>
              <a:uFillTx/>
              <a:latin typeface="微软雅黑" panose="020B0503020204020204" pitchFamily="34" charset="-122"/>
              <a:ea typeface="微软雅黑" panose="020B0503020204020204" pitchFamily="34" charset="-122"/>
              <a:cs typeface="Arial" panose="020B0604020202020204" pitchFamily="34" charset="0"/>
              <a:sym typeface="思源黑体" panose="020B0500000000000000" pitchFamily="34" charset="-122"/>
            </a:endParaRPr>
          </a:p>
        </p:txBody>
      </p:sp>
      <p:sp>
        <p:nvSpPr>
          <p:cNvPr id="5" name="椭圆 4"/>
          <p:cNvSpPr>
            <a:spLocks noChangeAspect="1"/>
          </p:cNvSpPr>
          <p:nvPr/>
        </p:nvSpPr>
        <p:spPr>
          <a:xfrm>
            <a:off x="4904934" y="2767413"/>
            <a:ext cx="1836592" cy="1836592"/>
          </a:xfrm>
          <a:prstGeom prst="ellipse">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ltLang="zh-CN">
                <a:solidFill>
                  <a:srgbClr val="795696"/>
                </a:solidFill>
                <a:latin typeface="微软雅黑" panose="020B0503020204020204" pitchFamily="34" charset="-122"/>
                <a:ea typeface="微软雅黑" panose="020B0503020204020204" pitchFamily="34" charset="-122"/>
              </a:rPr>
              <a:t>GRAI</a:t>
            </a:r>
            <a:endParaRPr lang="en-US" altLang="zh-CN">
              <a:solidFill>
                <a:srgbClr val="795696"/>
              </a:solidFill>
              <a:latin typeface="微软雅黑" panose="020B0503020204020204" pitchFamily="34" charset="-122"/>
              <a:ea typeface="微软雅黑" panose="020B0503020204020204" pitchFamily="34" charset="-122"/>
            </a:endParaRPr>
          </a:p>
          <a:p>
            <a:pPr algn="ctr"/>
            <a:r>
              <a:rPr lang="zh-CN" altLang="en-US">
                <a:solidFill>
                  <a:srgbClr val="795696"/>
                </a:solidFill>
                <a:latin typeface="微软雅黑" panose="020B0503020204020204" pitchFamily="34" charset="-122"/>
                <a:ea typeface="微软雅黑" panose="020B0503020204020204" pitchFamily="34" charset="-122"/>
              </a:rPr>
              <a:t>复盘法</a:t>
            </a:r>
            <a:endParaRPr lang="zh-CN" altLang="en-US">
              <a:solidFill>
                <a:srgbClr val="795696"/>
              </a:solidFill>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5:prstTrans prst="peelOff"/>
      </p:transition>
    </mc:Choice>
    <mc:Fallback>
      <p:transition spd="slow">
        <p:fade/>
      </p:transition>
    </mc:Fallback>
  </mc:AlternateContent>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817948" y="269402"/>
            <a:ext cx="7562367" cy="584775"/>
          </a:xfrm>
          <a:prstGeom prst="rect">
            <a:avLst/>
          </a:prstGeom>
          <a:noFill/>
        </p:spPr>
        <p:txBody>
          <a:bodyPr wrap="square">
            <a:spAutoFit/>
          </a:bodyPr>
          <a:lstStyle/>
          <a:p>
            <a:r>
              <a:rPr lang="en-US" altLang="zh-CN" sz="3200">
                <a:latin typeface="微软雅黑" panose="020B0503020204020204" pitchFamily="34" charset="-122"/>
                <a:ea typeface="微软雅黑" panose="020B0503020204020204" pitchFamily="34" charset="-122"/>
              </a:rPr>
              <a:t>STAR</a:t>
            </a:r>
            <a:r>
              <a:rPr lang="zh-CN" altLang="en-US" sz="3200">
                <a:latin typeface="微软雅黑" panose="020B0503020204020204" pitchFamily="34" charset="-122"/>
                <a:ea typeface="微软雅黑" panose="020B0503020204020204" pitchFamily="34" charset="-122"/>
              </a:rPr>
              <a:t>复盘模型</a:t>
            </a:r>
            <a:endParaRPr lang="zh-CN" altLang="en-US" sz="3200">
              <a:latin typeface="微软雅黑" panose="020B0503020204020204" pitchFamily="34" charset="-122"/>
              <a:ea typeface="微软雅黑" panose="020B0503020204020204" pitchFamily="34" charset="-122"/>
            </a:endParaRPr>
          </a:p>
        </p:txBody>
      </p:sp>
      <p:sp>
        <p:nvSpPr>
          <p:cNvPr id="4" name="Rectangle 60"/>
          <p:cNvSpPr/>
          <p:nvPr/>
        </p:nvSpPr>
        <p:spPr>
          <a:xfrm>
            <a:off x="7721856" y="1846447"/>
            <a:ext cx="1142136" cy="246221"/>
          </a:xfrm>
          <a:prstGeom prst="rect">
            <a:avLst/>
          </a:prstGeom>
        </p:spPr>
        <p:txBody>
          <a:bodyPr wrap="square" lIns="0" tIns="0" rIns="0" bIns="0">
            <a:spAutoFit/>
          </a:bodyPr>
          <a:lstStyle/>
          <a:p>
            <a:pPr algn="l"/>
            <a:r>
              <a:rPr lang="zh-CN" altLang="en-US" sz="1600" b="1">
                <a:solidFill>
                  <a:srgbClr val="DED1E6"/>
                </a:solidFill>
                <a:latin typeface="微软雅黑" panose="020B0503020204020204" pitchFamily="34" charset="-122"/>
                <a:ea typeface="微软雅黑" panose="020B0503020204020204" pitchFamily="34" charset="-122"/>
                <a:cs typeface="微软雅黑" panose="020B0503020204020204" pitchFamily="34" charset="-122"/>
              </a:rPr>
              <a:t>任务</a:t>
            </a:r>
            <a:endParaRPr lang="zh-CN" altLang="en-US" sz="1600" b="1">
              <a:solidFill>
                <a:srgbClr val="DED1E6"/>
              </a:solidFill>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5" name="TextBox 59"/>
          <p:cNvSpPr txBox="1"/>
          <p:nvPr/>
        </p:nvSpPr>
        <p:spPr>
          <a:xfrm>
            <a:off x="7721857" y="2258255"/>
            <a:ext cx="2000212" cy="325858"/>
          </a:xfrm>
          <a:prstGeom prst="rect">
            <a:avLst/>
          </a:prstGeom>
          <a:noFill/>
        </p:spPr>
        <p:txBody>
          <a:bodyPr wrap="square" lIns="0" tIns="0" rIns="0" bIns="0" rtlCol="0">
            <a:spAutoFit/>
          </a:bodyPr>
          <a:lstStyle/>
          <a:p>
            <a:pPr algn="l" defTabSz="1219200">
              <a:lnSpc>
                <a:spcPct val="150000"/>
              </a:lnSpc>
              <a:spcBef>
                <a:spcPts val="20"/>
              </a:spcBef>
              <a:spcAft>
                <a:spcPct val="0"/>
              </a:spcAft>
              <a:defRPr/>
            </a:pPr>
            <a:r>
              <a:rPr lang="zh-CN" altLang="en-US" sz="1600">
                <a:latin typeface="微软雅黑" panose="020B0503020204020204" pitchFamily="34" charset="-122"/>
                <a:ea typeface="微软雅黑" panose="020B0503020204020204" pitchFamily="34" charset="-122"/>
                <a:cs typeface="思源黑体 CN Light" panose="020B0300000000000000" charset="-122"/>
                <a:sym typeface="+mn-lt"/>
              </a:rPr>
              <a:t>衡量完成的标准</a:t>
            </a:r>
            <a:endParaRPr lang="zh-CN" altLang="zh-CN" sz="1600">
              <a:latin typeface="微软雅黑" panose="020B0503020204020204" pitchFamily="34" charset="-122"/>
              <a:ea typeface="微软雅黑" panose="020B0503020204020204" pitchFamily="34" charset="-122"/>
              <a:cs typeface="思源黑体 CN Light" panose="020B0300000000000000" charset="-122"/>
              <a:sym typeface="+mn-lt"/>
            </a:endParaRPr>
          </a:p>
        </p:txBody>
      </p:sp>
      <p:sp>
        <p:nvSpPr>
          <p:cNvPr id="6" name="Rectangle 60"/>
          <p:cNvSpPr/>
          <p:nvPr/>
        </p:nvSpPr>
        <p:spPr>
          <a:xfrm>
            <a:off x="7721856" y="4439793"/>
            <a:ext cx="1142136" cy="246221"/>
          </a:xfrm>
          <a:prstGeom prst="rect">
            <a:avLst/>
          </a:prstGeom>
        </p:spPr>
        <p:txBody>
          <a:bodyPr wrap="square" lIns="0" tIns="0" rIns="0" bIns="0">
            <a:spAutoFit/>
          </a:bodyPr>
          <a:lstStyle/>
          <a:p>
            <a:pPr algn="l"/>
            <a:r>
              <a:rPr lang="zh-CN" altLang="en-US" sz="1600" b="1">
                <a:solidFill>
                  <a:srgbClr val="555D66"/>
                </a:solidFill>
                <a:latin typeface="微软雅黑" panose="020B0503020204020204" pitchFamily="34" charset="-122"/>
                <a:ea typeface="微软雅黑" panose="020B0503020204020204" pitchFamily="34" charset="-122"/>
                <a:cs typeface="微软雅黑" panose="020B0503020204020204" pitchFamily="34" charset="-122"/>
              </a:rPr>
              <a:t>行动</a:t>
            </a:r>
            <a:endParaRPr lang="zh-CN" altLang="en-US" sz="1600" b="1">
              <a:solidFill>
                <a:srgbClr val="555D66"/>
              </a:solidFill>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7" name="TextBox 59"/>
          <p:cNvSpPr txBox="1"/>
          <p:nvPr/>
        </p:nvSpPr>
        <p:spPr>
          <a:xfrm>
            <a:off x="7721856" y="4851602"/>
            <a:ext cx="2081039" cy="325858"/>
          </a:xfrm>
          <a:prstGeom prst="rect">
            <a:avLst/>
          </a:prstGeom>
          <a:noFill/>
        </p:spPr>
        <p:txBody>
          <a:bodyPr wrap="square" lIns="0" tIns="0" rIns="0" bIns="0" rtlCol="0">
            <a:spAutoFit/>
          </a:bodyPr>
          <a:lstStyle/>
          <a:p>
            <a:pPr algn="l" defTabSz="1219200">
              <a:lnSpc>
                <a:spcPct val="150000"/>
              </a:lnSpc>
              <a:spcBef>
                <a:spcPts val="20"/>
              </a:spcBef>
              <a:spcAft>
                <a:spcPct val="0"/>
              </a:spcAft>
              <a:defRPr/>
            </a:pPr>
            <a:r>
              <a:rPr lang="zh-CN" sz="1600">
                <a:latin typeface="微软雅黑" panose="020B0503020204020204" pitchFamily="34" charset="-122"/>
                <a:ea typeface="微软雅黑" panose="020B0503020204020204" pitchFamily="34" charset="-122"/>
                <a:cs typeface="思源黑体 CN Light" panose="020B0300000000000000" charset="-122"/>
                <a:sym typeface="+mn-lt"/>
              </a:rPr>
              <a:t>请</a:t>
            </a:r>
            <a:r>
              <a:rPr lang="zh-CN" altLang="en-US" sz="1600">
                <a:latin typeface="微软雅黑" panose="020B0503020204020204" pitchFamily="34" charset="-122"/>
                <a:ea typeface="微软雅黑" panose="020B0503020204020204" pitchFamily="34" charset="-122"/>
                <a:cs typeface="思源黑体 CN Light" panose="020B0300000000000000" charset="-122"/>
                <a:sym typeface="+mn-lt"/>
              </a:rPr>
              <a:t>完成任务的步骤</a:t>
            </a:r>
            <a:endParaRPr lang="zh-CN" altLang="zh-CN" sz="1600">
              <a:latin typeface="微软雅黑" panose="020B0503020204020204" pitchFamily="34" charset="-122"/>
              <a:ea typeface="微软雅黑" panose="020B0503020204020204" pitchFamily="34" charset="-122"/>
              <a:cs typeface="思源黑体 CN Light" panose="020B0300000000000000" charset="-122"/>
              <a:sym typeface="+mn-lt"/>
            </a:endParaRPr>
          </a:p>
        </p:txBody>
      </p:sp>
      <p:sp>
        <p:nvSpPr>
          <p:cNvPr id="8" name="Rectangle 60"/>
          <p:cNvSpPr/>
          <p:nvPr/>
        </p:nvSpPr>
        <p:spPr>
          <a:xfrm>
            <a:off x="2377916" y="1846447"/>
            <a:ext cx="1309369" cy="246221"/>
          </a:xfrm>
          <a:prstGeom prst="rect">
            <a:avLst/>
          </a:prstGeom>
        </p:spPr>
        <p:txBody>
          <a:bodyPr wrap="square" lIns="0" tIns="0" rIns="0" bIns="0">
            <a:spAutoFit/>
          </a:bodyPr>
          <a:lstStyle/>
          <a:p>
            <a:pPr algn="l"/>
            <a:r>
              <a:rPr lang="zh-CN" altLang="en-US" sz="1600" b="1">
                <a:solidFill>
                  <a:srgbClr val="795696"/>
                </a:solidFill>
                <a:latin typeface="微软雅黑" panose="020B0503020204020204" pitchFamily="34" charset="-122"/>
                <a:ea typeface="微软雅黑" panose="020B0503020204020204" pitchFamily="34" charset="-122"/>
                <a:cs typeface="微软雅黑" panose="020B0503020204020204" pitchFamily="34" charset="-122"/>
              </a:rPr>
              <a:t>背景</a:t>
            </a:r>
            <a:endParaRPr lang="zh-CN" altLang="en-US" sz="1600" b="1">
              <a:solidFill>
                <a:srgbClr val="795696"/>
              </a:solidFill>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9" name="TextBox 59"/>
          <p:cNvSpPr txBox="1"/>
          <p:nvPr/>
        </p:nvSpPr>
        <p:spPr>
          <a:xfrm>
            <a:off x="1496543" y="2258255"/>
            <a:ext cx="2081039" cy="323965"/>
          </a:xfrm>
          <a:prstGeom prst="rect">
            <a:avLst/>
          </a:prstGeom>
          <a:noFill/>
        </p:spPr>
        <p:txBody>
          <a:bodyPr wrap="square" lIns="0" tIns="0" rIns="0" bIns="0" rtlCol="0">
            <a:spAutoFit/>
          </a:bodyPr>
          <a:lstStyle/>
          <a:p>
            <a:pPr algn="l" defTabSz="1219200">
              <a:lnSpc>
                <a:spcPct val="150000"/>
              </a:lnSpc>
              <a:spcBef>
                <a:spcPts val="20"/>
              </a:spcBef>
              <a:spcAft>
                <a:spcPct val="0"/>
              </a:spcAft>
              <a:defRPr/>
            </a:pPr>
            <a:r>
              <a:rPr lang="zh-CN" altLang="en-US" sz="1600">
                <a:latin typeface="微软雅黑" panose="020B0503020204020204" pitchFamily="34" charset="-122"/>
                <a:ea typeface="微软雅黑" panose="020B0503020204020204" pitchFamily="34" charset="-122"/>
                <a:cs typeface="思源黑体 CN Light" panose="020B0300000000000000" charset="-122"/>
                <a:sym typeface="+mn-lt"/>
              </a:rPr>
              <a:t>做这件事的初衷</a:t>
            </a:r>
            <a:endParaRPr lang="zh-CN" altLang="zh-CN" sz="1600">
              <a:latin typeface="微软雅黑" panose="020B0503020204020204" pitchFamily="34" charset="-122"/>
              <a:ea typeface="微软雅黑" panose="020B0503020204020204" pitchFamily="34" charset="-122"/>
              <a:cs typeface="思源黑体 CN Light" panose="020B0300000000000000" charset="-122"/>
              <a:sym typeface="+mn-lt"/>
            </a:endParaRPr>
          </a:p>
        </p:txBody>
      </p:sp>
      <p:sp>
        <p:nvSpPr>
          <p:cNvPr id="10" name="Rectangle 60"/>
          <p:cNvSpPr/>
          <p:nvPr/>
        </p:nvSpPr>
        <p:spPr>
          <a:xfrm>
            <a:off x="2343807" y="4439794"/>
            <a:ext cx="1343479" cy="246221"/>
          </a:xfrm>
          <a:prstGeom prst="rect">
            <a:avLst/>
          </a:prstGeom>
        </p:spPr>
        <p:txBody>
          <a:bodyPr wrap="square" lIns="0" tIns="0" rIns="0" bIns="0">
            <a:spAutoFit/>
          </a:bodyPr>
          <a:lstStyle/>
          <a:p>
            <a:pPr algn="l"/>
            <a:r>
              <a:rPr lang="zh-CN" altLang="en-US" sz="1600" b="1">
                <a:solidFill>
                  <a:srgbClr val="555D66"/>
                </a:solidFill>
                <a:latin typeface="微软雅黑" panose="020B0503020204020204" pitchFamily="34" charset="-122"/>
                <a:ea typeface="微软雅黑" panose="020B0503020204020204" pitchFamily="34" charset="-122"/>
                <a:cs typeface="微软雅黑" panose="020B0503020204020204" pitchFamily="34" charset="-122"/>
              </a:rPr>
              <a:t>成果</a:t>
            </a:r>
            <a:endParaRPr lang="zh-CN" altLang="en-US" sz="1600" b="1">
              <a:solidFill>
                <a:srgbClr val="555D66"/>
              </a:solidFill>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11" name="TextBox 59"/>
          <p:cNvSpPr txBox="1"/>
          <p:nvPr/>
        </p:nvSpPr>
        <p:spPr>
          <a:xfrm>
            <a:off x="1496543" y="4851602"/>
            <a:ext cx="2027764" cy="325858"/>
          </a:xfrm>
          <a:prstGeom prst="rect">
            <a:avLst/>
          </a:prstGeom>
          <a:noFill/>
        </p:spPr>
        <p:txBody>
          <a:bodyPr wrap="square" lIns="0" tIns="0" rIns="0" bIns="0" rtlCol="0">
            <a:spAutoFit/>
          </a:bodyPr>
          <a:lstStyle/>
          <a:p>
            <a:pPr algn="l" defTabSz="1219200">
              <a:lnSpc>
                <a:spcPct val="150000"/>
              </a:lnSpc>
              <a:spcBef>
                <a:spcPts val="20"/>
              </a:spcBef>
              <a:spcAft>
                <a:spcPct val="0"/>
              </a:spcAft>
              <a:defRPr/>
            </a:pPr>
            <a:r>
              <a:rPr lang="zh-CN" altLang="en-US" sz="1600">
                <a:latin typeface="微软雅黑" panose="020B0503020204020204" pitchFamily="34" charset="-122"/>
                <a:ea typeface="微软雅黑" panose="020B0503020204020204" pitchFamily="34" charset="-122"/>
                <a:cs typeface="思源黑体 CN Light" panose="020B0300000000000000" charset="-122"/>
                <a:sym typeface="+mn-lt"/>
              </a:rPr>
              <a:t>结果与初衷对照</a:t>
            </a:r>
            <a:endParaRPr lang="zh-CN" altLang="zh-CN" sz="1600">
              <a:latin typeface="微软雅黑" panose="020B0503020204020204" pitchFamily="34" charset="-122"/>
              <a:ea typeface="微软雅黑" panose="020B0503020204020204" pitchFamily="34" charset="-122"/>
              <a:cs typeface="思源黑体 CN Light" panose="020B0300000000000000" charset="-122"/>
              <a:sym typeface="+mn-lt"/>
            </a:endParaRPr>
          </a:p>
        </p:txBody>
      </p:sp>
      <p:sp>
        <p:nvSpPr>
          <p:cNvPr id="21" name="任意多边形 3"/>
          <p:cNvSpPr/>
          <p:nvPr/>
        </p:nvSpPr>
        <p:spPr>
          <a:xfrm>
            <a:off x="3463616" y="1622410"/>
            <a:ext cx="2081039" cy="2050984"/>
          </a:xfrm>
          <a:custGeom>
            <a:avLst/>
            <a:gdLst/>
            <a:ahLst/>
            <a:cxnLst>
              <a:cxn ang="3">
                <a:pos x="hc" y="t"/>
              </a:cxn>
              <a:cxn ang="cd2">
                <a:pos x="l" y="vc"/>
              </a:cxn>
              <a:cxn ang="cd4">
                <a:pos x="hc" y="b"/>
              </a:cxn>
              <a:cxn ang="0">
                <a:pos x="r" y="vc"/>
              </a:cxn>
            </a:cxnLst>
            <a:rect l="l" t="t" r="r" b="b"/>
            <a:pathLst>
              <a:path w="2541" h="2545">
                <a:moveTo>
                  <a:pt x="2541" y="0"/>
                </a:moveTo>
                <a:lnTo>
                  <a:pt x="2541" y="730"/>
                </a:lnTo>
                <a:lnTo>
                  <a:pt x="2498" y="731"/>
                </a:lnTo>
                <a:cubicBezTo>
                  <a:pt x="1517" y="755"/>
                  <a:pt x="730" y="1558"/>
                  <a:pt x="730" y="2545"/>
                </a:cubicBezTo>
                <a:lnTo>
                  <a:pt x="0" y="2545"/>
                </a:lnTo>
                <a:cubicBezTo>
                  <a:pt x="0" y="1150"/>
                  <a:pt x="1122" y="18"/>
                  <a:pt x="2512" y="0"/>
                </a:cubicBezTo>
                <a:lnTo>
                  <a:pt x="2541" y="0"/>
                </a:lnTo>
                <a:close/>
              </a:path>
            </a:pathLst>
          </a:custGeom>
          <a:solidFill>
            <a:srgbClr val="795696"/>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sz="1600">
              <a:latin typeface="微软雅黑" panose="020B0503020204020204" pitchFamily="34" charset="-122"/>
              <a:ea typeface="微软雅黑" panose="020B0503020204020204" pitchFamily="34" charset="-122"/>
            </a:endParaRPr>
          </a:p>
        </p:txBody>
      </p:sp>
      <p:sp>
        <p:nvSpPr>
          <p:cNvPr id="22" name="任意多边形 7"/>
          <p:cNvSpPr/>
          <p:nvPr/>
        </p:nvSpPr>
        <p:spPr>
          <a:xfrm flipH="1">
            <a:off x="5625735" y="1623216"/>
            <a:ext cx="2081039" cy="2050984"/>
          </a:xfrm>
          <a:custGeom>
            <a:avLst/>
            <a:gdLst/>
            <a:ahLst/>
            <a:cxnLst>
              <a:cxn ang="3">
                <a:pos x="hc" y="t"/>
              </a:cxn>
              <a:cxn ang="cd2">
                <a:pos x="l" y="vc"/>
              </a:cxn>
              <a:cxn ang="cd4">
                <a:pos x="hc" y="b"/>
              </a:cxn>
              <a:cxn ang="0">
                <a:pos x="r" y="vc"/>
              </a:cxn>
            </a:cxnLst>
            <a:rect l="l" t="t" r="r" b="b"/>
            <a:pathLst>
              <a:path w="2541" h="2545">
                <a:moveTo>
                  <a:pt x="2541" y="0"/>
                </a:moveTo>
                <a:lnTo>
                  <a:pt x="2541" y="730"/>
                </a:lnTo>
                <a:lnTo>
                  <a:pt x="2498" y="731"/>
                </a:lnTo>
                <a:cubicBezTo>
                  <a:pt x="1517" y="755"/>
                  <a:pt x="730" y="1558"/>
                  <a:pt x="730" y="2545"/>
                </a:cubicBezTo>
                <a:lnTo>
                  <a:pt x="0" y="2545"/>
                </a:lnTo>
                <a:cubicBezTo>
                  <a:pt x="0" y="1150"/>
                  <a:pt x="1122" y="18"/>
                  <a:pt x="2512" y="0"/>
                </a:cubicBezTo>
                <a:lnTo>
                  <a:pt x="2541" y="0"/>
                </a:lnTo>
                <a:close/>
              </a:path>
            </a:pathLst>
          </a:custGeom>
          <a:solidFill>
            <a:srgbClr val="DED1E6"/>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sz="1600">
              <a:latin typeface="微软雅黑" panose="020B0503020204020204" pitchFamily="34" charset="-122"/>
              <a:ea typeface="微软雅黑" panose="020B0503020204020204" pitchFamily="34" charset="-122"/>
            </a:endParaRPr>
          </a:p>
        </p:txBody>
      </p:sp>
      <p:sp>
        <p:nvSpPr>
          <p:cNvPr id="23" name="任意多边形 8"/>
          <p:cNvSpPr/>
          <p:nvPr/>
        </p:nvSpPr>
        <p:spPr>
          <a:xfrm flipV="1">
            <a:off x="3463616" y="3762847"/>
            <a:ext cx="2081039" cy="2050984"/>
          </a:xfrm>
          <a:custGeom>
            <a:avLst/>
            <a:gdLst/>
            <a:ahLst/>
            <a:cxnLst>
              <a:cxn ang="3">
                <a:pos x="hc" y="t"/>
              </a:cxn>
              <a:cxn ang="cd2">
                <a:pos x="l" y="vc"/>
              </a:cxn>
              <a:cxn ang="cd4">
                <a:pos x="hc" y="b"/>
              </a:cxn>
              <a:cxn ang="0">
                <a:pos x="r" y="vc"/>
              </a:cxn>
            </a:cxnLst>
            <a:rect l="l" t="t" r="r" b="b"/>
            <a:pathLst>
              <a:path w="2541" h="2545">
                <a:moveTo>
                  <a:pt x="2541" y="0"/>
                </a:moveTo>
                <a:lnTo>
                  <a:pt x="2541" y="730"/>
                </a:lnTo>
                <a:lnTo>
                  <a:pt x="2498" y="731"/>
                </a:lnTo>
                <a:cubicBezTo>
                  <a:pt x="1517" y="755"/>
                  <a:pt x="730" y="1558"/>
                  <a:pt x="730" y="2545"/>
                </a:cubicBezTo>
                <a:lnTo>
                  <a:pt x="0" y="2545"/>
                </a:lnTo>
                <a:cubicBezTo>
                  <a:pt x="0" y="1150"/>
                  <a:pt x="1122" y="18"/>
                  <a:pt x="2512" y="0"/>
                </a:cubicBezTo>
                <a:lnTo>
                  <a:pt x="2541" y="0"/>
                </a:lnTo>
                <a:close/>
              </a:path>
            </a:pathLst>
          </a:custGeom>
          <a:solidFill>
            <a:srgbClr val="16274B"/>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sz="1600">
              <a:latin typeface="微软雅黑" panose="020B0503020204020204" pitchFamily="34" charset="-122"/>
              <a:ea typeface="微软雅黑" panose="020B0503020204020204" pitchFamily="34" charset="-122"/>
            </a:endParaRPr>
          </a:p>
        </p:txBody>
      </p:sp>
      <p:sp>
        <p:nvSpPr>
          <p:cNvPr id="24" name="任意多边形 9"/>
          <p:cNvSpPr/>
          <p:nvPr/>
        </p:nvSpPr>
        <p:spPr>
          <a:xfrm flipH="1" flipV="1">
            <a:off x="5625735" y="3763653"/>
            <a:ext cx="2081039" cy="2050984"/>
          </a:xfrm>
          <a:custGeom>
            <a:avLst/>
            <a:gdLst/>
            <a:ahLst/>
            <a:cxnLst>
              <a:cxn ang="3">
                <a:pos x="hc" y="t"/>
              </a:cxn>
              <a:cxn ang="cd2">
                <a:pos x="l" y="vc"/>
              </a:cxn>
              <a:cxn ang="cd4">
                <a:pos x="hc" y="b"/>
              </a:cxn>
              <a:cxn ang="0">
                <a:pos x="r" y="vc"/>
              </a:cxn>
            </a:cxnLst>
            <a:rect l="l" t="t" r="r" b="b"/>
            <a:pathLst>
              <a:path w="2541" h="2545">
                <a:moveTo>
                  <a:pt x="2541" y="0"/>
                </a:moveTo>
                <a:lnTo>
                  <a:pt x="2541" y="730"/>
                </a:lnTo>
                <a:lnTo>
                  <a:pt x="2498" y="731"/>
                </a:lnTo>
                <a:cubicBezTo>
                  <a:pt x="1517" y="755"/>
                  <a:pt x="730" y="1558"/>
                  <a:pt x="730" y="2545"/>
                </a:cubicBezTo>
                <a:lnTo>
                  <a:pt x="0" y="2545"/>
                </a:lnTo>
                <a:cubicBezTo>
                  <a:pt x="0" y="1150"/>
                  <a:pt x="1122" y="18"/>
                  <a:pt x="2512" y="0"/>
                </a:cubicBezTo>
                <a:lnTo>
                  <a:pt x="2541" y="0"/>
                </a:lnTo>
                <a:close/>
              </a:path>
            </a:pathLst>
          </a:custGeom>
          <a:solidFill>
            <a:srgbClr val="555D66"/>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sz="1600">
              <a:latin typeface="微软雅黑" panose="020B0503020204020204" pitchFamily="34" charset="-122"/>
              <a:ea typeface="微软雅黑" panose="020B0503020204020204" pitchFamily="34" charset="-122"/>
            </a:endParaRPr>
          </a:p>
        </p:txBody>
      </p:sp>
      <p:grpSp>
        <p:nvGrpSpPr>
          <p:cNvPr id="18" name="组合 17"/>
          <p:cNvGrpSpPr/>
          <p:nvPr/>
        </p:nvGrpSpPr>
        <p:grpSpPr>
          <a:xfrm>
            <a:off x="3030373" y="1203349"/>
            <a:ext cx="5108824" cy="5027126"/>
            <a:chOff x="5826" y="1626"/>
            <a:chExt cx="7548" cy="7548"/>
          </a:xfrm>
        </p:grpSpPr>
        <p:cxnSp>
          <p:nvCxnSpPr>
            <p:cNvPr id="19" name="直接连接符 18"/>
            <p:cNvCxnSpPr/>
            <p:nvPr/>
          </p:nvCxnSpPr>
          <p:spPr>
            <a:xfrm>
              <a:off x="5826" y="5400"/>
              <a:ext cx="7548" cy="0"/>
            </a:xfrm>
            <a:prstGeom prst="line">
              <a:avLst/>
            </a:prstGeom>
            <a:ln w="1270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20" name="直接连接符 19"/>
            <p:cNvCxnSpPr/>
            <p:nvPr/>
          </p:nvCxnSpPr>
          <p:spPr>
            <a:xfrm rot="5400000">
              <a:off x="5826" y="5400"/>
              <a:ext cx="7548" cy="0"/>
            </a:xfrm>
            <a:prstGeom prst="line">
              <a:avLst/>
            </a:prstGeom>
            <a:ln w="1270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grpSp>
      <p:sp>
        <p:nvSpPr>
          <p:cNvPr id="13" name="文本框 12"/>
          <p:cNvSpPr txBox="1"/>
          <p:nvPr/>
        </p:nvSpPr>
        <p:spPr>
          <a:xfrm>
            <a:off x="4215861" y="2694049"/>
            <a:ext cx="1539505" cy="646331"/>
          </a:xfrm>
          <a:prstGeom prst="rect">
            <a:avLst/>
          </a:prstGeom>
          <a:noFill/>
        </p:spPr>
        <p:txBody>
          <a:bodyPr wrap="square" rtlCol="0">
            <a:spAutoFit/>
          </a:bodyPr>
          <a:lstStyle/>
          <a:p>
            <a:pPr algn="ctr"/>
            <a:r>
              <a:rPr lang="en-US" altLang="zh-CN">
                <a:solidFill>
                  <a:srgbClr val="795696"/>
                </a:solidFill>
                <a:latin typeface="微软雅黑" panose="020B0503020204020204" pitchFamily="34" charset="-122"/>
                <a:ea typeface="微软雅黑" panose="020B0503020204020204" pitchFamily="34" charset="-122"/>
              </a:rPr>
              <a:t>Situation</a:t>
            </a:r>
            <a:endParaRPr lang="en-US" altLang="zh-CN">
              <a:solidFill>
                <a:srgbClr val="795696"/>
              </a:solidFill>
              <a:latin typeface="微软雅黑" panose="020B0503020204020204" pitchFamily="34" charset="-122"/>
              <a:ea typeface="微软雅黑" panose="020B0503020204020204" pitchFamily="34" charset="-122"/>
            </a:endParaRPr>
          </a:p>
          <a:p>
            <a:pPr algn="ctr"/>
            <a:r>
              <a:rPr lang="zh-CN" altLang="en-US">
                <a:solidFill>
                  <a:srgbClr val="795696"/>
                </a:solidFill>
                <a:latin typeface="微软雅黑" panose="020B0503020204020204" pitchFamily="34" charset="-122"/>
                <a:ea typeface="微软雅黑" panose="020B0503020204020204" pitchFamily="34" charset="-122"/>
              </a:rPr>
              <a:t>背景</a:t>
            </a:r>
            <a:endParaRPr lang="zh-CN" altLang="en-US">
              <a:solidFill>
                <a:srgbClr val="795696"/>
              </a:solidFill>
              <a:latin typeface="微软雅黑" panose="020B0503020204020204" pitchFamily="34" charset="-122"/>
              <a:ea typeface="微软雅黑" panose="020B0503020204020204" pitchFamily="34" charset="-122"/>
            </a:endParaRPr>
          </a:p>
        </p:txBody>
      </p:sp>
      <p:sp>
        <p:nvSpPr>
          <p:cNvPr id="14" name="文本框 13"/>
          <p:cNvSpPr txBox="1"/>
          <p:nvPr/>
        </p:nvSpPr>
        <p:spPr>
          <a:xfrm>
            <a:off x="5420516" y="3979057"/>
            <a:ext cx="1539505" cy="646331"/>
          </a:xfrm>
          <a:prstGeom prst="rect">
            <a:avLst/>
          </a:prstGeom>
          <a:noFill/>
        </p:spPr>
        <p:txBody>
          <a:bodyPr wrap="square" rtlCol="0">
            <a:spAutoFit/>
          </a:bodyPr>
          <a:lstStyle/>
          <a:p>
            <a:pPr algn="ctr"/>
            <a:r>
              <a:rPr lang="en-US" altLang="zh-CN">
                <a:solidFill>
                  <a:srgbClr val="795696"/>
                </a:solidFill>
                <a:latin typeface="微软雅黑" panose="020B0503020204020204" pitchFamily="34" charset="-122"/>
                <a:ea typeface="微软雅黑" panose="020B0503020204020204" pitchFamily="34" charset="-122"/>
              </a:rPr>
              <a:t>Activity</a:t>
            </a:r>
            <a:endParaRPr lang="en-US" altLang="zh-CN">
              <a:solidFill>
                <a:srgbClr val="795696"/>
              </a:solidFill>
              <a:latin typeface="微软雅黑" panose="020B0503020204020204" pitchFamily="34" charset="-122"/>
              <a:ea typeface="微软雅黑" panose="020B0503020204020204" pitchFamily="34" charset="-122"/>
            </a:endParaRPr>
          </a:p>
          <a:p>
            <a:pPr algn="ctr"/>
            <a:r>
              <a:rPr lang="zh-CN" altLang="en-US">
                <a:solidFill>
                  <a:srgbClr val="795696"/>
                </a:solidFill>
                <a:latin typeface="微软雅黑" panose="020B0503020204020204" pitchFamily="34" charset="-122"/>
                <a:ea typeface="微软雅黑" panose="020B0503020204020204" pitchFamily="34" charset="-122"/>
              </a:rPr>
              <a:t>行动</a:t>
            </a:r>
            <a:endParaRPr lang="zh-CN" altLang="en-US">
              <a:solidFill>
                <a:srgbClr val="795696"/>
              </a:solidFill>
              <a:latin typeface="微软雅黑" panose="020B0503020204020204" pitchFamily="34" charset="-122"/>
              <a:ea typeface="微软雅黑" panose="020B0503020204020204" pitchFamily="34" charset="-122"/>
            </a:endParaRPr>
          </a:p>
        </p:txBody>
      </p:sp>
      <p:sp>
        <p:nvSpPr>
          <p:cNvPr id="15" name="文本框 14"/>
          <p:cNvSpPr txBox="1"/>
          <p:nvPr/>
        </p:nvSpPr>
        <p:spPr>
          <a:xfrm>
            <a:off x="5420516" y="2694049"/>
            <a:ext cx="1539505" cy="646331"/>
          </a:xfrm>
          <a:prstGeom prst="rect">
            <a:avLst/>
          </a:prstGeom>
          <a:noFill/>
        </p:spPr>
        <p:txBody>
          <a:bodyPr wrap="square" rtlCol="0">
            <a:spAutoFit/>
          </a:bodyPr>
          <a:lstStyle/>
          <a:p>
            <a:pPr algn="ctr"/>
            <a:r>
              <a:rPr lang="en-US" altLang="zh-CN">
                <a:solidFill>
                  <a:srgbClr val="795696"/>
                </a:solidFill>
                <a:latin typeface="微软雅黑" panose="020B0503020204020204" pitchFamily="34" charset="-122"/>
                <a:ea typeface="微软雅黑" panose="020B0503020204020204" pitchFamily="34" charset="-122"/>
              </a:rPr>
              <a:t>Task</a:t>
            </a:r>
            <a:endParaRPr lang="en-US" altLang="zh-CN">
              <a:solidFill>
                <a:srgbClr val="795696"/>
              </a:solidFill>
              <a:latin typeface="微软雅黑" panose="020B0503020204020204" pitchFamily="34" charset="-122"/>
              <a:ea typeface="微软雅黑" panose="020B0503020204020204" pitchFamily="34" charset="-122"/>
            </a:endParaRPr>
          </a:p>
          <a:p>
            <a:pPr algn="ctr"/>
            <a:r>
              <a:rPr lang="zh-CN" altLang="en-US">
                <a:solidFill>
                  <a:srgbClr val="795696"/>
                </a:solidFill>
                <a:latin typeface="微软雅黑" panose="020B0503020204020204" pitchFamily="34" charset="-122"/>
                <a:ea typeface="微软雅黑" panose="020B0503020204020204" pitchFamily="34" charset="-122"/>
              </a:rPr>
              <a:t>任务</a:t>
            </a:r>
            <a:endParaRPr lang="zh-CN" altLang="en-US">
              <a:solidFill>
                <a:srgbClr val="795696"/>
              </a:solidFill>
              <a:latin typeface="微软雅黑" panose="020B0503020204020204" pitchFamily="34" charset="-122"/>
              <a:ea typeface="微软雅黑" panose="020B0503020204020204" pitchFamily="34" charset="-122"/>
            </a:endParaRPr>
          </a:p>
        </p:txBody>
      </p:sp>
      <p:sp>
        <p:nvSpPr>
          <p:cNvPr id="16" name="文本框 15"/>
          <p:cNvSpPr txBox="1"/>
          <p:nvPr/>
        </p:nvSpPr>
        <p:spPr>
          <a:xfrm>
            <a:off x="4228820" y="3979057"/>
            <a:ext cx="1539505" cy="646331"/>
          </a:xfrm>
          <a:prstGeom prst="rect">
            <a:avLst/>
          </a:prstGeom>
          <a:noFill/>
        </p:spPr>
        <p:txBody>
          <a:bodyPr wrap="square" rtlCol="0">
            <a:spAutoFit/>
          </a:bodyPr>
          <a:lstStyle/>
          <a:p>
            <a:pPr algn="ctr"/>
            <a:r>
              <a:rPr lang="en-US" altLang="zh-CN">
                <a:solidFill>
                  <a:srgbClr val="795696"/>
                </a:solidFill>
                <a:latin typeface="微软雅黑" panose="020B0503020204020204" pitchFamily="34" charset="-122"/>
                <a:ea typeface="微软雅黑" panose="020B0503020204020204" pitchFamily="34" charset="-122"/>
              </a:rPr>
              <a:t>Result</a:t>
            </a:r>
            <a:endParaRPr lang="en-US" altLang="zh-CN">
              <a:solidFill>
                <a:srgbClr val="795696"/>
              </a:solidFill>
              <a:latin typeface="微软雅黑" panose="020B0503020204020204" pitchFamily="34" charset="-122"/>
              <a:ea typeface="微软雅黑" panose="020B0503020204020204" pitchFamily="34" charset="-122"/>
            </a:endParaRPr>
          </a:p>
          <a:p>
            <a:pPr algn="ctr"/>
            <a:r>
              <a:rPr lang="zh-CN" altLang="en-US">
                <a:solidFill>
                  <a:srgbClr val="795696"/>
                </a:solidFill>
                <a:latin typeface="微软雅黑" panose="020B0503020204020204" pitchFamily="34" charset="-122"/>
                <a:ea typeface="微软雅黑" panose="020B0503020204020204" pitchFamily="34" charset="-122"/>
              </a:rPr>
              <a:t>成果</a:t>
            </a:r>
            <a:endParaRPr lang="zh-CN" altLang="en-US">
              <a:solidFill>
                <a:srgbClr val="795696"/>
              </a:solidFill>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5:prstTrans prst="peelOff"/>
      </p:transition>
    </mc:Choice>
    <mc:Fallback>
      <p:transition spd="slow">
        <p:fade/>
      </p:transition>
    </mc:Fallback>
  </mc:AlternateContent>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oup"/>
          <p:cNvGrpSpPr/>
          <p:nvPr/>
        </p:nvGrpSpPr>
        <p:grpSpPr>
          <a:xfrm>
            <a:off x="2903291" y="5772968"/>
            <a:ext cx="712550" cy="294606"/>
            <a:chOff x="0" y="0"/>
            <a:chExt cx="1459861" cy="603583"/>
          </a:xfrm>
          <a:solidFill>
            <a:srgbClr val="757575"/>
          </a:solidFill>
        </p:grpSpPr>
        <p:sp>
          <p:nvSpPr>
            <p:cNvPr id="8" name="Arrow"/>
            <p:cNvSpPr/>
            <p:nvPr/>
          </p:nvSpPr>
          <p:spPr>
            <a:xfrm rot="5400000">
              <a:off x="0" y="0"/>
              <a:ext cx="380412" cy="380412"/>
            </a:xfrm>
            <a:prstGeom prst="rightArrow">
              <a:avLst>
                <a:gd name="adj1" fmla="val 54912"/>
                <a:gd name="adj2" fmla="val 60271"/>
              </a:avLst>
            </a:prstGeom>
            <a:grpFill/>
            <a:ln w="12700" cap="flat">
              <a:noFill/>
              <a:miter lim="400000"/>
            </a:ln>
            <a:effectLst/>
          </p:spPr>
          <p:txBody>
            <a:bodyPr wrap="square" lIns="0" tIns="0" rIns="0" bIns="0" numCol="1" anchor="ctr">
              <a:noAutofit/>
            </a:bodyPr>
            <a:lstStyle/>
            <a:p>
              <a:endParaRPr>
                <a:latin typeface="微软雅黑" panose="020B0503020204020204" pitchFamily="34" charset="-122"/>
                <a:ea typeface="微软雅黑" panose="020B0503020204020204" pitchFamily="34" charset="-122"/>
                <a:cs typeface="Arial" panose="020B0604020202020204" pitchFamily="34" charset="0"/>
              </a:endParaRPr>
            </a:p>
          </p:txBody>
        </p:sp>
        <p:sp>
          <p:nvSpPr>
            <p:cNvPr id="9" name="Arrow"/>
            <p:cNvSpPr/>
            <p:nvPr/>
          </p:nvSpPr>
          <p:spPr>
            <a:xfrm rot="5400000">
              <a:off x="428139" y="111585"/>
              <a:ext cx="603584" cy="380413"/>
            </a:xfrm>
            <a:prstGeom prst="rightArrow">
              <a:avLst>
                <a:gd name="adj1" fmla="val 54912"/>
                <a:gd name="adj2" fmla="val 60271"/>
              </a:avLst>
            </a:prstGeom>
            <a:grpFill/>
            <a:ln w="12700" cap="flat">
              <a:noFill/>
              <a:miter lim="400000"/>
            </a:ln>
            <a:effectLst/>
          </p:spPr>
          <p:txBody>
            <a:bodyPr wrap="square" lIns="0" tIns="0" rIns="0" bIns="0" numCol="1" anchor="ctr">
              <a:noAutofit/>
            </a:bodyPr>
            <a:lstStyle/>
            <a:p>
              <a:endParaRPr>
                <a:latin typeface="微软雅黑" panose="020B0503020204020204" pitchFamily="34" charset="-122"/>
                <a:ea typeface="微软雅黑" panose="020B0503020204020204" pitchFamily="34" charset="-122"/>
                <a:cs typeface="Arial" panose="020B0604020202020204" pitchFamily="34" charset="0"/>
              </a:endParaRPr>
            </a:p>
          </p:txBody>
        </p:sp>
        <p:sp>
          <p:nvSpPr>
            <p:cNvPr id="10" name="Arrow"/>
            <p:cNvSpPr/>
            <p:nvPr/>
          </p:nvSpPr>
          <p:spPr>
            <a:xfrm rot="5400000">
              <a:off x="1079450" y="0"/>
              <a:ext cx="380412" cy="380412"/>
            </a:xfrm>
            <a:prstGeom prst="rightArrow">
              <a:avLst>
                <a:gd name="adj1" fmla="val 54912"/>
                <a:gd name="adj2" fmla="val 60271"/>
              </a:avLst>
            </a:prstGeom>
            <a:grpFill/>
            <a:ln w="12700" cap="flat">
              <a:noFill/>
              <a:miter lim="400000"/>
            </a:ln>
            <a:effectLst/>
          </p:spPr>
          <p:txBody>
            <a:bodyPr wrap="square" lIns="0" tIns="0" rIns="0" bIns="0" numCol="1" anchor="ctr">
              <a:noAutofit/>
            </a:bodyPr>
            <a:lstStyle/>
            <a:p>
              <a:endParaRPr>
                <a:latin typeface="微软雅黑" panose="020B0503020204020204" pitchFamily="34" charset="-122"/>
                <a:ea typeface="微软雅黑" panose="020B0503020204020204" pitchFamily="34" charset="-122"/>
                <a:cs typeface="Arial" panose="020B0604020202020204" pitchFamily="34" charset="0"/>
              </a:endParaRPr>
            </a:p>
          </p:txBody>
        </p:sp>
      </p:grpSp>
      <p:sp>
        <p:nvSpPr>
          <p:cNvPr id="11" name="Shape"/>
          <p:cNvSpPr/>
          <p:nvPr/>
        </p:nvSpPr>
        <p:spPr>
          <a:xfrm>
            <a:off x="1764280" y="2881928"/>
            <a:ext cx="3005560" cy="528634"/>
          </a:xfrm>
          <a:custGeom>
            <a:avLst/>
            <a:gdLst/>
            <a:ahLst/>
            <a:cxnLst>
              <a:cxn ang="0">
                <a:pos x="wd2" y="hd2"/>
              </a:cxn>
              <a:cxn ang="5400000">
                <a:pos x="wd2" y="hd2"/>
              </a:cxn>
              <a:cxn ang="10800000">
                <a:pos x="wd2" y="hd2"/>
              </a:cxn>
              <a:cxn ang="16200000">
                <a:pos x="wd2" y="hd2"/>
              </a:cxn>
            </a:cxnLst>
            <a:rect l="0" t="0" r="r" b="b"/>
            <a:pathLst>
              <a:path w="21562" h="21528" extrusionOk="0">
                <a:moveTo>
                  <a:pt x="402" y="32"/>
                </a:moveTo>
                <a:cubicBezTo>
                  <a:pt x="263" y="-50"/>
                  <a:pt x="127" y="330"/>
                  <a:pt x="54" y="1009"/>
                </a:cubicBezTo>
                <a:cubicBezTo>
                  <a:pt x="-15" y="1646"/>
                  <a:pt x="-18" y="2444"/>
                  <a:pt x="46" y="3096"/>
                </a:cubicBezTo>
                <a:lnTo>
                  <a:pt x="1536" y="20019"/>
                </a:lnTo>
                <a:cubicBezTo>
                  <a:pt x="1576" y="20448"/>
                  <a:pt x="1635" y="20810"/>
                  <a:pt x="1707" y="21069"/>
                </a:cubicBezTo>
                <a:cubicBezTo>
                  <a:pt x="1772" y="21299"/>
                  <a:pt x="1845" y="21442"/>
                  <a:pt x="1920" y="21484"/>
                </a:cubicBezTo>
                <a:lnTo>
                  <a:pt x="19650" y="21525"/>
                </a:lnTo>
                <a:cubicBezTo>
                  <a:pt x="19726" y="21550"/>
                  <a:pt x="19802" y="21442"/>
                  <a:pt x="19867" y="21216"/>
                </a:cubicBezTo>
                <a:cubicBezTo>
                  <a:pt x="19933" y="20988"/>
                  <a:pt x="19984" y="20652"/>
                  <a:pt x="20015" y="20253"/>
                </a:cubicBezTo>
                <a:lnTo>
                  <a:pt x="21522" y="3162"/>
                </a:lnTo>
                <a:cubicBezTo>
                  <a:pt x="21582" y="2472"/>
                  <a:pt x="21574" y="1654"/>
                  <a:pt x="21501" y="1007"/>
                </a:cubicBezTo>
                <a:cubicBezTo>
                  <a:pt x="21428" y="365"/>
                  <a:pt x="21302" y="-16"/>
                  <a:pt x="21168" y="0"/>
                </a:cubicBezTo>
                <a:lnTo>
                  <a:pt x="402" y="32"/>
                </a:lnTo>
                <a:close/>
              </a:path>
            </a:pathLst>
          </a:custGeom>
          <a:solidFill>
            <a:srgbClr val="0E2044">
              <a:alpha val="80000"/>
            </a:srgbClr>
          </a:solidFill>
          <a:ln w="12700">
            <a:solidFill>
              <a:srgbClr val="BC2026"/>
            </a:solidFill>
            <a:miter lim="400000"/>
          </a:ln>
        </p:spPr>
        <p:txBody>
          <a:bodyPr lIns="45718" tIns="45718" rIns="45718" bIns="45718"/>
          <a:lstStyle/>
          <a:p>
            <a:endParaRPr>
              <a:latin typeface="微软雅黑" panose="020B0503020204020204" pitchFamily="34" charset="-122"/>
              <a:ea typeface="微软雅黑" panose="020B0503020204020204" pitchFamily="34" charset="-122"/>
              <a:cs typeface="Arial" panose="020B0604020202020204" pitchFamily="34" charset="0"/>
            </a:endParaRPr>
          </a:p>
        </p:txBody>
      </p:sp>
      <p:sp>
        <p:nvSpPr>
          <p:cNvPr id="12" name="Shape"/>
          <p:cNvSpPr/>
          <p:nvPr/>
        </p:nvSpPr>
        <p:spPr>
          <a:xfrm>
            <a:off x="2059756" y="3471324"/>
            <a:ext cx="2415041" cy="527036"/>
          </a:xfrm>
          <a:custGeom>
            <a:avLst/>
            <a:gdLst/>
            <a:ahLst/>
            <a:cxnLst>
              <a:cxn ang="0">
                <a:pos x="wd2" y="hd2"/>
              </a:cxn>
              <a:cxn ang="5400000">
                <a:pos x="wd2" y="hd2"/>
              </a:cxn>
              <a:cxn ang="10800000">
                <a:pos x="wd2" y="hd2"/>
              </a:cxn>
              <a:cxn ang="16200000">
                <a:pos x="wd2" y="hd2"/>
              </a:cxn>
            </a:cxnLst>
            <a:rect l="0" t="0" r="r" b="b"/>
            <a:pathLst>
              <a:path w="21553" h="21529" extrusionOk="0">
                <a:moveTo>
                  <a:pt x="501" y="11"/>
                </a:moveTo>
                <a:cubicBezTo>
                  <a:pt x="327" y="-71"/>
                  <a:pt x="158" y="310"/>
                  <a:pt x="67" y="991"/>
                </a:cubicBezTo>
                <a:cubicBezTo>
                  <a:pt x="-19" y="1630"/>
                  <a:pt x="-22" y="2431"/>
                  <a:pt x="58" y="3084"/>
                </a:cubicBezTo>
                <a:lnTo>
                  <a:pt x="1911" y="20060"/>
                </a:lnTo>
                <a:cubicBezTo>
                  <a:pt x="1961" y="20490"/>
                  <a:pt x="2034" y="20853"/>
                  <a:pt x="2124" y="21112"/>
                </a:cubicBezTo>
                <a:cubicBezTo>
                  <a:pt x="2204" y="21344"/>
                  <a:pt x="2295" y="21487"/>
                  <a:pt x="2389" y="21529"/>
                </a:cubicBezTo>
                <a:lnTo>
                  <a:pt x="19183" y="21459"/>
                </a:lnTo>
                <a:cubicBezTo>
                  <a:pt x="19278" y="21485"/>
                  <a:pt x="19373" y="21376"/>
                  <a:pt x="19454" y="21149"/>
                </a:cubicBezTo>
                <a:cubicBezTo>
                  <a:pt x="19535" y="20921"/>
                  <a:pt x="19599" y="20584"/>
                  <a:pt x="19637" y="20184"/>
                </a:cubicBezTo>
                <a:lnTo>
                  <a:pt x="21503" y="3199"/>
                </a:lnTo>
                <a:cubicBezTo>
                  <a:pt x="21578" y="2508"/>
                  <a:pt x="21568" y="1687"/>
                  <a:pt x="21477" y="1038"/>
                </a:cubicBezTo>
                <a:cubicBezTo>
                  <a:pt x="21387" y="394"/>
                  <a:pt x="21230" y="11"/>
                  <a:pt x="21063" y="28"/>
                </a:cubicBezTo>
                <a:lnTo>
                  <a:pt x="501" y="11"/>
                </a:lnTo>
                <a:close/>
              </a:path>
            </a:pathLst>
          </a:custGeom>
          <a:solidFill>
            <a:srgbClr val="4B535D">
              <a:alpha val="80000"/>
            </a:srgbClr>
          </a:solidFill>
          <a:ln w="12700">
            <a:solidFill>
              <a:srgbClr val="616363"/>
            </a:solidFill>
            <a:miter lim="400000"/>
          </a:ln>
        </p:spPr>
        <p:txBody>
          <a:bodyPr lIns="45718" tIns="45718" rIns="45718" bIns="45718"/>
          <a:lstStyle/>
          <a:p>
            <a:endParaRPr>
              <a:latin typeface="微软雅黑" panose="020B0503020204020204" pitchFamily="34" charset="-122"/>
              <a:ea typeface="微软雅黑" panose="020B0503020204020204" pitchFamily="34" charset="-122"/>
              <a:cs typeface="Arial" panose="020B0604020202020204" pitchFamily="34" charset="0"/>
            </a:endParaRPr>
          </a:p>
        </p:txBody>
      </p:sp>
      <p:sp>
        <p:nvSpPr>
          <p:cNvPr id="13" name="Shape"/>
          <p:cNvSpPr/>
          <p:nvPr/>
        </p:nvSpPr>
        <p:spPr>
          <a:xfrm>
            <a:off x="2353165" y="4058313"/>
            <a:ext cx="1828874" cy="528932"/>
          </a:xfrm>
          <a:custGeom>
            <a:avLst/>
            <a:gdLst/>
            <a:ahLst/>
            <a:cxnLst>
              <a:cxn ang="0">
                <a:pos x="wd2" y="hd2"/>
              </a:cxn>
              <a:cxn ang="5400000">
                <a:pos x="wd2" y="hd2"/>
              </a:cxn>
              <a:cxn ang="10800000">
                <a:pos x="wd2" y="hd2"/>
              </a:cxn>
              <a:cxn ang="16200000">
                <a:pos x="wd2" y="hd2"/>
              </a:cxn>
            </a:cxnLst>
            <a:rect l="0" t="0" r="r" b="b"/>
            <a:pathLst>
              <a:path w="21538" h="21574" extrusionOk="0">
                <a:moveTo>
                  <a:pt x="660" y="88"/>
                </a:moveTo>
                <a:cubicBezTo>
                  <a:pt x="431" y="7"/>
                  <a:pt x="208" y="387"/>
                  <a:pt x="88" y="1067"/>
                </a:cubicBezTo>
                <a:cubicBezTo>
                  <a:pt x="-25" y="1705"/>
                  <a:pt x="-30" y="2504"/>
                  <a:pt x="76" y="3157"/>
                </a:cubicBezTo>
                <a:lnTo>
                  <a:pt x="2521" y="20107"/>
                </a:lnTo>
                <a:cubicBezTo>
                  <a:pt x="2587" y="20537"/>
                  <a:pt x="2684" y="20899"/>
                  <a:pt x="2802" y="21158"/>
                </a:cubicBezTo>
                <a:cubicBezTo>
                  <a:pt x="2908" y="21390"/>
                  <a:pt x="3027" y="21532"/>
                  <a:pt x="3152" y="21574"/>
                </a:cubicBezTo>
                <a:lnTo>
                  <a:pt x="18399" y="21559"/>
                </a:lnTo>
                <a:cubicBezTo>
                  <a:pt x="18524" y="21584"/>
                  <a:pt x="18648" y="21476"/>
                  <a:pt x="18755" y="21249"/>
                </a:cubicBezTo>
                <a:cubicBezTo>
                  <a:pt x="18862" y="21021"/>
                  <a:pt x="18947" y="20685"/>
                  <a:pt x="18997" y="20285"/>
                </a:cubicBezTo>
                <a:lnTo>
                  <a:pt x="21471" y="3167"/>
                </a:lnTo>
                <a:cubicBezTo>
                  <a:pt x="21570" y="2476"/>
                  <a:pt x="21557" y="1657"/>
                  <a:pt x="21437" y="1009"/>
                </a:cubicBezTo>
                <a:cubicBezTo>
                  <a:pt x="21318" y="366"/>
                  <a:pt x="21111" y="-16"/>
                  <a:pt x="20890" y="0"/>
                </a:cubicBezTo>
                <a:lnTo>
                  <a:pt x="660" y="88"/>
                </a:lnTo>
                <a:close/>
              </a:path>
            </a:pathLst>
          </a:custGeom>
          <a:solidFill>
            <a:srgbClr val="7CAFDD"/>
          </a:solidFill>
          <a:ln w="12700">
            <a:miter lim="400000"/>
          </a:ln>
        </p:spPr>
        <p:txBody>
          <a:bodyPr lIns="45718" tIns="45718" rIns="45718" bIns="45718"/>
          <a:lstStyle/>
          <a:p>
            <a:endParaRPr>
              <a:latin typeface="微软雅黑" panose="020B0503020204020204" pitchFamily="34" charset="-122"/>
              <a:ea typeface="微软雅黑" panose="020B0503020204020204" pitchFamily="34" charset="-122"/>
              <a:cs typeface="Arial" panose="020B0604020202020204" pitchFamily="34" charset="0"/>
            </a:endParaRPr>
          </a:p>
        </p:txBody>
      </p:sp>
      <p:sp>
        <p:nvSpPr>
          <p:cNvPr id="14" name="Shape"/>
          <p:cNvSpPr/>
          <p:nvPr/>
        </p:nvSpPr>
        <p:spPr>
          <a:xfrm>
            <a:off x="2652660" y="4646560"/>
            <a:ext cx="1234820" cy="1076223"/>
          </a:xfrm>
          <a:custGeom>
            <a:avLst/>
            <a:gdLst/>
            <a:ahLst/>
            <a:cxnLst>
              <a:cxn ang="0">
                <a:pos x="wd2" y="hd2"/>
              </a:cxn>
              <a:cxn ang="5400000">
                <a:pos x="wd2" y="hd2"/>
              </a:cxn>
              <a:cxn ang="10800000">
                <a:pos x="wd2" y="hd2"/>
              </a:cxn>
              <a:cxn ang="16200000">
                <a:pos x="wd2" y="hd2"/>
              </a:cxn>
            </a:cxnLst>
            <a:rect l="0" t="0" r="r" b="b"/>
            <a:pathLst>
              <a:path w="21498" h="21577" extrusionOk="0">
                <a:moveTo>
                  <a:pt x="101" y="1134"/>
                </a:moveTo>
                <a:cubicBezTo>
                  <a:pt x="-50" y="891"/>
                  <a:pt x="-30" y="605"/>
                  <a:pt x="153" y="377"/>
                </a:cubicBezTo>
                <a:cubicBezTo>
                  <a:pt x="339" y="145"/>
                  <a:pt x="667" y="6"/>
                  <a:pt x="1018" y="10"/>
                </a:cubicBezTo>
                <a:lnTo>
                  <a:pt x="20442" y="1"/>
                </a:lnTo>
                <a:cubicBezTo>
                  <a:pt x="20828" y="-16"/>
                  <a:pt x="21192" y="142"/>
                  <a:pt x="21377" y="408"/>
                </a:cubicBezTo>
                <a:cubicBezTo>
                  <a:pt x="21550" y="656"/>
                  <a:pt x="21536" y="958"/>
                  <a:pt x="21341" y="1197"/>
                </a:cubicBezTo>
                <a:lnTo>
                  <a:pt x="16121" y="9303"/>
                </a:lnTo>
                <a:lnTo>
                  <a:pt x="16144" y="20690"/>
                </a:lnTo>
                <a:cubicBezTo>
                  <a:pt x="16164" y="20952"/>
                  <a:pt x="16026" y="21206"/>
                  <a:pt x="15770" y="21377"/>
                </a:cubicBezTo>
                <a:cubicBezTo>
                  <a:pt x="15588" y="21499"/>
                  <a:pt x="15357" y="21569"/>
                  <a:pt x="15117" y="21575"/>
                </a:cubicBezTo>
                <a:lnTo>
                  <a:pt x="6285" y="21576"/>
                </a:lnTo>
                <a:cubicBezTo>
                  <a:pt x="6029" y="21584"/>
                  <a:pt x="5781" y="21506"/>
                  <a:pt x="5604" y="21362"/>
                </a:cubicBezTo>
                <a:cubicBezTo>
                  <a:pt x="5439" y="21227"/>
                  <a:pt x="5349" y="21047"/>
                  <a:pt x="5355" y="20861"/>
                </a:cubicBezTo>
                <a:lnTo>
                  <a:pt x="5324" y="9338"/>
                </a:lnTo>
                <a:lnTo>
                  <a:pt x="101" y="1134"/>
                </a:lnTo>
                <a:close/>
              </a:path>
            </a:pathLst>
          </a:custGeom>
          <a:solidFill>
            <a:srgbClr val="0E2044">
              <a:alpha val="80000"/>
            </a:srgbClr>
          </a:solidFill>
          <a:ln w="12700">
            <a:miter lim="400000"/>
          </a:ln>
        </p:spPr>
        <p:txBody>
          <a:bodyPr lIns="45718" tIns="45718" rIns="45718" bIns="45718"/>
          <a:lstStyle/>
          <a:p>
            <a:endParaRPr>
              <a:latin typeface="微软雅黑" panose="020B0503020204020204" pitchFamily="34" charset="-122"/>
              <a:ea typeface="微软雅黑" panose="020B0503020204020204" pitchFamily="34" charset="-122"/>
              <a:cs typeface="Arial" panose="020B0604020202020204" pitchFamily="34" charset="0"/>
            </a:endParaRPr>
          </a:p>
        </p:txBody>
      </p:sp>
      <p:sp>
        <p:nvSpPr>
          <p:cNvPr id="15" name="Shape"/>
          <p:cNvSpPr/>
          <p:nvPr/>
        </p:nvSpPr>
        <p:spPr>
          <a:xfrm>
            <a:off x="1764280" y="2881928"/>
            <a:ext cx="3005560" cy="528634"/>
          </a:xfrm>
          <a:custGeom>
            <a:avLst/>
            <a:gdLst/>
            <a:ahLst/>
            <a:cxnLst>
              <a:cxn ang="0">
                <a:pos x="wd2" y="hd2"/>
              </a:cxn>
              <a:cxn ang="5400000">
                <a:pos x="wd2" y="hd2"/>
              </a:cxn>
              <a:cxn ang="10800000">
                <a:pos x="wd2" y="hd2"/>
              </a:cxn>
              <a:cxn ang="16200000">
                <a:pos x="wd2" y="hd2"/>
              </a:cxn>
            </a:cxnLst>
            <a:rect l="0" t="0" r="r" b="b"/>
            <a:pathLst>
              <a:path w="21562" h="21528" extrusionOk="0">
                <a:moveTo>
                  <a:pt x="402" y="32"/>
                </a:moveTo>
                <a:cubicBezTo>
                  <a:pt x="263" y="-50"/>
                  <a:pt x="127" y="330"/>
                  <a:pt x="54" y="1009"/>
                </a:cubicBezTo>
                <a:cubicBezTo>
                  <a:pt x="-15" y="1646"/>
                  <a:pt x="-18" y="2444"/>
                  <a:pt x="46" y="3096"/>
                </a:cubicBezTo>
                <a:lnTo>
                  <a:pt x="1536" y="20019"/>
                </a:lnTo>
                <a:cubicBezTo>
                  <a:pt x="1576" y="20448"/>
                  <a:pt x="1635" y="20810"/>
                  <a:pt x="1707" y="21069"/>
                </a:cubicBezTo>
                <a:cubicBezTo>
                  <a:pt x="1772" y="21299"/>
                  <a:pt x="1845" y="21442"/>
                  <a:pt x="1920" y="21484"/>
                </a:cubicBezTo>
                <a:lnTo>
                  <a:pt x="19650" y="21525"/>
                </a:lnTo>
                <a:cubicBezTo>
                  <a:pt x="19726" y="21550"/>
                  <a:pt x="19802" y="21442"/>
                  <a:pt x="19867" y="21216"/>
                </a:cubicBezTo>
                <a:cubicBezTo>
                  <a:pt x="19933" y="20988"/>
                  <a:pt x="19984" y="20652"/>
                  <a:pt x="20015" y="20253"/>
                </a:cubicBezTo>
                <a:lnTo>
                  <a:pt x="21522" y="3162"/>
                </a:lnTo>
                <a:cubicBezTo>
                  <a:pt x="21582" y="2472"/>
                  <a:pt x="21574" y="1654"/>
                  <a:pt x="21501" y="1007"/>
                </a:cubicBezTo>
                <a:cubicBezTo>
                  <a:pt x="21428" y="365"/>
                  <a:pt x="21302" y="-16"/>
                  <a:pt x="21168" y="0"/>
                </a:cubicBezTo>
                <a:lnTo>
                  <a:pt x="402" y="32"/>
                </a:lnTo>
                <a:close/>
              </a:path>
            </a:pathLst>
          </a:custGeom>
          <a:ln w="25400">
            <a:solidFill>
              <a:schemeClr val="accent1"/>
            </a:solidFill>
          </a:ln>
        </p:spPr>
        <p:txBody>
          <a:bodyPr lIns="45718" tIns="45718" rIns="45718" bIns="45718"/>
          <a:lstStyle/>
          <a:p>
            <a:endParaRPr>
              <a:latin typeface="微软雅黑" panose="020B0503020204020204" pitchFamily="34" charset="-122"/>
              <a:ea typeface="微软雅黑" panose="020B0503020204020204" pitchFamily="34" charset="-122"/>
              <a:cs typeface="Arial" panose="020B0604020202020204" pitchFamily="34" charset="0"/>
            </a:endParaRPr>
          </a:p>
        </p:txBody>
      </p:sp>
      <p:sp>
        <p:nvSpPr>
          <p:cNvPr id="16" name="Shape"/>
          <p:cNvSpPr/>
          <p:nvPr/>
        </p:nvSpPr>
        <p:spPr>
          <a:xfrm>
            <a:off x="2059756" y="3471324"/>
            <a:ext cx="2415041" cy="527036"/>
          </a:xfrm>
          <a:custGeom>
            <a:avLst/>
            <a:gdLst/>
            <a:ahLst/>
            <a:cxnLst>
              <a:cxn ang="0">
                <a:pos x="wd2" y="hd2"/>
              </a:cxn>
              <a:cxn ang="5400000">
                <a:pos x="wd2" y="hd2"/>
              </a:cxn>
              <a:cxn ang="10800000">
                <a:pos x="wd2" y="hd2"/>
              </a:cxn>
              <a:cxn ang="16200000">
                <a:pos x="wd2" y="hd2"/>
              </a:cxn>
            </a:cxnLst>
            <a:rect l="0" t="0" r="r" b="b"/>
            <a:pathLst>
              <a:path w="21553" h="21529" extrusionOk="0">
                <a:moveTo>
                  <a:pt x="501" y="11"/>
                </a:moveTo>
                <a:cubicBezTo>
                  <a:pt x="327" y="-71"/>
                  <a:pt x="158" y="310"/>
                  <a:pt x="67" y="991"/>
                </a:cubicBezTo>
                <a:cubicBezTo>
                  <a:pt x="-19" y="1630"/>
                  <a:pt x="-22" y="2431"/>
                  <a:pt x="58" y="3084"/>
                </a:cubicBezTo>
                <a:lnTo>
                  <a:pt x="1911" y="20060"/>
                </a:lnTo>
                <a:cubicBezTo>
                  <a:pt x="1961" y="20490"/>
                  <a:pt x="2034" y="20853"/>
                  <a:pt x="2124" y="21112"/>
                </a:cubicBezTo>
                <a:cubicBezTo>
                  <a:pt x="2204" y="21344"/>
                  <a:pt x="2295" y="21487"/>
                  <a:pt x="2389" y="21529"/>
                </a:cubicBezTo>
                <a:lnTo>
                  <a:pt x="19183" y="21459"/>
                </a:lnTo>
                <a:cubicBezTo>
                  <a:pt x="19278" y="21485"/>
                  <a:pt x="19373" y="21376"/>
                  <a:pt x="19454" y="21149"/>
                </a:cubicBezTo>
                <a:cubicBezTo>
                  <a:pt x="19535" y="20921"/>
                  <a:pt x="19599" y="20584"/>
                  <a:pt x="19637" y="20184"/>
                </a:cubicBezTo>
                <a:lnTo>
                  <a:pt x="21503" y="3199"/>
                </a:lnTo>
                <a:cubicBezTo>
                  <a:pt x="21578" y="2508"/>
                  <a:pt x="21568" y="1687"/>
                  <a:pt x="21477" y="1038"/>
                </a:cubicBezTo>
                <a:cubicBezTo>
                  <a:pt x="21387" y="394"/>
                  <a:pt x="21230" y="11"/>
                  <a:pt x="21063" y="28"/>
                </a:cubicBezTo>
                <a:lnTo>
                  <a:pt x="501" y="11"/>
                </a:lnTo>
                <a:close/>
              </a:path>
            </a:pathLst>
          </a:custGeom>
          <a:ln w="25400">
            <a:solidFill>
              <a:srgbClr val="616363"/>
            </a:solidFill>
          </a:ln>
        </p:spPr>
        <p:txBody>
          <a:bodyPr lIns="45718" tIns="45718" rIns="45718" bIns="45718"/>
          <a:lstStyle/>
          <a:p>
            <a:endParaRPr>
              <a:latin typeface="微软雅黑" panose="020B0503020204020204" pitchFamily="34" charset="-122"/>
              <a:ea typeface="微软雅黑" panose="020B0503020204020204" pitchFamily="34" charset="-122"/>
              <a:cs typeface="Arial" panose="020B0604020202020204" pitchFamily="34" charset="0"/>
            </a:endParaRPr>
          </a:p>
        </p:txBody>
      </p:sp>
      <p:sp>
        <p:nvSpPr>
          <p:cNvPr id="17" name="Shape"/>
          <p:cNvSpPr/>
          <p:nvPr/>
        </p:nvSpPr>
        <p:spPr>
          <a:xfrm>
            <a:off x="2353165" y="4058313"/>
            <a:ext cx="1828874" cy="528932"/>
          </a:xfrm>
          <a:custGeom>
            <a:avLst/>
            <a:gdLst/>
            <a:ahLst/>
            <a:cxnLst>
              <a:cxn ang="0">
                <a:pos x="wd2" y="hd2"/>
              </a:cxn>
              <a:cxn ang="5400000">
                <a:pos x="wd2" y="hd2"/>
              </a:cxn>
              <a:cxn ang="10800000">
                <a:pos x="wd2" y="hd2"/>
              </a:cxn>
              <a:cxn ang="16200000">
                <a:pos x="wd2" y="hd2"/>
              </a:cxn>
            </a:cxnLst>
            <a:rect l="0" t="0" r="r" b="b"/>
            <a:pathLst>
              <a:path w="21538" h="21574" extrusionOk="0">
                <a:moveTo>
                  <a:pt x="660" y="88"/>
                </a:moveTo>
                <a:cubicBezTo>
                  <a:pt x="431" y="7"/>
                  <a:pt x="208" y="387"/>
                  <a:pt x="88" y="1067"/>
                </a:cubicBezTo>
                <a:cubicBezTo>
                  <a:pt x="-25" y="1705"/>
                  <a:pt x="-30" y="2504"/>
                  <a:pt x="76" y="3157"/>
                </a:cubicBezTo>
                <a:lnTo>
                  <a:pt x="2521" y="20107"/>
                </a:lnTo>
                <a:cubicBezTo>
                  <a:pt x="2587" y="20537"/>
                  <a:pt x="2684" y="20899"/>
                  <a:pt x="2802" y="21158"/>
                </a:cubicBezTo>
                <a:cubicBezTo>
                  <a:pt x="2908" y="21390"/>
                  <a:pt x="3027" y="21532"/>
                  <a:pt x="3152" y="21574"/>
                </a:cubicBezTo>
                <a:lnTo>
                  <a:pt x="18399" y="21559"/>
                </a:lnTo>
                <a:cubicBezTo>
                  <a:pt x="18524" y="21584"/>
                  <a:pt x="18648" y="21476"/>
                  <a:pt x="18755" y="21249"/>
                </a:cubicBezTo>
                <a:cubicBezTo>
                  <a:pt x="18862" y="21021"/>
                  <a:pt x="18947" y="20685"/>
                  <a:pt x="18997" y="20285"/>
                </a:cubicBezTo>
                <a:lnTo>
                  <a:pt x="21471" y="3167"/>
                </a:lnTo>
                <a:cubicBezTo>
                  <a:pt x="21570" y="2476"/>
                  <a:pt x="21557" y="1657"/>
                  <a:pt x="21437" y="1009"/>
                </a:cubicBezTo>
                <a:cubicBezTo>
                  <a:pt x="21318" y="366"/>
                  <a:pt x="21111" y="-16"/>
                  <a:pt x="20890" y="0"/>
                </a:cubicBezTo>
                <a:lnTo>
                  <a:pt x="660" y="88"/>
                </a:lnTo>
                <a:close/>
              </a:path>
            </a:pathLst>
          </a:custGeom>
          <a:solidFill>
            <a:srgbClr val="795696"/>
          </a:solidFill>
          <a:ln w="25400">
            <a:solidFill>
              <a:srgbClr val="795696"/>
            </a:solidFill>
          </a:ln>
        </p:spPr>
        <p:txBody>
          <a:bodyPr lIns="45718" tIns="45718" rIns="45718" bIns="45718"/>
          <a:lstStyle/>
          <a:p>
            <a:endParaRPr>
              <a:latin typeface="微软雅黑" panose="020B0503020204020204" pitchFamily="34" charset="-122"/>
              <a:ea typeface="微软雅黑" panose="020B0503020204020204" pitchFamily="34" charset="-122"/>
              <a:cs typeface="Arial" panose="020B0604020202020204" pitchFamily="34" charset="0"/>
            </a:endParaRPr>
          </a:p>
        </p:txBody>
      </p:sp>
      <p:sp>
        <p:nvSpPr>
          <p:cNvPr id="18" name="Shape"/>
          <p:cNvSpPr/>
          <p:nvPr/>
        </p:nvSpPr>
        <p:spPr>
          <a:xfrm>
            <a:off x="2652659" y="4646560"/>
            <a:ext cx="1234820" cy="1076223"/>
          </a:xfrm>
          <a:custGeom>
            <a:avLst/>
            <a:gdLst/>
            <a:ahLst/>
            <a:cxnLst>
              <a:cxn ang="0">
                <a:pos x="wd2" y="hd2"/>
              </a:cxn>
              <a:cxn ang="5400000">
                <a:pos x="wd2" y="hd2"/>
              </a:cxn>
              <a:cxn ang="10800000">
                <a:pos x="wd2" y="hd2"/>
              </a:cxn>
              <a:cxn ang="16200000">
                <a:pos x="wd2" y="hd2"/>
              </a:cxn>
            </a:cxnLst>
            <a:rect l="0" t="0" r="r" b="b"/>
            <a:pathLst>
              <a:path w="21498" h="21577" extrusionOk="0">
                <a:moveTo>
                  <a:pt x="101" y="1134"/>
                </a:moveTo>
                <a:cubicBezTo>
                  <a:pt x="-50" y="891"/>
                  <a:pt x="-30" y="605"/>
                  <a:pt x="153" y="377"/>
                </a:cubicBezTo>
                <a:cubicBezTo>
                  <a:pt x="339" y="145"/>
                  <a:pt x="667" y="6"/>
                  <a:pt x="1018" y="10"/>
                </a:cubicBezTo>
                <a:lnTo>
                  <a:pt x="20442" y="1"/>
                </a:lnTo>
                <a:cubicBezTo>
                  <a:pt x="20828" y="-16"/>
                  <a:pt x="21192" y="142"/>
                  <a:pt x="21377" y="408"/>
                </a:cubicBezTo>
                <a:cubicBezTo>
                  <a:pt x="21550" y="656"/>
                  <a:pt x="21536" y="958"/>
                  <a:pt x="21341" y="1197"/>
                </a:cubicBezTo>
                <a:lnTo>
                  <a:pt x="16121" y="9303"/>
                </a:lnTo>
                <a:lnTo>
                  <a:pt x="16144" y="20690"/>
                </a:lnTo>
                <a:cubicBezTo>
                  <a:pt x="16164" y="20952"/>
                  <a:pt x="16026" y="21206"/>
                  <a:pt x="15770" y="21377"/>
                </a:cubicBezTo>
                <a:cubicBezTo>
                  <a:pt x="15588" y="21499"/>
                  <a:pt x="15357" y="21569"/>
                  <a:pt x="15117" y="21575"/>
                </a:cubicBezTo>
                <a:lnTo>
                  <a:pt x="6285" y="21576"/>
                </a:lnTo>
                <a:cubicBezTo>
                  <a:pt x="6029" y="21584"/>
                  <a:pt x="5781" y="21506"/>
                  <a:pt x="5604" y="21362"/>
                </a:cubicBezTo>
                <a:cubicBezTo>
                  <a:pt x="5439" y="21227"/>
                  <a:pt x="5349" y="21047"/>
                  <a:pt x="5355" y="20861"/>
                </a:cubicBezTo>
                <a:lnTo>
                  <a:pt x="5324" y="9338"/>
                </a:lnTo>
                <a:lnTo>
                  <a:pt x="101" y="1134"/>
                </a:lnTo>
                <a:close/>
              </a:path>
            </a:pathLst>
          </a:custGeom>
          <a:ln w="25400">
            <a:solidFill>
              <a:srgbClr val="535353"/>
            </a:solidFill>
          </a:ln>
        </p:spPr>
        <p:txBody>
          <a:bodyPr lIns="45718" tIns="45718" rIns="45718" bIns="45718"/>
          <a:lstStyle/>
          <a:p>
            <a:endParaRPr>
              <a:latin typeface="微软雅黑" panose="020B0503020204020204" pitchFamily="34" charset="-122"/>
              <a:ea typeface="微软雅黑" panose="020B0503020204020204" pitchFamily="34" charset="-122"/>
              <a:cs typeface="Arial" panose="020B0604020202020204" pitchFamily="34" charset="0"/>
            </a:endParaRPr>
          </a:p>
        </p:txBody>
      </p:sp>
      <p:grpSp>
        <p:nvGrpSpPr>
          <p:cNvPr id="19" name="组合 18"/>
          <p:cNvGrpSpPr/>
          <p:nvPr/>
        </p:nvGrpSpPr>
        <p:grpSpPr>
          <a:xfrm>
            <a:off x="2199492" y="1344239"/>
            <a:ext cx="2099536" cy="834471"/>
            <a:chOff x="2108928" y="748011"/>
            <a:chExt cx="2585140" cy="1027477"/>
          </a:xfrm>
          <a:solidFill>
            <a:srgbClr val="795696"/>
          </a:solidFill>
        </p:grpSpPr>
        <p:sp>
          <p:nvSpPr>
            <p:cNvPr id="20" name="Shape"/>
            <p:cNvSpPr/>
            <p:nvPr/>
          </p:nvSpPr>
          <p:spPr>
            <a:xfrm>
              <a:off x="2108928" y="1077404"/>
              <a:ext cx="944432" cy="676846"/>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0" y="7879"/>
                  </a:lnTo>
                  <a:lnTo>
                    <a:pt x="11280" y="7879"/>
                  </a:lnTo>
                  <a:cubicBezTo>
                    <a:pt x="12644" y="7879"/>
                    <a:pt x="13337" y="7878"/>
                    <a:pt x="14072" y="8203"/>
                  </a:cubicBezTo>
                  <a:cubicBezTo>
                    <a:pt x="14878" y="8612"/>
                    <a:pt x="15513" y="9499"/>
                    <a:pt x="15806" y="10622"/>
                  </a:cubicBezTo>
                  <a:cubicBezTo>
                    <a:pt x="16039" y="11649"/>
                    <a:pt x="16040" y="12614"/>
                    <a:pt x="16040" y="14547"/>
                  </a:cubicBezTo>
                  <a:lnTo>
                    <a:pt x="16040" y="21600"/>
                  </a:lnTo>
                  <a:lnTo>
                    <a:pt x="21600" y="21600"/>
                  </a:lnTo>
                  <a:lnTo>
                    <a:pt x="21600" y="17207"/>
                  </a:lnTo>
                  <a:cubicBezTo>
                    <a:pt x="21600" y="12219"/>
                    <a:pt x="21600" y="9727"/>
                    <a:pt x="20998" y="7078"/>
                  </a:cubicBezTo>
                  <a:cubicBezTo>
                    <a:pt x="20242" y="4179"/>
                    <a:pt x="18605" y="1895"/>
                    <a:pt x="16527" y="840"/>
                  </a:cubicBezTo>
                  <a:cubicBezTo>
                    <a:pt x="14629" y="0"/>
                    <a:pt x="12843" y="0"/>
                    <a:pt x="9323" y="0"/>
                  </a:cubicBezTo>
                  <a:lnTo>
                    <a:pt x="0" y="0"/>
                  </a:lnTo>
                  <a:close/>
                </a:path>
              </a:pathLst>
            </a:custGeom>
            <a:grpFill/>
            <a:ln w="12700">
              <a:miter lim="400000"/>
            </a:ln>
          </p:spPr>
          <p:txBody>
            <a:bodyPr lIns="38100" tIns="38100" rIns="38100" bIns="38100" anchor="ctr"/>
            <a:lstStyle/>
            <a:p>
              <a:pPr algn="l">
                <a:defRPr sz="2000">
                  <a:solidFill>
                    <a:srgbClr val="252D30"/>
                  </a:solidFill>
                  <a:latin typeface="Arial" panose="020B0604020202020204"/>
                  <a:ea typeface="Arial" panose="020B0604020202020204"/>
                  <a:cs typeface="Arial" panose="020B0604020202020204"/>
                  <a:sym typeface="Arial" panose="020B0604020202020204"/>
                </a:defRPr>
              </a:pPr>
              <a:endParaRPr>
                <a:latin typeface="微软雅黑" panose="020B0503020204020204" pitchFamily="34" charset="-122"/>
                <a:ea typeface="微软雅黑" panose="020B0503020204020204" pitchFamily="34" charset="-122"/>
                <a:cs typeface="Arial" panose="020B0604020202020204" pitchFamily="34" charset="0"/>
              </a:endParaRPr>
            </a:p>
          </p:txBody>
        </p:sp>
        <p:sp>
          <p:nvSpPr>
            <p:cNvPr id="21" name="Shape"/>
            <p:cNvSpPr/>
            <p:nvPr/>
          </p:nvSpPr>
          <p:spPr>
            <a:xfrm flipH="1">
              <a:off x="3749636" y="1098642"/>
              <a:ext cx="944432" cy="676846"/>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0" y="7879"/>
                  </a:lnTo>
                  <a:lnTo>
                    <a:pt x="11280" y="7879"/>
                  </a:lnTo>
                  <a:cubicBezTo>
                    <a:pt x="12644" y="7879"/>
                    <a:pt x="13337" y="7878"/>
                    <a:pt x="14072" y="8203"/>
                  </a:cubicBezTo>
                  <a:cubicBezTo>
                    <a:pt x="14878" y="8612"/>
                    <a:pt x="15513" y="9499"/>
                    <a:pt x="15806" y="10622"/>
                  </a:cubicBezTo>
                  <a:cubicBezTo>
                    <a:pt x="16039" y="11649"/>
                    <a:pt x="16040" y="12614"/>
                    <a:pt x="16040" y="14547"/>
                  </a:cubicBezTo>
                  <a:lnTo>
                    <a:pt x="16040" y="21600"/>
                  </a:lnTo>
                  <a:lnTo>
                    <a:pt x="21600" y="21600"/>
                  </a:lnTo>
                  <a:lnTo>
                    <a:pt x="21600" y="17207"/>
                  </a:lnTo>
                  <a:cubicBezTo>
                    <a:pt x="21600" y="12219"/>
                    <a:pt x="21600" y="9727"/>
                    <a:pt x="20998" y="7078"/>
                  </a:cubicBezTo>
                  <a:cubicBezTo>
                    <a:pt x="20242" y="4179"/>
                    <a:pt x="18605" y="1895"/>
                    <a:pt x="16527" y="840"/>
                  </a:cubicBezTo>
                  <a:cubicBezTo>
                    <a:pt x="14629" y="0"/>
                    <a:pt x="12843" y="0"/>
                    <a:pt x="9323" y="0"/>
                  </a:cubicBezTo>
                  <a:lnTo>
                    <a:pt x="0" y="0"/>
                  </a:lnTo>
                  <a:close/>
                </a:path>
              </a:pathLst>
            </a:custGeom>
            <a:grpFill/>
            <a:ln w="12700">
              <a:miter lim="400000"/>
            </a:ln>
          </p:spPr>
          <p:txBody>
            <a:bodyPr lIns="38100" tIns="38100" rIns="38100" bIns="38100" anchor="ctr"/>
            <a:lstStyle/>
            <a:p>
              <a:pPr algn="l">
                <a:defRPr sz="2000">
                  <a:solidFill>
                    <a:srgbClr val="252D30"/>
                  </a:solidFill>
                  <a:latin typeface="Arial" panose="020B0604020202020204"/>
                  <a:ea typeface="Arial" panose="020B0604020202020204"/>
                  <a:cs typeface="Arial" panose="020B0604020202020204"/>
                  <a:sym typeface="Arial" panose="020B0604020202020204"/>
                </a:defRPr>
              </a:pPr>
              <a:endParaRPr>
                <a:latin typeface="微软雅黑" panose="020B0503020204020204" pitchFamily="34" charset="-122"/>
                <a:ea typeface="微软雅黑" panose="020B0503020204020204" pitchFamily="34" charset="-122"/>
                <a:cs typeface="Arial" panose="020B0604020202020204" pitchFamily="34" charset="0"/>
              </a:endParaRPr>
            </a:p>
          </p:txBody>
        </p:sp>
        <p:sp>
          <p:nvSpPr>
            <p:cNvPr id="22" name="Shape"/>
            <p:cNvSpPr/>
            <p:nvPr/>
          </p:nvSpPr>
          <p:spPr>
            <a:xfrm rot="5400000">
              <a:off x="2982006" y="989755"/>
              <a:ext cx="873320" cy="389832"/>
            </a:xfrm>
            <a:custGeom>
              <a:avLst/>
              <a:gdLst/>
              <a:ahLst/>
              <a:cxnLst>
                <a:cxn ang="0">
                  <a:pos x="wd2" y="hd2"/>
                </a:cxn>
                <a:cxn ang="5400000">
                  <a:pos x="wd2" y="hd2"/>
                </a:cxn>
                <a:cxn ang="10800000">
                  <a:pos x="wd2" y="hd2"/>
                </a:cxn>
                <a:cxn ang="16200000">
                  <a:pos x="wd2" y="hd2"/>
                </a:cxn>
              </a:cxnLst>
              <a:rect l="0" t="0" r="r" b="b"/>
              <a:pathLst>
                <a:path w="21600" h="21600" extrusionOk="0">
                  <a:moveTo>
                    <a:pt x="16617" y="21600"/>
                  </a:moveTo>
                  <a:lnTo>
                    <a:pt x="16617" y="21600"/>
                  </a:lnTo>
                  <a:lnTo>
                    <a:pt x="21600" y="10800"/>
                  </a:lnTo>
                  <a:lnTo>
                    <a:pt x="16617" y="0"/>
                  </a:lnTo>
                  <a:lnTo>
                    <a:pt x="16617" y="0"/>
                  </a:lnTo>
                  <a:lnTo>
                    <a:pt x="0" y="0"/>
                  </a:lnTo>
                  <a:lnTo>
                    <a:pt x="0" y="21600"/>
                  </a:lnTo>
                  <a:lnTo>
                    <a:pt x="16617" y="21600"/>
                  </a:lnTo>
                  <a:close/>
                </a:path>
              </a:pathLst>
            </a:custGeom>
            <a:grpFill/>
            <a:ln w="12700">
              <a:miter lim="400000"/>
            </a:ln>
          </p:spPr>
          <p:txBody>
            <a:bodyPr lIns="0" tIns="0" rIns="0" bIns="0" anchor="ctr"/>
            <a:lstStyle/>
            <a:p>
              <a:endParaRPr>
                <a:latin typeface="微软雅黑" panose="020B0503020204020204" pitchFamily="34" charset="-122"/>
                <a:ea typeface="微软雅黑" panose="020B0503020204020204" pitchFamily="34" charset="-122"/>
                <a:cs typeface="Arial" panose="020B0604020202020204" pitchFamily="34" charset="0"/>
              </a:endParaRPr>
            </a:p>
          </p:txBody>
        </p:sp>
      </p:grpSp>
      <p:sp>
        <p:nvSpPr>
          <p:cNvPr id="23" name="矩形 22"/>
          <p:cNvSpPr/>
          <p:nvPr/>
        </p:nvSpPr>
        <p:spPr>
          <a:xfrm>
            <a:off x="2683595" y="4706760"/>
            <a:ext cx="1172950" cy="595035"/>
          </a:xfrm>
          <a:prstGeom prst="rect">
            <a:avLst/>
          </a:prstGeom>
          <a:ln w="12700">
            <a:miter lim="400000"/>
          </a:ln>
        </p:spPr>
        <p:txBody>
          <a:bodyPr wrap="square" lIns="50800" tIns="50800" rIns="50800" bIns="50800">
            <a:spAutoFit/>
          </a:bodyPr>
          <a:lstStyle/>
          <a:p>
            <a:pPr algn="ctr" defTabSz="457200"/>
            <a:r>
              <a:rPr lang="en-US" altLang="zh-CN" sz="1600" b="1">
                <a:solidFill>
                  <a:schemeClr val="bg1"/>
                </a:solidFill>
                <a:latin typeface="微软雅黑" panose="020B0503020204020204" pitchFamily="34" charset="-122"/>
                <a:ea typeface="微软雅黑" panose="020B0503020204020204" pitchFamily="34" charset="-122"/>
              </a:rPr>
              <a:t>R</a:t>
            </a:r>
            <a:r>
              <a:rPr lang="en-US" altLang="zh-CN" sz="1600">
                <a:solidFill>
                  <a:schemeClr val="bg1"/>
                </a:solidFill>
                <a:latin typeface="微软雅黑" panose="020B0503020204020204" pitchFamily="34" charset="-122"/>
                <a:ea typeface="微软雅黑" panose="020B0503020204020204" pitchFamily="34" charset="-122"/>
              </a:rPr>
              <a:t>eferral</a:t>
            </a:r>
            <a:endParaRPr lang="zh-CN" altLang="en-US" sz="1600">
              <a:solidFill>
                <a:schemeClr val="bg1"/>
              </a:solidFill>
              <a:latin typeface="微软雅黑" panose="020B0503020204020204" pitchFamily="34" charset="-122"/>
              <a:ea typeface="微软雅黑" panose="020B0503020204020204" pitchFamily="34" charset="-122"/>
            </a:endParaRPr>
          </a:p>
          <a:p>
            <a:pPr algn="ctr" defTabSz="457200"/>
            <a:r>
              <a:rPr lang="zh-CN" altLang="en-US" sz="1600" b="1">
                <a:solidFill>
                  <a:schemeClr val="bg1"/>
                </a:solidFill>
                <a:latin typeface="微软雅黑" panose="020B0503020204020204" pitchFamily="34" charset="-122"/>
                <a:ea typeface="微软雅黑" panose="020B0503020204020204" pitchFamily="34" charset="-122"/>
                <a:cs typeface="Barlow SemiBold"/>
              </a:rPr>
              <a:t>传播</a:t>
            </a:r>
            <a:endParaRPr lang="en-US" altLang="zh-CN" sz="1600" b="1">
              <a:solidFill>
                <a:schemeClr val="bg1"/>
              </a:solidFill>
              <a:latin typeface="微软雅黑" panose="020B0503020204020204" pitchFamily="34" charset="-122"/>
              <a:ea typeface="微软雅黑" panose="020B0503020204020204" pitchFamily="34" charset="-122"/>
              <a:cs typeface="Barlow SemiBold"/>
            </a:endParaRPr>
          </a:p>
        </p:txBody>
      </p:sp>
      <p:sp>
        <p:nvSpPr>
          <p:cNvPr id="24" name="Shape"/>
          <p:cNvSpPr/>
          <p:nvPr/>
        </p:nvSpPr>
        <p:spPr>
          <a:xfrm>
            <a:off x="1454014" y="2228735"/>
            <a:ext cx="3590493" cy="602482"/>
          </a:xfrm>
          <a:custGeom>
            <a:avLst/>
            <a:gdLst/>
            <a:ahLst/>
            <a:cxnLst>
              <a:cxn ang="0">
                <a:pos x="wd2" y="hd2"/>
              </a:cxn>
              <a:cxn ang="5400000">
                <a:pos x="wd2" y="hd2"/>
              </a:cxn>
              <a:cxn ang="10800000">
                <a:pos x="wd2" y="hd2"/>
              </a:cxn>
              <a:cxn ang="16200000">
                <a:pos x="wd2" y="hd2"/>
              </a:cxn>
            </a:cxnLst>
            <a:rect l="0" t="0" r="r" b="b"/>
            <a:pathLst>
              <a:path w="21562" h="21528" extrusionOk="0">
                <a:moveTo>
                  <a:pt x="402" y="32"/>
                </a:moveTo>
                <a:cubicBezTo>
                  <a:pt x="263" y="-50"/>
                  <a:pt x="127" y="330"/>
                  <a:pt x="54" y="1009"/>
                </a:cubicBezTo>
                <a:cubicBezTo>
                  <a:pt x="-15" y="1646"/>
                  <a:pt x="-18" y="2444"/>
                  <a:pt x="46" y="3096"/>
                </a:cubicBezTo>
                <a:lnTo>
                  <a:pt x="1536" y="20019"/>
                </a:lnTo>
                <a:cubicBezTo>
                  <a:pt x="1576" y="20448"/>
                  <a:pt x="1635" y="20810"/>
                  <a:pt x="1707" y="21069"/>
                </a:cubicBezTo>
                <a:cubicBezTo>
                  <a:pt x="1772" y="21299"/>
                  <a:pt x="1845" y="21442"/>
                  <a:pt x="1920" y="21484"/>
                </a:cubicBezTo>
                <a:lnTo>
                  <a:pt x="19650" y="21525"/>
                </a:lnTo>
                <a:cubicBezTo>
                  <a:pt x="19726" y="21550"/>
                  <a:pt x="19802" y="21442"/>
                  <a:pt x="19867" y="21216"/>
                </a:cubicBezTo>
                <a:cubicBezTo>
                  <a:pt x="19933" y="20988"/>
                  <a:pt x="19984" y="20652"/>
                  <a:pt x="20015" y="20253"/>
                </a:cubicBezTo>
                <a:lnTo>
                  <a:pt x="21522" y="3162"/>
                </a:lnTo>
                <a:cubicBezTo>
                  <a:pt x="21582" y="2472"/>
                  <a:pt x="21574" y="1654"/>
                  <a:pt x="21501" y="1007"/>
                </a:cubicBezTo>
                <a:cubicBezTo>
                  <a:pt x="21428" y="365"/>
                  <a:pt x="21302" y="-16"/>
                  <a:pt x="21168" y="0"/>
                </a:cubicBezTo>
                <a:lnTo>
                  <a:pt x="402" y="32"/>
                </a:lnTo>
                <a:close/>
              </a:path>
            </a:pathLst>
          </a:custGeom>
          <a:solidFill>
            <a:srgbClr val="795696">
              <a:alpha val="80000"/>
            </a:srgbClr>
          </a:solidFill>
          <a:ln w="12700">
            <a:solidFill>
              <a:srgbClr val="616363"/>
            </a:solidFill>
            <a:miter lim="400000"/>
          </a:ln>
        </p:spPr>
        <p:txBody>
          <a:bodyPr lIns="45718" tIns="45718" rIns="45718" bIns="45718"/>
          <a:lstStyle/>
          <a:p>
            <a:endParaRPr>
              <a:latin typeface="微软雅黑" panose="020B0503020204020204" pitchFamily="34" charset="-122"/>
              <a:ea typeface="微软雅黑" panose="020B0503020204020204" pitchFamily="34" charset="-122"/>
              <a:cs typeface="Arial" panose="020B0604020202020204" pitchFamily="34" charset="0"/>
            </a:endParaRPr>
          </a:p>
        </p:txBody>
      </p:sp>
      <p:sp>
        <p:nvSpPr>
          <p:cNvPr id="26" name="Website Visitor"/>
          <p:cNvSpPr txBox="1"/>
          <p:nvPr/>
        </p:nvSpPr>
        <p:spPr>
          <a:xfrm>
            <a:off x="2383274" y="2225219"/>
            <a:ext cx="1747196" cy="595035"/>
          </a:xfrm>
          <a:prstGeom prst="rect">
            <a:avLst/>
          </a:prstGeom>
          <a:ln w="12700">
            <a:miter lim="400000"/>
          </a:ln>
        </p:spPr>
        <p:txBody>
          <a:bodyPr wrap="square" lIns="50800" tIns="50800" rIns="50800" bIns="50800">
            <a:spAutoFit/>
          </a:bodyPr>
          <a:lstStyle>
            <a:lvl1pPr defTabSz="457200">
              <a:defRPr sz="2000">
                <a:solidFill>
                  <a:srgbClr val="F7F5F6"/>
                </a:solidFill>
                <a:latin typeface="Barlow SemiBold"/>
                <a:ea typeface="Barlow SemiBold"/>
                <a:cs typeface="Barlow SemiBold"/>
                <a:sym typeface="Barlow SemiBold"/>
              </a:defRPr>
            </a:lvl1pPr>
          </a:lstStyle>
          <a:p>
            <a:pPr algn="ctr"/>
            <a:r>
              <a:rPr lang="en-US" altLang="zh-CN" sz="1400" b="1">
                <a:latin typeface="微软雅黑" panose="020B0503020204020204" pitchFamily="34" charset="-122"/>
                <a:ea typeface="微软雅黑" panose="020B0503020204020204" pitchFamily="34" charset="-122"/>
              </a:rPr>
              <a:t>A</a:t>
            </a:r>
            <a:r>
              <a:rPr lang="en-US" altLang="zh-CN" sz="1600">
                <a:latin typeface="微软雅黑" panose="020B0503020204020204" pitchFamily="34" charset="-122"/>
                <a:ea typeface="微软雅黑" panose="020B0503020204020204" pitchFamily="34" charset="-122"/>
              </a:rPr>
              <a:t>cquisition</a:t>
            </a:r>
            <a:endParaRPr lang="en-US" altLang="zh-CN" sz="1600">
              <a:solidFill>
                <a:schemeClr val="bg1"/>
              </a:solidFill>
              <a:latin typeface="微软雅黑" panose="020B0503020204020204" pitchFamily="34" charset="-122"/>
              <a:ea typeface="微软雅黑" panose="020B0503020204020204" pitchFamily="34" charset="-122"/>
              <a:cs typeface="Arial" panose="020B0604020202020204" pitchFamily="34" charset="0"/>
            </a:endParaRPr>
          </a:p>
          <a:p>
            <a:pPr algn="ctr"/>
            <a:r>
              <a:rPr lang="zh-CN" altLang="en-US" sz="1600" b="1">
                <a:latin typeface="微软雅黑" panose="020B0503020204020204" pitchFamily="34" charset="-122"/>
                <a:ea typeface="微软雅黑" panose="020B0503020204020204" pitchFamily="34" charset="-122"/>
              </a:rPr>
              <a:t>获客</a:t>
            </a:r>
            <a:endParaRPr sz="1100" b="1">
              <a:solidFill>
                <a:schemeClr val="bg1"/>
              </a:solidFill>
              <a:latin typeface="微软雅黑" panose="020B0503020204020204" pitchFamily="34" charset="-122"/>
              <a:ea typeface="微软雅黑" panose="020B0503020204020204" pitchFamily="34" charset="-122"/>
              <a:cs typeface="Arial" panose="020B0604020202020204" pitchFamily="34" charset="0"/>
            </a:endParaRPr>
          </a:p>
        </p:txBody>
      </p:sp>
      <p:sp>
        <p:nvSpPr>
          <p:cNvPr id="27" name="矩形 26"/>
          <p:cNvSpPr/>
          <p:nvPr/>
        </p:nvSpPr>
        <p:spPr>
          <a:xfrm>
            <a:off x="2591764" y="2872629"/>
            <a:ext cx="1370248" cy="533479"/>
          </a:xfrm>
          <a:prstGeom prst="rect">
            <a:avLst/>
          </a:prstGeom>
          <a:ln w="12700">
            <a:miter lim="400000"/>
          </a:ln>
        </p:spPr>
        <p:txBody>
          <a:bodyPr wrap="square" lIns="50800" tIns="50800" rIns="50800" bIns="50800">
            <a:spAutoFit/>
          </a:bodyPr>
          <a:lstStyle/>
          <a:p>
            <a:pPr algn="ctr" defTabSz="457200"/>
            <a:r>
              <a:rPr lang="en-US" altLang="zh-CN" sz="1400" b="1">
                <a:solidFill>
                  <a:srgbClr val="F7F5F6"/>
                </a:solidFill>
                <a:latin typeface="微软雅黑" panose="020B0503020204020204" pitchFamily="34" charset="-122"/>
                <a:ea typeface="微软雅黑" panose="020B0503020204020204" pitchFamily="34" charset="-122"/>
              </a:rPr>
              <a:t>Activation</a:t>
            </a:r>
            <a:endParaRPr lang="zh-CN" altLang="en-US" sz="1400" b="1">
              <a:solidFill>
                <a:srgbClr val="F7F5F6"/>
              </a:solidFill>
              <a:latin typeface="微软雅黑" panose="020B0503020204020204" pitchFamily="34" charset="-122"/>
              <a:ea typeface="微软雅黑" panose="020B0503020204020204" pitchFamily="34" charset="-122"/>
            </a:endParaRPr>
          </a:p>
          <a:p>
            <a:pPr algn="ctr" defTabSz="457200"/>
            <a:r>
              <a:rPr lang="zh-CN" altLang="en-US" sz="1400" b="1">
                <a:solidFill>
                  <a:srgbClr val="F7F5F6"/>
                </a:solidFill>
                <a:latin typeface="微软雅黑" panose="020B0503020204020204" pitchFamily="34" charset="-122"/>
                <a:ea typeface="微软雅黑" panose="020B0503020204020204" pitchFamily="34" charset="-122"/>
              </a:rPr>
              <a:t>激活</a:t>
            </a:r>
            <a:endParaRPr lang="en-US" altLang="zh-CN" sz="1400" b="1">
              <a:solidFill>
                <a:srgbClr val="F7F5F6"/>
              </a:solidFill>
              <a:latin typeface="微软雅黑" panose="020B0503020204020204" pitchFamily="34" charset="-122"/>
              <a:ea typeface="微软雅黑" panose="020B0503020204020204" pitchFamily="34" charset="-122"/>
            </a:endParaRPr>
          </a:p>
        </p:txBody>
      </p:sp>
      <p:sp>
        <p:nvSpPr>
          <p:cNvPr id="28" name="矩形 27"/>
          <p:cNvSpPr/>
          <p:nvPr/>
        </p:nvSpPr>
        <p:spPr>
          <a:xfrm>
            <a:off x="2604700" y="3473504"/>
            <a:ext cx="1320298" cy="533479"/>
          </a:xfrm>
          <a:prstGeom prst="rect">
            <a:avLst/>
          </a:prstGeom>
          <a:ln w="12700">
            <a:miter lim="400000"/>
          </a:ln>
        </p:spPr>
        <p:txBody>
          <a:bodyPr wrap="square" lIns="50800" tIns="50800" rIns="50800" bIns="50800">
            <a:spAutoFit/>
          </a:bodyPr>
          <a:lstStyle/>
          <a:p>
            <a:pPr algn="ctr" defTabSz="457200"/>
            <a:r>
              <a:rPr lang="en-US" altLang="zh-CN" sz="1400" b="1">
                <a:solidFill>
                  <a:srgbClr val="F7F5F6"/>
                </a:solidFill>
                <a:latin typeface="微软雅黑" panose="020B0503020204020204" pitchFamily="34" charset="-122"/>
                <a:ea typeface="微软雅黑" panose="020B0503020204020204" pitchFamily="34" charset="-122"/>
              </a:rPr>
              <a:t>Retention</a:t>
            </a:r>
            <a:endParaRPr lang="zh-CN" altLang="en-US" sz="1400" b="1">
              <a:solidFill>
                <a:srgbClr val="F7F5F6"/>
              </a:solidFill>
              <a:latin typeface="微软雅黑" panose="020B0503020204020204" pitchFamily="34" charset="-122"/>
              <a:ea typeface="微软雅黑" panose="020B0503020204020204" pitchFamily="34" charset="-122"/>
            </a:endParaRPr>
          </a:p>
          <a:p>
            <a:pPr algn="ctr" defTabSz="457200"/>
            <a:r>
              <a:rPr lang="zh-CN" altLang="zh-CN" sz="1400" b="1">
                <a:solidFill>
                  <a:srgbClr val="F7F5F6"/>
                </a:solidFill>
                <a:latin typeface="微软雅黑" panose="020B0503020204020204" pitchFamily="34" charset="-122"/>
                <a:ea typeface="微软雅黑" panose="020B0503020204020204" pitchFamily="34" charset="-122"/>
              </a:rPr>
              <a:t>留存</a:t>
            </a:r>
            <a:endParaRPr lang="en-US" altLang="zh-CN" sz="1400" b="1">
              <a:solidFill>
                <a:srgbClr val="F7F5F6"/>
              </a:solidFill>
              <a:latin typeface="微软雅黑" panose="020B0503020204020204" pitchFamily="34" charset="-122"/>
              <a:ea typeface="微软雅黑" panose="020B0503020204020204" pitchFamily="34" charset="-122"/>
            </a:endParaRPr>
          </a:p>
        </p:txBody>
      </p:sp>
      <p:sp>
        <p:nvSpPr>
          <p:cNvPr id="29" name="矩形 28"/>
          <p:cNvSpPr/>
          <p:nvPr/>
        </p:nvSpPr>
        <p:spPr>
          <a:xfrm>
            <a:off x="2605074" y="4028333"/>
            <a:ext cx="1320298" cy="533479"/>
          </a:xfrm>
          <a:prstGeom prst="rect">
            <a:avLst/>
          </a:prstGeom>
          <a:ln w="12700">
            <a:miter lim="400000"/>
          </a:ln>
        </p:spPr>
        <p:txBody>
          <a:bodyPr wrap="square" lIns="50800" tIns="50800" rIns="50800" bIns="50800">
            <a:spAutoFit/>
          </a:bodyPr>
          <a:lstStyle/>
          <a:p>
            <a:pPr algn="ctr" defTabSz="457200"/>
            <a:r>
              <a:rPr lang="en-US" altLang="zh-CN" sz="1400" b="1">
                <a:solidFill>
                  <a:srgbClr val="F7F5F6"/>
                </a:solidFill>
                <a:latin typeface="微软雅黑" panose="020B0503020204020204" pitchFamily="34" charset="-122"/>
                <a:ea typeface="微软雅黑" panose="020B0503020204020204" pitchFamily="34" charset="-122"/>
              </a:rPr>
              <a:t>Revenue</a:t>
            </a:r>
            <a:endParaRPr lang="zh-CN" altLang="en-US" sz="1400" b="1">
              <a:solidFill>
                <a:srgbClr val="F7F5F6"/>
              </a:solidFill>
              <a:latin typeface="微软雅黑" panose="020B0503020204020204" pitchFamily="34" charset="-122"/>
              <a:ea typeface="微软雅黑" panose="020B0503020204020204" pitchFamily="34" charset="-122"/>
            </a:endParaRPr>
          </a:p>
          <a:p>
            <a:pPr algn="ctr" defTabSz="457200"/>
            <a:r>
              <a:rPr lang="zh-CN" altLang="en-US" sz="1400" b="1">
                <a:solidFill>
                  <a:srgbClr val="F7F5F6"/>
                </a:solidFill>
                <a:latin typeface="微软雅黑" panose="020B0503020204020204" pitchFamily="34" charset="-122"/>
                <a:ea typeface="微软雅黑" panose="020B0503020204020204" pitchFamily="34" charset="-122"/>
              </a:rPr>
              <a:t>变现</a:t>
            </a:r>
            <a:endParaRPr lang="en-US" altLang="zh-CN" sz="1400" b="1">
              <a:solidFill>
                <a:srgbClr val="F7F5F6"/>
              </a:solidFill>
              <a:latin typeface="微软雅黑" panose="020B0503020204020204" pitchFamily="34" charset="-122"/>
              <a:ea typeface="微软雅黑" panose="020B0503020204020204" pitchFamily="34" charset="-122"/>
            </a:endParaRPr>
          </a:p>
        </p:txBody>
      </p:sp>
      <p:sp>
        <p:nvSpPr>
          <p:cNvPr id="30" name="Freeform 188"/>
          <p:cNvSpPr>
            <a:spLocks noEditPoints="1"/>
          </p:cNvSpPr>
          <p:nvPr/>
        </p:nvSpPr>
        <p:spPr bwMode="auto">
          <a:xfrm>
            <a:off x="2397584" y="2940552"/>
            <a:ext cx="290981" cy="280630"/>
          </a:xfrm>
          <a:custGeom>
            <a:avLst/>
            <a:gdLst/>
            <a:ahLst/>
            <a:cxnLst>
              <a:cxn ang="0">
                <a:pos x="220" y="236"/>
              </a:cxn>
              <a:cxn ang="0">
                <a:pos x="212" y="240"/>
              </a:cxn>
              <a:cxn ang="0">
                <a:pos x="204" y="236"/>
              </a:cxn>
              <a:cxn ang="0">
                <a:pos x="188" y="220"/>
              </a:cxn>
              <a:cxn ang="0">
                <a:pos x="184" y="212"/>
              </a:cxn>
              <a:cxn ang="0">
                <a:pos x="196" y="200"/>
              </a:cxn>
              <a:cxn ang="0">
                <a:pos x="204" y="204"/>
              </a:cxn>
              <a:cxn ang="0">
                <a:pos x="212" y="211"/>
              </a:cxn>
              <a:cxn ang="0">
                <a:pos x="236" y="188"/>
              </a:cxn>
              <a:cxn ang="0">
                <a:pos x="244" y="184"/>
              </a:cxn>
              <a:cxn ang="0">
                <a:pos x="256" y="196"/>
              </a:cxn>
              <a:cxn ang="0">
                <a:pos x="252" y="204"/>
              </a:cxn>
              <a:cxn ang="0">
                <a:pos x="220" y="236"/>
              </a:cxn>
              <a:cxn ang="0">
                <a:pos x="212" y="194"/>
              </a:cxn>
              <a:cxn ang="0">
                <a:pos x="196" y="188"/>
              </a:cxn>
              <a:cxn ang="0">
                <a:pos x="172" y="212"/>
              </a:cxn>
              <a:cxn ang="0">
                <a:pos x="179" y="229"/>
              </a:cxn>
              <a:cxn ang="0">
                <a:pos x="195" y="245"/>
              </a:cxn>
              <a:cxn ang="0">
                <a:pos x="199" y="248"/>
              </a:cxn>
              <a:cxn ang="0">
                <a:pos x="12" y="248"/>
              </a:cxn>
              <a:cxn ang="0">
                <a:pos x="0" y="236"/>
              </a:cxn>
              <a:cxn ang="0">
                <a:pos x="0" y="236"/>
              </a:cxn>
              <a:cxn ang="0">
                <a:pos x="0" y="236"/>
              </a:cxn>
              <a:cxn ang="0">
                <a:pos x="32" y="176"/>
              </a:cxn>
              <a:cxn ang="0">
                <a:pos x="69" y="164"/>
              </a:cxn>
              <a:cxn ang="0">
                <a:pos x="100" y="150"/>
              </a:cxn>
              <a:cxn ang="0">
                <a:pos x="100" y="127"/>
              </a:cxn>
              <a:cxn ang="0">
                <a:pos x="88" y="97"/>
              </a:cxn>
              <a:cxn ang="0">
                <a:pos x="80" y="85"/>
              </a:cxn>
              <a:cxn ang="0">
                <a:pos x="84" y="65"/>
              </a:cxn>
              <a:cxn ang="0">
                <a:pos x="82" y="39"/>
              </a:cxn>
              <a:cxn ang="0">
                <a:pos x="128" y="0"/>
              </a:cxn>
              <a:cxn ang="0">
                <a:pos x="175" y="39"/>
              </a:cxn>
              <a:cxn ang="0">
                <a:pos x="172" y="65"/>
              </a:cxn>
              <a:cxn ang="0">
                <a:pos x="176" y="85"/>
              </a:cxn>
              <a:cxn ang="0">
                <a:pos x="168" y="97"/>
              </a:cxn>
              <a:cxn ang="0">
                <a:pos x="156" y="126"/>
              </a:cxn>
              <a:cxn ang="0">
                <a:pos x="156" y="150"/>
              </a:cxn>
              <a:cxn ang="0">
                <a:pos x="187" y="164"/>
              </a:cxn>
              <a:cxn ang="0">
                <a:pos x="224" y="176"/>
              </a:cxn>
              <a:cxn ang="0">
                <a:pos x="228" y="179"/>
              </a:cxn>
              <a:cxn ang="0">
                <a:pos x="227" y="179"/>
              </a:cxn>
              <a:cxn ang="0">
                <a:pos x="212" y="194"/>
              </a:cxn>
              <a:cxn ang="0">
                <a:pos x="254" y="220"/>
              </a:cxn>
              <a:cxn ang="0">
                <a:pos x="256" y="236"/>
              </a:cxn>
              <a:cxn ang="0">
                <a:pos x="256" y="236"/>
              </a:cxn>
              <a:cxn ang="0">
                <a:pos x="256" y="236"/>
              </a:cxn>
              <a:cxn ang="0">
                <a:pos x="244" y="248"/>
              </a:cxn>
              <a:cxn ang="0">
                <a:pos x="225" y="248"/>
              </a:cxn>
              <a:cxn ang="0">
                <a:pos x="229" y="245"/>
              </a:cxn>
              <a:cxn ang="0">
                <a:pos x="254" y="220"/>
              </a:cxn>
            </a:cxnLst>
            <a:rect l="0" t="0" r="r" b="b"/>
            <a:pathLst>
              <a:path w="256" h="248">
                <a:moveTo>
                  <a:pt x="220" y="236"/>
                </a:moveTo>
                <a:cubicBezTo>
                  <a:pt x="218" y="239"/>
                  <a:pt x="215" y="240"/>
                  <a:pt x="212" y="240"/>
                </a:cubicBezTo>
                <a:cubicBezTo>
                  <a:pt x="209" y="240"/>
                  <a:pt x="206" y="239"/>
                  <a:pt x="204" y="236"/>
                </a:cubicBezTo>
                <a:cubicBezTo>
                  <a:pt x="188" y="220"/>
                  <a:pt x="188" y="220"/>
                  <a:pt x="188" y="220"/>
                </a:cubicBezTo>
                <a:cubicBezTo>
                  <a:pt x="185" y="218"/>
                  <a:pt x="184" y="215"/>
                  <a:pt x="184" y="212"/>
                </a:cubicBezTo>
                <a:cubicBezTo>
                  <a:pt x="184" y="205"/>
                  <a:pt x="189" y="200"/>
                  <a:pt x="196" y="200"/>
                </a:cubicBezTo>
                <a:cubicBezTo>
                  <a:pt x="199" y="200"/>
                  <a:pt x="202" y="201"/>
                  <a:pt x="204" y="204"/>
                </a:cubicBezTo>
                <a:cubicBezTo>
                  <a:pt x="212" y="211"/>
                  <a:pt x="212" y="211"/>
                  <a:pt x="212" y="211"/>
                </a:cubicBezTo>
                <a:cubicBezTo>
                  <a:pt x="236" y="188"/>
                  <a:pt x="236" y="188"/>
                  <a:pt x="236" y="188"/>
                </a:cubicBezTo>
                <a:cubicBezTo>
                  <a:pt x="238" y="185"/>
                  <a:pt x="241" y="184"/>
                  <a:pt x="244" y="184"/>
                </a:cubicBezTo>
                <a:cubicBezTo>
                  <a:pt x="251" y="184"/>
                  <a:pt x="256" y="189"/>
                  <a:pt x="256" y="196"/>
                </a:cubicBezTo>
                <a:cubicBezTo>
                  <a:pt x="256" y="199"/>
                  <a:pt x="255" y="202"/>
                  <a:pt x="252" y="204"/>
                </a:cubicBezTo>
                <a:lnTo>
                  <a:pt x="220" y="236"/>
                </a:lnTo>
                <a:close/>
                <a:moveTo>
                  <a:pt x="212" y="194"/>
                </a:moveTo>
                <a:cubicBezTo>
                  <a:pt x="208" y="190"/>
                  <a:pt x="202" y="188"/>
                  <a:pt x="196" y="188"/>
                </a:cubicBezTo>
                <a:cubicBezTo>
                  <a:pt x="183" y="188"/>
                  <a:pt x="172" y="199"/>
                  <a:pt x="172" y="212"/>
                </a:cubicBezTo>
                <a:cubicBezTo>
                  <a:pt x="172" y="219"/>
                  <a:pt x="175" y="225"/>
                  <a:pt x="179" y="229"/>
                </a:cubicBezTo>
                <a:cubicBezTo>
                  <a:pt x="195" y="245"/>
                  <a:pt x="195" y="245"/>
                  <a:pt x="195" y="245"/>
                </a:cubicBezTo>
                <a:cubicBezTo>
                  <a:pt x="196" y="246"/>
                  <a:pt x="197" y="247"/>
                  <a:pt x="199" y="248"/>
                </a:cubicBezTo>
                <a:cubicBezTo>
                  <a:pt x="12" y="248"/>
                  <a:pt x="12" y="248"/>
                  <a:pt x="12" y="248"/>
                </a:cubicBezTo>
                <a:cubicBezTo>
                  <a:pt x="5" y="248"/>
                  <a:pt x="0" y="243"/>
                  <a:pt x="0" y="236"/>
                </a:cubicBezTo>
                <a:cubicBezTo>
                  <a:pt x="0" y="236"/>
                  <a:pt x="0" y="236"/>
                  <a:pt x="0" y="236"/>
                </a:cubicBezTo>
                <a:cubicBezTo>
                  <a:pt x="0" y="236"/>
                  <a:pt x="0" y="236"/>
                  <a:pt x="0" y="236"/>
                </a:cubicBezTo>
                <a:cubicBezTo>
                  <a:pt x="0" y="236"/>
                  <a:pt x="0" y="192"/>
                  <a:pt x="32" y="176"/>
                </a:cubicBezTo>
                <a:cubicBezTo>
                  <a:pt x="52" y="166"/>
                  <a:pt x="44" y="174"/>
                  <a:pt x="69" y="164"/>
                </a:cubicBezTo>
                <a:cubicBezTo>
                  <a:pt x="94" y="154"/>
                  <a:pt x="100" y="150"/>
                  <a:pt x="100" y="150"/>
                </a:cubicBezTo>
                <a:cubicBezTo>
                  <a:pt x="100" y="127"/>
                  <a:pt x="100" y="127"/>
                  <a:pt x="100" y="127"/>
                </a:cubicBezTo>
                <a:cubicBezTo>
                  <a:pt x="100" y="127"/>
                  <a:pt x="91" y="119"/>
                  <a:pt x="88" y="97"/>
                </a:cubicBezTo>
                <a:cubicBezTo>
                  <a:pt x="82" y="99"/>
                  <a:pt x="80" y="90"/>
                  <a:pt x="80" y="85"/>
                </a:cubicBezTo>
                <a:cubicBezTo>
                  <a:pt x="80" y="80"/>
                  <a:pt x="77" y="63"/>
                  <a:pt x="84" y="65"/>
                </a:cubicBezTo>
                <a:cubicBezTo>
                  <a:pt x="82" y="54"/>
                  <a:pt x="81" y="44"/>
                  <a:pt x="82" y="39"/>
                </a:cubicBezTo>
                <a:cubicBezTo>
                  <a:pt x="83" y="21"/>
                  <a:pt x="101" y="1"/>
                  <a:pt x="128" y="0"/>
                </a:cubicBezTo>
                <a:cubicBezTo>
                  <a:pt x="160" y="1"/>
                  <a:pt x="173" y="21"/>
                  <a:pt x="175" y="39"/>
                </a:cubicBezTo>
                <a:cubicBezTo>
                  <a:pt x="175" y="44"/>
                  <a:pt x="174" y="54"/>
                  <a:pt x="172" y="65"/>
                </a:cubicBezTo>
                <a:cubicBezTo>
                  <a:pt x="180" y="63"/>
                  <a:pt x="177" y="80"/>
                  <a:pt x="176" y="85"/>
                </a:cubicBezTo>
                <a:cubicBezTo>
                  <a:pt x="176" y="90"/>
                  <a:pt x="174" y="99"/>
                  <a:pt x="168" y="97"/>
                </a:cubicBezTo>
                <a:cubicBezTo>
                  <a:pt x="165" y="119"/>
                  <a:pt x="156" y="126"/>
                  <a:pt x="156" y="126"/>
                </a:cubicBezTo>
                <a:cubicBezTo>
                  <a:pt x="156" y="150"/>
                  <a:pt x="156" y="150"/>
                  <a:pt x="156" y="150"/>
                </a:cubicBezTo>
                <a:cubicBezTo>
                  <a:pt x="156" y="150"/>
                  <a:pt x="162" y="153"/>
                  <a:pt x="187" y="164"/>
                </a:cubicBezTo>
                <a:cubicBezTo>
                  <a:pt x="212" y="174"/>
                  <a:pt x="204" y="166"/>
                  <a:pt x="224" y="176"/>
                </a:cubicBezTo>
                <a:cubicBezTo>
                  <a:pt x="225" y="177"/>
                  <a:pt x="226" y="178"/>
                  <a:pt x="228" y="179"/>
                </a:cubicBezTo>
                <a:cubicBezTo>
                  <a:pt x="227" y="179"/>
                  <a:pt x="227" y="179"/>
                  <a:pt x="227" y="179"/>
                </a:cubicBezTo>
                <a:lnTo>
                  <a:pt x="212" y="194"/>
                </a:lnTo>
                <a:close/>
                <a:moveTo>
                  <a:pt x="254" y="220"/>
                </a:moveTo>
                <a:cubicBezTo>
                  <a:pt x="256" y="229"/>
                  <a:pt x="256" y="236"/>
                  <a:pt x="256" y="236"/>
                </a:cubicBezTo>
                <a:cubicBezTo>
                  <a:pt x="256" y="236"/>
                  <a:pt x="256" y="236"/>
                  <a:pt x="256" y="236"/>
                </a:cubicBezTo>
                <a:cubicBezTo>
                  <a:pt x="256" y="236"/>
                  <a:pt x="256" y="236"/>
                  <a:pt x="256" y="236"/>
                </a:cubicBezTo>
                <a:cubicBezTo>
                  <a:pt x="256" y="243"/>
                  <a:pt x="251" y="248"/>
                  <a:pt x="244" y="248"/>
                </a:cubicBezTo>
                <a:cubicBezTo>
                  <a:pt x="225" y="248"/>
                  <a:pt x="225" y="248"/>
                  <a:pt x="225" y="248"/>
                </a:cubicBezTo>
                <a:cubicBezTo>
                  <a:pt x="227" y="247"/>
                  <a:pt x="228" y="246"/>
                  <a:pt x="229" y="245"/>
                </a:cubicBezTo>
                <a:lnTo>
                  <a:pt x="254" y="220"/>
                </a:lnTo>
                <a:close/>
              </a:path>
            </a:pathLst>
          </a:custGeom>
          <a:solidFill>
            <a:schemeClr val="bg1"/>
          </a:solidFill>
          <a:ln w="9525">
            <a:noFill/>
            <a:round/>
          </a:ln>
        </p:spPr>
        <p:txBody>
          <a:bodyPr vert="horz" wrap="square" lIns="91440" tIns="45720" rIns="91440" bIns="45720" numCol="1" anchor="t" anchorCtr="0" compatLnSpc="1"/>
          <a:lstStyle/>
          <a:p>
            <a:endParaRPr lang="en-US">
              <a:latin typeface="微软雅黑" panose="020B0503020204020204" pitchFamily="34" charset="-122"/>
              <a:ea typeface="微软雅黑" panose="020B0503020204020204" pitchFamily="34" charset="-122"/>
            </a:endParaRPr>
          </a:p>
        </p:txBody>
      </p:sp>
      <p:sp>
        <p:nvSpPr>
          <p:cNvPr id="31" name="Freeform 190"/>
          <p:cNvSpPr>
            <a:spLocks noEditPoints="1"/>
          </p:cNvSpPr>
          <p:nvPr/>
        </p:nvSpPr>
        <p:spPr bwMode="auto">
          <a:xfrm>
            <a:off x="2388647" y="2328117"/>
            <a:ext cx="294948" cy="284455"/>
          </a:xfrm>
          <a:custGeom>
            <a:avLst/>
            <a:gdLst/>
            <a:ahLst/>
            <a:cxnLst>
              <a:cxn ang="0">
                <a:pos x="256" y="236"/>
              </a:cxn>
              <a:cxn ang="0">
                <a:pos x="256" y="236"/>
              </a:cxn>
              <a:cxn ang="0">
                <a:pos x="244" y="248"/>
              </a:cxn>
              <a:cxn ang="0">
                <a:pos x="237" y="248"/>
              </a:cxn>
              <a:cxn ang="0">
                <a:pos x="240" y="236"/>
              </a:cxn>
              <a:cxn ang="0">
                <a:pos x="256" y="230"/>
              </a:cxn>
              <a:cxn ang="0">
                <a:pos x="256" y="236"/>
              </a:cxn>
              <a:cxn ang="0">
                <a:pos x="240" y="224"/>
              </a:cxn>
              <a:cxn ang="0">
                <a:pos x="228" y="224"/>
              </a:cxn>
              <a:cxn ang="0">
                <a:pos x="228" y="236"/>
              </a:cxn>
              <a:cxn ang="0">
                <a:pos x="216" y="248"/>
              </a:cxn>
              <a:cxn ang="0">
                <a:pos x="204" y="236"/>
              </a:cxn>
              <a:cxn ang="0">
                <a:pos x="204" y="224"/>
              </a:cxn>
              <a:cxn ang="0">
                <a:pos x="192" y="224"/>
              </a:cxn>
              <a:cxn ang="0">
                <a:pos x="180" y="212"/>
              </a:cxn>
              <a:cxn ang="0">
                <a:pos x="192" y="200"/>
              </a:cxn>
              <a:cxn ang="0">
                <a:pos x="204" y="200"/>
              </a:cxn>
              <a:cxn ang="0">
                <a:pos x="204" y="188"/>
              </a:cxn>
              <a:cxn ang="0">
                <a:pos x="216" y="176"/>
              </a:cxn>
              <a:cxn ang="0">
                <a:pos x="228" y="188"/>
              </a:cxn>
              <a:cxn ang="0">
                <a:pos x="228" y="200"/>
              </a:cxn>
              <a:cxn ang="0">
                <a:pos x="240" y="200"/>
              </a:cxn>
              <a:cxn ang="0">
                <a:pos x="252" y="212"/>
              </a:cxn>
              <a:cxn ang="0">
                <a:pos x="240" y="224"/>
              </a:cxn>
              <a:cxn ang="0">
                <a:pos x="192" y="188"/>
              </a:cxn>
              <a:cxn ang="0">
                <a:pos x="168" y="212"/>
              </a:cxn>
              <a:cxn ang="0">
                <a:pos x="192" y="236"/>
              </a:cxn>
              <a:cxn ang="0">
                <a:pos x="195" y="248"/>
              </a:cxn>
              <a:cxn ang="0">
                <a:pos x="12" y="248"/>
              </a:cxn>
              <a:cxn ang="0">
                <a:pos x="0" y="236"/>
              </a:cxn>
              <a:cxn ang="0">
                <a:pos x="0" y="236"/>
              </a:cxn>
              <a:cxn ang="0">
                <a:pos x="0" y="236"/>
              </a:cxn>
              <a:cxn ang="0">
                <a:pos x="32" y="176"/>
              </a:cxn>
              <a:cxn ang="0">
                <a:pos x="69" y="164"/>
              </a:cxn>
              <a:cxn ang="0">
                <a:pos x="100" y="150"/>
              </a:cxn>
              <a:cxn ang="0">
                <a:pos x="100" y="127"/>
              </a:cxn>
              <a:cxn ang="0">
                <a:pos x="88" y="97"/>
              </a:cxn>
              <a:cxn ang="0">
                <a:pos x="80" y="85"/>
              </a:cxn>
              <a:cxn ang="0">
                <a:pos x="84" y="65"/>
              </a:cxn>
              <a:cxn ang="0">
                <a:pos x="82" y="39"/>
              </a:cxn>
              <a:cxn ang="0">
                <a:pos x="128" y="0"/>
              </a:cxn>
              <a:cxn ang="0">
                <a:pos x="175" y="39"/>
              </a:cxn>
              <a:cxn ang="0">
                <a:pos x="172" y="65"/>
              </a:cxn>
              <a:cxn ang="0">
                <a:pos x="176" y="85"/>
              </a:cxn>
              <a:cxn ang="0">
                <a:pos x="168" y="97"/>
              </a:cxn>
              <a:cxn ang="0">
                <a:pos x="156" y="126"/>
              </a:cxn>
              <a:cxn ang="0">
                <a:pos x="156" y="150"/>
              </a:cxn>
              <a:cxn ang="0">
                <a:pos x="187" y="164"/>
              </a:cxn>
              <a:cxn ang="0">
                <a:pos x="202" y="169"/>
              </a:cxn>
              <a:cxn ang="0">
                <a:pos x="192" y="188"/>
              </a:cxn>
            </a:cxnLst>
            <a:rect l="0" t="0" r="r" b="b"/>
            <a:pathLst>
              <a:path w="256" h="248">
                <a:moveTo>
                  <a:pt x="256" y="236"/>
                </a:moveTo>
                <a:cubicBezTo>
                  <a:pt x="256" y="236"/>
                  <a:pt x="256" y="236"/>
                  <a:pt x="256" y="236"/>
                </a:cubicBezTo>
                <a:cubicBezTo>
                  <a:pt x="256" y="243"/>
                  <a:pt x="251" y="248"/>
                  <a:pt x="244" y="248"/>
                </a:cubicBezTo>
                <a:cubicBezTo>
                  <a:pt x="237" y="248"/>
                  <a:pt x="237" y="248"/>
                  <a:pt x="237" y="248"/>
                </a:cubicBezTo>
                <a:cubicBezTo>
                  <a:pt x="239" y="244"/>
                  <a:pt x="240" y="240"/>
                  <a:pt x="240" y="236"/>
                </a:cubicBezTo>
                <a:cubicBezTo>
                  <a:pt x="246" y="236"/>
                  <a:pt x="251" y="234"/>
                  <a:pt x="256" y="230"/>
                </a:cubicBezTo>
                <a:cubicBezTo>
                  <a:pt x="256" y="234"/>
                  <a:pt x="256" y="236"/>
                  <a:pt x="256" y="236"/>
                </a:cubicBezTo>
                <a:close/>
                <a:moveTo>
                  <a:pt x="240" y="224"/>
                </a:moveTo>
                <a:cubicBezTo>
                  <a:pt x="228" y="224"/>
                  <a:pt x="228" y="224"/>
                  <a:pt x="228" y="224"/>
                </a:cubicBezTo>
                <a:cubicBezTo>
                  <a:pt x="228" y="236"/>
                  <a:pt x="228" y="236"/>
                  <a:pt x="228" y="236"/>
                </a:cubicBezTo>
                <a:cubicBezTo>
                  <a:pt x="228" y="243"/>
                  <a:pt x="223" y="248"/>
                  <a:pt x="216" y="248"/>
                </a:cubicBezTo>
                <a:cubicBezTo>
                  <a:pt x="209" y="248"/>
                  <a:pt x="204" y="243"/>
                  <a:pt x="204" y="236"/>
                </a:cubicBezTo>
                <a:cubicBezTo>
                  <a:pt x="204" y="224"/>
                  <a:pt x="204" y="224"/>
                  <a:pt x="204" y="224"/>
                </a:cubicBezTo>
                <a:cubicBezTo>
                  <a:pt x="192" y="224"/>
                  <a:pt x="192" y="224"/>
                  <a:pt x="192" y="224"/>
                </a:cubicBezTo>
                <a:cubicBezTo>
                  <a:pt x="185" y="224"/>
                  <a:pt x="180" y="219"/>
                  <a:pt x="180" y="212"/>
                </a:cubicBezTo>
                <a:cubicBezTo>
                  <a:pt x="180" y="205"/>
                  <a:pt x="185" y="200"/>
                  <a:pt x="192" y="200"/>
                </a:cubicBezTo>
                <a:cubicBezTo>
                  <a:pt x="204" y="200"/>
                  <a:pt x="204" y="200"/>
                  <a:pt x="204" y="200"/>
                </a:cubicBezTo>
                <a:cubicBezTo>
                  <a:pt x="204" y="188"/>
                  <a:pt x="204" y="188"/>
                  <a:pt x="204" y="188"/>
                </a:cubicBezTo>
                <a:cubicBezTo>
                  <a:pt x="204" y="181"/>
                  <a:pt x="209" y="176"/>
                  <a:pt x="216" y="176"/>
                </a:cubicBezTo>
                <a:cubicBezTo>
                  <a:pt x="223" y="176"/>
                  <a:pt x="228" y="181"/>
                  <a:pt x="228" y="188"/>
                </a:cubicBezTo>
                <a:cubicBezTo>
                  <a:pt x="228" y="200"/>
                  <a:pt x="228" y="200"/>
                  <a:pt x="228" y="200"/>
                </a:cubicBezTo>
                <a:cubicBezTo>
                  <a:pt x="240" y="200"/>
                  <a:pt x="240" y="200"/>
                  <a:pt x="240" y="200"/>
                </a:cubicBezTo>
                <a:cubicBezTo>
                  <a:pt x="247" y="200"/>
                  <a:pt x="252" y="205"/>
                  <a:pt x="252" y="212"/>
                </a:cubicBezTo>
                <a:cubicBezTo>
                  <a:pt x="252" y="219"/>
                  <a:pt x="247" y="224"/>
                  <a:pt x="240" y="224"/>
                </a:cubicBezTo>
                <a:moveTo>
                  <a:pt x="192" y="188"/>
                </a:moveTo>
                <a:cubicBezTo>
                  <a:pt x="179" y="188"/>
                  <a:pt x="168" y="199"/>
                  <a:pt x="168" y="212"/>
                </a:cubicBezTo>
                <a:cubicBezTo>
                  <a:pt x="168" y="225"/>
                  <a:pt x="179" y="236"/>
                  <a:pt x="192" y="236"/>
                </a:cubicBezTo>
                <a:cubicBezTo>
                  <a:pt x="192" y="240"/>
                  <a:pt x="193" y="244"/>
                  <a:pt x="195" y="248"/>
                </a:cubicBezTo>
                <a:cubicBezTo>
                  <a:pt x="12" y="248"/>
                  <a:pt x="12" y="248"/>
                  <a:pt x="12" y="248"/>
                </a:cubicBezTo>
                <a:cubicBezTo>
                  <a:pt x="5" y="248"/>
                  <a:pt x="0" y="243"/>
                  <a:pt x="0" y="236"/>
                </a:cubicBezTo>
                <a:cubicBezTo>
                  <a:pt x="0" y="236"/>
                  <a:pt x="0" y="236"/>
                  <a:pt x="0" y="236"/>
                </a:cubicBezTo>
                <a:cubicBezTo>
                  <a:pt x="0" y="236"/>
                  <a:pt x="0" y="236"/>
                  <a:pt x="0" y="236"/>
                </a:cubicBezTo>
                <a:cubicBezTo>
                  <a:pt x="0" y="236"/>
                  <a:pt x="0" y="192"/>
                  <a:pt x="32" y="176"/>
                </a:cubicBezTo>
                <a:cubicBezTo>
                  <a:pt x="52" y="166"/>
                  <a:pt x="44" y="174"/>
                  <a:pt x="69" y="164"/>
                </a:cubicBezTo>
                <a:cubicBezTo>
                  <a:pt x="94" y="154"/>
                  <a:pt x="100" y="150"/>
                  <a:pt x="100" y="150"/>
                </a:cubicBezTo>
                <a:cubicBezTo>
                  <a:pt x="100" y="127"/>
                  <a:pt x="100" y="127"/>
                  <a:pt x="100" y="127"/>
                </a:cubicBezTo>
                <a:cubicBezTo>
                  <a:pt x="100" y="127"/>
                  <a:pt x="91" y="119"/>
                  <a:pt x="88" y="97"/>
                </a:cubicBezTo>
                <a:cubicBezTo>
                  <a:pt x="82" y="99"/>
                  <a:pt x="80" y="90"/>
                  <a:pt x="80" y="85"/>
                </a:cubicBezTo>
                <a:cubicBezTo>
                  <a:pt x="80" y="80"/>
                  <a:pt x="77" y="63"/>
                  <a:pt x="84" y="65"/>
                </a:cubicBezTo>
                <a:cubicBezTo>
                  <a:pt x="82" y="54"/>
                  <a:pt x="81" y="44"/>
                  <a:pt x="82" y="39"/>
                </a:cubicBezTo>
                <a:cubicBezTo>
                  <a:pt x="83" y="21"/>
                  <a:pt x="101" y="1"/>
                  <a:pt x="128" y="0"/>
                </a:cubicBezTo>
                <a:cubicBezTo>
                  <a:pt x="160" y="1"/>
                  <a:pt x="173" y="21"/>
                  <a:pt x="175" y="39"/>
                </a:cubicBezTo>
                <a:cubicBezTo>
                  <a:pt x="175" y="44"/>
                  <a:pt x="174" y="54"/>
                  <a:pt x="172" y="65"/>
                </a:cubicBezTo>
                <a:cubicBezTo>
                  <a:pt x="180" y="63"/>
                  <a:pt x="177" y="80"/>
                  <a:pt x="176" y="85"/>
                </a:cubicBezTo>
                <a:cubicBezTo>
                  <a:pt x="176" y="90"/>
                  <a:pt x="174" y="99"/>
                  <a:pt x="168" y="97"/>
                </a:cubicBezTo>
                <a:cubicBezTo>
                  <a:pt x="165" y="119"/>
                  <a:pt x="156" y="126"/>
                  <a:pt x="156" y="126"/>
                </a:cubicBezTo>
                <a:cubicBezTo>
                  <a:pt x="156" y="150"/>
                  <a:pt x="156" y="150"/>
                  <a:pt x="156" y="150"/>
                </a:cubicBezTo>
                <a:cubicBezTo>
                  <a:pt x="156" y="150"/>
                  <a:pt x="162" y="153"/>
                  <a:pt x="187" y="164"/>
                </a:cubicBezTo>
                <a:cubicBezTo>
                  <a:pt x="194" y="167"/>
                  <a:pt x="198" y="168"/>
                  <a:pt x="202" y="169"/>
                </a:cubicBezTo>
                <a:cubicBezTo>
                  <a:pt x="196" y="173"/>
                  <a:pt x="192" y="180"/>
                  <a:pt x="192" y="188"/>
                </a:cubicBezTo>
              </a:path>
            </a:pathLst>
          </a:custGeom>
          <a:solidFill>
            <a:schemeClr val="bg1"/>
          </a:solidFill>
          <a:ln w="9525">
            <a:noFill/>
            <a:round/>
          </a:ln>
        </p:spPr>
        <p:txBody>
          <a:bodyPr vert="horz" wrap="square" lIns="91440" tIns="45720" rIns="91440" bIns="45720" numCol="1" anchor="t" anchorCtr="0" compatLnSpc="1"/>
          <a:lstStyle/>
          <a:p>
            <a:endParaRPr lang="en-US">
              <a:latin typeface="微软雅黑" panose="020B0503020204020204" pitchFamily="34" charset="-122"/>
              <a:ea typeface="微软雅黑" panose="020B0503020204020204" pitchFamily="34" charset="-122"/>
            </a:endParaRPr>
          </a:p>
        </p:txBody>
      </p:sp>
      <p:sp>
        <p:nvSpPr>
          <p:cNvPr id="32" name="Freeform 186"/>
          <p:cNvSpPr>
            <a:spLocks noEditPoints="1"/>
          </p:cNvSpPr>
          <p:nvPr/>
        </p:nvSpPr>
        <p:spPr bwMode="auto">
          <a:xfrm>
            <a:off x="2445067" y="3538860"/>
            <a:ext cx="291707" cy="282446"/>
          </a:xfrm>
          <a:custGeom>
            <a:avLst/>
            <a:gdLst/>
            <a:ahLst/>
            <a:cxnLst>
              <a:cxn ang="0">
                <a:pos x="244" y="220"/>
              </a:cxn>
              <a:cxn ang="0">
                <a:pos x="189" y="220"/>
              </a:cxn>
              <a:cxn ang="0">
                <a:pos x="196" y="228"/>
              </a:cxn>
              <a:cxn ang="0">
                <a:pos x="200" y="236"/>
              </a:cxn>
              <a:cxn ang="0">
                <a:pos x="188" y="248"/>
              </a:cxn>
              <a:cxn ang="0">
                <a:pos x="180" y="244"/>
              </a:cxn>
              <a:cxn ang="0">
                <a:pos x="152" y="216"/>
              </a:cxn>
              <a:cxn ang="0">
                <a:pos x="148" y="208"/>
              </a:cxn>
              <a:cxn ang="0">
                <a:pos x="152" y="200"/>
              </a:cxn>
              <a:cxn ang="0">
                <a:pos x="180" y="172"/>
              </a:cxn>
              <a:cxn ang="0">
                <a:pos x="188" y="168"/>
              </a:cxn>
              <a:cxn ang="0">
                <a:pos x="200" y="180"/>
              </a:cxn>
              <a:cxn ang="0">
                <a:pos x="196" y="188"/>
              </a:cxn>
              <a:cxn ang="0">
                <a:pos x="189" y="196"/>
              </a:cxn>
              <a:cxn ang="0">
                <a:pos x="244" y="196"/>
              </a:cxn>
              <a:cxn ang="0">
                <a:pos x="256" y="208"/>
              </a:cxn>
              <a:cxn ang="0">
                <a:pos x="244" y="220"/>
              </a:cxn>
              <a:cxn ang="0">
                <a:pos x="212" y="180"/>
              </a:cxn>
              <a:cxn ang="0">
                <a:pos x="210" y="171"/>
              </a:cxn>
              <a:cxn ang="0">
                <a:pos x="224" y="176"/>
              </a:cxn>
              <a:cxn ang="0">
                <a:pos x="235" y="184"/>
              </a:cxn>
              <a:cxn ang="0">
                <a:pos x="212" y="184"/>
              </a:cxn>
              <a:cxn ang="0">
                <a:pos x="212" y="180"/>
              </a:cxn>
              <a:cxn ang="0">
                <a:pos x="168" y="97"/>
              </a:cxn>
              <a:cxn ang="0">
                <a:pos x="156" y="126"/>
              </a:cxn>
              <a:cxn ang="0">
                <a:pos x="156" y="150"/>
              </a:cxn>
              <a:cxn ang="0">
                <a:pos x="176" y="159"/>
              </a:cxn>
              <a:cxn ang="0">
                <a:pos x="171" y="163"/>
              </a:cxn>
              <a:cxn ang="0">
                <a:pos x="171" y="163"/>
              </a:cxn>
              <a:cxn ang="0">
                <a:pos x="143" y="191"/>
              </a:cxn>
              <a:cxn ang="0">
                <a:pos x="136" y="208"/>
              </a:cxn>
              <a:cxn ang="0">
                <a:pos x="143" y="225"/>
              </a:cxn>
              <a:cxn ang="0">
                <a:pos x="166" y="248"/>
              </a:cxn>
              <a:cxn ang="0">
                <a:pos x="12" y="248"/>
              </a:cxn>
              <a:cxn ang="0">
                <a:pos x="0" y="236"/>
              </a:cxn>
              <a:cxn ang="0">
                <a:pos x="0" y="236"/>
              </a:cxn>
              <a:cxn ang="0">
                <a:pos x="0" y="236"/>
              </a:cxn>
              <a:cxn ang="0">
                <a:pos x="32" y="176"/>
              </a:cxn>
              <a:cxn ang="0">
                <a:pos x="69" y="164"/>
              </a:cxn>
              <a:cxn ang="0">
                <a:pos x="100" y="150"/>
              </a:cxn>
              <a:cxn ang="0">
                <a:pos x="100" y="127"/>
              </a:cxn>
              <a:cxn ang="0">
                <a:pos x="88" y="97"/>
              </a:cxn>
              <a:cxn ang="0">
                <a:pos x="80" y="85"/>
              </a:cxn>
              <a:cxn ang="0">
                <a:pos x="84" y="65"/>
              </a:cxn>
              <a:cxn ang="0">
                <a:pos x="82" y="39"/>
              </a:cxn>
              <a:cxn ang="0">
                <a:pos x="128" y="0"/>
              </a:cxn>
              <a:cxn ang="0">
                <a:pos x="175" y="39"/>
              </a:cxn>
              <a:cxn ang="0">
                <a:pos x="172" y="65"/>
              </a:cxn>
              <a:cxn ang="0">
                <a:pos x="176" y="85"/>
              </a:cxn>
              <a:cxn ang="0">
                <a:pos x="168" y="97"/>
              </a:cxn>
              <a:cxn ang="0">
                <a:pos x="212" y="232"/>
              </a:cxn>
              <a:cxn ang="0">
                <a:pos x="244" y="232"/>
              </a:cxn>
              <a:cxn ang="0">
                <a:pos x="256" y="229"/>
              </a:cxn>
              <a:cxn ang="0">
                <a:pos x="256" y="236"/>
              </a:cxn>
              <a:cxn ang="0">
                <a:pos x="256" y="236"/>
              </a:cxn>
              <a:cxn ang="0">
                <a:pos x="256" y="236"/>
              </a:cxn>
              <a:cxn ang="0">
                <a:pos x="244" y="248"/>
              </a:cxn>
              <a:cxn ang="0">
                <a:pos x="209" y="248"/>
              </a:cxn>
              <a:cxn ang="0">
                <a:pos x="212" y="236"/>
              </a:cxn>
              <a:cxn ang="0">
                <a:pos x="212" y="232"/>
              </a:cxn>
            </a:cxnLst>
            <a:rect l="0" t="0" r="r" b="b"/>
            <a:pathLst>
              <a:path w="256" h="248">
                <a:moveTo>
                  <a:pt x="244" y="220"/>
                </a:moveTo>
                <a:cubicBezTo>
                  <a:pt x="189" y="220"/>
                  <a:pt x="189" y="220"/>
                  <a:pt x="189" y="220"/>
                </a:cubicBezTo>
                <a:cubicBezTo>
                  <a:pt x="196" y="228"/>
                  <a:pt x="196" y="228"/>
                  <a:pt x="196" y="228"/>
                </a:cubicBezTo>
                <a:cubicBezTo>
                  <a:pt x="199" y="230"/>
                  <a:pt x="200" y="233"/>
                  <a:pt x="200" y="236"/>
                </a:cubicBezTo>
                <a:cubicBezTo>
                  <a:pt x="200" y="243"/>
                  <a:pt x="195" y="248"/>
                  <a:pt x="188" y="248"/>
                </a:cubicBezTo>
                <a:cubicBezTo>
                  <a:pt x="185" y="248"/>
                  <a:pt x="182" y="247"/>
                  <a:pt x="180" y="244"/>
                </a:cubicBezTo>
                <a:cubicBezTo>
                  <a:pt x="152" y="216"/>
                  <a:pt x="152" y="216"/>
                  <a:pt x="152" y="216"/>
                </a:cubicBezTo>
                <a:cubicBezTo>
                  <a:pt x="149" y="214"/>
                  <a:pt x="148" y="211"/>
                  <a:pt x="148" y="208"/>
                </a:cubicBezTo>
                <a:cubicBezTo>
                  <a:pt x="148" y="205"/>
                  <a:pt x="149" y="202"/>
                  <a:pt x="152" y="200"/>
                </a:cubicBezTo>
                <a:cubicBezTo>
                  <a:pt x="180" y="172"/>
                  <a:pt x="180" y="172"/>
                  <a:pt x="180" y="172"/>
                </a:cubicBezTo>
                <a:cubicBezTo>
                  <a:pt x="182" y="169"/>
                  <a:pt x="185" y="168"/>
                  <a:pt x="188" y="168"/>
                </a:cubicBezTo>
                <a:cubicBezTo>
                  <a:pt x="195" y="168"/>
                  <a:pt x="200" y="173"/>
                  <a:pt x="200" y="180"/>
                </a:cubicBezTo>
                <a:cubicBezTo>
                  <a:pt x="200" y="183"/>
                  <a:pt x="199" y="186"/>
                  <a:pt x="196" y="188"/>
                </a:cubicBezTo>
                <a:cubicBezTo>
                  <a:pt x="189" y="196"/>
                  <a:pt x="189" y="196"/>
                  <a:pt x="189" y="196"/>
                </a:cubicBezTo>
                <a:cubicBezTo>
                  <a:pt x="244" y="196"/>
                  <a:pt x="244" y="196"/>
                  <a:pt x="244" y="196"/>
                </a:cubicBezTo>
                <a:cubicBezTo>
                  <a:pt x="251" y="196"/>
                  <a:pt x="256" y="201"/>
                  <a:pt x="256" y="208"/>
                </a:cubicBezTo>
                <a:cubicBezTo>
                  <a:pt x="256" y="215"/>
                  <a:pt x="251" y="220"/>
                  <a:pt x="244" y="220"/>
                </a:cubicBezTo>
                <a:moveTo>
                  <a:pt x="212" y="180"/>
                </a:moveTo>
                <a:cubicBezTo>
                  <a:pt x="212" y="177"/>
                  <a:pt x="211" y="174"/>
                  <a:pt x="210" y="171"/>
                </a:cubicBezTo>
                <a:cubicBezTo>
                  <a:pt x="213" y="171"/>
                  <a:pt x="217" y="173"/>
                  <a:pt x="224" y="176"/>
                </a:cubicBezTo>
                <a:cubicBezTo>
                  <a:pt x="228" y="178"/>
                  <a:pt x="232" y="181"/>
                  <a:pt x="235" y="184"/>
                </a:cubicBezTo>
                <a:cubicBezTo>
                  <a:pt x="212" y="184"/>
                  <a:pt x="212" y="184"/>
                  <a:pt x="212" y="184"/>
                </a:cubicBezTo>
                <a:cubicBezTo>
                  <a:pt x="212" y="183"/>
                  <a:pt x="212" y="181"/>
                  <a:pt x="212" y="180"/>
                </a:cubicBezTo>
                <a:moveTo>
                  <a:pt x="168" y="97"/>
                </a:moveTo>
                <a:cubicBezTo>
                  <a:pt x="165" y="119"/>
                  <a:pt x="156" y="126"/>
                  <a:pt x="156" y="126"/>
                </a:cubicBezTo>
                <a:cubicBezTo>
                  <a:pt x="156" y="150"/>
                  <a:pt x="156" y="150"/>
                  <a:pt x="156" y="150"/>
                </a:cubicBezTo>
                <a:cubicBezTo>
                  <a:pt x="156" y="150"/>
                  <a:pt x="160" y="152"/>
                  <a:pt x="176" y="159"/>
                </a:cubicBezTo>
                <a:cubicBezTo>
                  <a:pt x="174" y="160"/>
                  <a:pt x="173" y="162"/>
                  <a:pt x="171" y="163"/>
                </a:cubicBezTo>
                <a:cubicBezTo>
                  <a:pt x="171" y="163"/>
                  <a:pt x="171" y="163"/>
                  <a:pt x="171" y="163"/>
                </a:cubicBezTo>
                <a:cubicBezTo>
                  <a:pt x="143" y="191"/>
                  <a:pt x="143" y="191"/>
                  <a:pt x="143" y="191"/>
                </a:cubicBezTo>
                <a:cubicBezTo>
                  <a:pt x="139" y="195"/>
                  <a:pt x="136" y="201"/>
                  <a:pt x="136" y="208"/>
                </a:cubicBezTo>
                <a:cubicBezTo>
                  <a:pt x="136" y="215"/>
                  <a:pt x="139" y="221"/>
                  <a:pt x="143" y="225"/>
                </a:cubicBezTo>
                <a:cubicBezTo>
                  <a:pt x="166" y="248"/>
                  <a:pt x="166" y="248"/>
                  <a:pt x="166" y="248"/>
                </a:cubicBezTo>
                <a:cubicBezTo>
                  <a:pt x="12" y="248"/>
                  <a:pt x="12" y="248"/>
                  <a:pt x="12" y="248"/>
                </a:cubicBezTo>
                <a:cubicBezTo>
                  <a:pt x="5" y="248"/>
                  <a:pt x="0" y="243"/>
                  <a:pt x="0" y="236"/>
                </a:cubicBezTo>
                <a:cubicBezTo>
                  <a:pt x="0" y="236"/>
                  <a:pt x="0" y="236"/>
                  <a:pt x="0" y="236"/>
                </a:cubicBezTo>
                <a:cubicBezTo>
                  <a:pt x="0" y="236"/>
                  <a:pt x="0" y="236"/>
                  <a:pt x="0" y="236"/>
                </a:cubicBezTo>
                <a:cubicBezTo>
                  <a:pt x="0" y="236"/>
                  <a:pt x="0" y="192"/>
                  <a:pt x="32" y="176"/>
                </a:cubicBezTo>
                <a:cubicBezTo>
                  <a:pt x="52" y="166"/>
                  <a:pt x="44" y="174"/>
                  <a:pt x="69" y="164"/>
                </a:cubicBezTo>
                <a:cubicBezTo>
                  <a:pt x="94" y="154"/>
                  <a:pt x="100" y="150"/>
                  <a:pt x="100" y="150"/>
                </a:cubicBezTo>
                <a:cubicBezTo>
                  <a:pt x="100" y="127"/>
                  <a:pt x="100" y="127"/>
                  <a:pt x="100" y="127"/>
                </a:cubicBezTo>
                <a:cubicBezTo>
                  <a:pt x="100" y="127"/>
                  <a:pt x="91" y="119"/>
                  <a:pt x="88" y="97"/>
                </a:cubicBezTo>
                <a:cubicBezTo>
                  <a:pt x="82" y="99"/>
                  <a:pt x="80" y="90"/>
                  <a:pt x="80" y="85"/>
                </a:cubicBezTo>
                <a:cubicBezTo>
                  <a:pt x="80" y="80"/>
                  <a:pt x="77" y="63"/>
                  <a:pt x="84" y="65"/>
                </a:cubicBezTo>
                <a:cubicBezTo>
                  <a:pt x="82" y="54"/>
                  <a:pt x="81" y="44"/>
                  <a:pt x="82" y="39"/>
                </a:cubicBezTo>
                <a:cubicBezTo>
                  <a:pt x="83" y="21"/>
                  <a:pt x="101" y="1"/>
                  <a:pt x="128" y="0"/>
                </a:cubicBezTo>
                <a:cubicBezTo>
                  <a:pt x="160" y="1"/>
                  <a:pt x="173" y="21"/>
                  <a:pt x="175" y="39"/>
                </a:cubicBezTo>
                <a:cubicBezTo>
                  <a:pt x="175" y="44"/>
                  <a:pt x="174" y="54"/>
                  <a:pt x="172" y="65"/>
                </a:cubicBezTo>
                <a:cubicBezTo>
                  <a:pt x="180" y="63"/>
                  <a:pt x="177" y="80"/>
                  <a:pt x="176" y="85"/>
                </a:cubicBezTo>
                <a:cubicBezTo>
                  <a:pt x="176" y="90"/>
                  <a:pt x="174" y="99"/>
                  <a:pt x="168" y="97"/>
                </a:cubicBezTo>
                <a:moveTo>
                  <a:pt x="212" y="232"/>
                </a:moveTo>
                <a:cubicBezTo>
                  <a:pt x="244" y="232"/>
                  <a:pt x="244" y="232"/>
                  <a:pt x="244" y="232"/>
                </a:cubicBezTo>
                <a:cubicBezTo>
                  <a:pt x="248" y="232"/>
                  <a:pt x="252" y="231"/>
                  <a:pt x="256" y="229"/>
                </a:cubicBezTo>
                <a:cubicBezTo>
                  <a:pt x="256" y="233"/>
                  <a:pt x="256" y="236"/>
                  <a:pt x="256" y="236"/>
                </a:cubicBezTo>
                <a:cubicBezTo>
                  <a:pt x="256" y="236"/>
                  <a:pt x="256" y="236"/>
                  <a:pt x="256" y="236"/>
                </a:cubicBezTo>
                <a:cubicBezTo>
                  <a:pt x="256" y="236"/>
                  <a:pt x="256" y="236"/>
                  <a:pt x="256" y="236"/>
                </a:cubicBezTo>
                <a:cubicBezTo>
                  <a:pt x="256" y="243"/>
                  <a:pt x="251" y="248"/>
                  <a:pt x="244" y="248"/>
                </a:cubicBezTo>
                <a:cubicBezTo>
                  <a:pt x="209" y="248"/>
                  <a:pt x="209" y="248"/>
                  <a:pt x="209" y="248"/>
                </a:cubicBezTo>
                <a:cubicBezTo>
                  <a:pt x="211" y="244"/>
                  <a:pt x="212" y="240"/>
                  <a:pt x="212" y="236"/>
                </a:cubicBezTo>
                <a:cubicBezTo>
                  <a:pt x="212" y="235"/>
                  <a:pt x="212" y="233"/>
                  <a:pt x="212" y="232"/>
                </a:cubicBezTo>
              </a:path>
            </a:pathLst>
          </a:custGeom>
          <a:solidFill>
            <a:schemeClr val="bg1"/>
          </a:solidFill>
          <a:ln w="9525">
            <a:noFill/>
            <a:round/>
          </a:ln>
        </p:spPr>
        <p:txBody>
          <a:bodyPr vert="horz" wrap="square" lIns="91440" tIns="45720" rIns="91440" bIns="45720" numCol="1" anchor="t" anchorCtr="0" compatLnSpc="1"/>
          <a:lstStyle/>
          <a:p>
            <a:endParaRPr lang="en-US">
              <a:latin typeface="微软雅黑" panose="020B0503020204020204" pitchFamily="34" charset="-122"/>
              <a:ea typeface="微软雅黑" panose="020B0503020204020204" pitchFamily="34" charset="-122"/>
            </a:endParaRPr>
          </a:p>
        </p:txBody>
      </p:sp>
      <p:grpSp>
        <p:nvGrpSpPr>
          <p:cNvPr id="33" name="组合 32"/>
          <p:cNvGrpSpPr/>
          <p:nvPr/>
        </p:nvGrpSpPr>
        <p:grpSpPr>
          <a:xfrm>
            <a:off x="2590920" y="4135446"/>
            <a:ext cx="293895" cy="307351"/>
            <a:chOff x="10175876" y="3055938"/>
            <a:chExt cx="658812" cy="688976"/>
          </a:xfrm>
          <a:solidFill>
            <a:schemeClr val="bg1"/>
          </a:solidFill>
        </p:grpSpPr>
        <p:sp>
          <p:nvSpPr>
            <p:cNvPr id="34" name="Freeform 234"/>
            <p:cNvSpPr>
              <a:spLocks noEditPoints="1"/>
            </p:cNvSpPr>
            <p:nvPr/>
          </p:nvSpPr>
          <p:spPr bwMode="auto">
            <a:xfrm>
              <a:off x="10175876" y="3143251"/>
              <a:ext cx="373063" cy="601663"/>
            </a:xfrm>
            <a:custGeom>
              <a:avLst/>
              <a:gdLst>
                <a:gd name="T0" fmla="*/ 74 w 85"/>
                <a:gd name="T1" fmla="*/ 82 h 137"/>
                <a:gd name="T2" fmla="*/ 7 w 85"/>
                <a:gd name="T3" fmla="*/ 20 h 137"/>
                <a:gd name="T4" fmla="*/ 69 w 85"/>
                <a:gd name="T5" fmla="*/ 17 h 137"/>
                <a:gd name="T6" fmla="*/ 74 w 85"/>
                <a:gd name="T7" fmla="*/ 0 h 137"/>
                <a:gd name="T8" fmla="*/ 0 w 85"/>
                <a:gd name="T9" fmla="*/ 11 h 137"/>
                <a:gd name="T10" fmla="*/ 10 w 85"/>
                <a:gd name="T11" fmla="*/ 137 h 137"/>
                <a:gd name="T12" fmla="*/ 85 w 85"/>
                <a:gd name="T13" fmla="*/ 126 h 137"/>
                <a:gd name="T14" fmla="*/ 81 w 85"/>
                <a:gd name="T15" fmla="*/ 84 h 137"/>
                <a:gd name="T16" fmla="*/ 29 w 85"/>
                <a:gd name="T17" fmla="*/ 6 h 137"/>
                <a:gd name="T18" fmla="*/ 58 w 85"/>
                <a:gd name="T19" fmla="*/ 8 h 137"/>
                <a:gd name="T20" fmla="*/ 29 w 85"/>
                <a:gd name="T21" fmla="*/ 10 h 137"/>
                <a:gd name="T22" fmla="*/ 29 w 85"/>
                <a:gd name="T23" fmla="*/ 6 h 137"/>
                <a:gd name="T24" fmla="*/ 25 w 85"/>
                <a:gd name="T25" fmla="*/ 125 h 137"/>
                <a:gd name="T26" fmla="*/ 8 w 85"/>
                <a:gd name="T27" fmla="*/ 123 h 137"/>
                <a:gd name="T28" fmla="*/ 11 w 85"/>
                <a:gd name="T29" fmla="*/ 116 h 137"/>
                <a:gd name="T30" fmla="*/ 27 w 85"/>
                <a:gd name="T31" fmla="*/ 117 h 137"/>
                <a:gd name="T32" fmla="*/ 27 w 85"/>
                <a:gd name="T33" fmla="*/ 110 h 137"/>
                <a:gd name="T34" fmla="*/ 11 w 85"/>
                <a:gd name="T35" fmla="*/ 112 h 137"/>
                <a:gd name="T36" fmla="*/ 8 w 85"/>
                <a:gd name="T37" fmla="*/ 105 h 137"/>
                <a:gd name="T38" fmla="*/ 25 w 85"/>
                <a:gd name="T39" fmla="*/ 103 h 137"/>
                <a:gd name="T40" fmla="*/ 27 w 85"/>
                <a:gd name="T41" fmla="*/ 110 h 137"/>
                <a:gd name="T42" fmla="*/ 25 w 85"/>
                <a:gd name="T43" fmla="*/ 98 h 137"/>
                <a:gd name="T44" fmla="*/ 8 w 85"/>
                <a:gd name="T45" fmla="*/ 97 h 137"/>
                <a:gd name="T46" fmla="*/ 11 w 85"/>
                <a:gd name="T47" fmla="*/ 89 h 137"/>
                <a:gd name="T48" fmla="*/ 27 w 85"/>
                <a:gd name="T49" fmla="*/ 91 h 137"/>
                <a:gd name="T50" fmla="*/ 51 w 85"/>
                <a:gd name="T51" fmla="*/ 123 h 137"/>
                <a:gd name="T52" fmla="*/ 35 w 85"/>
                <a:gd name="T53" fmla="*/ 125 h 137"/>
                <a:gd name="T54" fmla="*/ 32 w 85"/>
                <a:gd name="T55" fmla="*/ 117 h 137"/>
                <a:gd name="T56" fmla="*/ 49 w 85"/>
                <a:gd name="T57" fmla="*/ 116 h 137"/>
                <a:gd name="T58" fmla="*/ 51 w 85"/>
                <a:gd name="T59" fmla="*/ 123 h 137"/>
                <a:gd name="T60" fmla="*/ 49 w 85"/>
                <a:gd name="T61" fmla="*/ 112 h 137"/>
                <a:gd name="T62" fmla="*/ 32 w 85"/>
                <a:gd name="T63" fmla="*/ 110 h 137"/>
                <a:gd name="T64" fmla="*/ 35 w 85"/>
                <a:gd name="T65" fmla="*/ 103 h 137"/>
                <a:gd name="T66" fmla="*/ 51 w 85"/>
                <a:gd name="T67" fmla="*/ 105 h 137"/>
                <a:gd name="T68" fmla="*/ 51 w 85"/>
                <a:gd name="T69" fmla="*/ 97 h 137"/>
                <a:gd name="T70" fmla="*/ 35 w 85"/>
                <a:gd name="T71" fmla="*/ 98 h 137"/>
                <a:gd name="T72" fmla="*/ 33 w 85"/>
                <a:gd name="T73" fmla="*/ 91 h 137"/>
                <a:gd name="T74" fmla="*/ 49 w 85"/>
                <a:gd name="T75" fmla="*/ 89 h 137"/>
                <a:gd name="T76" fmla="*/ 51 w 85"/>
                <a:gd name="T77" fmla="*/ 97 h 137"/>
                <a:gd name="T78" fmla="*/ 73 w 85"/>
                <a:gd name="T79" fmla="*/ 125 h 137"/>
                <a:gd name="T80" fmla="*/ 57 w 85"/>
                <a:gd name="T81" fmla="*/ 123 h 137"/>
                <a:gd name="T82" fmla="*/ 59 w 85"/>
                <a:gd name="T83" fmla="*/ 116 h 137"/>
                <a:gd name="T84" fmla="*/ 76 w 85"/>
                <a:gd name="T85" fmla="*/ 117 h 137"/>
                <a:gd name="T86" fmla="*/ 76 w 85"/>
                <a:gd name="T87" fmla="*/ 110 h 137"/>
                <a:gd name="T88" fmla="*/ 59 w 85"/>
                <a:gd name="T89" fmla="*/ 112 h 137"/>
                <a:gd name="T90" fmla="*/ 57 w 85"/>
                <a:gd name="T91" fmla="*/ 105 h 137"/>
                <a:gd name="T92" fmla="*/ 73 w 85"/>
                <a:gd name="T93" fmla="*/ 103 h 137"/>
                <a:gd name="T94" fmla="*/ 76 w 85"/>
                <a:gd name="T95" fmla="*/ 110 h 137"/>
                <a:gd name="T96" fmla="*/ 73 w 85"/>
                <a:gd name="T97" fmla="*/ 98 h 137"/>
                <a:gd name="T98" fmla="*/ 57 w 85"/>
                <a:gd name="T99" fmla="*/ 97 h 137"/>
                <a:gd name="T100" fmla="*/ 59 w 85"/>
                <a:gd name="T101" fmla="*/ 89 h 137"/>
                <a:gd name="T102" fmla="*/ 76 w 85"/>
                <a:gd name="T103" fmla="*/ 91 h 1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85" h="137">
                  <a:moveTo>
                    <a:pt x="80" y="84"/>
                  </a:moveTo>
                  <a:cubicBezTo>
                    <a:pt x="77" y="84"/>
                    <a:pt x="75" y="83"/>
                    <a:pt x="74" y="82"/>
                  </a:cubicBezTo>
                  <a:cubicBezTo>
                    <a:pt x="7" y="82"/>
                    <a:pt x="7" y="82"/>
                    <a:pt x="7" y="82"/>
                  </a:cubicBezTo>
                  <a:cubicBezTo>
                    <a:pt x="7" y="20"/>
                    <a:pt x="7" y="20"/>
                    <a:pt x="7" y="20"/>
                  </a:cubicBezTo>
                  <a:cubicBezTo>
                    <a:pt x="7" y="18"/>
                    <a:pt x="9" y="17"/>
                    <a:pt x="10" y="17"/>
                  </a:cubicBezTo>
                  <a:cubicBezTo>
                    <a:pt x="69" y="17"/>
                    <a:pt x="69" y="17"/>
                    <a:pt x="69" y="17"/>
                  </a:cubicBezTo>
                  <a:cubicBezTo>
                    <a:pt x="82" y="4"/>
                    <a:pt x="82" y="4"/>
                    <a:pt x="82" y="4"/>
                  </a:cubicBezTo>
                  <a:cubicBezTo>
                    <a:pt x="80" y="2"/>
                    <a:pt x="78" y="0"/>
                    <a:pt x="74" y="0"/>
                  </a:cubicBezTo>
                  <a:cubicBezTo>
                    <a:pt x="10" y="0"/>
                    <a:pt x="10" y="0"/>
                    <a:pt x="10" y="0"/>
                  </a:cubicBezTo>
                  <a:cubicBezTo>
                    <a:pt x="4" y="0"/>
                    <a:pt x="0" y="5"/>
                    <a:pt x="0" y="11"/>
                  </a:cubicBezTo>
                  <a:cubicBezTo>
                    <a:pt x="0" y="126"/>
                    <a:pt x="0" y="126"/>
                    <a:pt x="0" y="126"/>
                  </a:cubicBezTo>
                  <a:cubicBezTo>
                    <a:pt x="0" y="132"/>
                    <a:pt x="4" y="137"/>
                    <a:pt x="10" y="137"/>
                  </a:cubicBezTo>
                  <a:cubicBezTo>
                    <a:pt x="74" y="137"/>
                    <a:pt x="74" y="137"/>
                    <a:pt x="74" y="137"/>
                  </a:cubicBezTo>
                  <a:cubicBezTo>
                    <a:pt x="80" y="137"/>
                    <a:pt x="85" y="132"/>
                    <a:pt x="85" y="126"/>
                  </a:cubicBezTo>
                  <a:cubicBezTo>
                    <a:pt x="85" y="83"/>
                    <a:pt x="85" y="83"/>
                    <a:pt x="85" y="83"/>
                  </a:cubicBezTo>
                  <a:cubicBezTo>
                    <a:pt x="81" y="84"/>
                    <a:pt x="81" y="84"/>
                    <a:pt x="81" y="84"/>
                  </a:cubicBezTo>
                  <a:cubicBezTo>
                    <a:pt x="80" y="84"/>
                    <a:pt x="80" y="84"/>
                    <a:pt x="80" y="84"/>
                  </a:cubicBezTo>
                  <a:close/>
                  <a:moveTo>
                    <a:pt x="29" y="6"/>
                  </a:moveTo>
                  <a:cubicBezTo>
                    <a:pt x="56" y="6"/>
                    <a:pt x="56" y="6"/>
                    <a:pt x="56" y="6"/>
                  </a:cubicBezTo>
                  <a:cubicBezTo>
                    <a:pt x="57" y="6"/>
                    <a:pt x="58" y="7"/>
                    <a:pt x="58" y="8"/>
                  </a:cubicBezTo>
                  <a:cubicBezTo>
                    <a:pt x="58" y="9"/>
                    <a:pt x="57" y="10"/>
                    <a:pt x="56" y="10"/>
                  </a:cubicBezTo>
                  <a:cubicBezTo>
                    <a:pt x="29" y="10"/>
                    <a:pt x="29" y="10"/>
                    <a:pt x="29" y="10"/>
                  </a:cubicBezTo>
                  <a:cubicBezTo>
                    <a:pt x="28" y="10"/>
                    <a:pt x="27" y="9"/>
                    <a:pt x="27" y="8"/>
                  </a:cubicBezTo>
                  <a:cubicBezTo>
                    <a:pt x="27" y="7"/>
                    <a:pt x="28" y="6"/>
                    <a:pt x="29" y="6"/>
                  </a:cubicBezTo>
                  <a:close/>
                  <a:moveTo>
                    <a:pt x="27" y="123"/>
                  </a:moveTo>
                  <a:cubicBezTo>
                    <a:pt x="27" y="124"/>
                    <a:pt x="26" y="125"/>
                    <a:pt x="25" y="125"/>
                  </a:cubicBezTo>
                  <a:cubicBezTo>
                    <a:pt x="11" y="125"/>
                    <a:pt x="11" y="125"/>
                    <a:pt x="11" y="125"/>
                  </a:cubicBezTo>
                  <a:cubicBezTo>
                    <a:pt x="9" y="125"/>
                    <a:pt x="8" y="124"/>
                    <a:pt x="8" y="123"/>
                  </a:cubicBezTo>
                  <a:cubicBezTo>
                    <a:pt x="8" y="117"/>
                    <a:pt x="8" y="117"/>
                    <a:pt x="8" y="117"/>
                  </a:cubicBezTo>
                  <a:cubicBezTo>
                    <a:pt x="8" y="116"/>
                    <a:pt x="9" y="116"/>
                    <a:pt x="11" y="116"/>
                  </a:cubicBezTo>
                  <a:cubicBezTo>
                    <a:pt x="25" y="116"/>
                    <a:pt x="25" y="116"/>
                    <a:pt x="25" y="116"/>
                  </a:cubicBezTo>
                  <a:cubicBezTo>
                    <a:pt x="26" y="116"/>
                    <a:pt x="27" y="116"/>
                    <a:pt x="27" y="117"/>
                  </a:cubicBezTo>
                  <a:lnTo>
                    <a:pt x="27" y="123"/>
                  </a:lnTo>
                  <a:close/>
                  <a:moveTo>
                    <a:pt x="27" y="110"/>
                  </a:moveTo>
                  <a:cubicBezTo>
                    <a:pt x="27" y="111"/>
                    <a:pt x="26" y="112"/>
                    <a:pt x="25" y="112"/>
                  </a:cubicBezTo>
                  <a:cubicBezTo>
                    <a:pt x="11" y="112"/>
                    <a:pt x="11" y="112"/>
                    <a:pt x="11" y="112"/>
                  </a:cubicBezTo>
                  <a:cubicBezTo>
                    <a:pt x="9" y="112"/>
                    <a:pt x="8" y="111"/>
                    <a:pt x="8" y="110"/>
                  </a:cubicBezTo>
                  <a:cubicBezTo>
                    <a:pt x="8" y="105"/>
                    <a:pt x="8" y="105"/>
                    <a:pt x="8" y="105"/>
                  </a:cubicBezTo>
                  <a:cubicBezTo>
                    <a:pt x="8" y="104"/>
                    <a:pt x="9" y="103"/>
                    <a:pt x="11" y="103"/>
                  </a:cubicBezTo>
                  <a:cubicBezTo>
                    <a:pt x="25" y="103"/>
                    <a:pt x="25" y="103"/>
                    <a:pt x="25" y="103"/>
                  </a:cubicBezTo>
                  <a:cubicBezTo>
                    <a:pt x="26" y="103"/>
                    <a:pt x="27" y="104"/>
                    <a:pt x="27" y="105"/>
                  </a:cubicBezTo>
                  <a:lnTo>
                    <a:pt x="27" y="110"/>
                  </a:lnTo>
                  <a:close/>
                  <a:moveTo>
                    <a:pt x="27" y="97"/>
                  </a:moveTo>
                  <a:cubicBezTo>
                    <a:pt x="27" y="97"/>
                    <a:pt x="26" y="98"/>
                    <a:pt x="25" y="98"/>
                  </a:cubicBezTo>
                  <a:cubicBezTo>
                    <a:pt x="11" y="98"/>
                    <a:pt x="11" y="98"/>
                    <a:pt x="11" y="98"/>
                  </a:cubicBezTo>
                  <a:cubicBezTo>
                    <a:pt x="9" y="98"/>
                    <a:pt x="8" y="97"/>
                    <a:pt x="8" y="97"/>
                  </a:cubicBezTo>
                  <a:cubicBezTo>
                    <a:pt x="8" y="91"/>
                    <a:pt x="8" y="91"/>
                    <a:pt x="8" y="91"/>
                  </a:cubicBezTo>
                  <a:cubicBezTo>
                    <a:pt x="8" y="90"/>
                    <a:pt x="9" y="89"/>
                    <a:pt x="11" y="89"/>
                  </a:cubicBezTo>
                  <a:cubicBezTo>
                    <a:pt x="25" y="89"/>
                    <a:pt x="25" y="89"/>
                    <a:pt x="25" y="89"/>
                  </a:cubicBezTo>
                  <a:cubicBezTo>
                    <a:pt x="26" y="89"/>
                    <a:pt x="27" y="90"/>
                    <a:pt x="27" y="91"/>
                  </a:cubicBezTo>
                  <a:lnTo>
                    <a:pt x="27" y="97"/>
                  </a:lnTo>
                  <a:close/>
                  <a:moveTo>
                    <a:pt x="51" y="123"/>
                  </a:moveTo>
                  <a:cubicBezTo>
                    <a:pt x="51" y="124"/>
                    <a:pt x="50" y="125"/>
                    <a:pt x="49" y="125"/>
                  </a:cubicBezTo>
                  <a:cubicBezTo>
                    <a:pt x="35" y="125"/>
                    <a:pt x="35" y="125"/>
                    <a:pt x="35" y="125"/>
                  </a:cubicBezTo>
                  <a:cubicBezTo>
                    <a:pt x="33" y="125"/>
                    <a:pt x="32" y="124"/>
                    <a:pt x="32" y="123"/>
                  </a:cubicBezTo>
                  <a:cubicBezTo>
                    <a:pt x="32" y="117"/>
                    <a:pt x="32" y="117"/>
                    <a:pt x="32" y="117"/>
                  </a:cubicBezTo>
                  <a:cubicBezTo>
                    <a:pt x="32" y="116"/>
                    <a:pt x="33" y="116"/>
                    <a:pt x="35" y="116"/>
                  </a:cubicBezTo>
                  <a:cubicBezTo>
                    <a:pt x="49" y="116"/>
                    <a:pt x="49" y="116"/>
                    <a:pt x="49" y="116"/>
                  </a:cubicBezTo>
                  <a:cubicBezTo>
                    <a:pt x="50" y="116"/>
                    <a:pt x="51" y="116"/>
                    <a:pt x="51" y="117"/>
                  </a:cubicBezTo>
                  <a:lnTo>
                    <a:pt x="51" y="123"/>
                  </a:lnTo>
                  <a:close/>
                  <a:moveTo>
                    <a:pt x="51" y="110"/>
                  </a:moveTo>
                  <a:cubicBezTo>
                    <a:pt x="51" y="111"/>
                    <a:pt x="50" y="112"/>
                    <a:pt x="49" y="112"/>
                  </a:cubicBezTo>
                  <a:cubicBezTo>
                    <a:pt x="35" y="112"/>
                    <a:pt x="35" y="112"/>
                    <a:pt x="35" y="112"/>
                  </a:cubicBezTo>
                  <a:cubicBezTo>
                    <a:pt x="33" y="112"/>
                    <a:pt x="32" y="111"/>
                    <a:pt x="32" y="110"/>
                  </a:cubicBezTo>
                  <a:cubicBezTo>
                    <a:pt x="32" y="105"/>
                    <a:pt x="32" y="105"/>
                    <a:pt x="32" y="105"/>
                  </a:cubicBezTo>
                  <a:cubicBezTo>
                    <a:pt x="32" y="104"/>
                    <a:pt x="33" y="103"/>
                    <a:pt x="35" y="103"/>
                  </a:cubicBezTo>
                  <a:cubicBezTo>
                    <a:pt x="49" y="103"/>
                    <a:pt x="49" y="103"/>
                    <a:pt x="49" y="103"/>
                  </a:cubicBezTo>
                  <a:cubicBezTo>
                    <a:pt x="50" y="103"/>
                    <a:pt x="51" y="104"/>
                    <a:pt x="51" y="105"/>
                  </a:cubicBezTo>
                  <a:lnTo>
                    <a:pt x="51" y="110"/>
                  </a:lnTo>
                  <a:close/>
                  <a:moveTo>
                    <a:pt x="51" y="97"/>
                  </a:moveTo>
                  <a:cubicBezTo>
                    <a:pt x="51" y="97"/>
                    <a:pt x="50" y="98"/>
                    <a:pt x="49" y="98"/>
                  </a:cubicBezTo>
                  <a:cubicBezTo>
                    <a:pt x="35" y="98"/>
                    <a:pt x="35" y="98"/>
                    <a:pt x="35" y="98"/>
                  </a:cubicBezTo>
                  <a:cubicBezTo>
                    <a:pt x="34" y="98"/>
                    <a:pt x="33" y="97"/>
                    <a:pt x="33" y="97"/>
                  </a:cubicBezTo>
                  <a:cubicBezTo>
                    <a:pt x="33" y="91"/>
                    <a:pt x="33" y="91"/>
                    <a:pt x="33" y="91"/>
                  </a:cubicBezTo>
                  <a:cubicBezTo>
                    <a:pt x="33" y="90"/>
                    <a:pt x="34" y="89"/>
                    <a:pt x="35" y="89"/>
                  </a:cubicBezTo>
                  <a:cubicBezTo>
                    <a:pt x="49" y="89"/>
                    <a:pt x="49" y="89"/>
                    <a:pt x="49" y="89"/>
                  </a:cubicBezTo>
                  <a:cubicBezTo>
                    <a:pt x="50" y="89"/>
                    <a:pt x="51" y="90"/>
                    <a:pt x="51" y="91"/>
                  </a:cubicBezTo>
                  <a:lnTo>
                    <a:pt x="51" y="97"/>
                  </a:lnTo>
                  <a:close/>
                  <a:moveTo>
                    <a:pt x="76" y="123"/>
                  </a:moveTo>
                  <a:cubicBezTo>
                    <a:pt x="76" y="124"/>
                    <a:pt x="75" y="125"/>
                    <a:pt x="73" y="125"/>
                  </a:cubicBezTo>
                  <a:cubicBezTo>
                    <a:pt x="59" y="125"/>
                    <a:pt x="59" y="125"/>
                    <a:pt x="59" y="125"/>
                  </a:cubicBezTo>
                  <a:cubicBezTo>
                    <a:pt x="58" y="125"/>
                    <a:pt x="57" y="124"/>
                    <a:pt x="57" y="123"/>
                  </a:cubicBezTo>
                  <a:cubicBezTo>
                    <a:pt x="57" y="117"/>
                    <a:pt x="57" y="117"/>
                    <a:pt x="57" y="117"/>
                  </a:cubicBezTo>
                  <a:cubicBezTo>
                    <a:pt x="57" y="116"/>
                    <a:pt x="58" y="116"/>
                    <a:pt x="59" y="116"/>
                  </a:cubicBezTo>
                  <a:cubicBezTo>
                    <a:pt x="73" y="116"/>
                    <a:pt x="73" y="116"/>
                    <a:pt x="73" y="116"/>
                  </a:cubicBezTo>
                  <a:cubicBezTo>
                    <a:pt x="75" y="116"/>
                    <a:pt x="76" y="116"/>
                    <a:pt x="76" y="117"/>
                  </a:cubicBezTo>
                  <a:lnTo>
                    <a:pt x="76" y="123"/>
                  </a:lnTo>
                  <a:close/>
                  <a:moveTo>
                    <a:pt x="76" y="110"/>
                  </a:moveTo>
                  <a:cubicBezTo>
                    <a:pt x="76" y="111"/>
                    <a:pt x="75" y="112"/>
                    <a:pt x="73" y="112"/>
                  </a:cubicBezTo>
                  <a:cubicBezTo>
                    <a:pt x="59" y="112"/>
                    <a:pt x="59" y="112"/>
                    <a:pt x="59" y="112"/>
                  </a:cubicBezTo>
                  <a:cubicBezTo>
                    <a:pt x="58" y="112"/>
                    <a:pt x="57" y="111"/>
                    <a:pt x="57" y="110"/>
                  </a:cubicBezTo>
                  <a:cubicBezTo>
                    <a:pt x="57" y="105"/>
                    <a:pt x="57" y="105"/>
                    <a:pt x="57" y="105"/>
                  </a:cubicBezTo>
                  <a:cubicBezTo>
                    <a:pt x="57" y="104"/>
                    <a:pt x="58" y="103"/>
                    <a:pt x="59" y="103"/>
                  </a:cubicBezTo>
                  <a:cubicBezTo>
                    <a:pt x="73" y="103"/>
                    <a:pt x="73" y="103"/>
                    <a:pt x="73" y="103"/>
                  </a:cubicBezTo>
                  <a:cubicBezTo>
                    <a:pt x="75" y="103"/>
                    <a:pt x="76" y="104"/>
                    <a:pt x="76" y="105"/>
                  </a:cubicBezTo>
                  <a:lnTo>
                    <a:pt x="76" y="110"/>
                  </a:lnTo>
                  <a:close/>
                  <a:moveTo>
                    <a:pt x="76" y="97"/>
                  </a:moveTo>
                  <a:cubicBezTo>
                    <a:pt x="76" y="97"/>
                    <a:pt x="75" y="98"/>
                    <a:pt x="73" y="98"/>
                  </a:cubicBezTo>
                  <a:cubicBezTo>
                    <a:pt x="59" y="98"/>
                    <a:pt x="59" y="98"/>
                    <a:pt x="59" y="98"/>
                  </a:cubicBezTo>
                  <a:cubicBezTo>
                    <a:pt x="58" y="98"/>
                    <a:pt x="57" y="97"/>
                    <a:pt x="57" y="97"/>
                  </a:cubicBezTo>
                  <a:cubicBezTo>
                    <a:pt x="57" y="91"/>
                    <a:pt x="57" y="91"/>
                    <a:pt x="57" y="91"/>
                  </a:cubicBezTo>
                  <a:cubicBezTo>
                    <a:pt x="57" y="90"/>
                    <a:pt x="58" y="89"/>
                    <a:pt x="59" y="89"/>
                  </a:cubicBezTo>
                  <a:cubicBezTo>
                    <a:pt x="73" y="89"/>
                    <a:pt x="73" y="89"/>
                    <a:pt x="73" y="89"/>
                  </a:cubicBezTo>
                  <a:cubicBezTo>
                    <a:pt x="75" y="89"/>
                    <a:pt x="76" y="90"/>
                    <a:pt x="76" y="91"/>
                  </a:cubicBezTo>
                  <a:lnTo>
                    <a:pt x="76" y="97"/>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微软雅黑" panose="020B0503020204020204" pitchFamily="34" charset="-122"/>
                <a:ea typeface="微软雅黑" panose="020B0503020204020204" pitchFamily="34" charset="-122"/>
              </a:endParaRPr>
            </a:p>
          </p:txBody>
        </p:sp>
        <p:sp>
          <p:nvSpPr>
            <p:cNvPr id="35" name="Freeform 235"/>
            <p:cNvSpPr>
              <a:spLocks noEditPoints="1"/>
            </p:cNvSpPr>
            <p:nvPr/>
          </p:nvSpPr>
          <p:spPr bwMode="auto">
            <a:xfrm>
              <a:off x="10307638" y="3055938"/>
              <a:ext cx="527050" cy="430213"/>
            </a:xfrm>
            <a:custGeom>
              <a:avLst/>
              <a:gdLst>
                <a:gd name="T0" fmla="*/ 120 w 120"/>
                <a:gd name="T1" fmla="*/ 72 h 98"/>
                <a:gd name="T2" fmla="*/ 120 w 120"/>
                <a:gd name="T3" fmla="*/ 71 h 98"/>
                <a:gd name="T4" fmla="*/ 120 w 120"/>
                <a:gd name="T5" fmla="*/ 71 h 98"/>
                <a:gd name="T6" fmla="*/ 109 w 120"/>
                <a:gd name="T7" fmla="*/ 35 h 98"/>
                <a:gd name="T8" fmla="*/ 82 w 120"/>
                <a:gd name="T9" fmla="*/ 2 h 98"/>
                <a:gd name="T10" fmla="*/ 81 w 120"/>
                <a:gd name="T11" fmla="*/ 4 h 98"/>
                <a:gd name="T12" fmla="*/ 10 w 120"/>
                <a:gd name="T13" fmla="*/ 73 h 98"/>
                <a:gd name="T14" fmla="*/ 10 w 120"/>
                <a:gd name="T15" fmla="*/ 73 h 98"/>
                <a:gd name="T16" fmla="*/ 2 w 120"/>
                <a:gd name="T17" fmla="*/ 74 h 98"/>
                <a:gd name="T18" fmla="*/ 3 w 120"/>
                <a:gd name="T19" fmla="*/ 84 h 98"/>
                <a:gd name="T20" fmla="*/ 3 w 120"/>
                <a:gd name="T21" fmla="*/ 84 h 98"/>
                <a:gd name="T22" fmla="*/ 3 w 120"/>
                <a:gd name="T23" fmla="*/ 84 h 98"/>
                <a:gd name="T24" fmla="*/ 3 w 120"/>
                <a:gd name="T25" fmla="*/ 84 h 98"/>
                <a:gd name="T26" fmla="*/ 3 w 120"/>
                <a:gd name="T27" fmla="*/ 85 h 98"/>
                <a:gd name="T28" fmla="*/ 4 w 120"/>
                <a:gd name="T29" fmla="*/ 86 h 98"/>
                <a:gd name="T30" fmla="*/ 4 w 120"/>
                <a:gd name="T31" fmla="*/ 86 h 98"/>
                <a:gd name="T32" fmla="*/ 4 w 120"/>
                <a:gd name="T33" fmla="*/ 86 h 98"/>
                <a:gd name="T34" fmla="*/ 4 w 120"/>
                <a:gd name="T35" fmla="*/ 87 h 98"/>
                <a:gd name="T36" fmla="*/ 4 w 120"/>
                <a:gd name="T37" fmla="*/ 87 h 98"/>
                <a:gd name="T38" fmla="*/ 4 w 120"/>
                <a:gd name="T39" fmla="*/ 87 h 98"/>
                <a:gd name="T40" fmla="*/ 4 w 120"/>
                <a:gd name="T41" fmla="*/ 87 h 98"/>
                <a:gd name="T42" fmla="*/ 4 w 120"/>
                <a:gd name="T43" fmla="*/ 87 h 98"/>
                <a:gd name="T44" fmla="*/ 4 w 120"/>
                <a:gd name="T45" fmla="*/ 87 h 98"/>
                <a:gd name="T46" fmla="*/ 4 w 120"/>
                <a:gd name="T47" fmla="*/ 87 h 98"/>
                <a:gd name="T48" fmla="*/ 4 w 120"/>
                <a:gd name="T49" fmla="*/ 87 h 98"/>
                <a:gd name="T50" fmla="*/ 4 w 120"/>
                <a:gd name="T51" fmla="*/ 87 h 98"/>
                <a:gd name="T52" fmla="*/ 4 w 120"/>
                <a:gd name="T53" fmla="*/ 87 h 98"/>
                <a:gd name="T54" fmla="*/ 4 w 120"/>
                <a:gd name="T55" fmla="*/ 87 h 98"/>
                <a:gd name="T56" fmla="*/ 13 w 120"/>
                <a:gd name="T57" fmla="*/ 95 h 98"/>
                <a:gd name="T58" fmla="*/ 18 w 120"/>
                <a:gd name="T59" fmla="*/ 89 h 98"/>
                <a:gd name="T60" fmla="*/ 42 w 120"/>
                <a:gd name="T61" fmla="*/ 87 h 98"/>
                <a:gd name="T62" fmla="*/ 43 w 120"/>
                <a:gd name="T63" fmla="*/ 93 h 98"/>
                <a:gd name="T64" fmla="*/ 46 w 120"/>
                <a:gd name="T65" fmla="*/ 97 h 98"/>
                <a:gd name="T66" fmla="*/ 50 w 120"/>
                <a:gd name="T67" fmla="*/ 98 h 98"/>
                <a:gd name="T68" fmla="*/ 75 w 120"/>
                <a:gd name="T69" fmla="*/ 95 h 98"/>
                <a:gd name="T70" fmla="*/ 80 w 120"/>
                <a:gd name="T71" fmla="*/ 89 h 98"/>
                <a:gd name="T72" fmla="*/ 79 w 120"/>
                <a:gd name="T73" fmla="*/ 82 h 98"/>
                <a:gd name="T74" fmla="*/ 118 w 120"/>
                <a:gd name="T75" fmla="*/ 77 h 98"/>
                <a:gd name="T76" fmla="*/ 119 w 120"/>
                <a:gd name="T77" fmla="*/ 77 h 98"/>
                <a:gd name="T78" fmla="*/ 119 w 120"/>
                <a:gd name="T79" fmla="*/ 77 h 98"/>
                <a:gd name="T80" fmla="*/ 119 w 120"/>
                <a:gd name="T81" fmla="*/ 77 h 98"/>
                <a:gd name="T82" fmla="*/ 120 w 120"/>
                <a:gd name="T83" fmla="*/ 72 h 98"/>
                <a:gd name="T84" fmla="*/ 120 w 120"/>
                <a:gd name="T85" fmla="*/ 72 h 98"/>
                <a:gd name="T86" fmla="*/ 120 w 120"/>
                <a:gd name="T87" fmla="*/ 72 h 98"/>
                <a:gd name="T88" fmla="*/ 70 w 120"/>
                <a:gd name="T89" fmla="*/ 91 h 98"/>
                <a:gd name="T90" fmla="*/ 52 w 120"/>
                <a:gd name="T91" fmla="*/ 93 h 98"/>
                <a:gd name="T92" fmla="*/ 50 w 120"/>
                <a:gd name="T93" fmla="*/ 93 h 98"/>
                <a:gd name="T94" fmla="*/ 49 w 120"/>
                <a:gd name="T95" fmla="*/ 90 h 98"/>
                <a:gd name="T96" fmla="*/ 48 w 120"/>
                <a:gd name="T97" fmla="*/ 90 h 98"/>
                <a:gd name="T98" fmla="*/ 48 w 120"/>
                <a:gd name="T99" fmla="*/ 86 h 98"/>
                <a:gd name="T100" fmla="*/ 73 w 120"/>
                <a:gd name="T101" fmla="*/ 83 h 98"/>
                <a:gd name="T102" fmla="*/ 74 w 120"/>
                <a:gd name="T103" fmla="*/ 87 h 98"/>
                <a:gd name="T104" fmla="*/ 70 w 120"/>
                <a:gd name="T105" fmla="*/ 91 h 98"/>
                <a:gd name="T106" fmla="*/ 116 w 120"/>
                <a:gd name="T107" fmla="*/ 75 h 98"/>
                <a:gd name="T108" fmla="*/ 92 w 120"/>
                <a:gd name="T109" fmla="*/ 44 h 98"/>
                <a:gd name="T110" fmla="*/ 83 w 120"/>
                <a:gd name="T111" fmla="*/ 6 h 98"/>
                <a:gd name="T112" fmla="*/ 107 w 120"/>
                <a:gd name="T113" fmla="*/ 37 h 98"/>
                <a:gd name="T114" fmla="*/ 116 w 120"/>
                <a:gd name="T115" fmla="*/ 75 h 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20" h="98">
                  <a:moveTo>
                    <a:pt x="120" y="72"/>
                  </a:moveTo>
                  <a:cubicBezTo>
                    <a:pt x="120" y="71"/>
                    <a:pt x="120" y="71"/>
                    <a:pt x="120" y="71"/>
                  </a:cubicBezTo>
                  <a:cubicBezTo>
                    <a:pt x="120" y="71"/>
                    <a:pt x="120" y="71"/>
                    <a:pt x="120" y="71"/>
                  </a:cubicBezTo>
                  <a:cubicBezTo>
                    <a:pt x="120" y="63"/>
                    <a:pt x="116" y="50"/>
                    <a:pt x="109" y="35"/>
                  </a:cubicBezTo>
                  <a:cubicBezTo>
                    <a:pt x="99" y="15"/>
                    <a:pt x="87" y="0"/>
                    <a:pt x="82" y="2"/>
                  </a:cubicBezTo>
                  <a:cubicBezTo>
                    <a:pt x="82" y="2"/>
                    <a:pt x="81" y="3"/>
                    <a:pt x="81" y="4"/>
                  </a:cubicBezTo>
                  <a:cubicBezTo>
                    <a:pt x="10" y="73"/>
                    <a:pt x="10" y="73"/>
                    <a:pt x="10" y="73"/>
                  </a:cubicBezTo>
                  <a:cubicBezTo>
                    <a:pt x="10" y="73"/>
                    <a:pt x="10" y="73"/>
                    <a:pt x="10" y="73"/>
                  </a:cubicBezTo>
                  <a:cubicBezTo>
                    <a:pt x="2" y="74"/>
                    <a:pt x="2" y="74"/>
                    <a:pt x="2" y="74"/>
                  </a:cubicBezTo>
                  <a:cubicBezTo>
                    <a:pt x="0" y="75"/>
                    <a:pt x="1" y="79"/>
                    <a:pt x="3" y="84"/>
                  </a:cubicBezTo>
                  <a:cubicBezTo>
                    <a:pt x="3" y="84"/>
                    <a:pt x="3" y="84"/>
                    <a:pt x="3" y="84"/>
                  </a:cubicBezTo>
                  <a:cubicBezTo>
                    <a:pt x="3" y="84"/>
                    <a:pt x="3" y="84"/>
                    <a:pt x="3" y="84"/>
                  </a:cubicBezTo>
                  <a:cubicBezTo>
                    <a:pt x="3" y="84"/>
                    <a:pt x="3" y="84"/>
                    <a:pt x="3" y="84"/>
                  </a:cubicBezTo>
                  <a:cubicBezTo>
                    <a:pt x="3" y="84"/>
                    <a:pt x="3" y="84"/>
                    <a:pt x="3" y="85"/>
                  </a:cubicBezTo>
                  <a:cubicBezTo>
                    <a:pt x="3" y="85"/>
                    <a:pt x="3" y="86"/>
                    <a:pt x="4" y="86"/>
                  </a:cubicBezTo>
                  <a:cubicBezTo>
                    <a:pt x="4" y="86"/>
                    <a:pt x="4" y="86"/>
                    <a:pt x="4" y="86"/>
                  </a:cubicBezTo>
                  <a:cubicBezTo>
                    <a:pt x="4" y="86"/>
                    <a:pt x="4" y="86"/>
                    <a:pt x="4" y="86"/>
                  </a:cubicBezTo>
                  <a:cubicBezTo>
                    <a:pt x="4" y="87"/>
                    <a:pt x="4" y="87"/>
                    <a:pt x="4" y="87"/>
                  </a:cubicBezTo>
                  <a:cubicBezTo>
                    <a:pt x="4" y="87"/>
                    <a:pt x="4" y="87"/>
                    <a:pt x="4" y="87"/>
                  </a:cubicBezTo>
                  <a:cubicBezTo>
                    <a:pt x="4" y="87"/>
                    <a:pt x="4" y="87"/>
                    <a:pt x="4" y="87"/>
                  </a:cubicBezTo>
                  <a:cubicBezTo>
                    <a:pt x="4" y="87"/>
                    <a:pt x="4" y="87"/>
                    <a:pt x="4" y="87"/>
                  </a:cubicBezTo>
                  <a:cubicBezTo>
                    <a:pt x="4" y="87"/>
                    <a:pt x="4" y="87"/>
                    <a:pt x="4" y="87"/>
                  </a:cubicBezTo>
                  <a:cubicBezTo>
                    <a:pt x="4" y="87"/>
                    <a:pt x="4" y="87"/>
                    <a:pt x="4" y="87"/>
                  </a:cubicBezTo>
                  <a:cubicBezTo>
                    <a:pt x="4" y="87"/>
                    <a:pt x="4" y="87"/>
                    <a:pt x="4" y="87"/>
                  </a:cubicBezTo>
                  <a:cubicBezTo>
                    <a:pt x="4" y="87"/>
                    <a:pt x="4" y="87"/>
                    <a:pt x="4" y="87"/>
                  </a:cubicBezTo>
                  <a:cubicBezTo>
                    <a:pt x="4" y="87"/>
                    <a:pt x="4" y="87"/>
                    <a:pt x="4" y="87"/>
                  </a:cubicBezTo>
                  <a:cubicBezTo>
                    <a:pt x="4" y="87"/>
                    <a:pt x="4" y="87"/>
                    <a:pt x="4" y="87"/>
                  </a:cubicBezTo>
                  <a:cubicBezTo>
                    <a:pt x="4" y="87"/>
                    <a:pt x="4" y="87"/>
                    <a:pt x="4" y="87"/>
                  </a:cubicBezTo>
                  <a:cubicBezTo>
                    <a:pt x="7" y="92"/>
                    <a:pt x="11" y="97"/>
                    <a:pt x="13" y="95"/>
                  </a:cubicBezTo>
                  <a:cubicBezTo>
                    <a:pt x="13" y="94"/>
                    <a:pt x="17" y="91"/>
                    <a:pt x="18" y="89"/>
                  </a:cubicBezTo>
                  <a:cubicBezTo>
                    <a:pt x="20" y="89"/>
                    <a:pt x="30" y="88"/>
                    <a:pt x="42" y="87"/>
                  </a:cubicBezTo>
                  <a:cubicBezTo>
                    <a:pt x="43" y="93"/>
                    <a:pt x="43" y="93"/>
                    <a:pt x="43" y="93"/>
                  </a:cubicBezTo>
                  <a:cubicBezTo>
                    <a:pt x="43" y="94"/>
                    <a:pt x="44" y="96"/>
                    <a:pt x="46" y="97"/>
                  </a:cubicBezTo>
                  <a:cubicBezTo>
                    <a:pt x="47" y="98"/>
                    <a:pt x="49" y="98"/>
                    <a:pt x="50" y="98"/>
                  </a:cubicBezTo>
                  <a:cubicBezTo>
                    <a:pt x="75" y="95"/>
                    <a:pt x="75" y="95"/>
                    <a:pt x="75" y="95"/>
                  </a:cubicBezTo>
                  <a:cubicBezTo>
                    <a:pt x="78" y="95"/>
                    <a:pt x="80" y="92"/>
                    <a:pt x="80" y="89"/>
                  </a:cubicBezTo>
                  <a:cubicBezTo>
                    <a:pt x="79" y="82"/>
                    <a:pt x="79" y="82"/>
                    <a:pt x="79" y="82"/>
                  </a:cubicBezTo>
                  <a:cubicBezTo>
                    <a:pt x="98" y="80"/>
                    <a:pt x="114" y="78"/>
                    <a:pt x="118" y="77"/>
                  </a:cubicBezTo>
                  <a:cubicBezTo>
                    <a:pt x="118" y="77"/>
                    <a:pt x="118" y="77"/>
                    <a:pt x="119" y="77"/>
                  </a:cubicBezTo>
                  <a:cubicBezTo>
                    <a:pt x="119" y="77"/>
                    <a:pt x="119" y="77"/>
                    <a:pt x="119" y="77"/>
                  </a:cubicBezTo>
                  <a:cubicBezTo>
                    <a:pt x="119" y="77"/>
                    <a:pt x="119" y="77"/>
                    <a:pt x="119" y="77"/>
                  </a:cubicBezTo>
                  <a:cubicBezTo>
                    <a:pt x="120" y="76"/>
                    <a:pt x="120" y="75"/>
                    <a:pt x="120" y="72"/>
                  </a:cubicBezTo>
                  <a:cubicBezTo>
                    <a:pt x="120" y="72"/>
                    <a:pt x="120" y="72"/>
                    <a:pt x="120" y="72"/>
                  </a:cubicBezTo>
                  <a:cubicBezTo>
                    <a:pt x="120" y="72"/>
                    <a:pt x="120" y="72"/>
                    <a:pt x="120" y="72"/>
                  </a:cubicBezTo>
                  <a:close/>
                  <a:moveTo>
                    <a:pt x="70" y="91"/>
                  </a:moveTo>
                  <a:cubicBezTo>
                    <a:pt x="52" y="93"/>
                    <a:pt x="52" y="93"/>
                    <a:pt x="52" y="93"/>
                  </a:cubicBezTo>
                  <a:cubicBezTo>
                    <a:pt x="51" y="93"/>
                    <a:pt x="51" y="93"/>
                    <a:pt x="50" y="93"/>
                  </a:cubicBezTo>
                  <a:cubicBezTo>
                    <a:pt x="49" y="92"/>
                    <a:pt x="49" y="91"/>
                    <a:pt x="49" y="90"/>
                  </a:cubicBezTo>
                  <a:cubicBezTo>
                    <a:pt x="49" y="90"/>
                    <a:pt x="48" y="90"/>
                    <a:pt x="48" y="90"/>
                  </a:cubicBezTo>
                  <a:cubicBezTo>
                    <a:pt x="48" y="86"/>
                    <a:pt x="48" y="86"/>
                    <a:pt x="48" y="86"/>
                  </a:cubicBezTo>
                  <a:cubicBezTo>
                    <a:pt x="56" y="85"/>
                    <a:pt x="65" y="84"/>
                    <a:pt x="73" y="83"/>
                  </a:cubicBezTo>
                  <a:cubicBezTo>
                    <a:pt x="74" y="87"/>
                    <a:pt x="74" y="87"/>
                    <a:pt x="74" y="87"/>
                  </a:cubicBezTo>
                  <a:cubicBezTo>
                    <a:pt x="74" y="89"/>
                    <a:pt x="72" y="91"/>
                    <a:pt x="70" y="91"/>
                  </a:cubicBezTo>
                  <a:close/>
                  <a:moveTo>
                    <a:pt x="116" y="75"/>
                  </a:moveTo>
                  <a:cubicBezTo>
                    <a:pt x="112" y="77"/>
                    <a:pt x="101" y="63"/>
                    <a:pt x="92" y="44"/>
                  </a:cubicBezTo>
                  <a:cubicBezTo>
                    <a:pt x="83" y="25"/>
                    <a:pt x="79" y="8"/>
                    <a:pt x="83" y="6"/>
                  </a:cubicBezTo>
                  <a:cubicBezTo>
                    <a:pt x="87" y="4"/>
                    <a:pt x="97" y="18"/>
                    <a:pt x="107" y="37"/>
                  </a:cubicBezTo>
                  <a:cubicBezTo>
                    <a:pt x="116" y="56"/>
                    <a:pt x="120" y="73"/>
                    <a:pt x="116" y="7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微软雅黑" panose="020B0503020204020204" pitchFamily="34" charset="-122"/>
                <a:ea typeface="微软雅黑" panose="020B0503020204020204" pitchFamily="34" charset="-122"/>
              </a:endParaRPr>
            </a:p>
          </p:txBody>
        </p:sp>
      </p:grpSp>
      <p:sp>
        <p:nvSpPr>
          <p:cNvPr id="36" name="Freeform 34"/>
          <p:cNvSpPr/>
          <p:nvPr/>
        </p:nvSpPr>
        <p:spPr>
          <a:xfrm>
            <a:off x="3116709" y="1479803"/>
            <a:ext cx="280532" cy="296014"/>
          </a:xfrm>
          <a:custGeom>
            <a:avLst/>
            <a:gdLst/>
            <a:ahLst/>
            <a:cxnLst>
              <a:cxn ang="0">
                <a:pos x="wd2" y="hd2"/>
              </a:cxn>
              <a:cxn ang="5400000">
                <a:pos x="wd2" y="hd2"/>
              </a:cxn>
              <a:cxn ang="10800000">
                <a:pos x="wd2" y="hd2"/>
              </a:cxn>
              <a:cxn ang="16200000">
                <a:pos x="wd2" y="hd2"/>
              </a:cxn>
            </a:cxnLst>
            <a:rect l="0" t="0" r="r" b="b"/>
            <a:pathLst>
              <a:path w="21521" h="21600" extrusionOk="0">
                <a:moveTo>
                  <a:pt x="10681" y="0"/>
                </a:moveTo>
                <a:cubicBezTo>
                  <a:pt x="9374" y="0"/>
                  <a:pt x="8305" y="1003"/>
                  <a:pt x="8305" y="2246"/>
                </a:cubicBezTo>
                <a:cubicBezTo>
                  <a:pt x="8305" y="3490"/>
                  <a:pt x="9375" y="4493"/>
                  <a:pt x="10681" y="4493"/>
                </a:cubicBezTo>
                <a:cubicBezTo>
                  <a:pt x="11988" y="4493"/>
                  <a:pt x="13043" y="3490"/>
                  <a:pt x="13043" y="2246"/>
                </a:cubicBezTo>
                <a:cubicBezTo>
                  <a:pt x="13043" y="1003"/>
                  <a:pt x="11988" y="0"/>
                  <a:pt x="10681" y="0"/>
                </a:cubicBezTo>
                <a:close/>
                <a:moveTo>
                  <a:pt x="4129" y="890"/>
                </a:moveTo>
                <a:cubicBezTo>
                  <a:pt x="2823" y="890"/>
                  <a:pt x="1768" y="1908"/>
                  <a:pt x="1768" y="3150"/>
                </a:cubicBezTo>
                <a:cubicBezTo>
                  <a:pt x="1768" y="4394"/>
                  <a:pt x="2823" y="5397"/>
                  <a:pt x="4129" y="5397"/>
                </a:cubicBezTo>
                <a:cubicBezTo>
                  <a:pt x="5437" y="5397"/>
                  <a:pt x="6491" y="4394"/>
                  <a:pt x="6491" y="3150"/>
                </a:cubicBezTo>
                <a:cubicBezTo>
                  <a:pt x="6491" y="1908"/>
                  <a:pt x="5437" y="890"/>
                  <a:pt x="4129" y="890"/>
                </a:cubicBezTo>
                <a:close/>
                <a:moveTo>
                  <a:pt x="17377" y="890"/>
                </a:moveTo>
                <a:cubicBezTo>
                  <a:pt x="16070" y="890"/>
                  <a:pt x="15016" y="1907"/>
                  <a:pt x="15016" y="3150"/>
                </a:cubicBezTo>
                <a:cubicBezTo>
                  <a:pt x="15016" y="4394"/>
                  <a:pt x="16071" y="5397"/>
                  <a:pt x="17377" y="5397"/>
                </a:cubicBezTo>
                <a:cubicBezTo>
                  <a:pt x="18684" y="5397"/>
                  <a:pt x="19753" y="4394"/>
                  <a:pt x="19753" y="3150"/>
                </a:cubicBezTo>
                <a:cubicBezTo>
                  <a:pt x="19753" y="1908"/>
                  <a:pt x="18684" y="890"/>
                  <a:pt x="17377" y="890"/>
                </a:cubicBezTo>
                <a:close/>
                <a:moveTo>
                  <a:pt x="9472" y="5397"/>
                </a:moveTo>
                <a:cubicBezTo>
                  <a:pt x="8246" y="5397"/>
                  <a:pt x="7201" y="6342"/>
                  <a:pt x="7053" y="7588"/>
                </a:cubicBezTo>
                <a:lnTo>
                  <a:pt x="6433" y="12807"/>
                </a:lnTo>
                <a:cubicBezTo>
                  <a:pt x="6380" y="13244"/>
                  <a:pt x="6522" y="13678"/>
                  <a:pt x="6822" y="13998"/>
                </a:cubicBezTo>
                <a:cubicBezTo>
                  <a:pt x="7081" y="14274"/>
                  <a:pt x="7416" y="14444"/>
                  <a:pt x="7787" y="14464"/>
                </a:cubicBezTo>
                <a:lnTo>
                  <a:pt x="8305" y="21189"/>
                </a:lnTo>
                <a:cubicBezTo>
                  <a:pt x="8323" y="21423"/>
                  <a:pt x="8533" y="21600"/>
                  <a:pt x="8781" y="21600"/>
                </a:cubicBezTo>
                <a:lnTo>
                  <a:pt x="12568" y="21600"/>
                </a:lnTo>
                <a:cubicBezTo>
                  <a:pt x="12816" y="21600"/>
                  <a:pt x="13024" y="21424"/>
                  <a:pt x="13043" y="21189"/>
                </a:cubicBezTo>
                <a:lnTo>
                  <a:pt x="13561" y="14464"/>
                </a:lnTo>
                <a:cubicBezTo>
                  <a:pt x="13933" y="14444"/>
                  <a:pt x="14282" y="14273"/>
                  <a:pt x="14540" y="13998"/>
                </a:cubicBezTo>
                <a:cubicBezTo>
                  <a:pt x="14840" y="13680"/>
                  <a:pt x="14981" y="13257"/>
                  <a:pt x="14929" y="12820"/>
                </a:cubicBezTo>
                <a:lnTo>
                  <a:pt x="14296" y="7588"/>
                </a:lnTo>
                <a:cubicBezTo>
                  <a:pt x="14146" y="6342"/>
                  <a:pt x="13102" y="5397"/>
                  <a:pt x="11877" y="5397"/>
                </a:cubicBezTo>
                <a:lnTo>
                  <a:pt x="9472" y="5397"/>
                </a:lnTo>
                <a:close/>
                <a:moveTo>
                  <a:pt x="2963" y="6301"/>
                </a:moveTo>
                <a:cubicBezTo>
                  <a:pt x="1772" y="6301"/>
                  <a:pt x="763" y="7148"/>
                  <a:pt x="616" y="8273"/>
                </a:cubicBezTo>
                <a:lnTo>
                  <a:pt x="11" y="12889"/>
                </a:lnTo>
                <a:cubicBezTo>
                  <a:pt x="-39" y="13273"/>
                  <a:pt x="87" y="13653"/>
                  <a:pt x="357" y="13943"/>
                </a:cubicBezTo>
                <a:cubicBezTo>
                  <a:pt x="606" y="14212"/>
                  <a:pt x="949" y="14372"/>
                  <a:pt x="1322" y="14395"/>
                </a:cubicBezTo>
                <a:lnTo>
                  <a:pt x="1768" y="20285"/>
                </a:lnTo>
                <a:cubicBezTo>
                  <a:pt x="1786" y="20521"/>
                  <a:pt x="1994" y="20710"/>
                  <a:pt x="2243" y="20710"/>
                </a:cubicBezTo>
                <a:lnTo>
                  <a:pt x="6030" y="20710"/>
                </a:lnTo>
                <a:cubicBezTo>
                  <a:pt x="6278" y="20710"/>
                  <a:pt x="6473" y="20520"/>
                  <a:pt x="6491" y="20285"/>
                </a:cubicBezTo>
                <a:lnTo>
                  <a:pt x="6865" y="15436"/>
                </a:lnTo>
                <a:cubicBezTo>
                  <a:pt x="6879" y="15269"/>
                  <a:pt x="6785" y="15113"/>
                  <a:pt x="6635" y="15025"/>
                </a:cubicBezTo>
                <a:cubicBezTo>
                  <a:pt x="6432" y="14904"/>
                  <a:pt x="6250" y="14757"/>
                  <a:pt x="6102" y="14601"/>
                </a:cubicBezTo>
                <a:cubicBezTo>
                  <a:pt x="5623" y="14090"/>
                  <a:pt x="5401" y="13403"/>
                  <a:pt x="5483" y="12711"/>
                </a:cubicBezTo>
                <a:lnTo>
                  <a:pt x="6117" y="7479"/>
                </a:lnTo>
                <a:cubicBezTo>
                  <a:pt x="6139" y="7289"/>
                  <a:pt x="6180" y="7108"/>
                  <a:pt x="6232" y="6931"/>
                </a:cubicBezTo>
                <a:cubicBezTo>
                  <a:pt x="6266" y="6814"/>
                  <a:pt x="6252" y="6694"/>
                  <a:pt x="6189" y="6588"/>
                </a:cubicBezTo>
                <a:cubicBezTo>
                  <a:pt x="6126" y="6484"/>
                  <a:pt x="6023" y="6413"/>
                  <a:pt x="5901" y="6383"/>
                </a:cubicBezTo>
                <a:cubicBezTo>
                  <a:pt x="5682" y="6329"/>
                  <a:pt x="5485" y="6301"/>
                  <a:pt x="5296" y="6301"/>
                </a:cubicBezTo>
                <a:lnTo>
                  <a:pt x="2963" y="6301"/>
                </a:lnTo>
                <a:close/>
                <a:moveTo>
                  <a:pt x="16211" y="6301"/>
                </a:moveTo>
                <a:cubicBezTo>
                  <a:pt x="15948" y="6301"/>
                  <a:pt x="15679" y="6336"/>
                  <a:pt x="15419" y="6424"/>
                </a:cubicBezTo>
                <a:cubicBezTo>
                  <a:pt x="15186" y="6502"/>
                  <a:pt x="15067" y="6745"/>
                  <a:pt x="15131" y="6972"/>
                </a:cubicBezTo>
                <a:cubicBezTo>
                  <a:pt x="15177" y="7138"/>
                  <a:pt x="15210" y="7303"/>
                  <a:pt x="15232" y="7479"/>
                </a:cubicBezTo>
                <a:lnTo>
                  <a:pt x="15865" y="12711"/>
                </a:lnTo>
                <a:cubicBezTo>
                  <a:pt x="15948" y="13403"/>
                  <a:pt x="15725" y="14090"/>
                  <a:pt x="15246" y="14601"/>
                </a:cubicBezTo>
                <a:cubicBezTo>
                  <a:pt x="15142" y="14712"/>
                  <a:pt x="15010" y="14815"/>
                  <a:pt x="14843" y="14930"/>
                </a:cubicBezTo>
                <a:cubicBezTo>
                  <a:pt x="14708" y="15021"/>
                  <a:pt x="14629" y="15171"/>
                  <a:pt x="14641" y="15327"/>
                </a:cubicBezTo>
                <a:lnTo>
                  <a:pt x="15016" y="20285"/>
                </a:lnTo>
                <a:cubicBezTo>
                  <a:pt x="15034" y="20521"/>
                  <a:pt x="15242" y="20710"/>
                  <a:pt x="15491" y="20710"/>
                </a:cubicBezTo>
                <a:lnTo>
                  <a:pt x="19278" y="20710"/>
                </a:lnTo>
                <a:cubicBezTo>
                  <a:pt x="19526" y="20710"/>
                  <a:pt x="19735" y="20520"/>
                  <a:pt x="19753" y="20285"/>
                </a:cubicBezTo>
                <a:lnTo>
                  <a:pt x="20185" y="14395"/>
                </a:lnTo>
                <a:cubicBezTo>
                  <a:pt x="20558" y="14372"/>
                  <a:pt x="20915" y="14212"/>
                  <a:pt x="21164" y="13943"/>
                </a:cubicBezTo>
                <a:cubicBezTo>
                  <a:pt x="21433" y="13653"/>
                  <a:pt x="21561" y="13273"/>
                  <a:pt x="21510" y="12889"/>
                </a:cubicBezTo>
                <a:lnTo>
                  <a:pt x="20891" y="8273"/>
                </a:lnTo>
                <a:cubicBezTo>
                  <a:pt x="20743" y="7149"/>
                  <a:pt x="19734" y="6301"/>
                  <a:pt x="18544" y="6301"/>
                </a:cubicBezTo>
                <a:lnTo>
                  <a:pt x="16211" y="6301"/>
                </a:lnTo>
                <a:close/>
              </a:path>
            </a:pathLst>
          </a:custGeom>
          <a:solidFill>
            <a:schemeClr val="bg1"/>
          </a:solidFill>
          <a:ln w="12700">
            <a:miter lim="400000"/>
          </a:ln>
        </p:spPr>
        <p:txBody>
          <a:bodyPr lIns="45719" rIns="45719" anchor="ctr"/>
          <a:lstStyle/>
          <a:p>
            <a:pPr algn="l" defTabSz="914400">
              <a:defRPr sz="1800">
                <a:solidFill>
                  <a:srgbClr val="000000"/>
                </a:solidFill>
                <a:latin typeface="Calibri" panose="020F0502020204030204"/>
                <a:ea typeface="Calibri" panose="020F0502020204030204"/>
                <a:cs typeface="Calibri" panose="020F0502020204030204" charset="0"/>
                <a:sym typeface="Calibri" panose="020F0502020204030204"/>
              </a:defRPr>
            </a:pPr>
            <a:endParaRPr>
              <a:latin typeface="微软雅黑" panose="020B0503020204020204" pitchFamily="34" charset="-122"/>
              <a:ea typeface="微软雅黑" panose="020B0503020204020204" pitchFamily="34" charset="-122"/>
              <a:cs typeface="Arial" panose="020B0604020202020204" pitchFamily="34" charset="0"/>
            </a:endParaRPr>
          </a:p>
        </p:txBody>
      </p:sp>
      <p:grpSp>
        <p:nvGrpSpPr>
          <p:cNvPr id="37" name="Group 177"/>
          <p:cNvGrpSpPr/>
          <p:nvPr/>
        </p:nvGrpSpPr>
        <p:grpSpPr>
          <a:xfrm>
            <a:off x="3138748" y="5309410"/>
            <a:ext cx="212725" cy="303213"/>
            <a:chOff x="10231438" y="6118225"/>
            <a:chExt cx="212725" cy="303213"/>
          </a:xfrm>
          <a:solidFill>
            <a:schemeClr val="bg1"/>
          </a:solidFill>
        </p:grpSpPr>
        <p:sp>
          <p:nvSpPr>
            <p:cNvPr id="38" name="Freeform 1489"/>
            <p:cNvSpPr/>
            <p:nvPr/>
          </p:nvSpPr>
          <p:spPr bwMode="auto">
            <a:xfrm>
              <a:off x="10280651" y="6118225"/>
              <a:ext cx="112713" cy="58738"/>
            </a:xfrm>
            <a:custGeom>
              <a:avLst/>
              <a:gdLst>
                <a:gd name="T0" fmla="*/ 1056 w 1290"/>
                <a:gd name="T1" fmla="*/ 0 h 667"/>
                <a:gd name="T2" fmla="*/ 1091 w 1290"/>
                <a:gd name="T3" fmla="*/ 1 h 667"/>
                <a:gd name="T4" fmla="*/ 1126 w 1290"/>
                <a:gd name="T5" fmla="*/ 8 h 667"/>
                <a:gd name="T6" fmla="*/ 1159 w 1290"/>
                <a:gd name="T7" fmla="*/ 20 h 667"/>
                <a:gd name="T8" fmla="*/ 1189 w 1290"/>
                <a:gd name="T9" fmla="*/ 37 h 667"/>
                <a:gd name="T10" fmla="*/ 1217 w 1290"/>
                <a:gd name="T11" fmla="*/ 57 h 667"/>
                <a:gd name="T12" fmla="*/ 1240 w 1290"/>
                <a:gd name="T13" fmla="*/ 81 h 667"/>
                <a:gd name="T14" fmla="*/ 1259 w 1290"/>
                <a:gd name="T15" fmla="*/ 109 h 667"/>
                <a:gd name="T16" fmla="*/ 1275 w 1290"/>
                <a:gd name="T17" fmla="*/ 140 h 667"/>
                <a:gd name="T18" fmla="*/ 1285 w 1290"/>
                <a:gd name="T19" fmla="*/ 173 h 667"/>
                <a:gd name="T20" fmla="*/ 1290 w 1290"/>
                <a:gd name="T21" fmla="*/ 208 h 667"/>
                <a:gd name="T22" fmla="*/ 1288 w 1290"/>
                <a:gd name="T23" fmla="*/ 246 h 667"/>
                <a:gd name="T24" fmla="*/ 1287 w 1290"/>
                <a:gd name="T25" fmla="*/ 251 h 667"/>
                <a:gd name="T26" fmla="*/ 1286 w 1290"/>
                <a:gd name="T27" fmla="*/ 263 h 667"/>
                <a:gd name="T28" fmla="*/ 1284 w 1290"/>
                <a:gd name="T29" fmla="*/ 278 h 667"/>
                <a:gd name="T30" fmla="*/ 1279 w 1290"/>
                <a:gd name="T31" fmla="*/ 299 h 667"/>
                <a:gd name="T32" fmla="*/ 1273 w 1290"/>
                <a:gd name="T33" fmla="*/ 325 h 667"/>
                <a:gd name="T34" fmla="*/ 1265 w 1290"/>
                <a:gd name="T35" fmla="*/ 355 h 667"/>
                <a:gd name="T36" fmla="*/ 1253 w 1290"/>
                <a:gd name="T37" fmla="*/ 390 h 667"/>
                <a:gd name="T38" fmla="*/ 1239 w 1290"/>
                <a:gd name="T39" fmla="*/ 428 h 667"/>
                <a:gd name="T40" fmla="*/ 1220 w 1290"/>
                <a:gd name="T41" fmla="*/ 470 h 667"/>
                <a:gd name="T42" fmla="*/ 1197 w 1290"/>
                <a:gd name="T43" fmla="*/ 515 h 667"/>
                <a:gd name="T44" fmla="*/ 1169 w 1290"/>
                <a:gd name="T45" fmla="*/ 563 h 667"/>
                <a:gd name="T46" fmla="*/ 1136 w 1290"/>
                <a:gd name="T47" fmla="*/ 614 h 667"/>
                <a:gd name="T48" fmla="*/ 1097 w 1290"/>
                <a:gd name="T49" fmla="*/ 667 h 667"/>
                <a:gd name="T50" fmla="*/ 190 w 1290"/>
                <a:gd name="T51" fmla="*/ 667 h 667"/>
                <a:gd name="T52" fmla="*/ 158 w 1290"/>
                <a:gd name="T53" fmla="*/ 627 h 667"/>
                <a:gd name="T54" fmla="*/ 130 w 1290"/>
                <a:gd name="T55" fmla="*/ 588 h 667"/>
                <a:gd name="T56" fmla="*/ 105 w 1290"/>
                <a:gd name="T57" fmla="*/ 547 h 667"/>
                <a:gd name="T58" fmla="*/ 83 w 1290"/>
                <a:gd name="T59" fmla="*/ 507 h 667"/>
                <a:gd name="T60" fmla="*/ 65 w 1290"/>
                <a:gd name="T61" fmla="*/ 468 h 667"/>
                <a:gd name="T62" fmla="*/ 50 w 1290"/>
                <a:gd name="T63" fmla="*/ 430 h 667"/>
                <a:gd name="T64" fmla="*/ 37 w 1290"/>
                <a:gd name="T65" fmla="*/ 394 h 667"/>
                <a:gd name="T66" fmla="*/ 27 w 1290"/>
                <a:gd name="T67" fmla="*/ 361 h 667"/>
                <a:gd name="T68" fmla="*/ 18 w 1290"/>
                <a:gd name="T69" fmla="*/ 330 h 667"/>
                <a:gd name="T70" fmla="*/ 11 w 1290"/>
                <a:gd name="T71" fmla="*/ 304 h 667"/>
                <a:gd name="T72" fmla="*/ 7 w 1290"/>
                <a:gd name="T73" fmla="*/ 281 h 667"/>
                <a:gd name="T74" fmla="*/ 4 w 1290"/>
                <a:gd name="T75" fmla="*/ 264 h 667"/>
                <a:gd name="T76" fmla="*/ 2 w 1290"/>
                <a:gd name="T77" fmla="*/ 252 h 667"/>
                <a:gd name="T78" fmla="*/ 1 w 1290"/>
                <a:gd name="T79" fmla="*/ 246 h 667"/>
                <a:gd name="T80" fmla="*/ 0 w 1290"/>
                <a:gd name="T81" fmla="*/ 209 h 667"/>
                <a:gd name="T82" fmla="*/ 4 w 1290"/>
                <a:gd name="T83" fmla="*/ 174 h 667"/>
                <a:gd name="T84" fmla="*/ 14 w 1290"/>
                <a:gd name="T85" fmla="*/ 142 h 667"/>
                <a:gd name="T86" fmla="*/ 30 w 1290"/>
                <a:gd name="T87" fmla="*/ 110 h 667"/>
                <a:gd name="T88" fmla="*/ 50 w 1290"/>
                <a:gd name="T89" fmla="*/ 83 h 667"/>
                <a:gd name="T90" fmla="*/ 74 w 1290"/>
                <a:gd name="T91" fmla="*/ 58 h 667"/>
                <a:gd name="T92" fmla="*/ 101 w 1290"/>
                <a:gd name="T93" fmla="*/ 38 h 667"/>
                <a:gd name="T94" fmla="*/ 132 w 1290"/>
                <a:gd name="T95" fmla="*/ 22 h 667"/>
                <a:gd name="T96" fmla="*/ 165 w 1290"/>
                <a:gd name="T97" fmla="*/ 9 h 667"/>
                <a:gd name="T98" fmla="*/ 200 w 1290"/>
                <a:gd name="T99" fmla="*/ 3 h 667"/>
                <a:gd name="T100" fmla="*/ 236 w 1290"/>
                <a:gd name="T101" fmla="*/ 2 h 667"/>
                <a:gd name="T102" fmla="*/ 273 w 1290"/>
                <a:gd name="T103" fmla="*/ 7 h 667"/>
                <a:gd name="T104" fmla="*/ 342 w 1290"/>
                <a:gd name="T105" fmla="*/ 21 h 667"/>
                <a:gd name="T106" fmla="*/ 415 w 1290"/>
                <a:gd name="T107" fmla="*/ 31 h 667"/>
                <a:gd name="T108" fmla="*/ 490 w 1290"/>
                <a:gd name="T109" fmla="*/ 39 h 667"/>
                <a:gd name="T110" fmla="*/ 567 w 1290"/>
                <a:gd name="T111" fmla="*/ 44 h 667"/>
                <a:gd name="T112" fmla="*/ 645 w 1290"/>
                <a:gd name="T113" fmla="*/ 45 h 667"/>
                <a:gd name="T114" fmla="*/ 725 w 1290"/>
                <a:gd name="T115" fmla="*/ 44 h 667"/>
                <a:gd name="T116" fmla="*/ 802 w 1290"/>
                <a:gd name="T117" fmla="*/ 39 h 667"/>
                <a:gd name="T118" fmla="*/ 876 w 1290"/>
                <a:gd name="T119" fmla="*/ 30 h 667"/>
                <a:gd name="T120" fmla="*/ 948 w 1290"/>
                <a:gd name="T121" fmla="*/ 19 h 667"/>
                <a:gd name="T122" fmla="*/ 1018 w 1290"/>
                <a:gd name="T123" fmla="*/ 4 h 667"/>
                <a:gd name="T124" fmla="*/ 1056 w 1290"/>
                <a:gd name="T125" fmla="*/ 0 h 6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290" h="667">
                  <a:moveTo>
                    <a:pt x="1056" y="0"/>
                  </a:moveTo>
                  <a:lnTo>
                    <a:pt x="1091" y="1"/>
                  </a:lnTo>
                  <a:lnTo>
                    <a:pt x="1126" y="8"/>
                  </a:lnTo>
                  <a:lnTo>
                    <a:pt x="1159" y="20"/>
                  </a:lnTo>
                  <a:lnTo>
                    <a:pt x="1189" y="37"/>
                  </a:lnTo>
                  <a:lnTo>
                    <a:pt x="1217" y="57"/>
                  </a:lnTo>
                  <a:lnTo>
                    <a:pt x="1240" y="81"/>
                  </a:lnTo>
                  <a:lnTo>
                    <a:pt x="1259" y="109"/>
                  </a:lnTo>
                  <a:lnTo>
                    <a:pt x="1275" y="140"/>
                  </a:lnTo>
                  <a:lnTo>
                    <a:pt x="1285" y="173"/>
                  </a:lnTo>
                  <a:lnTo>
                    <a:pt x="1290" y="208"/>
                  </a:lnTo>
                  <a:lnTo>
                    <a:pt x="1288" y="246"/>
                  </a:lnTo>
                  <a:lnTo>
                    <a:pt x="1287" y="251"/>
                  </a:lnTo>
                  <a:lnTo>
                    <a:pt x="1286" y="263"/>
                  </a:lnTo>
                  <a:lnTo>
                    <a:pt x="1284" y="278"/>
                  </a:lnTo>
                  <a:lnTo>
                    <a:pt x="1279" y="299"/>
                  </a:lnTo>
                  <a:lnTo>
                    <a:pt x="1273" y="325"/>
                  </a:lnTo>
                  <a:lnTo>
                    <a:pt x="1265" y="355"/>
                  </a:lnTo>
                  <a:lnTo>
                    <a:pt x="1253" y="390"/>
                  </a:lnTo>
                  <a:lnTo>
                    <a:pt x="1239" y="428"/>
                  </a:lnTo>
                  <a:lnTo>
                    <a:pt x="1220" y="470"/>
                  </a:lnTo>
                  <a:lnTo>
                    <a:pt x="1197" y="515"/>
                  </a:lnTo>
                  <a:lnTo>
                    <a:pt x="1169" y="563"/>
                  </a:lnTo>
                  <a:lnTo>
                    <a:pt x="1136" y="614"/>
                  </a:lnTo>
                  <a:lnTo>
                    <a:pt x="1097" y="667"/>
                  </a:lnTo>
                  <a:lnTo>
                    <a:pt x="190" y="667"/>
                  </a:lnTo>
                  <a:lnTo>
                    <a:pt x="158" y="627"/>
                  </a:lnTo>
                  <a:lnTo>
                    <a:pt x="130" y="588"/>
                  </a:lnTo>
                  <a:lnTo>
                    <a:pt x="105" y="547"/>
                  </a:lnTo>
                  <a:lnTo>
                    <a:pt x="83" y="507"/>
                  </a:lnTo>
                  <a:lnTo>
                    <a:pt x="65" y="468"/>
                  </a:lnTo>
                  <a:lnTo>
                    <a:pt x="50" y="430"/>
                  </a:lnTo>
                  <a:lnTo>
                    <a:pt x="37" y="394"/>
                  </a:lnTo>
                  <a:lnTo>
                    <a:pt x="27" y="361"/>
                  </a:lnTo>
                  <a:lnTo>
                    <a:pt x="18" y="330"/>
                  </a:lnTo>
                  <a:lnTo>
                    <a:pt x="11" y="304"/>
                  </a:lnTo>
                  <a:lnTo>
                    <a:pt x="7" y="281"/>
                  </a:lnTo>
                  <a:lnTo>
                    <a:pt x="4" y="264"/>
                  </a:lnTo>
                  <a:lnTo>
                    <a:pt x="2" y="252"/>
                  </a:lnTo>
                  <a:lnTo>
                    <a:pt x="1" y="246"/>
                  </a:lnTo>
                  <a:lnTo>
                    <a:pt x="0" y="209"/>
                  </a:lnTo>
                  <a:lnTo>
                    <a:pt x="4" y="174"/>
                  </a:lnTo>
                  <a:lnTo>
                    <a:pt x="14" y="142"/>
                  </a:lnTo>
                  <a:lnTo>
                    <a:pt x="30" y="110"/>
                  </a:lnTo>
                  <a:lnTo>
                    <a:pt x="50" y="83"/>
                  </a:lnTo>
                  <a:lnTo>
                    <a:pt x="74" y="58"/>
                  </a:lnTo>
                  <a:lnTo>
                    <a:pt x="101" y="38"/>
                  </a:lnTo>
                  <a:lnTo>
                    <a:pt x="132" y="22"/>
                  </a:lnTo>
                  <a:lnTo>
                    <a:pt x="165" y="9"/>
                  </a:lnTo>
                  <a:lnTo>
                    <a:pt x="200" y="3"/>
                  </a:lnTo>
                  <a:lnTo>
                    <a:pt x="236" y="2"/>
                  </a:lnTo>
                  <a:lnTo>
                    <a:pt x="273" y="7"/>
                  </a:lnTo>
                  <a:lnTo>
                    <a:pt x="342" y="21"/>
                  </a:lnTo>
                  <a:lnTo>
                    <a:pt x="415" y="31"/>
                  </a:lnTo>
                  <a:lnTo>
                    <a:pt x="490" y="39"/>
                  </a:lnTo>
                  <a:lnTo>
                    <a:pt x="567" y="44"/>
                  </a:lnTo>
                  <a:lnTo>
                    <a:pt x="645" y="45"/>
                  </a:lnTo>
                  <a:lnTo>
                    <a:pt x="725" y="44"/>
                  </a:lnTo>
                  <a:lnTo>
                    <a:pt x="802" y="39"/>
                  </a:lnTo>
                  <a:lnTo>
                    <a:pt x="876" y="30"/>
                  </a:lnTo>
                  <a:lnTo>
                    <a:pt x="948" y="19"/>
                  </a:lnTo>
                  <a:lnTo>
                    <a:pt x="1018" y="4"/>
                  </a:lnTo>
                  <a:lnTo>
                    <a:pt x="1056" y="0"/>
                  </a:lnTo>
                  <a:close/>
                </a:path>
              </a:pathLst>
            </a:custGeom>
            <a:grpFill/>
            <a:ln w="0">
              <a:noFill/>
              <a:prstDash val="solid"/>
              <a:round/>
            </a:ln>
          </p:spPr>
          <p:txBody>
            <a:bodyPr vert="horz" wrap="square" lIns="91440" tIns="45720" rIns="91440" bIns="45720" numCol="1" anchor="t" anchorCtr="0" compatLnSpc="1"/>
            <a:lstStyle/>
            <a:p>
              <a:endParaRPr lang="en-US">
                <a:latin typeface="微软雅黑" panose="020B0503020204020204" pitchFamily="34" charset="-122"/>
                <a:ea typeface="微软雅黑" panose="020B0503020204020204" pitchFamily="34" charset="-122"/>
              </a:endParaRPr>
            </a:p>
          </p:txBody>
        </p:sp>
        <p:sp>
          <p:nvSpPr>
            <p:cNvPr id="39" name="Freeform 1490"/>
            <p:cNvSpPr>
              <a:spLocks noEditPoints="1"/>
            </p:cNvSpPr>
            <p:nvPr/>
          </p:nvSpPr>
          <p:spPr bwMode="auto">
            <a:xfrm>
              <a:off x="10231438" y="6189663"/>
              <a:ext cx="212725" cy="231775"/>
            </a:xfrm>
            <a:custGeom>
              <a:avLst/>
              <a:gdLst>
                <a:gd name="T0" fmla="*/ 1121 w 2408"/>
                <a:gd name="T1" fmla="*/ 546 h 2614"/>
                <a:gd name="T2" fmla="*/ 1053 w 2408"/>
                <a:gd name="T3" fmla="*/ 702 h 2614"/>
                <a:gd name="T4" fmla="*/ 882 w 2408"/>
                <a:gd name="T5" fmla="*/ 857 h 2614"/>
                <a:gd name="T6" fmla="*/ 835 w 2408"/>
                <a:gd name="T7" fmla="*/ 1088 h 2614"/>
                <a:gd name="T8" fmla="*/ 927 w 2408"/>
                <a:gd name="T9" fmla="*/ 1288 h 2614"/>
                <a:gd name="T10" fmla="*/ 1112 w 2408"/>
                <a:gd name="T11" fmla="*/ 1402 h 2614"/>
                <a:gd name="T12" fmla="*/ 1293 w 2408"/>
                <a:gd name="T13" fmla="*/ 1441 h 2614"/>
                <a:gd name="T14" fmla="*/ 1364 w 2408"/>
                <a:gd name="T15" fmla="*/ 1572 h 2614"/>
                <a:gd name="T16" fmla="*/ 1293 w 2408"/>
                <a:gd name="T17" fmla="*/ 1703 h 2614"/>
                <a:gd name="T18" fmla="*/ 1153 w 2408"/>
                <a:gd name="T19" fmla="*/ 1722 h 2614"/>
                <a:gd name="T20" fmla="*/ 1053 w 2408"/>
                <a:gd name="T21" fmla="*/ 1655 h 2614"/>
                <a:gd name="T22" fmla="*/ 955 w 2408"/>
                <a:gd name="T23" fmla="*/ 1662 h 2614"/>
                <a:gd name="T24" fmla="*/ 904 w 2408"/>
                <a:gd name="T25" fmla="*/ 1750 h 2614"/>
                <a:gd name="T26" fmla="*/ 961 w 2408"/>
                <a:gd name="T27" fmla="*/ 1853 h 2614"/>
                <a:gd name="T28" fmla="*/ 1097 w 2408"/>
                <a:gd name="T29" fmla="*/ 2001 h 2614"/>
                <a:gd name="T30" fmla="*/ 1157 w 2408"/>
                <a:gd name="T31" fmla="*/ 2097 h 2614"/>
                <a:gd name="T32" fmla="*/ 1270 w 2408"/>
                <a:gd name="T33" fmla="*/ 2084 h 2614"/>
                <a:gd name="T34" fmla="*/ 1311 w 2408"/>
                <a:gd name="T35" fmla="*/ 1927 h 2614"/>
                <a:gd name="T36" fmla="*/ 1501 w 2408"/>
                <a:gd name="T37" fmla="*/ 1796 h 2614"/>
                <a:gd name="T38" fmla="*/ 1577 w 2408"/>
                <a:gd name="T39" fmla="*/ 1572 h 2614"/>
                <a:gd name="T40" fmla="*/ 1510 w 2408"/>
                <a:gd name="T41" fmla="*/ 1359 h 2614"/>
                <a:gd name="T42" fmla="*/ 1339 w 2408"/>
                <a:gd name="T43" fmla="*/ 1225 h 2614"/>
                <a:gd name="T44" fmla="*/ 1143 w 2408"/>
                <a:gd name="T45" fmla="*/ 1187 h 2614"/>
                <a:gd name="T46" fmla="*/ 1049 w 2408"/>
                <a:gd name="T47" fmla="*/ 1074 h 2614"/>
                <a:gd name="T48" fmla="*/ 1092 w 2408"/>
                <a:gd name="T49" fmla="*/ 929 h 2614"/>
                <a:gd name="T50" fmla="*/ 1231 w 2408"/>
                <a:gd name="T51" fmla="*/ 884 h 2614"/>
                <a:gd name="T52" fmla="*/ 1340 w 2408"/>
                <a:gd name="T53" fmla="*/ 949 h 2614"/>
                <a:gd name="T54" fmla="*/ 1452 w 2408"/>
                <a:gd name="T55" fmla="*/ 952 h 2614"/>
                <a:gd name="T56" fmla="*/ 1505 w 2408"/>
                <a:gd name="T57" fmla="*/ 851 h 2614"/>
                <a:gd name="T58" fmla="*/ 1416 w 2408"/>
                <a:gd name="T59" fmla="*/ 735 h 2614"/>
                <a:gd name="T60" fmla="*/ 1309 w 2408"/>
                <a:gd name="T61" fmla="*/ 587 h 2614"/>
                <a:gd name="T62" fmla="*/ 1229 w 2408"/>
                <a:gd name="T63" fmla="*/ 508 h 2614"/>
                <a:gd name="T64" fmla="*/ 1822 w 2408"/>
                <a:gd name="T65" fmla="*/ 112 h 2614"/>
                <a:gd name="T66" fmla="*/ 2098 w 2408"/>
                <a:gd name="T67" fmla="*/ 475 h 2614"/>
                <a:gd name="T68" fmla="*/ 2295 w 2408"/>
                <a:gd name="T69" fmla="*/ 916 h 2614"/>
                <a:gd name="T70" fmla="*/ 2397 w 2408"/>
                <a:gd name="T71" fmla="*/ 1381 h 2614"/>
                <a:gd name="T72" fmla="*/ 2389 w 2408"/>
                <a:gd name="T73" fmla="*/ 1794 h 2614"/>
                <a:gd name="T74" fmla="*/ 2285 w 2408"/>
                <a:gd name="T75" fmla="*/ 2108 h 2614"/>
                <a:gd name="T76" fmla="*/ 2101 w 2408"/>
                <a:gd name="T77" fmla="*/ 2340 h 2614"/>
                <a:gd name="T78" fmla="*/ 1849 w 2408"/>
                <a:gd name="T79" fmla="*/ 2497 h 2614"/>
                <a:gd name="T80" fmla="*/ 1546 w 2408"/>
                <a:gd name="T81" fmla="*/ 2586 h 2614"/>
                <a:gd name="T82" fmla="*/ 1203 w 2408"/>
                <a:gd name="T83" fmla="*/ 2614 h 2614"/>
                <a:gd name="T84" fmla="*/ 862 w 2408"/>
                <a:gd name="T85" fmla="*/ 2586 h 2614"/>
                <a:gd name="T86" fmla="*/ 559 w 2408"/>
                <a:gd name="T87" fmla="*/ 2497 h 2614"/>
                <a:gd name="T88" fmla="*/ 307 w 2408"/>
                <a:gd name="T89" fmla="*/ 2342 h 2614"/>
                <a:gd name="T90" fmla="*/ 123 w 2408"/>
                <a:gd name="T91" fmla="*/ 2109 h 2614"/>
                <a:gd name="T92" fmla="*/ 19 w 2408"/>
                <a:gd name="T93" fmla="*/ 1795 h 2614"/>
                <a:gd name="T94" fmla="*/ 10 w 2408"/>
                <a:gd name="T95" fmla="*/ 1381 h 2614"/>
                <a:gd name="T96" fmla="*/ 111 w 2408"/>
                <a:gd name="T97" fmla="*/ 916 h 2614"/>
                <a:gd name="T98" fmla="*/ 307 w 2408"/>
                <a:gd name="T99" fmla="*/ 475 h 2614"/>
                <a:gd name="T100" fmla="*/ 581 w 2408"/>
                <a:gd name="T101" fmla="*/ 112 h 26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2408" h="2614">
                  <a:moveTo>
                    <a:pt x="1204" y="505"/>
                  </a:moveTo>
                  <a:lnTo>
                    <a:pt x="1180" y="508"/>
                  </a:lnTo>
                  <a:lnTo>
                    <a:pt x="1157" y="516"/>
                  </a:lnTo>
                  <a:lnTo>
                    <a:pt x="1138" y="529"/>
                  </a:lnTo>
                  <a:lnTo>
                    <a:pt x="1121" y="546"/>
                  </a:lnTo>
                  <a:lnTo>
                    <a:pt x="1108" y="564"/>
                  </a:lnTo>
                  <a:lnTo>
                    <a:pt x="1101" y="587"/>
                  </a:lnTo>
                  <a:lnTo>
                    <a:pt x="1098" y="611"/>
                  </a:lnTo>
                  <a:lnTo>
                    <a:pt x="1098" y="685"/>
                  </a:lnTo>
                  <a:lnTo>
                    <a:pt x="1053" y="702"/>
                  </a:lnTo>
                  <a:lnTo>
                    <a:pt x="1011" y="724"/>
                  </a:lnTo>
                  <a:lnTo>
                    <a:pt x="972" y="751"/>
                  </a:lnTo>
                  <a:lnTo>
                    <a:pt x="938" y="782"/>
                  </a:lnTo>
                  <a:lnTo>
                    <a:pt x="908" y="818"/>
                  </a:lnTo>
                  <a:lnTo>
                    <a:pt x="882" y="857"/>
                  </a:lnTo>
                  <a:lnTo>
                    <a:pt x="861" y="899"/>
                  </a:lnTo>
                  <a:lnTo>
                    <a:pt x="845" y="945"/>
                  </a:lnTo>
                  <a:lnTo>
                    <a:pt x="836" y="992"/>
                  </a:lnTo>
                  <a:lnTo>
                    <a:pt x="831" y="1042"/>
                  </a:lnTo>
                  <a:lnTo>
                    <a:pt x="835" y="1088"/>
                  </a:lnTo>
                  <a:lnTo>
                    <a:pt x="843" y="1133"/>
                  </a:lnTo>
                  <a:lnTo>
                    <a:pt x="857" y="1176"/>
                  </a:lnTo>
                  <a:lnTo>
                    <a:pt x="875" y="1216"/>
                  </a:lnTo>
                  <a:lnTo>
                    <a:pt x="898" y="1254"/>
                  </a:lnTo>
                  <a:lnTo>
                    <a:pt x="927" y="1288"/>
                  </a:lnTo>
                  <a:lnTo>
                    <a:pt x="957" y="1319"/>
                  </a:lnTo>
                  <a:lnTo>
                    <a:pt x="991" y="1347"/>
                  </a:lnTo>
                  <a:lnTo>
                    <a:pt x="1030" y="1370"/>
                  </a:lnTo>
                  <a:lnTo>
                    <a:pt x="1070" y="1387"/>
                  </a:lnTo>
                  <a:lnTo>
                    <a:pt x="1112" y="1402"/>
                  </a:lnTo>
                  <a:lnTo>
                    <a:pt x="1157" y="1410"/>
                  </a:lnTo>
                  <a:lnTo>
                    <a:pt x="1204" y="1413"/>
                  </a:lnTo>
                  <a:lnTo>
                    <a:pt x="1237" y="1417"/>
                  </a:lnTo>
                  <a:lnTo>
                    <a:pt x="1266" y="1426"/>
                  </a:lnTo>
                  <a:lnTo>
                    <a:pt x="1293" y="1441"/>
                  </a:lnTo>
                  <a:lnTo>
                    <a:pt x="1317" y="1459"/>
                  </a:lnTo>
                  <a:lnTo>
                    <a:pt x="1337" y="1483"/>
                  </a:lnTo>
                  <a:lnTo>
                    <a:pt x="1352" y="1510"/>
                  </a:lnTo>
                  <a:lnTo>
                    <a:pt x="1361" y="1540"/>
                  </a:lnTo>
                  <a:lnTo>
                    <a:pt x="1364" y="1572"/>
                  </a:lnTo>
                  <a:lnTo>
                    <a:pt x="1361" y="1604"/>
                  </a:lnTo>
                  <a:lnTo>
                    <a:pt x="1352" y="1633"/>
                  </a:lnTo>
                  <a:lnTo>
                    <a:pt x="1337" y="1660"/>
                  </a:lnTo>
                  <a:lnTo>
                    <a:pt x="1317" y="1684"/>
                  </a:lnTo>
                  <a:lnTo>
                    <a:pt x="1293" y="1703"/>
                  </a:lnTo>
                  <a:lnTo>
                    <a:pt x="1266" y="1718"/>
                  </a:lnTo>
                  <a:lnTo>
                    <a:pt x="1237" y="1727"/>
                  </a:lnTo>
                  <a:lnTo>
                    <a:pt x="1204" y="1731"/>
                  </a:lnTo>
                  <a:lnTo>
                    <a:pt x="1178" y="1728"/>
                  </a:lnTo>
                  <a:lnTo>
                    <a:pt x="1153" y="1722"/>
                  </a:lnTo>
                  <a:lnTo>
                    <a:pt x="1129" y="1712"/>
                  </a:lnTo>
                  <a:lnTo>
                    <a:pt x="1107" y="1698"/>
                  </a:lnTo>
                  <a:lnTo>
                    <a:pt x="1088" y="1680"/>
                  </a:lnTo>
                  <a:lnTo>
                    <a:pt x="1072" y="1666"/>
                  </a:lnTo>
                  <a:lnTo>
                    <a:pt x="1053" y="1655"/>
                  </a:lnTo>
                  <a:lnTo>
                    <a:pt x="1034" y="1649"/>
                  </a:lnTo>
                  <a:lnTo>
                    <a:pt x="1013" y="1647"/>
                  </a:lnTo>
                  <a:lnTo>
                    <a:pt x="993" y="1648"/>
                  </a:lnTo>
                  <a:lnTo>
                    <a:pt x="974" y="1653"/>
                  </a:lnTo>
                  <a:lnTo>
                    <a:pt x="955" y="1662"/>
                  </a:lnTo>
                  <a:lnTo>
                    <a:pt x="937" y="1675"/>
                  </a:lnTo>
                  <a:lnTo>
                    <a:pt x="922" y="1692"/>
                  </a:lnTo>
                  <a:lnTo>
                    <a:pt x="913" y="1710"/>
                  </a:lnTo>
                  <a:lnTo>
                    <a:pt x="906" y="1729"/>
                  </a:lnTo>
                  <a:lnTo>
                    <a:pt x="904" y="1750"/>
                  </a:lnTo>
                  <a:lnTo>
                    <a:pt x="905" y="1770"/>
                  </a:lnTo>
                  <a:lnTo>
                    <a:pt x="910" y="1791"/>
                  </a:lnTo>
                  <a:lnTo>
                    <a:pt x="919" y="1809"/>
                  </a:lnTo>
                  <a:lnTo>
                    <a:pt x="932" y="1826"/>
                  </a:lnTo>
                  <a:lnTo>
                    <a:pt x="961" y="1853"/>
                  </a:lnTo>
                  <a:lnTo>
                    <a:pt x="992" y="1877"/>
                  </a:lnTo>
                  <a:lnTo>
                    <a:pt x="1026" y="1898"/>
                  </a:lnTo>
                  <a:lnTo>
                    <a:pt x="1060" y="1915"/>
                  </a:lnTo>
                  <a:lnTo>
                    <a:pt x="1097" y="1927"/>
                  </a:lnTo>
                  <a:lnTo>
                    <a:pt x="1097" y="2001"/>
                  </a:lnTo>
                  <a:lnTo>
                    <a:pt x="1100" y="2025"/>
                  </a:lnTo>
                  <a:lnTo>
                    <a:pt x="1108" y="2048"/>
                  </a:lnTo>
                  <a:lnTo>
                    <a:pt x="1121" y="2068"/>
                  </a:lnTo>
                  <a:lnTo>
                    <a:pt x="1138" y="2084"/>
                  </a:lnTo>
                  <a:lnTo>
                    <a:pt x="1157" y="2097"/>
                  </a:lnTo>
                  <a:lnTo>
                    <a:pt x="1179" y="2104"/>
                  </a:lnTo>
                  <a:lnTo>
                    <a:pt x="1203" y="2107"/>
                  </a:lnTo>
                  <a:lnTo>
                    <a:pt x="1228" y="2104"/>
                  </a:lnTo>
                  <a:lnTo>
                    <a:pt x="1250" y="2097"/>
                  </a:lnTo>
                  <a:lnTo>
                    <a:pt x="1270" y="2084"/>
                  </a:lnTo>
                  <a:lnTo>
                    <a:pt x="1287" y="2068"/>
                  </a:lnTo>
                  <a:lnTo>
                    <a:pt x="1299" y="2048"/>
                  </a:lnTo>
                  <a:lnTo>
                    <a:pt x="1308" y="2025"/>
                  </a:lnTo>
                  <a:lnTo>
                    <a:pt x="1311" y="2001"/>
                  </a:lnTo>
                  <a:lnTo>
                    <a:pt x="1311" y="1927"/>
                  </a:lnTo>
                  <a:lnTo>
                    <a:pt x="1355" y="1910"/>
                  </a:lnTo>
                  <a:lnTo>
                    <a:pt x="1398" y="1889"/>
                  </a:lnTo>
                  <a:lnTo>
                    <a:pt x="1435" y="1863"/>
                  </a:lnTo>
                  <a:lnTo>
                    <a:pt x="1471" y="1831"/>
                  </a:lnTo>
                  <a:lnTo>
                    <a:pt x="1501" y="1796"/>
                  </a:lnTo>
                  <a:lnTo>
                    <a:pt x="1527" y="1756"/>
                  </a:lnTo>
                  <a:lnTo>
                    <a:pt x="1548" y="1715"/>
                  </a:lnTo>
                  <a:lnTo>
                    <a:pt x="1564" y="1669"/>
                  </a:lnTo>
                  <a:lnTo>
                    <a:pt x="1574" y="1622"/>
                  </a:lnTo>
                  <a:lnTo>
                    <a:pt x="1577" y="1572"/>
                  </a:lnTo>
                  <a:lnTo>
                    <a:pt x="1574" y="1525"/>
                  </a:lnTo>
                  <a:lnTo>
                    <a:pt x="1566" y="1480"/>
                  </a:lnTo>
                  <a:lnTo>
                    <a:pt x="1552" y="1437"/>
                  </a:lnTo>
                  <a:lnTo>
                    <a:pt x="1533" y="1397"/>
                  </a:lnTo>
                  <a:lnTo>
                    <a:pt x="1510" y="1359"/>
                  </a:lnTo>
                  <a:lnTo>
                    <a:pt x="1483" y="1325"/>
                  </a:lnTo>
                  <a:lnTo>
                    <a:pt x="1452" y="1294"/>
                  </a:lnTo>
                  <a:lnTo>
                    <a:pt x="1417" y="1267"/>
                  </a:lnTo>
                  <a:lnTo>
                    <a:pt x="1380" y="1244"/>
                  </a:lnTo>
                  <a:lnTo>
                    <a:pt x="1339" y="1225"/>
                  </a:lnTo>
                  <a:lnTo>
                    <a:pt x="1296" y="1211"/>
                  </a:lnTo>
                  <a:lnTo>
                    <a:pt x="1251" y="1203"/>
                  </a:lnTo>
                  <a:lnTo>
                    <a:pt x="1204" y="1200"/>
                  </a:lnTo>
                  <a:lnTo>
                    <a:pt x="1173" y="1197"/>
                  </a:lnTo>
                  <a:lnTo>
                    <a:pt x="1143" y="1187"/>
                  </a:lnTo>
                  <a:lnTo>
                    <a:pt x="1116" y="1173"/>
                  </a:lnTo>
                  <a:lnTo>
                    <a:pt x="1092" y="1154"/>
                  </a:lnTo>
                  <a:lnTo>
                    <a:pt x="1073" y="1130"/>
                  </a:lnTo>
                  <a:lnTo>
                    <a:pt x="1058" y="1103"/>
                  </a:lnTo>
                  <a:lnTo>
                    <a:pt x="1049" y="1074"/>
                  </a:lnTo>
                  <a:lnTo>
                    <a:pt x="1046" y="1042"/>
                  </a:lnTo>
                  <a:lnTo>
                    <a:pt x="1049" y="1009"/>
                  </a:lnTo>
                  <a:lnTo>
                    <a:pt x="1058" y="980"/>
                  </a:lnTo>
                  <a:lnTo>
                    <a:pt x="1073" y="953"/>
                  </a:lnTo>
                  <a:lnTo>
                    <a:pt x="1092" y="929"/>
                  </a:lnTo>
                  <a:lnTo>
                    <a:pt x="1116" y="909"/>
                  </a:lnTo>
                  <a:lnTo>
                    <a:pt x="1143" y="895"/>
                  </a:lnTo>
                  <a:lnTo>
                    <a:pt x="1173" y="885"/>
                  </a:lnTo>
                  <a:lnTo>
                    <a:pt x="1204" y="882"/>
                  </a:lnTo>
                  <a:lnTo>
                    <a:pt x="1231" y="884"/>
                  </a:lnTo>
                  <a:lnTo>
                    <a:pt x="1257" y="890"/>
                  </a:lnTo>
                  <a:lnTo>
                    <a:pt x="1280" y="901"/>
                  </a:lnTo>
                  <a:lnTo>
                    <a:pt x="1302" y="916"/>
                  </a:lnTo>
                  <a:lnTo>
                    <a:pt x="1321" y="933"/>
                  </a:lnTo>
                  <a:lnTo>
                    <a:pt x="1340" y="949"/>
                  </a:lnTo>
                  <a:lnTo>
                    <a:pt x="1361" y="959"/>
                  </a:lnTo>
                  <a:lnTo>
                    <a:pt x="1384" y="966"/>
                  </a:lnTo>
                  <a:lnTo>
                    <a:pt x="1407" y="966"/>
                  </a:lnTo>
                  <a:lnTo>
                    <a:pt x="1430" y="961"/>
                  </a:lnTo>
                  <a:lnTo>
                    <a:pt x="1452" y="952"/>
                  </a:lnTo>
                  <a:lnTo>
                    <a:pt x="1472" y="937"/>
                  </a:lnTo>
                  <a:lnTo>
                    <a:pt x="1487" y="919"/>
                  </a:lnTo>
                  <a:lnTo>
                    <a:pt x="1499" y="897"/>
                  </a:lnTo>
                  <a:lnTo>
                    <a:pt x="1504" y="874"/>
                  </a:lnTo>
                  <a:lnTo>
                    <a:pt x="1505" y="851"/>
                  </a:lnTo>
                  <a:lnTo>
                    <a:pt x="1500" y="828"/>
                  </a:lnTo>
                  <a:lnTo>
                    <a:pt x="1491" y="806"/>
                  </a:lnTo>
                  <a:lnTo>
                    <a:pt x="1476" y="786"/>
                  </a:lnTo>
                  <a:lnTo>
                    <a:pt x="1448" y="759"/>
                  </a:lnTo>
                  <a:lnTo>
                    <a:pt x="1416" y="735"/>
                  </a:lnTo>
                  <a:lnTo>
                    <a:pt x="1383" y="715"/>
                  </a:lnTo>
                  <a:lnTo>
                    <a:pt x="1347" y="699"/>
                  </a:lnTo>
                  <a:lnTo>
                    <a:pt x="1311" y="685"/>
                  </a:lnTo>
                  <a:lnTo>
                    <a:pt x="1311" y="611"/>
                  </a:lnTo>
                  <a:lnTo>
                    <a:pt x="1309" y="587"/>
                  </a:lnTo>
                  <a:lnTo>
                    <a:pt x="1300" y="564"/>
                  </a:lnTo>
                  <a:lnTo>
                    <a:pt x="1288" y="546"/>
                  </a:lnTo>
                  <a:lnTo>
                    <a:pt x="1271" y="529"/>
                  </a:lnTo>
                  <a:lnTo>
                    <a:pt x="1251" y="516"/>
                  </a:lnTo>
                  <a:lnTo>
                    <a:pt x="1229" y="508"/>
                  </a:lnTo>
                  <a:lnTo>
                    <a:pt x="1204" y="505"/>
                  </a:lnTo>
                  <a:close/>
                  <a:moveTo>
                    <a:pt x="708" y="0"/>
                  </a:moveTo>
                  <a:lnTo>
                    <a:pt x="1693" y="0"/>
                  </a:lnTo>
                  <a:lnTo>
                    <a:pt x="1759" y="53"/>
                  </a:lnTo>
                  <a:lnTo>
                    <a:pt x="1822" y="112"/>
                  </a:lnTo>
                  <a:lnTo>
                    <a:pt x="1882" y="176"/>
                  </a:lnTo>
                  <a:lnTo>
                    <a:pt x="1940" y="245"/>
                  </a:lnTo>
                  <a:lnTo>
                    <a:pt x="1995" y="317"/>
                  </a:lnTo>
                  <a:lnTo>
                    <a:pt x="2047" y="395"/>
                  </a:lnTo>
                  <a:lnTo>
                    <a:pt x="2098" y="475"/>
                  </a:lnTo>
                  <a:lnTo>
                    <a:pt x="2143" y="558"/>
                  </a:lnTo>
                  <a:lnTo>
                    <a:pt x="2186" y="645"/>
                  </a:lnTo>
                  <a:lnTo>
                    <a:pt x="2226" y="733"/>
                  </a:lnTo>
                  <a:lnTo>
                    <a:pt x="2263" y="824"/>
                  </a:lnTo>
                  <a:lnTo>
                    <a:pt x="2295" y="916"/>
                  </a:lnTo>
                  <a:lnTo>
                    <a:pt x="2323" y="1008"/>
                  </a:lnTo>
                  <a:lnTo>
                    <a:pt x="2348" y="1101"/>
                  </a:lnTo>
                  <a:lnTo>
                    <a:pt x="2369" y="1195"/>
                  </a:lnTo>
                  <a:lnTo>
                    <a:pt x="2385" y="1287"/>
                  </a:lnTo>
                  <a:lnTo>
                    <a:pt x="2397" y="1381"/>
                  </a:lnTo>
                  <a:lnTo>
                    <a:pt x="2405" y="1473"/>
                  </a:lnTo>
                  <a:lnTo>
                    <a:pt x="2408" y="1562"/>
                  </a:lnTo>
                  <a:lnTo>
                    <a:pt x="2406" y="1644"/>
                  </a:lnTo>
                  <a:lnTo>
                    <a:pt x="2399" y="1721"/>
                  </a:lnTo>
                  <a:lnTo>
                    <a:pt x="2389" y="1794"/>
                  </a:lnTo>
                  <a:lnTo>
                    <a:pt x="2375" y="1864"/>
                  </a:lnTo>
                  <a:lnTo>
                    <a:pt x="2358" y="1930"/>
                  </a:lnTo>
                  <a:lnTo>
                    <a:pt x="2337" y="1993"/>
                  </a:lnTo>
                  <a:lnTo>
                    <a:pt x="2313" y="2052"/>
                  </a:lnTo>
                  <a:lnTo>
                    <a:pt x="2285" y="2108"/>
                  </a:lnTo>
                  <a:lnTo>
                    <a:pt x="2254" y="2160"/>
                  </a:lnTo>
                  <a:lnTo>
                    <a:pt x="2220" y="2210"/>
                  </a:lnTo>
                  <a:lnTo>
                    <a:pt x="2183" y="2256"/>
                  </a:lnTo>
                  <a:lnTo>
                    <a:pt x="2142" y="2300"/>
                  </a:lnTo>
                  <a:lnTo>
                    <a:pt x="2101" y="2340"/>
                  </a:lnTo>
                  <a:lnTo>
                    <a:pt x="2055" y="2377"/>
                  </a:lnTo>
                  <a:lnTo>
                    <a:pt x="2007" y="2412"/>
                  </a:lnTo>
                  <a:lnTo>
                    <a:pt x="1957" y="2443"/>
                  </a:lnTo>
                  <a:lnTo>
                    <a:pt x="1904" y="2471"/>
                  </a:lnTo>
                  <a:lnTo>
                    <a:pt x="1849" y="2497"/>
                  </a:lnTo>
                  <a:lnTo>
                    <a:pt x="1793" y="2520"/>
                  </a:lnTo>
                  <a:lnTo>
                    <a:pt x="1733" y="2540"/>
                  </a:lnTo>
                  <a:lnTo>
                    <a:pt x="1672" y="2557"/>
                  </a:lnTo>
                  <a:lnTo>
                    <a:pt x="1610" y="2573"/>
                  </a:lnTo>
                  <a:lnTo>
                    <a:pt x="1546" y="2586"/>
                  </a:lnTo>
                  <a:lnTo>
                    <a:pt x="1480" y="2596"/>
                  </a:lnTo>
                  <a:lnTo>
                    <a:pt x="1412" y="2603"/>
                  </a:lnTo>
                  <a:lnTo>
                    <a:pt x="1344" y="2608"/>
                  </a:lnTo>
                  <a:lnTo>
                    <a:pt x="1274" y="2613"/>
                  </a:lnTo>
                  <a:lnTo>
                    <a:pt x="1203" y="2614"/>
                  </a:lnTo>
                  <a:lnTo>
                    <a:pt x="1133" y="2613"/>
                  </a:lnTo>
                  <a:lnTo>
                    <a:pt x="1063" y="2608"/>
                  </a:lnTo>
                  <a:lnTo>
                    <a:pt x="995" y="2603"/>
                  </a:lnTo>
                  <a:lnTo>
                    <a:pt x="928" y="2596"/>
                  </a:lnTo>
                  <a:lnTo>
                    <a:pt x="862" y="2586"/>
                  </a:lnTo>
                  <a:lnTo>
                    <a:pt x="798" y="2573"/>
                  </a:lnTo>
                  <a:lnTo>
                    <a:pt x="735" y="2558"/>
                  </a:lnTo>
                  <a:lnTo>
                    <a:pt x="675" y="2541"/>
                  </a:lnTo>
                  <a:lnTo>
                    <a:pt x="615" y="2520"/>
                  </a:lnTo>
                  <a:lnTo>
                    <a:pt x="559" y="2497"/>
                  </a:lnTo>
                  <a:lnTo>
                    <a:pt x="503" y="2472"/>
                  </a:lnTo>
                  <a:lnTo>
                    <a:pt x="451" y="2444"/>
                  </a:lnTo>
                  <a:lnTo>
                    <a:pt x="401" y="2413"/>
                  </a:lnTo>
                  <a:lnTo>
                    <a:pt x="353" y="2378"/>
                  </a:lnTo>
                  <a:lnTo>
                    <a:pt x="307" y="2342"/>
                  </a:lnTo>
                  <a:lnTo>
                    <a:pt x="265" y="2301"/>
                  </a:lnTo>
                  <a:lnTo>
                    <a:pt x="225" y="2258"/>
                  </a:lnTo>
                  <a:lnTo>
                    <a:pt x="188" y="2212"/>
                  </a:lnTo>
                  <a:lnTo>
                    <a:pt x="154" y="2163"/>
                  </a:lnTo>
                  <a:lnTo>
                    <a:pt x="123" y="2109"/>
                  </a:lnTo>
                  <a:lnTo>
                    <a:pt x="95" y="2053"/>
                  </a:lnTo>
                  <a:lnTo>
                    <a:pt x="71" y="1994"/>
                  </a:lnTo>
                  <a:lnTo>
                    <a:pt x="50" y="1931"/>
                  </a:lnTo>
                  <a:lnTo>
                    <a:pt x="32" y="1865"/>
                  </a:lnTo>
                  <a:lnTo>
                    <a:pt x="19" y="1795"/>
                  </a:lnTo>
                  <a:lnTo>
                    <a:pt x="8" y="1721"/>
                  </a:lnTo>
                  <a:lnTo>
                    <a:pt x="2" y="1644"/>
                  </a:lnTo>
                  <a:lnTo>
                    <a:pt x="0" y="1562"/>
                  </a:lnTo>
                  <a:lnTo>
                    <a:pt x="3" y="1473"/>
                  </a:lnTo>
                  <a:lnTo>
                    <a:pt x="10" y="1381"/>
                  </a:lnTo>
                  <a:lnTo>
                    <a:pt x="22" y="1287"/>
                  </a:lnTo>
                  <a:lnTo>
                    <a:pt x="38" y="1195"/>
                  </a:lnTo>
                  <a:lnTo>
                    <a:pt x="57" y="1101"/>
                  </a:lnTo>
                  <a:lnTo>
                    <a:pt x="82" y="1008"/>
                  </a:lnTo>
                  <a:lnTo>
                    <a:pt x="111" y="916"/>
                  </a:lnTo>
                  <a:lnTo>
                    <a:pt x="143" y="824"/>
                  </a:lnTo>
                  <a:lnTo>
                    <a:pt x="179" y="733"/>
                  </a:lnTo>
                  <a:lnTo>
                    <a:pt x="218" y="645"/>
                  </a:lnTo>
                  <a:lnTo>
                    <a:pt x="261" y="558"/>
                  </a:lnTo>
                  <a:lnTo>
                    <a:pt x="307" y="475"/>
                  </a:lnTo>
                  <a:lnTo>
                    <a:pt x="356" y="395"/>
                  </a:lnTo>
                  <a:lnTo>
                    <a:pt x="408" y="317"/>
                  </a:lnTo>
                  <a:lnTo>
                    <a:pt x="464" y="245"/>
                  </a:lnTo>
                  <a:lnTo>
                    <a:pt x="521" y="176"/>
                  </a:lnTo>
                  <a:lnTo>
                    <a:pt x="581" y="112"/>
                  </a:lnTo>
                  <a:lnTo>
                    <a:pt x="643" y="53"/>
                  </a:lnTo>
                  <a:lnTo>
                    <a:pt x="708" y="0"/>
                  </a:lnTo>
                  <a:close/>
                </a:path>
              </a:pathLst>
            </a:custGeom>
            <a:grpFill/>
            <a:ln w="0">
              <a:noFill/>
              <a:prstDash val="solid"/>
              <a:round/>
            </a:ln>
          </p:spPr>
          <p:txBody>
            <a:bodyPr vert="horz" wrap="square" lIns="91440" tIns="45720" rIns="91440" bIns="45720" numCol="1" anchor="t" anchorCtr="0" compatLnSpc="1"/>
            <a:lstStyle/>
            <a:p>
              <a:endParaRPr lang="en-US">
                <a:latin typeface="微软雅黑" panose="020B0503020204020204" pitchFamily="34" charset="-122"/>
                <a:ea typeface="微软雅黑" panose="020B0503020204020204" pitchFamily="34" charset="-122"/>
              </a:endParaRPr>
            </a:p>
          </p:txBody>
        </p:sp>
      </p:grpSp>
      <p:sp>
        <p:nvSpPr>
          <p:cNvPr id="40" name="文本框 39"/>
          <p:cNvSpPr txBox="1"/>
          <p:nvPr/>
        </p:nvSpPr>
        <p:spPr>
          <a:xfrm>
            <a:off x="4907657" y="2360699"/>
            <a:ext cx="1620957" cy="338554"/>
          </a:xfrm>
          <a:prstGeom prst="rect">
            <a:avLst/>
          </a:prstGeom>
          <a:noFill/>
        </p:spPr>
        <p:txBody>
          <a:bodyPr wrap="none" rtlCol="0">
            <a:spAutoFit/>
          </a:bodyPr>
          <a:lstStyle/>
          <a:p>
            <a:r>
              <a:rPr lang="zh-CN" altLang="en-US" sz="1600">
                <a:latin typeface="微软雅黑" panose="020B0503020204020204" pitchFamily="34" charset="-122"/>
                <a:ea typeface="微软雅黑" panose="020B0503020204020204" pitchFamily="34" charset="-122"/>
              </a:rPr>
              <a:t>用户如何找到你</a:t>
            </a:r>
            <a:endParaRPr lang="zh-CN" altLang="en-US" sz="1600">
              <a:latin typeface="微软雅黑" panose="020B0503020204020204" pitchFamily="34" charset="-122"/>
              <a:ea typeface="微软雅黑" panose="020B0503020204020204" pitchFamily="34" charset="-122"/>
            </a:endParaRPr>
          </a:p>
        </p:txBody>
      </p:sp>
      <p:sp>
        <p:nvSpPr>
          <p:cNvPr id="41" name="文本框 40"/>
          <p:cNvSpPr txBox="1"/>
          <p:nvPr/>
        </p:nvSpPr>
        <p:spPr>
          <a:xfrm>
            <a:off x="515763" y="2886549"/>
            <a:ext cx="1415772" cy="584775"/>
          </a:xfrm>
          <a:prstGeom prst="rect">
            <a:avLst/>
          </a:prstGeom>
          <a:noFill/>
        </p:spPr>
        <p:txBody>
          <a:bodyPr wrap="none" rtlCol="0">
            <a:spAutoFit/>
          </a:bodyPr>
          <a:lstStyle/>
          <a:p>
            <a:r>
              <a:rPr lang="zh-CN" altLang="en-US" sz="1600">
                <a:latin typeface="微软雅黑" panose="020B0503020204020204" pitchFamily="34" charset="-122"/>
                <a:ea typeface="微软雅黑" panose="020B0503020204020204" pitchFamily="34" charset="-122"/>
              </a:rPr>
              <a:t>用户是否有</a:t>
            </a:r>
            <a:endParaRPr lang="en-US" altLang="zh-CN" sz="1600">
              <a:latin typeface="微软雅黑" panose="020B0503020204020204" pitchFamily="34" charset="-122"/>
              <a:ea typeface="微软雅黑" panose="020B0503020204020204" pitchFamily="34" charset="-122"/>
            </a:endParaRPr>
          </a:p>
          <a:p>
            <a:r>
              <a:rPr lang="zh-CN" altLang="en-US" sz="1600">
                <a:latin typeface="微软雅黑" panose="020B0503020204020204" pitchFamily="34" charset="-122"/>
                <a:ea typeface="微软雅黑" panose="020B0503020204020204" pitchFamily="34" charset="-122"/>
              </a:rPr>
              <a:t>好的初次体验</a:t>
            </a:r>
            <a:endParaRPr lang="zh-CN" altLang="en-US" sz="1600">
              <a:latin typeface="微软雅黑" panose="020B0503020204020204" pitchFamily="34" charset="-122"/>
              <a:ea typeface="微软雅黑" panose="020B0503020204020204" pitchFamily="34" charset="-122"/>
            </a:endParaRPr>
          </a:p>
        </p:txBody>
      </p:sp>
      <p:sp>
        <p:nvSpPr>
          <p:cNvPr id="42" name="文本框 41"/>
          <p:cNvSpPr txBox="1"/>
          <p:nvPr/>
        </p:nvSpPr>
        <p:spPr>
          <a:xfrm>
            <a:off x="4380560" y="3592335"/>
            <a:ext cx="1415772" cy="338554"/>
          </a:xfrm>
          <a:prstGeom prst="rect">
            <a:avLst/>
          </a:prstGeom>
          <a:noFill/>
        </p:spPr>
        <p:txBody>
          <a:bodyPr wrap="none" rtlCol="0">
            <a:spAutoFit/>
          </a:bodyPr>
          <a:lstStyle/>
          <a:p>
            <a:r>
              <a:rPr lang="zh-CN" altLang="en-US" sz="1600">
                <a:latin typeface="微软雅黑" panose="020B0503020204020204" pitchFamily="34" charset="-122"/>
                <a:ea typeface="微软雅黑" panose="020B0503020204020204" pitchFamily="34" charset="-122"/>
              </a:rPr>
              <a:t>用户会回来吗</a:t>
            </a:r>
            <a:endParaRPr lang="zh-CN" altLang="en-US" sz="1600">
              <a:latin typeface="微软雅黑" panose="020B0503020204020204" pitchFamily="34" charset="-122"/>
              <a:ea typeface="微软雅黑" panose="020B0503020204020204" pitchFamily="34" charset="-122"/>
            </a:endParaRPr>
          </a:p>
        </p:txBody>
      </p:sp>
      <p:sp>
        <p:nvSpPr>
          <p:cNvPr id="43" name="文本框 42"/>
          <p:cNvSpPr txBox="1"/>
          <p:nvPr/>
        </p:nvSpPr>
        <p:spPr>
          <a:xfrm>
            <a:off x="1197790" y="4180960"/>
            <a:ext cx="1210588" cy="338554"/>
          </a:xfrm>
          <a:prstGeom prst="rect">
            <a:avLst/>
          </a:prstGeom>
          <a:noFill/>
        </p:spPr>
        <p:txBody>
          <a:bodyPr wrap="none" rtlCol="0">
            <a:spAutoFit/>
          </a:bodyPr>
          <a:lstStyle/>
          <a:p>
            <a:r>
              <a:rPr lang="zh-CN" altLang="en-US" sz="1600">
                <a:latin typeface="微软雅黑" panose="020B0503020204020204" pitchFamily="34" charset="-122"/>
                <a:ea typeface="微软雅黑" panose="020B0503020204020204" pitchFamily="34" charset="-122"/>
              </a:rPr>
              <a:t>你如何赚钱</a:t>
            </a:r>
            <a:endParaRPr lang="zh-CN" altLang="en-US" sz="1600">
              <a:latin typeface="微软雅黑" panose="020B0503020204020204" pitchFamily="34" charset="-122"/>
              <a:ea typeface="微软雅黑" panose="020B0503020204020204" pitchFamily="34" charset="-122"/>
            </a:endParaRPr>
          </a:p>
        </p:txBody>
      </p:sp>
      <p:sp>
        <p:nvSpPr>
          <p:cNvPr id="44" name="文本框 43"/>
          <p:cNvSpPr txBox="1"/>
          <p:nvPr/>
        </p:nvSpPr>
        <p:spPr>
          <a:xfrm>
            <a:off x="3765007" y="4819056"/>
            <a:ext cx="2031325" cy="338554"/>
          </a:xfrm>
          <a:prstGeom prst="rect">
            <a:avLst/>
          </a:prstGeom>
          <a:noFill/>
        </p:spPr>
        <p:txBody>
          <a:bodyPr wrap="none" rtlCol="0">
            <a:spAutoFit/>
          </a:bodyPr>
          <a:lstStyle/>
          <a:p>
            <a:r>
              <a:rPr lang="zh-CN" altLang="en-US" sz="1600">
                <a:latin typeface="微软雅黑" panose="020B0503020204020204" pitchFamily="34" charset="-122"/>
                <a:ea typeface="微软雅黑" panose="020B0503020204020204" pitchFamily="34" charset="-122"/>
              </a:rPr>
              <a:t>用户会推荐给别人吗</a:t>
            </a:r>
            <a:endParaRPr lang="zh-CN" altLang="en-US" sz="1600">
              <a:latin typeface="微软雅黑" panose="020B0503020204020204" pitchFamily="34" charset="-122"/>
              <a:ea typeface="微软雅黑" panose="020B0503020204020204" pitchFamily="34" charset="-122"/>
            </a:endParaRPr>
          </a:p>
        </p:txBody>
      </p:sp>
      <p:sp>
        <p:nvSpPr>
          <p:cNvPr id="47" name="文本框 46"/>
          <p:cNvSpPr txBox="1"/>
          <p:nvPr/>
        </p:nvSpPr>
        <p:spPr>
          <a:xfrm>
            <a:off x="6918905" y="2180842"/>
            <a:ext cx="4554698" cy="2585323"/>
          </a:xfrm>
          <a:prstGeom prst="rect">
            <a:avLst/>
          </a:prstGeom>
          <a:noFill/>
        </p:spPr>
        <p:txBody>
          <a:bodyPr wrap="square">
            <a:spAutoFit/>
          </a:bodyPr>
          <a:lstStyle/>
          <a:p>
            <a:r>
              <a:rPr lang="en-US" altLang="zh-CN" sz="1800">
                <a:latin typeface="微软雅黑" panose="020B0503020204020204" pitchFamily="34" charset="-122"/>
                <a:ea typeface="微软雅黑" panose="020B0503020204020204" pitchFamily="34" charset="-122"/>
              </a:rPr>
              <a:t>AARRR</a:t>
            </a:r>
            <a:r>
              <a:rPr lang="zh-CN" altLang="en-US" sz="1800">
                <a:latin typeface="微软雅黑" panose="020B0503020204020204" pitchFamily="34" charset="-122"/>
                <a:ea typeface="微软雅黑" panose="020B0503020204020204" pitchFamily="34" charset="-122"/>
              </a:rPr>
              <a:t>漏斗模型，</a:t>
            </a:r>
            <a:r>
              <a:rPr lang="zh-CN" altLang="en-US">
                <a:latin typeface="微软雅黑" panose="020B0503020204020204" pitchFamily="34" charset="-122"/>
                <a:ea typeface="微软雅黑" panose="020B0503020204020204" pitchFamily="34" charset="-122"/>
              </a:rPr>
              <a:t>最初由美国著名风险投资机构的创始人戴夫</a:t>
            </a:r>
            <a:r>
              <a:rPr lang="en-US" altLang="zh-CN">
                <a:latin typeface="微软雅黑" panose="020B0503020204020204" pitchFamily="34" charset="-122"/>
                <a:ea typeface="微软雅黑" panose="020B0503020204020204" pitchFamily="34" charset="-122"/>
              </a:rPr>
              <a:t>.</a:t>
            </a:r>
            <a:r>
              <a:rPr lang="zh-CN" altLang="en-US">
                <a:latin typeface="微软雅黑" panose="020B0503020204020204" pitchFamily="34" charset="-122"/>
                <a:ea typeface="微软雅黑" panose="020B0503020204020204" pitchFamily="34" charset="-122"/>
              </a:rPr>
              <a:t>麦克卢尔提出，由</a:t>
            </a:r>
            <a:r>
              <a:rPr lang="en-US" altLang="zh-CN">
                <a:latin typeface="微软雅黑" panose="020B0503020204020204" pitchFamily="34" charset="-122"/>
                <a:ea typeface="微软雅黑" panose="020B0503020204020204" pitchFamily="34" charset="-122"/>
              </a:rPr>
              <a:t>Acquisition</a:t>
            </a:r>
            <a:r>
              <a:rPr lang="zh-CN" altLang="en-US">
                <a:latin typeface="微软雅黑" panose="020B0503020204020204" pitchFamily="34" charset="-122"/>
                <a:ea typeface="微软雅黑" panose="020B0503020204020204" pitchFamily="34" charset="-122"/>
              </a:rPr>
              <a:t>（拉新）、</a:t>
            </a:r>
            <a:r>
              <a:rPr lang="en-US" altLang="zh-CN">
                <a:latin typeface="微软雅黑" panose="020B0503020204020204" pitchFamily="34" charset="-122"/>
                <a:ea typeface="微软雅黑" panose="020B0503020204020204" pitchFamily="34" charset="-122"/>
              </a:rPr>
              <a:t>Activation</a:t>
            </a:r>
            <a:r>
              <a:rPr lang="zh-CN" altLang="en-US">
                <a:latin typeface="微软雅黑" panose="020B0503020204020204" pitchFamily="34" charset="-122"/>
                <a:ea typeface="微软雅黑" panose="020B0503020204020204" pitchFamily="34" charset="-122"/>
              </a:rPr>
              <a:t>（促活）、</a:t>
            </a:r>
            <a:r>
              <a:rPr lang="en-US" altLang="zh-CN">
                <a:latin typeface="微软雅黑" panose="020B0503020204020204" pitchFamily="34" charset="-122"/>
                <a:ea typeface="微软雅黑" panose="020B0503020204020204" pitchFamily="34" charset="-122"/>
              </a:rPr>
              <a:t>Retention</a:t>
            </a:r>
            <a:r>
              <a:rPr lang="zh-CN" altLang="en-US">
                <a:latin typeface="微软雅黑" panose="020B0503020204020204" pitchFamily="34" charset="-122"/>
                <a:ea typeface="微软雅黑" panose="020B0503020204020204" pitchFamily="34" charset="-122"/>
              </a:rPr>
              <a:t>（留存）、</a:t>
            </a:r>
            <a:r>
              <a:rPr lang="en-US" altLang="zh-CN">
                <a:latin typeface="微软雅黑" panose="020B0503020204020204" pitchFamily="34" charset="-122"/>
                <a:ea typeface="微软雅黑" panose="020B0503020204020204" pitchFamily="34" charset="-122"/>
              </a:rPr>
              <a:t>Revenue</a:t>
            </a:r>
            <a:r>
              <a:rPr lang="zh-CN" altLang="en-US">
                <a:latin typeface="微软雅黑" panose="020B0503020204020204" pitchFamily="34" charset="-122"/>
                <a:ea typeface="微软雅黑" panose="020B0503020204020204" pitchFamily="34" charset="-122"/>
              </a:rPr>
              <a:t>（创收）、</a:t>
            </a:r>
            <a:r>
              <a:rPr lang="en-US" altLang="zh-CN">
                <a:latin typeface="微软雅黑" panose="020B0503020204020204" pitchFamily="34" charset="-122"/>
                <a:ea typeface="微软雅黑" panose="020B0503020204020204" pitchFamily="34" charset="-122"/>
              </a:rPr>
              <a:t>Refer</a:t>
            </a:r>
            <a:r>
              <a:rPr lang="zh-CN" altLang="en-US">
                <a:latin typeface="微软雅黑" panose="020B0503020204020204" pitchFamily="34" charset="-122"/>
                <a:ea typeface="微软雅黑" panose="020B0503020204020204" pitchFamily="34" charset="-122"/>
              </a:rPr>
              <a:t>（推荐）五个阶段组成，展示了用户全生命周期。</a:t>
            </a:r>
            <a:endParaRPr lang="en-US" altLang="zh-CN">
              <a:latin typeface="微软雅黑" panose="020B0503020204020204" pitchFamily="34" charset="-122"/>
              <a:ea typeface="微软雅黑" panose="020B0503020204020204" pitchFamily="34" charset="-122"/>
            </a:endParaRPr>
          </a:p>
          <a:p>
            <a:endParaRPr lang="en-US" altLang="zh-CN">
              <a:latin typeface="微软雅黑" panose="020B0503020204020204" pitchFamily="34" charset="-122"/>
              <a:ea typeface="微软雅黑" panose="020B0503020204020204" pitchFamily="34" charset="-122"/>
            </a:endParaRPr>
          </a:p>
          <a:p>
            <a:r>
              <a:rPr lang="zh-CN" altLang="en-US">
                <a:latin typeface="微软雅黑" panose="020B0503020204020204" pitchFamily="34" charset="-122"/>
                <a:ea typeface="微软雅黑" panose="020B0503020204020204" pitchFamily="34" charset="-122"/>
              </a:rPr>
              <a:t>当你思考产品对应的用户全生命周期时，可参考此模型。</a:t>
            </a:r>
            <a:endParaRPr lang="zh-CN" altLang="en-US">
              <a:latin typeface="微软雅黑" panose="020B0503020204020204" pitchFamily="34" charset="-122"/>
              <a:ea typeface="微软雅黑" panose="020B0503020204020204" pitchFamily="34" charset="-122"/>
            </a:endParaRPr>
          </a:p>
        </p:txBody>
      </p:sp>
      <p:sp>
        <p:nvSpPr>
          <p:cNvPr id="2" name="文本框 1"/>
          <p:cNvSpPr txBox="1"/>
          <p:nvPr/>
        </p:nvSpPr>
        <p:spPr>
          <a:xfrm>
            <a:off x="817948" y="269402"/>
            <a:ext cx="7562367" cy="584775"/>
          </a:xfrm>
          <a:prstGeom prst="rect">
            <a:avLst/>
          </a:prstGeom>
          <a:noFill/>
        </p:spPr>
        <p:txBody>
          <a:bodyPr wrap="square">
            <a:spAutoFit/>
          </a:bodyPr>
          <a:lstStyle/>
          <a:p>
            <a:r>
              <a:rPr lang="en-US" altLang="zh-CN" sz="3200">
                <a:latin typeface="微软雅黑" panose="020B0503020204020204" pitchFamily="34" charset="-122"/>
                <a:ea typeface="微软雅黑" panose="020B0503020204020204" pitchFamily="34" charset="-122"/>
              </a:rPr>
              <a:t>AARRR</a:t>
            </a:r>
            <a:r>
              <a:rPr lang="zh-CN" altLang="en-US" sz="3200">
                <a:latin typeface="微软雅黑" panose="020B0503020204020204" pitchFamily="34" charset="-122"/>
                <a:ea typeface="微软雅黑" panose="020B0503020204020204" pitchFamily="34" charset="-122"/>
              </a:rPr>
              <a:t>漏斗模型</a:t>
            </a:r>
            <a:endParaRPr lang="zh-CN" altLang="en-US" sz="3200">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5:prstTrans prst="peelOff"/>
      </p:transition>
    </mc:Choice>
    <mc:Fallback>
      <p:transition spd="slow">
        <p:fade/>
      </p:transition>
    </mc:Fallback>
  </mc:AlternateContent>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直接连接符 3"/>
          <p:cNvCxnSpPr/>
          <p:nvPr/>
        </p:nvCxnSpPr>
        <p:spPr>
          <a:xfrm>
            <a:off x="511408" y="2039543"/>
            <a:ext cx="2635548" cy="0"/>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 name="直接连接符 4"/>
          <p:cNvCxnSpPr/>
          <p:nvPr/>
        </p:nvCxnSpPr>
        <p:spPr>
          <a:xfrm>
            <a:off x="3336112" y="2039543"/>
            <a:ext cx="3664548" cy="0"/>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 name="直接连接符 5"/>
          <p:cNvCxnSpPr/>
          <p:nvPr/>
        </p:nvCxnSpPr>
        <p:spPr>
          <a:xfrm>
            <a:off x="7680356" y="2039543"/>
            <a:ext cx="2977708" cy="0"/>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sp>
        <p:nvSpPr>
          <p:cNvPr id="7" name="文本框 6"/>
          <p:cNvSpPr txBox="1"/>
          <p:nvPr/>
        </p:nvSpPr>
        <p:spPr>
          <a:xfrm>
            <a:off x="511408" y="1528897"/>
            <a:ext cx="221214" cy="430887"/>
          </a:xfrm>
          <a:prstGeom prst="rect">
            <a:avLst/>
          </a:prstGeom>
          <a:noFill/>
        </p:spPr>
        <p:txBody>
          <a:bodyPr wrap="none" lIns="0" tIns="0" rIns="0" bIns="0" rtlCol="0">
            <a:spAutoFit/>
          </a:bodyPr>
          <a:lstStyle/>
          <a:p>
            <a:pPr>
              <a:spcBef>
                <a:spcPts val="600"/>
              </a:spcBef>
              <a:buSzTx/>
            </a:pPr>
            <a:r>
              <a:rPr lang="en-US" altLang="zh-CN" sz="2800" b="1">
                <a:solidFill>
                  <a:srgbClr val="795696"/>
                </a:solidFill>
                <a:latin typeface="微软雅黑" panose="020B0503020204020204" pitchFamily="34" charset="-122"/>
                <a:ea typeface="微软雅黑" panose="020B0503020204020204" pitchFamily="34" charset="-122"/>
              </a:rPr>
              <a:t>1</a:t>
            </a:r>
            <a:endParaRPr lang="zh-CN" altLang="en-US" sz="2800" b="1">
              <a:solidFill>
                <a:srgbClr val="795696"/>
              </a:solidFill>
              <a:latin typeface="微软雅黑" panose="020B0503020204020204" pitchFamily="34" charset="-122"/>
              <a:ea typeface="微软雅黑" panose="020B0503020204020204" pitchFamily="34" charset="-122"/>
            </a:endParaRPr>
          </a:p>
        </p:txBody>
      </p:sp>
      <p:sp>
        <p:nvSpPr>
          <p:cNvPr id="8" name="文本框 7"/>
          <p:cNvSpPr txBox="1"/>
          <p:nvPr/>
        </p:nvSpPr>
        <p:spPr>
          <a:xfrm>
            <a:off x="772667" y="1666824"/>
            <a:ext cx="2165800" cy="342275"/>
          </a:xfrm>
          <a:prstGeom prst="rect">
            <a:avLst/>
          </a:prstGeom>
          <a:noFill/>
        </p:spPr>
        <p:txBody>
          <a:bodyPr wrap="square">
            <a:spAutoFit/>
          </a:bodyPr>
          <a:lstStyle/>
          <a:p>
            <a:r>
              <a:rPr lang="zh-CN" altLang="en-US" sz="1600" b="1">
                <a:latin typeface="微软雅黑" panose="020B0503020204020204" pitchFamily="34" charset="-122"/>
                <a:ea typeface="微软雅黑" panose="020B0503020204020204" pitchFamily="34" charset="-122"/>
              </a:rPr>
              <a:t>精准会员拉新</a:t>
            </a:r>
            <a:endParaRPr lang="zh-CN" altLang="en-US" sz="1600" b="1">
              <a:latin typeface="微软雅黑" panose="020B0503020204020204" pitchFamily="34" charset="-122"/>
              <a:ea typeface="微软雅黑" panose="020B0503020204020204" pitchFamily="34" charset="-122"/>
            </a:endParaRPr>
          </a:p>
        </p:txBody>
      </p:sp>
      <p:sp>
        <p:nvSpPr>
          <p:cNvPr id="9" name="文本框 8"/>
          <p:cNvSpPr txBox="1"/>
          <p:nvPr/>
        </p:nvSpPr>
        <p:spPr>
          <a:xfrm>
            <a:off x="3336112" y="1526490"/>
            <a:ext cx="221214" cy="430887"/>
          </a:xfrm>
          <a:prstGeom prst="rect">
            <a:avLst/>
          </a:prstGeom>
          <a:noFill/>
        </p:spPr>
        <p:txBody>
          <a:bodyPr wrap="none" lIns="0" tIns="0" rIns="0" bIns="0" rtlCol="0">
            <a:spAutoFit/>
          </a:bodyPr>
          <a:lstStyle/>
          <a:p>
            <a:pPr>
              <a:spcBef>
                <a:spcPts val="600"/>
              </a:spcBef>
              <a:buSzTx/>
            </a:pPr>
            <a:r>
              <a:rPr lang="en-US" altLang="zh-CN" sz="2800" b="1">
                <a:solidFill>
                  <a:srgbClr val="795696"/>
                </a:solidFill>
                <a:latin typeface="微软雅黑" panose="020B0503020204020204" pitchFamily="34" charset="-122"/>
                <a:ea typeface="微软雅黑" panose="020B0503020204020204" pitchFamily="34" charset="-122"/>
              </a:rPr>
              <a:t>2</a:t>
            </a:r>
            <a:endParaRPr lang="zh-CN" altLang="en-US" sz="2800" b="1">
              <a:solidFill>
                <a:srgbClr val="795696"/>
              </a:solidFill>
              <a:latin typeface="微软雅黑" panose="020B0503020204020204" pitchFamily="34" charset="-122"/>
              <a:ea typeface="微软雅黑" panose="020B0503020204020204" pitchFamily="34" charset="-122"/>
            </a:endParaRPr>
          </a:p>
        </p:txBody>
      </p:sp>
      <p:sp>
        <p:nvSpPr>
          <p:cNvPr id="10" name="文本框 9"/>
          <p:cNvSpPr txBox="1"/>
          <p:nvPr/>
        </p:nvSpPr>
        <p:spPr>
          <a:xfrm>
            <a:off x="3597370" y="1664418"/>
            <a:ext cx="3880799" cy="342275"/>
          </a:xfrm>
          <a:prstGeom prst="rect">
            <a:avLst/>
          </a:prstGeom>
          <a:noFill/>
        </p:spPr>
        <p:txBody>
          <a:bodyPr wrap="square">
            <a:spAutoFit/>
          </a:bodyPr>
          <a:lstStyle/>
          <a:p>
            <a:r>
              <a:rPr lang="zh-CN" altLang="en-US" sz="1600" b="1">
                <a:latin typeface="微软雅黑" panose="020B0503020204020204" pitchFamily="34" charset="-122"/>
                <a:ea typeface="微软雅黑" panose="020B0503020204020204" pitchFamily="34" charset="-122"/>
              </a:rPr>
              <a:t>精细化私域运营</a:t>
            </a:r>
            <a:endParaRPr lang="zh-CN" altLang="en-US" sz="1600" b="1">
              <a:latin typeface="微软雅黑" panose="020B0503020204020204" pitchFamily="34" charset="-122"/>
              <a:ea typeface="微软雅黑" panose="020B0503020204020204" pitchFamily="34" charset="-122"/>
            </a:endParaRPr>
          </a:p>
        </p:txBody>
      </p:sp>
      <p:sp>
        <p:nvSpPr>
          <p:cNvPr id="11" name="文本框 10"/>
          <p:cNvSpPr txBox="1"/>
          <p:nvPr/>
        </p:nvSpPr>
        <p:spPr>
          <a:xfrm>
            <a:off x="7680356" y="1526490"/>
            <a:ext cx="221214" cy="430887"/>
          </a:xfrm>
          <a:prstGeom prst="rect">
            <a:avLst/>
          </a:prstGeom>
          <a:noFill/>
        </p:spPr>
        <p:txBody>
          <a:bodyPr wrap="none" lIns="0" tIns="0" rIns="0" bIns="0" rtlCol="0">
            <a:spAutoFit/>
          </a:bodyPr>
          <a:lstStyle/>
          <a:p>
            <a:pPr>
              <a:spcBef>
                <a:spcPts val="600"/>
              </a:spcBef>
              <a:buSzTx/>
            </a:pPr>
            <a:r>
              <a:rPr lang="en-US" altLang="zh-CN" sz="2800" b="1">
                <a:solidFill>
                  <a:srgbClr val="795696"/>
                </a:solidFill>
                <a:latin typeface="微软雅黑" panose="020B0503020204020204" pitchFamily="34" charset="-122"/>
                <a:ea typeface="微软雅黑" panose="020B0503020204020204" pitchFamily="34" charset="-122"/>
              </a:rPr>
              <a:t>3</a:t>
            </a:r>
            <a:endParaRPr lang="zh-CN" altLang="en-US" sz="2800" b="1">
              <a:solidFill>
                <a:srgbClr val="795696"/>
              </a:solidFill>
              <a:latin typeface="微软雅黑" panose="020B0503020204020204" pitchFamily="34" charset="-122"/>
              <a:ea typeface="微软雅黑" panose="020B0503020204020204" pitchFamily="34" charset="-122"/>
            </a:endParaRPr>
          </a:p>
        </p:txBody>
      </p:sp>
      <p:sp>
        <p:nvSpPr>
          <p:cNvPr id="12" name="文本框 11"/>
          <p:cNvSpPr txBox="1"/>
          <p:nvPr/>
        </p:nvSpPr>
        <p:spPr>
          <a:xfrm>
            <a:off x="7941614" y="1664418"/>
            <a:ext cx="2839190" cy="342275"/>
          </a:xfrm>
          <a:prstGeom prst="rect">
            <a:avLst/>
          </a:prstGeom>
          <a:noFill/>
        </p:spPr>
        <p:txBody>
          <a:bodyPr wrap="square">
            <a:spAutoFit/>
          </a:bodyPr>
          <a:lstStyle/>
          <a:p>
            <a:r>
              <a:rPr lang="zh-CN" altLang="en-US" sz="1600" b="1">
                <a:latin typeface="微软雅黑" panose="020B0503020204020204" pitchFamily="34" charset="-122"/>
                <a:ea typeface="微软雅黑" panose="020B0503020204020204" pitchFamily="34" charset="-122"/>
              </a:rPr>
              <a:t>促进短期复购</a:t>
            </a:r>
            <a:endParaRPr lang="zh-CN" altLang="en-US" sz="1600" b="1">
              <a:latin typeface="微软雅黑" panose="020B0503020204020204" pitchFamily="34" charset="-122"/>
              <a:ea typeface="微软雅黑" panose="020B0503020204020204" pitchFamily="34" charset="-122"/>
            </a:endParaRPr>
          </a:p>
        </p:txBody>
      </p:sp>
      <p:sp>
        <p:nvSpPr>
          <p:cNvPr id="15" name="文本框 14"/>
          <p:cNvSpPr txBox="1"/>
          <p:nvPr/>
        </p:nvSpPr>
        <p:spPr>
          <a:xfrm>
            <a:off x="451238" y="3201371"/>
            <a:ext cx="2165800" cy="313752"/>
          </a:xfrm>
          <a:prstGeom prst="rect">
            <a:avLst/>
          </a:prstGeom>
          <a:noFill/>
        </p:spPr>
        <p:txBody>
          <a:bodyPr wrap="square">
            <a:spAutoFit/>
          </a:bodyPr>
          <a:lstStyle/>
          <a:p>
            <a:pPr algn="ctr"/>
            <a:r>
              <a:rPr lang="zh-CN" altLang="en-US" sz="1400" b="1">
                <a:latin typeface="微软雅黑" panose="020B0503020204020204" pitchFamily="34" charset="-122"/>
                <a:ea typeface="微软雅黑" panose="020B0503020204020204" pitchFamily="34" charset="-122"/>
              </a:rPr>
              <a:t>锚定目标人群</a:t>
            </a:r>
            <a:endParaRPr lang="zh-CN" altLang="en-US" sz="1400" b="1">
              <a:latin typeface="微软雅黑" panose="020B0503020204020204" pitchFamily="34" charset="-122"/>
              <a:ea typeface="微软雅黑" panose="020B0503020204020204" pitchFamily="34" charset="-122"/>
            </a:endParaRPr>
          </a:p>
        </p:txBody>
      </p:sp>
      <p:cxnSp>
        <p:nvCxnSpPr>
          <p:cNvPr id="17" name="直接箭头连接符 16"/>
          <p:cNvCxnSpPr/>
          <p:nvPr/>
        </p:nvCxnSpPr>
        <p:spPr>
          <a:xfrm flipH="1">
            <a:off x="1534137" y="3694014"/>
            <a:ext cx="0" cy="686000"/>
          </a:xfrm>
          <a:prstGeom prst="straightConnector1">
            <a:avLst/>
          </a:prstGeom>
          <a:ln w="38100">
            <a:solidFill>
              <a:srgbClr val="795696"/>
            </a:solidFill>
            <a:tailEnd type="triangle"/>
          </a:ln>
        </p:spPr>
        <p:style>
          <a:lnRef idx="1">
            <a:schemeClr val="accent1"/>
          </a:lnRef>
          <a:fillRef idx="0">
            <a:schemeClr val="accent1"/>
          </a:fillRef>
          <a:effectRef idx="0">
            <a:schemeClr val="accent1"/>
          </a:effectRef>
          <a:fontRef idx="minor">
            <a:schemeClr val="tx1"/>
          </a:fontRef>
        </p:style>
      </p:cxnSp>
      <p:grpSp>
        <p:nvGrpSpPr>
          <p:cNvPr id="18" name="图形 3"/>
          <p:cNvGrpSpPr/>
          <p:nvPr/>
        </p:nvGrpSpPr>
        <p:grpSpPr>
          <a:xfrm>
            <a:off x="1274312" y="2505022"/>
            <a:ext cx="519652" cy="517458"/>
            <a:chOff x="837207" y="2517998"/>
            <a:chExt cx="583386" cy="580925"/>
          </a:xfrm>
          <a:solidFill>
            <a:schemeClr val="tx1">
              <a:lumMod val="50000"/>
              <a:lumOff val="50000"/>
            </a:schemeClr>
          </a:solidFill>
        </p:grpSpPr>
        <p:sp>
          <p:nvSpPr>
            <p:cNvPr id="19" name="任意多边形: 形状 18"/>
            <p:cNvSpPr/>
            <p:nvPr/>
          </p:nvSpPr>
          <p:spPr>
            <a:xfrm>
              <a:off x="950050" y="2517998"/>
              <a:ext cx="470543" cy="302995"/>
            </a:xfrm>
            <a:custGeom>
              <a:avLst/>
              <a:gdLst>
                <a:gd name="connsiteX0" fmla="*/ 462036 w 470543"/>
                <a:gd name="connsiteY0" fmla="*/ 187798 h 302995"/>
                <a:gd name="connsiteX1" fmla="*/ 421019 w 470543"/>
                <a:gd name="connsiteY1" fmla="*/ 187798 h 302995"/>
                <a:gd name="connsiteX2" fmla="*/ 414426 w 470543"/>
                <a:gd name="connsiteY2" fmla="*/ 181205 h 302995"/>
                <a:gd name="connsiteX3" fmla="*/ 414426 w 470543"/>
                <a:gd name="connsiteY3" fmla="*/ 33026 h 302995"/>
                <a:gd name="connsiteX4" fmla="*/ 421019 w 470543"/>
                <a:gd name="connsiteY4" fmla="*/ 26433 h 302995"/>
                <a:gd name="connsiteX5" fmla="*/ 462036 w 470543"/>
                <a:gd name="connsiteY5" fmla="*/ 26433 h 302995"/>
                <a:gd name="connsiteX6" fmla="*/ 470528 w 470543"/>
                <a:gd name="connsiteY6" fmla="*/ 17941 h 302995"/>
                <a:gd name="connsiteX7" fmla="*/ 462036 w 470543"/>
                <a:gd name="connsiteY7" fmla="*/ 9449 h 302995"/>
                <a:gd name="connsiteX8" fmla="*/ 421019 w 470543"/>
                <a:gd name="connsiteY8" fmla="*/ 9449 h 302995"/>
                <a:gd name="connsiteX9" fmla="*/ 399052 w 470543"/>
                <a:gd name="connsiteY9" fmla="*/ 24534 h 302995"/>
                <a:gd name="connsiteX10" fmla="*/ 372634 w 470543"/>
                <a:gd name="connsiteY10" fmla="*/ 24534 h 302995"/>
                <a:gd name="connsiteX11" fmla="*/ 363139 w 470543"/>
                <a:gd name="connsiteY11" fmla="*/ 17592 h 302995"/>
                <a:gd name="connsiteX12" fmla="*/ 309194 w 470543"/>
                <a:gd name="connsiteY12" fmla="*/ 0 h 302995"/>
                <a:gd name="connsiteX13" fmla="*/ 159192 w 470543"/>
                <a:gd name="connsiteY13" fmla="*/ 0 h 302995"/>
                <a:gd name="connsiteX14" fmla="*/ 127655 w 470543"/>
                <a:gd name="connsiteY14" fmla="*/ 31538 h 302995"/>
                <a:gd name="connsiteX15" fmla="*/ 134035 w 470543"/>
                <a:gd name="connsiteY15" fmla="*/ 50527 h 302995"/>
                <a:gd name="connsiteX16" fmla="*/ 118601 w 470543"/>
                <a:gd name="connsiteY16" fmla="*/ 77629 h 302995"/>
                <a:gd name="connsiteX17" fmla="*/ 124981 w 470543"/>
                <a:gd name="connsiteY17" fmla="*/ 96618 h 302995"/>
                <a:gd name="connsiteX18" fmla="*/ 109546 w 470543"/>
                <a:gd name="connsiteY18" fmla="*/ 123720 h 302995"/>
                <a:gd name="connsiteX19" fmla="*/ 113177 w 470543"/>
                <a:gd name="connsiteY19" fmla="*/ 138380 h 302995"/>
                <a:gd name="connsiteX20" fmla="*/ 31538 w 470543"/>
                <a:gd name="connsiteY20" fmla="*/ 138380 h 302995"/>
                <a:gd name="connsiteX21" fmla="*/ 0 w 470543"/>
                <a:gd name="connsiteY21" fmla="*/ 169918 h 302995"/>
                <a:gd name="connsiteX22" fmla="*/ 31538 w 470543"/>
                <a:gd name="connsiteY22" fmla="*/ 201455 h 302995"/>
                <a:gd name="connsiteX23" fmla="*/ 147191 w 470543"/>
                <a:gd name="connsiteY23" fmla="*/ 201455 h 302995"/>
                <a:gd name="connsiteX24" fmla="*/ 155683 w 470543"/>
                <a:gd name="connsiteY24" fmla="*/ 192963 h 302995"/>
                <a:gd name="connsiteX25" fmla="*/ 147191 w 470543"/>
                <a:gd name="connsiteY25" fmla="*/ 184471 h 302995"/>
                <a:gd name="connsiteX26" fmla="*/ 31538 w 470543"/>
                <a:gd name="connsiteY26" fmla="*/ 184471 h 302995"/>
                <a:gd name="connsiteX27" fmla="*/ 16984 w 470543"/>
                <a:gd name="connsiteY27" fmla="*/ 169918 h 302995"/>
                <a:gd name="connsiteX28" fmla="*/ 31538 w 470543"/>
                <a:gd name="connsiteY28" fmla="*/ 155364 h 302995"/>
                <a:gd name="connsiteX29" fmla="*/ 163461 w 470543"/>
                <a:gd name="connsiteY29" fmla="*/ 155364 h 302995"/>
                <a:gd name="connsiteX30" fmla="*/ 171953 w 470543"/>
                <a:gd name="connsiteY30" fmla="*/ 146872 h 302995"/>
                <a:gd name="connsiteX31" fmla="*/ 171953 w 470543"/>
                <a:gd name="connsiteY31" fmla="*/ 146826 h 302995"/>
                <a:gd name="connsiteX32" fmla="*/ 171953 w 470543"/>
                <a:gd name="connsiteY32" fmla="*/ 146781 h 302995"/>
                <a:gd name="connsiteX33" fmla="*/ 163461 w 470543"/>
                <a:gd name="connsiteY33" fmla="*/ 138289 h 302995"/>
                <a:gd name="connsiteX34" fmla="*/ 141084 w 470543"/>
                <a:gd name="connsiteY34" fmla="*/ 138289 h 302995"/>
                <a:gd name="connsiteX35" fmla="*/ 126531 w 470543"/>
                <a:gd name="connsiteY35" fmla="*/ 123735 h 302995"/>
                <a:gd name="connsiteX36" fmla="*/ 141084 w 470543"/>
                <a:gd name="connsiteY36" fmla="*/ 109182 h 302995"/>
                <a:gd name="connsiteX37" fmla="*/ 164753 w 470543"/>
                <a:gd name="connsiteY37" fmla="*/ 109182 h 302995"/>
                <a:gd name="connsiteX38" fmla="*/ 173245 w 470543"/>
                <a:gd name="connsiteY38" fmla="*/ 100690 h 302995"/>
                <a:gd name="connsiteX39" fmla="*/ 164753 w 470543"/>
                <a:gd name="connsiteY39" fmla="*/ 92198 h 302995"/>
                <a:gd name="connsiteX40" fmla="*/ 150138 w 470543"/>
                <a:gd name="connsiteY40" fmla="*/ 92198 h 302995"/>
                <a:gd name="connsiteX41" fmla="*/ 135585 w 470543"/>
                <a:gd name="connsiteY41" fmla="*/ 77644 h 302995"/>
                <a:gd name="connsiteX42" fmla="*/ 150138 w 470543"/>
                <a:gd name="connsiteY42" fmla="*/ 63091 h 302995"/>
                <a:gd name="connsiteX43" fmla="*/ 165147 w 470543"/>
                <a:gd name="connsiteY43" fmla="*/ 63091 h 302995"/>
                <a:gd name="connsiteX44" fmla="*/ 173640 w 470543"/>
                <a:gd name="connsiteY44" fmla="*/ 54598 h 302995"/>
                <a:gd name="connsiteX45" fmla="*/ 165147 w 470543"/>
                <a:gd name="connsiteY45" fmla="*/ 46106 h 302995"/>
                <a:gd name="connsiteX46" fmla="*/ 159192 w 470543"/>
                <a:gd name="connsiteY46" fmla="*/ 46106 h 302995"/>
                <a:gd name="connsiteX47" fmla="*/ 144639 w 470543"/>
                <a:gd name="connsiteY47" fmla="*/ 31553 h 302995"/>
                <a:gd name="connsiteX48" fmla="*/ 159192 w 470543"/>
                <a:gd name="connsiteY48" fmla="*/ 16999 h 302995"/>
                <a:gd name="connsiteX49" fmla="*/ 309194 w 470543"/>
                <a:gd name="connsiteY49" fmla="*/ 16999 h 302995"/>
                <a:gd name="connsiteX50" fmla="*/ 353128 w 470543"/>
                <a:gd name="connsiteY50" fmla="*/ 31340 h 302995"/>
                <a:gd name="connsiteX51" fmla="*/ 364856 w 470543"/>
                <a:gd name="connsiteY51" fmla="*/ 39908 h 302995"/>
                <a:gd name="connsiteX52" fmla="*/ 369869 w 470543"/>
                <a:gd name="connsiteY52" fmla="*/ 41549 h 302995"/>
                <a:gd name="connsiteX53" fmla="*/ 397442 w 470543"/>
                <a:gd name="connsiteY53" fmla="*/ 41549 h 302995"/>
                <a:gd name="connsiteX54" fmla="*/ 397442 w 470543"/>
                <a:gd name="connsiteY54" fmla="*/ 172743 h 302995"/>
                <a:gd name="connsiteX55" fmla="*/ 360192 w 470543"/>
                <a:gd name="connsiteY55" fmla="*/ 172743 h 302995"/>
                <a:gd name="connsiteX56" fmla="*/ 341218 w 470543"/>
                <a:gd name="connsiteY56" fmla="*/ 179260 h 302995"/>
                <a:gd name="connsiteX57" fmla="*/ 309133 w 470543"/>
                <a:gd name="connsiteY57" fmla="*/ 204281 h 302995"/>
                <a:gd name="connsiteX58" fmla="*/ 297253 w 470543"/>
                <a:gd name="connsiteY58" fmla="*/ 228618 h 302995"/>
                <a:gd name="connsiteX59" fmla="*/ 297253 w 470543"/>
                <a:gd name="connsiteY59" fmla="*/ 266278 h 302995"/>
                <a:gd name="connsiteX60" fmla="*/ 277504 w 470543"/>
                <a:gd name="connsiteY60" fmla="*/ 286027 h 302995"/>
                <a:gd name="connsiteX61" fmla="*/ 257770 w 470543"/>
                <a:gd name="connsiteY61" fmla="*/ 266278 h 302995"/>
                <a:gd name="connsiteX62" fmla="*/ 257770 w 470543"/>
                <a:gd name="connsiteY62" fmla="*/ 209522 h 302995"/>
                <a:gd name="connsiteX63" fmla="*/ 232735 w 470543"/>
                <a:gd name="connsiteY63" fmla="*/ 184486 h 302995"/>
                <a:gd name="connsiteX64" fmla="*/ 183453 w 470543"/>
                <a:gd name="connsiteY64" fmla="*/ 184486 h 302995"/>
                <a:gd name="connsiteX65" fmla="*/ 174961 w 470543"/>
                <a:gd name="connsiteY65" fmla="*/ 192978 h 302995"/>
                <a:gd name="connsiteX66" fmla="*/ 183453 w 470543"/>
                <a:gd name="connsiteY66" fmla="*/ 201470 h 302995"/>
                <a:gd name="connsiteX67" fmla="*/ 232735 w 470543"/>
                <a:gd name="connsiteY67" fmla="*/ 201470 h 302995"/>
                <a:gd name="connsiteX68" fmla="*/ 240801 w 470543"/>
                <a:gd name="connsiteY68" fmla="*/ 209522 h 302995"/>
                <a:gd name="connsiteX69" fmla="*/ 240801 w 470543"/>
                <a:gd name="connsiteY69" fmla="*/ 266278 h 302995"/>
                <a:gd name="connsiteX70" fmla="*/ 277520 w 470543"/>
                <a:gd name="connsiteY70" fmla="*/ 302996 h 302995"/>
                <a:gd name="connsiteX71" fmla="*/ 314237 w 470543"/>
                <a:gd name="connsiteY71" fmla="*/ 266278 h 302995"/>
                <a:gd name="connsiteX72" fmla="*/ 314237 w 470543"/>
                <a:gd name="connsiteY72" fmla="*/ 228618 h 302995"/>
                <a:gd name="connsiteX73" fmla="*/ 319585 w 470543"/>
                <a:gd name="connsiteY73" fmla="*/ 217665 h 302995"/>
                <a:gd name="connsiteX74" fmla="*/ 351670 w 470543"/>
                <a:gd name="connsiteY74" fmla="*/ 192659 h 302995"/>
                <a:gd name="connsiteX75" fmla="*/ 360207 w 470543"/>
                <a:gd name="connsiteY75" fmla="*/ 189727 h 302995"/>
                <a:gd name="connsiteX76" fmla="*/ 399067 w 470543"/>
                <a:gd name="connsiteY76" fmla="*/ 189727 h 302995"/>
                <a:gd name="connsiteX77" fmla="*/ 421034 w 470543"/>
                <a:gd name="connsiteY77" fmla="*/ 204813 h 302995"/>
                <a:gd name="connsiteX78" fmla="*/ 462051 w 470543"/>
                <a:gd name="connsiteY78" fmla="*/ 204813 h 302995"/>
                <a:gd name="connsiteX79" fmla="*/ 470543 w 470543"/>
                <a:gd name="connsiteY79" fmla="*/ 196321 h 302995"/>
                <a:gd name="connsiteX80" fmla="*/ 462036 w 470543"/>
                <a:gd name="connsiteY80" fmla="*/ 187798 h 302995"/>
                <a:gd name="connsiteX81" fmla="*/ 462036 w 470543"/>
                <a:gd name="connsiteY81" fmla="*/ 187798 h 3029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Lst>
              <a:rect l="l" t="t" r="r" b="b"/>
              <a:pathLst>
                <a:path w="470543" h="302995">
                  <a:moveTo>
                    <a:pt x="462036" y="187798"/>
                  </a:moveTo>
                  <a:lnTo>
                    <a:pt x="421019" y="187798"/>
                  </a:lnTo>
                  <a:cubicBezTo>
                    <a:pt x="417388" y="187798"/>
                    <a:pt x="414426" y="184836"/>
                    <a:pt x="414426" y="181205"/>
                  </a:cubicBezTo>
                  <a:lnTo>
                    <a:pt x="414426" y="33026"/>
                  </a:lnTo>
                  <a:cubicBezTo>
                    <a:pt x="414426" y="29396"/>
                    <a:pt x="417388" y="26433"/>
                    <a:pt x="421019" y="26433"/>
                  </a:cubicBezTo>
                  <a:lnTo>
                    <a:pt x="462036" y="26433"/>
                  </a:lnTo>
                  <a:cubicBezTo>
                    <a:pt x="466730" y="26433"/>
                    <a:pt x="470528" y="22635"/>
                    <a:pt x="470528" y="17941"/>
                  </a:cubicBezTo>
                  <a:cubicBezTo>
                    <a:pt x="470528" y="13247"/>
                    <a:pt x="466730" y="9449"/>
                    <a:pt x="462036" y="9449"/>
                  </a:cubicBezTo>
                  <a:lnTo>
                    <a:pt x="421019" y="9449"/>
                  </a:lnTo>
                  <a:cubicBezTo>
                    <a:pt x="411008" y="9449"/>
                    <a:pt x="402470" y="15723"/>
                    <a:pt x="399052" y="24534"/>
                  </a:cubicBezTo>
                  <a:lnTo>
                    <a:pt x="372634" y="24534"/>
                  </a:lnTo>
                  <a:lnTo>
                    <a:pt x="363139" y="17592"/>
                  </a:lnTo>
                  <a:cubicBezTo>
                    <a:pt x="347370" y="6092"/>
                    <a:pt x="328715" y="0"/>
                    <a:pt x="309194" y="0"/>
                  </a:cubicBezTo>
                  <a:lnTo>
                    <a:pt x="159192" y="0"/>
                  </a:lnTo>
                  <a:cubicBezTo>
                    <a:pt x="141798" y="0"/>
                    <a:pt x="127655" y="14143"/>
                    <a:pt x="127655" y="31538"/>
                  </a:cubicBezTo>
                  <a:cubicBezTo>
                    <a:pt x="127655" y="38663"/>
                    <a:pt x="130040" y="45240"/>
                    <a:pt x="134035" y="50527"/>
                  </a:cubicBezTo>
                  <a:cubicBezTo>
                    <a:pt x="124799" y="56042"/>
                    <a:pt x="118601" y="66129"/>
                    <a:pt x="118601" y="77629"/>
                  </a:cubicBezTo>
                  <a:cubicBezTo>
                    <a:pt x="118601" y="84754"/>
                    <a:pt x="120986" y="91332"/>
                    <a:pt x="124981" y="96618"/>
                  </a:cubicBezTo>
                  <a:cubicBezTo>
                    <a:pt x="115745" y="102133"/>
                    <a:pt x="109546" y="112220"/>
                    <a:pt x="109546" y="123720"/>
                  </a:cubicBezTo>
                  <a:cubicBezTo>
                    <a:pt x="109546" y="129007"/>
                    <a:pt x="110868" y="133990"/>
                    <a:pt x="113177" y="138380"/>
                  </a:cubicBezTo>
                  <a:lnTo>
                    <a:pt x="31538" y="138380"/>
                  </a:lnTo>
                  <a:cubicBezTo>
                    <a:pt x="14159" y="138380"/>
                    <a:pt x="0" y="152523"/>
                    <a:pt x="0" y="169918"/>
                  </a:cubicBezTo>
                  <a:cubicBezTo>
                    <a:pt x="0" y="187312"/>
                    <a:pt x="14143" y="201455"/>
                    <a:pt x="31538" y="201455"/>
                  </a:cubicBezTo>
                  <a:lnTo>
                    <a:pt x="147191" y="201455"/>
                  </a:lnTo>
                  <a:cubicBezTo>
                    <a:pt x="151885" y="201455"/>
                    <a:pt x="155683" y="197657"/>
                    <a:pt x="155683" y="192963"/>
                  </a:cubicBezTo>
                  <a:cubicBezTo>
                    <a:pt x="155683" y="188269"/>
                    <a:pt x="151885" y="184471"/>
                    <a:pt x="147191" y="184471"/>
                  </a:cubicBezTo>
                  <a:lnTo>
                    <a:pt x="31538" y="184471"/>
                  </a:lnTo>
                  <a:cubicBezTo>
                    <a:pt x="23517" y="184471"/>
                    <a:pt x="16984" y="177939"/>
                    <a:pt x="16984" y="169918"/>
                  </a:cubicBezTo>
                  <a:cubicBezTo>
                    <a:pt x="16984" y="161881"/>
                    <a:pt x="23517" y="155364"/>
                    <a:pt x="31538" y="155364"/>
                  </a:cubicBezTo>
                  <a:lnTo>
                    <a:pt x="163461" y="155364"/>
                  </a:lnTo>
                  <a:cubicBezTo>
                    <a:pt x="168155" y="155364"/>
                    <a:pt x="171953" y="151566"/>
                    <a:pt x="171953" y="146872"/>
                  </a:cubicBezTo>
                  <a:cubicBezTo>
                    <a:pt x="171953" y="146857"/>
                    <a:pt x="171953" y="146842"/>
                    <a:pt x="171953" y="146826"/>
                  </a:cubicBezTo>
                  <a:cubicBezTo>
                    <a:pt x="171953" y="146811"/>
                    <a:pt x="171953" y="146796"/>
                    <a:pt x="171953" y="146781"/>
                  </a:cubicBezTo>
                  <a:cubicBezTo>
                    <a:pt x="171953" y="142087"/>
                    <a:pt x="168155" y="138289"/>
                    <a:pt x="163461" y="138289"/>
                  </a:cubicBezTo>
                  <a:lnTo>
                    <a:pt x="141084" y="138289"/>
                  </a:lnTo>
                  <a:cubicBezTo>
                    <a:pt x="133063" y="138289"/>
                    <a:pt x="126531" y="131756"/>
                    <a:pt x="126531" y="123735"/>
                  </a:cubicBezTo>
                  <a:cubicBezTo>
                    <a:pt x="126531" y="115714"/>
                    <a:pt x="133063" y="109182"/>
                    <a:pt x="141084" y="109182"/>
                  </a:cubicBezTo>
                  <a:lnTo>
                    <a:pt x="164753" y="109182"/>
                  </a:lnTo>
                  <a:cubicBezTo>
                    <a:pt x="169447" y="109182"/>
                    <a:pt x="173245" y="105384"/>
                    <a:pt x="173245" y="100690"/>
                  </a:cubicBezTo>
                  <a:cubicBezTo>
                    <a:pt x="173245" y="95995"/>
                    <a:pt x="169447" y="92198"/>
                    <a:pt x="164753" y="92198"/>
                  </a:cubicBezTo>
                  <a:lnTo>
                    <a:pt x="150138" y="92198"/>
                  </a:lnTo>
                  <a:cubicBezTo>
                    <a:pt x="142117" y="92198"/>
                    <a:pt x="135585" y="85665"/>
                    <a:pt x="135585" y="77644"/>
                  </a:cubicBezTo>
                  <a:cubicBezTo>
                    <a:pt x="135585" y="69623"/>
                    <a:pt x="142117" y="63091"/>
                    <a:pt x="150138" y="63091"/>
                  </a:cubicBezTo>
                  <a:lnTo>
                    <a:pt x="165147" y="63091"/>
                  </a:lnTo>
                  <a:cubicBezTo>
                    <a:pt x="169826" y="63091"/>
                    <a:pt x="173640" y="59293"/>
                    <a:pt x="173640" y="54598"/>
                  </a:cubicBezTo>
                  <a:cubicBezTo>
                    <a:pt x="173640" y="49904"/>
                    <a:pt x="169842" y="46106"/>
                    <a:pt x="165147" y="46106"/>
                  </a:cubicBezTo>
                  <a:lnTo>
                    <a:pt x="159192" y="46106"/>
                  </a:lnTo>
                  <a:cubicBezTo>
                    <a:pt x="151171" y="46106"/>
                    <a:pt x="144639" y="39574"/>
                    <a:pt x="144639" y="31553"/>
                  </a:cubicBezTo>
                  <a:cubicBezTo>
                    <a:pt x="144639" y="23517"/>
                    <a:pt x="151171" y="16999"/>
                    <a:pt x="159192" y="16999"/>
                  </a:cubicBezTo>
                  <a:lnTo>
                    <a:pt x="309194" y="16999"/>
                  </a:lnTo>
                  <a:cubicBezTo>
                    <a:pt x="325084" y="16999"/>
                    <a:pt x="340276" y="21952"/>
                    <a:pt x="353128" y="31340"/>
                  </a:cubicBezTo>
                  <a:lnTo>
                    <a:pt x="364856" y="39908"/>
                  </a:lnTo>
                  <a:cubicBezTo>
                    <a:pt x="366314" y="40972"/>
                    <a:pt x="368061" y="41549"/>
                    <a:pt x="369869" y="41549"/>
                  </a:cubicBezTo>
                  <a:lnTo>
                    <a:pt x="397442" y="41549"/>
                  </a:lnTo>
                  <a:lnTo>
                    <a:pt x="397442" y="172743"/>
                  </a:lnTo>
                  <a:lnTo>
                    <a:pt x="360192" y="172743"/>
                  </a:lnTo>
                  <a:cubicBezTo>
                    <a:pt x="353356" y="172743"/>
                    <a:pt x="346611" y="175052"/>
                    <a:pt x="341218" y="179260"/>
                  </a:cubicBezTo>
                  <a:lnTo>
                    <a:pt x="309133" y="204281"/>
                  </a:lnTo>
                  <a:cubicBezTo>
                    <a:pt x="301583" y="210175"/>
                    <a:pt x="297253" y="219047"/>
                    <a:pt x="297253" y="228618"/>
                  </a:cubicBezTo>
                  <a:lnTo>
                    <a:pt x="297253" y="266278"/>
                  </a:lnTo>
                  <a:cubicBezTo>
                    <a:pt x="297253" y="277170"/>
                    <a:pt x="288397" y="286027"/>
                    <a:pt x="277504" y="286027"/>
                  </a:cubicBezTo>
                  <a:cubicBezTo>
                    <a:pt x="266627" y="286027"/>
                    <a:pt x="257770" y="277170"/>
                    <a:pt x="257770" y="266278"/>
                  </a:cubicBezTo>
                  <a:lnTo>
                    <a:pt x="257770" y="209522"/>
                  </a:lnTo>
                  <a:cubicBezTo>
                    <a:pt x="257770" y="195713"/>
                    <a:pt x="246544" y="184486"/>
                    <a:pt x="232735" y="184486"/>
                  </a:cubicBezTo>
                  <a:lnTo>
                    <a:pt x="183453" y="184486"/>
                  </a:lnTo>
                  <a:cubicBezTo>
                    <a:pt x="178759" y="184486"/>
                    <a:pt x="174961" y="188284"/>
                    <a:pt x="174961" y="192978"/>
                  </a:cubicBezTo>
                  <a:cubicBezTo>
                    <a:pt x="174961" y="197673"/>
                    <a:pt x="178759" y="201470"/>
                    <a:pt x="183453" y="201470"/>
                  </a:cubicBezTo>
                  <a:lnTo>
                    <a:pt x="232735" y="201470"/>
                  </a:lnTo>
                  <a:cubicBezTo>
                    <a:pt x="237186" y="201470"/>
                    <a:pt x="240801" y="205086"/>
                    <a:pt x="240801" y="209522"/>
                  </a:cubicBezTo>
                  <a:lnTo>
                    <a:pt x="240801" y="266278"/>
                  </a:lnTo>
                  <a:cubicBezTo>
                    <a:pt x="240801" y="286528"/>
                    <a:pt x="257269" y="302996"/>
                    <a:pt x="277520" y="302996"/>
                  </a:cubicBezTo>
                  <a:cubicBezTo>
                    <a:pt x="297770" y="302996"/>
                    <a:pt x="314237" y="286528"/>
                    <a:pt x="314237" y="266278"/>
                  </a:cubicBezTo>
                  <a:lnTo>
                    <a:pt x="314237" y="228618"/>
                  </a:lnTo>
                  <a:cubicBezTo>
                    <a:pt x="314237" y="224303"/>
                    <a:pt x="316182" y="220323"/>
                    <a:pt x="319585" y="217665"/>
                  </a:cubicBezTo>
                  <a:lnTo>
                    <a:pt x="351670" y="192659"/>
                  </a:lnTo>
                  <a:cubicBezTo>
                    <a:pt x="354100" y="190760"/>
                    <a:pt x="357123" y="189727"/>
                    <a:pt x="360207" y="189727"/>
                  </a:cubicBezTo>
                  <a:lnTo>
                    <a:pt x="399067" y="189727"/>
                  </a:lnTo>
                  <a:cubicBezTo>
                    <a:pt x="402485" y="198539"/>
                    <a:pt x="411038" y="204813"/>
                    <a:pt x="421034" y="204813"/>
                  </a:cubicBezTo>
                  <a:lnTo>
                    <a:pt x="462051" y="204813"/>
                  </a:lnTo>
                  <a:cubicBezTo>
                    <a:pt x="466746" y="204813"/>
                    <a:pt x="470543" y="201015"/>
                    <a:pt x="470543" y="196321"/>
                  </a:cubicBezTo>
                  <a:cubicBezTo>
                    <a:pt x="470528" y="191596"/>
                    <a:pt x="466730" y="187798"/>
                    <a:pt x="462036" y="187798"/>
                  </a:cubicBezTo>
                  <a:lnTo>
                    <a:pt x="462036" y="187798"/>
                  </a:lnTo>
                  <a:close/>
                </a:path>
              </a:pathLst>
            </a:custGeom>
            <a:grpFill/>
            <a:ln w="1513" cap="flat">
              <a:noFill/>
              <a:prstDash val="solid"/>
              <a:miter/>
            </a:ln>
          </p:spPr>
          <p:txBody>
            <a:bodyPr rtlCol="0" anchor="ct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zh-CN" altLang="en-US" sz="1600" b="0" i="0" u="none" strike="noStrike" kern="1200" cap="none" spc="0" normalizeH="0" baseline="0" noProof="0">
                <a:ln>
                  <a:noFill/>
                </a:ln>
                <a:solidFill>
                  <a:prstClr val="black"/>
                </a:solidFill>
                <a:effectLst/>
                <a:uLnTx/>
                <a:uFillTx/>
                <a:latin typeface="微软雅黑" panose="020B0503020204020204" pitchFamily="34" charset="-122"/>
                <a:ea typeface="微软雅黑" panose="020B0503020204020204" pitchFamily="34" charset="-122"/>
              </a:endParaRPr>
            </a:p>
          </p:txBody>
        </p:sp>
        <p:sp>
          <p:nvSpPr>
            <p:cNvPr id="20" name="任意多边形: 形状 19"/>
            <p:cNvSpPr/>
            <p:nvPr/>
          </p:nvSpPr>
          <p:spPr>
            <a:xfrm>
              <a:off x="837207" y="2795912"/>
              <a:ext cx="470543" cy="303010"/>
            </a:xfrm>
            <a:custGeom>
              <a:avLst/>
              <a:gdLst>
                <a:gd name="connsiteX0" fmla="*/ 351943 w 470543"/>
                <a:gd name="connsiteY0" fmla="*/ 225352 h 303010"/>
                <a:gd name="connsiteX1" fmla="*/ 345562 w 470543"/>
                <a:gd name="connsiteY1" fmla="*/ 206362 h 303010"/>
                <a:gd name="connsiteX2" fmla="*/ 360997 w 470543"/>
                <a:gd name="connsiteY2" fmla="*/ 179260 h 303010"/>
                <a:gd name="connsiteX3" fmla="*/ 357366 w 470543"/>
                <a:gd name="connsiteY3" fmla="*/ 164601 h 303010"/>
                <a:gd name="connsiteX4" fmla="*/ 439006 w 470543"/>
                <a:gd name="connsiteY4" fmla="*/ 164601 h 303010"/>
                <a:gd name="connsiteX5" fmla="*/ 470543 w 470543"/>
                <a:gd name="connsiteY5" fmla="*/ 133063 h 303010"/>
                <a:gd name="connsiteX6" fmla="*/ 439006 w 470543"/>
                <a:gd name="connsiteY6" fmla="*/ 101525 h 303010"/>
                <a:gd name="connsiteX7" fmla="*/ 237824 w 470543"/>
                <a:gd name="connsiteY7" fmla="*/ 101525 h 303010"/>
                <a:gd name="connsiteX8" fmla="*/ 229757 w 470543"/>
                <a:gd name="connsiteY8" fmla="*/ 93474 h 303010"/>
                <a:gd name="connsiteX9" fmla="*/ 229757 w 470543"/>
                <a:gd name="connsiteY9" fmla="*/ 36718 h 303010"/>
                <a:gd name="connsiteX10" fmla="*/ 193039 w 470543"/>
                <a:gd name="connsiteY10" fmla="*/ 0 h 303010"/>
                <a:gd name="connsiteX11" fmla="*/ 156321 w 470543"/>
                <a:gd name="connsiteY11" fmla="*/ 36718 h 303010"/>
                <a:gd name="connsiteX12" fmla="*/ 156321 w 470543"/>
                <a:gd name="connsiteY12" fmla="*/ 74378 h 303010"/>
                <a:gd name="connsiteX13" fmla="*/ 150974 w 470543"/>
                <a:gd name="connsiteY13" fmla="*/ 85331 h 303010"/>
                <a:gd name="connsiteX14" fmla="*/ 118889 w 470543"/>
                <a:gd name="connsiteY14" fmla="*/ 110336 h 303010"/>
                <a:gd name="connsiteX15" fmla="*/ 110352 w 470543"/>
                <a:gd name="connsiteY15" fmla="*/ 113268 h 303010"/>
                <a:gd name="connsiteX16" fmla="*/ 71491 w 470543"/>
                <a:gd name="connsiteY16" fmla="*/ 113268 h 303010"/>
                <a:gd name="connsiteX17" fmla="*/ 49509 w 470543"/>
                <a:gd name="connsiteY17" fmla="*/ 98183 h 303010"/>
                <a:gd name="connsiteX18" fmla="*/ 8492 w 470543"/>
                <a:gd name="connsiteY18" fmla="*/ 98183 h 303010"/>
                <a:gd name="connsiteX19" fmla="*/ 0 w 470543"/>
                <a:gd name="connsiteY19" fmla="*/ 106675 h 303010"/>
                <a:gd name="connsiteX20" fmla="*/ 8492 w 470543"/>
                <a:gd name="connsiteY20" fmla="*/ 115167 h 303010"/>
                <a:gd name="connsiteX21" fmla="*/ 49509 w 470543"/>
                <a:gd name="connsiteY21" fmla="*/ 115167 h 303010"/>
                <a:gd name="connsiteX22" fmla="*/ 56102 w 470543"/>
                <a:gd name="connsiteY22" fmla="*/ 121760 h 303010"/>
                <a:gd name="connsiteX23" fmla="*/ 56102 w 470543"/>
                <a:gd name="connsiteY23" fmla="*/ 184198 h 303010"/>
                <a:gd name="connsiteX24" fmla="*/ 64595 w 470543"/>
                <a:gd name="connsiteY24" fmla="*/ 192690 h 303010"/>
                <a:gd name="connsiteX25" fmla="*/ 73087 w 470543"/>
                <a:gd name="connsiteY25" fmla="*/ 184198 h 303010"/>
                <a:gd name="connsiteX26" fmla="*/ 73087 w 470543"/>
                <a:gd name="connsiteY26" fmla="*/ 130268 h 303010"/>
                <a:gd name="connsiteX27" fmla="*/ 110352 w 470543"/>
                <a:gd name="connsiteY27" fmla="*/ 130268 h 303010"/>
                <a:gd name="connsiteX28" fmla="*/ 129326 w 470543"/>
                <a:gd name="connsiteY28" fmla="*/ 123750 h 303010"/>
                <a:gd name="connsiteX29" fmla="*/ 161395 w 470543"/>
                <a:gd name="connsiteY29" fmla="*/ 98730 h 303010"/>
                <a:gd name="connsiteX30" fmla="*/ 173275 w 470543"/>
                <a:gd name="connsiteY30" fmla="*/ 74393 h 303010"/>
                <a:gd name="connsiteX31" fmla="*/ 173275 w 470543"/>
                <a:gd name="connsiteY31" fmla="*/ 36733 h 303010"/>
                <a:gd name="connsiteX32" fmla="*/ 193009 w 470543"/>
                <a:gd name="connsiteY32" fmla="*/ 16999 h 303010"/>
                <a:gd name="connsiteX33" fmla="*/ 212758 w 470543"/>
                <a:gd name="connsiteY33" fmla="*/ 36733 h 303010"/>
                <a:gd name="connsiteX34" fmla="*/ 212758 w 470543"/>
                <a:gd name="connsiteY34" fmla="*/ 93489 h 303010"/>
                <a:gd name="connsiteX35" fmla="*/ 237794 w 470543"/>
                <a:gd name="connsiteY35" fmla="*/ 118525 h 303010"/>
                <a:gd name="connsiteX36" fmla="*/ 438991 w 470543"/>
                <a:gd name="connsiteY36" fmla="*/ 118525 h 303010"/>
                <a:gd name="connsiteX37" fmla="*/ 453544 w 470543"/>
                <a:gd name="connsiteY37" fmla="*/ 133078 h 303010"/>
                <a:gd name="connsiteX38" fmla="*/ 438991 w 470543"/>
                <a:gd name="connsiteY38" fmla="*/ 147632 h 303010"/>
                <a:gd name="connsiteX39" fmla="*/ 307067 w 470543"/>
                <a:gd name="connsiteY39" fmla="*/ 147632 h 303010"/>
                <a:gd name="connsiteX40" fmla="*/ 298575 w 470543"/>
                <a:gd name="connsiteY40" fmla="*/ 156124 h 303010"/>
                <a:gd name="connsiteX41" fmla="*/ 298575 w 470543"/>
                <a:gd name="connsiteY41" fmla="*/ 156184 h 303010"/>
                <a:gd name="connsiteX42" fmla="*/ 298575 w 470543"/>
                <a:gd name="connsiteY42" fmla="*/ 156230 h 303010"/>
                <a:gd name="connsiteX43" fmla="*/ 307067 w 470543"/>
                <a:gd name="connsiteY43" fmla="*/ 164722 h 303010"/>
                <a:gd name="connsiteX44" fmla="*/ 329444 w 470543"/>
                <a:gd name="connsiteY44" fmla="*/ 164722 h 303010"/>
                <a:gd name="connsiteX45" fmla="*/ 343998 w 470543"/>
                <a:gd name="connsiteY45" fmla="*/ 179276 h 303010"/>
                <a:gd name="connsiteX46" fmla="*/ 329444 w 470543"/>
                <a:gd name="connsiteY46" fmla="*/ 193829 h 303010"/>
                <a:gd name="connsiteX47" fmla="*/ 305776 w 470543"/>
                <a:gd name="connsiteY47" fmla="*/ 193829 h 303010"/>
                <a:gd name="connsiteX48" fmla="*/ 297284 w 470543"/>
                <a:gd name="connsiteY48" fmla="*/ 202321 h 303010"/>
                <a:gd name="connsiteX49" fmla="*/ 305776 w 470543"/>
                <a:gd name="connsiteY49" fmla="*/ 210813 h 303010"/>
                <a:gd name="connsiteX50" fmla="*/ 320390 w 470543"/>
                <a:gd name="connsiteY50" fmla="*/ 210813 h 303010"/>
                <a:gd name="connsiteX51" fmla="*/ 334944 w 470543"/>
                <a:gd name="connsiteY51" fmla="*/ 225367 h 303010"/>
                <a:gd name="connsiteX52" fmla="*/ 320390 w 470543"/>
                <a:gd name="connsiteY52" fmla="*/ 239920 h 303010"/>
                <a:gd name="connsiteX53" fmla="*/ 305381 w 470543"/>
                <a:gd name="connsiteY53" fmla="*/ 239920 h 303010"/>
                <a:gd name="connsiteX54" fmla="*/ 296889 w 470543"/>
                <a:gd name="connsiteY54" fmla="*/ 248412 h 303010"/>
                <a:gd name="connsiteX55" fmla="*/ 305381 w 470543"/>
                <a:gd name="connsiteY55" fmla="*/ 256904 h 303010"/>
                <a:gd name="connsiteX56" fmla="*/ 311336 w 470543"/>
                <a:gd name="connsiteY56" fmla="*/ 256904 h 303010"/>
                <a:gd name="connsiteX57" fmla="*/ 325889 w 470543"/>
                <a:gd name="connsiteY57" fmla="*/ 271458 h 303010"/>
                <a:gd name="connsiteX58" fmla="*/ 311336 w 470543"/>
                <a:gd name="connsiteY58" fmla="*/ 286012 h 303010"/>
                <a:gd name="connsiteX59" fmla="*/ 161350 w 470543"/>
                <a:gd name="connsiteY59" fmla="*/ 286012 h 303010"/>
                <a:gd name="connsiteX60" fmla="*/ 117416 w 470543"/>
                <a:gd name="connsiteY60" fmla="*/ 271671 h 303010"/>
                <a:gd name="connsiteX61" fmla="*/ 105688 w 470543"/>
                <a:gd name="connsiteY61" fmla="*/ 263103 h 303010"/>
                <a:gd name="connsiteX62" fmla="*/ 100674 w 470543"/>
                <a:gd name="connsiteY62" fmla="*/ 261477 h 303010"/>
                <a:gd name="connsiteX63" fmla="*/ 73102 w 470543"/>
                <a:gd name="connsiteY63" fmla="*/ 261477 h 303010"/>
                <a:gd name="connsiteX64" fmla="*/ 73102 w 470543"/>
                <a:gd name="connsiteY64" fmla="*/ 220414 h 303010"/>
                <a:gd name="connsiteX65" fmla="*/ 64610 w 470543"/>
                <a:gd name="connsiteY65" fmla="*/ 211922 h 303010"/>
                <a:gd name="connsiteX66" fmla="*/ 56118 w 470543"/>
                <a:gd name="connsiteY66" fmla="*/ 220414 h 303010"/>
                <a:gd name="connsiteX67" fmla="*/ 56118 w 470543"/>
                <a:gd name="connsiteY67" fmla="*/ 269969 h 303010"/>
                <a:gd name="connsiteX68" fmla="*/ 49524 w 470543"/>
                <a:gd name="connsiteY68" fmla="*/ 276562 h 303010"/>
                <a:gd name="connsiteX69" fmla="*/ 8507 w 470543"/>
                <a:gd name="connsiteY69" fmla="*/ 276562 h 303010"/>
                <a:gd name="connsiteX70" fmla="*/ 15 w 470543"/>
                <a:gd name="connsiteY70" fmla="*/ 285055 h 303010"/>
                <a:gd name="connsiteX71" fmla="*/ 8507 w 470543"/>
                <a:gd name="connsiteY71" fmla="*/ 293547 h 303010"/>
                <a:gd name="connsiteX72" fmla="*/ 49524 w 470543"/>
                <a:gd name="connsiteY72" fmla="*/ 293547 h 303010"/>
                <a:gd name="connsiteX73" fmla="*/ 71507 w 470543"/>
                <a:gd name="connsiteY73" fmla="*/ 278461 h 303010"/>
                <a:gd name="connsiteX74" fmla="*/ 97925 w 470543"/>
                <a:gd name="connsiteY74" fmla="*/ 278461 h 303010"/>
                <a:gd name="connsiteX75" fmla="*/ 107420 w 470543"/>
                <a:gd name="connsiteY75" fmla="*/ 285404 h 303010"/>
                <a:gd name="connsiteX76" fmla="*/ 161365 w 470543"/>
                <a:gd name="connsiteY76" fmla="*/ 303011 h 303010"/>
                <a:gd name="connsiteX77" fmla="*/ 311366 w 470543"/>
                <a:gd name="connsiteY77" fmla="*/ 303011 h 303010"/>
                <a:gd name="connsiteX78" fmla="*/ 342904 w 470543"/>
                <a:gd name="connsiteY78" fmla="*/ 271473 h 303010"/>
                <a:gd name="connsiteX79" fmla="*/ 336523 w 470543"/>
                <a:gd name="connsiteY79" fmla="*/ 252484 h 303010"/>
                <a:gd name="connsiteX80" fmla="*/ 351943 w 470543"/>
                <a:gd name="connsiteY80" fmla="*/ 225352 h 303010"/>
                <a:gd name="connsiteX81" fmla="*/ 351943 w 470543"/>
                <a:gd name="connsiteY81" fmla="*/ 225352 h 3030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Lst>
              <a:rect l="l" t="t" r="r" b="b"/>
              <a:pathLst>
                <a:path w="470543" h="303010">
                  <a:moveTo>
                    <a:pt x="351943" y="225352"/>
                  </a:moveTo>
                  <a:cubicBezTo>
                    <a:pt x="351943" y="218227"/>
                    <a:pt x="349558" y="211649"/>
                    <a:pt x="345562" y="206362"/>
                  </a:cubicBezTo>
                  <a:cubicBezTo>
                    <a:pt x="354799" y="200848"/>
                    <a:pt x="360997" y="190760"/>
                    <a:pt x="360997" y="179260"/>
                  </a:cubicBezTo>
                  <a:cubicBezTo>
                    <a:pt x="360997" y="173974"/>
                    <a:pt x="359675" y="168991"/>
                    <a:pt x="357366" y="164601"/>
                  </a:cubicBezTo>
                  <a:lnTo>
                    <a:pt x="439006" y="164601"/>
                  </a:lnTo>
                  <a:cubicBezTo>
                    <a:pt x="456385" y="164601"/>
                    <a:pt x="470543" y="150457"/>
                    <a:pt x="470543" y="133063"/>
                  </a:cubicBezTo>
                  <a:cubicBezTo>
                    <a:pt x="470543" y="115669"/>
                    <a:pt x="456400" y="101525"/>
                    <a:pt x="439006" y="101525"/>
                  </a:cubicBezTo>
                  <a:lnTo>
                    <a:pt x="237824" y="101525"/>
                  </a:lnTo>
                  <a:cubicBezTo>
                    <a:pt x="233373" y="101525"/>
                    <a:pt x="229757" y="97910"/>
                    <a:pt x="229757" y="93474"/>
                  </a:cubicBezTo>
                  <a:lnTo>
                    <a:pt x="229757" y="36718"/>
                  </a:lnTo>
                  <a:cubicBezTo>
                    <a:pt x="229757" y="16468"/>
                    <a:pt x="213290" y="0"/>
                    <a:pt x="193039" y="0"/>
                  </a:cubicBezTo>
                  <a:cubicBezTo>
                    <a:pt x="172789" y="0"/>
                    <a:pt x="156321" y="16468"/>
                    <a:pt x="156321" y="36718"/>
                  </a:cubicBezTo>
                  <a:lnTo>
                    <a:pt x="156321" y="74378"/>
                  </a:lnTo>
                  <a:cubicBezTo>
                    <a:pt x="156321" y="78692"/>
                    <a:pt x="154361" y="82672"/>
                    <a:pt x="150974" y="85331"/>
                  </a:cubicBezTo>
                  <a:lnTo>
                    <a:pt x="118889" y="110336"/>
                  </a:lnTo>
                  <a:cubicBezTo>
                    <a:pt x="116459" y="112235"/>
                    <a:pt x="113435" y="113268"/>
                    <a:pt x="110352" y="113268"/>
                  </a:cubicBezTo>
                  <a:lnTo>
                    <a:pt x="71491" y="113268"/>
                  </a:lnTo>
                  <a:cubicBezTo>
                    <a:pt x="68073" y="104457"/>
                    <a:pt x="59521" y="98183"/>
                    <a:pt x="49509" y="98183"/>
                  </a:cubicBezTo>
                  <a:lnTo>
                    <a:pt x="8492" y="98183"/>
                  </a:lnTo>
                  <a:cubicBezTo>
                    <a:pt x="3798" y="98183"/>
                    <a:pt x="0" y="101981"/>
                    <a:pt x="0" y="106675"/>
                  </a:cubicBezTo>
                  <a:cubicBezTo>
                    <a:pt x="0" y="111369"/>
                    <a:pt x="3798" y="115167"/>
                    <a:pt x="8492" y="115167"/>
                  </a:cubicBezTo>
                  <a:lnTo>
                    <a:pt x="49509" y="115167"/>
                  </a:lnTo>
                  <a:cubicBezTo>
                    <a:pt x="53140" y="115167"/>
                    <a:pt x="56102" y="118130"/>
                    <a:pt x="56102" y="121760"/>
                  </a:cubicBezTo>
                  <a:lnTo>
                    <a:pt x="56102" y="184198"/>
                  </a:lnTo>
                  <a:cubicBezTo>
                    <a:pt x="56102" y="188892"/>
                    <a:pt x="59900" y="192690"/>
                    <a:pt x="64595" y="192690"/>
                  </a:cubicBezTo>
                  <a:cubicBezTo>
                    <a:pt x="69289" y="192690"/>
                    <a:pt x="73087" y="188892"/>
                    <a:pt x="73087" y="184198"/>
                  </a:cubicBezTo>
                  <a:lnTo>
                    <a:pt x="73087" y="130268"/>
                  </a:lnTo>
                  <a:lnTo>
                    <a:pt x="110352" y="130268"/>
                  </a:lnTo>
                  <a:cubicBezTo>
                    <a:pt x="117188" y="130268"/>
                    <a:pt x="123933" y="127959"/>
                    <a:pt x="129326" y="123750"/>
                  </a:cubicBezTo>
                  <a:lnTo>
                    <a:pt x="161395" y="98730"/>
                  </a:lnTo>
                  <a:cubicBezTo>
                    <a:pt x="168945" y="92836"/>
                    <a:pt x="173275" y="83979"/>
                    <a:pt x="173275" y="74393"/>
                  </a:cubicBezTo>
                  <a:lnTo>
                    <a:pt x="173275" y="36733"/>
                  </a:lnTo>
                  <a:cubicBezTo>
                    <a:pt x="173275" y="25856"/>
                    <a:pt x="182132" y="16999"/>
                    <a:pt x="193009" y="16999"/>
                  </a:cubicBezTo>
                  <a:cubicBezTo>
                    <a:pt x="203901" y="16999"/>
                    <a:pt x="212758" y="25856"/>
                    <a:pt x="212758" y="36733"/>
                  </a:cubicBezTo>
                  <a:lnTo>
                    <a:pt x="212758" y="93489"/>
                  </a:lnTo>
                  <a:cubicBezTo>
                    <a:pt x="212758" y="107298"/>
                    <a:pt x="223984" y="118525"/>
                    <a:pt x="237794" y="118525"/>
                  </a:cubicBezTo>
                  <a:lnTo>
                    <a:pt x="438991" y="118525"/>
                  </a:lnTo>
                  <a:cubicBezTo>
                    <a:pt x="447012" y="118525"/>
                    <a:pt x="453544" y="125057"/>
                    <a:pt x="453544" y="133078"/>
                  </a:cubicBezTo>
                  <a:cubicBezTo>
                    <a:pt x="453544" y="141114"/>
                    <a:pt x="447012" y="147632"/>
                    <a:pt x="438991" y="147632"/>
                  </a:cubicBezTo>
                  <a:lnTo>
                    <a:pt x="307067" y="147632"/>
                  </a:lnTo>
                  <a:cubicBezTo>
                    <a:pt x="302373" y="147632"/>
                    <a:pt x="298575" y="151429"/>
                    <a:pt x="298575" y="156124"/>
                  </a:cubicBezTo>
                  <a:cubicBezTo>
                    <a:pt x="298575" y="156139"/>
                    <a:pt x="298575" y="156154"/>
                    <a:pt x="298575" y="156184"/>
                  </a:cubicBezTo>
                  <a:cubicBezTo>
                    <a:pt x="298575" y="156200"/>
                    <a:pt x="298575" y="156215"/>
                    <a:pt x="298575" y="156230"/>
                  </a:cubicBezTo>
                  <a:cubicBezTo>
                    <a:pt x="298575" y="160924"/>
                    <a:pt x="302373" y="164722"/>
                    <a:pt x="307067" y="164722"/>
                  </a:cubicBezTo>
                  <a:lnTo>
                    <a:pt x="329444" y="164722"/>
                  </a:lnTo>
                  <a:cubicBezTo>
                    <a:pt x="337465" y="164722"/>
                    <a:pt x="343998" y="171255"/>
                    <a:pt x="343998" y="179276"/>
                  </a:cubicBezTo>
                  <a:cubicBezTo>
                    <a:pt x="343998" y="187297"/>
                    <a:pt x="337465" y="193829"/>
                    <a:pt x="329444" y="193829"/>
                  </a:cubicBezTo>
                  <a:lnTo>
                    <a:pt x="305776" y="193829"/>
                  </a:lnTo>
                  <a:cubicBezTo>
                    <a:pt x="301082" y="193829"/>
                    <a:pt x="297284" y="197627"/>
                    <a:pt x="297284" y="202321"/>
                  </a:cubicBezTo>
                  <a:cubicBezTo>
                    <a:pt x="297284" y="207015"/>
                    <a:pt x="301082" y="210813"/>
                    <a:pt x="305776" y="210813"/>
                  </a:cubicBezTo>
                  <a:lnTo>
                    <a:pt x="320390" y="210813"/>
                  </a:lnTo>
                  <a:cubicBezTo>
                    <a:pt x="328411" y="210813"/>
                    <a:pt x="334944" y="217346"/>
                    <a:pt x="334944" y="225367"/>
                  </a:cubicBezTo>
                  <a:cubicBezTo>
                    <a:pt x="334944" y="233403"/>
                    <a:pt x="328411" y="239920"/>
                    <a:pt x="320390" y="239920"/>
                  </a:cubicBezTo>
                  <a:lnTo>
                    <a:pt x="305381" y="239920"/>
                  </a:lnTo>
                  <a:cubicBezTo>
                    <a:pt x="300702" y="239920"/>
                    <a:pt x="296889" y="243718"/>
                    <a:pt x="296889" y="248412"/>
                  </a:cubicBezTo>
                  <a:cubicBezTo>
                    <a:pt x="296889" y="253107"/>
                    <a:pt x="300687" y="256904"/>
                    <a:pt x="305381" y="256904"/>
                  </a:cubicBezTo>
                  <a:lnTo>
                    <a:pt x="311336" y="256904"/>
                  </a:lnTo>
                  <a:cubicBezTo>
                    <a:pt x="319357" y="256904"/>
                    <a:pt x="325889" y="263437"/>
                    <a:pt x="325889" y="271458"/>
                  </a:cubicBezTo>
                  <a:cubicBezTo>
                    <a:pt x="325889" y="279494"/>
                    <a:pt x="319357" y="286012"/>
                    <a:pt x="311336" y="286012"/>
                  </a:cubicBezTo>
                  <a:lnTo>
                    <a:pt x="161350" y="286012"/>
                  </a:lnTo>
                  <a:cubicBezTo>
                    <a:pt x="145459" y="286012"/>
                    <a:pt x="130252" y="281044"/>
                    <a:pt x="117416" y="271671"/>
                  </a:cubicBezTo>
                  <a:lnTo>
                    <a:pt x="105688" y="263103"/>
                  </a:lnTo>
                  <a:cubicBezTo>
                    <a:pt x="104229" y="262039"/>
                    <a:pt x="102482" y="261477"/>
                    <a:pt x="100674" y="261477"/>
                  </a:cubicBezTo>
                  <a:lnTo>
                    <a:pt x="73102" y="261477"/>
                  </a:lnTo>
                  <a:lnTo>
                    <a:pt x="73102" y="220414"/>
                  </a:lnTo>
                  <a:cubicBezTo>
                    <a:pt x="73102" y="215720"/>
                    <a:pt x="69304" y="211922"/>
                    <a:pt x="64610" y="211922"/>
                  </a:cubicBezTo>
                  <a:cubicBezTo>
                    <a:pt x="59916" y="211922"/>
                    <a:pt x="56118" y="215720"/>
                    <a:pt x="56118" y="220414"/>
                  </a:cubicBezTo>
                  <a:lnTo>
                    <a:pt x="56118" y="269969"/>
                  </a:lnTo>
                  <a:cubicBezTo>
                    <a:pt x="56118" y="273600"/>
                    <a:pt x="53155" y="276562"/>
                    <a:pt x="49524" y="276562"/>
                  </a:cubicBezTo>
                  <a:lnTo>
                    <a:pt x="8507" y="276562"/>
                  </a:lnTo>
                  <a:cubicBezTo>
                    <a:pt x="3813" y="276562"/>
                    <a:pt x="15" y="280360"/>
                    <a:pt x="15" y="285055"/>
                  </a:cubicBezTo>
                  <a:cubicBezTo>
                    <a:pt x="15" y="289749"/>
                    <a:pt x="3813" y="293547"/>
                    <a:pt x="8507" y="293547"/>
                  </a:cubicBezTo>
                  <a:lnTo>
                    <a:pt x="49524" y="293547"/>
                  </a:lnTo>
                  <a:cubicBezTo>
                    <a:pt x="59536" y="293547"/>
                    <a:pt x="68089" y="287272"/>
                    <a:pt x="71507" y="278461"/>
                  </a:cubicBezTo>
                  <a:lnTo>
                    <a:pt x="97925" y="278461"/>
                  </a:lnTo>
                  <a:lnTo>
                    <a:pt x="107420" y="285404"/>
                  </a:lnTo>
                  <a:cubicBezTo>
                    <a:pt x="123188" y="296919"/>
                    <a:pt x="141844" y="303011"/>
                    <a:pt x="161365" y="303011"/>
                  </a:cubicBezTo>
                  <a:lnTo>
                    <a:pt x="311366" y="303011"/>
                  </a:lnTo>
                  <a:cubicBezTo>
                    <a:pt x="328761" y="303011"/>
                    <a:pt x="342904" y="288868"/>
                    <a:pt x="342904" y="271473"/>
                  </a:cubicBezTo>
                  <a:cubicBezTo>
                    <a:pt x="342904" y="264348"/>
                    <a:pt x="340519" y="257770"/>
                    <a:pt x="336523" y="252484"/>
                  </a:cubicBezTo>
                  <a:cubicBezTo>
                    <a:pt x="345745" y="246954"/>
                    <a:pt x="351943" y="236867"/>
                    <a:pt x="351943" y="225352"/>
                  </a:cubicBezTo>
                  <a:lnTo>
                    <a:pt x="351943" y="225352"/>
                  </a:lnTo>
                  <a:close/>
                </a:path>
              </a:pathLst>
            </a:custGeom>
            <a:grpFill/>
            <a:ln w="1513" cap="flat">
              <a:noFill/>
              <a:prstDash val="solid"/>
              <a:miter/>
            </a:ln>
          </p:spPr>
          <p:txBody>
            <a:bodyPr rtlCol="0" anchor="ct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zh-CN" altLang="en-US" sz="1600" b="0" i="0" u="none" strike="noStrike" kern="1200" cap="none" spc="0" normalizeH="0" baseline="0" noProof="0">
                <a:ln>
                  <a:noFill/>
                </a:ln>
                <a:solidFill>
                  <a:prstClr val="black"/>
                </a:solidFill>
                <a:effectLst/>
                <a:uLnTx/>
                <a:uFillTx/>
                <a:latin typeface="微软雅黑" panose="020B0503020204020204" pitchFamily="34" charset="-122"/>
                <a:ea typeface="微软雅黑" panose="020B0503020204020204" pitchFamily="34" charset="-122"/>
              </a:endParaRPr>
            </a:p>
          </p:txBody>
        </p:sp>
        <p:sp>
          <p:nvSpPr>
            <p:cNvPr id="21" name="任意多边形: 形状 20"/>
            <p:cNvSpPr/>
            <p:nvPr/>
          </p:nvSpPr>
          <p:spPr>
            <a:xfrm>
              <a:off x="1195888" y="2869847"/>
              <a:ext cx="187778" cy="194636"/>
            </a:xfrm>
            <a:custGeom>
              <a:avLst/>
              <a:gdLst>
                <a:gd name="connsiteX0" fmla="*/ 181471 w 187778"/>
                <a:gd name="connsiteY0" fmla="*/ 291 h 194636"/>
                <a:gd name="connsiteX1" fmla="*/ 171079 w 187778"/>
                <a:gd name="connsiteY1" fmla="*/ 6307 h 194636"/>
                <a:gd name="connsiteX2" fmla="*/ 110526 w 187778"/>
                <a:gd name="connsiteY2" fmla="*/ 113499 h 194636"/>
                <a:gd name="connsiteX3" fmla="*/ 5978 w 187778"/>
                <a:gd name="connsiteY3" fmla="*/ 178032 h 194636"/>
                <a:gd name="connsiteX4" fmla="*/ 387 w 187778"/>
                <a:gd name="connsiteY4" fmla="*/ 188651 h 194636"/>
                <a:gd name="connsiteX5" fmla="*/ 8499 w 187778"/>
                <a:gd name="connsiteY5" fmla="*/ 194637 h 194636"/>
                <a:gd name="connsiteX6" fmla="*/ 11006 w 187778"/>
                <a:gd name="connsiteY6" fmla="*/ 194257 h 194636"/>
                <a:gd name="connsiteX7" fmla="*/ 122755 w 187778"/>
                <a:gd name="connsiteY7" fmla="*/ 125272 h 194636"/>
                <a:gd name="connsiteX8" fmla="*/ 187486 w 187778"/>
                <a:gd name="connsiteY8" fmla="*/ 10697 h 194636"/>
                <a:gd name="connsiteX9" fmla="*/ 181471 w 187778"/>
                <a:gd name="connsiteY9" fmla="*/ 291 h 194636"/>
                <a:gd name="connsiteX10" fmla="*/ 181471 w 187778"/>
                <a:gd name="connsiteY10" fmla="*/ 291 h 1946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87778" h="194636">
                  <a:moveTo>
                    <a:pt x="181471" y="291"/>
                  </a:moveTo>
                  <a:cubicBezTo>
                    <a:pt x="176943" y="-924"/>
                    <a:pt x="172295" y="1780"/>
                    <a:pt x="171079" y="6307"/>
                  </a:cubicBezTo>
                  <a:cubicBezTo>
                    <a:pt x="160385" y="46382"/>
                    <a:pt x="139451" y="83434"/>
                    <a:pt x="110526" y="113499"/>
                  </a:cubicBezTo>
                  <a:cubicBezTo>
                    <a:pt x="81662" y="143487"/>
                    <a:pt x="45506" y="165803"/>
                    <a:pt x="5978" y="178032"/>
                  </a:cubicBezTo>
                  <a:cubicBezTo>
                    <a:pt x="1496" y="179415"/>
                    <a:pt x="-1011" y="184170"/>
                    <a:pt x="387" y="188651"/>
                  </a:cubicBezTo>
                  <a:cubicBezTo>
                    <a:pt x="1511" y="192297"/>
                    <a:pt x="4869" y="194637"/>
                    <a:pt x="8499" y="194637"/>
                  </a:cubicBezTo>
                  <a:cubicBezTo>
                    <a:pt x="9335" y="194637"/>
                    <a:pt x="10170" y="194515"/>
                    <a:pt x="11006" y="194257"/>
                  </a:cubicBezTo>
                  <a:cubicBezTo>
                    <a:pt x="53269" y="181177"/>
                    <a:pt x="91916" y="157311"/>
                    <a:pt x="122755" y="125272"/>
                  </a:cubicBezTo>
                  <a:cubicBezTo>
                    <a:pt x="153670" y="93157"/>
                    <a:pt x="176062" y="53537"/>
                    <a:pt x="187486" y="10697"/>
                  </a:cubicBezTo>
                  <a:cubicBezTo>
                    <a:pt x="188702" y="6155"/>
                    <a:pt x="186013" y="1506"/>
                    <a:pt x="181471" y="291"/>
                  </a:cubicBezTo>
                  <a:lnTo>
                    <a:pt x="181471" y="291"/>
                  </a:lnTo>
                  <a:close/>
                </a:path>
              </a:pathLst>
            </a:custGeom>
            <a:grpFill/>
            <a:ln w="1513" cap="flat">
              <a:noFill/>
              <a:prstDash val="solid"/>
              <a:miter/>
            </a:ln>
          </p:spPr>
          <p:txBody>
            <a:bodyPr rtlCol="0" anchor="ct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zh-CN" altLang="en-US" sz="1600" b="0" i="0" u="none" strike="noStrike" kern="1200" cap="none" spc="0" normalizeH="0" baseline="0" noProof="0">
                <a:ln>
                  <a:noFill/>
                </a:ln>
                <a:solidFill>
                  <a:prstClr val="black"/>
                </a:solidFill>
                <a:effectLst/>
                <a:uLnTx/>
                <a:uFillTx/>
                <a:latin typeface="微软雅黑" panose="020B0503020204020204" pitchFamily="34" charset="-122"/>
                <a:ea typeface="微软雅黑" panose="020B0503020204020204" pitchFamily="34" charset="-122"/>
              </a:endParaRPr>
            </a:p>
          </p:txBody>
        </p:sp>
        <p:sp>
          <p:nvSpPr>
            <p:cNvPr id="22" name="任意多边形: 形状 21"/>
            <p:cNvSpPr/>
            <p:nvPr/>
          </p:nvSpPr>
          <p:spPr>
            <a:xfrm>
              <a:off x="1367131" y="2739751"/>
              <a:ext cx="25146" cy="110911"/>
            </a:xfrm>
            <a:custGeom>
              <a:avLst/>
              <a:gdLst>
                <a:gd name="connsiteX0" fmla="*/ 6354 w 25146"/>
                <a:gd name="connsiteY0" fmla="*/ 271 h 110911"/>
                <a:gd name="connsiteX1" fmla="*/ 277 w 25146"/>
                <a:gd name="connsiteY1" fmla="*/ 10617 h 110911"/>
                <a:gd name="connsiteX2" fmla="*/ 8177 w 25146"/>
                <a:gd name="connsiteY2" fmla="*/ 72720 h 110911"/>
                <a:gd name="connsiteX3" fmla="*/ 6506 w 25146"/>
                <a:gd name="connsiteY3" fmla="*/ 101432 h 110911"/>
                <a:gd name="connsiteX4" fmla="*/ 13965 w 25146"/>
                <a:gd name="connsiteY4" fmla="*/ 110851 h 110911"/>
                <a:gd name="connsiteX5" fmla="*/ 14953 w 25146"/>
                <a:gd name="connsiteY5" fmla="*/ 110912 h 110911"/>
                <a:gd name="connsiteX6" fmla="*/ 23369 w 25146"/>
                <a:gd name="connsiteY6" fmla="*/ 103392 h 110911"/>
                <a:gd name="connsiteX7" fmla="*/ 25146 w 25146"/>
                <a:gd name="connsiteY7" fmla="*/ 72720 h 110911"/>
                <a:gd name="connsiteX8" fmla="*/ 16700 w 25146"/>
                <a:gd name="connsiteY8" fmla="*/ 6363 h 110911"/>
                <a:gd name="connsiteX9" fmla="*/ 6354 w 25146"/>
                <a:gd name="connsiteY9" fmla="*/ 271 h 110911"/>
                <a:gd name="connsiteX10" fmla="*/ 6354 w 25146"/>
                <a:gd name="connsiteY10" fmla="*/ 271 h 1109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5146" h="110911">
                  <a:moveTo>
                    <a:pt x="6354" y="271"/>
                  </a:moveTo>
                  <a:cubicBezTo>
                    <a:pt x="1812" y="1441"/>
                    <a:pt x="-907" y="6075"/>
                    <a:pt x="277" y="10617"/>
                  </a:cubicBezTo>
                  <a:cubicBezTo>
                    <a:pt x="5519" y="30806"/>
                    <a:pt x="8177" y="51695"/>
                    <a:pt x="8177" y="72720"/>
                  </a:cubicBezTo>
                  <a:cubicBezTo>
                    <a:pt x="8177" y="82245"/>
                    <a:pt x="7615" y="91892"/>
                    <a:pt x="6506" y="101432"/>
                  </a:cubicBezTo>
                  <a:cubicBezTo>
                    <a:pt x="5959" y="106096"/>
                    <a:pt x="9301" y="110304"/>
                    <a:pt x="13965" y="110851"/>
                  </a:cubicBezTo>
                  <a:cubicBezTo>
                    <a:pt x="14299" y="110896"/>
                    <a:pt x="14618" y="110912"/>
                    <a:pt x="14953" y="110912"/>
                  </a:cubicBezTo>
                  <a:cubicBezTo>
                    <a:pt x="19206" y="110912"/>
                    <a:pt x="22867" y="107721"/>
                    <a:pt x="23369" y="103392"/>
                  </a:cubicBezTo>
                  <a:cubicBezTo>
                    <a:pt x="24554" y="93213"/>
                    <a:pt x="25146" y="82883"/>
                    <a:pt x="25146" y="72720"/>
                  </a:cubicBezTo>
                  <a:cubicBezTo>
                    <a:pt x="25146" y="50267"/>
                    <a:pt x="22305" y="27935"/>
                    <a:pt x="16700" y="6363"/>
                  </a:cubicBezTo>
                  <a:cubicBezTo>
                    <a:pt x="15530" y="1821"/>
                    <a:pt x="10896" y="-898"/>
                    <a:pt x="6354" y="271"/>
                  </a:cubicBezTo>
                  <a:lnTo>
                    <a:pt x="6354" y="271"/>
                  </a:lnTo>
                  <a:close/>
                </a:path>
              </a:pathLst>
            </a:custGeom>
            <a:grpFill/>
            <a:ln w="1513" cap="flat">
              <a:noFill/>
              <a:prstDash val="solid"/>
              <a:miter/>
            </a:ln>
          </p:spPr>
          <p:txBody>
            <a:bodyPr rtlCol="0" anchor="ct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zh-CN" altLang="en-US" sz="1600" b="0" i="0" u="none" strike="noStrike" kern="1200" cap="none" spc="0" normalizeH="0" baseline="0" noProof="0">
                <a:ln>
                  <a:noFill/>
                </a:ln>
                <a:solidFill>
                  <a:prstClr val="black"/>
                </a:solidFill>
                <a:effectLst/>
                <a:uLnTx/>
                <a:uFillTx/>
                <a:latin typeface="微软雅黑" panose="020B0503020204020204" pitchFamily="34" charset="-122"/>
                <a:ea typeface="微软雅黑" panose="020B0503020204020204" pitchFamily="34" charset="-122"/>
              </a:endParaRPr>
            </a:p>
          </p:txBody>
        </p:sp>
        <p:sp>
          <p:nvSpPr>
            <p:cNvPr id="23" name="任意多边形: 形状 22"/>
            <p:cNvSpPr/>
            <p:nvPr/>
          </p:nvSpPr>
          <p:spPr>
            <a:xfrm>
              <a:off x="865524" y="2561866"/>
              <a:ext cx="192087" cy="315275"/>
            </a:xfrm>
            <a:custGeom>
              <a:avLst/>
              <a:gdLst>
                <a:gd name="connsiteX0" fmla="*/ 14705 w 192087"/>
                <a:gd name="connsiteY0" fmla="*/ 315276 h 315275"/>
                <a:gd name="connsiteX1" fmla="*/ 16589 w 192087"/>
                <a:gd name="connsiteY1" fmla="*/ 315063 h 315275"/>
                <a:gd name="connsiteX2" fmla="*/ 23000 w 192087"/>
                <a:gd name="connsiteY2" fmla="*/ 304915 h 315275"/>
                <a:gd name="connsiteX3" fmla="*/ 16984 w 192087"/>
                <a:gd name="connsiteY3" fmla="*/ 250605 h 315275"/>
                <a:gd name="connsiteX4" fmla="*/ 64746 w 192087"/>
                <a:gd name="connsiteY4" fmla="*/ 104797 h 315275"/>
                <a:gd name="connsiteX5" fmla="*/ 186249 w 192087"/>
                <a:gd name="connsiteY5" fmla="*/ 16549 h 315275"/>
                <a:gd name="connsiteX6" fmla="*/ 191657 w 192087"/>
                <a:gd name="connsiteY6" fmla="*/ 5839 h 315275"/>
                <a:gd name="connsiteX7" fmla="*/ 180932 w 192087"/>
                <a:gd name="connsiteY7" fmla="*/ 431 h 315275"/>
                <a:gd name="connsiteX8" fmla="*/ 51074 w 192087"/>
                <a:gd name="connsiteY8" fmla="*/ 94740 h 315275"/>
                <a:gd name="connsiteX9" fmla="*/ 0 w 192087"/>
                <a:gd name="connsiteY9" fmla="*/ 250605 h 315275"/>
                <a:gd name="connsiteX10" fmla="*/ 6426 w 192087"/>
                <a:gd name="connsiteY10" fmla="*/ 308637 h 315275"/>
                <a:gd name="connsiteX11" fmla="*/ 14705 w 192087"/>
                <a:gd name="connsiteY11" fmla="*/ 315276 h 315275"/>
                <a:gd name="connsiteX12" fmla="*/ 14705 w 192087"/>
                <a:gd name="connsiteY12" fmla="*/ 315276 h 3152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92087" h="315275">
                  <a:moveTo>
                    <a:pt x="14705" y="315276"/>
                  </a:moveTo>
                  <a:cubicBezTo>
                    <a:pt x="15328" y="315276"/>
                    <a:pt x="15951" y="315200"/>
                    <a:pt x="16589" y="315063"/>
                  </a:cubicBezTo>
                  <a:cubicBezTo>
                    <a:pt x="21162" y="314030"/>
                    <a:pt x="24033" y="309488"/>
                    <a:pt x="23000" y="304915"/>
                  </a:cubicBezTo>
                  <a:cubicBezTo>
                    <a:pt x="19005" y="287172"/>
                    <a:pt x="16984" y="268896"/>
                    <a:pt x="16984" y="250605"/>
                  </a:cubicBezTo>
                  <a:cubicBezTo>
                    <a:pt x="16984" y="197708"/>
                    <a:pt x="33497" y="147288"/>
                    <a:pt x="64746" y="104797"/>
                  </a:cubicBezTo>
                  <a:cubicBezTo>
                    <a:pt x="95373" y="63157"/>
                    <a:pt x="137392" y="32637"/>
                    <a:pt x="186249" y="16549"/>
                  </a:cubicBezTo>
                  <a:cubicBezTo>
                    <a:pt x="190700" y="15091"/>
                    <a:pt x="193130" y="10275"/>
                    <a:pt x="191657" y="5839"/>
                  </a:cubicBezTo>
                  <a:cubicBezTo>
                    <a:pt x="190183" y="1388"/>
                    <a:pt x="185383" y="-1043"/>
                    <a:pt x="180932" y="431"/>
                  </a:cubicBezTo>
                  <a:cubicBezTo>
                    <a:pt x="128718" y="17612"/>
                    <a:pt x="83812" y="50229"/>
                    <a:pt x="51074" y="94740"/>
                  </a:cubicBezTo>
                  <a:cubicBezTo>
                    <a:pt x="17668" y="140163"/>
                    <a:pt x="0" y="194062"/>
                    <a:pt x="0" y="250605"/>
                  </a:cubicBezTo>
                  <a:cubicBezTo>
                    <a:pt x="0" y="270142"/>
                    <a:pt x="2172" y="289678"/>
                    <a:pt x="6426" y="308637"/>
                  </a:cubicBezTo>
                  <a:cubicBezTo>
                    <a:pt x="7322" y="312587"/>
                    <a:pt x="10832" y="315276"/>
                    <a:pt x="14705" y="315276"/>
                  </a:cubicBezTo>
                  <a:lnTo>
                    <a:pt x="14705" y="315276"/>
                  </a:lnTo>
                  <a:close/>
                </a:path>
              </a:pathLst>
            </a:custGeom>
            <a:grpFill/>
            <a:ln w="1513" cap="flat">
              <a:noFill/>
              <a:prstDash val="solid"/>
              <a:miter/>
            </a:ln>
          </p:spPr>
          <p:txBody>
            <a:bodyPr rtlCol="0" anchor="ct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zh-CN" altLang="en-US" sz="1600" b="0" i="0" u="none" strike="noStrike" kern="1200" cap="none" spc="0" normalizeH="0" baseline="0" noProof="0">
                <a:ln>
                  <a:noFill/>
                </a:ln>
                <a:solidFill>
                  <a:prstClr val="black"/>
                </a:solidFill>
                <a:effectLst/>
                <a:uLnTx/>
                <a:uFillTx/>
                <a:latin typeface="微软雅黑" panose="020B0503020204020204" pitchFamily="34" charset="-122"/>
                <a:ea typeface="微软雅黑" panose="020B0503020204020204" pitchFamily="34" charset="-122"/>
              </a:endParaRPr>
            </a:p>
          </p:txBody>
        </p:sp>
        <p:sp>
          <p:nvSpPr>
            <p:cNvPr id="24" name="任意多边形: 形状 23"/>
            <p:cNvSpPr/>
            <p:nvPr/>
          </p:nvSpPr>
          <p:spPr>
            <a:xfrm>
              <a:off x="911722" y="2717287"/>
              <a:ext cx="35801" cy="174940"/>
            </a:xfrm>
            <a:custGeom>
              <a:avLst/>
              <a:gdLst>
                <a:gd name="connsiteX0" fmla="*/ 30839 w 35801"/>
                <a:gd name="connsiteY0" fmla="*/ 769 h 174940"/>
                <a:gd name="connsiteX1" fmla="*/ 19582 w 35801"/>
                <a:gd name="connsiteY1" fmla="*/ 4962 h 174940"/>
                <a:gd name="connsiteX2" fmla="*/ 0 w 35801"/>
                <a:gd name="connsiteY2" fmla="*/ 95185 h 174940"/>
                <a:gd name="connsiteX3" fmla="*/ 12989 w 35801"/>
                <a:gd name="connsiteY3" fmla="*/ 169350 h 174940"/>
                <a:gd name="connsiteX4" fmla="*/ 20964 w 35801"/>
                <a:gd name="connsiteY4" fmla="*/ 174940 h 174940"/>
                <a:gd name="connsiteX5" fmla="*/ 23866 w 35801"/>
                <a:gd name="connsiteY5" fmla="*/ 174424 h 174940"/>
                <a:gd name="connsiteX6" fmla="*/ 28955 w 35801"/>
                <a:gd name="connsiteY6" fmla="*/ 163547 h 174940"/>
                <a:gd name="connsiteX7" fmla="*/ 16969 w 35801"/>
                <a:gd name="connsiteY7" fmla="*/ 95185 h 174940"/>
                <a:gd name="connsiteX8" fmla="*/ 35017 w 35801"/>
                <a:gd name="connsiteY8" fmla="*/ 12026 h 174940"/>
                <a:gd name="connsiteX9" fmla="*/ 30839 w 35801"/>
                <a:gd name="connsiteY9" fmla="*/ 769 h 174940"/>
                <a:gd name="connsiteX10" fmla="*/ 30839 w 35801"/>
                <a:gd name="connsiteY10" fmla="*/ 769 h 174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5801" h="174940">
                  <a:moveTo>
                    <a:pt x="30839" y="769"/>
                  </a:moveTo>
                  <a:cubicBezTo>
                    <a:pt x="26570" y="-1176"/>
                    <a:pt x="21542" y="693"/>
                    <a:pt x="19582" y="4962"/>
                  </a:cubicBezTo>
                  <a:cubicBezTo>
                    <a:pt x="6593" y="33370"/>
                    <a:pt x="0" y="63723"/>
                    <a:pt x="0" y="95185"/>
                  </a:cubicBezTo>
                  <a:cubicBezTo>
                    <a:pt x="0" y="120646"/>
                    <a:pt x="4375" y="145605"/>
                    <a:pt x="12989" y="169350"/>
                  </a:cubicBezTo>
                  <a:cubicBezTo>
                    <a:pt x="14234" y="172798"/>
                    <a:pt x="17501" y="174940"/>
                    <a:pt x="20964" y="174940"/>
                  </a:cubicBezTo>
                  <a:cubicBezTo>
                    <a:pt x="21921" y="174940"/>
                    <a:pt x="22909" y="174773"/>
                    <a:pt x="23866" y="174424"/>
                  </a:cubicBezTo>
                  <a:cubicBezTo>
                    <a:pt x="28271" y="172829"/>
                    <a:pt x="30550" y="167952"/>
                    <a:pt x="28955" y="163547"/>
                  </a:cubicBezTo>
                  <a:cubicBezTo>
                    <a:pt x="21010" y="141671"/>
                    <a:pt x="16969" y="118671"/>
                    <a:pt x="16969" y="95185"/>
                  </a:cubicBezTo>
                  <a:cubicBezTo>
                    <a:pt x="16969" y="66184"/>
                    <a:pt x="23046" y="38201"/>
                    <a:pt x="35017" y="12026"/>
                  </a:cubicBezTo>
                  <a:cubicBezTo>
                    <a:pt x="36991" y="7757"/>
                    <a:pt x="35108" y="2729"/>
                    <a:pt x="30839" y="769"/>
                  </a:cubicBezTo>
                  <a:lnTo>
                    <a:pt x="30839" y="769"/>
                  </a:lnTo>
                  <a:close/>
                </a:path>
              </a:pathLst>
            </a:custGeom>
            <a:grpFill/>
            <a:ln w="1513" cap="flat">
              <a:noFill/>
              <a:prstDash val="solid"/>
              <a:miter/>
            </a:ln>
          </p:spPr>
          <p:txBody>
            <a:bodyPr rtlCol="0" anchor="ct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zh-CN" altLang="en-US" sz="1600" b="0" i="0" u="none" strike="noStrike" kern="1200" cap="none" spc="0" normalizeH="0" baseline="0" noProof="0">
                <a:ln>
                  <a:noFill/>
                </a:ln>
                <a:solidFill>
                  <a:prstClr val="black"/>
                </a:solidFill>
                <a:effectLst/>
                <a:uLnTx/>
                <a:uFillTx/>
                <a:latin typeface="微软雅黑" panose="020B0503020204020204" pitchFamily="34" charset="-122"/>
                <a:ea typeface="微软雅黑" panose="020B0503020204020204" pitchFamily="34" charset="-122"/>
              </a:endParaRPr>
            </a:p>
          </p:txBody>
        </p:sp>
        <p:sp>
          <p:nvSpPr>
            <p:cNvPr id="25" name="任意多边形: 形状 24"/>
            <p:cNvSpPr/>
            <p:nvPr/>
          </p:nvSpPr>
          <p:spPr>
            <a:xfrm>
              <a:off x="1312601" y="2724680"/>
              <a:ext cx="33463" cy="177725"/>
            </a:xfrm>
            <a:custGeom>
              <a:avLst/>
              <a:gdLst>
                <a:gd name="connsiteX0" fmla="*/ 5176 w 33463"/>
                <a:gd name="connsiteY0" fmla="*/ 177042 h 177725"/>
                <a:gd name="connsiteX1" fmla="*/ 8488 w 33463"/>
                <a:gd name="connsiteY1" fmla="*/ 177726 h 177725"/>
                <a:gd name="connsiteX2" fmla="*/ 16297 w 33463"/>
                <a:gd name="connsiteY2" fmla="*/ 172545 h 177725"/>
                <a:gd name="connsiteX3" fmla="*/ 33463 w 33463"/>
                <a:gd name="connsiteY3" fmla="*/ 87807 h 177725"/>
                <a:gd name="connsiteX4" fmla="*/ 17208 w 33463"/>
                <a:gd name="connsiteY4" fmla="*/ 5256 h 177725"/>
                <a:gd name="connsiteX5" fmla="*/ 6133 w 33463"/>
                <a:gd name="connsiteY5" fmla="*/ 638 h 177725"/>
                <a:gd name="connsiteX6" fmla="*/ 1515 w 33463"/>
                <a:gd name="connsiteY6" fmla="*/ 11712 h 177725"/>
                <a:gd name="connsiteX7" fmla="*/ 16494 w 33463"/>
                <a:gd name="connsiteY7" fmla="*/ 87807 h 177725"/>
                <a:gd name="connsiteX8" fmla="*/ 680 w 33463"/>
                <a:gd name="connsiteY8" fmla="*/ 165922 h 177725"/>
                <a:gd name="connsiteX9" fmla="*/ 5176 w 33463"/>
                <a:gd name="connsiteY9" fmla="*/ 177042 h 177725"/>
                <a:gd name="connsiteX10" fmla="*/ 5176 w 33463"/>
                <a:gd name="connsiteY10" fmla="*/ 177042 h 1777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3463" h="177725">
                  <a:moveTo>
                    <a:pt x="5176" y="177042"/>
                  </a:moveTo>
                  <a:cubicBezTo>
                    <a:pt x="6255" y="177498"/>
                    <a:pt x="7379" y="177726"/>
                    <a:pt x="8488" y="177726"/>
                  </a:cubicBezTo>
                  <a:cubicBezTo>
                    <a:pt x="11800" y="177726"/>
                    <a:pt x="14929" y="175781"/>
                    <a:pt x="16297" y="172545"/>
                  </a:cubicBezTo>
                  <a:cubicBezTo>
                    <a:pt x="27690" y="145702"/>
                    <a:pt x="33463" y="117187"/>
                    <a:pt x="33463" y="87807"/>
                  </a:cubicBezTo>
                  <a:cubicBezTo>
                    <a:pt x="33463" y="59262"/>
                    <a:pt x="27994" y="31492"/>
                    <a:pt x="17208" y="5256"/>
                  </a:cubicBezTo>
                  <a:cubicBezTo>
                    <a:pt x="15431" y="926"/>
                    <a:pt x="10463" y="-1140"/>
                    <a:pt x="6133" y="638"/>
                  </a:cubicBezTo>
                  <a:cubicBezTo>
                    <a:pt x="1789" y="2415"/>
                    <a:pt x="-262" y="7383"/>
                    <a:pt x="1515" y="11712"/>
                  </a:cubicBezTo>
                  <a:cubicBezTo>
                    <a:pt x="11450" y="35882"/>
                    <a:pt x="16494" y="61480"/>
                    <a:pt x="16494" y="87807"/>
                  </a:cubicBezTo>
                  <a:cubicBezTo>
                    <a:pt x="16494" y="114908"/>
                    <a:pt x="11177" y="141190"/>
                    <a:pt x="680" y="165922"/>
                  </a:cubicBezTo>
                  <a:cubicBezTo>
                    <a:pt x="-1159" y="170221"/>
                    <a:pt x="862" y="175204"/>
                    <a:pt x="5176" y="177042"/>
                  </a:cubicBezTo>
                  <a:lnTo>
                    <a:pt x="5176" y="177042"/>
                  </a:lnTo>
                  <a:close/>
                </a:path>
              </a:pathLst>
            </a:custGeom>
            <a:grpFill/>
            <a:ln w="1513" cap="flat">
              <a:noFill/>
              <a:prstDash val="solid"/>
              <a:miter/>
            </a:ln>
          </p:spPr>
          <p:txBody>
            <a:bodyPr rtlCol="0" anchor="ct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zh-CN" altLang="en-US" sz="1600" b="0" i="0" u="none" strike="noStrike" kern="1200" cap="none" spc="0" normalizeH="0" baseline="0" noProof="0">
                <a:ln>
                  <a:noFill/>
                </a:ln>
                <a:solidFill>
                  <a:prstClr val="black"/>
                </a:solidFill>
                <a:effectLst/>
                <a:uLnTx/>
                <a:uFillTx/>
                <a:latin typeface="微软雅黑" panose="020B0503020204020204" pitchFamily="34" charset="-122"/>
                <a:ea typeface="微软雅黑" panose="020B0503020204020204" pitchFamily="34" charset="-122"/>
              </a:endParaRPr>
            </a:p>
          </p:txBody>
        </p:sp>
        <p:sp>
          <p:nvSpPr>
            <p:cNvPr id="26" name="任意多边形: 形状 25"/>
            <p:cNvSpPr/>
            <p:nvPr/>
          </p:nvSpPr>
          <p:spPr>
            <a:xfrm>
              <a:off x="1017513" y="2616816"/>
              <a:ext cx="27532" cy="22577"/>
            </a:xfrm>
            <a:custGeom>
              <a:avLst/>
              <a:gdLst>
                <a:gd name="connsiteX0" fmla="*/ 15285 w 27532"/>
                <a:gd name="connsiteY0" fmla="*/ 884 h 22577"/>
                <a:gd name="connsiteX1" fmla="*/ 4302 w 27532"/>
                <a:gd name="connsiteY1" fmla="*/ 6702 h 22577"/>
                <a:gd name="connsiteX2" fmla="*/ 1111 w 27532"/>
                <a:gd name="connsiteY2" fmla="*/ 18278 h 22577"/>
                <a:gd name="connsiteX3" fmla="*/ 8510 w 27532"/>
                <a:gd name="connsiteY3" fmla="*/ 22578 h 22577"/>
                <a:gd name="connsiteX4" fmla="*/ 12687 w 27532"/>
                <a:gd name="connsiteY4" fmla="*/ 21469 h 22577"/>
                <a:gd name="connsiteX5" fmla="*/ 22805 w 27532"/>
                <a:gd name="connsiteY5" fmla="*/ 16106 h 22577"/>
                <a:gd name="connsiteX6" fmla="*/ 26649 w 27532"/>
                <a:gd name="connsiteY6" fmla="*/ 4743 h 22577"/>
                <a:gd name="connsiteX7" fmla="*/ 15285 w 27532"/>
                <a:gd name="connsiteY7" fmla="*/ 884 h 22577"/>
                <a:gd name="connsiteX8" fmla="*/ 15285 w 27532"/>
                <a:gd name="connsiteY8" fmla="*/ 884 h 225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7532" h="22577">
                  <a:moveTo>
                    <a:pt x="15285" y="884"/>
                  </a:moveTo>
                  <a:cubicBezTo>
                    <a:pt x="11548" y="2722"/>
                    <a:pt x="7857" y="4682"/>
                    <a:pt x="4302" y="6702"/>
                  </a:cubicBezTo>
                  <a:cubicBezTo>
                    <a:pt x="230" y="9011"/>
                    <a:pt x="-1213" y="14207"/>
                    <a:pt x="1111" y="18278"/>
                  </a:cubicBezTo>
                  <a:cubicBezTo>
                    <a:pt x="2676" y="21028"/>
                    <a:pt x="5547" y="22578"/>
                    <a:pt x="8510" y="22578"/>
                  </a:cubicBezTo>
                  <a:cubicBezTo>
                    <a:pt x="9923" y="22578"/>
                    <a:pt x="11366" y="22213"/>
                    <a:pt x="12687" y="21469"/>
                  </a:cubicBezTo>
                  <a:cubicBezTo>
                    <a:pt x="15954" y="19615"/>
                    <a:pt x="19357" y="17807"/>
                    <a:pt x="22805" y="16106"/>
                  </a:cubicBezTo>
                  <a:cubicBezTo>
                    <a:pt x="27013" y="14025"/>
                    <a:pt x="28730" y="8936"/>
                    <a:pt x="26649" y="4743"/>
                  </a:cubicBezTo>
                  <a:cubicBezTo>
                    <a:pt x="24567" y="519"/>
                    <a:pt x="19478" y="-1197"/>
                    <a:pt x="15285" y="884"/>
                  </a:cubicBezTo>
                  <a:lnTo>
                    <a:pt x="15285" y="884"/>
                  </a:lnTo>
                  <a:close/>
                </a:path>
              </a:pathLst>
            </a:custGeom>
            <a:grpFill/>
            <a:ln w="1513" cap="flat">
              <a:noFill/>
              <a:prstDash val="solid"/>
              <a:miter/>
            </a:ln>
          </p:spPr>
          <p:txBody>
            <a:bodyPr rtlCol="0" anchor="ct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zh-CN" altLang="en-US" sz="1600" b="0" i="0" u="none" strike="noStrike" kern="1200" cap="none" spc="0" normalizeH="0" baseline="0" noProof="0">
                <a:ln>
                  <a:noFill/>
                </a:ln>
                <a:solidFill>
                  <a:prstClr val="black"/>
                </a:solidFill>
                <a:effectLst/>
                <a:uLnTx/>
                <a:uFillTx/>
                <a:latin typeface="微软雅黑" panose="020B0503020204020204" pitchFamily="34" charset="-122"/>
                <a:ea typeface="微软雅黑" panose="020B0503020204020204" pitchFamily="34" charset="-122"/>
              </a:endParaRPr>
            </a:p>
          </p:txBody>
        </p:sp>
        <p:sp>
          <p:nvSpPr>
            <p:cNvPr id="27" name="任意多边形: 形状 26"/>
            <p:cNvSpPr/>
            <p:nvPr/>
          </p:nvSpPr>
          <p:spPr>
            <a:xfrm>
              <a:off x="1208620" y="2977503"/>
              <a:ext cx="44714" cy="32610"/>
            </a:xfrm>
            <a:custGeom>
              <a:avLst/>
              <a:gdLst>
                <a:gd name="connsiteX0" fmla="*/ 31498 w 44714"/>
                <a:gd name="connsiteY0" fmla="*/ 1438 h 32610"/>
                <a:gd name="connsiteX1" fmla="*/ 4898 w 44714"/>
                <a:gd name="connsiteY1" fmla="*/ 16432 h 32610"/>
                <a:gd name="connsiteX2" fmla="*/ 796 w 44714"/>
                <a:gd name="connsiteY2" fmla="*/ 27719 h 32610"/>
                <a:gd name="connsiteX3" fmla="*/ 8498 w 44714"/>
                <a:gd name="connsiteY3" fmla="*/ 32611 h 32610"/>
                <a:gd name="connsiteX4" fmla="*/ 12083 w 44714"/>
                <a:gd name="connsiteY4" fmla="*/ 31821 h 32610"/>
                <a:gd name="connsiteX5" fmla="*/ 40947 w 44714"/>
                <a:gd name="connsiteY5" fmla="*/ 15550 h 32610"/>
                <a:gd name="connsiteX6" fmla="*/ 43272 w 44714"/>
                <a:gd name="connsiteY6" fmla="*/ 3777 h 32610"/>
                <a:gd name="connsiteX7" fmla="*/ 31498 w 44714"/>
                <a:gd name="connsiteY7" fmla="*/ 1438 h 32610"/>
                <a:gd name="connsiteX8" fmla="*/ 31498 w 44714"/>
                <a:gd name="connsiteY8" fmla="*/ 1438 h 326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4714" h="32609">
                  <a:moveTo>
                    <a:pt x="31498" y="1438"/>
                  </a:moveTo>
                  <a:cubicBezTo>
                    <a:pt x="23067" y="7074"/>
                    <a:pt x="14119" y="12132"/>
                    <a:pt x="4898" y="16432"/>
                  </a:cubicBezTo>
                  <a:cubicBezTo>
                    <a:pt x="644" y="18422"/>
                    <a:pt x="-1179" y="23465"/>
                    <a:pt x="796" y="27719"/>
                  </a:cubicBezTo>
                  <a:cubicBezTo>
                    <a:pt x="2239" y="30803"/>
                    <a:pt x="5293" y="32611"/>
                    <a:pt x="8498" y="32611"/>
                  </a:cubicBezTo>
                  <a:cubicBezTo>
                    <a:pt x="9698" y="32611"/>
                    <a:pt x="10929" y="32352"/>
                    <a:pt x="12083" y="31821"/>
                  </a:cubicBezTo>
                  <a:cubicBezTo>
                    <a:pt x="22080" y="27142"/>
                    <a:pt x="31802" y="21673"/>
                    <a:pt x="40947" y="15550"/>
                  </a:cubicBezTo>
                  <a:cubicBezTo>
                    <a:pt x="44852" y="12953"/>
                    <a:pt x="45885" y="7666"/>
                    <a:pt x="43272" y="3777"/>
                  </a:cubicBezTo>
                  <a:cubicBezTo>
                    <a:pt x="40674" y="-127"/>
                    <a:pt x="35402" y="-1175"/>
                    <a:pt x="31498" y="1438"/>
                  </a:cubicBezTo>
                  <a:lnTo>
                    <a:pt x="31498" y="1438"/>
                  </a:lnTo>
                  <a:close/>
                </a:path>
              </a:pathLst>
            </a:custGeom>
            <a:grpFill/>
            <a:ln w="1513" cap="flat">
              <a:noFill/>
              <a:prstDash val="solid"/>
              <a:miter/>
            </a:ln>
          </p:spPr>
          <p:txBody>
            <a:bodyPr rtlCol="0" anchor="ct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zh-CN" altLang="en-US" sz="1600" b="0" i="0" u="none" strike="noStrike" kern="1200" cap="none" spc="0" normalizeH="0" baseline="0" noProof="0">
                <a:ln>
                  <a:noFill/>
                </a:ln>
                <a:solidFill>
                  <a:prstClr val="black"/>
                </a:solidFill>
                <a:effectLst/>
                <a:uLnTx/>
                <a:uFillTx/>
                <a:latin typeface="微软雅黑" panose="020B0503020204020204" pitchFamily="34" charset="-122"/>
                <a:ea typeface="微软雅黑" panose="020B0503020204020204" pitchFamily="34" charset="-122"/>
              </a:endParaRPr>
            </a:p>
          </p:txBody>
        </p:sp>
        <p:sp>
          <p:nvSpPr>
            <p:cNvPr id="28" name="任意多边形: 形状 27"/>
            <p:cNvSpPr/>
            <p:nvPr/>
          </p:nvSpPr>
          <p:spPr>
            <a:xfrm>
              <a:off x="1069182" y="2750414"/>
              <a:ext cx="118327" cy="118342"/>
            </a:xfrm>
            <a:custGeom>
              <a:avLst/>
              <a:gdLst>
                <a:gd name="connsiteX0" fmla="*/ 59156 w 118327"/>
                <a:gd name="connsiteY0" fmla="*/ 0 h 118342"/>
                <a:gd name="connsiteX1" fmla="*/ 50664 w 118327"/>
                <a:gd name="connsiteY1" fmla="*/ 8492 h 118342"/>
                <a:gd name="connsiteX2" fmla="*/ 50664 w 118327"/>
                <a:gd name="connsiteY2" fmla="*/ 15389 h 118342"/>
                <a:gd name="connsiteX3" fmla="*/ 15374 w 118327"/>
                <a:gd name="connsiteY3" fmla="*/ 50679 h 118342"/>
                <a:gd name="connsiteX4" fmla="*/ 8492 w 118327"/>
                <a:gd name="connsiteY4" fmla="*/ 50679 h 118342"/>
                <a:gd name="connsiteX5" fmla="*/ 0 w 118327"/>
                <a:gd name="connsiteY5" fmla="*/ 59171 h 118342"/>
                <a:gd name="connsiteX6" fmla="*/ 8492 w 118327"/>
                <a:gd name="connsiteY6" fmla="*/ 67663 h 118342"/>
                <a:gd name="connsiteX7" fmla="*/ 15374 w 118327"/>
                <a:gd name="connsiteY7" fmla="*/ 67663 h 118342"/>
                <a:gd name="connsiteX8" fmla="*/ 50664 w 118327"/>
                <a:gd name="connsiteY8" fmla="*/ 102953 h 118342"/>
                <a:gd name="connsiteX9" fmla="*/ 50664 w 118327"/>
                <a:gd name="connsiteY9" fmla="*/ 109850 h 118342"/>
                <a:gd name="connsiteX10" fmla="*/ 59156 w 118327"/>
                <a:gd name="connsiteY10" fmla="*/ 118342 h 118342"/>
                <a:gd name="connsiteX11" fmla="*/ 67648 w 118327"/>
                <a:gd name="connsiteY11" fmla="*/ 109850 h 118342"/>
                <a:gd name="connsiteX12" fmla="*/ 67648 w 118327"/>
                <a:gd name="connsiteY12" fmla="*/ 102953 h 118342"/>
                <a:gd name="connsiteX13" fmla="*/ 102938 w 118327"/>
                <a:gd name="connsiteY13" fmla="*/ 67663 h 118342"/>
                <a:gd name="connsiteX14" fmla="*/ 109835 w 118327"/>
                <a:gd name="connsiteY14" fmla="*/ 67663 h 118342"/>
                <a:gd name="connsiteX15" fmla="*/ 118327 w 118327"/>
                <a:gd name="connsiteY15" fmla="*/ 59171 h 118342"/>
                <a:gd name="connsiteX16" fmla="*/ 109835 w 118327"/>
                <a:gd name="connsiteY16" fmla="*/ 50679 h 118342"/>
                <a:gd name="connsiteX17" fmla="*/ 102938 w 118327"/>
                <a:gd name="connsiteY17" fmla="*/ 50679 h 118342"/>
                <a:gd name="connsiteX18" fmla="*/ 67648 w 118327"/>
                <a:gd name="connsiteY18" fmla="*/ 15389 h 118342"/>
                <a:gd name="connsiteX19" fmla="*/ 67648 w 118327"/>
                <a:gd name="connsiteY19" fmla="*/ 8492 h 118342"/>
                <a:gd name="connsiteX20" fmla="*/ 59156 w 118327"/>
                <a:gd name="connsiteY20" fmla="*/ 0 h 118342"/>
                <a:gd name="connsiteX21" fmla="*/ 59156 w 118327"/>
                <a:gd name="connsiteY21" fmla="*/ 0 h 118342"/>
                <a:gd name="connsiteX22" fmla="*/ 86774 w 118327"/>
                <a:gd name="connsiteY22" fmla="*/ 59171 h 118342"/>
                <a:gd name="connsiteX23" fmla="*/ 59156 w 118327"/>
                <a:gd name="connsiteY23" fmla="*/ 86789 h 118342"/>
                <a:gd name="connsiteX24" fmla="*/ 31538 w 118327"/>
                <a:gd name="connsiteY24" fmla="*/ 59171 h 118342"/>
                <a:gd name="connsiteX25" fmla="*/ 59156 w 118327"/>
                <a:gd name="connsiteY25" fmla="*/ 31553 h 118342"/>
                <a:gd name="connsiteX26" fmla="*/ 86774 w 118327"/>
                <a:gd name="connsiteY26" fmla="*/ 59171 h 118342"/>
                <a:gd name="connsiteX27" fmla="*/ 86774 w 118327"/>
                <a:gd name="connsiteY27" fmla="*/ 59171 h 1183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118325" h="118340">
                  <a:moveTo>
                    <a:pt x="59156" y="0"/>
                  </a:moveTo>
                  <a:cubicBezTo>
                    <a:pt x="54462" y="0"/>
                    <a:pt x="50664" y="3798"/>
                    <a:pt x="50664" y="8492"/>
                  </a:cubicBezTo>
                  <a:lnTo>
                    <a:pt x="50664" y="15389"/>
                  </a:lnTo>
                  <a:cubicBezTo>
                    <a:pt x="32875" y="18822"/>
                    <a:pt x="18822" y="32875"/>
                    <a:pt x="15374" y="50679"/>
                  </a:cubicBezTo>
                  <a:lnTo>
                    <a:pt x="8492" y="50679"/>
                  </a:lnTo>
                  <a:cubicBezTo>
                    <a:pt x="3798" y="50679"/>
                    <a:pt x="0" y="54477"/>
                    <a:pt x="0" y="59171"/>
                  </a:cubicBezTo>
                  <a:cubicBezTo>
                    <a:pt x="0" y="63865"/>
                    <a:pt x="3798" y="67663"/>
                    <a:pt x="8492" y="67663"/>
                  </a:cubicBezTo>
                  <a:lnTo>
                    <a:pt x="15374" y="67663"/>
                  </a:lnTo>
                  <a:cubicBezTo>
                    <a:pt x="18822" y="85453"/>
                    <a:pt x="32875" y="99505"/>
                    <a:pt x="50664" y="102953"/>
                  </a:cubicBezTo>
                  <a:lnTo>
                    <a:pt x="50664" y="109850"/>
                  </a:lnTo>
                  <a:cubicBezTo>
                    <a:pt x="50664" y="114544"/>
                    <a:pt x="54462" y="118342"/>
                    <a:pt x="59156" y="118342"/>
                  </a:cubicBezTo>
                  <a:cubicBezTo>
                    <a:pt x="63850" y="118342"/>
                    <a:pt x="67648" y="114544"/>
                    <a:pt x="67648" y="109850"/>
                  </a:cubicBezTo>
                  <a:lnTo>
                    <a:pt x="67648" y="102953"/>
                  </a:lnTo>
                  <a:cubicBezTo>
                    <a:pt x="85437" y="99505"/>
                    <a:pt x="99490" y="85453"/>
                    <a:pt x="102938" y="67663"/>
                  </a:cubicBezTo>
                  <a:lnTo>
                    <a:pt x="109835" y="67663"/>
                  </a:lnTo>
                  <a:cubicBezTo>
                    <a:pt x="114529" y="67663"/>
                    <a:pt x="118327" y="63865"/>
                    <a:pt x="118327" y="59171"/>
                  </a:cubicBezTo>
                  <a:cubicBezTo>
                    <a:pt x="118327" y="54477"/>
                    <a:pt x="114529" y="50679"/>
                    <a:pt x="109835" y="50679"/>
                  </a:cubicBezTo>
                  <a:lnTo>
                    <a:pt x="102938" y="50679"/>
                  </a:lnTo>
                  <a:cubicBezTo>
                    <a:pt x="99490" y="32875"/>
                    <a:pt x="85437" y="18822"/>
                    <a:pt x="67648" y="15389"/>
                  </a:cubicBezTo>
                  <a:lnTo>
                    <a:pt x="67648" y="8492"/>
                  </a:lnTo>
                  <a:cubicBezTo>
                    <a:pt x="67633" y="3798"/>
                    <a:pt x="63835" y="0"/>
                    <a:pt x="59156" y="0"/>
                  </a:cubicBezTo>
                  <a:lnTo>
                    <a:pt x="59156" y="0"/>
                  </a:lnTo>
                  <a:close/>
                  <a:moveTo>
                    <a:pt x="86774" y="59171"/>
                  </a:moveTo>
                  <a:cubicBezTo>
                    <a:pt x="86774" y="74408"/>
                    <a:pt x="74378" y="86789"/>
                    <a:pt x="59156" y="86789"/>
                  </a:cubicBezTo>
                  <a:cubicBezTo>
                    <a:pt x="43919" y="86789"/>
                    <a:pt x="31538" y="74393"/>
                    <a:pt x="31538" y="59171"/>
                  </a:cubicBezTo>
                  <a:cubicBezTo>
                    <a:pt x="31538" y="43934"/>
                    <a:pt x="43934" y="31553"/>
                    <a:pt x="59156" y="31553"/>
                  </a:cubicBezTo>
                  <a:cubicBezTo>
                    <a:pt x="74378" y="31538"/>
                    <a:pt x="86774" y="43934"/>
                    <a:pt x="86774" y="59171"/>
                  </a:cubicBezTo>
                  <a:lnTo>
                    <a:pt x="86774" y="59171"/>
                  </a:lnTo>
                  <a:close/>
                </a:path>
              </a:pathLst>
            </a:custGeom>
            <a:grpFill/>
            <a:ln w="1513" cap="flat">
              <a:noFill/>
              <a:prstDash val="solid"/>
              <a:miter/>
            </a:ln>
          </p:spPr>
          <p:txBody>
            <a:bodyPr rtlCol="0" anchor="ct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zh-CN" altLang="en-US" sz="1600" b="0" i="0" u="none" strike="noStrike" kern="1200" cap="none" spc="0" normalizeH="0" baseline="0" noProof="0">
                <a:ln>
                  <a:noFill/>
                </a:ln>
                <a:solidFill>
                  <a:prstClr val="black"/>
                </a:solidFill>
                <a:effectLst/>
                <a:uLnTx/>
                <a:uFillTx/>
                <a:latin typeface="微软雅黑" panose="020B0503020204020204" pitchFamily="34" charset="-122"/>
                <a:ea typeface="微软雅黑" panose="020B0503020204020204" pitchFamily="34" charset="-122"/>
              </a:endParaRPr>
            </a:p>
          </p:txBody>
        </p:sp>
        <p:sp>
          <p:nvSpPr>
            <p:cNvPr id="29" name="任意多边形: 形状 28"/>
            <p:cNvSpPr/>
            <p:nvPr/>
          </p:nvSpPr>
          <p:spPr>
            <a:xfrm>
              <a:off x="1119846" y="2799756"/>
              <a:ext cx="16984" cy="19445"/>
            </a:xfrm>
            <a:custGeom>
              <a:avLst/>
              <a:gdLst>
                <a:gd name="connsiteX0" fmla="*/ 0 w 16984"/>
                <a:gd name="connsiteY0" fmla="*/ 8492 h 19445"/>
                <a:gd name="connsiteX1" fmla="*/ 0 w 16984"/>
                <a:gd name="connsiteY1" fmla="*/ 10953 h 19445"/>
                <a:gd name="connsiteX2" fmla="*/ 8492 w 16984"/>
                <a:gd name="connsiteY2" fmla="*/ 19445 h 19445"/>
                <a:gd name="connsiteX3" fmla="*/ 16984 w 16984"/>
                <a:gd name="connsiteY3" fmla="*/ 10953 h 19445"/>
                <a:gd name="connsiteX4" fmla="*/ 16984 w 16984"/>
                <a:gd name="connsiteY4" fmla="*/ 8492 h 19445"/>
                <a:gd name="connsiteX5" fmla="*/ 8492 w 16984"/>
                <a:gd name="connsiteY5" fmla="*/ 0 h 19445"/>
                <a:gd name="connsiteX6" fmla="*/ 0 w 16984"/>
                <a:gd name="connsiteY6" fmla="*/ 8492 h 19445"/>
                <a:gd name="connsiteX7" fmla="*/ 0 w 16984"/>
                <a:gd name="connsiteY7" fmla="*/ 8492 h 194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984" h="19445">
                  <a:moveTo>
                    <a:pt x="0" y="8492"/>
                  </a:moveTo>
                  <a:lnTo>
                    <a:pt x="0" y="10953"/>
                  </a:lnTo>
                  <a:cubicBezTo>
                    <a:pt x="0" y="15647"/>
                    <a:pt x="3798" y="19445"/>
                    <a:pt x="8492" y="19445"/>
                  </a:cubicBezTo>
                  <a:cubicBezTo>
                    <a:pt x="13186" y="19445"/>
                    <a:pt x="16984" y="15647"/>
                    <a:pt x="16984" y="10953"/>
                  </a:cubicBezTo>
                  <a:lnTo>
                    <a:pt x="16984" y="8492"/>
                  </a:lnTo>
                  <a:cubicBezTo>
                    <a:pt x="16984" y="3798"/>
                    <a:pt x="13186" y="0"/>
                    <a:pt x="8492" y="0"/>
                  </a:cubicBezTo>
                  <a:cubicBezTo>
                    <a:pt x="3798" y="0"/>
                    <a:pt x="0" y="3798"/>
                    <a:pt x="0" y="8492"/>
                  </a:cubicBezTo>
                  <a:lnTo>
                    <a:pt x="0" y="8492"/>
                  </a:lnTo>
                  <a:close/>
                </a:path>
              </a:pathLst>
            </a:custGeom>
            <a:grpFill/>
            <a:ln w="1513" cap="flat">
              <a:noFill/>
              <a:prstDash val="solid"/>
              <a:miter/>
            </a:ln>
          </p:spPr>
          <p:txBody>
            <a:bodyPr rtlCol="0" anchor="ct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zh-CN" altLang="en-US" sz="1600" b="0" i="0" u="none" strike="noStrike" kern="1200" cap="none" spc="0" normalizeH="0" baseline="0" noProof="0">
                <a:ln>
                  <a:noFill/>
                </a:ln>
                <a:solidFill>
                  <a:prstClr val="black"/>
                </a:solidFill>
                <a:effectLst/>
                <a:uLnTx/>
                <a:uFillTx/>
                <a:latin typeface="微软雅黑" panose="020B0503020204020204" pitchFamily="34" charset="-122"/>
                <a:ea typeface="微软雅黑" panose="020B0503020204020204" pitchFamily="34" charset="-122"/>
              </a:endParaRPr>
            </a:p>
          </p:txBody>
        </p:sp>
      </p:grpSp>
      <p:grpSp>
        <p:nvGrpSpPr>
          <p:cNvPr id="30" name="Graphic 44"/>
          <p:cNvGrpSpPr>
            <a:grpSpLocks noChangeAspect="1"/>
          </p:cNvGrpSpPr>
          <p:nvPr/>
        </p:nvGrpSpPr>
        <p:grpSpPr>
          <a:xfrm>
            <a:off x="1325325" y="4402457"/>
            <a:ext cx="466076" cy="466076"/>
            <a:chOff x="4352925" y="1685925"/>
            <a:chExt cx="4400550" cy="4400550"/>
          </a:xfrm>
          <a:solidFill>
            <a:schemeClr val="tx1">
              <a:lumMod val="50000"/>
              <a:lumOff val="50000"/>
            </a:schemeClr>
          </a:solidFill>
        </p:grpSpPr>
        <p:sp>
          <p:nvSpPr>
            <p:cNvPr id="31" name="Freeform: Shape 279"/>
            <p:cNvSpPr/>
            <p:nvPr/>
          </p:nvSpPr>
          <p:spPr>
            <a:xfrm>
              <a:off x="4345781" y="4132827"/>
              <a:ext cx="4410075" cy="1952625"/>
            </a:xfrm>
            <a:custGeom>
              <a:avLst/>
              <a:gdLst>
                <a:gd name="connsiteX0" fmla="*/ 3912394 w 4410075"/>
                <a:gd name="connsiteY0" fmla="*/ 153423 h 1952625"/>
                <a:gd name="connsiteX1" fmla="*/ 3889534 w 4410075"/>
                <a:gd name="connsiteY1" fmla="*/ 165805 h 1952625"/>
                <a:gd name="connsiteX2" fmla="*/ 3519964 w 4410075"/>
                <a:gd name="connsiteY2" fmla="*/ 73413 h 1952625"/>
                <a:gd name="connsiteX3" fmla="*/ 3519011 w 4410075"/>
                <a:gd name="connsiteY3" fmla="*/ 74365 h 1952625"/>
                <a:gd name="connsiteX4" fmla="*/ 3465671 w 4410075"/>
                <a:gd name="connsiteY4" fmla="*/ 102940 h 1952625"/>
                <a:gd name="connsiteX5" fmla="*/ 3001804 w 4410075"/>
                <a:gd name="connsiteY5" fmla="*/ 61030 h 1952625"/>
                <a:gd name="connsiteX6" fmla="*/ 2714149 w 4410075"/>
                <a:gd name="connsiteY6" fmla="*/ 217240 h 1952625"/>
                <a:gd name="connsiteX7" fmla="*/ 2332196 w 4410075"/>
                <a:gd name="connsiteY7" fmla="*/ 217240 h 1952625"/>
                <a:gd name="connsiteX8" fmla="*/ 2093119 w 4410075"/>
                <a:gd name="connsiteY8" fmla="*/ 162948 h 1952625"/>
                <a:gd name="connsiteX9" fmla="*/ 2040731 w 4410075"/>
                <a:gd name="connsiteY9" fmla="*/ 137230 h 1952625"/>
                <a:gd name="connsiteX10" fmla="*/ 1101566 w 4410075"/>
                <a:gd name="connsiteY10" fmla="*/ 228670 h 1952625"/>
                <a:gd name="connsiteX11" fmla="*/ 1097756 w 4410075"/>
                <a:gd name="connsiteY11" fmla="*/ 231528 h 1952625"/>
                <a:gd name="connsiteX12" fmla="*/ 971074 w 4410075"/>
                <a:gd name="connsiteY12" fmla="*/ 343923 h 1952625"/>
                <a:gd name="connsiteX13" fmla="*/ 805339 w 4410075"/>
                <a:gd name="connsiteY13" fmla="*/ 436315 h 1952625"/>
                <a:gd name="connsiteX14" fmla="*/ 732949 w 4410075"/>
                <a:gd name="connsiteY14" fmla="*/ 200095 h 1952625"/>
                <a:gd name="connsiteX15" fmla="*/ 678656 w 4410075"/>
                <a:gd name="connsiteY15" fmla="*/ 159138 h 1952625"/>
                <a:gd name="connsiteX16" fmla="*/ 64294 w 4410075"/>
                <a:gd name="connsiteY16" fmla="*/ 159138 h 1952625"/>
                <a:gd name="connsiteX17" fmla="*/ 7144 w 4410075"/>
                <a:gd name="connsiteY17" fmla="*/ 216288 h 1952625"/>
                <a:gd name="connsiteX18" fmla="*/ 7144 w 4410075"/>
                <a:gd name="connsiteY18" fmla="*/ 222955 h 1952625"/>
                <a:gd name="connsiteX19" fmla="*/ 211931 w 4410075"/>
                <a:gd name="connsiteY19" fmla="*/ 1901260 h 1952625"/>
                <a:gd name="connsiteX20" fmla="*/ 269081 w 4410075"/>
                <a:gd name="connsiteY20" fmla="*/ 1951743 h 1952625"/>
                <a:gd name="connsiteX21" fmla="*/ 1190149 w 4410075"/>
                <a:gd name="connsiteY21" fmla="*/ 1951743 h 1952625"/>
                <a:gd name="connsiteX22" fmla="*/ 1247299 w 4410075"/>
                <a:gd name="connsiteY22" fmla="*/ 1894593 h 1952625"/>
                <a:gd name="connsiteX23" fmla="*/ 1244441 w 4410075"/>
                <a:gd name="connsiteY23" fmla="*/ 1878400 h 1952625"/>
                <a:gd name="connsiteX24" fmla="*/ 1123474 w 4410075"/>
                <a:gd name="connsiteY24" fmla="*/ 1481208 h 1952625"/>
                <a:gd name="connsiteX25" fmla="*/ 1500664 w 4410075"/>
                <a:gd name="connsiteY25" fmla="*/ 1243083 h 1952625"/>
                <a:gd name="connsiteX26" fmla="*/ 1666399 w 4410075"/>
                <a:gd name="connsiteY26" fmla="*/ 1222128 h 1952625"/>
                <a:gd name="connsiteX27" fmla="*/ 1670209 w 4410075"/>
                <a:gd name="connsiteY27" fmla="*/ 1223080 h 1952625"/>
                <a:gd name="connsiteX28" fmla="*/ 2436019 w 4410075"/>
                <a:gd name="connsiteY28" fmla="*/ 1363098 h 1952625"/>
                <a:gd name="connsiteX29" fmla="*/ 3048476 w 4410075"/>
                <a:gd name="connsiteY29" fmla="*/ 1276420 h 1952625"/>
                <a:gd name="connsiteX30" fmla="*/ 3055144 w 4410075"/>
                <a:gd name="connsiteY30" fmla="*/ 1272610 h 1952625"/>
                <a:gd name="connsiteX31" fmla="*/ 4381024 w 4410075"/>
                <a:gd name="connsiteY31" fmla="*/ 362973 h 1952625"/>
                <a:gd name="connsiteX32" fmla="*/ 4397216 w 4410075"/>
                <a:gd name="connsiteY32" fmla="*/ 286773 h 1952625"/>
                <a:gd name="connsiteX33" fmla="*/ 3912394 w 4410075"/>
                <a:gd name="connsiteY33" fmla="*/ 153423 h 1952625"/>
                <a:gd name="connsiteX34" fmla="*/ 3572351 w 4410075"/>
                <a:gd name="connsiteY34" fmla="*/ 174378 h 1952625"/>
                <a:gd name="connsiteX35" fmla="*/ 3785711 w 4410075"/>
                <a:gd name="connsiteY35" fmla="*/ 222003 h 1952625"/>
                <a:gd name="connsiteX36" fmla="*/ 3282791 w 4410075"/>
                <a:gd name="connsiteY36" fmla="*/ 493465 h 1952625"/>
                <a:gd name="connsiteX37" fmla="*/ 3253264 w 4410075"/>
                <a:gd name="connsiteY37" fmla="*/ 508705 h 1952625"/>
                <a:gd name="connsiteX38" fmla="*/ 3184684 w 4410075"/>
                <a:gd name="connsiteY38" fmla="*/ 383928 h 1952625"/>
                <a:gd name="connsiteX39" fmla="*/ 3572351 w 4410075"/>
                <a:gd name="connsiteY39" fmla="*/ 174378 h 1952625"/>
                <a:gd name="connsiteX40" fmla="*/ 3057049 w 4410075"/>
                <a:gd name="connsiteY40" fmla="*/ 160090 h 1952625"/>
                <a:gd name="connsiteX41" fmla="*/ 3058001 w 4410075"/>
                <a:gd name="connsiteY41" fmla="*/ 159138 h 1952625"/>
                <a:gd name="connsiteX42" fmla="*/ 3353276 w 4410075"/>
                <a:gd name="connsiteY42" fmla="*/ 161995 h 1952625"/>
                <a:gd name="connsiteX43" fmla="*/ 3098006 w 4410075"/>
                <a:gd name="connsiteY43" fmla="*/ 299155 h 1952625"/>
                <a:gd name="connsiteX44" fmla="*/ 2935129 w 4410075"/>
                <a:gd name="connsiteY44" fmla="*/ 225813 h 1952625"/>
                <a:gd name="connsiteX45" fmla="*/ 3057049 w 4410075"/>
                <a:gd name="connsiteY45" fmla="*/ 160090 h 1952625"/>
                <a:gd name="connsiteX46" fmla="*/ 319564 w 4410075"/>
                <a:gd name="connsiteY46" fmla="*/ 1837443 h 1952625"/>
                <a:gd name="connsiteX47" fmla="*/ 129064 w 4410075"/>
                <a:gd name="connsiteY47" fmla="*/ 273438 h 1952625"/>
                <a:gd name="connsiteX48" fmla="*/ 635794 w 4410075"/>
                <a:gd name="connsiteY48" fmla="*/ 273438 h 1952625"/>
                <a:gd name="connsiteX49" fmla="*/ 1112996 w 4410075"/>
                <a:gd name="connsiteY49" fmla="*/ 1837443 h 1952625"/>
                <a:gd name="connsiteX50" fmla="*/ 319564 w 4410075"/>
                <a:gd name="connsiteY50" fmla="*/ 1837443 h 1952625"/>
                <a:gd name="connsiteX51" fmla="*/ 2994184 w 4410075"/>
                <a:gd name="connsiteY51" fmla="*/ 1176408 h 1952625"/>
                <a:gd name="connsiteX52" fmla="*/ 2456021 w 4410075"/>
                <a:gd name="connsiteY52" fmla="*/ 1250703 h 1952625"/>
                <a:gd name="connsiteX53" fmla="*/ 1691164 w 4410075"/>
                <a:gd name="connsiteY53" fmla="*/ 1109733 h 1952625"/>
                <a:gd name="connsiteX54" fmla="*/ 1442561 w 4410075"/>
                <a:gd name="connsiteY54" fmla="*/ 1143070 h 1952625"/>
                <a:gd name="connsiteX55" fmla="*/ 1439704 w 4410075"/>
                <a:gd name="connsiteY55" fmla="*/ 1144975 h 1952625"/>
                <a:gd name="connsiteX56" fmla="*/ 1088231 w 4410075"/>
                <a:gd name="connsiteY56" fmla="*/ 1366908 h 1952625"/>
                <a:gd name="connsiteX57" fmla="*/ 837724 w 4410075"/>
                <a:gd name="connsiteY57" fmla="*/ 544900 h 1952625"/>
                <a:gd name="connsiteX58" fmla="*/ 1046321 w 4410075"/>
                <a:gd name="connsiteY58" fmla="*/ 427743 h 1952625"/>
                <a:gd name="connsiteX59" fmla="*/ 1171099 w 4410075"/>
                <a:gd name="connsiteY59" fmla="*/ 316300 h 1952625"/>
                <a:gd name="connsiteX60" fmla="*/ 1989296 w 4410075"/>
                <a:gd name="connsiteY60" fmla="*/ 237243 h 1952625"/>
                <a:gd name="connsiteX61" fmla="*/ 2041684 w 4410075"/>
                <a:gd name="connsiteY61" fmla="*/ 262960 h 1952625"/>
                <a:gd name="connsiteX62" fmla="*/ 2330291 w 4410075"/>
                <a:gd name="connsiteY62" fmla="*/ 328683 h 1952625"/>
                <a:gd name="connsiteX63" fmla="*/ 2839879 w 4410075"/>
                <a:gd name="connsiteY63" fmla="*/ 328683 h 1952625"/>
                <a:gd name="connsiteX64" fmla="*/ 3156109 w 4410075"/>
                <a:gd name="connsiteY64" fmla="*/ 590620 h 1952625"/>
                <a:gd name="connsiteX65" fmla="*/ 2786539 w 4410075"/>
                <a:gd name="connsiteY65" fmla="*/ 573475 h 1952625"/>
                <a:gd name="connsiteX66" fmla="*/ 2384584 w 4410075"/>
                <a:gd name="connsiteY66" fmla="*/ 592525 h 1952625"/>
                <a:gd name="connsiteX67" fmla="*/ 2336006 w 4410075"/>
                <a:gd name="connsiteY67" fmla="*/ 657295 h 1952625"/>
                <a:gd name="connsiteX68" fmla="*/ 2399824 w 4410075"/>
                <a:gd name="connsiteY68" fmla="*/ 705873 h 1952625"/>
                <a:gd name="connsiteX69" fmla="*/ 2780824 w 4410075"/>
                <a:gd name="connsiteY69" fmla="*/ 688728 h 1952625"/>
                <a:gd name="connsiteX70" fmla="*/ 3216116 w 4410075"/>
                <a:gd name="connsiteY70" fmla="*/ 708730 h 1952625"/>
                <a:gd name="connsiteX71" fmla="*/ 3218974 w 4410075"/>
                <a:gd name="connsiteY71" fmla="*/ 708730 h 1952625"/>
                <a:gd name="connsiteX72" fmla="*/ 3276124 w 4410075"/>
                <a:gd name="connsiteY72" fmla="*/ 651580 h 1952625"/>
                <a:gd name="connsiteX73" fmla="*/ 3275171 w 4410075"/>
                <a:gd name="connsiteY73" fmla="*/ 623958 h 1952625"/>
                <a:gd name="connsiteX74" fmla="*/ 3335179 w 4410075"/>
                <a:gd name="connsiteY74" fmla="*/ 592525 h 1952625"/>
                <a:gd name="connsiteX75" fmla="*/ 3964781 w 4410075"/>
                <a:gd name="connsiteY75" fmla="*/ 252483 h 1952625"/>
                <a:gd name="connsiteX76" fmla="*/ 4264819 w 4410075"/>
                <a:gd name="connsiteY76" fmla="*/ 301060 h 1952625"/>
                <a:gd name="connsiteX77" fmla="*/ 2994184 w 4410075"/>
                <a:gd name="connsiteY77" fmla="*/ 1176408 h 19526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Lst>
              <a:rect l="l" t="t" r="r" b="b"/>
              <a:pathLst>
                <a:path w="4410075" h="1952625">
                  <a:moveTo>
                    <a:pt x="3912394" y="153423"/>
                  </a:moveTo>
                  <a:lnTo>
                    <a:pt x="3889534" y="165805"/>
                  </a:lnTo>
                  <a:cubicBezTo>
                    <a:pt x="3798094" y="55315"/>
                    <a:pt x="3639979" y="12453"/>
                    <a:pt x="3519964" y="73413"/>
                  </a:cubicBezTo>
                  <a:cubicBezTo>
                    <a:pt x="3519964" y="73413"/>
                    <a:pt x="3519011" y="73413"/>
                    <a:pt x="3519011" y="74365"/>
                  </a:cubicBezTo>
                  <a:lnTo>
                    <a:pt x="3465671" y="102940"/>
                  </a:lnTo>
                  <a:cubicBezTo>
                    <a:pt x="3335179" y="-7550"/>
                    <a:pt x="3149441" y="-23742"/>
                    <a:pt x="3001804" y="61030"/>
                  </a:cubicBezTo>
                  <a:lnTo>
                    <a:pt x="2714149" y="217240"/>
                  </a:lnTo>
                  <a:lnTo>
                    <a:pt x="2332196" y="217240"/>
                  </a:lnTo>
                  <a:cubicBezTo>
                    <a:pt x="2249329" y="217240"/>
                    <a:pt x="2167414" y="198190"/>
                    <a:pt x="2093119" y="162948"/>
                  </a:cubicBezTo>
                  <a:lnTo>
                    <a:pt x="2040731" y="137230"/>
                  </a:lnTo>
                  <a:cubicBezTo>
                    <a:pt x="1735931" y="-11360"/>
                    <a:pt x="1373029" y="23883"/>
                    <a:pt x="1101566" y="228670"/>
                  </a:cubicBezTo>
                  <a:cubicBezTo>
                    <a:pt x="1100614" y="229623"/>
                    <a:pt x="1098709" y="230575"/>
                    <a:pt x="1097756" y="231528"/>
                  </a:cubicBezTo>
                  <a:lnTo>
                    <a:pt x="971074" y="343923"/>
                  </a:lnTo>
                  <a:cubicBezTo>
                    <a:pt x="923449" y="386785"/>
                    <a:pt x="866299" y="418218"/>
                    <a:pt x="805339" y="436315"/>
                  </a:cubicBezTo>
                  <a:lnTo>
                    <a:pt x="732949" y="200095"/>
                  </a:lnTo>
                  <a:cubicBezTo>
                    <a:pt x="725329" y="176283"/>
                    <a:pt x="703421" y="160090"/>
                    <a:pt x="678656" y="159138"/>
                  </a:cubicBezTo>
                  <a:lnTo>
                    <a:pt x="64294" y="159138"/>
                  </a:lnTo>
                  <a:cubicBezTo>
                    <a:pt x="32861" y="159138"/>
                    <a:pt x="7144" y="184855"/>
                    <a:pt x="7144" y="216288"/>
                  </a:cubicBezTo>
                  <a:cubicBezTo>
                    <a:pt x="7144" y="218193"/>
                    <a:pt x="7144" y="221050"/>
                    <a:pt x="7144" y="222955"/>
                  </a:cubicBezTo>
                  <a:lnTo>
                    <a:pt x="211931" y="1901260"/>
                  </a:lnTo>
                  <a:cubicBezTo>
                    <a:pt x="215741" y="1929835"/>
                    <a:pt x="239554" y="1951743"/>
                    <a:pt x="269081" y="1951743"/>
                  </a:cubicBezTo>
                  <a:lnTo>
                    <a:pt x="1190149" y="1951743"/>
                  </a:lnTo>
                  <a:cubicBezTo>
                    <a:pt x="1221581" y="1951743"/>
                    <a:pt x="1247299" y="1926025"/>
                    <a:pt x="1247299" y="1894593"/>
                  </a:cubicBezTo>
                  <a:cubicBezTo>
                    <a:pt x="1247299" y="1888878"/>
                    <a:pt x="1246346" y="1883163"/>
                    <a:pt x="1244441" y="1878400"/>
                  </a:cubicBezTo>
                  <a:lnTo>
                    <a:pt x="1123474" y="1481208"/>
                  </a:lnTo>
                  <a:lnTo>
                    <a:pt x="1500664" y="1243083"/>
                  </a:lnTo>
                  <a:cubicBezTo>
                    <a:pt x="1551146" y="1215460"/>
                    <a:pt x="1610201" y="1207840"/>
                    <a:pt x="1666399" y="1222128"/>
                  </a:cubicBezTo>
                  <a:cubicBezTo>
                    <a:pt x="1667351" y="1222128"/>
                    <a:pt x="1668304" y="1223080"/>
                    <a:pt x="1670209" y="1223080"/>
                  </a:cubicBezTo>
                  <a:lnTo>
                    <a:pt x="2436019" y="1363098"/>
                  </a:lnTo>
                  <a:cubicBezTo>
                    <a:pt x="2644616" y="1400245"/>
                    <a:pt x="2858929" y="1369765"/>
                    <a:pt x="3048476" y="1276420"/>
                  </a:cubicBezTo>
                  <a:cubicBezTo>
                    <a:pt x="3051334" y="1275468"/>
                    <a:pt x="3053239" y="1273563"/>
                    <a:pt x="3055144" y="1272610"/>
                  </a:cubicBezTo>
                  <a:lnTo>
                    <a:pt x="4381024" y="362973"/>
                  </a:lnTo>
                  <a:cubicBezTo>
                    <a:pt x="4405789" y="345828"/>
                    <a:pt x="4413409" y="312490"/>
                    <a:pt x="4397216" y="286773"/>
                  </a:cubicBezTo>
                  <a:cubicBezTo>
                    <a:pt x="4297204" y="119133"/>
                    <a:pt x="4083844" y="61030"/>
                    <a:pt x="3912394" y="153423"/>
                  </a:cubicBezTo>
                  <a:close/>
                  <a:moveTo>
                    <a:pt x="3572351" y="174378"/>
                  </a:moveTo>
                  <a:cubicBezTo>
                    <a:pt x="3641884" y="139135"/>
                    <a:pt x="3729514" y="167710"/>
                    <a:pt x="3785711" y="222003"/>
                  </a:cubicBezTo>
                  <a:lnTo>
                    <a:pt x="3282791" y="493465"/>
                  </a:lnTo>
                  <a:lnTo>
                    <a:pt x="3253264" y="508705"/>
                  </a:lnTo>
                  <a:cubicBezTo>
                    <a:pt x="3237071" y="463938"/>
                    <a:pt x="3214211" y="421075"/>
                    <a:pt x="3184684" y="383928"/>
                  </a:cubicBezTo>
                  <a:lnTo>
                    <a:pt x="3572351" y="174378"/>
                  </a:lnTo>
                  <a:close/>
                  <a:moveTo>
                    <a:pt x="3057049" y="160090"/>
                  </a:moveTo>
                  <a:cubicBezTo>
                    <a:pt x="3057049" y="160090"/>
                    <a:pt x="3058001" y="159138"/>
                    <a:pt x="3058001" y="159138"/>
                  </a:cubicBezTo>
                  <a:cubicBezTo>
                    <a:pt x="3149441" y="105798"/>
                    <a:pt x="3262789" y="106750"/>
                    <a:pt x="3353276" y="161995"/>
                  </a:cubicBezTo>
                  <a:lnTo>
                    <a:pt x="3098006" y="299155"/>
                  </a:lnTo>
                  <a:cubicBezTo>
                    <a:pt x="3049429" y="263913"/>
                    <a:pt x="2993231" y="238195"/>
                    <a:pt x="2935129" y="225813"/>
                  </a:cubicBezTo>
                  <a:lnTo>
                    <a:pt x="3057049" y="160090"/>
                  </a:lnTo>
                  <a:close/>
                  <a:moveTo>
                    <a:pt x="319564" y="1837443"/>
                  </a:moveTo>
                  <a:lnTo>
                    <a:pt x="129064" y="273438"/>
                  </a:lnTo>
                  <a:lnTo>
                    <a:pt x="635794" y="273438"/>
                  </a:lnTo>
                  <a:lnTo>
                    <a:pt x="1112996" y="1837443"/>
                  </a:lnTo>
                  <a:lnTo>
                    <a:pt x="319564" y="1837443"/>
                  </a:lnTo>
                  <a:close/>
                  <a:moveTo>
                    <a:pt x="2994184" y="1176408"/>
                  </a:moveTo>
                  <a:cubicBezTo>
                    <a:pt x="2827496" y="1257370"/>
                    <a:pt x="2638901" y="1284040"/>
                    <a:pt x="2456021" y="1250703"/>
                  </a:cubicBezTo>
                  <a:lnTo>
                    <a:pt x="1691164" y="1109733"/>
                  </a:lnTo>
                  <a:cubicBezTo>
                    <a:pt x="1607344" y="1088778"/>
                    <a:pt x="1517809" y="1101160"/>
                    <a:pt x="1442561" y="1143070"/>
                  </a:cubicBezTo>
                  <a:cubicBezTo>
                    <a:pt x="1441609" y="1144023"/>
                    <a:pt x="1440656" y="1144023"/>
                    <a:pt x="1439704" y="1144975"/>
                  </a:cubicBezTo>
                  <a:lnTo>
                    <a:pt x="1088231" y="1366908"/>
                  </a:lnTo>
                  <a:lnTo>
                    <a:pt x="837724" y="544900"/>
                  </a:lnTo>
                  <a:cubicBezTo>
                    <a:pt x="914876" y="522040"/>
                    <a:pt x="986314" y="482035"/>
                    <a:pt x="1046321" y="427743"/>
                  </a:cubicBezTo>
                  <a:lnTo>
                    <a:pt x="1171099" y="316300"/>
                  </a:lnTo>
                  <a:cubicBezTo>
                    <a:pt x="1407319" y="138183"/>
                    <a:pt x="1723549" y="107703"/>
                    <a:pt x="1989296" y="237243"/>
                  </a:cubicBezTo>
                  <a:lnTo>
                    <a:pt x="2041684" y="262960"/>
                  </a:lnTo>
                  <a:cubicBezTo>
                    <a:pt x="2132171" y="306775"/>
                    <a:pt x="2230279" y="328683"/>
                    <a:pt x="2330291" y="328683"/>
                  </a:cubicBezTo>
                  <a:lnTo>
                    <a:pt x="2839879" y="328683"/>
                  </a:lnTo>
                  <a:cubicBezTo>
                    <a:pt x="2994184" y="328683"/>
                    <a:pt x="3127534" y="439173"/>
                    <a:pt x="3156109" y="590620"/>
                  </a:cubicBezTo>
                  <a:lnTo>
                    <a:pt x="2786539" y="573475"/>
                  </a:lnTo>
                  <a:cubicBezTo>
                    <a:pt x="2652236" y="567760"/>
                    <a:pt x="2517934" y="573475"/>
                    <a:pt x="2384584" y="592525"/>
                  </a:cubicBezTo>
                  <a:cubicBezTo>
                    <a:pt x="2353151" y="597288"/>
                    <a:pt x="2332196" y="625863"/>
                    <a:pt x="2336006" y="657295"/>
                  </a:cubicBezTo>
                  <a:cubicBezTo>
                    <a:pt x="2340769" y="687775"/>
                    <a:pt x="2369344" y="709683"/>
                    <a:pt x="2399824" y="705873"/>
                  </a:cubicBezTo>
                  <a:cubicBezTo>
                    <a:pt x="2526506" y="688728"/>
                    <a:pt x="2654141" y="682060"/>
                    <a:pt x="2780824" y="688728"/>
                  </a:cubicBezTo>
                  <a:lnTo>
                    <a:pt x="3216116" y="708730"/>
                  </a:lnTo>
                  <a:cubicBezTo>
                    <a:pt x="3217069" y="708730"/>
                    <a:pt x="3218021" y="708730"/>
                    <a:pt x="3218974" y="708730"/>
                  </a:cubicBezTo>
                  <a:cubicBezTo>
                    <a:pt x="3250406" y="708730"/>
                    <a:pt x="3276124" y="683013"/>
                    <a:pt x="3276124" y="651580"/>
                  </a:cubicBezTo>
                  <a:cubicBezTo>
                    <a:pt x="3276124" y="642055"/>
                    <a:pt x="3276124" y="633483"/>
                    <a:pt x="3275171" y="623958"/>
                  </a:cubicBezTo>
                  <a:lnTo>
                    <a:pt x="3335179" y="592525"/>
                  </a:lnTo>
                  <a:lnTo>
                    <a:pt x="3964781" y="252483"/>
                  </a:lnTo>
                  <a:cubicBezTo>
                    <a:pt x="4063841" y="198190"/>
                    <a:pt x="4187666" y="218193"/>
                    <a:pt x="4264819" y="301060"/>
                  </a:cubicBezTo>
                  <a:lnTo>
                    <a:pt x="2994184" y="1176408"/>
                  </a:ln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en-US" sz="1600" b="0" i="0" u="none" strike="noStrike" kern="1200" cap="none" spc="0" normalizeH="0" baseline="0" noProof="0">
                <a:ln>
                  <a:noFill/>
                </a:ln>
                <a:solidFill>
                  <a:srgbClr val="000000"/>
                </a:solidFill>
                <a:effectLst/>
                <a:uLnTx/>
                <a:uFillTx/>
                <a:latin typeface="微软雅黑" panose="020B0503020204020204" pitchFamily="34" charset="-122"/>
                <a:ea typeface="微软雅黑" panose="020B0503020204020204" pitchFamily="34" charset="-122"/>
              </a:endParaRPr>
            </a:p>
          </p:txBody>
        </p:sp>
        <p:sp>
          <p:nvSpPr>
            <p:cNvPr id="32" name="Freeform: Shape 280"/>
            <p:cNvSpPr/>
            <p:nvPr/>
          </p:nvSpPr>
          <p:spPr>
            <a:xfrm>
              <a:off x="4840129" y="5546884"/>
              <a:ext cx="371475" cy="371475"/>
            </a:xfrm>
            <a:custGeom>
              <a:avLst/>
              <a:gdLst>
                <a:gd name="connsiteX0" fmla="*/ 7144 w 371475"/>
                <a:gd name="connsiteY0" fmla="*/ 187166 h 371475"/>
                <a:gd name="connsiteX1" fmla="*/ 187166 w 371475"/>
                <a:gd name="connsiteY1" fmla="*/ 367189 h 371475"/>
                <a:gd name="connsiteX2" fmla="*/ 367189 w 371475"/>
                <a:gd name="connsiteY2" fmla="*/ 187166 h 371475"/>
                <a:gd name="connsiteX3" fmla="*/ 187166 w 371475"/>
                <a:gd name="connsiteY3" fmla="*/ 7144 h 371475"/>
                <a:gd name="connsiteX4" fmla="*/ 7144 w 371475"/>
                <a:gd name="connsiteY4" fmla="*/ 187166 h 371475"/>
                <a:gd name="connsiteX5" fmla="*/ 187166 w 371475"/>
                <a:gd name="connsiteY5" fmla="*/ 121444 h 371475"/>
                <a:gd name="connsiteX6" fmla="*/ 252889 w 371475"/>
                <a:gd name="connsiteY6" fmla="*/ 187166 h 371475"/>
                <a:gd name="connsiteX7" fmla="*/ 187166 w 371475"/>
                <a:gd name="connsiteY7" fmla="*/ 252889 h 371475"/>
                <a:gd name="connsiteX8" fmla="*/ 121444 w 371475"/>
                <a:gd name="connsiteY8" fmla="*/ 187166 h 371475"/>
                <a:gd name="connsiteX9" fmla="*/ 187166 w 371475"/>
                <a:gd name="connsiteY9" fmla="*/ 121444 h 371475"/>
                <a:gd name="connsiteX10" fmla="*/ 187166 w 371475"/>
                <a:gd name="connsiteY10" fmla="*/ 121444 h 3714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71475" h="371475">
                  <a:moveTo>
                    <a:pt x="7144" y="187166"/>
                  </a:moveTo>
                  <a:cubicBezTo>
                    <a:pt x="7144" y="286226"/>
                    <a:pt x="88106" y="367189"/>
                    <a:pt x="187166" y="367189"/>
                  </a:cubicBezTo>
                  <a:cubicBezTo>
                    <a:pt x="286226" y="367189"/>
                    <a:pt x="367189" y="286226"/>
                    <a:pt x="367189" y="187166"/>
                  </a:cubicBezTo>
                  <a:cubicBezTo>
                    <a:pt x="367189" y="88106"/>
                    <a:pt x="286226" y="7144"/>
                    <a:pt x="187166" y="7144"/>
                  </a:cubicBezTo>
                  <a:cubicBezTo>
                    <a:pt x="87154" y="7144"/>
                    <a:pt x="7144" y="88106"/>
                    <a:pt x="7144" y="187166"/>
                  </a:cubicBezTo>
                  <a:close/>
                  <a:moveTo>
                    <a:pt x="187166" y="121444"/>
                  </a:moveTo>
                  <a:cubicBezTo>
                    <a:pt x="223361" y="121444"/>
                    <a:pt x="252889" y="150971"/>
                    <a:pt x="252889" y="187166"/>
                  </a:cubicBezTo>
                  <a:cubicBezTo>
                    <a:pt x="252889" y="223361"/>
                    <a:pt x="223361" y="252889"/>
                    <a:pt x="187166" y="252889"/>
                  </a:cubicBezTo>
                  <a:cubicBezTo>
                    <a:pt x="150971" y="252889"/>
                    <a:pt x="121444" y="223361"/>
                    <a:pt x="121444" y="187166"/>
                  </a:cubicBezTo>
                  <a:cubicBezTo>
                    <a:pt x="121444" y="150971"/>
                    <a:pt x="150971" y="121444"/>
                    <a:pt x="187166" y="121444"/>
                  </a:cubicBezTo>
                  <a:lnTo>
                    <a:pt x="187166" y="121444"/>
                  </a:ln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en-US" sz="1600" b="0" i="0" u="none" strike="noStrike" kern="1200" cap="none" spc="0" normalizeH="0" baseline="0" noProof="0">
                <a:ln>
                  <a:noFill/>
                </a:ln>
                <a:solidFill>
                  <a:srgbClr val="000000"/>
                </a:solidFill>
                <a:effectLst/>
                <a:uLnTx/>
                <a:uFillTx/>
                <a:latin typeface="微软雅黑" panose="020B0503020204020204" pitchFamily="34" charset="-122"/>
                <a:ea typeface="微软雅黑" panose="020B0503020204020204" pitchFamily="34" charset="-122"/>
              </a:endParaRPr>
            </a:p>
          </p:txBody>
        </p:sp>
        <p:sp>
          <p:nvSpPr>
            <p:cNvPr id="33" name="Freeform: Shape 281"/>
            <p:cNvSpPr/>
            <p:nvPr/>
          </p:nvSpPr>
          <p:spPr>
            <a:xfrm>
              <a:off x="6112669" y="1678778"/>
              <a:ext cx="876300" cy="1057275"/>
            </a:xfrm>
            <a:custGeom>
              <a:avLst/>
              <a:gdLst>
                <a:gd name="connsiteX0" fmla="*/ 873919 w 876300"/>
                <a:gd name="connsiteY0" fmla="*/ 627225 h 1057275"/>
                <a:gd name="connsiteX1" fmla="*/ 873919 w 876300"/>
                <a:gd name="connsiteY1" fmla="*/ 438630 h 1057275"/>
                <a:gd name="connsiteX2" fmla="*/ 438626 w 876300"/>
                <a:gd name="connsiteY2" fmla="*/ 7147 h 1057275"/>
                <a:gd name="connsiteX3" fmla="*/ 7144 w 876300"/>
                <a:gd name="connsiteY3" fmla="*/ 438630 h 1057275"/>
                <a:gd name="connsiteX4" fmla="*/ 7144 w 876300"/>
                <a:gd name="connsiteY4" fmla="*/ 627225 h 1057275"/>
                <a:gd name="connsiteX5" fmla="*/ 443389 w 876300"/>
                <a:gd name="connsiteY5" fmla="*/ 1058707 h 1057275"/>
                <a:gd name="connsiteX6" fmla="*/ 873919 w 876300"/>
                <a:gd name="connsiteY6" fmla="*/ 627225 h 1057275"/>
                <a:gd name="connsiteX7" fmla="*/ 120491 w 876300"/>
                <a:gd name="connsiteY7" fmla="*/ 627225 h 1057275"/>
                <a:gd name="connsiteX8" fmla="*/ 120491 w 876300"/>
                <a:gd name="connsiteY8" fmla="*/ 438630 h 1057275"/>
                <a:gd name="connsiteX9" fmla="*/ 441484 w 876300"/>
                <a:gd name="connsiteY9" fmla="*/ 120495 h 1057275"/>
                <a:gd name="connsiteX10" fmla="*/ 759619 w 876300"/>
                <a:gd name="connsiteY10" fmla="*/ 438630 h 1057275"/>
                <a:gd name="connsiteX11" fmla="*/ 759619 w 876300"/>
                <a:gd name="connsiteY11" fmla="*/ 627225 h 1057275"/>
                <a:gd name="connsiteX12" fmla="*/ 438626 w 876300"/>
                <a:gd name="connsiteY12" fmla="*/ 945360 h 1057275"/>
                <a:gd name="connsiteX13" fmla="*/ 120491 w 876300"/>
                <a:gd name="connsiteY13" fmla="*/ 627225 h 10572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876300" h="1057275">
                  <a:moveTo>
                    <a:pt x="873919" y="627225"/>
                  </a:moveTo>
                  <a:lnTo>
                    <a:pt x="873919" y="438630"/>
                  </a:lnTo>
                  <a:cubicBezTo>
                    <a:pt x="872966" y="199552"/>
                    <a:pt x="677704" y="6195"/>
                    <a:pt x="438626" y="7147"/>
                  </a:cubicBezTo>
                  <a:cubicBezTo>
                    <a:pt x="200501" y="8100"/>
                    <a:pt x="8096" y="200505"/>
                    <a:pt x="7144" y="438630"/>
                  </a:cubicBezTo>
                  <a:lnTo>
                    <a:pt x="7144" y="627225"/>
                  </a:lnTo>
                  <a:cubicBezTo>
                    <a:pt x="8096" y="867255"/>
                    <a:pt x="203359" y="1059660"/>
                    <a:pt x="443389" y="1058707"/>
                  </a:cubicBezTo>
                  <a:cubicBezTo>
                    <a:pt x="680561" y="1057755"/>
                    <a:pt x="872966" y="865350"/>
                    <a:pt x="873919" y="627225"/>
                  </a:cubicBezTo>
                  <a:close/>
                  <a:moveTo>
                    <a:pt x="120491" y="627225"/>
                  </a:moveTo>
                  <a:lnTo>
                    <a:pt x="120491" y="438630"/>
                  </a:lnTo>
                  <a:cubicBezTo>
                    <a:pt x="121444" y="262417"/>
                    <a:pt x="265271" y="119542"/>
                    <a:pt x="441484" y="120495"/>
                  </a:cubicBezTo>
                  <a:cubicBezTo>
                    <a:pt x="616744" y="121447"/>
                    <a:pt x="758666" y="263370"/>
                    <a:pt x="759619" y="438630"/>
                  </a:cubicBezTo>
                  <a:lnTo>
                    <a:pt x="759619" y="627225"/>
                  </a:lnTo>
                  <a:cubicBezTo>
                    <a:pt x="758666" y="803437"/>
                    <a:pt x="614839" y="946312"/>
                    <a:pt x="438626" y="945360"/>
                  </a:cubicBezTo>
                  <a:cubicBezTo>
                    <a:pt x="263366" y="944407"/>
                    <a:pt x="121444" y="802485"/>
                    <a:pt x="120491" y="627225"/>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en-US" sz="1600" b="0" i="0" u="none" strike="noStrike" kern="1200" cap="none" spc="0" normalizeH="0" baseline="0" noProof="0">
                <a:ln>
                  <a:noFill/>
                </a:ln>
                <a:solidFill>
                  <a:srgbClr val="000000"/>
                </a:solidFill>
                <a:effectLst/>
                <a:uLnTx/>
                <a:uFillTx/>
                <a:latin typeface="微软雅黑" panose="020B0503020204020204" pitchFamily="34" charset="-122"/>
                <a:ea typeface="微软雅黑" panose="020B0503020204020204" pitchFamily="34" charset="-122"/>
              </a:endParaRPr>
            </a:p>
          </p:txBody>
        </p:sp>
        <p:sp>
          <p:nvSpPr>
            <p:cNvPr id="34" name="Freeform: Shape 282"/>
            <p:cNvSpPr/>
            <p:nvPr/>
          </p:nvSpPr>
          <p:spPr>
            <a:xfrm>
              <a:off x="4772501" y="2758844"/>
              <a:ext cx="3552825" cy="1162050"/>
            </a:xfrm>
            <a:custGeom>
              <a:avLst/>
              <a:gdLst>
                <a:gd name="connsiteX0" fmla="*/ 1081564 w 3552825"/>
                <a:gd name="connsiteY0" fmla="*/ 1157836 h 1162050"/>
                <a:gd name="connsiteX1" fmla="*/ 2479834 w 3552825"/>
                <a:gd name="connsiteY1" fmla="*/ 1157836 h 1162050"/>
                <a:gd name="connsiteX2" fmla="*/ 2536984 w 3552825"/>
                <a:gd name="connsiteY2" fmla="*/ 1100686 h 1162050"/>
                <a:gd name="connsiteX3" fmla="*/ 2536984 w 3552825"/>
                <a:gd name="connsiteY3" fmla="*/ 1100686 h 1162050"/>
                <a:gd name="connsiteX4" fmla="*/ 2536984 w 3552825"/>
                <a:gd name="connsiteY4" fmla="*/ 969241 h 1162050"/>
                <a:gd name="connsiteX5" fmla="*/ 3494246 w 3552825"/>
                <a:gd name="connsiteY5" fmla="*/ 969241 h 1162050"/>
                <a:gd name="connsiteX6" fmla="*/ 3551396 w 3552825"/>
                <a:gd name="connsiteY6" fmla="*/ 912091 h 1162050"/>
                <a:gd name="connsiteX7" fmla="*/ 3551396 w 3552825"/>
                <a:gd name="connsiteY7" fmla="*/ 541568 h 1162050"/>
                <a:gd name="connsiteX8" fmla="*/ 3150394 w 3552825"/>
                <a:gd name="connsiteY8" fmla="*/ 113896 h 1162050"/>
                <a:gd name="connsiteX9" fmla="*/ 3091339 w 3552825"/>
                <a:gd name="connsiteY9" fmla="*/ 146281 h 1162050"/>
                <a:gd name="connsiteX10" fmla="*/ 2722721 w 3552825"/>
                <a:gd name="connsiteY10" fmla="*/ 183428 h 1162050"/>
                <a:gd name="connsiteX11" fmla="*/ 2677954 w 3552825"/>
                <a:gd name="connsiteY11" fmla="*/ 136756 h 1162050"/>
                <a:gd name="connsiteX12" fmla="*/ 2630329 w 3552825"/>
                <a:gd name="connsiteY12" fmla="*/ 113896 h 1162050"/>
                <a:gd name="connsiteX13" fmla="*/ 2419826 w 3552825"/>
                <a:gd name="connsiteY13" fmla="*/ 174856 h 1162050"/>
                <a:gd name="connsiteX14" fmla="*/ 2084546 w 3552825"/>
                <a:gd name="connsiteY14" fmla="*/ 8168 h 1162050"/>
                <a:gd name="connsiteX15" fmla="*/ 2025491 w 3552825"/>
                <a:gd name="connsiteY15" fmla="*/ 42458 h 1162050"/>
                <a:gd name="connsiteX16" fmla="*/ 1592104 w 3552825"/>
                <a:gd name="connsiteY16" fmla="*/ 85321 h 1162050"/>
                <a:gd name="connsiteX17" fmla="*/ 1539716 w 3552825"/>
                <a:gd name="connsiteY17" fmla="*/ 30076 h 1162050"/>
                <a:gd name="connsiteX18" fmla="*/ 1492091 w 3552825"/>
                <a:gd name="connsiteY18" fmla="*/ 7216 h 1162050"/>
                <a:gd name="connsiteX19" fmla="*/ 1160621 w 3552825"/>
                <a:gd name="connsiteY19" fmla="*/ 151996 h 1162050"/>
                <a:gd name="connsiteX20" fmla="*/ 1139666 w 3552825"/>
                <a:gd name="connsiteY20" fmla="*/ 174856 h 1162050"/>
                <a:gd name="connsiteX21" fmla="*/ 944404 w 3552825"/>
                <a:gd name="connsiteY21" fmla="*/ 113896 h 1162050"/>
                <a:gd name="connsiteX22" fmla="*/ 885349 w 3552825"/>
                <a:gd name="connsiteY22" fmla="*/ 146281 h 1162050"/>
                <a:gd name="connsiteX23" fmla="*/ 516731 w 3552825"/>
                <a:gd name="connsiteY23" fmla="*/ 183428 h 1162050"/>
                <a:gd name="connsiteX24" fmla="*/ 471964 w 3552825"/>
                <a:gd name="connsiteY24" fmla="*/ 136756 h 1162050"/>
                <a:gd name="connsiteX25" fmla="*/ 424339 w 3552825"/>
                <a:gd name="connsiteY25" fmla="*/ 113896 h 1162050"/>
                <a:gd name="connsiteX26" fmla="*/ 7144 w 3552825"/>
                <a:gd name="connsiteY26" fmla="*/ 541568 h 1162050"/>
                <a:gd name="connsiteX27" fmla="*/ 7144 w 3552825"/>
                <a:gd name="connsiteY27" fmla="*/ 912091 h 1162050"/>
                <a:gd name="connsiteX28" fmla="*/ 64294 w 3552825"/>
                <a:gd name="connsiteY28" fmla="*/ 969241 h 1162050"/>
                <a:gd name="connsiteX29" fmla="*/ 1023461 w 3552825"/>
                <a:gd name="connsiteY29" fmla="*/ 969241 h 1162050"/>
                <a:gd name="connsiteX30" fmla="*/ 1023461 w 3552825"/>
                <a:gd name="connsiteY30" fmla="*/ 1100686 h 1162050"/>
                <a:gd name="connsiteX31" fmla="*/ 1081564 w 3552825"/>
                <a:gd name="connsiteY31" fmla="*/ 1157836 h 1162050"/>
                <a:gd name="connsiteX32" fmla="*/ 2605564 w 3552825"/>
                <a:gd name="connsiteY32" fmla="*/ 230101 h 1162050"/>
                <a:gd name="connsiteX33" fmla="*/ 3137059 w 3552825"/>
                <a:gd name="connsiteY33" fmla="*/ 263438 h 1162050"/>
                <a:gd name="connsiteX34" fmla="*/ 3169444 w 3552825"/>
                <a:gd name="connsiteY34" fmla="*/ 231053 h 1162050"/>
                <a:gd name="connsiteX35" fmla="*/ 3437096 w 3552825"/>
                <a:gd name="connsiteY35" fmla="*/ 541568 h 1162050"/>
                <a:gd name="connsiteX36" fmla="*/ 3437096 w 3552825"/>
                <a:gd name="connsiteY36" fmla="*/ 854941 h 1162050"/>
                <a:gd name="connsiteX37" fmla="*/ 2536984 w 3552825"/>
                <a:gd name="connsiteY37" fmla="*/ 854941 h 1162050"/>
                <a:gd name="connsiteX38" fmla="*/ 2536984 w 3552825"/>
                <a:gd name="connsiteY38" fmla="*/ 489181 h 1162050"/>
                <a:gd name="connsiteX39" fmla="*/ 2484596 w 3552825"/>
                <a:gd name="connsiteY39" fmla="*/ 270106 h 1162050"/>
                <a:gd name="connsiteX40" fmla="*/ 2605564 w 3552825"/>
                <a:gd name="connsiteY40" fmla="*/ 230101 h 1162050"/>
                <a:gd name="connsiteX41" fmla="*/ 2605564 w 3552825"/>
                <a:gd name="connsiteY41" fmla="*/ 230101 h 1162050"/>
                <a:gd name="connsiteX42" fmla="*/ 1468279 w 3552825"/>
                <a:gd name="connsiteY42" fmla="*/ 124373 h 1162050"/>
                <a:gd name="connsiteX43" fmla="*/ 2063591 w 3552825"/>
                <a:gd name="connsiteY43" fmla="*/ 168188 h 1162050"/>
                <a:gd name="connsiteX44" fmla="*/ 2105501 w 3552825"/>
                <a:gd name="connsiteY44" fmla="*/ 126278 h 1162050"/>
                <a:gd name="connsiteX45" fmla="*/ 2422684 w 3552825"/>
                <a:gd name="connsiteY45" fmla="*/ 489181 h 1162050"/>
                <a:gd name="connsiteX46" fmla="*/ 2422684 w 3552825"/>
                <a:gd name="connsiteY46" fmla="*/ 1044488 h 1162050"/>
                <a:gd name="connsiteX47" fmla="*/ 1138714 w 3552825"/>
                <a:gd name="connsiteY47" fmla="*/ 1044488 h 1162050"/>
                <a:gd name="connsiteX48" fmla="*/ 1138714 w 3552825"/>
                <a:gd name="connsiteY48" fmla="*/ 489181 h 1162050"/>
                <a:gd name="connsiteX49" fmla="*/ 1468279 w 3552825"/>
                <a:gd name="connsiteY49" fmla="*/ 124373 h 1162050"/>
                <a:gd name="connsiteX50" fmla="*/ 122396 w 3552825"/>
                <a:gd name="connsiteY50" fmla="*/ 855893 h 1162050"/>
                <a:gd name="connsiteX51" fmla="*/ 122396 w 3552825"/>
                <a:gd name="connsiteY51" fmla="*/ 542521 h 1162050"/>
                <a:gd name="connsiteX52" fmla="*/ 401479 w 3552825"/>
                <a:gd name="connsiteY52" fmla="*/ 231053 h 1162050"/>
                <a:gd name="connsiteX53" fmla="*/ 932974 w 3552825"/>
                <a:gd name="connsiteY53" fmla="*/ 264390 h 1162050"/>
                <a:gd name="connsiteX54" fmla="*/ 965359 w 3552825"/>
                <a:gd name="connsiteY54" fmla="*/ 232006 h 1162050"/>
                <a:gd name="connsiteX55" fmla="*/ 1076801 w 3552825"/>
                <a:gd name="connsiteY55" fmla="*/ 271058 h 1162050"/>
                <a:gd name="connsiteX56" fmla="*/ 1024414 w 3552825"/>
                <a:gd name="connsiteY56" fmla="*/ 489181 h 1162050"/>
                <a:gd name="connsiteX57" fmla="*/ 1024414 w 3552825"/>
                <a:gd name="connsiteY57" fmla="*/ 855893 h 1162050"/>
                <a:gd name="connsiteX58" fmla="*/ 122396 w 3552825"/>
                <a:gd name="connsiteY58" fmla="*/ 855893 h 1162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Lst>
              <a:rect l="l" t="t" r="r" b="b"/>
              <a:pathLst>
                <a:path w="3552825" h="1162050">
                  <a:moveTo>
                    <a:pt x="1081564" y="1157836"/>
                  </a:moveTo>
                  <a:lnTo>
                    <a:pt x="2479834" y="1157836"/>
                  </a:lnTo>
                  <a:cubicBezTo>
                    <a:pt x="2511266" y="1157836"/>
                    <a:pt x="2536984" y="1132118"/>
                    <a:pt x="2536984" y="1100686"/>
                  </a:cubicBezTo>
                  <a:lnTo>
                    <a:pt x="2536984" y="1100686"/>
                  </a:lnTo>
                  <a:lnTo>
                    <a:pt x="2536984" y="969241"/>
                  </a:lnTo>
                  <a:lnTo>
                    <a:pt x="3494246" y="969241"/>
                  </a:lnTo>
                  <a:cubicBezTo>
                    <a:pt x="3525679" y="969241"/>
                    <a:pt x="3551396" y="943523"/>
                    <a:pt x="3551396" y="912091"/>
                  </a:cubicBezTo>
                  <a:lnTo>
                    <a:pt x="3551396" y="541568"/>
                  </a:lnTo>
                  <a:cubicBezTo>
                    <a:pt x="3551396" y="315826"/>
                    <a:pt x="3376136" y="129136"/>
                    <a:pt x="3150394" y="113896"/>
                  </a:cubicBezTo>
                  <a:cubicBezTo>
                    <a:pt x="3119914" y="111991"/>
                    <a:pt x="3104674" y="131041"/>
                    <a:pt x="3091339" y="146281"/>
                  </a:cubicBezTo>
                  <a:cubicBezTo>
                    <a:pt x="2999899" y="258676"/>
                    <a:pt x="2834164" y="274868"/>
                    <a:pt x="2722721" y="183428"/>
                  </a:cubicBezTo>
                  <a:cubicBezTo>
                    <a:pt x="2705576" y="170093"/>
                    <a:pt x="2691289" y="153901"/>
                    <a:pt x="2677954" y="136756"/>
                  </a:cubicBezTo>
                  <a:cubicBezTo>
                    <a:pt x="2666524" y="121516"/>
                    <a:pt x="2649379" y="112943"/>
                    <a:pt x="2630329" y="113896"/>
                  </a:cubicBezTo>
                  <a:cubicBezTo>
                    <a:pt x="2556034" y="115801"/>
                    <a:pt x="2483644" y="136756"/>
                    <a:pt x="2419826" y="174856"/>
                  </a:cubicBezTo>
                  <a:cubicBezTo>
                    <a:pt x="2335054" y="76748"/>
                    <a:pt x="2214086" y="16741"/>
                    <a:pt x="2084546" y="8168"/>
                  </a:cubicBezTo>
                  <a:cubicBezTo>
                    <a:pt x="2055019" y="7216"/>
                    <a:pt x="2039779" y="25313"/>
                    <a:pt x="2025491" y="42458"/>
                  </a:cubicBezTo>
                  <a:cubicBezTo>
                    <a:pt x="1917859" y="173903"/>
                    <a:pt x="1723549" y="192953"/>
                    <a:pt x="1592104" y="85321"/>
                  </a:cubicBezTo>
                  <a:cubicBezTo>
                    <a:pt x="1572101" y="69128"/>
                    <a:pt x="1554956" y="51031"/>
                    <a:pt x="1539716" y="30076"/>
                  </a:cubicBezTo>
                  <a:cubicBezTo>
                    <a:pt x="1528286" y="14836"/>
                    <a:pt x="1511141" y="6263"/>
                    <a:pt x="1492091" y="7216"/>
                  </a:cubicBezTo>
                  <a:cubicBezTo>
                    <a:pt x="1366361" y="10073"/>
                    <a:pt x="1247299" y="62461"/>
                    <a:pt x="1160621" y="151996"/>
                  </a:cubicBezTo>
                  <a:cubicBezTo>
                    <a:pt x="1153001" y="159615"/>
                    <a:pt x="1146334" y="167236"/>
                    <a:pt x="1139666" y="174856"/>
                  </a:cubicBezTo>
                  <a:cubicBezTo>
                    <a:pt x="1080611" y="138661"/>
                    <a:pt x="1013936" y="117706"/>
                    <a:pt x="944404" y="113896"/>
                  </a:cubicBezTo>
                  <a:cubicBezTo>
                    <a:pt x="913924" y="111991"/>
                    <a:pt x="898684" y="131041"/>
                    <a:pt x="885349" y="146281"/>
                  </a:cubicBezTo>
                  <a:cubicBezTo>
                    <a:pt x="793909" y="258676"/>
                    <a:pt x="628174" y="274868"/>
                    <a:pt x="516731" y="183428"/>
                  </a:cubicBezTo>
                  <a:cubicBezTo>
                    <a:pt x="499586" y="170093"/>
                    <a:pt x="485299" y="153901"/>
                    <a:pt x="471964" y="136756"/>
                  </a:cubicBezTo>
                  <a:cubicBezTo>
                    <a:pt x="460534" y="121516"/>
                    <a:pt x="443389" y="112943"/>
                    <a:pt x="424339" y="113896"/>
                  </a:cubicBezTo>
                  <a:cubicBezTo>
                    <a:pt x="191929" y="119611"/>
                    <a:pt x="7144" y="310111"/>
                    <a:pt x="7144" y="541568"/>
                  </a:cubicBezTo>
                  <a:lnTo>
                    <a:pt x="7144" y="912091"/>
                  </a:lnTo>
                  <a:cubicBezTo>
                    <a:pt x="7144" y="943523"/>
                    <a:pt x="32861" y="969241"/>
                    <a:pt x="64294" y="969241"/>
                  </a:cubicBezTo>
                  <a:lnTo>
                    <a:pt x="1023461" y="969241"/>
                  </a:lnTo>
                  <a:lnTo>
                    <a:pt x="1023461" y="1100686"/>
                  </a:lnTo>
                  <a:cubicBezTo>
                    <a:pt x="1024414" y="1132118"/>
                    <a:pt x="1049179" y="1157836"/>
                    <a:pt x="1081564" y="1157836"/>
                  </a:cubicBezTo>
                  <a:close/>
                  <a:moveTo>
                    <a:pt x="2605564" y="230101"/>
                  </a:moveTo>
                  <a:cubicBezTo>
                    <a:pt x="2742724" y="386311"/>
                    <a:pt x="2980849" y="401551"/>
                    <a:pt x="3137059" y="263438"/>
                  </a:cubicBezTo>
                  <a:cubicBezTo>
                    <a:pt x="3148489" y="252961"/>
                    <a:pt x="3158966" y="242483"/>
                    <a:pt x="3169444" y="231053"/>
                  </a:cubicBezTo>
                  <a:cubicBezTo>
                    <a:pt x="3322796" y="253913"/>
                    <a:pt x="3437096" y="386311"/>
                    <a:pt x="3437096" y="541568"/>
                  </a:cubicBezTo>
                  <a:lnTo>
                    <a:pt x="3437096" y="854941"/>
                  </a:lnTo>
                  <a:lnTo>
                    <a:pt x="2536984" y="854941"/>
                  </a:lnTo>
                  <a:lnTo>
                    <a:pt x="2536984" y="489181"/>
                  </a:lnTo>
                  <a:cubicBezTo>
                    <a:pt x="2536984" y="412981"/>
                    <a:pt x="2518886" y="337733"/>
                    <a:pt x="2484596" y="270106"/>
                  </a:cubicBezTo>
                  <a:cubicBezTo>
                    <a:pt x="2521744" y="248198"/>
                    <a:pt x="2562701" y="234863"/>
                    <a:pt x="2605564" y="230101"/>
                  </a:cubicBezTo>
                  <a:lnTo>
                    <a:pt x="2605564" y="230101"/>
                  </a:lnTo>
                  <a:close/>
                  <a:moveTo>
                    <a:pt x="1468279" y="124373"/>
                  </a:moveTo>
                  <a:cubicBezTo>
                    <a:pt x="1620679" y="300586"/>
                    <a:pt x="1887379" y="320588"/>
                    <a:pt x="2063591" y="168188"/>
                  </a:cubicBezTo>
                  <a:cubicBezTo>
                    <a:pt x="2078831" y="154853"/>
                    <a:pt x="2093119" y="141518"/>
                    <a:pt x="2105501" y="126278"/>
                  </a:cubicBezTo>
                  <a:cubicBezTo>
                    <a:pt x="2286476" y="151043"/>
                    <a:pt x="2421731" y="306301"/>
                    <a:pt x="2422684" y="489181"/>
                  </a:cubicBezTo>
                  <a:lnTo>
                    <a:pt x="2422684" y="1044488"/>
                  </a:lnTo>
                  <a:lnTo>
                    <a:pt x="1138714" y="1044488"/>
                  </a:lnTo>
                  <a:lnTo>
                    <a:pt x="1138714" y="489181"/>
                  </a:lnTo>
                  <a:cubicBezTo>
                    <a:pt x="1139666" y="300586"/>
                    <a:pt x="1281589" y="144376"/>
                    <a:pt x="1468279" y="124373"/>
                  </a:cubicBezTo>
                  <a:close/>
                  <a:moveTo>
                    <a:pt x="122396" y="855893"/>
                  </a:moveTo>
                  <a:lnTo>
                    <a:pt x="122396" y="542521"/>
                  </a:lnTo>
                  <a:cubicBezTo>
                    <a:pt x="123349" y="383453"/>
                    <a:pt x="242411" y="249151"/>
                    <a:pt x="401479" y="231053"/>
                  </a:cubicBezTo>
                  <a:cubicBezTo>
                    <a:pt x="538639" y="387263"/>
                    <a:pt x="776764" y="402503"/>
                    <a:pt x="932974" y="264390"/>
                  </a:cubicBezTo>
                  <a:cubicBezTo>
                    <a:pt x="944404" y="253913"/>
                    <a:pt x="954881" y="243436"/>
                    <a:pt x="965359" y="232006"/>
                  </a:cubicBezTo>
                  <a:cubicBezTo>
                    <a:pt x="1004411" y="237721"/>
                    <a:pt x="1042511" y="251056"/>
                    <a:pt x="1076801" y="271058"/>
                  </a:cubicBezTo>
                  <a:cubicBezTo>
                    <a:pt x="1042511" y="338686"/>
                    <a:pt x="1024414" y="412981"/>
                    <a:pt x="1024414" y="489181"/>
                  </a:cubicBezTo>
                  <a:lnTo>
                    <a:pt x="1024414" y="855893"/>
                  </a:lnTo>
                  <a:lnTo>
                    <a:pt x="122396" y="855893"/>
                  </a:ln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en-US" sz="1600" b="0" i="0" u="none" strike="noStrike" kern="1200" cap="none" spc="0" normalizeH="0" baseline="0" noProof="0">
                <a:ln>
                  <a:noFill/>
                </a:ln>
                <a:solidFill>
                  <a:srgbClr val="000000"/>
                </a:solidFill>
                <a:effectLst/>
                <a:uLnTx/>
                <a:uFillTx/>
                <a:latin typeface="微软雅黑" panose="020B0503020204020204" pitchFamily="34" charset="-122"/>
                <a:ea typeface="微软雅黑" panose="020B0503020204020204" pitchFamily="34" charset="-122"/>
              </a:endParaRPr>
            </a:p>
          </p:txBody>
        </p:sp>
        <p:sp>
          <p:nvSpPr>
            <p:cNvPr id="35" name="Freeform: Shape 283"/>
            <p:cNvSpPr/>
            <p:nvPr/>
          </p:nvSpPr>
          <p:spPr>
            <a:xfrm>
              <a:off x="7260431" y="1917859"/>
              <a:ext cx="781050" cy="942975"/>
            </a:xfrm>
            <a:custGeom>
              <a:avLst/>
              <a:gdLst>
                <a:gd name="connsiteX0" fmla="*/ 780574 w 781050"/>
                <a:gd name="connsiteY0" fmla="*/ 558641 h 942975"/>
                <a:gd name="connsiteX1" fmla="*/ 780574 w 781050"/>
                <a:gd name="connsiteY1" fmla="*/ 393859 h 942975"/>
                <a:gd name="connsiteX2" fmla="*/ 393859 w 781050"/>
                <a:gd name="connsiteY2" fmla="*/ 7144 h 942975"/>
                <a:gd name="connsiteX3" fmla="*/ 7144 w 781050"/>
                <a:gd name="connsiteY3" fmla="*/ 393859 h 942975"/>
                <a:gd name="connsiteX4" fmla="*/ 7144 w 781050"/>
                <a:gd name="connsiteY4" fmla="*/ 558641 h 942975"/>
                <a:gd name="connsiteX5" fmla="*/ 393859 w 781050"/>
                <a:gd name="connsiteY5" fmla="*/ 945356 h 942975"/>
                <a:gd name="connsiteX6" fmla="*/ 780574 w 781050"/>
                <a:gd name="connsiteY6" fmla="*/ 558641 h 942975"/>
                <a:gd name="connsiteX7" fmla="*/ 121444 w 781050"/>
                <a:gd name="connsiteY7" fmla="*/ 558641 h 942975"/>
                <a:gd name="connsiteX8" fmla="*/ 121444 w 781050"/>
                <a:gd name="connsiteY8" fmla="*/ 393859 h 942975"/>
                <a:gd name="connsiteX9" fmla="*/ 393859 w 781050"/>
                <a:gd name="connsiteY9" fmla="*/ 121444 h 942975"/>
                <a:gd name="connsiteX10" fmla="*/ 666274 w 781050"/>
                <a:gd name="connsiteY10" fmla="*/ 393859 h 942975"/>
                <a:gd name="connsiteX11" fmla="*/ 666274 w 781050"/>
                <a:gd name="connsiteY11" fmla="*/ 393859 h 942975"/>
                <a:gd name="connsiteX12" fmla="*/ 666274 w 781050"/>
                <a:gd name="connsiteY12" fmla="*/ 558641 h 942975"/>
                <a:gd name="connsiteX13" fmla="*/ 393859 w 781050"/>
                <a:gd name="connsiteY13" fmla="*/ 831056 h 942975"/>
                <a:gd name="connsiteX14" fmla="*/ 121444 w 781050"/>
                <a:gd name="connsiteY14" fmla="*/ 558641 h 942975"/>
                <a:gd name="connsiteX15" fmla="*/ 121444 w 781050"/>
                <a:gd name="connsiteY15" fmla="*/ 558641 h 9429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781050" h="942975">
                  <a:moveTo>
                    <a:pt x="780574" y="558641"/>
                  </a:moveTo>
                  <a:lnTo>
                    <a:pt x="780574" y="393859"/>
                  </a:lnTo>
                  <a:cubicBezTo>
                    <a:pt x="780574" y="180499"/>
                    <a:pt x="607219" y="7144"/>
                    <a:pt x="393859" y="7144"/>
                  </a:cubicBezTo>
                  <a:cubicBezTo>
                    <a:pt x="180499" y="7144"/>
                    <a:pt x="7144" y="179546"/>
                    <a:pt x="7144" y="393859"/>
                  </a:cubicBezTo>
                  <a:lnTo>
                    <a:pt x="7144" y="558641"/>
                  </a:lnTo>
                  <a:cubicBezTo>
                    <a:pt x="7144" y="772001"/>
                    <a:pt x="180499" y="945356"/>
                    <a:pt x="393859" y="945356"/>
                  </a:cubicBezTo>
                  <a:cubicBezTo>
                    <a:pt x="607219" y="945356"/>
                    <a:pt x="780574" y="772001"/>
                    <a:pt x="780574" y="558641"/>
                  </a:cubicBezTo>
                  <a:close/>
                  <a:moveTo>
                    <a:pt x="121444" y="558641"/>
                  </a:moveTo>
                  <a:lnTo>
                    <a:pt x="121444" y="393859"/>
                  </a:lnTo>
                  <a:cubicBezTo>
                    <a:pt x="121444" y="243364"/>
                    <a:pt x="243364" y="121444"/>
                    <a:pt x="393859" y="121444"/>
                  </a:cubicBezTo>
                  <a:cubicBezTo>
                    <a:pt x="544354" y="121444"/>
                    <a:pt x="666274" y="243364"/>
                    <a:pt x="666274" y="393859"/>
                  </a:cubicBezTo>
                  <a:cubicBezTo>
                    <a:pt x="666274" y="393859"/>
                    <a:pt x="666274" y="393859"/>
                    <a:pt x="666274" y="393859"/>
                  </a:cubicBezTo>
                  <a:lnTo>
                    <a:pt x="666274" y="558641"/>
                  </a:lnTo>
                  <a:cubicBezTo>
                    <a:pt x="666274" y="709136"/>
                    <a:pt x="544354" y="831056"/>
                    <a:pt x="393859" y="831056"/>
                  </a:cubicBezTo>
                  <a:cubicBezTo>
                    <a:pt x="243364" y="831056"/>
                    <a:pt x="121444" y="709136"/>
                    <a:pt x="121444" y="558641"/>
                  </a:cubicBezTo>
                  <a:cubicBezTo>
                    <a:pt x="121444" y="558641"/>
                    <a:pt x="121444" y="558641"/>
                    <a:pt x="121444" y="558641"/>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en-US" sz="1600" b="0" i="0" u="none" strike="noStrike" kern="1200" cap="none" spc="0" normalizeH="0" baseline="0" noProof="0">
                <a:ln>
                  <a:noFill/>
                </a:ln>
                <a:solidFill>
                  <a:srgbClr val="000000"/>
                </a:solidFill>
                <a:effectLst/>
                <a:uLnTx/>
                <a:uFillTx/>
                <a:latin typeface="微软雅黑" panose="020B0503020204020204" pitchFamily="34" charset="-122"/>
                <a:ea typeface="微软雅黑" panose="020B0503020204020204" pitchFamily="34" charset="-122"/>
              </a:endParaRPr>
            </a:p>
          </p:txBody>
        </p:sp>
        <p:sp>
          <p:nvSpPr>
            <p:cNvPr id="36" name="Freeform: Shape 284"/>
            <p:cNvSpPr/>
            <p:nvPr/>
          </p:nvSpPr>
          <p:spPr>
            <a:xfrm>
              <a:off x="5055394" y="1917859"/>
              <a:ext cx="781050" cy="942975"/>
            </a:xfrm>
            <a:custGeom>
              <a:avLst/>
              <a:gdLst>
                <a:gd name="connsiteX0" fmla="*/ 781526 w 781050"/>
                <a:gd name="connsiteY0" fmla="*/ 558641 h 942975"/>
                <a:gd name="connsiteX1" fmla="*/ 781526 w 781050"/>
                <a:gd name="connsiteY1" fmla="*/ 393859 h 942975"/>
                <a:gd name="connsiteX2" fmla="*/ 394811 w 781050"/>
                <a:gd name="connsiteY2" fmla="*/ 7144 h 942975"/>
                <a:gd name="connsiteX3" fmla="*/ 7144 w 781050"/>
                <a:gd name="connsiteY3" fmla="*/ 393859 h 942975"/>
                <a:gd name="connsiteX4" fmla="*/ 7144 w 781050"/>
                <a:gd name="connsiteY4" fmla="*/ 558641 h 942975"/>
                <a:gd name="connsiteX5" fmla="*/ 393859 w 781050"/>
                <a:gd name="connsiteY5" fmla="*/ 945356 h 942975"/>
                <a:gd name="connsiteX6" fmla="*/ 781526 w 781050"/>
                <a:gd name="connsiteY6" fmla="*/ 558641 h 942975"/>
                <a:gd name="connsiteX7" fmla="*/ 121444 w 781050"/>
                <a:gd name="connsiteY7" fmla="*/ 558641 h 942975"/>
                <a:gd name="connsiteX8" fmla="*/ 121444 w 781050"/>
                <a:gd name="connsiteY8" fmla="*/ 393859 h 942975"/>
                <a:gd name="connsiteX9" fmla="*/ 393859 w 781050"/>
                <a:gd name="connsiteY9" fmla="*/ 121444 h 942975"/>
                <a:gd name="connsiteX10" fmla="*/ 666274 w 781050"/>
                <a:gd name="connsiteY10" fmla="*/ 393859 h 942975"/>
                <a:gd name="connsiteX11" fmla="*/ 666274 w 781050"/>
                <a:gd name="connsiteY11" fmla="*/ 393859 h 942975"/>
                <a:gd name="connsiteX12" fmla="*/ 666274 w 781050"/>
                <a:gd name="connsiteY12" fmla="*/ 558641 h 942975"/>
                <a:gd name="connsiteX13" fmla="*/ 393859 w 781050"/>
                <a:gd name="connsiteY13" fmla="*/ 831056 h 942975"/>
                <a:gd name="connsiteX14" fmla="*/ 121444 w 781050"/>
                <a:gd name="connsiteY14" fmla="*/ 558641 h 942975"/>
                <a:gd name="connsiteX15" fmla="*/ 121444 w 781050"/>
                <a:gd name="connsiteY15" fmla="*/ 558641 h 9429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781050" h="942975">
                  <a:moveTo>
                    <a:pt x="781526" y="558641"/>
                  </a:moveTo>
                  <a:lnTo>
                    <a:pt x="781526" y="393859"/>
                  </a:lnTo>
                  <a:cubicBezTo>
                    <a:pt x="781526" y="180499"/>
                    <a:pt x="608171" y="7144"/>
                    <a:pt x="394811" y="7144"/>
                  </a:cubicBezTo>
                  <a:cubicBezTo>
                    <a:pt x="181451" y="7144"/>
                    <a:pt x="7144" y="179546"/>
                    <a:pt x="7144" y="393859"/>
                  </a:cubicBezTo>
                  <a:lnTo>
                    <a:pt x="7144" y="558641"/>
                  </a:lnTo>
                  <a:cubicBezTo>
                    <a:pt x="7144" y="772001"/>
                    <a:pt x="180499" y="945356"/>
                    <a:pt x="393859" y="945356"/>
                  </a:cubicBezTo>
                  <a:cubicBezTo>
                    <a:pt x="607219" y="945356"/>
                    <a:pt x="781526" y="772001"/>
                    <a:pt x="781526" y="558641"/>
                  </a:cubicBezTo>
                  <a:close/>
                  <a:moveTo>
                    <a:pt x="121444" y="558641"/>
                  </a:moveTo>
                  <a:lnTo>
                    <a:pt x="121444" y="393859"/>
                  </a:lnTo>
                  <a:cubicBezTo>
                    <a:pt x="121444" y="243364"/>
                    <a:pt x="243364" y="121444"/>
                    <a:pt x="393859" y="121444"/>
                  </a:cubicBezTo>
                  <a:cubicBezTo>
                    <a:pt x="544354" y="121444"/>
                    <a:pt x="666274" y="243364"/>
                    <a:pt x="666274" y="393859"/>
                  </a:cubicBezTo>
                  <a:cubicBezTo>
                    <a:pt x="666274" y="393859"/>
                    <a:pt x="666274" y="393859"/>
                    <a:pt x="666274" y="393859"/>
                  </a:cubicBezTo>
                  <a:lnTo>
                    <a:pt x="666274" y="558641"/>
                  </a:lnTo>
                  <a:cubicBezTo>
                    <a:pt x="666274" y="709136"/>
                    <a:pt x="544354" y="831056"/>
                    <a:pt x="393859" y="831056"/>
                  </a:cubicBezTo>
                  <a:cubicBezTo>
                    <a:pt x="243364" y="831056"/>
                    <a:pt x="121444" y="709136"/>
                    <a:pt x="121444" y="558641"/>
                  </a:cubicBezTo>
                  <a:cubicBezTo>
                    <a:pt x="121444" y="558641"/>
                    <a:pt x="121444" y="558641"/>
                    <a:pt x="121444" y="558641"/>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en-US" sz="1600" b="0" i="0" u="none" strike="noStrike" kern="1200" cap="none" spc="0" normalizeH="0" baseline="0" noProof="0">
                <a:ln>
                  <a:noFill/>
                </a:ln>
                <a:solidFill>
                  <a:srgbClr val="000000"/>
                </a:solidFill>
                <a:effectLst/>
                <a:uLnTx/>
                <a:uFillTx/>
                <a:latin typeface="微软雅黑" panose="020B0503020204020204" pitchFamily="34" charset="-122"/>
                <a:ea typeface="微软雅黑" panose="020B0503020204020204" pitchFamily="34" charset="-122"/>
              </a:endParaRPr>
            </a:p>
          </p:txBody>
        </p:sp>
      </p:grpSp>
      <p:sp>
        <p:nvSpPr>
          <p:cNvPr id="37" name="文本框 36"/>
          <p:cNvSpPr txBox="1"/>
          <p:nvPr/>
        </p:nvSpPr>
        <p:spPr>
          <a:xfrm>
            <a:off x="451238" y="5056573"/>
            <a:ext cx="2165800" cy="313752"/>
          </a:xfrm>
          <a:prstGeom prst="rect">
            <a:avLst/>
          </a:prstGeom>
          <a:noFill/>
        </p:spPr>
        <p:txBody>
          <a:bodyPr wrap="square">
            <a:spAutoFit/>
          </a:bodyPr>
          <a:lstStyle/>
          <a:p>
            <a:pPr algn="ctr"/>
            <a:r>
              <a:rPr lang="zh-CN" altLang="en-US" sz="1400" b="1">
                <a:latin typeface="微软雅黑" panose="020B0503020204020204" pitchFamily="34" charset="-122"/>
                <a:ea typeface="微软雅黑" panose="020B0503020204020204" pitchFamily="34" charset="-122"/>
              </a:rPr>
              <a:t>实施拉新举措</a:t>
            </a:r>
            <a:endParaRPr lang="zh-CN" altLang="en-US" sz="1400" b="1">
              <a:latin typeface="微软雅黑" panose="020B0503020204020204" pitchFamily="34" charset="-122"/>
              <a:ea typeface="微软雅黑" panose="020B0503020204020204" pitchFamily="34" charset="-122"/>
            </a:endParaRPr>
          </a:p>
        </p:txBody>
      </p:sp>
      <p:sp>
        <p:nvSpPr>
          <p:cNvPr id="38" name="等腰三角形 37"/>
          <p:cNvSpPr/>
          <p:nvPr/>
        </p:nvSpPr>
        <p:spPr>
          <a:xfrm rot="5400000">
            <a:off x="3347782" y="2299590"/>
            <a:ext cx="189009" cy="200343"/>
          </a:xfrm>
          <a:prstGeom prst="triangle">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sz="1600">
              <a:latin typeface="微软雅黑" panose="020B0503020204020204" pitchFamily="34" charset="-122"/>
              <a:ea typeface="微软雅黑" panose="020B0503020204020204" pitchFamily="34" charset="-122"/>
            </a:endParaRPr>
          </a:p>
        </p:txBody>
      </p:sp>
      <p:sp>
        <p:nvSpPr>
          <p:cNvPr id="39" name="文本框 38"/>
          <p:cNvSpPr txBox="1"/>
          <p:nvPr/>
        </p:nvSpPr>
        <p:spPr>
          <a:xfrm>
            <a:off x="3569890" y="2242885"/>
            <a:ext cx="2165800" cy="313752"/>
          </a:xfrm>
          <a:prstGeom prst="rect">
            <a:avLst/>
          </a:prstGeom>
          <a:noFill/>
        </p:spPr>
        <p:txBody>
          <a:bodyPr wrap="square">
            <a:spAutoFit/>
          </a:bodyPr>
          <a:lstStyle/>
          <a:p>
            <a:r>
              <a:rPr lang="zh-CN" altLang="en-US" sz="1400" b="1">
                <a:latin typeface="微软雅黑" panose="020B0503020204020204" pitchFamily="34" charset="-122"/>
                <a:ea typeface="微软雅黑" panose="020B0503020204020204" pitchFamily="34" charset="-122"/>
              </a:rPr>
              <a:t>分类会员场域提效</a:t>
            </a:r>
            <a:endParaRPr lang="zh-CN" altLang="en-US" sz="1400" b="1">
              <a:latin typeface="微软雅黑" panose="020B0503020204020204" pitchFamily="34" charset="-122"/>
              <a:ea typeface="微软雅黑" panose="020B0503020204020204" pitchFamily="34" charset="-122"/>
            </a:endParaRPr>
          </a:p>
        </p:txBody>
      </p:sp>
      <p:cxnSp>
        <p:nvCxnSpPr>
          <p:cNvPr id="41" name="直接箭头连接符 40"/>
          <p:cNvCxnSpPr/>
          <p:nvPr/>
        </p:nvCxnSpPr>
        <p:spPr>
          <a:xfrm flipH="1" flipV="1">
            <a:off x="3416001" y="2991802"/>
            <a:ext cx="0" cy="1684391"/>
          </a:xfrm>
          <a:prstGeom prst="straightConnector1">
            <a:avLst/>
          </a:prstGeom>
          <a:ln>
            <a:solidFill>
              <a:schemeClr val="tx1"/>
            </a:solidFill>
            <a:tailEnd type="triangle" w="med" len="lg"/>
          </a:ln>
        </p:spPr>
        <p:style>
          <a:lnRef idx="1">
            <a:schemeClr val="accent1"/>
          </a:lnRef>
          <a:fillRef idx="0">
            <a:schemeClr val="accent1"/>
          </a:fillRef>
          <a:effectRef idx="0">
            <a:schemeClr val="accent1"/>
          </a:effectRef>
          <a:fontRef idx="minor">
            <a:schemeClr val="tx1"/>
          </a:fontRef>
        </p:style>
      </p:cxnSp>
      <p:cxnSp>
        <p:nvCxnSpPr>
          <p:cNvPr id="43" name="直接箭头连接符 42"/>
          <p:cNvCxnSpPr/>
          <p:nvPr/>
        </p:nvCxnSpPr>
        <p:spPr>
          <a:xfrm>
            <a:off x="3416001" y="4676193"/>
            <a:ext cx="3181130" cy="0"/>
          </a:xfrm>
          <a:prstGeom prst="straightConnector1">
            <a:avLst/>
          </a:prstGeom>
          <a:ln>
            <a:solidFill>
              <a:schemeClr val="tx1"/>
            </a:solidFill>
            <a:tailEnd type="triangle" w="med" len="lg"/>
          </a:ln>
        </p:spPr>
        <p:style>
          <a:lnRef idx="1">
            <a:schemeClr val="accent1"/>
          </a:lnRef>
          <a:fillRef idx="0">
            <a:schemeClr val="accent1"/>
          </a:fillRef>
          <a:effectRef idx="0">
            <a:schemeClr val="accent1"/>
          </a:effectRef>
          <a:fontRef idx="minor">
            <a:schemeClr val="tx1"/>
          </a:fontRef>
        </p:style>
      </p:cxnSp>
      <p:sp>
        <p:nvSpPr>
          <p:cNvPr id="47" name="文本框 46"/>
          <p:cNvSpPr txBox="1"/>
          <p:nvPr/>
        </p:nvSpPr>
        <p:spPr>
          <a:xfrm>
            <a:off x="3294648" y="2658144"/>
            <a:ext cx="731867" cy="276999"/>
          </a:xfrm>
          <a:prstGeom prst="rect">
            <a:avLst/>
          </a:prstGeom>
          <a:noFill/>
        </p:spPr>
        <p:txBody>
          <a:bodyPr wrap="none" rtlCol="0">
            <a:spAutoFit/>
          </a:bodyPr>
          <a:lstStyle/>
          <a:p>
            <a:r>
              <a:rPr lang="zh-CN" altLang="en-US" sz="1200">
                <a:latin typeface="微软雅黑" panose="020B0503020204020204" pitchFamily="34" charset="-122"/>
                <a:ea typeface="微软雅黑" panose="020B0503020204020204" pitchFamily="34" charset="-122"/>
              </a:rPr>
              <a:t>行业</a:t>
            </a:r>
            <a:r>
              <a:rPr lang="en-US" altLang="zh-CN" sz="1200">
                <a:latin typeface="微软雅黑" panose="020B0503020204020204" pitchFamily="34" charset="-122"/>
                <a:ea typeface="微软雅黑" panose="020B0503020204020204" pitchFamily="34" charset="-122"/>
              </a:rPr>
              <a:t>TGI</a:t>
            </a:r>
            <a:endParaRPr lang="zh-CN" altLang="en-US" sz="1200">
              <a:latin typeface="微软雅黑" panose="020B0503020204020204" pitchFamily="34" charset="-122"/>
              <a:ea typeface="微软雅黑" panose="020B0503020204020204" pitchFamily="34" charset="-122"/>
            </a:endParaRPr>
          </a:p>
        </p:txBody>
      </p:sp>
      <p:sp>
        <p:nvSpPr>
          <p:cNvPr id="48" name="文本框 47"/>
          <p:cNvSpPr txBox="1"/>
          <p:nvPr/>
        </p:nvSpPr>
        <p:spPr>
          <a:xfrm>
            <a:off x="5816911" y="4732182"/>
            <a:ext cx="800219" cy="276999"/>
          </a:xfrm>
          <a:prstGeom prst="rect">
            <a:avLst/>
          </a:prstGeom>
          <a:noFill/>
        </p:spPr>
        <p:txBody>
          <a:bodyPr wrap="none" rtlCol="0">
            <a:spAutoFit/>
          </a:bodyPr>
          <a:lstStyle/>
          <a:p>
            <a:r>
              <a:rPr lang="zh-CN" altLang="en-US" sz="1200">
                <a:latin typeface="微软雅黑" panose="020B0503020204020204" pitchFamily="34" charset="-122"/>
                <a:ea typeface="微软雅黑" panose="020B0503020204020204" pitchFamily="34" charset="-122"/>
              </a:rPr>
              <a:t>覆盖量级</a:t>
            </a:r>
            <a:endParaRPr lang="zh-CN" altLang="en-US" sz="1200">
              <a:latin typeface="微软雅黑" panose="020B0503020204020204" pitchFamily="34" charset="-122"/>
              <a:ea typeface="微软雅黑" panose="020B0503020204020204" pitchFamily="34" charset="-122"/>
            </a:endParaRPr>
          </a:p>
        </p:txBody>
      </p:sp>
      <p:sp>
        <p:nvSpPr>
          <p:cNvPr id="49" name="椭圆 48"/>
          <p:cNvSpPr/>
          <p:nvPr/>
        </p:nvSpPr>
        <p:spPr>
          <a:xfrm>
            <a:off x="3845017" y="4109232"/>
            <a:ext cx="170477" cy="170477"/>
          </a:xfrm>
          <a:prstGeom prst="ellipse">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sz="1600">
              <a:latin typeface="微软雅黑" panose="020B0503020204020204" pitchFamily="34" charset="-122"/>
              <a:ea typeface="微软雅黑" panose="020B0503020204020204" pitchFamily="34" charset="-122"/>
            </a:endParaRPr>
          </a:p>
        </p:txBody>
      </p:sp>
      <p:sp>
        <p:nvSpPr>
          <p:cNvPr id="50" name="文本框 49"/>
          <p:cNvSpPr txBox="1"/>
          <p:nvPr/>
        </p:nvSpPr>
        <p:spPr>
          <a:xfrm>
            <a:off x="4514369" y="3430573"/>
            <a:ext cx="670288" cy="285229"/>
          </a:xfrm>
          <a:prstGeom prst="rect">
            <a:avLst/>
          </a:prstGeom>
          <a:noFill/>
        </p:spPr>
        <p:txBody>
          <a:bodyPr wrap="none" rtlCol="0">
            <a:spAutoFit/>
          </a:bodyPr>
          <a:lstStyle/>
          <a:p>
            <a:r>
              <a:rPr lang="zh-CN" altLang="en-US" sz="1200">
                <a:latin typeface="微软雅黑" panose="020B0503020204020204" pitchFamily="34" charset="-122"/>
                <a:ea typeface="微软雅黑" panose="020B0503020204020204" pitchFamily="34" charset="-122"/>
              </a:rPr>
              <a:t>购物车</a:t>
            </a:r>
            <a:endParaRPr lang="zh-CN" altLang="en-US" sz="1200">
              <a:latin typeface="微软雅黑" panose="020B0503020204020204" pitchFamily="34" charset="-122"/>
              <a:ea typeface="微软雅黑" panose="020B0503020204020204" pitchFamily="34" charset="-122"/>
            </a:endParaRPr>
          </a:p>
        </p:txBody>
      </p:sp>
      <p:sp>
        <p:nvSpPr>
          <p:cNvPr id="51" name="椭圆 50"/>
          <p:cNvSpPr/>
          <p:nvPr/>
        </p:nvSpPr>
        <p:spPr>
          <a:xfrm>
            <a:off x="3532823" y="4340305"/>
            <a:ext cx="170477" cy="170477"/>
          </a:xfrm>
          <a:prstGeom prst="ellipse">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sz="1600">
              <a:latin typeface="微软雅黑" panose="020B0503020204020204" pitchFamily="34" charset="-122"/>
              <a:ea typeface="微软雅黑" panose="020B0503020204020204" pitchFamily="34" charset="-122"/>
            </a:endParaRPr>
          </a:p>
        </p:txBody>
      </p:sp>
      <p:sp>
        <p:nvSpPr>
          <p:cNvPr id="52" name="文本框 51"/>
          <p:cNvSpPr txBox="1"/>
          <p:nvPr/>
        </p:nvSpPr>
        <p:spPr>
          <a:xfrm>
            <a:off x="3703299" y="4279667"/>
            <a:ext cx="670288" cy="285229"/>
          </a:xfrm>
          <a:prstGeom prst="rect">
            <a:avLst/>
          </a:prstGeom>
          <a:noFill/>
        </p:spPr>
        <p:txBody>
          <a:bodyPr wrap="none" rtlCol="0">
            <a:spAutoFit/>
          </a:bodyPr>
          <a:lstStyle/>
          <a:p>
            <a:r>
              <a:rPr lang="zh-CN" altLang="en-US" sz="1200">
                <a:latin typeface="微软雅黑" panose="020B0503020204020204" pitchFamily="34" charset="-122"/>
                <a:ea typeface="微软雅黑" panose="020B0503020204020204" pitchFamily="34" charset="-122"/>
              </a:rPr>
              <a:t>品牌号</a:t>
            </a:r>
            <a:endParaRPr lang="zh-CN" altLang="en-US" sz="1200">
              <a:latin typeface="微软雅黑" panose="020B0503020204020204" pitchFamily="34" charset="-122"/>
              <a:ea typeface="微软雅黑" panose="020B0503020204020204" pitchFamily="34" charset="-122"/>
            </a:endParaRPr>
          </a:p>
        </p:txBody>
      </p:sp>
      <p:sp>
        <p:nvSpPr>
          <p:cNvPr id="53" name="椭圆 52"/>
          <p:cNvSpPr/>
          <p:nvPr/>
        </p:nvSpPr>
        <p:spPr>
          <a:xfrm>
            <a:off x="4968077" y="3885691"/>
            <a:ext cx="170477" cy="170477"/>
          </a:xfrm>
          <a:prstGeom prst="ellipse">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sz="1600">
              <a:latin typeface="微软雅黑" panose="020B0503020204020204" pitchFamily="34" charset="-122"/>
              <a:ea typeface="微软雅黑" panose="020B0503020204020204" pitchFamily="34" charset="-122"/>
            </a:endParaRPr>
          </a:p>
        </p:txBody>
      </p:sp>
      <p:sp>
        <p:nvSpPr>
          <p:cNvPr id="54" name="文本框 53"/>
          <p:cNvSpPr txBox="1"/>
          <p:nvPr/>
        </p:nvSpPr>
        <p:spPr>
          <a:xfrm>
            <a:off x="4660989" y="4097351"/>
            <a:ext cx="800219" cy="276999"/>
          </a:xfrm>
          <a:prstGeom prst="rect">
            <a:avLst/>
          </a:prstGeom>
          <a:noFill/>
        </p:spPr>
        <p:txBody>
          <a:bodyPr wrap="none" rtlCol="0">
            <a:spAutoFit/>
          </a:bodyPr>
          <a:lstStyle/>
          <a:p>
            <a:r>
              <a:rPr lang="zh-CN" altLang="en-US" sz="1200">
                <a:latin typeface="微软雅黑" panose="020B0503020204020204" pitchFamily="34" charset="-122"/>
                <a:ea typeface="微软雅黑" panose="020B0503020204020204" pitchFamily="34" charset="-122"/>
              </a:rPr>
              <a:t>专属量级</a:t>
            </a:r>
            <a:endParaRPr lang="zh-CN" altLang="en-US" sz="1200">
              <a:latin typeface="微软雅黑" panose="020B0503020204020204" pitchFamily="34" charset="-122"/>
              <a:ea typeface="微软雅黑" panose="020B0503020204020204" pitchFamily="34" charset="-122"/>
            </a:endParaRPr>
          </a:p>
        </p:txBody>
      </p:sp>
      <p:sp>
        <p:nvSpPr>
          <p:cNvPr id="56" name="椭圆 55"/>
          <p:cNvSpPr/>
          <p:nvPr/>
        </p:nvSpPr>
        <p:spPr>
          <a:xfrm>
            <a:off x="4754634" y="3691083"/>
            <a:ext cx="170477" cy="170477"/>
          </a:xfrm>
          <a:prstGeom prst="ellipse">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sz="1600">
              <a:latin typeface="微软雅黑" panose="020B0503020204020204" pitchFamily="34" charset="-122"/>
              <a:ea typeface="微软雅黑" panose="020B0503020204020204" pitchFamily="34" charset="-122"/>
            </a:endParaRPr>
          </a:p>
        </p:txBody>
      </p:sp>
      <p:sp>
        <p:nvSpPr>
          <p:cNvPr id="57" name="文本框 56"/>
          <p:cNvSpPr txBox="1"/>
          <p:nvPr/>
        </p:nvSpPr>
        <p:spPr>
          <a:xfrm>
            <a:off x="3852295" y="3925465"/>
            <a:ext cx="503905" cy="285229"/>
          </a:xfrm>
          <a:prstGeom prst="rect">
            <a:avLst/>
          </a:prstGeom>
          <a:noFill/>
        </p:spPr>
        <p:txBody>
          <a:bodyPr wrap="none" rtlCol="0">
            <a:spAutoFit/>
          </a:bodyPr>
          <a:lstStyle/>
          <a:p>
            <a:r>
              <a:rPr lang="zh-CN" altLang="en-US" sz="1200">
                <a:latin typeface="微软雅黑" panose="020B0503020204020204" pitchFamily="34" charset="-122"/>
                <a:ea typeface="微软雅黑" panose="020B0503020204020204" pitchFamily="34" charset="-122"/>
              </a:rPr>
              <a:t>逛逛</a:t>
            </a:r>
            <a:endParaRPr lang="zh-CN" altLang="en-US" sz="1200">
              <a:latin typeface="微软雅黑" panose="020B0503020204020204" pitchFamily="34" charset="-122"/>
              <a:ea typeface="微软雅黑" panose="020B0503020204020204" pitchFamily="34" charset="-122"/>
            </a:endParaRPr>
          </a:p>
        </p:txBody>
      </p:sp>
      <p:sp>
        <p:nvSpPr>
          <p:cNvPr id="58" name="椭圆 57"/>
          <p:cNvSpPr/>
          <p:nvPr/>
        </p:nvSpPr>
        <p:spPr>
          <a:xfrm>
            <a:off x="5217571" y="3361441"/>
            <a:ext cx="170477" cy="170477"/>
          </a:xfrm>
          <a:prstGeom prst="ellipse">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sz="1600">
              <a:latin typeface="微软雅黑" panose="020B0503020204020204" pitchFamily="34" charset="-122"/>
              <a:ea typeface="微软雅黑" panose="020B0503020204020204" pitchFamily="34" charset="-122"/>
            </a:endParaRPr>
          </a:p>
        </p:txBody>
      </p:sp>
      <p:sp>
        <p:nvSpPr>
          <p:cNvPr id="59" name="文本框 58"/>
          <p:cNvSpPr txBox="1"/>
          <p:nvPr/>
        </p:nvSpPr>
        <p:spPr>
          <a:xfrm>
            <a:off x="5115611" y="3595984"/>
            <a:ext cx="800219" cy="276999"/>
          </a:xfrm>
          <a:prstGeom prst="rect">
            <a:avLst/>
          </a:prstGeom>
          <a:noFill/>
        </p:spPr>
        <p:txBody>
          <a:bodyPr wrap="none" rtlCol="0">
            <a:spAutoFit/>
          </a:bodyPr>
          <a:lstStyle/>
          <a:p>
            <a:r>
              <a:rPr lang="zh-CN" altLang="en-US" sz="1200">
                <a:latin typeface="微软雅黑" panose="020B0503020204020204" pitchFamily="34" charset="-122"/>
                <a:ea typeface="微软雅黑" panose="020B0503020204020204" pitchFamily="34" charset="-122"/>
              </a:rPr>
              <a:t>消息中心</a:t>
            </a:r>
            <a:endParaRPr lang="zh-CN" altLang="en-US" sz="1200">
              <a:latin typeface="微软雅黑" panose="020B0503020204020204" pitchFamily="34" charset="-122"/>
              <a:ea typeface="微软雅黑" panose="020B0503020204020204" pitchFamily="34" charset="-122"/>
            </a:endParaRPr>
          </a:p>
        </p:txBody>
      </p:sp>
      <p:sp>
        <p:nvSpPr>
          <p:cNvPr id="60" name="椭圆 59"/>
          <p:cNvSpPr/>
          <p:nvPr/>
        </p:nvSpPr>
        <p:spPr>
          <a:xfrm>
            <a:off x="5742428" y="3021084"/>
            <a:ext cx="170477" cy="170477"/>
          </a:xfrm>
          <a:prstGeom prst="ellipse">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sz="1600">
              <a:latin typeface="微软雅黑" panose="020B0503020204020204" pitchFamily="34" charset="-122"/>
              <a:ea typeface="微软雅黑" panose="020B0503020204020204" pitchFamily="34" charset="-122"/>
            </a:endParaRPr>
          </a:p>
        </p:txBody>
      </p:sp>
      <p:sp>
        <p:nvSpPr>
          <p:cNvPr id="61" name="文本框 60"/>
          <p:cNvSpPr txBox="1"/>
          <p:nvPr/>
        </p:nvSpPr>
        <p:spPr>
          <a:xfrm>
            <a:off x="5442563" y="3173682"/>
            <a:ext cx="670288" cy="285229"/>
          </a:xfrm>
          <a:prstGeom prst="rect">
            <a:avLst/>
          </a:prstGeom>
          <a:noFill/>
        </p:spPr>
        <p:txBody>
          <a:bodyPr wrap="none" rtlCol="0">
            <a:spAutoFit/>
          </a:bodyPr>
          <a:lstStyle/>
          <a:p>
            <a:r>
              <a:rPr lang="zh-CN" altLang="en-US" sz="1200">
                <a:latin typeface="微软雅黑" panose="020B0503020204020204" pitchFamily="34" charset="-122"/>
                <a:ea typeface="微软雅黑" panose="020B0503020204020204" pitchFamily="34" charset="-122"/>
              </a:rPr>
              <a:t>商家群</a:t>
            </a:r>
            <a:endParaRPr lang="zh-CN" altLang="en-US" sz="1200">
              <a:latin typeface="微软雅黑" panose="020B0503020204020204" pitchFamily="34" charset="-122"/>
              <a:ea typeface="微软雅黑" panose="020B0503020204020204" pitchFamily="34" charset="-122"/>
            </a:endParaRPr>
          </a:p>
        </p:txBody>
      </p:sp>
      <p:sp>
        <p:nvSpPr>
          <p:cNvPr id="62" name="等腰三角形 61"/>
          <p:cNvSpPr/>
          <p:nvPr/>
        </p:nvSpPr>
        <p:spPr>
          <a:xfrm rot="5400000">
            <a:off x="3347782" y="5094369"/>
            <a:ext cx="189009" cy="200343"/>
          </a:xfrm>
          <a:prstGeom prst="triangle">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sz="1600">
              <a:latin typeface="微软雅黑" panose="020B0503020204020204" pitchFamily="34" charset="-122"/>
              <a:ea typeface="微软雅黑" panose="020B0503020204020204" pitchFamily="34" charset="-122"/>
            </a:endParaRPr>
          </a:p>
        </p:txBody>
      </p:sp>
      <p:sp>
        <p:nvSpPr>
          <p:cNvPr id="63" name="文本框 62"/>
          <p:cNvSpPr txBox="1"/>
          <p:nvPr/>
        </p:nvSpPr>
        <p:spPr>
          <a:xfrm>
            <a:off x="3570170" y="5056573"/>
            <a:ext cx="3794535" cy="313752"/>
          </a:xfrm>
          <a:prstGeom prst="rect">
            <a:avLst/>
          </a:prstGeom>
          <a:noFill/>
        </p:spPr>
        <p:txBody>
          <a:bodyPr wrap="square">
            <a:spAutoFit/>
          </a:bodyPr>
          <a:lstStyle/>
          <a:p>
            <a:r>
              <a:rPr lang="zh-CN" altLang="en-US" sz="1400" b="1">
                <a:latin typeface="微软雅黑" panose="020B0503020204020204" pitchFamily="34" charset="-122"/>
                <a:ea typeface="微软雅黑" panose="020B0503020204020204" pitchFamily="34" charset="-122"/>
              </a:rPr>
              <a:t>建立圈层，满足会员情感、身份属性链接</a:t>
            </a:r>
            <a:endParaRPr lang="zh-CN" altLang="en-US" sz="1400" b="1">
              <a:latin typeface="微软雅黑" panose="020B0503020204020204" pitchFamily="34" charset="-122"/>
              <a:ea typeface="微软雅黑" panose="020B0503020204020204" pitchFamily="34" charset="-122"/>
            </a:endParaRPr>
          </a:p>
        </p:txBody>
      </p:sp>
      <p:sp>
        <p:nvSpPr>
          <p:cNvPr id="64" name="文本框 63"/>
          <p:cNvSpPr txBox="1"/>
          <p:nvPr/>
        </p:nvSpPr>
        <p:spPr>
          <a:xfrm>
            <a:off x="7237806" y="2245231"/>
            <a:ext cx="414564" cy="2893100"/>
          </a:xfrm>
          <a:prstGeom prst="rect">
            <a:avLst/>
          </a:prstGeom>
          <a:noFill/>
        </p:spPr>
        <p:txBody>
          <a:bodyPr wrap="square">
            <a:spAutoFit/>
          </a:bodyPr>
          <a:lstStyle/>
          <a:p>
            <a:r>
              <a:rPr lang="zh-CN" altLang="en-US" sz="1400" b="1">
                <a:latin typeface="微软雅黑" panose="020B0503020204020204" pitchFamily="34" charset="-122"/>
                <a:ea typeface="微软雅黑" panose="020B0503020204020204" pitchFamily="34" charset="-122"/>
              </a:rPr>
              <a:t>结</a:t>
            </a:r>
            <a:endParaRPr lang="en-US" altLang="zh-CN" sz="1400" b="1">
              <a:latin typeface="微软雅黑" panose="020B0503020204020204" pitchFamily="34" charset="-122"/>
              <a:ea typeface="微软雅黑" panose="020B0503020204020204" pitchFamily="34" charset="-122"/>
            </a:endParaRPr>
          </a:p>
          <a:p>
            <a:r>
              <a:rPr lang="zh-CN" altLang="en-US" sz="1400" b="1">
                <a:latin typeface="微软雅黑" panose="020B0503020204020204" pitchFamily="34" charset="-122"/>
                <a:ea typeface="微软雅黑" panose="020B0503020204020204" pitchFamily="34" charset="-122"/>
              </a:rPr>
              <a:t>合</a:t>
            </a:r>
            <a:endParaRPr lang="en-US" altLang="zh-CN" sz="1400" b="1">
              <a:latin typeface="微软雅黑" panose="020B0503020204020204" pitchFamily="34" charset="-122"/>
              <a:ea typeface="微软雅黑" panose="020B0503020204020204" pitchFamily="34" charset="-122"/>
            </a:endParaRPr>
          </a:p>
          <a:p>
            <a:r>
              <a:rPr lang="zh-CN" altLang="en-US" sz="1400" b="1">
                <a:latin typeface="微软雅黑" panose="020B0503020204020204" pitchFamily="34" charset="-122"/>
                <a:ea typeface="微软雅黑" panose="020B0503020204020204" pitchFamily="34" charset="-122"/>
              </a:rPr>
              <a:t>高</a:t>
            </a:r>
            <a:endParaRPr lang="en-US" altLang="zh-CN" sz="1400" b="1">
              <a:latin typeface="微软雅黑" panose="020B0503020204020204" pitchFamily="34" charset="-122"/>
              <a:ea typeface="微软雅黑" panose="020B0503020204020204" pitchFamily="34" charset="-122"/>
            </a:endParaRPr>
          </a:p>
          <a:p>
            <a:r>
              <a:rPr lang="zh-CN" altLang="en-US" sz="1400" b="1">
                <a:latin typeface="微软雅黑" panose="020B0503020204020204" pitchFamily="34" charset="-122"/>
                <a:ea typeface="微软雅黑" panose="020B0503020204020204" pitchFamily="34" charset="-122"/>
              </a:rPr>
              <a:t>频</a:t>
            </a:r>
            <a:endParaRPr lang="en-US" altLang="zh-CN" sz="1400" b="1">
              <a:latin typeface="微软雅黑" panose="020B0503020204020204" pitchFamily="34" charset="-122"/>
              <a:ea typeface="微软雅黑" panose="020B0503020204020204" pitchFamily="34" charset="-122"/>
            </a:endParaRPr>
          </a:p>
          <a:p>
            <a:r>
              <a:rPr lang="zh-CN" altLang="en-US" sz="1400" b="1">
                <a:latin typeface="微软雅黑" panose="020B0503020204020204" pitchFamily="34" charset="-122"/>
                <a:ea typeface="微软雅黑" panose="020B0503020204020204" pitchFamily="34" charset="-122"/>
              </a:rPr>
              <a:t>沟</a:t>
            </a:r>
            <a:endParaRPr lang="en-US" altLang="zh-CN" sz="1400" b="1">
              <a:latin typeface="微软雅黑" panose="020B0503020204020204" pitchFamily="34" charset="-122"/>
              <a:ea typeface="微软雅黑" panose="020B0503020204020204" pitchFamily="34" charset="-122"/>
            </a:endParaRPr>
          </a:p>
          <a:p>
            <a:r>
              <a:rPr lang="zh-CN" altLang="en-US" sz="1400" b="1">
                <a:latin typeface="微软雅黑" panose="020B0503020204020204" pitchFamily="34" charset="-122"/>
                <a:ea typeface="微软雅黑" panose="020B0503020204020204" pitchFamily="34" charset="-122"/>
              </a:rPr>
              <a:t>通</a:t>
            </a:r>
            <a:endParaRPr lang="en-US" altLang="zh-CN" sz="1400" b="1">
              <a:latin typeface="微软雅黑" panose="020B0503020204020204" pitchFamily="34" charset="-122"/>
              <a:ea typeface="微软雅黑" panose="020B0503020204020204" pitchFamily="34" charset="-122"/>
            </a:endParaRPr>
          </a:p>
          <a:p>
            <a:r>
              <a:rPr lang="zh-CN" altLang="en-US" sz="1400" b="1">
                <a:latin typeface="微软雅黑" panose="020B0503020204020204" pitchFamily="34" charset="-122"/>
                <a:ea typeface="微软雅黑" panose="020B0503020204020204" pitchFamily="34" charset="-122"/>
              </a:rPr>
              <a:t>和</a:t>
            </a:r>
            <a:endParaRPr lang="en-US" altLang="zh-CN" sz="1400" b="1">
              <a:latin typeface="微软雅黑" panose="020B0503020204020204" pitchFamily="34" charset="-122"/>
              <a:ea typeface="微软雅黑" panose="020B0503020204020204" pitchFamily="34" charset="-122"/>
            </a:endParaRPr>
          </a:p>
          <a:p>
            <a:r>
              <a:rPr lang="zh-CN" altLang="en-US" sz="1400" b="1">
                <a:latin typeface="微软雅黑" panose="020B0503020204020204" pitchFamily="34" charset="-122"/>
                <a:ea typeface="微软雅黑" panose="020B0503020204020204" pitchFamily="34" charset="-122"/>
              </a:rPr>
              <a:t>会</a:t>
            </a:r>
            <a:endParaRPr lang="en-US" altLang="zh-CN" sz="1400" b="1">
              <a:latin typeface="微软雅黑" panose="020B0503020204020204" pitchFamily="34" charset="-122"/>
              <a:ea typeface="微软雅黑" panose="020B0503020204020204" pitchFamily="34" charset="-122"/>
            </a:endParaRPr>
          </a:p>
          <a:p>
            <a:r>
              <a:rPr lang="zh-CN" altLang="en-US" sz="1400" b="1">
                <a:latin typeface="微软雅黑" panose="020B0503020204020204" pitchFamily="34" charset="-122"/>
                <a:ea typeface="微软雅黑" panose="020B0503020204020204" pitchFamily="34" charset="-122"/>
              </a:rPr>
              <a:t>员</a:t>
            </a:r>
            <a:endParaRPr lang="en-US" altLang="zh-CN" sz="1400" b="1">
              <a:latin typeface="微软雅黑" panose="020B0503020204020204" pitchFamily="34" charset="-122"/>
              <a:ea typeface="微软雅黑" panose="020B0503020204020204" pitchFamily="34" charset="-122"/>
            </a:endParaRPr>
          </a:p>
          <a:p>
            <a:r>
              <a:rPr lang="zh-CN" altLang="en-US" sz="1400" b="1">
                <a:latin typeface="微软雅黑" panose="020B0503020204020204" pitchFamily="34" charset="-122"/>
                <a:ea typeface="微软雅黑" panose="020B0503020204020204" pitchFamily="34" charset="-122"/>
              </a:rPr>
              <a:t>专</a:t>
            </a:r>
            <a:endParaRPr lang="en-US" altLang="zh-CN" sz="1400" b="1">
              <a:latin typeface="微软雅黑" panose="020B0503020204020204" pitchFamily="34" charset="-122"/>
              <a:ea typeface="微软雅黑" panose="020B0503020204020204" pitchFamily="34" charset="-122"/>
            </a:endParaRPr>
          </a:p>
          <a:p>
            <a:r>
              <a:rPr lang="zh-CN" altLang="en-US" sz="1400" b="1">
                <a:latin typeface="微软雅黑" panose="020B0503020204020204" pitchFamily="34" charset="-122"/>
                <a:ea typeface="微软雅黑" panose="020B0503020204020204" pitchFamily="34" charset="-122"/>
              </a:rPr>
              <a:t>享</a:t>
            </a:r>
            <a:endParaRPr lang="en-US" altLang="zh-CN" sz="1400" b="1">
              <a:latin typeface="微软雅黑" panose="020B0503020204020204" pitchFamily="34" charset="-122"/>
              <a:ea typeface="微软雅黑" panose="020B0503020204020204" pitchFamily="34" charset="-122"/>
            </a:endParaRPr>
          </a:p>
          <a:p>
            <a:r>
              <a:rPr lang="zh-CN" altLang="en-US" sz="1400" b="1">
                <a:latin typeface="微软雅黑" panose="020B0503020204020204" pitchFamily="34" charset="-122"/>
                <a:ea typeface="微软雅黑" panose="020B0503020204020204" pitchFamily="34" charset="-122"/>
              </a:rPr>
              <a:t>福</a:t>
            </a:r>
            <a:endParaRPr lang="en-US" altLang="zh-CN" sz="1400" b="1">
              <a:latin typeface="微软雅黑" panose="020B0503020204020204" pitchFamily="34" charset="-122"/>
              <a:ea typeface="微软雅黑" panose="020B0503020204020204" pitchFamily="34" charset="-122"/>
            </a:endParaRPr>
          </a:p>
          <a:p>
            <a:r>
              <a:rPr lang="zh-CN" altLang="en-US" sz="1400" b="1">
                <a:latin typeface="微软雅黑" panose="020B0503020204020204" pitchFamily="34" charset="-122"/>
                <a:ea typeface="微软雅黑" panose="020B0503020204020204" pitchFamily="34" charset="-122"/>
              </a:rPr>
              <a:t>利</a:t>
            </a:r>
            <a:endParaRPr lang="zh-CN" altLang="en-US" sz="1400" b="1">
              <a:latin typeface="微软雅黑" panose="020B0503020204020204" pitchFamily="34" charset="-122"/>
              <a:ea typeface="微软雅黑" panose="020B0503020204020204" pitchFamily="34" charset="-122"/>
            </a:endParaRPr>
          </a:p>
        </p:txBody>
      </p:sp>
      <p:grpSp>
        <p:nvGrpSpPr>
          <p:cNvPr id="69" name="组合 68"/>
          <p:cNvGrpSpPr/>
          <p:nvPr/>
        </p:nvGrpSpPr>
        <p:grpSpPr>
          <a:xfrm>
            <a:off x="6792170" y="3087207"/>
            <a:ext cx="336274" cy="1367994"/>
            <a:chOff x="7293429" y="2230415"/>
            <a:chExt cx="362857" cy="1476136"/>
          </a:xfrm>
        </p:grpSpPr>
        <p:cxnSp>
          <p:nvCxnSpPr>
            <p:cNvPr id="66" name="直接箭头连接符 65"/>
            <p:cNvCxnSpPr/>
            <p:nvPr/>
          </p:nvCxnSpPr>
          <p:spPr>
            <a:xfrm flipH="1">
              <a:off x="7293429" y="2230415"/>
              <a:ext cx="362857" cy="0"/>
            </a:xfrm>
            <a:prstGeom prst="straightConnector1">
              <a:avLst/>
            </a:prstGeom>
            <a:ln w="19050">
              <a:tailEnd type="arrow"/>
            </a:ln>
          </p:spPr>
          <p:style>
            <a:lnRef idx="1">
              <a:schemeClr val="accent1"/>
            </a:lnRef>
            <a:fillRef idx="0">
              <a:schemeClr val="accent1"/>
            </a:fillRef>
            <a:effectRef idx="0">
              <a:schemeClr val="accent1"/>
            </a:effectRef>
            <a:fontRef idx="minor">
              <a:schemeClr val="tx1"/>
            </a:fontRef>
          </p:style>
        </p:cxnSp>
        <p:cxnSp>
          <p:nvCxnSpPr>
            <p:cNvPr id="67" name="直接箭头连接符 66"/>
            <p:cNvCxnSpPr/>
            <p:nvPr/>
          </p:nvCxnSpPr>
          <p:spPr>
            <a:xfrm flipH="1">
              <a:off x="7293429" y="2968483"/>
              <a:ext cx="362857" cy="0"/>
            </a:xfrm>
            <a:prstGeom prst="straightConnector1">
              <a:avLst/>
            </a:prstGeom>
            <a:ln w="19050">
              <a:tailEnd type="arrow"/>
            </a:ln>
          </p:spPr>
          <p:style>
            <a:lnRef idx="1">
              <a:schemeClr val="accent1"/>
            </a:lnRef>
            <a:fillRef idx="0">
              <a:schemeClr val="accent1"/>
            </a:fillRef>
            <a:effectRef idx="0">
              <a:schemeClr val="accent1"/>
            </a:effectRef>
            <a:fontRef idx="minor">
              <a:schemeClr val="tx1"/>
            </a:fontRef>
          </p:style>
        </p:cxnSp>
        <p:cxnSp>
          <p:nvCxnSpPr>
            <p:cNvPr id="68" name="直接箭头连接符 67"/>
            <p:cNvCxnSpPr/>
            <p:nvPr/>
          </p:nvCxnSpPr>
          <p:spPr>
            <a:xfrm flipH="1">
              <a:off x="7293429" y="3706551"/>
              <a:ext cx="362857" cy="0"/>
            </a:xfrm>
            <a:prstGeom prst="straightConnector1">
              <a:avLst/>
            </a:prstGeom>
            <a:ln w="19050">
              <a:tailEnd type="arrow"/>
            </a:ln>
          </p:spPr>
          <p:style>
            <a:lnRef idx="1">
              <a:schemeClr val="accent1"/>
            </a:lnRef>
            <a:fillRef idx="0">
              <a:schemeClr val="accent1"/>
            </a:fillRef>
            <a:effectRef idx="0">
              <a:schemeClr val="accent1"/>
            </a:effectRef>
            <a:fontRef idx="minor">
              <a:schemeClr val="tx1"/>
            </a:fontRef>
          </p:style>
        </p:cxnSp>
      </p:grpSp>
      <p:sp>
        <p:nvSpPr>
          <p:cNvPr id="70" name="等腰三角形 69"/>
          <p:cNvSpPr/>
          <p:nvPr/>
        </p:nvSpPr>
        <p:spPr>
          <a:xfrm rot="5400000">
            <a:off x="7686525" y="2299590"/>
            <a:ext cx="189009" cy="200343"/>
          </a:xfrm>
          <a:prstGeom prst="triangle">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sz="1600">
              <a:latin typeface="微软雅黑" panose="020B0503020204020204" pitchFamily="34" charset="-122"/>
              <a:ea typeface="微软雅黑" panose="020B0503020204020204" pitchFamily="34" charset="-122"/>
            </a:endParaRPr>
          </a:p>
        </p:txBody>
      </p:sp>
      <p:sp>
        <p:nvSpPr>
          <p:cNvPr id="71" name="文本框 70"/>
          <p:cNvSpPr txBox="1"/>
          <p:nvPr/>
        </p:nvSpPr>
        <p:spPr>
          <a:xfrm>
            <a:off x="7760827" y="4492089"/>
            <a:ext cx="2799218" cy="261610"/>
          </a:xfrm>
          <a:prstGeom prst="rect">
            <a:avLst/>
          </a:prstGeom>
          <a:noFill/>
          <a:ln>
            <a:noFill/>
          </a:ln>
        </p:spPr>
        <p:txBody>
          <a:bodyPr wrap="square">
            <a:spAutoFit/>
          </a:bodyPr>
          <a:lstStyle/>
          <a:p>
            <a:pPr algn="ctr"/>
            <a:r>
              <a:rPr lang="zh-CN" altLang="en-US" sz="1100" b="1">
                <a:solidFill>
                  <a:srgbClr val="795696"/>
                </a:solidFill>
                <a:latin typeface="微软雅黑" panose="020B0503020204020204" pitchFamily="34" charset="-122"/>
                <a:ea typeface="微软雅黑" panose="020B0503020204020204" pitchFamily="34" charset="-122"/>
              </a:rPr>
              <a:t>未复购但有较高复购潜力人群</a:t>
            </a:r>
            <a:r>
              <a:rPr lang="en-US" altLang="zh-CN" sz="1100" b="1">
                <a:solidFill>
                  <a:srgbClr val="795696"/>
                </a:solidFill>
                <a:latin typeface="微软雅黑" panose="020B0503020204020204" pitchFamily="34" charset="-122"/>
                <a:ea typeface="微软雅黑" panose="020B0503020204020204" pitchFamily="34" charset="-122"/>
              </a:rPr>
              <a:t>C</a:t>
            </a:r>
            <a:endParaRPr lang="zh-CN" altLang="en-US" sz="1100" b="1">
              <a:solidFill>
                <a:srgbClr val="795696"/>
              </a:solidFill>
              <a:latin typeface="微软雅黑" panose="020B0503020204020204" pitchFamily="34" charset="-122"/>
              <a:ea typeface="微软雅黑" panose="020B0503020204020204" pitchFamily="34" charset="-122"/>
            </a:endParaRPr>
          </a:p>
        </p:txBody>
      </p:sp>
      <p:sp>
        <p:nvSpPr>
          <p:cNvPr id="72" name="Фигура"/>
          <p:cNvSpPr/>
          <p:nvPr/>
        </p:nvSpPr>
        <p:spPr>
          <a:xfrm>
            <a:off x="8280194" y="3040301"/>
            <a:ext cx="140770" cy="352425"/>
          </a:xfrm>
          <a:custGeom>
            <a:avLst/>
            <a:gdLst/>
            <a:ahLst/>
            <a:cxnLst>
              <a:cxn ang="0">
                <a:pos x="wd2" y="hd2"/>
              </a:cxn>
              <a:cxn ang="5400000">
                <a:pos x="wd2" y="hd2"/>
              </a:cxn>
              <a:cxn ang="10800000">
                <a:pos x="wd2" y="hd2"/>
              </a:cxn>
              <a:cxn ang="16200000">
                <a:pos x="wd2" y="hd2"/>
              </a:cxn>
            </a:cxnLst>
            <a:rect l="0" t="0" r="r" b="b"/>
            <a:pathLst>
              <a:path w="21505" h="21578" extrusionOk="0">
                <a:moveTo>
                  <a:pt x="10782" y="0"/>
                </a:moveTo>
                <a:cubicBezTo>
                  <a:pt x="9350" y="0"/>
                  <a:pt x="7917" y="218"/>
                  <a:pt x="6825" y="656"/>
                </a:cubicBezTo>
                <a:cubicBezTo>
                  <a:pt x="4641" y="1531"/>
                  <a:pt x="4641" y="2952"/>
                  <a:pt x="6825" y="3827"/>
                </a:cubicBezTo>
                <a:cubicBezTo>
                  <a:pt x="9010" y="4702"/>
                  <a:pt x="12551" y="4702"/>
                  <a:pt x="14735" y="3827"/>
                </a:cubicBezTo>
                <a:cubicBezTo>
                  <a:pt x="16919" y="2952"/>
                  <a:pt x="16919" y="1531"/>
                  <a:pt x="14735" y="656"/>
                </a:cubicBezTo>
                <a:cubicBezTo>
                  <a:pt x="13643" y="218"/>
                  <a:pt x="12213" y="0"/>
                  <a:pt x="10782" y="0"/>
                </a:cubicBezTo>
                <a:close/>
                <a:moveTo>
                  <a:pt x="10535" y="4750"/>
                </a:moveTo>
                <a:cubicBezTo>
                  <a:pt x="7736" y="4797"/>
                  <a:pt x="5339" y="5491"/>
                  <a:pt x="3675" y="6401"/>
                </a:cubicBezTo>
                <a:cubicBezTo>
                  <a:pt x="2316" y="7144"/>
                  <a:pt x="1451" y="8008"/>
                  <a:pt x="874" y="8899"/>
                </a:cubicBezTo>
                <a:cubicBezTo>
                  <a:pt x="248" y="9868"/>
                  <a:pt x="-45" y="10866"/>
                  <a:pt x="5" y="11866"/>
                </a:cubicBezTo>
                <a:cubicBezTo>
                  <a:pt x="6" y="12209"/>
                  <a:pt x="664" y="12494"/>
                  <a:pt x="1516" y="12522"/>
                </a:cubicBezTo>
                <a:cubicBezTo>
                  <a:pt x="2488" y="12554"/>
                  <a:pt x="3323" y="12249"/>
                  <a:pt x="3333" y="11858"/>
                </a:cubicBezTo>
                <a:cubicBezTo>
                  <a:pt x="3438" y="11346"/>
                  <a:pt x="3655" y="10838"/>
                  <a:pt x="3981" y="10341"/>
                </a:cubicBezTo>
                <a:cubicBezTo>
                  <a:pt x="4303" y="9851"/>
                  <a:pt x="4728" y="9372"/>
                  <a:pt x="5255" y="8911"/>
                </a:cubicBezTo>
                <a:lnTo>
                  <a:pt x="5282" y="9486"/>
                </a:lnTo>
                <a:lnTo>
                  <a:pt x="2303" y="15013"/>
                </a:lnTo>
                <a:cubicBezTo>
                  <a:pt x="2240" y="15124"/>
                  <a:pt x="2303" y="15241"/>
                  <a:pt x="2474" y="15333"/>
                </a:cubicBezTo>
                <a:cubicBezTo>
                  <a:pt x="2636" y="15420"/>
                  <a:pt x="2879" y="15476"/>
                  <a:pt x="3149" y="15487"/>
                </a:cubicBezTo>
                <a:lnTo>
                  <a:pt x="5410" y="15487"/>
                </a:lnTo>
                <a:lnTo>
                  <a:pt x="6154" y="20871"/>
                </a:lnTo>
                <a:cubicBezTo>
                  <a:pt x="6249" y="21288"/>
                  <a:pt x="7149" y="21600"/>
                  <a:pt x="8191" y="21577"/>
                </a:cubicBezTo>
                <a:cubicBezTo>
                  <a:pt x="9180" y="21555"/>
                  <a:pt x="9967" y="21235"/>
                  <a:pt x="10008" y="20838"/>
                </a:cubicBezTo>
                <a:lnTo>
                  <a:pt x="10713" y="15487"/>
                </a:lnTo>
                <a:lnTo>
                  <a:pt x="10913" y="15487"/>
                </a:lnTo>
                <a:lnTo>
                  <a:pt x="11657" y="20871"/>
                </a:lnTo>
                <a:cubicBezTo>
                  <a:pt x="11752" y="21288"/>
                  <a:pt x="12652" y="21600"/>
                  <a:pt x="13695" y="21577"/>
                </a:cubicBezTo>
                <a:cubicBezTo>
                  <a:pt x="14683" y="21555"/>
                  <a:pt x="15470" y="21235"/>
                  <a:pt x="15512" y="20838"/>
                </a:cubicBezTo>
                <a:lnTo>
                  <a:pt x="16216" y="15487"/>
                </a:lnTo>
                <a:lnTo>
                  <a:pt x="18415" y="15487"/>
                </a:lnTo>
                <a:cubicBezTo>
                  <a:pt x="18699" y="15491"/>
                  <a:pt x="18972" y="15442"/>
                  <a:pt x="19152" y="15354"/>
                </a:cubicBezTo>
                <a:cubicBezTo>
                  <a:pt x="19355" y="15255"/>
                  <a:pt x="19412" y="15119"/>
                  <a:pt x="19307" y="14998"/>
                </a:cubicBezTo>
                <a:lnTo>
                  <a:pt x="16427" y="9343"/>
                </a:lnTo>
                <a:lnTo>
                  <a:pt x="16502" y="8847"/>
                </a:lnTo>
                <a:cubicBezTo>
                  <a:pt x="16909" y="9358"/>
                  <a:pt x="17260" y="9876"/>
                  <a:pt x="17556" y="10399"/>
                </a:cubicBezTo>
                <a:cubicBezTo>
                  <a:pt x="17851" y="10923"/>
                  <a:pt x="18091" y="11452"/>
                  <a:pt x="18273" y="11984"/>
                </a:cubicBezTo>
                <a:cubicBezTo>
                  <a:pt x="18333" y="12263"/>
                  <a:pt x="18855" y="12492"/>
                  <a:pt x="19544" y="12543"/>
                </a:cubicBezTo>
                <a:cubicBezTo>
                  <a:pt x="20598" y="12620"/>
                  <a:pt x="21555" y="12285"/>
                  <a:pt x="21502" y="11856"/>
                </a:cubicBezTo>
                <a:cubicBezTo>
                  <a:pt x="21491" y="11045"/>
                  <a:pt x="21306" y="10235"/>
                  <a:pt x="20949" y="9436"/>
                </a:cubicBezTo>
                <a:cubicBezTo>
                  <a:pt x="20549" y="8541"/>
                  <a:pt x="19930" y="7657"/>
                  <a:pt x="18803" y="6866"/>
                </a:cubicBezTo>
                <a:cubicBezTo>
                  <a:pt x="17040" y="5630"/>
                  <a:pt x="14038" y="4693"/>
                  <a:pt x="10535" y="4750"/>
                </a:cubicBezTo>
                <a:close/>
              </a:path>
            </a:pathLst>
          </a:custGeom>
          <a:solidFill>
            <a:srgbClr val="904376"/>
          </a:solidFill>
          <a:ln w="12700" cap="flat">
            <a:noFill/>
            <a:miter lim="400000"/>
          </a:ln>
          <a:effectLst/>
        </p:spPr>
        <p:txBody>
          <a:bodyPr wrap="square" lIns="0" tIns="0" rIns="0" bIns="0" numCol="1" anchor="ctr">
            <a:noAutofit/>
          </a:bodyPr>
          <a:lstStyle/>
          <a:p>
            <a:pPr marL="0" marR="0" lvl="0" indent="0" algn="ctr" defTabSz="825500" rtl="0" eaLnBrk="1" fontAlgn="auto" latinLnBrk="0" hangingPunct="0">
              <a:lnSpc>
                <a:spcPct val="100000"/>
              </a:lnSpc>
              <a:spcBef>
                <a:spcPct val="0"/>
              </a:spcBef>
              <a:spcAft>
                <a:spcPct val="0"/>
              </a:spcAft>
              <a:buClrTx/>
              <a:buSzTx/>
              <a:buFontTx/>
              <a:buNone/>
              <a:defRPr sz="3200">
                <a:solidFill>
                  <a:srgbClr val="FFFFFF"/>
                </a:solidFill>
              </a:defRPr>
            </a:pPr>
            <a:endParaRPr kumimoji="0" sz="2800" b="0" i="0" u="none" strike="noStrike" kern="0" cap="none" spc="0" normalizeH="0" baseline="0" noProof="0">
              <a:ln>
                <a:noFill/>
              </a:ln>
              <a:solidFill>
                <a:srgbClr val="FFFFFF"/>
              </a:solidFill>
              <a:effectLst/>
              <a:uLnTx/>
              <a:uFillTx/>
              <a:latin typeface="微软雅黑" panose="020B0503020204020204" pitchFamily="34" charset="-122"/>
              <a:ea typeface="微软雅黑" panose="020B0503020204020204" pitchFamily="34" charset="-122"/>
              <a:sym typeface="Helvetica Neue Medium"/>
            </a:endParaRPr>
          </a:p>
        </p:txBody>
      </p:sp>
      <p:sp>
        <p:nvSpPr>
          <p:cNvPr id="73" name="Фигура"/>
          <p:cNvSpPr/>
          <p:nvPr/>
        </p:nvSpPr>
        <p:spPr>
          <a:xfrm>
            <a:off x="8096273" y="3202349"/>
            <a:ext cx="136234" cy="352423"/>
          </a:xfrm>
          <a:custGeom>
            <a:avLst/>
            <a:gdLst/>
            <a:ahLst/>
            <a:cxnLst>
              <a:cxn ang="0">
                <a:pos x="wd2" y="hd2"/>
              </a:cxn>
              <a:cxn ang="5400000">
                <a:pos x="wd2" y="hd2"/>
              </a:cxn>
              <a:cxn ang="10800000">
                <a:pos x="wd2" y="hd2"/>
              </a:cxn>
              <a:cxn ang="16200000">
                <a:pos x="wd2" y="hd2"/>
              </a:cxn>
            </a:cxnLst>
            <a:rect l="0" t="0" r="r" b="b"/>
            <a:pathLst>
              <a:path w="21054" h="21580" extrusionOk="0">
                <a:moveTo>
                  <a:pt x="10600" y="0"/>
                </a:moveTo>
                <a:cubicBezTo>
                  <a:pt x="9184" y="0"/>
                  <a:pt x="7769" y="214"/>
                  <a:pt x="6689" y="642"/>
                </a:cubicBezTo>
                <a:cubicBezTo>
                  <a:pt x="4529" y="1498"/>
                  <a:pt x="4529" y="2887"/>
                  <a:pt x="6689" y="3743"/>
                </a:cubicBezTo>
                <a:cubicBezTo>
                  <a:pt x="8849" y="4599"/>
                  <a:pt x="12354" y="4599"/>
                  <a:pt x="14515" y="3743"/>
                </a:cubicBezTo>
                <a:cubicBezTo>
                  <a:pt x="16675" y="2887"/>
                  <a:pt x="16675" y="1498"/>
                  <a:pt x="14515" y="642"/>
                </a:cubicBezTo>
                <a:cubicBezTo>
                  <a:pt x="13434" y="214"/>
                  <a:pt x="12016" y="0"/>
                  <a:pt x="10600" y="0"/>
                </a:cubicBezTo>
                <a:close/>
                <a:moveTo>
                  <a:pt x="10753" y="4546"/>
                </a:moveTo>
                <a:cubicBezTo>
                  <a:pt x="7600" y="4511"/>
                  <a:pt x="4782" y="5234"/>
                  <a:pt x="2915" y="6250"/>
                </a:cubicBezTo>
                <a:cubicBezTo>
                  <a:pt x="587" y="7517"/>
                  <a:pt x="-164" y="9105"/>
                  <a:pt x="29" y="10671"/>
                </a:cubicBezTo>
                <a:cubicBezTo>
                  <a:pt x="91" y="11177"/>
                  <a:pt x="250" y="11681"/>
                  <a:pt x="505" y="12177"/>
                </a:cubicBezTo>
                <a:cubicBezTo>
                  <a:pt x="675" y="12527"/>
                  <a:pt x="1550" y="12747"/>
                  <a:pt x="2422" y="12661"/>
                </a:cubicBezTo>
                <a:cubicBezTo>
                  <a:pt x="3225" y="12582"/>
                  <a:pt x="3728" y="12266"/>
                  <a:pt x="3564" y="11945"/>
                </a:cubicBezTo>
                <a:cubicBezTo>
                  <a:pt x="3425" y="11278"/>
                  <a:pt x="3506" y="10607"/>
                  <a:pt x="3803" y="9948"/>
                </a:cubicBezTo>
                <a:cubicBezTo>
                  <a:pt x="4114" y="9260"/>
                  <a:pt x="4657" y="8591"/>
                  <a:pt x="5421" y="7961"/>
                </a:cubicBezTo>
                <a:lnTo>
                  <a:pt x="4306" y="11841"/>
                </a:lnTo>
                <a:cubicBezTo>
                  <a:pt x="4168" y="12192"/>
                  <a:pt x="4213" y="12551"/>
                  <a:pt x="4442" y="12895"/>
                </a:cubicBezTo>
                <a:cubicBezTo>
                  <a:pt x="4630" y="13176"/>
                  <a:pt x="4938" y="13443"/>
                  <a:pt x="5351" y="13683"/>
                </a:cubicBezTo>
                <a:lnTo>
                  <a:pt x="6246" y="20915"/>
                </a:lnTo>
                <a:cubicBezTo>
                  <a:pt x="6342" y="21307"/>
                  <a:pt x="7202" y="21600"/>
                  <a:pt x="8197" y="21579"/>
                </a:cubicBezTo>
                <a:cubicBezTo>
                  <a:pt x="9114" y="21560"/>
                  <a:pt x="9853" y="21277"/>
                  <a:pt x="9931" y="20915"/>
                </a:cubicBezTo>
                <a:lnTo>
                  <a:pt x="10633" y="15491"/>
                </a:lnTo>
                <a:lnTo>
                  <a:pt x="11326" y="20845"/>
                </a:lnTo>
                <a:cubicBezTo>
                  <a:pt x="11368" y="21267"/>
                  <a:pt x="12273" y="21595"/>
                  <a:pt x="13340" y="21574"/>
                </a:cubicBezTo>
                <a:cubicBezTo>
                  <a:pt x="14328" y="21554"/>
                  <a:pt x="15109" y="21237"/>
                  <a:pt x="15137" y="20845"/>
                </a:cubicBezTo>
                <a:lnTo>
                  <a:pt x="15912" y="13613"/>
                </a:lnTo>
                <a:cubicBezTo>
                  <a:pt x="16272" y="13429"/>
                  <a:pt x="16555" y="13223"/>
                  <a:pt x="16755" y="13004"/>
                </a:cubicBezTo>
                <a:cubicBezTo>
                  <a:pt x="17054" y="12676"/>
                  <a:pt x="17158" y="12325"/>
                  <a:pt x="17058" y="11978"/>
                </a:cubicBezTo>
                <a:lnTo>
                  <a:pt x="15846" y="7962"/>
                </a:lnTo>
                <a:cubicBezTo>
                  <a:pt x="16588" y="8591"/>
                  <a:pt x="17118" y="9256"/>
                  <a:pt x="17420" y="9940"/>
                </a:cubicBezTo>
                <a:cubicBezTo>
                  <a:pt x="17728" y="10637"/>
                  <a:pt x="17800" y="11347"/>
                  <a:pt x="17630" y="12051"/>
                </a:cubicBezTo>
                <a:cubicBezTo>
                  <a:pt x="17562" y="12327"/>
                  <a:pt x="17965" y="12588"/>
                  <a:pt x="18619" y="12689"/>
                </a:cubicBezTo>
                <a:cubicBezTo>
                  <a:pt x="19621" y="12844"/>
                  <a:pt x="20726" y="12591"/>
                  <a:pt x="20885" y="12169"/>
                </a:cubicBezTo>
                <a:cubicBezTo>
                  <a:pt x="21177" y="10221"/>
                  <a:pt x="21436" y="8076"/>
                  <a:pt x="18529" y="6410"/>
                </a:cubicBezTo>
                <a:cubicBezTo>
                  <a:pt x="16706" y="5365"/>
                  <a:pt x="13939" y="4581"/>
                  <a:pt x="10753" y="4546"/>
                </a:cubicBezTo>
                <a:close/>
              </a:path>
            </a:pathLst>
          </a:custGeom>
          <a:solidFill>
            <a:srgbClr val="E0C8D7"/>
          </a:solidFill>
          <a:ln w="12700" cap="flat">
            <a:noFill/>
            <a:miter lim="400000"/>
          </a:ln>
          <a:effectLst/>
        </p:spPr>
        <p:txBody>
          <a:bodyPr wrap="square" lIns="0" tIns="0" rIns="0" bIns="0" numCol="1" anchor="ctr">
            <a:noAutofit/>
          </a:bodyPr>
          <a:lstStyle/>
          <a:p>
            <a:pPr marL="0" marR="0" lvl="0" indent="0" algn="ctr" defTabSz="825500" rtl="0" eaLnBrk="1" fontAlgn="auto" latinLnBrk="0" hangingPunct="0">
              <a:lnSpc>
                <a:spcPct val="100000"/>
              </a:lnSpc>
              <a:spcBef>
                <a:spcPct val="0"/>
              </a:spcBef>
              <a:spcAft>
                <a:spcPct val="0"/>
              </a:spcAft>
              <a:buClrTx/>
              <a:buSzTx/>
              <a:buFontTx/>
              <a:buNone/>
              <a:defRPr sz="3200">
                <a:solidFill>
                  <a:srgbClr val="FFFFFF"/>
                </a:solidFill>
              </a:defRPr>
            </a:pPr>
            <a:endParaRPr kumimoji="0" sz="2800" b="0" i="0" u="none" strike="noStrike" kern="0" cap="none" spc="0" normalizeH="0" baseline="0" noProof="0">
              <a:ln>
                <a:noFill/>
              </a:ln>
              <a:solidFill>
                <a:srgbClr val="FFFFFF"/>
              </a:solidFill>
              <a:effectLst/>
              <a:uLnTx/>
              <a:uFillTx/>
              <a:latin typeface="微软雅黑" panose="020B0503020204020204" pitchFamily="34" charset="-122"/>
              <a:ea typeface="微软雅黑" panose="020B0503020204020204" pitchFamily="34" charset="-122"/>
              <a:sym typeface="Helvetica Neue Medium"/>
            </a:endParaRPr>
          </a:p>
        </p:txBody>
      </p:sp>
      <p:sp>
        <p:nvSpPr>
          <p:cNvPr id="75" name="Фигура"/>
          <p:cNvSpPr/>
          <p:nvPr/>
        </p:nvSpPr>
        <p:spPr>
          <a:xfrm>
            <a:off x="8469628" y="3102881"/>
            <a:ext cx="136234" cy="352423"/>
          </a:xfrm>
          <a:custGeom>
            <a:avLst/>
            <a:gdLst/>
            <a:ahLst/>
            <a:cxnLst>
              <a:cxn ang="0">
                <a:pos x="wd2" y="hd2"/>
              </a:cxn>
              <a:cxn ang="5400000">
                <a:pos x="wd2" y="hd2"/>
              </a:cxn>
              <a:cxn ang="10800000">
                <a:pos x="wd2" y="hd2"/>
              </a:cxn>
              <a:cxn ang="16200000">
                <a:pos x="wd2" y="hd2"/>
              </a:cxn>
            </a:cxnLst>
            <a:rect l="0" t="0" r="r" b="b"/>
            <a:pathLst>
              <a:path w="21054" h="21580" extrusionOk="0">
                <a:moveTo>
                  <a:pt x="10600" y="0"/>
                </a:moveTo>
                <a:cubicBezTo>
                  <a:pt x="9184" y="0"/>
                  <a:pt x="7769" y="214"/>
                  <a:pt x="6689" y="642"/>
                </a:cubicBezTo>
                <a:cubicBezTo>
                  <a:pt x="4529" y="1498"/>
                  <a:pt x="4529" y="2887"/>
                  <a:pt x="6689" y="3743"/>
                </a:cubicBezTo>
                <a:cubicBezTo>
                  <a:pt x="8849" y="4599"/>
                  <a:pt x="12354" y="4599"/>
                  <a:pt x="14515" y="3743"/>
                </a:cubicBezTo>
                <a:cubicBezTo>
                  <a:pt x="16675" y="2887"/>
                  <a:pt x="16675" y="1498"/>
                  <a:pt x="14515" y="642"/>
                </a:cubicBezTo>
                <a:cubicBezTo>
                  <a:pt x="13434" y="214"/>
                  <a:pt x="12016" y="0"/>
                  <a:pt x="10600" y="0"/>
                </a:cubicBezTo>
                <a:close/>
                <a:moveTo>
                  <a:pt x="10753" y="4546"/>
                </a:moveTo>
                <a:cubicBezTo>
                  <a:pt x="7600" y="4511"/>
                  <a:pt x="4782" y="5234"/>
                  <a:pt x="2915" y="6250"/>
                </a:cubicBezTo>
                <a:cubicBezTo>
                  <a:pt x="587" y="7517"/>
                  <a:pt x="-164" y="9105"/>
                  <a:pt x="29" y="10671"/>
                </a:cubicBezTo>
                <a:cubicBezTo>
                  <a:pt x="91" y="11177"/>
                  <a:pt x="250" y="11681"/>
                  <a:pt x="505" y="12177"/>
                </a:cubicBezTo>
                <a:cubicBezTo>
                  <a:pt x="675" y="12527"/>
                  <a:pt x="1550" y="12747"/>
                  <a:pt x="2422" y="12661"/>
                </a:cubicBezTo>
                <a:cubicBezTo>
                  <a:pt x="3225" y="12582"/>
                  <a:pt x="3728" y="12266"/>
                  <a:pt x="3564" y="11945"/>
                </a:cubicBezTo>
                <a:cubicBezTo>
                  <a:pt x="3425" y="11278"/>
                  <a:pt x="3506" y="10607"/>
                  <a:pt x="3803" y="9948"/>
                </a:cubicBezTo>
                <a:cubicBezTo>
                  <a:pt x="4114" y="9260"/>
                  <a:pt x="4657" y="8591"/>
                  <a:pt x="5421" y="7961"/>
                </a:cubicBezTo>
                <a:lnTo>
                  <a:pt x="4306" y="11841"/>
                </a:lnTo>
                <a:cubicBezTo>
                  <a:pt x="4168" y="12192"/>
                  <a:pt x="4213" y="12551"/>
                  <a:pt x="4442" y="12895"/>
                </a:cubicBezTo>
                <a:cubicBezTo>
                  <a:pt x="4630" y="13176"/>
                  <a:pt x="4938" y="13443"/>
                  <a:pt x="5351" y="13683"/>
                </a:cubicBezTo>
                <a:lnTo>
                  <a:pt x="6246" y="20915"/>
                </a:lnTo>
                <a:cubicBezTo>
                  <a:pt x="6342" y="21307"/>
                  <a:pt x="7202" y="21600"/>
                  <a:pt x="8197" y="21579"/>
                </a:cubicBezTo>
                <a:cubicBezTo>
                  <a:pt x="9114" y="21560"/>
                  <a:pt x="9853" y="21277"/>
                  <a:pt x="9931" y="20915"/>
                </a:cubicBezTo>
                <a:lnTo>
                  <a:pt x="10633" y="15491"/>
                </a:lnTo>
                <a:lnTo>
                  <a:pt x="11326" y="20845"/>
                </a:lnTo>
                <a:cubicBezTo>
                  <a:pt x="11368" y="21267"/>
                  <a:pt x="12273" y="21595"/>
                  <a:pt x="13340" y="21574"/>
                </a:cubicBezTo>
                <a:cubicBezTo>
                  <a:pt x="14328" y="21554"/>
                  <a:pt x="15109" y="21237"/>
                  <a:pt x="15137" y="20845"/>
                </a:cubicBezTo>
                <a:lnTo>
                  <a:pt x="15912" y="13613"/>
                </a:lnTo>
                <a:cubicBezTo>
                  <a:pt x="16272" y="13429"/>
                  <a:pt x="16555" y="13223"/>
                  <a:pt x="16755" y="13004"/>
                </a:cubicBezTo>
                <a:cubicBezTo>
                  <a:pt x="17054" y="12676"/>
                  <a:pt x="17158" y="12325"/>
                  <a:pt x="17058" y="11978"/>
                </a:cubicBezTo>
                <a:lnTo>
                  <a:pt x="15846" y="7962"/>
                </a:lnTo>
                <a:cubicBezTo>
                  <a:pt x="16588" y="8591"/>
                  <a:pt x="17118" y="9256"/>
                  <a:pt x="17420" y="9940"/>
                </a:cubicBezTo>
                <a:cubicBezTo>
                  <a:pt x="17728" y="10637"/>
                  <a:pt x="17800" y="11347"/>
                  <a:pt x="17630" y="12051"/>
                </a:cubicBezTo>
                <a:cubicBezTo>
                  <a:pt x="17562" y="12327"/>
                  <a:pt x="17965" y="12588"/>
                  <a:pt x="18619" y="12689"/>
                </a:cubicBezTo>
                <a:cubicBezTo>
                  <a:pt x="19621" y="12844"/>
                  <a:pt x="20726" y="12591"/>
                  <a:pt x="20885" y="12169"/>
                </a:cubicBezTo>
                <a:cubicBezTo>
                  <a:pt x="21177" y="10221"/>
                  <a:pt x="21436" y="8076"/>
                  <a:pt x="18529" y="6410"/>
                </a:cubicBezTo>
                <a:cubicBezTo>
                  <a:pt x="16706" y="5365"/>
                  <a:pt x="13939" y="4581"/>
                  <a:pt x="10753" y="4546"/>
                </a:cubicBezTo>
                <a:close/>
              </a:path>
            </a:pathLst>
          </a:custGeom>
          <a:solidFill>
            <a:srgbClr val="D0AAC3"/>
          </a:solidFill>
          <a:ln w="12700" cap="flat">
            <a:noFill/>
            <a:miter lim="400000"/>
          </a:ln>
          <a:effectLst/>
        </p:spPr>
        <p:txBody>
          <a:bodyPr wrap="square" lIns="0" tIns="0" rIns="0" bIns="0" numCol="1" anchor="ctr">
            <a:noAutofit/>
          </a:bodyPr>
          <a:lstStyle/>
          <a:p>
            <a:pPr marL="0" marR="0" lvl="0" indent="0" algn="ctr" defTabSz="825500" rtl="0" eaLnBrk="1" fontAlgn="auto" latinLnBrk="0" hangingPunct="0">
              <a:lnSpc>
                <a:spcPct val="100000"/>
              </a:lnSpc>
              <a:spcBef>
                <a:spcPct val="0"/>
              </a:spcBef>
              <a:spcAft>
                <a:spcPct val="0"/>
              </a:spcAft>
              <a:buClrTx/>
              <a:buSzTx/>
              <a:buFontTx/>
              <a:buNone/>
              <a:defRPr sz="3200">
                <a:solidFill>
                  <a:srgbClr val="FFFFFF"/>
                </a:solidFill>
              </a:defRPr>
            </a:pPr>
            <a:endParaRPr kumimoji="0" sz="2800" b="0" i="0" u="none" strike="noStrike" kern="0" cap="none" spc="0" normalizeH="0" baseline="0" noProof="0">
              <a:ln>
                <a:noFill/>
              </a:ln>
              <a:solidFill>
                <a:srgbClr val="FFFFFF"/>
              </a:solidFill>
              <a:effectLst/>
              <a:uLnTx/>
              <a:uFillTx/>
              <a:latin typeface="微软雅黑" panose="020B0503020204020204" pitchFamily="34" charset="-122"/>
              <a:ea typeface="微软雅黑" panose="020B0503020204020204" pitchFamily="34" charset="-122"/>
              <a:sym typeface="Helvetica Neue Medium"/>
            </a:endParaRPr>
          </a:p>
        </p:txBody>
      </p:sp>
      <p:sp>
        <p:nvSpPr>
          <p:cNvPr id="76" name="Фигура"/>
          <p:cNvSpPr/>
          <p:nvPr/>
        </p:nvSpPr>
        <p:spPr>
          <a:xfrm>
            <a:off x="8376960" y="3412011"/>
            <a:ext cx="88008" cy="220332"/>
          </a:xfrm>
          <a:custGeom>
            <a:avLst/>
            <a:gdLst/>
            <a:ahLst/>
            <a:cxnLst>
              <a:cxn ang="0">
                <a:pos x="wd2" y="hd2"/>
              </a:cxn>
              <a:cxn ang="5400000">
                <a:pos x="wd2" y="hd2"/>
              </a:cxn>
              <a:cxn ang="10800000">
                <a:pos x="wd2" y="hd2"/>
              </a:cxn>
              <a:cxn ang="16200000">
                <a:pos x="wd2" y="hd2"/>
              </a:cxn>
            </a:cxnLst>
            <a:rect l="0" t="0" r="r" b="b"/>
            <a:pathLst>
              <a:path w="21505" h="21578" extrusionOk="0">
                <a:moveTo>
                  <a:pt x="10782" y="0"/>
                </a:moveTo>
                <a:cubicBezTo>
                  <a:pt x="9350" y="0"/>
                  <a:pt x="7917" y="218"/>
                  <a:pt x="6825" y="656"/>
                </a:cubicBezTo>
                <a:cubicBezTo>
                  <a:pt x="4641" y="1531"/>
                  <a:pt x="4641" y="2952"/>
                  <a:pt x="6825" y="3827"/>
                </a:cubicBezTo>
                <a:cubicBezTo>
                  <a:pt x="9010" y="4702"/>
                  <a:pt x="12551" y="4702"/>
                  <a:pt x="14735" y="3827"/>
                </a:cubicBezTo>
                <a:cubicBezTo>
                  <a:pt x="16919" y="2952"/>
                  <a:pt x="16919" y="1531"/>
                  <a:pt x="14735" y="656"/>
                </a:cubicBezTo>
                <a:cubicBezTo>
                  <a:pt x="13643" y="218"/>
                  <a:pt x="12213" y="0"/>
                  <a:pt x="10782" y="0"/>
                </a:cubicBezTo>
                <a:close/>
                <a:moveTo>
                  <a:pt x="10535" y="4750"/>
                </a:moveTo>
                <a:cubicBezTo>
                  <a:pt x="7736" y="4797"/>
                  <a:pt x="5339" y="5491"/>
                  <a:pt x="3675" y="6401"/>
                </a:cubicBezTo>
                <a:cubicBezTo>
                  <a:pt x="2316" y="7144"/>
                  <a:pt x="1451" y="8008"/>
                  <a:pt x="874" y="8899"/>
                </a:cubicBezTo>
                <a:cubicBezTo>
                  <a:pt x="248" y="9868"/>
                  <a:pt x="-45" y="10866"/>
                  <a:pt x="5" y="11866"/>
                </a:cubicBezTo>
                <a:cubicBezTo>
                  <a:pt x="6" y="12209"/>
                  <a:pt x="664" y="12494"/>
                  <a:pt x="1516" y="12522"/>
                </a:cubicBezTo>
                <a:cubicBezTo>
                  <a:pt x="2488" y="12554"/>
                  <a:pt x="3323" y="12249"/>
                  <a:pt x="3333" y="11858"/>
                </a:cubicBezTo>
                <a:cubicBezTo>
                  <a:pt x="3438" y="11346"/>
                  <a:pt x="3655" y="10838"/>
                  <a:pt x="3981" y="10341"/>
                </a:cubicBezTo>
                <a:cubicBezTo>
                  <a:pt x="4303" y="9851"/>
                  <a:pt x="4728" y="9372"/>
                  <a:pt x="5255" y="8911"/>
                </a:cubicBezTo>
                <a:lnTo>
                  <a:pt x="5282" y="9486"/>
                </a:lnTo>
                <a:lnTo>
                  <a:pt x="2303" y="15013"/>
                </a:lnTo>
                <a:cubicBezTo>
                  <a:pt x="2240" y="15124"/>
                  <a:pt x="2303" y="15241"/>
                  <a:pt x="2474" y="15333"/>
                </a:cubicBezTo>
                <a:cubicBezTo>
                  <a:pt x="2636" y="15420"/>
                  <a:pt x="2879" y="15476"/>
                  <a:pt x="3149" y="15487"/>
                </a:cubicBezTo>
                <a:lnTo>
                  <a:pt x="5410" y="15487"/>
                </a:lnTo>
                <a:lnTo>
                  <a:pt x="6154" y="20871"/>
                </a:lnTo>
                <a:cubicBezTo>
                  <a:pt x="6249" y="21288"/>
                  <a:pt x="7149" y="21600"/>
                  <a:pt x="8191" y="21577"/>
                </a:cubicBezTo>
                <a:cubicBezTo>
                  <a:pt x="9180" y="21555"/>
                  <a:pt x="9967" y="21235"/>
                  <a:pt x="10008" y="20838"/>
                </a:cubicBezTo>
                <a:lnTo>
                  <a:pt x="10713" y="15487"/>
                </a:lnTo>
                <a:lnTo>
                  <a:pt x="10913" y="15487"/>
                </a:lnTo>
                <a:lnTo>
                  <a:pt x="11657" y="20871"/>
                </a:lnTo>
                <a:cubicBezTo>
                  <a:pt x="11752" y="21288"/>
                  <a:pt x="12652" y="21600"/>
                  <a:pt x="13695" y="21577"/>
                </a:cubicBezTo>
                <a:cubicBezTo>
                  <a:pt x="14683" y="21555"/>
                  <a:pt x="15470" y="21235"/>
                  <a:pt x="15512" y="20838"/>
                </a:cubicBezTo>
                <a:lnTo>
                  <a:pt x="16216" y="15487"/>
                </a:lnTo>
                <a:lnTo>
                  <a:pt x="18415" y="15487"/>
                </a:lnTo>
                <a:cubicBezTo>
                  <a:pt x="18699" y="15491"/>
                  <a:pt x="18972" y="15442"/>
                  <a:pt x="19152" y="15354"/>
                </a:cubicBezTo>
                <a:cubicBezTo>
                  <a:pt x="19355" y="15255"/>
                  <a:pt x="19412" y="15119"/>
                  <a:pt x="19307" y="14998"/>
                </a:cubicBezTo>
                <a:lnTo>
                  <a:pt x="16427" y="9343"/>
                </a:lnTo>
                <a:lnTo>
                  <a:pt x="16502" y="8847"/>
                </a:lnTo>
                <a:cubicBezTo>
                  <a:pt x="16909" y="9358"/>
                  <a:pt x="17260" y="9876"/>
                  <a:pt x="17556" y="10399"/>
                </a:cubicBezTo>
                <a:cubicBezTo>
                  <a:pt x="17851" y="10923"/>
                  <a:pt x="18091" y="11452"/>
                  <a:pt x="18273" y="11984"/>
                </a:cubicBezTo>
                <a:cubicBezTo>
                  <a:pt x="18333" y="12263"/>
                  <a:pt x="18855" y="12492"/>
                  <a:pt x="19544" y="12543"/>
                </a:cubicBezTo>
                <a:cubicBezTo>
                  <a:pt x="20598" y="12620"/>
                  <a:pt x="21555" y="12285"/>
                  <a:pt x="21502" y="11856"/>
                </a:cubicBezTo>
                <a:cubicBezTo>
                  <a:pt x="21491" y="11045"/>
                  <a:pt x="21306" y="10235"/>
                  <a:pt x="20949" y="9436"/>
                </a:cubicBezTo>
                <a:cubicBezTo>
                  <a:pt x="20549" y="8541"/>
                  <a:pt x="19930" y="7657"/>
                  <a:pt x="18803" y="6866"/>
                </a:cubicBezTo>
                <a:cubicBezTo>
                  <a:pt x="17040" y="5630"/>
                  <a:pt x="14038" y="4693"/>
                  <a:pt x="10535" y="4750"/>
                </a:cubicBezTo>
                <a:close/>
              </a:path>
            </a:pathLst>
          </a:custGeom>
          <a:solidFill>
            <a:srgbClr val="E0C8D7"/>
          </a:solidFill>
          <a:ln w="12700" cap="flat">
            <a:noFill/>
            <a:miter lim="400000"/>
          </a:ln>
          <a:effectLst/>
        </p:spPr>
        <p:txBody>
          <a:bodyPr wrap="square" lIns="0" tIns="0" rIns="0" bIns="0" numCol="1" anchor="ctr">
            <a:noAutofit/>
          </a:bodyPr>
          <a:lstStyle/>
          <a:p>
            <a:pPr marL="0" marR="0" lvl="0" indent="0" algn="ctr" defTabSz="825500" rtl="0" eaLnBrk="1" fontAlgn="auto" latinLnBrk="0" hangingPunct="0">
              <a:lnSpc>
                <a:spcPct val="100000"/>
              </a:lnSpc>
              <a:spcBef>
                <a:spcPct val="0"/>
              </a:spcBef>
              <a:spcAft>
                <a:spcPct val="0"/>
              </a:spcAft>
              <a:buClrTx/>
              <a:buSzTx/>
              <a:buFontTx/>
              <a:buNone/>
              <a:defRPr sz="3200">
                <a:solidFill>
                  <a:srgbClr val="FFFFFF"/>
                </a:solidFill>
              </a:defRPr>
            </a:pPr>
            <a:endParaRPr kumimoji="0" sz="2800" b="0" i="0" u="none" strike="noStrike" kern="0" cap="none" spc="0" normalizeH="0" baseline="0" noProof="0">
              <a:ln>
                <a:noFill/>
              </a:ln>
              <a:solidFill>
                <a:srgbClr val="FFFFFF"/>
              </a:solidFill>
              <a:effectLst/>
              <a:uLnTx/>
              <a:uFillTx/>
              <a:latin typeface="微软雅黑" panose="020B0503020204020204" pitchFamily="34" charset="-122"/>
              <a:ea typeface="微软雅黑" panose="020B0503020204020204" pitchFamily="34" charset="-122"/>
              <a:sym typeface="Helvetica Neue Medium"/>
            </a:endParaRPr>
          </a:p>
        </p:txBody>
      </p:sp>
      <p:sp>
        <p:nvSpPr>
          <p:cNvPr id="77" name="椭圆 76"/>
          <p:cNvSpPr/>
          <p:nvPr/>
        </p:nvSpPr>
        <p:spPr>
          <a:xfrm>
            <a:off x="7972871" y="2923705"/>
            <a:ext cx="842744" cy="842744"/>
          </a:xfrm>
          <a:prstGeom prst="ellipse">
            <a:avLst/>
          </a:prstGeom>
          <a:noFill/>
          <a:ln>
            <a:solidFill>
              <a:srgbClr val="904376"/>
            </a:solidFill>
            <a:prstDash val="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sz="1600">
              <a:latin typeface="微软雅黑" panose="020B0503020204020204" pitchFamily="34" charset="-122"/>
              <a:ea typeface="微软雅黑" panose="020B0503020204020204" pitchFamily="34" charset="-122"/>
            </a:endParaRPr>
          </a:p>
        </p:txBody>
      </p:sp>
      <p:sp>
        <p:nvSpPr>
          <p:cNvPr id="78" name="Фигура"/>
          <p:cNvSpPr/>
          <p:nvPr/>
        </p:nvSpPr>
        <p:spPr>
          <a:xfrm>
            <a:off x="8887987" y="3010666"/>
            <a:ext cx="140770" cy="352425"/>
          </a:xfrm>
          <a:custGeom>
            <a:avLst/>
            <a:gdLst/>
            <a:ahLst/>
            <a:cxnLst>
              <a:cxn ang="0">
                <a:pos x="wd2" y="hd2"/>
              </a:cxn>
              <a:cxn ang="5400000">
                <a:pos x="wd2" y="hd2"/>
              </a:cxn>
              <a:cxn ang="10800000">
                <a:pos x="wd2" y="hd2"/>
              </a:cxn>
              <a:cxn ang="16200000">
                <a:pos x="wd2" y="hd2"/>
              </a:cxn>
            </a:cxnLst>
            <a:rect l="0" t="0" r="r" b="b"/>
            <a:pathLst>
              <a:path w="21505" h="21578" extrusionOk="0">
                <a:moveTo>
                  <a:pt x="10782" y="0"/>
                </a:moveTo>
                <a:cubicBezTo>
                  <a:pt x="9350" y="0"/>
                  <a:pt x="7917" y="218"/>
                  <a:pt x="6825" y="656"/>
                </a:cubicBezTo>
                <a:cubicBezTo>
                  <a:pt x="4641" y="1531"/>
                  <a:pt x="4641" y="2952"/>
                  <a:pt x="6825" y="3827"/>
                </a:cubicBezTo>
                <a:cubicBezTo>
                  <a:pt x="9010" y="4702"/>
                  <a:pt x="12551" y="4702"/>
                  <a:pt x="14735" y="3827"/>
                </a:cubicBezTo>
                <a:cubicBezTo>
                  <a:pt x="16919" y="2952"/>
                  <a:pt x="16919" y="1531"/>
                  <a:pt x="14735" y="656"/>
                </a:cubicBezTo>
                <a:cubicBezTo>
                  <a:pt x="13643" y="218"/>
                  <a:pt x="12213" y="0"/>
                  <a:pt x="10782" y="0"/>
                </a:cubicBezTo>
                <a:close/>
                <a:moveTo>
                  <a:pt x="10535" y="4750"/>
                </a:moveTo>
                <a:cubicBezTo>
                  <a:pt x="7736" y="4797"/>
                  <a:pt x="5339" y="5491"/>
                  <a:pt x="3675" y="6401"/>
                </a:cubicBezTo>
                <a:cubicBezTo>
                  <a:pt x="2316" y="7144"/>
                  <a:pt x="1451" y="8008"/>
                  <a:pt x="874" y="8899"/>
                </a:cubicBezTo>
                <a:cubicBezTo>
                  <a:pt x="248" y="9868"/>
                  <a:pt x="-45" y="10866"/>
                  <a:pt x="5" y="11866"/>
                </a:cubicBezTo>
                <a:cubicBezTo>
                  <a:pt x="6" y="12209"/>
                  <a:pt x="664" y="12494"/>
                  <a:pt x="1516" y="12522"/>
                </a:cubicBezTo>
                <a:cubicBezTo>
                  <a:pt x="2488" y="12554"/>
                  <a:pt x="3323" y="12249"/>
                  <a:pt x="3333" y="11858"/>
                </a:cubicBezTo>
                <a:cubicBezTo>
                  <a:pt x="3438" y="11346"/>
                  <a:pt x="3655" y="10838"/>
                  <a:pt x="3981" y="10341"/>
                </a:cubicBezTo>
                <a:cubicBezTo>
                  <a:pt x="4303" y="9851"/>
                  <a:pt x="4728" y="9372"/>
                  <a:pt x="5255" y="8911"/>
                </a:cubicBezTo>
                <a:lnTo>
                  <a:pt x="5282" y="9486"/>
                </a:lnTo>
                <a:lnTo>
                  <a:pt x="2303" y="15013"/>
                </a:lnTo>
                <a:cubicBezTo>
                  <a:pt x="2240" y="15124"/>
                  <a:pt x="2303" y="15241"/>
                  <a:pt x="2474" y="15333"/>
                </a:cubicBezTo>
                <a:cubicBezTo>
                  <a:pt x="2636" y="15420"/>
                  <a:pt x="2879" y="15476"/>
                  <a:pt x="3149" y="15487"/>
                </a:cubicBezTo>
                <a:lnTo>
                  <a:pt x="5410" y="15487"/>
                </a:lnTo>
                <a:lnTo>
                  <a:pt x="6154" y="20871"/>
                </a:lnTo>
                <a:cubicBezTo>
                  <a:pt x="6249" y="21288"/>
                  <a:pt x="7149" y="21600"/>
                  <a:pt x="8191" y="21577"/>
                </a:cubicBezTo>
                <a:cubicBezTo>
                  <a:pt x="9180" y="21555"/>
                  <a:pt x="9967" y="21235"/>
                  <a:pt x="10008" y="20838"/>
                </a:cubicBezTo>
                <a:lnTo>
                  <a:pt x="10713" y="15487"/>
                </a:lnTo>
                <a:lnTo>
                  <a:pt x="10913" y="15487"/>
                </a:lnTo>
                <a:lnTo>
                  <a:pt x="11657" y="20871"/>
                </a:lnTo>
                <a:cubicBezTo>
                  <a:pt x="11752" y="21288"/>
                  <a:pt x="12652" y="21600"/>
                  <a:pt x="13695" y="21577"/>
                </a:cubicBezTo>
                <a:cubicBezTo>
                  <a:pt x="14683" y="21555"/>
                  <a:pt x="15470" y="21235"/>
                  <a:pt x="15512" y="20838"/>
                </a:cubicBezTo>
                <a:lnTo>
                  <a:pt x="16216" y="15487"/>
                </a:lnTo>
                <a:lnTo>
                  <a:pt x="18415" y="15487"/>
                </a:lnTo>
                <a:cubicBezTo>
                  <a:pt x="18699" y="15491"/>
                  <a:pt x="18972" y="15442"/>
                  <a:pt x="19152" y="15354"/>
                </a:cubicBezTo>
                <a:cubicBezTo>
                  <a:pt x="19355" y="15255"/>
                  <a:pt x="19412" y="15119"/>
                  <a:pt x="19307" y="14998"/>
                </a:cubicBezTo>
                <a:lnTo>
                  <a:pt x="16427" y="9343"/>
                </a:lnTo>
                <a:lnTo>
                  <a:pt x="16502" y="8847"/>
                </a:lnTo>
                <a:cubicBezTo>
                  <a:pt x="16909" y="9358"/>
                  <a:pt x="17260" y="9876"/>
                  <a:pt x="17556" y="10399"/>
                </a:cubicBezTo>
                <a:cubicBezTo>
                  <a:pt x="17851" y="10923"/>
                  <a:pt x="18091" y="11452"/>
                  <a:pt x="18273" y="11984"/>
                </a:cubicBezTo>
                <a:cubicBezTo>
                  <a:pt x="18333" y="12263"/>
                  <a:pt x="18855" y="12492"/>
                  <a:pt x="19544" y="12543"/>
                </a:cubicBezTo>
                <a:cubicBezTo>
                  <a:pt x="20598" y="12620"/>
                  <a:pt x="21555" y="12285"/>
                  <a:pt x="21502" y="11856"/>
                </a:cubicBezTo>
                <a:cubicBezTo>
                  <a:pt x="21491" y="11045"/>
                  <a:pt x="21306" y="10235"/>
                  <a:pt x="20949" y="9436"/>
                </a:cubicBezTo>
                <a:cubicBezTo>
                  <a:pt x="20549" y="8541"/>
                  <a:pt x="19930" y="7657"/>
                  <a:pt x="18803" y="6866"/>
                </a:cubicBezTo>
                <a:cubicBezTo>
                  <a:pt x="17040" y="5630"/>
                  <a:pt x="14038" y="4693"/>
                  <a:pt x="10535" y="4750"/>
                </a:cubicBezTo>
                <a:close/>
              </a:path>
            </a:pathLst>
          </a:custGeom>
          <a:solidFill>
            <a:srgbClr val="CECECF"/>
          </a:solidFill>
          <a:ln w="12700" cap="flat">
            <a:noFill/>
            <a:miter lim="400000"/>
          </a:ln>
          <a:effectLst/>
        </p:spPr>
        <p:txBody>
          <a:bodyPr wrap="square" lIns="0" tIns="0" rIns="0" bIns="0" numCol="1" anchor="ctr">
            <a:noAutofit/>
          </a:bodyPr>
          <a:lstStyle/>
          <a:p>
            <a:pPr marL="0" marR="0" lvl="0" indent="0" algn="ctr" defTabSz="825500" rtl="0" eaLnBrk="1" fontAlgn="auto" latinLnBrk="0" hangingPunct="0">
              <a:lnSpc>
                <a:spcPct val="100000"/>
              </a:lnSpc>
              <a:spcBef>
                <a:spcPct val="0"/>
              </a:spcBef>
              <a:spcAft>
                <a:spcPct val="0"/>
              </a:spcAft>
              <a:buClrTx/>
              <a:buSzTx/>
              <a:buFontTx/>
              <a:buNone/>
              <a:defRPr sz="3200">
                <a:solidFill>
                  <a:srgbClr val="FFFFFF"/>
                </a:solidFill>
              </a:defRPr>
            </a:pPr>
            <a:endParaRPr kumimoji="0" sz="2800" b="0" i="0" u="none" strike="noStrike" kern="0" cap="none" spc="0" normalizeH="0" baseline="0" noProof="0">
              <a:ln>
                <a:noFill/>
              </a:ln>
              <a:solidFill>
                <a:srgbClr val="FFFFFF"/>
              </a:solidFill>
              <a:effectLst/>
              <a:uLnTx/>
              <a:uFillTx/>
              <a:latin typeface="微软雅黑" panose="020B0503020204020204" pitchFamily="34" charset="-122"/>
              <a:ea typeface="微软雅黑" panose="020B0503020204020204" pitchFamily="34" charset="-122"/>
              <a:sym typeface="Helvetica Neue Medium"/>
            </a:endParaRPr>
          </a:p>
        </p:txBody>
      </p:sp>
      <p:sp>
        <p:nvSpPr>
          <p:cNvPr id="79" name="Фигура"/>
          <p:cNvSpPr/>
          <p:nvPr/>
        </p:nvSpPr>
        <p:spPr>
          <a:xfrm>
            <a:off x="9151586" y="3087544"/>
            <a:ext cx="136234" cy="352423"/>
          </a:xfrm>
          <a:custGeom>
            <a:avLst/>
            <a:gdLst/>
            <a:ahLst/>
            <a:cxnLst>
              <a:cxn ang="0">
                <a:pos x="wd2" y="hd2"/>
              </a:cxn>
              <a:cxn ang="5400000">
                <a:pos x="wd2" y="hd2"/>
              </a:cxn>
              <a:cxn ang="10800000">
                <a:pos x="wd2" y="hd2"/>
              </a:cxn>
              <a:cxn ang="16200000">
                <a:pos x="wd2" y="hd2"/>
              </a:cxn>
            </a:cxnLst>
            <a:rect l="0" t="0" r="r" b="b"/>
            <a:pathLst>
              <a:path w="21054" h="21580" extrusionOk="0">
                <a:moveTo>
                  <a:pt x="10600" y="0"/>
                </a:moveTo>
                <a:cubicBezTo>
                  <a:pt x="9184" y="0"/>
                  <a:pt x="7769" y="214"/>
                  <a:pt x="6689" y="642"/>
                </a:cubicBezTo>
                <a:cubicBezTo>
                  <a:pt x="4529" y="1498"/>
                  <a:pt x="4529" y="2887"/>
                  <a:pt x="6689" y="3743"/>
                </a:cubicBezTo>
                <a:cubicBezTo>
                  <a:pt x="8849" y="4599"/>
                  <a:pt x="12354" y="4599"/>
                  <a:pt x="14515" y="3743"/>
                </a:cubicBezTo>
                <a:cubicBezTo>
                  <a:pt x="16675" y="2887"/>
                  <a:pt x="16675" y="1498"/>
                  <a:pt x="14515" y="642"/>
                </a:cubicBezTo>
                <a:cubicBezTo>
                  <a:pt x="13434" y="214"/>
                  <a:pt x="12016" y="0"/>
                  <a:pt x="10600" y="0"/>
                </a:cubicBezTo>
                <a:close/>
                <a:moveTo>
                  <a:pt x="10753" y="4546"/>
                </a:moveTo>
                <a:cubicBezTo>
                  <a:pt x="7600" y="4511"/>
                  <a:pt x="4782" y="5234"/>
                  <a:pt x="2915" y="6250"/>
                </a:cubicBezTo>
                <a:cubicBezTo>
                  <a:pt x="587" y="7517"/>
                  <a:pt x="-164" y="9105"/>
                  <a:pt x="29" y="10671"/>
                </a:cubicBezTo>
                <a:cubicBezTo>
                  <a:pt x="91" y="11177"/>
                  <a:pt x="250" y="11681"/>
                  <a:pt x="505" y="12177"/>
                </a:cubicBezTo>
                <a:cubicBezTo>
                  <a:pt x="675" y="12527"/>
                  <a:pt x="1550" y="12747"/>
                  <a:pt x="2422" y="12661"/>
                </a:cubicBezTo>
                <a:cubicBezTo>
                  <a:pt x="3225" y="12582"/>
                  <a:pt x="3728" y="12266"/>
                  <a:pt x="3564" y="11945"/>
                </a:cubicBezTo>
                <a:cubicBezTo>
                  <a:pt x="3425" y="11278"/>
                  <a:pt x="3506" y="10607"/>
                  <a:pt x="3803" y="9948"/>
                </a:cubicBezTo>
                <a:cubicBezTo>
                  <a:pt x="4114" y="9260"/>
                  <a:pt x="4657" y="8591"/>
                  <a:pt x="5421" y="7961"/>
                </a:cubicBezTo>
                <a:lnTo>
                  <a:pt x="4306" y="11841"/>
                </a:lnTo>
                <a:cubicBezTo>
                  <a:pt x="4168" y="12192"/>
                  <a:pt x="4213" y="12551"/>
                  <a:pt x="4442" y="12895"/>
                </a:cubicBezTo>
                <a:cubicBezTo>
                  <a:pt x="4630" y="13176"/>
                  <a:pt x="4938" y="13443"/>
                  <a:pt x="5351" y="13683"/>
                </a:cubicBezTo>
                <a:lnTo>
                  <a:pt x="6246" y="20915"/>
                </a:lnTo>
                <a:cubicBezTo>
                  <a:pt x="6342" y="21307"/>
                  <a:pt x="7202" y="21600"/>
                  <a:pt x="8197" y="21579"/>
                </a:cubicBezTo>
                <a:cubicBezTo>
                  <a:pt x="9114" y="21560"/>
                  <a:pt x="9853" y="21277"/>
                  <a:pt x="9931" y="20915"/>
                </a:cubicBezTo>
                <a:lnTo>
                  <a:pt x="10633" y="15491"/>
                </a:lnTo>
                <a:lnTo>
                  <a:pt x="11326" y="20845"/>
                </a:lnTo>
                <a:cubicBezTo>
                  <a:pt x="11368" y="21267"/>
                  <a:pt x="12273" y="21595"/>
                  <a:pt x="13340" y="21574"/>
                </a:cubicBezTo>
                <a:cubicBezTo>
                  <a:pt x="14328" y="21554"/>
                  <a:pt x="15109" y="21237"/>
                  <a:pt x="15137" y="20845"/>
                </a:cubicBezTo>
                <a:lnTo>
                  <a:pt x="15912" y="13613"/>
                </a:lnTo>
                <a:cubicBezTo>
                  <a:pt x="16272" y="13429"/>
                  <a:pt x="16555" y="13223"/>
                  <a:pt x="16755" y="13004"/>
                </a:cubicBezTo>
                <a:cubicBezTo>
                  <a:pt x="17054" y="12676"/>
                  <a:pt x="17158" y="12325"/>
                  <a:pt x="17058" y="11978"/>
                </a:cubicBezTo>
                <a:lnTo>
                  <a:pt x="15846" y="7962"/>
                </a:lnTo>
                <a:cubicBezTo>
                  <a:pt x="16588" y="8591"/>
                  <a:pt x="17118" y="9256"/>
                  <a:pt x="17420" y="9940"/>
                </a:cubicBezTo>
                <a:cubicBezTo>
                  <a:pt x="17728" y="10637"/>
                  <a:pt x="17800" y="11347"/>
                  <a:pt x="17630" y="12051"/>
                </a:cubicBezTo>
                <a:cubicBezTo>
                  <a:pt x="17562" y="12327"/>
                  <a:pt x="17965" y="12588"/>
                  <a:pt x="18619" y="12689"/>
                </a:cubicBezTo>
                <a:cubicBezTo>
                  <a:pt x="19621" y="12844"/>
                  <a:pt x="20726" y="12591"/>
                  <a:pt x="20885" y="12169"/>
                </a:cubicBezTo>
                <a:cubicBezTo>
                  <a:pt x="21177" y="10221"/>
                  <a:pt x="21436" y="8076"/>
                  <a:pt x="18529" y="6410"/>
                </a:cubicBezTo>
                <a:cubicBezTo>
                  <a:pt x="16706" y="5365"/>
                  <a:pt x="13939" y="4581"/>
                  <a:pt x="10753" y="4546"/>
                </a:cubicBezTo>
                <a:close/>
              </a:path>
            </a:pathLst>
          </a:custGeom>
          <a:solidFill>
            <a:srgbClr val="CECECF"/>
          </a:solidFill>
          <a:ln w="12700" cap="flat">
            <a:noFill/>
            <a:miter lim="400000"/>
          </a:ln>
          <a:effectLst/>
        </p:spPr>
        <p:txBody>
          <a:bodyPr wrap="square" lIns="0" tIns="0" rIns="0" bIns="0" numCol="1" anchor="ctr">
            <a:noAutofit/>
          </a:bodyPr>
          <a:lstStyle/>
          <a:p>
            <a:pPr marL="0" marR="0" lvl="0" indent="0" algn="ctr" defTabSz="825500" rtl="0" eaLnBrk="1" fontAlgn="auto" latinLnBrk="0" hangingPunct="0">
              <a:lnSpc>
                <a:spcPct val="100000"/>
              </a:lnSpc>
              <a:spcBef>
                <a:spcPct val="0"/>
              </a:spcBef>
              <a:spcAft>
                <a:spcPct val="0"/>
              </a:spcAft>
              <a:buClrTx/>
              <a:buSzTx/>
              <a:buFontTx/>
              <a:buNone/>
              <a:defRPr sz="3200">
                <a:solidFill>
                  <a:srgbClr val="FFFFFF"/>
                </a:solidFill>
              </a:defRPr>
            </a:pPr>
            <a:endParaRPr kumimoji="0" sz="2800" b="0" i="0" u="none" strike="noStrike" kern="0" cap="none" spc="0" normalizeH="0" baseline="0" noProof="0">
              <a:ln>
                <a:noFill/>
              </a:ln>
              <a:solidFill>
                <a:srgbClr val="FFFFFF"/>
              </a:solidFill>
              <a:effectLst/>
              <a:uLnTx/>
              <a:uFillTx/>
              <a:latin typeface="微软雅黑" panose="020B0503020204020204" pitchFamily="34" charset="-122"/>
              <a:ea typeface="微软雅黑" panose="020B0503020204020204" pitchFamily="34" charset="-122"/>
              <a:sym typeface="Helvetica Neue Medium"/>
            </a:endParaRPr>
          </a:p>
        </p:txBody>
      </p:sp>
      <p:sp>
        <p:nvSpPr>
          <p:cNvPr id="80" name="Фигура"/>
          <p:cNvSpPr/>
          <p:nvPr/>
        </p:nvSpPr>
        <p:spPr>
          <a:xfrm>
            <a:off x="9318790" y="2957343"/>
            <a:ext cx="91860" cy="237632"/>
          </a:xfrm>
          <a:custGeom>
            <a:avLst/>
            <a:gdLst/>
            <a:ahLst/>
            <a:cxnLst>
              <a:cxn ang="0">
                <a:pos x="wd2" y="hd2"/>
              </a:cxn>
              <a:cxn ang="5400000">
                <a:pos x="wd2" y="hd2"/>
              </a:cxn>
              <a:cxn ang="10800000">
                <a:pos x="wd2" y="hd2"/>
              </a:cxn>
              <a:cxn ang="16200000">
                <a:pos x="wd2" y="hd2"/>
              </a:cxn>
            </a:cxnLst>
            <a:rect l="0" t="0" r="r" b="b"/>
            <a:pathLst>
              <a:path w="21054" h="21580" extrusionOk="0">
                <a:moveTo>
                  <a:pt x="10600" y="0"/>
                </a:moveTo>
                <a:cubicBezTo>
                  <a:pt x="9184" y="0"/>
                  <a:pt x="7769" y="214"/>
                  <a:pt x="6689" y="642"/>
                </a:cubicBezTo>
                <a:cubicBezTo>
                  <a:pt x="4529" y="1498"/>
                  <a:pt x="4529" y="2887"/>
                  <a:pt x="6689" y="3743"/>
                </a:cubicBezTo>
                <a:cubicBezTo>
                  <a:pt x="8849" y="4599"/>
                  <a:pt x="12354" y="4599"/>
                  <a:pt x="14515" y="3743"/>
                </a:cubicBezTo>
                <a:cubicBezTo>
                  <a:pt x="16675" y="2887"/>
                  <a:pt x="16675" y="1498"/>
                  <a:pt x="14515" y="642"/>
                </a:cubicBezTo>
                <a:cubicBezTo>
                  <a:pt x="13434" y="214"/>
                  <a:pt x="12016" y="0"/>
                  <a:pt x="10600" y="0"/>
                </a:cubicBezTo>
                <a:close/>
                <a:moveTo>
                  <a:pt x="10753" y="4546"/>
                </a:moveTo>
                <a:cubicBezTo>
                  <a:pt x="7600" y="4511"/>
                  <a:pt x="4782" y="5234"/>
                  <a:pt x="2915" y="6250"/>
                </a:cubicBezTo>
                <a:cubicBezTo>
                  <a:pt x="587" y="7517"/>
                  <a:pt x="-164" y="9105"/>
                  <a:pt x="29" y="10671"/>
                </a:cubicBezTo>
                <a:cubicBezTo>
                  <a:pt x="91" y="11177"/>
                  <a:pt x="250" y="11681"/>
                  <a:pt x="505" y="12177"/>
                </a:cubicBezTo>
                <a:cubicBezTo>
                  <a:pt x="675" y="12527"/>
                  <a:pt x="1550" y="12747"/>
                  <a:pt x="2422" y="12661"/>
                </a:cubicBezTo>
                <a:cubicBezTo>
                  <a:pt x="3225" y="12582"/>
                  <a:pt x="3728" y="12266"/>
                  <a:pt x="3564" y="11945"/>
                </a:cubicBezTo>
                <a:cubicBezTo>
                  <a:pt x="3425" y="11278"/>
                  <a:pt x="3506" y="10607"/>
                  <a:pt x="3803" y="9948"/>
                </a:cubicBezTo>
                <a:cubicBezTo>
                  <a:pt x="4114" y="9260"/>
                  <a:pt x="4657" y="8591"/>
                  <a:pt x="5421" y="7961"/>
                </a:cubicBezTo>
                <a:lnTo>
                  <a:pt x="4306" y="11841"/>
                </a:lnTo>
                <a:cubicBezTo>
                  <a:pt x="4168" y="12192"/>
                  <a:pt x="4213" y="12551"/>
                  <a:pt x="4442" y="12895"/>
                </a:cubicBezTo>
                <a:cubicBezTo>
                  <a:pt x="4630" y="13176"/>
                  <a:pt x="4938" y="13443"/>
                  <a:pt x="5351" y="13683"/>
                </a:cubicBezTo>
                <a:lnTo>
                  <a:pt x="6246" y="20915"/>
                </a:lnTo>
                <a:cubicBezTo>
                  <a:pt x="6342" y="21307"/>
                  <a:pt x="7202" y="21600"/>
                  <a:pt x="8197" y="21579"/>
                </a:cubicBezTo>
                <a:cubicBezTo>
                  <a:pt x="9114" y="21560"/>
                  <a:pt x="9853" y="21277"/>
                  <a:pt x="9931" y="20915"/>
                </a:cubicBezTo>
                <a:lnTo>
                  <a:pt x="10633" y="15491"/>
                </a:lnTo>
                <a:lnTo>
                  <a:pt x="11326" y="20845"/>
                </a:lnTo>
                <a:cubicBezTo>
                  <a:pt x="11368" y="21267"/>
                  <a:pt x="12273" y="21595"/>
                  <a:pt x="13340" y="21574"/>
                </a:cubicBezTo>
                <a:cubicBezTo>
                  <a:pt x="14328" y="21554"/>
                  <a:pt x="15109" y="21237"/>
                  <a:pt x="15137" y="20845"/>
                </a:cubicBezTo>
                <a:lnTo>
                  <a:pt x="15912" y="13613"/>
                </a:lnTo>
                <a:cubicBezTo>
                  <a:pt x="16272" y="13429"/>
                  <a:pt x="16555" y="13223"/>
                  <a:pt x="16755" y="13004"/>
                </a:cubicBezTo>
                <a:cubicBezTo>
                  <a:pt x="17054" y="12676"/>
                  <a:pt x="17158" y="12325"/>
                  <a:pt x="17058" y="11978"/>
                </a:cubicBezTo>
                <a:lnTo>
                  <a:pt x="15846" y="7962"/>
                </a:lnTo>
                <a:cubicBezTo>
                  <a:pt x="16588" y="8591"/>
                  <a:pt x="17118" y="9256"/>
                  <a:pt x="17420" y="9940"/>
                </a:cubicBezTo>
                <a:cubicBezTo>
                  <a:pt x="17728" y="10637"/>
                  <a:pt x="17800" y="11347"/>
                  <a:pt x="17630" y="12051"/>
                </a:cubicBezTo>
                <a:cubicBezTo>
                  <a:pt x="17562" y="12327"/>
                  <a:pt x="17965" y="12588"/>
                  <a:pt x="18619" y="12689"/>
                </a:cubicBezTo>
                <a:cubicBezTo>
                  <a:pt x="19621" y="12844"/>
                  <a:pt x="20726" y="12591"/>
                  <a:pt x="20885" y="12169"/>
                </a:cubicBezTo>
                <a:cubicBezTo>
                  <a:pt x="21177" y="10221"/>
                  <a:pt x="21436" y="8076"/>
                  <a:pt x="18529" y="6410"/>
                </a:cubicBezTo>
                <a:cubicBezTo>
                  <a:pt x="16706" y="5365"/>
                  <a:pt x="13939" y="4581"/>
                  <a:pt x="10753" y="4546"/>
                </a:cubicBezTo>
                <a:close/>
              </a:path>
            </a:pathLst>
          </a:custGeom>
          <a:solidFill>
            <a:srgbClr val="CECECF"/>
          </a:solidFill>
          <a:ln w="12700" cap="flat">
            <a:noFill/>
            <a:miter lim="400000"/>
          </a:ln>
          <a:effectLst/>
        </p:spPr>
        <p:txBody>
          <a:bodyPr wrap="square" lIns="0" tIns="0" rIns="0" bIns="0" numCol="1" anchor="ctr">
            <a:noAutofit/>
          </a:bodyPr>
          <a:lstStyle/>
          <a:p>
            <a:pPr marL="0" marR="0" lvl="0" indent="0" algn="ctr" defTabSz="825500" rtl="0" eaLnBrk="1" fontAlgn="auto" latinLnBrk="0" hangingPunct="0">
              <a:lnSpc>
                <a:spcPct val="100000"/>
              </a:lnSpc>
              <a:spcBef>
                <a:spcPct val="0"/>
              </a:spcBef>
              <a:spcAft>
                <a:spcPct val="0"/>
              </a:spcAft>
              <a:buClrTx/>
              <a:buSzTx/>
              <a:buFontTx/>
              <a:buNone/>
              <a:defRPr sz="3200">
                <a:solidFill>
                  <a:srgbClr val="FFFFFF"/>
                </a:solidFill>
              </a:defRPr>
            </a:pPr>
            <a:endParaRPr kumimoji="0" sz="2800" b="0" i="0" u="none" strike="noStrike" kern="0" cap="none" spc="0" normalizeH="0" baseline="0" noProof="0">
              <a:ln>
                <a:noFill/>
              </a:ln>
              <a:solidFill>
                <a:srgbClr val="FFFFFF"/>
              </a:solidFill>
              <a:effectLst/>
              <a:uLnTx/>
              <a:uFillTx/>
              <a:latin typeface="微软雅黑" panose="020B0503020204020204" pitchFamily="34" charset="-122"/>
              <a:ea typeface="微软雅黑" panose="020B0503020204020204" pitchFamily="34" charset="-122"/>
              <a:sym typeface="Helvetica Neue Medium"/>
            </a:endParaRPr>
          </a:p>
        </p:txBody>
      </p:sp>
      <p:sp>
        <p:nvSpPr>
          <p:cNvPr id="81" name="Фигура"/>
          <p:cNvSpPr/>
          <p:nvPr/>
        </p:nvSpPr>
        <p:spPr>
          <a:xfrm>
            <a:off x="9420171" y="3141397"/>
            <a:ext cx="154403" cy="386557"/>
          </a:xfrm>
          <a:custGeom>
            <a:avLst/>
            <a:gdLst/>
            <a:ahLst/>
            <a:cxnLst>
              <a:cxn ang="0">
                <a:pos x="wd2" y="hd2"/>
              </a:cxn>
              <a:cxn ang="5400000">
                <a:pos x="wd2" y="hd2"/>
              </a:cxn>
              <a:cxn ang="10800000">
                <a:pos x="wd2" y="hd2"/>
              </a:cxn>
              <a:cxn ang="16200000">
                <a:pos x="wd2" y="hd2"/>
              </a:cxn>
            </a:cxnLst>
            <a:rect l="0" t="0" r="r" b="b"/>
            <a:pathLst>
              <a:path w="21505" h="21578" extrusionOk="0">
                <a:moveTo>
                  <a:pt x="10782" y="0"/>
                </a:moveTo>
                <a:cubicBezTo>
                  <a:pt x="9350" y="0"/>
                  <a:pt x="7917" y="218"/>
                  <a:pt x="6825" y="656"/>
                </a:cubicBezTo>
                <a:cubicBezTo>
                  <a:pt x="4641" y="1531"/>
                  <a:pt x="4641" y="2952"/>
                  <a:pt x="6825" y="3827"/>
                </a:cubicBezTo>
                <a:cubicBezTo>
                  <a:pt x="9010" y="4702"/>
                  <a:pt x="12551" y="4702"/>
                  <a:pt x="14735" y="3827"/>
                </a:cubicBezTo>
                <a:cubicBezTo>
                  <a:pt x="16919" y="2952"/>
                  <a:pt x="16919" y="1531"/>
                  <a:pt x="14735" y="656"/>
                </a:cubicBezTo>
                <a:cubicBezTo>
                  <a:pt x="13643" y="218"/>
                  <a:pt x="12213" y="0"/>
                  <a:pt x="10782" y="0"/>
                </a:cubicBezTo>
                <a:close/>
                <a:moveTo>
                  <a:pt x="10535" y="4750"/>
                </a:moveTo>
                <a:cubicBezTo>
                  <a:pt x="7736" y="4797"/>
                  <a:pt x="5339" y="5491"/>
                  <a:pt x="3675" y="6401"/>
                </a:cubicBezTo>
                <a:cubicBezTo>
                  <a:pt x="2316" y="7144"/>
                  <a:pt x="1451" y="8008"/>
                  <a:pt x="874" y="8899"/>
                </a:cubicBezTo>
                <a:cubicBezTo>
                  <a:pt x="248" y="9868"/>
                  <a:pt x="-45" y="10866"/>
                  <a:pt x="5" y="11866"/>
                </a:cubicBezTo>
                <a:cubicBezTo>
                  <a:pt x="6" y="12209"/>
                  <a:pt x="664" y="12494"/>
                  <a:pt x="1516" y="12522"/>
                </a:cubicBezTo>
                <a:cubicBezTo>
                  <a:pt x="2488" y="12554"/>
                  <a:pt x="3323" y="12249"/>
                  <a:pt x="3333" y="11858"/>
                </a:cubicBezTo>
                <a:cubicBezTo>
                  <a:pt x="3438" y="11346"/>
                  <a:pt x="3655" y="10838"/>
                  <a:pt x="3981" y="10341"/>
                </a:cubicBezTo>
                <a:cubicBezTo>
                  <a:pt x="4303" y="9851"/>
                  <a:pt x="4728" y="9372"/>
                  <a:pt x="5255" y="8911"/>
                </a:cubicBezTo>
                <a:lnTo>
                  <a:pt x="5282" y="9486"/>
                </a:lnTo>
                <a:lnTo>
                  <a:pt x="2303" y="15013"/>
                </a:lnTo>
                <a:cubicBezTo>
                  <a:pt x="2240" y="15124"/>
                  <a:pt x="2303" y="15241"/>
                  <a:pt x="2474" y="15333"/>
                </a:cubicBezTo>
                <a:cubicBezTo>
                  <a:pt x="2636" y="15420"/>
                  <a:pt x="2879" y="15476"/>
                  <a:pt x="3149" y="15487"/>
                </a:cubicBezTo>
                <a:lnTo>
                  <a:pt x="5410" y="15487"/>
                </a:lnTo>
                <a:lnTo>
                  <a:pt x="6154" y="20871"/>
                </a:lnTo>
                <a:cubicBezTo>
                  <a:pt x="6249" y="21288"/>
                  <a:pt x="7149" y="21600"/>
                  <a:pt x="8191" y="21577"/>
                </a:cubicBezTo>
                <a:cubicBezTo>
                  <a:pt x="9180" y="21555"/>
                  <a:pt x="9967" y="21235"/>
                  <a:pt x="10008" y="20838"/>
                </a:cubicBezTo>
                <a:lnTo>
                  <a:pt x="10713" y="15487"/>
                </a:lnTo>
                <a:lnTo>
                  <a:pt x="10913" y="15487"/>
                </a:lnTo>
                <a:lnTo>
                  <a:pt x="11657" y="20871"/>
                </a:lnTo>
                <a:cubicBezTo>
                  <a:pt x="11752" y="21288"/>
                  <a:pt x="12652" y="21600"/>
                  <a:pt x="13695" y="21577"/>
                </a:cubicBezTo>
                <a:cubicBezTo>
                  <a:pt x="14683" y="21555"/>
                  <a:pt x="15470" y="21235"/>
                  <a:pt x="15512" y="20838"/>
                </a:cubicBezTo>
                <a:lnTo>
                  <a:pt x="16216" y="15487"/>
                </a:lnTo>
                <a:lnTo>
                  <a:pt x="18415" y="15487"/>
                </a:lnTo>
                <a:cubicBezTo>
                  <a:pt x="18699" y="15491"/>
                  <a:pt x="18972" y="15442"/>
                  <a:pt x="19152" y="15354"/>
                </a:cubicBezTo>
                <a:cubicBezTo>
                  <a:pt x="19355" y="15255"/>
                  <a:pt x="19412" y="15119"/>
                  <a:pt x="19307" y="14998"/>
                </a:cubicBezTo>
                <a:lnTo>
                  <a:pt x="16427" y="9343"/>
                </a:lnTo>
                <a:lnTo>
                  <a:pt x="16502" y="8847"/>
                </a:lnTo>
                <a:cubicBezTo>
                  <a:pt x="16909" y="9358"/>
                  <a:pt x="17260" y="9876"/>
                  <a:pt x="17556" y="10399"/>
                </a:cubicBezTo>
                <a:cubicBezTo>
                  <a:pt x="17851" y="10923"/>
                  <a:pt x="18091" y="11452"/>
                  <a:pt x="18273" y="11984"/>
                </a:cubicBezTo>
                <a:cubicBezTo>
                  <a:pt x="18333" y="12263"/>
                  <a:pt x="18855" y="12492"/>
                  <a:pt x="19544" y="12543"/>
                </a:cubicBezTo>
                <a:cubicBezTo>
                  <a:pt x="20598" y="12620"/>
                  <a:pt x="21555" y="12285"/>
                  <a:pt x="21502" y="11856"/>
                </a:cubicBezTo>
                <a:cubicBezTo>
                  <a:pt x="21491" y="11045"/>
                  <a:pt x="21306" y="10235"/>
                  <a:pt x="20949" y="9436"/>
                </a:cubicBezTo>
                <a:cubicBezTo>
                  <a:pt x="20549" y="8541"/>
                  <a:pt x="19930" y="7657"/>
                  <a:pt x="18803" y="6866"/>
                </a:cubicBezTo>
                <a:cubicBezTo>
                  <a:pt x="17040" y="5630"/>
                  <a:pt x="14038" y="4693"/>
                  <a:pt x="10535" y="4750"/>
                </a:cubicBezTo>
                <a:close/>
              </a:path>
            </a:pathLst>
          </a:custGeom>
          <a:solidFill>
            <a:srgbClr val="CECECF"/>
          </a:solidFill>
          <a:ln w="12700" cap="flat">
            <a:noFill/>
            <a:miter lim="400000"/>
          </a:ln>
          <a:effectLst/>
        </p:spPr>
        <p:txBody>
          <a:bodyPr wrap="square" lIns="0" tIns="0" rIns="0" bIns="0" numCol="1" anchor="ctr">
            <a:noAutofit/>
          </a:bodyPr>
          <a:lstStyle/>
          <a:p>
            <a:pPr marL="0" marR="0" lvl="0" indent="0" algn="ctr" defTabSz="825500" rtl="0" eaLnBrk="1" fontAlgn="auto" latinLnBrk="0" hangingPunct="0">
              <a:lnSpc>
                <a:spcPct val="100000"/>
              </a:lnSpc>
              <a:spcBef>
                <a:spcPct val="0"/>
              </a:spcBef>
              <a:spcAft>
                <a:spcPct val="0"/>
              </a:spcAft>
              <a:buClrTx/>
              <a:buSzTx/>
              <a:buFontTx/>
              <a:buNone/>
              <a:defRPr sz="3200">
                <a:solidFill>
                  <a:srgbClr val="FFFFFF"/>
                </a:solidFill>
              </a:defRPr>
            </a:pPr>
            <a:endParaRPr kumimoji="0" sz="2800" b="0" i="0" u="none" strike="noStrike" kern="0" cap="none" spc="0" normalizeH="0" baseline="0" noProof="0">
              <a:ln>
                <a:noFill/>
              </a:ln>
              <a:solidFill>
                <a:srgbClr val="FFFFFF"/>
              </a:solidFill>
              <a:effectLst/>
              <a:uLnTx/>
              <a:uFillTx/>
              <a:latin typeface="微软雅黑" panose="020B0503020204020204" pitchFamily="34" charset="-122"/>
              <a:ea typeface="微软雅黑" panose="020B0503020204020204" pitchFamily="34" charset="-122"/>
              <a:sym typeface="Helvetica Neue Medium"/>
            </a:endParaRPr>
          </a:p>
        </p:txBody>
      </p:sp>
      <p:sp>
        <p:nvSpPr>
          <p:cNvPr id="82" name="椭圆 81"/>
          <p:cNvSpPr/>
          <p:nvPr/>
        </p:nvSpPr>
        <p:spPr>
          <a:xfrm>
            <a:off x="8669859" y="3454282"/>
            <a:ext cx="998701" cy="998701"/>
          </a:xfrm>
          <a:prstGeom prst="ellipse">
            <a:avLst/>
          </a:prstGeom>
          <a:noFill/>
          <a:ln>
            <a:solidFill>
              <a:srgbClr val="CC0000"/>
            </a:solidFill>
            <a:prstDash val="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sz="1600">
              <a:latin typeface="微软雅黑" panose="020B0503020204020204" pitchFamily="34" charset="-122"/>
              <a:ea typeface="微软雅黑" panose="020B0503020204020204" pitchFamily="34" charset="-122"/>
            </a:endParaRPr>
          </a:p>
        </p:txBody>
      </p:sp>
      <p:sp>
        <p:nvSpPr>
          <p:cNvPr id="83" name="Фигура"/>
          <p:cNvSpPr/>
          <p:nvPr/>
        </p:nvSpPr>
        <p:spPr>
          <a:xfrm>
            <a:off x="8727209" y="3629107"/>
            <a:ext cx="136234" cy="352423"/>
          </a:xfrm>
          <a:custGeom>
            <a:avLst/>
            <a:gdLst/>
            <a:ahLst/>
            <a:cxnLst>
              <a:cxn ang="0">
                <a:pos x="wd2" y="hd2"/>
              </a:cxn>
              <a:cxn ang="5400000">
                <a:pos x="wd2" y="hd2"/>
              </a:cxn>
              <a:cxn ang="10800000">
                <a:pos x="wd2" y="hd2"/>
              </a:cxn>
              <a:cxn ang="16200000">
                <a:pos x="wd2" y="hd2"/>
              </a:cxn>
            </a:cxnLst>
            <a:rect l="0" t="0" r="r" b="b"/>
            <a:pathLst>
              <a:path w="21054" h="21580" extrusionOk="0">
                <a:moveTo>
                  <a:pt x="10600" y="0"/>
                </a:moveTo>
                <a:cubicBezTo>
                  <a:pt x="9184" y="0"/>
                  <a:pt x="7769" y="214"/>
                  <a:pt x="6689" y="642"/>
                </a:cubicBezTo>
                <a:cubicBezTo>
                  <a:pt x="4529" y="1498"/>
                  <a:pt x="4529" y="2887"/>
                  <a:pt x="6689" y="3743"/>
                </a:cubicBezTo>
                <a:cubicBezTo>
                  <a:pt x="8849" y="4599"/>
                  <a:pt x="12354" y="4599"/>
                  <a:pt x="14515" y="3743"/>
                </a:cubicBezTo>
                <a:cubicBezTo>
                  <a:pt x="16675" y="2887"/>
                  <a:pt x="16675" y="1498"/>
                  <a:pt x="14515" y="642"/>
                </a:cubicBezTo>
                <a:cubicBezTo>
                  <a:pt x="13434" y="214"/>
                  <a:pt x="12016" y="0"/>
                  <a:pt x="10600" y="0"/>
                </a:cubicBezTo>
                <a:close/>
                <a:moveTo>
                  <a:pt x="10753" y="4546"/>
                </a:moveTo>
                <a:cubicBezTo>
                  <a:pt x="7600" y="4511"/>
                  <a:pt x="4782" y="5234"/>
                  <a:pt x="2915" y="6250"/>
                </a:cubicBezTo>
                <a:cubicBezTo>
                  <a:pt x="587" y="7517"/>
                  <a:pt x="-164" y="9105"/>
                  <a:pt x="29" y="10671"/>
                </a:cubicBezTo>
                <a:cubicBezTo>
                  <a:pt x="91" y="11177"/>
                  <a:pt x="250" y="11681"/>
                  <a:pt x="505" y="12177"/>
                </a:cubicBezTo>
                <a:cubicBezTo>
                  <a:pt x="675" y="12527"/>
                  <a:pt x="1550" y="12747"/>
                  <a:pt x="2422" y="12661"/>
                </a:cubicBezTo>
                <a:cubicBezTo>
                  <a:pt x="3225" y="12582"/>
                  <a:pt x="3728" y="12266"/>
                  <a:pt x="3564" y="11945"/>
                </a:cubicBezTo>
                <a:cubicBezTo>
                  <a:pt x="3425" y="11278"/>
                  <a:pt x="3506" y="10607"/>
                  <a:pt x="3803" y="9948"/>
                </a:cubicBezTo>
                <a:cubicBezTo>
                  <a:pt x="4114" y="9260"/>
                  <a:pt x="4657" y="8591"/>
                  <a:pt x="5421" y="7961"/>
                </a:cubicBezTo>
                <a:lnTo>
                  <a:pt x="4306" y="11841"/>
                </a:lnTo>
                <a:cubicBezTo>
                  <a:pt x="4168" y="12192"/>
                  <a:pt x="4213" y="12551"/>
                  <a:pt x="4442" y="12895"/>
                </a:cubicBezTo>
                <a:cubicBezTo>
                  <a:pt x="4630" y="13176"/>
                  <a:pt x="4938" y="13443"/>
                  <a:pt x="5351" y="13683"/>
                </a:cubicBezTo>
                <a:lnTo>
                  <a:pt x="6246" y="20915"/>
                </a:lnTo>
                <a:cubicBezTo>
                  <a:pt x="6342" y="21307"/>
                  <a:pt x="7202" y="21600"/>
                  <a:pt x="8197" y="21579"/>
                </a:cubicBezTo>
                <a:cubicBezTo>
                  <a:pt x="9114" y="21560"/>
                  <a:pt x="9853" y="21277"/>
                  <a:pt x="9931" y="20915"/>
                </a:cubicBezTo>
                <a:lnTo>
                  <a:pt x="10633" y="15491"/>
                </a:lnTo>
                <a:lnTo>
                  <a:pt x="11326" y="20845"/>
                </a:lnTo>
                <a:cubicBezTo>
                  <a:pt x="11368" y="21267"/>
                  <a:pt x="12273" y="21595"/>
                  <a:pt x="13340" y="21574"/>
                </a:cubicBezTo>
                <a:cubicBezTo>
                  <a:pt x="14328" y="21554"/>
                  <a:pt x="15109" y="21237"/>
                  <a:pt x="15137" y="20845"/>
                </a:cubicBezTo>
                <a:lnTo>
                  <a:pt x="15912" y="13613"/>
                </a:lnTo>
                <a:cubicBezTo>
                  <a:pt x="16272" y="13429"/>
                  <a:pt x="16555" y="13223"/>
                  <a:pt x="16755" y="13004"/>
                </a:cubicBezTo>
                <a:cubicBezTo>
                  <a:pt x="17054" y="12676"/>
                  <a:pt x="17158" y="12325"/>
                  <a:pt x="17058" y="11978"/>
                </a:cubicBezTo>
                <a:lnTo>
                  <a:pt x="15846" y="7962"/>
                </a:lnTo>
                <a:cubicBezTo>
                  <a:pt x="16588" y="8591"/>
                  <a:pt x="17118" y="9256"/>
                  <a:pt x="17420" y="9940"/>
                </a:cubicBezTo>
                <a:cubicBezTo>
                  <a:pt x="17728" y="10637"/>
                  <a:pt x="17800" y="11347"/>
                  <a:pt x="17630" y="12051"/>
                </a:cubicBezTo>
                <a:cubicBezTo>
                  <a:pt x="17562" y="12327"/>
                  <a:pt x="17965" y="12588"/>
                  <a:pt x="18619" y="12689"/>
                </a:cubicBezTo>
                <a:cubicBezTo>
                  <a:pt x="19621" y="12844"/>
                  <a:pt x="20726" y="12591"/>
                  <a:pt x="20885" y="12169"/>
                </a:cubicBezTo>
                <a:cubicBezTo>
                  <a:pt x="21177" y="10221"/>
                  <a:pt x="21436" y="8076"/>
                  <a:pt x="18529" y="6410"/>
                </a:cubicBezTo>
                <a:cubicBezTo>
                  <a:pt x="16706" y="5365"/>
                  <a:pt x="13939" y="4581"/>
                  <a:pt x="10753" y="4546"/>
                </a:cubicBezTo>
                <a:close/>
              </a:path>
            </a:pathLst>
          </a:custGeom>
          <a:solidFill>
            <a:srgbClr val="CECECF"/>
          </a:solidFill>
          <a:ln w="12700" cap="flat">
            <a:noFill/>
            <a:miter lim="400000"/>
          </a:ln>
          <a:effectLst/>
        </p:spPr>
        <p:txBody>
          <a:bodyPr wrap="square" lIns="0" tIns="0" rIns="0" bIns="0" numCol="1" anchor="ctr">
            <a:noAutofit/>
          </a:bodyPr>
          <a:lstStyle/>
          <a:p>
            <a:pPr marL="0" marR="0" lvl="0" indent="0" algn="ctr" defTabSz="825500" rtl="0" eaLnBrk="1" fontAlgn="auto" latinLnBrk="0" hangingPunct="0">
              <a:lnSpc>
                <a:spcPct val="100000"/>
              </a:lnSpc>
              <a:spcBef>
                <a:spcPct val="0"/>
              </a:spcBef>
              <a:spcAft>
                <a:spcPct val="0"/>
              </a:spcAft>
              <a:buClrTx/>
              <a:buSzTx/>
              <a:buFontTx/>
              <a:buNone/>
              <a:defRPr sz="3200">
                <a:solidFill>
                  <a:srgbClr val="FFFFFF"/>
                </a:solidFill>
              </a:defRPr>
            </a:pPr>
            <a:endParaRPr kumimoji="0" sz="2800" b="0" i="0" u="none" strike="noStrike" kern="0" cap="none" spc="0" normalizeH="0" baseline="0" noProof="0">
              <a:ln>
                <a:noFill/>
              </a:ln>
              <a:solidFill>
                <a:srgbClr val="FFFFFF"/>
              </a:solidFill>
              <a:effectLst/>
              <a:uLnTx/>
              <a:uFillTx/>
              <a:latin typeface="微软雅黑" panose="020B0503020204020204" pitchFamily="34" charset="-122"/>
              <a:ea typeface="微软雅黑" panose="020B0503020204020204" pitchFamily="34" charset="-122"/>
              <a:sym typeface="Helvetica Neue Medium"/>
            </a:endParaRPr>
          </a:p>
        </p:txBody>
      </p:sp>
      <p:sp>
        <p:nvSpPr>
          <p:cNvPr id="84" name="Фигура"/>
          <p:cNvSpPr/>
          <p:nvPr/>
        </p:nvSpPr>
        <p:spPr>
          <a:xfrm>
            <a:off x="8928288" y="3618013"/>
            <a:ext cx="162136" cy="419427"/>
          </a:xfrm>
          <a:custGeom>
            <a:avLst/>
            <a:gdLst/>
            <a:ahLst/>
            <a:cxnLst>
              <a:cxn ang="0">
                <a:pos x="wd2" y="hd2"/>
              </a:cxn>
              <a:cxn ang="5400000">
                <a:pos x="wd2" y="hd2"/>
              </a:cxn>
              <a:cxn ang="10800000">
                <a:pos x="wd2" y="hd2"/>
              </a:cxn>
              <a:cxn ang="16200000">
                <a:pos x="wd2" y="hd2"/>
              </a:cxn>
            </a:cxnLst>
            <a:rect l="0" t="0" r="r" b="b"/>
            <a:pathLst>
              <a:path w="21054" h="21580" extrusionOk="0">
                <a:moveTo>
                  <a:pt x="10600" y="0"/>
                </a:moveTo>
                <a:cubicBezTo>
                  <a:pt x="9184" y="0"/>
                  <a:pt x="7769" y="214"/>
                  <a:pt x="6689" y="642"/>
                </a:cubicBezTo>
                <a:cubicBezTo>
                  <a:pt x="4529" y="1498"/>
                  <a:pt x="4529" y="2887"/>
                  <a:pt x="6689" y="3743"/>
                </a:cubicBezTo>
                <a:cubicBezTo>
                  <a:pt x="8849" y="4599"/>
                  <a:pt x="12354" y="4599"/>
                  <a:pt x="14515" y="3743"/>
                </a:cubicBezTo>
                <a:cubicBezTo>
                  <a:pt x="16675" y="2887"/>
                  <a:pt x="16675" y="1498"/>
                  <a:pt x="14515" y="642"/>
                </a:cubicBezTo>
                <a:cubicBezTo>
                  <a:pt x="13434" y="214"/>
                  <a:pt x="12016" y="0"/>
                  <a:pt x="10600" y="0"/>
                </a:cubicBezTo>
                <a:close/>
                <a:moveTo>
                  <a:pt x="10753" y="4546"/>
                </a:moveTo>
                <a:cubicBezTo>
                  <a:pt x="7600" y="4511"/>
                  <a:pt x="4782" y="5234"/>
                  <a:pt x="2915" y="6250"/>
                </a:cubicBezTo>
                <a:cubicBezTo>
                  <a:pt x="587" y="7517"/>
                  <a:pt x="-164" y="9105"/>
                  <a:pt x="29" y="10671"/>
                </a:cubicBezTo>
                <a:cubicBezTo>
                  <a:pt x="91" y="11177"/>
                  <a:pt x="250" y="11681"/>
                  <a:pt x="505" y="12177"/>
                </a:cubicBezTo>
                <a:cubicBezTo>
                  <a:pt x="675" y="12527"/>
                  <a:pt x="1550" y="12747"/>
                  <a:pt x="2422" y="12661"/>
                </a:cubicBezTo>
                <a:cubicBezTo>
                  <a:pt x="3225" y="12582"/>
                  <a:pt x="3728" y="12266"/>
                  <a:pt x="3564" y="11945"/>
                </a:cubicBezTo>
                <a:cubicBezTo>
                  <a:pt x="3425" y="11278"/>
                  <a:pt x="3506" y="10607"/>
                  <a:pt x="3803" y="9948"/>
                </a:cubicBezTo>
                <a:cubicBezTo>
                  <a:pt x="4114" y="9260"/>
                  <a:pt x="4657" y="8591"/>
                  <a:pt x="5421" y="7961"/>
                </a:cubicBezTo>
                <a:lnTo>
                  <a:pt x="4306" y="11841"/>
                </a:lnTo>
                <a:cubicBezTo>
                  <a:pt x="4168" y="12192"/>
                  <a:pt x="4213" y="12551"/>
                  <a:pt x="4442" y="12895"/>
                </a:cubicBezTo>
                <a:cubicBezTo>
                  <a:pt x="4630" y="13176"/>
                  <a:pt x="4938" y="13443"/>
                  <a:pt x="5351" y="13683"/>
                </a:cubicBezTo>
                <a:lnTo>
                  <a:pt x="6246" y="20915"/>
                </a:lnTo>
                <a:cubicBezTo>
                  <a:pt x="6342" y="21307"/>
                  <a:pt x="7202" y="21600"/>
                  <a:pt x="8197" y="21579"/>
                </a:cubicBezTo>
                <a:cubicBezTo>
                  <a:pt x="9114" y="21560"/>
                  <a:pt x="9853" y="21277"/>
                  <a:pt x="9931" y="20915"/>
                </a:cubicBezTo>
                <a:lnTo>
                  <a:pt x="10633" y="15491"/>
                </a:lnTo>
                <a:lnTo>
                  <a:pt x="11326" y="20845"/>
                </a:lnTo>
                <a:cubicBezTo>
                  <a:pt x="11368" y="21267"/>
                  <a:pt x="12273" y="21595"/>
                  <a:pt x="13340" y="21574"/>
                </a:cubicBezTo>
                <a:cubicBezTo>
                  <a:pt x="14328" y="21554"/>
                  <a:pt x="15109" y="21237"/>
                  <a:pt x="15137" y="20845"/>
                </a:cubicBezTo>
                <a:lnTo>
                  <a:pt x="15912" y="13613"/>
                </a:lnTo>
                <a:cubicBezTo>
                  <a:pt x="16272" y="13429"/>
                  <a:pt x="16555" y="13223"/>
                  <a:pt x="16755" y="13004"/>
                </a:cubicBezTo>
                <a:cubicBezTo>
                  <a:pt x="17054" y="12676"/>
                  <a:pt x="17158" y="12325"/>
                  <a:pt x="17058" y="11978"/>
                </a:cubicBezTo>
                <a:lnTo>
                  <a:pt x="15846" y="7962"/>
                </a:lnTo>
                <a:cubicBezTo>
                  <a:pt x="16588" y="8591"/>
                  <a:pt x="17118" y="9256"/>
                  <a:pt x="17420" y="9940"/>
                </a:cubicBezTo>
                <a:cubicBezTo>
                  <a:pt x="17728" y="10637"/>
                  <a:pt x="17800" y="11347"/>
                  <a:pt x="17630" y="12051"/>
                </a:cubicBezTo>
                <a:cubicBezTo>
                  <a:pt x="17562" y="12327"/>
                  <a:pt x="17965" y="12588"/>
                  <a:pt x="18619" y="12689"/>
                </a:cubicBezTo>
                <a:cubicBezTo>
                  <a:pt x="19621" y="12844"/>
                  <a:pt x="20726" y="12591"/>
                  <a:pt x="20885" y="12169"/>
                </a:cubicBezTo>
                <a:cubicBezTo>
                  <a:pt x="21177" y="10221"/>
                  <a:pt x="21436" y="8076"/>
                  <a:pt x="18529" y="6410"/>
                </a:cubicBezTo>
                <a:cubicBezTo>
                  <a:pt x="16706" y="5365"/>
                  <a:pt x="13939" y="4581"/>
                  <a:pt x="10753" y="4546"/>
                </a:cubicBezTo>
                <a:close/>
              </a:path>
            </a:pathLst>
          </a:custGeom>
          <a:solidFill>
            <a:srgbClr val="F9B6B8"/>
          </a:solidFill>
          <a:ln w="12700" cap="flat">
            <a:noFill/>
            <a:miter lim="400000"/>
          </a:ln>
          <a:effectLst/>
        </p:spPr>
        <p:txBody>
          <a:bodyPr wrap="square" lIns="0" tIns="0" rIns="0" bIns="0" numCol="1" anchor="ctr">
            <a:noAutofit/>
          </a:bodyPr>
          <a:lstStyle/>
          <a:p>
            <a:pPr marL="0" marR="0" lvl="0" indent="0" algn="ctr" defTabSz="825500" rtl="0" eaLnBrk="1" fontAlgn="auto" latinLnBrk="0" hangingPunct="0">
              <a:lnSpc>
                <a:spcPct val="100000"/>
              </a:lnSpc>
              <a:spcBef>
                <a:spcPct val="0"/>
              </a:spcBef>
              <a:spcAft>
                <a:spcPct val="0"/>
              </a:spcAft>
              <a:buClrTx/>
              <a:buSzTx/>
              <a:buFontTx/>
              <a:buNone/>
              <a:defRPr sz="3200">
                <a:solidFill>
                  <a:srgbClr val="FFFFFF"/>
                </a:solidFill>
              </a:defRPr>
            </a:pPr>
            <a:endParaRPr kumimoji="0" sz="2800" b="0" i="0" u="none" strike="noStrike" kern="0" cap="none" spc="0" normalizeH="0" baseline="0" noProof="0">
              <a:ln>
                <a:noFill/>
              </a:ln>
              <a:solidFill>
                <a:srgbClr val="FFFFFF"/>
              </a:solidFill>
              <a:effectLst/>
              <a:uLnTx/>
              <a:uFillTx/>
              <a:latin typeface="微软雅黑" panose="020B0503020204020204" pitchFamily="34" charset="-122"/>
              <a:ea typeface="微软雅黑" panose="020B0503020204020204" pitchFamily="34" charset="-122"/>
              <a:sym typeface="Helvetica Neue Medium"/>
            </a:endParaRPr>
          </a:p>
        </p:txBody>
      </p:sp>
      <p:sp>
        <p:nvSpPr>
          <p:cNvPr id="85" name="Фигура"/>
          <p:cNvSpPr/>
          <p:nvPr/>
        </p:nvSpPr>
        <p:spPr>
          <a:xfrm>
            <a:off x="9096783" y="3800016"/>
            <a:ext cx="162136" cy="419427"/>
          </a:xfrm>
          <a:custGeom>
            <a:avLst/>
            <a:gdLst/>
            <a:ahLst/>
            <a:cxnLst>
              <a:cxn ang="0">
                <a:pos x="wd2" y="hd2"/>
              </a:cxn>
              <a:cxn ang="5400000">
                <a:pos x="wd2" y="hd2"/>
              </a:cxn>
              <a:cxn ang="10800000">
                <a:pos x="wd2" y="hd2"/>
              </a:cxn>
              <a:cxn ang="16200000">
                <a:pos x="wd2" y="hd2"/>
              </a:cxn>
            </a:cxnLst>
            <a:rect l="0" t="0" r="r" b="b"/>
            <a:pathLst>
              <a:path w="21054" h="21580" extrusionOk="0">
                <a:moveTo>
                  <a:pt x="10600" y="0"/>
                </a:moveTo>
                <a:cubicBezTo>
                  <a:pt x="9184" y="0"/>
                  <a:pt x="7769" y="214"/>
                  <a:pt x="6689" y="642"/>
                </a:cubicBezTo>
                <a:cubicBezTo>
                  <a:pt x="4529" y="1498"/>
                  <a:pt x="4529" y="2887"/>
                  <a:pt x="6689" y="3743"/>
                </a:cubicBezTo>
                <a:cubicBezTo>
                  <a:pt x="8849" y="4599"/>
                  <a:pt x="12354" y="4599"/>
                  <a:pt x="14515" y="3743"/>
                </a:cubicBezTo>
                <a:cubicBezTo>
                  <a:pt x="16675" y="2887"/>
                  <a:pt x="16675" y="1498"/>
                  <a:pt x="14515" y="642"/>
                </a:cubicBezTo>
                <a:cubicBezTo>
                  <a:pt x="13434" y="214"/>
                  <a:pt x="12016" y="0"/>
                  <a:pt x="10600" y="0"/>
                </a:cubicBezTo>
                <a:close/>
                <a:moveTo>
                  <a:pt x="10753" y="4546"/>
                </a:moveTo>
                <a:cubicBezTo>
                  <a:pt x="7600" y="4511"/>
                  <a:pt x="4782" y="5234"/>
                  <a:pt x="2915" y="6250"/>
                </a:cubicBezTo>
                <a:cubicBezTo>
                  <a:pt x="587" y="7517"/>
                  <a:pt x="-164" y="9105"/>
                  <a:pt x="29" y="10671"/>
                </a:cubicBezTo>
                <a:cubicBezTo>
                  <a:pt x="91" y="11177"/>
                  <a:pt x="250" y="11681"/>
                  <a:pt x="505" y="12177"/>
                </a:cubicBezTo>
                <a:cubicBezTo>
                  <a:pt x="675" y="12527"/>
                  <a:pt x="1550" y="12747"/>
                  <a:pt x="2422" y="12661"/>
                </a:cubicBezTo>
                <a:cubicBezTo>
                  <a:pt x="3225" y="12582"/>
                  <a:pt x="3728" y="12266"/>
                  <a:pt x="3564" y="11945"/>
                </a:cubicBezTo>
                <a:cubicBezTo>
                  <a:pt x="3425" y="11278"/>
                  <a:pt x="3506" y="10607"/>
                  <a:pt x="3803" y="9948"/>
                </a:cubicBezTo>
                <a:cubicBezTo>
                  <a:pt x="4114" y="9260"/>
                  <a:pt x="4657" y="8591"/>
                  <a:pt x="5421" y="7961"/>
                </a:cubicBezTo>
                <a:lnTo>
                  <a:pt x="4306" y="11841"/>
                </a:lnTo>
                <a:cubicBezTo>
                  <a:pt x="4168" y="12192"/>
                  <a:pt x="4213" y="12551"/>
                  <a:pt x="4442" y="12895"/>
                </a:cubicBezTo>
                <a:cubicBezTo>
                  <a:pt x="4630" y="13176"/>
                  <a:pt x="4938" y="13443"/>
                  <a:pt x="5351" y="13683"/>
                </a:cubicBezTo>
                <a:lnTo>
                  <a:pt x="6246" y="20915"/>
                </a:lnTo>
                <a:cubicBezTo>
                  <a:pt x="6342" y="21307"/>
                  <a:pt x="7202" y="21600"/>
                  <a:pt x="8197" y="21579"/>
                </a:cubicBezTo>
                <a:cubicBezTo>
                  <a:pt x="9114" y="21560"/>
                  <a:pt x="9853" y="21277"/>
                  <a:pt x="9931" y="20915"/>
                </a:cubicBezTo>
                <a:lnTo>
                  <a:pt x="10633" y="15491"/>
                </a:lnTo>
                <a:lnTo>
                  <a:pt x="11326" y="20845"/>
                </a:lnTo>
                <a:cubicBezTo>
                  <a:pt x="11368" y="21267"/>
                  <a:pt x="12273" y="21595"/>
                  <a:pt x="13340" y="21574"/>
                </a:cubicBezTo>
                <a:cubicBezTo>
                  <a:pt x="14328" y="21554"/>
                  <a:pt x="15109" y="21237"/>
                  <a:pt x="15137" y="20845"/>
                </a:cubicBezTo>
                <a:lnTo>
                  <a:pt x="15912" y="13613"/>
                </a:lnTo>
                <a:cubicBezTo>
                  <a:pt x="16272" y="13429"/>
                  <a:pt x="16555" y="13223"/>
                  <a:pt x="16755" y="13004"/>
                </a:cubicBezTo>
                <a:cubicBezTo>
                  <a:pt x="17054" y="12676"/>
                  <a:pt x="17158" y="12325"/>
                  <a:pt x="17058" y="11978"/>
                </a:cubicBezTo>
                <a:lnTo>
                  <a:pt x="15846" y="7962"/>
                </a:lnTo>
                <a:cubicBezTo>
                  <a:pt x="16588" y="8591"/>
                  <a:pt x="17118" y="9256"/>
                  <a:pt x="17420" y="9940"/>
                </a:cubicBezTo>
                <a:cubicBezTo>
                  <a:pt x="17728" y="10637"/>
                  <a:pt x="17800" y="11347"/>
                  <a:pt x="17630" y="12051"/>
                </a:cubicBezTo>
                <a:cubicBezTo>
                  <a:pt x="17562" y="12327"/>
                  <a:pt x="17965" y="12588"/>
                  <a:pt x="18619" y="12689"/>
                </a:cubicBezTo>
                <a:cubicBezTo>
                  <a:pt x="19621" y="12844"/>
                  <a:pt x="20726" y="12591"/>
                  <a:pt x="20885" y="12169"/>
                </a:cubicBezTo>
                <a:cubicBezTo>
                  <a:pt x="21177" y="10221"/>
                  <a:pt x="21436" y="8076"/>
                  <a:pt x="18529" y="6410"/>
                </a:cubicBezTo>
                <a:cubicBezTo>
                  <a:pt x="16706" y="5365"/>
                  <a:pt x="13939" y="4581"/>
                  <a:pt x="10753" y="4546"/>
                </a:cubicBezTo>
                <a:close/>
              </a:path>
            </a:pathLst>
          </a:custGeom>
          <a:solidFill>
            <a:srgbClr val="F9B6B8"/>
          </a:solidFill>
          <a:ln w="12700" cap="flat">
            <a:noFill/>
            <a:miter lim="400000"/>
          </a:ln>
          <a:effectLst/>
        </p:spPr>
        <p:txBody>
          <a:bodyPr wrap="square" lIns="0" tIns="0" rIns="0" bIns="0" numCol="1" anchor="ctr">
            <a:noAutofit/>
          </a:bodyPr>
          <a:lstStyle/>
          <a:p>
            <a:pPr marL="0" marR="0" lvl="0" indent="0" algn="ctr" defTabSz="825500" rtl="0" eaLnBrk="1" fontAlgn="auto" latinLnBrk="0" hangingPunct="0">
              <a:lnSpc>
                <a:spcPct val="100000"/>
              </a:lnSpc>
              <a:spcBef>
                <a:spcPct val="0"/>
              </a:spcBef>
              <a:spcAft>
                <a:spcPct val="0"/>
              </a:spcAft>
              <a:buClrTx/>
              <a:buSzTx/>
              <a:buFontTx/>
              <a:buNone/>
              <a:defRPr sz="3200">
                <a:solidFill>
                  <a:srgbClr val="FFFFFF"/>
                </a:solidFill>
              </a:defRPr>
            </a:pPr>
            <a:endParaRPr kumimoji="0" sz="2800" b="0" i="0" u="none" strike="noStrike" kern="0" cap="none" spc="0" normalizeH="0" baseline="0" noProof="0">
              <a:ln>
                <a:noFill/>
              </a:ln>
              <a:solidFill>
                <a:srgbClr val="FFFFFF"/>
              </a:solidFill>
              <a:effectLst/>
              <a:uLnTx/>
              <a:uFillTx/>
              <a:latin typeface="微软雅黑" panose="020B0503020204020204" pitchFamily="34" charset="-122"/>
              <a:ea typeface="微软雅黑" panose="020B0503020204020204" pitchFamily="34" charset="-122"/>
              <a:sym typeface="Helvetica Neue Medium"/>
            </a:endParaRPr>
          </a:p>
        </p:txBody>
      </p:sp>
      <p:sp>
        <p:nvSpPr>
          <p:cNvPr id="86" name="Фигура"/>
          <p:cNvSpPr/>
          <p:nvPr/>
        </p:nvSpPr>
        <p:spPr>
          <a:xfrm>
            <a:off x="9387156" y="3807139"/>
            <a:ext cx="157386" cy="394026"/>
          </a:xfrm>
          <a:custGeom>
            <a:avLst/>
            <a:gdLst/>
            <a:ahLst/>
            <a:cxnLst>
              <a:cxn ang="0">
                <a:pos x="wd2" y="hd2"/>
              </a:cxn>
              <a:cxn ang="5400000">
                <a:pos x="wd2" y="hd2"/>
              </a:cxn>
              <a:cxn ang="10800000">
                <a:pos x="wd2" y="hd2"/>
              </a:cxn>
              <a:cxn ang="16200000">
                <a:pos x="wd2" y="hd2"/>
              </a:cxn>
            </a:cxnLst>
            <a:rect l="0" t="0" r="r" b="b"/>
            <a:pathLst>
              <a:path w="21505" h="21578" extrusionOk="0">
                <a:moveTo>
                  <a:pt x="10782" y="0"/>
                </a:moveTo>
                <a:cubicBezTo>
                  <a:pt x="9350" y="0"/>
                  <a:pt x="7917" y="218"/>
                  <a:pt x="6825" y="656"/>
                </a:cubicBezTo>
                <a:cubicBezTo>
                  <a:pt x="4641" y="1531"/>
                  <a:pt x="4641" y="2952"/>
                  <a:pt x="6825" y="3827"/>
                </a:cubicBezTo>
                <a:cubicBezTo>
                  <a:pt x="9010" y="4702"/>
                  <a:pt x="12551" y="4702"/>
                  <a:pt x="14735" y="3827"/>
                </a:cubicBezTo>
                <a:cubicBezTo>
                  <a:pt x="16919" y="2952"/>
                  <a:pt x="16919" y="1531"/>
                  <a:pt x="14735" y="656"/>
                </a:cubicBezTo>
                <a:cubicBezTo>
                  <a:pt x="13643" y="218"/>
                  <a:pt x="12213" y="0"/>
                  <a:pt x="10782" y="0"/>
                </a:cubicBezTo>
                <a:close/>
                <a:moveTo>
                  <a:pt x="10535" y="4750"/>
                </a:moveTo>
                <a:cubicBezTo>
                  <a:pt x="7736" y="4797"/>
                  <a:pt x="5339" y="5491"/>
                  <a:pt x="3675" y="6401"/>
                </a:cubicBezTo>
                <a:cubicBezTo>
                  <a:pt x="2316" y="7144"/>
                  <a:pt x="1451" y="8008"/>
                  <a:pt x="874" y="8899"/>
                </a:cubicBezTo>
                <a:cubicBezTo>
                  <a:pt x="248" y="9868"/>
                  <a:pt x="-45" y="10866"/>
                  <a:pt x="5" y="11866"/>
                </a:cubicBezTo>
                <a:cubicBezTo>
                  <a:pt x="6" y="12209"/>
                  <a:pt x="664" y="12494"/>
                  <a:pt x="1516" y="12522"/>
                </a:cubicBezTo>
                <a:cubicBezTo>
                  <a:pt x="2488" y="12554"/>
                  <a:pt x="3323" y="12249"/>
                  <a:pt x="3333" y="11858"/>
                </a:cubicBezTo>
                <a:cubicBezTo>
                  <a:pt x="3438" y="11346"/>
                  <a:pt x="3655" y="10838"/>
                  <a:pt x="3981" y="10341"/>
                </a:cubicBezTo>
                <a:cubicBezTo>
                  <a:pt x="4303" y="9851"/>
                  <a:pt x="4728" y="9372"/>
                  <a:pt x="5255" y="8911"/>
                </a:cubicBezTo>
                <a:lnTo>
                  <a:pt x="5282" y="9486"/>
                </a:lnTo>
                <a:lnTo>
                  <a:pt x="2303" y="15013"/>
                </a:lnTo>
                <a:cubicBezTo>
                  <a:pt x="2240" y="15124"/>
                  <a:pt x="2303" y="15241"/>
                  <a:pt x="2474" y="15333"/>
                </a:cubicBezTo>
                <a:cubicBezTo>
                  <a:pt x="2636" y="15420"/>
                  <a:pt x="2879" y="15476"/>
                  <a:pt x="3149" y="15487"/>
                </a:cubicBezTo>
                <a:lnTo>
                  <a:pt x="5410" y="15487"/>
                </a:lnTo>
                <a:lnTo>
                  <a:pt x="6154" y="20871"/>
                </a:lnTo>
                <a:cubicBezTo>
                  <a:pt x="6249" y="21288"/>
                  <a:pt x="7149" y="21600"/>
                  <a:pt x="8191" y="21577"/>
                </a:cubicBezTo>
                <a:cubicBezTo>
                  <a:pt x="9180" y="21555"/>
                  <a:pt x="9967" y="21235"/>
                  <a:pt x="10008" y="20838"/>
                </a:cubicBezTo>
                <a:lnTo>
                  <a:pt x="10713" y="15487"/>
                </a:lnTo>
                <a:lnTo>
                  <a:pt x="10913" y="15487"/>
                </a:lnTo>
                <a:lnTo>
                  <a:pt x="11657" y="20871"/>
                </a:lnTo>
                <a:cubicBezTo>
                  <a:pt x="11752" y="21288"/>
                  <a:pt x="12652" y="21600"/>
                  <a:pt x="13695" y="21577"/>
                </a:cubicBezTo>
                <a:cubicBezTo>
                  <a:pt x="14683" y="21555"/>
                  <a:pt x="15470" y="21235"/>
                  <a:pt x="15512" y="20838"/>
                </a:cubicBezTo>
                <a:lnTo>
                  <a:pt x="16216" y="15487"/>
                </a:lnTo>
                <a:lnTo>
                  <a:pt x="18415" y="15487"/>
                </a:lnTo>
                <a:cubicBezTo>
                  <a:pt x="18699" y="15491"/>
                  <a:pt x="18972" y="15442"/>
                  <a:pt x="19152" y="15354"/>
                </a:cubicBezTo>
                <a:cubicBezTo>
                  <a:pt x="19355" y="15255"/>
                  <a:pt x="19412" y="15119"/>
                  <a:pt x="19307" y="14998"/>
                </a:cubicBezTo>
                <a:lnTo>
                  <a:pt x="16427" y="9343"/>
                </a:lnTo>
                <a:lnTo>
                  <a:pt x="16502" y="8847"/>
                </a:lnTo>
                <a:cubicBezTo>
                  <a:pt x="16909" y="9358"/>
                  <a:pt x="17260" y="9876"/>
                  <a:pt x="17556" y="10399"/>
                </a:cubicBezTo>
                <a:cubicBezTo>
                  <a:pt x="17851" y="10923"/>
                  <a:pt x="18091" y="11452"/>
                  <a:pt x="18273" y="11984"/>
                </a:cubicBezTo>
                <a:cubicBezTo>
                  <a:pt x="18333" y="12263"/>
                  <a:pt x="18855" y="12492"/>
                  <a:pt x="19544" y="12543"/>
                </a:cubicBezTo>
                <a:cubicBezTo>
                  <a:pt x="20598" y="12620"/>
                  <a:pt x="21555" y="12285"/>
                  <a:pt x="21502" y="11856"/>
                </a:cubicBezTo>
                <a:cubicBezTo>
                  <a:pt x="21491" y="11045"/>
                  <a:pt x="21306" y="10235"/>
                  <a:pt x="20949" y="9436"/>
                </a:cubicBezTo>
                <a:cubicBezTo>
                  <a:pt x="20549" y="8541"/>
                  <a:pt x="19930" y="7657"/>
                  <a:pt x="18803" y="6866"/>
                </a:cubicBezTo>
                <a:cubicBezTo>
                  <a:pt x="17040" y="5630"/>
                  <a:pt x="14038" y="4693"/>
                  <a:pt x="10535" y="4750"/>
                </a:cubicBezTo>
                <a:close/>
              </a:path>
            </a:pathLst>
          </a:custGeom>
          <a:solidFill>
            <a:srgbClr val="D5676B"/>
          </a:solidFill>
          <a:ln w="12700" cap="flat">
            <a:noFill/>
            <a:miter lim="400000"/>
          </a:ln>
          <a:effectLst/>
        </p:spPr>
        <p:txBody>
          <a:bodyPr wrap="square" lIns="0" tIns="0" rIns="0" bIns="0" numCol="1" anchor="ctr">
            <a:noAutofit/>
          </a:bodyPr>
          <a:lstStyle/>
          <a:p>
            <a:pPr marL="0" marR="0" lvl="0" indent="0" algn="ctr" defTabSz="825500" rtl="0" eaLnBrk="1" fontAlgn="auto" latinLnBrk="0" hangingPunct="0">
              <a:lnSpc>
                <a:spcPct val="100000"/>
              </a:lnSpc>
              <a:spcBef>
                <a:spcPct val="0"/>
              </a:spcBef>
              <a:spcAft>
                <a:spcPct val="0"/>
              </a:spcAft>
              <a:buClrTx/>
              <a:buSzTx/>
              <a:buFontTx/>
              <a:buNone/>
              <a:defRPr sz="3200">
                <a:solidFill>
                  <a:srgbClr val="FFFFFF"/>
                </a:solidFill>
              </a:defRPr>
            </a:pPr>
            <a:endParaRPr kumimoji="0" sz="2800" b="0" i="0" u="none" strike="noStrike" kern="0" cap="none" spc="0" normalizeH="0" baseline="0" noProof="0">
              <a:ln>
                <a:noFill/>
              </a:ln>
              <a:solidFill>
                <a:srgbClr val="FFFFFF"/>
              </a:solidFill>
              <a:effectLst/>
              <a:uLnTx/>
              <a:uFillTx/>
              <a:latin typeface="微软雅黑" panose="020B0503020204020204" pitchFamily="34" charset="-122"/>
              <a:ea typeface="微软雅黑" panose="020B0503020204020204" pitchFamily="34" charset="-122"/>
              <a:sym typeface="Helvetica Neue Medium"/>
            </a:endParaRPr>
          </a:p>
        </p:txBody>
      </p:sp>
      <p:sp>
        <p:nvSpPr>
          <p:cNvPr id="87" name="Фигура"/>
          <p:cNvSpPr/>
          <p:nvPr/>
        </p:nvSpPr>
        <p:spPr>
          <a:xfrm>
            <a:off x="8976753" y="4063433"/>
            <a:ext cx="120030" cy="300502"/>
          </a:xfrm>
          <a:custGeom>
            <a:avLst/>
            <a:gdLst/>
            <a:ahLst/>
            <a:cxnLst>
              <a:cxn ang="0">
                <a:pos x="wd2" y="hd2"/>
              </a:cxn>
              <a:cxn ang="5400000">
                <a:pos x="wd2" y="hd2"/>
              </a:cxn>
              <a:cxn ang="10800000">
                <a:pos x="wd2" y="hd2"/>
              </a:cxn>
              <a:cxn ang="16200000">
                <a:pos x="wd2" y="hd2"/>
              </a:cxn>
            </a:cxnLst>
            <a:rect l="0" t="0" r="r" b="b"/>
            <a:pathLst>
              <a:path w="21505" h="21578" extrusionOk="0">
                <a:moveTo>
                  <a:pt x="10782" y="0"/>
                </a:moveTo>
                <a:cubicBezTo>
                  <a:pt x="9350" y="0"/>
                  <a:pt x="7917" y="218"/>
                  <a:pt x="6825" y="656"/>
                </a:cubicBezTo>
                <a:cubicBezTo>
                  <a:pt x="4641" y="1531"/>
                  <a:pt x="4641" y="2952"/>
                  <a:pt x="6825" y="3827"/>
                </a:cubicBezTo>
                <a:cubicBezTo>
                  <a:pt x="9010" y="4702"/>
                  <a:pt x="12551" y="4702"/>
                  <a:pt x="14735" y="3827"/>
                </a:cubicBezTo>
                <a:cubicBezTo>
                  <a:pt x="16919" y="2952"/>
                  <a:pt x="16919" y="1531"/>
                  <a:pt x="14735" y="656"/>
                </a:cubicBezTo>
                <a:cubicBezTo>
                  <a:pt x="13643" y="218"/>
                  <a:pt x="12213" y="0"/>
                  <a:pt x="10782" y="0"/>
                </a:cubicBezTo>
                <a:close/>
                <a:moveTo>
                  <a:pt x="10535" y="4750"/>
                </a:moveTo>
                <a:cubicBezTo>
                  <a:pt x="7736" y="4797"/>
                  <a:pt x="5339" y="5491"/>
                  <a:pt x="3675" y="6401"/>
                </a:cubicBezTo>
                <a:cubicBezTo>
                  <a:pt x="2316" y="7144"/>
                  <a:pt x="1451" y="8008"/>
                  <a:pt x="874" y="8899"/>
                </a:cubicBezTo>
                <a:cubicBezTo>
                  <a:pt x="248" y="9868"/>
                  <a:pt x="-45" y="10866"/>
                  <a:pt x="5" y="11866"/>
                </a:cubicBezTo>
                <a:cubicBezTo>
                  <a:pt x="6" y="12209"/>
                  <a:pt x="664" y="12494"/>
                  <a:pt x="1516" y="12522"/>
                </a:cubicBezTo>
                <a:cubicBezTo>
                  <a:pt x="2488" y="12554"/>
                  <a:pt x="3323" y="12249"/>
                  <a:pt x="3333" y="11858"/>
                </a:cubicBezTo>
                <a:cubicBezTo>
                  <a:pt x="3438" y="11346"/>
                  <a:pt x="3655" y="10838"/>
                  <a:pt x="3981" y="10341"/>
                </a:cubicBezTo>
                <a:cubicBezTo>
                  <a:pt x="4303" y="9851"/>
                  <a:pt x="4728" y="9372"/>
                  <a:pt x="5255" y="8911"/>
                </a:cubicBezTo>
                <a:lnTo>
                  <a:pt x="5282" y="9486"/>
                </a:lnTo>
                <a:lnTo>
                  <a:pt x="2303" y="15013"/>
                </a:lnTo>
                <a:cubicBezTo>
                  <a:pt x="2240" y="15124"/>
                  <a:pt x="2303" y="15241"/>
                  <a:pt x="2474" y="15333"/>
                </a:cubicBezTo>
                <a:cubicBezTo>
                  <a:pt x="2636" y="15420"/>
                  <a:pt x="2879" y="15476"/>
                  <a:pt x="3149" y="15487"/>
                </a:cubicBezTo>
                <a:lnTo>
                  <a:pt x="5410" y="15487"/>
                </a:lnTo>
                <a:lnTo>
                  <a:pt x="6154" y="20871"/>
                </a:lnTo>
                <a:cubicBezTo>
                  <a:pt x="6249" y="21288"/>
                  <a:pt x="7149" y="21600"/>
                  <a:pt x="8191" y="21577"/>
                </a:cubicBezTo>
                <a:cubicBezTo>
                  <a:pt x="9180" y="21555"/>
                  <a:pt x="9967" y="21235"/>
                  <a:pt x="10008" y="20838"/>
                </a:cubicBezTo>
                <a:lnTo>
                  <a:pt x="10713" y="15487"/>
                </a:lnTo>
                <a:lnTo>
                  <a:pt x="10913" y="15487"/>
                </a:lnTo>
                <a:lnTo>
                  <a:pt x="11657" y="20871"/>
                </a:lnTo>
                <a:cubicBezTo>
                  <a:pt x="11752" y="21288"/>
                  <a:pt x="12652" y="21600"/>
                  <a:pt x="13695" y="21577"/>
                </a:cubicBezTo>
                <a:cubicBezTo>
                  <a:pt x="14683" y="21555"/>
                  <a:pt x="15470" y="21235"/>
                  <a:pt x="15512" y="20838"/>
                </a:cubicBezTo>
                <a:lnTo>
                  <a:pt x="16216" y="15487"/>
                </a:lnTo>
                <a:lnTo>
                  <a:pt x="18415" y="15487"/>
                </a:lnTo>
                <a:cubicBezTo>
                  <a:pt x="18699" y="15491"/>
                  <a:pt x="18972" y="15442"/>
                  <a:pt x="19152" y="15354"/>
                </a:cubicBezTo>
                <a:cubicBezTo>
                  <a:pt x="19355" y="15255"/>
                  <a:pt x="19412" y="15119"/>
                  <a:pt x="19307" y="14998"/>
                </a:cubicBezTo>
                <a:lnTo>
                  <a:pt x="16427" y="9343"/>
                </a:lnTo>
                <a:lnTo>
                  <a:pt x="16502" y="8847"/>
                </a:lnTo>
                <a:cubicBezTo>
                  <a:pt x="16909" y="9358"/>
                  <a:pt x="17260" y="9876"/>
                  <a:pt x="17556" y="10399"/>
                </a:cubicBezTo>
                <a:cubicBezTo>
                  <a:pt x="17851" y="10923"/>
                  <a:pt x="18091" y="11452"/>
                  <a:pt x="18273" y="11984"/>
                </a:cubicBezTo>
                <a:cubicBezTo>
                  <a:pt x="18333" y="12263"/>
                  <a:pt x="18855" y="12492"/>
                  <a:pt x="19544" y="12543"/>
                </a:cubicBezTo>
                <a:cubicBezTo>
                  <a:pt x="20598" y="12620"/>
                  <a:pt x="21555" y="12285"/>
                  <a:pt x="21502" y="11856"/>
                </a:cubicBezTo>
                <a:cubicBezTo>
                  <a:pt x="21491" y="11045"/>
                  <a:pt x="21306" y="10235"/>
                  <a:pt x="20949" y="9436"/>
                </a:cubicBezTo>
                <a:cubicBezTo>
                  <a:pt x="20549" y="8541"/>
                  <a:pt x="19930" y="7657"/>
                  <a:pt x="18803" y="6866"/>
                </a:cubicBezTo>
                <a:cubicBezTo>
                  <a:pt x="17040" y="5630"/>
                  <a:pt x="14038" y="4693"/>
                  <a:pt x="10535" y="4750"/>
                </a:cubicBezTo>
                <a:close/>
              </a:path>
            </a:pathLst>
          </a:custGeom>
          <a:solidFill>
            <a:srgbClr val="D5676B"/>
          </a:solidFill>
          <a:ln w="12700" cap="flat">
            <a:noFill/>
            <a:miter lim="400000"/>
          </a:ln>
          <a:effectLst/>
        </p:spPr>
        <p:txBody>
          <a:bodyPr wrap="square" lIns="0" tIns="0" rIns="0" bIns="0" numCol="1" anchor="ctr">
            <a:noAutofit/>
          </a:bodyPr>
          <a:lstStyle/>
          <a:p>
            <a:pPr marL="0" marR="0" lvl="0" indent="0" algn="ctr" defTabSz="825500" rtl="0" eaLnBrk="1" fontAlgn="auto" latinLnBrk="0" hangingPunct="0">
              <a:lnSpc>
                <a:spcPct val="100000"/>
              </a:lnSpc>
              <a:spcBef>
                <a:spcPct val="0"/>
              </a:spcBef>
              <a:spcAft>
                <a:spcPct val="0"/>
              </a:spcAft>
              <a:buClrTx/>
              <a:buSzTx/>
              <a:buFontTx/>
              <a:buNone/>
              <a:defRPr sz="3200">
                <a:solidFill>
                  <a:srgbClr val="FFFFFF"/>
                </a:solidFill>
              </a:defRPr>
            </a:pPr>
            <a:endParaRPr kumimoji="0" sz="2800" b="0" i="0" u="none" strike="noStrike" kern="0" cap="none" spc="0" normalizeH="0" baseline="0" noProof="0">
              <a:ln>
                <a:noFill/>
              </a:ln>
              <a:solidFill>
                <a:srgbClr val="FFFFFF"/>
              </a:solidFill>
              <a:effectLst/>
              <a:uLnTx/>
              <a:uFillTx/>
              <a:latin typeface="微软雅黑" panose="020B0503020204020204" pitchFamily="34" charset="-122"/>
              <a:ea typeface="微软雅黑" panose="020B0503020204020204" pitchFamily="34" charset="-122"/>
              <a:sym typeface="Helvetica Neue Medium"/>
            </a:endParaRPr>
          </a:p>
        </p:txBody>
      </p:sp>
      <p:sp>
        <p:nvSpPr>
          <p:cNvPr id="88" name="Фигура"/>
          <p:cNvSpPr/>
          <p:nvPr/>
        </p:nvSpPr>
        <p:spPr>
          <a:xfrm>
            <a:off x="8868444" y="3943435"/>
            <a:ext cx="69323" cy="179330"/>
          </a:xfrm>
          <a:custGeom>
            <a:avLst/>
            <a:gdLst/>
            <a:ahLst/>
            <a:cxnLst>
              <a:cxn ang="0">
                <a:pos x="wd2" y="hd2"/>
              </a:cxn>
              <a:cxn ang="5400000">
                <a:pos x="wd2" y="hd2"/>
              </a:cxn>
              <a:cxn ang="10800000">
                <a:pos x="wd2" y="hd2"/>
              </a:cxn>
              <a:cxn ang="16200000">
                <a:pos x="wd2" y="hd2"/>
              </a:cxn>
            </a:cxnLst>
            <a:rect l="0" t="0" r="r" b="b"/>
            <a:pathLst>
              <a:path w="21054" h="21580" extrusionOk="0">
                <a:moveTo>
                  <a:pt x="10600" y="0"/>
                </a:moveTo>
                <a:cubicBezTo>
                  <a:pt x="9184" y="0"/>
                  <a:pt x="7769" y="214"/>
                  <a:pt x="6689" y="642"/>
                </a:cubicBezTo>
                <a:cubicBezTo>
                  <a:pt x="4529" y="1498"/>
                  <a:pt x="4529" y="2887"/>
                  <a:pt x="6689" y="3743"/>
                </a:cubicBezTo>
                <a:cubicBezTo>
                  <a:pt x="8849" y="4599"/>
                  <a:pt x="12354" y="4599"/>
                  <a:pt x="14515" y="3743"/>
                </a:cubicBezTo>
                <a:cubicBezTo>
                  <a:pt x="16675" y="2887"/>
                  <a:pt x="16675" y="1498"/>
                  <a:pt x="14515" y="642"/>
                </a:cubicBezTo>
                <a:cubicBezTo>
                  <a:pt x="13434" y="214"/>
                  <a:pt x="12016" y="0"/>
                  <a:pt x="10600" y="0"/>
                </a:cubicBezTo>
                <a:close/>
                <a:moveTo>
                  <a:pt x="10753" y="4546"/>
                </a:moveTo>
                <a:cubicBezTo>
                  <a:pt x="7600" y="4511"/>
                  <a:pt x="4782" y="5234"/>
                  <a:pt x="2915" y="6250"/>
                </a:cubicBezTo>
                <a:cubicBezTo>
                  <a:pt x="587" y="7517"/>
                  <a:pt x="-164" y="9105"/>
                  <a:pt x="29" y="10671"/>
                </a:cubicBezTo>
                <a:cubicBezTo>
                  <a:pt x="91" y="11177"/>
                  <a:pt x="250" y="11681"/>
                  <a:pt x="505" y="12177"/>
                </a:cubicBezTo>
                <a:cubicBezTo>
                  <a:pt x="675" y="12527"/>
                  <a:pt x="1550" y="12747"/>
                  <a:pt x="2422" y="12661"/>
                </a:cubicBezTo>
                <a:cubicBezTo>
                  <a:pt x="3225" y="12582"/>
                  <a:pt x="3728" y="12266"/>
                  <a:pt x="3564" y="11945"/>
                </a:cubicBezTo>
                <a:cubicBezTo>
                  <a:pt x="3425" y="11278"/>
                  <a:pt x="3506" y="10607"/>
                  <a:pt x="3803" y="9948"/>
                </a:cubicBezTo>
                <a:cubicBezTo>
                  <a:pt x="4114" y="9260"/>
                  <a:pt x="4657" y="8591"/>
                  <a:pt x="5421" y="7961"/>
                </a:cubicBezTo>
                <a:lnTo>
                  <a:pt x="4306" y="11841"/>
                </a:lnTo>
                <a:cubicBezTo>
                  <a:pt x="4168" y="12192"/>
                  <a:pt x="4213" y="12551"/>
                  <a:pt x="4442" y="12895"/>
                </a:cubicBezTo>
                <a:cubicBezTo>
                  <a:pt x="4630" y="13176"/>
                  <a:pt x="4938" y="13443"/>
                  <a:pt x="5351" y="13683"/>
                </a:cubicBezTo>
                <a:lnTo>
                  <a:pt x="6246" y="20915"/>
                </a:lnTo>
                <a:cubicBezTo>
                  <a:pt x="6342" y="21307"/>
                  <a:pt x="7202" y="21600"/>
                  <a:pt x="8197" y="21579"/>
                </a:cubicBezTo>
                <a:cubicBezTo>
                  <a:pt x="9114" y="21560"/>
                  <a:pt x="9853" y="21277"/>
                  <a:pt x="9931" y="20915"/>
                </a:cubicBezTo>
                <a:lnTo>
                  <a:pt x="10633" y="15491"/>
                </a:lnTo>
                <a:lnTo>
                  <a:pt x="11326" y="20845"/>
                </a:lnTo>
                <a:cubicBezTo>
                  <a:pt x="11368" y="21267"/>
                  <a:pt x="12273" y="21595"/>
                  <a:pt x="13340" y="21574"/>
                </a:cubicBezTo>
                <a:cubicBezTo>
                  <a:pt x="14328" y="21554"/>
                  <a:pt x="15109" y="21237"/>
                  <a:pt x="15137" y="20845"/>
                </a:cubicBezTo>
                <a:lnTo>
                  <a:pt x="15912" y="13613"/>
                </a:lnTo>
                <a:cubicBezTo>
                  <a:pt x="16272" y="13429"/>
                  <a:pt x="16555" y="13223"/>
                  <a:pt x="16755" y="13004"/>
                </a:cubicBezTo>
                <a:cubicBezTo>
                  <a:pt x="17054" y="12676"/>
                  <a:pt x="17158" y="12325"/>
                  <a:pt x="17058" y="11978"/>
                </a:cubicBezTo>
                <a:lnTo>
                  <a:pt x="15846" y="7962"/>
                </a:lnTo>
                <a:cubicBezTo>
                  <a:pt x="16588" y="8591"/>
                  <a:pt x="17118" y="9256"/>
                  <a:pt x="17420" y="9940"/>
                </a:cubicBezTo>
                <a:cubicBezTo>
                  <a:pt x="17728" y="10637"/>
                  <a:pt x="17800" y="11347"/>
                  <a:pt x="17630" y="12051"/>
                </a:cubicBezTo>
                <a:cubicBezTo>
                  <a:pt x="17562" y="12327"/>
                  <a:pt x="17965" y="12588"/>
                  <a:pt x="18619" y="12689"/>
                </a:cubicBezTo>
                <a:cubicBezTo>
                  <a:pt x="19621" y="12844"/>
                  <a:pt x="20726" y="12591"/>
                  <a:pt x="20885" y="12169"/>
                </a:cubicBezTo>
                <a:cubicBezTo>
                  <a:pt x="21177" y="10221"/>
                  <a:pt x="21436" y="8076"/>
                  <a:pt x="18529" y="6410"/>
                </a:cubicBezTo>
                <a:cubicBezTo>
                  <a:pt x="16706" y="5365"/>
                  <a:pt x="13939" y="4581"/>
                  <a:pt x="10753" y="4546"/>
                </a:cubicBezTo>
                <a:close/>
              </a:path>
            </a:pathLst>
          </a:custGeom>
          <a:solidFill>
            <a:srgbClr val="CECECF"/>
          </a:solidFill>
          <a:ln w="12700" cap="flat">
            <a:noFill/>
            <a:miter lim="400000"/>
          </a:ln>
          <a:effectLst/>
        </p:spPr>
        <p:txBody>
          <a:bodyPr wrap="square" lIns="0" tIns="0" rIns="0" bIns="0" numCol="1" anchor="ctr">
            <a:noAutofit/>
          </a:bodyPr>
          <a:lstStyle/>
          <a:p>
            <a:pPr marL="0" marR="0" lvl="0" indent="0" algn="ctr" defTabSz="825500" rtl="0" eaLnBrk="1" fontAlgn="auto" latinLnBrk="0" hangingPunct="0">
              <a:lnSpc>
                <a:spcPct val="100000"/>
              </a:lnSpc>
              <a:spcBef>
                <a:spcPct val="0"/>
              </a:spcBef>
              <a:spcAft>
                <a:spcPct val="0"/>
              </a:spcAft>
              <a:buClrTx/>
              <a:buSzTx/>
              <a:buFontTx/>
              <a:buNone/>
              <a:defRPr sz="3200">
                <a:solidFill>
                  <a:srgbClr val="FFFFFF"/>
                </a:solidFill>
              </a:defRPr>
            </a:pPr>
            <a:endParaRPr kumimoji="0" sz="2800" b="0" i="0" u="none" strike="noStrike" kern="0" cap="none" spc="0" normalizeH="0" baseline="0" noProof="0">
              <a:ln>
                <a:noFill/>
              </a:ln>
              <a:solidFill>
                <a:srgbClr val="FFFFFF"/>
              </a:solidFill>
              <a:effectLst/>
              <a:uLnTx/>
              <a:uFillTx/>
              <a:latin typeface="微软雅黑" panose="020B0503020204020204" pitchFamily="34" charset="-122"/>
              <a:ea typeface="微软雅黑" panose="020B0503020204020204" pitchFamily="34" charset="-122"/>
              <a:sym typeface="Helvetica Neue Medium"/>
            </a:endParaRPr>
          </a:p>
        </p:txBody>
      </p:sp>
      <p:sp>
        <p:nvSpPr>
          <p:cNvPr id="89" name="文本框 88"/>
          <p:cNvSpPr txBox="1"/>
          <p:nvPr/>
        </p:nvSpPr>
        <p:spPr>
          <a:xfrm>
            <a:off x="7932243" y="2670933"/>
            <a:ext cx="851515" cy="261610"/>
          </a:xfrm>
          <a:prstGeom prst="rect">
            <a:avLst/>
          </a:prstGeom>
          <a:noFill/>
        </p:spPr>
        <p:txBody>
          <a:bodyPr wrap="none" rtlCol="0">
            <a:spAutoFit/>
          </a:bodyPr>
          <a:lstStyle/>
          <a:p>
            <a:r>
              <a:rPr lang="zh-CN" altLang="en-US" sz="1100" b="1">
                <a:solidFill>
                  <a:srgbClr val="904376"/>
                </a:solidFill>
                <a:latin typeface="微软雅黑" panose="020B0503020204020204" pitchFamily="34" charset="-122"/>
                <a:ea typeface="微软雅黑" panose="020B0503020204020204" pitchFamily="34" charset="-122"/>
              </a:rPr>
              <a:t>复购人群</a:t>
            </a:r>
            <a:r>
              <a:rPr lang="en-US" altLang="zh-CN" sz="1100" b="1">
                <a:solidFill>
                  <a:srgbClr val="904376"/>
                </a:solidFill>
                <a:latin typeface="微软雅黑" panose="020B0503020204020204" pitchFamily="34" charset="-122"/>
                <a:ea typeface="微软雅黑" panose="020B0503020204020204" pitchFamily="34" charset="-122"/>
              </a:rPr>
              <a:t>A</a:t>
            </a:r>
            <a:endParaRPr lang="zh-CN" altLang="en-US" sz="1100" b="1">
              <a:solidFill>
                <a:srgbClr val="904376"/>
              </a:solidFill>
              <a:latin typeface="微软雅黑" panose="020B0503020204020204" pitchFamily="34" charset="-122"/>
              <a:ea typeface="微软雅黑" panose="020B0503020204020204" pitchFamily="34" charset="-122"/>
            </a:endParaRPr>
          </a:p>
        </p:txBody>
      </p:sp>
      <p:sp>
        <p:nvSpPr>
          <p:cNvPr id="90" name="椭圆 89"/>
          <p:cNvSpPr/>
          <p:nvPr/>
        </p:nvSpPr>
        <p:spPr>
          <a:xfrm>
            <a:off x="9695754" y="3071691"/>
            <a:ext cx="998701" cy="998701"/>
          </a:xfrm>
          <a:prstGeom prst="ellipse">
            <a:avLst/>
          </a:prstGeom>
          <a:noFill/>
          <a:ln>
            <a:solidFill>
              <a:srgbClr val="71889A"/>
            </a:solidFill>
            <a:prstDash val="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sz="1600">
              <a:latin typeface="微软雅黑" panose="020B0503020204020204" pitchFamily="34" charset="-122"/>
              <a:ea typeface="微软雅黑" panose="020B0503020204020204" pitchFamily="34" charset="-122"/>
            </a:endParaRPr>
          </a:p>
        </p:txBody>
      </p:sp>
      <p:sp>
        <p:nvSpPr>
          <p:cNvPr id="91" name="Фигура"/>
          <p:cNvSpPr/>
          <p:nvPr/>
        </p:nvSpPr>
        <p:spPr>
          <a:xfrm>
            <a:off x="9833104" y="3279092"/>
            <a:ext cx="145519" cy="364314"/>
          </a:xfrm>
          <a:custGeom>
            <a:avLst/>
            <a:gdLst/>
            <a:ahLst/>
            <a:cxnLst>
              <a:cxn ang="0">
                <a:pos x="wd2" y="hd2"/>
              </a:cxn>
              <a:cxn ang="5400000">
                <a:pos x="wd2" y="hd2"/>
              </a:cxn>
              <a:cxn ang="10800000">
                <a:pos x="wd2" y="hd2"/>
              </a:cxn>
              <a:cxn ang="16200000">
                <a:pos x="wd2" y="hd2"/>
              </a:cxn>
            </a:cxnLst>
            <a:rect l="0" t="0" r="r" b="b"/>
            <a:pathLst>
              <a:path w="21505" h="21578" extrusionOk="0">
                <a:moveTo>
                  <a:pt x="10782" y="0"/>
                </a:moveTo>
                <a:cubicBezTo>
                  <a:pt x="9350" y="0"/>
                  <a:pt x="7917" y="218"/>
                  <a:pt x="6825" y="656"/>
                </a:cubicBezTo>
                <a:cubicBezTo>
                  <a:pt x="4641" y="1531"/>
                  <a:pt x="4641" y="2952"/>
                  <a:pt x="6825" y="3827"/>
                </a:cubicBezTo>
                <a:cubicBezTo>
                  <a:pt x="9010" y="4702"/>
                  <a:pt x="12551" y="4702"/>
                  <a:pt x="14735" y="3827"/>
                </a:cubicBezTo>
                <a:cubicBezTo>
                  <a:pt x="16919" y="2952"/>
                  <a:pt x="16919" y="1531"/>
                  <a:pt x="14735" y="656"/>
                </a:cubicBezTo>
                <a:cubicBezTo>
                  <a:pt x="13643" y="218"/>
                  <a:pt x="12213" y="0"/>
                  <a:pt x="10782" y="0"/>
                </a:cubicBezTo>
                <a:close/>
                <a:moveTo>
                  <a:pt x="10535" y="4750"/>
                </a:moveTo>
                <a:cubicBezTo>
                  <a:pt x="7736" y="4797"/>
                  <a:pt x="5339" y="5491"/>
                  <a:pt x="3675" y="6401"/>
                </a:cubicBezTo>
                <a:cubicBezTo>
                  <a:pt x="2316" y="7144"/>
                  <a:pt x="1451" y="8008"/>
                  <a:pt x="874" y="8899"/>
                </a:cubicBezTo>
                <a:cubicBezTo>
                  <a:pt x="248" y="9868"/>
                  <a:pt x="-45" y="10866"/>
                  <a:pt x="5" y="11866"/>
                </a:cubicBezTo>
                <a:cubicBezTo>
                  <a:pt x="6" y="12209"/>
                  <a:pt x="664" y="12494"/>
                  <a:pt x="1516" y="12522"/>
                </a:cubicBezTo>
                <a:cubicBezTo>
                  <a:pt x="2488" y="12554"/>
                  <a:pt x="3323" y="12249"/>
                  <a:pt x="3333" y="11858"/>
                </a:cubicBezTo>
                <a:cubicBezTo>
                  <a:pt x="3438" y="11346"/>
                  <a:pt x="3655" y="10838"/>
                  <a:pt x="3981" y="10341"/>
                </a:cubicBezTo>
                <a:cubicBezTo>
                  <a:pt x="4303" y="9851"/>
                  <a:pt x="4728" y="9372"/>
                  <a:pt x="5255" y="8911"/>
                </a:cubicBezTo>
                <a:lnTo>
                  <a:pt x="5282" y="9486"/>
                </a:lnTo>
                <a:lnTo>
                  <a:pt x="2303" y="15013"/>
                </a:lnTo>
                <a:cubicBezTo>
                  <a:pt x="2240" y="15124"/>
                  <a:pt x="2303" y="15241"/>
                  <a:pt x="2474" y="15333"/>
                </a:cubicBezTo>
                <a:cubicBezTo>
                  <a:pt x="2636" y="15420"/>
                  <a:pt x="2879" y="15476"/>
                  <a:pt x="3149" y="15487"/>
                </a:cubicBezTo>
                <a:lnTo>
                  <a:pt x="5410" y="15487"/>
                </a:lnTo>
                <a:lnTo>
                  <a:pt x="6154" y="20871"/>
                </a:lnTo>
                <a:cubicBezTo>
                  <a:pt x="6249" y="21288"/>
                  <a:pt x="7149" y="21600"/>
                  <a:pt x="8191" y="21577"/>
                </a:cubicBezTo>
                <a:cubicBezTo>
                  <a:pt x="9180" y="21555"/>
                  <a:pt x="9967" y="21235"/>
                  <a:pt x="10008" y="20838"/>
                </a:cubicBezTo>
                <a:lnTo>
                  <a:pt x="10713" y="15487"/>
                </a:lnTo>
                <a:lnTo>
                  <a:pt x="10913" y="15487"/>
                </a:lnTo>
                <a:lnTo>
                  <a:pt x="11657" y="20871"/>
                </a:lnTo>
                <a:cubicBezTo>
                  <a:pt x="11752" y="21288"/>
                  <a:pt x="12652" y="21600"/>
                  <a:pt x="13695" y="21577"/>
                </a:cubicBezTo>
                <a:cubicBezTo>
                  <a:pt x="14683" y="21555"/>
                  <a:pt x="15470" y="21235"/>
                  <a:pt x="15512" y="20838"/>
                </a:cubicBezTo>
                <a:lnTo>
                  <a:pt x="16216" y="15487"/>
                </a:lnTo>
                <a:lnTo>
                  <a:pt x="18415" y="15487"/>
                </a:lnTo>
                <a:cubicBezTo>
                  <a:pt x="18699" y="15491"/>
                  <a:pt x="18972" y="15442"/>
                  <a:pt x="19152" y="15354"/>
                </a:cubicBezTo>
                <a:cubicBezTo>
                  <a:pt x="19355" y="15255"/>
                  <a:pt x="19412" y="15119"/>
                  <a:pt x="19307" y="14998"/>
                </a:cubicBezTo>
                <a:lnTo>
                  <a:pt x="16427" y="9343"/>
                </a:lnTo>
                <a:lnTo>
                  <a:pt x="16502" y="8847"/>
                </a:lnTo>
                <a:cubicBezTo>
                  <a:pt x="16909" y="9358"/>
                  <a:pt x="17260" y="9876"/>
                  <a:pt x="17556" y="10399"/>
                </a:cubicBezTo>
                <a:cubicBezTo>
                  <a:pt x="17851" y="10923"/>
                  <a:pt x="18091" y="11452"/>
                  <a:pt x="18273" y="11984"/>
                </a:cubicBezTo>
                <a:cubicBezTo>
                  <a:pt x="18333" y="12263"/>
                  <a:pt x="18855" y="12492"/>
                  <a:pt x="19544" y="12543"/>
                </a:cubicBezTo>
                <a:cubicBezTo>
                  <a:pt x="20598" y="12620"/>
                  <a:pt x="21555" y="12285"/>
                  <a:pt x="21502" y="11856"/>
                </a:cubicBezTo>
                <a:cubicBezTo>
                  <a:pt x="21491" y="11045"/>
                  <a:pt x="21306" y="10235"/>
                  <a:pt x="20949" y="9436"/>
                </a:cubicBezTo>
                <a:cubicBezTo>
                  <a:pt x="20549" y="8541"/>
                  <a:pt x="19930" y="7657"/>
                  <a:pt x="18803" y="6866"/>
                </a:cubicBezTo>
                <a:cubicBezTo>
                  <a:pt x="17040" y="5630"/>
                  <a:pt x="14038" y="4693"/>
                  <a:pt x="10535" y="4750"/>
                </a:cubicBezTo>
                <a:close/>
              </a:path>
            </a:pathLst>
          </a:custGeom>
          <a:solidFill>
            <a:srgbClr val="7B90A1"/>
          </a:solidFill>
          <a:ln w="12700" cap="flat">
            <a:noFill/>
            <a:miter lim="400000"/>
          </a:ln>
          <a:effectLst/>
        </p:spPr>
        <p:txBody>
          <a:bodyPr wrap="square" lIns="0" tIns="0" rIns="0" bIns="0" numCol="1" anchor="ctr">
            <a:noAutofit/>
          </a:bodyPr>
          <a:lstStyle/>
          <a:p>
            <a:pPr marL="0" marR="0" lvl="0" indent="0" algn="ctr" defTabSz="825500" rtl="0" eaLnBrk="1" fontAlgn="auto" latinLnBrk="0" hangingPunct="0">
              <a:lnSpc>
                <a:spcPct val="100000"/>
              </a:lnSpc>
              <a:spcBef>
                <a:spcPct val="0"/>
              </a:spcBef>
              <a:spcAft>
                <a:spcPct val="0"/>
              </a:spcAft>
              <a:buClrTx/>
              <a:buSzTx/>
              <a:buFontTx/>
              <a:buNone/>
              <a:defRPr sz="3200">
                <a:solidFill>
                  <a:srgbClr val="FFFFFF"/>
                </a:solidFill>
              </a:defRPr>
            </a:pPr>
            <a:endParaRPr kumimoji="0" sz="2800" b="0" i="0" u="none" strike="noStrike" kern="0" cap="none" spc="0" normalizeH="0" baseline="0" noProof="0">
              <a:ln>
                <a:noFill/>
              </a:ln>
              <a:solidFill>
                <a:srgbClr val="FFFFFF"/>
              </a:solidFill>
              <a:effectLst/>
              <a:uLnTx/>
              <a:uFillTx/>
              <a:latin typeface="微软雅黑" panose="020B0503020204020204" pitchFamily="34" charset="-122"/>
              <a:ea typeface="微软雅黑" panose="020B0503020204020204" pitchFamily="34" charset="-122"/>
              <a:sym typeface="Helvetica Neue Medium"/>
            </a:endParaRPr>
          </a:p>
        </p:txBody>
      </p:sp>
      <p:sp>
        <p:nvSpPr>
          <p:cNvPr id="92" name="Фигура"/>
          <p:cNvSpPr/>
          <p:nvPr/>
        </p:nvSpPr>
        <p:spPr>
          <a:xfrm>
            <a:off x="10266842" y="3216513"/>
            <a:ext cx="113930" cy="285229"/>
          </a:xfrm>
          <a:custGeom>
            <a:avLst/>
            <a:gdLst/>
            <a:ahLst/>
            <a:cxnLst>
              <a:cxn ang="0">
                <a:pos x="wd2" y="hd2"/>
              </a:cxn>
              <a:cxn ang="5400000">
                <a:pos x="wd2" y="hd2"/>
              </a:cxn>
              <a:cxn ang="10800000">
                <a:pos x="wd2" y="hd2"/>
              </a:cxn>
              <a:cxn ang="16200000">
                <a:pos x="wd2" y="hd2"/>
              </a:cxn>
            </a:cxnLst>
            <a:rect l="0" t="0" r="r" b="b"/>
            <a:pathLst>
              <a:path w="21505" h="21578" extrusionOk="0">
                <a:moveTo>
                  <a:pt x="10782" y="0"/>
                </a:moveTo>
                <a:cubicBezTo>
                  <a:pt x="9350" y="0"/>
                  <a:pt x="7917" y="218"/>
                  <a:pt x="6825" y="656"/>
                </a:cubicBezTo>
                <a:cubicBezTo>
                  <a:pt x="4641" y="1531"/>
                  <a:pt x="4641" y="2952"/>
                  <a:pt x="6825" y="3827"/>
                </a:cubicBezTo>
                <a:cubicBezTo>
                  <a:pt x="9010" y="4702"/>
                  <a:pt x="12551" y="4702"/>
                  <a:pt x="14735" y="3827"/>
                </a:cubicBezTo>
                <a:cubicBezTo>
                  <a:pt x="16919" y="2952"/>
                  <a:pt x="16919" y="1531"/>
                  <a:pt x="14735" y="656"/>
                </a:cubicBezTo>
                <a:cubicBezTo>
                  <a:pt x="13643" y="218"/>
                  <a:pt x="12213" y="0"/>
                  <a:pt x="10782" y="0"/>
                </a:cubicBezTo>
                <a:close/>
                <a:moveTo>
                  <a:pt x="10535" y="4750"/>
                </a:moveTo>
                <a:cubicBezTo>
                  <a:pt x="7736" y="4797"/>
                  <a:pt x="5339" y="5491"/>
                  <a:pt x="3675" y="6401"/>
                </a:cubicBezTo>
                <a:cubicBezTo>
                  <a:pt x="2316" y="7144"/>
                  <a:pt x="1451" y="8008"/>
                  <a:pt x="874" y="8899"/>
                </a:cubicBezTo>
                <a:cubicBezTo>
                  <a:pt x="248" y="9868"/>
                  <a:pt x="-45" y="10866"/>
                  <a:pt x="5" y="11866"/>
                </a:cubicBezTo>
                <a:cubicBezTo>
                  <a:pt x="6" y="12209"/>
                  <a:pt x="664" y="12494"/>
                  <a:pt x="1516" y="12522"/>
                </a:cubicBezTo>
                <a:cubicBezTo>
                  <a:pt x="2488" y="12554"/>
                  <a:pt x="3323" y="12249"/>
                  <a:pt x="3333" y="11858"/>
                </a:cubicBezTo>
                <a:cubicBezTo>
                  <a:pt x="3438" y="11346"/>
                  <a:pt x="3655" y="10838"/>
                  <a:pt x="3981" y="10341"/>
                </a:cubicBezTo>
                <a:cubicBezTo>
                  <a:pt x="4303" y="9851"/>
                  <a:pt x="4728" y="9372"/>
                  <a:pt x="5255" y="8911"/>
                </a:cubicBezTo>
                <a:lnTo>
                  <a:pt x="5282" y="9486"/>
                </a:lnTo>
                <a:lnTo>
                  <a:pt x="2303" y="15013"/>
                </a:lnTo>
                <a:cubicBezTo>
                  <a:pt x="2240" y="15124"/>
                  <a:pt x="2303" y="15241"/>
                  <a:pt x="2474" y="15333"/>
                </a:cubicBezTo>
                <a:cubicBezTo>
                  <a:pt x="2636" y="15420"/>
                  <a:pt x="2879" y="15476"/>
                  <a:pt x="3149" y="15487"/>
                </a:cubicBezTo>
                <a:lnTo>
                  <a:pt x="5410" y="15487"/>
                </a:lnTo>
                <a:lnTo>
                  <a:pt x="6154" y="20871"/>
                </a:lnTo>
                <a:cubicBezTo>
                  <a:pt x="6249" y="21288"/>
                  <a:pt x="7149" y="21600"/>
                  <a:pt x="8191" y="21577"/>
                </a:cubicBezTo>
                <a:cubicBezTo>
                  <a:pt x="9180" y="21555"/>
                  <a:pt x="9967" y="21235"/>
                  <a:pt x="10008" y="20838"/>
                </a:cubicBezTo>
                <a:lnTo>
                  <a:pt x="10713" y="15487"/>
                </a:lnTo>
                <a:lnTo>
                  <a:pt x="10913" y="15487"/>
                </a:lnTo>
                <a:lnTo>
                  <a:pt x="11657" y="20871"/>
                </a:lnTo>
                <a:cubicBezTo>
                  <a:pt x="11752" y="21288"/>
                  <a:pt x="12652" y="21600"/>
                  <a:pt x="13695" y="21577"/>
                </a:cubicBezTo>
                <a:cubicBezTo>
                  <a:pt x="14683" y="21555"/>
                  <a:pt x="15470" y="21235"/>
                  <a:pt x="15512" y="20838"/>
                </a:cubicBezTo>
                <a:lnTo>
                  <a:pt x="16216" y="15487"/>
                </a:lnTo>
                <a:lnTo>
                  <a:pt x="18415" y="15487"/>
                </a:lnTo>
                <a:cubicBezTo>
                  <a:pt x="18699" y="15491"/>
                  <a:pt x="18972" y="15442"/>
                  <a:pt x="19152" y="15354"/>
                </a:cubicBezTo>
                <a:cubicBezTo>
                  <a:pt x="19355" y="15255"/>
                  <a:pt x="19412" y="15119"/>
                  <a:pt x="19307" y="14998"/>
                </a:cubicBezTo>
                <a:lnTo>
                  <a:pt x="16427" y="9343"/>
                </a:lnTo>
                <a:lnTo>
                  <a:pt x="16502" y="8847"/>
                </a:lnTo>
                <a:cubicBezTo>
                  <a:pt x="16909" y="9358"/>
                  <a:pt x="17260" y="9876"/>
                  <a:pt x="17556" y="10399"/>
                </a:cubicBezTo>
                <a:cubicBezTo>
                  <a:pt x="17851" y="10923"/>
                  <a:pt x="18091" y="11452"/>
                  <a:pt x="18273" y="11984"/>
                </a:cubicBezTo>
                <a:cubicBezTo>
                  <a:pt x="18333" y="12263"/>
                  <a:pt x="18855" y="12492"/>
                  <a:pt x="19544" y="12543"/>
                </a:cubicBezTo>
                <a:cubicBezTo>
                  <a:pt x="20598" y="12620"/>
                  <a:pt x="21555" y="12285"/>
                  <a:pt x="21502" y="11856"/>
                </a:cubicBezTo>
                <a:cubicBezTo>
                  <a:pt x="21491" y="11045"/>
                  <a:pt x="21306" y="10235"/>
                  <a:pt x="20949" y="9436"/>
                </a:cubicBezTo>
                <a:cubicBezTo>
                  <a:pt x="20549" y="8541"/>
                  <a:pt x="19930" y="7657"/>
                  <a:pt x="18803" y="6866"/>
                </a:cubicBezTo>
                <a:cubicBezTo>
                  <a:pt x="17040" y="5630"/>
                  <a:pt x="14038" y="4693"/>
                  <a:pt x="10535" y="4750"/>
                </a:cubicBezTo>
                <a:close/>
              </a:path>
            </a:pathLst>
          </a:custGeom>
          <a:solidFill>
            <a:srgbClr val="ADBBC6"/>
          </a:solidFill>
          <a:ln w="12700" cap="flat">
            <a:noFill/>
            <a:miter lim="400000"/>
          </a:ln>
          <a:effectLst/>
        </p:spPr>
        <p:txBody>
          <a:bodyPr wrap="square" lIns="0" tIns="0" rIns="0" bIns="0" numCol="1" anchor="ctr">
            <a:noAutofit/>
          </a:bodyPr>
          <a:lstStyle/>
          <a:p>
            <a:pPr marL="0" marR="0" lvl="0" indent="0" algn="ctr" defTabSz="825500" rtl="0" eaLnBrk="1" fontAlgn="auto" latinLnBrk="0" hangingPunct="0">
              <a:lnSpc>
                <a:spcPct val="100000"/>
              </a:lnSpc>
              <a:spcBef>
                <a:spcPct val="0"/>
              </a:spcBef>
              <a:spcAft>
                <a:spcPct val="0"/>
              </a:spcAft>
              <a:buClrTx/>
              <a:buSzTx/>
              <a:buFontTx/>
              <a:buNone/>
              <a:defRPr sz="3200">
                <a:solidFill>
                  <a:srgbClr val="FFFFFF"/>
                </a:solidFill>
              </a:defRPr>
            </a:pPr>
            <a:endParaRPr kumimoji="0" sz="2800" b="0" i="0" u="none" strike="noStrike" kern="0" cap="none" spc="0" normalizeH="0" baseline="0" noProof="0">
              <a:ln>
                <a:noFill/>
              </a:ln>
              <a:solidFill>
                <a:srgbClr val="FFFFFF"/>
              </a:solidFill>
              <a:effectLst/>
              <a:uLnTx/>
              <a:uFillTx/>
              <a:latin typeface="微软雅黑" panose="020B0503020204020204" pitchFamily="34" charset="-122"/>
              <a:ea typeface="微软雅黑" panose="020B0503020204020204" pitchFamily="34" charset="-122"/>
              <a:sym typeface="Helvetica Neue Medium"/>
            </a:endParaRPr>
          </a:p>
        </p:txBody>
      </p:sp>
      <p:sp>
        <p:nvSpPr>
          <p:cNvPr id="93" name="Фигура"/>
          <p:cNvSpPr/>
          <p:nvPr/>
        </p:nvSpPr>
        <p:spPr>
          <a:xfrm>
            <a:off x="10067347" y="3412011"/>
            <a:ext cx="136234" cy="352423"/>
          </a:xfrm>
          <a:custGeom>
            <a:avLst/>
            <a:gdLst/>
            <a:ahLst/>
            <a:cxnLst>
              <a:cxn ang="0">
                <a:pos x="wd2" y="hd2"/>
              </a:cxn>
              <a:cxn ang="5400000">
                <a:pos x="wd2" y="hd2"/>
              </a:cxn>
              <a:cxn ang="10800000">
                <a:pos x="wd2" y="hd2"/>
              </a:cxn>
              <a:cxn ang="16200000">
                <a:pos x="wd2" y="hd2"/>
              </a:cxn>
            </a:cxnLst>
            <a:rect l="0" t="0" r="r" b="b"/>
            <a:pathLst>
              <a:path w="21054" h="21580" extrusionOk="0">
                <a:moveTo>
                  <a:pt x="10600" y="0"/>
                </a:moveTo>
                <a:cubicBezTo>
                  <a:pt x="9184" y="0"/>
                  <a:pt x="7769" y="214"/>
                  <a:pt x="6689" y="642"/>
                </a:cubicBezTo>
                <a:cubicBezTo>
                  <a:pt x="4529" y="1498"/>
                  <a:pt x="4529" y="2887"/>
                  <a:pt x="6689" y="3743"/>
                </a:cubicBezTo>
                <a:cubicBezTo>
                  <a:pt x="8849" y="4599"/>
                  <a:pt x="12354" y="4599"/>
                  <a:pt x="14515" y="3743"/>
                </a:cubicBezTo>
                <a:cubicBezTo>
                  <a:pt x="16675" y="2887"/>
                  <a:pt x="16675" y="1498"/>
                  <a:pt x="14515" y="642"/>
                </a:cubicBezTo>
                <a:cubicBezTo>
                  <a:pt x="13434" y="214"/>
                  <a:pt x="12016" y="0"/>
                  <a:pt x="10600" y="0"/>
                </a:cubicBezTo>
                <a:close/>
                <a:moveTo>
                  <a:pt x="10753" y="4546"/>
                </a:moveTo>
                <a:cubicBezTo>
                  <a:pt x="7600" y="4511"/>
                  <a:pt x="4782" y="5234"/>
                  <a:pt x="2915" y="6250"/>
                </a:cubicBezTo>
                <a:cubicBezTo>
                  <a:pt x="587" y="7517"/>
                  <a:pt x="-164" y="9105"/>
                  <a:pt x="29" y="10671"/>
                </a:cubicBezTo>
                <a:cubicBezTo>
                  <a:pt x="91" y="11177"/>
                  <a:pt x="250" y="11681"/>
                  <a:pt x="505" y="12177"/>
                </a:cubicBezTo>
                <a:cubicBezTo>
                  <a:pt x="675" y="12527"/>
                  <a:pt x="1550" y="12747"/>
                  <a:pt x="2422" y="12661"/>
                </a:cubicBezTo>
                <a:cubicBezTo>
                  <a:pt x="3225" y="12582"/>
                  <a:pt x="3728" y="12266"/>
                  <a:pt x="3564" y="11945"/>
                </a:cubicBezTo>
                <a:cubicBezTo>
                  <a:pt x="3425" y="11278"/>
                  <a:pt x="3506" y="10607"/>
                  <a:pt x="3803" y="9948"/>
                </a:cubicBezTo>
                <a:cubicBezTo>
                  <a:pt x="4114" y="9260"/>
                  <a:pt x="4657" y="8591"/>
                  <a:pt x="5421" y="7961"/>
                </a:cubicBezTo>
                <a:lnTo>
                  <a:pt x="4306" y="11841"/>
                </a:lnTo>
                <a:cubicBezTo>
                  <a:pt x="4168" y="12192"/>
                  <a:pt x="4213" y="12551"/>
                  <a:pt x="4442" y="12895"/>
                </a:cubicBezTo>
                <a:cubicBezTo>
                  <a:pt x="4630" y="13176"/>
                  <a:pt x="4938" y="13443"/>
                  <a:pt x="5351" y="13683"/>
                </a:cubicBezTo>
                <a:lnTo>
                  <a:pt x="6246" y="20915"/>
                </a:lnTo>
                <a:cubicBezTo>
                  <a:pt x="6342" y="21307"/>
                  <a:pt x="7202" y="21600"/>
                  <a:pt x="8197" y="21579"/>
                </a:cubicBezTo>
                <a:cubicBezTo>
                  <a:pt x="9114" y="21560"/>
                  <a:pt x="9853" y="21277"/>
                  <a:pt x="9931" y="20915"/>
                </a:cubicBezTo>
                <a:lnTo>
                  <a:pt x="10633" y="15491"/>
                </a:lnTo>
                <a:lnTo>
                  <a:pt x="11326" y="20845"/>
                </a:lnTo>
                <a:cubicBezTo>
                  <a:pt x="11368" y="21267"/>
                  <a:pt x="12273" y="21595"/>
                  <a:pt x="13340" y="21574"/>
                </a:cubicBezTo>
                <a:cubicBezTo>
                  <a:pt x="14328" y="21554"/>
                  <a:pt x="15109" y="21237"/>
                  <a:pt x="15137" y="20845"/>
                </a:cubicBezTo>
                <a:lnTo>
                  <a:pt x="15912" y="13613"/>
                </a:lnTo>
                <a:cubicBezTo>
                  <a:pt x="16272" y="13429"/>
                  <a:pt x="16555" y="13223"/>
                  <a:pt x="16755" y="13004"/>
                </a:cubicBezTo>
                <a:cubicBezTo>
                  <a:pt x="17054" y="12676"/>
                  <a:pt x="17158" y="12325"/>
                  <a:pt x="17058" y="11978"/>
                </a:cubicBezTo>
                <a:lnTo>
                  <a:pt x="15846" y="7962"/>
                </a:lnTo>
                <a:cubicBezTo>
                  <a:pt x="16588" y="8591"/>
                  <a:pt x="17118" y="9256"/>
                  <a:pt x="17420" y="9940"/>
                </a:cubicBezTo>
                <a:cubicBezTo>
                  <a:pt x="17728" y="10637"/>
                  <a:pt x="17800" y="11347"/>
                  <a:pt x="17630" y="12051"/>
                </a:cubicBezTo>
                <a:cubicBezTo>
                  <a:pt x="17562" y="12327"/>
                  <a:pt x="17965" y="12588"/>
                  <a:pt x="18619" y="12689"/>
                </a:cubicBezTo>
                <a:cubicBezTo>
                  <a:pt x="19621" y="12844"/>
                  <a:pt x="20726" y="12591"/>
                  <a:pt x="20885" y="12169"/>
                </a:cubicBezTo>
                <a:cubicBezTo>
                  <a:pt x="21177" y="10221"/>
                  <a:pt x="21436" y="8076"/>
                  <a:pt x="18529" y="6410"/>
                </a:cubicBezTo>
                <a:cubicBezTo>
                  <a:pt x="16706" y="5365"/>
                  <a:pt x="13939" y="4581"/>
                  <a:pt x="10753" y="4546"/>
                </a:cubicBezTo>
                <a:close/>
              </a:path>
            </a:pathLst>
          </a:custGeom>
          <a:solidFill>
            <a:srgbClr val="ADBBC6"/>
          </a:solidFill>
          <a:ln w="12700" cap="flat">
            <a:noFill/>
            <a:miter lim="400000"/>
          </a:ln>
          <a:effectLst/>
        </p:spPr>
        <p:txBody>
          <a:bodyPr wrap="square" lIns="0" tIns="0" rIns="0" bIns="0" numCol="1" anchor="ctr">
            <a:noAutofit/>
          </a:bodyPr>
          <a:lstStyle/>
          <a:p>
            <a:pPr marL="0" marR="0" lvl="0" indent="0" algn="ctr" defTabSz="825500" rtl="0" eaLnBrk="1" fontAlgn="auto" latinLnBrk="0" hangingPunct="0">
              <a:lnSpc>
                <a:spcPct val="100000"/>
              </a:lnSpc>
              <a:spcBef>
                <a:spcPct val="0"/>
              </a:spcBef>
              <a:spcAft>
                <a:spcPct val="0"/>
              </a:spcAft>
              <a:buClrTx/>
              <a:buSzTx/>
              <a:buFontTx/>
              <a:buNone/>
              <a:defRPr sz="3200">
                <a:solidFill>
                  <a:srgbClr val="FFFFFF"/>
                </a:solidFill>
              </a:defRPr>
            </a:pPr>
            <a:endParaRPr kumimoji="0" sz="2800" b="0" i="0" u="none" strike="noStrike" kern="0" cap="none" spc="0" normalizeH="0" baseline="0" noProof="0">
              <a:ln>
                <a:noFill/>
              </a:ln>
              <a:solidFill>
                <a:srgbClr val="FFFFFF"/>
              </a:solidFill>
              <a:effectLst/>
              <a:uLnTx/>
              <a:uFillTx/>
              <a:latin typeface="微软雅黑" panose="020B0503020204020204" pitchFamily="34" charset="-122"/>
              <a:ea typeface="微软雅黑" panose="020B0503020204020204" pitchFamily="34" charset="-122"/>
              <a:sym typeface="Helvetica Neue Medium"/>
            </a:endParaRPr>
          </a:p>
        </p:txBody>
      </p:sp>
      <p:sp>
        <p:nvSpPr>
          <p:cNvPr id="94" name="Фигура"/>
          <p:cNvSpPr/>
          <p:nvPr/>
        </p:nvSpPr>
        <p:spPr>
          <a:xfrm>
            <a:off x="9849437" y="3666028"/>
            <a:ext cx="166366" cy="430368"/>
          </a:xfrm>
          <a:custGeom>
            <a:avLst/>
            <a:gdLst/>
            <a:ahLst/>
            <a:cxnLst>
              <a:cxn ang="0">
                <a:pos x="wd2" y="hd2"/>
              </a:cxn>
              <a:cxn ang="5400000">
                <a:pos x="wd2" y="hd2"/>
              </a:cxn>
              <a:cxn ang="10800000">
                <a:pos x="wd2" y="hd2"/>
              </a:cxn>
              <a:cxn ang="16200000">
                <a:pos x="wd2" y="hd2"/>
              </a:cxn>
            </a:cxnLst>
            <a:rect l="0" t="0" r="r" b="b"/>
            <a:pathLst>
              <a:path w="21054" h="21580" extrusionOk="0">
                <a:moveTo>
                  <a:pt x="10600" y="0"/>
                </a:moveTo>
                <a:cubicBezTo>
                  <a:pt x="9184" y="0"/>
                  <a:pt x="7769" y="214"/>
                  <a:pt x="6689" y="642"/>
                </a:cubicBezTo>
                <a:cubicBezTo>
                  <a:pt x="4529" y="1498"/>
                  <a:pt x="4529" y="2887"/>
                  <a:pt x="6689" y="3743"/>
                </a:cubicBezTo>
                <a:cubicBezTo>
                  <a:pt x="8849" y="4599"/>
                  <a:pt x="12354" y="4599"/>
                  <a:pt x="14515" y="3743"/>
                </a:cubicBezTo>
                <a:cubicBezTo>
                  <a:pt x="16675" y="2887"/>
                  <a:pt x="16675" y="1498"/>
                  <a:pt x="14515" y="642"/>
                </a:cubicBezTo>
                <a:cubicBezTo>
                  <a:pt x="13434" y="214"/>
                  <a:pt x="12016" y="0"/>
                  <a:pt x="10600" y="0"/>
                </a:cubicBezTo>
                <a:close/>
                <a:moveTo>
                  <a:pt x="10753" y="4546"/>
                </a:moveTo>
                <a:cubicBezTo>
                  <a:pt x="7600" y="4511"/>
                  <a:pt x="4782" y="5234"/>
                  <a:pt x="2915" y="6250"/>
                </a:cubicBezTo>
                <a:cubicBezTo>
                  <a:pt x="587" y="7517"/>
                  <a:pt x="-164" y="9105"/>
                  <a:pt x="29" y="10671"/>
                </a:cubicBezTo>
                <a:cubicBezTo>
                  <a:pt x="91" y="11177"/>
                  <a:pt x="250" y="11681"/>
                  <a:pt x="505" y="12177"/>
                </a:cubicBezTo>
                <a:cubicBezTo>
                  <a:pt x="675" y="12527"/>
                  <a:pt x="1550" y="12747"/>
                  <a:pt x="2422" y="12661"/>
                </a:cubicBezTo>
                <a:cubicBezTo>
                  <a:pt x="3225" y="12582"/>
                  <a:pt x="3728" y="12266"/>
                  <a:pt x="3564" y="11945"/>
                </a:cubicBezTo>
                <a:cubicBezTo>
                  <a:pt x="3425" y="11278"/>
                  <a:pt x="3506" y="10607"/>
                  <a:pt x="3803" y="9948"/>
                </a:cubicBezTo>
                <a:cubicBezTo>
                  <a:pt x="4114" y="9260"/>
                  <a:pt x="4657" y="8591"/>
                  <a:pt x="5421" y="7961"/>
                </a:cubicBezTo>
                <a:lnTo>
                  <a:pt x="4306" y="11841"/>
                </a:lnTo>
                <a:cubicBezTo>
                  <a:pt x="4168" y="12192"/>
                  <a:pt x="4213" y="12551"/>
                  <a:pt x="4442" y="12895"/>
                </a:cubicBezTo>
                <a:cubicBezTo>
                  <a:pt x="4630" y="13176"/>
                  <a:pt x="4938" y="13443"/>
                  <a:pt x="5351" y="13683"/>
                </a:cubicBezTo>
                <a:lnTo>
                  <a:pt x="6246" y="20915"/>
                </a:lnTo>
                <a:cubicBezTo>
                  <a:pt x="6342" y="21307"/>
                  <a:pt x="7202" y="21600"/>
                  <a:pt x="8197" y="21579"/>
                </a:cubicBezTo>
                <a:cubicBezTo>
                  <a:pt x="9114" y="21560"/>
                  <a:pt x="9853" y="21277"/>
                  <a:pt x="9931" y="20915"/>
                </a:cubicBezTo>
                <a:lnTo>
                  <a:pt x="10633" y="15491"/>
                </a:lnTo>
                <a:lnTo>
                  <a:pt x="11326" y="20845"/>
                </a:lnTo>
                <a:cubicBezTo>
                  <a:pt x="11368" y="21267"/>
                  <a:pt x="12273" y="21595"/>
                  <a:pt x="13340" y="21574"/>
                </a:cubicBezTo>
                <a:cubicBezTo>
                  <a:pt x="14328" y="21554"/>
                  <a:pt x="15109" y="21237"/>
                  <a:pt x="15137" y="20845"/>
                </a:cubicBezTo>
                <a:lnTo>
                  <a:pt x="15912" y="13613"/>
                </a:lnTo>
                <a:cubicBezTo>
                  <a:pt x="16272" y="13429"/>
                  <a:pt x="16555" y="13223"/>
                  <a:pt x="16755" y="13004"/>
                </a:cubicBezTo>
                <a:cubicBezTo>
                  <a:pt x="17054" y="12676"/>
                  <a:pt x="17158" y="12325"/>
                  <a:pt x="17058" y="11978"/>
                </a:cubicBezTo>
                <a:lnTo>
                  <a:pt x="15846" y="7962"/>
                </a:lnTo>
                <a:cubicBezTo>
                  <a:pt x="16588" y="8591"/>
                  <a:pt x="17118" y="9256"/>
                  <a:pt x="17420" y="9940"/>
                </a:cubicBezTo>
                <a:cubicBezTo>
                  <a:pt x="17728" y="10637"/>
                  <a:pt x="17800" y="11347"/>
                  <a:pt x="17630" y="12051"/>
                </a:cubicBezTo>
                <a:cubicBezTo>
                  <a:pt x="17562" y="12327"/>
                  <a:pt x="17965" y="12588"/>
                  <a:pt x="18619" y="12689"/>
                </a:cubicBezTo>
                <a:cubicBezTo>
                  <a:pt x="19621" y="12844"/>
                  <a:pt x="20726" y="12591"/>
                  <a:pt x="20885" y="12169"/>
                </a:cubicBezTo>
                <a:cubicBezTo>
                  <a:pt x="21177" y="10221"/>
                  <a:pt x="21436" y="8076"/>
                  <a:pt x="18529" y="6410"/>
                </a:cubicBezTo>
                <a:cubicBezTo>
                  <a:pt x="16706" y="5365"/>
                  <a:pt x="13939" y="4581"/>
                  <a:pt x="10753" y="4546"/>
                </a:cubicBezTo>
                <a:close/>
              </a:path>
            </a:pathLst>
          </a:custGeom>
          <a:solidFill>
            <a:srgbClr val="7B90A1"/>
          </a:solidFill>
          <a:ln w="12700" cap="flat">
            <a:noFill/>
            <a:miter lim="400000"/>
          </a:ln>
          <a:effectLst/>
        </p:spPr>
        <p:txBody>
          <a:bodyPr wrap="square" lIns="0" tIns="0" rIns="0" bIns="0" numCol="1" anchor="ctr">
            <a:noAutofit/>
          </a:bodyPr>
          <a:lstStyle/>
          <a:p>
            <a:pPr marL="0" marR="0" lvl="0" indent="0" algn="ctr" defTabSz="825500" rtl="0" eaLnBrk="1" fontAlgn="auto" latinLnBrk="0" hangingPunct="0">
              <a:lnSpc>
                <a:spcPct val="100000"/>
              </a:lnSpc>
              <a:spcBef>
                <a:spcPct val="0"/>
              </a:spcBef>
              <a:spcAft>
                <a:spcPct val="0"/>
              </a:spcAft>
              <a:buClrTx/>
              <a:buSzTx/>
              <a:buFontTx/>
              <a:buNone/>
              <a:defRPr sz="3200">
                <a:solidFill>
                  <a:srgbClr val="FFFFFF"/>
                </a:solidFill>
              </a:defRPr>
            </a:pPr>
            <a:endParaRPr kumimoji="0" sz="2800" b="0" i="0" u="none" strike="noStrike" kern="0" cap="none" spc="0" normalizeH="0" baseline="0" noProof="0">
              <a:ln>
                <a:noFill/>
              </a:ln>
              <a:solidFill>
                <a:srgbClr val="FFFFFF"/>
              </a:solidFill>
              <a:effectLst/>
              <a:uLnTx/>
              <a:uFillTx/>
              <a:latin typeface="微软雅黑" panose="020B0503020204020204" pitchFamily="34" charset="-122"/>
              <a:ea typeface="微软雅黑" panose="020B0503020204020204" pitchFamily="34" charset="-122"/>
              <a:sym typeface="Helvetica Neue Medium"/>
            </a:endParaRPr>
          </a:p>
        </p:txBody>
      </p:sp>
      <p:sp>
        <p:nvSpPr>
          <p:cNvPr id="95" name="Фигура"/>
          <p:cNvSpPr/>
          <p:nvPr/>
        </p:nvSpPr>
        <p:spPr>
          <a:xfrm>
            <a:off x="10203582" y="3639661"/>
            <a:ext cx="166366" cy="416507"/>
          </a:xfrm>
          <a:custGeom>
            <a:avLst/>
            <a:gdLst/>
            <a:ahLst/>
            <a:cxnLst>
              <a:cxn ang="0">
                <a:pos x="wd2" y="hd2"/>
              </a:cxn>
              <a:cxn ang="5400000">
                <a:pos x="wd2" y="hd2"/>
              </a:cxn>
              <a:cxn ang="10800000">
                <a:pos x="wd2" y="hd2"/>
              </a:cxn>
              <a:cxn ang="16200000">
                <a:pos x="wd2" y="hd2"/>
              </a:cxn>
            </a:cxnLst>
            <a:rect l="0" t="0" r="r" b="b"/>
            <a:pathLst>
              <a:path w="21505" h="21578" extrusionOk="0">
                <a:moveTo>
                  <a:pt x="10782" y="0"/>
                </a:moveTo>
                <a:cubicBezTo>
                  <a:pt x="9350" y="0"/>
                  <a:pt x="7917" y="218"/>
                  <a:pt x="6825" y="656"/>
                </a:cubicBezTo>
                <a:cubicBezTo>
                  <a:pt x="4641" y="1531"/>
                  <a:pt x="4641" y="2952"/>
                  <a:pt x="6825" y="3827"/>
                </a:cubicBezTo>
                <a:cubicBezTo>
                  <a:pt x="9010" y="4702"/>
                  <a:pt x="12551" y="4702"/>
                  <a:pt x="14735" y="3827"/>
                </a:cubicBezTo>
                <a:cubicBezTo>
                  <a:pt x="16919" y="2952"/>
                  <a:pt x="16919" y="1531"/>
                  <a:pt x="14735" y="656"/>
                </a:cubicBezTo>
                <a:cubicBezTo>
                  <a:pt x="13643" y="218"/>
                  <a:pt x="12213" y="0"/>
                  <a:pt x="10782" y="0"/>
                </a:cubicBezTo>
                <a:close/>
                <a:moveTo>
                  <a:pt x="10535" y="4750"/>
                </a:moveTo>
                <a:cubicBezTo>
                  <a:pt x="7736" y="4797"/>
                  <a:pt x="5339" y="5491"/>
                  <a:pt x="3675" y="6401"/>
                </a:cubicBezTo>
                <a:cubicBezTo>
                  <a:pt x="2316" y="7144"/>
                  <a:pt x="1451" y="8008"/>
                  <a:pt x="874" y="8899"/>
                </a:cubicBezTo>
                <a:cubicBezTo>
                  <a:pt x="248" y="9868"/>
                  <a:pt x="-45" y="10866"/>
                  <a:pt x="5" y="11866"/>
                </a:cubicBezTo>
                <a:cubicBezTo>
                  <a:pt x="6" y="12209"/>
                  <a:pt x="664" y="12494"/>
                  <a:pt x="1516" y="12522"/>
                </a:cubicBezTo>
                <a:cubicBezTo>
                  <a:pt x="2488" y="12554"/>
                  <a:pt x="3323" y="12249"/>
                  <a:pt x="3333" y="11858"/>
                </a:cubicBezTo>
                <a:cubicBezTo>
                  <a:pt x="3438" y="11346"/>
                  <a:pt x="3655" y="10838"/>
                  <a:pt x="3981" y="10341"/>
                </a:cubicBezTo>
                <a:cubicBezTo>
                  <a:pt x="4303" y="9851"/>
                  <a:pt x="4728" y="9372"/>
                  <a:pt x="5255" y="8911"/>
                </a:cubicBezTo>
                <a:lnTo>
                  <a:pt x="5282" y="9486"/>
                </a:lnTo>
                <a:lnTo>
                  <a:pt x="2303" y="15013"/>
                </a:lnTo>
                <a:cubicBezTo>
                  <a:pt x="2240" y="15124"/>
                  <a:pt x="2303" y="15241"/>
                  <a:pt x="2474" y="15333"/>
                </a:cubicBezTo>
                <a:cubicBezTo>
                  <a:pt x="2636" y="15420"/>
                  <a:pt x="2879" y="15476"/>
                  <a:pt x="3149" y="15487"/>
                </a:cubicBezTo>
                <a:lnTo>
                  <a:pt x="5410" y="15487"/>
                </a:lnTo>
                <a:lnTo>
                  <a:pt x="6154" y="20871"/>
                </a:lnTo>
                <a:cubicBezTo>
                  <a:pt x="6249" y="21288"/>
                  <a:pt x="7149" y="21600"/>
                  <a:pt x="8191" y="21577"/>
                </a:cubicBezTo>
                <a:cubicBezTo>
                  <a:pt x="9180" y="21555"/>
                  <a:pt x="9967" y="21235"/>
                  <a:pt x="10008" y="20838"/>
                </a:cubicBezTo>
                <a:lnTo>
                  <a:pt x="10713" y="15487"/>
                </a:lnTo>
                <a:lnTo>
                  <a:pt x="10913" y="15487"/>
                </a:lnTo>
                <a:lnTo>
                  <a:pt x="11657" y="20871"/>
                </a:lnTo>
                <a:cubicBezTo>
                  <a:pt x="11752" y="21288"/>
                  <a:pt x="12652" y="21600"/>
                  <a:pt x="13695" y="21577"/>
                </a:cubicBezTo>
                <a:cubicBezTo>
                  <a:pt x="14683" y="21555"/>
                  <a:pt x="15470" y="21235"/>
                  <a:pt x="15512" y="20838"/>
                </a:cubicBezTo>
                <a:lnTo>
                  <a:pt x="16216" y="15487"/>
                </a:lnTo>
                <a:lnTo>
                  <a:pt x="18415" y="15487"/>
                </a:lnTo>
                <a:cubicBezTo>
                  <a:pt x="18699" y="15491"/>
                  <a:pt x="18972" y="15442"/>
                  <a:pt x="19152" y="15354"/>
                </a:cubicBezTo>
                <a:cubicBezTo>
                  <a:pt x="19355" y="15255"/>
                  <a:pt x="19412" y="15119"/>
                  <a:pt x="19307" y="14998"/>
                </a:cubicBezTo>
                <a:lnTo>
                  <a:pt x="16427" y="9343"/>
                </a:lnTo>
                <a:lnTo>
                  <a:pt x="16502" y="8847"/>
                </a:lnTo>
                <a:cubicBezTo>
                  <a:pt x="16909" y="9358"/>
                  <a:pt x="17260" y="9876"/>
                  <a:pt x="17556" y="10399"/>
                </a:cubicBezTo>
                <a:cubicBezTo>
                  <a:pt x="17851" y="10923"/>
                  <a:pt x="18091" y="11452"/>
                  <a:pt x="18273" y="11984"/>
                </a:cubicBezTo>
                <a:cubicBezTo>
                  <a:pt x="18333" y="12263"/>
                  <a:pt x="18855" y="12492"/>
                  <a:pt x="19544" y="12543"/>
                </a:cubicBezTo>
                <a:cubicBezTo>
                  <a:pt x="20598" y="12620"/>
                  <a:pt x="21555" y="12285"/>
                  <a:pt x="21502" y="11856"/>
                </a:cubicBezTo>
                <a:cubicBezTo>
                  <a:pt x="21491" y="11045"/>
                  <a:pt x="21306" y="10235"/>
                  <a:pt x="20949" y="9436"/>
                </a:cubicBezTo>
                <a:cubicBezTo>
                  <a:pt x="20549" y="8541"/>
                  <a:pt x="19930" y="7657"/>
                  <a:pt x="18803" y="6866"/>
                </a:cubicBezTo>
                <a:cubicBezTo>
                  <a:pt x="17040" y="5630"/>
                  <a:pt x="14038" y="4693"/>
                  <a:pt x="10535" y="4750"/>
                </a:cubicBezTo>
                <a:close/>
              </a:path>
            </a:pathLst>
          </a:custGeom>
          <a:solidFill>
            <a:srgbClr val="CECECF"/>
          </a:solidFill>
          <a:ln w="12700" cap="flat">
            <a:noFill/>
            <a:miter lim="400000"/>
          </a:ln>
          <a:effectLst/>
        </p:spPr>
        <p:txBody>
          <a:bodyPr wrap="square" lIns="0" tIns="0" rIns="0" bIns="0" numCol="1" anchor="ctr">
            <a:noAutofit/>
          </a:bodyPr>
          <a:lstStyle/>
          <a:p>
            <a:pPr marL="0" marR="0" lvl="0" indent="0" algn="ctr" defTabSz="825500" rtl="0" eaLnBrk="1" fontAlgn="auto" latinLnBrk="0" hangingPunct="0">
              <a:lnSpc>
                <a:spcPct val="100000"/>
              </a:lnSpc>
              <a:spcBef>
                <a:spcPct val="0"/>
              </a:spcBef>
              <a:spcAft>
                <a:spcPct val="0"/>
              </a:spcAft>
              <a:buClrTx/>
              <a:buSzTx/>
              <a:buFontTx/>
              <a:buNone/>
              <a:defRPr sz="3200">
                <a:solidFill>
                  <a:srgbClr val="FFFFFF"/>
                </a:solidFill>
              </a:defRPr>
            </a:pPr>
            <a:endParaRPr kumimoji="0" sz="2800" b="0" i="0" u="none" strike="noStrike" kern="0" cap="none" spc="0" normalizeH="0" baseline="0" noProof="0">
              <a:ln>
                <a:noFill/>
              </a:ln>
              <a:solidFill>
                <a:srgbClr val="FFFFFF"/>
              </a:solidFill>
              <a:effectLst/>
              <a:uLnTx/>
              <a:uFillTx/>
              <a:latin typeface="微软雅黑" panose="020B0503020204020204" pitchFamily="34" charset="-122"/>
              <a:ea typeface="微软雅黑" panose="020B0503020204020204" pitchFamily="34" charset="-122"/>
              <a:sym typeface="Helvetica Neue Medium"/>
            </a:endParaRPr>
          </a:p>
        </p:txBody>
      </p:sp>
      <p:sp>
        <p:nvSpPr>
          <p:cNvPr id="96" name="Фигура"/>
          <p:cNvSpPr/>
          <p:nvPr/>
        </p:nvSpPr>
        <p:spPr>
          <a:xfrm>
            <a:off x="10461846" y="3586471"/>
            <a:ext cx="113930" cy="285229"/>
          </a:xfrm>
          <a:custGeom>
            <a:avLst/>
            <a:gdLst/>
            <a:ahLst/>
            <a:cxnLst>
              <a:cxn ang="0">
                <a:pos x="wd2" y="hd2"/>
              </a:cxn>
              <a:cxn ang="5400000">
                <a:pos x="wd2" y="hd2"/>
              </a:cxn>
              <a:cxn ang="10800000">
                <a:pos x="wd2" y="hd2"/>
              </a:cxn>
              <a:cxn ang="16200000">
                <a:pos x="wd2" y="hd2"/>
              </a:cxn>
            </a:cxnLst>
            <a:rect l="0" t="0" r="r" b="b"/>
            <a:pathLst>
              <a:path w="21505" h="21578" extrusionOk="0">
                <a:moveTo>
                  <a:pt x="10782" y="0"/>
                </a:moveTo>
                <a:cubicBezTo>
                  <a:pt x="9350" y="0"/>
                  <a:pt x="7917" y="218"/>
                  <a:pt x="6825" y="656"/>
                </a:cubicBezTo>
                <a:cubicBezTo>
                  <a:pt x="4641" y="1531"/>
                  <a:pt x="4641" y="2952"/>
                  <a:pt x="6825" y="3827"/>
                </a:cubicBezTo>
                <a:cubicBezTo>
                  <a:pt x="9010" y="4702"/>
                  <a:pt x="12551" y="4702"/>
                  <a:pt x="14735" y="3827"/>
                </a:cubicBezTo>
                <a:cubicBezTo>
                  <a:pt x="16919" y="2952"/>
                  <a:pt x="16919" y="1531"/>
                  <a:pt x="14735" y="656"/>
                </a:cubicBezTo>
                <a:cubicBezTo>
                  <a:pt x="13643" y="218"/>
                  <a:pt x="12213" y="0"/>
                  <a:pt x="10782" y="0"/>
                </a:cubicBezTo>
                <a:close/>
                <a:moveTo>
                  <a:pt x="10535" y="4750"/>
                </a:moveTo>
                <a:cubicBezTo>
                  <a:pt x="7736" y="4797"/>
                  <a:pt x="5339" y="5491"/>
                  <a:pt x="3675" y="6401"/>
                </a:cubicBezTo>
                <a:cubicBezTo>
                  <a:pt x="2316" y="7144"/>
                  <a:pt x="1451" y="8008"/>
                  <a:pt x="874" y="8899"/>
                </a:cubicBezTo>
                <a:cubicBezTo>
                  <a:pt x="248" y="9868"/>
                  <a:pt x="-45" y="10866"/>
                  <a:pt x="5" y="11866"/>
                </a:cubicBezTo>
                <a:cubicBezTo>
                  <a:pt x="6" y="12209"/>
                  <a:pt x="664" y="12494"/>
                  <a:pt x="1516" y="12522"/>
                </a:cubicBezTo>
                <a:cubicBezTo>
                  <a:pt x="2488" y="12554"/>
                  <a:pt x="3323" y="12249"/>
                  <a:pt x="3333" y="11858"/>
                </a:cubicBezTo>
                <a:cubicBezTo>
                  <a:pt x="3438" y="11346"/>
                  <a:pt x="3655" y="10838"/>
                  <a:pt x="3981" y="10341"/>
                </a:cubicBezTo>
                <a:cubicBezTo>
                  <a:pt x="4303" y="9851"/>
                  <a:pt x="4728" y="9372"/>
                  <a:pt x="5255" y="8911"/>
                </a:cubicBezTo>
                <a:lnTo>
                  <a:pt x="5282" y="9486"/>
                </a:lnTo>
                <a:lnTo>
                  <a:pt x="2303" y="15013"/>
                </a:lnTo>
                <a:cubicBezTo>
                  <a:pt x="2240" y="15124"/>
                  <a:pt x="2303" y="15241"/>
                  <a:pt x="2474" y="15333"/>
                </a:cubicBezTo>
                <a:cubicBezTo>
                  <a:pt x="2636" y="15420"/>
                  <a:pt x="2879" y="15476"/>
                  <a:pt x="3149" y="15487"/>
                </a:cubicBezTo>
                <a:lnTo>
                  <a:pt x="5410" y="15487"/>
                </a:lnTo>
                <a:lnTo>
                  <a:pt x="6154" y="20871"/>
                </a:lnTo>
                <a:cubicBezTo>
                  <a:pt x="6249" y="21288"/>
                  <a:pt x="7149" y="21600"/>
                  <a:pt x="8191" y="21577"/>
                </a:cubicBezTo>
                <a:cubicBezTo>
                  <a:pt x="9180" y="21555"/>
                  <a:pt x="9967" y="21235"/>
                  <a:pt x="10008" y="20838"/>
                </a:cubicBezTo>
                <a:lnTo>
                  <a:pt x="10713" y="15487"/>
                </a:lnTo>
                <a:lnTo>
                  <a:pt x="10913" y="15487"/>
                </a:lnTo>
                <a:lnTo>
                  <a:pt x="11657" y="20871"/>
                </a:lnTo>
                <a:cubicBezTo>
                  <a:pt x="11752" y="21288"/>
                  <a:pt x="12652" y="21600"/>
                  <a:pt x="13695" y="21577"/>
                </a:cubicBezTo>
                <a:cubicBezTo>
                  <a:pt x="14683" y="21555"/>
                  <a:pt x="15470" y="21235"/>
                  <a:pt x="15512" y="20838"/>
                </a:cubicBezTo>
                <a:lnTo>
                  <a:pt x="16216" y="15487"/>
                </a:lnTo>
                <a:lnTo>
                  <a:pt x="18415" y="15487"/>
                </a:lnTo>
                <a:cubicBezTo>
                  <a:pt x="18699" y="15491"/>
                  <a:pt x="18972" y="15442"/>
                  <a:pt x="19152" y="15354"/>
                </a:cubicBezTo>
                <a:cubicBezTo>
                  <a:pt x="19355" y="15255"/>
                  <a:pt x="19412" y="15119"/>
                  <a:pt x="19307" y="14998"/>
                </a:cubicBezTo>
                <a:lnTo>
                  <a:pt x="16427" y="9343"/>
                </a:lnTo>
                <a:lnTo>
                  <a:pt x="16502" y="8847"/>
                </a:lnTo>
                <a:cubicBezTo>
                  <a:pt x="16909" y="9358"/>
                  <a:pt x="17260" y="9876"/>
                  <a:pt x="17556" y="10399"/>
                </a:cubicBezTo>
                <a:cubicBezTo>
                  <a:pt x="17851" y="10923"/>
                  <a:pt x="18091" y="11452"/>
                  <a:pt x="18273" y="11984"/>
                </a:cubicBezTo>
                <a:cubicBezTo>
                  <a:pt x="18333" y="12263"/>
                  <a:pt x="18855" y="12492"/>
                  <a:pt x="19544" y="12543"/>
                </a:cubicBezTo>
                <a:cubicBezTo>
                  <a:pt x="20598" y="12620"/>
                  <a:pt x="21555" y="12285"/>
                  <a:pt x="21502" y="11856"/>
                </a:cubicBezTo>
                <a:cubicBezTo>
                  <a:pt x="21491" y="11045"/>
                  <a:pt x="21306" y="10235"/>
                  <a:pt x="20949" y="9436"/>
                </a:cubicBezTo>
                <a:cubicBezTo>
                  <a:pt x="20549" y="8541"/>
                  <a:pt x="19930" y="7657"/>
                  <a:pt x="18803" y="6866"/>
                </a:cubicBezTo>
                <a:cubicBezTo>
                  <a:pt x="17040" y="5630"/>
                  <a:pt x="14038" y="4693"/>
                  <a:pt x="10535" y="4750"/>
                </a:cubicBezTo>
                <a:close/>
              </a:path>
            </a:pathLst>
          </a:custGeom>
          <a:solidFill>
            <a:srgbClr val="ADBBC6"/>
          </a:solidFill>
          <a:ln w="12700" cap="flat">
            <a:noFill/>
            <a:miter lim="400000"/>
          </a:ln>
          <a:effectLst/>
        </p:spPr>
        <p:txBody>
          <a:bodyPr wrap="square" lIns="0" tIns="0" rIns="0" bIns="0" numCol="1" anchor="ctr">
            <a:noAutofit/>
          </a:bodyPr>
          <a:lstStyle/>
          <a:p>
            <a:pPr marL="0" marR="0" lvl="0" indent="0" algn="ctr" defTabSz="825500" rtl="0" eaLnBrk="1" fontAlgn="auto" latinLnBrk="0" hangingPunct="0">
              <a:lnSpc>
                <a:spcPct val="100000"/>
              </a:lnSpc>
              <a:spcBef>
                <a:spcPct val="0"/>
              </a:spcBef>
              <a:spcAft>
                <a:spcPct val="0"/>
              </a:spcAft>
              <a:buClrTx/>
              <a:buSzTx/>
              <a:buFontTx/>
              <a:buNone/>
              <a:defRPr sz="3200">
                <a:solidFill>
                  <a:srgbClr val="FFFFFF"/>
                </a:solidFill>
              </a:defRPr>
            </a:pPr>
            <a:endParaRPr kumimoji="0" sz="2800" b="0" i="0" u="none" strike="noStrike" kern="0" cap="none" spc="0" normalizeH="0" baseline="0" noProof="0">
              <a:ln>
                <a:noFill/>
              </a:ln>
              <a:solidFill>
                <a:srgbClr val="FFFFFF"/>
              </a:solidFill>
              <a:effectLst/>
              <a:uLnTx/>
              <a:uFillTx/>
              <a:latin typeface="微软雅黑" panose="020B0503020204020204" pitchFamily="34" charset="-122"/>
              <a:ea typeface="微软雅黑" panose="020B0503020204020204" pitchFamily="34" charset="-122"/>
              <a:sym typeface="Helvetica Neue Medium"/>
            </a:endParaRPr>
          </a:p>
        </p:txBody>
      </p:sp>
      <p:sp>
        <p:nvSpPr>
          <p:cNvPr id="97" name="文本框 96"/>
          <p:cNvSpPr txBox="1"/>
          <p:nvPr/>
        </p:nvSpPr>
        <p:spPr>
          <a:xfrm>
            <a:off x="9739177" y="2675822"/>
            <a:ext cx="955279" cy="261610"/>
          </a:xfrm>
          <a:prstGeom prst="rect">
            <a:avLst/>
          </a:prstGeom>
          <a:noFill/>
        </p:spPr>
        <p:txBody>
          <a:bodyPr wrap="square" rtlCol="0">
            <a:spAutoFit/>
          </a:bodyPr>
          <a:lstStyle/>
          <a:p>
            <a:r>
              <a:rPr lang="zh-CN" altLang="en-US" sz="1100" b="1">
                <a:solidFill>
                  <a:srgbClr val="7B90A1"/>
                </a:solidFill>
                <a:latin typeface="微软雅黑" panose="020B0503020204020204" pitchFamily="34" charset="-122"/>
                <a:ea typeface="微软雅黑" panose="020B0503020204020204" pitchFamily="34" charset="-122"/>
              </a:rPr>
              <a:t>复购人群</a:t>
            </a:r>
            <a:r>
              <a:rPr lang="en-US" altLang="zh-CN" sz="1100" b="1">
                <a:solidFill>
                  <a:srgbClr val="7B90A1"/>
                </a:solidFill>
                <a:latin typeface="微软雅黑" panose="020B0503020204020204" pitchFamily="34" charset="-122"/>
                <a:ea typeface="微软雅黑" panose="020B0503020204020204" pitchFamily="34" charset="-122"/>
              </a:rPr>
              <a:t>B</a:t>
            </a:r>
            <a:endParaRPr lang="zh-CN" altLang="en-US" sz="1100" b="1">
              <a:solidFill>
                <a:srgbClr val="7B90A1"/>
              </a:solidFill>
              <a:latin typeface="微软雅黑" panose="020B0503020204020204" pitchFamily="34" charset="-122"/>
              <a:ea typeface="微软雅黑" panose="020B0503020204020204" pitchFamily="34" charset="-122"/>
            </a:endParaRPr>
          </a:p>
        </p:txBody>
      </p:sp>
      <p:sp>
        <p:nvSpPr>
          <p:cNvPr id="98" name="文本框 97"/>
          <p:cNvSpPr txBox="1"/>
          <p:nvPr/>
        </p:nvSpPr>
        <p:spPr>
          <a:xfrm>
            <a:off x="7917463" y="2242885"/>
            <a:ext cx="2165800" cy="313752"/>
          </a:xfrm>
          <a:prstGeom prst="rect">
            <a:avLst/>
          </a:prstGeom>
          <a:noFill/>
        </p:spPr>
        <p:txBody>
          <a:bodyPr wrap="square">
            <a:spAutoFit/>
          </a:bodyPr>
          <a:lstStyle/>
          <a:p>
            <a:r>
              <a:rPr lang="zh-CN" altLang="en-US" sz="1400" b="1">
                <a:latin typeface="微软雅黑" panose="020B0503020204020204" pitchFamily="34" charset="-122"/>
                <a:ea typeface="微软雅黑" panose="020B0503020204020204" pitchFamily="34" charset="-122"/>
              </a:rPr>
              <a:t>人群聚类</a:t>
            </a:r>
            <a:endParaRPr lang="zh-CN" altLang="en-US" sz="1400" b="1">
              <a:latin typeface="微软雅黑" panose="020B0503020204020204" pitchFamily="34" charset="-122"/>
              <a:ea typeface="微软雅黑" panose="020B0503020204020204" pitchFamily="34" charset="-122"/>
            </a:endParaRPr>
          </a:p>
        </p:txBody>
      </p:sp>
      <p:sp>
        <p:nvSpPr>
          <p:cNvPr id="99" name="等腰三角形 98"/>
          <p:cNvSpPr/>
          <p:nvPr/>
        </p:nvSpPr>
        <p:spPr>
          <a:xfrm rot="5400000">
            <a:off x="7686525" y="5094369"/>
            <a:ext cx="189009" cy="200343"/>
          </a:xfrm>
          <a:prstGeom prst="triangle">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sz="1600">
              <a:latin typeface="微软雅黑" panose="020B0503020204020204" pitchFamily="34" charset="-122"/>
              <a:ea typeface="微软雅黑" panose="020B0503020204020204" pitchFamily="34" charset="-122"/>
            </a:endParaRPr>
          </a:p>
        </p:txBody>
      </p:sp>
      <p:sp>
        <p:nvSpPr>
          <p:cNvPr id="100" name="文本框 99"/>
          <p:cNvSpPr txBox="1"/>
          <p:nvPr/>
        </p:nvSpPr>
        <p:spPr>
          <a:xfrm>
            <a:off x="7917463" y="5056573"/>
            <a:ext cx="2165800" cy="313752"/>
          </a:xfrm>
          <a:prstGeom prst="rect">
            <a:avLst/>
          </a:prstGeom>
          <a:noFill/>
        </p:spPr>
        <p:txBody>
          <a:bodyPr wrap="square">
            <a:spAutoFit/>
          </a:bodyPr>
          <a:lstStyle/>
          <a:p>
            <a:r>
              <a:rPr lang="zh-CN" altLang="en-US" sz="1400" b="1">
                <a:latin typeface="微软雅黑" panose="020B0503020204020204" pitchFamily="34" charset="-122"/>
                <a:ea typeface="微软雅黑" panose="020B0503020204020204" pitchFamily="34" charset="-122"/>
              </a:rPr>
              <a:t>分析洞察和策略输出</a:t>
            </a:r>
            <a:endParaRPr lang="zh-CN" altLang="en-US" sz="1400" b="1">
              <a:latin typeface="微软雅黑" panose="020B0503020204020204" pitchFamily="34" charset="-122"/>
              <a:ea typeface="微软雅黑" panose="020B0503020204020204" pitchFamily="34" charset="-122"/>
            </a:endParaRPr>
          </a:p>
        </p:txBody>
      </p:sp>
      <p:pic>
        <p:nvPicPr>
          <p:cNvPr id="101" name="Graphic 39"/>
          <p:cNvPicPr>
            <a:picLocks noChangeAspect="1"/>
          </p:cNvPicPr>
          <p:nvPr/>
        </p:nvPicPr>
        <p:blipFill>
          <a:blip r:embed="rId1">
            <a:extLst>
              <a:ext uri="{96DAC541-7B7A-43D3-8B79-37D633B846F1}">
                <asvg:svgBlip xmlns:asvg="http://schemas.microsoft.com/office/drawing/2016/SVG/main" r:embed="rId2"/>
              </a:ext>
            </a:extLst>
          </a:blip>
          <a:stretch>
            <a:fillRect/>
          </a:stretch>
        </p:blipFill>
        <p:spPr>
          <a:xfrm>
            <a:off x="8367756" y="5598283"/>
            <a:ext cx="432505" cy="432505"/>
          </a:xfrm>
          <a:prstGeom prst="rect">
            <a:avLst/>
          </a:prstGeom>
        </p:spPr>
      </p:pic>
      <p:sp>
        <p:nvSpPr>
          <p:cNvPr id="102" name="文本框 101"/>
          <p:cNvSpPr txBox="1"/>
          <p:nvPr/>
        </p:nvSpPr>
        <p:spPr>
          <a:xfrm>
            <a:off x="8165673" y="5327070"/>
            <a:ext cx="851515" cy="261610"/>
          </a:xfrm>
          <a:prstGeom prst="rect">
            <a:avLst/>
          </a:prstGeom>
          <a:noFill/>
        </p:spPr>
        <p:txBody>
          <a:bodyPr wrap="none" rtlCol="0">
            <a:spAutoFit/>
          </a:bodyPr>
          <a:lstStyle/>
          <a:p>
            <a:r>
              <a:rPr lang="zh-CN" altLang="en-US" sz="1100" b="1">
                <a:solidFill>
                  <a:schemeClr val="tx1">
                    <a:lumMod val="65000"/>
                    <a:lumOff val="35000"/>
                  </a:schemeClr>
                </a:solidFill>
                <a:latin typeface="微软雅黑" panose="020B0503020204020204" pitchFamily="34" charset="-122"/>
                <a:ea typeface="微软雅黑" panose="020B0503020204020204" pitchFamily="34" charset="-122"/>
              </a:rPr>
              <a:t>复购人群</a:t>
            </a:r>
            <a:r>
              <a:rPr lang="en-US" altLang="zh-CN" sz="1100" b="1">
                <a:solidFill>
                  <a:schemeClr val="tx1">
                    <a:lumMod val="65000"/>
                    <a:lumOff val="35000"/>
                  </a:schemeClr>
                </a:solidFill>
                <a:latin typeface="微软雅黑" panose="020B0503020204020204" pitchFamily="34" charset="-122"/>
                <a:ea typeface="微软雅黑" panose="020B0503020204020204" pitchFamily="34" charset="-122"/>
              </a:rPr>
              <a:t>A</a:t>
            </a:r>
            <a:endParaRPr lang="zh-CN" altLang="en-US" sz="1100" b="1">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103" name="文本框 102"/>
          <p:cNvSpPr txBox="1"/>
          <p:nvPr/>
        </p:nvSpPr>
        <p:spPr>
          <a:xfrm>
            <a:off x="8026772" y="6005298"/>
            <a:ext cx="1114473" cy="427843"/>
          </a:xfrm>
          <a:prstGeom prst="rect">
            <a:avLst/>
          </a:prstGeom>
          <a:noFill/>
        </p:spPr>
        <p:txBody>
          <a:bodyPr wrap="none" rtlCol="0">
            <a:spAutoFit/>
          </a:bodyPr>
          <a:lstStyle/>
          <a:p>
            <a:r>
              <a:rPr lang="zh-CN" altLang="en-US" sz="1100">
                <a:solidFill>
                  <a:schemeClr val="tx1">
                    <a:lumMod val="65000"/>
                    <a:lumOff val="35000"/>
                  </a:schemeClr>
                </a:solidFill>
                <a:latin typeface="微软雅黑" panose="020B0503020204020204" pitchFamily="34" charset="-122"/>
                <a:ea typeface="微软雅黑" panose="020B0503020204020204" pitchFamily="34" charset="-122"/>
              </a:rPr>
              <a:t>年龄区间： </a:t>
            </a:r>
            <a:r>
              <a:rPr lang="en-US" altLang="zh-CN" sz="1100">
                <a:solidFill>
                  <a:schemeClr val="tx1">
                    <a:lumMod val="65000"/>
                    <a:lumOff val="35000"/>
                  </a:schemeClr>
                </a:solidFill>
                <a:latin typeface="微软雅黑" panose="020B0503020204020204" pitchFamily="34" charset="-122"/>
                <a:ea typeface="微软雅黑" panose="020B0503020204020204" pitchFamily="34" charset="-122"/>
              </a:rPr>
              <a:t>XX</a:t>
            </a:r>
            <a:endParaRPr lang="en-US" altLang="zh-CN" sz="1100">
              <a:solidFill>
                <a:schemeClr val="tx1">
                  <a:lumMod val="65000"/>
                  <a:lumOff val="35000"/>
                </a:schemeClr>
              </a:solidFill>
              <a:latin typeface="微软雅黑" panose="020B0503020204020204" pitchFamily="34" charset="-122"/>
              <a:ea typeface="微软雅黑" panose="020B0503020204020204" pitchFamily="34" charset="-122"/>
            </a:endParaRPr>
          </a:p>
          <a:p>
            <a:r>
              <a:rPr lang="zh-CN" altLang="en-US" sz="1100">
                <a:solidFill>
                  <a:schemeClr val="tx1">
                    <a:lumMod val="65000"/>
                    <a:lumOff val="35000"/>
                  </a:schemeClr>
                </a:solidFill>
                <a:latin typeface="微软雅黑" panose="020B0503020204020204" pitchFamily="34" charset="-122"/>
                <a:ea typeface="微软雅黑" panose="020B0503020204020204" pitchFamily="34" charset="-122"/>
              </a:rPr>
              <a:t>生活方式：</a:t>
            </a:r>
            <a:r>
              <a:rPr lang="en-US" altLang="zh-CN" sz="1100">
                <a:solidFill>
                  <a:schemeClr val="tx1">
                    <a:lumMod val="65000"/>
                    <a:lumOff val="35000"/>
                  </a:schemeClr>
                </a:solidFill>
                <a:latin typeface="微软雅黑" panose="020B0503020204020204" pitchFamily="34" charset="-122"/>
                <a:ea typeface="微软雅黑" panose="020B0503020204020204" pitchFamily="34" charset="-122"/>
              </a:rPr>
              <a:t>XX</a:t>
            </a:r>
            <a:endParaRPr lang="zh-CN" altLang="en-US" sz="110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104" name="文本框 103"/>
          <p:cNvSpPr txBox="1"/>
          <p:nvPr/>
        </p:nvSpPr>
        <p:spPr>
          <a:xfrm>
            <a:off x="9431101" y="5335737"/>
            <a:ext cx="1031051" cy="261610"/>
          </a:xfrm>
          <a:prstGeom prst="rect">
            <a:avLst/>
          </a:prstGeom>
          <a:noFill/>
        </p:spPr>
        <p:txBody>
          <a:bodyPr wrap="none" rtlCol="0">
            <a:spAutoFit/>
          </a:bodyPr>
          <a:lstStyle/>
          <a:p>
            <a:r>
              <a:rPr lang="zh-CN" altLang="en-US" sz="1100" b="1">
                <a:solidFill>
                  <a:schemeClr val="tx1">
                    <a:lumMod val="65000"/>
                    <a:lumOff val="35000"/>
                  </a:schemeClr>
                </a:solidFill>
                <a:latin typeface="微软雅黑" panose="020B0503020204020204" pitchFamily="34" charset="-122"/>
                <a:ea typeface="微软雅黑" panose="020B0503020204020204" pitchFamily="34" charset="-122"/>
              </a:rPr>
              <a:t>主要复购产品</a:t>
            </a:r>
            <a:endParaRPr lang="zh-CN" altLang="en-US" sz="1100" b="1">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105" name="文本框 104"/>
          <p:cNvSpPr txBox="1"/>
          <p:nvPr/>
        </p:nvSpPr>
        <p:spPr>
          <a:xfrm>
            <a:off x="9406219" y="5652967"/>
            <a:ext cx="1533403" cy="598981"/>
          </a:xfrm>
          <a:prstGeom prst="rect">
            <a:avLst/>
          </a:prstGeom>
          <a:noFill/>
        </p:spPr>
        <p:txBody>
          <a:bodyPr wrap="none" rtlCol="0">
            <a:spAutoFit/>
          </a:bodyPr>
          <a:lstStyle/>
          <a:p>
            <a:r>
              <a:rPr lang="en-US" altLang="zh-CN" sz="1100">
                <a:solidFill>
                  <a:schemeClr val="tx1">
                    <a:lumMod val="65000"/>
                    <a:lumOff val="35000"/>
                  </a:schemeClr>
                </a:solidFill>
                <a:latin typeface="微软雅黑" panose="020B0503020204020204" pitchFamily="34" charset="-122"/>
                <a:ea typeface="微软雅黑" panose="020B0503020204020204" pitchFamily="34" charset="-122"/>
              </a:rPr>
              <a:t>A</a:t>
            </a:r>
            <a:r>
              <a:rPr lang="zh-CN" altLang="en-US" sz="1100">
                <a:solidFill>
                  <a:schemeClr val="tx1">
                    <a:lumMod val="65000"/>
                    <a:lumOff val="35000"/>
                  </a:schemeClr>
                </a:solidFill>
                <a:latin typeface="微软雅黑" panose="020B0503020204020204" pitchFamily="34" charset="-122"/>
                <a:ea typeface="微软雅黑" panose="020B0503020204020204" pitchFamily="34" charset="-122"/>
              </a:rPr>
              <a:t>产品，金额占比</a:t>
            </a:r>
            <a:r>
              <a:rPr lang="en-US" altLang="zh-CN" sz="1100">
                <a:solidFill>
                  <a:schemeClr val="tx1">
                    <a:lumMod val="65000"/>
                    <a:lumOff val="35000"/>
                  </a:schemeClr>
                </a:solidFill>
                <a:latin typeface="微软雅黑" panose="020B0503020204020204" pitchFamily="34" charset="-122"/>
                <a:ea typeface="微软雅黑" panose="020B0503020204020204" pitchFamily="34" charset="-122"/>
              </a:rPr>
              <a:t>xx%</a:t>
            </a:r>
            <a:endParaRPr lang="en-US" altLang="zh-CN" sz="1100">
              <a:solidFill>
                <a:schemeClr val="tx1">
                  <a:lumMod val="65000"/>
                  <a:lumOff val="35000"/>
                </a:schemeClr>
              </a:solidFill>
              <a:latin typeface="微软雅黑" panose="020B0503020204020204" pitchFamily="34" charset="-122"/>
              <a:ea typeface="微软雅黑" panose="020B0503020204020204" pitchFamily="34" charset="-122"/>
            </a:endParaRPr>
          </a:p>
          <a:p>
            <a:r>
              <a:rPr lang="en-US" altLang="zh-CN" sz="1100">
                <a:solidFill>
                  <a:schemeClr val="tx1">
                    <a:lumMod val="65000"/>
                    <a:lumOff val="35000"/>
                  </a:schemeClr>
                </a:solidFill>
                <a:latin typeface="微软雅黑" panose="020B0503020204020204" pitchFamily="34" charset="-122"/>
                <a:ea typeface="微软雅黑" panose="020B0503020204020204" pitchFamily="34" charset="-122"/>
              </a:rPr>
              <a:t>B</a:t>
            </a:r>
            <a:r>
              <a:rPr lang="zh-CN" altLang="en-US" sz="1100">
                <a:solidFill>
                  <a:schemeClr val="tx1">
                    <a:lumMod val="65000"/>
                    <a:lumOff val="35000"/>
                  </a:schemeClr>
                </a:solidFill>
                <a:latin typeface="微软雅黑" panose="020B0503020204020204" pitchFamily="34" charset="-122"/>
                <a:ea typeface="微软雅黑" panose="020B0503020204020204" pitchFamily="34" charset="-122"/>
              </a:rPr>
              <a:t>产品，金额占比</a:t>
            </a:r>
            <a:r>
              <a:rPr lang="en-US" altLang="zh-CN" sz="1100">
                <a:solidFill>
                  <a:schemeClr val="tx1">
                    <a:lumMod val="65000"/>
                    <a:lumOff val="35000"/>
                  </a:schemeClr>
                </a:solidFill>
                <a:latin typeface="微软雅黑" panose="020B0503020204020204" pitchFamily="34" charset="-122"/>
                <a:ea typeface="微软雅黑" panose="020B0503020204020204" pitchFamily="34" charset="-122"/>
              </a:rPr>
              <a:t>xx%</a:t>
            </a:r>
            <a:endParaRPr lang="en-US" altLang="zh-CN" sz="1100">
              <a:solidFill>
                <a:schemeClr val="tx1">
                  <a:lumMod val="65000"/>
                  <a:lumOff val="35000"/>
                </a:schemeClr>
              </a:solidFill>
              <a:latin typeface="微软雅黑" panose="020B0503020204020204" pitchFamily="34" charset="-122"/>
              <a:ea typeface="微软雅黑" panose="020B0503020204020204" pitchFamily="34" charset="-122"/>
            </a:endParaRPr>
          </a:p>
          <a:p>
            <a:r>
              <a:rPr lang="en-US" altLang="zh-CN" sz="1100">
                <a:solidFill>
                  <a:schemeClr val="tx1">
                    <a:lumMod val="65000"/>
                    <a:lumOff val="35000"/>
                  </a:schemeClr>
                </a:solidFill>
                <a:latin typeface="微软雅黑" panose="020B0503020204020204" pitchFamily="34" charset="-122"/>
                <a:ea typeface="微软雅黑" panose="020B0503020204020204" pitchFamily="34" charset="-122"/>
              </a:rPr>
              <a:t>C</a:t>
            </a:r>
            <a:r>
              <a:rPr lang="zh-CN" altLang="en-US" sz="1100">
                <a:solidFill>
                  <a:schemeClr val="tx1">
                    <a:lumMod val="65000"/>
                    <a:lumOff val="35000"/>
                  </a:schemeClr>
                </a:solidFill>
                <a:latin typeface="微软雅黑" panose="020B0503020204020204" pitchFamily="34" charset="-122"/>
                <a:ea typeface="微软雅黑" panose="020B0503020204020204" pitchFamily="34" charset="-122"/>
              </a:rPr>
              <a:t>产品，金额占比</a:t>
            </a:r>
            <a:r>
              <a:rPr lang="en-US" altLang="zh-CN" sz="1100">
                <a:solidFill>
                  <a:schemeClr val="tx1">
                    <a:lumMod val="65000"/>
                    <a:lumOff val="35000"/>
                  </a:schemeClr>
                </a:solidFill>
                <a:latin typeface="微软雅黑" panose="020B0503020204020204" pitchFamily="34" charset="-122"/>
                <a:ea typeface="微软雅黑" panose="020B0503020204020204" pitchFamily="34" charset="-122"/>
              </a:rPr>
              <a:t>xx%</a:t>
            </a:r>
            <a:endParaRPr lang="zh-CN" altLang="en-US" sz="110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106" name="Freeform 26"/>
          <p:cNvSpPr/>
          <p:nvPr/>
        </p:nvSpPr>
        <p:spPr bwMode="auto">
          <a:xfrm>
            <a:off x="10939622" y="5822389"/>
            <a:ext cx="148592" cy="238334"/>
          </a:xfrm>
          <a:custGeom>
            <a:avLst/>
            <a:gdLst>
              <a:gd name="T0" fmla="*/ 8 w 51"/>
              <a:gd name="T1" fmla="*/ 81 h 81"/>
              <a:gd name="T2" fmla="*/ 2 w 51"/>
              <a:gd name="T3" fmla="*/ 78 h 81"/>
              <a:gd name="T4" fmla="*/ 2 w 51"/>
              <a:gd name="T5" fmla="*/ 68 h 81"/>
              <a:gd name="T6" fmla="*/ 30 w 51"/>
              <a:gd name="T7" fmla="*/ 41 h 81"/>
              <a:gd name="T8" fmla="*/ 2 w 51"/>
              <a:gd name="T9" fmla="*/ 14 h 81"/>
              <a:gd name="T10" fmla="*/ 2 w 51"/>
              <a:gd name="T11" fmla="*/ 3 h 81"/>
              <a:gd name="T12" fmla="*/ 13 w 51"/>
              <a:gd name="T13" fmla="*/ 3 h 81"/>
              <a:gd name="T14" fmla="*/ 51 w 51"/>
              <a:gd name="T15" fmla="*/ 41 h 81"/>
              <a:gd name="T16" fmla="*/ 13 w 51"/>
              <a:gd name="T17" fmla="*/ 78 h 81"/>
              <a:gd name="T18" fmla="*/ 8 w 51"/>
              <a:gd name="T19" fmla="*/ 81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1" h="81">
                <a:moveTo>
                  <a:pt x="8" y="81"/>
                </a:moveTo>
                <a:cubicBezTo>
                  <a:pt x="6" y="81"/>
                  <a:pt x="4" y="80"/>
                  <a:pt x="2" y="78"/>
                </a:cubicBezTo>
                <a:cubicBezTo>
                  <a:pt x="0" y="76"/>
                  <a:pt x="0" y="71"/>
                  <a:pt x="2" y="68"/>
                </a:cubicBezTo>
                <a:cubicBezTo>
                  <a:pt x="30" y="41"/>
                  <a:pt x="30" y="41"/>
                  <a:pt x="30" y="41"/>
                </a:cubicBezTo>
                <a:cubicBezTo>
                  <a:pt x="2" y="14"/>
                  <a:pt x="2" y="14"/>
                  <a:pt x="2" y="14"/>
                </a:cubicBezTo>
                <a:cubicBezTo>
                  <a:pt x="0" y="11"/>
                  <a:pt x="0" y="6"/>
                  <a:pt x="2" y="3"/>
                </a:cubicBezTo>
                <a:cubicBezTo>
                  <a:pt x="5" y="0"/>
                  <a:pt x="10" y="0"/>
                  <a:pt x="13" y="3"/>
                </a:cubicBezTo>
                <a:cubicBezTo>
                  <a:pt x="51" y="41"/>
                  <a:pt x="51" y="41"/>
                  <a:pt x="51" y="41"/>
                </a:cubicBezTo>
                <a:cubicBezTo>
                  <a:pt x="13" y="78"/>
                  <a:pt x="13" y="78"/>
                  <a:pt x="13" y="78"/>
                </a:cubicBezTo>
                <a:cubicBezTo>
                  <a:pt x="12" y="80"/>
                  <a:pt x="10" y="81"/>
                  <a:pt x="8" y="81"/>
                </a:cubicBezTo>
                <a:close/>
              </a:path>
            </a:pathLst>
          </a:custGeom>
          <a:solidFill>
            <a:srgbClr val="795696"/>
          </a:solidFill>
          <a:ln>
            <a:noFill/>
          </a:ln>
        </p:spPr>
        <p:txBody>
          <a:bodyPr vert="horz" wrap="square" lIns="91440" tIns="45720" rIns="91440" bIns="45720" numCol="1" anchor="t" anchorCtr="0" compatLnSpc="1"/>
          <a:lstStyle/>
          <a:p>
            <a:endParaRPr lang="en-US" sz="1600">
              <a:solidFill>
                <a:srgbClr val="795696"/>
              </a:solidFill>
              <a:latin typeface="微软雅黑" panose="020B0503020204020204" pitchFamily="34" charset="-122"/>
              <a:ea typeface="微软雅黑" panose="020B0503020204020204" pitchFamily="34" charset="-122"/>
            </a:endParaRPr>
          </a:p>
        </p:txBody>
      </p:sp>
      <p:sp>
        <p:nvSpPr>
          <p:cNvPr id="107" name="文本框 106"/>
          <p:cNvSpPr txBox="1"/>
          <p:nvPr/>
        </p:nvSpPr>
        <p:spPr>
          <a:xfrm>
            <a:off x="11094805" y="5738535"/>
            <a:ext cx="748923" cy="430887"/>
          </a:xfrm>
          <a:prstGeom prst="rect">
            <a:avLst/>
          </a:prstGeom>
          <a:noFill/>
        </p:spPr>
        <p:txBody>
          <a:bodyPr wrap="none" rtlCol="0">
            <a:spAutoFit/>
          </a:bodyPr>
          <a:lstStyle/>
          <a:p>
            <a:r>
              <a:rPr lang="zh-CN" altLang="en-US" sz="1100" b="1">
                <a:solidFill>
                  <a:srgbClr val="795696"/>
                </a:solidFill>
                <a:latin typeface="微软雅黑" panose="020B0503020204020204" pitchFamily="34" charset="-122"/>
                <a:ea typeface="微软雅黑" panose="020B0503020204020204" pitchFamily="34" charset="-122"/>
              </a:rPr>
              <a:t>输出策略</a:t>
            </a:r>
            <a:endParaRPr lang="en-US" altLang="zh-CN" sz="1100" b="1">
              <a:solidFill>
                <a:srgbClr val="795696"/>
              </a:solidFill>
              <a:latin typeface="微软雅黑" panose="020B0503020204020204" pitchFamily="34" charset="-122"/>
              <a:ea typeface="微软雅黑" panose="020B0503020204020204" pitchFamily="34" charset="-122"/>
            </a:endParaRPr>
          </a:p>
          <a:p>
            <a:r>
              <a:rPr lang="zh-CN" altLang="en-US" sz="1100" b="1">
                <a:solidFill>
                  <a:srgbClr val="795696"/>
                </a:solidFill>
                <a:latin typeface="微软雅黑" panose="020B0503020204020204" pitchFamily="34" charset="-122"/>
                <a:ea typeface="微软雅黑" panose="020B0503020204020204" pitchFamily="34" charset="-122"/>
              </a:rPr>
              <a:t>促进复购</a:t>
            </a:r>
            <a:endParaRPr lang="zh-CN" altLang="en-US" sz="1100" b="1">
              <a:solidFill>
                <a:srgbClr val="795696"/>
              </a:solidFill>
              <a:latin typeface="微软雅黑" panose="020B0503020204020204" pitchFamily="34" charset="-122"/>
              <a:ea typeface="微软雅黑" panose="020B0503020204020204" pitchFamily="34" charset="-122"/>
            </a:endParaRPr>
          </a:p>
        </p:txBody>
      </p:sp>
      <p:sp>
        <p:nvSpPr>
          <p:cNvPr id="2" name="文本框 1"/>
          <p:cNvSpPr txBox="1"/>
          <p:nvPr/>
        </p:nvSpPr>
        <p:spPr>
          <a:xfrm>
            <a:off x="817948" y="269402"/>
            <a:ext cx="7562367" cy="584775"/>
          </a:xfrm>
          <a:prstGeom prst="rect">
            <a:avLst/>
          </a:prstGeom>
          <a:noFill/>
        </p:spPr>
        <p:txBody>
          <a:bodyPr wrap="square">
            <a:spAutoFit/>
          </a:bodyPr>
          <a:lstStyle/>
          <a:p>
            <a:r>
              <a:rPr lang="zh-CN" altLang="en-US" sz="3200">
                <a:latin typeface="微软雅黑" panose="020B0503020204020204" pitchFamily="34" charset="-122"/>
                <a:ea typeface="微软雅黑" panose="020B0503020204020204" pitchFamily="34" charset="-122"/>
              </a:rPr>
              <a:t>消费者精细化运营模型</a:t>
            </a:r>
            <a:endParaRPr lang="zh-CN" altLang="en-US" sz="3200">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5:prstTrans prst="peelOff"/>
      </p:transition>
    </mc:Choice>
    <mc:Fallback>
      <p:transition spd="slow">
        <p:fade/>
      </p:transition>
    </mc:Fallback>
  </mc:AlternateContent>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6" name="直接箭头连接符 5"/>
          <p:cNvCxnSpPr/>
          <p:nvPr/>
        </p:nvCxnSpPr>
        <p:spPr>
          <a:xfrm>
            <a:off x="909192" y="1715815"/>
            <a:ext cx="10373617" cy="0"/>
          </a:xfrm>
          <a:prstGeom prst="straightConnector1">
            <a:avLst/>
          </a:prstGeom>
          <a:ln w="1905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sp>
        <p:nvSpPr>
          <p:cNvPr id="8" name="椭圆 7"/>
          <p:cNvSpPr/>
          <p:nvPr/>
        </p:nvSpPr>
        <p:spPr>
          <a:xfrm>
            <a:off x="1335754" y="1647747"/>
            <a:ext cx="136137" cy="136137"/>
          </a:xfrm>
          <a:prstGeom prst="ellipse">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sz="1600">
              <a:latin typeface="微软雅黑" panose="020B0503020204020204" pitchFamily="34" charset="-122"/>
              <a:ea typeface="微软雅黑" panose="020B0503020204020204" pitchFamily="34" charset="-122"/>
            </a:endParaRPr>
          </a:p>
        </p:txBody>
      </p:sp>
      <p:sp>
        <p:nvSpPr>
          <p:cNvPr id="9" name="椭圆 8"/>
          <p:cNvSpPr/>
          <p:nvPr/>
        </p:nvSpPr>
        <p:spPr>
          <a:xfrm>
            <a:off x="2701874" y="1647747"/>
            <a:ext cx="136137" cy="136137"/>
          </a:xfrm>
          <a:prstGeom prst="ellipse">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sz="1600">
              <a:latin typeface="微软雅黑" panose="020B0503020204020204" pitchFamily="34" charset="-122"/>
              <a:ea typeface="微软雅黑" panose="020B0503020204020204" pitchFamily="34" charset="-122"/>
            </a:endParaRPr>
          </a:p>
        </p:txBody>
      </p:sp>
      <p:sp>
        <p:nvSpPr>
          <p:cNvPr id="10" name="椭圆 9"/>
          <p:cNvSpPr/>
          <p:nvPr/>
        </p:nvSpPr>
        <p:spPr>
          <a:xfrm>
            <a:off x="4385648" y="1647747"/>
            <a:ext cx="136137" cy="136137"/>
          </a:xfrm>
          <a:prstGeom prst="ellipse">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sz="1600">
              <a:latin typeface="微软雅黑" panose="020B0503020204020204" pitchFamily="34" charset="-122"/>
              <a:ea typeface="微软雅黑" panose="020B0503020204020204" pitchFamily="34" charset="-122"/>
            </a:endParaRPr>
          </a:p>
        </p:txBody>
      </p:sp>
      <p:sp>
        <p:nvSpPr>
          <p:cNvPr id="11" name="椭圆 10"/>
          <p:cNvSpPr/>
          <p:nvPr/>
        </p:nvSpPr>
        <p:spPr>
          <a:xfrm>
            <a:off x="7881418" y="1647747"/>
            <a:ext cx="136137" cy="136137"/>
          </a:xfrm>
          <a:prstGeom prst="ellipse">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sz="1600">
              <a:latin typeface="微软雅黑" panose="020B0503020204020204" pitchFamily="34" charset="-122"/>
              <a:ea typeface="微软雅黑" panose="020B0503020204020204" pitchFamily="34" charset="-122"/>
            </a:endParaRPr>
          </a:p>
        </p:txBody>
      </p:sp>
      <p:sp>
        <p:nvSpPr>
          <p:cNvPr id="12" name="椭圆 11"/>
          <p:cNvSpPr/>
          <p:nvPr/>
        </p:nvSpPr>
        <p:spPr>
          <a:xfrm>
            <a:off x="10865200" y="1647747"/>
            <a:ext cx="136137" cy="136137"/>
          </a:xfrm>
          <a:prstGeom prst="ellipse">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sz="1600">
              <a:latin typeface="微软雅黑" panose="020B0503020204020204" pitchFamily="34" charset="-122"/>
              <a:ea typeface="微软雅黑" panose="020B0503020204020204" pitchFamily="34" charset="-122"/>
            </a:endParaRPr>
          </a:p>
        </p:txBody>
      </p:sp>
      <p:sp>
        <p:nvSpPr>
          <p:cNvPr id="13" name="椭圆 12"/>
          <p:cNvSpPr/>
          <p:nvPr/>
        </p:nvSpPr>
        <p:spPr>
          <a:xfrm>
            <a:off x="9237390" y="1647747"/>
            <a:ext cx="136137" cy="136137"/>
          </a:xfrm>
          <a:prstGeom prst="ellipse">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sz="1600">
              <a:latin typeface="微软雅黑" panose="020B0503020204020204" pitchFamily="34" charset="-122"/>
              <a:ea typeface="微软雅黑" panose="020B0503020204020204" pitchFamily="34" charset="-122"/>
            </a:endParaRPr>
          </a:p>
        </p:txBody>
      </p:sp>
      <p:grpSp>
        <p:nvGrpSpPr>
          <p:cNvPr id="17" name="组合 16"/>
          <p:cNvGrpSpPr/>
          <p:nvPr/>
        </p:nvGrpSpPr>
        <p:grpSpPr>
          <a:xfrm>
            <a:off x="2202707" y="2858569"/>
            <a:ext cx="136915" cy="581973"/>
            <a:chOff x="5414554" y="5003074"/>
            <a:chExt cx="143692" cy="610779"/>
          </a:xfrm>
        </p:grpSpPr>
        <p:cxnSp>
          <p:nvCxnSpPr>
            <p:cNvPr id="15" name="直接连接符 14"/>
            <p:cNvCxnSpPr/>
            <p:nvPr/>
          </p:nvCxnSpPr>
          <p:spPr>
            <a:xfrm>
              <a:off x="5414554" y="5003074"/>
              <a:ext cx="143692" cy="313509"/>
            </a:xfrm>
            <a:prstGeom prst="line">
              <a:avLst/>
            </a:prstGeom>
            <a:ln w="44450">
              <a:solidFill>
                <a:srgbClr val="795696"/>
              </a:solidFill>
            </a:ln>
          </p:spPr>
          <p:style>
            <a:lnRef idx="1">
              <a:schemeClr val="accent1"/>
            </a:lnRef>
            <a:fillRef idx="0">
              <a:schemeClr val="accent1"/>
            </a:fillRef>
            <a:effectRef idx="0">
              <a:schemeClr val="accent1"/>
            </a:effectRef>
            <a:fontRef idx="minor">
              <a:schemeClr val="tx1"/>
            </a:fontRef>
          </p:style>
        </p:cxnSp>
        <p:cxnSp>
          <p:nvCxnSpPr>
            <p:cNvPr id="16" name="直接连接符 15"/>
            <p:cNvCxnSpPr/>
            <p:nvPr/>
          </p:nvCxnSpPr>
          <p:spPr>
            <a:xfrm flipH="1">
              <a:off x="5414554" y="5300344"/>
              <a:ext cx="143692" cy="313509"/>
            </a:xfrm>
            <a:prstGeom prst="line">
              <a:avLst/>
            </a:prstGeom>
            <a:ln w="44450">
              <a:solidFill>
                <a:srgbClr val="795696"/>
              </a:solidFill>
            </a:ln>
          </p:spPr>
          <p:style>
            <a:lnRef idx="1">
              <a:schemeClr val="accent1"/>
            </a:lnRef>
            <a:fillRef idx="0">
              <a:schemeClr val="accent1"/>
            </a:fillRef>
            <a:effectRef idx="0">
              <a:schemeClr val="accent1"/>
            </a:effectRef>
            <a:fontRef idx="minor">
              <a:schemeClr val="tx1"/>
            </a:fontRef>
          </p:style>
        </p:cxnSp>
      </p:grpSp>
      <p:sp>
        <p:nvSpPr>
          <p:cNvPr id="18" name="矩形 17"/>
          <p:cNvSpPr/>
          <p:nvPr/>
        </p:nvSpPr>
        <p:spPr>
          <a:xfrm>
            <a:off x="2701874" y="1906424"/>
            <a:ext cx="1475030" cy="298159"/>
          </a:xfrm>
          <a:prstGeom prst="rect">
            <a:avLst/>
          </a:prstGeom>
          <a:solidFill>
            <a:srgbClr val="79569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zh-CN" altLang="en-US" sz="1200" b="1">
                <a:latin typeface="微软雅黑" panose="020B0503020204020204" pitchFamily="34" charset="-122"/>
                <a:ea typeface="微软雅黑" panose="020B0503020204020204" pitchFamily="34" charset="-122"/>
              </a:rPr>
              <a:t>开展矩阵</a:t>
            </a:r>
            <a:endParaRPr lang="zh-CN" altLang="en-US" sz="1200" b="1">
              <a:latin typeface="微软雅黑" panose="020B0503020204020204" pitchFamily="34" charset="-122"/>
              <a:ea typeface="微软雅黑" panose="020B0503020204020204" pitchFamily="34" charset="-122"/>
            </a:endParaRPr>
          </a:p>
        </p:txBody>
      </p:sp>
      <p:grpSp>
        <p:nvGrpSpPr>
          <p:cNvPr id="86" name="组合 85"/>
          <p:cNvGrpSpPr/>
          <p:nvPr/>
        </p:nvGrpSpPr>
        <p:grpSpPr>
          <a:xfrm>
            <a:off x="4279890" y="2229164"/>
            <a:ext cx="136915" cy="1840784"/>
            <a:chOff x="4290011" y="1824627"/>
            <a:chExt cx="143692" cy="1931897"/>
          </a:xfrm>
        </p:grpSpPr>
        <p:grpSp>
          <p:nvGrpSpPr>
            <p:cNvPr id="30" name="组合 29"/>
            <p:cNvGrpSpPr/>
            <p:nvPr/>
          </p:nvGrpSpPr>
          <p:grpSpPr>
            <a:xfrm>
              <a:off x="4290011" y="2485186"/>
              <a:ext cx="143692" cy="610779"/>
              <a:chOff x="5414554" y="5003074"/>
              <a:chExt cx="143692" cy="610779"/>
            </a:xfrm>
          </p:grpSpPr>
          <p:cxnSp>
            <p:nvCxnSpPr>
              <p:cNvPr id="31" name="直接连接符 30"/>
              <p:cNvCxnSpPr/>
              <p:nvPr/>
            </p:nvCxnSpPr>
            <p:spPr>
              <a:xfrm>
                <a:off x="5414554" y="5003074"/>
                <a:ext cx="143692" cy="313509"/>
              </a:xfrm>
              <a:prstGeom prst="line">
                <a:avLst/>
              </a:prstGeom>
              <a:ln w="44450">
                <a:solidFill>
                  <a:srgbClr val="795696"/>
                </a:solidFill>
              </a:ln>
            </p:spPr>
            <p:style>
              <a:lnRef idx="1">
                <a:schemeClr val="accent1"/>
              </a:lnRef>
              <a:fillRef idx="0">
                <a:schemeClr val="accent1"/>
              </a:fillRef>
              <a:effectRef idx="0">
                <a:schemeClr val="accent1"/>
              </a:effectRef>
              <a:fontRef idx="minor">
                <a:schemeClr val="tx1"/>
              </a:fontRef>
            </p:style>
          </p:cxnSp>
          <p:cxnSp>
            <p:nvCxnSpPr>
              <p:cNvPr id="32" name="直接连接符 31"/>
              <p:cNvCxnSpPr/>
              <p:nvPr/>
            </p:nvCxnSpPr>
            <p:spPr>
              <a:xfrm flipH="1">
                <a:off x="5414554" y="5300344"/>
                <a:ext cx="143692" cy="313509"/>
              </a:xfrm>
              <a:prstGeom prst="line">
                <a:avLst/>
              </a:prstGeom>
              <a:ln w="44450">
                <a:solidFill>
                  <a:srgbClr val="795696"/>
                </a:solidFill>
              </a:ln>
            </p:spPr>
            <p:style>
              <a:lnRef idx="1">
                <a:schemeClr val="accent1"/>
              </a:lnRef>
              <a:fillRef idx="0">
                <a:schemeClr val="accent1"/>
              </a:fillRef>
              <a:effectRef idx="0">
                <a:schemeClr val="accent1"/>
              </a:effectRef>
              <a:fontRef idx="minor">
                <a:schemeClr val="tx1"/>
              </a:fontRef>
            </p:style>
          </p:cxnSp>
        </p:grpSp>
        <p:cxnSp>
          <p:nvCxnSpPr>
            <p:cNvPr id="20" name="直接连接符 19"/>
            <p:cNvCxnSpPr/>
            <p:nvPr/>
          </p:nvCxnSpPr>
          <p:spPr>
            <a:xfrm flipH="1">
              <a:off x="4308475" y="1824627"/>
              <a:ext cx="0" cy="591548"/>
            </a:xfrm>
            <a:prstGeom prst="line">
              <a:avLst/>
            </a:prstGeom>
            <a:ln>
              <a:solidFill>
                <a:srgbClr val="795696"/>
              </a:solidFill>
            </a:ln>
          </p:spPr>
          <p:style>
            <a:lnRef idx="1">
              <a:schemeClr val="accent1"/>
            </a:lnRef>
            <a:fillRef idx="0">
              <a:schemeClr val="accent1"/>
            </a:fillRef>
            <a:effectRef idx="0">
              <a:schemeClr val="accent1"/>
            </a:effectRef>
            <a:fontRef idx="minor">
              <a:schemeClr val="tx1"/>
            </a:fontRef>
          </p:style>
        </p:cxnSp>
        <p:cxnSp>
          <p:nvCxnSpPr>
            <p:cNvPr id="36" name="直接连接符 35"/>
            <p:cNvCxnSpPr/>
            <p:nvPr/>
          </p:nvCxnSpPr>
          <p:spPr>
            <a:xfrm flipH="1">
              <a:off x="4308475" y="3164976"/>
              <a:ext cx="0" cy="591548"/>
            </a:xfrm>
            <a:prstGeom prst="line">
              <a:avLst/>
            </a:prstGeom>
            <a:ln>
              <a:solidFill>
                <a:srgbClr val="795696"/>
              </a:solidFill>
            </a:ln>
          </p:spPr>
          <p:style>
            <a:lnRef idx="1">
              <a:schemeClr val="accent1"/>
            </a:lnRef>
            <a:fillRef idx="0">
              <a:schemeClr val="accent1"/>
            </a:fillRef>
            <a:effectRef idx="0">
              <a:schemeClr val="accent1"/>
            </a:effectRef>
            <a:fontRef idx="minor">
              <a:schemeClr val="tx1"/>
            </a:fontRef>
          </p:style>
        </p:cxnSp>
      </p:grpSp>
      <p:sp>
        <p:nvSpPr>
          <p:cNvPr id="37" name="Freeform: Shape 55"/>
          <p:cNvSpPr>
            <a:spLocks noChangeAspect="1"/>
          </p:cNvSpPr>
          <p:nvPr/>
        </p:nvSpPr>
        <p:spPr>
          <a:xfrm>
            <a:off x="3258543" y="2327124"/>
            <a:ext cx="297896" cy="226693"/>
          </a:xfrm>
          <a:custGeom>
            <a:avLst/>
            <a:gdLst>
              <a:gd name="connsiteX0" fmla="*/ 904427 w 4876800"/>
              <a:gd name="connsiteY0" fmla="*/ 2399278 h 3711156"/>
              <a:gd name="connsiteX1" fmla="*/ 1304982 w 4876800"/>
              <a:gd name="connsiteY1" fmla="*/ 3504835 h 3711156"/>
              <a:gd name="connsiteX2" fmla="*/ 1859842 w 4876800"/>
              <a:gd name="connsiteY2" fmla="*/ 3504835 h 3711156"/>
              <a:gd name="connsiteX3" fmla="*/ 1459039 w 4876800"/>
              <a:gd name="connsiteY3" fmla="*/ 2399278 h 3711156"/>
              <a:gd name="connsiteX4" fmla="*/ 289350 w 4876800"/>
              <a:gd name="connsiteY4" fmla="*/ 1038946 h 3711156"/>
              <a:gd name="connsiteX5" fmla="*/ 206311 w 4876800"/>
              <a:gd name="connsiteY5" fmla="*/ 1121985 h 3711156"/>
              <a:gd name="connsiteX6" fmla="*/ 206311 w 4876800"/>
              <a:gd name="connsiteY6" fmla="*/ 1787801 h 3711156"/>
              <a:gd name="connsiteX7" fmla="*/ 289350 w 4876800"/>
              <a:gd name="connsiteY7" fmla="*/ 1870840 h 3711156"/>
              <a:gd name="connsiteX8" fmla="*/ 453066 w 4876800"/>
              <a:gd name="connsiteY8" fmla="*/ 1870840 h 3711156"/>
              <a:gd name="connsiteX9" fmla="*/ 453066 w 4876800"/>
              <a:gd name="connsiteY9" fmla="*/ 1038946 h 3711156"/>
              <a:gd name="connsiteX10" fmla="*/ 3682098 w 4876800"/>
              <a:gd name="connsiteY10" fmla="*/ 1001922 h 3711156"/>
              <a:gd name="connsiteX11" fmla="*/ 3682098 w 4876800"/>
              <a:gd name="connsiteY11" fmla="*/ 1907502 h 3711156"/>
              <a:gd name="connsiteX12" fmla="*/ 4071652 w 4876800"/>
              <a:gd name="connsiteY12" fmla="*/ 1454712 h 3711156"/>
              <a:gd name="connsiteX13" fmla="*/ 3682098 w 4876800"/>
              <a:gd name="connsiteY13" fmla="*/ 1001922 h 3711156"/>
              <a:gd name="connsiteX14" fmla="*/ 4579052 w 4876800"/>
              <a:gd name="connsiteY14" fmla="*/ 685621 h 3711156"/>
              <a:gd name="connsiteX15" fmla="*/ 4645847 w 4876800"/>
              <a:gd name="connsiteY15" fmla="*/ 727707 h 3711156"/>
              <a:gd name="connsiteX16" fmla="*/ 4876800 w 4876800"/>
              <a:gd name="connsiteY16" fmla="*/ 1454702 h 3711156"/>
              <a:gd name="connsiteX17" fmla="*/ 4646009 w 4876800"/>
              <a:gd name="connsiteY17" fmla="*/ 2181679 h 3711156"/>
              <a:gd name="connsiteX18" fmla="*/ 4561675 w 4876800"/>
              <a:gd name="connsiteY18" fmla="*/ 2225303 h 3711156"/>
              <a:gd name="connsiteX19" fmla="*/ 4502220 w 4876800"/>
              <a:gd name="connsiteY19" fmla="*/ 2206377 h 3711156"/>
              <a:gd name="connsiteX20" fmla="*/ 4477521 w 4876800"/>
              <a:gd name="connsiteY20" fmla="*/ 2062588 h 3711156"/>
              <a:gd name="connsiteX21" fmla="*/ 4670479 w 4876800"/>
              <a:gd name="connsiteY21" fmla="*/ 1454712 h 3711156"/>
              <a:gd name="connsiteX22" fmla="*/ 4477426 w 4876800"/>
              <a:gd name="connsiteY22" fmla="*/ 846884 h 3711156"/>
              <a:gd name="connsiteX23" fmla="*/ 4502048 w 4876800"/>
              <a:gd name="connsiteY23" fmla="*/ 703085 h 3711156"/>
              <a:gd name="connsiteX24" fmla="*/ 4579052 w 4876800"/>
              <a:gd name="connsiteY24" fmla="*/ 685621 h 3711156"/>
              <a:gd name="connsiteX25" fmla="*/ 3388450 w 4876800"/>
              <a:gd name="connsiteY25" fmla="*/ 207030 h 3711156"/>
              <a:gd name="connsiteX26" fmla="*/ 3327778 w 4876800"/>
              <a:gd name="connsiteY26" fmla="*/ 221396 h 3711156"/>
              <a:gd name="connsiteX27" fmla="*/ 1634109 w 4876800"/>
              <a:gd name="connsiteY27" fmla="*/ 715887 h 3711156"/>
              <a:gd name="connsiteX28" fmla="*/ 1634109 w 4876800"/>
              <a:gd name="connsiteY28" fmla="*/ 1793659 h 3711156"/>
              <a:gd name="connsiteX29" fmla="*/ 1530944 w 4876800"/>
              <a:gd name="connsiteY29" fmla="*/ 1896824 h 3711156"/>
              <a:gd name="connsiteX30" fmla="*/ 1427778 w 4876800"/>
              <a:gd name="connsiteY30" fmla="*/ 1793659 h 3711156"/>
              <a:gd name="connsiteX31" fmla="*/ 1427778 w 4876800"/>
              <a:gd name="connsiteY31" fmla="*/ 716849 h 3711156"/>
              <a:gd name="connsiteX32" fmla="*/ 804491 w 4876800"/>
              <a:gd name="connsiteY32" fmla="*/ 716849 h 3711156"/>
              <a:gd name="connsiteX33" fmla="*/ 659396 w 4876800"/>
              <a:gd name="connsiteY33" fmla="*/ 861933 h 3711156"/>
              <a:gd name="connsiteX34" fmla="*/ 659396 w 4876800"/>
              <a:gd name="connsiteY34" fmla="*/ 2047862 h 3711156"/>
              <a:gd name="connsiteX35" fmla="*/ 804491 w 4876800"/>
              <a:gd name="connsiteY35" fmla="*/ 2192957 h 3711156"/>
              <a:gd name="connsiteX36" fmla="*/ 1557633 w 4876800"/>
              <a:gd name="connsiteY36" fmla="*/ 2192957 h 3711156"/>
              <a:gd name="connsiteX37" fmla="*/ 3327778 w 4876800"/>
              <a:gd name="connsiteY37" fmla="*/ 2688390 h 3711156"/>
              <a:gd name="connsiteX38" fmla="*/ 3426990 w 4876800"/>
              <a:gd name="connsiteY38" fmla="*/ 2690448 h 3711156"/>
              <a:gd name="connsiteX39" fmla="*/ 3475787 w 4876800"/>
              <a:gd name="connsiteY39" fmla="*/ 2606837 h 3711156"/>
              <a:gd name="connsiteX40" fmla="*/ 3475777 w 4876800"/>
              <a:gd name="connsiteY40" fmla="*/ 2606837 h 3711156"/>
              <a:gd name="connsiteX41" fmla="*/ 3475777 w 4876800"/>
              <a:gd name="connsiteY41" fmla="*/ 302940 h 3711156"/>
              <a:gd name="connsiteX42" fmla="*/ 3426990 w 4876800"/>
              <a:gd name="connsiteY42" fmla="*/ 219339 h 3711156"/>
              <a:gd name="connsiteX43" fmla="*/ 3388450 w 4876800"/>
              <a:gd name="connsiteY43" fmla="*/ 207030 h 3711156"/>
              <a:gd name="connsiteX44" fmla="*/ 3373540 w 4876800"/>
              <a:gd name="connsiteY44" fmla="*/ 52 h 3711156"/>
              <a:gd name="connsiteX45" fmla="*/ 3528003 w 4876800"/>
              <a:gd name="connsiteY45" fmla="*/ 39430 h 3711156"/>
              <a:gd name="connsiteX46" fmla="*/ 3682098 w 4876800"/>
              <a:gd name="connsiteY46" fmla="*/ 302940 h 3711156"/>
              <a:gd name="connsiteX47" fmla="*/ 3682098 w 4876800"/>
              <a:gd name="connsiteY47" fmla="*/ 793982 h 3711156"/>
              <a:gd name="connsiteX48" fmla="*/ 4277973 w 4876800"/>
              <a:gd name="connsiteY48" fmla="*/ 1454703 h 3711156"/>
              <a:gd name="connsiteX49" fmla="*/ 3682098 w 4876800"/>
              <a:gd name="connsiteY49" fmla="*/ 2115433 h 3711156"/>
              <a:gd name="connsiteX50" fmla="*/ 3682098 w 4876800"/>
              <a:gd name="connsiteY50" fmla="*/ 2606837 h 3711156"/>
              <a:gd name="connsiteX51" fmla="*/ 3528003 w 4876800"/>
              <a:gd name="connsiteY51" fmla="*/ 2870356 h 3711156"/>
              <a:gd name="connsiteX52" fmla="*/ 3379137 w 4876800"/>
              <a:gd name="connsiteY52" fmla="*/ 2909799 h 3711156"/>
              <a:gd name="connsiteX53" fmla="*/ 3220364 w 4876800"/>
              <a:gd name="connsiteY53" fmla="*/ 2864555 h 3711156"/>
              <a:gd name="connsiteX54" fmla="*/ 1679362 w 4876800"/>
              <a:gd name="connsiteY54" fmla="*/ 2401659 h 3711156"/>
              <a:gd name="connsiteX55" fmla="*/ 2056628 w 4876800"/>
              <a:gd name="connsiteY55" fmla="*/ 3442313 h 3711156"/>
              <a:gd name="connsiteX56" fmla="*/ 2032368 w 4876800"/>
              <a:gd name="connsiteY56" fmla="*/ 3625736 h 3711156"/>
              <a:gd name="connsiteX57" fmla="*/ 1868214 w 4876800"/>
              <a:gd name="connsiteY57" fmla="*/ 3711156 h 3711156"/>
              <a:gd name="connsiteX58" fmla="*/ 1300772 w 4876800"/>
              <a:gd name="connsiteY58" fmla="*/ 3711156 h 3711156"/>
              <a:gd name="connsiteX59" fmla="*/ 1112463 w 4876800"/>
              <a:gd name="connsiteY59" fmla="*/ 3579159 h 3711156"/>
              <a:gd name="connsiteX60" fmla="*/ 676160 w 4876800"/>
              <a:gd name="connsiteY60" fmla="*/ 2374904 h 3711156"/>
              <a:gd name="connsiteX61" fmla="*/ 454390 w 4876800"/>
              <a:gd name="connsiteY61" fmla="*/ 2077161 h 3711156"/>
              <a:gd name="connsiteX62" fmla="*/ 289360 w 4876800"/>
              <a:gd name="connsiteY62" fmla="*/ 2077161 h 3711156"/>
              <a:gd name="connsiteX63" fmla="*/ 0 w 4876800"/>
              <a:gd name="connsiteY63" fmla="*/ 1787801 h 3711156"/>
              <a:gd name="connsiteX64" fmla="*/ 0 w 4876800"/>
              <a:gd name="connsiteY64" fmla="*/ 1121985 h 3711156"/>
              <a:gd name="connsiteX65" fmla="*/ 289360 w 4876800"/>
              <a:gd name="connsiteY65" fmla="*/ 832634 h 3711156"/>
              <a:gd name="connsiteX66" fmla="*/ 454409 w 4876800"/>
              <a:gd name="connsiteY66" fmla="*/ 832634 h 3711156"/>
              <a:gd name="connsiteX67" fmla="*/ 804510 w 4876800"/>
              <a:gd name="connsiteY67" fmla="*/ 510518 h 3711156"/>
              <a:gd name="connsiteX68" fmla="*/ 1557594 w 4876800"/>
              <a:gd name="connsiteY68" fmla="*/ 510518 h 3711156"/>
              <a:gd name="connsiteX69" fmla="*/ 1557614 w 4876800"/>
              <a:gd name="connsiteY69" fmla="*/ 510518 h 3711156"/>
              <a:gd name="connsiteX70" fmla="*/ 1557633 w 4876800"/>
              <a:gd name="connsiteY70" fmla="*/ 510518 h 3711156"/>
              <a:gd name="connsiteX71" fmla="*/ 3220364 w 4876800"/>
              <a:gd name="connsiteY71" fmla="*/ 45241 h 3711156"/>
              <a:gd name="connsiteX72" fmla="*/ 3373540 w 4876800"/>
              <a:gd name="connsiteY72" fmla="*/ 52 h 37111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Lst>
            <a:rect l="l" t="t" r="r" b="b"/>
            <a:pathLst>
              <a:path w="4876800" h="3711156">
                <a:moveTo>
                  <a:pt x="904427" y="2399278"/>
                </a:moveTo>
                <a:lnTo>
                  <a:pt x="1304982" y="3504835"/>
                </a:lnTo>
                <a:lnTo>
                  <a:pt x="1859842" y="3504835"/>
                </a:lnTo>
                <a:lnTo>
                  <a:pt x="1459039" y="2399278"/>
                </a:lnTo>
                <a:close/>
                <a:moveTo>
                  <a:pt x="289350" y="1038946"/>
                </a:moveTo>
                <a:cubicBezTo>
                  <a:pt x="243564" y="1038946"/>
                  <a:pt x="206311" y="1076198"/>
                  <a:pt x="206311" y="1121985"/>
                </a:cubicBezTo>
                <a:lnTo>
                  <a:pt x="206311" y="1787801"/>
                </a:lnTo>
                <a:cubicBezTo>
                  <a:pt x="206311" y="1833598"/>
                  <a:pt x="243564" y="1870840"/>
                  <a:pt x="289350" y="1870840"/>
                </a:cubicBezTo>
                <a:lnTo>
                  <a:pt x="453066" y="1870840"/>
                </a:lnTo>
                <a:lnTo>
                  <a:pt x="453066" y="1038946"/>
                </a:lnTo>
                <a:close/>
                <a:moveTo>
                  <a:pt x="3682098" y="1001922"/>
                </a:moveTo>
                <a:lnTo>
                  <a:pt x="3682098" y="1907502"/>
                </a:lnTo>
                <a:cubicBezTo>
                  <a:pt x="3902288" y="1874393"/>
                  <a:pt x="4071652" y="1683979"/>
                  <a:pt x="4071652" y="1454712"/>
                </a:cubicBezTo>
                <a:cubicBezTo>
                  <a:pt x="4071652" y="1225445"/>
                  <a:pt x="3902278" y="1035031"/>
                  <a:pt x="3682098" y="1001922"/>
                </a:cubicBezTo>
                <a:close/>
                <a:moveTo>
                  <a:pt x="4579052" y="685621"/>
                </a:moveTo>
                <a:cubicBezTo>
                  <a:pt x="4605076" y="690078"/>
                  <a:pt x="4629398" y="704461"/>
                  <a:pt x="4645847" y="727707"/>
                </a:cubicBezTo>
                <a:cubicBezTo>
                  <a:pt x="4796942" y="941257"/>
                  <a:pt x="4876800" y="1192660"/>
                  <a:pt x="4876800" y="1454702"/>
                </a:cubicBezTo>
                <a:cubicBezTo>
                  <a:pt x="4876800" y="1716688"/>
                  <a:pt x="4797000" y="1968071"/>
                  <a:pt x="4646009" y="2181679"/>
                </a:cubicBezTo>
                <a:cubicBezTo>
                  <a:pt x="4625912" y="2210111"/>
                  <a:pt x="4594041" y="2225303"/>
                  <a:pt x="4561675" y="2225303"/>
                </a:cubicBezTo>
                <a:cubicBezTo>
                  <a:pt x="4541091" y="2225303"/>
                  <a:pt x="4520308" y="2219160"/>
                  <a:pt x="4502220" y="2206377"/>
                </a:cubicBezTo>
                <a:cubicBezTo>
                  <a:pt x="4455690" y="2173497"/>
                  <a:pt x="4444632" y="2109127"/>
                  <a:pt x="4477521" y="2062588"/>
                </a:cubicBezTo>
                <a:cubicBezTo>
                  <a:pt x="4603756" y="1884004"/>
                  <a:pt x="4670479" y="1673796"/>
                  <a:pt x="4670479" y="1454712"/>
                </a:cubicBezTo>
                <a:cubicBezTo>
                  <a:pt x="4670479" y="1235570"/>
                  <a:pt x="4603728" y="1025382"/>
                  <a:pt x="4477426" y="846884"/>
                </a:cubicBezTo>
                <a:cubicBezTo>
                  <a:pt x="4444517" y="800373"/>
                  <a:pt x="4455547" y="735984"/>
                  <a:pt x="4502048" y="703085"/>
                </a:cubicBezTo>
                <a:cubicBezTo>
                  <a:pt x="4525304" y="686631"/>
                  <a:pt x="4553029" y="681163"/>
                  <a:pt x="4579052" y="685621"/>
                </a:cubicBezTo>
                <a:close/>
                <a:moveTo>
                  <a:pt x="3388450" y="207030"/>
                </a:moveTo>
                <a:cubicBezTo>
                  <a:pt x="3371083" y="205206"/>
                  <a:pt x="3350028" y="207827"/>
                  <a:pt x="3327778" y="221396"/>
                </a:cubicBezTo>
                <a:cubicBezTo>
                  <a:pt x="2817866" y="532311"/>
                  <a:pt x="2233831" y="702523"/>
                  <a:pt x="1634109" y="715887"/>
                </a:cubicBezTo>
                <a:lnTo>
                  <a:pt x="1634109" y="1793659"/>
                </a:lnTo>
                <a:cubicBezTo>
                  <a:pt x="1634109" y="1850628"/>
                  <a:pt x="1587922" y="1896824"/>
                  <a:pt x="1530944" y="1896824"/>
                </a:cubicBezTo>
                <a:cubicBezTo>
                  <a:pt x="1473965" y="1896824"/>
                  <a:pt x="1427778" y="1850628"/>
                  <a:pt x="1427778" y="1793659"/>
                </a:cubicBezTo>
                <a:lnTo>
                  <a:pt x="1427778" y="716849"/>
                </a:lnTo>
                <a:lnTo>
                  <a:pt x="804491" y="716849"/>
                </a:lnTo>
                <a:cubicBezTo>
                  <a:pt x="724490" y="716849"/>
                  <a:pt x="659396" y="781933"/>
                  <a:pt x="659396" y="861933"/>
                </a:cubicBezTo>
                <a:lnTo>
                  <a:pt x="659396" y="2047862"/>
                </a:lnTo>
                <a:cubicBezTo>
                  <a:pt x="659396" y="2127863"/>
                  <a:pt x="724490" y="2192957"/>
                  <a:pt x="804491" y="2192957"/>
                </a:cubicBezTo>
                <a:lnTo>
                  <a:pt x="1557633" y="2192957"/>
                </a:lnTo>
                <a:cubicBezTo>
                  <a:pt x="2184111" y="2192957"/>
                  <a:pt x="2796225" y="2364274"/>
                  <a:pt x="3327778" y="2688390"/>
                </a:cubicBezTo>
                <a:cubicBezTo>
                  <a:pt x="3372269" y="2715527"/>
                  <a:pt x="3411969" y="2698868"/>
                  <a:pt x="3426990" y="2690448"/>
                </a:cubicBezTo>
                <a:cubicBezTo>
                  <a:pt x="3441659" y="2682227"/>
                  <a:pt x="3475777" y="2657596"/>
                  <a:pt x="3475787" y="2606837"/>
                </a:cubicBezTo>
                <a:lnTo>
                  <a:pt x="3475777" y="2606837"/>
                </a:lnTo>
                <a:lnTo>
                  <a:pt x="3475777" y="302940"/>
                </a:lnTo>
                <a:cubicBezTo>
                  <a:pt x="3475777" y="252209"/>
                  <a:pt x="3441659" y="227568"/>
                  <a:pt x="3426990" y="219339"/>
                </a:cubicBezTo>
                <a:cubicBezTo>
                  <a:pt x="3419494" y="215124"/>
                  <a:pt x="3405816" y="208854"/>
                  <a:pt x="3388450" y="207030"/>
                </a:cubicBezTo>
                <a:close/>
                <a:moveTo>
                  <a:pt x="3373540" y="52"/>
                </a:moveTo>
                <a:cubicBezTo>
                  <a:pt x="3426368" y="-946"/>
                  <a:pt x="3479411" y="12150"/>
                  <a:pt x="3528003" y="39430"/>
                </a:cubicBezTo>
                <a:cubicBezTo>
                  <a:pt x="3624491" y="93609"/>
                  <a:pt x="3682098" y="192126"/>
                  <a:pt x="3682098" y="302940"/>
                </a:cubicBezTo>
                <a:lnTo>
                  <a:pt x="3682098" y="793982"/>
                </a:lnTo>
                <a:cubicBezTo>
                  <a:pt x="4016368" y="828310"/>
                  <a:pt x="4277973" y="1111517"/>
                  <a:pt x="4277973" y="1454703"/>
                </a:cubicBezTo>
                <a:cubicBezTo>
                  <a:pt x="4277973" y="1797888"/>
                  <a:pt x="4016368" y="2081105"/>
                  <a:pt x="3682098" y="2115433"/>
                </a:cubicBezTo>
                <a:lnTo>
                  <a:pt x="3682098" y="2606837"/>
                </a:lnTo>
                <a:cubicBezTo>
                  <a:pt x="3682098" y="2717670"/>
                  <a:pt x="3624491" y="2816178"/>
                  <a:pt x="3528003" y="2870356"/>
                </a:cubicBezTo>
                <a:cubicBezTo>
                  <a:pt x="3481130" y="2896673"/>
                  <a:pt x="3430095" y="2909799"/>
                  <a:pt x="3379137" y="2909799"/>
                </a:cubicBezTo>
                <a:cubicBezTo>
                  <a:pt x="3324425" y="2909799"/>
                  <a:pt x="3269790" y="2894692"/>
                  <a:pt x="3220364" y="2864555"/>
                </a:cubicBezTo>
                <a:cubicBezTo>
                  <a:pt x="2755649" y="2581205"/>
                  <a:pt x="2225268" y="2422271"/>
                  <a:pt x="1679362" y="2401659"/>
                </a:cubicBezTo>
                <a:lnTo>
                  <a:pt x="2056628" y="3442313"/>
                </a:lnTo>
                <a:cubicBezTo>
                  <a:pt x="2078917" y="3503635"/>
                  <a:pt x="2069849" y="3572225"/>
                  <a:pt x="2032368" y="3625736"/>
                </a:cubicBezTo>
                <a:cubicBezTo>
                  <a:pt x="1994887" y="3679219"/>
                  <a:pt x="1933527" y="3711156"/>
                  <a:pt x="1868214" y="3711156"/>
                </a:cubicBezTo>
                <a:lnTo>
                  <a:pt x="1300772" y="3711156"/>
                </a:lnTo>
                <a:cubicBezTo>
                  <a:pt x="1216742" y="3711156"/>
                  <a:pt x="1141066" y="3658112"/>
                  <a:pt x="1112463" y="3579159"/>
                </a:cubicBezTo>
                <a:lnTo>
                  <a:pt x="676160" y="2374904"/>
                </a:lnTo>
                <a:cubicBezTo>
                  <a:pt x="554374" y="2326945"/>
                  <a:pt x="465667" y="2212921"/>
                  <a:pt x="454390" y="2077161"/>
                </a:cubicBezTo>
                <a:lnTo>
                  <a:pt x="289360" y="2077161"/>
                </a:lnTo>
                <a:cubicBezTo>
                  <a:pt x="129806" y="2077161"/>
                  <a:pt x="0" y="1947355"/>
                  <a:pt x="0" y="1787801"/>
                </a:cubicBezTo>
                <a:lnTo>
                  <a:pt x="0" y="1121985"/>
                </a:lnTo>
                <a:cubicBezTo>
                  <a:pt x="0" y="962431"/>
                  <a:pt x="129806" y="832625"/>
                  <a:pt x="289360" y="832634"/>
                </a:cubicBezTo>
                <a:lnTo>
                  <a:pt x="454409" y="832634"/>
                </a:lnTo>
                <a:cubicBezTo>
                  <a:pt x="469354" y="652526"/>
                  <a:pt x="620611" y="510518"/>
                  <a:pt x="804510" y="510518"/>
                </a:cubicBezTo>
                <a:lnTo>
                  <a:pt x="1557594" y="510518"/>
                </a:lnTo>
                <a:lnTo>
                  <a:pt x="1557614" y="510518"/>
                </a:lnTo>
                <a:cubicBezTo>
                  <a:pt x="1557614" y="510518"/>
                  <a:pt x="1557623" y="510518"/>
                  <a:pt x="1557633" y="510518"/>
                </a:cubicBezTo>
                <a:cubicBezTo>
                  <a:pt x="2146192" y="510518"/>
                  <a:pt x="2721149" y="349631"/>
                  <a:pt x="3220364" y="45241"/>
                </a:cubicBezTo>
                <a:cubicBezTo>
                  <a:pt x="3268098" y="16142"/>
                  <a:pt x="3320712" y="1049"/>
                  <a:pt x="3373540" y="52"/>
                </a:cubicBezTo>
                <a:close/>
              </a:path>
            </a:pathLst>
          </a:custGeom>
          <a:solidFill>
            <a:srgbClr val="795696"/>
          </a:solidFill>
          <a:ln w="9525" cap="flat">
            <a:solidFill>
              <a:srgbClr val="795696"/>
            </a:solidFill>
            <a:prstDash val="solid"/>
            <a:miter/>
          </a:ln>
        </p:spPr>
        <p:txBody>
          <a:bodyPr rtlCol="0" anchor="ctr"/>
          <a:lstStyle/>
          <a:p>
            <a:pPr defTabSz="304800"/>
            <a:endParaRPr lang="en-US" sz="1100">
              <a:solidFill>
                <a:prstClr val="black"/>
              </a:solidFill>
              <a:latin typeface="微软雅黑" panose="020B0503020204020204" pitchFamily="34" charset="-122"/>
              <a:ea typeface="微软雅黑" panose="020B0503020204020204" pitchFamily="34" charset="-122"/>
            </a:endParaRPr>
          </a:p>
        </p:txBody>
      </p:sp>
      <p:sp>
        <p:nvSpPr>
          <p:cNvPr id="38" name="文本框 37"/>
          <p:cNvSpPr txBox="1"/>
          <p:nvPr/>
        </p:nvSpPr>
        <p:spPr>
          <a:xfrm>
            <a:off x="2806305" y="2553817"/>
            <a:ext cx="1107996" cy="276999"/>
          </a:xfrm>
          <a:prstGeom prst="rect">
            <a:avLst/>
          </a:prstGeom>
          <a:noFill/>
        </p:spPr>
        <p:txBody>
          <a:bodyPr wrap="none" rtlCol="0">
            <a:spAutoFit/>
          </a:bodyPr>
          <a:lstStyle/>
          <a:p>
            <a:r>
              <a:rPr lang="zh-CN" altLang="en-US" sz="1200">
                <a:latin typeface="微软雅黑" panose="020B0503020204020204" pitchFamily="34" charset="-122"/>
                <a:ea typeface="微软雅黑" panose="020B0503020204020204" pitchFamily="34" charset="-122"/>
              </a:rPr>
              <a:t>站外持续曝光</a:t>
            </a:r>
            <a:endParaRPr lang="zh-CN" altLang="en-US" sz="1200">
              <a:latin typeface="微软雅黑" panose="020B0503020204020204" pitchFamily="34" charset="-122"/>
              <a:ea typeface="微软雅黑" panose="020B0503020204020204" pitchFamily="34" charset="-122"/>
            </a:endParaRPr>
          </a:p>
        </p:txBody>
      </p:sp>
      <p:pic>
        <p:nvPicPr>
          <p:cNvPr id="40" name="图形 39"/>
          <p:cNvPicPr>
            <a:picLocks noChangeAspect="1"/>
          </p:cNvPicPr>
          <p:nvPr/>
        </p:nvPicPr>
        <p:blipFill>
          <a:blip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p:blipFill>
        <p:spPr>
          <a:xfrm>
            <a:off x="3263973" y="2908097"/>
            <a:ext cx="287038" cy="287038"/>
          </a:xfrm>
          <a:prstGeom prst="rect">
            <a:avLst/>
          </a:prstGeom>
        </p:spPr>
      </p:pic>
      <p:sp>
        <p:nvSpPr>
          <p:cNvPr id="41" name="文本框 40"/>
          <p:cNvSpPr txBox="1"/>
          <p:nvPr/>
        </p:nvSpPr>
        <p:spPr>
          <a:xfrm>
            <a:off x="2806305" y="3195134"/>
            <a:ext cx="1107996" cy="276999"/>
          </a:xfrm>
          <a:prstGeom prst="rect">
            <a:avLst/>
          </a:prstGeom>
          <a:noFill/>
        </p:spPr>
        <p:txBody>
          <a:bodyPr wrap="none" rtlCol="0">
            <a:spAutoFit/>
          </a:bodyPr>
          <a:lstStyle/>
          <a:p>
            <a:r>
              <a:rPr lang="zh-CN" altLang="en-US" sz="1200">
                <a:latin typeface="微软雅黑" panose="020B0503020204020204" pitchFamily="34" charset="-122"/>
                <a:ea typeface="微软雅黑" panose="020B0503020204020204" pitchFamily="34" charset="-122"/>
              </a:rPr>
              <a:t>品牌认知强化</a:t>
            </a:r>
            <a:endParaRPr lang="zh-CN" altLang="en-US" sz="1200">
              <a:latin typeface="微软雅黑" panose="020B0503020204020204" pitchFamily="34" charset="-122"/>
              <a:ea typeface="微软雅黑" panose="020B0503020204020204" pitchFamily="34" charset="-122"/>
            </a:endParaRPr>
          </a:p>
        </p:txBody>
      </p:sp>
      <p:pic>
        <p:nvPicPr>
          <p:cNvPr id="43" name="图形 42"/>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3260861" y="3488396"/>
            <a:ext cx="293262" cy="293262"/>
          </a:xfrm>
          <a:prstGeom prst="rect">
            <a:avLst/>
          </a:prstGeom>
        </p:spPr>
      </p:pic>
      <p:sp>
        <p:nvSpPr>
          <p:cNvPr id="44" name="文本框 43"/>
          <p:cNvSpPr txBox="1"/>
          <p:nvPr/>
        </p:nvSpPr>
        <p:spPr>
          <a:xfrm>
            <a:off x="2806305" y="3781657"/>
            <a:ext cx="1107996" cy="276999"/>
          </a:xfrm>
          <a:prstGeom prst="rect">
            <a:avLst/>
          </a:prstGeom>
          <a:noFill/>
        </p:spPr>
        <p:txBody>
          <a:bodyPr wrap="none" rtlCol="0">
            <a:spAutoFit/>
          </a:bodyPr>
          <a:lstStyle/>
          <a:p>
            <a:r>
              <a:rPr lang="zh-CN" altLang="en-US" sz="1200">
                <a:latin typeface="微软雅黑" panose="020B0503020204020204" pitchFamily="34" charset="-122"/>
                <a:ea typeface="微软雅黑" panose="020B0503020204020204" pitchFamily="34" charset="-122"/>
              </a:rPr>
              <a:t>活动玩法透出</a:t>
            </a:r>
            <a:endParaRPr lang="zh-CN" altLang="en-US" sz="1200">
              <a:latin typeface="微软雅黑" panose="020B0503020204020204" pitchFamily="34" charset="-122"/>
              <a:ea typeface="微软雅黑" panose="020B0503020204020204" pitchFamily="34" charset="-122"/>
            </a:endParaRPr>
          </a:p>
        </p:txBody>
      </p:sp>
      <p:sp>
        <p:nvSpPr>
          <p:cNvPr id="45" name="矩形 44"/>
          <p:cNvSpPr/>
          <p:nvPr/>
        </p:nvSpPr>
        <p:spPr>
          <a:xfrm>
            <a:off x="4453716" y="1909298"/>
            <a:ext cx="1262615" cy="298159"/>
          </a:xfrm>
          <a:prstGeom prst="rect">
            <a:avLst/>
          </a:prstGeom>
          <a:solidFill>
            <a:srgbClr val="79569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zh-CN" altLang="en-US" sz="1200" b="1">
                <a:latin typeface="微软雅黑" panose="020B0503020204020204" pitchFamily="34" charset="-122"/>
                <a:ea typeface="微软雅黑" panose="020B0503020204020204" pitchFamily="34" charset="-122"/>
              </a:rPr>
              <a:t>品牌特秀</a:t>
            </a:r>
            <a:endParaRPr lang="zh-CN" altLang="en-US" sz="1200" b="1">
              <a:latin typeface="微软雅黑" panose="020B0503020204020204" pitchFamily="34" charset="-122"/>
              <a:ea typeface="微软雅黑" panose="020B0503020204020204" pitchFamily="34" charset="-122"/>
            </a:endParaRPr>
          </a:p>
        </p:txBody>
      </p:sp>
      <p:sp>
        <p:nvSpPr>
          <p:cNvPr id="46" name="文本框 45"/>
          <p:cNvSpPr txBox="1"/>
          <p:nvPr/>
        </p:nvSpPr>
        <p:spPr>
          <a:xfrm>
            <a:off x="4677049" y="2764232"/>
            <a:ext cx="800219" cy="276999"/>
          </a:xfrm>
          <a:prstGeom prst="rect">
            <a:avLst/>
          </a:prstGeom>
          <a:noFill/>
        </p:spPr>
        <p:txBody>
          <a:bodyPr wrap="none" rtlCol="0">
            <a:spAutoFit/>
          </a:bodyPr>
          <a:lstStyle/>
          <a:p>
            <a:r>
              <a:rPr lang="zh-CN" altLang="en-US" sz="1200">
                <a:latin typeface="微软雅黑" panose="020B0503020204020204" pitchFamily="34" charset="-122"/>
                <a:ea typeface="微软雅黑" panose="020B0503020204020204" pitchFamily="34" charset="-122"/>
              </a:rPr>
              <a:t>大促导向</a:t>
            </a:r>
            <a:endParaRPr lang="zh-CN" altLang="en-US" sz="1200">
              <a:latin typeface="微软雅黑" panose="020B0503020204020204" pitchFamily="34" charset="-122"/>
              <a:ea typeface="微软雅黑" panose="020B0503020204020204" pitchFamily="34" charset="-122"/>
            </a:endParaRPr>
          </a:p>
        </p:txBody>
      </p:sp>
      <p:sp>
        <p:nvSpPr>
          <p:cNvPr id="47" name="文本框 46"/>
          <p:cNvSpPr txBox="1"/>
          <p:nvPr/>
        </p:nvSpPr>
        <p:spPr>
          <a:xfrm>
            <a:off x="4688019" y="3402171"/>
            <a:ext cx="800219" cy="276999"/>
          </a:xfrm>
          <a:prstGeom prst="rect">
            <a:avLst/>
          </a:prstGeom>
          <a:noFill/>
        </p:spPr>
        <p:txBody>
          <a:bodyPr wrap="none" rtlCol="0">
            <a:spAutoFit/>
          </a:bodyPr>
          <a:lstStyle/>
          <a:p>
            <a:r>
              <a:rPr lang="zh-CN" altLang="en-US" sz="1200">
                <a:latin typeface="微软雅黑" panose="020B0503020204020204" pitchFamily="34" charset="-122"/>
                <a:ea typeface="微软雅黑" panose="020B0503020204020204" pitchFamily="34" charset="-122"/>
              </a:rPr>
              <a:t>趋势向好</a:t>
            </a:r>
            <a:endParaRPr lang="zh-CN" altLang="en-US" sz="1200">
              <a:latin typeface="微软雅黑" panose="020B0503020204020204" pitchFamily="34" charset="-122"/>
              <a:ea typeface="微软雅黑" panose="020B0503020204020204" pitchFamily="34" charset="-122"/>
            </a:endParaRPr>
          </a:p>
        </p:txBody>
      </p:sp>
      <p:grpSp>
        <p:nvGrpSpPr>
          <p:cNvPr id="48" name="Graphic 699"/>
          <p:cNvGrpSpPr/>
          <p:nvPr/>
        </p:nvGrpSpPr>
        <p:grpSpPr>
          <a:xfrm>
            <a:off x="4912421" y="2440916"/>
            <a:ext cx="263259" cy="256724"/>
            <a:chOff x="8183518" y="1692948"/>
            <a:chExt cx="552583" cy="538867"/>
          </a:xfrm>
          <a:solidFill>
            <a:srgbClr val="795696"/>
          </a:solidFill>
        </p:grpSpPr>
        <p:sp>
          <p:nvSpPr>
            <p:cNvPr id="49" name="Freeform: Shape 1132"/>
            <p:cNvSpPr/>
            <p:nvPr/>
          </p:nvSpPr>
          <p:spPr>
            <a:xfrm>
              <a:off x="8391084" y="1717836"/>
              <a:ext cx="345018" cy="296307"/>
            </a:xfrm>
            <a:custGeom>
              <a:avLst/>
              <a:gdLst>
                <a:gd name="connsiteX0" fmla="*/ 345017 w 345018"/>
                <a:gd name="connsiteY0" fmla="*/ 258113 h 296307"/>
                <a:gd name="connsiteX1" fmla="*/ 336597 w 345018"/>
                <a:gd name="connsiteY1" fmla="*/ 238205 h 296307"/>
                <a:gd name="connsiteX2" fmla="*/ 109934 w 345018"/>
                <a:gd name="connsiteY2" fmla="*/ 15168 h 296307"/>
                <a:gd name="connsiteX3" fmla="*/ 70665 w 345018"/>
                <a:gd name="connsiteY3" fmla="*/ 42 h 296307"/>
                <a:gd name="connsiteX4" fmla="*/ 9019 w 345018"/>
                <a:gd name="connsiteY4" fmla="*/ 2665 h 296307"/>
                <a:gd name="connsiteX5" fmla="*/ 9 w 345018"/>
                <a:gd name="connsiteY5" fmla="*/ 12482 h 296307"/>
                <a:gd name="connsiteX6" fmla="*/ 9813 w 345018"/>
                <a:gd name="connsiteY6" fmla="*/ 21486 h 296307"/>
                <a:gd name="connsiteX7" fmla="*/ 71452 w 345018"/>
                <a:gd name="connsiteY7" fmla="*/ 18857 h 296307"/>
                <a:gd name="connsiteX8" fmla="*/ 96713 w 345018"/>
                <a:gd name="connsiteY8" fmla="*/ 28579 h 296307"/>
                <a:gd name="connsiteX9" fmla="*/ 323389 w 345018"/>
                <a:gd name="connsiteY9" fmla="*/ 251636 h 296307"/>
                <a:gd name="connsiteX10" fmla="*/ 326176 w 345018"/>
                <a:gd name="connsiteY10" fmla="*/ 258284 h 296307"/>
                <a:gd name="connsiteX11" fmla="*/ 323503 w 345018"/>
                <a:gd name="connsiteY11" fmla="*/ 264951 h 296307"/>
                <a:gd name="connsiteX12" fmla="*/ 305983 w 345018"/>
                <a:gd name="connsiteY12" fmla="*/ 282757 h 296307"/>
                <a:gd name="connsiteX13" fmla="*/ 316271 w 345018"/>
                <a:gd name="connsiteY13" fmla="*/ 293044 h 296307"/>
                <a:gd name="connsiteX14" fmla="*/ 319084 w 345018"/>
                <a:gd name="connsiteY14" fmla="*/ 296308 h 296307"/>
                <a:gd name="connsiteX15" fmla="*/ 336946 w 345018"/>
                <a:gd name="connsiteY15" fmla="*/ 278159 h 296307"/>
                <a:gd name="connsiteX16" fmla="*/ 345017 w 345018"/>
                <a:gd name="connsiteY16" fmla="*/ 258113 h 2963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45018" h="296307">
                  <a:moveTo>
                    <a:pt x="345017" y="258113"/>
                  </a:moveTo>
                  <a:cubicBezTo>
                    <a:pt x="344954" y="250537"/>
                    <a:pt x="341962" y="243469"/>
                    <a:pt x="336597" y="238205"/>
                  </a:cubicBezTo>
                  <a:lnTo>
                    <a:pt x="109934" y="15168"/>
                  </a:lnTo>
                  <a:cubicBezTo>
                    <a:pt x="100777" y="6145"/>
                    <a:pt x="83543" y="-599"/>
                    <a:pt x="70665" y="42"/>
                  </a:cubicBezTo>
                  <a:lnTo>
                    <a:pt x="9019" y="2665"/>
                  </a:lnTo>
                  <a:cubicBezTo>
                    <a:pt x="3819" y="2881"/>
                    <a:pt x="-214" y="7288"/>
                    <a:pt x="9" y="12482"/>
                  </a:cubicBezTo>
                  <a:cubicBezTo>
                    <a:pt x="224" y="17676"/>
                    <a:pt x="4568" y="21626"/>
                    <a:pt x="9813" y="21486"/>
                  </a:cubicBezTo>
                  <a:lnTo>
                    <a:pt x="71452" y="18857"/>
                  </a:lnTo>
                  <a:cubicBezTo>
                    <a:pt x="79155" y="18590"/>
                    <a:pt x="91220" y="23175"/>
                    <a:pt x="96713" y="28579"/>
                  </a:cubicBezTo>
                  <a:lnTo>
                    <a:pt x="323389" y="251636"/>
                  </a:lnTo>
                  <a:cubicBezTo>
                    <a:pt x="325160" y="253382"/>
                    <a:pt x="326157" y="255731"/>
                    <a:pt x="326176" y="258284"/>
                  </a:cubicBezTo>
                  <a:cubicBezTo>
                    <a:pt x="326196" y="260792"/>
                    <a:pt x="325249" y="263186"/>
                    <a:pt x="323503" y="264951"/>
                  </a:cubicBezTo>
                  <a:lnTo>
                    <a:pt x="305983" y="282757"/>
                  </a:lnTo>
                  <a:lnTo>
                    <a:pt x="316271" y="293044"/>
                  </a:lnTo>
                  <a:cubicBezTo>
                    <a:pt x="317306" y="294073"/>
                    <a:pt x="318245" y="295165"/>
                    <a:pt x="319084" y="296308"/>
                  </a:cubicBezTo>
                  <a:lnTo>
                    <a:pt x="336946" y="278159"/>
                  </a:lnTo>
                  <a:cubicBezTo>
                    <a:pt x="342204" y="272794"/>
                    <a:pt x="345081" y="265675"/>
                    <a:pt x="345017" y="258113"/>
                  </a:cubicBezTo>
                  <a:close/>
                </a:path>
              </a:pathLst>
            </a:custGeom>
            <a:grpFill/>
            <a:ln w="6350" cap="flat">
              <a:solidFill>
                <a:srgbClr val="795696"/>
              </a:solidFill>
              <a:prstDash val="solid"/>
              <a:miter/>
            </a:ln>
          </p:spPr>
          <p:txBody>
            <a:bodyPr rtlCol="0" anchor="ctr"/>
            <a:lstStyle/>
            <a:p>
              <a:endParaRPr lang="en-US" sz="1600">
                <a:latin typeface="微软雅黑" panose="020B0503020204020204" pitchFamily="34" charset="-122"/>
                <a:ea typeface="微软雅黑" panose="020B0503020204020204" pitchFamily="34" charset="-122"/>
              </a:endParaRPr>
            </a:p>
          </p:txBody>
        </p:sp>
        <p:sp>
          <p:nvSpPr>
            <p:cNvPr id="50" name="Freeform: Shape 1133"/>
            <p:cNvSpPr/>
            <p:nvPr/>
          </p:nvSpPr>
          <p:spPr>
            <a:xfrm>
              <a:off x="8254706" y="1756974"/>
              <a:ext cx="474859" cy="474841"/>
            </a:xfrm>
            <a:custGeom>
              <a:avLst/>
              <a:gdLst>
                <a:gd name="connsiteX0" fmla="*/ 273394 w 474859"/>
                <a:gd name="connsiteY0" fmla="*/ 474841 h 474841"/>
                <a:gd name="connsiteX1" fmla="*/ 253417 w 474859"/>
                <a:gd name="connsiteY1" fmla="*/ 466580 h 474841"/>
                <a:gd name="connsiteX2" fmla="*/ 15450 w 474859"/>
                <a:gd name="connsiteY2" fmla="*/ 228613 h 474841"/>
                <a:gd name="connsiteX3" fmla="*/ 20 w 474859"/>
                <a:gd name="connsiteY3" fmla="*/ 189491 h 474841"/>
                <a:gd name="connsiteX4" fmla="*/ 5392 w 474859"/>
                <a:gd name="connsiteY4" fmla="*/ 33967 h 474841"/>
                <a:gd name="connsiteX5" fmla="*/ 33948 w 474859"/>
                <a:gd name="connsiteY5" fmla="*/ 5405 h 474841"/>
                <a:gd name="connsiteX6" fmla="*/ 77871 w 474859"/>
                <a:gd name="connsiteY6" fmla="*/ 3900 h 474841"/>
                <a:gd name="connsiteX7" fmla="*/ 87612 w 474859"/>
                <a:gd name="connsiteY7" fmla="*/ 12986 h 474841"/>
                <a:gd name="connsiteX8" fmla="*/ 78518 w 474859"/>
                <a:gd name="connsiteY8" fmla="*/ 22721 h 474841"/>
                <a:gd name="connsiteX9" fmla="*/ 34596 w 474859"/>
                <a:gd name="connsiteY9" fmla="*/ 24226 h 474841"/>
                <a:gd name="connsiteX10" fmla="*/ 24213 w 474859"/>
                <a:gd name="connsiteY10" fmla="*/ 34615 h 474841"/>
                <a:gd name="connsiteX11" fmla="*/ 18841 w 474859"/>
                <a:gd name="connsiteY11" fmla="*/ 190132 h 474841"/>
                <a:gd name="connsiteX12" fmla="*/ 28773 w 474859"/>
                <a:gd name="connsiteY12" fmla="*/ 215291 h 474841"/>
                <a:gd name="connsiteX13" fmla="*/ 266739 w 474859"/>
                <a:gd name="connsiteY13" fmla="*/ 453257 h 474841"/>
                <a:gd name="connsiteX14" fmla="*/ 280055 w 474859"/>
                <a:gd name="connsiteY14" fmla="*/ 453257 h 474841"/>
                <a:gd name="connsiteX15" fmla="*/ 453270 w 474859"/>
                <a:gd name="connsiteY15" fmla="*/ 280042 h 474841"/>
                <a:gd name="connsiteX16" fmla="*/ 456007 w 474859"/>
                <a:gd name="connsiteY16" fmla="*/ 273387 h 474841"/>
                <a:gd name="connsiteX17" fmla="*/ 453270 w 474859"/>
                <a:gd name="connsiteY17" fmla="*/ 266720 h 474841"/>
                <a:gd name="connsiteX18" fmla="*/ 215323 w 474859"/>
                <a:gd name="connsiteY18" fmla="*/ 28772 h 474841"/>
                <a:gd name="connsiteX19" fmla="*/ 190158 w 474859"/>
                <a:gd name="connsiteY19" fmla="*/ 18860 h 474841"/>
                <a:gd name="connsiteX20" fmla="*/ 115933 w 474859"/>
                <a:gd name="connsiteY20" fmla="*/ 21413 h 474841"/>
                <a:gd name="connsiteX21" fmla="*/ 106192 w 474859"/>
                <a:gd name="connsiteY21" fmla="*/ 12326 h 474841"/>
                <a:gd name="connsiteX22" fmla="*/ 115285 w 474859"/>
                <a:gd name="connsiteY22" fmla="*/ 2591 h 474841"/>
                <a:gd name="connsiteX23" fmla="*/ 189516 w 474859"/>
                <a:gd name="connsiteY23" fmla="*/ 32 h 474841"/>
                <a:gd name="connsiteX24" fmla="*/ 228646 w 474859"/>
                <a:gd name="connsiteY24" fmla="*/ 15456 h 474841"/>
                <a:gd name="connsiteX25" fmla="*/ 466592 w 474859"/>
                <a:gd name="connsiteY25" fmla="*/ 253404 h 474841"/>
                <a:gd name="connsiteX26" fmla="*/ 466592 w 474859"/>
                <a:gd name="connsiteY26" fmla="*/ 293364 h 474841"/>
                <a:gd name="connsiteX27" fmla="*/ 293377 w 474859"/>
                <a:gd name="connsiteY27" fmla="*/ 466580 h 474841"/>
                <a:gd name="connsiteX28" fmla="*/ 273394 w 474859"/>
                <a:gd name="connsiteY28" fmla="*/ 474841 h 4748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474859" h="474841">
                  <a:moveTo>
                    <a:pt x="273394" y="474841"/>
                  </a:moveTo>
                  <a:cubicBezTo>
                    <a:pt x="266155" y="474841"/>
                    <a:pt x="258922" y="472104"/>
                    <a:pt x="253417" y="466580"/>
                  </a:cubicBezTo>
                  <a:lnTo>
                    <a:pt x="15450" y="228613"/>
                  </a:lnTo>
                  <a:cubicBezTo>
                    <a:pt x="6357" y="219520"/>
                    <a:pt x="-419" y="202337"/>
                    <a:pt x="20" y="189491"/>
                  </a:cubicBezTo>
                  <a:lnTo>
                    <a:pt x="5392" y="33967"/>
                  </a:lnTo>
                  <a:cubicBezTo>
                    <a:pt x="5913" y="18727"/>
                    <a:pt x="18714" y="5925"/>
                    <a:pt x="33948" y="5405"/>
                  </a:cubicBezTo>
                  <a:lnTo>
                    <a:pt x="77871" y="3900"/>
                  </a:lnTo>
                  <a:cubicBezTo>
                    <a:pt x="82964" y="3569"/>
                    <a:pt x="87421" y="7798"/>
                    <a:pt x="87612" y="12986"/>
                  </a:cubicBezTo>
                  <a:cubicBezTo>
                    <a:pt x="87790" y="18174"/>
                    <a:pt x="83719" y="22556"/>
                    <a:pt x="78518" y="22721"/>
                  </a:cubicBezTo>
                  <a:lnTo>
                    <a:pt x="34596" y="24226"/>
                  </a:lnTo>
                  <a:cubicBezTo>
                    <a:pt x="29249" y="24416"/>
                    <a:pt x="24404" y="29255"/>
                    <a:pt x="24213" y="34615"/>
                  </a:cubicBezTo>
                  <a:lnTo>
                    <a:pt x="18841" y="190132"/>
                  </a:lnTo>
                  <a:cubicBezTo>
                    <a:pt x="18587" y="197848"/>
                    <a:pt x="23312" y="209843"/>
                    <a:pt x="28773" y="215291"/>
                  </a:cubicBezTo>
                  <a:lnTo>
                    <a:pt x="266739" y="453257"/>
                  </a:lnTo>
                  <a:cubicBezTo>
                    <a:pt x="270270" y="456775"/>
                    <a:pt x="276524" y="456775"/>
                    <a:pt x="280055" y="453257"/>
                  </a:cubicBezTo>
                  <a:lnTo>
                    <a:pt x="453270" y="280042"/>
                  </a:lnTo>
                  <a:cubicBezTo>
                    <a:pt x="455030" y="278277"/>
                    <a:pt x="456007" y="275902"/>
                    <a:pt x="456007" y="273387"/>
                  </a:cubicBezTo>
                  <a:cubicBezTo>
                    <a:pt x="456007" y="270860"/>
                    <a:pt x="455030" y="268491"/>
                    <a:pt x="453270" y="266720"/>
                  </a:cubicBezTo>
                  <a:lnTo>
                    <a:pt x="215323" y="28772"/>
                  </a:lnTo>
                  <a:cubicBezTo>
                    <a:pt x="209855" y="23331"/>
                    <a:pt x="197537" y="18822"/>
                    <a:pt x="190158" y="18860"/>
                  </a:cubicBezTo>
                  <a:lnTo>
                    <a:pt x="115933" y="21413"/>
                  </a:lnTo>
                  <a:cubicBezTo>
                    <a:pt x="110916" y="22079"/>
                    <a:pt x="106369" y="17514"/>
                    <a:pt x="106192" y="12326"/>
                  </a:cubicBezTo>
                  <a:cubicBezTo>
                    <a:pt x="106007" y="7138"/>
                    <a:pt x="110085" y="2756"/>
                    <a:pt x="115285" y="2591"/>
                  </a:cubicBezTo>
                  <a:lnTo>
                    <a:pt x="189516" y="32"/>
                  </a:lnTo>
                  <a:cubicBezTo>
                    <a:pt x="201893" y="-533"/>
                    <a:pt x="219546" y="6363"/>
                    <a:pt x="228646" y="15456"/>
                  </a:cubicBezTo>
                  <a:lnTo>
                    <a:pt x="466592" y="253404"/>
                  </a:lnTo>
                  <a:cubicBezTo>
                    <a:pt x="477616" y="264421"/>
                    <a:pt x="477616" y="282347"/>
                    <a:pt x="466592" y="293364"/>
                  </a:cubicBezTo>
                  <a:lnTo>
                    <a:pt x="293377" y="466580"/>
                  </a:lnTo>
                  <a:cubicBezTo>
                    <a:pt x="287872" y="472104"/>
                    <a:pt x="280639" y="474841"/>
                    <a:pt x="273394" y="474841"/>
                  </a:cubicBezTo>
                  <a:close/>
                </a:path>
              </a:pathLst>
            </a:custGeom>
            <a:grpFill/>
            <a:ln w="6350" cap="flat">
              <a:solidFill>
                <a:srgbClr val="795696"/>
              </a:solidFill>
              <a:prstDash val="solid"/>
              <a:miter/>
            </a:ln>
          </p:spPr>
          <p:txBody>
            <a:bodyPr rtlCol="0" anchor="ctr"/>
            <a:lstStyle/>
            <a:p>
              <a:endParaRPr lang="en-US" sz="1600">
                <a:latin typeface="微软雅黑" panose="020B0503020204020204" pitchFamily="34" charset="-122"/>
                <a:ea typeface="微软雅黑" panose="020B0503020204020204" pitchFamily="34" charset="-122"/>
              </a:endParaRPr>
            </a:p>
          </p:txBody>
        </p:sp>
        <p:sp>
          <p:nvSpPr>
            <p:cNvPr id="51" name="Freeform: Shape 1134"/>
            <p:cNvSpPr/>
            <p:nvPr/>
          </p:nvSpPr>
          <p:spPr>
            <a:xfrm>
              <a:off x="8314575" y="1816465"/>
              <a:ext cx="113055" cy="111527"/>
            </a:xfrm>
            <a:custGeom>
              <a:avLst/>
              <a:gdLst>
                <a:gd name="connsiteX0" fmla="*/ 56535 w 113055"/>
                <a:gd name="connsiteY0" fmla="*/ 111528 h 111527"/>
                <a:gd name="connsiteX1" fmla="*/ 0 w 113055"/>
                <a:gd name="connsiteY1" fmla="*/ 55000 h 111527"/>
                <a:gd name="connsiteX2" fmla="*/ 27908 w 113055"/>
                <a:gd name="connsiteY2" fmla="*/ 6473 h 111527"/>
                <a:gd name="connsiteX3" fmla="*/ 40805 w 113055"/>
                <a:gd name="connsiteY3" fmla="*/ 9788 h 111527"/>
                <a:gd name="connsiteX4" fmla="*/ 37497 w 113055"/>
                <a:gd name="connsiteY4" fmla="*/ 22685 h 111527"/>
                <a:gd name="connsiteX5" fmla="*/ 18841 w 113055"/>
                <a:gd name="connsiteY5" fmla="*/ 55000 h 111527"/>
                <a:gd name="connsiteX6" fmla="*/ 56535 w 113055"/>
                <a:gd name="connsiteY6" fmla="*/ 92681 h 111527"/>
                <a:gd name="connsiteX7" fmla="*/ 94215 w 113055"/>
                <a:gd name="connsiteY7" fmla="*/ 55000 h 111527"/>
                <a:gd name="connsiteX8" fmla="*/ 65348 w 113055"/>
                <a:gd name="connsiteY8" fmla="*/ 18602 h 111527"/>
                <a:gd name="connsiteX9" fmla="*/ 58389 w 113055"/>
                <a:gd name="connsiteY9" fmla="*/ 7229 h 111527"/>
                <a:gd name="connsiteX10" fmla="*/ 69748 w 113055"/>
                <a:gd name="connsiteY10" fmla="*/ 276 h 111527"/>
                <a:gd name="connsiteX11" fmla="*/ 113056 w 113055"/>
                <a:gd name="connsiteY11" fmla="*/ 55000 h 111527"/>
                <a:gd name="connsiteX12" fmla="*/ 56535 w 113055"/>
                <a:gd name="connsiteY12" fmla="*/ 111528 h 1115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13055" h="111527">
                  <a:moveTo>
                    <a:pt x="56535" y="111528"/>
                  </a:moveTo>
                  <a:cubicBezTo>
                    <a:pt x="25362" y="111528"/>
                    <a:pt x="0" y="86172"/>
                    <a:pt x="0" y="55000"/>
                  </a:cubicBezTo>
                  <a:cubicBezTo>
                    <a:pt x="0" y="34940"/>
                    <a:pt x="10433" y="16798"/>
                    <a:pt x="27908" y="6473"/>
                  </a:cubicBezTo>
                  <a:cubicBezTo>
                    <a:pt x="32392" y="3838"/>
                    <a:pt x="38170" y="5299"/>
                    <a:pt x="40805" y="9788"/>
                  </a:cubicBezTo>
                  <a:cubicBezTo>
                    <a:pt x="43453" y="14259"/>
                    <a:pt x="41973" y="20037"/>
                    <a:pt x="37497" y="22685"/>
                  </a:cubicBezTo>
                  <a:cubicBezTo>
                    <a:pt x="25819" y="29600"/>
                    <a:pt x="18841" y="41671"/>
                    <a:pt x="18841" y="55000"/>
                  </a:cubicBezTo>
                  <a:cubicBezTo>
                    <a:pt x="18841" y="75796"/>
                    <a:pt x="35744" y="92681"/>
                    <a:pt x="56535" y="92681"/>
                  </a:cubicBezTo>
                  <a:cubicBezTo>
                    <a:pt x="77312" y="92681"/>
                    <a:pt x="94215" y="75796"/>
                    <a:pt x="94215" y="55000"/>
                  </a:cubicBezTo>
                  <a:cubicBezTo>
                    <a:pt x="94215" y="37645"/>
                    <a:pt x="82347" y="22666"/>
                    <a:pt x="65348" y="18602"/>
                  </a:cubicBezTo>
                  <a:cubicBezTo>
                    <a:pt x="60293" y="17383"/>
                    <a:pt x="57169" y="12290"/>
                    <a:pt x="58389" y="7229"/>
                  </a:cubicBezTo>
                  <a:cubicBezTo>
                    <a:pt x="59601" y="2149"/>
                    <a:pt x="64694" y="-975"/>
                    <a:pt x="69748" y="276"/>
                  </a:cubicBezTo>
                  <a:cubicBezTo>
                    <a:pt x="95244" y="6384"/>
                    <a:pt x="113056" y="28908"/>
                    <a:pt x="113056" y="55000"/>
                  </a:cubicBezTo>
                  <a:cubicBezTo>
                    <a:pt x="113056" y="86172"/>
                    <a:pt x="87706" y="111528"/>
                    <a:pt x="56535" y="111528"/>
                  </a:cubicBezTo>
                  <a:close/>
                </a:path>
              </a:pathLst>
            </a:custGeom>
            <a:grpFill/>
            <a:ln w="6350" cap="flat">
              <a:solidFill>
                <a:srgbClr val="795696"/>
              </a:solidFill>
              <a:prstDash val="solid"/>
              <a:miter/>
            </a:ln>
          </p:spPr>
          <p:txBody>
            <a:bodyPr rtlCol="0" anchor="ctr"/>
            <a:lstStyle/>
            <a:p>
              <a:endParaRPr lang="en-US" sz="1600">
                <a:latin typeface="微软雅黑" panose="020B0503020204020204" pitchFamily="34" charset="-122"/>
                <a:ea typeface="微软雅黑" panose="020B0503020204020204" pitchFamily="34" charset="-122"/>
              </a:endParaRPr>
            </a:p>
          </p:txBody>
        </p:sp>
        <p:sp>
          <p:nvSpPr>
            <p:cNvPr id="52" name="Freeform: Shape 1135"/>
            <p:cNvSpPr/>
            <p:nvPr/>
          </p:nvSpPr>
          <p:spPr>
            <a:xfrm>
              <a:off x="8183518" y="1692948"/>
              <a:ext cx="204775" cy="201567"/>
            </a:xfrm>
            <a:custGeom>
              <a:avLst/>
              <a:gdLst>
                <a:gd name="connsiteX0" fmla="*/ 146881 w 204775"/>
                <a:gd name="connsiteY0" fmla="*/ 201568 h 201567"/>
                <a:gd name="connsiteX1" fmla="*/ 137877 w 204775"/>
                <a:gd name="connsiteY1" fmla="*/ 194894 h 201567"/>
                <a:gd name="connsiteX2" fmla="*/ 144132 w 204775"/>
                <a:gd name="connsiteY2" fmla="*/ 183153 h 201567"/>
                <a:gd name="connsiteX3" fmla="*/ 168522 w 204775"/>
                <a:gd name="connsiteY3" fmla="*/ 168650 h 201567"/>
                <a:gd name="connsiteX4" fmla="*/ 153707 w 204775"/>
                <a:gd name="connsiteY4" fmla="*/ 51175 h 201567"/>
                <a:gd name="connsiteX5" fmla="*/ 90868 w 204775"/>
                <a:gd name="connsiteY5" fmla="*/ 19399 h 201567"/>
                <a:gd name="connsiteX6" fmla="*/ 36252 w 204775"/>
                <a:gd name="connsiteY6" fmla="*/ 36385 h 201567"/>
                <a:gd name="connsiteX7" fmla="*/ 51066 w 204775"/>
                <a:gd name="connsiteY7" fmla="*/ 153854 h 201567"/>
                <a:gd name="connsiteX8" fmla="*/ 54749 w 204775"/>
                <a:gd name="connsiteY8" fmla="*/ 157391 h 201567"/>
                <a:gd name="connsiteX9" fmla="*/ 55365 w 204775"/>
                <a:gd name="connsiteY9" fmla="*/ 170694 h 201567"/>
                <a:gd name="connsiteX10" fmla="*/ 42049 w 204775"/>
                <a:gd name="connsiteY10" fmla="*/ 171304 h 201567"/>
                <a:gd name="connsiteX11" fmla="*/ 37718 w 204775"/>
                <a:gd name="connsiteY11" fmla="*/ 167138 h 201567"/>
                <a:gd name="connsiteX12" fmla="*/ 22929 w 204775"/>
                <a:gd name="connsiteY12" fmla="*/ 23063 h 201567"/>
                <a:gd name="connsiteX13" fmla="*/ 92982 w 204775"/>
                <a:gd name="connsiteY13" fmla="*/ 686 h 201567"/>
                <a:gd name="connsiteX14" fmla="*/ 167030 w 204775"/>
                <a:gd name="connsiteY14" fmla="*/ 37852 h 201567"/>
                <a:gd name="connsiteX15" fmla="*/ 181844 w 204775"/>
                <a:gd name="connsiteY15" fmla="*/ 181978 h 201567"/>
                <a:gd name="connsiteX16" fmla="*/ 149631 w 204775"/>
                <a:gd name="connsiteY16" fmla="*/ 201149 h 201567"/>
                <a:gd name="connsiteX17" fmla="*/ 146881 w 204775"/>
                <a:gd name="connsiteY17" fmla="*/ 201568 h 2015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04775" h="201567">
                  <a:moveTo>
                    <a:pt x="146881" y="201568"/>
                  </a:moveTo>
                  <a:cubicBezTo>
                    <a:pt x="142843" y="201568"/>
                    <a:pt x="139103" y="198958"/>
                    <a:pt x="137877" y="194894"/>
                  </a:cubicBezTo>
                  <a:cubicBezTo>
                    <a:pt x="136346" y="189928"/>
                    <a:pt x="139153" y="184658"/>
                    <a:pt x="144132" y="183153"/>
                  </a:cubicBezTo>
                  <a:cubicBezTo>
                    <a:pt x="153580" y="180245"/>
                    <a:pt x="161784" y="175387"/>
                    <a:pt x="168522" y="168650"/>
                  </a:cubicBezTo>
                  <a:cubicBezTo>
                    <a:pt x="196812" y="140354"/>
                    <a:pt x="190176" y="87649"/>
                    <a:pt x="153707" y="51175"/>
                  </a:cubicBezTo>
                  <a:cubicBezTo>
                    <a:pt x="135775" y="33255"/>
                    <a:pt x="113468" y="21958"/>
                    <a:pt x="90868" y="19399"/>
                  </a:cubicBezTo>
                  <a:cubicBezTo>
                    <a:pt x="69100" y="16954"/>
                    <a:pt x="49662" y="22955"/>
                    <a:pt x="36252" y="36385"/>
                  </a:cubicBezTo>
                  <a:cubicBezTo>
                    <a:pt x="7962" y="64681"/>
                    <a:pt x="14604" y="117386"/>
                    <a:pt x="51066" y="153854"/>
                  </a:cubicBezTo>
                  <a:cubicBezTo>
                    <a:pt x="52292" y="155073"/>
                    <a:pt x="53504" y="156248"/>
                    <a:pt x="54749" y="157391"/>
                  </a:cubicBezTo>
                  <a:cubicBezTo>
                    <a:pt x="58597" y="160883"/>
                    <a:pt x="58870" y="166846"/>
                    <a:pt x="55365" y="170694"/>
                  </a:cubicBezTo>
                  <a:cubicBezTo>
                    <a:pt x="51847" y="174536"/>
                    <a:pt x="45878" y="174796"/>
                    <a:pt x="42049" y="171304"/>
                  </a:cubicBezTo>
                  <a:cubicBezTo>
                    <a:pt x="40569" y="169958"/>
                    <a:pt x="39134" y="168573"/>
                    <a:pt x="37718" y="167138"/>
                  </a:cubicBezTo>
                  <a:cubicBezTo>
                    <a:pt x="-6059" y="123368"/>
                    <a:pt x="-12714" y="58725"/>
                    <a:pt x="22929" y="23063"/>
                  </a:cubicBezTo>
                  <a:cubicBezTo>
                    <a:pt x="40481" y="5505"/>
                    <a:pt x="65328" y="-2502"/>
                    <a:pt x="92982" y="686"/>
                  </a:cubicBezTo>
                  <a:cubicBezTo>
                    <a:pt x="119805" y="3702"/>
                    <a:pt x="146106" y="16916"/>
                    <a:pt x="167030" y="37852"/>
                  </a:cubicBezTo>
                  <a:cubicBezTo>
                    <a:pt x="210845" y="81693"/>
                    <a:pt x="217487" y="146317"/>
                    <a:pt x="181844" y="181978"/>
                  </a:cubicBezTo>
                  <a:cubicBezTo>
                    <a:pt x="172904" y="190919"/>
                    <a:pt x="162064" y="197364"/>
                    <a:pt x="149631" y="201149"/>
                  </a:cubicBezTo>
                  <a:cubicBezTo>
                    <a:pt x="148716" y="201441"/>
                    <a:pt x="147789" y="201568"/>
                    <a:pt x="146881" y="201568"/>
                  </a:cubicBezTo>
                  <a:close/>
                </a:path>
              </a:pathLst>
            </a:custGeom>
            <a:grpFill/>
            <a:ln w="6350" cap="flat">
              <a:solidFill>
                <a:srgbClr val="795696"/>
              </a:solidFill>
              <a:prstDash val="solid"/>
              <a:miter/>
            </a:ln>
          </p:spPr>
          <p:txBody>
            <a:bodyPr rtlCol="0" anchor="ctr"/>
            <a:lstStyle/>
            <a:p>
              <a:endParaRPr lang="en-US" sz="1600">
                <a:latin typeface="微软雅黑" panose="020B0503020204020204" pitchFamily="34" charset="-122"/>
                <a:ea typeface="微软雅黑" panose="020B0503020204020204" pitchFamily="34" charset="-122"/>
              </a:endParaRPr>
            </a:p>
          </p:txBody>
        </p:sp>
      </p:grpSp>
      <p:grpSp>
        <p:nvGrpSpPr>
          <p:cNvPr id="53" name="Group 445"/>
          <p:cNvGrpSpPr>
            <a:grpSpLocks noChangeAspect="1"/>
          </p:cNvGrpSpPr>
          <p:nvPr/>
        </p:nvGrpSpPr>
        <p:grpSpPr>
          <a:xfrm>
            <a:off x="4909320" y="3086901"/>
            <a:ext cx="319185" cy="316953"/>
            <a:chOff x="3553" y="3344"/>
            <a:chExt cx="429" cy="426"/>
          </a:xfrm>
          <a:solidFill>
            <a:srgbClr val="795696"/>
          </a:solidFill>
        </p:grpSpPr>
        <p:sp>
          <p:nvSpPr>
            <p:cNvPr id="54" name="Freeform 447"/>
            <p:cNvSpPr>
              <a:spLocks noEditPoints="1"/>
            </p:cNvSpPr>
            <p:nvPr/>
          </p:nvSpPr>
          <p:spPr bwMode="auto">
            <a:xfrm>
              <a:off x="3629" y="3417"/>
              <a:ext cx="353" cy="353"/>
            </a:xfrm>
            <a:custGeom>
              <a:avLst/>
              <a:gdLst>
                <a:gd name="T0" fmla="*/ 763 w 2825"/>
                <a:gd name="T1" fmla="*/ 287 h 2824"/>
                <a:gd name="T2" fmla="*/ 553 w 2825"/>
                <a:gd name="T3" fmla="*/ 383 h 2824"/>
                <a:gd name="T4" fmla="*/ 385 w 2825"/>
                <a:gd name="T5" fmla="*/ 553 h 2824"/>
                <a:gd name="T6" fmla="*/ 288 w 2825"/>
                <a:gd name="T7" fmla="*/ 762 h 2824"/>
                <a:gd name="T8" fmla="*/ 269 w 2825"/>
                <a:gd name="T9" fmla="*/ 988 h 2824"/>
                <a:gd name="T10" fmla="*/ 327 w 2825"/>
                <a:gd name="T11" fmla="*/ 1208 h 2824"/>
                <a:gd name="T12" fmla="*/ 461 w 2825"/>
                <a:gd name="T13" fmla="*/ 1402 h 2824"/>
                <a:gd name="T14" fmla="*/ 655 w 2825"/>
                <a:gd name="T15" fmla="*/ 1537 h 2824"/>
                <a:gd name="T16" fmla="*/ 876 w 2825"/>
                <a:gd name="T17" fmla="*/ 1595 h 2824"/>
                <a:gd name="T18" fmla="*/ 1101 w 2825"/>
                <a:gd name="T19" fmla="*/ 1576 h 2824"/>
                <a:gd name="T20" fmla="*/ 1312 w 2825"/>
                <a:gd name="T21" fmla="*/ 1479 h 2824"/>
                <a:gd name="T22" fmla="*/ 1480 w 2825"/>
                <a:gd name="T23" fmla="*/ 1310 h 2824"/>
                <a:gd name="T24" fmla="*/ 1577 w 2825"/>
                <a:gd name="T25" fmla="*/ 1100 h 2824"/>
                <a:gd name="T26" fmla="*/ 1595 w 2825"/>
                <a:gd name="T27" fmla="*/ 874 h 2824"/>
                <a:gd name="T28" fmla="*/ 1538 w 2825"/>
                <a:gd name="T29" fmla="*/ 654 h 2824"/>
                <a:gd name="T30" fmla="*/ 1404 w 2825"/>
                <a:gd name="T31" fmla="*/ 460 h 2824"/>
                <a:gd name="T32" fmla="*/ 1210 w 2825"/>
                <a:gd name="T33" fmla="*/ 325 h 2824"/>
                <a:gd name="T34" fmla="*/ 989 w 2825"/>
                <a:gd name="T35" fmla="*/ 268 h 2824"/>
                <a:gd name="T36" fmla="*/ 1035 w 2825"/>
                <a:gd name="T37" fmla="*/ 5 h 2824"/>
                <a:gd name="T38" fmla="*/ 1300 w 2825"/>
                <a:gd name="T39" fmla="*/ 74 h 2824"/>
                <a:gd name="T40" fmla="*/ 1539 w 2825"/>
                <a:gd name="T41" fmla="*/ 223 h 2824"/>
                <a:gd name="T42" fmla="*/ 1726 w 2825"/>
                <a:gd name="T43" fmla="*/ 442 h 2824"/>
                <a:gd name="T44" fmla="*/ 1835 w 2825"/>
                <a:gd name="T45" fmla="*/ 698 h 2824"/>
                <a:gd name="T46" fmla="*/ 1864 w 2825"/>
                <a:gd name="T47" fmla="*/ 971 h 2824"/>
                <a:gd name="T48" fmla="*/ 1812 w 2825"/>
                <a:gd name="T49" fmla="*/ 1242 h 2824"/>
                <a:gd name="T50" fmla="*/ 1679 w 2825"/>
                <a:gd name="T51" fmla="*/ 1490 h 2824"/>
                <a:gd name="T52" fmla="*/ 1941 w 2825"/>
                <a:gd name="T53" fmla="*/ 1652 h 2824"/>
                <a:gd name="T54" fmla="*/ 2060 w 2825"/>
                <a:gd name="T55" fmla="*/ 1717 h 2824"/>
                <a:gd name="T56" fmla="*/ 2811 w 2825"/>
                <a:gd name="T57" fmla="*/ 2499 h 2824"/>
                <a:gd name="T58" fmla="*/ 2821 w 2825"/>
                <a:gd name="T59" fmla="*/ 2634 h 2824"/>
                <a:gd name="T60" fmla="*/ 2755 w 2825"/>
                <a:gd name="T61" fmla="*/ 2754 h 2824"/>
                <a:gd name="T62" fmla="*/ 2634 w 2825"/>
                <a:gd name="T63" fmla="*/ 2819 h 2824"/>
                <a:gd name="T64" fmla="*/ 2501 w 2825"/>
                <a:gd name="T65" fmla="*/ 2809 h 2824"/>
                <a:gd name="T66" fmla="*/ 1719 w 2825"/>
                <a:gd name="T67" fmla="*/ 2059 h 2824"/>
                <a:gd name="T68" fmla="*/ 1653 w 2825"/>
                <a:gd name="T69" fmla="*/ 1939 h 2824"/>
                <a:gd name="T70" fmla="*/ 1491 w 2825"/>
                <a:gd name="T71" fmla="*/ 1678 h 2824"/>
                <a:gd name="T72" fmla="*/ 1243 w 2825"/>
                <a:gd name="T73" fmla="*/ 1810 h 2824"/>
                <a:gd name="T74" fmla="*/ 972 w 2825"/>
                <a:gd name="T75" fmla="*/ 1863 h 2824"/>
                <a:gd name="T76" fmla="*/ 699 w 2825"/>
                <a:gd name="T77" fmla="*/ 1834 h 2824"/>
                <a:gd name="T78" fmla="*/ 442 w 2825"/>
                <a:gd name="T79" fmla="*/ 1726 h 2824"/>
                <a:gd name="T80" fmla="*/ 224 w 2825"/>
                <a:gd name="T81" fmla="*/ 1537 h 2824"/>
                <a:gd name="T82" fmla="*/ 75 w 2825"/>
                <a:gd name="T83" fmla="*/ 1298 h 2824"/>
                <a:gd name="T84" fmla="*/ 6 w 2825"/>
                <a:gd name="T85" fmla="*/ 1033 h 2824"/>
                <a:gd name="T86" fmla="*/ 15 w 2825"/>
                <a:gd name="T87" fmla="*/ 761 h 2824"/>
                <a:gd name="T88" fmla="*/ 105 w 2825"/>
                <a:gd name="T89" fmla="*/ 501 h 2824"/>
                <a:gd name="T90" fmla="*/ 273 w 2825"/>
                <a:gd name="T91" fmla="*/ 272 h 2824"/>
                <a:gd name="T92" fmla="*/ 502 w 2825"/>
                <a:gd name="T93" fmla="*/ 103 h 2824"/>
                <a:gd name="T94" fmla="*/ 763 w 2825"/>
                <a:gd name="T95" fmla="*/ 14 h 28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2825" h="2824">
                  <a:moveTo>
                    <a:pt x="933" y="266"/>
                  </a:moveTo>
                  <a:lnTo>
                    <a:pt x="876" y="268"/>
                  </a:lnTo>
                  <a:lnTo>
                    <a:pt x="819" y="275"/>
                  </a:lnTo>
                  <a:lnTo>
                    <a:pt x="763" y="287"/>
                  </a:lnTo>
                  <a:lnTo>
                    <a:pt x="708" y="303"/>
                  </a:lnTo>
                  <a:lnTo>
                    <a:pt x="655" y="325"/>
                  </a:lnTo>
                  <a:lnTo>
                    <a:pt x="604" y="351"/>
                  </a:lnTo>
                  <a:lnTo>
                    <a:pt x="553" y="383"/>
                  </a:lnTo>
                  <a:lnTo>
                    <a:pt x="506" y="420"/>
                  </a:lnTo>
                  <a:lnTo>
                    <a:pt x="461" y="460"/>
                  </a:lnTo>
                  <a:lnTo>
                    <a:pt x="420" y="504"/>
                  </a:lnTo>
                  <a:lnTo>
                    <a:pt x="385" y="553"/>
                  </a:lnTo>
                  <a:lnTo>
                    <a:pt x="353" y="602"/>
                  </a:lnTo>
                  <a:lnTo>
                    <a:pt x="327" y="654"/>
                  </a:lnTo>
                  <a:lnTo>
                    <a:pt x="305" y="708"/>
                  </a:lnTo>
                  <a:lnTo>
                    <a:pt x="288" y="762"/>
                  </a:lnTo>
                  <a:lnTo>
                    <a:pt x="276" y="818"/>
                  </a:lnTo>
                  <a:lnTo>
                    <a:pt x="269" y="874"/>
                  </a:lnTo>
                  <a:lnTo>
                    <a:pt x="266" y="932"/>
                  </a:lnTo>
                  <a:lnTo>
                    <a:pt x="269" y="988"/>
                  </a:lnTo>
                  <a:lnTo>
                    <a:pt x="276" y="1045"/>
                  </a:lnTo>
                  <a:lnTo>
                    <a:pt x="288" y="1100"/>
                  </a:lnTo>
                  <a:lnTo>
                    <a:pt x="305" y="1155"/>
                  </a:lnTo>
                  <a:lnTo>
                    <a:pt x="327" y="1208"/>
                  </a:lnTo>
                  <a:lnTo>
                    <a:pt x="353" y="1261"/>
                  </a:lnTo>
                  <a:lnTo>
                    <a:pt x="385" y="1310"/>
                  </a:lnTo>
                  <a:lnTo>
                    <a:pt x="420" y="1358"/>
                  </a:lnTo>
                  <a:lnTo>
                    <a:pt x="461" y="1402"/>
                  </a:lnTo>
                  <a:lnTo>
                    <a:pt x="506" y="1443"/>
                  </a:lnTo>
                  <a:lnTo>
                    <a:pt x="553" y="1479"/>
                  </a:lnTo>
                  <a:lnTo>
                    <a:pt x="604" y="1511"/>
                  </a:lnTo>
                  <a:lnTo>
                    <a:pt x="655" y="1537"/>
                  </a:lnTo>
                  <a:lnTo>
                    <a:pt x="708" y="1559"/>
                  </a:lnTo>
                  <a:lnTo>
                    <a:pt x="763" y="1576"/>
                  </a:lnTo>
                  <a:lnTo>
                    <a:pt x="819" y="1587"/>
                  </a:lnTo>
                  <a:lnTo>
                    <a:pt x="876" y="1595"/>
                  </a:lnTo>
                  <a:lnTo>
                    <a:pt x="933" y="1597"/>
                  </a:lnTo>
                  <a:lnTo>
                    <a:pt x="989" y="1595"/>
                  </a:lnTo>
                  <a:lnTo>
                    <a:pt x="1046" y="1587"/>
                  </a:lnTo>
                  <a:lnTo>
                    <a:pt x="1101" y="1576"/>
                  </a:lnTo>
                  <a:lnTo>
                    <a:pt x="1157" y="1559"/>
                  </a:lnTo>
                  <a:lnTo>
                    <a:pt x="1210" y="1537"/>
                  </a:lnTo>
                  <a:lnTo>
                    <a:pt x="1261" y="1511"/>
                  </a:lnTo>
                  <a:lnTo>
                    <a:pt x="1312" y="1479"/>
                  </a:lnTo>
                  <a:lnTo>
                    <a:pt x="1359" y="1443"/>
                  </a:lnTo>
                  <a:lnTo>
                    <a:pt x="1404" y="1402"/>
                  </a:lnTo>
                  <a:lnTo>
                    <a:pt x="1445" y="1358"/>
                  </a:lnTo>
                  <a:lnTo>
                    <a:pt x="1480" y="1310"/>
                  </a:lnTo>
                  <a:lnTo>
                    <a:pt x="1512" y="1261"/>
                  </a:lnTo>
                  <a:lnTo>
                    <a:pt x="1538" y="1208"/>
                  </a:lnTo>
                  <a:lnTo>
                    <a:pt x="1560" y="1155"/>
                  </a:lnTo>
                  <a:lnTo>
                    <a:pt x="1577" y="1100"/>
                  </a:lnTo>
                  <a:lnTo>
                    <a:pt x="1589" y="1045"/>
                  </a:lnTo>
                  <a:lnTo>
                    <a:pt x="1595" y="988"/>
                  </a:lnTo>
                  <a:lnTo>
                    <a:pt x="1599" y="932"/>
                  </a:lnTo>
                  <a:lnTo>
                    <a:pt x="1595" y="874"/>
                  </a:lnTo>
                  <a:lnTo>
                    <a:pt x="1589" y="818"/>
                  </a:lnTo>
                  <a:lnTo>
                    <a:pt x="1577" y="762"/>
                  </a:lnTo>
                  <a:lnTo>
                    <a:pt x="1560" y="708"/>
                  </a:lnTo>
                  <a:lnTo>
                    <a:pt x="1538" y="654"/>
                  </a:lnTo>
                  <a:lnTo>
                    <a:pt x="1512" y="602"/>
                  </a:lnTo>
                  <a:lnTo>
                    <a:pt x="1480" y="553"/>
                  </a:lnTo>
                  <a:lnTo>
                    <a:pt x="1445" y="504"/>
                  </a:lnTo>
                  <a:lnTo>
                    <a:pt x="1404" y="460"/>
                  </a:lnTo>
                  <a:lnTo>
                    <a:pt x="1359" y="420"/>
                  </a:lnTo>
                  <a:lnTo>
                    <a:pt x="1312" y="383"/>
                  </a:lnTo>
                  <a:lnTo>
                    <a:pt x="1261" y="351"/>
                  </a:lnTo>
                  <a:lnTo>
                    <a:pt x="1210" y="325"/>
                  </a:lnTo>
                  <a:lnTo>
                    <a:pt x="1157" y="303"/>
                  </a:lnTo>
                  <a:lnTo>
                    <a:pt x="1101" y="287"/>
                  </a:lnTo>
                  <a:lnTo>
                    <a:pt x="1046" y="275"/>
                  </a:lnTo>
                  <a:lnTo>
                    <a:pt x="989" y="268"/>
                  </a:lnTo>
                  <a:lnTo>
                    <a:pt x="933" y="266"/>
                  </a:lnTo>
                  <a:close/>
                  <a:moveTo>
                    <a:pt x="898" y="0"/>
                  </a:moveTo>
                  <a:lnTo>
                    <a:pt x="967" y="0"/>
                  </a:lnTo>
                  <a:lnTo>
                    <a:pt x="1035" y="5"/>
                  </a:lnTo>
                  <a:lnTo>
                    <a:pt x="1102" y="14"/>
                  </a:lnTo>
                  <a:lnTo>
                    <a:pt x="1169" y="29"/>
                  </a:lnTo>
                  <a:lnTo>
                    <a:pt x="1235" y="49"/>
                  </a:lnTo>
                  <a:lnTo>
                    <a:pt x="1300" y="74"/>
                  </a:lnTo>
                  <a:lnTo>
                    <a:pt x="1363" y="103"/>
                  </a:lnTo>
                  <a:lnTo>
                    <a:pt x="1424" y="138"/>
                  </a:lnTo>
                  <a:lnTo>
                    <a:pt x="1482" y="178"/>
                  </a:lnTo>
                  <a:lnTo>
                    <a:pt x="1539" y="223"/>
                  </a:lnTo>
                  <a:lnTo>
                    <a:pt x="1592" y="272"/>
                  </a:lnTo>
                  <a:lnTo>
                    <a:pt x="1642" y="325"/>
                  </a:lnTo>
                  <a:lnTo>
                    <a:pt x="1687" y="382"/>
                  </a:lnTo>
                  <a:lnTo>
                    <a:pt x="1726" y="442"/>
                  </a:lnTo>
                  <a:lnTo>
                    <a:pt x="1761" y="503"/>
                  </a:lnTo>
                  <a:lnTo>
                    <a:pt x="1791" y="566"/>
                  </a:lnTo>
                  <a:lnTo>
                    <a:pt x="1815" y="632"/>
                  </a:lnTo>
                  <a:lnTo>
                    <a:pt x="1835" y="698"/>
                  </a:lnTo>
                  <a:lnTo>
                    <a:pt x="1850" y="766"/>
                  </a:lnTo>
                  <a:lnTo>
                    <a:pt x="1859" y="834"/>
                  </a:lnTo>
                  <a:lnTo>
                    <a:pt x="1865" y="902"/>
                  </a:lnTo>
                  <a:lnTo>
                    <a:pt x="1864" y="971"/>
                  </a:lnTo>
                  <a:lnTo>
                    <a:pt x="1858" y="1040"/>
                  </a:lnTo>
                  <a:lnTo>
                    <a:pt x="1848" y="1108"/>
                  </a:lnTo>
                  <a:lnTo>
                    <a:pt x="1832" y="1176"/>
                  </a:lnTo>
                  <a:lnTo>
                    <a:pt x="1812" y="1242"/>
                  </a:lnTo>
                  <a:lnTo>
                    <a:pt x="1786" y="1307"/>
                  </a:lnTo>
                  <a:lnTo>
                    <a:pt x="1756" y="1369"/>
                  </a:lnTo>
                  <a:lnTo>
                    <a:pt x="1720" y="1431"/>
                  </a:lnTo>
                  <a:lnTo>
                    <a:pt x="1679" y="1490"/>
                  </a:lnTo>
                  <a:lnTo>
                    <a:pt x="1841" y="1651"/>
                  </a:lnTo>
                  <a:lnTo>
                    <a:pt x="1874" y="1647"/>
                  </a:lnTo>
                  <a:lnTo>
                    <a:pt x="1908" y="1647"/>
                  </a:lnTo>
                  <a:lnTo>
                    <a:pt x="1941" y="1652"/>
                  </a:lnTo>
                  <a:lnTo>
                    <a:pt x="1974" y="1662"/>
                  </a:lnTo>
                  <a:lnTo>
                    <a:pt x="2004" y="1675"/>
                  </a:lnTo>
                  <a:lnTo>
                    <a:pt x="2033" y="1694"/>
                  </a:lnTo>
                  <a:lnTo>
                    <a:pt x="2060" y="1717"/>
                  </a:lnTo>
                  <a:lnTo>
                    <a:pt x="2755" y="2413"/>
                  </a:lnTo>
                  <a:lnTo>
                    <a:pt x="2778" y="2439"/>
                  </a:lnTo>
                  <a:lnTo>
                    <a:pt x="2797" y="2469"/>
                  </a:lnTo>
                  <a:lnTo>
                    <a:pt x="2811" y="2499"/>
                  </a:lnTo>
                  <a:lnTo>
                    <a:pt x="2821" y="2533"/>
                  </a:lnTo>
                  <a:lnTo>
                    <a:pt x="2825" y="2566"/>
                  </a:lnTo>
                  <a:lnTo>
                    <a:pt x="2825" y="2600"/>
                  </a:lnTo>
                  <a:lnTo>
                    <a:pt x="2821" y="2634"/>
                  </a:lnTo>
                  <a:lnTo>
                    <a:pt x="2811" y="2666"/>
                  </a:lnTo>
                  <a:lnTo>
                    <a:pt x="2797" y="2697"/>
                  </a:lnTo>
                  <a:lnTo>
                    <a:pt x="2778" y="2727"/>
                  </a:lnTo>
                  <a:lnTo>
                    <a:pt x="2755" y="2754"/>
                  </a:lnTo>
                  <a:lnTo>
                    <a:pt x="2728" y="2777"/>
                  </a:lnTo>
                  <a:lnTo>
                    <a:pt x="2698" y="2796"/>
                  </a:lnTo>
                  <a:lnTo>
                    <a:pt x="2667" y="2809"/>
                  </a:lnTo>
                  <a:lnTo>
                    <a:pt x="2634" y="2819"/>
                  </a:lnTo>
                  <a:lnTo>
                    <a:pt x="2601" y="2824"/>
                  </a:lnTo>
                  <a:lnTo>
                    <a:pt x="2567" y="2824"/>
                  </a:lnTo>
                  <a:lnTo>
                    <a:pt x="2534" y="2819"/>
                  </a:lnTo>
                  <a:lnTo>
                    <a:pt x="2501" y="2809"/>
                  </a:lnTo>
                  <a:lnTo>
                    <a:pt x="2470" y="2796"/>
                  </a:lnTo>
                  <a:lnTo>
                    <a:pt x="2441" y="2777"/>
                  </a:lnTo>
                  <a:lnTo>
                    <a:pt x="2413" y="2754"/>
                  </a:lnTo>
                  <a:lnTo>
                    <a:pt x="1719" y="2059"/>
                  </a:lnTo>
                  <a:lnTo>
                    <a:pt x="1695" y="2032"/>
                  </a:lnTo>
                  <a:lnTo>
                    <a:pt x="1677" y="2003"/>
                  </a:lnTo>
                  <a:lnTo>
                    <a:pt x="1662" y="1972"/>
                  </a:lnTo>
                  <a:lnTo>
                    <a:pt x="1653" y="1939"/>
                  </a:lnTo>
                  <a:lnTo>
                    <a:pt x="1649" y="1907"/>
                  </a:lnTo>
                  <a:lnTo>
                    <a:pt x="1648" y="1873"/>
                  </a:lnTo>
                  <a:lnTo>
                    <a:pt x="1653" y="1840"/>
                  </a:lnTo>
                  <a:lnTo>
                    <a:pt x="1491" y="1678"/>
                  </a:lnTo>
                  <a:lnTo>
                    <a:pt x="1432" y="1719"/>
                  </a:lnTo>
                  <a:lnTo>
                    <a:pt x="1371" y="1755"/>
                  </a:lnTo>
                  <a:lnTo>
                    <a:pt x="1307" y="1785"/>
                  </a:lnTo>
                  <a:lnTo>
                    <a:pt x="1243" y="1810"/>
                  </a:lnTo>
                  <a:lnTo>
                    <a:pt x="1177" y="1831"/>
                  </a:lnTo>
                  <a:lnTo>
                    <a:pt x="1110" y="1847"/>
                  </a:lnTo>
                  <a:lnTo>
                    <a:pt x="1041" y="1857"/>
                  </a:lnTo>
                  <a:lnTo>
                    <a:pt x="972" y="1863"/>
                  </a:lnTo>
                  <a:lnTo>
                    <a:pt x="904" y="1863"/>
                  </a:lnTo>
                  <a:lnTo>
                    <a:pt x="835" y="1859"/>
                  </a:lnTo>
                  <a:lnTo>
                    <a:pt x="767" y="1849"/>
                  </a:lnTo>
                  <a:lnTo>
                    <a:pt x="699" y="1834"/>
                  </a:lnTo>
                  <a:lnTo>
                    <a:pt x="633" y="1815"/>
                  </a:lnTo>
                  <a:lnTo>
                    <a:pt x="568" y="1789"/>
                  </a:lnTo>
                  <a:lnTo>
                    <a:pt x="504" y="1760"/>
                  </a:lnTo>
                  <a:lnTo>
                    <a:pt x="442" y="1726"/>
                  </a:lnTo>
                  <a:lnTo>
                    <a:pt x="384" y="1686"/>
                  </a:lnTo>
                  <a:lnTo>
                    <a:pt x="327" y="1641"/>
                  </a:lnTo>
                  <a:lnTo>
                    <a:pt x="273" y="1590"/>
                  </a:lnTo>
                  <a:lnTo>
                    <a:pt x="224" y="1537"/>
                  </a:lnTo>
                  <a:lnTo>
                    <a:pt x="179" y="1482"/>
                  </a:lnTo>
                  <a:lnTo>
                    <a:pt x="140" y="1423"/>
                  </a:lnTo>
                  <a:lnTo>
                    <a:pt x="105" y="1361"/>
                  </a:lnTo>
                  <a:lnTo>
                    <a:pt x="75" y="1298"/>
                  </a:lnTo>
                  <a:lnTo>
                    <a:pt x="51" y="1234"/>
                  </a:lnTo>
                  <a:lnTo>
                    <a:pt x="31" y="1168"/>
                  </a:lnTo>
                  <a:lnTo>
                    <a:pt x="15" y="1101"/>
                  </a:lnTo>
                  <a:lnTo>
                    <a:pt x="6" y="1033"/>
                  </a:lnTo>
                  <a:lnTo>
                    <a:pt x="0" y="965"/>
                  </a:lnTo>
                  <a:lnTo>
                    <a:pt x="0" y="897"/>
                  </a:lnTo>
                  <a:lnTo>
                    <a:pt x="6" y="829"/>
                  </a:lnTo>
                  <a:lnTo>
                    <a:pt x="15" y="761"/>
                  </a:lnTo>
                  <a:lnTo>
                    <a:pt x="31" y="695"/>
                  </a:lnTo>
                  <a:lnTo>
                    <a:pt x="51" y="629"/>
                  </a:lnTo>
                  <a:lnTo>
                    <a:pt x="75" y="564"/>
                  </a:lnTo>
                  <a:lnTo>
                    <a:pt x="105" y="501"/>
                  </a:lnTo>
                  <a:lnTo>
                    <a:pt x="140" y="441"/>
                  </a:lnTo>
                  <a:lnTo>
                    <a:pt x="179" y="382"/>
                  </a:lnTo>
                  <a:lnTo>
                    <a:pt x="224" y="325"/>
                  </a:lnTo>
                  <a:lnTo>
                    <a:pt x="273" y="272"/>
                  </a:lnTo>
                  <a:lnTo>
                    <a:pt x="326" y="223"/>
                  </a:lnTo>
                  <a:lnTo>
                    <a:pt x="383" y="178"/>
                  </a:lnTo>
                  <a:lnTo>
                    <a:pt x="441" y="138"/>
                  </a:lnTo>
                  <a:lnTo>
                    <a:pt x="502" y="103"/>
                  </a:lnTo>
                  <a:lnTo>
                    <a:pt x="565" y="74"/>
                  </a:lnTo>
                  <a:lnTo>
                    <a:pt x="630" y="49"/>
                  </a:lnTo>
                  <a:lnTo>
                    <a:pt x="696" y="29"/>
                  </a:lnTo>
                  <a:lnTo>
                    <a:pt x="763" y="14"/>
                  </a:lnTo>
                  <a:lnTo>
                    <a:pt x="830" y="5"/>
                  </a:lnTo>
                  <a:lnTo>
                    <a:pt x="898" y="0"/>
                  </a:lnTo>
                  <a:close/>
                </a:path>
              </a:pathLst>
            </a:custGeom>
            <a:grpFill/>
            <a:ln w="0">
              <a:noFill/>
              <a:prstDash val="solid"/>
              <a:round/>
            </a:ln>
          </p:spPr>
          <p:txBody>
            <a:bodyPr vert="horz" wrap="square" lIns="91440" tIns="45720" rIns="91440" bIns="45720" numCol="1" anchor="t" anchorCtr="0" compatLnSpc="1"/>
            <a:lstStyle/>
            <a:p>
              <a:endParaRPr lang="en-US" sz="1600">
                <a:latin typeface="微软雅黑" panose="020B0503020204020204" pitchFamily="34" charset="-122"/>
                <a:ea typeface="微软雅黑" panose="020B0503020204020204" pitchFamily="34" charset="-122"/>
              </a:endParaRPr>
            </a:p>
          </p:txBody>
        </p:sp>
        <p:sp>
          <p:nvSpPr>
            <p:cNvPr id="55" name="Freeform 448"/>
            <p:cNvSpPr/>
            <p:nvPr/>
          </p:nvSpPr>
          <p:spPr bwMode="auto">
            <a:xfrm>
              <a:off x="3553" y="3559"/>
              <a:ext cx="71" cy="75"/>
            </a:xfrm>
            <a:custGeom>
              <a:avLst/>
              <a:gdLst>
                <a:gd name="T0" fmla="*/ 528 w 563"/>
                <a:gd name="T1" fmla="*/ 0 h 600"/>
                <a:gd name="T2" fmla="*/ 544 w 563"/>
                <a:gd name="T3" fmla="*/ 52 h 600"/>
                <a:gd name="T4" fmla="*/ 563 w 563"/>
                <a:gd name="T5" fmla="*/ 105 h 600"/>
                <a:gd name="T6" fmla="*/ 85 w 563"/>
                <a:gd name="T7" fmla="*/ 585 h 600"/>
                <a:gd name="T8" fmla="*/ 73 w 563"/>
                <a:gd name="T9" fmla="*/ 594 h 600"/>
                <a:gd name="T10" fmla="*/ 62 w 563"/>
                <a:gd name="T11" fmla="*/ 598 h 600"/>
                <a:gd name="T12" fmla="*/ 49 w 563"/>
                <a:gd name="T13" fmla="*/ 600 h 600"/>
                <a:gd name="T14" fmla="*/ 37 w 563"/>
                <a:gd name="T15" fmla="*/ 598 h 600"/>
                <a:gd name="T16" fmla="*/ 24 w 563"/>
                <a:gd name="T17" fmla="*/ 594 h 600"/>
                <a:gd name="T18" fmla="*/ 14 w 563"/>
                <a:gd name="T19" fmla="*/ 585 h 600"/>
                <a:gd name="T20" fmla="*/ 4 w 563"/>
                <a:gd name="T21" fmla="*/ 573 h 600"/>
                <a:gd name="T22" fmla="*/ 0 w 563"/>
                <a:gd name="T23" fmla="*/ 558 h 600"/>
                <a:gd name="T24" fmla="*/ 0 w 563"/>
                <a:gd name="T25" fmla="*/ 542 h 600"/>
                <a:gd name="T26" fmla="*/ 4 w 563"/>
                <a:gd name="T27" fmla="*/ 528 h 600"/>
                <a:gd name="T28" fmla="*/ 14 w 563"/>
                <a:gd name="T29" fmla="*/ 514 h 600"/>
                <a:gd name="T30" fmla="*/ 525 w 563"/>
                <a:gd name="T31" fmla="*/ 2 h 600"/>
                <a:gd name="T32" fmla="*/ 526 w 563"/>
                <a:gd name="T33" fmla="*/ 1 h 600"/>
                <a:gd name="T34" fmla="*/ 528 w 563"/>
                <a:gd name="T35" fmla="*/ 0 h 6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63" h="600">
                  <a:moveTo>
                    <a:pt x="528" y="0"/>
                  </a:moveTo>
                  <a:lnTo>
                    <a:pt x="544" y="52"/>
                  </a:lnTo>
                  <a:lnTo>
                    <a:pt x="563" y="105"/>
                  </a:lnTo>
                  <a:lnTo>
                    <a:pt x="85" y="585"/>
                  </a:lnTo>
                  <a:lnTo>
                    <a:pt x="73" y="594"/>
                  </a:lnTo>
                  <a:lnTo>
                    <a:pt x="62" y="598"/>
                  </a:lnTo>
                  <a:lnTo>
                    <a:pt x="49" y="600"/>
                  </a:lnTo>
                  <a:lnTo>
                    <a:pt x="37" y="598"/>
                  </a:lnTo>
                  <a:lnTo>
                    <a:pt x="24" y="594"/>
                  </a:lnTo>
                  <a:lnTo>
                    <a:pt x="14" y="585"/>
                  </a:lnTo>
                  <a:lnTo>
                    <a:pt x="4" y="573"/>
                  </a:lnTo>
                  <a:lnTo>
                    <a:pt x="0" y="558"/>
                  </a:lnTo>
                  <a:lnTo>
                    <a:pt x="0" y="542"/>
                  </a:lnTo>
                  <a:lnTo>
                    <a:pt x="4" y="528"/>
                  </a:lnTo>
                  <a:lnTo>
                    <a:pt x="14" y="514"/>
                  </a:lnTo>
                  <a:lnTo>
                    <a:pt x="525" y="2"/>
                  </a:lnTo>
                  <a:lnTo>
                    <a:pt x="526" y="1"/>
                  </a:lnTo>
                  <a:lnTo>
                    <a:pt x="528" y="0"/>
                  </a:lnTo>
                  <a:close/>
                </a:path>
              </a:pathLst>
            </a:custGeom>
            <a:grpFill/>
            <a:ln w="0">
              <a:noFill/>
              <a:prstDash val="solid"/>
              <a:round/>
            </a:ln>
          </p:spPr>
          <p:txBody>
            <a:bodyPr vert="horz" wrap="square" lIns="91440" tIns="45720" rIns="91440" bIns="45720" numCol="1" anchor="t" anchorCtr="0" compatLnSpc="1"/>
            <a:lstStyle/>
            <a:p>
              <a:endParaRPr lang="en-US" sz="1600">
                <a:latin typeface="微软雅黑" panose="020B0503020204020204" pitchFamily="34" charset="-122"/>
                <a:ea typeface="微软雅黑" panose="020B0503020204020204" pitchFamily="34" charset="-122"/>
              </a:endParaRPr>
            </a:p>
          </p:txBody>
        </p:sp>
        <p:sp>
          <p:nvSpPr>
            <p:cNvPr id="56" name="Freeform 449"/>
            <p:cNvSpPr/>
            <p:nvPr/>
          </p:nvSpPr>
          <p:spPr bwMode="auto">
            <a:xfrm>
              <a:off x="3810" y="3344"/>
              <a:ext cx="101" cy="109"/>
            </a:xfrm>
            <a:custGeom>
              <a:avLst/>
              <a:gdLst>
                <a:gd name="T0" fmla="*/ 553 w 802"/>
                <a:gd name="T1" fmla="*/ 0 h 874"/>
                <a:gd name="T2" fmla="*/ 568 w 802"/>
                <a:gd name="T3" fmla="*/ 2 h 874"/>
                <a:gd name="T4" fmla="*/ 582 w 802"/>
                <a:gd name="T5" fmla="*/ 9 h 874"/>
                <a:gd name="T6" fmla="*/ 594 w 802"/>
                <a:gd name="T7" fmla="*/ 18 h 874"/>
                <a:gd name="T8" fmla="*/ 601 w 802"/>
                <a:gd name="T9" fmla="*/ 32 h 874"/>
                <a:gd name="T10" fmla="*/ 798 w 802"/>
                <a:gd name="T11" fmla="*/ 530 h 874"/>
                <a:gd name="T12" fmla="*/ 802 w 802"/>
                <a:gd name="T13" fmla="*/ 546 h 874"/>
                <a:gd name="T14" fmla="*/ 800 w 802"/>
                <a:gd name="T15" fmla="*/ 561 h 874"/>
                <a:gd name="T16" fmla="*/ 795 w 802"/>
                <a:gd name="T17" fmla="*/ 575 h 874"/>
                <a:gd name="T18" fmla="*/ 784 w 802"/>
                <a:gd name="T19" fmla="*/ 587 h 874"/>
                <a:gd name="T20" fmla="*/ 771 w 802"/>
                <a:gd name="T21" fmla="*/ 595 h 874"/>
                <a:gd name="T22" fmla="*/ 761 w 802"/>
                <a:gd name="T23" fmla="*/ 597 h 874"/>
                <a:gd name="T24" fmla="*/ 752 w 802"/>
                <a:gd name="T25" fmla="*/ 598 h 874"/>
                <a:gd name="T26" fmla="*/ 737 w 802"/>
                <a:gd name="T27" fmla="*/ 596 h 874"/>
                <a:gd name="T28" fmla="*/ 725 w 802"/>
                <a:gd name="T29" fmla="*/ 590 h 874"/>
                <a:gd name="T30" fmla="*/ 713 w 802"/>
                <a:gd name="T31" fmla="*/ 580 h 874"/>
                <a:gd name="T32" fmla="*/ 706 w 802"/>
                <a:gd name="T33" fmla="*/ 567 h 874"/>
                <a:gd name="T34" fmla="*/ 555 w 802"/>
                <a:gd name="T35" fmla="*/ 187 h 874"/>
                <a:gd name="T36" fmla="*/ 248 w 802"/>
                <a:gd name="T37" fmla="*/ 874 h 874"/>
                <a:gd name="T38" fmla="*/ 215 w 802"/>
                <a:gd name="T39" fmla="*/ 830 h 874"/>
                <a:gd name="T40" fmla="*/ 178 w 802"/>
                <a:gd name="T41" fmla="*/ 786 h 874"/>
                <a:gd name="T42" fmla="*/ 469 w 802"/>
                <a:gd name="T43" fmla="*/ 135 h 874"/>
                <a:gd name="T44" fmla="*/ 67 w 802"/>
                <a:gd name="T45" fmla="*/ 284 h 874"/>
                <a:gd name="T46" fmla="*/ 51 w 802"/>
                <a:gd name="T47" fmla="*/ 287 h 874"/>
                <a:gd name="T48" fmla="*/ 36 w 802"/>
                <a:gd name="T49" fmla="*/ 285 h 874"/>
                <a:gd name="T50" fmla="*/ 22 w 802"/>
                <a:gd name="T51" fmla="*/ 279 h 874"/>
                <a:gd name="T52" fmla="*/ 10 w 802"/>
                <a:gd name="T53" fmla="*/ 268 h 874"/>
                <a:gd name="T54" fmla="*/ 3 w 802"/>
                <a:gd name="T55" fmla="*/ 255 h 874"/>
                <a:gd name="T56" fmla="*/ 0 w 802"/>
                <a:gd name="T57" fmla="*/ 239 h 874"/>
                <a:gd name="T58" fmla="*/ 2 w 802"/>
                <a:gd name="T59" fmla="*/ 223 h 874"/>
                <a:gd name="T60" fmla="*/ 8 w 802"/>
                <a:gd name="T61" fmla="*/ 210 h 874"/>
                <a:gd name="T62" fmla="*/ 19 w 802"/>
                <a:gd name="T63" fmla="*/ 198 h 874"/>
                <a:gd name="T64" fmla="*/ 32 w 802"/>
                <a:gd name="T65" fmla="*/ 191 h 874"/>
                <a:gd name="T66" fmla="*/ 537 w 802"/>
                <a:gd name="T67" fmla="*/ 3 h 874"/>
                <a:gd name="T68" fmla="*/ 553 w 802"/>
                <a:gd name="T69" fmla="*/ 0 h 874"/>
                <a:gd name="T70" fmla="*/ 553 w 802"/>
                <a:gd name="T71" fmla="*/ 0 h 8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802" h="874">
                  <a:moveTo>
                    <a:pt x="553" y="0"/>
                  </a:moveTo>
                  <a:lnTo>
                    <a:pt x="568" y="2"/>
                  </a:lnTo>
                  <a:lnTo>
                    <a:pt x="582" y="9"/>
                  </a:lnTo>
                  <a:lnTo>
                    <a:pt x="594" y="18"/>
                  </a:lnTo>
                  <a:lnTo>
                    <a:pt x="601" y="32"/>
                  </a:lnTo>
                  <a:lnTo>
                    <a:pt x="798" y="530"/>
                  </a:lnTo>
                  <a:lnTo>
                    <a:pt x="802" y="546"/>
                  </a:lnTo>
                  <a:lnTo>
                    <a:pt x="800" y="561"/>
                  </a:lnTo>
                  <a:lnTo>
                    <a:pt x="795" y="575"/>
                  </a:lnTo>
                  <a:lnTo>
                    <a:pt x="784" y="587"/>
                  </a:lnTo>
                  <a:lnTo>
                    <a:pt x="771" y="595"/>
                  </a:lnTo>
                  <a:lnTo>
                    <a:pt x="761" y="597"/>
                  </a:lnTo>
                  <a:lnTo>
                    <a:pt x="752" y="598"/>
                  </a:lnTo>
                  <a:lnTo>
                    <a:pt x="737" y="596"/>
                  </a:lnTo>
                  <a:lnTo>
                    <a:pt x="725" y="590"/>
                  </a:lnTo>
                  <a:lnTo>
                    <a:pt x="713" y="580"/>
                  </a:lnTo>
                  <a:lnTo>
                    <a:pt x="706" y="567"/>
                  </a:lnTo>
                  <a:lnTo>
                    <a:pt x="555" y="187"/>
                  </a:lnTo>
                  <a:lnTo>
                    <a:pt x="248" y="874"/>
                  </a:lnTo>
                  <a:lnTo>
                    <a:pt x="215" y="830"/>
                  </a:lnTo>
                  <a:lnTo>
                    <a:pt x="178" y="786"/>
                  </a:lnTo>
                  <a:lnTo>
                    <a:pt x="469" y="135"/>
                  </a:lnTo>
                  <a:lnTo>
                    <a:pt x="67" y="284"/>
                  </a:lnTo>
                  <a:lnTo>
                    <a:pt x="51" y="287"/>
                  </a:lnTo>
                  <a:lnTo>
                    <a:pt x="36" y="285"/>
                  </a:lnTo>
                  <a:lnTo>
                    <a:pt x="22" y="279"/>
                  </a:lnTo>
                  <a:lnTo>
                    <a:pt x="10" y="268"/>
                  </a:lnTo>
                  <a:lnTo>
                    <a:pt x="3" y="255"/>
                  </a:lnTo>
                  <a:lnTo>
                    <a:pt x="0" y="239"/>
                  </a:lnTo>
                  <a:lnTo>
                    <a:pt x="2" y="223"/>
                  </a:lnTo>
                  <a:lnTo>
                    <a:pt x="8" y="210"/>
                  </a:lnTo>
                  <a:lnTo>
                    <a:pt x="19" y="198"/>
                  </a:lnTo>
                  <a:lnTo>
                    <a:pt x="32" y="191"/>
                  </a:lnTo>
                  <a:lnTo>
                    <a:pt x="537" y="3"/>
                  </a:lnTo>
                  <a:lnTo>
                    <a:pt x="553" y="0"/>
                  </a:lnTo>
                  <a:lnTo>
                    <a:pt x="553" y="0"/>
                  </a:lnTo>
                  <a:close/>
                </a:path>
              </a:pathLst>
            </a:custGeom>
            <a:grpFill/>
            <a:ln w="0">
              <a:noFill/>
              <a:prstDash val="solid"/>
              <a:round/>
            </a:ln>
          </p:spPr>
          <p:txBody>
            <a:bodyPr vert="horz" wrap="square" lIns="91440" tIns="45720" rIns="91440" bIns="45720" numCol="1" anchor="t" anchorCtr="0" compatLnSpc="1"/>
            <a:lstStyle/>
            <a:p>
              <a:endParaRPr lang="en-US" sz="1600">
                <a:latin typeface="微软雅黑" panose="020B0503020204020204" pitchFamily="34" charset="-122"/>
                <a:ea typeface="微软雅黑" panose="020B0503020204020204" pitchFamily="34" charset="-122"/>
              </a:endParaRPr>
            </a:p>
          </p:txBody>
        </p:sp>
        <p:sp>
          <p:nvSpPr>
            <p:cNvPr id="57" name="Freeform 450"/>
            <p:cNvSpPr/>
            <p:nvPr/>
          </p:nvSpPr>
          <p:spPr bwMode="auto">
            <a:xfrm>
              <a:off x="3698" y="3483"/>
              <a:ext cx="116" cy="110"/>
            </a:xfrm>
            <a:custGeom>
              <a:avLst/>
              <a:gdLst>
                <a:gd name="T0" fmla="*/ 383 w 922"/>
                <a:gd name="T1" fmla="*/ 0 h 885"/>
                <a:gd name="T2" fmla="*/ 398 w 922"/>
                <a:gd name="T3" fmla="*/ 6 h 885"/>
                <a:gd name="T4" fmla="*/ 412 w 922"/>
                <a:gd name="T5" fmla="*/ 15 h 885"/>
                <a:gd name="T6" fmla="*/ 761 w 922"/>
                <a:gd name="T7" fmla="*/ 382 h 885"/>
                <a:gd name="T8" fmla="*/ 882 w 922"/>
                <a:gd name="T9" fmla="*/ 108 h 885"/>
                <a:gd name="T10" fmla="*/ 900 w 922"/>
                <a:gd name="T11" fmla="*/ 160 h 885"/>
                <a:gd name="T12" fmla="*/ 914 w 922"/>
                <a:gd name="T13" fmla="*/ 211 h 885"/>
                <a:gd name="T14" fmla="*/ 922 w 922"/>
                <a:gd name="T15" fmla="*/ 264 h 885"/>
                <a:gd name="T16" fmla="*/ 822 w 922"/>
                <a:gd name="T17" fmla="*/ 491 h 885"/>
                <a:gd name="T18" fmla="*/ 812 w 922"/>
                <a:gd name="T19" fmla="*/ 504 h 885"/>
                <a:gd name="T20" fmla="*/ 800 w 922"/>
                <a:gd name="T21" fmla="*/ 514 h 885"/>
                <a:gd name="T22" fmla="*/ 784 w 922"/>
                <a:gd name="T23" fmla="*/ 519 h 885"/>
                <a:gd name="T24" fmla="*/ 768 w 922"/>
                <a:gd name="T25" fmla="*/ 519 h 885"/>
                <a:gd name="T26" fmla="*/ 752 w 922"/>
                <a:gd name="T27" fmla="*/ 515 h 885"/>
                <a:gd name="T28" fmla="*/ 740 w 922"/>
                <a:gd name="T29" fmla="*/ 504 h 885"/>
                <a:gd name="T30" fmla="*/ 393 w 922"/>
                <a:gd name="T31" fmla="*/ 140 h 885"/>
                <a:gd name="T32" fmla="*/ 89 w 922"/>
                <a:gd name="T33" fmla="*/ 885 h 885"/>
                <a:gd name="T34" fmla="*/ 44 w 922"/>
                <a:gd name="T35" fmla="*/ 864 h 885"/>
                <a:gd name="T36" fmla="*/ 0 w 922"/>
                <a:gd name="T37" fmla="*/ 838 h 885"/>
                <a:gd name="T38" fmla="*/ 329 w 922"/>
                <a:gd name="T39" fmla="*/ 31 h 885"/>
                <a:gd name="T40" fmla="*/ 339 w 922"/>
                <a:gd name="T41" fmla="*/ 16 h 885"/>
                <a:gd name="T42" fmla="*/ 351 w 922"/>
                <a:gd name="T43" fmla="*/ 7 h 885"/>
                <a:gd name="T44" fmla="*/ 367 w 922"/>
                <a:gd name="T45" fmla="*/ 0 h 885"/>
                <a:gd name="T46" fmla="*/ 383 w 922"/>
                <a:gd name="T47" fmla="*/ 0 h 8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922" h="885">
                  <a:moveTo>
                    <a:pt x="383" y="0"/>
                  </a:moveTo>
                  <a:lnTo>
                    <a:pt x="398" y="6"/>
                  </a:lnTo>
                  <a:lnTo>
                    <a:pt x="412" y="15"/>
                  </a:lnTo>
                  <a:lnTo>
                    <a:pt x="761" y="382"/>
                  </a:lnTo>
                  <a:lnTo>
                    <a:pt x="882" y="108"/>
                  </a:lnTo>
                  <a:lnTo>
                    <a:pt x="900" y="160"/>
                  </a:lnTo>
                  <a:lnTo>
                    <a:pt x="914" y="211"/>
                  </a:lnTo>
                  <a:lnTo>
                    <a:pt x="922" y="264"/>
                  </a:lnTo>
                  <a:lnTo>
                    <a:pt x="822" y="491"/>
                  </a:lnTo>
                  <a:lnTo>
                    <a:pt x="812" y="504"/>
                  </a:lnTo>
                  <a:lnTo>
                    <a:pt x="800" y="514"/>
                  </a:lnTo>
                  <a:lnTo>
                    <a:pt x="784" y="519"/>
                  </a:lnTo>
                  <a:lnTo>
                    <a:pt x="768" y="519"/>
                  </a:lnTo>
                  <a:lnTo>
                    <a:pt x="752" y="515"/>
                  </a:lnTo>
                  <a:lnTo>
                    <a:pt x="740" y="504"/>
                  </a:lnTo>
                  <a:lnTo>
                    <a:pt x="393" y="140"/>
                  </a:lnTo>
                  <a:lnTo>
                    <a:pt x="89" y="885"/>
                  </a:lnTo>
                  <a:lnTo>
                    <a:pt x="44" y="864"/>
                  </a:lnTo>
                  <a:lnTo>
                    <a:pt x="0" y="838"/>
                  </a:lnTo>
                  <a:lnTo>
                    <a:pt x="329" y="31"/>
                  </a:lnTo>
                  <a:lnTo>
                    <a:pt x="339" y="16"/>
                  </a:lnTo>
                  <a:lnTo>
                    <a:pt x="351" y="7"/>
                  </a:lnTo>
                  <a:lnTo>
                    <a:pt x="367" y="0"/>
                  </a:lnTo>
                  <a:lnTo>
                    <a:pt x="383" y="0"/>
                  </a:lnTo>
                  <a:close/>
                </a:path>
              </a:pathLst>
            </a:custGeom>
            <a:grpFill/>
            <a:ln w="0">
              <a:noFill/>
              <a:prstDash val="solid"/>
              <a:round/>
            </a:ln>
          </p:spPr>
          <p:txBody>
            <a:bodyPr vert="horz" wrap="square" lIns="91440" tIns="45720" rIns="91440" bIns="45720" numCol="1" anchor="t" anchorCtr="0" compatLnSpc="1"/>
            <a:lstStyle/>
            <a:p>
              <a:endParaRPr lang="en-US" sz="1600">
                <a:latin typeface="微软雅黑" panose="020B0503020204020204" pitchFamily="34" charset="-122"/>
                <a:ea typeface="微软雅黑" panose="020B0503020204020204" pitchFamily="34" charset="-122"/>
              </a:endParaRPr>
            </a:p>
          </p:txBody>
        </p:sp>
      </p:grpSp>
      <p:cxnSp>
        <p:nvCxnSpPr>
          <p:cNvPr id="60" name="直接连接符 59"/>
          <p:cNvCxnSpPr/>
          <p:nvPr/>
        </p:nvCxnSpPr>
        <p:spPr>
          <a:xfrm flipH="1">
            <a:off x="5853014" y="2229164"/>
            <a:ext cx="0" cy="754647"/>
          </a:xfrm>
          <a:prstGeom prst="line">
            <a:avLst/>
          </a:prstGeom>
          <a:ln>
            <a:solidFill>
              <a:schemeClr val="bg2">
                <a:lumMod val="50000"/>
              </a:schemeClr>
            </a:solidFill>
          </a:ln>
        </p:spPr>
        <p:style>
          <a:lnRef idx="1">
            <a:schemeClr val="accent1"/>
          </a:lnRef>
          <a:fillRef idx="0">
            <a:schemeClr val="accent1"/>
          </a:fillRef>
          <a:effectRef idx="0">
            <a:schemeClr val="accent1"/>
          </a:effectRef>
          <a:fontRef idx="minor">
            <a:schemeClr val="tx1"/>
          </a:fontRef>
        </p:style>
      </p:cxnSp>
      <p:cxnSp>
        <p:nvCxnSpPr>
          <p:cNvPr id="61" name="直接连接符 60"/>
          <p:cNvCxnSpPr/>
          <p:nvPr/>
        </p:nvCxnSpPr>
        <p:spPr>
          <a:xfrm flipH="1">
            <a:off x="5853014" y="3248211"/>
            <a:ext cx="0" cy="821737"/>
          </a:xfrm>
          <a:prstGeom prst="line">
            <a:avLst/>
          </a:prstGeom>
          <a:ln>
            <a:solidFill>
              <a:schemeClr val="bg2">
                <a:lumMod val="50000"/>
              </a:schemeClr>
            </a:solidFill>
          </a:ln>
        </p:spPr>
        <p:style>
          <a:lnRef idx="1">
            <a:schemeClr val="accent1"/>
          </a:lnRef>
          <a:fillRef idx="0">
            <a:schemeClr val="accent1"/>
          </a:fillRef>
          <a:effectRef idx="0">
            <a:schemeClr val="accent1"/>
          </a:effectRef>
          <a:fontRef idx="minor">
            <a:schemeClr val="tx1"/>
          </a:fontRef>
        </p:style>
      </p:cxnSp>
      <p:grpSp>
        <p:nvGrpSpPr>
          <p:cNvPr id="67" name="组合 66"/>
          <p:cNvGrpSpPr/>
          <p:nvPr/>
        </p:nvGrpSpPr>
        <p:grpSpPr>
          <a:xfrm>
            <a:off x="5758683" y="3012327"/>
            <a:ext cx="188662" cy="188662"/>
            <a:chOff x="5841999" y="2646554"/>
            <a:chExt cx="198000" cy="198000"/>
          </a:xfrm>
        </p:grpSpPr>
        <p:sp>
          <p:nvSpPr>
            <p:cNvPr id="64" name="矩形 63"/>
            <p:cNvSpPr/>
            <p:nvPr/>
          </p:nvSpPr>
          <p:spPr>
            <a:xfrm>
              <a:off x="5841999" y="2722694"/>
              <a:ext cx="198000" cy="45719"/>
            </a:xfrm>
            <a:prstGeom prst="rect">
              <a:avLst/>
            </a:prstGeom>
            <a:solidFill>
              <a:schemeClr val="accent2">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sz="1600">
                <a:latin typeface="微软雅黑" panose="020B0503020204020204" pitchFamily="34" charset="-122"/>
                <a:ea typeface="微软雅黑" panose="020B0503020204020204" pitchFamily="34" charset="-122"/>
              </a:endParaRPr>
            </a:p>
          </p:txBody>
        </p:sp>
        <p:sp>
          <p:nvSpPr>
            <p:cNvPr id="66" name="矩形 65"/>
            <p:cNvSpPr/>
            <p:nvPr/>
          </p:nvSpPr>
          <p:spPr>
            <a:xfrm rot="16200000">
              <a:off x="5841999" y="2722694"/>
              <a:ext cx="198000" cy="45719"/>
            </a:xfrm>
            <a:prstGeom prst="rect">
              <a:avLst/>
            </a:prstGeom>
            <a:solidFill>
              <a:schemeClr val="accent2">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sz="1600">
                <a:latin typeface="微软雅黑" panose="020B0503020204020204" pitchFamily="34" charset="-122"/>
                <a:ea typeface="微软雅黑" panose="020B0503020204020204" pitchFamily="34" charset="-122"/>
              </a:endParaRPr>
            </a:p>
          </p:txBody>
        </p:sp>
      </p:grpSp>
      <p:sp>
        <p:nvSpPr>
          <p:cNvPr id="74" name="矩形 73"/>
          <p:cNvSpPr/>
          <p:nvPr/>
        </p:nvSpPr>
        <p:spPr>
          <a:xfrm>
            <a:off x="5853015" y="1906423"/>
            <a:ext cx="1884324" cy="293262"/>
          </a:xfrm>
          <a:prstGeom prst="rect">
            <a:avLst/>
          </a:prstGeom>
          <a:solidFill>
            <a:srgbClr val="79569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zh-CN" altLang="en-US" sz="1200" b="1">
                <a:latin typeface="微软雅黑" panose="020B0503020204020204" pitchFamily="34" charset="-122"/>
                <a:ea typeface="微软雅黑" panose="020B0503020204020204" pitchFamily="34" charset="-122"/>
              </a:rPr>
              <a:t>内容渠道 </a:t>
            </a:r>
            <a:r>
              <a:rPr lang="en-US" altLang="zh-CN" sz="1200" b="1">
                <a:latin typeface="微软雅黑" panose="020B0503020204020204" pitchFamily="34" charset="-122"/>
                <a:ea typeface="微软雅黑" panose="020B0503020204020204" pitchFamily="34" charset="-122"/>
              </a:rPr>
              <a:t>–</a:t>
            </a:r>
            <a:r>
              <a:rPr lang="zh-CN" altLang="en-US" sz="1200" b="1">
                <a:latin typeface="微软雅黑" panose="020B0503020204020204" pitchFamily="34" charset="-122"/>
                <a:ea typeface="微软雅黑" panose="020B0503020204020204" pitchFamily="34" charset="-122"/>
              </a:rPr>
              <a:t>短视频</a:t>
            </a:r>
            <a:endParaRPr lang="zh-CN" altLang="en-US" sz="1200" b="1">
              <a:latin typeface="微软雅黑" panose="020B0503020204020204" pitchFamily="34" charset="-122"/>
              <a:ea typeface="微软雅黑" panose="020B0503020204020204" pitchFamily="34" charset="-122"/>
            </a:endParaRPr>
          </a:p>
        </p:txBody>
      </p:sp>
      <p:sp>
        <p:nvSpPr>
          <p:cNvPr id="75" name="文本框 74"/>
          <p:cNvSpPr txBox="1"/>
          <p:nvPr/>
        </p:nvSpPr>
        <p:spPr>
          <a:xfrm>
            <a:off x="993844" y="1342390"/>
            <a:ext cx="800219" cy="276999"/>
          </a:xfrm>
          <a:prstGeom prst="rect">
            <a:avLst/>
          </a:prstGeom>
          <a:noFill/>
        </p:spPr>
        <p:txBody>
          <a:bodyPr wrap="none" rtlCol="0">
            <a:spAutoFit/>
          </a:bodyPr>
          <a:lstStyle/>
          <a:p>
            <a:r>
              <a:rPr lang="zh-CN" altLang="en-US" sz="1200" b="1">
                <a:latin typeface="微软雅黑" panose="020B0503020204020204" pitchFamily="34" charset="-122"/>
                <a:ea typeface="微软雅黑" panose="020B0503020204020204" pitchFamily="34" charset="-122"/>
              </a:rPr>
              <a:t>渠道选择</a:t>
            </a:r>
            <a:endParaRPr lang="zh-CN" altLang="en-US" sz="1200" b="1">
              <a:latin typeface="微软雅黑" panose="020B0503020204020204" pitchFamily="34" charset="-122"/>
              <a:ea typeface="微软雅黑" panose="020B0503020204020204" pitchFamily="34" charset="-122"/>
            </a:endParaRPr>
          </a:p>
        </p:txBody>
      </p:sp>
      <p:sp>
        <p:nvSpPr>
          <p:cNvPr id="76" name="文本框 75"/>
          <p:cNvSpPr txBox="1"/>
          <p:nvPr/>
        </p:nvSpPr>
        <p:spPr>
          <a:xfrm>
            <a:off x="2507878" y="1342390"/>
            <a:ext cx="492443" cy="276999"/>
          </a:xfrm>
          <a:prstGeom prst="rect">
            <a:avLst/>
          </a:prstGeom>
          <a:noFill/>
        </p:spPr>
        <p:txBody>
          <a:bodyPr wrap="none" rtlCol="0">
            <a:spAutoFit/>
          </a:bodyPr>
          <a:lstStyle/>
          <a:p>
            <a:r>
              <a:rPr lang="zh-CN" altLang="en-US" sz="1200" b="1">
                <a:latin typeface="微软雅黑" panose="020B0503020204020204" pitchFamily="34" charset="-122"/>
                <a:ea typeface="微软雅黑" panose="020B0503020204020204" pitchFamily="34" charset="-122"/>
              </a:rPr>
              <a:t>公域</a:t>
            </a:r>
            <a:endParaRPr lang="zh-CN" altLang="en-US" sz="1200" b="1">
              <a:latin typeface="微软雅黑" panose="020B0503020204020204" pitchFamily="34" charset="-122"/>
              <a:ea typeface="微软雅黑" panose="020B0503020204020204" pitchFamily="34" charset="-122"/>
            </a:endParaRPr>
          </a:p>
        </p:txBody>
      </p:sp>
      <p:sp>
        <p:nvSpPr>
          <p:cNvPr id="77" name="文本框 76"/>
          <p:cNvSpPr txBox="1"/>
          <p:nvPr/>
        </p:nvSpPr>
        <p:spPr>
          <a:xfrm>
            <a:off x="4194667" y="1342390"/>
            <a:ext cx="492443" cy="276999"/>
          </a:xfrm>
          <a:prstGeom prst="rect">
            <a:avLst/>
          </a:prstGeom>
          <a:noFill/>
        </p:spPr>
        <p:txBody>
          <a:bodyPr wrap="none" rtlCol="0">
            <a:spAutoFit/>
          </a:bodyPr>
          <a:lstStyle/>
          <a:p>
            <a:r>
              <a:rPr lang="zh-CN" altLang="en-US" sz="1200" b="1">
                <a:latin typeface="微软雅黑" panose="020B0503020204020204" pitchFamily="34" charset="-122"/>
                <a:ea typeface="微软雅黑" panose="020B0503020204020204" pitchFamily="34" charset="-122"/>
              </a:rPr>
              <a:t>认知</a:t>
            </a:r>
            <a:endParaRPr lang="zh-CN" altLang="en-US" sz="1200" b="1">
              <a:latin typeface="微软雅黑" panose="020B0503020204020204" pitchFamily="34" charset="-122"/>
              <a:ea typeface="微软雅黑" panose="020B0503020204020204" pitchFamily="34" charset="-122"/>
            </a:endParaRPr>
          </a:p>
        </p:txBody>
      </p:sp>
      <p:sp>
        <p:nvSpPr>
          <p:cNvPr id="78" name="文本框 77"/>
          <p:cNvSpPr txBox="1"/>
          <p:nvPr/>
        </p:nvSpPr>
        <p:spPr>
          <a:xfrm>
            <a:off x="6205268" y="2272651"/>
            <a:ext cx="1107996" cy="461665"/>
          </a:xfrm>
          <a:prstGeom prst="rect">
            <a:avLst/>
          </a:prstGeom>
          <a:noFill/>
        </p:spPr>
        <p:txBody>
          <a:bodyPr wrap="none" rtlCol="0">
            <a:spAutoFit/>
          </a:bodyPr>
          <a:lstStyle/>
          <a:p>
            <a:pPr algn="ctr"/>
            <a:r>
              <a:rPr lang="zh-CN" altLang="en-US" sz="1200">
                <a:latin typeface="微软雅黑" panose="020B0503020204020204" pitchFamily="34" charset="-122"/>
                <a:ea typeface="微软雅黑" panose="020B0503020204020204" pitchFamily="34" charset="-122"/>
              </a:rPr>
              <a:t>品种心智种草</a:t>
            </a:r>
            <a:endParaRPr lang="en-US" altLang="zh-CN" sz="1200">
              <a:latin typeface="微软雅黑" panose="020B0503020204020204" pitchFamily="34" charset="-122"/>
              <a:ea typeface="微软雅黑" panose="020B0503020204020204" pitchFamily="34" charset="-122"/>
            </a:endParaRPr>
          </a:p>
          <a:p>
            <a:pPr algn="ctr"/>
            <a:r>
              <a:rPr lang="zh-CN" altLang="en-US" sz="1200">
                <a:latin typeface="微软雅黑" panose="020B0503020204020204" pitchFamily="34" charset="-122"/>
                <a:ea typeface="微软雅黑" panose="020B0503020204020204" pitchFamily="34" charset="-122"/>
              </a:rPr>
              <a:t>与货品推荐</a:t>
            </a:r>
            <a:endParaRPr lang="zh-CN" altLang="en-US" sz="1200">
              <a:latin typeface="微软雅黑" panose="020B0503020204020204" pitchFamily="34" charset="-122"/>
              <a:ea typeface="微软雅黑" panose="020B0503020204020204" pitchFamily="34" charset="-122"/>
            </a:endParaRPr>
          </a:p>
        </p:txBody>
      </p:sp>
      <p:pic>
        <p:nvPicPr>
          <p:cNvPr id="80" name="图形 79"/>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4516920" y="4952283"/>
            <a:ext cx="309574" cy="309573"/>
          </a:xfrm>
          <a:prstGeom prst="rect">
            <a:avLst/>
          </a:prstGeom>
        </p:spPr>
      </p:pic>
      <p:pic>
        <p:nvPicPr>
          <p:cNvPr id="81" name="图形 80"/>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5152510" y="4983865"/>
            <a:ext cx="246411" cy="246410"/>
          </a:xfrm>
          <a:prstGeom prst="rect">
            <a:avLst/>
          </a:prstGeom>
        </p:spPr>
      </p:pic>
      <p:sp>
        <p:nvSpPr>
          <p:cNvPr id="83" name="Freeform 8"/>
          <p:cNvSpPr/>
          <p:nvPr/>
        </p:nvSpPr>
        <p:spPr bwMode="auto">
          <a:xfrm>
            <a:off x="6663502" y="3350687"/>
            <a:ext cx="161852" cy="161852"/>
          </a:xfrm>
          <a:custGeom>
            <a:avLst/>
            <a:gdLst>
              <a:gd name="T0" fmla="*/ 383 w 560"/>
              <a:gd name="T1" fmla="*/ 280 h 560"/>
              <a:gd name="T2" fmla="*/ 538 w 560"/>
              <a:gd name="T3" fmla="*/ 126 h 560"/>
              <a:gd name="T4" fmla="*/ 538 w 560"/>
              <a:gd name="T5" fmla="*/ 43 h 560"/>
              <a:gd name="T6" fmla="*/ 517 w 560"/>
              <a:gd name="T7" fmla="*/ 22 h 560"/>
              <a:gd name="T8" fmla="*/ 435 w 560"/>
              <a:gd name="T9" fmla="*/ 22 h 560"/>
              <a:gd name="T10" fmla="*/ 280 w 560"/>
              <a:gd name="T11" fmla="*/ 177 h 560"/>
              <a:gd name="T12" fmla="*/ 126 w 560"/>
              <a:gd name="T13" fmla="*/ 22 h 560"/>
              <a:gd name="T14" fmla="*/ 43 w 560"/>
              <a:gd name="T15" fmla="*/ 22 h 560"/>
              <a:gd name="T16" fmla="*/ 23 w 560"/>
              <a:gd name="T17" fmla="*/ 43 h 560"/>
              <a:gd name="T18" fmla="*/ 23 w 560"/>
              <a:gd name="T19" fmla="*/ 126 h 560"/>
              <a:gd name="T20" fmla="*/ 177 w 560"/>
              <a:gd name="T21" fmla="*/ 280 h 560"/>
              <a:gd name="T22" fmla="*/ 23 w 560"/>
              <a:gd name="T23" fmla="*/ 435 h 560"/>
              <a:gd name="T24" fmla="*/ 23 w 560"/>
              <a:gd name="T25" fmla="*/ 517 h 560"/>
              <a:gd name="T26" fmla="*/ 43 w 560"/>
              <a:gd name="T27" fmla="*/ 538 h 560"/>
              <a:gd name="T28" fmla="*/ 126 w 560"/>
              <a:gd name="T29" fmla="*/ 538 h 560"/>
              <a:gd name="T30" fmla="*/ 280 w 560"/>
              <a:gd name="T31" fmla="*/ 383 h 560"/>
              <a:gd name="T32" fmla="*/ 435 w 560"/>
              <a:gd name="T33" fmla="*/ 538 h 560"/>
              <a:gd name="T34" fmla="*/ 517 w 560"/>
              <a:gd name="T35" fmla="*/ 538 h 560"/>
              <a:gd name="T36" fmla="*/ 538 w 560"/>
              <a:gd name="T37" fmla="*/ 517 h 560"/>
              <a:gd name="T38" fmla="*/ 538 w 560"/>
              <a:gd name="T39" fmla="*/ 435 h 560"/>
              <a:gd name="T40" fmla="*/ 383 w 560"/>
              <a:gd name="T41" fmla="*/ 280 h 5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560" h="560">
                <a:moveTo>
                  <a:pt x="383" y="280"/>
                </a:moveTo>
                <a:lnTo>
                  <a:pt x="538" y="126"/>
                </a:lnTo>
                <a:cubicBezTo>
                  <a:pt x="560" y="103"/>
                  <a:pt x="560" y="66"/>
                  <a:pt x="538" y="43"/>
                </a:cubicBezTo>
                <a:lnTo>
                  <a:pt x="517" y="22"/>
                </a:lnTo>
                <a:cubicBezTo>
                  <a:pt x="494" y="0"/>
                  <a:pt x="457" y="0"/>
                  <a:pt x="435" y="22"/>
                </a:cubicBezTo>
                <a:lnTo>
                  <a:pt x="280" y="177"/>
                </a:lnTo>
                <a:lnTo>
                  <a:pt x="126" y="22"/>
                </a:lnTo>
                <a:cubicBezTo>
                  <a:pt x="103" y="0"/>
                  <a:pt x="66" y="0"/>
                  <a:pt x="43" y="22"/>
                </a:cubicBezTo>
                <a:lnTo>
                  <a:pt x="23" y="43"/>
                </a:lnTo>
                <a:cubicBezTo>
                  <a:pt x="0" y="66"/>
                  <a:pt x="0" y="103"/>
                  <a:pt x="23" y="126"/>
                </a:cubicBezTo>
                <a:lnTo>
                  <a:pt x="177" y="280"/>
                </a:lnTo>
                <a:lnTo>
                  <a:pt x="23" y="435"/>
                </a:lnTo>
                <a:cubicBezTo>
                  <a:pt x="0" y="457"/>
                  <a:pt x="0" y="494"/>
                  <a:pt x="23" y="517"/>
                </a:cubicBezTo>
                <a:lnTo>
                  <a:pt x="43" y="538"/>
                </a:lnTo>
                <a:cubicBezTo>
                  <a:pt x="66" y="560"/>
                  <a:pt x="103" y="560"/>
                  <a:pt x="126" y="538"/>
                </a:cubicBezTo>
                <a:lnTo>
                  <a:pt x="280" y="383"/>
                </a:lnTo>
                <a:lnTo>
                  <a:pt x="435" y="538"/>
                </a:lnTo>
                <a:cubicBezTo>
                  <a:pt x="457" y="560"/>
                  <a:pt x="494" y="560"/>
                  <a:pt x="517" y="538"/>
                </a:cubicBezTo>
                <a:lnTo>
                  <a:pt x="538" y="517"/>
                </a:lnTo>
                <a:cubicBezTo>
                  <a:pt x="560" y="494"/>
                  <a:pt x="560" y="457"/>
                  <a:pt x="538" y="435"/>
                </a:cubicBezTo>
                <a:lnTo>
                  <a:pt x="383" y="280"/>
                </a:lnTo>
                <a:close/>
              </a:path>
            </a:pathLst>
          </a:custGeom>
          <a:solidFill>
            <a:schemeClr val="tx1"/>
          </a:solidFill>
          <a:ln>
            <a:noFill/>
          </a:ln>
        </p:spPr>
        <p:txBody>
          <a:bodyPr vert="horz" wrap="square" lIns="91440" tIns="45720" rIns="91440" bIns="45720" numCol="1" anchor="t" anchorCtr="0" compatLnSpc="1"/>
          <a:lstStyle/>
          <a:p>
            <a:endParaRPr lang="en-US" sz="1600">
              <a:latin typeface="微软雅黑" panose="020B0503020204020204" pitchFamily="34" charset="-122"/>
              <a:ea typeface="微软雅黑" panose="020B0503020204020204" pitchFamily="34" charset="-122"/>
            </a:endParaRPr>
          </a:p>
        </p:txBody>
      </p:sp>
      <p:sp>
        <p:nvSpPr>
          <p:cNvPr id="85" name="文本框 84"/>
          <p:cNvSpPr txBox="1"/>
          <p:nvPr/>
        </p:nvSpPr>
        <p:spPr>
          <a:xfrm>
            <a:off x="6016114" y="3598027"/>
            <a:ext cx="1486304" cy="276999"/>
          </a:xfrm>
          <a:prstGeom prst="rect">
            <a:avLst/>
          </a:prstGeom>
          <a:noFill/>
        </p:spPr>
        <p:txBody>
          <a:bodyPr wrap="none" rtlCol="0">
            <a:spAutoFit/>
          </a:bodyPr>
          <a:lstStyle/>
          <a:p>
            <a:pPr algn="ctr"/>
            <a:r>
              <a:rPr lang="zh-CN" altLang="en-US" sz="1200">
                <a:latin typeface="微软雅黑" panose="020B0503020204020204" pitchFamily="34" charset="-122"/>
                <a:ea typeface="微软雅黑" panose="020B0503020204020204" pitchFamily="34" charset="-122"/>
              </a:rPr>
              <a:t>有好货     光合平台</a:t>
            </a:r>
            <a:endParaRPr lang="zh-CN" altLang="en-US" sz="1200">
              <a:latin typeface="微软雅黑" panose="020B0503020204020204" pitchFamily="34" charset="-122"/>
              <a:ea typeface="微软雅黑" panose="020B0503020204020204" pitchFamily="34" charset="-122"/>
            </a:endParaRPr>
          </a:p>
        </p:txBody>
      </p:sp>
      <p:grpSp>
        <p:nvGrpSpPr>
          <p:cNvPr id="87" name="组合 86"/>
          <p:cNvGrpSpPr/>
          <p:nvPr/>
        </p:nvGrpSpPr>
        <p:grpSpPr>
          <a:xfrm>
            <a:off x="7868144" y="2220822"/>
            <a:ext cx="136915" cy="1840784"/>
            <a:chOff x="4290011" y="1824627"/>
            <a:chExt cx="143692" cy="1931897"/>
          </a:xfrm>
        </p:grpSpPr>
        <p:grpSp>
          <p:nvGrpSpPr>
            <p:cNvPr id="88" name="组合 87"/>
            <p:cNvGrpSpPr/>
            <p:nvPr/>
          </p:nvGrpSpPr>
          <p:grpSpPr>
            <a:xfrm>
              <a:off x="4290011" y="2485186"/>
              <a:ext cx="143692" cy="610779"/>
              <a:chOff x="5414554" y="5003074"/>
              <a:chExt cx="143692" cy="610779"/>
            </a:xfrm>
          </p:grpSpPr>
          <p:cxnSp>
            <p:nvCxnSpPr>
              <p:cNvPr id="91" name="直接连接符 90"/>
              <p:cNvCxnSpPr/>
              <p:nvPr/>
            </p:nvCxnSpPr>
            <p:spPr>
              <a:xfrm>
                <a:off x="5414554" y="5003074"/>
                <a:ext cx="143692" cy="313509"/>
              </a:xfrm>
              <a:prstGeom prst="line">
                <a:avLst/>
              </a:prstGeom>
              <a:ln w="44450">
                <a:solidFill>
                  <a:srgbClr val="795696"/>
                </a:solidFill>
              </a:ln>
            </p:spPr>
            <p:style>
              <a:lnRef idx="1">
                <a:schemeClr val="accent1"/>
              </a:lnRef>
              <a:fillRef idx="0">
                <a:schemeClr val="accent1"/>
              </a:fillRef>
              <a:effectRef idx="0">
                <a:schemeClr val="accent1"/>
              </a:effectRef>
              <a:fontRef idx="minor">
                <a:schemeClr val="tx1"/>
              </a:fontRef>
            </p:style>
          </p:cxnSp>
          <p:cxnSp>
            <p:nvCxnSpPr>
              <p:cNvPr id="92" name="直接连接符 91"/>
              <p:cNvCxnSpPr/>
              <p:nvPr/>
            </p:nvCxnSpPr>
            <p:spPr>
              <a:xfrm flipH="1">
                <a:off x="5414554" y="5300344"/>
                <a:ext cx="143692" cy="313509"/>
              </a:xfrm>
              <a:prstGeom prst="line">
                <a:avLst/>
              </a:prstGeom>
              <a:ln w="44450">
                <a:solidFill>
                  <a:srgbClr val="795696"/>
                </a:solidFill>
              </a:ln>
            </p:spPr>
            <p:style>
              <a:lnRef idx="1">
                <a:schemeClr val="accent1"/>
              </a:lnRef>
              <a:fillRef idx="0">
                <a:schemeClr val="accent1"/>
              </a:fillRef>
              <a:effectRef idx="0">
                <a:schemeClr val="accent1"/>
              </a:effectRef>
              <a:fontRef idx="minor">
                <a:schemeClr val="tx1"/>
              </a:fontRef>
            </p:style>
          </p:cxnSp>
        </p:grpSp>
        <p:cxnSp>
          <p:nvCxnSpPr>
            <p:cNvPr id="89" name="直接连接符 88"/>
            <p:cNvCxnSpPr/>
            <p:nvPr/>
          </p:nvCxnSpPr>
          <p:spPr>
            <a:xfrm flipH="1">
              <a:off x="4308475" y="1824627"/>
              <a:ext cx="0" cy="591548"/>
            </a:xfrm>
            <a:prstGeom prst="line">
              <a:avLst/>
            </a:prstGeom>
            <a:ln>
              <a:solidFill>
                <a:srgbClr val="795696"/>
              </a:solidFill>
            </a:ln>
          </p:spPr>
          <p:style>
            <a:lnRef idx="1">
              <a:schemeClr val="accent1"/>
            </a:lnRef>
            <a:fillRef idx="0">
              <a:schemeClr val="accent1"/>
            </a:fillRef>
            <a:effectRef idx="0">
              <a:schemeClr val="accent1"/>
            </a:effectRef>
            <a:fontRef idx="minor">
              <a:schemeClr val="tx1"/>
            </a:fontRef>
          </p:style>
        </p:cxnSp>
        <p:cxnSp>
          <p:nvCxnSpPr>
            <p:cNvPr id="90" name="直接连接符 89"/>
            <p:cNvCxnSpPr/>
            <p:nvPr/>
          </p:nvCxnSpPr>
          <p:spPr>
            <a:xfrm flipH="1">
              <a:off x="4308475" y="3164976"/>
              <a:ext cx="0" cy="591548"/>
            </a:xfrm>
            <a:prstGeom prst="line">
              <a:avLst/>
            </a:prstGeom>
            <a:ln>
              <a:solidFill>
                <a:srgbClr val="795696"/>
              </a:solidFill>
            </a:ln>
          </p:spPr>
          <p:style>
            <a:lnRef idx="1">
              <a:schemeClr val="accent1"/>
            </a:lnRef>
            <a:fillRef idx="0">
              <a:schemeClr val="accent1"/>
            </a:fillRef>
            <a:effectRef idx="0">
              <a:schemeClr val="accent1"/>
            </a:effectRef>
            <a:fontRef idx="minor">
              <a:schemeClr val="tx1"/>
            </a:fontRef>
          </p:style>
        </p:cxnSp>
      </p:grpSp>
      <p:sp>
        <p:nvSpPr>
          <p:cNvPr id="93" name="矩形 92"/>
          <p:cNvSpPr/>
          <p:nvPr/>
        </p:nvSpPr>
        <p:spPr>
          <a:xfrm>
            <a:off x="8010317" y="1887306"/>
            <a:ext cx="1262615" cy="298159"/>
          </a:xfrm>
          <a:prstGeom prst="rect">
            <a:avLst/>
          </a:prstGeom>
          <a:solidFill>
            <a:srgbClr val="79569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zh-CN" altLang="en-US" sz="1200" b="1">
                <a:latin typeface="微软雅黑" panose="020B0503020204020204" pitchFamily="34" charset="-122"/>
                <a:ea typeface="微软雅黑" panose="020B0503020204020204" pitchFamily="34" charset="-122"/>
              </a:rPr>
              <a:t>商业广告</a:t>
            </a:r>
            <a:endParaRPr lang="zh-CN" altLang="en-US" sz="1200" b="1">
              <a:latin typeface="微软雅黑" panose="020B0503020204020204" pitchFamily="34" charset="-122"/>
              <a:ea typeface="微软雅黑" panose="020B0503020204020204" pitchFamily="34" charset="-122"/>
            </a:endParaRPr>
          </a:p>
        </p:txBody>
      </p:sp>
      <p:sp>
        <p:nvSpPr>
          <p:cNvPr id="94" name="文本框 93"/>
          <p:cNvSpPr txBox="1"/>
          <p:nvPr/>
        </p:nvSpPr>
        <p:spPr>
          <a:xfrm>
            <a:off x="7727989" y="1342390"/>
            <a:ext cx="492443" cy="276999"/>
          </a:xfrm>
          <a:prstGeom prst="rect">
            <a:avLst/>
          </a:prstGeom>
          <a:noFill/>
        </p:spPr>
        <p:txBody>
          <a:bodyPr wrap="none" rtlCol="0">
            <a:spAutoFit/>
          </a:bodyPr>
          <a:lstStyle/>
          <a:p>
            <a:r>
              <a:rPr lang="zh-CN" altLang="en-US" sz="1200" b="1">
                <a:latin typeface="微软雅黑" panose="020B0503020204020204" pitchFamily="34" charset="-122"/>
                <a:ea typeface="微软雅黑" panose="020B0503020204020204" pitchFamily="34" charset="-122"/>
              </a:rPr>
              <a:t>兴趣</a:t>
            </a:r>
            <a:endParaRPr lang="zh-CN" altLang="en-US" sz="1200" b="1">
              <a:latin typeface="微软雅黑" panose="020B0503020204020204" pitchFamily="34" charset="-122"/>
              <a:ea typeface="微软雅黑" panose="020B0503020204020204" pitchFamily="34" charset="-122"/>
            </a:endParaRPr>
          </a:p>
        </p:txBody>
      </p:sp>
      <p:sp>
        <p:nvSpPr>
          <p:cNvPr id="95" name="矩形 94"/>
          <p:cNvSpPr/>
          <p:nvPr/>
        </p:nvSpPr>
        <p:spPr>
          <a:xfrm>
            <a:off x="9413450" y="1887306"/>
            <a:ext cx="1833056" cy="298159"/>
          </a:xfrm>
          <a:prstGeom prst="rect">
            <a:avLst/>
          </a:prstGeom>
          <a:solidFill>
            <a:srgbClr val="79569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zh-CN" altLang="en-US" sz="1200" b="1">
                <a:latin typeface="微软雅黑" panose="020B0503020204020204" pitchFamily="34" charset="-122"/>
                <a:ea typeface="微软雅黑" panose="020B0503020204020204" pitchFamily="34" charset="-122"/>
              </a:rPr>
              <a:t>私域沟通</a:t>
            </a:r>
            <a:endParaRPr lang="zh-CN" altLang="en-US" sz="1200" b="1">
              <a:latin typeface="微软雅黑" panose="020B0503020204020204" pitchFamily="34" charset="-122"/>
              <a:ea typeface="微软雅黑" panose="020B0503020204020204" pitchFamily="34" charset="-122"/>
            </a:endParaRPr>
          </a:p>
        </p:txBody>
      </p:sp>
      <p:cxnSp>
        <p:nvCxnSpPr>
          <p:cNvPr id="98" name="直接箭头连接符 97"/>
          <p:cNvCxnSpPr/>
          <p:nvPr/>
        </p:nvCxnSpPr>
        <p:spPr>
          <a:xfrm>
            <a:off x="909192" y="4257033"/>
            <a:ext cx="10373617" cy="0"/>
          </a:xfrm>
          <a:prstGeom prst="straightConnector1">
            <a:avLst/>
          </a:prstGeom>
          <a:ln w="9525">
            <a:solidFill>
              <a:schemeClr val="bg1">
                <a:lumMod val="65000"/>
              </a:schemeClr>
            </a:solidFill>
            <a:tailEnd type="none" w="lg" len="lg"/>
          </a:ln>
        </p:spPr>
        <p:style>
          <a:lnRef idx="1">
            <a:schemeClr val="accent1"/>
          </a:lnRef>
          <a:fillRef idx="0">
            <a:schemeClr val="accent1"/>
          </a:fillRef>
          <a:effectRef idx="0">
            <a:schemeClr val="accent1"/>
          </a:effectRef>
          <a:fontRef idx="minor">
            <a:schemeClr val="tx1"/>
          </a:fontRef>
        </p:style>
      </p:cxnSp>
      <p:cxnSp>
        <p:nvCxnSpPr>
          <p:cNvPr id="100" name="直接连接符 99"/>
          <p:cNvCxnSpPr/>
          <p:nvPr/>
        </p:nvCxnSpPr>
        <p:spPr>
          <a:xfrm flipH="1">
            <a:off x="9341553" y="2229164"/>
            <a:ext cx="0" cy="1832442"/>
          </a:xfrm>
          <a:prstGeom prst="line">
            <a:avLst/>
          </a:prstGeom>
          <a:ln w="28575">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sp>
        <p:nvSpPr>
          <p:cNvPr id="101" name="矩形 100"/>
          <p:cNvSpPr/>
          <p:nvPr/>
        </p:nvSpPr>
        <p:spPr>
          <a:xfrm>
            <a:off x="8107785" y="2327124"/>
            <a:ext cx="651957" cy="157327"/>
          </a:xfrm>
          <a:prstGeom prst="rect">
            <a:avLst/>
          </a:prstGeom>
          <a:solidFill>
            <a:schemeClr val="bg1">
              <a:lumMod val="8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zh-CN" altLang="en-US" sz="900" b="1">
                <a:solidFill>
                  <a:schemeClr val="tx1">
                    <a:lumMod val="65000"/>
                    <a:lumOff val="35000"/>
                  </a:schemeClr>
                </a:solidFill>
                <a:latin typeface="微软雅黑" panose="020B0503020204020204" pitchFamily="34" charset="-122"/>
                <a:ea typeface="微软雅黑" panose="020B0503020204020204" pitchFamily="34" charset="-122"/>
              </a:rPr>
              <a:t>资深用户</a:t>
            </a:r>
            <a:endParaRPr lang="zh-CN" altLang="en-US" sz="900" b="1">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102" name="矩形 101"/>
          <p:cNvSpPr/>
          <p:nvPr/>
        </p:nvSpPr>
        <p:spPr>
          <a:xfrm>
            <a:off x="8411024" y="2521873"/>
            <a:ext cx="796999" cy="157322"/>
          </a:xfrm>
          <a:prstGeom prst="rect">
            <a:avLst/>
          </a:prstGeom>
          <a:solidFill>
            <a:schemeClr val="bg1">
              <a:lumMod val="8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zh-CN" altLang="en-US" sz="900" b="1">
                <a:solidFill>
                  <a:schemeClr val="tx1">
                    <a:lumMod val="65000"/>
                    <a:lumOff val="35000"/>
                  </a:schemeClr>
                </a:solidFill>
                <a:latin typeface="微软雅黑" panose="020B0503020204020204" pitchFamily="34" charset="-122"/>
                <a:ea typeface="微软雅黑" panose="020B0503020204020204" pitchFamily="34" charset="-122"/>
              </a:rPr>
              <a:t>早期引领者</a:t>
            </a:r>
            <a:endParaRPr lang="zh-CN" altLang="en-US" sz="900" b="1">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103" name="矩形 102"/>
          <p:cNvSpPr/>
          <p:nvPr/>
        </p:nvSpPr>
        <p:spPr>
          <a:xfrm>
            <a:off x="8203741" y="2784471"/>
            <a:ext cx="766258" cy="157321"/>
          </a:xfrm>
          <a:prstGeom prst="rect">
            <a:avLst/>
          </a:prstGeom>
          <a:solidFill>
            <a:schemeClr val="bg1">
              <a:lumMod val="8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zh-CN" altLang="en-US" sz="900" b="1">
                <a:solidFill>
                  <a:schemeClr val="tx1">
                    <a:lumMod val="65000"/>
                    <a:lumOff val="35000"/>
                  </a:schemeClr>
                </a:solidFill>
                <a:latin typeface="微软雅黑" panose="020B0503020204020204" pitchFamily="34" charset="-122"/>
                <a:ea typeface="微软雅黑" panose="020B0503020204020204" pitchFamily="34" charset="-122"/>
              </a:rPr>
              <a:t>精致智享者</a:t>
            </a:r>
            <a:endParaRPr lang="zh-CN" altLang="en-US" sz="900" b="1">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104" name="Freeform 8"/>
          <p:cNvSpPr/>
          <p:nvPr/>
        </p:nvSpPr>
        <p:spPr bwMode="auto">
          <a:xfrm>
            <a:off x="8560699" y="3117794"/>
            <a:ext cx="161852" cy="161852"/>
          </a:xfrm>
          <a:custGeom>
            <a:avLst/>
            <a:gdLst>
              <a:gd name="T0" fmla="*/ 383 w 560"/>
              <a:gd name="T1" fmla="*/ 280 h 560"/>
              <a:gd name="T2" fmla="*/ 538 w 560"/>
              <a:gd name="T3" fmla="*/ 126 h 560"/>
              <a:gd name="T4" fmla="*/ 538 w 560"/>
              <a:gd name="T5" fmla="*/ 43 h 560"/>
              <a:gd name="T6" fmla="*/ 517 w 560"/>
              <a:gd name="T7" fmla="*/ 22 h 560"/>
              <a:gd name="T8" fmla="*/ 435 w 560"/>
              <a:gd name="T9" fmla="*/ 22 h 560"/>
              <a:gd name="T10" fmla="*/ 280 w 560"/>
              <a:gd name="T11" fmla="*/ 177 h 560"/>
              <a:gd name="T12" fmla="*/ 126 w 560"/>
              <a:gd name="T13" fmla="*/ 22 h 560"/>
              <a:gd name="T14" fmla="*/ 43 w 560"/>
              <a:gd name="T15" fmla="*/ 22 h 560"/>
              <a:gd name="T16" fmla="*/ 23 w 560"/>
              <a:gd name="T17" fmla="*/ 43 h 560"/>
              <a:gd name="T18" fmla="*/ 23 w 560"/>
              <a:gd name="T19" fmla="*/ 126 h 560"/>
              <a:gd name="T20" fmla="*/ 177 w 560"/>
              <a:gd name="T21" fmla="*/ 280 h 560"/>
              <a:gd name="T22" fmla="*/ 23 w 560"/>
              <a:gd name="T23" fmla="*/ 435 h 560"/>
              <a:gd name="T24" fmla="*/ 23 w 560"/>
              <a:gd name="T25" fmla="*/ 517 h 560"/>
              <a:gd name="T26" fmla="*/ 43 w 560"/>
              <a:gd name="T27" fmla="*/ 538 h 560"/>
              <a:gd name="T28" fmla="*/ 126 w 560"/>
              <a:gd name="T29" fmla="*/ 538 h 560"/>
              <a:gd name="T30" fmla="*/ 280 w 560"/>
              <a:gd name="T31" fmla="*/ 383 h 560"/>
              <a:gd name="T32" fmla="*/ 435 w 560"/>
              <a:gd name="T33" fmla="*/ 538 h 560"/>
              <a:gd name="T34" fmla="*/ 517 w 560"/>
              <a:gd name="T35" fmla="*/ 538 h 560"/>
              <a:gd name="T36" fmla="*/ 538 w 560"/>
              <a:gd name="T37" fmla="*/ 517 h 560"/>
              <a:gd name="T38" fmla="*/ 538 w 560"/>
              <a:gd name="T39" fmla="*/ 435 h 560"/>
              <a:gd name="T40" fmla="*/ 383 w 560"/>
              <a:gd name="T41" fmla="*/ 280 h 5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560" h="560">
                <a:moveTo>
                  <a:pt x="383" y="280"/>
                </a:moveTo>
                <a:lnTo>
                  <a:pt x="538" y="126"/>
                </a:lnTo>
                <a:cubicBezTo>
                  <a:pt x="560" y="103"/>
                  <a:pt x="560" y="66"/>
                  <a:pt x="538" y="43"/>
                </a:cubicBezTo>
                <a:lnTo>
                  <a:pt x="517" y="22"/>
                </a:lnTo>
                <a:cubicBezTo>
                  <a:pt x="494" y="0"/>
                  <a:pt x="457" y="0"/>
                  <a:pt x="435" y="22"/>
                </a:cubicBezTo>
                <a:lnTo>
                  <a:pt x="280" y="177"/>
                </a:lnTo>
                <a:lnTo>
                  <a:pt x="126" y="22"/>
                </a:lnTo>
                <a:cubicBezTo>
                  <a:pt x="103" y="0"/>
                  <a:pt x="66" y="0"/>
                  <a:pt x="43" y="22"/>
                </a:cubicBezTo>
                <a:lnTo>
                  <a:pt x="23" y="43"/>
                </a:lnTo>
                <a:cubicBezTo>
                  <a:pt x="0" y="66"/>
                  <a:pt x="0" y="103"/>
                  <a:pt x="23" y="126"/>
                </a:cubicBezTo>
                <a:lnTo>
                  <a:pt x="177" y="280"/>
                </a:lnTo>
                <a:lnTo>
                  <a:pt x="23" y="435"/>
                </a:lnTo>
                <a:cubicBezTo>
                  <a:pt x="0" y="457"/>
                  <a:pt x="0" y="494"/>
                  <a:pt x="23" y="517"/>
                </a:cubicBezTo>
                <a:lnTo>
                  <a:pt x="43" y="538"/>
                </a:lnTo>
                <a:cubicBezTo>
                  <a:pt x="66" y="560"/>
                  <a:pt x="103" y="560"/>
                  <a:pt x="126" y="538"/>
                </a:cubicBezTo>
                <a:lnTo>
                  <a:pt x="280" y="383"/>
                </a:lnTo>
                <a:lnTo>
                  <a:pt x="435" y="538"/>
                </a:lnTo>
                <a:cubicBezTo>
                  <a:pt x="457" y="560"/>
                  <a:pt x="494" y="560"/>
                  <a:pt x="517" y="538"/>
                </a:cubicBezTo>
                <a:lnTo>
                  <a:pt x="538" y="517"/>
                </a:lnTo>
                <a:cubicBezTo>
                  <a:pt x="560" y="494"/>
                  <a:pt x="560" y="457"/>
                  <a:pt x="538" y="435"/>
                </a:cubicBezTo>
                <a:lnTo>
                  <a:pt x="383" y="280"/>
                </a:lnTo>
                <a:close/>
              </a:path>
            </a:pathLst>
          </a:custGeom>
          <a:solidFill>
            <a:schemeClr val="tx1"/>
          </a:solidFill>
          <a:ln>
            <a:noFill/>
          </a:ln>
        </p:spPr>
        <p:txBody>
          <a:bodyPr vert="horz" wrap="square" lIns="91440" tIns="45720" rIns="91440" bIns="45720" numCol="1" anchor="t" anchorCtr="0" compatLnSpc="1"/>
          <a:lstStyle/>
          <a:p>
            <a:endParaRPr lang="en-US" sz="1600">
              <a:latin typeface="微软雅黑" panose="020B0503020204020204" pitchFamily="34" charset="-122"/>
              <a:ea typeface="微软雅黑" panose="020B0503020204020204" pitchFamily="34" charset="-122"/>
            </a:endParaRPr>
          </a:p>
        </p:txBody>
      </p:sp>
      <p:sp>
        <p:nvSpPr>
          <p:cNvPr id="105" name="文本框 104"/>
          <p:cNvSpPr txBox="1"/>
          <p:nvPr/>
        </p:nvSpPr>
        <p:spPr>
          <a:xfrm>
            <a:off x="8241514" y="3295169"/>
            <a:ext cx="800219" cy="276999"/>
          </a:xfrm>
          <a:prstGeom prst="rect">
            <a:avLst/>
          </a:prstGeom>
          <a:noFill/>
        </p:spPr>
        <p:txBody>
          <a:bodyPr wrap="none" rtlCol="0">
            <a:spAutoFit/>
          </a:bodyPr>
          <a:lstStyle/>
          <a:p>
            <a:pPr algn="ctr"/>
            <a:r>
              <a:rPr lang="zh-CN" altLang="en-US" sz="1200">
                <a:latin typeface="微软雅黑" panose="020B0503020204020204" pitchFamily="34" charset="-122"/>
                <a:ea typeface="微软雅黑" panose="020B0503020204020204" pitchFamily="34" charset="-122"/>
              </a:rPr>
              <a:t>站内承接</a:t>
            </a:r>
            <a:endParaRPr lang="zh-CN" altLang="en-US" sz="1200">
              <a:latin typeface="微软雅黑" panose="020B0503020204020204" pitchFamily="34" charset="-122"/>
              <a:ea typeface="微软雅黑" panose="020B0503020204020204" pitchFamily="34" charset="-122"/>
            </a:endParaRPr>
          </a:p>
        </p:txBody>
      </p:sp>
      <p:sp>
        <p:nvSpPr>
          <p:cNvPr id="106" name="矩形 105"/>
          <p:cNvSpPr/>
          <p:nvPr/>
        </p:nvSpPr>
        <p:spPr>
          <a:xfrm>
            <a:off x="8138589" y="3645390"/>
            <a:ext cx="1056515" cy="416213"/>
          </a:xfrm>
          <a:prstGeom prst="rect">
            <a:avLst/>
          </a:prstGeom>
          <a:noFill/>
          <a:ln w="9525">
            <a:prstDash val="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zh-CN" altLang="en-US" sz="1100">
                <a:solidFill>
                  <a:schemeClr val="tx1">
                    <a:lumMod val="65000"/>
                    <a:lumOff val="35000"/>
                  </a:schemeClr>
                </a:solidFill>
                <a:latin typeface="微软雅黑" panose="020B0503020204020204" pitchFamily="34" charset="-122"/>
                <a:ea typeface="微软雅黑" panose="020B0503020204020204" pitchFamily="34" charset="-122"/>
              </a:rPr>
              <a:t>直播间专属时权益促成交</a:t>
            </a:r>
            <a:endParaRPr lang="zh-CN" altLang="en-US" sz="110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107" name="Freeform 444"/>
          <p:cNvSpPr>
            <a:spLocks noEditPoints="1"/>
          </p:cNvSpPr>
          <p:nvPr/>
        </p:nvSpPr>
        <p:spPr bwMode="auto">
          <a:xfrm>
            <a:off x="9542801" y="2303947"/>
            <a:ext cx="286010" cy="297651"/>
          </a:xfrm>
          <a:custGeom>
            <a:avLst/>
            <a:gdLst/>
            <a:ahLst/>
            <a:cxnLst>
              <a:cxn ang="0">
                <a:pos x="107" y="50"/>
              </a:cxn>
              <a:cxn ang="0">
                <a:pos x="12" y="50"/>
              </a:cxn>
              <a:cxn ang="0">
                <a:pos x="25" y="26"/>
              </a:cxn>
              <a:cxn ang="0">
                <a:pos x="93" y="26"/>
              </a:cxn>
              <a:cxn ang="0">
                <a:pos x="96" y="64"/>
              </a:cxn>
              <a:cxn ang="0">
                <a:pos x="72" y="47"/>
              </a:cxn>
              <a:cxn ang="0">
                <a:pos x="51" y="43"/>
              </a:cxn>
              <a:cxn ang="0">
                <a:pos x="43" y="34"/>
              </a:cxn>
              <a:cxn ang="0">
                <a:pos x="22" y="64"/>
              </a:cxn>
              <a:cxn ang="0">
                <a:pos x="49" y="89"/>
              </a:cxn>
              <a:cxn ang="0">
                <a:pos x="68" y="92"/>
              </a:cxn>
              <a:cxn ang="0">
                <a:pos x="49" y="94"/>
              </a:cxn>
              <a:cxn ang="0">
                <a:pos x="59" y="109"/>
              </a:cxn>
              <a:cxn ang="0">
                <a:pos x="101" y="82"/>
              </a:cxn>
              <a:cxn ang="0">
                <a:pos x="98" y="88"/>
              </a:cxn>
              <a:cxn ang="0">
                <a:pos x="114" y="102"/>
              </a:cxn>
              <a:cxn ang="0">
                <a:pos x="117" y="112"/>
              </a:cxn>
              <a:cxn ang="0">
                <a:pos x="59" y="116"/>
              </a:cxn>
              <a:cxn ang="0">
                <a:pos x="1" y="112"/>
              </a:cxn>
              <a:cxn ang="0">
                <a:pos x="7" y="102"/>
              </a:cxn>
              <a:cxn ang="0">
                <a:pos x="20" y="88"/>
              </a:cxn>
              <a:cxn ang="0">
                <a:pos x="18" y="82"/>
              </a:cxn>
              <a:cxn ang="0">
                <a:pos x="0" y="72"/>
              </a:cxn>
              <a:cxn ang="0">
                <a:pos x="6" y="51"/>
              </a:cxn>
              <a:cxn ang="0">
                <a:pos x="59" y="0"/>
              </a:cxn>
              <a:cxn ang="0">
                <a:pos x="113" y="51"/>
              </a:cxn>
              <a:cxn ang="0">
                <a:pos x="119" y="72"/>
              </a:cxn>
              <a:cxn ang="0">
                <a:pos x="101" y="82"/>
              </a:cxn>
              <a:cxn ang="0">
                <a:pos x="69" y="64"/>
              </a:cxn>
              <a:cxn ang="0">
                <a:pos x="81" y="64"/>
              </a:cxn>
              <a:cxn ang="0">
                <a:pos x="50" y="64"/>
              </a:cxn>
              <a:cxn ang="0">
                <a:pos x="38" y="64"/>
              </a:cxn>
              <a:cxn ang="0">
                <a:pos x="50" y="64"/>
              </a:cxn>
            </a:cxnLst>
            <a:rect l="0" t="0" r="r" b="b"/>
            <a:pathLst>
              <a:path w="119" h="124">
                <a:moveTo>
                  <a:pt x="103" y="50"/>
                </a:moveTo>
                <a:cubicBezTo>
                  <a:pt x="107" y="50"/>
                  <a:pt x="107" y="50"/>
                  <a:pt x="107" y="50"/>
                </a:cubicBezTo>
                <a:cubicBezTo>
                  <a:pt x="106" y="21"/>
                  <a:pt x="90" y="6"/>
                  <a:pt x="59" y="6"/>
                </a:cubicBezTo>
                <a:cubicBezTo>
                  <a:pt x="29" y="6"/>
                  <a:pt x="13" y="21"/>
                  <a:pt x="12" y="50"/>
                </a:cubicBezTo>
                <a:cubicBezTo>
                  <a:pt x="16" y="50"/>
                  <a:pt x="16" y="50"/>
                  <a:pt x="16" y="50"/>
                </a:cubicBezTo>
                <a:cubicBezTo>
                  <a:pt x="17" y="40"/>
                  <a:pt x="21" y="32"/>
                  <a:pt x="25" y="26"/>
                </a:cubicBezTo>
                <a:cubicBezTo>
                  <a:pt x="33" y="16"/>
                  <a:pt x="44" y="11"/>
                  <a:pt x="59" y="11"/>
                </a:cubicBezTo>
                <a:cubicBezTo>
                  <a:pt x="74" y="11"/>
                  <a:pt x="86" y="16"/>
                  <a:pt x="93" y="26"/>
                </a:cubicBezTo>
                <a:cubicBezTo>
                  <a:pt x="98" y="32"/>
                  <a:pt x="101" y="40"/>
                  <a:pt x="103" y="50"/>
                </a:cubicBezTo>
                <a:moveTo>
                  <a:pt x="96" y="64"/>
                </a:moveTo>
                <a:cubicBezTo>
                  <a:pt x="96" y="61"/>
                  <a:pt x="96" y="59"/>
                  <a:pt x="96" y="56"/>
                </a:cubicBezTo>
                <a:cubicBezTo>
                  <a:pt x="91" y="52"/>
                  <a:pt x="83" y="48"/>
                  <a:pt x="72" y="47"/>
                </a:cubicBezTo>
                <a:cubicBezTo>
                  <a:pt x="73" y="49"/>
                  <a:pt x="75" y="51"/>
                  <a:pt x="76" y="54"/>
                </a:cubicBezTo>
                <a:cubicBezTo>
                  <a:pt x="69" y="49"/>
                  <a:pt x="56" y="48"/>
                  <a:pt x="51" y="43"/>
                </a:cubicBezTo>
                <a:cubicBezTo>
                  <a:pt x="51" y="43"/>
                  <a:pt x="51" y="43"/>
                  <a:pt x="51" y="43"/>
                </a:cubicBezTo>
                <a:cubicBezTo>
                  <a:pt x="44" y="38"/>
                  <a:pt x="43" y="32"/>
                  <a:pt x="43" y="34"/>
                </a:cubicBezTo>
                <a:cubicBezTo>
                  <a:pt x="42" y="48"/>
                  <a:pt x="33" y="58"/>
                  <a:pt x="22" y="59"/>
                </a:cubicBezTo>
                <a:cubicBezTo>
                  <a:pt x="22" y="61"/>
                  <a:pt x="22" y="62"/>
                  <a:pt x="22" y="64"/>
                </a:cubicBezTo>
                <a:cubicBezTo>
                  <a:pt x="22" y="69"/>
                  <a:pt x="23" y="75"/>
                  <a:pt x="25" y="79"/>
                </a:cubicBezTo>
                <a:cubicBezTo>
                  <a:pt x="31" y="86"/>
                  <a:pt x="40" y="88"/>
                  <a:pt x="49" y="89"/>
                </a:cubicBezTo>
                <a:cubicBezTo>
                  <a:pt x="50" y="86"/>
                  <a:pt x="54" y="84"/>
                  <a:pt x="58" y="84"/>
                </a:cubicBezTo>
                <a:cubicBezTo>
                  <a:pt x="64" y="84"/>
                  <a:pt x="68" y="88"/>
                  <a:pt x="68" y="92"/>
                </a:cubicBezTo>
                <a:cubicBezTo>
                  <a:pt x="68" y="96"/>
                  <a:pt x="64" y="99"/>
                  <a:pt x="58" y="99"/>
                </a:cubicBezTo>
                <a:cubicBezTo>
                  <a:pt x="54" y="99"/>
                  <a:pt x="50" y="97"/>
                  <a:pt x="49" y="94"/>
                </a:cubicBezTo>
                <a:cubicBezTo>
                  <a:pt x="43" y="94"/>
                  <a:pt x="36" y="93"/>
                  <a:pt x="30" y="90"/>
                </a:cubicBezTo>
                <a:cubicBezTo>
                  <a:pt x="38" y="102"/>
                  <a:pt x="51" y="109"/>
                  <a:pt x="59" y="109"/>
                </a:cubicBezTo>
                <a:cubicBezTo>
                  <a:pt x="72" y="109"/>
                  <a:pt x="96" y="93"/>
                  <a:pt x="96" y="64"/>
                </a:cubicBezTo>
                <a:moveTo>
                  <a:pt x="101" y="82"/>
                </a:moveTo>
                <a:cubicBezTo>
                  <a:pt x="101" y="82"/>
                  <a:pt x="101" y="82"/>
                  <a:pt x="101" y="82"/>
                </a:cubicBezTo>
                <a:cubicBezTo>
                  <a:pt x="100" y="84"/>
                  <a:pt x="99" y="86"/>
                  <a:pt x="98" y="88"/>
                </a:cubicBezTo>
                <a:cubicBezTo>
                  <a:pt x="98" y="89"/>
                  <a:pt x="99" y="90"/>
                  <a:pt x="99" y="92"/>
                </a:cubicBezTo>
                <a:cubicBezTo>
                  <a:pt x="102" y="96"/>
                  <a:pt x="109" y="101"/>
                  <a:pt x="114" y="102"/>
                </a:cubicBezTo>
                <a:cubicBezTo>
                  <a:pt x="111" y="103"/>
                  <a:pt x="108" y="104"/>
                  <a:pt x="105" y="103"/>
                </a:cubicBezTo>
                <a:cubicBezTo>
                  <a:pt x="108" y="107"/>
                  <a:pt x="112" y="110"/>
                  <a:pt x="117" y="112"/>
                </a:cubicBezTo>
                <a:cubicBezTo>
                  <a:pt x="104" y="124"/>
                  <a:pt x="83" y="124"/>
                  <a:pt x="68" y="115"/>
                </a:cubicBezTo>
                <a:cubicBezTo>
                  <a:pt x="65" y="116"/>
                  <a:pt x="62" y="116"/>
                  <a:pt x="59" y="116"/>
                </a:cubicBezTo>
                <a:cubicBezTo>
                  <a:pt x="57" y="116"/>
                  <a:pt x="54" y="116"/>
                  <a:pt x="51" y="115"/>
                </a:cubicBezTo>
                <a:cubicBezTo>
                  <a:pt x="36" y="124"/>
                  <a:pt x="14" y="124"/>
                  <a:pt x="1" y="112"/>
                </a:cubicBezTo>
                <a:cubicBezTo>
                  <a:pt x="7" y="110"/>
                  <a:pt x="11" y="107"/>
                  <a:pt x="14" y="103"/>
                </a:cubicBezTo>
                <a:cubicBezTo>
                  <a:pt x="11" y="103"/>
                  <a:pt x="9" y="103"/>
                  <a:pt x="7" y="102"/>
                </a:cubicBezTo>
                <a:cubicBezTo>
                  <a:pt x="10" y="101"/>
                  <a:pt x="15" y="98"/>
                  <a:pt x="18" y="95"/>
                </a:cubicBezTo>
                <a:cubicBezTo>
                  <a:pt x="20" y="92"/>
                  <a:pt x="20" y="89"/>
                  <a:pt x="20" y="88"/>
                </a:cubicBezTo>
                <a:cubicBezTo>
                  <a:pt x="19" y="86"/>
                  <a:pt x="19" y="84"/>
                  <a:pt x="18" y="82"/>
                </a:cubicBezTo>
                <a:cubicBezTo>
                  <a:pt x="18" y="82"/>
                  <a:pt x="18" y="82"/>
                  <a:pt x="18" y="82"/>
                </a:cubicBezTo>
                <a:cubicBezTo>
                  <a:pt x="11" y="82"/>
                  <a:pt x="11" y="82"/>
                  <a:pt x="11" y="82"/>
                </a:cubicBezTo>
                <a:cubicBezTo>
                  <a:pt x="5" y="82"/>
                  <a:pt x="0" y="78"/>
                  <a:pt x="0" y="72"/>
                </a:cubicBezTo>
                <a:cubicBezTo>
                  <a:pt x="0" y="60"/>
                  <a:pt x="0" y="60"/>
                  <a:pt x="0" y="60"/>
                </a:cubicBezTo>
                <a:cubicBezTo>
                  <a:pt x="0" y="56"/>
                  <a:pt x="2" y="53"/>
                  <a:pt x="6" y="51"/>
                </a:cubicBezTo>
                <a:cubicBezTo>
                  <a:pt x="6" y="35"/>
                  <a:pt x="10" y="22"/>
                  <a:pt x="20" y="13"/>
                </a:cubicBezTo>
                <a:cubicBezTo>
                  <a:pt x="29" y="4"/>
                  <a:pt x="42" y="0"/>
                  <a:pt x="59" y="0"/>
                </a:cubicBezTo>
                <a:cubicBezTo>
                  <a:pt x="76" y="0"/>
                  <a:pt x="90" y="4"/>
                  <a:pt x="99" y="13"/>
                </a:cubicBezTo>
                <a:cubicBezTo>
                  <a:pt x="108" y="22"/>
                  <a:pt x="113" y="35"/>
                  <a:pt x="113" y="51"/>
                </a:cubicBezTo>
                <a:cubicBezTo>
                  <a:pt x="116" y="53"/>
                  <a:pt x="119" y="56"/>
                  <a:pt x="119" y="60"/>
                </a:cubicBezTo>
                <a:cubicBezTo>
                  <a:pt x="119" y="72"/>
                  <a:pt x="119" y="72"/>
                  <a:pt x="119" y="72"/>
                </a:cubicBezTo>
                <a:cubicBezTo>
                  <a:pt x="119" y="78"/>
                  <a:pt x="114" y="82"/>
                  <a:pt x="108" y="82"/>
                </a:cubicBezTo>
                <a:lnTo>
                  <a:pt x="101" y="82"/>
                </a:lnTo>
                <a:close/>
                <a:moveTo>
                  <a:pt x="75" y="58"/>
                </a:moveTo>
                <a:cubicBezTo>
                  <a:pt x="71" y="58"/>
                  <a:pt x="69" y="60"/>
                  <a:pt x="69" y="64"/>
                </a:cubicBezTo>
                <a:cubicBezTo>
                  <a:pt x="69" y="67"/>
                  <a:pt x="71" y="70"/>
                  <a:pt x="75" y="70"/>
                </a:cubicBezTo>
                <a:cubicBezTo>
                  <a:pt x="78" y="70"/>
                  <a:pt x="81" y="67"/>
                  <a:pt x="81" y="64"/>
                </a:cubicBezTo>
                <a:cubicBezTo>
                  <a:pt x="81" y="60"/>
                  <a:pt x="78" y="58"/>
                  <a:pt x="75" y="58"/>
                </a:cubicBezTo>
                <a:moveTo>
                  <a:pt x="50" y="64"/>
                </a:moveTo>
                <a:cubicBezTo>
                  <a:pt x="50" y="67"/>
                  <a:pt x="47" y="70"/>
                  <a:pt x="44" y="70"/>
                </a:cubicBezTo>
                <a:cubicBezTo>
                  <a:pt x="41" y="70"/>
                  <a:pt x="38" y="67"/>
                  <a:pt x="38" y="64"/>
                </a:cubicBezTo>
                <a:cubicBezTo>
                  <a:pt x="38" y="60"/>
                  <a:pt x="41" y="58"/>
                  <a:pt x="44" y="58"/>
                </a:cubicBezTo>
                <a:cubicBezTo>
                  <a:pt x="47" y="58"/>
                  <a:pt x="50" y="60"/>
                  <a:pt x="50" y="64"/>
                </a:cubicBezTo>
              </a:path>
            </a:pathLst>
          </a:custGeom>
          <a:solidFill>
            <a:srgbClr val="795696"/>
          </a:solidFill>
          <a:ln w="9525">
            <a:noFill/>
            <a:round/>
          </a:ln>
        </p:spPr>
        <p:txBody>
          <a:bodyPr vert="horz" wrap="square" lIns="91440" tIns="45720" rIns="91440" bIns="45720" numCol="1" anchor="t" anchorCtr="0" compatLnSpc="1"/>
          <a:lstStyle/>
          <a:p>
            <a:endParaRPr lang="en-US" sz="1600">
              <a:latin typeface="微软雅黑" panose="020B0503020204020204" pitchFamily="34" charset="-122"/>
              <a:ea typeface="微软雅黑" panose="020B0503020204020204" pitchFamily="34" charset="-122"/>
            </a:endParaRPr>
          </a:p>
        </p:txBody>
      </p:sp>
      <p:sp>
        <p:nvSpPr>
          <p:cNvPr id="108" name="文本框 107"/>
          <p:cNvSpPr txBox="1"/>
          <p:nvPr/>
        </p:nvSpPr>
        <p:spPr>
          <a:xfrm>
            <a:off x="9845329" y="2356954"/>
            <a:ext cx="492443" cy="276999"/>
          </a:xfrm>
          <a:prstGeom prst="rect">
            <a:avLst/>
          </a:prstGeom>
          <a:noFill/>
        </p:spPr>
        <p:txBody>
          <a:bodyPr wrap="none" rtlCol="0">
            <a:spAutoFit/>
          </a:bodyPr>
          <a:lstStyle/>
          <a:p>
            <a:pPr algn="ctr"/>
            <a:r>
              <a:rPr lang="zh-CN" altLang="en-US" sz="1200">
                <a:latin typeface="微软雅黑" panose="020B0503020204020204" pitchFamily="34" charset="-122"/>
                <a:ea typeface="微软雅黑" panose="020B0503020204020204" pitchFamily="34" charset="-122"/>
              </a:rPr>
              <a:t>客服</a:t>
            </a:r>
            <a:endParaRPr lang="zh-CN" altLang="en-US" sz="1200">
              <a:latin typeface="微软雅黑" panose="020B0503020204020204" pitchFamily="34" charset="-122"/>
              <a:ea typeface="微软雅黑" panose="020B0503020204020204" pitchFamily="34" charset="-122"/>
            </a:endParaRPr>
          </a:p>
        </p:txBody>
      </p:sp>
      <p:grpSp>
        <p:nvGrpSpPr>
          <p:cNvPr id="109" name="组合 108"/>
          <p:cNvGrpSpPr/>
          <p:nvPr/>
        </p:nvGrpSpPr>
        <p:grpSpPr>
          <a:xfrm>
            <a:off x="10329978" y="2478345"/>
            <a:ext cx="365251" cy="244376"/>
            <a:chOff x="9845675" y="6373813"/>
            <a:chExt cx="441326" cy="295275"/>
          </a:xfrm>
          <a:solidFill>
            <a:srgbClr val="795696"/>
          </a:solidFill>
        </p:grpSpPr>
        <p:sp>
          <p:nvSpPr>
            <p:cNvPr id="110" name="Freeform 644"/>
            <p:cNvSpPr/>
            <p:nvPr/>
          </p:nvSpPr>
          <p:spPr bwMode="auto">
            <a:xfrm>
              <a:off x="9845675" y="6373813"/>
              <a:ext cx="169863" cy="192088"/>
            </a:xfrm>
            <a:custGeom>
              <a:avLst/>
              <a:gdLst>
                <a:gd name="T0" fmla="*/ 57 w 121"/>
                <a:gd name="T1" fmla="*/ 88 h 136"/>
                <a:gd name="T2" fmla="*/ 121 w 121"/>
                <a:gd name="T3" fmla="*/ 7 h 136"/>
                <a:gd name="T4" fmla="*/ 79 w 121"/>
                <a:gd name="T5" fmla="*/ 0 h 136"/>
                <a:gd name="T6" fmla="*/ 1 w 121"/>
                <a:gd name="T7" fmla="*/ 61 h 136"/>
                <a:gd name="T8" fmla="*/ 18 w 121"/>
                <a:gd name="T9" fmla="*/ 95 h 136"/>
                <a:gd name="T10" fmla="*/ 25 w 121"/>
                <a:gd name="T11" fmla="*/ 100 h 136"/>
                <a:gd name="T12" fmla="*/ 32 w 121"/>
                <a:gd name="T13" fmla="*/ 110 h 136"/>
                <a:gd name="T14" fmla="*/ 20 w 121"/>
                <a:gd name="T15" fmla="*/ 130 h 136"/>
                <a:gd name="T16" fmla="*/ 23 w 121"/>
                <a:gd name="T17" fmla="*/ 136 h 136"/>
                <a:gd name="T18" fmla="*/ 42 w 121"/>
                <a:gd name="T19" fmla="*/ 133 h 136"/>
                <a:gd name="T20" fmla="*/ 64 w 121"/>
                <a:gd name="T21" fmla="*/ 122 h 136"/>
                <a:gd name="T22" fmla="*/ 57 w 121"/>
                <a:gd name="T23" fmla="*/ 88 h 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20" h="136">
                  <a:moveTo>
                    <a:pt x="57" y="88"/>
                  </a:moveTo>
                  <a:cubicBezTo>
                    <a:pt x="59" y="53"/>
                    <a:pt x="84" y="23"/>
                    <a:pt x="121" y="7"/>
                  </a:cubicBezTo>
                  <a:cubicBezTo>
                    <a:pt x="108" y="2"/>
                    <a:pt x="94" y="0"/>
                    <a:pt x="79" y="0"/>
                  </a:cubicBezTo>
                  <a:cubicBezTo>
                    <a:pt x="35" y="2"/>
                    <a:pt x="0" y="29"/>
                    <a:pt x="1" y="61"/>
                  </a:cubicBezTo>
                  <a:cubicBezTo>
                    <a:pt x="1" y="74"/>
                    <a:pt x="8" y="86"/>
                    <a:pt x="18" y="95"/>
                  </a:cubicBezTo>
                  <a:cubicBezTo>
                    <a:pt x="21" y="97"/>
                    <a:pt x="25" y="100"/>
                    <a:pt x="25" y="100"/>
                  </a:cubicBezTo>
                  <a:cubicBezTo>
                    <a:pt x="27" y="101"/>
                    <a:pt x="32" y="106"/>
                    <a:pt x="32" y="110"/>
                  </a:cubicBezTo>
                  <a:cubicBezTo>
                    <a:pt x="33" y="118"/>
                    <a:pt x="24" y="126"/>
                    <a:pt x="20" y="130"/>
                  </a:cubicBezTo>
                  <a:cubicBezTo>
                    <a:pt x="16" y="133"/>
                    <a:pt x="19" y="136"/>
                    <a:pt x="23" y="136"/>
                  </a:cubicBezTo>
                  <a:cubicBezTo>
                    <a:pt x="27" y="136"/>
                    <a:pt x="32" y="136"/>
                    <a:pt x="42" y="133"/>
                  </a:cubicBezTo>
                  <a:cubicBezTo>
                    <a:pt x="51" y="131"/>
                    <a:pt x="60" y="125"/>
                    <a:pt x="64" y="122"/>
                  </a:cubicBezTo>
                  <a:cubicBezTo>
                    <a:pt x="59" y="111"/>
                    <a:pt x="57" y="99"/>
                    <a:pt x="57" y="8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600">
                <a:latin typeface="微软雅黑" panose="020B0503020204020204" pitchFamily="34" charset="-122"/>
                <a:ea typeface="微软雅黑" panose="020B0503020204020204" pitchFamily="34" charset="-122"/>
              </a:endParaRPr>
            </a:p>
          </p:txBody>
        </p:sp>
        <p:sp>
          <p:nvSpPr>
            <p:cNvPr id="111" name="Freeform 645"/>
            <p:cNvSpPr>
              <a:spLocks noEditPoints="1"/>
            </p:cNvSpPr>
            <p:nvPr/>
          </p:nvSpPr>
          <p:spPr bwMode="auto">
            <a:xfrm>
              <a:off x="9942513" y="6383338"/>
              <a:ext cx="344488" cy="285750"/>
            </a:xfrm>
            <a:custGeom>
              <a:avLst/>
              <a:gdLst>
                <a:gd name="T0" fmla="*/ 125 w 244"/>
                <a:gd name="T1" fmla="*/ 1 h 203"/>
                <a:gd name="T2" fmla="*/ 119 w 244"/>
                <a:gd name="T3" fmla="*/ 0 h 203"/>
                <a:gd name="T4" fmla="*/ 2 w 244"/>
                <a:gd name="T5" fmla="*/ 82 h 203"/>
                <a:gd name="T6" fmla="*/ 102 w 244"/>
                <a:gd name="T7" fmla="*/ 171 h 203"/>
                <a:gd name="T8" fmla="*/ 125 w 244"/>
                <a:gd name="T9" fmla="*/ 172 h 203"/>
                <a:gd name="T10" fmla="*/ 145 w 244"/>
                <a:gd name="T11" fmla="*/ 180 h 203"/>
                <a:gd name="T12" fmla="*/ 181 w 244"/>
                <a:gd name="T13" fmla="*/ 199 h 203"/>
                <a:gd name="T14" fmla="*/ 207 w 244"/>
                <a:gd name="T15" fmla="*/ 203 h 203"/>
                <a:gd name="T16" fmla="*/ 210 w 244"/>
                <a:gd name="T17" fmla="*/ 203 h 203"/>
                <a:gd name="T18" fmla="*/ 214 w 244"/>
                <a:gd name="T19" fmla="*/ 194 h 203"/>
                <a:gd name="T20" fmla="*/ 196 w 244"/>
                <a:gd name="T21" fmla="*/ 165 h 203"/>
                <a:gd name="T22" fmla="*/ 207 w 244"/>
                <a:gd name="T23" fmla="*/ 149 h 203"/>
                <a:gd name="T24" fmla="*/ 216 w 244"/>
                <a:gd name="T25" fmla="*/ 142 h 203"/>
                <a:gd name="T26" fmla="*/ 243 w 244"/>
                <a:gd name="T27" fmla="*/ 91 h 203"/>
                <a:gd name="T28" fmla="*/ 125 w 244"/>
                <a:gd name="T29" fmla="*/ 1 h 203"/>
                <a:gd name="T30" fmla="*/ 225 w 244"/>
                <a:gd name="T31" fmla="*/ 90 h 203"/>
                <a:gd name="T32" fmla="*/ 205 w 244"/>
                <a:gd name="T33" fmla="*/ 129 h 203"/>
                <a:gd name="T34" fmla="*/ 197 w 244"/>
                <a:gd name="T35" fmla="*/ 134 h 203"/>
                <a:gd name="T36" fmla="*/ 178 w 244"/>
                <a:gd name="T37" fmla="*/ 163 h 203"/>
                <a:gd name="T38" fmla="*/ 181 w 244"/>
                <a:gd name="T39" fmla="*/ 181 h 203"/>
                <a:gd name="T40" fmla="*/ 156 w 244"/>
                <a:gd name="T41" fmla="*/ 166 h 203"/>
                <a:gd name="T42" fmla="*/ 155 w 244"/>
                <a:gd name="T43" fmla="*/ 165 h 203"/>
                <a:gd name="T44" fmla="*/ 125 w 244"/>
                <a:gd name="T45" fmla="*/ 154 h 203"/>
                <a:gd name="T46" fmla="*/ 105 w 244"/>
                <a:gd name="T47" fmla="*/ 153 h 203"/>
                <a:gd name="T48" fmla="*/ 19 w 244"/>
                <a:gd name="T49" fmla="*/ 83 h 203"/>
                <a:gd name="T50" fmla="*/ 119 w 244"/>
                <a:gd name="T51" fmla="*/ 18 h 203"/>
                <a:gd name="T52" fmla="*/ 125 w 244"/>
                <a:gd name="T53" fmla="*/ 18 h 203"/>
                <a:gd name="T54" fmla="*/ 199 w 244"/>
                <a:gd name="T55" fmla="*/ 43 h 203"/>
                <a:gd name="T56" fmla="*/ 225 w 244"/>
                <a:gd name="T57" fmla="*/ 90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244" h="203">
                  <a:moveTo>
                    <a:pt x="125" y="1"/>
                  </a:moveTo>
                  <a:cubicBezTo>
                    <a:pt x="123" y="0"/>
                    <a:pt x="121" y="0"/>
                    <a:pt x="119" y="0"/>
                  </a:cubicBezTo>
                  <a:cubicBezTo>
                    <a:pt x="55" y="0"/>
                    <a:pt x="3" y="36"/>
                    <a:pt x="2" y="82"/>
                  </a:cubicBezTo>
                  <a:cubicBezTo>
                    <a:pt x="0" y="125"/>
                    <a:pt x="44" y="163"/>
                    <a:pt x="102" y="171"/>
                  </a:cubicBezTo>
                  <a:cubicBezTo>
                    <a:pt x="108" y="172"/>
                    <a:pt x="125" y="172"/>
                    <a:pt x="125" y="172"/>
                  </a:cubicBezTo>
                  <a:cubicBezTo>
                    <a:pt x="132" y="172"/>
                    <a:pt x="140" y="176"/>
                    <a:pt x="145" y="180"/>
                  </a:cubicBezTo>
                  <a:cubicBezTo>
                    <a:pt x="150" y="184"/>
                    <a:pt x="165" y="195"/>
                    <a:pt x="181" y="199"/>
                  </a:cubicBezTo>
                  <a:cubicBezTo>
                    <a:pt x="194" y="203"/>
                    <a:pt x="201" y="203"/>
                    <a:pt x="207" y="203"/>
                  </a:cubicBezTo>
                  <a:cubicBezTo>
                    <a:pt x="208" y="203"/>
                    <a:pt x="209" y="203"/>
                    <a:pt x="210" y="203"/>
                  </a:cubicBezTo>
                  <a:cubicBezTo>
                    <a:pt x="216" y="203"/>
                    <a:pt x="220" y="199"/>
                    <a:pt x="214" y="194"/>
                  </a:cubicBezTo>
                  <a:cubicBezTo>
                    <a:pt x="208" y="188"/>
                    <a:pt x="195" y="177"/>
                    <a:pt x="196" y="165"/>
                  </a:cubicBezTo>
                  <a:cubicBezTo>
                    <a:pt x="197" y="158"/>
                    <a:pt x="204" y="151"/>
                    <a:pt x="207" y="149"/>
                  </a:cubicBezTo>
                  <a:cubicBezTo>
                    <a:pt x="207" y="149"/>
                    <a:pt x="213" y="145"/>
                    <a:pt x="216" y="142"/>
                  </a:cubicBezTo>
                  <a:cubicBezTo>
                    <a:pt x="232" y="128"/>
                    <a:pt x="242" y="111"/>
                    <a:pt x="243" y="91"/>
                  </a:cubicBezTo>
                  <a:cubicBezTo>
                    <a:pt x="244" y="44"/>
                    <a:pt x="192" y="3"/>
                    <a:pt x="125" y="1"/>
                  </a:cubicBezTo>
                  <a:close/>
                  <a:moveTo>
                    <a:pt x="225" y="90"/>
                  </a:moveTo>
                  <a:cubicBezTo>
                    <a:pt x="224" y="108"/>
                    <a:pt x="213" y="121"/>
                    <a:pt x="205" y="129"/>
                  </a:cubicBezTo>
                  <a:cubicBezTo>
                    <a:pt x="203" y="130"/>
                    <a:pt x="200" y="132"/>
                    <a:pt x="197" y="134"/>
                  </a:cubicBezTo>
                  <a:cubicBezTo>
                    <a:pt x="191" y="138"/>
                    <a:pt x="179" y="149"/>
                    <a:pt x="178" y="163"/>
                  </a:cubicBezTo>
                  <a:cubicBezTo>
                    <a:pt x="178" y="170"/>
                    <a:pt x="179" y="175"/>
                    <a:pt x="181" y="181"/>
                  </a:cubicBezTo>
                  <a:cubicBezTo>
                    <a:pt x="171" y="177"/>
                    <a:pt x="160" y="169"/>
                    <a:pt x="156" y="166"/>
                  </a:cubicBezTo>
                  <a:cubicBezTo>
                    <a:pt x="155" y="165"/>
                    <a:pt x="155" y="165"/>
                    <a:pt x="155" y="165"/>
                  </a:cubicBezTo>
                  <a:cubicBezTo>
                    <a:pt x="152" y="163"/>
                    <a:pt x="140" y="154"/>
                    <a:pt x="125" y="154"/>
                  </a:cubicBezTo>
                  <a:cubicBezTo>
                    <a:pt x="117" y="154"/>
                    <a:pt x="107" y="154"/>
                    <a:pt x="105" y="153"/>
                  </a:cubicBezTo>
                  <a:cubicBezTo>
                    <a:pt x="55" y="147"/>
                    <a:pt x="18" y="116"/>
                    <a:pt x="19" y="83"/>
                  </a:cubicBezTo>
                  <a:cubicBezTo>
                    <a:pt x="21" y="47"/>
                    <a:pt x="65" y="18"/>
                    <a:pt x="119" y="18"/>
                  </a:cubicBezTo>
                  <a:cubicBezTo>
                    <a:pt x="121" y="18"/>
                    <a:pt x="123" y="18"/>
                    <a:pt x="125" y="18"/>
                  </a:cubicBezTo>
                  <a:cubicBezTo>
                    <a:pt x="153" y="19"/>
                    <a:pt x="179" y="28"/>
                    <a:pt x="199" y="43"/>
                  </a:cubicBezTo>
                  <a:cubicBezTo>
                    <a:pt x="216" y="57"/>
                    <a:pt x="225" y="73"/>
                    <a:pt x="225" y="9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600">
                <a:latin typeface="微软雅黑" panose="020B0503020204020204" pitchFamily="34" charset="-122"/>
                <a:ea typeface="微软雅黑" panose="020B0503020204020204" pitchFamily="34" charset="-122"/>
              </a:endParaRPr>
            </a:p>
          </p:txBody>
        </p:sp>
        <p:sp>
          <p:nvSpPr>
            <p:cNvPr id="112" name="Oval 646"/>
            <p:cNvSpPr>
              <a:spLocks noChangeArrowheads="1"/>
            </p:cNvSpPr>
            <p:nvPr/>
          </p:nvSpPr>
          <p:spPr bwMode="auto">
            <a:xfrm>
              <a:off x="10026650" y="6484938"/>
              <a:ext cx="41275" cy="39688"/>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600">
                <a:latin typeface="微软雅黑" panose="020B0503020204020204" pitchFamily="34" charset="-122"/>
                <a:ea typeface="微软雅黑" panose="020B0503020204020204" pitchFamily="34" charset="-122"/>
              </a:endParaRPr>
            </a:p>
          </p:txBody>
        </p:sp>
        <p:sp>
          <p:nvSpPr>
            <p:cNvPr id="113" name="Oval 647"/>
            <p:cNvSpPr>
              <a:spLocks noChangeArrowheads="1"/>
            </p:cNvSpPr>
            <p:nvPr/>
          </p:nvSpPr>
          <p:spPr bwMode="auto">
            <a:xfrm>
              <a:off x="10090150" y="6484938"/>
              <a:ext cx="41275" cy="39688"/>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600">
                <a:latin typeface="微软雅黑" panose="020B0503020204020204" pitchFamily="34" charset="-122"/>
                <a:ea typeface="微软雅黑" panose="020B0503020204020204" pitchFamily="34" charset="-122"/>
              </a:endParaRPr>
            </a:p>
          </p:txBody>
        </p:sp>
        <p:sp>
          <p:nvSpPr>
            <p:cNvPr id="114" name="Oval 648"/>
            <p:cNvSpPr>
              <a:spLocks noChangeArrowheads="1"/>
            </p:cNvSpPr>
            <p:nvPr/>
          </p:nvSpPr>
          <p:spPr bwMode="auto">
            <a:xfrm>
              <a:off x="10152063" y="6484938"/>
              <a:ext cx="41275" cy="39688"/>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600">
                <a:latin typeface="微软雅黑" panose="020B0503020204020204" pitchFamily="34" charset="-122"/>
                <a:ea typeface="微软雅黑" panose="020B0503020204020204" pitchFamily="34" charset="-122"/>
              </a:endParaRPr>
            </a:p>
          </p:txBody>
        </p:sp>
      </p:grpSp>
      <p:sp>
        <p:nvSpPr>
          <p:cNvPr id="115" name="文本框 114"/>
          <p:cNvSpPr txBox="1"/>
          <p:nvPr/>
        </p:nvSpPr>
        <p:spPr>
          <a:xfrm>
            <a:off x="10676572" y="2459855"/>
            <a:ext cx="492443" cy="276999"/>
          </a:xfrm>
          <a:prstGeom prst="rect">
            <a:avLst/>
          </a:prstGeom>
          <a:noFill/>
        </p:spPr>
        <p:txBody>
          <a:bodyPr wrap="none" rtlCol="0">
            <a:spAutoFit/>
          </a:bodyPr>
          <a:lstStyle/>
          <a:p>
            <a:pPr algn="ctr"/>
            <a:r>
              <a:rPr lang="zh-CN" altLang="en-US" sz="1200">
                <a:latin typeface="微软雅黑" panose="020B0503020204020204" pitchFamily="34" charset="-122"/>
                <a:ea typeface="微软雅黑" panose="020B0503020204020204" pitchFamily="34" charset="-122"/>
              </a:rPr>
              <a:t>群聊</a:t>
            </a:r>
            <a:endParaRPr lang="zh-CN" altLang="en-US" sz="1200">
              <a:latin typeface="微软雅黑" panose="020B0503020204020204" pitchFamily="34" charset="-122"/>
              <a:ea typeface="微软雅黑" panose="020B0503020204020204" pitchFamily="34" charset="-122"/>
            </a:endParaRPr>
          </a:p>
        </p:txBody>
      </p:sp>
      <p:grpSp>
        <p:nvGrpSpPr>
          <p:cNvPr id="116" name="Group 774"/>
          <p:cNvGrpSpPr/>
          <p:nvPr/>
        </p:nvGrpSpPr>
        <p:grpSpPr>
          <a:xfrm>
            <a:off x="9805539" y="2888434"/>
            <a:ext cx="286011" cy="202503"/>
            <a:chOff x="9467850" y="647700"/>
            <a:chExt cx="1701800" cy="1204913"/>
          </a:xfrm>
          <a:solidFill>
            <a:srgbClr val="795696"/>
          </a:solidFill>
        </p:grpSpPr>
        <p:sp>
          <p:nvSpPr>
            <p:cNvPr id="117" name="Freeform 821"/>
            <p:cNvSpPr/>
            <p:nvPr/>
          </p:nvSpPr>
          <p:spPr bwMode="auto">
            <a:xfrm>
              <a:off x="10502900" y="1228725"/>
              <a:ext cx="369888" cy="349250"/>
            </a:xfrm>
            <a:custGeom>
              <a:avLst/>
              <a:gdLst>
                <a:gd name="T0" fmla="*/ 65 w 932"/>
                <a:gd name="T1" fmla="*/ 0 h 882"/>
                <a:gd name="T2" fmla="*/ 83 w 932"/>
                <a:gd name="T3" fmla="*/ 3 h 882"/>
                <a:gd name="T4" fmla="*/ 101 w 932"/>
                <a:gd name="T5" fmla="*/ 8 h 882"/>
                <a:gd name="T6" fmla="*/ 115 w 932"/>
                <a:gd name="T7" fmla="*/ 20 h 882"/>
                <a:gd name="T8" fmla="*/ 911 w 932"/>
                <a:gd name="T9" fmla="*/ 764 h 882"/>
                <a:gd name="T10" fmla="*/ 923 w 932"/>
                <a:gd name="T11" fmla="*/ 778 h 882"/>
                <a:gd name="T12" fmla="*/ 929 w 932"/>
                <a:gd name="T13" fmla="*/ 794 h 882"/>
                <a:gd name="T14" fmla="*/ 932 w 932"/>
                <a:gd name="T15" fmla="*/ 812 h 882"/>
                <a:gd name="T16" fmla="*/ 930 w 932"/>
                <a:gd name="T17" fmla="*/ 829 h 882"/>
                <a:gd name="T18" fmla="*/ 924 w 932"/>
                <a:gd name="T19" fmla="*/ 846 h 882"/>
                <a:gd name="T20" fmla="*/ 913 w 932"/>
                <a:gd name="T21" fmla="*/ 860 h 882"/>
                <a:gd name="T22" fmla="*/ 899 w 932"/>
                <a:gd name="T23" fmla="*/ 872 h 882"/>
                <a:gd name="T24" fmla="*/ 881 w 932"/>
                <a:gd name="T25" fmla="*/ 880 h 882"/>
                <a:gd name="T26" fmla="*/ 862 w 932"/>
                <a:gd name="T27" fmla="*/ 882 h 882"/>
                <a:gd name="T28" fmla="*/ 847 w 932"/>
                <a:gd name="T29" fmla="*/ 880 h 882"/>
                <a:gd name="T30" fmla="*/ 830 w 932"/>
                <a:gd name="T31" fmla="*/ 873 h 882"/>
                <a:gd name="T32" fmla="*/ 815 w 932"/>
                <a:gd name="T33" fmla="*/ 863 h 882"/>
                <a:gd name="T34" fmla="*/ 21 w 932"/>
                <a:gd name="T35" fmla="*/ 120 h 882"/>
                <a:gd name="T36" fmla="*/ 8 w 932"/>
                <a:gd name="T37" fmla="*/ 102 h 882"/>
                <a:gd name="T38" fmla="*/ 0 w 932"/>
                <a:gd name="T39" fmla="*/ 83 h 882"/>
                <a:gd name="T40" fmla="*/ 0 w 932"/>
                <a:gd name="T41" fmla="*/ 62 h 882"/>
                <a:gd name="T42" fmla="*/ 5 w 932"/>
                <a:gd name="T43" fmla="*/ 41 h 882"/>
                <a:gd name="T44" fmla="*/ 17 w 932"/>
                <a:gd name="T45" fmla="*/ 23 h 882"/>
                <a:gd name="T46" fmla="*/ 31 w 932"/>
                <a:gd name="T47" fmla="*/ 11 h 882"/>
                <a:gd name="T48" fmla="*/ 48 w 932"/>
                <a:gd name="T49" fmla="*/ 3 h 882"/>
                <a:gd name="T50" fmla="*/ 65 w 932"/>
                <a:gd name="T51" fmla="*/ 0 h 8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932" h="882">
                  <a:moveTo>
                    <a:pt x="65" y="0"/>
                  </a:moveTo>
                  <a:lnTo>
                    <a:pt x="83" y="3"/>
                  </a:lnTo>
                  <a:lnTo>
                    <a:pt x="101" y="8"/>
                  </a:lnTo>
                  <a:lnTo>
                    <a:pt x="115" y="20"/>
                  </a:lnTo>
                  <a:lnTo>
                    <a:pt x="911" y="764"/>
                  </a:lnTo>
                  <a:lnTo>
                    <a:pt x="923" y="778"/>
                  </a:lnTo>
                  <a:lnTo>
                    <a:pt x="929" y="794"/>
                  </a:lnTo>
                  <a:lnTo>
                    <a:pt x="932" y="812"/>
                  </a:lnTo>
                  <a:lnTo>
                    <a:pt x="930" y="829"/>
                  </a:lnTo>
                  <a:lnTo>
                    <a:pt x="924" y="846"/>
                  </a:lnTo>
                  <a:lnTo>
                    <a:pt x="913" y="860"/>
                  </a:lnTo>
                  <a:lnTo>
                    <a:pt x="899" y="872"/>
                  </a:lnTo>
                  <a:lnTo>
                    <a:pt x="881" y="880"/>
                  </a:lnTo>
                  <a:lnTo>
                    <a:pt x="862" y="882"/>
                  </a:lnTo>
                  <a:lnTo>
                    <a:pt x="847" y="880"/>
                  </a:lnTo>
                  <a:lnTo>
                    <a:pt x="830" y="873"/>
                  </a:lnTo>
                  <a:lnTo>
                    <a:pt x="815" y="863"/>
                  </a:lnTo>
                  <a:lnTo>
                    <a:pt x="21" y="120"/>
                  </a:lnTo>
                  <a:lnTo>
                    <a:pt x="8" y="102"/>
                  </a:lnTo>
                  <a:lnTo>
                    <a:pt x="0" y="83"/>
                  </a:lnTo>
                  <a:lnTo>
                    <a:pt x="0" y="62"/>
                  </a:lnTo>
                  <a:lnTo>
                    <a:pt x="5" y="41"/>
                  </a:lnTo>
                  <a:lnTo>
                    <a:pt x="17" y="23"/>
                  </a:lnTo>
                  <a:lnTo>
                    <a:pt x="31" y="11"/>
                  </a:lnTo>
                  <a:lnTo>
                    <a:pt x="48" y="3"/>
                  </a:lnTo>
                  <a:lnTo>
                    <a:pt x="65" y="0"/>
                  </a:lnTo>
                  <a:close/>
                </a:path>
              </a:pathLst>
            </a:custGeom>
            <a:grpFill/>
            <a:ln w="0">
              <a:noFill/>
              <a:prstDash val="solid"/>
              <a:round/>
            </a:ln>
          </p:spPr>
          <p:txBody>
            <a:bodyPr vert="horz" wrap="square" lIns="91440" tIns="45720" rIns="91440" bIns="45720" numCol="1" anchor="t" anchorCtr="0" compatLnSpc="1"/>
            <a:lstStyle/>
            <a:p>
              <a:endParaRPr lang="en-US" sz="1600">
                <a:latin typeface="微软雅黑" panose="020B0503020204020204" pitchFamily="34" charset="-122"/>
                <a:ea typeface="微软雅黑" panose="020B0503020204020204" pitchFamily="34" charset="-122"/>
              </a:endParaRPr>
            </a:p>
          </p:txBody>
        </p:sp>
        <p:sp>
          <p:nvSpPr>
            <p:cNvPr id="118" name="Freeform 822"/>
            <p:cNvSpPr/>
            <p:nvPr/>
          </p:nvSpPr>
          <p:spPr bwMode="auto">
            <a:xfrm>
              <a:off x="9764713" y="1228725"/>
              <a:ext cx="369888" cy="349250"/>
            </a:xfrm>
            <a:custGeom>
              <a:avLst/>
              <a:gdLst>
                <a:gd name="T0" fmla="*/ 868 w 935"/>
                <a:gd name="T1" fmla="*/ 0 h 882"/>
                <a:gd name="T2" fmla="*/ 885 w 935"/>
                <a:gd name="T3" fmla="*/ 3 h 882"/>
                <a:gd name="T4" fmla="*/ 902 w 935"/>
                <a:gd name="T5" fmla="*/ 11 h 882"/>
                <a:gd name="T6" fmla="*/ 915 w 935"/>
                <a:gd name="T7" fmla="*/ 23 h 882"/>
                <a:gd name="T8" fmla="*/ 928 w 935"/>
                <a:gd name="T9" fmla="*/ 41 h 882"/>
                <a:gd name="T10" fmla="*/ 935 w 935"/>
                <a:gd name="T11" fmla="*/ 62 h 882"/>
                <a:gd name="T12" fmla="*/ 934 w 935"/>
                <a:gd name="T13" fmla="*/ 83 h 882"/>
                <a:gd name="T14" fmla="*/ 927 w 935"/>
                <a:gd name="T15" fmla="*/ 102 h 882"/>
                <a:gd name="T16" fmla="*/ 913 w 935"/>
                <a:gd name="T17" fmla="*/ 120 h 882"/>
                <a:gd name="T18" fmla="*/ 117 w 935"/>
                <a:gd name="T19" fmla="*/ 863 h 882"/>
                <a:gd name="T20" fmla="*/ 102 w 935"/>
                <a:gd name="T21" fmla="*/ 873 h 882"/>
                <a:gd name="T22" fmla="*/ 87 w 935"/>
                <a:gd name="T23" fmla="*/ 880 h 882"/>
                <a:gd name="T24" fmla="*/ 70 w 935"/>
                <a:gd name="T25" fmla="*/ 882 h 882"/>
                <a:gd name="T26" fmla="*/ 51 w 935"/>
                <a:gd name="T27" fmla="*/ 880 h 882"/>
                <a:gd name="T28" fmla="*/ 34 w 935"/>
                <a:gd name="T29" fmla="*/ 872 h 882"/>
                <a:gd name="T30" fmla="*/ 20 w 935"/>
                <a:gd name="T31" fmla="*/ 860 h 882"/>
                <a:gd name="T32" fmla="*/ 8 w 935"/>
                <a:gd name="T33" fmla="*/ 846 h 882"/>
                <a:gd name="T34" fmla="*/ 3 w 935"/>
                <a:gd name="T35" fmla="*/ 829 h 882"/>
                <a:gd name="T36" fmla="*/ 0 w 935"/>
                <a:gd name="T37" fmla="*/ 812 h 882"/>
                <a:gd name="T38" fmla="*/ 3 w 935"/>
                <a:gd name="T39" fmla="*/ 794 h 882"/>
                <a:gd name="T40" fmla="*/ 11 w 935"/>
                <a:gd name="T41" fmla="*/ 778 h 882"/>
                <a:gd name="T42" fmla="*/ 22 w 935"/>
                <a:gd name="T43" fmla="*/ 764 h 882"/>
                <a:gd name="T44" fmla="*/ 818 w 935"/>
                <a:gd name="T45" fmla="*/ 20 h 882"/>
                <a:gd name="T46" fmla="*/ 833 w 935"/>
                <a:gd name="T47" fmla="*/ 8 h 882"/>
                <a:gd name="T48" fmla="*/ 850 w 935"/>
                <a:gd name="T49" fmla="*/ 3 h 882"/>
                <a:gd name="T50" fmla="*/ 868 w 935"/>
                <a:gd name="T51" fmla="*/ 0 h 8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935" h="882">
                  <a:moveTo>
                    <a:pt x="868" y="0"/>
                  </a:moveTo>
                  <a:lnTo>
                    <a:pt x="885" y="3"/>
                  </a:lnTo>
                  <a:lnTo>
                    <a:pt x="902" y="11"/>
                  </a:lnTo>
                  <a:lnTo>
                    <a:pt x="915" y="23"/>
                  </a:lnTo>
                  <a:lnTo>
                    <a:pt x="928" y="41"/>
                  </a:lnTo>
                  <a:lnTo>
                    <a:pt x="935" y="62"/>
                  </a:lnTo>
                  <a:lnTo>
                    <a:pt x="934" y="83"/>
                  </a:lnTo>
                  <a:lnTo>
                    <a:pt x="927" y="102"/>
                  </a:lnTo>
                  <a:lnTo>
                    <a:pt x="913" y="120"/>
                  </a:lnTo>
                  <a:lnTo>
                    <a:pt x="117" y="863"/>
                  </a:lnTo>
                  <a:lnTo>
                    <a:pt x="102" y="873"/>
                  </a:lnTo>
                  <a:lnTo>
                    <a:pt x="87" y="880"/>
                  </a:lnTo>
                  <a:lnTo>
                    <a:pt x="70" y="882"/>
                  </a:lnTo>
                  <a:lnTo>
                    <a:pt x="51" y="880"/>
                  </a:lnTo>
                  <a:lnTo>
                    <a:pt x="34" y="872"/>
                  </a:lnTo>
                  <a:lnTo>
                    <a:pt x="20" y="860"/>
                  </a:lnTo>
                  <a:lnTo>
                    <a:pt x="8" y="846"/>
                  </a:lnTo>
                  <a:lnTo>
                    <a:pt x="3" y="829"/>
                  </a:lnTo>
                  <a:lnTo>
                    <a:pt x="0" y="812"/>
                  </a:lnTo>
                  <a:lnTo>
                    <a:pt x="3" y="794"/>
                  </a:lnTo>
                  <a:lnTo>
                    <a:pt x="11" y="778"/>
                  </a:lnTo>
                  <a:lnTo>
                    <a:pt x="22" y="764"/>
                  </a:lnTo>
                  <a:lnTo>
                    <a:pt x="818" y="20"/>
                  </a:lnTo>
                  <a:lnTo>
                    <a:pt x="833" y="8"/>
                  </a:lnTo>
                  <a:lnTo>
                    <a:pt x="850" y="3"/>
                  </a:lnTo>
                  <a:lnTo>
                    <a:pt x="868" y="0"/>
                  </a:lnTo>
                  <a:close/>
                </a:path>
              </a:pathLst>
            </a:custGeom>
            <a:grpFill/>
            <a:ln w="0">
              <a:noFill/>
              <a:prstDash val="solid"/>
              <a:round/>
            </a:ln>
          </p:spPr>
          <p:txBody>
            <a:bodyPr vert="horz" wrap="square" lIns="91440" tIns="45720" rIns="91440" bIns="45720" numCol="1" anchor="t" anchorCtr="0" compatLnSpc="1"/>
            <a:lstStyle/>
            <a:p>
              <a:endParaRPr lang="en-US" sz="1600">
                <a:latin typeface="微软雅黑" panose="020B0503020204020204" pitchFamily="34" charset="-122"/>
                <a:ea typeface="微软雅黑" panose="020B0503020204020204" pitchFamily="34" charset="-122"/>
              </a:endParaRPr>
            </a:p>
          </p:txBody>
        </p:sp>
        <p:sp>
          <p:nvSpPr>
            <p:cNvPr id="119" name="Freeform 823"/>
            <p:cNvSpPr>
              <a:spLocks noEditPoints="1"/>
            </p:cNvSpPr>
            <p:nvPr/>
          </p:nvSpPr>
          <p:spPr bwMode="auto">
            <a:xfrm>
              <a:off x="9467850" y="647700"/>
              <a:ext cx="1701800" cy="1204913"/>
            </a:xfrm>
            <a:custGeom>
              <a:avLst/>
              <a:gdLst>
                <a:gd name="T0" fmla="*/ 309 w 4287"/>
                <a:gd name="T1" fmla="*/ 141 h 3037"/>
                <a:gd name="T2" fmla="*/ 241 w 4287"/>
                <a:gd name="T3" fmla="*/ 165 h 3037"/>
                <a:gd name="T4" fmla="*/ 187 w 4287"/>
                <a:gd name="T5" fmla="*/ 211 h 3037"/>
                <a:gd name="T6" fmla="*/ 152 w 4287"/>
                <a:gd name="T7" fmla="*/ 272 h 3037"/>
                <a:gd name="T8" fmla="*/ 139 w 4287"/>
                <a:gd name="T9" fmla="*/ 344 h 3037"/>
                <a:gd name="T10" fmla="*/ 141 w 4287"/>
                <a:gd name="T11" fmla="*/ 2729 h 3037"/>
                <a:gd name="T12" fmla="*/ 166 w 4287"/>
                <a:gd name="T13" fmla="*/ 2797 h 3037"/>
                <a:gd name="T14" fmla="*/ 212 w 4287"/>
                <a:gd name="T15" fmla="*/ 2850 h 3037"/>
                <a:gd name="T16" fmla="*/ 274 w 4287"/>
                <a:gd name="T17" fmla="*/ 2885 h 3037"/>
                <a:gd name="T18" fmla="*/ 346 w 4287"/>
                <a:gd name="T19" fmla="*/ 2898 h 3037"/>
                <a:gd name="T20" fmla="*/ 3978 w 4287"/>
                <a:gd name="T21" fmla="*/ 2896 h 3037"/>
                <a:gd name="T22" fmla="*/ 4046 w 4287"/>
                <a:gd name="T23" fmla="*/ 2871 h 3037"/>
                <a:gd name="T24" fmla="*/ 4100 w 4287"/>
                <a:gd name="T25" fmla="*/ 2825 h 3037"/>
                <a:gd name="T26" fmla="*/ 4135 w 4287"/>
                <a:gd name="T27" fmla="*/ 2764 h 3037"/>
                <a:gd name="T28" fmla="*/ 4149 w 4287"/>
                <a:gd name="T29" fmla="*/ 2692 h 3037"/>
                <a:gd name="T30" fmla="*/ 4146 w 4287"/>
                <a:gd name="T31" fmla="*/ 306 h 3037"/>
                <a:gd name="T32" fmla="*/ 4121 w 4287"/>
                <a:gd name="T33" fmla="*/ 240 h 3037"/>
                <a:gd name="T34" fmla="*/ 4075 w 4287"/>
                <a:gd name="T35" fmla="*/ 186 h 3037"/>
                <a:gd name="T36" fmla="*/ 4014 w 4287"/>
                <a:gd name="T37" fmla="*/ 150 h 3037"/>
                <a:gd name="T38" fmla="*/ 3942 w 4287"/>
                <a:gd name="T39" fmla="*/ 138 h 3037"/>
                <a:gd name="T40" fmla="*/ 346 w 4287"/>
                <a:gd name="T41" fmla="*/ 0 h 3037"/>
                <a:gd name="T42" fmla="*/ 3993 w 4287"/>
                <a:gd name="T43" fmla="*/ 4 h 3037"/>
                <a:gd name="T44" fmla="*/ 4087 w 4287"/>
                <a:gd name="T45" fmla="*/ 31 h 3037"/>
                <a:gd name="T46" fmla="*/ 4168 w 4287"/>
                <a:gd name="T47" fmla="*/ 84 h 3037"/>
                <a:gd name="T48" fmla="*/ 4231 w 4287"/>
                <a:gd name="T49" fmla="*/ 156 h 3037"/>
                <a:gd name="T50" fmla="*/ 4273 w 4287"/>
                <a:gd name="T51" fmla="*/ 245 h 3037"/>
                <a:gd name="T52" fmla="*/ 4287 w 4287"/>
                <a:gd name="T53" fmla="*/ 344 h 3037"/>
                <a:gd name="T54" fmla="*/ 4283 w 4287"/>
                <a:gd name="T55" fmla="*/ 2743 h 3037"/>
                <a:gd name="T56" fmla="*/ 4255 w 4287"/>
                <a:gd name="T57" fmla="*/ 2837 h 3037"/>
                <a:gd name="T58" fmla="*/ 4202 w 4287"/>
                <a:gd name="T59" fmla="*/ 2918 h 3037"/>
                <a:gd name="T60" fmla="*/ 4129 w 4287"/>
                <a:gd name="T61" fmla="*/ 2981 h 3037"/>
                <a:gd name="T62" fmla="*/ 4041 w 4287"/>
                <a:gd name="T63" fmla="*/ 3022 h 3037"/>
                <a:gd name="T64" fmla="*/ 3942 w 4287"/>
                <a:gd name="T65" fmla="*/ 3037 h 3037"/>
                <a:gd name="T66" fmla="*/ 295 w 4287"/>
                <a:gd name="T67" fmla="*/ 3033 h 3037"/>
                <a:gd name="T68" fmla="*/ 200 w 4287"/>
                <a:gd name="T69" fmla="*/ 3004 h 3037"/>
                <a:gd name="T70" fmla="*/ 119 w 4287"/>
                <a:gd name="T71" fmla="*/ 2952 h 3037"/>
                <a:gd name="T72" fmla="*/ 56 w 4287"/>
                <a:gd name="T73" fmla="*/ 2880 h 3037"/>
                <a:gd name="T74" fmla="*/ 14 w 4287"/>
                <a:gd name="T75" fmla="*/ 2792 h 3037"/>
                <a:gd name="T76" fmla="*/ 0 w 4287"/>
                <a:gd name="T77" fmla="*/ 2692 h 3037"/>
                <a:gd name="T78" fmla="*/ 4 w 4287"/>
                <a:gd name="T79" fmla="*/ 293 h 3037"/>
                <a:gd name="T80" fmla="*/ 33 w 4287"/>
                <a:gd name="T81" fmla="*/ 199 h 3037"/>
                <a:gd name="T82" fmla="*/ 85 w 4287"/>
                <a:gd name="T83" fmla="*/ 118 h 3037"/>
                <a:gd name="T84" fmla="*/ 157 w 4287"/>
                <a:gd name="T85" fmla="*/ 54 h 3037"/>
                <a:gd name="T86" fmla="*/ 246 w 4287"/>
                <a:gd name="T87" fmla="*/ 14 h 3037"/>
                <a:gd name="T88" fmla="*/ 346 w 4287"/>
                <a:gd name="T89" fmla="*/ 0 h 30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4287" h="3037">
                  <a:moveTo>
                    <a:pt x="346" y="138"/>
                  </a:moveTo>
                  <a:lnTo>
                    <a:pt x="309" y="141"/>
                  </a:lnTo>
                  <a:lnTo>
                    <a:pt x="274" y="150"/>
                  </a:lnTo>
                  <a:lnTo>
                    <a:pt x="241" y="165"/>
                  </a:lnTo>
                  <a:lnTo>
                    <a:pt x="212" y="186"/>
                  </a:lnTo>
                  <a:lnTo>
                    <a:pt x="187" y="211"/>
                  </a:lnTo>
                  <a:lnTo>
                    <a:pt x="166" y="240"/>
                  </a:lnTo>
                  <a:lnTo>
                    <a:pt x="152" y="272"/>
                  </a:lnTo>
                  <a:lnTo>
                    <a:pt x="141" y="306"/>
                  </a:lnTo>
                  <a:lnTo>
                    <a:pt x="139" y="344"/>
                  </a:lnTo>
                  <a:lnTo>
                    <a:pt x="139" y="2692"/>
                  </a:lnTo>
                  <a:lnTo>
                    <a:pt x="141" y="2729"/>
                  </a:lnTo>
                  <a:lnTo>
                    <a:pt x="152" y="2764"/>
                  </a:lnTo>
                  <a:lnTo>
                    <a:pt x="166" y="2797"/>
                  </a:lnTo>
                  <a:lnTo>
                    <a:pt x="187" y="2825"/>
                  </a:lnTo>
                  <a:lnTo>
                    <a:pt x="212" y="2850"/>
                  </a:lnTo>
                  <a:lnTo>
                    <a:pt x="241" y="2871"/>
                  </a:lnTo>
                  <a:lnTo>
                    <a:pt x="274" y="2885"/>
                  </a:lnTo>
                  <a:lnTo>
                    <a:pt x="309" y="2896"/>
                  </a:lnTo>
                  <a:lnTo>
                    <a:pt x="346" y="2898"/>
                  </a:lnTo>
                  <a:lnTo>
                    <a:pt x="3942" y="2898"/>
                  </a:lnTo>
                  <a:lnTo>
                    <a:pt x="3978" y="2896"/>
                  </a:lnTo>
                  <a:lnTo>
                    <a:pt x="4014" y="2885"/>
                  </a:lnTo>
                  <a:lnTo>
                    <a:pt x="4046" y="2871"/>
                  </a:lnTo>
                  <a:lnTo>
                    <a:pt x="4075" y="2850"/>
                  </a:lnTo>
                  <a:lnTo>
                    <a:pt x="4100" y="2825"/>
                  </a:lnTo>
                  <a:lnTo>
                    <a:pt x="4121" y="2797"/>
                  </a:lnTo>
                  <a:lnTo>
                    <a:pt x="4135" y="2764"/>
                  </a:lnTo>
                  <a:lnTo>
                    <a:pt x="4146" y="2729"/>
                  </a:lnTo>
                  <a:lnTo>
                    <a:pt x="4149" y="2692"/>
                  </a:lnTo>
                  <a:lnTo>
                    <a:pt x="4149" y="344"/>
                  </a:lnTo>
                  <a:lnTo>
                    <a:pt x="4146" y="306"/>
                  </a:lnTo>
                  <a:lnTo>
                    <a:pt x="4135" y="272"/>
                  </a:lnTo>
                  <a:lnTo>
                    <a:pt x="4121" y="240"/>
                  </a:lnTo>
                  <a:lnTo>
                    <a:pt x="4100" y="211"/>
                  </a:lnTo>
                  <a:lnTo>
                    <a:pt x="4075" y="186"/>
                  </a:lnTo>
                  <a:lnTo>
                    <a:pt x="4046" y="165"/>
                  </a:lnTo>
                  <a:lnTo>
                    <a:pt x="4014" y="150"/>
                  </a:lnTo>
                  <a:lnTo>
                    <a:pt x="3978" y="141"/>
                  </a:lnTo>
                  <a:lnTo>
                    <a:pt x="3942" y="138"/>
                  </a:lnTo>
                  <a:lnTo>
                    <a:pt x="346" y="138"/>
                  </a:lnTo>
                  <a:close/>
                  <a:moveTo>
                    <a:pt x="346" y="0"/>
                  </a:moveTo>
                  <a:lnTo>
                    <a:pt x="3942" y="0"/>
                  </a:lnTo>
                  <a:lnTo>
                    <a:pt x="3993" y="4"/>
                  </a:lnTo>
                  <a:lnTo>
                    <a:pt x="4041" y="14"/>
                  </a:lnTo>
                  <a:lnTo>
                    <a:pt x="4087" y="31"/>
                  </a:lnTo>
                  <a:lnTo>
                    <a:pt x="4129" y="54"/>
                  </a:lnTo>
                  <a:lnTo>
                    <a:pt x="4168" y="84"/>
                  </a:lnTo>
                  <a:lnTo>
                    <a:pt x="4202" y="118"/>
                  </a:lnTo>
                  <a:lnTo>
                    <a:pt x="4231" y="156"/>
                  </a:lnTo>
                  <a:lnTo>
                    <a:pt x="4255" y="199"/>
                  </a:lnTo>
                  <a:lnTo>
                    <a:pt x="4273" y="245"/>
                  </a:lnTo>
                  <a:lnTo>
                    <a:pt x="4283" y="293"/>
                  </a:lnTo>
                  <a:lnTo>
                    <a:pt x="4287" y="344"/>
                  </a:lnTo>
                  <a:lnTo>
                    <a:pt x="4287" y="2692"/>
                  </a:lnTo>
                  <a:lnTo>
                    <a:pt x="4283" y="2743"/>
                  </a:lnTo>
                  <a:lnTo>
                    <a:pt x="4273" y="2792"/>
                  </a:lnTo>
                  <a:lnTo>
                    <a:pt x="4255" y="2837"/>
                  </a:lnTo>
                  <a:lnTo>
                    <a:pt x="4231" y="2880"/>
                  </a:lnTo>
                  <a:lnTo>
                    <a:pt x="4202" y="2918"/>
                  </a:lnTo>
                  <a:lnTo>
                    <a:pt x="4168" y="2952"/>
                  </a:lnTo>
                  <a:lnTo>
                    <a:pt x="4129" y="2981"/>
                  </a:lnTo>
                  <a:lnTo>
                    <a:pt x="4087" y="3004"/>
                  </a:lnTo>
                  <a:lnTo>
                    <a:pt x="4041" y="3022"/>
                  </a:lnTo>
                  <a:lnTo>
                    <a:pt x="3993" y="3033"/>
                  </a:lnTo>
                  <a:lnTo>
                    <a:pt x="3942" y="3037"/>
                  </a:lnTo>
                  <a:lnTo>
                    <a:pt x="346" y="3037"/>
                  </a:lnTo>
                  <a:lnTo>
                    <a:pt x="295" y="3033"/>
                  </a:lnTo>
                  <a:lnTo>
                    <a:pt x="246" y="3022"/>
                  </a:lnTo>
                  <a:lnTo>
                    <a:pt x="200" y="3004"/>
                  </a:lnTo>
                  <a:lnTo>
                    <a:pt x="157" y="2981"/>
                  </a:lnTo>
                  <a:lnTo>
                    <a:pt x="119" y="2952"/>
                  </a:lnTo>
                  <a:lnTo>
                    <a:pt x="85" y="2918"/>
                  </a:lnTo>
                  <a:lnTo>
                    <a:pt x="56" y="2880"/>
                  </a:lnTo>
                  <a:lnTo>
                    <a:pt x="33" y="2837"/>
                  </a:lnTo>
                  <a:lnTo>
                    <a:pt x="14" y="2792"/>
                  </a:lnTo>
                  <a:lnTo>
                    <a:pt x="4" y="2743"/>
                  </a:lnTo>
                  <a:lnTo>
                    <a:pt x="0" y="2692"/>
                  </a:lnTo>
                  <a:lnTo>
                    <a:pt x="0" y="344"/>
                  </a:lnTo>
                  <a:lnTo>
                    <a:pt x="4" y="293"/>
                  </a:lnTo>
                  <a:lnTo>
                    <a:pt x="14" y="245"/>
                  </a:lnTo>
                  <a:lnTo>
                    <a:pt x="33" y="199"/>
                  </a:lnTo>
                  <a:lnTo>
                    <a:pt x="56" y="156"/>
                  </a:lnTo>
                  <a:lnTo>
                    <a:pt x="85" y="118"/>
                  </a:lnTo>
                  <a:lnTo>
                    <a:pt x="119" y="84"/>
                  </a:lnTo>
                  <a:lnTo>
                    <a:pt x="157" y="54"/>
                  </a:lnTo>
                  <a:lnTo>
                    <a:pt x="200" y="31"/>
                  </a:lnTo>
                  <a:lnTo>
                    <a:pt x="246" y="14"/>
                  </a:lnTo>
                  <a:lnTo>
                    <a:pt x="295" y="4"/>
                  </a:lnTo>
                  <a:lnTo>
                    <a:pt x="346" y="0"/>
                  </a:lnTo>
                  <a:close/>
                </a:path>
              </a:pathLst>
            </a:custGeom>
            <a:grpFill/>
            <a:ln w="0">
              <a:noFill/>
              <a:prstDash val="solid"/>
              <a:round/>
            </a:ln>
          </p:spPr>
          <p:txBody>
            <a:bodyPr vert="horz" wrap="square" lIns="91440" tIns="45720" rIns="91440" bIns="45720" numCol="1" anchor="t" anchorCtr="0" compatLnSpc="1"/>
            <a:lstStyle/>
            <a:p>
              <a:endParaRPr lang="en-US" sz="1600">
                <a:latin typeface="微软雅黑" panose="020B0503020204020204" pitchFamily="34" charset="-122"/>
                <a:ea typeface="微软雅黑" panose="020B0503020204020204" pitchFamily="34" charset="-122"/>
              </a:endParaRPr>
            </a:p>
          </p:txBody>
        </p:sp>
        <p:sp>
          <p:nvSpPr>
            <p:cNvPr id="120" name="Freeform 824"/>
            <p:cNvSpPr/>
            <p:nvPr/>
          </p:nvSpPr>
          <p:spPr bwMode="auto">
            <a:xfrm>
              <a:off x="9504363" y="690563"/>
              <a:ext cx="1628775" cy="696913"/>
            </a:xfrm>
            <a:custGeom>
              <a:avLst/>
              <a:gdLst>
                <a:gd name="T0" fmla="*/ 64 w 4102"/>
                <a:gd name="T1" fmla="*/ 0 h 1755"/>
                <a:gd name="T2" fmla="*/ 81 w 4102"/>
                <a:gd name="T3" fmla="*/ 2 h 1755"/>
                <a:gd name="T4" fmla="*/ 98 w 4102"/>
                <a:gd name="T5" fmla="*/ 7 h 1755"/>
                <a:gd name="T6" fmla="*/ 114 w 4102"/>
                <a:gd name="T7" fmla="*/ 17 h 1755"/>
                <a:gd name="T8" fmla="*/ 1889 w 4102"/>
                <a:gd name="T9" fmla="*/ 1561 h 1755"/>
                <a:gd name="T10" fmla="*/ 1920 w 4102"/>
                <a:gd name="T11" fmla="*/ 1583 h 1755"/>
                <a:gd name="T12" fmla="*/ 1955 w 4102"/>
                <a:gd name="T13" fmla="*/ 1600 h 1755"/>
                <a:gd name="T14" fmla="*/ 1992 w 4102"/>
                <a:gd name="T15" fmla="*/ 1611 h 1755"/>
                <a:gd name="T16" fmla="*/ 2031 w 4102"/>
                <a:gd name="T17" fmla="*/ 1617 h 1755"/>
                <a:gd name="T18" fmla="*/ 2072 w 4102"/>
                <a:gd name="T19" fmla="*/ 1617 h 1755"/>
                <a:gd name="T20" fmla="*/ 2110 w 4102"/>
                <a:gd name="T21" fmla="*/ 1611 h 1755"/>
                <a:gd name="T22" fmla="*/ 2148 w 4102"/>
                <a:gd name="T23" fmla="*/ 1600 h 1755"/>
                <a:gd name="T24" fmla="*/ 2183 w 4102"/>
                <a:gd name="T25" fmla="*/ 1583 h 1755"/>
                <a:gd name="T26" fmla="*/ 2215 w 4102"/>
                <a:gd name="T27" fmla="*/ 1561 h 1755"/>
                <a:gd name="T28" fmla="*/ 3987 w 4102"/>
                <a:gd name="T29" fmla="*/ 20 h 1755"/>
                <a:gd name="T30" fmla="*/ 4003 w 4102"/>
                <a:gd name="T31" fmla="*/ 9 h 1755"/>
                <a:gd name="T32" fmla="*/ 4020 w 4102"/>
                <a:gd name="T33" fmla="*/ 4 h 1755"/>
                <a:gd name="T34" fmla="*/ 4037 w 4102"/>
                <a:gd name="T35" fmla="*/ 3 h 1755"/>
                <a:gd name="T36" fmla="*/ 4054 w 4102"/>
                <a:gd name="T37" fmla="*/ 7 h 1755"/>
                <a:gd name="T38" fmla="*/ 4071 w 4102"/>
                <a:gd name="T39" fmla="*/ 15 h 1755"/>
                <a:gd name="T40" fmla="*/ 4085 w 4102"/>
                <a:gd name="T41" fmla="*/ 26 h 1755"/>
                <a:gd name="T42" fmla="*/ 4094 w 4102"/>
                <a:gd name="T43" fmla="*/ 42 h 1755"/>
                <a:gd name="T44" fmla="*/ 4101 w 4102"/>
                <a:gd name="T45" fmla="*/ 59 h 1755"/>
                <a:gd name="T46" fmla="*/ 4102 w 4102"/>
                <a:gd name="T47" fmla="*/ 76 h 1755"/>
                <a:gd name="T48" fmla="*/ 4098 w 4102"/>
                <a:gd name="T49" fmla="*/ 93 h 1755"/>
                <a:gd name="T50" fmla="*/ 4091 w 4102"/>
                <a:gd name="T51" fmla="*/ 110 h 1755"/>
                <a:gd name="T52" fmla="*/ 4079 w 4102"/>
                <a:gd name="T53" fmla="*/ 123 h 1755"/>
                <a:gd name="T54" fmla="*/ 2306 w 4102"/>
                <a:gd name="T55" fmla="*/ 1664 h 1755"/>
                <a:gd name="T56" fmla="*/ 2268 w 4102"/>
                <a:gd name="T57" fmla="*/ 1692 h 1755"/>
                <a:gd name="T58" fmla="*/ 2229 w 4102"/>
                <a:gd name="T59" fmla="*/ 1714 h 1755"/>
                <a:gd name="T60" fmla="*/ 2187 w 4102"/>
                <a:gd name="T61" fmla="*/ 1733 h 1755"/>
                <a:gd name="T62" fmla="*/ 2143 w 4102"/>
                <a:gd name="T63" fmla="*/ 1744 h 1755"/>
                <a:gd name="T64" fmla="*/ 2098 w 4102"/>
                <a:gd name="T65" fmla="*/ 1752 h 1755"/>
                <a:gd name="T66" fmla="*/ 2052 w 4102"/>
                <a:gd name="T67" fmla="*/ 1755 h 1755"/>
                <a:gd name="T68" fmla="*/ 2005 w 4102"/>
                <a:gd name="T69" fmla="*/ 1752 h 1755"/>
                <a:gd name="T70" fmla="*/ 1961 w 4102"/>
                <a:gd name="T71" fmla="*/ 1744 h 1755"/>
                <a:gd name="T72" fmla="*/ 1916 w 4102"/>
                <a:gd name="T73" fmla="*/ 1733 h 1755"/>
                <a:gd name="T74" fmla="*/ 1874 w 4102"/>
                <a:gd name="T75" fmla="*/ 1714 h 1755"/>
                <a:gd name="T76" fmla="*/ 1835 w 4102"/>
                <a:gd name="T77" fmla="*/ 1692 h 1755"/>
                <a:gd name="T78" fmla="*/ 1798 w 4102"/>
                <a:gd name="T79" fmla="*/ 1665 h 1755"/>
                <a:gd name="T80" fmla="*/ 23 w 4102"/>
                <a:gd name="T81" fmla="*/ 122 h 1755"/>
                <a:gd name="T82" fmla="*/ 10 w 4102"/>
                <a:gd name="T83" fmla="*/ 107 h 1755"/>
                <a:gd name="T84" fmla="*/ 2 w 4102"/>
                <a:gd name="T85" fmla="*/ 92 h 1755"/>
                <a:gd name="T86" fmla="*/ 0 w 4102"/>
                <a:gd name="T87" fmla="*/ 73 h 1755"/>
                <a:gd name="T88" fmla="*/ 0 w 4102"/>
                <a:gd name="T89" fmla="*/ 56 h 1755"/>
                <a:gd name="T90" fmla="*/ 6 w 4102"/>
                <a:gd name="T91" fmla="*/ 39 h 1755"/>
                <a:gd name="T92" fmla="*/ 17 w 4102"/>
                <a:gd name="T93" fmla="*/ 24 h 1755"/>
                <a:gd name="T94" fmla="*/ 30 w 4102"/>
                <a:gd name="T95" fmla="*/ 12 h 1755"/>
                <a:gd name="T96" fmla="*/ 45 w 4102"/>
                <a:gd name="T97" fmla="*/ 4 h 1755"/>
                <a:gd name="T98" fmla="*/ 64 w 4102"/>
                <a:gd name="T99" fmla="*/ 0 h 17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4102" h="1754">
                  <a:moveTo>
                    <a:pt x="64" y="0"/>
                  </a:moveTo>
                  <a:lnTo>
                    <a:pt x="81" y="2"/>
                  </a:lnTo>
                  <a:lnTo>
                    <a:pt x="98" y="7"/>
                  </a:lnTo>
                  <a:lnTo>
                    <a:pt x="114" y="17"/>
                  </a:lnTo>
                  <a:lnTo>
                    <a:pt x="1889" y="1561"/>
                  </a:lnTo>
                  <a:lnTo>
                    <a:pt x="1920" y="1583"/>
                  </a:lnTo>
                  <a:lnTo>
                    <a:pt x="1955" y="1600"/>
                  </a:lnTo>
                  <a:lnTo>
                    <a:pt x="1992" y="1611"/>
                  </a:lnTo>
                  <a:lnTo>
                    <a:pt x="2031" y="1617"/>
                  </a:lnTo>
                  <a:lnTo>
                    <a:pt x="2072" y="1617"/>
                  </a:lnTo>
                  <a:lnTo>
                    <a:pt x="2110" y="1611"/>
                  </a:lnTo>
                  <a:lnTo>
                    <a:pt x="2148" y="1600"/>
                  </a:lnTo>
                  <a:lnTo>
                    <a:pt x="2183" y="1583"/>
                  </a:lnTo>
                  <a:lnTo>
                    <a:pt x="2215" y="1561"/>
                  </a:lnTo>
                  <a:lnTo>
                    <a:pt x="3987" y="20"/>
                  </a:lnTo>
                  <a:lnTo>
                    <a:pt x="4003" y="9"/>
                  </a:lnTo>
                  <a:lnTo>
                    <a:pt x="4020" y="4"/>
                  </a:lnTo>
                  <a:lnTo>
                    <a:pt x="4037" y="3"/>
                  </a:lnTo>
                  <a:lnTo>
                    <a:pt x="4054" y="7"/>
                  </a:lnTo>
                  <a:lnTo>
                    <a:pt x="4071" y="15"/>
                  </a:lnTo>
                  <a:lnTo>
                    <a:pt x="4085" y="26"/>
                  </a:lnTo>
                  <a:lnTo>
                    <a:pt x="4094" y="42"/>
                  </a:lnTo>
                  <a:lnTo>
                    <a:pt x="4101" y="59"/>
                  </a:lnTo>
                  <a:lnTo>
                    <a:pt x="4102" y="76"/>
                  </a:lnTo>
                  <a:lnTo>
                    <a:pt x="4098" y="93"/>
                  </a:lnTo>
                  <a:lnTo>
                    <a:pt x="4091" y="110"/>
                  </a:lnTo>
                  <a:lnTo>
                    <a:pt x="4079" y="123"/>
                  </a:lnTo>
                  <a:lnTo>
                    <a:pt x="2306" y="1664"/>
                  </a:lnTo>
                  <a:lnTo>
                    <a:pt x="2268" y="1692"/>
                  </a:lnTo>
                  <a:lnTo>
                    <a:pt x="2229" y="1714"/>
                  </a:lnTo>
                  <a:lnTo>
                    <a:pt x="2187" y="1733"/>
                  </a:lnTo>
                  <a:lnTo>
                    <a:pt x="2143" y="1744"/>
                  </a:lnTo>
                  <a:lnTo>
                    <a:pt x="2098" y="1752"/>
                  </a:lnTo>
                  <a:lnTo>
                    <a:pt x="2052" y="1755"/>
                  </a:lnTo>
                  <a:lnTo>
                    <a:pt x="2005" y="1752"/>
                  </a:lnTo>
                  <a:lnTo>
                    <a:pt x="1961" y="1744"/>
                  </a:lnTo>
                  <a:lnTo>
                    <a:pt x="1916" y="1733"/>
                  </a:lnTo>
                  <a:lnTo>
                    <a:pt x="1874" y="1714"/>
                  </a:lnTo>
                  <a:lnTo>
                    <a:pt x="1835" y="1692"/>
                  </a:lnTo>
                  <a:lnTo>
                    <a:pt x="1798" y="1665"/>
                  </a:lnTo>
                  <a:lnTo>
                    <a:pt x="23" y="122"/>
                  </a:lnTo>
                  <a:lnTo>
                    <a:pt x="10" y="107"/>
                  </a:lnTo>
                  <a:lnTo>
                    <a:pt x="2" y="92"/>
                  </a:lnTo>
                  <a:lnTo>
                    <a:pt x="0" y="73"/>
                  </a:lnTo>
                  <a:lnTo>
                    <a:pt x="0" y="56"/>
                  </a:lnTo>
                  <a:lnTo>
                    <a:pt x="6" y="39"/>
                  </a:lnTo>
                  <a:lnTo>
                    <a:pt x="17" y="24"/>
                  </a:lnTo>
                  <a:lnTo>
                    <a:pt x="30" y="12"/>
                  </a:lnTo>
                  <a:lnTo>
                    <a:pt x="45" y="4"/>
                  </a:lnTo>
                  <a:lnTo>
                    <a:pt x="64" y="0"/>
                  </a:lnTo>
                  <a:close/>
                </a:path>
              </a:pathLst>
            </a:custGeom>
            <a:grpFill/>
            <a:ln w="0">
              <a:noFill/>
              <a:prstDash val="solid"/>
              <a:round/>
            </a:ln>
          </p:spPr>
          <p:txBody>
            <a:bodyPr vert="horz" wrap="square" lIns="91440" tIns="45720" rIns="91440" bIns="45720" numCol="1" anchor="t" anchorCtr="0" compatLnSpc="1"/>
            <a:lstStyle/>
            <a:p>
              <a:endParaRPr lang="en-US" sz="1600">
                <a:latin typeface="微软雅黑" panose="020B0503020204020204" pitchFamily="34" charset="-122"/>
                <a:ea typeface="微软雅黑" panose="020B0503020204020204" pitchFamily="34" charset="-122"/>
              </a:endParaRPr>
            </a:p>
          </p:txBody>
        </p:sp>
      </p:grpSp>
      <p:sp>
        <p:nvSpPr>
          <p:cNvPr id="121" name="文本框 120"/>
          <p:cNvSpPr txBox="1"/>
          <p:nvPr/>
        </p:nvSpPr>
        <p:spPr>
          <a:xfrm>
            <a:off x="10102540" y="2840953"/>
            <a:ext cx="800219" cy="276999"/>
          </a:xfrm>
          <a:prstGeom prst="rect">
            <a:avLst/>
          </a:prstGeom>
          <a:noFill/>
        </p:spPr>
        <p:txBody>
          <a:bodyPr wrap="none" rtlCol="0">
            <a:spAutoFit/>
          </a:bodyPr>
          <a:lstStyle/>
          <a:p>
            <a:pPr algn="ctr"/>
            <a:r>
              <a:rPr lang="zh-CN" altLang="en-US" sz="1200">
                <a:latin typeface="微软雅黑" panose="020B0503020204020204" pitchFamily="34" charset="-122"/>
                <a:ea typeface="微软雅黑" panose="020B0503020204020204" pitchFamily="34" charset="-122"/>
              </a:rPr>
              <a:t>短信推送</a:t>
            </a:r>
            <a:endParaRPr lang="zh-CN" altLang="en-US" sz="1200">
              <a:latin typeface="微软雅黑" panose="020B0503020204020204" pitchFamily="34" charset="-122"/>
              <a:ea typeface="微软雅黑" panose="020B0503020204020204" pitchFamily="34" charset="-122"/>
            </a:endParaRPr>
          </a:p>
        </p:txBody>
      </p:sp>
      <p:grpSp>
        <p:nvGrpSpPr>
          <p:cNvPr id="122" name="组合 121"/>
          <p:cNvGrpSpPr/>
          <p:nvPr/>
        </p:nvGrpSpPr>
        <p:grpSpPr>
          <a:xfrm rot="5400000">
            <a:off x="10276454" y="3069739"/>
            <a:ext cx="107048" cy="455019"/>
            <a:chOff x="5414554" y="5003074"/>
            <a:chExt cx="143692" cy="610779"/>
          </a:xfrm>
        </p:grpSpPr>
        <p:cxnSp>
          <p:nvCxnSpPr>
            <p:cNvPr id="123" name="直接连接符 122"/>
            <p:cNvCxnSpPr/>
            <p:nvPr/>
          </p:nvCxnSpPr>
          <p:spPr>
            <a:xfrm>
              <a:off x="5414554" y="5003074"/>
              <a:ext cx="143692" cy="313509"/>
            </a:xfrm>
            <a:prstGeom prst="line">
              <a:avLst/>
            </a:prstGeom>
            <a:ln w="28575">
              <a:solidFill>
                <a:srgbClr val="795696"/>
              </a:solidFill>
            </a:ln>
          </p:spPr>
          <p:style>
            <a:lnRef idx="1">
              <a:schemeClr val="accent1"/>
            </a:lnRef>
            <a:fillRef idx="0">
              <a:schemeClr val="accent1"/>
            </a:fillRef>
            <a:effectRef idx="0">
              <a:schemeClr val="accent1"/>
            </a:effectRef>
            <a:fontRef idx="minor">
              <a:schemeClr val="tx1"/>
            </a:fontRef>
          </p:style>
        </p:cxnSp>
        <p:cxnSp>
          <p:nvCxnSpPr>
            <p:cNvPr id="124" name="直接连接符 123"/>
            <p:cNvCxnSpPr/>
            <p:nvPr/>
          </p:nvCxnSpPr>
          <p:spPr>
            <a:xfrm flipH="1">
              <a:off x="5414554" y="5300344"/>
              <a:ext cx="143692" cy="313509"/>
            </a:xfrm>
            <a:prstGeom prst="line">
              <a:avLst/>
            </a:prstGeom>
            <a:ln w="28575">
              <a:solidFill>
                <a:srgbClr val="795696"/>
              </a:solidFill>
            </a:ln>
          </p:spPr>
          <p:style>
            <a:lnRef idx="1">
              <a:schemeClr val="accent1"/>
            </a:lnRef>
            <a:fillRef idx="0">
              <a:schemeClr val="accent1"/>
            </a:fillRef>
            <a:effectRef idx="0">
              <a:schemeClr val="accent1"/>
            </a:effectRef>
            <a:fontRef idx="minor">
              <a:schemeClr val="tx1"/>
            </a:fontRef>
          </p:style>
        </p:cxnSp>
      </p:grpSp>
      <p:sp>
        <p:nvSpPr>
          <p:cNvPr id="125" name="文本框 124"/>
          <p:cNvSpPr txBox="1"/>
          <p:nvPr/>
        </p:nvSpPr>
        <p:spPr>
          <a:xfrm>
            <a:off x="9480897" y="3349161"/>
            <a:ext cx="800219" cy="276999"/>
          </a:xfrm>
          <a:prstGeom prst="rect">
            <a:avLst/>
          </a:prstGeom>
          <a:noFill/>
        </p:spPr>
        <p:txBody>
          <a:bodyPr wrap="none" rtlCol="0">
            <a:spAutoFit/>
          </a:bodyPr>
          <a:lstStyle/>
          <a:p>
            <a:pPr algn="ctr"/>
            <a:r>
              <a:rPr lang="zh-CN" altLang="en-US" sz="1200">
                <a:latin typeface="微软雅黑" panose="020B0503020204020204" pitchFamily="34" charset="-122"/>
                <a:ea typeface="微软雅黑" panose="020B0503020204020204" pitchFamily="34" charset="-122"/>
              </a:rPr>
              <a:t>必买榜单</a:t>
            </a:r>
            <a:endParaRPr lang="zh-CN" altLang="en-US" sz="1200">
              <a:latin typeface="微软雅黑" panose="020B0503020204020204" pitchFamily="34" charset="-122"/>
              <a:ea typeface="微软雅黑" panose="020B0503020204020204" pitchFamily="34" charset="-122"/>
            </a:endParaRPr>
          </a:p>
        </p:txBody>
      </p:sp>
      <p:sp>
        <p:nvSpPr>
          <p:cNvPr id="126" name="文本框 125"/>
          <p:cNvSpPr txBox="1"/>
          <p:nvPr/>
        </p:nvSpPr>
        <p:spPr>
          <a:xfrm>
            <a:off x="10275915" y="3464609"/>
            <a:ext cx="954107" cy="276999"/>
          </a:xfrm>
          <a:prstGeom prst="rect">
            <a:avLst/>
          </a:prstGeom>
          <a:noFill/>
        </p:spPr>
        <p:txBody>
          <a:bodyPr wrap="none" rtlCol="0">
            <a:spAutoFit/>
          </a:bodyPr>
          <a:lstStyle/>
          <a:p>
            <a:pPr algn="ctr"/>
            <a:r>
              <a:rPr lang="zh-CN" altLang="en-US" sz="1200">
                <a:latin typeface="微软雅黑" panose="020B0503020204020204" pitchFamily="34" charset="-122"/>
                <a:ea typeface="微软雅黑" panose="020B0503020204020204" pitchFamily="34" charset="-122"/>
              </a:rPr>
              <a:t>主推品权益</a:t>
            </a:r>
            <a:endParaRPr lang="zh-CN" altLang="en-US" sz="1200">
              <a:latin typeface="微软雅黑" panose="020B0503020204020204" pitchFamily="34" charset="-122"/>
              <a:ea typeface="微软雅黑" panose="020B0503020204020204" pitchFamily="34" charset="-122"/>
            </a:endParaRPr>
          </a:p>
        </p:txBody>
      </p:sp>
      <p:sp>
        <p:nvSpPr>
          <p:cNvPr id="127" name="文本框 126"/>
          <p:cNvSpPr txBox="1"/>
          <p:nvPr/>
        </p:nvSpPr>
        <p:spPr>
          <a:xfrm>
            <a:off x="9721398" y="3699075"/>
            <a:ext cx="800219" cy="276999"/>
          </a:xfrm>
          <a:prstGeom prst="rect">
            <a:avLst/>
          </a:prstGeom>
          <a:noFill/>
        </p:spPr>
        <p:txBody>
          <a:bodyPr wrap="none" rtlCol="0">
            <a:spAutoFit/>
          </a:bodyPr>
          <a:lstStyle/>
          <a:p>
            <a:pPr algn="ctr"/>
            <a:r>
              <a:rPr lang="zh-CN" altLang="en-US" sz="1200">
                <a:latin typeface="微软雅黑" panose="020B0503020204020204" pitchFamily="34" charset="-122"/>
                <a:ea typeface="微软雅黑" panose="020B0503020204020204" pitchFamily="34" charset="-122"/>
              </a:rPr>
              <a:t>会员分享</a:t>
            </a:r>
            <a:endParaRPr lang="zh-CN" altLang="en-US" sz="1200">
              <a:latin typeface="微软雅黑" panose="020B0503020204020204" pitchFamily="34" charset="-122"/>
              <a:ea typeface="微软雅黑" panose="020B0503020204020204" pitchFamily="34" charset="-122"/>
            </a:endParaRPr>
          </a:p>
        </p:txBody>
      </p:sp>
      <p:sp>
        <p:nvSpPr>
          <p:cNvPr id="128" name="文本框 127"/>
          <p:cNvSpPr txBox="1"/>
          <p:nvPr/>
        </p:nvSpPr>
        <p:spPr>
          <a:xfrm>
            <a:off x="10295118" y="3907119"/>
            <a:ext cx="800219" cy="276999"/>
          </a:xfrm>
          <a:prstGeom prst="rect">
            <a:avLst/>
          </a:prstGeom>
          <a:noFill/>
        </p:spPr>
        <p:txBody>
          <a:bodyPr wrap="none" rtlCol="0">
            <a:spAutoFit/>
          </a:bodyPr>
          <a:lstStyle/>
          <a:p>
            <a:pPr algn="ctr"/>
            <a:r>
              <a:rPr lang="zh-CN" altLang="en-US" sz="1200">
                <a:latin typeface="微软雅黑" panose="020B0503020204020204" pitchFamily="34" charset="-122"/>
                <a:ea typeface="微软雅黑" panose="020B0503020204020204" pitchFamily="34" charset="-122"/>
              </a:rPr>
              <a:t>会员挑战</a:t>
            </a:r>
            <a:endParaRPr lang="zh-CN" altLang="en-US" sz="1200">
              <a:latin typeface="微软雅黑" panose="020B0503020204020204" pitchFamily="34" charset="-122"/>
              <a:ea typeface="微软雅黑" panose="020B0503020204020204" pitchFamily="34" charset="-122"/>
            </a:endParaRPr>
          </a:p>
        </p:txBody>
      </p:sp>
      <p:sp>
        <p:nvSpPr>
          <p:cNvPr id="130" name="矩形 129"/>
          <p:cNvSpPr/>
          <p:nvPr/>
        </p:nvSpPr>
        <p:spPr>
          <a:xfrm>
            <a:off x="2701874" y="4410631"/>
            <a:ext cx="1475030" cy="298159"/>
          </a:xfrm>
          <a:prstGeom prst="rect">
            <a:avLst/>
          </a:prstGeom>
          <a:solidFill>
            <a:srgbClr val="79569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zh-CN" altLang="en-US" sz="1200" b="1">
                <a:latin typeface="微软雅黑" panose="020B0503020204020204" pitchFamily="34" charset="-122"/>
                <a:ea typeface="微软雅黑" panose="020B0503020204020204" pitchFamily="34" charset="-122"/>
              </a:rPr>
              <a:t>开展矩阵</a:t>
            </a:r>
            <a:endParaRPr lang="zh-CN" altLang="en-US" sz="1200" b="1">
              <a:latin typeface="微软雅黑" panose="020B0503020204020204" pitchFamily="34" charset="-122"/>
              <a:ea typeface="微软雅黑" panose="020B0503020204020204" pitchFamily="34" charset="-122"/>
            </a:endParaRPr>
          </a:p>
        </p:txBody>
      </p:sp>
      <p:sp>
        <p:nvSpPr>
          <p:cNvPr id="131" name="矩形 130"/>
          <p:cNvSpPr/>
          <p:nvPr/>
        </p:nvSpPr>
        <p:spPr>
          <a:xfrm>
            <a:off x="4453716" y="4410631"/>
            <a:ext cx="1262615" cy="298159"/>
          </a:xfrm>
          <a:prstGeom prst="rect">
            <a:avLst/>
          </a:prstGeom>
          <a:solidFill>
            <a:srgbClr val="79569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zh-CN" altLang="en-US" sz="1200" b="1">
                <a:latin typeface="微软雅黑" panose="020B0503020204020204" pitchFamily="34" charset="-122"/>
                <a:ea typeface="微软雅黑" panose="020B0503020204020204" pitchFamily="34" charset="-122"/>
              </a:rPr>
              <a:t>品牌特秀</a:t>
            </a:r>
            <a:endParaRPr lang="zh-CN" altLang="en-US" sz="1200" b="1">
              <a:latin typeface="微软雅黑" panose="020B0503020204020204" pitchFamily="34" charset="-122"/>
              <a:ea typeface="微软雅黑" panose="020B0503020204020204" pitchFamily="34" charset="-122"/>
            </a:endParaRPr>
          </a:p>
        </p:txBody>
      </p:sp>
      <p:sp>
        <p:nvSpPr>
          <p:cNvPr id="132" name="矩形 131"/>
          <p:cNvSpPr/>
          <p:nvPr/>
        </p:nvSpPr>
        <p:spPr>
          <a:xfrm>
            <a:off x="5920682" y="4410631"/>
            <a:ext cx="3352250" cy="298159"/>
          </a:xfrm>
          <a:prstGeom prst="rect">
            <a:avLst/>
          </a:prstGeom>
          <a:solidFill>
            <a:srgbClr val="79569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zh-CN" altLang="en-US" sz="1200" b="1">
                <a:latin typeface="微软雅黑" panose="020B0503020204020204" pitchFamily="34" charset="-122"/>
                <a:ea typeface="微软雅黑" panose="020B0503020204020204" pitchFamily="34" charset="-122"/>
              </a:rPr>
              <a:t>商业广告</a:t>
            </a:r>
            <a:endParaRPr lang="zh-CN" altLang="en-US" sz="1200" b="1">
              <a:latin typeface="微软雅黑" panose="020B0503020204020204" pitchFamily="34" charset="-122"/>
              <a:ea typeface="微软雅黑" panose="020B0503020204020204" pitchFamily="34" charset="-122"/>
            </a:endParaRPr>
          </a:p>
        </p:txBody>
      </p:sp>
      <p:sp>
        <p:nvSpPr>
          <p:cNvPr id="133" name="矩形 132"/>
          <p:cNvSpPr/>
          <p:nvPr/>
        </p:nvSpPr>
        <p:spPr>
          <a:xfrm>
            <a:off x="9419499" y="4410631"/>
            <a:ext cx="1833056" cy="298159"/>
          </a:xfrm>
          <a:prstGeom prst="rect">
            <a:avLst/>
          </a:prstGeom>
          <a:solidFill>
            <a:srgbClr val="79569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zh-CN" altLang="en-US" sz="1200" b="1">
                <a:latin typeface="微软雅黑" panose="020B0503020204020204" pitchFamily="34" charset="-122"/>
                <a:ea typeface="微软雅黑" panose="020B0503020204020204" pitchFamily="34" charset="-122"/>
              </a:rPr>
              <a:t>私域沟通</a:t>
            </a:r>
            <a:endParaRPr lang="zh-CN" altLang="en-US" sz="1200" b="1">
              <a:latin typeface="微软雅黑" panose="020B0503020204020204" pitchFamily="34" charset="-122"/>
              <a:ea typeface="微软雅黑" panose="020B0503020204020204" pitchFamily="34" charset="-122"/>
            </a:endParaRPr>
          </a:p>
        </p:txBody>
      </p:sp>
      <p:sp>
        <p:nvSpPr>
          <p:cNvPr id="134" name="文本框 133"/>
          <p:cNvSpPr txBox="1"/>
          <p:nvPr/>
        </p:nvSpPr>
        <p:spPr>
          <a:xfrm>
            <a:off x="878977" y="2564781"/>
            <a:ext cx="1082348" cy="1123384"/>
          </a:xfrm>
          <a:prstGeom prst="rect">
            <a:avLst/>
          </a:prstGeom>
          <a:noFill/>
        </p:spPr>
        <p:txBody>
          <a:bodyPr wrap="none" rtlCol="0">
            <a:spAutoFit/>
          </a:bodyPr>
          <a:lstStyle/>
          <a:p>
            <a:r>
              <a:rPr lang="zh-CN" altLang="en-US" sz="1400" b="1">
                <a:solidFill>
                  <a:srgbClr val="795696"/>
                </a:solidFill>
                <a:latin typeface="微软雅黑" panose="020B0503020204020204" pitchFamily="34" charset="-122"/>
                <a:ea typeface="微软雅黑" panose="020B0503020204020204" pitchFamily="34" charset="-122"/>
              </a:rPr>
              <a:t>趋势货品</a:t>
            </a:r>
            <a:endParaRPr lang="en-US" altLang="zh-CN" sz="1400" b="1">
              <a:solidFill>
                <a:srgbClr val="795696"/>
              </a:solidFill>
              <a:latin typeface="微软雅黑" panose="020B0503020204020204" pitchFamily="34" charset="-122"/>
              <a:ea typeface="微软雅黑" panose="020B0503020204020204" pitchFamily="34" charset="-122"/>
            </a:endParaRPr>
          </a:p>
          <a:p>
            <a:endParaRPr lang="en-US" altLang="zh-CN" sz="1000">
              <a:latin typeface="微软雅黑" panose="020B0503020204020204" pitchFamily="34" charset="-122"/>
              <a:ea typeface="微软雅黑" panose="020B0503020204020204" pitchFamily="34" charset="-122"/>
            </a:endParaRPr>
          </a:p>
          <a:p>
            <a:r>
              <a:rPr lang="zh-CN" altLang="en-US" sz="1400">
                <a:latin typeface="微软雅黑" panose="020B0503020204020204" pitchFamily="34" charset="-122"/>
                <a:ea typeface="微软雅黑" panose="020B0503020204020204" pitchFamily="34" charset="-122"/>
              </a:rPr>
              <a:t>付费广告与</a:t>
            </a:r>
            <a:endParaRPr lang="en-US" altLang="zh-CN" sz="1400">
              <a:latin typeface="微软雅黑" panose="020B0503020204020204" pitchFamily="34" charset="-122"/>
              <a:ea typeface="微软雅黑" panose="020B0503020204020204" pitchFamily="34" charset="-122"/>
            </a:endParaRPr>
          </a:p>
          <a:p>
            <a:r>
              <a:rPr lang="zh-CN" altLang="en-US" sz="1400">
                <a:latin typeface="微软雅黑" panose="020B0503020204020204" pitchFamily="34" charset="-122"/>
                <a:ea typeface="微软雅黑" panose="020B0503020204020204" pitchFamily="34" charset="-122"/>
              </a:rPr>
              <a:t>内容种草</a:t>
            </a:r>
            <a:endParaRPr lang="en-US" altLang="zh-CN" sz="1400">
              <a:latin typeface="微软雅黑" panose="020B0503020204020204" pitchFamily="34" charset="-122"/>
              <a:ea typeface="微软雅黑" panose="020B0503020204020204" pitchFamily="34" charset="-122"/>
            </a:endParaRPr>
          </a:p>
          <a:p>
            <a:r>
              <a:rPr lang="zh-CN" altLang="en-US" sz="1400">
                <a:latin typeface="微软雅黑" panose="020B0503020204020204" pitchFamily="34" charset="-122"/>
                <a:ea typeface="微软雅黑" panose="020B0503020204020204" pitchFamily="34" charset="-122"/>
              </a:rPr>
              <a:t>双渠道驱动</a:t>
            </a:r>
            <a:endParaRPr lang="en-US" altLang="zh-CN" sz="1400">
              <a:latin typeface="微软雅黑" panose="020B0503020204020204" pitchFamily="34" charset="-122"/>
              <a:ea typeface="微软雅黑" panose="020B0503020204020204" pitchFamily="34" charset="-122"/>
            </a:endParaRPr>
          </a:p>
        </p:txBody>
      </p:sp>
      <p:sp>
        <p:nvSpPr>
          <p:cNvPr id="135" name="文本框 134"/>
          <p:cNvSpPr txBox="1"/>
          <p:nvPr/>
        </p:nvSpPr>
        <p:spPr>
          <a:xfrm>
            <a:off x="930717" y="5053383"/>
            <a:ext cx="1082348" cy="1107996"/>
          </a:xfrm>
          <a:prstGeom prst="rect">
            <a:avLst/>
          </a:prstGeom>
          <a:noFill/>
        </p:spPr>
        <p:txBody>
          <a:bodyPr wrap="none" rtlCol="0">
            <a:spAutoFit/>
          </a:bodyPr>
          <a:lstStyle/>
          <a:p>
            <a:r>
              <a:rPr lang="zh-CN" altLang="en-US" sz="1400" b="1">
                <a:solidFill>
                  <a:srgbClr val="795696"/>
                </a:solidFill>
                <a:latin typeface="微软雅黑" panose="020B0503020204020204" pitchFamily="34" charset="-122"/>
                <a:ea typeface="微软雅黑" panose="020B0503020204020204" pitchFamily="34" charset="-122"/>
              </a:rPr>
              <a:t>高端货品</a:t>
            </a:r>
            <a:endParaRPr lang="en-US" altLang="zh-CN" sz="1400" b="1">
              <a:solidFill>
                <a:srgbClr val="795696"/>
              </a:solidFill>
              <a:latin typeface="微软雅黑" panose="020B0503020204020204" pitchFamily="34" charset="-122"/>
              <a:ea typeface="微软雅黑" panose="020B0503020204020204" pitchFamily="34" charset="-122"/>
            </a:endParaRPr>
          </a:p>
          <a:p>
            <a:endParaRPr lang="en-US" altLang="zh-CN" sz="1000">
              <a:latin typeface="微软雅黑" panose="020B0503020204020204" pitchFamily="34" charset="-122"/>
              <a:ea typeface="微软雅黑" panose="020B0503020204020204" pitchFamily="34" charset="-122"/>
            </a:endParaRPr>
          </a:p>
          <a:p>
            <a:r>
              <a:rPr lang="zh-CN" altLang="en-US" sz="1400">
                <a:latin typeface="微软雅黑" panose="020B0503020204020204" pitchFamily="34" charset="-122"/>
                <a:ea typeface="微软雅黑" panose="020B0503020204020204" pitchFamily="34" charset="-122"/>
              </a:rPr>
              <a:t>付费广告与</a:t>
            </a:r>
            <a:endParaRPr lang="en-US" altLang="zh-CN" sz="1400">
              <a:latin typeface="微软雅黑" panose="020B0503020204020204" pitchFamily="34" charset="-122"/>
              <a:ea typeface="微软雅黑" panose="020B0503020204020204" pitchFamily="34" charset="-122"/>
            </a:endParaRPr>
          </a:p>
          <a:p>
            <a:r>
              <a:rPr lang="zh-CN" altLang="en-US" sz="1400">
                <a:latin typeface="微软雅黑" panose="020B0503020204020204" pitchFamily="34" charset="-122"/>
                <a:ea typeface="微软雅黑" panose="020B0503020204020204" pitchFamily="34" charset="-122"/>
              </a:rPr>
              <a:t>私域群聊</a:t>
            </a:r>
            <a:endParaRPr lang="en-US" altLang="zh-CN" sz="1400">
              <a:latin typeface="微软雅黑" panose="020B0503020204020204" pitchFamily="34" charset="-122"/>
              <a:ea typeface="微软雅黑" panose="020B0503020204020204" pitchFamily="34" charset="-122"/>
            </a:endParaRPr>
          </a:p>
          <a:p>
            <a:r>
              <a:rPr lang="zh-CN" altLang="en-US" sz="1400">
                <a:latin typeface="微软雅黑" panose="020B0503020204020204" pitchFamily="34" charset="-122"/>
                <a:ea typeface="微软雅黑" panose="020B0503020204020204" pitchFamily="34" charset="-122"/>
              </a:rPr>
              <a:t>榜单推荐</a:t>
            </a:r>
            <a:endParaRPr lang="en-US" altLang="zh-CN" sz="1400">
              <a:latin typeface="微软雅黑" panose="020B0503020204020204" pitchFamily="34" charset="-122"/>
              <a:ea typeface="微软雅黑" panose="020B0503020204020204" pitchFamily="34" charset="-122"/>
            </a:endParaRPr>
          </a:p>
        </p:txBody>
      </p:sp>
      <p:grpSp>
        <p:nvGrpSpPr>
          <p:cNvPr id="136" name="组合 135"/>
          <p:cNvGrpSpPr/>
          <p:nvPr/>
        </p:nvGrpSpPr>
        <p:grpSpPr>
          <a:xfrm>
            <a:off x="2200842" y="5331718"/>
            <a:ext cx="136915" cy="581973"/>
            <a:chOff x="5414554" y="5003074"/>
            <a:chExt cx="143692" cy="610779"/>
          </a:xfrm>
        </p:grpSpPr>
        <p:cxnSp>
          <p:nvCxnSpPr>
            <p:cNvPr id="137" name="直接连接符 136"/>
            <p:cNvCxnSpPr/>
            <p:nvPr/>
          </p:nvCxnSpPr>
          <p:spPr>
            <a:xfrm>
              <a:off x="5414554" y="5003074"/>
              <a:ext cx="143692" cy="313509"/>
            </a:xfrm>
            <a:prstGeom prst="line">
              <a:avLst/>
            </a:prstGeom>
            <a:ln w="44450">
              <a:solidFill>
                <a:srgbClr val="795696"/>
              </a:solidFill>
            </a:ln>
          </p:spPr>
          <p:style>
            <a:lnRef idx="1">
              <a:schemeClr val="accent1"/>
            </a:lnRef>
            <a:fillRef idx="0">
              <a:schemeClr val="accent1"/>
            </a:fillRef>
            <a:effectRef idx="0">
              <a:schemeClr val="accent1"/>
            </a:effectRef>
            <a:fontRef idx="minor">
              <a:schemeClr val="tx1"/>
            </a:fontRef>
          </p:style>
        </p:cxnSp>
        <p:cxnSp>
          <p:nvCxnSpPr>
            <p:cNvPr id="138" name="直接连接符 137"/>
            <p:cNvCxnSpPr/>
            <p:nvPr/>
          </p:nvCxnSpPr>
          <p:spPr>
            <a:xfrm flipH="1">
              <a:off x="5414554" y="5300344"/>
              <a:ext cx="143692" cy="313509"/>
            </a:xfrm>
            <a:prstGeom prst="line">
              <a:avLst/>
            </a:prstGeom>
            <a:ln w="44450">
              <a:solidFill>
                <a:srgbClr val="795696"/>
              </a:solidFill>
            </a:ln>
          </p:spPr>
          <p:style>
            <a:lnRef idx="1">
              <a:schemeClr val="accent1"/>
            </a:lnRef>
            <a:fillRef idx="0">
              <a:schemeClr val="accent1"/>
            </a:fillRef>
            <a:effectRef idx="0">
              <a:schemeClr val="accent1"/>
            </a:effectRef>
            <a:fontRef idx="minor">
              <a:schemeClr val="tx1"/>
            </a:fontRef>
          </p:style>
        </p:cxnSp>
      </p:grpSp>
      <p:sp>
        <p:nvSpPr>
          <p:cNvPr id="139" name="Freeform: Shape 55"/>
          <p:cNvSpPr>
            <a:spLocks noChangeAspect="1"/>
          </p:cNvSpPr>
          <p:nvPr/>
        </p:nvSpPr>
        <p:spPr>
          <a:xfrm>
            <a:off x="3258543" y="4868528"/>
            <a:ext cx="297896" cy="226693"/>
          </a:xfrm>
          <a:custGeom>
            <a:avLst/>
            <a:gdLst>
              <a:gd name="connsiteX0" fmla="*/ 904427 w 4876800"/>
              <a:gd name="connsiteY0" fmla="*/ 2399278 h 3711156"/>
              <a:gd name="connsiteX1" fmla="*/ 1304982 w 4876800"/>
              <a:gd name="connsiteY1" fmla="*/ 3504835 h 3711156"/>
              <a:gd name="connsiteX2" fmla="*/ 1859842 w 4876800"/>
              <a:gd name="connsiteY2" fmla="*/ 3504835 h 3711156"/>
              <a:gd name="connsiteX3" fmla="*/ 1459039 w 4876800"/>
              <a:gd name="connsiteY3" fmla="*/ 2399278 h 3711156"/>
              <a:gd name="connsiteX4" fmla="*/ 289350 w 4876800"/>
              <a:gd name="connsiteY4" fmla="*/ 1038946 h 3711156"/>
              <a:gd name="connsiteX5" fmla="*/ 206311 w 4876800"/>
              <a:gd name="connsiteY5" fmla="*/ 1121985 h 3711156"/>
              <a:gd name="connsiteX6" fmla="*/ 206311 w 4876800"/>
              <a:gd name="connsiteY6" fmla="*/ 1787801 h 3711156"/>
              <a:gd name="connsiteX7" fmla="*/ 289350 w 4876800"/>
              <a:gd name="connsiteY7" fmla="*/ 1870840 h 3711156"/>
              <a:gd name="connsiteX8" fmla="*/ 453066 w 4876800"/>
              <a:gd name="connsiteY8" fmla="*/ 1870840 h 3711156"/>
              <a:gd name="connsiteX9" fmla="*/ 453066 w 4876800"/>
              <a:gd name="connsiteY9" fmla="*/ 1038946 h 3711156"/>
              <a:gd name="connsiteX10" fmla="*/ 3682098 w 4876800"/>
              <a:gd name="connsiteY10" fmla="*/ 1001922 h 3711156"/>
              <a:gd name="connsiteX11" fmla="*/ 3682098 w 4876800"/>
              <a:gd name="connsiteY11" fmla="*/ 1907502 h 3711156"/>
              <a:gd name="connsiteX12" fmla="*/ 4071652 w 4876800"/>
              <a:gd name="connsiteY12" fmla="*/ 1454712 h 3711156"/>
              <a:gd name="connsiteX13" fmla="*/ 3682098 w 4876800"/>
              <a:gd name="connsiteY13" fmla="*/ 1001922 h 3711156"/>
              <a:gd name="connsiteX14" fmla="*/ 4579052 w 4876800"/>
              <a:gd name="connsiteY14" fmla="*/ 685621 h 3711156"/>
              <a:gd name="connsiteX15" fmla="*/ 4645847 w 4876800"/>
              <a:gd name="connsiteY15" fmla="*/ 727707 h 3711156"/>
              <a:gd name="connsiteX16" fmla="*/ 4876800 w 4876800"/>
              <a:gd name="connsiteY16" fmla="*/ 1454702 h 3711156"/>
              <a:gd name="connsiteX17" fmla="*/ 4646009 w 4876800"/>
              <a:gd name="connsiteY17" fmla="*/ 2181679 h 3711156"/>
              <a:gd name="connsiteX18" fmla="*/ 4561675 w 4876800"/>
              <a:gd name="connsiteY18" fmla="*/ 2225303 h 3711156"/>
              <a:gd name="connsiteX19" fmla="*/ 4502220 w 4876800"/>
              <a:gd name="connsiteY19" fmla="*/ 2206377 h 3711156"/>
              <a:gd name="connsiteX20" fmla="*/ 4477521 w 4876800"/>
              <a:gd name="connsiteY20" fmla="*/ 2062588 h 3711156"/>
              <a:gd name="connsiteX21" fmla="*/ 4670479 w 4876800"/>
              <a:gd name="connsiteY21" fmla="*/ 1454712 h 3711156"/>
              <a:gd name="connsiteX22" fmla="*/ 4477426 w 4876800"/>
              <a:gd name="connsiteY22" fmla="*/ 846884 h 3711156"/>
              <a:gd name="connsiteX23" fmla="*/ 4502048 w 4876800"/>
              <a:gd name="connsiteY23" fmla="*/ 703085 h 3711156"/>
              <a:gd name="connsiteX24" fmla="*/ 4579052 w 4876800"/>
              <a:gd name="connsiteY24" fmla="*/ 685621 h 3711156"/>
              <a:gd name="connsiteX25" fmla="*/ 3388450 w 4876800"/>
              <a:gd name="connsiteY25" fmla="*/ 207030 h 3711156"/>
              <a:gd name="connsiteX26" fmla="*/ 3327778 w 4876800"/>
              <a:gd name="connsiteY26" fmla="*/ 221396 h 3711156"/>
              <a:gd name="connsiteX27" fmla="*/ 1634109 w 4876800"/>
              <a:gd name="connsiteY27" fmla="*/ 715887 h 3711156"/>
              <a:gd name="connsiteX28" fmla="*/ 1634109 w 4876800"/>
              <a:gd name="connsiteY28" fmla="*/ 1793659 h 3711156"/>
              <a:gd name="connsiteX29" fmla="*/ 1530944 w 4876800"/>
              <a:gd name="connsiteY29" fmla="*/ 1896824 h 3711156"/>
              <a:gd name="connsiteX30" fmla="*/ 1427778 w 4876800"/>
              <a:gd name="connsiteY30" fmla="*/ 1793659 h 3711156"/>
              <a:gd name="connsiteX31" fmla="*/ 1427778 w 4876800"/>
              <a:gd name="connsiteY31" fmla="*/ 716849 h 3711156"/>
              <a:gd name="connsiteX32" fmla="*/ 804491 w 4876800"/>
              <a:gd name="connsiteY32" fmla="*/ 716849 h 3711156"/>
              <a:gd name="connsiteX33" fmla="*/ 659396 w 4876800"/>
              <a:gd name="connsiteY33" fmla="*/ 861933 h 3711156"/>
              <a:gd name="connsiteX34" fmla="*/ 659396 w 4876800"/>
              <a:gd name="connsiteY34" fmla="*/ 2047862 h 3711156"/>
              <a:gd name="connsiteX35" fmla="*/ 804491 w 4876800"/>
              <a:gd name="connsiteY35" fmla="*/ 2192957 h 3711156"/>
              <a:gd name="connsiteX36" fmla="*/ 1557633 w 4876800"/>
              <a:gd name="connsiteY36" fmla="*/ 2192957 h 3711156"/>
              <a:gd name="connsiteX37" fmla="*/ 3327778 w 4876800"/>
              <a:gd name="connsiteY37" fmla="*/ 2688390 h 3711156"/>
              <a:gd name="connsiteX38" fmla="*/ 3426990 w 4876800"/>
              <a:gd name="connsiteY38" fmla="*/ 2690448 h 3711156"/>
              <a:gd name="connsiteX39" fmla="*/ 3475787 w 4876800"/>
              <a:gd name="connsiteY39" fmla="*/ 2606837 h 3711156"/>
              <a:gd name="connsiteX40" fmla="*/ 3475777 w 4876800"/>
              <a:gd name="connsiteY40" fmla="*/ 2606837 h 3711156"/>
              <a:gd name="connsiteX41" fmla="*/ 3475777 w 4876800"/>
              <a:gd name="connsiteY41" fmla="*/ 302940 h 3711156"/>
              <a:gd name="connsiteX42" fmla="*/ 3426990 w 4876800"/>
              <a:gd name="connsiteY42" fmla="*/ 219339 h 3711156"/>
              <a:gd name="connsiteX43" fmla="*/ 3388450 w 4876800"/>
              <a:gd name="connsiteY43" fmla="*/ 207030 h 3711156"/>
              <a:gd name="connsiteX44" fmla="*/ 3373540 w 4876800"/>
              <a:gd name="connsiteY44" fmla="*/ 52 h 3711156"/>
              <a:gd name="connsiteX45" fmla="*/ 3528003 w 4876800"/>
              <a:gd name="connsiteY45" fmla="*/ 39430 h 3711156"/>
              <a:gd name="connsiteX46" fmla="*/ 3682098 w 4876800"/>
              <a:gd name="connsiteY46" fmla="*/ 302940 h 3711156"/>
              <a:gd name="connsiteX47" fmla="*/ 3682098 w 4876800"/>
              <a:gd name="connsiteY47" fmla="*/ 793982 h 3711156"/>
              <a:gd name="connsiteX48" fmla="*/ 4277973 w 4876800"/>
              <a:gd name="connsiteY48" fmla="*/ 1454703 h 3711156"/>
              <a:gd name="connsiteX49" fmla="*/ 3682098 w 4876800"/>
              <a:gd name="connsiteY49" fmla="*/ 2115433 h 3711156"/>
              <a:gd name="connsiteX50" fmla="*/ 3682098 w 4876800"/>
              <a:gd name="connsiteY50" fmla="*/ 2606837 h 3711156"/>
              <a:gd name="connsiteX51" fmla="*/ 3528003 w 4876800"/>
              <a:gd name="connsiteY51" fmla="*/ 2870356 h 3711156"/>
              <a:gd name="connsiteX52" fmla="*/ 3379137 w 4876800"/>
              <a:gd name="connsiteY52" fmla="*/ 2909799 h 3711156"/>
              <a:gd name="connsiteX53" fmla="*/ 3220364 w 4876800"/>
              <a:gd name="connsiteY53" fmla="*/ 2864555 h 3711156"/>
              <a:gd name="connsiteX54" fmla="*/ 1679362 w 4876800"/>
              <a:gd name="connsiteY54" fmla="*/ 2401659 h 3711156"/>
              <a:gd name="connsiteX55" fmla="*/ 2056628 w 4876800"/>
              <a:gd name="connsiteY55" fmla="*/ 3442313 h 3711156"/>
              <a:gd name="connsiteX56" fmla="*/ 2032368 w 4876800"/>
              <a:gd name="connsiteY56" fmla="*/ 3625736 h 3711156"/>
              <a:gd name="connsiteX57" fmla="*/ 1868214 w 4876800"/>
              <a:gd name="connsiteY57" fmla="*/ 3711156 h 3711156"/>
              <a:gd name="connsiteX58" fmla="*/ 1300772 w 4876800"/>
              <a:gd name="connsiteY58" fmla="*/ 3711156 h 3711156"/>
              <a:gd name="connsiteX59" fmla="*/ 1112463 w 4876800"/>
              <a:gd name="connsiteY59" fmla="*/ 3579159 h 3711156"/>
              <a:gd name="connsiteX60" fmla="*/ 676160 w 4876800"/>
              <a:gd name="connsiteY60" fmla="*/ 2374904 h 3711156"/>
              <a:gd name="connsiteX61" fmla="*/ 454390 w 4876800"/>
              <a:gd name="connsiteY61" fmla="*/ 2077161 h 3711156"/>
              <a:gd name="connsiteX62" fmla="*/ 289360 w 4876800"/>
              <a:gd name="connsiteY62" fmla="*/ 2077161 h 3711156"/>
              <a:gd name="connsiteX63" fmla="*/ 0 w 4876800"/>
              <a:gd name="connsiteY63" fmla="*/ 1787801 h 3711156"/>
              <a:gd name="connsiteX64" fmla="*/ 0 w 4876800"/>
              <a:gd name="connsiteY64" fmla="*/ 1121985 h 3711156"/>
              <a:gd name="connsiteX65" fmla="*/ 289360 w 4876800"/>
              <a:gd name="connsiteY65" fmla="*/ 832634 h 3711156"/>
              <a:gd name="connsiteX66" fmla="*/ 454409 w 4876800"/>
              <a:gd name="connsiteY66" fmla="*/ 832634 h 3711156"/>
              <a:gd name="connsiteX67" fmla="*/ 804510 w 4876800"/>
              <a:gd name="connsiteY67" fmla="*/ 510518 h 3711156"/>
              <a:gd name="connsiteX68" fmla="*/ 1557594 w 4876800"/>
              <a:gd name="connsiteY68" fmla="*/ 510518 h 3711156"/>
              <a:gd name="connsiteX69" fmla="*/ 1557614 w 4876800"/>
              <a:gd name="connsiteY69" fmla="*/ 510518 h 3711156"/>
              <a:gd name="connsiteX70" fmla="*/ 1557633 w 4876800"/>
              <a:gd name="connsiteY70" fmla="*/ 510518 h 3711156"/>
              <a:gd name="connsiteX71" fmla="*/ 3220364 w 4876800"/>
              <a:gd name="connsiteY71" fmla="*/ 45241 h 3711156"/>
              <a:gd name="connsiteX72" fmla="*/ 3373540 w 4876800"/>
              <a:gd name="connsiteY72" fmla="*/ 52 h 37111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Lst>
            <a:rect l="l" t="t" r="r" b="b"/>
            <a:pathLst>
              <a:path w="4876800" h="3711156">
                <a:moveTo>
                  <a:pt x="904427" y="2399278"/>
                </a:moveTo>
                <a:lnTo>
                  <a:pt x="1304982" y="3504835"/>
                </a:lnTo>
                <a:lnTo>
                  <a:pt x="1859842" y="3504835"/>
                </a:lnTo>
                <a:lnTo>
                  <a:pt x="1459039" y="2399278"/>
                </a:lnTo>
                <a:close/>
                <a:moveTo>
                  <a:pt x="289350" y="1038946"/>
                </a:moveTo>
                <a:cubicBezTo>
                  <a:pt x="243564" y="1038946"/>
                  <a:pt x="206311" y="1076198"/>
                  <a:pt x="206311" y="1121985"/>
                </a:cubicBezTo>
                <a:lnTo>
                  <a:pt x="206311" y="1787801"/>
                </a:lnTo>
                <a:cubicBezTo>
                  <a:pt x="206311" y="1833598"/>
                  <a:pt x="243564" y="1870840"/>
                  <a:pt x="289350" y="1870840"/>
                </a:cubicBezTo>
                <a:lnTo>
                  <a:pt x="453066" y="1870840"/>
                </a:lnTo>
                <a:lnTo>
                  <a:pt x="453066" y="1038946"/>
                </a:lnTo>
                <a:close/>
                <a:moveTo>
                  <a:pt x="3682098" y="1001922"/>
                </a:moveTo>
                <a:lnTo>
                  <a:pt x="3682098" y="1907502"/>
                </a:lnTo>
                <a:cubicBezTo>
                  <a:pt x="3902288" y="1874393"/>
                  <a:pt x="4071652" y="1683979"/>
                  <a:pt x="4071652" y="1454712"/>
                </a:cubicBezTo>
                <a:cubicBezTo>
                  <a:pt x="4071652" y="1225445"/>
                  <a:pt x="3902278" y="1035031"/>
                  <a:pt x="3682098" y="1001922"/>
                </a:cubicBezTo>
                <a:close/>
                <a:moveTo>
                  <a:pt x="4579052" y="685621"/>
                </a:moveTo>
                <a:cubicBezTo>
                  <a:pt x="4605076" y="690078"/>
                  <a:pt x="4629398" y="704461"/>
                  <a:pt x="4645847" y="727707"/>
                </a:cubicBezTo>
                <a:cubicBezTo>
                  <a:pt x="4796942" y="941257"/>
                  <a:pt x="4876800" y="1192660"/>
                  <a:pt x="4876800" y="1454702"/>
                </a:cubicBezTo>
                <a:cubicBezTo>
                  <a:pt x="4876800" y="1716688"/>
                  <a:pt x="4797000" y="1968071"/>
                  <a:pt x="4646009" y="2181679"/>
                </a:cubicBezTo>
                <a:cubicBezTo>
                  <a:pt x="4625912" y="2210111"/>
                  <a:pt x="4594041" y="2225303"/>
                  <a:pt x="4561675" y="2225303"/>
                </a:cubicBezTo>
                <a:cubicBezTo>
                  <a:pt x="4541091" y="2225303"/>
                  <a:pt x="4520308" y="2219160"/>
                  <a:pt x="4502220" y="2206377"/>
                </a:cubicBezTo>
                <a:cubicBezTo>
                  <a:pt x="4455690" y="2173497"/>
                  <a:pt x="4444632" y="2109127"/>
                  <a:pt x="4477521" y="2062588"/>
                </a:cubicBezTo>
                <a:cubicBezTo>
                  <a:pt x="4603756" y="1884004"/>
                  <a:pt x="4670479" y="1673796"/>
                  <a:pt x="4670479" y="1454712"/>
                </a:cubicBezTo>
                <a:cubicBezTo>
                  <a:pt x="4670479" y="1235570"/>
                  <a:pt x="4603728" y="1025382"/>
                  <a:pt x="4477426" y="846884"/>
                </a:cubicBezTo>
                <a:cubicBezTo>
                  <a:pt x="4444517" y="800373"/>
                  <a:pt x="4455547" y="735984"/>
                  <a:pt x="4502048" y="703085"/>
                </a:cubicBezTo>
                <a:cubicBezTo>
                  <a:pt x="4525304" y="686631"/>
                  <a:pt x="4553029" y="681163"/>
                  <a:pt x="4579052" y="685621"/>
                </a:cubicBezTo>
                <a:close/>
                <a:moveTo>
                  <a:pt x="3388450" y="207030"/>
                </a:moveTo>
                <a:cubicBezTo>
                  <a:pt x="3371083" y="205206"/>
                  <a:pt x="3350028" y="207827"/>
                  <a:pt x="3327778" y="221396"/>
                </a:cubicBezTo>
                <a:cubicBezTo>
                  <a:pt x="2817866" y="532311"/>
                  <a:pt x="2233831" y="702523"/>
                  <a:pt x="1634109" y="715887"/>
                </a:cubicBezTo>
                <a:lnTo>
                  <a:pt x="1634109" y="1793659"/>
                </a:lnTo>
                <a:cubicBezTo>
                  <a:pt x="1634109" y="1850628"/>
                  <a:pt x="1587922" y="1896824"/>
                  <a:pt x="1530944" y="1896824"/>
                </a:cubicBezTo>
                <a:cubicBezTo>
                  <a:pt x="1473965" y="1896824"/>
                  <a:pt x="1427778" y="1850628"/>
                  <a:pt x="1427778" y="1793659"/>
                </a:cubicBezTo>
                <a:lnTo>
                  <a:pt x="1427778" y="716849"/>
                </a:lnTo>
                <a:lnTo>
                  <a:pt x="804491" y="716849"/>
                </a:lnTo>
                <a:cubicBezTo>
                  <a:pt x="724490" y="716849"/>
                  <a:pt x="659396" y="781933"/>
                  <a:pt x="659396" y="861933"/>
                </a:cubicBezTo>
                <a:lnTo>
                  <a:pt x="659396" y="2047862"/>
                </a:lnTo>
                <a:cubicBezTo>
                  <a:pt x="659396" y="2127863"/>
                  <a:pt x="724490" y="2192957"/>
                  <a:pt x="804491" y="2192957"/>
                </a:cubicBezTo>
                <a:lnTo>
                  <a:pt x="1557633" y="2192957"/>
                </a:lnTo>
                <a:cubicBezTo>
                  <a:pt x="2184111" y="2192957"/>
                  <a:pt x="2796225" y="2364274"/>
                  <a:pt x="3327778" y="2688390"/>
                </a:cubicBezTo>
                <a:cubicBezTo>
                  <a:pt x="3372269" y="2715527"/>
                  <a:pt x="3411969" y="2698868"/>
                  <a:pt x="3426990" y="2690448"/>
                </a:cubicBezTo>
                <a:cubicBezTo>
                  <a:pt x="3441659" y="2682227"/>
                  <a:pt x="3475777" y="2657596"/>
                  <a:pt x="3475787" y="2606837"/>
                </a:cubicBezTo>
                <a:lnTo>
                  <a:pt x="3475777" y="2606837"/>
                </a:lnTo>
                <a:lnTo>
                  <a:pt x="3475777" y="302940"/>
                </a:lnTo>
                <a:cubicBezTo>
                  <a:pt x="3475777" y="252209"/>
                  <a:pt x="3441659" y="227568"/>
                  <a:pt x="3426990" y="219339"/>
                </a:cubicBezTo>
                <a:cubicBezTo>
                  <a:pt x="3419494" y="215124"/>
                  <a:pt x="3405816" y="208854"/>
                  <a:pt x="3388450" y="207030"/>
                </a:cubicBezTo>
                <a:close/>
                <a:moveTo>
                  <a:pt x="3373540" y="52"/>
                </a:moveTo>
                <a:cubicBezTo>
                  <a:pt x="3426368" y="-946"/>
                  <a:pt x="3479411" y="12150"/>
                  <a:pt x="3528003" y="39430"/>
                </a:cubicBezTo>
                <a:cubicBezTo>
                  <a:pt x="3624491" y="93609"/>
                  <a:pt x="3682098" y="192126"/>
                  <a:pt x="3682098" y="302940"/>
                </a:cubicBezTo>
                <a:lnTo>
                  <a:pt x="3682098" y="793982"/>
                </a:lnTo>
                <a:cubicBezTo>
                  <a:pt x="4016368" y="828310"/>
                  <a:pt x="4277973" y="1111517"/>
                  <a:pt x="4277973" y="1454703"/>
                </a:cubicBezTo>
                <a:cubicBezTo>
                  <a:pt x="4277973" y="1797888"/>
                  <a:pt x="4016368" y="2081105"/>
                  <a:pt x="3682098" y="2115433"/>
                </a:cubicBezTo>
                <a:lnTo>
                  <a:pt x="3682098" y="2606837"/>
                </a:lnTo>
                <a:cubicBezTo>
                  <a:pt x="3682098" y="2717670"/>
                  <a:pt x="3624491" y="2816178"/>
                  <a:pt x="3528003" y="2870356"/>
                </a:cubicBezTo>
                <a:cubicBezTo>
                  <a:pt x="3481130" y="2896673"/>
                  <a:pt x="3430095" y="2909799"/>
                  <a:pt x="3379137" y="2909799"/>
                </a:cubicBezTo>
                <a:cubicBezTo>
                  <a:pt x="3324425" y="2909799"/>
                  <a:pt x="3269790" y="2894692"/>
                  <a:pt x="3220364" y="2864555"/>
                </a:cubicBezTo>
                <a:cubicBezTo>
                  <a:pt x="2755649" y="2581205"/>
                  <a:pt x="2225268" y="2422271"/>
                  <a:pt x="1679362" y="2401659"/>
                </a:cubicBezTo>
                <a:lnTo>
                  <a:pt x="2056628" y="3442313"/>
                </a:lnTo>
                <a:cubicBezTo>
                  <a:pt x="2078917" y="3503635"/>
                  <a:pt x="2069849" y="3572225"/>
                  <a:pt x="2032368" y="3625736"/>
                </a:cubicBezTo>
                <a:cubicBezTo>
                  <a:pt x="1994887" y="3679219"/>
                  <a:pt x="1933527" y="3711156"/>
                  <a:pt x="1868214" y="3711156"/>
                </a:cubicBezTo>
                <a:lnTo>
                  <a:pt x="1300772" y="3711156"/>
                </a:lnTo>
                <a:cubicBezTo>
                  <a:pt x="1216742" y="3711156"/>
                  <a:pt x="1141066" y="3658112"/>
                  <a:pt x="1112463" y="3579159"/>
                </a:cubicBezTo>
                <a:lnTo>
                  <a:pt x="676160" y="2374904"/>
                </a:lnTo>
                <a:cubicBezTo>
                  <a:pt x="554374" y="2326945"/>
                  <a:pt x="465667" y="2212921"/>
                  <a:pt x="454390" y="2077161"/>
                </a:cubicBezTo>
                <a:lnTo>
                  <a:pt x="289360" y="2077161"/>
                </a:lnTo>
                <a:cubicBezTo>
                  <a:pt x="129806" y="2077161"/>
                  <a:pt x="0" y="1947355"/>
                  <a:pt x="0" y="1787801"/>
                </a:cubicBezTo>
                <a:lnTo>
                  <a:pt x="0" y="1121985"/>
                </a:lnTo>
                <a:cubicBezTo>
                  <a:pt x="0" y="962431"/>
                  <a:pt x="129806" y="832625"/>
                  <a:pt x="289360" y="832634"/>
                </a:cubicBezTo>
                <a:lnTo>
                  <a:pt x="454409" y="832634"/>
                </a:lnTo>
                <a:cubicBezTo>
                  <a:pt x="469354" y="652526"/>
                  <a:pt x="620611" y="510518"/>
                  <a:pt x="804510" y="510518"/>
                </a:cubicBezTo>
                <a:lnTo>
                  <a:pt x="1557594" y="510518"/>
                </a:lnTo>
                <a:lnTo>
                  <a:pt x="1557614" y="510518"/>
                </a:lnTo>
                <a:cubicBezTo>
                  <a:pt x="1557614" y="510518"/>
                  <a:pt x="1557623" y="510518"/>
                  <a:pt x="1557633" y="510518"/>
                </a:cubicBezTo>
                <a:cubicBezTo>
                  <a:pt x="2146192" y="510518"/>
                  <a:pt x="2721149" y="349631"/>
                  <a:pt x="3220364" y="45241"/>
                </a:cubicBezTo>
                <a:cubicBezTo>
                  <a:pt x="3268098" y="16142"/>
                  <a:pt x="3320712" y="1049"/>
                  <a:pt x="3373540" y="52"/>
                </a:cubicBezTo>
                <a:close/>
              </a:path>
            </a:pathLst>
          </a:custGeom>
          <a:solidFill>
            <a:srgbClr val="795696"/>
          </a:solidFill>
          <a:ln w="9525" cap="flat">
            <a:solidFill>
              <a:srgbClr val="795696"/>
            </a:solidFill>
            <a:prstDash val="solid"/>
            <a:miter/>
          </a:ln>
        </p:spPr>
        <p:txBody>
          <a:bodyPr rtlCol="0" anchor="ctr"/>
          <a:lstStyle/>
          <a:p>
            <a:pPr defTabSz="304800"/>
            <a:endParaRPr lang="en-US" sz="1100">
              <a:solidFill>
                <a:prstClr val="black"/>
              </a:solidFill>
              <a:latin typeface="微软雅黑" panose="020B0503020204020204" pitchFamily="34" charset="-122"/>
              <a:ea typeface="微软雅黑" panose="020B0503020204020204" pitchFamily="34" charset="-122"/>
            </a:endParaRPr>
          </a:p>
        </p:txBody>
      </p:sp>
      <p:sp>
        <p:nvSpPr>
          <p:cNvPr id="140" name="文本框 139"/>
          <p:cNvSpPr txBox="1"/>
          <p:nvPr/>
        </p:nvSpPr>
        <p:spPr>
          <a:xfrm>
            <a:off x="3125211" y="5832050"/>
            <a:ext cx="809837" cy="276999"/>
          </a:xfrm>
          <a:prstGeom prst="rect">
            <a:avLst/>
          </a:prstGeom>
          <a:noFill/>
        </p:spPr>
        <p:txBody>
          <a:bodyPr wrap="none" rtlCol="0">
            <a:spAutoFit/>
          </a:bodyPr>
          <a:lstStyle/>
          <a:p>
            <a:r>
              <a:rPr lang="zh-CN" altLang="en-US" sz="1200">
                <a:latin typeface="微软雅黑" panose="020B0503020204020204" pitchFamily="34" charset="-122"/>
                <a:ea typeface="微软雅黑" panose="020B0503020204020204" pitchFamily="34" charset="-122"/>
              </a:rPr>
              <a:t>产品页面</a:t>
            </a:r>
            <a:endParaRPr lang="zh-CN" altLang="en-US" sz="1200">
              <a:latin typeface="微软雅黑" panose="020B0503020204020204" pitchFamily="34" charset="-122"/>
              <a:ea typeface="微软雅黑" panose="020B0503020204020204" pitchFamily="34" charset="-122"/>
            </a:endParaRPr>
          </a:p>
        </p:txBody>
      </p:sp>
      <p:cxnSp>
        <p:nvCxnSpPr>
          <p:cNvPr id="142" name="直接箭头连接符 141"/>
          <p:cNvCxnSpPr/>
          <p:nvPr/>
        </p:nvCxnSpPr>
        <p:spPr>
          <a:xfrm flipH="1">
            <a:off x="3409950" y="5367337"/>
            <a:ext cx="0" cy="358756"/>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grpSp>
        <p:nvGrpSpPr>
          <p:cNvPr id="144" name="Graphic 699"/>
          <p:cNvGrpSpPr/>
          <p:nvPr/>
        </p:nvGrpSpPr>
        <p:grpSpPr>
          <a:xfrm>
            <a:off x="2766925" y="5664969"/>
            <a:ext cx="358449" cy="477219"/>
            <a:chOff x="1592396" y="2592730"/>
            <a:chExt cx="424600" cy="565289"/>
          </a:xfrm>
          <a:solidFill>
            <a:srgbClr val="C13036"/>
          </a:solidFill>
        </p:grpSpPr>
        <p:sp>
          <p:nvSpPr>
            <p:cNvPr id="145" name="Freeform: Shape 789"/>
            <p:cNvSpPr/>
            <p:nvPr/>
          </p:nvSpPr>
          <p:spPr>
            <a:xfrm>
              <a:off x="1790247" y="3032008"/>
              <a:ext cx="134267" cy="126011"/>
            </a:xfrm>
            <a:custGeom>
              <a:avLst/>
              <a:gdLst>
                <a:gd name="connsiteX0" fmla="*/ 9413 w 134267"/>
                <a:gd name="connsiteY0" fmla="*/ 126012 h 126011"/>
                <a:gd name="connsiteX1" fmla="*/ 5215 w 134267"/>
                <a:gd name="connsiteY1" fmla="*/ 125015 h 126011"/>
                <a:gd name="connsiteX2" fmla="*/ 992 w 134267"/>
                <a:gd name="connsiteY2" fmla="*/ 112378 h 126011"/>
                <a:gd name="connsiteX3" fmla="*/ 19839 w 134267"/>
                <a:gd name="connsiteY3" fmla="*/ 74691 h 126011"/>
                <a:gd name="connsiteX4" fmla="*/ 28272 w 134267"/>
                <a:gd name="connsiteY4" fmla="*/ 69478 h 126011"/>
                <a:gd name="connsiteX5" fmla="*/ 116874 w 134267"/>
                <a:gd name="connsiteY5" fmla="*/ 4378 h 126011"/>
                <a:gd name="connsiteX6" fmla="*/ 129878 w 134267"/>
                <a:gd name="connsiteY6" fmla="*/ 1431 h 126011"/>
                <a:gd name="connsiteX7" fmla="*/ 132819 w 134267"/>
                <a:gd name="connsiteY7" fmla="*/ 14462 h 126011"/>
                <a:gd name="connsiteX8" fmla="*/ 34120 w 134267"/>
                <a:gd name="connsiteY8" fmla="*/ 88255 h 126011"/>
                <a:gd name="connsiteX9" fmla="*/ 17858 w 134267"/>
                <a:gd name="connsiteY9" fmla="*/ 120786 h 126011"/>
                <a:gd name="connsiteX10" fmla="*/ 9413 w 134267"/>
                <a:gd name="connsiteY10" fmla="*/ 126012 h 1260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34267" h="126011">
                  <a:moveTo>
                    <a:pt x="9413" y="126012"/>
                  </a:moveTo>
                  <a:cubicBezTo>
                    <a:pt x="7997" y="126012"/>
                    <a:pt x="6562" y="125682"/>
                    <a:pt x="5215" y="125015"/>
                  </a:cubicBezTo>
                  <a:cubicBezTo>
                    <a:pt x="567" y="122678"/>
                    <a:pt x="-1332" y="117027"/>
                    <a:pt x="992" y="112378"/>
                  </a:cubicBezTo>
                  <a:lnTo>
                    <a:pt x="19839" y="74691"/>
                  </a:lnTo>
                  <a:cubicBezTo>
                    <a:pt x="21452" y="71485"/>
                    <a:pt x="24697" y="69478"/>
                    <a:pt x="28272" y="69478"/>
                  </a:cubicBezTo>
                  <a:cubicBezTo>
                    <a:pt x="71325" y="69478"/>
                    <a:pt x="104561" y="23879"/>
                    <a:pt x="116874" y="4378"/>
                  </a:cubicBezTo>
                  <a:cubicBezTo>
                    <a:pt x="119668" y="-29"/>
                    <a:pt x="125491" y="-1293"/>
                    <a:pt x="129878" y="1431"/>
                  </a:cubicBezTo>
                  <a:cubicBezTo>
                    <a:pt x="134279" y="4225"/>
                    <a:pt x="135581" y="10042"/>
                    <a:pt x="132819" y="14462"/>
                  </a:cubicBezTo>
                  <a:cubicBezTo>
                    <a:pt x="116696" y="39963"/>
                    <a:pt x="77351" y="86998"/>
                    <a:pt x="34120" y="88255"/>
                  </a:cubicBezTo>
                  <a:lnTo>
                    <a:pt x="17858" y="120786"/>
                  </a:lnTo>
                  <a:cubicBezTo>
                    <a:pt x="16207" y="124094"/>
                    <a:pt x="12873" y="126012"/>
                    <a:pt x="9413" y="126012"/>
                  </a:cubicBezTo>
                  <a:close/>
                </a:path>
              </a:pathLst>
            </a:custGeom>
            <a:grpFill/>
            <a:ln w="6350" cap="flat">
              <a:solidFill>
                <a:srgbClr val="795696"/>
              </a:solidFill>
              <a:prstDash val="solid"/>
              <a:miter/>
            </a:ln>
          </p:spPr>
          <p:txBody>
            <a:bodyPr rtlCol="0" anchor="ctr"/>
            <a:lstStyle/>
            <a:p>
              <a:endParaRPr lang="en-US">
                <a:latin typeface="微软雅黑" panose="020B0503020204020204" pitchFamily="34" charset="-122"/>
                <a:ea typeface="微软雅黑" panose="020B0503020204020204" pitchFamily="34" charset="-122"/>
              </a:endParaRPr>
            </a:p>
          </p:txBody>
        </p:sp>
        <p:sp>
          <p:nvSpPr>
            <p:cNvPr id="146" name="Freeform: Shape 790"/>
            <p:cNvSpPr/>
            <p:nvPr/>
          </p:nvSpPr>
          <p:spPr>
            <a:xfrm>
              <a:off x="1939285" y="2630741"/>
              <a:ext cx="77711" cy="126616"/>
            </a:xfrm>
            <a:custGeom>
              <a:avLst/>
              <a:gdLst>
                <a:gd name="connsiteX0" fmla="*/ 64527 w 77711"/>
                <a:gd name="connsiteY0" fmla="*/ 9080 h 126616"/>
                <a:gd name="connsiteX1" fmla="*/ 37101 w 77711"/>
                <a:gd name="connsiteY1" fmla="*/ 120 h 126616"/>
                <a:gd name="connsiteX2" fmla="*/ 11397 w 77711"/>
                <a:gd name="connsiteY2" fmla="*/ 13221 h 126616"/>
                <a:gd name="connsiteX3" fmla="*/ 1713 w 77711"/>
                <a:gd name="connsiteY3" fmla="*/ 24536 h 126616"/>
                <a:gd name="connsiteX4" fmla="*/ 1713 w 77711"/>
                <a:gd name="connsiteY4" fmla="*/ 53537 h 126616"/>
                <a:gd name="connsiteX5" fmla="*/ 25710 w 77711"/>
                <a:gd name="connsiteY5" fmla="*/ 25457 h 126616"/>
                <a:gd name="connsiteX6" fmla="*/ 38575 w 77711"/>
                <a:gd name="connsiteY6" fmla="*/ 18929 h 126616"/>
                <a:gd name="connsiteX7" fmla="*/ 52265 w 77711"/>
                <a:gd name="connsiteY7" fmla="*/ 23412 h 126616"/>
                <a:gd name="connsiteX8" fmla="*/ 58818 w 77711"/>
                <a:gd name="connsiteY8" fmla="*/ 36220 h 126616"/>
                <a:gd name="connsiteX9" fmla="*/ 54335 w 77711"/>
                <a:gd name="connsiteY9" fmla="*/ 49949 h 126616"/>
                <a:gd name="connsiteX10" fmla="*/ 2253 w 77711"/>
                <a:gd name="connsiteY10" fmla="*/ 111080 h 126616"/>
                <a:gd name="connsiteX11" fmla="*/ 3313 w 77711"/>
                <a:gd name="connsiteY11" fmla="*/ 124365 h 126616"/>
                <a:gd name="connsiteX12" fmla="*/ 16597 w 77711"/>
                <a:gd name="connsiteY12" fmla="*/ 123330 h 126616"/>
                <a:gd name="connsiteX13" fmla="*/ 68648 w 77711"/>
                <a:gd name="connsiteY13" fmla="*/ 62204 h 126616"/>
                <a:gd name="connsiteX14" fmla="*/ 77595 w 77711"/>
                <a:gd name="connsiteY14" fmla="*/ 34785 h 126616"/>
                <a:gd name="connsiteX15" fmla="*/ 64527 w 77711"/>
                <a:gd name="connsiteY15" fmla="*/ 9080 h 126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77711" h="126616">
                  <a:moveTo>
                    <a:pt x="64527" y="9080"/>
                  </a:moveTo>
                  <a:cubicBezTo>
                    <a:pt x="56882" y="2527"/>
                    <a:pt x="47160" y="-679"/>
                    <a:pt x="37101" y="120"/>
                  </a:cubicBezTo>
                  <a:cubicBezTo>
                    <a:pt x="27043" y="908"/>
                    <a:pt x="17918" y="5562"/>
                    <a:pt x="11397" y="13221"/>
                  </a:cubicBezTo>
                  <a:lnTo>
                    <a:pt x="1713" y="24536"/>
                  </a:lnTo>
                  <a:lnTo>
                    <a:pt x="1713" y="53537"/>
                  </a:lnTo>
                  <a:lnTo>
                    <a:pt x="25710" y="25457"/>
                  </a:lnTo>
                  <a:cubicBezTo>
                    <a:pt x="28986" y="21628"/>
                    <a:pt x="33552" y="19310"/>
                    <a:pt x="38575" y="18929"/>
                  </a:cubicBezTo>
                  <a:cubicBezTo>
                    <a:pt x="43496" y="18523"/>
                    <a:pt x="48443" y="20104"/>
                    <a:pt x="52265" y="23412"/>
                  </a:cubicBezTo>
                  <a:cubicBezTo>
                    <a:pt x="56094" y="26651"/>
                    <a:pt x="58425" y="31216"/>
                    <a:pt x="58818" y="36220"/>
                  </a:cubicBezTo>
                  <a:cubicBezTo>
                    <a:pt x="59199" y="41250"/>
                    <a:pt x="57618" y="46120"/>
                    <a:pt x="54335" y="49949"/>
                  </a:cubicBezTo>
                  <a:lnTo>
                    <a:pt x="2253" y="111080"/>
                  </a:lnTo>
                  <a:cubicBezTo>
                    <a:pt x="-1126" y="115030"/>
                    <a:pt x="-649" y="120974"/>
                    <a:pt x="3313" y="124365"/>
                  </a:cubicBezTo>
                  <a:cubicBezTo>
                    <a:pt x="7263" y="127737"/>
                    <a:pt x="13200" y="127267"/>
                    <a:pt x="16597" y="123330"/>
                  </a:cubicBezTo>
                  <a:lnTo>
                    <a:pt x="68648" y="62204"/>
                  </a:lnTo>
                  <a:cubicBezTo>
                    <a:pt x="75208" y="54546"/>
                    <a:pt x="78376" y="44793"/>
                    <a:pt x="77595" y="34785"/>
                  </a:cubicBezTo>
                  <a:cubicBezTo>
                    <a:pt x="76814" y="24739"/>
                    <a:pt x="72166" y="15608"/>
                    <a:pt x="64527" y="9080"/>
                  </a:cubicBezTo>
                  <a:close/>
                </a:path>
              </a:pathLst>
            </a:custGeom>
            <a:grpFill/>
            <a:ln w="6350" cap="flat">
              <a:solidFill>
                <a:srgbClr val="795696"/>
              </a:solidFill>
              <a:prstDash val="solid"/>
              <a:miter/>
            </a:ln>
          </p:spPr>
          <p:txBody>
            <a:bodyPr rtlCol="0" anchor="ctr"/>
            <a:lstStyle/>
            <a:p>
              <a:endParaRPr lang="en-US">
                <a:latin typeface="微软雅黑" panose="020B0503020204020204" pitchFamily="34" charset="-122"/>
                <a:ea typeface="微软雅黑" panose="020B0503020204020204" pitchFamily="34" charset="-122"/>
              </a:endParaRPr>
            </a:p>
          </p:txBody>
        </p:sp>
        <p:sp>
          <p:nvSpPr>
            <p:cNvPr id="147" name="Freeform: Shape 791"/>
            <p:cNvSpPr/>
            <p:nvPr/>
          </p:nvSpPr>
          <p:spPr>
            <a:xfrm>
              <a:off x="1761998" y="2630417"/>
              <a:ext cx="113048" cy="18846"/>
            </a:xfrm>
            <a:custGeom>
              <a:avLst/>
              <a:gdLst>
                <a:gd name="connsiteX0" fmla="*/ 9417 w 113048"/>
                <a:gd name="connsiteY0" fmla="*/ 18847 h 18846"/>
                <a:gd name="connsiteX1" fmla="*/ 103626 w 113048"/>
                <a:gd name="connsiteY1" fmla="*/ 18847 h 18846"/>
                <a:gd name="connsiteX2" fmla="*/ 113049 w 113048"/>
                <a:gd name="connsiteY2" fmla="*/ 9423 h 18846"/>
                <a:gd name="connsiteX3" fmla="*/ 103626 w 113048"/>
                <a:gd name="connsiteY3" fmla="*/ 0 h 18846"/>
                <a:gd name="connsiteX4" fmla="*/ 9417 w 113048"/>
                <a:gd name="connsiteY4" fmla="*/ 0 h 18846"/>
                <a:gd name="connsiteX5" fmla="*/ 0 w 113048"/>
                <a:gd name="connsiteY5" fmla="*/ 9423 h 18846"/>
                <a:gd name="connsiteX6" fmla="*/ 9417 w 113048"/>
                <a:gd name="connsiteY6" fmla="*/ 18847 h 188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3048" h="18846">
                  <a:moveTo>
                    <a:pt x="9417" y="18847"/>
                  </a:moveTo>
                  <a:lnTo>
                    <a:pt x="103626" y="18847"/>
                  </a:lnTo>
                  <a:cubicBezTo>
                    <a:pt x="108839" y="18847"/>
                    <a:pt x="113049" y="14630"/>
                    <a:pt x="113049" y="9423"/>
                  </a:cubicBezTo>
                  <a:cubicBezTo>
                    <a:pt x="113049" y="4197"/>
                    <a:pt x="108839" y="0"/>
                    <a:pt x="103626" y="0"/>
                  </a:cubicBezTo>
                  <a:lnTo>
                    <a:pt x="9417" y="0"/>
                  </a:lnTo>
                  <a:cubicBezTo>
                    <a:pt x="4204" y="0"/>
                    <a:pt x="0" y="4197"/>
                    <a:pt x="0" y="9423"/>
                  </a:cubicBezTo>
                  <a:cubicBezTo>
                    <a:pt x="0" y="14630"/>
                    <a:pt x="4204" y="18847"/>
                    <a:pt x="9417" y="18847"/>
                  </a:cubicBezTo>
                  <a:close/>
                </a:path>
              </a:pathLst>
            </a:custGeom>
            <a:grpFill/>
            <a:ln w="6350" cap="flat">
              <a:solidFill>
                <a:srgbClr val="795696"/>
              </a:solidFill>
              <a:prstDash val="solid"/>
              <a:miter/>
            </a:ln>
          </p:spPr>
          <p:txBody>
            <a:bodyPr rtlCol="0" anchor="ctr"/>
            <a:lstStyle/>
            <a:p>
              <a:endParaRPr lang="en-US">
                <a:latin typeface="微软雅黑" panose="020B0503020204020204" pitchFamily="34" charset="-122"/>
                <a:ea typeface="微软雅黑" panose="020B0503020204020204" pitchFamily="34" charset="-122"/>
              </a:endParaRPr>
            </a:p>
          </p:txBody>
        </p:sp>
        <p:sp>
          <p:nvSpPr>
            <p:cNvPr id="148" name="Freeform: Shape 792"/>
            <p:cNvSpPr/>
            <p:nvPr/>
          </p:nvSpPr>
          <p:spPr>
            <a:xfrm>
              <a:off x="1799678" y="2988436"/>
              <a:ext cx="37687" cy="18840"/>
            </a:xfrm>
            <a:custGeom>
              <a:avLst/>
              <a:gdLst>
                <a:gd name="connsiteX0" fmla="*/ 9423 w 37687"/>
                <a:gd name="connsiteY0" fmla="*/ 18841 h 18840"/>
                <a:gd name="connsiteX1" fmla="*/ 28264 w 37687"/>
                <a:gd name="connsiteY1" fmla="*/ 18841 h 18840"/>
                <a:gd name="connsiteX2" fmla="*/ 37687 w 37687"/>
                <a:gd name="connsiteY2" fmla="*/ 9417 h 18840"/>
                <a:gd name="connsiteX3" fmla="*/ 28264 w 37687"/>
                <a:gd name="connsiteY3" fmla="*/ 0 h 18840"/>
                <a:gd name="connsiteX4" fmla="*/ 9423 w 37687"/>
                <a:gd name="connsiteY4" fmla="*/ 0 h 18840"/>
                <a:gd name="connsiteX5" fmla="*/ 0 w 37687"/>
                <a:gd name="connsiteY5" fmla="*/ 9417 h 18840"/>
                <a:gd name="connsiteX6" fmla="*/ 9423 w 37687"/>
                <a:gd name="connsiteY6" fmla="*/ 18841 h 18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687" h="18840">
                  <a:moveTo>
                    <a:pt x="9423" y="18841"/>
                  </a:moveTo>
                  <a:lnTo>
                    <a:pt x="28264" y="18841"/>
                  </a:lnTo>
                  <a:cubicBezTo>
                    <a:pt x="33471" y="18841"/>
                    <a:pt x="37687" y="14631"/>
                    <a:pt x="37687" y="9417"/>
                  </a:cubicBezTo>
                  <a:cubicBezTo>
                    <a:pt x="37687" y="4191"/>
                    <a:pt x="33471" y="0"/>
                    <a:pt x="28264" y="0"/>
                  </a:cubicBezTo>
                  <a:lnTo>
                    <a:pt x="9423" y="0"/>
                  </a:lnTo>
                  <a:cubicBezTo>
                    <a:pt x="4204" y="0"/>
                    <a:pt x="0" y="4191"/>
                    <a:pt x="0" y="9417"/>
                  </a:cubicBezTo>
                  <a:cubicBezTo>
                    <a:pt x="0" y="14631"/>
                    <a:pt x="4204" y="18841"/>
                    <a:pt x="9423" y="18841"/>
                  </a:cubicBezTo>
                  <a:close/>
                </a:path>
              </a:pathLst>
            </a:custGeom>
            <a:grpFill/>
            <a:ln w="6350" cap="flat">
              <a:solidFill>
                <a:srgbClr val="795696"/>
              </a:solidFill>
              <a:prstDash val="solid"/>
              <a:miter/>
            </a:ln>
          </p:spPr>
          <p:txBody>
            <a:bodyPr rtlCol="0" anchor="ctr"/>
            <a:lstStyle/>
            <a:p>
              <a:endParaRPr lang="en-US">
                <a:latin typeface="微软雅黑" panose="020B0503020204020204" pitchFamily="34" charset="-122"/>
                <a:ea typeface="微软雅黑" panose="020B0503020204020204" pitchFamily="34" charset="-122"/>
              </a:endParaRPr>
            </a:p>
          </p:txBody>
        </p:sp>
        <p:sp>
          <p:nvSpPr>
            <p:cNvPr id="149" name="Freeform: Shape 793"/>
            <p:cNvSpPr/>
            <p:nvPr/>
          </p:nvSpPr>
          <p:spPr>
            <a:xfrm>
              <a:off x="1909206" y="2751415"/>
              <a:ext cx="78630" cy="79096"/>
            </a:xfrm>
            <a:custGeom>
              <a:avLst/>
              <a:gdLst>
                <a:gd name="connsiteX0" fmla="*/ 37671 w 78630"/>
                <a:gd name="connsiteY0" fmla="*/ 79097 h 79096"/>
                <a:gd name="connsiteX1" fmla="*/ 13199 w 78630"/>
                <a:gd name="connsiteY1" fmla="*/ 70048 h 79096"/>
                <a:gd name="connsiteX2" fmla="*/ 118 w 78630"/>
                <a:gd name="connsiteY2" fmla="*/ 44356 h 79096"/>
                <a:gd name="connsiteX3" fmla="*/ 9058 w 78630"/>
                <a:gd name="connsiteY3" fmla="*/ 16936 h 79096"/>
                <a:gd name="connsiteX4" fmla="*/ 12049 w 78630"/>
                <a:gd name="connsiteY4" fmla="*/ 13114 h 79096"/>
                <a:gd name="connsiteX5" fmla="*/ 65434 w 78630"/>
                <a:gd name="connsiteY5" fmla="*/ 8675 h 79096"/>
                <a:gd name="connsiteX6" fmla="*/ 78515 w 78630"/>
                <a:gd name="connsiteY6" fmla="*/ 34361 h 79096"/>
                <a:gd name="connsiteX7" fmla="*/ 69568 w 78630"/>
                <a:gd name="connsiteY7" fmla="*/ 61806 h 79096"/>
                <a:gd name="connsiteX8" fmla="*/ 66577 w 78630"/>
                <a:gd name="connsiteY8" fmla="*/ 65609 h 79096"/>
                <a:gd name="connsiteX9" fmla="*/ 37671 w 78630"/>
                <a:gd name="connsiteY9" fmla="*/ 79097 h 79096"/>
                <a:gd name="connsiteX10" fmla="*/ 40948 w 78630"/>
                <a:gd name="connsiteY10" fmla="*/ 18467 h 79096"/>
                <a:gd name="connsiteX11" fmla="*/ 40948 w 78630"/>
                <a:gd name="connsiteY11" fmla="*/ 18467 h 79096"/>
                <a:gd name="connsiteX12" fmla="*/ 26635 w 78630"/>
                <a:gd name="connsiteY12" fmla="*/ 25052 h 79096"/>
                <a:gd name="connsiteX13" fmla="*/ 23638 w 78630"/>
                <a:gd name="connsiteY13" fmla="*/ 28900 h 79096"/>
                <a:gd name="connsiteX14" fmla="*/ 18901 w 78630"/>
                <a:gd name="connsiteY14" fmla="*/ 42882 h 79096"/>
                <a:gd name="connsiteX15" fmla="*/ 25454 w 78630"/>
                <a:gd name="connsiteY15" fmla="*/ 55729 h 79096"/>
                <a:gd name="connsiteX16" fmla="*/ 52010 w 78630"/>
                <a:gd name="connsiteY16" fmla="*/ 53671 h 79096"/>
                <a:gd name="connsiteX17" fmla="*/ 55001 w 78630"/>
                <a:gd name="connsiteY17" fmla="*/ 49836 h 79096"/>
                <a:gd name="connsiteX18" fmla="*/ 59719 w 78630"/>
                <a:gd name="connsiteY18" fmla="*/ 35815 h 79096"/>
                <a:gd name="connsiteX19" fmla="*/ 53191 w 78630"/>
                <a:gd name="connsiteY19" fmla="*/ 23007 h 79096"/>
                <a:gd name="connsiteX20" fmla="*/ 40948 w 78630"/>
                <a:gd name="connsiteY20" fmla="*/ 18467 h 790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78630" h="79096">
                  <a:moveTo>
                    <a:pt x="37671" y="79097"/>
                  </a:moveTo>
                  <a:cubicBezTo>
                    <a:pt x="28693" y="79097"/>
                    <a:pt x="20000" y="75896"/>
                    <a:pt x="13199" y="70048"/>
                  </a:cubicBezTo>
                  <a:cubicBezTo>
                    <a:pt x="5553" y="63533"/>
                    <a:pt x="911" y="54408"/>
                    <a:pt x="118" y="44356"/>
                  </a:cubicBezTo>
                  <a:cubicBezTo>
                    <a:pt x="-670" y="34342"/>
                    <a:pt x="2518" y="24594"/>
                    <a:pt x="9058" y="16936"/>
                  </a:cubicBezTo>
                  <a:lnTo>
                    <a:pt x="12049" y="13114"/>
                  </a:lnTo>
                  <a:cubicBezTo>
                    <a:pt x="25467" y="-2603"/>
                    <a:pt x="50251" y="-4330"/>
                    <a:pt x="65434" y="8675"/>
                  </a:cubicBezTo>
                  <a:cubicBezTo>
                    <a:pt x="73066" y="15209"/>
                    <a:pt x="77715" y="24334"/>
                    <a:pt x="78515" y="34361"/>
                  </a:cubicBezTo>
                  <a:cubicBezTo>
                    <a:pt x="79296" y="44387"/>
                    <a:pt x="76114" y="54141"/>
                    <a:pt x="69568" y="61806"/>
                  </a:cubicBezTo>
                  <a:lnTo>
                    <a:pt x="66577" y="65609"/>
                  </a:lnTo>
                  <a:cubicBezTo>
                    <a:pt x="59166" y="74296"/>
                    <a:pt x="48727" y="79097"/>
                    <a:pt x="37671" y="79097"/>
                  </a:cubicBezTo>
                  <a:close/>
                  <a:moveTo>
                    <a:pt x="40948" y="18467"/>
                  </a:moveTo>
                  <a:lnTo>
                    <a:pt x="40948" y="18467"/>
                  </a:lnTo>
                  <a:cubicBezTo>
                    <a:pt x="35430" y="18467"/>
                    <a:pt x="30198" y="20854"/>
                    <a:pt x="26635" y="25052"/>
                  </a:cubicBezTo>
                  <a:lnTo>
                    <a:pt x="23638" y="28900"/>
                  </a:lnTo>
                  <a:cubicBezTo>
                    <a:pt x="20107" y="33021"/>
                    <a:pt x="18520" y="37879"/>
                    <a:pt x="18901" y="42882"/>
                  </a:cubicBezTo>
                  <a:cubicBezTo>
                    <a:pt x="19295" y="47912"/>
                    <a:pt x="21619" y="52471"/>
                    <a:pt x="25454" y="55729"/>
                  </a:cubicBezTo>
                  <a:cubicBezTo>
                    <a:pt x="33087" y="62275"/>
                    <a:pt x="45552" y="61266"/>
                    <a:pt x="52010" y="53671"/>
                  </a:cubicBezTo>
                  <a:lnTo>
                    <a:pt x="55001" y="49836"/>
                  </a:lnTo>
                  <a:cubicBezTo>
                    <a:pt x="58525" y="45721"/>
                    <a:pt x="60106" y="40857"/>
                    <a:pt x="59719" y="35815"/>
                  </a:cubicBezTo>
                  <a:cubicBezTo>
                    <a:pt x="59319" y="30811"/>
                    <a:pt x="57014" y="26252"/>
                    <a:pt x="53191" y="23007"/>
                  </a:cubicBezTo>
                  <a:cubicBezTo>
                    <a:pt x="49762" y="20067"/>
                    <a:pt x="45431" y="18467"/>
                    <a:pt x="40948" y="18467"/>
                  </a:cubicBezTo>
                  <a:close/>
                </a:path>
              </a:pathLst>
            </a:custGeom>
            <a:grpFill/>
            <a:ln w="6350" cap="flat">
              <a:solidFill>
                <a:srgbClr val="795696"/>
              </a:solidFill>
              <a:prstDash val="solid"/>
              <a:miter/>
            </a:ln>
          </p:spPr>
          <p:txBody>
            <a:bodyPr rtlCol="0" anchor="ctr"/>
            <a:lstStyle/>
            <a:p>
              <a:endParaRPr lang="en-US">
                <a:latin typeface="微软雅黑" panose="020B0503020204020204" pitchFamily="34" charset="-122"/>
                <a:ea typeface="微软雅黑" panose="020B0503020204020204" pitchFamily="34" charset="-122"/>
              </a:endParaRPr>
            </a:p>
          </p:txBody>
        </p:sp>
        <p:sp>
          <p:nvSpPr>
            <p:cNvPr id="150" name="Freeform: Shape 794"/>
            <p:cNvSpPr/>
            <p:nvPr/>
          </p:nvSpPr>
          <p:spPr>
            <a:xfrm>
              <a:off x="1904634" y="2814860"/>
              <a:ext cx="89661" cy="91432"/>
            </a:xfrm>
            <a:custGeom>
              <a:avLst/>
              <a:gdLst>
                <a:gd name="connsiteX0" fmla="*/ 37659 w 89661"/>
                <a:gd name="connsiteY0" fmla="*/ 91433 h 91432"/>
                <a:gd name="connsiteX1" fmla="*/ 13186 w 89661"/>
                <a:gd name="connsiteY1" fmla="*/ 82378 h 91432"/>
                <a:gd name="connsiteX2" fmla="*/ 118 w 89661"/>
                <a:gd name="connsiteY2" fmla="*/ 56692 h 91432"/>
                <a:gd name="connsiteX3" fmla="*/ 9059 w 89661"/>
                <a:gd name="connsiteY3" fmla="*/ 29228 h 91432"/>
                <a:gd name="connsiteX4" fmla="*/ 23366 w 89661"/>
                <a:gd name="connsiteY4" fmla="*/ 12725 h 91432"/>
                <a:gd name="connsiteX5" fmla="*/ 76458 w 89661"/>
                <a:gd name="connsiteY5" fmla="*/ 8622 h 91432"/>
                <a:gd name="connsiteX6" fmla="*/ 89545 w 89661"/>
                <a:gd name="connsiteY6" fmla="*/ 34308 h 91432"/>
                <a:gd name="connsiteX7" fmla="*/ 80604 w 89661"/>
                <a:gd name="connsiteY7" fmla="*/ 61734 h 91432"/>
                <a:gd name="connsiteX8" fmla="*/ 66285 w 89661"/>
                <a:gd name="connsiteY8" fmla="*/ 78276 h 91432"/>
                <a:gd name="connsiteX9" fmla="*/ 37659 w 89661"/>
                <a:gd name="connsiteY9" fmla="*/ 91433 h 91432"/>
                <a:gd name="connsiteX10" fmla="*/ 51985 w 89661"/>
                <a:gd name="connsiteY10" fmla="*/ 18414 h 91432"/>
                <a:gd name="connsiteX11" fmla="*/ 51985 w 89661"/>
                <a:gd name="connsiteY11" fmla="*/ 18414 h 91432"/>
                <a:gd name="connsiteX12" fmla="*/ 37659 w 89661"/>
                <a:gd name="connsiteY12" fmla="*/ 24999 h 91432"/>
                <a:gd name="connsiteX13" fmla="*/ 23340 w 89661"/>
                <a:gd name="connsiteY13" fmla="*/ 41541 h 91432"/>
                <a:gd name="connsiteX14" fmla="*/ 18901 w 89661"/>
                <a:gd name="connsiteY14" fmla="*/ 55219 h 91432"/>
                <a:gd name="connsiteX15" fmla="*/ 25436 w 89661"/>
                <a:gd name="connsiteY15" fmla="*/ 68058 h 91432"/>
                <a:gd name="connsiteX16" fmla="*/ 51998 w 89661"/>
                <a:gd name="connsiteY16" fmla="*/ 65976 h 91432"/>
                <a:gd name="connsiteX17" fmla="*/ 66317 w 89661"/>
                <a:gd name="connsiteY17" fmla="*/ 49459 h 91432"/>
                <a:gd name="connsiteX18" fmla="*/ 70755 w 89661"/>
                <a:gd name="connsiteY18" fmla="*/ 35781 h 91432"/>
                <a:gd name="connsiteX19" fmla="*/ 64209 w 89661"/>
                <a:gd name="connsiteY19" fmla="*/ 22942 h 91432"/>
                <a:gd name="connsiteX20" fmla="*/ 51985 w 89661"/>
                <a:gd name="connsiteY20" fmla="*/ 18414 h 91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9661" h="91432">
                  <a:moveTo>
                    <a:pt x="37659" y="91433"/>
                  </a:moveTo>
                  <a:cubicBezTo>
                    <a:pt x="28693" y="91433"/>
                    <a:pt x="19994" y="88194"/>
                    <a:pt x="13186" y="82378"/>
                  </a:cubicBezTo>
                  <a:cubicBezTo>
                    <a:pt x="5541" y="75844"/>
                    <a:pt x="912" y="66712"/>
                    <a:pt x="118" y="56692"/>
                  </a:cubicBezTo>
                  <a:cubicBezTo>
                    <a:pt x="-669" y="46646"/>
                    <a:pt x="2499" y="36905"/>
                    <a:pt x="9059" y="29228"/>
                  </a:cubicBezTo>
                  <a:lnTo>
                    <a:pt x="23366" y="12725"/>
                  </a:lnTo>
                  <a:cubicBezTo>
                    <a:pt x="36262" y="-2382"/>
                    <a:pt x="61294" y="-4401"/>
                    <a:pt x="76458" y="8622"/>
                  </a:cubicBezTo>
                  <a:cubicBezTo>
                    <a:pt x="84109" y="15157"/>
                    <a:pt x="88758" y="24262"/>
                    <a:pt x="89545" y="34308"/>
                  </a:cubicBezTo>
                  <a:cubicBezTo>
                    <a:pt x="90326" y="44360"/>
                    <a:pt x="87145" y="54095"/>
                    <a:pt x="80604" y="61734"/>
                  </a:cubicBezTo>
                  <a:lnTo>
                    <a:pt x="66285" y="78276"/>
                  </a:lnTo>
                  <a:cubicBezTo>
                    <a:pt x="59167" y="86607"/>
                    <a:pt x="48727" y="91433"/>
                    <a:pt x="37659" y="91433"/>
                  </a:cubicBezTo>
                  <a:close/>
                  <a:moveTo>
                    <a:pt x="51985" y="18414"/>
                  </a:moveTo>
                  <a:lnTo>
                    <a:pt x="51985" y="18414"/>
                  </a:lnTo>
                  <a:cubicBezTo>
                    <a:pt x="46454" y="18414"/>
                    <a:pt x="41241" y="20808"/>
                    <a:pt x="37659" y="24999"/>
                  </a:cubicBezTo>
                  <a:lnTo>
                    <a:pt x="23340" y="41541"/>
                  </a:lnTo>
                  <a:cubicBezTo>
                    <a:pt x="20089" y="45319"/>
                    <a:pt x="18508" y="50189"/>
                    <a:pt x="18901" y="55219"/>
                  </a:cubicBezTo>
                  <a:cubicBezTo>
                    <a:pt x="19295" y="60223"/>
                    <a:pt x="21619" y="64788"/>
                    <a:pt x="25436" y="68058"/>
                  </a:cubicBezTo>
                  <a:cubicBezTo>
                    <a:pt x="33087" y="74612"/>
                    <a:pt x="45514" y="73583"/>
                    <a:pt x="51998" y="65976"/>
                  </a:cubicBezTo>
                  <a:lnTo>
                    <a:pt x="66317" y="49459"/>
                  </a:lnTo>
                  <a:cubicBezTo>
                    <a:pt x="69555" y="45643"/>
                    <a:pt x="71136" y="40792"/>
                    <a:pt x="70755" y="35781"/>
                  </a:cubicBezTo>
                  <a:cubicBezTo>
                    <a:pt x="70355" y="30777"/>
                    <a:pt x="68044" y="26218"/>
                    <a:pt x="64209" y="22942"/>
                  </a:cubicBezTo>
                  <a:cubicBezTo>
                    <a:pt x="60805" y="20021"/>
                    <a:pt x="56468" y="18414"/>
                    <a:pt x="51985" y="18414"/>
                  </a:cubicBezTo>
                  <a:close/>
                </a:path>
              </a:pathLst>
            </a:custGeom>
            <a:grpFill/>
            <a:ln w="6350" cap="flat">
              <a:solidFill>
                <a:srgbClr val="795696"/>
              </a:solidFill>
              <a:prstDash val="solid"/>
              <a:miter/>
            </a:ln>
          </p:spPr>
          <p:txBody>
            <a:bodyPr rtlCol="0" anchor="ctr"/>
            <a:lstStyle/>
            <a:p>
              <a:endParaRPr lang="en-US">
                <a:latin typeface="微软雅黑" panose="020B0503020204020204" pitchFamily="34" charset="-122"/>
                <a:ea typeface="微软雅黑" panose="020B0503020204020204" pitchFamily="34" charset="-122"/>
              </a:endParaRPr>
            </a:p>
          </p:txBody>
        </p:sp>
        <p:sp>
          <p:nvSpPr>
            <p:cNvPr id="151" name="Freeform: Shape 795"/>
            <p:cNvSpPr/>
            <p:nvPr/>
          </p:nvSpPr>
          <p:spPr>
            <a:xfrm>
              <a:off x="1686617" y="2592730"/>
              <a:ext cx="263804" cy="226117"/>
            </a:xfrm>
            <a:custGeom>
              <a:avLst/>
              <a:gdLst>
                <a:gd name="connsiteX0" fmla="*/ 263804 w 263804"/>
                <a:gd name="connsiteY0" fmla="*/ 167862 h 226117"/>
                <a:gd name="connsiteX1" fmla="*/ 263804 w 263804"/>
                <a:gd name="connsiteY1" fmla="*/ 47111 h 226117"/>
                <a:gd name="connsiteX2" fmla="*/ 216700 w 263804"/>
                <a:gd name="connsiteY2" fmla="*/ 0 h 226117"/>
                <a:gd name="connsiteX3" fmla="*/ 47111 w 263804"/>
                <a:gd name="connsiteY3" fmla="*/ 0 h 226117"/>
                <a:gd name="connsiteX4" fmla="*/ 0 w 263804"/>
                <a:gd name="connsiteY4" fmla="*/ 47111 h 226117"/>
                <a:gd name="connsiteX5" fmla="*/ 0 w 263804"/>
                <a:gd name="connsiteY5" fmla="*/ 216694 h 226117"/>
                <a:gd name="connsiteX6" fmla="*/ 9423 w 263804"/>
                <a:gd name="connsiteY6" fmla="*/ 226117 h 226117"/>
                <a:gd name="connsiteX7" fmla="*/ 18847 w 263804"/>
                <a:gd name="connsiteY7" fmla="*/ 216694 h 226117"/>
                <a:gd name="connsiteX8" fmla="*/ 18847 w 263804"/>
                <a:gd name="connsiteY8" fmla="*/ 47111 h 226117"/>
                <a:gd name="connsiteX9" fmla="*/ 47111 w 263804"/>
                <a:gd name="connsiteY9" fmla="*/ 18841 h 226117"/>
                <a:gd name="connsiteX10" fmla="*/ 216700 w 263804"/>
                <a:gd name="connsiteY10" fmla="*/ 18841 h 226117"/>
                <a:gd name="connsiteX11" fmla="*/ 244964 w 263804"/>
                <a:gd name="connsiteY11" fmla="*/ 47111 h 226117"/>
                <a:gd name="connsiteX12" fmla="*/ 244964 w 263804"/>
                <a:gd name="connsiteY12" fmla="*/ 174828 h 226117"/>
                <a:gd name="connsiteX13" fmla="*/ 263804 w 263804"/>
                <a:gd name="connsiteY13" fmla="*/ 167862 h 2261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63804" h="226117">
                  <a:moveTo>
                    <a:pt x="263804" y="167862"/>
                  </a:moveTo>
                  <a:lnTo>
                    <a:pt x="263804" y="47111"/>
                  </a:lnTo>
                  <a:cubicBezTo>
                    <a:pt x="263804" y="21127"/>
                    <a:pt x="242665" y="0"/>
                    <a:pt x="216700" y="0"/>
                  </a:cubicBezTo>
                  <a:lnTo>
                    <a:pt x="47111" y="0"/>
                  </a:lnTo>
                  <a:cubicBezTo>
                    <a:pt x="21139" y="0"/>
                    <a:pt x="0" y="21127"/>
                    <a:pt x="0" y="47111"/>
                  </a:cubicBezTo>
                  <a:lnTo>
                    <a:pt x="0" y="216694"/>
                  </a:lnTo>
                  <a:cubicBezTo>
                    <a:pt x="0" y="221901"/>
                    <a:pt x="4210" y="226117"/>
                    <a:pt x="9423" y="226117"/>
                  </a:cubicBezTo>
                  <a:cubicBezTo>
                    <a:pt x="14630" y="226117"/>
                    <a:pt x="18847" y="221901"/>
                    <a:pt x="18847" y="216694"/>
                  </a:cubicBezTo>
                  <a:lnTo>
                    <a:pt x="18847" y="47111"/>
                  </a:lnTo>
                  <a:cubicBezTo>
                    <a:pt x="18847" y="31522"/>
                    <a:pt x="31528" y="18841"/>
                    <a:pt x="47111" y="18841"/>
                  </a:cubicBezTo>
                  <a:lnTo>
                    <a:pt x="216700" y="18841"/>
                  </a:lnTo>
                  <a:cubicBezTo>
                    <a:pt x="232270" y="18841"/>
                    <a:pt x="244964" y="31522"/>
                    <a:pt x="244964" y="47111"/>
                  </a:cubicBezTo>
                  <a:lnTo>
                    <a:pt x="244964" y="174828"/>
                  </a:lnTo>
                  <a:cubicBezTo>
                    <a:pt x="250292" y="170142"/>
                    <a:pt x="257010" y="167786"/>
                    <a:pt x="263804" y="167862"/>
                  </a:cubicBezTo>
                  <a:close/>
                </a:path>
              </a:pathLst>
            </a:custGeom>
            <a:grpFill/>
            <a:ln w="6350" cap="flat">
              <a:solidFill>
                <a:srgbClr val="795696"/>
              </a:solidFill>
              <a:prstDash val="solid"/>
              <a:miter/>
            </a:ln>
          </p:spPr>
          <p:txBody>
            <a:bodyPr rtlCol="0" anchor="ctr"/>
            <a:lstStyle/>
            <a:p>
              <a:endParaRPr lang="en-US">
                <a:latin typeface="微软雅黑" panose="020B0503020204020204" pitchFamily="34" charset="-122"/>
                <a:ea typeface="微软雅黑" panose="020B0503020204020204" pitchFamily="34" charset="-122"/>
              </a:endParaRPr>
            </a:p>
          </p:txBody>
        </p:sp>
        <p:sp>
          <p:nvSpPr>
            <p:cNvPr id="152" name="Freeform: Shape 796"/>
            <p:cNvSpPr/>
            <p:nvPr/>
          </p:nvSpPr>
          <p:spPr>
            <a:xfrm>
              <a:off x="1799659" y="2972606"/>
              <a:ext cx="150761" cy="72358"/>
            </a:xfrm>
            <a:custGeom>
              <a:avLst/>
              <a:gdLst>
                <a:gd name="connsiteX0" fmla="*/ 131921 w 150761"/>
                <a:gd name="connsiteY0" fmla="*/ 0 h 72358"/>
                <a:gd name="connsiteX1" fmla="*/ 131921 w 150761"/>
                <a:gd name="connsiteY1" fmla="*/ 25247 h 72358"/>
                <a:gd name="connsiteX2" fmla="*/ 103657 w 150761"/>
                <a:gd name="connsiteY2" fmla="*/ 53511 h 72358"/>
                <a:gd name="connsiteX3" fmla="*/ 9423 w 150761"/>
                <a:gd name="connsiteY3" fmla="*/ 53511 h 72358"/>
                <a:gd name="connsiteX4" fmla="*/ 0 w 150761"/>
                <a:gd name="connsiteY4" fmla="*/ 62935 h 72358"/>
                <a:gd name="connsiteX5" fmla="*/ 9423 w 150761"/>
                <a:gd name="connsiteY5" fmla="*/ 72358 h 72358"/>
                <a:gd name="connsiteX6" fmla="*/ 103657 w 150761"/>
                <a:gd name="connsiteY6" fmla="*/ 72358 h 72358"/>
                <a:gd name="connsiteX7" fmla="*/ 150762 w 150761"/>
                <a:gd name="connsiteY7" fmla="*/ 25247 h 72358"/>
                <a:gd name="connsiteX8" fmla="*/ 150762 w 150761"/>
                <a:gd name="connsiteY8" fmla="*/ 184 h 72358"/>
                <a:gd name="connsiteX9" fmla="*/ 141764 w 150761"/>
                <a:gd name="connsiteY9" fmla="*/ 1810 h 72358"/>
                <a:gd name="connsiteX10" fmla="*/ 131921 w 150761"/>
                <a:gd name="connsiteY10" fmla="*/ 0 h 723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50761" h="72358">
                  <a:moveTo>
                    <a:pt x="131921" y="0"/>
                  </a:moveTo>
                  <a:lnTo>
                    <a:pt x="131921" y="25247"/>
                  </a:lnTo>
                  <a:cubicBezTo>
                    <a:pt x="131921" y="40811"/>
                    <a:pt x="119228" y="53511"/>
                    <a:pt x="103657" y="53511"/>
                  </a:cubicBezTo>
                  <a:lnTo>
                    <a:pt x="9423" y="53511"/>
                  </a:lnTo>
                  <a:cubicBezTo>
                    <a:pt x="4216" y="53511"/>
                    <a:pt x="0" y="57709"/>
                    <a:pt x="0" y="62935"/>
                  </a:cubicBezTo>
                  <a:cubicBezTo>
                    <a:pt x="0" y="68142"/>
                    <a:pt x="4216" y="72358"/>
                    <a:pt x="9423" y="72358"/>
                  </a:cubicBezTo>
                  <a:lnTo>
                    <a:pt x="103657" y="72358"/>
                  </a:lnTo>
                  <a:cubicBezTo>
                    <a:pt x="129623" y="72358"/>
                    <a:pt x="150762" y="51213"/>
                    <a:pt x="150762" y="25247"/>
                  </a:cubicBezTo>
                  <a:lnTo>
                    <a:pt x="150762" y="184"/>
                  </a:lnTo>
                  <a:cubicBezTo>
                    <a:pt x="147841" y="1181"/>
                    <a:pt x="144824" y="1810"/>
                    <a:pt x="141764" y="1810"/>
                  </a:cubicBezTo>
                  <a:cubicBezTo>
                    <a:pt x="138424" y="1810"/>
                    <a:pt x="135096" y="1181"/>
                    <a:pt x="131921" y="0"/>
                  </a:cubicBezTo>
                  <a:close/>
                </a:path>
              </a:pathLst>
            </a:custGeom>
            <a:grpFill/>
            <a:ln w="6350" cap="flat">
              <a:solidFill>
                <a:srgbClr val="795696"/>
              </a:solidFill>
              <a:prstDash val="solid"/>
              <a:miter/>
            </a:ln>
          </p:spPr>
          <p:txBody>
            <a:bodyPr rtlCol="0" anchor="ctr"/>
            <a:lstStyle/>
            <a:p>
              <a:endParaRPr lang="en-US">
                <a:latin typeface="微软雅黑" panose="020B0503020204020204" pitchFamily="34" charset="-122"/>
                <a:ea typeface="微软雅黑" panose="020B0503020204020204" pitchFamily="34" charset="-122"/>
              </a:endParaRPr>
            </a:p>
          </p:txBody>
        </p:sp>
        <p:sp>
          <p:nvSpPr>
            <p:cNvPr id="153" name="Freeform: Shape 797"/>
            <p:cNvSpPr/>
            <p:nvPr/>
          </p:nvSpPr>
          <p:spPr>
            <a:xfrm>
              <a:off x="1903748" y="2892423"/>
              <a:ext cx="89664" cy="91409"/>
            </a:xfrm>
            <a:custGeom>
              <a:avLst/>
              <a:gdLst>
                <a:gd name="connsiteX0" fmla="*/ 37675 w 89664"/>
                <a:gd name="connsiteY0" fmla="*/ 91410 h 91409"/>
                <a:gd name="connsiteX1" fmla="*/ 13183 w 89664"/>
                <a:gd name="connsiteY1" fmla="*/ 82361 h 91409"/>
                <a:gd name="connsiteX2" fmla="*/ 115 w 89664"/>
                <a:gd name="connsiteY2" fmla="*/ 56669 h 91409"/>
                <a:gd name="connsiteX3" fmla="*/ 9055 w 89664"/>
                <a:gd name="connsiteY3" fmla="*/ 29250 h 91409"/>
                <a:gd name="connsiteX4" fmla="*/ 23381 w 89664"/>
                <a:gd name="connsiteY4" fmla="*/ 12727 h 91409"/>
                <a:gd name="connsiteX5" fmla="*/ 76467 w 89664"/>
                <a:gd name="connsiteY5" fmla="*/ 8644 h 91409"/>
                <a:gd name="connsiteX6" fmla="*/ 89548 w 89664"/>
                <a:gd name="connsiteY6" fmla="*/ 34330 h 91409"/>
                <a:gd name="connsiteX7" fmla="*/ 80607 w 89664"/>
                <a:gd name="connsiteY7" fmla="*/ 61749 h 91409"/>
                <a:gd name="connsiteX8" fmla="*/ 66282 w 89664"/>
                <a:gd name="connsiteY8" fmla="*/ 78272 h 91409"/>
                <a:gd name="connsiteX9" fmla="*/ 37675 w 89664"/>
                <a:gd name="connsiteY9" fmla="*/ 91410 h 91409"/>
                <a:gd name="connsiteX10" fmla="*/ 51982 w 89664"/>
                <a:gd name="connsiteY10" fmla="*/ 18398 h 91409"/>
                <a:gd name="connsiteX11" fmla="*/ 51982 w 89664"/>
                <a:gd name="connsiteY11" fmla="*/ 18398 h 91409"/>
                <a:gd name="connsiteX12" fmla="*/ 37668 w 89664"/>
                <a:gd name="connsiteY12" fmla="*/ 24983 h 91409"/>
                <a:gd name="connsiteX13" fmla="*/ 23330 w 89664"/>
                <a:gd name="connsiteY13" fmla="*/ 41543 h 91409"/>
                <a:gd name="connsiteX14" fmla="*/ 18904 w 89664"/>
                <a:gd name="connsiteY14" fmla="*/ 55215 h 91409"/>
                <a:gd name="connsiteX15" fmla="*/ 25438 w 89664"/>
                <a:gd name="connsiteY15" fmla="*/ 68042 h 91409"/>
                <a:gd name="connsiteX16" fmla="*/ 51994 w 89664"/>
                <a:gd name="connsiteY16" fmla="*/ 65984 h 91409"/>
                <a:gd name="connsiteX17" fmla="*/ 66326 w 89664"/>
                <a:gd name="connsiteY17" fmla="*/ 49455 h 91409"/>
                <a:gd name="connsiteX18" fmla="*/ 70752 w 89664"/>
                <a:gd name="connsiteY18" fmla="*/ 35759 h 91409"/>
                <a:gd name="connsiteX19" fmla="*/ 64218 w 89664"/>
                <a:gd name="connsiteY19" fmla="*/ 22957 h 91409"/>
                <a:gd name="connsiteX20" fmla="*/ 51982 w 89664"/>
                <a:gd name="connsiteY20" fmla="*/ 18398 h 914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9664" h="91409">
                  <a:moveTo>
                    <a:pt x="37675" y="91410"/>
                  </a:moveTo>
                  <a:cubicBezTo>
                    <a:pt x="28690" y="91410"/>
                    <a:pt x="20003" y="88209"/>
                    <a:pt x="13183" y="82361"/>
                  </a:cubicBezTo>
                  <a:cubicBezTo>
                    <a:pt x="5557" y="75840"/>
                    <a:pt x="908" y="66715"/>
                    <a:pt x="115" y="56669"/>
                  </a:cubicBezTo>
                  <a:cubicBezTo>
                    <a:pt x="-660" y="46655"/>
                    <a:pt x="2509" y="36902"/>
                    <a:pt x="9055" y="29250"/>
                  </a:cubicBezTo>
                  <a:lnTo>
                    <a:pt x="23381" y="12727"/>
                  </a:lnTo>
                  <a:cubicBezTo>
                    <a:pt x="36265" y="-2405"/>
                    <a:pt x="61297" y="-4392"/>
                    <a:pt x="76467" y="8644"/>
                  </a:cubicBezTo>
                  <a:cubicBezTo>
                    <a:pt x="84106" y="15153"/>
                    <a:pt x="88748" y="24284"/>
                    <a:pt x="89548" y="34330"/>
                  </a:cubicBezTo>
                  <a:cubicBezTo>
                    <a:pt x="90329" y="44337"/>
                    <a:pt x="87148" y="54091"/>
                    <a:pt x="80607" y="61749"/>
                  </a:cubicBezTo>
                  <a:lnTo>
                    <a:pt x="66282" y="78272"/>
                  </a:lnTo>
                  <a:cubicBezTo>
                    <a:pt x="59170" y="86628"/>
                    <a:pt x="48730" y="91410"/>
                    <a:pt x="37675" y="91410"/>
                  </a:cubicBezTo>
                  <a:close/>
                  <a:moveTo>
                    <a:pt x="51982" y="18398"/>
                  </a:moveTo>
                  <a:lnTo>
                    <a:pt x="51982" y="18398"/>
                  </a:lnTo>
                  <a:cubicBezTo>
                    <a:pt x="46463" y="18398"/>
                    <a:pt x="41237" y="20823"/>
                    <a:pt x="37668" y="24983"/>
                  </a:cubicBezTo>
                  <a:lnTo>
                    <a:pt x="23330" y="41543"/>
                  </a:lnTo>
                  <a:cubicBezTo>
                    <a:pt x="20092" y="45334"/>
                    <a:pt x="18523" y="50192"/>
                    <a:pt x="18904" y="55215"/>
                  </a:cubicBezTo>
                  <a:cubicBezTo>
                    <a:pt x="19304" y="60219"/>
                    <a:pt x="21609" y="64784"/>
                    <a:pt x="25438" y="68042"/>
                  </a:cubicBezTo>
                  <a:cubicBezTo>
                    <a:pt x="33097" y="74608"/>
                    <a:pt x="45523" y="73598"/>
                    <a:pt x="51994" y="65984"/>
                  </a:cubicBezTo>
                  <a:lnTo>
                    <a:pt x="66326" y="49455"/>
                  </a:lnTo>
                  <a:cubicBezTo>
                    <a:pt x="69558" y="45665"/>
                    <a:pt x="71139" y="40788"/>
                    <a:pt x="70752" y="35759"/>
                  </a:cubicBezTo>
                  <a:cubicBezTo>
                    <a:pt x="70352" y="30780"/>
                    <a:pt x="68047" y="26214"/>
                    <a:pt x="64218" y="22957"/>
                  </a:cubicBezTo>
                  <a:cubicBezTo>
                    <a:pt x="60795" y="20017"/>
                    <a:pt x="56465" y="18398"/>
                    <a:pt x="51982" y="18398"/>
                  </a:cubicBezTo>
                  <a:close/>
                </a:path>
              </a:pathLst>
            </a:custGeom>
            <a:grpFill/>
            <a:ln w="6350" cap="flat">
              <a:solidFill>
                <a:srgbClr val="795696"/>
              </a:solidFill>
              <a:prstDash val="solid"/>
              <a:miter/>
            </a:ln>
          </p:spPr>
          <p:txBody>
            <a:bodyPr rtlCol="0" anchor="ctr"/>
            <a:lstStyle/>
            <a:p>
              <a:endParaRPr lang="en-US">
                <a:latin typeface="微软雅黑" panose="020B0503020204020204" pitchFamily="34" charset="-122"/>
                <a:ea typeface="微软雅黑" panose="020B0503020204020204" pitchFamily="34" charset="-122"/>
              </a:endParaRPr>
            </a:p>
          </p:txBody>
        </p:sp>
        <p:sp>
          <p:nvSpPr>
            <p:cNvPr id="154" name="Freeform: Shape 798"/>
            <p:cNvSpPr/>
            <p:nvPr/>
          </p:nvSpPr>
          <p:spPr>
            <a:xfrm>
              <a:off x="1592396" y="2743707"/>
              <a:ext cx="187537" cy="414313"/>
            </a:xfrm>
            <a:custGeom>
              <a:avLst/>
              <a:gdLst>
                <a:gd name="connsiteX0" fmla="*/ 9410 w 187537"/>
                <a:gd name="connsiteY0" fmla="*/ 414313 h 414313"/>
                <a:gd name="connsiteX1" fmla="*/ 5219 w 187537"/>
                <a:gd name="connsiteY1" fmla="*/ 413316 h 414313"/>
                <a:gd name="connsiteX2" fmla="*/ 996 w 187537"/>
                <a:gd name="connsiteY2" fmla="*/ 400680 h 414313"/>
                <a:gd name="connsiteX3" fmla="*/ 46399 w 187537"/>
                <a:gd name="connsiteY3" fmla="*/ 309862 h 414313"/>
                <a:gd name="connsiteX4" fmla="*/ 23996 w 187537"/>
                <a:gd name="connsiteY4" fmla="*/ 238640 h 414313"/>
                <a:gd name="connsiteX5" fmla="*/ 21247 w 187537"/>
                <a:gd name="connsiteY5" fmla="*/ 179217 h 414313"/>
                <a:gd name="connsiteX6" fmla="*/ 37680 w 187537"/>
                <a:gd name="connsiteY6" fmla="*/ 102598 h 414313"/>
                <a:gd name="connsiteX7" fmla="*/ 37706 w 187537"/>
                <a:gd name="connsiteY7" fmla="*/ 9869 h 414313"/>
                <a:gd name="connsiteX8" fmla="*/ 47129 w 187537"/>
                <a:gd name="connsiteY8" fmla="*/ 452 h 414313"/>
                <a:gd name="connsiteX9" fmla="*/ 49796 w 187537"/>
                <a:gd name="connsiteY9" fmla="*/ 319 h 414313"/>
                <a:gd name="connsiteX10" fmla="*/ 94907 w 187537"/>
                <a:gd name="connsiteY10" fmla="*/ 13019 h 414313"/>
                <a:gd name="connsiteX11" fmla="*/ 113074 w 187537"/>
                <a:gd name="connsiteY11" fmla="*/ 67006 h 414313"/>
                <a:gd name="connsiteX12" fmla="*/ 113068 w 187537"/>
                <a:gd name="connsiteY12" fmla="*/ 151290 h 414313"/>
                <a:gd name="connsiteX13" fmla="*/ 187509 w 187537"/>
                <a:gd name="connsiteY13" fmla="*/ 291098 h 414313"/>
                <a:gd name="connsiteX14" fmla="*/ 178847 w 187537"/>
                <a:gd name="connsiteY14" fmla="*/ 301239 h 414313"/>
                <a:gd name="connsiteX15" fmla="*/ 168713 w 187537"/>
                <a:gd name="connsiteY15" fmla="*/ 292571 h 414313"/>
                <a:gd name="connsiteX16" fmla="*/ 98577 w 187537"/>
                <a:gd name="connsiteY16" fmla="*/ 164129 h 414313"/>
                <a:gd name="connsiteX17" fmla="*/ 94221 w 187537"/>
                <a:gd name="connsiteY17" fmla="*/ 156179 h 414313"/>
                <a:gd name="connsiteX18" fmla="*/ 94233 w 187537"/>
                <a:gd name="connsiteY18" fmla="*/ 67006 h 414313"/>
                <a:gd name="connsiteX19" fmla="*/ 82016 w 187537"/>
                <a:gd name="connsiteY19" fmla="*/ 26741 h 414313"/>
                <a:gd name="connsiteX20" fmla="*/ 56553 w 187537"/>
                <a:gd name="connsiteY20" fmla="*/ 18873 h 414313"/>
                <a:gd name="connsiteX21" fmla="*/ 56521 w 187537"/>
                <a:gd name="connsiteY21" fmla="*/ 103589 h 414313"/>
                <a:gd name="connsiteX22" fmla="*/ 56324 w 187537"/>
                <a:gd name="connsiteY22" fmla="*/ 105576 h 414313"/>
                <a:gd name="connsiteX23" fmla="*/ 39668 w 187537"/>
                <a:gd name="connsiteY23" fmla="*/ 183198 h 414313"/>
                <a:gd name="connsiteX24" fmla="*/ 41973 w 187537"/>
                <a:gd name="connsiteY24" fmla="*/ 232989 h 414313"/>
                <a:gd name="connsiteX25" fmla="*/ 65531 w 187537"/>
                <a:gd name="connsiteY25" fmla="*/ 307843 h 414313"/>
                <a:gd name="connsiteX26" fmla="*/ 64966 w 187537"/>
                <a:gd name="connsiteY26" fmla="*/ 314872 h 414313"/>
                <a:gd name="connsiteX27" fmla="*/ 17856 w 187537"/>
                <a:gd name="connsiteY27" fmla="*/ 409087 h 414313"/>
                <a:gd name="connsiteX28" fmla="*/ 9410 w 187537"/>
                <a:gd name="connsiteY28" fmla="*/ 414313 h 4143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187537" h="414313">
                  <a:moveTo>
                    <a:pt x="9410" y="414313"/>
                  </a:moveTo>
                  <a:cubicBezTo>
                    <a:pt x="8001" y="414313"/>
                    <a:pt x="6559" y="413983"/>
                    <a:pt x="5219" y="413316"/>
                  </a:cubicBezTo>
                  <a:cubicBezTo>
                    <a:pt x="565" y="410979"/>
                    <a:pt x="-1334" y="405328"/>
                    <a:pt x="996" y="400680"/>
                  </a:cubicBezTo>
                  <a:lnTo>
                    <a:pt x="46399" y="309862"/>
                  </a:lnTo>
                  <a:lnTo>
                    <a:pt x="23996" y="238640"/>
                  </a:lnTo>
                  <a:cubicBezTo>
                    <a:pt x="18834" y="222168"/>
                    <a:pt x="17627" y="196076"/>
                    <a:pt x="21247" y="179217"/>
                  </a:cubicBezTo>
                  <a:lnTo>
                    <a:pt x="37680" y="102598"/>
                  </a:lnTo>
                  <a:lnTo>
                    <a:pt x="37706" y="9869"/>
                  </a:lnTo>
                  <a:cubicBezTo>
                    <a:pt x="37706" y="4662"/>
                    <a:pt x="41922" y="452"/>
                    <a:pt x="47129" y="452"/>
                  </a:cubicBezTo>
                  <a:lnTo>
                    <a:pt x="49796" y="319"/>
                  </a:lnTo>
                  <a:cubicBezTo>
                    <a:pt x="58629" y="-266"/>
                    <a:pt x="79330" y="-1593"/>
                    <a:pt x="94907" y="13019"/>
                  </a:cubicBezTo>
                  <a:cubicBezTo>
                    <a:pt x="106965" y="24296"/>
                    <a:pt x="113074" y="42457"/>
                    <a:pt x="113074" y="67006"/>
                  </a:cubicBezTo>
                  <a:lnTo>
                    <a:pt x="113068" y="151290"/>
                  </a:lnTo>
                  <a:cubicBezTo>
                    <a:pt x="128746" y="162917"/>
                    <a:pt x="180924" y="207595"/>
                    <a:pt x="187509" y="291098"/>
                  </a:cubicBezTo>
                  <a:cubicBezTo>
                    <a:pt x="187915" y="296286"/>
                    <a:pt x="184029" y="300813"/>
                    <a:pt x="178847" y="301239"/>
                  </a:cubicBezTo>
                  <a:cubicBezTo>
                    <a:pt x="173805" y="301658"/>
                    <a:pt x="169132" y="297778"/>
                    <a:pt x="168713" y="292571"/>
                  </a:cubicBezTo>
                  <a:cubicBezTo>
                    <a:pt x="161861" y="205462"/>
                    <a:pt x="99206" y="164536"/>
                    <a:pt x="98577" y="164129"/>
                  </a:cubicBezTo>
                  <a:cubicBezTo>
                    <a:pt x="95853" y="162402"/>
                    <a:pt x="94221" y="159399"/>
                    <a:pt x="94221" y="156179"/>
                  </a:cubicBezTo>
                  <a:lnTo>
                    <a:pt x="94233" y="67006"/>
                  </a:lnTo>
                  <a:cubicBezTo>
                    <a:pt x="94233" y="47867"/>
                    <a:pt x="90119" y="34348"/>
                    <a:pt x="82016" y="26741"/>
                  </a:cubicBezTo>
                  <a:cubicBezTo>
                    <a:pt x="74453" y="19642"/>
                    <a:pt x="63950" y="18721"/>
                    <a:pt x="56553" y="18873"/>
                  </a:cubicBezTo>
                  <a:lnTo>
                    <a:pt x="56521" y="103589"/>
                  </a:lnTo>
                  <a:cubicBezTo>
                    <a:pt x="56521" y="104249"/>
                    <a:pt x="56451" y="104916"/>
                    <a:pt x="56324" y="105576"/>
                  </a:cubicBezTo>
                  <a:lnTo>
                    <a:pt x="39668" y="183198"/>
                  </a:lnTo>
                  <a:cubicBezTo>
                    <a:pt x="36728" y="196845"/>
                    <a:pt x="37795" y="219628"/>
                    <a:pt x="41973" y="232989"/>
                  </a:cubicBezTo>
                  <a:lnTo>
                    <a:pt x="65531" y="307843"/>
                  </a:lnTo>
                  <a:cubicBezTo>
                    <a:pt x="66243" y="310160"/>
                    <a:pt x="66065" y="312700"/>
                    <a:pt x="64966" y="314872"/>
                  </a:cubicBezTo>
                  <a:lnTo>
                    <a:pt x="17856" y="409087"/>
                  </a:lnTo>
                  <a:cubicBezTo>
                    <a:pt x="16205" y="412395"/>
                    <a:pt x="12877" y="414313"/>
                    <a:pt x="9410" y="414313"/>
                  </a:cubicBezTo>
                  <a:close/>
                </a:path>
              </a:pathLst>
            </a:custGeom>
            <a:grpFill/>
            <a:ln w="6350" cap="flat">
              <a:solidFill>
                <a:srgbClr val="795696"/>
              </a:solidFill>
              <a:prstDash val="solid"/>
              <a:miter/>
            </a:ln>
          </p:spPr>
          <p:txBody>
            <a:bodyPr rtlCol="0" anchor="ctr"/>
            <a:lstStyle/>
            <a:p>
              <a:endParaRPr lang="en-US">
                <a:latin typeface="微软雅黑" panose="020B0503020204020204" pitchFamily="34" charset="-122"/>
                <a:ea typeface="微软雅黑" panose="020B0503020204020204" pitchFamily="34" charset="-122"/>
              </a:endParaRPr>
            </a:p>
          </p:txBody>
        </p:sp>
      </p:grpSp>
      <p:sp>
        <p:nvSpPr>
          <p:cNvPr id="155" name="文本框 154"/>
          <p:cNvSpPr txBox="1"/>
          <p:nvPr/>
        </p:nvSpPr>
        <p:spPr>
          <a:xfrm>
            <a:off x="2904196" y="5108001"/>
            <a:ext cx="1107996" cy="276999"/>
          </a:xfrm>
          <a:prstGeom prst="rect">
            <a:avLst/>
          </a:prstGeom>
          <a:noFill/>
        </p:spPr>
        <p:txBody>
          <a:bodyPr wrap="none" rtlCol="0">
            <a:spAutoFit/>
          </a:bodyPr>
          <a:lstStyle/>
          <a:p>
            <a:r>
              <a:rPr lang="zh-CN" altLang="en-US" sz="1200">
                <a:latin typeface="微软雅黑" panose="020B0503020204020204" pitchFamily="34" charset="-122"/>
                <a:ea typeface="微软雅黑" panose="020B0503020204020204" pitchFamily="34" charset="-122"/>
              </a:rPr>
              <a:t>站外持续曝光</a:t>
            </a:r>
            <a:endParaRPr lang="zh-CN" altLang="en-US" sz="1200">
              <a:latin typeface="微软雅黑" panose="020B0503020204020204" pitchFamily="34" charset="-122"/>
              <a:ea typeface="微软雅黑" panose="020B0503020204020204" pitchFamily="34" charset="-122"/>
            </a:endParaRPr>
          </a:p>
        </p:txBody>
      </p:sp>
      <p:grpSp>
        <p:nvGrpSpPr>
          <p:cNvPr id="156" name="组合 155"/>
          <p:cNvGrpSpPr/>
          <p:nvPr/>
        </p:nvGrpSpPr>
        <p:grpSpPr>
          <a:xfrm>
            <a:off x="4279890" y="4818634"/>
            <a:ext cx="136915" cy="1840784"/>
            <a:chOff x="4290011" y="1824627"/>
            <a:chExt cx="143692" cy="1931897"/>
          </a:xfrm>
        </p:grpSpPr>
        <p:grpSp>
          <p:nvGrpSpPr>
            <p:cNvPr id="157" name="组合 156"/>
            <p:cNvGrpSpPr/>
            <p:nvPr/>
          </p:nvGrpSpPr>
          <p:grpSpPr>
            <a:xfrm>
              <a:off x="4290011" y="2485186"/>
              <a:ext cx="143692" cy="610779"/>
              <a:chOff x="5414554" y="5003074"/>
              <a:chExt cx="143692" cy="610779"/>
            </a:xfrm>
          </p:grpSpPr>
          <p:cxnSp>
            <p:nvCxnSpPr>
              <p:cNvPr id="160" name="直接连接符 159"/>
              <p:cNvCxnSpPr/>
              <p:nvPr/>
            </p:nvCxnSpPr>
            <p:spPr>
              <a:xfrm>
                <a:off x="5414554" y="5003074"/>
                <a:ext cx="143692" cy="313509"/>
              </a:xfrm>
              <a:prstGeom prst="line">
                <a:avLst/>
              </a:prstGeom>
              <a:ln w="44450">
                <a:solidFill>
                  <a:srgbClr val="795696"/>
                </a:solidFill>
              </a:ln>
            </p:spPr>
            <p:style>
              <a:lnRef idx="1">
                <a:schemeClr val="accent1"/>
              </a:lnRef>
              <a:fillRef idx="0">
                <a:schemeClr val="accent1"/>
              </a:fillRef>
              <a:effectRef idx="0">
                <a:schemeClr val="accent1"/>
              </a:effectRef>
              <a:fontRef idx="minor">
                <a:schemeClr val="tx1"/>
              </a:fontRef>
            </p:style>
          </p:cxnSp>
          <p:cxnSp>
            <p:nvCxnSpPr>
              <p:cNvPr id="161" name="直接连接符 160"/>
              <p:cNvCxnSpPr/>
              <p:nvPr/>
            </p:nvCxnSpPr>
            <p:spPr>
              <a:xfrm flipH="1">
                <a:off x="5414554" y="5300344"/>
                <a:ext cx="143692" cy="313509"/>
              </a:xfrm>
              <a:prstGeom prst="line">
                <a:avLst/>
              </a:prstGeom>
              <a:ln w="44450">
                <a:solidFill>
                  <a:srgbClr val="795696"/>
                </a:solidFill>
              </a:ln>
            </p:spPr>
            <p:style>
              <a:lnRef idx="1">
                <a:schemeClr val="accent1"/>
              </a:lnRef>
              <a:fillRef idx="0">
                <a:schemeClr val="accent1"/>
              </a:fillRef>
              <a:effectRef idx="0">
                <a:schemeClr val="accent1"/>
              </a:effectRef>
              <a:fontRef idx="minor">
                <a:schemeClr val="tx1"/>
              </a:fontRef>
            </p:style>
          </p:cxnSp>
        </p:grpSp>
        <p:cxnSp>
          <p:nvCxnSpPr>
            <p:cNvPr id="158" name="直接连接符 157"/>
            <p:cNvCxnSpPr/>
            <p:nvPr/>
          </p:nvCxnSpPr>
          <p:spPr>
            <a:xfrm flipH="1">
              <a:off x="4308475" y="1824627"/>
              <a:ext cx="0" cy="591548"/>
            </a:xfrm>
            <a:prstGeom prst="line">
              <a:avLst/>
            </a:prstGeom>
            <a:ln>
              <a:solidFill>
                <a:srgbClr val="795696"/>
              </a:solidFill>
            </a:ln>
          </p:spPr>
          <p:style>
            <a:lnRef idx="1">
              <a:schemeClr val="accent1"/>
            </a:lnRef>
            <a:fillRef idx="0">
              <a:schemeClr val="accent1"/>
            </a:fillRef>
            <a:effectRef idx="0">
              <a:schemeClr val="accent1"/>
            </a:effectRef>
            <a:fontRef idx="minor">
              <a:schemeClr val="tx1"/>
            </a:fontRef>
          </p:style>
        </p:cxnSp>
        <p:cxnSp>
          <p:nvCxnSpPr>
            <p:cNvPr id="159" name="直接连接符 158"/>
            <p:cNvCxnSpPr/>
            <p:nvPr/>
          </p:nvCxnSpPr>
          <p:spPr>
            <a:xfrm flipH="1">
              <a:off x="4308475" y="3164976"/>
              <a:ext cx="0" cy="591548"/>
            </a:xfrm>
            <a:prstGeom prst="line">
              <a:avLst/>
            </a:prstGeom>
            <a:ln>
              <a:solidFill>
                <a:srgbClr val="795696"/>
              </a:solidFill>
            </a:ln>
          </p:spPr>
          <p:style>
            <a:lnRef idx="1">
              <a:schemeClr val="accent1"/>
            </a:lnRef>
            <a:fillRef idx="0">
              <a:schemeClr val="accent1"/>
            </a:fillRef>
            <a:effectRef idx="0">
              <a:schemeClr val="accent1"/>
            </a:effectRef>
            <a:fontRef idx="minor">
              <a:schemeClr val="tx1"/>
            </a:fontRef>
          </p:style>
        </p:cxnSp>
      </p:grpSp>
      <p:grpSp>
        <p:nvGrpSpPr>
          <p:cNvPr id="162" name="组合 161"/>
          <p:cNvGrpSpPr/>
          <p:nvPr/>
        </p:nvGrpSpPr>
        <p:grpSpPr>
          <a:xfrm>
            <a:off x="6398298" y="2847515"/>
            <a:ext cx="848060" cy="405457"/>
            <a:chOff x="6624277" y="2391084"/>
            <a:chExt cx="1147409" cy="548576"/>
          </a:xfrm>
        </p:grpSpPr>
        <p:pic>
          <p:nvPicPr>
            <p:cNvPr id="163" name="图形 162"/>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6624277" y="2520813"/>
              <a:ext cx="418847" cy="418847"/>
            </a:xfrm>
            <a:prstGeom prst="rect">
              <a:avLst/>
            </a:prstGeom>
          </p:spPr>
        </p:pic>
        <p:pic>
          <p:nvPicPr>
            <p:cNvPr id="164" name="图形 163"/>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6979803" y="2391084"/>
              <a:ext cx="418847" cy="418847"/>
            </a:xfrm>
            <a:prstGeom prst="rect">
              <a:avLst/>
            </a:prstGeom>
          </p:spPr>
        </p:pic>
        <p:pic>
          <p:nvPicPr>
            <p:cNvPr id="165" name="图形 164"/>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7352839" y="2513270"/>
              <a:ext cx="418847" cy="418847"/>
            </a:xfrm>
            <a:prstGeom prst="rect">
              <a:avLst/>
            </a:prstGeom>
          </p:spPr>
        </p:pic>
      </p:grpSp>
      <p:cxnSp>
        <p:nvCxnSpPr>
          <p:cNvPr id="167" name="直接连接符 166"/>
          <p:cNvCxnSpPr/>
          <p:nvPr/>
        </p:nvCxnSpPr>
        <p:spPr>
          <a:xfrm flipH="1">
            <a:off x="4704260" y="5229368"/>
            <a:ext cx="871202" cy="871202"/>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grpSp>
        <p:nvGrpSpPr>
          <p:cNvPr id="169" name="组合 168"/>
          <p:cNvGrpSpPr/>
          <p:nvPr/>
        </p:nvGrpSpPr>
        <p:grpSpPr>
          <a:xfrm>
            <a:off x="4895171" y="5020511"/>
            <a:ext cx="188662" cy="188662"/>
            <a:chOff x="5841999" y="2646554"/>
            <a:chExt cx="198000" cy="198000"/>
          </a:xfrm>
        </p:grpSpPr>
        <p:sp>
          <p:nvSpPr>
            <p:cNvPr id="170" name="矩形 169"/>
            <p:cNvSpPr/>
            <p:nvPr/>
          </p:nvSpPr>
          <p:spPr>
            <a:xfrm>
              <a:off x="5841999" y="2722694"/>
              <a:ext cx="198000" cy="45719"/>
            </a:xfrm>
            <a:prstGeom prst="rect">
              <a:avLst/>
            </a:prstGeom>
            <a:solidFill>
              <a:schemeClr val="accent2">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sz="1600">
                <a:latin typeface="微软雅黑" panose="020B0503020204020204" pitchFamily="34" charset="-122"/>
                <a:ea typeface="微软雅黑" panose="020B0503020204020204" pitchFamily="34" charset="-122"/>
              </a:endParaRPr>
            </a:p>
          </p:txBody>
        </p:sp>
        <p:sp>
          <p:nvSpPr>
            <p:cNvPr id="171" name="矩形 170"/>
            <p:cNvSpPr/>
            <p:nvPr/>
          </p:nvSpPr>
          <p:spPr>
            <a:xfrm rot="16200000">
              <a:off x="5841999" y="2722694"/>
              <a:ext cx="198000" cy="45719"/>
            </a:xfrm>
            <a:prstGeom prst="rect">
              <a:avLst/>
            </a:prstGeom>
            <a:solidFill>
              <a:schemeClr val="accent2">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sz="1600">
                <a:latin typeface="微软雅黑" panose="020B0503020204020204" pitchFamily="34" charset="-122"/>
                <a:ea typeface="微软雅黑" panose="020B0503020204020204" pitchFamily="34" charset="-122"/>
              </a:endParaRPr>
            </a:p>
          </p:txBody>
        </p:sp>
      </p:grpSp>
      <p:sp>
        <p:nvSpPr>
          <p:cNvPr id="172" name="文本框 171"/>
          <p:cNvSpPr txBox="1"/>
          <p:nvPr/>
        </p:nvSpPr>
        <p:spPr>
          <a:xfrm>
            <a:off x="4453714" y="5309539"/>
            <a:ext cx="800219" cy="276999"/>
          </a:xfrm>
          <a:prstGeom prst="rect">
            <a:avLst/>
          </a:prstGeom>
          <a:noFill/>
        </p:spPr>
        <p:txBody>
          <a:bodyPr wrap="none" rtlCol="0">
            <a:spAutoFit/>
          </a:bodyPr>
          <a:lstStyle/>
          <a:p>
            <a:r>
              <a:rPr lang="zh-CN" altLang="en-US" sz="1200">
                <a:latin typeface="微软雅黑" panose="020B0503020204020204" pitchFamily="34" charset="-122"/>
                <a:ea typeface="微软雅黑" panose="020B0503020204020204" pitchFamily="34" charset="-122"/>
              </a:rPr>
              <a:t>正装买赠</a:t>
            </a:r>
            <a:endParaRPr lang="zh-CN" altLang="en-US" sz="1200">
              <a:latin typeface="微软雅黑" panose="020B0503020204020204" pitchFamily="34" charset="-122"/>
              <a:ea typeface="微软雅黑" panose="020B0503020204020204" pitchFamily="34" charset="-122"/>
            </a:endParaRPr>
          </a:p>
        </p:txBody>
      </p:sp>
      <p:grpSp>
        <p:nvGrpSpPr>
          <p:cNvPr id="184" name="组合 183"/>
          <p:cNvGrpSpPr/>
          <p:nvPr/>
        </p:nvGrpSpPr>
        <p:grpSpPr>
          <a:xfrm>
            <a:off x="5198253" y="5606733"/>
            <a:ext cx="401335" cy="409162"/>
            <a:chOff x="4935732" y="5521382"/>
            <a:chExt cx="401335" cy="409162"/>
          </a:xfrm>
        </p:grpSpPr>
        <p:grpSp>
          <p:nvGrpSpPr>
            <p:cNvPr id="173" name="Graphic 699"/>
            <p:cNvGrpSpPr/>
            <p:nvPr/>
          </p:nvGrpSpPr>
          <p:grpSpPr>
            <a:xfrm>
              <a:off x="4935732" y="5750321"/>
              <a:ext cx="401335" cy="180223"/>
              <a:chOff x="4423283" y="2790431"/>
              <a:chExt cx="546151" cy="245255"/>
            </a:xfrm>
            <a:solidFill>
              <a:srgbClr val="000000"/>
            </a:solidFill>
          </p:grpSpPr>
          <p:sp>
            <p:nvSpPr>
              <p:cNvPr id="177" name="Freeform: Shape 865"/>
              <p:cNvSpPr/>
              <p:nvPr/>
            </p:nvSpPr>
            <p:spPr>
              <a:xfrm>
                <a:off x="4543399" y="2828642"/>
                <a:ext cx="426035" cy="207044"/>
              </a:xfrm>
              <a:custGeom>
                <a:avLst/>
                <a:gdLst>
                  <a:gd name="connsiteX0" fmla="*/ 417309 w 426035"/>
                  <a:gd name="connsiteY0" fmla="*/ 15636 h 207044"/>
                  <a:gd name="connsiteX1" fmla="*/ 352940 w 426035"/>
                  <a:gd name="connsiteY1" fmla="*/ 10341 h 207044"/>
                  <a:gd name="connsiteX2" fmla="*/ 315398 w 426035"/>
                  <a:gd name="connsiteY2" fmla="*/ 39043 h 207044"/>
                  <a:gd name="connsiteX3" fmla="*/ 270834 w 426035"/>
                  <a:gd name="connsiteY3" fmla="*/ 74412 h 207044"/>
                  <a:gd name="connsiteX4" fmla="*/ 268478 w 426035"/>
                  <a:gd name="connsiteY4" fmla="*/ 87512 h 207044"/>
                  <a:gd name="connsiteX5" fmla="*/ 281578 w 426035"/>
                  <a:gd name="connsiteY5" fmla="*/ 89868 h 207044"/>
                  <a:gd name="connsiteX6" fmla="*/ 327876 w 426035"/>
                  <a:gd name="connsiteY6" fmla="*/ 53133 h 207044"/>
                  <a:gd name="connsiteX7" fmla="*/ 362623 w 426035"/>
                  <a:gd name="connsiteY7" fmla="*/ 26489 h 207044"/>
                  <a:gd name="connsiteX8" fmla="*/ 399130 w 426035"/>
                  <a:gd name="connsiteY8" fmla="*/ 23752 h 207044"/>
                  <a:gd name="connsiteX9" fmla="*/ 407778 w 426035"/>
                  <a:gd name="connsiteY9" fmla="*/ 39887 h 207044"/>
                  <a:gd name="connsiteX10" fmla="*/ 318421 w 426035"/>
                  <a:gd name="connsiteY10" fmla="*/ 125530 h 207044"/>
                  <a:gd name="connsiteX11" fmla="*/ 195650 w 426035"/>
                  <a:gd name="connsiteY11" fmla="*/ 184705 h 207044"/>
                  <a:gd name="connsiteX12" fmla="*/ 167126 w 426035"/>
                  <a:gd name="connsiteY12" fmla="*/ 187131 h 207044"/>
                  <a:gd name="connsiteX13" fmla="*/ 15685 w 426035"/>
                  <a:gd name="connsiteY13" fmla="*/ 141316 h 207044"/>
                  <a:gd name="connsiteX14" fmla="*/ 12960 w 426035"/>
                  <a:gd name="connsiteY14" fmla="*/ 140909 h 207044"/>
                  <a:gd name="connsiteX15" fmla="*/ 0 w 426035"/>
                  <a:gd name="connsiteY15" fmla="*/ 140909 h 207044"/>
                  <a:gd name="connsiteX16" fmla="*/ 0 w 426035"/>
                  <a:gd name="connsiteY16" fmla="*/ 159756 h 207044"/>
                  <a:gd name="connsiteX17" fmla="*/ 11564 w 426035"/>
                  <a:gd name="connsiteY17" fmla="*/ 159756 h 207044"/>
                  <a:gd name="connsiteX18" fmla="*/ 161868 w 426035"/>
                  <a:gd name="connsiteY18" fmla="*/ 205241 h 207044"/>
                  <a:gd name="connsiteX19" fmla="*/ 176771 w 426035"/>
                  <a:gd name="connsiteY19" fmla="*/ 207045 h 207044"/>
                  <a:gd name="connsiteX20" fmla="*/ 203708 w 426035"/>
                  <a:gd name="connsiteY20" fmla="*/ 201711 h 207044"/>
                  <a:gd name="connsiteX21" fmla="*/ 327952 w 426035"/>
                  <a:gd name="connsiteY21" fmla="*/ 141849 h 207044"/>
                  <a:gd name="connsiteX22" fmla="*/ 330385 w 426035"/>
                  <a:gd name="connsiteY22" fmla="*/ 140173 h 207044"/>
                  <a:gd name="connsiteX23" fmla="*/ 420974 w 426035"/>
                  <a:gd name="connsiteY23" fmla="*/ 53356 h 207044"/>
                  <a:gd name="connsiteX24" fmla="*/ 417309 w 426035"/>
                  <a:gd name="connsiteY24" fmla="*/ 15636 h 2070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426035" h="207044">
                    <a:moveTo>
                      <a:pt x="417309" y="15636"/>
                    </a:moveTo>
                    <a:cubicBezTo>
                      <a:pt x="411842" y="8607"/>
                      <a:pt x="391033" y="-12500"/>
                      <a:pt x="352940" y="10341"/>
                    </a:cubicBezTo>
                    <a:cubicBezTo>
                      <a:pt x="337007" y="19904"/>
                      <a:pt x="325520" y="30064"/>
                      <a:pt x="315398" y="39043"/>
                    </a:cubicBezTo>
                    <a:cubicBezTo>
                      <a:pt x="309144" y="44580"/>
                      <a:pt x="276352" y="70564"/>
                      <a:pt x="270834" y="74412"/>
                    </a:cubicBezTo>
                    <a:cubicBezTo>
                      <a:pt x="266560" y="77371"/>
                      <a:pt x="265500" y="83239"/>
                      <a:pt x="268478" y="87512"/>
                    </a:cubicBezTo>
                    <a:cubicBezTo>
                      <a:pt x="271437" y="91818"/>
                      <a:pt x="277305" y="92853"/>
                      <a:pt x="281578" y="89868"/>
                    </a:cubicBezTo>
                    <a:cubicBezTo>
                      <a:pt x="288017" y="85417"/>
                      <a:pt x="321456" y="58842"/>
                      <a:pt x="327876" y="53133"/>
                    </a:cubicBezTo>
                    <a:cubicBezTo>
                      <a:pt x="337414" y="44707"/>
                      <a:pt x="348190" y="35156"/>
                      <a:pt x="362623" y="26489"/>
                    </a:cubicBezTo>
                    <a:cubicBezTo>
                      <a:pt x="377742" y="17402"/>
                      <a:pt x="390373" y="16462"/>
                      <a:pt x="399130" y="23752"/>
                    </a:cubicBezTo>
                    <a:cubicBezTo>
                      <a:pt x="406305" y="29733"/>
                      <a:pt x="407854" y="38763"/>
                      <a:pt x="407778" y="39887"/>
                    </a:cubicBezTo>
                    <a:lnTo>
                      <a:pt x="318421" y="125530"/>
                    </a:lnTo>
                    <a:lnTo>
                      <a:pt x="195650" y="184705"/>
                    </a:lnTo>
                    <a:cubicBezTo>
                      <a:pt x="188252" y="188147"/>
                      <a:pt x="174816" y="189271"/>
                      <a:pt x="167126" y="187131"/>
                    </a:cubicBezTo>
                    <a:lnTo>
                      <a:pt x="15685" y="141316"/>
                    </a:lnTo>
                    <a:cubicBezTo>
                      <a:pt x="14802" y="141036"/>
                      <a:pt x="13881" y="140909"/>
                      <a:pt x="12960" y="140909"/>
                    </a:cubicBezTo>
                    <a:lnTo>
                      <a:pt x="0" y="140909"/>
                    </a:lnTo>
                    <a:lnTo>
                      <a:pt x="0" y="159756"/>
                    </a:lnTo>
                    <a:lnTo>
                      <a:pt x="11564" y="159756"/>
                    </a:lnTo>
                    <a:lnTo>
                      <a:pt x="161868" y="205241"/>
                    </a:lnTo>
                    <a:cubicBezTo>
                      <a:pt x="166281" y="206460"/>
                      <a:pt x="171431" y="207045"/>
                      <a:pt x="176771" y="207045"/>
                    </a:cubicBezTo>
                    <a:cubicBezTo>
                      <a:pt x="186246" y="207045"/>
                      <a:pt x="196273" y="205203"/>
                      <a:pt x="203708" y="201711"/>
                    </a:cubicBezTo>
                    <a:lnTo>
                      <a:pt x="327952" y="141849"/>
                    </a:lnTo>
                    <a:cubicBezTo>
                      <a:pt x="328854" y="141430"/>
                      <a:pt x="329686" y="140859"/>
                      <a:pt x="330385" y="140173"/>
                    </a:cubicBezTo>
                    <a:lnTo>
                      <a:pt x="420974" y="53356"/>
                    </a:lnTo>
                    <a:cubicBezTo>
                      <a:pt x="428955" y="45374"/>
                      <a:pt x="427324" y="28444"/>
                      <a:pt x="417309" y="15636"/>
                    </a:cubicBezTo>
                    <a:close/>
                  </a:path>
                </a:pathLst>
              </a:custGeom>
              <a:grpFill/>
              <a:ln w="6350" cap="flat">
                <a:noFill/>
                <a:prstDash val="solid"/>
                <a:miter/>
              </a:ln>
            </p:spPr>
            <p:txBody>
              <a:bodyPr rtlCol="0" anchor="ctr"/>
              <a:lstStyle/>
              <a:p>
                <a:endParaRPr lang="en-US">
                  <a:latin typeface="微软雅黑" panose="020B0503020204020204" pitchFamily="34" charset="-122"/>
                  <a:ea typeface="微软雅黑" panose="020B0503020204020204" pitchFamily="34" charset="-122"/>
                </a:endParaRPr>
              </a:p>
            </p:txBody>
          </p:sp>
          <p:sp>
            <p:nvSpPr>
              <p:cNvPr id="178" name="Freeform: Shape 866"/>
              <p:cNvSpPr/>
              <p:nvPr/>
            </p:nvSpPr>
            <p:spPr>
              <a:xfrm>
                <a:off x="4573979" y="2828194"/>
                <a:ext cx="250410" cy="112985"/>
              </a:xfrm>
              <a:custGeom>
                <a:avLst/>
                <a:gdLst>
                  <a:gd name="connsiteX0" fmla="*/ 237403 w 250410"/>
                  <a:gd name="connsiteY0" fmla="*/ 55759 h 112985"/>
                  <a:gd name="connsiteX1" fmla="*/ 183434 w 250410"/>
                  <a:gd name="connsiteY1" fmla="*/ 37617 h 112985"/>
                  <a:gd name="connsiteX2" fmla="*/ 129922 w 250410"/>
                  <a:gd name="connsiteY2" fmla="*/ 37617 h 112985"/>
                  <a:gd name="connsiteX3" fmla="*/ 124658 w 250410"/>
                  <a:gd name="connsiteY3" fmla="*/ 30988 h 112985"/>
                  <a:gd name="connsiteX4" fmla="*/ 33257 w 250410"/>
                  <a:gd name="connsiteY4" fmla="*/ 0 h 112985"/>
                  <a:gd name="connsiteX5" fmla="*/ 8028 w 250410"/>
                  <a:gd name="connsiteY5" fmla="*/ 1733 h 112985"/>
                  <a:gd name="connsiteX6" fmla="*/ 103 w 250410"/>
                  <a:gd name="connsiteY6" fmla="*/ 12440 h 112985"/>
                  <a:gd name="connsiteX7" fmla="*/ 10809 w 250410"/>
                  <a:gd name="connsiteY7" fmla="*/ 20390 h 112985"/>
                  <a:gd name="connsiteX8" fmla="*/ 33257 w 250410"/>
                  <a:gd name="connsiteY8" fmla="*/ 18847 h 112985"/>
                  <a:gd name="connsiteX9" fmla="*/ 111450 w 250410"/>
                  <a:gd name="connsiteY9" fmla="*/ 44418 h 112985"/>
                  <a:gd name="connsiteX10" fmla="*/ 128189 w 250410"/>
                  <a:gd name="connsiteY10" fmla="*/ 56451 h 112985"/>
                  <a:gd name="connsiteX11" fmla="*/ 183434 w 250410"/>
                  <a:gd name="connsiteY11" fmla="*/ 56451 h 112985"/>
                  <a:gd name="connsiteX12" fmla="*/ 223661 w 250410"/>
                  <a:gd name="connsiteY12" fmla="*/ 68656 h 112985"/>
                  <a:gd name="connsiteX13" fmla="*/ 231567 w 250410"/>
                  <a:gd name="connsiteY13" fmla="*/ 94139 h 112985"/>
                  <a:gd name="connsiteX14" fmla="*/ 122544 w 250410"/>
                  <a:gd name="connsiteY14" fmla="*/ 94139 h 112985"/>
                  <a:gd name="connsiteX15" fmla="*/ 113120 w 250410"/>
                  <a:gd name="connsiteY15" fmla="*/ 103562 h 112985"/>
                  <a:gd name="connsiteX16" fmla="*/ 122544 w 250410"/>
                  <a:gd name="connsiteY16" fmla="*/ 112986 h 112985"/>
                  <a:gd name="connsiteX17" fmla="*/ 240546 w 250410"/>
                  <a:gd name="connsiteY17" fmla="*/ 112986 h 112985"/>
                  <a:gd name="connsiteX18" fmla="*/ 249969 w 250410"/>
                  <a:gd name="connsiteY18" fmla="*/ 103543 h 112985"/>
                  <a:gd name="connsiteX19" fmla="*/ 250097 w 250410"/>
                  <a:gd name="connsiteY19" fmla="*/ 100876 h 112985"/>
                  <a:gd name="connsiteX20" fmla="*/ 237403 w 250410"/>
                  <a:gd name="connsiteY20" fmla="*/ 55759 h 1129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50410" h="112985">
                    <a:moveTo>
                      <a:pt x="237403" y="55759"/>
                    </a:moveTo>
                    <a:cubicBezTo>
                      <a:pt x="226125" y="43720"/>
                      <a:pt x="207945" y="37617"/>
                      <a:pt x="183434" y="37617"/>
                    </a:cubicBezTo>
                    <a:lnTo>
                      <a:pt x="129922" y="37617"/>
                    </a:lnTo>
                    <a:cubicBezTo>
                      <a:pt x="127929" y="37617"/>
                      <a:pt x="126132" y="32423"/>
                      <a:pt x="124658" y="30988"/>
                    </a:cubicBezTo>
                    <a:cubicBezTo>
                      <a:pt x="112917" y="19412"/>
                      <a:pt x="85390" y="0"/>
                      <a:pt x="33257" y="0"/>
                    </a:cubicBezTo>
                    <a:cubicBezTo>
                      <a:pt x="24227" y="0"/>
                      <a:pt x="15743" y="590"/>
                      <a:pt x="8028" y="1733"/>
                    </a:cubicBezTo>
                    <a:cubicBezTo>
                      <a:pt x="2878" y="2502"/>
                      <a:pt x="-659" y="7309"/>
                      <a:pt x="103" y="12440"/>
                    </a:cubicBezTo>
                    <a:cubicBezTo>
                      <a:pt x="871" y="17589"/>
                      <a:pt x="5659" y="21088"/>
                      <a:pt x="10809" y="20390"/>
                    </a:cubicBezTo>
                    <a:cubicBezTo>
                      <a:pt x="17604" y="19355"/>
                      <a:pt x="25141" y="18847"/>
                      <a:pt x="33257" y="18847"/>
                    </a:cubicBezTo>
                    <a:cubicBezTo>
                      <a:pt x="78697" y="18847"/>
                      <a:pt x="101252" y="35401"/>
                      <a:pt x="111450" y="44418"/>
                    </a:cubicBezTo>
                    <a:cubicBezTo>
                      <a:pt x="116632" y="48984"/>
                      <a:pt x="119616" y="56451"/>
                      <a:pt x="128189" y="56451"/>
                    </a:cubicBezTo>
                    <a:lnTo>
                      <a:pt x="183434" y="56451"/>
                    </a:lnTo>
                    <a:cubicBezTo>
                      <a:pt x="202535" y="56451"/>
                      <a:pt x="216080" y="60541"/>
                      <a:pt x="223661" y="68656"/>
                    </a:cubicBezTo>
                    <a:cubicBezTo>
                      <a:pt x="230760" y="76238"/>
                      <a:pt x="231719" y="94139"/>
                      <a:pt x="231567" y="94139"/>
                    </a:cubicBezTo>
                    <a:lnTo>
                      <a:pt x="122544" y="94139"/>
                    </a:lnTo>
                    <a:cubicBezTo>
                      <a:pt x="117337" y="94139"/>
                      <a:pt x="113120" y="98374"/>
                      <a:pt x="113120" y="103562"/>
                    </a:cubicBezTo>
                    <a:cubicBezTo>
                      <a:pt x="113120" y="108769"/>
                      <a:pt x="117337" y="112986"/>
                      <a:pt x="122544" y="112986"/>
                    </a:cubicBezTo>
                    <a:lnTo>
                      <a:pt x="240546" y="112986"/>
                    </a:lnTo>
                    <a:cubicBezTo>
                      <a:pt x="245740" y="112986"/>
                      <a:pt x="249969" y="108750"/>
                      <a:pt x="249969" y="103543"/>
                    </a:cubicBezTo>
                    <a:lnTo>
                      <a:pt x="250097" y="100876"/>
                    </a:lnTo>
                    <a:cubicBezTo>
                      <a:pt x="250668" y="92043"/>
                      <a:pt x="252014" y="71361"/>
                      <a:pt x="237403" y="55759"/>
                    </a:cubicBezTo>
                    <a:close/>
                  </a:path>
                </a:pathLst>
              </a:custGeom>
              <a:grpFill/>
              <a:ln w="6350" cap="flat">
                <a:noFill/>
                <a:prstDash val="solid"/>
                <a:miter/>
              </a:ln>
            </p:spPr>
            <p:txBody>
              <a:bodyPr rtlCol="0" anchor="ctr"/>
              <a:lstStyle/>
              <a:p>
                <a:endParaRPr lang="en-US">
                  <a:latin typeface="微软雅黑" panose="020B0503020204020204" pitchFamily="34" charset="-122"/>
                  <a:ea typeface="微软雅黑" panose="020B0503020204020204" pitchFamily="34" charset="-122"/>
                </a:endParaRPr>
              </a:p>
            </p:txBody>
          </p:sp>
          <p:sp>
            <p:nvSpPr>
              <p:cNvPr id="179" name="Freeform: Shape 867"/>
              <p:cNvSpPr/>
              <p:nvPr/>
            </p:nvSpPr>
            <p:spPr>
              <a:xfrm>
                <a:off x="4479512" y="2828118"/>
                <a:ext cx="75374" cy="169589"/>
              </a:xfrm>
              <a:custGeom>
                <a:avLst/>
                <a:gdLst>
                  <a:gd name="connsiteX0" fmla="*/ 66249 w 75374"/>
                  <a:gd name="connsiteY0" fmla="*/ 169589 h 169589"/>
                  <a:gd name="connsiteX1" fmla="*/ 9423 w 75374"/>
                  <a:gd name="connsiteY1" fmla="*/ 169589 h 169589"/>
                  <a:gd name="connsiteX2" fmla="*/ 9423 w 75374"/>
                  <a:gd name="connsiteY2" fmla="*/ 150743 h 169589"/>
                  <a:gd name="connsiteX3" fmla="*/ 56528 w 75374"/>
                  <a:gd name="connsiteY3" fmla="*/ 150743 h 169589"/>
                  <a:gd name="connsiteX4" fmla="*/ 56528 w 75374"/>
                  <a:gd name="connsiteY4" fmla="*/ 18847 h 169589"/>
                  <a:gd name="connsiteX5" fmla="*/ 0 w 75374"/>
                  <a:gd name="connsiteY5" fmla="*/ 18847 h 169589"/>
                  <a:gd name="connsiteX6" fmla="*/ 0 w 75374"/>
                  <a:gd name="connsiteY6" fmla="*/ 0 h 169589"/>
                  <a:gd name="connsiteX7" fmla="*/ 66249 w 75374"/>
                  <a:gd name="connsiteY7" fmla="*/ 0 h 169589"/>
                  <a:gd name="connsiteX8" fmla="*/ 75374 w 75374"/>
                  <a:gd name="connsiteY8" fmla="*/ 9423 h 169589"/>
                  <a:gd name="connsiteX9" fmla="*/ 75374 w 75374"/>
                  <a:gd name="connsiteY9" fmla="*/ 160166 h 169589"/>
                  <a:gd name="connsiteX10" fmla="*/ 66249 w 75374"/>
                  <a:gd name="connsiteY10" fmla="*/ 169589 h 1695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75374" h="169589">
                    <a:moveTo>
                      <a:pt x="66249" y="169589"/>
                    </a:moveTo>
                    <a:lnTo>
                      <a:pt x="9423" y="169589"/>
                    </a:lnTo>
                    <a:lnTo>
                      <a:pt x="9423" y="150743"/>
                    </a:lnTo>
                    <a:lnTo>
                      <a:pt x="56528" y="150743"/>
                    </a:lnTo>
                    <a:lnTo>
                      <a:pt x="56528" y="18847"/>
                    </a:lnTo>
                    <a:lnTo>
                      <a:pt x="0" y="18847"/>
                    </a:lnTo>
                    <a:lnTo>
                      <a:pt x="0" y="0"/>
                    </a:lnTo>
                    <a:lnTo>
                      <a:pt x="66249" y="0"/>
                    </a:lnTo>
                    <a:cubicBezTo>
                      <a:pt x="71456" y="0"/>
                      <a:pt x="75374" y="4216"/>
                      <a:pt x="75374" y="9423"/>
                    </a:cubicBezTo>
                    <a:lnTo>
                      <a:pt x="75374" y="160166"/>
                    </a:lnTo>
                    <a:cubicBezTo>
                      <a:pt x="75374" y="165373"/>
                      <a:pt x="71456" y="169589"/>
                      <a:pt x="66249" y="169589"/>
                    </a:cubicBezTo>
                    <a:close/>
                  </a:path>
                </a:pathLst>
              </a:custGeom>
              <a:grpFill/>
              <a:ln w="6350" cap="flat">
                <a:noFill/>
                <a:prstDash val="solid"/>
                <a:miter/>
              </a:ln>
            </p:spPr>
            <p:txBody>
              <a:bodyPr rtlCol="0" anchor="ctr"/>
              <a:lstStyle/>
              <a:p>
                <a:endParaRPr lang="en-US">
                  <a:latin typeface="微软雅黑" panose="020B0503020204020204" pitchFamily="34" charset="-122"/>
                  <a:ea typeface="微软雅黑" panose="020B0503020204020204" pitchFamily="34" charset="-122"/>
                </a:endParaRPr>
              </a:p>
            </p:txBody>
          </p:sp>
          <p:sp>
            <p:nvSpPr>
              <p:cNvPr id="180" name="Freeform: Shape 868"/>
              <p:cNvSpPr/>
              <p:nvPr/>
            </p:nvSpPr>
            <p:spPr>
              <a:xfrm>
                <a:off x="4423283" y="2790431"/>
                <a:ext cx="75076" cy="244964"/>
              </a:xfrm>
              <a:custGeom>
                <a:avLst/>
                <a:gdLst>
                  <a:gd name="connsiteX0" fmla="*/ 9423 w 75076"/>
                  <a:gd name="connsiteY0" fmla="*/ 244964 h 244964"/>
                  <a:gd name="connsiteX1" fmla="*/ 0 w 75076"/>
                  <a:gd name="connsiteY1" fmla="*/ 235541 h 244964"/>
                  <a:gd name="connsiteX2" fmla="*/ 9423 w 75076"/>
                  <a:gd name="connsiteY2" fmla="*/ 226117 h 244964"/>
                  <a:gd name="connsiteX3" fmla="*/ 56229 w 75076"/>
                  <a:gd name="connsiteY3" fmla="*/ 226117 h 244964"/>
                  <a:gd name="connsiteX4" fmla="*/ 56229 w 75076"/>
                  <a:gd name="connsiteY4" fmla="*/ 18847 h 244964"/>
                  <a:gd name="connsiteX5" fmla="*/ 9423 w 75076"/>
                  <a:gd name="connsiteY5" fmla="*/ 18847 h 244964"/>
                  <a:gd name="connsiteX6" fmla="*/ 0 w 75076"/>
                  <a:gd name="connsiteY6" fmla="*/ 9423 h 244964"/>
                  <a:gd name="connsiteX7" fmla="*/ 9423 w 75076"/>
                  <a:gd name="connsiteY7" fmla="*/ 0 h 244964"/>
                  <a:gd name="connsiteX8" fmla="*/ 65951 w 75076"/>
                  <a:gd name="connsiteY8" fmla="*/ 0 h 244964"/>
                  <a:gd name="connsiteX9" fmla="*/ 75076 w 75076"/>
                  <a:gd name="connsiteY9" fmla="*/ 9423 h 244964"/>
                  <a:gd name="connsiteX10" fmla="*/ 75076 w 75076"/>
                  <a:gd name="connsiteY10" fmla="*/ 235541 h 244964"/>
                  <a:gd name="connsiteX11" fmla="*/ 65951 w 75076"/>
                  <a:gd name="connsiteY11" fmla="*/ 244964 h 244964"/>
                  <a:gd name="connsiteX12" fmla="*/ 9423 w 75076"/>
                  <a:gd name="connsiteY12" fmla="*/ 244964 h 2449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5076" h="244964">
                    <a:moveTo>
                      <a:pt x="9423" y="244964"/>
                    </a:moveTo>
                    <a:cubicBezTo>
                      <a:pt x="4216" y="244964"/>
                      <a:pt x="0" y="240748"/>
                      <a:pt x="0" y="235541"/>
                    </a:cubicBezTo>
                    <a:cubicBezTo>
                      <a:pt x="0" y="230334"/>
                      <a:pt x="4216" y="226117"/>
                      <a:pt x="9423" y="226117"/>
                    </a:cubicBezTo>
                    <a:lnTo>
                      <a:pt x="56229" y="226117"/>
                    </a:lnTo>
                    <a:lnTo>
                      <a:pt x="56229" y="18847"/>
                    </a:lnTo>
                    <a:lnTo>
                      <a:pt x="9423" y="18847"/>
                    </a:lnTo>
                    <a:cubicBezTo>
                      <a:pt x="4216" y="18847"/>
                      <a:pt x="0" y="14631"/>
                      <a:pt x="0" y="9423"/>
                    </a:cubicBezTo>
                    <a:cubicBezTo>
                      <a:pt x="0" y="4216"/>
                      <a:pt x="4216" y="0"/>
                      <a:pt x="9423" y="0"/>
                    </a:cubicBezTo>
                    <a:lnTo>
                      <a:pt x="65951" y="0"/>
                    </a:lnTo>
                    <a:cubicBezTo>
                      <a:pt x="71158" y="0"/>
                      <a:pt x="75076" y="4216"/>
                      <a:pt x="75076" y="9423"/>
                    </a:cubicBezTo>
                    <a:lnTo>
                      <a:pt x="75076" y="235541"/>
                    </a:lnTo>
                    <a:cubicBezTo>
                      <a:pt x="75076" y="240748"/>
                      <a:pt x="71158" y="244964"/>
                      <a:pt x="65951" y="244964"/>
                    </a:cubicBezTo>
                    <a:lnTo>
                      <a:pt x="9423" y="244964"/>
                    </a:lnTo>
                    <a:close/>
                  </a:path>
                </a:pathLst>
              </a:custGeom>
              <a:grpFill/>
              <a:ln w="6350" cap="flat">
                <a:noFill/>
                <a:prstDash val="solid"/>
                <a:miter/>
              </a:ln>
            </p:spPr>
            <p:txBody>
              <a:bodyPr rtlCol="0" anchor="ctr"/>
              <a:lstStyle/>
              <a:p>
                <a:endParaRPr lang="en-US">
                  <a:latin typeface="微软雅黑" panose="020B0503020204020204" pitchFamily="34" charset="-122"/>
                  <a:ea typeface="微软雅黑" panose="020B0503020204020204" pitchFamily="34" charset="-122"/>
                </a:endParaRPr>
              </a:p>
            </p:txBody>
          </p:sp>
        </p:grpSp>
        <p:pic>
          <p:nvPicPr>
            <p:cNvPr id="183" name="图形 182"/>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5060218" y="5521382"/>
              <a:ext cx="271500" cy="271500"/>
            </a:xfrm>
            <a:prstGeom prst="rect">
              <a:avLst/>
            </a:prstGeom>
          </p:spPr>
        </p:pic>
      </p:grpSp>
      <p:sp>
        <p:nvSpPr>
          <p:cNvPr id="185" name="文本框 184"/>
          <p:cNvSpPr txBox="1"/>
          <p:nvPr/>
        </p:nvSpPr>
        <p:spPr>
          <a:xfrm>
            <a:off x="4851443" y="6080260"/>
            <a:ext cx="800219" cy="276999"/>
          </a:xfrm>
          <a:prstGeom prst="rect">
            <a:avLst/>
          </a:prstGeom>
          <a:noFill/>
        </p:spPr>
        <p:txBody>
          <a:bodyPr wrap="none" rtlCol="0">
            <a:spAutoFit/>
          </a:bodyPr>
          <a:lstStyle/>
          <a:p>
            <a:r>
              <a:rPr lang="zh-CN" altLang="en-US" sz="1200">
                <a:latin typeface="微软雅黑" panose="020B0503020204020204" pitchFamily="34" charset="-122"/>
                <a:ea typeface="微软雅黑" panose="020B0503020204020204" pitchFamily="34" charset="-122"/>
              </a:rPr>
              <a:t>高端偏好</a:t>
            </a:r>
            <a:endParaRPr lang="zh-CN" altLang="en-US" sz="1200">
              <a:latin typeface="微软雅黑" panose="020B0503020204020204" pitchFamily="34" charset="-122"/>
              <a:ea typeface="微软雅黑" panose="020B0503020204020204" pitchFamily="34" charset="-122"/>
            </a:endParaRPr>
          </a:p>
        </p:txBody>
      </p:sp>
      <p:grpSp>
        <p:nvGrpSpPr>
          <p:cNvPr id="186" name="组合 185"/>
          <p:cNvGrpSpPr/>
          <p:nvPr/>
        </p:nvGrpSpPr>
        <p:grpSpPr>
          <a:xfrm>
            <a:off x="5824456" y="4818634"/>
            <a:ext cx="136915" cy="1840784"/>
            <a:chOff x="4290011" y="1824627"/>
            <a:chExt cx="143692" cy="1931897"/>
          </a:xfrm>
        </p:grpSpPr>
        <p:grpSp>
          <p:nvGrpSpPr>
            <p:cNvPr id="187" name="组合 186"/>
            <p:cNvGrpSpPr/>
            <p:nvPr/>
          </p:nvGrpSpPr>
          <p:grpSpPr>
            <a:xfrm>
              <a:off x="4290011" y="2485186"/>
              <a:ext cx="143692" cy="610779"/>
              <a:chOff x="5414554" y="5003074"/>
              <a:chExt cx="143692" cy="610779"/>
            </a:xfrm>
          </p:grpSpPr>
          <p:cxnSp>
            <p:nvCxnSpPr>
              <p:cNvPr id="190" name="直接连接符 189"/>
              <p:cNvCxnSpPr/>
              <p:nvPr/>
            </p:nvCxnSpPr>
            <p:spPr>
              <a:xfrm>
                <a:off x="5414554" y="5003074"/>
                <a:ext cx="143692" cy="313509"/>
              </a:xfrm>
              <a:prstGeom prst="line">
                <a:avLst/>
              </a:prstGeom>
              <a:ln w="44450">
                <a:solidFill>
                  <a:srgbClr val="795696"/>
                </a:solidFill>
              </a:ln>
            </p:spPr>
            <p:style>
              <a:lnRef idx="1">
                <a:schemeClr val="accent1"/>
              </a:lnRef>
              <a:fillRef idx="0">
                <a:schemeClr val="accent1"/>
              </a:fillRef>
              <a:effectRef idx="0">
                <a:schemeClr val="accent1"/>
              </a:effectRef>
              <a:fontRef idx="minor">
                <a:schemeClr val="tx1"/>
              </a:fontRef>
            </p:style>
          </p:cxnSp>
          <p:cxnSp>
            <p:nvCxnSpPr>
              <p:cNvPr id="191" name="直接连接符 190"/>
              <p:cNvCxnSpPr/>
              <p:nvPr/>
            </p:nvCxnSpPr>
            <p:spPr>
              <a:xfrm flipH="1">
                <a:off x="5414554" y="5300344"/>
                <a:ext cx="143692" cy="313509"/>
              </a:xfrm>
              <a:prstGeom prst="line">
                <a:avLst/>
              </a:prstGeom>
              <a:ln w="44450">
                <a:solidFill>
                  <a:srgbClr val="795696"/>
                </a:solidFill>
              </a:ln>
            </p:spPr>
            <p:style>
              <a:lnRef idx="1">
                <a:schemeClr val="accent1"/>
              </a:lnRef>
              <a:fillRef idx="0">
                <a:schemeClr val="accent1"/>
              </a:fillRef>
              <a:effectRef idx="0">
                <a:schemeClr val="accent1"/>
              </a:effectRef>
              <a:fontRef idx="minor">
                <a:schemeClr val="tx1"/>
              </a:fontRef>
            </p:style>
          </p:cxnSp>
        </p:grpSp>
        <p:cxnSp>
          <p:nvCxnSpPr>
            <p:cNvPr id="188" name="直接连接符 187"/>
            <p:cNvCxnSpPr/>
            <p:nvPr/>
          </p:nvCxnSpPr>
          <p:spPr>
            <a:xfrm flipH="1">
              <a:off x="4308475" y="1824627"/>
              <a:ext cx="0" cy="591548"/>
            </a:xfrm>
            <a:prstGeom prst="line">
              <a:avLst/>
            </a:prstGeom>
            <a:ln>
              <a:solidFill>
                <a:srgbClr val="795696"/>
              </a:solidFill>
            </a:ln>
          </p:spPr>
          <p:style>
            <a:lnRef idx="1">
              <a:schemeClr val="accent1"/>
            </a:lnRef>
            <a:fillRef idx="0">
              <a:schemeClr val="accent1"/>
            </a:fillRef>
            <a:effectRef idx="0">
              <a:schemeClr val="accent1"/>
            </a:effectRef>
            <a:fontRef idx="minor">
              <a:schemeClr val="tx1"/>
            </a:fontRef>
          </p:style>
        </p:cxnSp>
        <p:cxnSp>
          <p:nvCxnSpPr>
            <p:cNvPr id="189" name="直接连接符 188"/>
            <p:cNvCxnSpPr/>
            <p:nvPr/>
          </p:nvCxnSpPr>
          <p:spPr>
            <a:xfrm flipH="1">
              <a:off x="4308475" y="3164976"/>
              <a:ext cx="0" cy="591548"/>
            </a:xfrm>
            <a:prstGeom prst="line">
              <a:avLst/>
            </a:prstGeom>
            <a:ln>
              <a:solidFill>
                <a:srgbClr val="795696"/>
              </a:solidFill>
            </a:ln>
          </p:spPr>
          <p:style>
            <a:lnRef idx="1">
              <a:schemeClr val="accent1"/>
            </a:lnRef>
            <a:fillRef idx="0">
              <a:schemeClr val="accent1"/>
            </a:fillRef>
            <a:effectRef idx="0">
              <a:schemeClr val="accent1"/>
            </a:effectRef>
            <a:fontRef idx="minor">
              <a:schemeClr val="tx1"/>
            </a:fontRef>
          </p:style>
        </p:cxnSp>
      </p:grpSp>
      <p:sp>
        <p:nvSpPr>
          <p:cNvPr id="192" name="矩形 191"/>
          <p:cNvSpPr/>
          <p:nvPr/>
        </p:nvSpPr>
        <p:spPr>
          <a:xfrm>
            <a:off x="6027467" y="5073361"/>
            <a:ext cx="833782" cy="136219"/>
          </a:xfrm>
          <a:prstGeom prst="rect">
            <a:avLst/>
          </a:prstGeom>
          <a:solidFill>
            <a:schemeClr val="bg1">
              <a:lumMod val="8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zh-CN" altLang="en-US" sz="900" b="1">
                <a:solidFill>
                  <a:schemeClr val="tx1">
                    <a:lumMod val="65000"/>
                    <a:lumOff val="35000"/>
                  </a:schemeClr>
                </a:solidFill>
                <a:latin typeface="微软雅黑" panose="020B0503020204020204" pitchFamily="34" charset="-122"/>
                <a:ea typeface="微软雅黑" panose="020B0503020204020204" pitchFamily="34" charset="-122"/>
              </a:rPr>
              <a:t>高端悦享者</a:t>
            </a:r>
            <a:endParaRPr lang="zh-CN" altLang="en-US" sz="900" b="1">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193" name="矩形 192"/>
          <p:cNvSpPr/>
          <p:nvPr/>
        </p:nvSpPr>
        <p:spPr>
          <a:xfrm>
            <a:off x="6330706" y="5268110"/>
            <a:ext cx="796999" cy="157322"/>
          </a:xfrm>
          <a:prstGeom prst="rect">
            <a:avLst/>
          </a:prstGeom>
          <a:solidFill>
            <a:schemeClr val="bg1">
              <a:lumMod val="8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zh-CN" altLang="en-US" sz="900" b="1">
                <a:solidFill>
                  <a:schemeClr val="tx1">
                    <a:lumMod val="65000"/>
                    <a:lumOff val="35000"/>
                  </a:schemeClr>
                </a:solidFill>
                <a:latin typeface="微软雅黑" panose="020B0503020204020204" pitchFamily="34" charset="-122"/>
                <a:ea typeface="微软雅黑" panose="020B0503020204020204" pitchFamily="34" charset="-122"/>
              </a:rPr>
              <a:t>资深用户</a:t>
            </a:r>
            <a:endParaRPr lang="zh-CN" altLang="en-US" sz="900" b="1">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194" name="矩形 193"/>
          <p:cNvSpPr/>
          <p:nvPr/>
        </p:nvSpPr>
        <p:spPr>
          <a:xfrm>
            <a:off x="6123423" y="5530708"/>
            <a:ext cx="766258" cy="157321"/>
          </a:xfrm>
          <a:prstGeom prst="rect">
            <a:avLst/>
          </a:prstGeom>
          <a:solidFill>
            <a:schemeClr val="bg1">
              <a:lumMod val="8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zh-CN" altLang="en-US" sz="900" b="1">
                <a:solidFill>
                  <a:schemeClr val="tx1">
                    <a:lumMod val="65000"/>
                    <a:lumOff val="35000"/>
                  </a:schemeClr>
                </a:solidFill>
                <a:latin typeface="微软雅黑" panose="020B0503020204020204" pitchFamily="34" charset="-122"/>
                <a:ea typeface="微软雅黑" panose="020B0503020204020204" pitchFamily="34" charset="-122"/>
              </a:rPr>
              <a:t>先锋者</a:t>
            </a:r>
            <a:endParaRPr lang="zh-CN" altLang="en-US" sz="900" b="1">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195" name="Freeform 8"/>
          <p:cNvSpPr/>
          <p:nvPr/>
        </p:nvSpPr>
        <p:spPr bwMode="auto">
          <a:xfrm>
            <a:off x="7298883" y="5275849"/>
            <a:ext cx="161852" cy="161852"/>
          </a:xfrm>
          <a:custGeom>
            <a:avLst/>
            <a:gdLst>
              <a:gd name="T0" fmla="*/ 383 w 560"/>
              <a:gd name="T1" fmla="*/ 280 h 560"/>
              <a:gd name="T2" fmla="*/ 538 w 560"/>
              <a:gd name="T3" fmla="*/ 126 h 560"/>
              <a:gd name="T4" fmla="*/ 538 w 560"/>
              <a:gd name="T5" fmla="*/ 43 h 560"/>
              <a:gd name="T6" fmla="*/ 517 w 560"/>
              <a:gd name="T7" fmla="*/ 22 h 560"/>
              <a:gd name="T8" fmla="*/ 435 w 560"/>
              <a:gd name="T9" fmla="*/ 22 h 560"/>
              <a:gd name="T10" fmla="*/ 280 w 560"/>
              <a:gd name="T11" fmla="*/ 177 h 560"/>
              <a:gd name="T12" fmla="*/ 126 w 560"/>
              <a:gd name="T13" fmla="*/ 22 h 560"/>
              <a:gd name="T14" fmla="*/ 43 w 560"/>
              <a:gd name="T15" fmla="*/ 22 h 560"/>
              <a:gd name="T16" fmla="*/ 23 w 560"/>
              <a:gd name="T17" fmla="*/ 43 h 560"/>
              <a:gd name="T18" fmla="*/ 23 w 560"/>
              <a:gd name="T19" fmla="*/ 126 h 560"/>
              <a:gd name="T20" fmla="*/ 177 w 560"/>
              <a:gd name="T21" fmla="*/ 280 h 560"/>
              <a:gd name="T22" fmla="*/ 23 w 560"/>
              <a:gd name="T23" fmla="*/ 435 h 560"/>
              <a:gd name="T24" fmla="*/ 23 w 560"/>
              <a:gd name="T25" fmla="*/ 517 h 560"/>
              <a:gd name="T26" fmla="*/ 43 w 560"/>
              <a:gd name="T27" fmla="*/ 538 h 560"/>
              <a:gd name="T28" fmla="*/ 126 w 560"/>
              <a:gd name="T29" fmla="*/ 538 h 560"/>
              <a:gd name="T30" fmla="*/ 280 w 560"/>
              <a:gd name="T31" fmla="*/ 383 h 560"/>
              <a:gd name="T32" fmla="*/ 435 w 560"/>
              <a:gd name="T33" fmla="*/ 538 h 560"/>
              <a:gd name="T34" fmla="*/ 517 w 560"/>
              <a:gd name="T35" fmla="*/ 538 h 560"/>
              <a:gd name="T36" fmla="*/ 538 w 560"/>
              <a:gd name="T37" fmla="*/ 517 h 560"/>
              <a:gd name="T38" fmla="*/ 538 w 560"/>
              <a:gd name="T39" fmla="*/ 435 h 560"/>
              <a:gd name="T40" fmla="*/ 383 w 560"/>
              <a:gd name="T41" fmla="*/ 280 h 5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560" h="560">
                <a:moveTo>
                  <a:pt x="383" y="280"/>
                </a:moveTo>
                <a:lnTo>
                  <a:pt x="538" y="126"/>
                </a:lnTo>
                <a:cubicBezTo>
                  <a:pt x="560" y="103"/>
                  <a:pt x="560" y="66"/>
                  <a:pt x="538" y="43"/>
                </a:cubicBezTo>
                <a:lnTo>
                  <a:pt x="517" y="22"/>
                </a:lnTo>
                <a:cubicBezTo>
                  <a:pt x="494" y="0"/>
                  <a:pt x="457" y="0"/>
                  <a:pt x="435" y="22"/>
                </a:cubicBezTo>
                <a:lnTo>
                  <a:pt x="280" y="177"/>
                </a:lnTo>
                <a:lnTo>
                  <a:pt x="126" y="22"/>
                </a:lnTo>
                <a:cubicBezTo>
                  <a:pt x="103" y="0"/>
                  <a:pt x="66" y="0"/>
                  <a:pt x="43" y="22"/>
                </a:cubicBezTo>
                <a:lnTo>
                  <a:pt x="23" y="43"/>
                </a:lnTo>
                <a:cubicBezTo>
                  <a:pt x="0" y="66"/>
                  <a:pt x="0" y="103"/>
                  <a:pt x="23" y="126"/>
                </a:cubicBezTo>
                <a:lnTo>
                  <a:pt x="177" y="280"/>
                </a:lnTo>
                <a:lnTo>
                  <a:pt x="23" y="435"/>
                </a:lnTo>
                <a:cubicBezTo>
                  <a:pt x="0" y="457"/>
                  <a:pt x="0" y="494"/>
                  <a:pt x="23" y="517"/>
                </a:cubicBezTo>
                <a:lnTo>
                  <a:pt x="43" y="538"/>
                </a:lnTo>
                <a:cubicBezTo>
                  <a:pt x="66" y="560"/>
                  <a:pt x="103" y="560"/>
                  <a:pt x="126" y="538"/>
                </a:cubicBezTo>
                <a:lnTo>
                  <a:pt x="280" y="383"/>
                </a:lnTo>
                <a:lnTo>
                  <a:pt x="435" y="538"/>
                </a:lnTo>
                <a:cubicBezTo>
                  <a:pt x="457" y="560"/>
                  <a:pt x="494" y="560"/>
                  <a:pt x="517" y="538"/>
                </a:cubicBezTo>
                <a:lnTo>
                  <a:pt x="538" y="517"/>
                </a:lnTo>
                <a:cubicBezTo>
                  <a:pt x="560" y="494"/>
                  <a:pt x="560" y="457"/>
                  <a:pt x="538" y="435"/>
                </a:cubicBezTo>
                <a:lnTo>
                  <a:pt x="383" y="280"/>
                </a:lnTo>
                <a:close/>
              </a:path>
            </a:pathLst>
          </a:custGeom>
          <a:solidFill>
            <a:schemeClr val="tx1"/>
          </a:solidFill>
          <a:ln>
            <a:noFill/>
          </a:ln>
        </p:spPr>
        <p:txBody>
          <a:bodyPr vert="horz" wrap="square" lIns="91440" tIns="45720" rIns="91440" bIns="45720" numCol="1" anchor="t" anchorCtr="0" compatLnSpc="1"/>
          <a:lstStyle/>
          <a:p>
            <a:endParaRPr lang="en-US" sz="1600">
              <a:latin typeface="微软雅黑" panose="020B0503020204020204" pitchFamily="34" charset="-122"/>
              <a:ea typeface="微软雅黑" panose="020B0503020204020204" pitchFamily="34" charset="-122"/>
            </a:endParaRPr>
          </a:p>
        </p:txBody>
      </p:sp>
      <p:sp>
        <p:nvSpPr>
          <p:cNvPr id="196" name="文本框 195"/>
          <p:cNvSpPr txBox="1"/>
          <p:nvPr/>
        </p:nvSpPr>
        <p:spPr>
          <a:xfrm>
            <a:off x="7596807" y="5067798"/>
            <a:ext cx="1569660" cy="276999"/>
          </a:xfrm>
          <a:prstGeom prst="rect">
            <a:avLst/>
          </a:prstGeom>
          <a:noFill/>
        </p:spPr>
        <p:txBody>
          <a:bodyPr wrap="none" rtlCol="0">
            <a:spAutoFit/>
          </a:bodyPr>
          <a:lstStyle/>
          <a:p>
            <a:pPr algn="ctr"/>
            <a:r>
              <a:rPr lang="zh-CN" altLang="en-US" sz="1200">
                <a:latin typeface="微软雅黑" panose="020B0503020204020204" pitchFamily="34" charset="-122"/>
                <a:ea typeface="微软雅黑" panose="020B0503020204020204" pitchFamily="34" charset="-122"/>
              </a:rPr>
              <a:t>直播间专属限时权益</a:t>
            </a:r>
            <a:endParaRPr lang="zh-CN" altLang="en-US" sz="1200">
              <a:latin typeface="微软雅黑" panose="020B0503020204020204" pitchFamily="34" charset="-122"/>
              <a:ea typeface="微软雅黑" panose="020B0503020204020204" pitchFamily="34" charset="-122"/>
            </a:endParaRPr>
          </a:p>
        </p:txBody>
      </p:sp>
      <p:sp>
        <p:nvSpPr>
          <p:cNvPr id="197" name="文本框 196"/>
          <p:cNvSpPr txBox="1"/>
          <p:nvPr/>
        </p:nvSpPr>
        <p:spPr>
          <a:xfrm>
            <a:off x="7596807" y="5351048"/>
            <a:ext cx="1569660" cy="276999"/>
          </a:xfrm>
          <a:prstGeom prst="rect">
            <a:avLst/>
          </a:prstGeom>
          <a:noFill/>
        </p:spPr>
        <p:txBody>
          <a:bodyPr wrap="none" rtlCol="0">
            <a:spAutoFit/>
          </a:bodyPr>
          <a:lstStyle/>
          <a:p>
            <a:pPr algn="ctr"/>
            <a:r>
              <a:rPr lang="zh-CN" altLang="en-US" sz="1200">
                <a:latin typeface="微软雅黑" panose="020B0503020204020204" pitchFamily="34" charset="-122"/>
                <a:ea typeface="微软雅黑" panose="020B0503020204020204" pitchFamily="34" charset="-122"/>
              </a:rPr>
              <a:t>搜索场域做站内承接</a:t>
            </a:r>
            <a:endParaRPr lang="zh-CN" altLang="en-US" sz="1200">
              <a:latin typeface="微软雅黑" panose="020B0503020204020204" pitchFamily="34" charset="-122"/>
              <a:ea typeface="微软雅黑" panose="020B0503020204020204" pitchFamily="34" charset="-122"/>
            </a:endParaRPr>
          </a:p>
        </p:txBody>
      </p:sp>
      <p:sp>
        <p:nvSpPr>
          <p:cNvPr id="198" name="文本框 197"/>
          <p:cNvSpPr txBox="1"/>
          <p:nvPr/>
        </p:nvSpPr>
        <p:spPr>
          <a:xfrm>
            <a:off x="6868223" y="6080887"/>
            <a:ext cx="1261884" cy="276999"/>
          </a:xfrm>
          <a:prstGeom prst="rect">
            <a:avLst/>
          </a:prstGeom>
          <a:noFill/>
        </p:spPr>
        <p:txBody>
          <a:bodyPr wrap="none" rtlCol="0">
            <a:spAutoFit/>
          </a:bodyPr>
          <a:lstStyle/>
          <a:p>
            <a:r>
              <a:rPr lang="zh-CN" altLang="en-US" sz="1200">
                <a:solidFill>
                  <a:srgbClr val="795696"/>
                </a:solidFill>
                <a:latin typeface="微软雅黑" panose="020B0503020204020204" pitchFamily="34" charset="-122"/>
                <a:ea typeface="微软雅黑" panose="020B0503020204020204" pitchFamily="34" charset="-122"/>
              </a:rPr>
              <a:t>高价值人群转化</a:t>
            </a:r>
            <a:endParaRPr lang="zh-CN" altLang="en-US" sz="1200">
              <a:solidFill>
                <a:srgbClr val="795696"/>
              </a:solidFill>
              <a:latin typeface="微软雅黑" panose="020B0503020204020204" pitchFamily="34" charset="-122"/>
              <a:ea typeface="微软雅黑" panose="020B0503020204020204" pitchFamily="34" charset="-122"/>
            </a:endParaRPr>
          </a:p>
        </p:txBody>
      </p:sp>
      <p:cxnSp>
        <p:nvCxnSpPr>
          <p:cNvPr id="199" name="直接连接符 198"/>
          <p:cNvCxnSpPr/>
          <p:nvPr/>
        </p:nvCxnSpPr>
        <p:spPr>
          <a:xfrm flipH="1">
            <a:off x="9341553" y="4818634"/>
            <a:ext cx="0" cy="1832442"/>
          </a:xfrm>
          <a:prstGeom prst="line">
            <a:avLst/>
          </a:prstGeom>
          <a:ln w="28575">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cxnSp>
        <p:nvCxnSpPr>
          <p:cNvPr id="201" name="连接符: 肘形 200"/>
          <p:cNvCxnSpPr/>
          <p:nvPr/>
        </p:nvCxnSpPr>
        <p:spPr>
          <a:xfrm flipV="1">
            <a:off x="10030109" y="5598545"/>
            <a:ext cx="702056" cy="342423"/>
          </a:xfrm>
          <a:prstGeom prst="bentConnector3">
            <a:avLst/>
          </a:prstGeom>
          <a:ln w="12700">
            <a:solidFill>
              <a:srgbClr val="7D2378"/>
            </a:solidFill>
          </a:ln>
        </p:spPr>
        <p:style>
          <a:lnRef idx="1">
            <a:schemeClr val="accent1"/>
          </a:lnRef>
          <a:fillRef idx="0">
            <a:schemeClr val="accent1"/>
          </a:fillRef>
          <a:effectRef idx="0">
            <a:schemeClr val="accent1"/>
          </a:effectRef>
          <a:fontRef idx="minor">
            <a:schemeClr val="tx1"/>
          </a:fontRef>
        </p:style>
      </p:cxnSp>
      <p:cxnSp>
        <p:nvCxnSpPr>
          <p:cNvPr id="203" name="连接符: 肘形 202"/>
          <p:cNvCxnSpPr/>
          <p:nvPr/>
        </p:nvCxnSpPr>
        <p:spPr>
          <a:xfrm rot="5400000">
            <a:off x="10648462" y="5122185"/>
            <a:ext cx="563231" cy="390628"/>
          </a:xfrm>
          <a:prstGeom prst="bentConnector3">
            <a:avLst/>
          </a:prstGeom>
          <a:ln w="12700">
            <a:solidFill>
              <a:srgbClr val="7D2378"/>
            </a:solidFill>
          </a:ln>
        </p:spPr>
        <p:style>
          <a:lnRef idx="1">
            <a:schemeClr val="accent1"/>
          </a:lnRef>
          <a:fillRef idx="0">
            <a:schemeClr val="accent1"/>
          </a:fillRef>
          <a:effectRef idx="0">
            <a:schemeClr val="accent1"/>
          </a:effectRef>
          <a:fontRef idx="minor">
            <a:schemeClr val="tx1"/>
          </a:fontRef>
        </p:style>
      </p:cxnSp>
      <p:sp>
        <p:nvSpPr>
          <p:cNvPr id="206" name="椭圆 205"/>
          <p:cNvSpPr/>
          <p:nvPr/>
        </p:nvSpPr>
        <p:spPr>
          <a:xfrm>
            <a:off x="10333093" y="5549389"/>
            <a:ext cx="116249" cy="116249"/>
          </a:xfrm>
          <a:prstGeom prst="ellipse">
            <a:avLst/>
          </a:prstGeom>
          <a:solidFill>
            <a:srgbClr val="7D2378"/>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panose="020B0503020204020204" pitchFamily="34" charset="-122"/>
              <a:ea typeface="微软雅黑" panose="020B0503020204020204" pitchFamily="34" charset="-122"/>
            </a:endParaRPr>
          </a:p>
        </p:txBody>
      </p:sp>
      <p:sp>
        <p:nvSpPr>
          <p:cNvPr id="208" name="椭圆 207"/>
          <p:cNvSpPr/>
          <p:nvPr/>
        </p:nvSpPr>
        <p:spPr>
          <a:xfrm>
            <a:off x="10665944" y="5250013"/>
            <a:ext cx="116249" cy="116249"/>
          </a:xfrm>
          <a:prstGeom prst="ellipse">
            <a:avLst/>
          </a:prstGeom>
          <a:solidFill>
            <a:srgbClr val="7D2378"/>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panose="020B0503020204020204" pitchFamily="34" charset="-122"/>
              <a:ea typeface="微软雅黑" panose="020B0503020204020204" pitchFamily="34" charset="-122"/>
            </a:endParaRPr>
          </a:p>
        </p:txBody>
      </p:sp>
      <p:sp>
        <p:nvSpPr>
          <p:cNvPr id="209" name="椭圆 208"/>
          <p:cNvSpPr/>
          <p:nvPr/>
        </p:nvSpPr>
        <p:spPr>
          <a:xfrm>
            <a:off x="11067267" y="4970556"/>
            <a:ext cx="116249" cy="116249"/>
          </a:xfrm>
          <a:prstGeom prst="ellipse">
            <a:avLst/>
          </a:prstGeom>
          <a:solidFill>
            <a:srgbClr val="7D2378"/>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panose="020B0503020204020204" pitchFamily="34" charset="-122"/>
              <a:ea typeface="微软雅黑" panose="020B0503020204020204" pitchFamily="34" charset="-122"/>
            </a:endParaRPr>
          </a:p>
        </p:txBody>
      </p:sp>
      <p:sp>
        <p:nvSpPr>
          <p:cNvPr id="210" name="文本框 209"/>
          <p:cNvSpPr txBox="1"/>
          <p:nvPr/>
        </p:nvSpPr>
        <p:spPr>
          <a:xfrm>
            <a:off x="10513917" y="4705168"/>
            <a:ext cx="816249" cy="276999"/>
          </a:xfrm>
          <a:prstGeom prst="rect">
            <a:avLst/>
          </a:prstGeom>
          <a:noFill/>
        </p:spPr>
        <p:txBody>
          <a:bodyPr wrap="none" rtlCol="0">
            <a:spAutoFit/>
          </a:bodyPr>
          <a:lstStyle/>
          <a:p>
            <a:pPr algn="ctr"/>
            <a:r>
              <a:rPr lang="zh-CN" altLang="en-US" sz="1200">
                <a:latin typeface="微软雅黑" panose="020B0503020204020204" pitchFamily="34" charset="-122"/>
                <a:ea typeface="微软雅黑" panose="020B0503020204020204" pitchFamily="34" charset="-122"/>
              </a:rPr>
              <a:t>真爱会员</a:t>
            </a:r>
            <a:endParaRPr lang="zh-CN" altLang="en-US" sz="1200">
              <a:latin typeface="微软雅黑" panose="020B0503020204020204" pitchFamily="34" charset="-122"/>
              <a:ea typeface="微软雅黑" panose="020B0503020204020204" pitchFamily="34" charset="-122"/>
            </a:endParaRPr>
          </a:p>
        </p:txBody>
      </p:sp>
      <p:sp>
        <p:nvSpPr>
          <p:cNvPr id="211" name="文本框 210"/>
          <p:cNvSpPr txBox="1"/>
          <p:nvPr/>
        </p:nvSpPr>
        <p:spPr>
          <a:xfrm>
            <a:off x="10494927" y="5001224"/>
            <a:ext cx="492443" cy="276999"/>
          </a:xfrm>
          <a:prstGeom prst="rect">
            <a:avLst/>
          </a:prstGeom>
          <a:noFill/>
        </p:spPr>
        <p:txBody>
          <a:bodyPr wrap="none" rtlCol="0">
            <a:spAutoFit/>
          </a:bodyPr>
          <a:lstStyle/>
          <a:p>
            <a:pPr algn="ctr"/>
            <a:r>
              <a:rPr lang="zh-CN" altLang="en-US" sz="1200">
                <a:latin typeface="微软雅黑" panose="020B0503020204020204" pitchFamily="34" charset="-122"/>
                <a:ea typeface="微软雅黑" panose="020B0503020204020204" pitchFamily="34" charset="-122"/>
              </a:rPr>
              <a:t>复购</a:t>
            </a:r>
            <a:endParaRPr lang="zh-CN" altLang="en-US" sz="1200">
              <a:latin typeface="微软雅黑" panose="020B0503020204020204" pitchFamily="34" charset="-122"/>
              <a:ea typeface="微软雅黑" panose="020B0503020204020204" pitchFamily="34" charset="-122"/>
            </a:endParaRPr>
          </a:p>
        </p:txBody>
      </p:sp>
      <p:sp>
        <p:nvSpPr>
          <p:cNvPr id="212" name="文本框 211"/>
          <p:cNvSpPr txBox="1"/>
          <p:nvPr/>
        </p:nvSpPr>
        <p:spPr>
          <a:xfrm>
            <a:off x="10146485" y="5307121"/>
            <a:ext cx="492443" cy="276999"/>
          </a:xfrm>
          <a:prstGeom prst="rect">
            <a:avLst/>
          </a:prstGeom>
          <a:noFill/>
        </p:spPr>
        <p:txBody>
          <a:bodyPr wrap="none" rtlCol="0">
            <a:spAutoFit/>
          </a:bodyPr>
          <a:lstStyle/>
          <a:p>
            <a:pPr algn="ctr"/>
            <a:r>
              <a:rPr lang="zh-CN" altLang="en-US" sz="1200">
                <a:latin typeface="微软雅黑" panose="020B0503020204020204" pitchFamily="34" charset="-122"/>
                <a:ea typeface="微软雅黑" panose="020B0503020204020204" pitchFamily="34" charset="-122"/>
              </a:rPr>
              <a:t>首单</a:t>
            </a:r>
            <a:endParaRPr lang="zh-CN" altLang="en-US" sz="1200">
              <a:latin typeface="微软雅黑" panose="020B0503020204020204" pitchFamily="34" charset="-122"/>
              <a:ea typeface="微软雅黑" panose="020B0503020204020204" pitchFamily="34" charset="-122"/>
            </a:endParaRPr>
          </a:p>
        </p:txBody>
      </p:sp>
      <p:cxnSp>
        <p:nvCxnSpPr>
          <p:cNvPr id="214" name="直接箭头连接符 213"/>
          <p:cNvCxnSpPr/>
          <p:nvPr/>
        </p:nvCxnSpPr>
        <p:spPr>
          <a:xfrm flipV="1">
            <a:off x="10030109" y="5581541"/>
            <a:ext cx="247038" cy="247038"/>
          </a:xfrm>
          <a:prstGeom prst="straightConnector1">
            <a:avLst/>
          </a:prstGeom>
          <a:ln w="12700">
            <a:tailEnd type="triangle"/>
          </a:ln>
        </p:spPr>
        <p:style>
          <a:lnRef idx="1">
            <a:schemeClr val="accent1"/>
          </a:lnRef>
          <a:fillRef idx="0">
            <a:schemeClr val="accent1"/>
          </a:fillRef>
          <a:effectRef idx="0">
            <a:schemeClr val="accent1"/>
          </a:effectRef>
          <a:fontRef idx="minor">
            <a:schemeClr val="tx1"/>
          </a:fontRef>
        </p:style>
      </p:cxnSp>
      <p:sp>
        <p:nvSpPr>
          <p:cNvPr id="215" name="椭圆 214"/>
          <p:cNvSpPr/>
          <p:nvPr/>
        </p:nvSpPr>
        <p:spPr>
          <a:xfrm>
            <a:off x="9939436" y="5875966"/>
            <a:ext cx="116249" cy="116249"/>
          </a:xfrm>
          <a:prstGeom prst="ellipse">
            <a:avLst/>
          </a:prstGeom>
          <a:solidFill>
            <a:schemeClr val="accent2">
              <a:lumMod val="50000"/>
            </a:schemeClr>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panose="020B0503020204020204" pitchFamily="34" charset="-122"/>
              <a:ea typeface="微软雅黑" panose="020B0503020204020204" pitchFamily="34" charset="-122"/>
            </a:endParaRPr>
          </a:p>
        </p:txBody>
      </p:sp>
      <p:sp>
        <p:nvSpPr>
          <p:cNvPr id="216" name="文本框 215"/>
          <p:cNvSpPr txBox="1"/>
          <p:nvPr/>
        </p:nvSpPr>
        <p:spPr>
          <a:xfrm>
            <a:off x="9356230" y="5473195"/>
            <a:ext cx="800219" cy="461665"/>
          </a:xfrm>
          <a:prstGeom prst="rect">
            <a:avLst/>
          </a:prstGeom>
          <a:noFill/>
        </p:spPr>
        <p:txBody>
          <a:bodyPr wrap="none" rtlCol="0">
            <a:spAutoFit/>
          </a:bodyPr>
          <a:lstStyle/>
          <a:p>
            <a:pPr algn="ctr"/>
            <a:r>
              <a:rPr lang="zh-CN" altLang="en-US" sz="1200">
                <a:latin typeface="微软雅黑" panose="020B0503020204020204" pitchFamily="34" charset="-122"/>
                <a:ea typeface="微软雅黑" panose="020B0503020204020204" pitchFamily="34" charset="-122"/>
              </a:rPr>
              <a:t>活动节前</a:t>
            </a:r>
            <a:endParaRPr lang="en-US" altLang="zh-CN" sz="1200">
              <a:latin typeface="微软雅黑" panose="020B0503020204020204" pitchFamily="34" charset="-122"/>
              <a:ea typeface="微软雅黑" panose="020B0503020204020204" pitchFamily="34" charset="-122"/>
            </a:endParaRPr>
          </a:p>
          <a:p>
            <a:pPr algn="ctr"/>
            <a:r>
              <a:rPr lang="zh-CN" altLang="en-US" sz="1200">
                <a:latin typeface="微软雅黑" panose="020B0503020204020204" pitchFamily="34" charset="-122"/>
                <a:ea typeface="微软雅黑" panose="020B0503020204020204" pitchFamily="34" charset="-122"/>
              </a:rPr>
              <a:t>催付</a:t>
            </a:r>
            <a:endParaRPr lang="zh-CN" altLang="en-US" sz="1200">
              <a:latin typeface="微软雅黑" panose="020B0503020204020204" pitchFamily="34" charset="-122"/>
              <a:ea typeface="微软雅黑" panose="020B0503020204020204" pitchFamily="34" charset="-122"/>
            </a:endParaRPr>
          </a:p>
        </p:txBody>
      </p:sp>
      <p:sp>
        <p:nvSpPr>
          <p:cNvPr id="217" name="文本框 216"/>
          <p:cNvSpPr txBox="1"/>
          <p:nvPr/>
        </p:nvSpPr>
        <p:spPr>
          <a:xfrm>
            <a:off x="9584256" y="6309680"/>
            <a:ext cx="800219" cy="276999"/>
          </a:xfrm>
          <a:prstGeom prst="rect">
            <a:avLst/>
          </a:prstGeom>
          <a:noFill/>
        </p:spPr>
        <p:txBody>
          <a:bodyPr wrap="none" rtlCol="0">
            <a:spAutoFit/>
          </a:bodyPr>
          <a:lstStyle/>
          <a:p>
            <a:pPr algn="ctr"/>
            <a:r>
              <a:rPr lang="zh-CN" altLang="en-US" sz="1200">
                <a:latin typeface="微软雅黑" panose="020B0503020204020204" pitchFamily="34" charset="-122"/>
                <a:ea typeface="微软雅黑" panose="020B0503020204020204" pitchFamily="34" charset="-122"/>
              </a:rPr>
              <a:t>必买榜单</a:t>
            </a:r>
            <a:endParaRPr lang="zh-CN" altLang="en-US" sz="1200">
              <a:latin typeface="微软雅黑" panose="020B0503020204020204" pitchFamily="34" charset="-122"/>
              <a:ea typeface="微软雅黑" panose="020B0503020204020204" pitchFamily="34" charset="-122"/>
            </a:endParaRPr>
          </a:p>
        </p:txBody>
      </p:sp>
      <p:cxnSp>
        <p:nvCxnSpPr>
          <p:cNvPr id="219" name="直接连接符 218"/>
          <p:cNvCxnSpPr/>
          <p:nvPr/>
        </p:nvCxnSpPr>
        <p:spPr>
          <a:xfrm flipH="1">
            <a:off x="10513917" y="6029616"/>
            <a:ext cx="0" cy="621460"/>
          </a:xfrm>
          <a:prstGeom prst="line">
            <a:avLst/>
          </a:prstGeom>
          <a:ln>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sp>
        <p:nvSpPr>
          <p:cNvPr id="220" name="文本框 219"/>
          <p:cNvSpPr txBox="1"/>
          <p:nvPr/>
        </p:nvSpPr>
        <p:spPr>
          <a:xfrm>
            <a:off x="10612017" y="6309679"/>
            <a:ext cx="954107" cy="276999"/>
          </a:xfrm>
          <a:prstGeom prst="rect">
            <a:avLst/>
          </a:prstGeom>
          <a:noFill/>
        </p:spPr>
        <p:txBody>
          <a:bodyPr wrap="none" rtlCol="0">
            <a:spAutoFit/>
          </a:bodyPr>
          <a:lstStyle/>
          <a:p>
            <a:pPr algn="ctr"/>
            <a:r>
              <a:rPr lang="zh-CN" altLang="en-US" sz="1200">
                <a:latin typeface="微软雅黑" panose="020B0503020204020204" pitchFamily="34" charset="-122"/>
                <a:ea typeface="微软雅黑" panose="020B0503020204020204" pitchFamily="34" charset="-122"/>
              </a:rPr>
              <a:t>会员限定礼</a:t>
            </a:r>
            <a:endParaRPr lang="zh-CN" altLang="en-US" sz="1200">
              <a:latin typeface="微软雅黑" panose="020B0503020204020204" pitchFamily="34" charset="-122"/>
              <a:ea typeface="微软雅黑" panose="020B0503020204020204" pitchFamily="34" charset="-122"/>
            </a:endParaRPr>
          </a:p>
        </p:txBody>
      </p:sp>
      <p:sp>
        <p:nvSpPr>
          <p:cNvPr id="221" name="文本框 220"/>
          <p:cNvSpPr txBox="1"/>
          <p:nvPr/>
        </p:nvSpPr>
        <p:spPr>
          <a:xfrm>
            <a:off x="9043774" y="1342390"/>
            <a:ext cx="492443" cy="276999"/>
          </a:xfrm>
          <a:prstGeom prst="rect">
            <a:avLst/>
          </a:prstGeom>
          <a:noFill/>
        </p:spPr>
        <p:txBody>
          <a:bodyPr wrap="none" rtlCol="0">
            <a:spAutoFit/>
          </a:bodyPr>
          <a:lstStyle/>
          <a:p>
            <a:r>
              <a:rPr lang="zh-CN" altLang="en-US" sz="1200" b="1">
                <a:latin typeface="微软雅黑" panose="020B0503020204020204" pitchFamily="34" charset="-122"/>
                <a:ea typeface="微软雅黑" panose="020B0503020204020204" pitchFamily="34" charset="-122"/>
              </a:rPr>
              <a:t>首购</a:t>
            </a:r>
            <a:endParaRPr lang="zh-CN" altLang="en-US" sz="1200" b="1">
              <a:latin typeface="微软雅黑" panose="020B0503020204020204" pitchFamily="34" charset="-122"/>
              <a:ea typeface="微软雅黑" panose="020B0503020204020204" pitchFamily="34" charset="-122"/>
            </a:endParaRPr>
          </a:p>
        </p:txBody>
      </p:sp>
      <p:sp>
        <p:nvSpPr>
          <p:cNvPr id="222" name="文本框 221"/>
          <p:cNvSpPr txBox="1"/>
          <p:nvPr/>
        </p:nvSpPr>
        <p:spPr>
          <a:xfrm>
            <a:off x="10366090" y="1342390"/>
            <a:ext cx="872355" cy="276999"/>
          </a:xfrm>
          <a:prstGeom prst="rect">
            <a:avLst/>
          </a:prstGeom>
          <a:noFill/>
        </p:spPr>
        <p:txBody>
          <a:bodyPr wrap="none" rtlCol="0">
            <a:spAutoFit/>
          </a:bodyPr>
          <a:lstStyle/>
          <a:p>
            <a:r>
              <a:rPr lang="zh-CN" altLang="en-US" sz="1200" b="1">
                <a:latin typeface="微软雅黑" panose="020B0503020204020204" pitchFamily="34" charset="-122"/>
                <a:ea typeface="微软雅黑" panose="020B0503020204020204" pitchFamily="34" charset="-122"/>
              </a:rPr>
              <a:t>复购</a:t>
            </a:r>
            <a:r>
              <a:rPr lang="en-US" altLang="zh-CN" sz="1200" b="1">
                <a:latin typeface="微软雅黑" panose="020B0503020204020204" pitchFamily="34" charset="-122"/>
                <a:ea typeface="微软雅黑" panose="020B0503020204020204" pitchFamily="34" charset="-122"/>
              </a:rPr>
              <a:t>/</a:t>
            </a:r>
            <a:r>
              <a:rPr lang="zh-CN" altLang="en-US" sz="1200" b="1">
                <a:latin typeface="微软雅黑" panose="020B0503020204020204" pitchFamily="34" charset="-122"/>
                <a:ea typeface="微软雅黑" panose="020B0503020204020204" pitchFamily="34" charset="-122"/>
              </a:rPr>
              <a:t>分享</a:t>
            </a:r>
            <a:endParaRPr lang="zh-CN" altLang="en-US" sz="1200" b="1">
              <a:latin typeface="微软雅黑" panose="020B0503020204020204" pitchFamily="34" charset="-122"/>
              <a:ea typeface="微软雅黑" panose="020B0503020204020204" pitchFamily="34" charset="-122"/>
            </a:endParaRPr>
          </a:p>
        </p:txBody>
      </p:sp>
      <p:sp>
        <p:nvSpPr>
          <p:cNvPr id="2" name="文本框 1"/>
          <p:cNvSpPr txBox="1"/>
          <p:nvPr/>
        </p:nvSpPr>
        <p:spPr>
          <a:xfrm>
            <a:off x="817948" y="269402"/>
            <a:ext cx="7562367" cy="584775"/>
          </a:xfrm>
          <a:prstGeom prst="rect">
            <a:avLst/>
          </a:prstGeom>
          <a:noFill/>
        </p:spPr>
        <p:txBody>
          <a:bodyPr wrap="square">
            <a:spAutoFit/>
          </a:bodyPr>
          <a:lstStyle/>
          <a:p>
            <a:r>
              <a:rPr lang="zh-CN" altLang="en-US" sz="3200">
                <a:latin typeface="微软雅黑" panose="020B0503020204020204" pitchFamily="34" charset="-122"/>
                <a:ea typeface="微软雅黑" panose="020B0503020204020204" pitchFamily="34" charset="-122"/>
              </a:rPr>
              <a:t>人群差异化运营模型</a:t>
            </a:r>
            <a:endParaRPr lang="zh-CN" altLang="en-US" sz="3200">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5:prstTrans prst="peelOff"/>
      </p:transition>
    </mc:Choice>
    <mc:Fallback>
      <p:transition spd="slow">
        <p:fade/>
      </p:transition>
    </mc:Fallback>
  </mc:AlternateContent>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Line 23"/>
          <p:cNvSpPr>
            <a:spLocks noChangeShapeType="1"/>
          </p:cNvSpPr>
          <p:nvPr/>
        </p:nvSpPr>
        <p:spPr bwMode="auto">
          <a:xfrm flipH="1">
            <a:off x="1155995" y="2419383"/>
            <a:ext cx="180975" cy="0"/>
          </a:xfrm>
          <a:prstGeom prst="line">
            <a:avLst/>
          </a:prstGeom>
          <a:noFill/>
          <a:ln w="25400" cap="rnd">
            <a:solidFill>
              <a:schemeClr val="accent1"/>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p>
            <a:endParaRPr lang="en-US">
              <a:latin typeface="微软雅黑" panose="020B0503020204020204" pitchFamily="34" charset="-122"/>
              <a:ea typeface="微软雅黑" panose="020B0503020204020204" pitchFamily="34" charset="-122"/>
            </a:endParaRPr>
          </a:p>
        </p:txBody>
      </p:sp>
      <p:sp>
        <p:nvSpPr>
          <p:cNvPr id="3" name="TextBox 10"/>
          <p:cNvSpPr txBox="1"/>
          <p:nvPr/>
        </p:nvSpPr>
        <p:spPr>
          <a:xfrm flipH="1">
            <a:off x="8218664" y="2509411"/>
            <a:ext cx="2426149" cy="1256754"/>
          </a:xfrm>
          <a:prstGeom prst="rect">
            <a:avLst/>
          </a:prstGeom>
          <a:noFill/>
        </p:spPr>
        <p:txBody>
          <a:bodyPr wrap="square" lIns="0" tIns="0" rIns="0" bIns="0" rtlCol="0">
            <a:spAutoFit/>
          </a:bodyPr>
          <a:lstStyle/>
          <a:p>
            <a:pPr>
              <a:lnSpc>
                <a:spcPts val="1400"/>
              </a:lnSpc>
            </a:pPr>
            <a:r>
              <a:rPr lang="zh-CN" altLang="en-US" sz="1200">
                <a:latin typeface="微软雅黑" panose="020B0503020204020204" pitchFamily="34" charset="-122"/>
                <a:ea typeface="微软雅黑" panose="020B0503020204020204" pitchFamily="34" charset="-122"/>
              </a:rPr>
              <a:t>指</a:t>
            </a:r>
            <a:r>
              <a:rPr lang="en-US" altLang="zh-CN" sz="1200">
                <a:latin typeface="微软雅黑" panose="020B0503020204020204" pitchFamily="34" charset="-122"/>
                <a:ea typeface="微软雅黑" panose="020B0503020204020204" pitchFamily="34" charset="-122"/>
              </a:rPr>
              <a:t>AIPL</a:t>
            </a:r>
            <a:r>
              <a:rPr lang="zh-CN" altLang="en-US" sz="1200">
                <a:latin typeface="微软雅黑" panose="020B0503020204020204" pitchFamily="34" charset="-122"/>
                <a:ea typeface="微软雅黑" panose="020B0503020204020204" pitchFamily="34" charset="-122"/>
              </a:rPr>
              <a:t>人群转化率，多场景提高消费者活跃度，促进人群链路正向流转，多渠道种草人群沉淀后，进一步筛选优质人群，通过钻展渠道进行广告触达，品牌内沉淀人群细分，对消费者进行分层运营，差异化营销，促销消费者的流转与转化</a:t>
            </a:r>
            <a:endParaRPr lang="en-US" sz="1200">
              <a:latin typeface="微软雅黑" panose="020B0503020204020204" pitchFamily="34" charset="-122"/>
              <a:ea typeface="微软雅黑" panose="020B0503020204020204" pitchFamily="34" charset="-122"/>
            </a:endParaRPr>
          </a:p>
        </p:txBody>
      </p:sp>
      <p:sp>
        <p:nvSpPr>
          <p:cNvPr id="4" name="Line 23"/>
          <p:cNvSpPr>
            <a:spLocks noChangeShapeType="1"/>
          </p:cNvSpPr>
          <p:nvPr/>
        </p:nvSpPr>
        <p:spPr bwMode="auto">
          <a:xfrm>
            <a:off x="10368471" y="2419383"/>
            <a:ext cx="180975" cy="0"/>
          </a:xfrm>
          <a:prstGeom prst="line">
            <a:avLst/>
          </a:prstGeom>
          <a:noFill/>
          <a:ln w="25400" cap="rnd">
            <a:solidFill>
              <a:schemeClr val="accent2"/>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p>
            <a:endParaRPr lang="en-US">
              <a:latin typeface="微软雅黑" panose="020B0503020204020204" pitchFamily="34" charset="-122"/>
              <a:ea typeface="微软雅黑" panose="020B0503020204020204" pitchFamily="34" charset="-122"/>
            </a:endParaRPr>
          </a:p>
        </p:txBody>
      </p:sp>
      <p:sp>
        <p:nvSpPr>
          <p:cNvPr id="5" name="Line 23"/>
          <p:cNvSpPr>
            <a:spLocks noChangeShapeType="1"/>
          </p:cNvSpPr>
          <p:nvPr/>
        </p:nvSpPr>
        <p:spPr bwMode="auto">
          <a:xfrm flipH="1">
            <a:off x="1122439" y="6131848"/>
            <a:ext cx="180975" cy="0"/>
          </a:xfrm>
          <a:prstGeom prst="line">
            <a:avLst/>
          </a:prstGeom>
          <a:noFill/>
          <a:ln w="25400" cap="rnd">
            <a:solidFill>
              <a:schemeClr val="accent3"/>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p>
            <a:endParaRPr lang="en-US">
              <a:latin typeface="微软雅黑" panose="020B0503020204020204" pitchFamily="34" charset="-122"/>
              <a:ea typeface="微软雅黑" panose="020B0503020204020204" pitchFamily="34" charset="-122"/>
            </a:endParaRPr>
          </a:p>
        </p:txBody>
      </p:sp>
      <p:sp>
        <p:nvSpPr>
          <p:cNvPr id="6" name="Line 23"/>
          <p:cNvSpPr>
            <a:spLocks noChangeShapeType="1"/>
          </p:cNvSpPr>
          <p:nvPr/>
        </p:nvSpPr>
        <p:spPr bwMode="auto">
          <a:xfrm>
            <a:off x="10368471" y="6131848"/>
            <a:ext cx="180975" cy="0"/>
          </a:xfrm>
          <a:prstGeom prst="line">
            <a:avLst/>
          </a:prstGeom>
          <a:noFill/>
          <a:ln w="25400" cap="rnd">
            <a:solidFill>
              <a:schemeClr val="accent4"/>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p>
            <a:endParaRPr lang="en-US">
              <a:latin typeface="微软雅黑" panose="020B0503020204020204" pitchFamily="34" charset="-122"/>
              <a:ea typeface="微软雅黑" panose="020B0503020204020204" pitchFamily="34" charset="-122"/>
            </a:endParaRPr>
          </a:p>
        </p:txBody>
      </p:sp>
      <p:sp>
        <p:nvSpPr>
          <p:cNvPr id="7" name="Freeform 292"/>
          <p:cNvSpPr>
            <a:spLocks noEditPoints="1"/>
          </p:cNvSpPr>
          <p:nvPr/>
        </p:nvSpPr>
        <p:spPr bwMode="auto">
          <a:xfrm>
            <a:off x="4663901" y="3069468"/>
            <a:ext cx="2444750" cy="2444750"/>
          </a:xfrm>
          <a:custGeom>
            <a:avLst/>
            <a:gdLst>
              <a:gd name="T0" fmla="*/ 385 w 770"/>
              <a:gd name="T1" fmla="*/ 770 h 770"/>
              <a:gd name="T2" fmla="*/ 0 w 770"/>
              <a:gd name="T3" fmla="*/ 385 h 770"/>
              <a:gd name="T4" fmla="*/ 385 w 770"/>
              <a:gd name="T5" fmla="*/ 0 h 770"/>
              <a:gd name="T6" fmla="*/ 770 w 770"/>
              <a:gd name="T7" fmla="*/ 385 h 770"/>
              <a:gd name="T8" fmla="*/ 385 w 770"/>
              <a:gd name="T9" fmla="*/ 770 h 770"/>
              <a:gd name="T10" fmla="*/ 385 w 770"/>
              <a:gd name="T11" fmla="*/ 40 h 770"/>
              <a:gd name="T12" fmla="*/ 40 w 770"/>
              <a:gd name="T13" fmla="*/ 385 h 770"/>
              <a:gd name="T14" fmla="*/ 385 w 770"/>
              <a:gd name="T15" fmla="*/ 730 h 770"/>
              <a:gd name="T16" fmla="*/ 730 w 770"/>
              <a:gd name="T17" fmla="*/ 385 h 770"/>
              <a:gd name="T18" fmla="*/ 385 w 770"/>
              <a:gd name="T19" fmla="*/ 40 h 7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70" h="770">
                <a:moveTo>
                  <a:pt x="385" y="770"/>
                </a:moveTo>
                <a:cubicBezTo>
                  <a:pt x="173" y="770"/>
                  <a:pt x="0" y="597"/>
                  <a:pt x="0" y="385"/>
                </a:cubicBezTo>
                <a:cubicBezTo>
                  <a:pt x="0" y="173"/>
                  <a:pt x="173" y="0"/>
                  <a:pt x="385" y="0"/>
                </a:cubicBezTo>
                <a:cubicBezTo>
                  <a:pt x="597" y="0"/>
                  <a:pt x="770" y="173"/>
                  <a:pt x="770" y="385"/>
                </a:cubicBezTo>
                <a:cubicBezTo>
                  <a:pt x="770" y="597"/>
                  <a:pt x="597" y="770"/>
                  <a:pt x="385" y="770"/>
                </a:cubicBezTo>
                <a:close/>
                <a:moveTo>
                  <a:pt x="385" y="40"/>
                </a:moveTo>
                <a:cubicBezTo>
                  <a:pt x="195" y="40"/>
                  <a:pt x="40" y="195"/>
                  <a:pt x="40" y="385"/>
                </a:cubicBezTo>
                <a:cubicBezTo>
                  <a:pt x="40" y="575"/>
                  <a:pt x="195" y="730"/>
                  <a:pt x="385" y="730"/>
                </a:cubicBezTo>
                <a:cubicBezTo>
                  <a:pt x="575" y="730"/>
                  <a:pt x="730" y="575"/>
                  <a:pt x="730" y="385"/>
                </a:cubicBezTo>
                <a:cubicBezTo>
                  <a:pt x="730" y="195"/>
                  <a:pt x="575" y="40"/>
                  <a:pt x="385" y="40"/>
                </a:cubicBezTo>
                <a:close/>
              </a:path>
            </a:pathLst>
          </a:custGeom>
          <a:solidFill>
            <a:schemeClr val="bg1">
              <a:alpha val="10000"/>
            </a:schemeClr>
          </a:solidFill>
          <a:ln>
            <a:noFill/>
          </a:ln>
        </p:spPr>
        <p:txBody>
          <a:bodyPr vert="horz" wrap="square" lIns="91440" tIns="45720" rIns="91440" bIns="45720" numCol="1" anchor="t" anchorCtr="0" compatLnSpc="1"/>
          <a:lstStyle/>
          <a:p>
            <a:endParaRPr lang="en-US">
              <a:latin typeface="微软雅黑" panose="020B0503020204020204" pitchFamily="34" charset="-122"/>
              <a:ea typeface="微软雅黑" panose="020B0503020204020204" pitchFamily="34" charset="-122"/>
            </a:endParaRPr>
          </a:p>
        </p:txBody>
      </p:sp>
      <p:sp>
        <p:nvSpPr>
          <p:cNvPr id="8" name="Freeform 293"/>
          <p:cNvSpPr>
            <a:spLocks noEditPoints="1"/>
          </p:cNvSpPr>
          <p:nvPr/>
        </p:nvSpPr>
        <p:spPr bwMode="auto">
          <a:xfrm>
            <a:off x="5127451" y="3533018"/>
            <a:ext cx="1517650" cy="1517650"/>
          </a:xfrm>
          <a:custGeom>
            <a:avLst/>
            <a:gdLst>
              <a:gd name="T0" fmla="*/ 239 w 478"/>
              <a:gd name="T1" fmla="*/ 478 h 478"/>
              <a:gd name="T2" fmla="*/ 0 w 478"/>
              <a:gd name="T3" fmla="*/ 239 h 478"/>
              <a:gd name="T4" fmla="*/ 239 w 478"/>
              <a:gd name="T5" fmla="*/ 0 h 478"/>
              <a:gd name="T6" fmla="*/ 478 w 478"/>
              <a:gd name="T7" fmla="*/ 239 h 478"/>
              <a:gd name="T8" fmla="*/ 239 w 478"/>
              <a:gd name="T9" fmla="*/ 478 h 478"/>
              <a:gd name="T10" fmla="*/ 239 w 478"/>
              <a:gd name="T11" fmla="*/ 40 h 478"/>
              <a:gd name="T12" fmla="*/ 40 w 478"/>
              <a:gd name="T13" fmla="*/ 239 h 478"/>
              <a:gd name="T14" fmla="*/ 239 w 478"/>
              <a:gd name="T15" fmla="*/ 438 h 478"/>
              <a:gd name="T16" fmla="*/ 438 w 478"/>
              <a:gd name="T17" fmla="*/ 239 h 478"/>
              <a:gd name="T18" fmla="*/ 239 w 478"/>
              <a:gd name="T19" fmla="*/ 40 h 4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78" h="478">
                <a:moveTo>
                  <a:pt x="239" y="478"/>
                </a:moveTo>
                <a:cubicBezTo>
                  <a:pt x="107" y="478"/>
                  <a:pt x="0" y="371"/>
                  <a:pt x="0" y="239"/>
                </a:cubicBezTo>
                <a:cubicBezTo>
                  <a:pt x="0" y="107"/>
                  <a:pt x="107" y="0"/>
                  <a:pt x="239" y="0"/>
                </a:cubicBezTo>
                <a:cubicBezTo>
                  <a:pt x="371" y="0"/>
                  <a:pt x="478" y="107"/>
                  <a:pt x="478" y="239"/>
                </a:cubicBezTo>
                <a:cubicBezTo>
                  <a:pt x="478" y="371"/>
                  <a:pt x="371" y="478"/>
                  <a:pt x="239" y="478"/>
                </a:cubicBezTo>
                <a:close/>
                <a:moveTo>
                  <a:pt x="239" y="40"/>
                </a:moveTo>
                <a:cubicBezTo>
                  <a:pt x="129" y="40"/>
                  <a:pt x="40" y="129"/>
                  <a:pt x="40" y="239"/>
                </a:cubicBezTo>
                <a:cubicBezTo>
                  <a:pt x="40" y="349"/>
                  <a:pt x="129" y="438"/>
                  <a:pt x="239" y="438"/>
                </a:cubicBezTo>
                <a:cubicBezTo>
                  <a:pt x="349" y="438"/>
                  <a:pt x="438" y="349"/>
                  <a:pt x="438" y="239"/>
                </a:cubicBezTo>
                <a:cubicBezTo>
                  <a:pt x="438" y="129"/>
                  <a:pt x="349" y="40"/>
                  <a:pt x="239" y="40"/>
                </a:cubicBezTo>
                <a:close/>
              </a:path>
            </a:pathLst>
          </a:custGeom>
          <a:solidFill>
            <a:schemeClr val="bg1">
              <a:alpha val="10000"/>
            </a:schemeClr>
          </a:solidFill>
          <a:ln>
            <a:noFill/>
          </a:ln>
        </p:spPr>
        <p:txBody>
          <a:bodyPr vert="horz" wrap="square" lIns="91440" tIns="45720" rIns="91440" bIns="45720" numCol="1" anchor="t" anchorCtr="0" compatLnSpc="1"/>
          <a:lstStyle/>
          <a:p>
            <a:endParaRPr lang="en-US">
              <a:latin typeface="微软雅黑" panose="020B0503020204020204" pitchFamily="34" charset="-122"/>
              <a:ea typeface="微软雅黑" panose="020B0503020204020204" pitchFamily="34" charset="-122"/>
            </a:endParaRPr>
          </a:p>
        </p:txBody>
      </p:sp>
      <p:sp>
        <p:nvSpPr>
          <p:cNvPr id="9" name="Freeform 294"/>
          <p:cNvSpPr>
            <a:spLocks noEditPoints="1"/>
          </p:cNvSpPr>
          <p:nvPr/>
        </p:nvSpPr>
        <p:spPr bwMode="auto">
          <a:xfrm>
            <a:off x="4895676" y="3301243"/>
            <a:ext cx="1981200" cy="1981200"/>
          </a:xfrm>
          <a:custGeom>
            <a:avLst/>
            <a:gdLst>
              <a:gd name="T0" fmla="*/ 312 w 624"/>
              <a:gd name="T1" fmla="*/ 624 h 624"/>
              <a:gd name="T2" fmla="*/ 0 w 624"/>
              <a:gd name="T3" fmla="*/ 312 h 624"/>
              <a:gd name="T4" fmla="*/ 312 w 624"/>
              <a:gd name="T5" fmla="*/ 0 h 624"/>
              <a:gd name="T6" fmla="*/ 624 w 624"/>
              <a:gd name="T7" fmla="*/ 312 h 624"/>
              <a:gd name="T8" fmla="*/ 312 w 624"/>
              <a:gd name="T9" fmla="*/ 624 h 624"/>
              <a:gd name="T10" fmla="*/ 312 w 624"/>
              <a:gd name="T11" fmla="*/ 40 h 624"/>
              <a:gd name="T12" fmla="*/ 40 w 624"/>
              <a:gd name="T13" fmla="*/ 312 h 624"/>
              <a:gd name="T14" fmla="*/ 312 w 624"/>
              <a:gd name="T15" fmla="*/ 584 h 624"/>
              <a:gd name="T16" fmla="*/ 584 w 624"/>
              <a:gd name="T17" fmla="*/ 312 h 624"/>
              <a:gd name="T18" fmla="*/ 312 w 624"/>
              <a:gd name="T19" fmla="*/ 40 h 6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24" h="624">
                <a:moveTo>
                  <a:pt x="312" y="624"/>
                </a:moveTo>
                <a:cubicBezTo>
                  <a:pt x="140" y="624"/>
                  <a:pt x="0" y="484"/>
                  <a:pt x="0" y="312"/>
                </a:cubicBezTo>
                <a:cubicBezTo>
                  <a:pt x="0" y="140"/>
                  <a:pt x="140" y="0"/>
                  <a:pt x="312" y="0"/>
                </a:cubicBezTo>
                <a:cubicBezTo>
                  <a:pt x="484" y="0"/>
                  <a:pt x="624" y="140"/>
                  <a:pt x="624" y="312"/>
                </a:cubicBezTo>
                <a:cubicBezTo>
                  <a:pt x="624" y="484"/>
                  <a:pt x="484" y="624"/>
                  <a:pt x="312" y="624"/>
                </a:cubicBezTo>
                <a:close/>
                <a:moveTo>
                  <a:pt x="312" y="40"/>
                </a:moveTo>
                <a:cubicBezTo>
                  <a:pt x="162" y="40"/>
                  <a:pt x="40" y="162"/>
                  <a:pt x="40" y="312"/>
                </a:cubicBezTo>
                <a:cubicBezTo>
                  <a:pt x="40" y="462"/>
                  <a:pt x="162" y="584"/>
                  <a:pt x="312" y="584"/>
                </a:cubicBezTo>
                <a:cubicBezTo>
                  <a:pt x="462" y="584"/>
                  <a:pt x="584" y="462"/>
                  <a:pt x="584" y="312"/>
                </a:cubicBezTo>
                <a:cubicBezTo>
                  <a:pt x="584" y="162"/>
                  <a:pt x="462" y="40"/>
                  <a:pt x="312" y="40"/>
                </a:cubicBezTo>
                <a:close/>
              </a:path>
            </a:pathLst>
          </a:custGeom>
          <a:solidFill>
            <a:schemeClr val="bg1">
              <a:alpha val="30000"/>
            </a:schemeClr>
          </a:solidFill>
          <a:ln>
            <a:noFill/>
          </a:ln>
        </p:spPr>
        <p:txBody>
          <a:bodyPr vert="horz" wrap="square" lIns="91440" tIns="45720" rIns="91440" bIns="45720" numCol="1" anchor="t" anchorCtr="0" compatLnSpc="1"/>
          <a:lstStyle/>
          <a:p>
            <a:endParaRPr lang="en-US">
              <a:latin typeface="微软雅黑" panose="020B0503020204020204" pitchFamily="34" charset="-122"/>
              <a:ea typeface="微软雅黑" panose="020B0503020204020204" pitchFamily="34" charset="-122"/>
            </a:endParaRPr>
          </a:p>
        </p:txBody>
      </p:sp>
      <p:sp>
        <p:nvSpPr>
          <p:cNvPr id="10" name="Freeform 295"/>
          <p:cNvSpPr/>
          <p:nvPr/>
        </p:nvSpPr>
        <p:spPr bwMode="auto">
          <a:xfrm>
            <a:off x="5314777" y="2110619"/>
            <a:ext cx="1939925" cy="1939925"/>
          </a:xfrm>
          <a:custGeom>
            <a:avLst/>
            <a:gdLst>
              <a:gd name="T0" fmla="*/ 611 w 611"/>
              <a:gd name="T1" fmla="*/ 252 h 611"/>
              <a:gd name="T2" fmla="*/ 540 w 611"/>
              <a:gd name="T3" fmla="*/ 180 h 611"/>
              <a:gd name="T4" fmla="*/ 240 w 611"/>
              <a:gd name="T5" fmla="*/ 180 h 611"/>
              <a:gd name="T6" fmla="*/ 180 w 611"/>
              <a:gd name="T7" fmla="*/ 120 h 611"/>
              <a:gd name="T8" fmla="*/ 180 w 611"/>
              <a:gd name="T9" fmla="*/ 36 h 611"/>
              <a:gd name="T10" fmla="*/ 144 w 611"/>
              <a:gd name="T11" fmla="*/ 0 h 611"/>
              <a:gd name="T12" fmla="*/ 36 w 611"/>
              <a:gd name="T13" fmla="*/ 0 h 611"/>
              <a:gd name="T14" fmla="*/ 0 w 611"/>
              <a:gd name="T15" fmla="*/ 36 h 611"/>
              <a:gd name="T16" fmla="*/ 0 w 611"/>
              <a:gd name="T17" fmla="*/ 144 h 611"/>
              <a:gd name="T18" fmla="*/ 36 w 611"/>
              <a:gd name="T19" fmla="*/ 180 h 611"/>
              <a:gd name="T20" fmla="*/ 120 w 611"/>
              <a:gd name="T21" fmla="*/ 180 h 611"/>
              <a:gd name="T22" fmla="*/ 180 w 611"/>
              <a:gd name="T23" fmla="*/ 240 h 611"/>
              <a:gd name="T24" fmla="*/ 180 w 611"/>
              <a:gd name="T25" fmla="*/ 539 h 611"/>
              <a:gd name="T26" fmla="*/ 252 w 611"/>
              <a:gd name="T27" fmla="*/ 611 h 611"/>
              <a:gd name="T28" fmla="*/ 540 w 611"/>
              <a:gd name="T29" fmla="*/ 611 h 611"/>
              <a:gd name="T30" fmla="*/ 611 w 611"/>
              <a:gd name="T31" fmla="*/ 539 h 611"/>
              <a:gd name="T32" fmla="*/ 611 w 611"/>
              <a:gd name="T33" fmla="*/ 252 h 6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11" h="611">
                <a:moveTo>
                  <a:pt x="611" y="252"/>
                </a:moveTo>
                <a:cubicBezTo>
                  <a:pt x="611" y="212"/>
                  <a:pt x="579" y="180"/>
                  <a:pt x="540" y="180"/>
                </a:cubicBezTo>
                <a:cubicBezTo>
                  <a:pt x="240" y="180"/>
                  <a:pt x="240" y="180"/>
                  <a:pt x="240" y="180"/>
                </a:cubicBezTo>
                <a:cubicBezTo>
                  <a:pt x="207" y="180"/>
                  <a:pt x="180" y="153"/>
                  <a:pt x="180" y="120"/>
                </a:cubicBezTo>
                <a:cubicBezTo>
                  <a:pt x="180" y="36"/>
                  <a:pt x="180" y="36"/>
                  <a:pt x="180" y="36"/>
                </a:cubicBezTo>
                <a:cubicBezTo>
                  <a:pt x="180" y="16"/>
                  <a:pt x="164" y="0"/>
                  <a:pt x="144" y="0"/>
                </a:cubicBezTo>
                <a:cubicBezTo>
                  <a:pt x="36" y="0"/>
                  <a:pt x="36" y="0"/>
                  <a:pt x="36" y="0"/>
                </a:cubicBezTo>
                <a:cubicBezTo>
                  <a:pt x="16" y="0"/>
                  <a:pt x="0" y="16"/>
                  <a:pt x="0" y="36"/>
                </a:cubicBezTo>
                <a:cubicBezTo>
                  <a:pt x="0" y="144"/>
                  <a:pt x="0" y="144"/>
                  <a:pt x="0" y="144"/>
                </a:cubicBezTo>
                <a:cubicBezTo>
                  <a:pt x="0" y="164"/>
                  <a:pt x="16" y="180"/>
                  <a:pt x="36" y="180"/>
                </a:cubicBezTo>
                <a:cubicBezTo>
                  <a:pt x="120" y="180"/>
                  <a:pt x="120" y="180"/>
                  <a:pt x="120" y="180"/>
                </a:cubicBezTo>
                <a:cubicBezTo>
                  <a:pt x="153" y="180"/>
                  <a:pt x="180" y="207"/>
                  <a:pt x="180" y="240"/>
                </a:cubicBezTo>
                <a:cubicBezTo>
                  <a:pt x="180" y="539"/>
                  <a:pt x="180" y="539"/>
                  <a:pt x="180" y="539"/>
                </a:cubicBezTo>
                <a:cubicBezTo>
                  <a:pt x="180" y="579"/>
                  <a:pt x="212" y="611"/>
                  <a:pt x="252" y="611"/>
                </a:cubicBezTo>
                <a:cubicBezTo>
                  <a:pt x="540" y="611"/>
                  <a:pt x="540" y="611"/>
                  <a:pt x="540" y="611"/>
                </a:cubicBezTo>
                <a:cubicBezTo>
                  <a:pt x="579" y="611"/>
                  <a:pt x="611" y="579"/>
                  <a:pt x="611" y="539"/>
                </a:cubicBezTo>
                <a:lnTo>
                  <a:pt x="611" y="252"/>
                </a:lnTo>
                <a:close/>
              </a:path>
            </a:pathLst>
          </a:custGeom>
          <a:solidFill>
            <a:srgbClr val="DED1E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a:solidFill>
                <a:srgbClr val="0E2044"/>
              </a:solidFill>
              <a:latin typeface="微软雅黑" panose="020B0503020204020204" pitchFamily="34" charset="-122"/>
              <a:ea typeface="微软雅黑" panose="020B0503020204020204" pitchFamily="34" charset="-122"/>
            </a:endParaRPr>
          </a:p>
        </p:txBody>
      </p:sp>
      <p:sp>
        <p:nvSpPr>
          <p:cNvPr id="11" name="Freeform 296"/>
          <p:cNvSpPr/>
          <p:nvPr/>
        </p:nvSpPr>
        <p:spPr bwMode="auto">
          <a:xfrm>
            <a:off x="3717752" y="2910719"/>
            <a:ext cx="1939925" cy="1939925"/>
          </a:xfrm>
          <a:custGeom>
            <a:avLst/>
            <a:gdLst>
              <a:gd name="T0" fmla="*/ 252 w 611"/>
              <a:gd name="T1" fmla="*/ 0 h 611"/>
              <a:gd name="T2" fmla="*/ 180 w 611"/>
              <a:gd name="T3" fmla="*/ 72 h 611"/>
              <a:gd name="T4" fmla="*/ 180 w 611"/>
              <a:gd name="T5" fmla="*/ 371 h 611"/>
              <a:gd name="T6" fmla="*/ 120 w 611"/>
              <a:gd name="T7" fmla="*/ 431 h 611"/>
              <a:gd name="T8" fmla="*/ 36 w 611"/>
              <a:gd name="T9" fmla="*/ 431 h 611"/>
              <a:gd name="T10" fmla="*/ 0 w 611"/>
              <a:gd name="T11" fmla="*/ 467 h 611"/>
              <a:gd name="T12" fmla="*/ 0 w 611"/>
              <a:gd name="T13" fmla="*/ 575 h 611"/>
              <a:gd name="T14" fmla="*/ 36 w 611"/>
              <a:gd name="T15" fmla="*/ 611 h 611"/>
              <a:gd name="T16" fmla="*/ 144 w 611"/>
              <a:gd name="T17" fmla="*/ 611 h 611"/>
              <a:gd name="T18" fmla="*/ 180 w 611"/>
              <a:gd name="T19" fmla="*/ 575 h 611"/>
              <a:gd name="T20" fmla="*/ 180 w 611"/>
              <a:gd name="T21" fmla="*/ 491 h 611"/>
              <a:gd name="T22" fmla="*/ 240 w 611"/>
              <a:gd name="T23" fmla="*/ 431 h 611"/>
              <a:gd name="T24" fmla="*/ 539 w 611"/>
              <a:gd name="T25" fmla="*/ 431 h 611"/>
              <a:gd name="T26" fmla="*/ 611 w 611"/>
              <a:gd name="T27" fmla="*/ 359 h 611"/>
              <a:gd name="T28" fmla="*/ 611 w 611"/>
              <a:gd name="T29" fmla="*/ 72 h 611"/>
              <a:gd name="T30" fmla="*/ 539 w 611"/>
              <a:gd name="T31" fmla="*/ 0 h 611"/>
              <a:gd name="T32" fmla="*/ 252 w 611"/>
              <a:gd name="T33" fmla="*/ 0 h 6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11" h="611">
                <a:moveTo>
                  <a:pt x="252" y="0"/>
                </a:moveTo>
                <a:cubicBezTo>
                  <a:pt x="212" y="0"/>
                  <a:pt x="180" y="32"/>
                  <a:pt x="180" y="72"/>
                </a:cubicBezTo>
                <a:cubicBezTo>
                  <a:pt x="180" y="371"/>
                  <a:pt x="180" y="371"/>
                  <a:pt x="180" y="371"/>
                </a:cubicBezTo>
                <a:cubicBezTo>
                  <a:pt x="180" y="404"/>
                  <a:pt x="153" y="431"/>
                  <a:pt x="120" y="431"/>
                </a:cubicBezTo>
                <a:cubicBezTo>
                  <a:pt x="36" y="431"/>
                  <a:pt x="36" y="431"/>
                  <a:pt x="36" y="431"/>
                </a:cubicBezTo>
                <a:cubicBezTo>
                  <a:pt x="16" y="431"/>
                  <a:pt x="0" y="447"/>
                  <a:pt x="0" y="467"/>
                </a:cubicBezTo>
                <a:cubicBezTo>
                  <a:pt x="0" y="575"/>
                  <a:pt x="0" y="575"/>
                  <a:pt x="0" y="575"/>
                </a:cubicBezTo>
                <a:cubicBezTo>
                  <a:pt x="0" y="595"/>
                  <a:pt x="16" y="611"/>
                  <a:pt x="36" y="611"/>
                </a:cubicBezTo>
                <a:cubicBezTo>
                  <a:pt x="144" y="611"/>
                  <a:pt x="144" y="611"/>
                  <a:pt x="144" y="611"/>
                </a:cubicBezTo>
                <a:cubicBezTo>
                  <a:pt x="164" y="611"/>
                  <a:pt x="180" y="595"/>
                  <a:pt x="180" y="575"/>
                </a:cubicBezTo>
                <a:cubicBezTo>
                  <a:pt x="180" y="491"/>
                  <a:pt x="180" y="491"/>
                  <a:pt x="180" y="491"/>
                </a:cubicBezTo>
                <a:cubicBezTo>
                  <a:pt x="180" y="458"/>
                  <a:pt x="206" y="431"/>
                  <a:pt x="240" y="431"/>
                </a:cubicBezTo>
                <a:cubicBezTo>
                  <a:pt x="539" y="431"/>
                  <a:pt x="539" y="431"/>
                  <a:pt x="539" y="431"/>
                </a:cubicBezTo>
                <a:cubicBezTo>
                  <a:pt x="579" y="431"/>
                  <a:pt x="611" y="399"/>
                  <a:pt x="611" y="359"/>
                </a:cubicBezTo>
                <a:cubicBezTo>
                  <a:pt x="611" y="72"/>
                  <a:pt x="611" y="72"/>
                  <a:pt x="611" y="72"/>
                </a:cubicBezTo>
                <a:cubicBezTo>
                  <a:pt x="611" y="32"/>
                  <a:pt x="579" y="0"/>
                  <a:pt x="539" y="0"/>
                </a:cubicBezTo>
                <a:lnTo>
                  <a:pt x="252" y="0"/>
                </a:lnTo>
                <a:close/>
              </a:path>
            </a:pathLst>
          </a:custGeom>
          <a:solidFill>
            <a:srgbClr val="79569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a:solidFill>
                <a:schemeClr val="bg1"/>
              </a:solidFill>
              <a:latin typeface="微软雅黑" panose="020B0503020204020204" pitchFamily="34" charset="-122"/>
              <a:ea typeface="微软雅黑" panose="020B0503020204020204" pitchFamily="34" charset="-122"/>
            </a:endParaRPr>
          </a:p>
        </p:txBody>
      </p:sp>
      <p:sp>
        <p:nvSpPr>
          <p:cNvPr id="12" name="Freeform 297"/>
          <p:cNvSpPr/>
          <p:nvPr/>
        </p:nvSpPr>
        <p:spPr bwMode="auto">
          <a:xfrm>
            <a:off x="4517852" y="4507744"/>
            <a:ext cx="1939925" cy="1939925"/>
          </a:xfrm>
          <a:custGeom>
            <a:avLst/>
            <a:gdLst>
              <a:gd name="T0" fmla="*/ 0 w 611"/>
              <a:gd name="T1" fmla="*/ 360 h 611"/>
              <a:gd name="T2" fmla="*/ 71 w 611"/>
              <a:gd name="T3" fmla="*/ 431 h 611"/>
              <a:gd name="T4" fmla="*/ 371 w 611"/>
              <a:gd name="T5" fmla="*/ 431 h 611"/>
              <a:gd name="T6" fmla="*/ 431 w 611"/>
              <a:gd name="T7" fmla="*/ 491 h 611"/>
              <a:gd name="T8" fmla="*/ 431 w 611"/>
              <a:gd name="T9" fmla="*/ 575 h 611"/>
              <a:gd name="T10" fmla="*/ 467 w 611"/>
              <a:gd name="T11" fmla="*/ 611 h 611"/>
              <a:gd name="T12" fmla="*/ 575 w 611"/>
              <a:gd name="T13" fmla="*/ 611 h 611"/>
              <a:gd name="T14" fmla="*/ 611 w 611"/>
              <a:gd name="T15" fmla="*/ 575 h 611"/>
              <a:gd name="T16" fmla="*/ 611 w 611"/>
              <a:gd name="T17" fmla="*/ 467 h 611"/>
              <a:gd name="T18" fmla="*/ 575 w 611"/>
              <a:gd name="T19" fmla="*/ 431 h 611"/>
              <a:gd name="T20" fmla="*/ 491 w 611"/>
              <a:gd name="T21" fmla="*/ 431 h 611"/>
              <a:gd name="T22" fmla="*/ 431 w 611"/>
              <a:gd name="T23" fmla="*/ 372 h 611"/>
              <a:gd name="T24" fmla="*/ 431 w 611"/>
              <a:gd name="T25" fmla="*/ 72 h 611"/>
              <a:gd name="T26" fmla="*/ 359 w 611"/>
              <a:gd name="T27" fmla="*/ 0 h 611"/>
              <a:gd name="T28" fmla="*/ 71 w 611"/>
              <a:gd name="T29" fmla="*/ 0 h 611"/>
              <a:gd name="T30" fmla="*/ 0 w 611"/>
              <a:gd name="T31" fmla="*/ 72 h 611"/>
              <a:gd name="T32" fmla="*/ 0 w 611"/>
              <a:gd name="T33" fmla="*/ 360 h 6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11" h="611">
                <a:moveTo>
                  <a:pt x="0" y="360"/>
                </a:moveTo>
                <a:cubicBezTo>
                  <a:pt x="0" y="399"/>
                  <a:pt x="32" y="431"/>
                  <a:pt x="71" y="431"/>
                </a:cubicBezTo>
                <a:cubicBezTo>
                  <a:pt x="371" y="431"/>
                  <a:pt x="371" y="431"/>
                  <a:pt x="371" y="431"/>
                </a:cubicBezTo>
                <a:cubicBezTo>
                  <a:pt x="404" y="431"/>
                  <a:pt x="431" y="458"/>
                  <a:pt x="431" y="491"/>
                </a:cubicBezTo>
                <a:cubicBezTo>
                  <a:pt x="431" y="575"/>
                  <a:pt x="431" y="575"/>
                  <a:pt x="431" y="575"/>
                </a:cubicBezTo>
                <a:cubicBezTo>
                  <a:pt x="431" y="595"/>
                  <a:pt x="447" y="611"/>
                  <a:pt x="467" y="611"/>
                </a:cubicBezTo>
                <a:cubicBezTo>
                  <a:pt x="575" y="611"/>
                  <a:pt x="575" y="611"/>
                  <a:pt x="575" y="611"/>
                </a:cubicBezTo>
                <a:cubicBezTo>
                  <a:pt x="595" y="611"/>
                  <a:pt x="611" y="595"/>
                  <a:pt x="611" y="575"/>
                </a:cubicBezTo>
                <a:cubicBezTo>
                  <a:pt x="611" y="467"/>
                  <a:pt x="611" y="467"/>
                  <a:pt x="611" y="467"/>
                </a:cubicBezTo>
                <a:cubicBezTo>
                  <a:pt x="611" y="448"/>
                  <a:pt x="595" y="431"/>
                  <a:pt x="575" y="431"/>
                </a:cubicBezTo>
                <a:cubicBezTo>
                  <a:pt x="491" y="431"/>
                  <a:pt x="491" y="431"/>
                  <a:pt x="491" y="431"/>
                </a:cubicBezTo>
                <a:cubicBezTo>
                  <a:pt x="458" y="431"/>
                  <a:pt x="431" y="405"/>
                  <a:pt x="431" y="372"/>
                </a:cubicBezTo>
                <a:cubicBezTo>
                  <a:pt x="431" y="72"/>
                  <a:pt x="431" y="72"/>
                  <a:pt x="431" y="72"/>
                </a:cubicBezTo>
                <a:cubicBezTo>
                  <a:pt x="431" y="32"/>
                  <a:pt x="399" y="0"/>
                  <a:pt x="359" y="0"/>
                </a:cubicBezTo>
                <a:cubicBezTo>
                  <a:pt x="71" y="0"/>
                  <a:pt x="71" y="0"/>
                  <a:pt x="71" y="0"/>
                </a:cubicBezTo>
                <a:cubicBezTo>
                  <a:pt x="32" y="0"/>
                  <a:pt x="0" y="32"/>
                  <a:pt x="0" y="72"/>
                </a:cubicBezTo>
                <a:lnTo>
                  <a:pt x="0" y="360"/>
                </a:lnTo>
                <a:close/>
              </a:path>
            </a:pathLst>
          </a:custGeom>
          <a:solidFill>
            <a:srgbClr val="4B535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a:solidFill>
                <a:schemeClr val="bg1"/>
              </a:solidFill>
              <a:latin typeface="微软雅黑" panose="020B0503020204020204" pitchFamily="34" charset="-122"/>
              <a:ea typeface="微软雅黑" panose="020B0503020204020204" pitchFamily="34" charset="-122"/>
            </a:endParaRPr>
          </a:p>
        </p:txBody>
      </p:sp>
      <p:sp>
        <p:nvSpPr>
          <p:cNvPr id="13" name="Freeform 298"/>
          <p:cNvSpPr/>
          <p:nvPr/>
        </p:nvSpPr>
        <p:spPr bwMode="auto">
          <a:xfrm>
            <a:off x="6114877" y="3707643"/>
            <a:ext cx="1939925" cy="1943100"/>
          </a:xfrm>
          <a:custGeom>
            <a:avLst/>
            <a:gdLst>
              <a:gd name="T0" fmla="*/ 359 w 611"/>
              <a:gd name="T1" fmla="*/ 612 h 612"/>
              <a:gd name="T2" fmla="*/ 431 w 611"/>
              <a:gd name="T3" fmla="*/ 540 h 612"/>
              <a:gd name="T4" fmla="*/ 431 w 611"/>
              <a:gd name="T5" fmla="*/ 240 h 612"/>
              <a:gd name="T6" fmla="*/ 491 w 611"/>
              <a:gd name="T7" fmla="*/ 180 h 612"/>
              <a:gd name="T8" fmla="*/ 575 w 611"/>
              <a:gd name="T9" fmla="*/ 180 h 612"/>
              <a:gd name="T10" fmla="*/ 611 w 611"/>
              <a:gd name="T11" fmla="*/ 144 h 612"/>
              <a:gd name="T12" fmla="*/ 611 w 611"/>
              <a:gd name="T13" fmla="*/ 36 h 612"/>
              <a:gd name="T14" fmla="*/ 575 w 611"/>
              <a:gd name="T15" fmla="*/ 0 h 612"/>
              <a:gd name="T16" fmla="*/ 467 w 611"/>
              <a:gd name="T17" fmla="*/ 0 h 612"/>
              <a:gd name="T18" fmla="*/ 431 w 611"/>
              <a:gd name="T19" fmla="*/ 36 h 612"/>
              <a:gd name="T20" fmla="*/ 431 w 611"/>
              <a:gd name="T21" fmla="*/ 120 h 612"/>
              <a:gd name="T22" fmla="*/ 371 w 611"/>
              <a:gd name="T23" fmla="*/ 180 h 612"/>
              <a:gd name="T24" fmla="*/ 72 w 611"/>
              <a:gd name="T25" fmla="*/ 180 h 612"/>
              <a:gd name="T26" fmla="*/ 0 w 611"/>
              <a:gd name="T27" fmla="*/ 252 h 612"/>
              <a:gd name="T28" fmla="*/ 0 w 611"/>
              <a:gd name="T29" fmla="*/ 540 h 612"/>
              <a:gd name="T30" fmla="*/ 72 w 611"/>
              <a:gd name="T31" fmla="*/ 612 h 612"/>
              <a:gd name="T32" fmla="*/ 359 w 611"/>
              <a:gd name="T33" fmla="*/ 612 h 6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11" h="612">
                <a:moveTo>
                  <a:pt x="359" y="612"/>
                </a:moveTo>
                <a:cubicBezTo>
                  <a:pt x="399" y="612"/>
                  <a:pt x="431" y="579"/>
                  <a:pt x="431" y="540"/>
                </a:cubicBezTo>
                <a:cubicBezTo>
                  <a:pt x="431" y="240"/>
                  <a:pt x="431" y="240"/>
                  <a:pt x="431" y="240"/>
                </a:cubicBezTo>
                <a:cubicBezTo>
                  <a:pt x="431" y="207"/>
                  <a:pt x="458" y="180"/>
                  <a:pt x="491" y="180"/>
                </a:cubicBezTo>
                <a:cubicBezTo>
                  <a:pt x="575" y="180"/>
                  <a:pt x="575" y="180"/>
                  <a:pt x="575" y="180"/>
                </a:cubicBezTo>
                <a:cubicBezTo>
                  <a:pt x="595" y="180"/>
                  <a:pt x="611" y="164"/>
                  <a:pt x="611" y="144"/>
                </a:cubicBezTo>
                <a:cubicBezTo>
                  <a:pt x="611" y="36"/>
                  <a:pt x="611" y="36"/>
                  <a:pt x="611" y="36"/>
                </a:cubicBezTo>
                <a:cubicBezTo>
                  <a:pt x="611" y="16"/>
                  <a:pt x="595" y="0"/>
                  <a:pt x="575" y="0"/>
                </a:cubicBezTo>
                <a:cubicBezTo>
                  <a:pt x="467" y="0"/>
                  <a:pt x="467" y="0"/>
                  <a:pt x="467" y="0"/>
                </a:cubicBezTo>
                <a:cubicBezTo>
                  <a:pt x="447" y="0"/>
                  <a:pt x="431" y="16"/>
                  <a:pt x="431" y="36"/>
                </a:cubicBezTo>
                <a:cubicBezTo>
                  <a:pt x="431" y="120"/>
                  <a:pt x="431" y="120"/>
                  <a:pt x="431" y="120"/>
                </a:cubicBezTo>
                <a:cubicBezTo>
                  <a:pt x="431" y="153"/>
                  <a:pt x="405" y="180"/>
                  <a:pt x="371" y="180"/>
                </a:cubicBezTo>
                <a:cubicBezTo>
                  <a:pt x="72" y="180"/>
                  <a:pt x="72" y="180"/>
                  <a:pt x="72" y="180"/>
                </a:cubicBezTo>
                <a:cubicBezTo>
                  <a:pt x="32" y="180"/>
                  <a:pt x="0" y="212"/>
                  <a:pt x="0" y="252"/>
                </a:cubicBezTo>
                <a:cubicBezTo>
                  <a:pt x="0" y="540"/>
                  <a:pt x="0" y="540"/>
                  <a:pt x="0" y="540"/>
                </a:cubicBezTo>
                <a:cubicBezTo>
                  <a:pt x="0" y="579"/>
                  <a:pt x="32" y="612"/>
                  <a:pt x="72" y="612"/>
                </a:cubicBezTo>
                <a:lnTo>
                  <a:pt x="359" y="612"/>
                </a:lnTo>
                <a:close/>
              </a:path>
            </a:pathLst>
          </a:custGeom>
          <a:solidFill>
            <a:srgbClr val="0E204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a:solidFill>
                <a:schemeClr val="tx1"/>
              </a:solidFill>
              <a:latin typeface="微软雅黑" panose="020B0503020204020204" pitchFamily="34" charset="-122"/>
              <a:ea typeface="微软雅黑" panose="020B0503020204020204" pitchFamily="34" charset="-122"/>
            </a:endParaRPr>
          </a:p>
        </p:txBody>
      </p:sp>
      <p:grpSp>
        <p:nvGrpSpPr>
          <p:cNvPr id="14" name="Group 38"/>
          <p:cNvGrpSpPr/>
          <p:nvPr/>
        </p:nvGrpSpPr>
        <p:grpSpPr>
          <a:xfrm>
            <a:off x="4343227" y="2291594"/>
            <a:ext cx="422275" cy="206375"/>
            <a:chOff x="3028951" y="1981200"/>
            <a:chExt cx="422275" cy="206375"/>
          </a:xfrm>
          <a:solidFill>
            <a:schemeClr val="accent1"/>
          </a:solidFill>
        </p:grpSpPr>
        <p:sp>
          <p:nvSpPr>
            <p:cNvPr id="15" name="Freeform 299"/>
            <p:cNvSpPr/>
            <p:nvPr/>
          </p:nvSpPr>
          <p:spPr bwMode="auto">
            <a:xfrm>
              <a:off x="3321051" y="1981200"/>
              <a:ext cx="130175" cy="206375"/>
            </a:xfrm>
            <a:custGeom>
              <a:avLst/>
              <a:gdLst>
                <a:gd name="T0" fmla="*/ 7 w 41"/>
                <a:gd name="T1" fmla="*/ 65 h 65"/>
                <a:gd name="T2" fmla="*/ 2 w 41"/>
                <a:gd name="T3" fmla="*/ 63 h 65"/>
                <a:gd name="T4" fmla="*/ 2 w 41"/>
                <a:gd name="T5" fmla="*/ 55 h 65"/>
                <a:gd name="T6" fmla="*/ 24 w 41"/>
                <a:gd name="T7" fmla="*/ 33 h 65"/>
                <a:gd name="T8" fmla="*/ 2 w 41"/>
                <a:gd name="T9" fmla="*/ 11 h 65"/>
                <a:gd name="T10" fmla="*/ 2 w 41"/>
                <a:gd name="T11" fmla="*/ 2 h 65"/>
                <a:gd name="T12" fmla="*/ 11 w 41"/>
                <a:gd name="T13" fmla="*/ 2 h 65"/>
                <a:gd name="T14" fmla="*/ 41 w 41"/>
                <a:gd name="T15" fmla="*/ 33 h 65"/>
                <a:gd name="T16" fmla="*/ 11 w 41"/>
                <a:gd name="T17" fmla="*/ 63 h 65"/>
                <a:gd name="T18" fmla="*/ 7 w 41"/>
                <a:gd name="T19" fmla="*/ 65 h 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1" h="65">
                  <a:moveTo>
                    <a:pt x="7" y="65"/>
                  </a:moveTo>
                  <a:cubicBezTo>
                    <a:pt x="5" y="65"/>
                    <a:pt x="4" y="64"/>
                    <a:pt x="2" y="63"/>
                  </a:cubicBezTo>
                  <a:cubicBezTo>
                    <a:pt x="0" y="61"/>
                    <a:pt x="0" y="57"/>
                    <a:pt x="2" y="55"/>
                  </a:cubicBezTo>
                  <a:cubicBezTo>
                    <a:pt x="24" y="33"/>
                    <a:pt x="24" y="33"/>
                    <a:pt x="24" y="33"/>
                  </a:cubicBezTo>
                  <a:cubicBezTo>
                    <a:pt x="2" y="11"/>
                    <a:pt x="2" y="11"/>
                    <a:pt x="2" y="11"/>
                  </a:cubicBezTo>
                  <a:cubicBezTo>
                    <a:pt x="0" y="9"/>
                    <a:pt x="0" y="5"/>
                    <a:pt x="2" y="2"/>
                  </a:cubicBezTo>
                  <a:cubicBezTo>
                    <a:pt x="5" y="0"/>
                    <a:pt x="9" y="0"/>
                    <a:pt x="11" y="2"/>
                  </a:cubicBezTo>
                  <a:cubicBezTo>
                    <a:pt x="41" y="33"/>
                    <a:pt x="41" y="33"/>
                    <a:pt x="41" y="33"/>
                  </a:cubicBezTo>
                  <a:cubicBezTo>
                    <a:pt x="11" y="63"/>
                    <a:pt x="11" y="63"/>
                    <a:pt x="11" y="63"/>
                  </a:cubicBezTo>
                  <a:cubicBezTo>
                    <a:pt x="10" y="64"/>
                    <a:pt x="8" y="65"/>
                    <a:pt x="7" y="65"/>
                  </a:cubicBezTo>
                  <a:close/>
                </a:path>
              </a:pathLst>
            </a:custGeom>
            <a:gradFill>
              <a:gsLst>
                <a:gs pos="100000">
                  <a:schemeClr val="accent2"/>
                </a:gs>
                <a:gs pos="0">
                  <a:schemeClr val="accent1"/>
                </a:gs>
              </a:gsLst>
              <a:lin ang="6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a:solidFill>
                  <a:schemeClr val="tx1"/>
                </a:solidFill>
                <a:latin typeface="微软雅黑" panose="020B0503020204020204" pitchFamily="34" charset="-122"/>
                <a:ea typeface="微软雅黑" panose="020B0503020204020204" pitchFamily="34" charset="-122"/>
              </a:endParaRPr>
            </a:p>
          </p:txBody>
        </p:sp>
        <p:sp>
          <p:nvSpPr>
            <p:cNvPr id="16" name="Freeform 300"/>
            <p:cNvSpPr/>
            <p:nvPr/>
          </p:nvSpPr>
          <p:spPr bwMode="auto">
            <a:xfrm>
              <a:off x="3175001" y="1981200"/>
              <a:ext cx="130175" cy="206375"/>
            </a:xfrm>
            <a:custGeom>
              <a:avLst/>
              <a:gdLst>
                <a:gd name="T0" fmla="*/ 7 w 41"/>
                <a:gd name="T1" fmla="*/ 65 h 65"/>
                <a:gd name="T2" fmla="*/ 2 w 41"/>
                <a:gd name="T3" fmla="*/ 63 h 65"/>
                <a:gd name="T4" fmla="*/ 2 w 41"/>
                <a:gd name="T5" fmla="*/ 55 h 65"/>
                <a:gd name="T6" fmla="*/ 24 w 41"/>
                <a:gd name="T7" fmla="*/ 33 h 65"/>
                <a:gd name="T8" fmla="*/ 2 w 41"/>
                <a:gd name="T9" fmla="*/ 11 h 65"/>
                <a:gd name="T10" fmla="*/ 2 w 41"/>
                <a:gd name="T11" fmla="*/ 2 h 65"/>
                <a:gd name="T12" fmla="*/ 11 w 41"/>
                <a:gd name="T13" fmla="*/ 2 h 65"/>
                <a:gd name="T14" fmla="*/ 41 w 41"/>
                <a:gd name="T15" fmla="*/ 33 h 65"/>
                <a:gd name="T16" fmla="*/ 11 w 41"/>
                <a:gd name="T17" fmla="*/ 63 h 65"/>
                <a:gd name="T18" fmla="*/ 7 w 41"/>
                <a:gd name="T19" fmla="*/ 65 h 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1" h="65">
                  <a:moveTo>
                    <a:pt x="7" y="65"/>
                  </a:moveTo>
                  <a:cubicBezTo>
                    <a:pt x="5" y="65"/>
                    <a:pt x="4" y="64"/>
                    <a:pt x="2" y="63"/>
                  </a:cubicBezTo>
                  <a:cubicBezTo>
                    <a:pt x="0" y="61"/>
                    <a:pt x="0" y="57"/>
                    <a:pt x="2" y="55"/>
                  </a:cubicBezTo>
                  <a:cubicBezTo>
                    <a:pt x="24" y="33"/>
                    <a:pt x="24" y="33"/>
                    <a:pt x="24" y="33"/>
                  </a:cubicBezTo>
                  <a:cubicBezTo>
                    <a:pt x="2" y="11"/>
                    <a:pt x="2" y="11"/>
                    <a:pt x="2" y="11"/>
                  </a:cubicBezTo>
                  <a:cubicBezTo>
                    <a:pt x="0" y="9"/>
                    <a:pt x="0" y="5"/>
                    <a:pt x="2" y="2"/>
                  </a:cubicBezTo>
                  <a:cubicBezTo>
                    <a:pt x="5" y="0"/>
                    <a:pt x="9" y="0"/>
                    <a:pt x="11" y="2"/>
                  </a:cubicBezTo>
                  <a:cubicBezTo>
                    <a:pt x="41" y="33"/>
                    <a:pt x="41" y="33"/>
                    <a:pt x="41" y="33"/>
                  </a:cubicBezTo>
                  <a:cubicBezTo>
                    <a:pt x="11" y="63"/>
                    <a:pt x="11" y="63"/>
                    <a:pt x="11" y="63"/>
                  </a:cubicBezTo>
                  <a:cubicBezTo>
                    <a:pt x="10" y="64"/>
                    <a:pt x="8" y="65"/>
                    <a:pt x="7" y="65"/>
                  </a:cubicBezTo>
                  <a:close/>
                </a:path>
              </a:pathLst>
            </a:custGeom>
            <a:gradFill>
              <a:gsLst>
                <a:gs pos="100000">
                  <a:schemeClr val="accent2"/>
                </a:gs>
                <a:gs pos="0">
                  <a:schemeClr val="accent1"/>
                </a:gs>
              </a:gsLst>
              <a:lin ang="6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a:solidFill>
                  <a:schemeClr val="tx1"/>
                </a:solidFill>
                <a:latin typeface="微软雅黑" panose="020B0503020204020204" pitchFamily="34" charset="-122"/>
                <a:ea typeface="微软雅黑" panose="020B0503020204020204" pitchFamily="34" charset="-122"/>
              </a:endParaRPr>
            </a:p>
          </p:txBody>
        </p:sp>
        <p:sp>
          <p:nvSpPr>
            <p:cNvPr id="17" name="Freeform 301"/>
            <p:cNvSpPr/>
            <p:nvPr/>
          </p:nvSpPr>
          <p:spPr bwMode="auto">
            <a:xfrm>
              <a:off x="3028951" y="1981200"/>
              <a:ext cx="130175" cy="206375"/>
            </a:xfrm>
            <a:custGeom>
              <a:avLst/>
              <a:gdLst>
                <a:gd name="T0" fmla="*/ 7 w 41"/>
                <a:gd name="T1" fmla="*/ 65 h 65"/>
                <a:gd name="T2" fmla="*/ 2 w 41"/>
                <a:gd name="T3" fmla="*/ 63 h 65"/>
                <a:gd name="T4" fmla="*/ 2 w 41"/>
                <a:gd name="T5" fmla="*/ 55 h 65"/>
                <a:gd name="T6" fmla="*/ 24 w 41"/>
                <a:gd name="T7" fmla="*/ 33 h 65"/>
                <a:gd name="T8" fmla="*/ 2 w 41"/>
                <a:gd name="T9" fmla="*/ 11 h 65"/>
                <a:gd name="T10" fmla="*/ 2 w 41"/>
                <a:gd name="T11" fmla="*/ 2 h 65"/>
                <a:gd name="T12" fmla="*/ 11 w 41"/>
                <a:gd name="T13" fmla="*/ 2 h 65"/>
                <a:gd name="T14" fmla="*/ 41 w 41"/>
                <a:gd name="T15" fmla="*/ 33 h 65"/>
                <a:gd name="T16" fmla="*/ 11 w 41"/>
                <a:gd name="T17" fmla="*/ 63 h 65"/>
                <a:gd name="T18" fmla="*/ 7 w 41"/>
                <a:gd name="T19" fmla="*/ 65 h 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1" h="65">
                  <a:moveTo>
                    <a:pt x="7" y="65"/>
                  </a:moveTo>
                  <a:cubicBezTo>
                    <a:pt x="5" y="65"/>
                    <a:pt x="4" y="64"/>
                    <a:pt x="2" y="63"/>
                  </a:cubicBezTo>
                  <a:cubicBezTo>
                    <a:pt x="0" y="61"/>
                    <a:pt x="0" y="57"/>
                    <a:pt x="2" y="55"/>
                  </a:cubicBezTo>
                  <a:cubicBezTo>
                    <a:pt x="24" y="33"/>
                    <a:pt x="24" y="33"/>
                    <a:pt x="24" y="33"/>
                  </a:cubicBezTo>
                  <a:cubicBezTo>
                    <a:pt x="2" y="11"/>
                    <a:pt x="2" y="11"/>
                    <a:pt x="2" y="11"/>
                  </a:cubicBezTo>
                  <a:cubicBezTo>
                    <a:pt x="0" y="9"/>
                    <a:pt x="0" y="5"/>
                    <a:pt x="2" y="2"/>
                  </a:cubicBezTo>
                  <a:cubicBezTo>
                    <a:pt x="5" y="0"/>
                    <a:pt x="8" y="0"/>
                    <a:pt x="11" y="2"/>
                  </a:cubicBezTo>
                  <a:cubicBezTo>
                    <a:pt x="41" y="33"/>
                    <a:pt x="41" y="33"/>
                    <a:pt x="41" y="33"/>
                  </a:cubicBezTo>
                  <a:cubicBezTo>
                    <a:pt x="11" y="63"/>
                    <a:pt x="11" y="63"/>
                    <a:pt x="11" y="63"/>
                  </a:cubicBezTo>
                  <a:cubicBezTo>
                    <a:pt x="10" y="64"/>
                    <a:pt x="8" y="65"/>
                    <a:pt x="7" y="65"/>
                  </a:cubicBezTo>
                  <a:close/>
                </a:path>
              </a:pathLst>
            </a:custGeom>
            <a:gradFill>
              <a:gsLst>
                <a:gs pos="100000">
                  <a:schemeClr val="accent2"/>
                </a:gs>
                <a:gs pos="0">
                  <a:schemeClr val="accent1"/>
                </a:gs>
              </a:gsLst>
              <a:lin ang="6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a:solidFill>
                  <a:schemeClr val="tx1"/>
                </a:solidFill>
                <a:latin typeface="微软雅黑" panose="020B0503020204020204" pitchFamily="34" charset="-122"/>
                <a:ea typeface="微软雅黑" panose="020B0503020204020204" pitchFamily="34" charset="-122"/>
              </a:endParaRPr>
            </a:p>
          </p:txBody>
        </p:sp>
      </p:grpSp>
      <p:grpSp>
        <p:nvGrpSpPr>
          <p:cNvPr id="18" name="Group 42"/>
          <p:cNvGrpSpPr/>
          <p:nvPr/>
        </p:nvGrpSpPr>
        <p:grpSpPr>
          <a:xfrm>
            <a:off x="3898727" y="5399919"/>
            <a:ext cx="206375" cy="422275"/>
            <a:chOff x="2584451" y="5089525"/>
            <a:chExt cx="206375" cy="422275"/>
          </a:xfrm>
          <a:solidFill>
            <a:schemeClr val="accent3"/>
          </a:solidFill>
        </p:grpSpPr>
        <p:sp>
          <p:nvSpPr>
            <p:cNvPr id="19" name="Freeform 302"/>
            <p:cNvSpPr/>
            <p:nvPr/>
          </p:nvSpPr>
          <p:spPr bwMode="auto">
            <a:xfrm>
              <a:off x="2584451" y="5089525"/>
              <a:ext cx="206375" cy="130175"/>
            </a:xfrm>
            <a:custGeom>
              <a:avLst/>
              <a:gdLst>
                <a:gd name="T0" fmla="*/ 59 w 65"/>
                <a:gd name="T1" fmla="*/ 40 h 41"/>
                <a:gd name="T2" fmla="*/ 55 w 65"/>
                <a:gd name="T3" fmla="*/ 39 h 41"/>
                <a:gd name="T4" fmla="*/ 33 w 65"/>
                <a:gd name="T5" fmla="*/ 17 h 41"/>
                <a:gd name="T6" fmla="*/ 11 w 65"/>
                <a:gd name="T7" fmla="*/ 39 h 41"/>
                <a:gd name="T8" fmla="*/ 2 w 65"/>
                <a:gd name="T9" fmla="*/ 39 h 41"/>
                <a:gd name="T10" fmla="*/ 2 w 65"/>
                <a:gd name="T11" fmla="*/ 30 h 41"/>
                <a:gd name="T12" fmla="*/ 33 w 65"/>
                <a:gd name="T13" fmla="*/ 0 h 41"/>
                <a:gd name="T14" fmla="*/ 63 w 65"/>
                <a:gd name="T15" fmla="*/ 30 h 41"/>
                <a:gd name="T16" fmla="*/ 63 w 65"/>
                <a:gd name="T17" fmla="*/ 39 h 41"/>
                <a:gd name="T18" fmla="*/ 59 w 65"/>
                <a:gd name="T19" fmla="*/ 40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5" h="41">
                  <a:moveTo>
                    <a:pt x="59" y="40"/>
                  </a:moveTo>
                  <a:cubicBezTo>
                    <a:pt x="57" y="40"/>
                    <a:pt x="56" y="40"/>
                    <a:pt x="55" y="39"/>
                  </a:cubicBezTo>
                  <a:cubicBezTo>
                    <a:pt x="33" y="17"/>
                    <a:pt x="33" y="17"/>
                    <a:pt x="33" y="17"/>
                  </a:cubicBezTo>
                  <a:cubicBezTo>
                    <a:pt x="11" y="39"/>
                    <a:pt x="11" y="39"/>
                    <a:pt x="11" y="39"/>
                  </a:cubicBezTo>
                  <a:cubicBezTo>
                    <a:pt x="9" y="41"/>
                    <a:pt x="5" y="41"/>
                    <a:pt x="2" y="39"/>
                  </a:cubicBezTo>
                  <a:cubicBezTo>
                    <a:pt x="0" y="36"/>
                    <a:pt x="0" y="32"/>
                    <a:pt x="2" y="30"/>
                  </a:cubicBezTo>
                  <a:cubicBezTo>
                    <a:pt x="33" y="0"/>
                    <a:pt x="33" y="0"/>
                    <a:pt x="33" y="0"/>
                  </a:cubicBezTo>
                  <a:cubicBezTo>
                    <a:pt x="63" y="30"/>
                    <a:pt x="63" y="30"/>
                    <a:pt x="63" y="30"/>
                  </a:cubicBezTo>
                  <a:cubicBezTo>
                    <a:pt x="65" y="32"/>
                    <a:pt x="65" y="36"/>
                    <a:pt x="63" y="39"/>
                  </a:cubicBezTo>
                  <a:cubicBezTo>
                    <a:pt x="62" y="40"/>
                    <a:pt x="60" y="40"/>
                    <a:pt x="59" y="40"/>
                  </a:cubicBezTo>
                  <a:close/>
                </a:path>
              </a:pathLst>
            </a:custGeom>
            <a:gradFill>
              <a:gsLst>
                <a:gs pos="100000">
                  <a:schemeClr val="accent4"/>
                </a:gs>
                <a:gs pos="0">
                  <a:schemeClr val="accent3"/>
                </a:gs>
              </a:gsLst>
              <a:lin ang="6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a:solidFill>
                  <a:schemeClr val="tx1"/>
                </a:solidFill>
                <a:latin typeface="微软雅黑" panose="020B0503020204020204" pitchFamily="34" charset="-122"/>
                <a:ea typeface="微软雅黑" panose="020B0503020204020204" pitchFamily="34" charset="-122"/>
              </a:endParaRPr>
            </a:p>
          </p:txBody>
        </p:sp>
        <p:sp>
          <p:nvSpPr>
            <p:cNvPr id="20" name="Freeform 303"/>
            <p:cNvSpPr/>
            <p:nvPr/>
          </p:nvSpPr>
          <p:spPr bwMode="auto">
            <a:xfrm>
              <a:off x="2584451" y="5235575"/>
              <a:ext cx="206375" cy="130175"/>
            </a:xfrm>
            <a:custGeom>
              <a:avLst/>
              <a:gdLst>
                <a:gd name="T0" fmla="*/ 7 w 65"/>
                <a:gd name="T1" fmla="*/ 40 h 41"/>
                <a:gd name="T2" fmla="*/ 2 w 65"/>
                <a:gd name="T3" fmla="*/ 39 h 41"/>
                <a:gd name="T4" fmla="*/ 2 w 65"/>
                <a:gd name="T5" fmla="*/ 30 h 41"/>
                <a:gd name="T6" fmla="*/ 33 w 65"/>
                <a:gd name="T7" fmla="*/ 0 h 41"/>
                <a:gd name="T8" fmla="*/ 63 w 65"/>
                <a:gd name="T9" fmla="*/ 30 h 41"/>
                <a:gd name="T10" fmla="*/ 63 w 65"/>
                <a:gd name="T11" fmla="*/ 39 h 41"/>
                <a:gd name="T12" fmla="*/ 55 w 65"/>
                <a:gd name="T13" fmla="*/ 39 h 41"/>
                <a:gd name="T14" fmla="*/ 33 w 65"/>
                <a:gd name="T15" fmla="*/ 17 h 41"/>
                <a:gd name="T16" fmla="*/ 11 w 65"/>
                <a:gd name="T17" fmla="*/ 39 h 41"/>
                <a:gd name="T18" fmla="*/ 7 w 65"/>
                <a:gd name="T19" fmla="*/ 40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5" h="41">
                  <a:moveTo>
                    <a:pt x="7" y="40"/>
                  </a:moveTo>
                  <a:cubicBezTo>
                    <a:pt x="5" y="40"/>
                    <a:pt x="4" y="40"/>
                    <a:pt x="2" y="39"/>
                  </a:cubicBezTo>
                  <a:cubicBezTo>
                    <a:pt x="0" y="36"/>
                    <a:pt x="0" y="33"/>
                    <a:pt x="2" y="30"/>
                  </a:cubicBezTo>
                  <a:cubicBezTo>
                    <a:pt x="33" y="0"/>
                    <a:pt x="33" y="0"/>
                    <a:pt x="33" y="0"/>
                  </a:cubicBezTo>
                  <a:cubicBezTo>
                    <a:pt x="63" y="30"/>
                    <a:pt x="63" y="30"/>
                    <a:pt x="63" y="30"/>
                  </a:cubicBezTo>
                  <a:cubicBezTo>
                    <a:pt x="65" y="33"/>
                    <a:pt x="65" y="36"/>
                    <a:pt x="63" y="39"/>
                  </a:cubicBezTo>
                  <a:cubicBezTo>
                    <a:pt x="61" y="41"/>
                    <a:pt x="57" y="41"/>
                    <a:pt x="55" y="39"/>
                  </a:cubicBezTo>
                  <a:cubicBezTo>
                    <a:pt x="33" y="17"/>
                    <a:pt x="33" y="17"/>
                    <a:pt x="33" y="17"/>
                  </a:cubicBezTo>
                  <a:cubicBezTo>
                    <a:pt x="11" y="39"/>
                    <a:pt x="11" y="39"/>
                    <a:pt x="11" y="39"/>
                  </a:cubicBezTo>
                  <a:cubicBezTo>
                    <a:pt x="10" y="40"/>
                    <a:pt x="8" y="40"/>
                    <a:pt x="7" y="40"/>
                  </a:cubicBezTo>
                  <a:close/>
                </a:path>
              </a:pathLst>
            </a:custGeom>
            <a:gradFill>
              <a:gsLst>
                <a:gs pos="100000">
                  <a:schemeClr val="accent4"/>
                </a:gs>
                <a:gs pos="0">
                  <a:schemeClr val="accent3"/>
                </a:gs>
              </a:gsLst>
              <a:lin ang="6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a:solidFill>
                  <a:schemeClr val="tx1"/>
                </a:solidFill>
                <a:latin typeface="微软雅黑" panose="020B0503020204020204" pitchFamily="34" charset="-122"/>
                <a:ea typeface="微软雅黑" panose="020B0503020204020204" pitchFamily="34" charset="-122"/>
              </a:endParaRPr>
            </a:p>
          </p:txBody>
        </p:sp>
        <p:sp>
          <p:nvSpPr>
            <p:cNvPr id="21" name="Freeform 304"/>
            <p:cNvSpPr/>
            <p:nvPr/>
          </p:nvSpPr>
          <p:spPr bwMode="auto">
            <a:xfrm>
              <a:off x="2584451" y="5381625"/>
              <a:ext cx="206375" cy="130175"/>
            </a:xfrm>
            <a:custGeom>
              <a:avLst/>
              <a:gdLst>
                <a:gd name="T0" fmla="*/ 59 w 65"/>
                <a:gd name="T1" fmla="*/ 40 h 41"/>
                <a:gd name="T2" fmla="*/ 55 w 65"/>
                <a:gd name="T3" fmla="*/ 39 h 41"/>
                <a:gd name="T4" fmla="*/ 33 w 65"/>
                <a:gd name="T5" fmla="*/ 17 h 41"/>
                <a:gd name="T6" fmla="*/ 11 w 65"/>
                <a:gd name="T7" fmla="*/ 39 h 41"/>
                <a:gd name="T8" fmla="*/ 2 w 65"/>
                <a:gd name="T9" fmla="*/ 39 h 41"/>
                <a:gd name="T10" fmla="*/ 2 w 65"/>
                <a:gd name="T11" fmla="*/ 30 h 41"/>
                <a:gd name="T12" fmla="*/ 33 w 65"/>
                <a:gd name="T13" fmla="*/ 0 h 41"/>
                <a:gd name="T14" fmla="*/ 63 w 65"/>
                <a:gd name="T15" fmla="*/ 30 h 41"/>
                <a:gd name="T16" fmla="*/ 63 w 65"/>
                <a:gd name="T17" fmla="*/ 39 h 41"/>
                <a:gd name="T18" fmla="*/ 59 w 65"/>
                <a:gd name="T19" fmla="*/ 40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5" h="41">
                  <a:moveTo>
                    <a:pt x="59" y="40"/>
                  </a:moveTo>
                  <a:cubicBezTo>
                    <a:pt x="57" y="40"/>
                    <a:pt x="56" y="40"/>
                    <a:pt x="55" y="39"/>
                  </a:cubicBezTo>
                  <a:cubicBezTo>
                    <a:pt x="33" y="17"/>
                    <a:pt x="33" y="17"/>
                    <a:pt x="33" y="17"/>
                  </a:cubicBezTo>
                  <a:cubicBezTo>
                    <a:pt x="11" y="39"/>
                    <a:pt x="11" y="39"/>
                    <a:pt x="11" y="39"/>
                  </a:cubicBezTo>
                  <a:cubicBezTo>
                    <a:pt x="9" y="41"/>
                    <a:pt x="5" y="41"/>
                    <a:pt x="2" y="39"/>
                  </a:cubicBezTo>
                  <a:cubicBezTo>
                    <a:pt x="0" y="36"/>
                    <a:pt x="0" y="33"/>
                    <a:pt x="2" y="30"/>
                  </a:cubicBezTo>
                  <a:cubicBezTo>
                    <a:pt x="33" y="0"/>
                    <a:pt x="33" y="0"/>
                    <a:pt x="33" y="0"/>
                  </a:cubicBezTo>
                  <a:cubicBezTo>
                    <a:pt x="63" y="30"/>
                    <a:pt x="63" y="30"/>
                    <a:pt x="63" y="30"/>
                  </a:cubicBezTo>
                  <a:cubicBezTo>
                    <a:pt x="65" y="33"/>
                    <a:pt x="65" y="36"/>
                    <a:pt x="63" y="39"/>
                  </a:cubicBezTo>
                  <a:cubicBezTo>
                    <a:pt x="62" y="40"/>
                    <a:pt x="60" y="40"/>
                    <a:pt x="59" y="40"/>
                  </a:cubicBezTo>
                  <a:close/>
                </a:path>
              </a:pathLst>
            </a:custGeom>
            <a:gradFill>
              <a:gsLst>
                <a:gs pos="100000">
                  <a:schemeClr val="accent4"/>
                </a:gs>
                <a:gs pos="0">
                  <a:schemeClr val="accent3"/>
                </a:gs>
              </a:gsLst>
              <a:lin ang="6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a:solidFill>
                  <a:schemeClr val="tx1"/>
                </a:solidFill>
                <a:latin typeface="微软雅黑" panose="020B0503020204020204" pitchFamily="34" charset="-122"/>
                <a:ea typeface="微软雅黑" panose="020B0503020204020204" pitchFamily="34" charset="-122"/>
              </a:endParaRPr>
            </a:p>
          </p:txBody>
        </p:sp>
      </p:grpSp>
      <p:grpSp>
        <p:nvGrpSpPr>
          <p:cNvPr id="22" name="Group 46"/>
          <p:cNvGrpSpPr/>
          <p:nvPr/>
        </p:nvGrpSpPr>
        <p:grpSpPr>
          <a:xfrm>
            <a:off x="7007052" y="6060318"/>
            <a:ext cx="422275" cy="203200"/>
            <a:chOff x="5692776" y="5749925"/>
            <a:chExt cx="422275" cy="203200"/>
          </a:xfrm>
          <a:solidFill>
            <a:schemeClr val="accent4"/>
          </a:solidFill>
        </p:grpSpPr>
        <p:sp>
          <p:nvSpPr>
            <p:cNvPr id="23" name="Freeform 305"/>
            <p:cNvSpPr/>
            <p:nvPr/>
          </p:nvSpPr>
          <p:spPr bwMode="auto">
            <a:xfrm>
              <a:off x="5692776" y="5749925"/>
              <a:ext cx="130175" cy="203200"/>
            </a:xfrm>
            <a:custGeom>
              <a:avLst/>
              <a:gdLst>
                <a:gd name="T0" fmla="*/ 34 w 41"/>
                <a:gd name="T1" fmla="*/ 64 h 64"/>
                <a:gd name="T2" fmla="*/ 30 w 41"/>
                <a:gd name="T3" fmla="*/ 63 h 64"/>
                <a:gd name="T4" fmla="*/ 0 w 41"/>
                <a:gd name="T5" fmla="*/ 32 h 64"/>
                <a:gd name="T6" fmla="*/ 30 w 41"/>
                <a:gd name="T7" fmla="*/ 2 h 64"/>
                <a:gd name="T8" fmla="*/ 39 w 41"/>
                <a:gd name="T9" fmla="*/ 2 h 64"/>
                <a:gd name="T10" fmla="*/ 39 w 41"/>
                <a:gd name="T11" fmla="*/ 10 h 64"/>
                <a:gd name="T12" fmla="*/ 17 w 41"/>
                <a:gd name="T13" fmla="*/ 32 h 64"/>
                <a:gd name="T14" fmla="*/ 39 w 41"/>
                <a:gd name="T15" fmla="*/ 54 h 64"/>
                <a:gd name="T16" fmla="*/ 39 w 41"/>
                <a:gd name="T17" fmla="*/ 63 h 64"/>
                <a:gd name="T18" fmla="*/ 34 w 41"/>
                <a:gd name="T19" fmla="*/ 64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1" h="64">
                  <a:moveTo>
                    <a:pt x="34" y="64"/>
                  </a:moveTo>
                  <a:cubicBezTo>
                    <a:pt x="33" y="64"/>
                    <a:pt x="31" y="64"/>
                    <a:pt x="30" y="63"/>
                  </a:cubicBezTo>
                  <a:cubicBezTo>
                    <a:pt x="0" y="32"/>
                    <a:pt x="0" y="32"/>
                    <a:pt x="0" y="32"/>
                  </a:cubicBezTo>
                  <a:cubicBezTo>
                    <a:pt x="30" y="2"/>
                    <a:pt x="30" y="2"/>
                    <a:pt x="30" y="2"/>
                  </a:cubicBezTo>
                  <a:cubicBezTo>
                    <a:pt x="32" y="0"/>
                    <a:pt x="36" y="0"/>
                    <a:pt x="39" y="2"/>
                  </a:cubicBezTo>
                  <a:cubicBezTo>
                    <a:pt x="41" y="4"/>
                    <a:pt x="41" y="8"/>
                    <a:pt x="39" y="10"/>
                  </a:cubicBezTo>
                  <a:cubicBezTo>
                    <a:pt x="17" y="32"/>
                    <a:pt x="17" y="32"/>
                    <a:pt x="17" y="32"/>
                  </a:cubicBezTo>
                  <a:cubicBezTo>
                    <a:pt x="39" y="54"/>
                    <a:pt x="39" y="54"/>
                    <a:pt x="39" y="54"/>
                  </a:cubicBezTo>
                  <a:cubicBezTo>
                    <a:pt x="41" y="57"/>
                    <a:pt x="41" y="60"/>
                    <a:pt x="39" y="63"/>
                  </a:cubicBezTo>
                  <a:cubicBezTo>
                    <a:pt x="37" y="64"/>
                    <a:pt x="36" y="64"/>
                    <a:pt x="34" y="64"/>
                  </a:cubicBezTo>
                  <a:close/>
                </a:path>
              </a:pathLst>
            </a:custGeom>
            <a:gradFill>
              <a:gsLst>
                <a:gs pos="100000">
                  <a:schemeClr val="accent5"/>
                </a:gs>
                <a:gs pos="0">
                  <a:schemeClr val="accent4"/>
                </a:gs>
              </a:gsLst>
              <a:lin ang="18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a:solidFill>
                  <a:schemeClr val="tx1"/>
                </a:solidFill>
                <a:latin typeface="微软雅黑" panose="020B0503020204020204" pitchFamily="34" charset="-122"/>
                <a:ea typeface="微软雅黑" panose="020B0503020204020204" pitchFamily="34" charset="-122"/>
              </a:endParaRPr>
            </a:p>
          </p:txBody>
        </p:sp>
        <p:sp>
          <p:nvSpPr>
            <p:cNvPr id="24" name="Freeform 306"/>
            <p:cNvSpPr/>
            <p:nvPr/>
          </p:nvSpPr>
          <p:spPr bwMode="auto">
            <a:xfrm>
              <a:off x="5838826" y="5749925"/>
              <a:ext cx="130175" cy="203200"/>
            </a:xfrm>
            <a:custGeom>
              <a:avLst/>
              <a:gdLst>
                <a:gd name="T0" fmla="*/ 34 w 41"/>
                <a:gd name="T1" fmla="*/ 64 h 64"/>
                <a:gd name="T2" fmla="*/ 30 w 41"/>
                <a:gd name="T3" fmla="*/ 63 h 64"/>
                <a:gd name="T4" fmla="*/ 0 w 41"/>
                <a:gd name="T5" fmla="*/ 32 h 64"/>
                <a:gd name="T6" fmla="*/ 30 w 41"/>
                <a:gd name="T7" fmla="*/ 2 h 64"/>
                <a:gd name="T8" fmla="*/ 39 w 41"/>
                <a:gd name="T9" fmla="*/ 2 h 64"/>
                <a:gd name="T10" fmla="*/ 39 w 41"/>
                <a:gd name="T11" fmla="*/ 10 h 64"/>
                <a:gd name="T12" fmla="*/ 17 w 41"/>
                <a:gd name="T13" fmla="*/ 32 h 64"/>
                <a:gd name="T14" fmla="*/ 39 w 41"/>
                <a:gd name="T15" fmla="*/ 54 h 64"/>
                <a:gd name="T16" fmla="*/ 39 w 41"/>
                <a:gd name="T17" fmla="*/ 63 h 64"/>
                <a:gd name="T18" fmla="*/ 34 w 41"/>
                <a:gd name="T19" fmla="*/ 64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1" h="64">
                  <a:moveTo>
                    <a:pt x="34" y="64"/>
                  </a:moveTo>
                  <a:cubicBezTo>
                    <a:pt x="33" y="64"/>
                    <a:pt x="31" y="64"/>
                    <a:pt x="30" y="63"/>
                  </a:cubicBezTo>
                  <a:cubicBezTo>
                    <a:pt x="0" y="32"/>
                    <a:pt x="0" y="32"/>
                    <a:pt x="0" y="32"/>
                  </a:cubicBezTo>
                  <a:cubicBezTo>
                    <a:pt x="30" y="2"/>
                    <a:pt x="30" y="2"/>
                    <a:pt x="30" y="2"/>
                  </a:cubicBezTo>
                  <a:cubicBezTo>
                    <a:pt x="32" y="0"/>
                    <a:pt x="36" y="0"/>
                    <a:pt x="39" y="2"/>
                  </a:cubicBezTo>
                  <a:cubicBezTo>
                    <a:pt x="41" y="4"/>
                    <a:pt x="41" y="8"/>
                    <a:pt x="39" y="10"/>
                  </a:cubicBezTo>
                  <a:cubicBezTo>
                    <a:pt x="17" y="32"/>
                    <a:pt x="17" y="32"/>
                    <a:pt x="17" y="32"/>
                  </a:cubicBezTo>
                  <a:cubicBezTo>
                    <a:pt x="39" y="54"/>
                    <a:pt x="39" y="54"/>
                    <a:pt x="39" y="54"/>
                  </a:cubicBezTo>
                  <a:cubicBezTo>
                    <a:pt x="41" y="57"/>
                    <a:pt x="41" y="60"/>
                    <a:pt x="39" y="63"/>
                  </a:cubicBezTo>
                  <a:cubicBezTo>
                    <a:pt x="37" y="64"/>
                    <a:pt x="36" y="64"/>
                    <a:pt x="34" y="64"/>
                  </a:cubicBezTo>
                  <a:close/>
                </a:path>
              </a:pathLst>
            </a:custGeom>
            <a:gradFill>
              <a:gsLst>
                <a:gs pos="100000">
                  <a:schemeClr val="accent5"/>
                </a:gs>
                <a:gs pos="0">
                  <a:schemeClr val="accent4"/>
                </a:gs>
              </a:gsLst>
              <a:lin ang="18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a:solidFill>
                  <a:schemeClr val="tx1"/>
                </a:solidFill>
                <a:latin typeface="微软雅黑" panose="020B0503020204020204" pitchFamily="34" charset="-122"/>
                <a:ea typeface="微软雅黑" panose="020B0503020204020204" pitchFamily="34" charset="-122"/>
              </a:endParaRPr>
            </a:p>
          </p:txBody>
        </p:sp>
        <p:sp>
          <p:nvSpPr>
            <p:cNvPr id="25" name="Freeform 307"/>
            <p:cNvSpPr/>
            <p:nvPr/>
          </p:nvSpPr>
          <p:spPr bwMode="auto">
            <a:xfrm>
              <a:off x="5984876" y="5749925"/>
              <a:ext cx="130175" cy="203200"/>
            </a:xfrm>
            <a:custGeom>
              <a:avLst/>
              <a:gdLst>
                <a:gd name="T0" fmla="*/ 34 w 41"/>
                <a:gd name="T1" fmla="*/ 64 h 64"/>
                <a:gd name="T2" fmla="*/ 30 w 41"/>
                <a:gd name="T3" fmla="*/ 63 h 64"/>
                <a:gd name="T4" fmla="*/ 0 w 41"/>
                <a:gd name="T5" fmla="*/ 32 h 64"/>
                <a:gd name="T6" fmla="*/ 30 w 41"/>
                <a:gd name="T7" fmla="*/ 2 h 64"/>
                <a:gd name="T8" fmla="*/ 39 w 41"/>
                <a:gd name="T9" fmla="*/ 2 h 64"/>
                <a:gd name="T10" fmla="*/ 39 w 41"/>
                <a:gd name="T11" fmla="*/ 10 h 64"/>
                <a:gd name="T12" fmla="*/ 17 w 41"/>
                <a:gd name="T13" fmla="*/ 32 h 64"/>
                <a:gd name="T14" fmla="*/ 39 w 41"/>
                <a:gd name="T15" fmla="*/ 54 h 64"/>
                <a:gd name="T16" fmla="*/ 39 w 41"/>
                <a:gd name="T17" fmla="*/ 63 h 64"/>
                <a:gd name="T18" fmla="*/ 34 w 41"/>
                <a:gd name="T19" fmla="*/ 64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1" h="64">
                  <a:moveTo>
                    <a:pt x="34" y="64"/>
                  </a:moveTo>
                  <a:cubicBezTo>
                    <a:pt x="33" y="64"/>
                    <a:pt x="31" y="64"/>
                    <a:pt x="30" y="63"/>
                  </a:cubicBezTo>
                  <a:cubicBezTo>
                    <a:pt x="0" y="32"/>
                    <a:pt x="0" y="32"/>
                    <a:pt x="0" y="32"/>
                  </a:cubicBezTo>
                  <a:cubicBezTo>
                    <a:pt x="30" y="2"/>
                    <a:pt x="30" y="2"/>
                    <a:pt x="30" y="2"/>
                  </a:cubicBezTo>
                  <a:cubicBezTo>
                    <a:pt x="33" y="0"/>
                    <a:pt x="36" y="0"/>
                    <a:pt x="39" y="2"/>
                  </a:cubicBezTo>
                  <a:cubicBezTo>
                    <a:pt x="41" y="4"/>
                    <a:pt x="41" y="8"/>
                    <a:pt x="39" y="10"/>
                  </a:cubicBezTo>
                  <a:cubicBezTo>
                    <a:pt x="17" y="32"/>
                    <a:pt x="17" y="32"/>
                    <a:pt x="17" y="32"/>
                  </a:cubicBezTo>
                  <a:cubicBezTo>
                    <a:pt x="39" y="54"/>
                    <a:pt x="39" y="54"/>
                    <a:pt x="39" y="54"/>
                  </a:cubicBezTo>
                  <a:cubicBezTo>
                    <a:pt x="41" y="57"/>
                    <a:pt x="41" y="60"/>
                    <a:pt x="39" y="63"/>
                  </a:cubicBezTo>
                  <a:cubicBezTo>
                    <a:pt x="37" y="64"/>
                    <a:pt x="36" y="64"/>
                    <a:pt x="34" y="64"/>
                  </a:cubicBezTo>
                  <a:close/>
                </a:path>
              </a:pathLst>
            </a:custGeom>
            <a:gradFill>
              <a:gsLst>
                <a:gs pos="100000">
                  <a:schemeClr val="accent5"/>
                </a:gs>
                <a:gs pos="0">
                  <a:schemeClr val="accent4"/>
                </a:gs>
              </a:gsLst>
              <a:lin ang="18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a:solidFill>
                  <a:schemeClr val="tx1"/>
                </a:solidFill>
                <a:latin typeface="微软雅黑" panose="020B0503020204020204" pitchFamily="34" charset="-122"/>
                <a:ea typeface="微软雅黑" panose="020B0503020204020204" pitchFamily="34" charset="-122"/>
              </a:endParaRPr>
            </a:p>
          </p:txBody>
        </p:sp>
      </p:grpSp>
      <p:grpSp>
        <p:nvGrpSpPr>
          <p:cNvPr id="26" name="Group 50"/>
          <p:cNvGrpSpPr/>
          <p:nvPr/>
        </p:nvGrpSpPr>
        <p:grpSpPr>
          <a:xfrm>
            <a:off x="7667452" y="2736094"/>
            <a:ext cx="206375" cy="422275"/>
            <a:chOff x="6353176" y="2425700"/>
            <a:chExt cx="206375" cy="422275"/>
          </a:xfrm>
          <a:solidFill>
            <a:schemeClr val="accent2"/>
          </a:solidFill>
        </p:grpSpPr>
        <p:sp>
          <p:nvSpPr>
            <p:cNvPr id="27" name="Freeform 308"/>
            <p:cNvSpPr/>
            <p:nvPr/>
          </p:nvSpPr>
          <p:spPr bwMode="auto">
            <a:xfrm>
              <a:off x="6353176" y="2717800"/>
              <a:ext cx="206375" cy="130175"/>
            </a:xfrm>
            <a:custGeom>
              <a:avLst/>
              <a:gdLst>
                <a:gd name="T0" fmla="*/ 32 w 65"/>
                <a:gd name="T1" fmla="*/ 41 h 41"/>
                <a:gd name="T2" fmla="*/ 2 w 65"/>
                <a:gd name="T3" fmla="*/ 11 h 41"/>
                <a:gd name="T4" fmla="*/ 2 w 65"/>
                <a:gd name="T5" fmla="*/ 3 h 41"/>
                <a:gd name="T6" fmla="*/ 10 w 65"/>
                <a:gd name="T7" fmla="*/ 3 h 41"/>
                <a:gd name="T8" fmla="*/ 32 w 65"/>
                <a:gd name="T9" fmla="*/ 24 h 41"/>
                <a:gd name="T10" fmla="*/ 54 w 65"/>
                <a:gd name="T11" fmla="*/ 3 h 41"/>
                <a:gd name="T12" fmla="*/ 63 w 65"/>
                <a:gd name="T13" fmla="*/ 3 h 41"/>
                <a:gd name="T14" fmla="*/ 63 w 65"/>
                <a:gd name="T15" fmla="*/ 11 h 41"/>
                <a:gd name="T16" fmla="*/ 32 w 65"/>
                <a:gd name="T17" fmla="*/ 41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5" h="41">
                  <a:moveTo>
                    <a:pt x="32" y="41"/>
                  </a:moveTo>
                  <a:cubicBezTo>
                    <a:pt x="2" y="11"/>
                    <a:pt x="2" y="11"/>
                    <a:pt x="2" y="11"/>
                  </a:cubicBezTo>
                  <a:cubicBezTo>
                    <a:pt x="0" y="9"/>
                    <a:pt x="0" y="5"/>
                    <a:pt x="2" y="3"/>
                  </a:cubicBezTo>
                  <a:cubicBezTo>
                    <a:pt x="4" y="0"/>
                    <a:pt x="8" y="0"/>
                    <a:pt x="10" y="3"/>
                  </a:cubicBezTo>
                  <a:cubicBezTo>
                    <a:pt x="32" y="24"/>
                    <a:pt x="32" y="24"/>
                    <a:pt x="32" y="24"/>
                  </a:cubicBezTo>
                  <a:cubicBezTo>
                    <a:pt x="54" y="3"/>
                    <a:pt x="54" y="3"/>
                    <a:pt x="54" y="3"/>
                  </a:cubicBezTo>
                  <a:cubicBezTo>
                    <a:pt x="56" y="0"/>
                    <a:pt x="60" y="0"/>
                    <a:pt x="63" y="3"/>
                  </a:cubicBezTo>
                  <a:cubicBezTo>
                    <a:pt x="65" y="5"/>
                    <a:pt x="65" y="9"/>
                    <a:pt x="63" y="11"/>
                  </a:cubicBezTo>
                  <a:lnTo>
                    <a:pt x="32" y="41"/>
                  </a:lnTo>
                  <a:close/>
                </a:path>
              </a:pathLst>
            </a:custGeom>
            <a:gradFill>
              <a:gsLst>
                <a:gs pos="100000">
                  <a:schemeClr val="accent3"/>
                </a:gs>
                <a:gs pos="0">
                  <a:schemeClr val="accent2"/>
                </a:gs>
              </a:gsLst>
              <a:lin ang="6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a:solidFill>
                  <a:schemeClr val="tx1"/>
                </a:solidFill>
                <a:latin typeface="微软雅黑" panose="020B0503020204020204" pitchFamily="34" charset="-122"/>
                <a:ea typeface="微软雅黑" panose="020B0503020204020204" pitchFamily="34" charset="-122"/>
              </a:endParaRPr>
            </a:p>
          </p:txBody>
        </p:sp>
        <p:sp>
          <p:nvSpPr>
            <p:cNvPr id="28" name="Freeform 309"/>
            <p:cNvSpPr/>
            <p:nvPr/>
          </p:nvSpPr>
          <p:spPr bwMode="auto">
            <a:xfrm>
              <a:off x="6353176" y="2571750"/>
              <a:ext cx="206375" cy="130175"/>
            </a:xfrm>
            <a:custGeom>
              <a:avLst/>
              <a:gdLst>
                <a:gd name="T0" fmla="*/ 32 w 65"/>
                <a:gd name="T1" fmla="*/ 41 h 41"/>
                <a:gd name="T2" fmla="*/ 2 w 65"/>
                <a:gd name="T3" fmla="*/ 11 h 41"/>
                <a:gd name="T4" fmla="*/ 2 w 65"/>
                <a:gd name="T5" fmla="*/ 2 h 41"/>
                <a:gd name="T6" fmla="*/ 10 w 65"/>
                <a:gd name="T7" fmla="*/ 2 h 41"/>
                <a:gd name="T8" fmla="*/ 32 w 65"/>
                <a:gd name="T9" fmla="*/ 24 h 41"/>
                <a:gd name="T10" fmla="*/ 54 w 65"/>
                <a:gd name="T11" fmla="*/ 2 h 41"/>
                <a:gd name="T12" fmla="*/ 63 w 65"/>
                <a:gd name="T13" fmla="*/ 2 h 41"/>
                <a:gd name="T14" fmla="*/ 63 w 65"/>
                <a:gd name="T15" fmla="*/ 11 h 41"/>
                <a:gd name="T16" fmla="*/ 32 w 65"/>
                <a:gd name="T17" fmla="*/ 41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5" h="41">
                  <a:moveTo>
                    <a:pt x="32" y="41"/>
                  </a:moveTo>
                  <a:cubicBezTo>
                    <a:pt x="2" y="11"/>
                    <a:pt x="2" y="11"/>
                    <a:pt x="2" y="11"/>
                  </a:cubicBezTo>
                  <a:cubicBezTo>
                    <a:pt x="0" y="9"/>
                    <a:pt x="0" y="5"/>
                    <a:pt x="2" y="2"/>
                  </a:cubicBezTo>
                  <a:cubicBezTo>
                    <a:pt x="4" y="0"/>
                    <a:pt x="8" y="0"/>
                    <a:pt x="10" y="2"/>
                  </a:cubicBezTo>
                  <a:cubicBezTo>
                    <a:pt x="32" y="24"/>
                    <a:pt x="32" y="24"/>
                    <a:pt x="32" y="24"/>
                  </a:cubicBezTo>
                  <a:cubicBezTo>
                    <a:pt x="54" y="2"/>
                    <a:pt x="54" y="2"/>
                    <a:pt x="54" y="2"/>
                  </a:cubicBezTo>
                  <a:cubicBezTo>
                    <a:pt x="56" y="0"/>
                    <a:pt x="60" y="0"/>
                    <a:pt x="63" y="2"/>
                  </a:cubicBezTo>
                  <a:cubicBezTo>
                    <a:pt x="65" y="5"/>
                    <a:pt x="65" y="9"/>
                    <a:pt x="63" y="11"/>
                  </a:cubicBezTo>
                  <a:lnTo>
                    <a:pt x="32" y="41"/>
                  </a:lnTo>
                  <a:close/>
                </a:path>
              </a:pathLst>
            </a:custGeom>
            <a:gradFill>
              <a:gsLst>
                <a:gs pos="100000">
                  <a:schemeClr val="accent3"/>
                </a:gs>
                <a:gs pos="0">
                  <a:schemeClr val="accent2"/>
                </a:gs>
              </a:gsLst>
              <a:lin ang="6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a:solidFill>
                  <a:schemeClr val="tx1"/>
                </a:solidFill>
                <a:latin typeface="微软雅黑" panose="020B0503020204020204" pitchFamily="34" charset="-122"/>
                <a:ea typeface="微软雅黑" panose="020B0503020204020204" pitchFamily="34" charset="-122"/>
              </a:endParaRPr>
            </a:p>
          </p:txBody>
        </p:sp>
        <p:sp>
          <p:nvSpPr>
            <p:cNvPr id="29" name="Freeform 310"/>
            <p:cNvSpPr/>
            <p:nvPr/>
          </p:nvSpPr>
          <p:spPr bwMode="auto">
            <a:xfrm>
              <a:off x="6353176" y="2425700"/>
              <a:ext cx="206375" cy="130175"/>
            </a:xfrm>
            <a:custGeom>
              <a:avLst/>
              <a:gdLst>
                <a:gd name="T0" fmla="*/ 32 w 65"/>
                <a:gd name="T1" fmla="*/ 41 h 41"/>
                <a:gd name="T2" fmla="*/ 2 w 65"/>
                <a:gd name="T3" fmla="*/ 11 h 41"/>
                <a:gd name="T4" fmla="*/ 2 w 65"/>
                <a:gd name="T5" fmla="*/ 2 h 41"/>
                <a:gd name="T6" fmla="*/ 10 w 65"/>
                <a:gd name="T7" fmla="*/ 2 h 41"/>
                <a:gd name="T8" fmla="*/ 32 w 65"/>
                <a:gd name="T9" fmla="*/ 24 h 41"/>
                <a:gd name="T10" fmla="*/ 54 w 65"/>
                <a:gd name="T11" fmla="*/ 2 h 41"/>
                <a:gd name="T12" fmla="*/ 63 w 65"/>
                <a:gd name="T13" fmla="*/ 2 h 41"/>
                <a:gd name="T14" fmla="*/ 63 w 65"/>
                <a:gd name="T15" fmla="*/ 11 h 41"/>
                <a:gd name="T16" fmla="*/ 32 w 65"/>
                <a:gd name="T17" fmla="*/ 41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5" h="41">
                  <a:moveTo>
                    <a:pt x="32" y="41"/>
                  </a:moveTo>
                  <a:cubicBezTo>
                    <a:pt x="2" y="11"/>
                    <a:pt x="2" y="11"/>
                    <a:pt x="2" y="11"/>
                  </a:cubicBezTo>
                  <a:cubicBezTo>
                    <a:pt x="0" y="9"/>
                    <a:pt x="0" y="5"/>
                    <a:pt x="2" y="2"/>
                  </a:cubicBezTo>
                  <a:cubicBezTo>
                    <a:pt x="4" y="0"/>
                    <a:pt x="8" y="0"/>
                    <a:pt x="10" y="2"/>
                  </a:cubicBezTo>
                  <a:cubicBezTo>
                    <a:pt x="32" y="24"/>
                    <a:pt x="32" y="24"/>
                    <a:pt x="32" y="24"/>
                  </a:cubicBezTo>
                  <a:cubicBezTo>
                    <a:pt x="54" y="2"/>
                    <a:pt x="54" y="2"/>
                    <a:pt x="54" y="2"/>
                  </a:cubicBezTo>
                  <a:cubicBezTo>
                    <a:pt x="56" y="0"/>
                    <a:pt x="60" y="0"/>
                    <a:pt x="63" y="2"/>
                  </a:cubicBezTo>
                  <a:cubicBezTo>
                    <a:pt x="65" y="5"/>
                    <a:pt x="65" y="9"/>
                    <a:pt x="63" y="11"/>
                  </a:cubicBezTo>
                  <a:lnTo>
                    <a:pt x="32" y="41"/>
                  </a:lnTo>
                  <a:close/>
                </a:path>
              </a:pathLst>
            </a:custGeom>
            <a:gradFill>
              <a:gsLst>
                <a:gs pos="100000">
                  <a:schemeClr val="accent3"/>
                </a:gs>
                <a:gs pos="0">
                  <a:schemeClr val="accent2"/>
                </a:gs>
              </a:gsLst>
              <a:lin ang="6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a:solidFill>
                  <a:schemeClr val="tx1"/>
                </a:solidFill>
                <a:latin typeface="微软雅黑" panose="020B0503020204020204" pitchFamily="34" charset="-122"/>
                <a:ea typeface="微软雅黑" panose="020B0503020204020204" pitchFamily="34" charset="-122"/>
              </a:endParaRPr>
            </a:p>
          </p:txBody>
        </p:sp>
      </p:grpSp>
      <p:sp>
        <p:nvSpPr>
          <p:cNvPr id="30" name="Freeform 315"/>
          <p:cNvSpPr/>
          <p:nvPr/>
        </p:nvSpPr>
        <p:spPr bwMode="auto">
          <a:xfrm>
            <a:off x="1336970" y="2419383"/>
            <a:ext cx="3018956" cy="552450"/>
          </a:xfrm>
          <a:custGeom>
            <a:avLst/>
            <a:gdLst>
              <a:gd name="T0" fmla="*/ 0 w 1433"/>
              <a:gd name="T1" fmla="*/ 0 h 348"/>
              <a:gd name="T2" fmla="*/ 1085 w 1433"/>
              <a:gd name="T3" fmla="*/ 0 h 348"/>
              <a:gd name="T4" fmla="*/ 1433 w 1433"/>
              <a:gd name="T5" fmla="*/ 348 h 348"/>
            </a:gdLst>
            <a:ahLst/>
            <a:cxnLst>
              <a:cxn ang="0">
                <a:pos x="T0" y="T1"/>
              </a:cxn>
              <a:cxn ang="0">
                <a:pos x="T2" y="T3"/>
              </a:cxn>
              <a:cxn ang="0">
                <a:pos x="T4" y="T5"/>
              </a:cxn>
            </a:cxnLst>
            <a:rect l="0" t="0" r="r" b="b"/>
            <a:pathLst>
              <a:path w="1433" h="348">
                <a:moveTo>
                  <a:pt x="0" y="0"/>
                </a:moveTo>
                <a:lnTo>
                  <a:pt x="1085" y="0"/>
                </a:lnTo>
                <a:lnTo>
                  <a:pt x="1433" y="348"/>
                </a:lnTo>
              </a:path>
            </a:pathLst>
          </a:custGeom>
          <a:noFill/>
          <a:ln w="3175" cap="flat">
            <a:solidFill>
              <a:schemeClr val="accent1"/>
            </a:solidFill>
            <a:prstDash val="dash"/>
            <a:miter lim="800000"/>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en-US">
              <a:latin typeface="微软雅黑" panose="020B0503020204020204" pitchFamily="34" charset="-122"/>
              <a:ea typeface="微软雅黑" panose="020B0503020204020204" pitchFamily="34" charset="-122"/>
            </a:endParaRPr>
          </a:p>
        </p:txBody>
      </p:sp>
      <p:sp>
        <p:nvSpPr>
          <p:cNvPr id="31" name="Freeform 316"/>
          <p:cNvSpPr/>
          <p:nvPr/>
        </p:nvSpPr>
        <p:spPr bwMode="auto">
          <a:xfrm>
            <a:off x="1122439" y="5820698"/>
            <a:ext cx="3471613" cy="311148"/>
          </a:xfrm>
          <a:custGeom>
            <a:avLst/>
            <a:gdLst>
              <a:gd name="T0" fmla="*/ 0 w 1583"/>
              <a:gd name="T1" fmla="*/ 196 h 196"/>
              <a:gd name="T2" fmla="*/ 1385 w 1583"/>
              <a:gd name="T3" fmla="*/ 196 h 196"/>
              <a:gd name="T4" fmla="*/ 1583 w 1583"/>
              <a:gd name="T5" fmla="*/ 0 h 196"/>
            </a:gdLst>
            <a:ahLst/>
            <a:cxnLst>
              <a:cxn ang="0">
                <a:pos x="T0" y="T1"/>
              </a:cxn>
              <a:cxn ang="0">
                <a:pos x="T2" y="T3"/>
              </a:cxn>
              <a:cxn ang="0">
                <a:pos x="T4" y="T5"/>
              </a:cxn>
            </a:cxnLst>
            <a:rect l="0" t="0" r="r" b="b"/>
            <a:pathLst>
              <a:path w="1583" h="196">
                <a:moveTo>
                  <a:pt x="0" y="196"/>
                </a:moveTo>
                <a:lnTo>
                  <a:pt x="1385" y="196"/>
                </a:lnTo>
                <a:lnTo>
                  <a:pt x="1583" y="0"/>
                </a:lnTo>
              </a:path>
            </a:pathLst>
          </a:custGeom>
          <a:noFill/>
          <a:ln w="3175" cap="flat">
            <a:solidFill>
              <a:schemeClr val="accent3"/>
            </a:solidFill>
            <a:prstDash val="dash"/>
            <a:miter lim="800000"/>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en-US">
              <a:latin typeface="微软雅黑" panose="020B0503020204020204" pitchFamily="34" charset="-122"/>
              <a:ea typeface="微软雅黑" panose="020B0503020204020204" pitchFamily="34" charset="-122"/>
            </a:endParaRPr>
          </a:p>
        </p:txBody>
      </p:sp>
      <p:sp>
        <p:nvSpPr>
          <p:cNvPr id="32" name="Freeform 317"/>
          <p:cNvSpPr/>
          <p:nvPr/>
        </p:nvSpPr>
        <p:spPr bwMode="auto">
          <a:xfrm>
            <a:off x="7416625" y="5579398"/>
            <a:ext cx="3010889" cy="552450"/>
          </a:xfrm>
          <a:custGeom>
            <a:avLst/>
            <a:gdLst>
              <a:gd name="T0" fmla="*/ 1433 w 1433"/>
              <a:gd name="T1" fmla="*/ 348 h 348"/>
              <a:gd name="T2" fmla="*/ 348 w 1433"/>
              <a:gd name="T3" fmla="*/ 348 h 348"/>
              <a:gd name="T4" fmla="*/ 0 w 1433"/>
              <a:gd name="T5" fmla="*/ 0 h 348"/>
            </a:gdLst>
            <a:ahLst/>
            <a:cxnLst>
              <a:cxn ang="0">
                <a:pos x="T0" y="T1"/>
              </a:cxn>
              <a:cxn ang="0">
                <a:pos x="T2" y="T3"/>
              </a:cxn>
              <a:cxn ang="0">
                <a:pos x="T4" y="T5"/>
              </a:cxn>
            </a:cxnLst>
            <a:rect l="0" t="0" r="r" b="b"/>
            <a:pathLst>
              <a:path w="1433" h="348">
                <a:moveTo>
                  <a:pt x="1433" y="348"/>
                </a:moveTo>
                <a:lnTo>
                  <a:pt x="348" y="348"/>
                </a:lnTo>
                <a:lnTo>
                  <a:pt x="0" y="0"/>
                </a:lnTo>
              </a:path>
            </a:pathLst>
          </a:custGeom>
          <a:noFill/>
          <a:ln w="3175" cap="flat">
            <a:solidFill>
              <a:schemeClr val="accent4"/>
            </a:solidFill>
            <a:prstDash val="dash"/>
            <a:miter lim="800000"/>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en-US">
              <a:latin typeface="微软雅黑" panose="020B0503020204020204" pitchFamily="34" charset="-122"/>
              <a:ea typeface="微软雅黑" panose="020B0503020204020204" pitchFamily="34" charset="-122"/>
            </a:endParaRPr>
          </a:p>
        </p:txBody>
      </p:sp>
      <p:sp>
        <p:nvSpPr>
          <p:cNvPr id="33" name="Freeform 318"/>
          <p:cNvSpPr/>
          <p:nvPr/>
        </p:nvSpPr>
        <p:spPr bwMode="auto">
          <a:xfrm>
            <a:off x="7188025" y="2419384"/>
            <a:ext cx="3180445" cy="304938"/>
          </a:xfrm>
          <a:custGeom>
            <a:avLst/>
            <a:gdLst>
              <a:gd name="T0" fmla="*/ 1577 w 1577"/>
              <a:gd name="T1" fmla="*/ 0 h 204"/>
              <a:gd name="T2" fmla="*/ 204 w 1577"/>
              <a:gd name="T3" fmla="*/ 0 h 204"/>
              <a:gd name="T4" fmla="*/ 0 w 1577"/>
              <a:gd name="T5" fmla="*/ 204 h 204"/>
            </a:gdLst>
            <a:ahLst/>
            <a:cxnLst>
              <a:cxn ang="0">
                <a:pos x="T0" y="T1"/>
              </a:cxn>
              <a:cxn ang="0">
                <a:pos x="T2" y="T3"/>
              </a:cxn>
              <a:cxn ang="0">
                <a:pos x="T4" y="T5"/>
              </a:cxn>
            </a:cxnLst>
            <a:rect l="0" t="0" r="r" b="b"/>
            <a:pathLst>
              <a:path w="1577" h="204">
                <a:moveTo>
                  <a:pt x="1577" y="0"/>
                </a:moveTo>
                <a:lnTo>
                  <a:pt x="204" y="0"/>
                </a:lnTo>
                <a:lnTo>
                  <a:pt x="0" y="204"/>
                </a:lnTo>
              </a:path>
            </a:pathLst>
          </a:custGeom>
          <a:noFill/>
          <a:ln w="3175" cap="flat">
            <a:solidFill>
              <a:schemeClr val="accent2"/>
            </a:solidFill>
            <a:prstDash val="dash"/>
            <a:miter lim="800000"/>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en-US">
              <a:latin typeface="微软雅黑" panose="020B0503020204020204" pitchFamily="34" charset="-122"/>
              <a:ea typeface="微软雅黑" panose="020B0503020204020204" pitchFamily="34" charset="-122"/>
            </a:endParaRPr>
          </a:p>
        </p:txBody>
      </p:sp>
      <p:sp>
        <p:nvSpPr>
          <p:cNvPr id="34" name="TextBox 19"/>
          <p:cNvSpPr txBox="1"/>
          <p:nvPr/>
        </p:nvSpPr>
        <p:spPr>
          <a:xfrm>
            <a:off x="3350851" y="4277195"/>
            <a:ext cx="1281272" cy="492443"/>
          </a:xfrm>
          <a:prstGeom prst="rect">
            <a:avLst/>
          </a:prstGeom>
          <a:noFill/>
        </p:spPr>
        <p:txBody>
          <a:bodyPr wrap="square" lIns="0" tIns="0" rIns="0" bIns="0" rtlCol="0">
            <a:spAutoFit/>
          </a:bodyPr>
          <a:lstStyle/>
          <a:p>
            <a:pPr algn="ctr"/>
            <a:r>
              <a:rPr lang="en-US" sz="3200" b="1">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F</a:t>
            </a:r>
            <a:endParaRPr lang="en-US" sz="3200" b="1">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endParaRPr>
          </a:p>
        </p:txBody>
      </p:sp>
      <p:sp>
        <p:nvSpPr>
          <p:cNvPr id="35" name="文本框 34"/>
          <p:cNvSpPr txBox="1"/>
          <p:nvPr/>
        </p:nvSpPr>
        <p:spPr>
          <a:xfrm>
            <a:off x="4335272" y="3287285"/>
            <a:ext cx="1210588" cy="584775"/>
          </a:xfrm>
          <a:prstGeom prst="rect">
            <a:avLst/>
          </a:prstGeom>
          <a:noFill/>
        </p:spPr>
        <p:txBody>
          <a:bodyPr wrap="none" rtlCol="0">
            <a:spAutoFit/>
          </a:bodyPr>
          <a:lstStyle/>
          <a:p>
            <a:pPr marL="0" marR="0" lvl="0" indent="0" algn="ctr" defTabSz="914400" rtl="0" eaLnBrk="1" fontAlgn="auto" latinLnBrk="0" hangingPunct="1">
              <a:lnSpc>
                <a:spcPct val="100000"/>
              </a:lnSpc>
              <a:spcBef>
                <a:spcPct val="0"/>
              </a:spcBef>
              <a:spcAft>
                <a:spcPct val="0"/>
              </a:spcAft>
              <a:buClrTx/>
              <a:buSzTx/>
              <a:buFontTx/>
              <a:buNone/>
              <a:defRPr/>
            </a:pPr>
            <a:r>
              <a:rPr kumimoji="0" lang="zh-CN" altLang="en-US" sz="1600" b="0" i="0" u="none" strike="noStrike" kern="1200" cap="none" spc="0" normalizeH="0" baseline="0" noProof="0">
                <a:ln>
                  <a:noFill/>
                </a:ln>
                <a:solidFill>
                  <a:schemeClr val="bg1"/>
                </a:solidFill>
                <a:uLnTx/>
                <a:uFillTx/>
                <a:latin typeface="微软雅黑" panose="020B0503020204020204" pitchFamily="34" charset="-122"/>
                <a:ea typeface="微软雅黑" panose="020B0503020204020204" pitchFamily="34" charset="-122"/>
              </a:rPr>
              <a:t>可运营人群</a:t>
            </a:r>
            <a:endParaRPr kumimoji="0" lang="en-US" altLang="zh-CN" sz="1600" b="0" i="0" u="none" strike="noStrike" kern="1200" cap="none" spc="0" normalizeH="0" baseline="0" noProof="0">
              <a:ln>
                <a:noFill/>
              </a:ln>
              <a:solidFill>
                <a:schemeClr val="bg1"/>
              </a:solidFill>
              <a:uLnTx/>
              <a:uFillTx/>
              <a:latin typeface="微软雅黑" panose="020B0503020204020204" pitchFamily="34" charset="-122"/>
              <a:ea typeface="微软雅黑" panose="020B0503020204020204" pitchFamily="34" charset="-122"/>
            </a:endParaRPr>
          </a:p>
          <a:p>
            <a:pPr marL="0" marR="0" lvl="0" indent="0" algn="ctr" defTabSz="914400" rtl="0" eaLnBrk="1" fontAlgn="auto" latinLnBrk="0" hangingPunct="1">
              <a:lnSpc>
                <a:spcPct val="100000"/>
              </a:lnSpc>
              <a:spcBef>
                <a:spcPct val="0"/>
              </a:spcBef>
              <a:spcAft>
                <a:spcPct val="0"/>
              </a:spcAft>
              <a:buClrTx/>
              <a:buSzTx/>
              <a:buFontTx/>
              <a:buNone/>
              <a:defRPr/>
            </a:pPr>
            <a:r>
              <a:rPr lang="en-US" altLang="zh-CN" sz="1600">
                <a:solidFill>
                  <a:schemeClr val="bg1"/>
                </a:solidFill>
                <a:latin typeface="微软雅黑" panose="020B0503020204020204" pitchFamily="34" charset="-122"/>
                <a:ea typeface="微软雅黑" panose="020B0503020204020204" pitchFamily="34" charset="-122"/>
              </a:rPr>
              <a:t>AIPL</a:t>
            </a:r>
            <a:r>
              <a:rPr lang="zh-CN" altLang="en-US" sz="1600">
                <a:solidFill>
                  <a:schemeClr val="bg1"/>
                </a:solidFill>
                <a:latin typeface="微软雅黑" panose="020B0503020204020204" pitchFamily="34" charset="-122"/>
                <a:ea typeface="微软雅黑" panose="020B0503020204020204" pitchFamily="34" charset="-122"/>
              </a:rPr>
              <a:t>总量</a:t>
            </a:r>
            <a:endParaRPr kumimoji="0" lang="zh-CN" altLang="en-US" sz="1600" b="0" i="0" u="none" strike="noStrike" kern="1200" cap="none" spc="0" normalizeH="0" baseline="0" noProof="0">
              <a:ln>
                <a:noFill/>
              </a:ln>
              <a:solidFill>
                <a:schemeClr val="bg1"/>
              </a:solidFill>
              <a:uLnTx/>
              <a:uFillTx/>
              <a:latin typeface="微软雅黑" panose="020B0503020204020204" pitchFamily="34" charset="-122"/>
              <a:ea typeface="微软雅黑" panose="020B0503020204020204" pitchFamily="34" charset="-122"/>
            </a:endParaRPr>
          </a:p>
        </p:txBody>
      </p:sp>
      <p:sp>
        <p:nvSpPr>
          <p:cNvPr id="36" name="TextBox 19"/>
          <p:cNvSpPr txBox="1"/>
          <p:nvPr/>
        </p:nvSpPr>
        <p:spPr>
          <a:xfrm>
            <a:off x="4953455" y="2111533"/>
            <a:ext cx="1281272" cy="492443"/>
          </a:xfrm>
          <a:prstGeom prst="rect">
            <a:avLst/>
          </a:prstGeom>
          <a:noFill/>
        </p:spPr>
        <p:txBody>
          <a:bodyPr wrap="square" lIns="0" tIns="0" rIns="0" bIns="0" rtlCol="0">
            <a:spAutoFit/>
          </a:bodyPr>
          <a:lstStyle/>
          <a:p>
            <a:pPr algn="ctr"/>
            <a:r>
              <a:rPr lang="en-US" sz="3200" b="1">
                <a:solidFill>
                  <a:srgbClr val="0E2044"/>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A</a:t>
            </a:r>
            <a:endParaRPr lang="en-US" sz="3200" b="1">
              <a:solidFill>
                <a:srgbClr val="0E2044"/>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endParaRPr>
          </a:p>
        </p:txBody>
      </p:sp>
      <p:sp>
        <p:nvSpPr>
          <p:cNvPr id="37" name="文本框 36"/>
          <p:cNvSpPr txBox="1"/>
          <p:nvPr/>
        </p:nvSpPr>
        <p:spPr>
          <a:xfrm>
            <a:off x="5942518" y="3091184"/>
            <a:ext cx="1210588" cy="584775"/>
          </a:xfrm>
          <a:prstGeom prst="rect">
            <a:avLst/>
          </a:prstGeom>
          <a:noFill/>
        </p:spPr>
        <p:txBody>
          <a:bodyPr wrap="none" rtlCol="0">
            <a:spAutoFit/>
          </a:bodyPr>
          <a:lstStyle/>
          <a:p>
            <a:pPr marL="0" marR="0" lvl="0" indent="0" algn="ctr" defTabSz="914400" rtl="0" eaLnBrk="1" fontAlgn="auto" latinLnBrk="0" hangingPunct="1">
              <a:lnSpc>
                <a:spcPct val="100000"/>
              </a:lnSpc>
              <a:spcBef>
                <a:spcPct val="0"/>
              </a:spcBef>
              <a:spcAft>
                <a:spcPct val="0"/>
              </a:spcAft>
              <a:buClrTx/>
              <a:buSzTx/>
              <a:buFontTx/>
              <a:buNone/>
              <a:defRPr/>
            </a:pPr>
            <a:r>
              <a:rPr lang="zh-CN" altLang="en-US" sz="1600">
                <a:solidFill>
                  <a:srgbClr val="0E2044"/>
                </a:solidFill>
                <a:latin typeface="微软雅黑" panose="020B0503020204020204" pitchFamily="34" charset="-122"/>
                <a:ea typeface="微软雅黑" panose="020B0503020204020204" pitchFamily="34" charset="-122"/>
              </a:rPr>
              <a:t>人群转化率</a:t>
            </a:r>
            <a:endParaRPr lang="en-US" altLang="zh-CN" sz="1600">
              <a:solidFill>
                <a:srgbClr val="0E2044"/>
              </a:solidFill>
              <a:latin typeface="微软雅黑" panose="020B0503020204020204" pitchFamily="34" charset="-122"/>
              <a:ea typeface="微软雅黑" panose="020B0503020204020204" pitchFamily="34" charset="-122"/>
            </a:endParaRPr>
          </a:p>
          <a:p>
            <a:pPr marL="0" marR="0" lvl="0" indent="0" algn="ctr" defTabSz="914400" rtl="0" eaLnBrk="1" fontAlgn="auto" latinLnBrk="0" hangingPunct="1">
              <a:lnSpc>
                <a:spcPct val="100000"/>
              </a:lnSpc>
              <a:spcBef>
                <a:spcPct val="0"/>
              </a:spcBef>
              <a:spcAft>
                <a:spcPct val="0"/>
              </a:spcAft>
              <a:buClrTx/>
              <a:buSzTx/>
              <a:buFontTx/>
              <a:buNone/>
              <a:defRPr/>
            </a:pPr>
            <a:r>
              <a:rPr kumimoji="0" lang="en-US" altLang="zh-CN" sz="1600" b="0" i="0" u="none" strike="noStrike" kern="1200" cap="none" spc="0" normalizeH="0" baseline="0" noProof="0">
                <a:ln>
                  <a:noFill/>
                </a:ln>
                <a:solidFill>
                  <a:srgbClr val="0E2044"/>
                </a:solidFill>
                <a:uLnTx/>
                <a:uFillTx/>
                <a:latin typeface="微软雅黑" panose="020B0503020204020204" pitchFamily="34" charset="-122"/>
                <a:ea typeface="微软雅黑" panose="020B0503020204020204" pitchFamily="34" charset="-122"/>
              </a:rPr>
              <a:t>AIPL</a:t>
            </a:r>
            <a:r>
              <a:rPr kumimoji="0" lang="zh-CN" altLang="en-US" sz="1600" b="0" i="0" u="none" strike="noStrike" kern="1200" cap="none" spc="0" normalizeH="0" baseline="0" noProof="0">
                <a:ln>
                  <a:noFill/>
                </a:ln>
                <a:solidFill>
                  <a:srgbClr val="0E2044"/>
                </a:solidFill>
                <a:uLnTx/>
                <a:uFillTx/>
                <a:latin typeface="微软雅黑" panose="020B0503020204020204" pitchFamily="34" charset="-122"/>
                <a:ea typeface="微软雅黑" panose="020B0503020204020204" pitchFamily="34" charset="-122"/>
              </a:rPr>
              <a:t>转化</a:t>
            </a:r>
            <a:endParaRPr kumimoji="0" lang="zh-CN" altLang="en-US" sz="1600" b="0" i="0" u="none" strike="noStrike" kern="1200" cap="none" spc="0" normalizeH="0" baseline="0" noProof="0">
              <a:ln>
                <a:noFill/>
              </a:ln>
              <a:solidFill>
                <a:srgbClr val="0E2044"/>
              </a:solidFill>
              <a:uLnTx/>
              <a:uFillTx/>
              <a:latin typeface="微软雅黑" panose="020B0503020204020204" pitchFamily="34" charset="-122"/>
              <a:ea typeface="微软雅黑" panose="020B0503020204020204" pitchFamily="34" charset="-122"/>
            </a:endParaRPr>
          </a:p>
        </p:txBody>
      </p:sp>
      <p:sp>
        <p:nvSpPr>
          <p:cNvPr id="38" name="TextBox 19"/>
          <p:cNvSpPr txBox="1"/>
          <p:nvPr/>
        </p:nvSpPr>
        <p:spPr>
          <a:xfrm>
            <a:off x="5524168" y="5886877"/>
            <a:ext cx="1281272" cy="492443"/>
          </a:xfrm>
          <a:prstGeom prst="rect">
            <a:avLst/>
          </a:prstGeom>
          <a:noFill/>
        </p:spPr>
        <p:txBody>
          <a:bodyPr wrap="square" lIns="0" tIns="0" rIns="0" bIns="0" rtlCol="0">
            <a:spAutoFit/>
          </a:bodyPr>
          <a:lstStyle/>
          <a:p>
            <a:pPr algn="ctr"/>
            <a:r>
              <a:rPr lang="en-US" sz="3200" b="1">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S</a:t>
            </a:r>
            <a:endParaRPr lang="en-US" sz="3200" b="1">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endParaRPr>
          </a:p>
        </p:txBody>
      </p:sp>
      <p:sp>
        <p:nvSpPr>
          <p:cNvPr id="39" name="文本框 38"/>
          <p:cNvSpPr txBox="1"/>
          <p:nvPr/>
        </p:nvSpPr>
        <p:spPr>
          <a:xfrm>
            <a:off x="4523433" y="4774468"/>
            <a:ext cx="1305325" cy="830997"/>
          </a:xfrm>
          <a:prstGeom prst="rect">
            <a:avLst/>
          </a:prstGeom>
          <a:noFill/>
        </p:spPr>
        <p:txBody>
          <a:bodyPr wrap="square" rtlCol="0">
            <a:spAutoFit/>
          </a:bodyPr>
          <a:lstStyle/>
          <a:p>
            <a:pPr marL="0" marR="0" lvl="0" indent="0" algn="ctr" defTabSz="914400" rtl="0" eaLnBrk="1" fontAlgn="auto" latinLnBrk="0" hangingPunct="1">
              <a:lnSpc>
                <a:spcPct val="100000"/>
              </a:lnSpc>
              <a:spcBef>
                <a:spcPct val="0"/>
              </a:spcBef>
              <a:spcAft>
                <a:spcPct val="0"/>
              </a:spcAft>
              <a:buClrTx/>
              <a:buSzTx/>
              <a:buFontTx/>
              <a:buNone/>
              <a:defRPr/>
            </a:pPr>
            <a:r>
              <a:rPr kumimoji="0" lang="zh-CN" altLang="en-US" sz="1600" b="0" i="0" u="none" strike="noStrike" kern="1200" cap="none" spc="0" normalizeH="0" baseline="0" noProof="0">
                <a:ln>
                  <a:noFill/>
                </a:ln>
                <a:solidFill>
                  <a:schemeClr val="bg1"/>
                </a:solidFill>
                <a:uLnTx/>
                <a:uFillTx/>
                <a:latin typeface="微软雅黑" panose="020B0503020204020204" pitchFamily="34" charset="-122"/>
                <a:ea typeface="微软雅黑" panose="020B0503020204020204" pitchFamily="34" charset="-122"/>
              </a:rPr>
              <a:t>高价值人群总量，会员总量</a:t>
            </a:r>
            <a:endParaRPr kumimoji="0" lang="zh-CN" altLang="en-US" sz="1600" b="0" i="0" u="none" strike="noStrike" kern="1200" cap="none" spc="0" normalizeH="0" baseline="0" noProof="0">
              <a:ln>
                <a:noFill/>
              </a:ln>
              <a:solidFill>
                <a:schemeClr val="bg1"/>
              </a:solidFill>
              <a:uLnTx/>
              <a:uFillTx/>
              <a:latin typeface="微软雅黑" panose="020B0503020204020204" pitchFamily="34" charset="-122"/>
              <a:ea typeface="微软雅黑" panose="020B0503020204020204" pitchFamily="34" charset="-122"/>
            </a:endParaRPr>
          </a:p>
        </p:txBody>
      </p:sp>
      <p:sp>
        <p:nvSpPr>
          <p:cNvPr id="40" name="TextBox 19"/>
          <p:cNvSpPr txBox="1"/>
          <p:nvPr/>
        </p:nvSpPr>
        <p:spPr>
          <a:xfrm>
            <a:off x="7118891" y="3700666"/>
            <a:ext cx="1281272" cy="492443"/>
          </a:xfrm>
          <a:prstGeom prst="rect">
            <a:avLst/>
          </a:prstGeom>
          <a:noFill/>
        </p:spPr>
        <p:txBody>
          <a:bodyPr wrap="square" lIns="0" tIns="0" rIns="0" bIns="0" rtlCol="0">
            <a:spAutoFit/>
          </a:bodyPr>
          <a:lstStyle/>
          <a:p>
            <a:pPr algn="ctr"/>
            <a:r>
              <a:rPr lang="en-US" sz="3200" b="1">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T</a:t>
            </a:r>
            <a:endParaRPr lang="en-US" sz="3200" b="1">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endParaRPr>
          </a:p>
        </p:txBody>
      </p:sp>
      <p:sp>
        <p:nvSpPr>
          <p:cNvPr id="41" name="文本框 40"/>
          <p:cNvSpPr txBox="1"/>
          <p:nvPr/>
        </p:nvSpPr>
        <p:spPr>
          <a:xfrm>
            <a:off x="6138238" y="4515874"/>
            <a:ext cx="1305325" cy="830997"/>
          </a:xfrm>
          <a:prstGeom prst="rect">
            <a:avLst/>
          </a:prstGeom>
          <a:noFill/>
        </p:spPr>
        <p:txBody>
          <a:bodyPr wrap="square" rtlCol="0">
            <a:spAutoFit/>
          </a:bodyPr>
          <a:lstStyle/>
          <a:p>
            <a:pPr marL="0" marR="0" lvl="0" indent="0" algn="ctr" defTabSz="914400" rtl="0" eaLnBrk="1" fontAlgn="auto" latinLnBrk="0" hangingPunct="1">
              <a:lnSpc>
                <a:spcPct val="100000"/>
              </a:lnSpc>
              <a:spcBef>
                <a:spcPct val="0"/>
              </a:spcBef>
              <a:spcAft>
                <a:spcPct val="0"/>
              </a:spcAft>
              <a:buClrTx/>
              <a:buSzTx/>
              <a:buFontTx/>
              <a:buNone/>
              <a:defRPr/>
            </a:pPr>
            <a:r>
              <a:rPr kumimoji="0" lang="zh-CN" altLang="en-US" sz="1600" b="0" i="0" u="none" strike="noStrike" kern="1200" cap="none" spc="0" normalizeH="0" baseline="0" noProof="0">
                <a:ln>
                  <a:noFill/>
                </a:ln>
                <a:solidFill>
                  <a:schemeClr val="bg1"/>
                </a:solidFill>
                <a:uLnTx/>
                <a:uFillTx/>
                <a:latin typeface="微软雅黑" panose="020B0503020204020204" pitchFamily="34" charset="-122"/>
                <a:ea typeface="微软雅黑" panose="020B0503020204020204" pitchFamily="34" charset="-122"/>
              </a:rPr>
              <a:t>高价值人群活跃率，会员活跃率</a:t>
            </a:r>
            <a:endParaRPr kumimoji="0" lang="zh-CN" altLang="en-US" sz="1600" b="0" i="0" u="none" strike="noStrike" kern="1200" cap="none" spc="0" normalizeH="0" baseline="0" noProof="0">
              <a:ln>
                <a:noFill/>
              </a:ln>
              <a:solidFill>
                <a:schemeClr val="bg1"/>
              </a:solidFill>
              <a:uLnTx/>
              <a:uFillTx/>
              <a:latin typeface="微软雅黑" panose="020B0503020204020204" pitchFamily="34" charset="-122"/>
              <a:ea typeface="微软雅黑" panose="020B0503020204020204" pitchFamily="34" charset="-122"/>
            </a:endParaRPr>
          </a:p>
        </p:txBody>
      </p:sp>
      <p:sp>
        <p:nvSpPr>
          <p:cNvPr id="42" name="文本框 41"/>
          <p:cNvSpPr txBox="1"/>
          <p:nvPr/>
        </p:nvSpPr>
        <p:spPr>
          <a:xfrm>
            <a:off x="9847088" y="2176007"/>
            <a:ext cx="1290896" cy="189604"/>
          </a:xfrm>
          <a:prstGeom prst="rect">
            <a:avLst/>
          </a:prstGeom>
          <a:noFill/>
        </p:spPr>
        <p:txBody>
          <a:bodyPr wrap="square" lIns="0" tIns="0" rIns="0" bIns="0" rtlCol="0">
            <a:spAutoFit/>
          </a:bodyPr>
          <a:lstStyle>
            <a:defPPr>
              <a:defRPr lang="zh-CN"/>
            </a:defPPr>
            <a:lvl1pPr>
              <a:lnSpc>
                <a:spcPts val="1400"/>
              </a:lnSpc>
              <a:defRPr sz="1000">
                <a:solidFill>
                  <a:srgbClr val="85898F"/>
                </a:solidFill>
                <a:latin typeface="Arial" panose="020B0604020202020204"/>
              </a:defRPr>
            </a:lvl1pPr>
          </a:lstStyle>
          <a:p>
            <a:r>
              <a:rPr lang="en-US" altLang="zh-CN" sz="1800">
                <a:solidFill>
                  <a:schemeClr val="tx1"/>
                </a:solidFill>
                <a:latin typeface="微软雅黑" panose="020B0503020204020204" pitchFamily="34" charset="-122"/>
                <a:ea typeface="微软雅黑" panose="020B0503020204020204" pitchFamily="34" charset="-122"/>
              </a:rPr>
              <a:t>Advancing</a:t>
            </a:r>
            <a:endParaRPr lang="zh-CN" altLang="en-US" sz="1800">
              <a:solidFill>
                <a:schemeClr val="tx1"/>
              </a:solidFill>
              <a:latin typeface="微软雅黑" panose="020B0503020204020204" pitchFamily="34" charset="-122"/>
              <a:ea typeface="微软雅黑" panose="020B0503020204020204" pitchFamily="34" charset="-122"/>
            </a:endParaRPr>
          </a:p>
        </p:txBody>
      </p:sp>
      <p:sp>
        <p:nvSpPr>
          <p:cNvPr id="43" name="TextBox 10"/>
          <p:cNvSpPr txBox="1"/>
          <p:nvPr/>
        </p:nvSpPr>
        <p:spPr>
          <a:xfrm flipH="1">
            <a:off x="1122439" y="4607517"/>
            <a:ext cx="2426149" cy="1436291"/>
          </a:xfrm>
          <a:prstGeom prst="rect">
            <a:avLst/>
          </a:prstGeom>
          <a:noFill/>
        </p:spPr>
        <p:txBody>
          <a:bodyPr wrap="square" lIns="0" tIns="0" rIns="0" bIns="0" rtlCol="0">
            <a:spAutoFit/>
          </a:bodyPr>
          <a:lstStyle/>
          <a:p>
            <a:pPr>
              <a:lnSpc>
                <a:spcPts val="1400"/>
              </a:lnSpc>
            </a:pPr>
            <a:r>
              <a:rPr lang="zh-CN" altLang="en-US" sz="1200">
                <a:latin typeface="微软雅黑" panose="020B0503020204020204" pitchFamily="34" charset="-122"/>
                <a:ea typeface="微软雅黑" panose="020B0503020204020204" pitchFamily="34" charset="-122"/>
              </a:rPr>
              <a:t>高价值人群总量</a:t>
            </a:r>
            <a:r>
              <a:rPr lang="en-US" altLang="zh-CN" sz="1200">
                <a:latin typeface="微软雅黑" panose="020B0503020204020204" pitchFamily="34" charset="-122"/>
                <a:ea typeface="微软雅黑" panose="020B0503020204020204" pitchFamily="34" charset="-122"/>
              </a:rPr>
              <a:t>-</a:t>
            </a:r>
            <a:r>
              <a:rPr lang="zh-CN" altLang="en-US" sz="1200">
                <a:latin typeface="微软雅黑" panose="020B0503020204020204" pitchFamily="34" charset="-122"/>
                <a:ea typeface="微软雅黑" panose="020B0503020204020204" pitchFamily="34" charset="-122"/>
              </a:rPr>
              <a:t>会员总量。会员</a:t>
            </a:r>
            <a:r>
              <a:rPr lang="en-US" altLang="zh-CN" sz="1200">
                <a:latin typeface="微软雅黑" panose="020B0503020204020204" pitchFamily="34" charset="-122"/>
                <a:ea typeface="微软雅黑" panose="020B0503020204020204" pitchFamily="34" charset="-122"/>
              </a:rPr>
              <a:t>/</a:t>
            </a:r>
            <a:r>
              <a:rPr lang="zh-CN" altLang="en-US" sz="1200">
                <a:latin typeface="微软雅黑" panose="020B0503020204020204" pitchFamily="34" charset="-122"/>
                <a:ea typeface="微软雅黑" panose="020B0503020204020204" pitchFamily="34" charset="-122"/>
              </a:rPr>
              <a:t>粉丝人群对于品牌而言价值巨大，能够为品牌大促提供惊人的爆发力；通过线上线下联动、联动品牌营销，以及借助平台的新零售等场景如天猫</a:t>
            </a:r>
            <a:r>
              <a:rPr lang="en-US" altLang="zh-CN" sz="1200">
                <a:latin typeface="微软雅黑" panose="020B0503020204020204" pitchFamily="34" charset="-122"/>
                <a:ea typeface="微软雅黑" panose="020B0503020204020204" pitchFamily="34" charset="-122"/>
              </a:rPr>
              <a:t>U</a:t>
            </a:r>
            <a:r>
              <a:rPr lang="zh-CN" altLang="en-US" sz="1200">
                <a:latin typeface="微软雅黑" panose="020B0503020204020204" pitchFamily="34" charset="-122"/>
                <a:ea typeface="微软雅黑" panose="020B0503020204020204" pitchFamily="34" charset="-122"/>
              </a:rPr>
              <a:t>先，淘宝彩蛋，智能母婴室扩大品牌的会员</a:t>
            </a:r>
            <a:r>
              <a:rPr lang="en-US" altLang="zh-CN" sz="1200">
                <a:latin typeface="微软雅黑" panose="020B0503020204020204" pitchFamily="34" charset="-122"/>
                <a:ea typeface="微软雅黑" panose="020B0503020204020204" pitchFamily="34" charset="-122"/>
              </a:rPr>
              <a:t>/</a:t>
            </a:r>
            <a:r>
              <a:rPr lang="zh-CN" altLang="en-US" sz="1200">
                <a:latin typeface="微软雅黑" panose="020B0503020204020204" pitchFamily="34" charset="-122"/>
                <a:ea typeface="微软雅黑" panose="020B0503020204020204" pitchFamily="34" charset="-122"/>
              </a:rPr>
              <a:t>粉丝等级，为后续的会员</a:t>
            </a:r>
            <a:r>
              <a:rPr lang="en-US" altLang="zh-CN" sz="1200">
                <a:latin typeface="微软雅黑" panose="020B0503020204020204" pitchFamily="34" charset="-122"/>
                <a:ea typeface="微软雅黑" panose="020B0503020204020204" pitchFamily="34" charset="-122"/>
              </a:rPr>
              <a:t>/</a:t>
            </a:r>
            <a:r>
              <a:rPr lang="zh-CN" altLang="en-US" sz="1200">
                <a:latin typeface="微软雅黑" panose="020B0503020204020204" pitchFamily="34" charset="-122"/>
                <a:ea typeface="微软雅黑" panose="020B0503020204020204" pitchFamily="34" charset="-122"/>
              </a:rPr>
              <a:t>粉丝打下基础。</a:t>
            </a:r>
            <a:endParaRPr lang="en-US" sz="1200">
              <a:latin typeface="微软雅黑" panose="020B0503020204020204" pitchFamily="34" charset="-122"/>
              <a:ea typeface="微软雅黑" panose="020B0503020204020204" pitchFamily="34" charset="-122"/>
            </a:endParaRPr>
          </a:p>
        </p:txBody>
      </p:sp>
      <p:sp>
        <p:nvSpPr>
          <p:cNvPr id="44" name="文本框 43"/>
          <p:cNvSpPr txBox="1"/>
          <p:nvPr/>
        </p:nvSpPr>
        <p:spPr>
          <a:xfrm>
            <a:off x="1122439" y="6219889"/>
            <a:ext cx="1290896" cy="189604"/>
          </a:xfrm>
          <a:prstGeom prst="rect">
            <a:avLst/>
          </a:prstGeom>
          <a:noFill/>
        </p:spPr>
        <p:txBody>
          <a:bodyPr wrap="square" lIns="0" tIns="0" rIns="0" bIns="0" rtlCol="0">
            <a:spAutoFit/>
          </a:bodyPr>
          <a:lstStyle>
            <a:defPPr>
              <a:defRPr lang="zh-CN"/>
            </a:defPPr>
            <a:lvl1pPr>
              <a:lnSpc>
                <a:spcPts val="1400"/>
              </a:lnSpc>
              <a:defRPr sz="1000">
                <a:solidFill>
                  <a:srgbClr val="85898F"/>
                </a:solidFill>
                <a:latin typeface="Arial" panose="020B0604020202020204"/>
              </a:defRPr>
            </a:lvl1pPr>
          </a:lstStyle>
          <a:p>
            <a:r>
              <a:rPr lang="en-US" altLang="zh-CN" sz="1800">
                <a:solidFill>
                  <a:schemeClr val="tx1"/>
                </a:solidFill>
                <a:latin typeface="微软雅黑" panose="020B0503020204020204" pitchFamily="34" charset="-122"/>
                <a:ea typeface="微软雅黑" panose="020B0503020204020204" pitchFamily="34" charset="-122"/>
              </a:rPr>
              <a:t>Superiority</a:t>
            </a:r>
            <a:endParaRPr lang="zh-CN" altLang="en-US" sz="1800">
              <a:solidFill>
                <a:schemeClr val="tx1"/>
              </a:solidFill>
              <a:latin typeface="微软雅黑" panose="020B0503020204020204" pitchFamily="34" charset="-122"/>
              <a:ea typeface="微软雅黑" panose="020B0503020204020204" pitchFamily="34" charset="-122"/>
            </a:endParaRPr>
          </a:p>
        </p:txBody>
      </p:sp>
      <p:sp>
        <p:nvSpPr>
          <p:cNvPr id="45" name="TextBox 10"/>
          <p:cNvSpPr txBox="1"/>
          <p:nvPr/>
        </p:nvSpPr>
        <p:spPr>
          <a:xfrm flipH="1">
            <a:off x="8219292" y="4731294"/>
            <a:ext cx="2426149" cy="1256754"/>
          </a:xfrm>
          <a:prstGeom prst="rect">
            <a:avLst/>
          </a:prstGeom>
          <a:noFill/>
        </p:spPr>
        <p:txBody>
          <a:bodyPr wrap="square" lIns="0" tIns="0" rIns="0" bIns="0" rtlCol="0">
            <a:spAutoFit/>
          </a:bodyPr>
          <a:lstStyle/>
          <a:p>
            <a:pPr>
              <a:lnSpc>
                <a:spcPts val="1400"/>
              </a:lnSpc>
            </a:pPr>
            <a:r>
              <a:rPr lang="zh-CN" altLang="en-US" sz="1200">
                <a:latin typeface="微软雅黑" panose="020B0503020204020204" pitchFamily="34" charset="-122"/>
                <a:ea typeface="微软雅黑" panose="020B0503020204020204" pitchFamily="34" charset="-122"/>
              </a:rPr>
              <a:t>高价值人群活跃率</a:t>
            </a:r>
            <a:r>
              <a:rPr lang="en-US" altLang="zh-CN" sz="1200">
                <a:latin typeface="微软雅黑" panose="020B0503020204020204" pitchFamily="34" charset="-122"/>
                <a:ea typeface="微软雅黑" panose="020B0503020204020204" pitchFamily="34" charset="-122"/>
              </a:rPr>
              <a:t>-</a:t>
            </a:r>
            <a:r>
              <a:rPr lang="zh-CN" altLang="en-US" sz="1200">
                <a:latin typeface="微软雅黑" panose="020B0503020204020204" pitchFamily="34" charset="-122"/>
                <a:ea typeface="微软雅黑" panose="020B0503020204020204" pitchFamily="34" charset="-122"/>
              </a:rPr>
              <a:t>会员活跃率。借势大促，提高会员</a:t>
            </a:r>
            <a:r>
              <a:rPr lang="en-US" altLang="zh-CN" sz="1200">
                <a:latin typeface="微软雅黑" panose="020B0503020204020204" pitchFamily="34" charset="-122"/>
                <a:ea typeface="微软雅黑" panose="020B0503020204020204" pitchFamily="34" charset="-122"/>
              </a:rPr>
              <a:t>/</a:t>
            </a:r>
            <a:r>
              <a:rPr lang="zh-CN" altLang="en-US" sz="1200">
                <a:latin typeface="微软雅黑" panose="020B0503020204020204" pitchFamily="34" charset="-122"/>
                <a:ea typeface="微软雅黑" panose="020B0503020204020204" pitchFamily="34" charset="-122"/>
              </a:rPr>
              <a:t>粉丝活跃度，激发会员</a:t>
            </a:r>
            <a:r>
              <a:rPr lang="en-US" altLang="zh-CN" sz="1200">
                <a:latin typeface="微软雅黑" panose="020B0503020204020204" pitchFamily="34" charset="-122"/>
                <a:ea typeface="微软雅黑" panose="020B0503020204020204" pitchFamily="34" charset="-122"/>
              </a:rPr>
              <a:t>/</a:t>
            </a:r>
            <a:r>
              <a:rPr lang="zh-CN" altLang="en-US" sz="1200">
                <a:latin typeface="微软雅黑" panose="020B0503020204020204" pitchFamily="34" charset="-122"/>
                <a:ea typeface="微软雅黑" panose="020B0503020204020204" pitchFamily="34" charset="-122"/>
              </a:rPr>
              <a:t>粉丝潜在价值，为品牌</a:t>
            </a:r>
            <a:r>
              <a:rPr lang="en-US" altLang="zh-CN" sz="1200">
                <a:latin typeface="微软雅黑" panose="020B0503020204020204" pitchFamily="34" charset="-122"/>
                <a:ea typeface="微软雅黑" panose="020B0503020204020204" pitchFamily="34" charset="-122"/>
              </a:rPr>
              <a:t>GMV</a:t>
            </a:r>
            <a:r>
              <a:rPr lang="zh-CN" altLang="en-US" sz="1200">
                <a:latin typeface="微软雅黑" panose="020B0503020204020204" pitchFamily="34" charset="-122"/>
                <a:ea typeface="微软雅黑" panose="020B0503020204020204" pitchFamily="34" charset="-122"/>
              </a:rPr>
              <a:t>目标完成提供助力；对会员</a:t>
            </a:r>
            <a:r>
              <a:rPr lang="en-US" altLang="zh-CN" sz="1200">
                <a:latin typeface="微软雅黑" panose="020B0503020204020204" pitchFamily="34" charset="-122"/>
                <a:ea typeface="微软雅黑" panose="020B0503020204020204" pitchFamily="34" charset="-122"/>
              </a:rPr>
              <a:t>/</a:t>
            </a:r>
            <a:r>
              <a:rPr lang="zh-CN" altLang="en-US" sz="1200">
                <a:latin typeface="微软雅黑" panose="020B0503020204020204" pitchFamily="34" charset="-122"/>
                <a:ea typeface="微软雅黑" panose="020B0503020204020204" pitchFamily="34" charset="-122"/>
              </a:rPr>
              <a:t>粉丝按照</a:t>
            </a:r>
            <a:r>
              <a:rPr lang="en-US" altLang="zh-CN" sz="1200">
                <a:latin typeface="微软雅黑" panose="020B0503020204020204" pitchFamily="34" charset="-122"/>
                <a:ea typeface="微软雅黑" panose="020B0503020204020204" pitchFamily="34" charset="-122"/>
              </a:rPr>
              <a:t>RFM</a:t>
            </a:r>
            <a:r>
              <a:rPr lang="zh-CN" altLang="en-US" sz="1200">
                <a:latin typeface="微软雅黑" panose="020B0503020204020204" pitchFamily="34" charset="-122"/>
                <a:ea typeface="微软雅黑" panose="020B0503020204020204" pitchFamily="34" charset="-122"/>
              </a:rPr>
              <a:t>指标进行分层运营，优化激活效率，千人千权触达惩戒，公私域结合，赋能会员</a:t>
            </a:r>
            <a:r>
              <a:rPr lang="en-US" altLang="zh-CN" sz="1200">
                <a:latin typeface="微软雅黑" panose="020B0503020204020204" pitchFamily="34" charset="-122"/>
                <a:ea typeface="微软雅黑" panose="020B0503020204020204" pitchFamily="34" charset="-122"/>
              </a:rPr>
              <a:t>/</a:t>
            </a:r>
            <a:r>
              <a:rPr lang="zh-CN" altLang="en-US" sz="1200">
                <a:latin typeface="微软雅黑" panose="020B0503020204020204" pitchFamily="34" charset="-122"/>
                <a:ea typeface="微软雅黑" panose="020B0503020204020204" pitchFamily="34" charset="-122"/>
              </a:rPr>
              <a:t>粉丝运营。</a:t>
            </a:r>
            <a:endParaRPr lang="en-US" sz="1200">
              <a:latin typeface="微软雅黑" panose="020B0503020204020204" pitchFamily="34" charset="-122"/>
              <a:ea typeface="微软雅黑" panose="020B0503020204020204" pitchFamily="34" charset="-122"/>
            </a:endParaRPr>
          </a:p>
        </p:txBody>
      </p:sp>
      <p:sp>
        <p:nvSpPr>
          <p:cNvPr id="46" name="文本框 45"/>
          <p:cNvSpPr txBox="1"/>
          <p:nvPr/>
        </p:nvSpPr>
        <p:spPr>
          <a:xfrm>
            <a:off x="10046611" y="6219889"/>
            <a:ext cx="1290896" cy="189604"/>
          </a:xfrm>
          <a:prstGeom prst="rect">
            <a:avLst/>
          </a:prstGeom>
          <a:noFill/>
        </p:spPr>
        <p:txBody>
          <a:bodyPr wrap="square" lIns="0" tIns="0" rIns="0" bIns="0" rtlCol="0">
            <a:spAutoFit/>
          </a:bodyPr>
          <a:lstStyle>
            <a:defPPr>
              <a:defRPr lang="zh-CN"/>
            </a:defPPr>
            <a:lvl1pPr>
              <a:lnSpc>
                <a:spcPts val="1400"/>
              </a:lnSpc>
              <a:defRPr sz="1000">
                <a:solidFill>
                  <a:srgbClr val="85898F"/>
                </a:solidFill>
                <a:latin typeface="Arial" panose="020B0604020202020204"/>
              </a:defRPr>
            </a:lvl1pPr>
          </a:lstStyle>
          <a:p>
            <a:r>
              <a:rPr lang="en-US" altLang="zh-CN" sz="1800">
                <a:solidFill>
                  <a:schemeClr val="tx1"/>
                </a:solidFill>
                <a:latin typeface="微软雅黑" panose="020B0503020204020204" pitchFamily="34" charset="-122"/>
                <a:ea typeface="微软雅黑" panose="020B0503020204020204" pitchFamily="34" charset="-122"/>
              </a:rPr>
              <a:t>Thriving</a:t>
            </a:r>
            <a:endParaRPr lang="zh-CN" altLang="en-US" sz="1800">
              <a:solidFill>
                <a:schemeClr val="tx1"/>
              </a:solidFill>
              <a:latin typeface="微软雅黑" panose="020B0503020204020204" pitchFamily="34" charset="-122"/>
              <a:ea typeface="微软雅黑" panose="020B0503020204020204" pitchFamily="34" charset="-122"/>
            </a:endParaRPr>
          </a:p>
        </p:txBody>
      </p:sp>
      <p:sp>
        <p:nvSpPr>
          <p:cNvPr id="47" name="文本框 46"/>
          <p:cNvSpPr txBox="1"/>
          <p:nvPr/>
        </p:nvSpPr>
        <p:spPr>
          <a:xfrm>
            <a:off x="1122439" y="2180032"/>
            <a:ext cx="1290896" cy="189604"/>
          </a:xfrm>
          <a:prstGeom prst="rect">
            <a:avLst/>
          </a:prstGeom>
          <a:noFill/>
        </p:spPr>
        <p:txBody>
          <a:bodyPr wrap="square" lIns="0" tIns="0" rIns="0" bIns="0" rtlCol="0">
            <a:spAutoFit/>
          </a:bodyPr>
          <a:lstStyle>
            <a:defPPr>
              <a:defRPr lang="zh-CN"/>
            </a:defPPr>
            <a:lvl1pPr>
              <a:lnSpc>
                <a:spcPts val="1400"/>
              </a:lnSpc>
              <a:defRPr sz="1000">
                <a:solidFill>
                  <a:srgbClr val="85898F"/>
                </a:solidFill>
                <a:latin typeface="Arial" panose="020B0604020202020204"/>
              </a:defRPr>
            </a:lvl1pPr>
          </a:lstStyle>
          <a:p>
            <a:r>
              <a:rPr lang="en-US" altLang="zh-CN" sz="1800">
                <a:solidFill>
                  <a:schemeClr val="tx1"/>
                </a:solidFill>
                <a:latin typeface="微软雅黑" panose="020B0503020204020204" pitchFamily="34" charset="-122"/>
                <a:ea typeface="微软雅黑" panose="020B0503020204020204" pitchFamily="34" charset="-122"/>
              </a:rPr>
              <a:t>Fertility</a:t>
            </a:r>
            <a:endParaRPr lang="zh-CN" altLang="en-US" sz="1800">
              <a:solidFill>
                <a:schemeClr val="tx1"/>
              </a:solidFill>
              <a:latin typeface="微软雅黑" panose="020B0503020204020204" pitchFamily="34" charset="-122"/>
              <a:ea typeface="微软雅黑" panose="020B0503020204020204" pitchFamily="34" charset="-122"/>
            </a:endParaRPr>
          </a:p>
        </p:txBody>
      </p:sp>
      <p:sp>
        <p:nvSpPr>
          <p:cNvPr id="48" name="TextBox 10"/>
          <p:cNvSpPr txBox="1"/>
          <p:nvPr/>
        </p:nvSpPr>
        <p:spPr>
          <a:xfrm flipH="1">
            <a:off x="1140565" y="2550788"/>
            <a:ext cx="2426149" cy="1436291"/>
          </a:xfrm>
          <a:prstGeom prst="rect">
            <a:avLst/>
          </a:prstGeom>
          <a:noFill/>
        </p:spPr>
        <p:txBody>
          <a:bodyPr wrap="square" lIns="0" tIns="0" rIns="0" bIns="0" rtlCol="0">
            <a:spAutoFit/>
          </a:bodyPr>
          <a:lstStyle/>
          <a:p>
            <a:pPr>
              <a:lnSpc>
                <a:spcPts val="1400"/>
              </a:lnSpc>
            </a:pPr>
            <a:r>
              <a:rPr lang="zh-CN" altLang="en-US" sz="1200">
                <a:latin typeface="微软雅黑" panose="020B0503020204020204" pitchFamily="34" charset="-122"/>
                <a:ea typeface="微软雅黑" panose="020B0503020204020204" pitchFamily="34" charset="-122"/>
              </a:rPr>
              <a:t>该指标主要帮助品牌了解自身的可运营消费者总量情况， 首先利用 </a:t>
            </a:r>
            <a:r>
              <a:rPr lang="en-US" altLang="zh-CN" sz="1200">
                <a:latin typeface="微软雅黑" panose="020B0503020204020204" pitchFamily="34" charset="-122"/>
                <a:ea typeface="微软雅黑" panose="020B0503020204020204" pitchFamily="34" charset="-122"/>
              </a:rPr>
              <a:t>GMV </a:t>
            </a:r>
            <a:r>
              <a:rPr lang="zh-CN" altLang="en-US" sz="1200">
                <a:latin typeface="微软雅黑" panose="020B0503020204020204" pitchFamily="34" charset="-122"/>
                <a:ea typeface="微软雅黑" panose="020B0503020204020204" pitchFamily="34" charset="-122"/>
              </a:rPr>
              <a:t>预测算法，预估品牌消费者总量缺口，然后基于缺口情况优化营销预算投入，站内外 多渠道种草拉新，为品牌进行消费者资产扩充</a:t>
            </a:r>
            <a:r>
              <a:rPr lang="en-US" altLang="zh-CN" sz="1200">
                <a:latin typeface="微软雅黑" panose="020B0503020204020204" pitchFamily="34" charset="-122"/>
                <a:ea typeface="微软雅黑" panose="020B0503020204020204" pitchFamily="34" charset="-122"/>
              </a:rPr>
              <a:t>;</a:t>
            </a:r>
            <a:r>
              <a:rPr lang="zh-CN" altLang="en-US" sz="1200">
                <a:latin typeface="微软雅黑" panose="020B0503020204020204" pitchFamily="34" charset="-122"/>
                <a:ea typeface="微软雅黑" panose="020B0503020204020204" pitchFamily="34" charset="-122"/>
              </a:rPr>
              <a:t>并指导品牌进行未来的货品规划和市场拓展，多方位 拓展消费者</a:t>
            </a:r>
            <a:endParaRPr lang="en-US" sz="1200">
              <a:latin typeface="微软雅黑" panose="020B0503020204020204" pitchFamily="34" charset="-122"/>
              <a:ea typeface="微软雅黑" panose="020B0503020204020204" pitchFamily="34" charset="-122"/>
            </a:endParaRPr>
          </a:p>
        </p:txBody>
      </p:sp>
      <p:sp>
        <p:nvSpPr>
          <p:cNvPr id="51" name="文本框 50"/>
          <p:cNvSpPr txBox="1"/>
          <p:nvPr/>
        </p:nvSpPr>
        <p:spPr>
          <a:xfrm>
            <a:off x="817948" y="916313"/>
            <a:ext cx="10433616" cy="886012"/>
          </a:xfrm>
          <a:prstGeom prst="rect">
            <a:avLst/>
          </a:prstGeom>
          <a:noFill/>
        </p:spPr>
        <p:txBody>
          <a:bodyPr wrap="square">
            <a:spAutoFit/>
          </a:bodyPr>
          <a:lstStyle/>
          <a:p>
            <a:pPr marR="0" lvl="0" algn="l" defTabSz="914400" rtl="0" eaLnBrk="1" fontAlgn="auto" latinLnBrk="0" hangingPunct="1">
              <a:lnSpc>
                <a:spcPct val="110000"/>
              </a:lnSpc>
              <a:spcBef>
                <a:spcPct val="0"/>
              </a:spcBef>
              <a:spcAft>
                <a:spcPct val="0"/>
              </a:spcAft>
              <a:buClrTx/>
              <a:buSzTx/>
              <a:defRPr/>
            </a:pPr>
            <a:r>
              <a:rPr kumimoji="0" lang="en-US" altLang="zh-CN" sz="1600" b="0" i="0" u="none" strike="noStrike" kern="1200" cap="none" spc="0" normalizeH="0" baseline="0" noProof="0">
                <a:ln>
                  <a:noFill/>
                </a:ln>
                <a:effectLst/>
                <a:uLnTx/>
                <a:uFillTx/>
                <a:latin typeface="微软雅黑" panose="020B0503020204020204" pitchFamily="34" charset="-122"/>
                <a:ea typeface="微软雅黑" panose="020B0503020204020204" pitchFamily="34" charset="-122"/>
              </a:rPr>
              <a:t>FAST</a:t>
            </a:r>
            <a:r>
              <a:rPr kumimoji="0" lang="zh-CN" altLang="en-US" sz="1600" b="0" i="0" u="none" strike="noStrike" kern="1200" cap="none" spc="0" normalizeH="0" baseline="0" noProof="0">
                <a:ln>
                  <a:noFill/>
                </a:ln>
                <a:effectLst/>
                <a:uLnTx/>
                <a:uFillTx/>
                <a:latin typeface="微软雅黑" panose="020B0503020204020204" pitchFamily="34" charset="-122"/>
                <a:ea typeface="微软雅黑" panose="020B0503020204020204" pitchFamily="34" charset="-122"/>
              </a:rPr>
              <a:t>模型，是从数量和质量上衡量消费者运营健康度的模型：在数量指标层面，提供全网消费人群总量（</a:t>
            </a:r>
            <a:r>
              <a:rPr lang="en-US" altLang="zh-CN" sz="1600">
                <a:latin typeface="微软雅黑" panose="020B0503020204020204" pitchFamily="34" charset="-122"/>
                <a:ea typeface="微软雅黑" panose="020B0503020204020204" pitchFamily="34" charset="-122"/>
              </a:rPr>
              <a:t>F</a:t>
            </a:r>
            <a:r>
              <a:rPr kumimoji="0" lang="en-US" altLang="zh-CN" sz="1600" b="0" i="0" u="none" strike="noStrike" kern="1200" cap="none" spc="0" normalizeH="0" baseline="0" noProof="0" err="1">
                <a:ln>
                  <a:noFill/>
                </a:ln>
                <a:effectLst/>
                <a:uLnTx/>
                <a:uFillTx/>
                <a:latin typeface="微软雅黑" panose="020B0503020204020204" pitchFamily="34" charset="-122"/>
                <a:ea typeface="微软雅黑" panose="020B0503020204020204" pitchFamily="34" charset="-122"/>
              </a:rPr>
              <a:t>ertility</a:t>
            </a:r>
            <a:r>
              <a:rPr lang="zh-CN" altLang="en-US" sz="1600">
                <a:latin typeface="微软雅黑" panose="020B0503020204020204" pitchFamily="34" charset="-122"/>
                <a:ea typeface="微软雅黑" panose="020B0503020204020204" pitchFamily="34" charset="-122"/>
              </a:rPr>
              <a:t>）和高价值人群</a:t>
            </a:r>
            <a:r>
              <a:rPr lang="en-US" altLang="zh-CN" sz="1600">
                <a:latin typeface="微软雅黑" panose="020B0503020204020204" pitchFamily="34" charset="-122"/>
                <a:ea typeface="微软雅黑" panose="020B0503020204020204" pitchFamily="34" charset="-122"/>
              </a:rPr>
              <a:t>-</a:t>
            </a:r>
            <a:r>
              <a:rPr lang="zh-CN" altLang="en-US" sz="1600">
                <a:latin typeface="微软雅黑" panose="020B0503020204020204" pitchFamily="34" charset="-122"/>
                <a:ea typeface="微软雅黑" panose="020B0503020204020204" pitchFamily="34" charset="-122"/>
              </a:rPr>
              <a:t>会员总量（</a:t>
            </a:r>
            <a:r>
              <a:rPr lang="en-US" altLang="zh-CN" sz="1600">
                <a:latin typeface="微软雅黑" panose="020B0503020204020204" pitchFamily="34" charset="-122"/>
                <a:ea typeface="微软雅黑" panose="020B0503020204020204" pitchFamily="34" charset="-122"/>
              </a:rPr>
              <a:t>Superiority</a:t>
            </a:r>
            <a:r>
              <a:rPr lang="zh-CN" altLang="en-US" sz="1600">
                <a:latin typeface="微软雅黑" panose="020B0503020204020204" pitchFamily="34" charset="-122"/>
                <a:ea typeface="微软雅黑" panose="020B0503020204020204" pitchFamily="34" charset="-122"/>
              </a:rPr>
              <a:t>）；在质量指标层面，提供了人群转化率（</a:t>
            </a:r>
            <a:r>
              <a:rPr lang="en-US" altLang="zh-CN" sz="1600">
                <a:latin typeface="微软雅黑" panose="020B0503020204020204" pitchFamily="34" charset="-122"/>
                <a:ea typeface="微软雅黑" panose="020B0503020204020204" pitchFamily="34" charset="-122"/>
              </a:rPr>
              <a:t>Advancing</a:t>
            </a:r>
            <a:r>
              <a:rPr lang="zh-CN" altLang="en-US" sz="1600">
                <a:latin typeface="微软雅黑" panose="020B0503020204020204" pitchFamily="34" charset="-122"/>
                <a:ea typeface="微软雅黑" panose="020B0503020204020204" pitchFamily="34" charset="-122"/>
              </a:rPr>
              <a:t>）和会员活跃率（</a:t>
            </a:r>
            <a:r>
              <a:rPr lang="en-US" altLang="zh-CN" sz="1600">
                <a:latin typeface="微软雅黑" panose="020B0503020204020204" pitchFamily="34" charset="-122"/>
                <a:ea typeface="微软雅黑" panose="020B0503020204020204" pitchFamily="34" charset="-122"/>
              </a:rPr>
              <a:t>Thriving</a:t>
            </a:r>
            <a:r>
              <a:rPr lang="zh-CN" altLang="en-US" sz="1600">
                <a:latin typeface="微软雅黑" panose="020B0503020204020204" pitchFamily="34" charset="-122"/>
                <a:ea typeface="微软雅黑" panose="020B0503020204020204" pitchFamily="34" charset="-122"/>
              </a:rPr>
              <a:t>）</a:t>
            </a:r>
            <a:endParaRPr kumimoji="0" lang="uk-UA" altLang="zh-CN" sz="1600" b="0" i="0" u="none" strike="noStrike" kern="1200" cap="none" spc="0" normalizeH="0" baseline="0" noProof="0">
              <a:ln>
                <a:noFill/>
              </a:ln>
              <a:effectLst/>
              <a:uLnTx/>
              <a:uFillTx/>
              <a:latin typeface="微软雅黑" panose="020B0503020204020204" pitchFamily="34" charset="-122"/>
              <a:ea typeface="微软雅黑" panose="020B0503020204020204" pitchFamily="34" charset="-122"/>
            </a:endParaRPr>
          </a:p>
        </p:txBody>
      </p:sp>
      <p:sp>
        <p:nvSpPr>
          <p:cNvPr id="50" name="文本框 49"/>
          <p:cNvSpPr txBox="1"/>
          <p:nvPr/>
        </p:nvSpPr>
        <p:spPr>
          <a:xfrm>
            <a:off x="817948" y="269402"/>
            <a:ext cx="7562367" cy="584775"/>
          </a:xfrm>
          <a:prstGeom prst="rect">
            <a:avLst/>
          </a:prstGeom>
          <a:noFill/>
        </p:spPr>
        <p:txBody>
          <a:bodyPr wrap="square">
            <a:spAutoFit/>
          </a:bodyPr>
          <a:lstStyle/>
          <a:p>
            <a:r>
              <a:rPr lang="en-US" altLang="zh-CN" sz="3200">
                <a:latin typeface="微软雅黑" panose="020B0503020204020204" pitchFamily="34" charset="-122"/>
                <a:ea typeface="微软雅黑" panose="020B0503020204020204" pitchFamily="34" charset="-122"/>
              </a:rPr>
              <a:t>FAST</a:t>
            </a:r>
            <a:r>
              <a:rPr lang="zh-CN" altLang="en-US" sz="3200">
                <a:latin typeface="微软雅黑" panose="020B0503020204020204" pitchFamily="34" charset="-122"/>
                <a:ea typeface="微软雅黑" panose="020B0503020204020204" pitchFamily="34" charset="-122"/>
              </a:rPr>
              <a:t>模型</a:t>
            </a:r>
            <a:endParaRPr lang="zh-CN" altLang="en-US" sz="3200">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5:prstTrans prst="peelOff"/>
      </p:transition>
    </mc:Choice>
    <mc:Fallback>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817949" y="269402"/>
            <a:ext cx="6096000" cy="584775"/>
          </a:xfrm>
          <a:prstGeom prst="rect">
            <a:avLst/>
          </a:prstGeom>
          <a:noFill/>
        </p:spPr>
        <p:txBody>
          <a:bodyPr wrap="square">
            <a:spAutoFit/>
          </a:bodyPr>
          <a:lstStyle/>
          <a:p>
            <a:r>
              <a:rPr lang="zh-CN" altLang="en-US" sz="3200">
                <a:latin typeface="微软雅黑" panose="020B0503020204020204" pitchFamily="34" charset="-122"/>
                <a:ea typeface="微软雅黑" panose="020B0503020204020204" pitchFamily="34" charset="-122"/>
              </a:rPr>
              <a:t>战略屋模型</a:t>
            </a:r>
            <a:r>
              <a:rPr lang="en-US" altLang="zh-CN" sz="3200">
                <a:latin typeface="微软雅黑" panose="020B0503020204020204" pitchFamily="34" charset="-122"/>
                <a:ea typeface="微软雅黑" panose="020B0503020204020204" pitchFamily="34" charset="-122"/>
              </a:rPr>
              <a:t>2</a:t>
            </a:r>
            <a:endParaRPr lang="zh-CN" altLang="en-US" sz="3200">
              <a:latin typeface="微软雅黑" panose="020B0503020204020204" pitchFamily="34" charset="-122"/>
              <a:ea typeface="微软雅黑" panose="020B0503020204020204" pitchFamily="34" charset="-122"/>
            </a:endParaRPr>
          </a:p>
        </p:txBody>
      </p:sp>
      <p:sp>
        <p:nvSpPr>
          <p:cNvPr id="3" name="等腰三角形 2"/>
          <p:cNvSpPr/>
          <p:nvPr/>
        </p:nvSpPr>
        <p:spPr>
          <a:xfrm>
            <a:off x="1347538" y="860091"/>
            <a:ext cx="10676296" cy="981777"/>
          </a:xfrm>
          <a:prstGeom prst="triangle">
            <a:avLst/>
          </a:prstGeom>
          <a:solidFill>
            <a:srgbClr val="795696"/>
          </a:solidFill>
          <a:ln>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zh-CN" altLang="en-US" b="1">
                <a:latin typeface="微软雅黑" panose="020B0503020204020204" pitchFamily="34" charset="-122"/>
                <a:ea typeface="微软雅黑" panose="020B0503020204020204" pitchFamily="34" charset="-122"/>
              </a:rPr>
              <a:t>使命</a:t>
            </a:r>
            <a:endParaRPr lang="en-US" altLang="zh-CN" b="1">
              <a:latin typeface="微软雅黑" panose="020B0503020204020204" pitchFamily="34" charset="-122"/>
              <a:ea typeface="微软雅黑" panose="020B0503020204020204" pitchFamily="34" charset="-122"/>
            </a:endParaRPr>
          </a:p>
          <a:p>
            <a:pPr algn="ctr"/>
            <a:r>
              <a:rPr lang="zh-CN" altLang="en-US" b="1">
                <a:latin typeface="微软雅黑" panose="020B0503020204020204" pitchFamily="34" charset="-122"/>
                <a:ea typeface="微软雅黑" panose="020B0503020204020204" pitchFamily="34" charset="-122"/>
              </a:rPr>
              <a:t>愿景</a:t>
            </a:r>
            <a:endParaRPr lang="en-US" altLang="zh-CN" b="1">
              <a:latin typeface="微软雅黑" panose="020B0503020204020204" pitchFamily="34" charset="-122"/>
              <a:ea typeface="微软雅黑" panose="020B0503020204020204" pitchFamily="34" charset="-122"/>
            </a:endParaRPr>
          </a:p>
          <a:p>
            <a:pPr algn="ctr"/>
            <a:endParaRPr lang="zh-CN" altLang="en-US" b="1">
              <a:latin typeface="微软雅黑" panose="020B0503020204020204" pitchFamily="34" charset="-122"/>
              <a:ea typeface="微软雅黑" panose="020B0503020204020204" pitchFamily="34" charset="-122"/>
            </a:endParaRPr>
          </a:p>
        </p:txBody>
      </p:sp>
      <p:sp>
        <p:nvSpPr>
          <p:cNvPr id="5" name="矩形 4"/>
          <p:cNvSpPr/>
          <p:nvPr/>
        </p:nvSpPr>
        <p:spPr>
          <a:xfrm>
            <a:off x="1547234" y="1965919"/>
            <a:ext cx="10337531" cy="587141"/>
          </a:xfrm>
          <a:prstGeom prst="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ltLang="zh-CN">
                <a:solidFill>
                  <a:srgbClr val="795696"/>
                </a:solidFill>
                <a:latin typeface="微软雅黑" panose="020B0503020204020204" pitchFamily="34" charset="-122"/>
                <a:ea typeface="微软雅黑" panose="020B0503020204020204" pitchFamily="34" charset="-122"/>
              </a:rPr>
              <a:t>3-5</a:t>
            </a:r>
            <a:r>
              <a:rPr lang="zh-CN" altLang="en-US">
                <a:solidFill>
                  <a:srgbClr val="795696"/>
                </a:solidFill>
                <a:latin typeface="微软雅黑" panose="020B0503020204020204" pitchFamily="34" charset="-122"/>
                <a:ea typeface="微软雅黑" panose="020B0503020204020204" pitchFamily="34" charset="-122"/>
              </a:rPr>
              <a:t>年战略目标</a:t>
            </a:r>
            <a:endParaRPr lang="zh-CN" altLang="en-US">
              <a:solidFill>
                <a:srgbClr val="795696"/>
              </a:solidFill>
              <a:latin typeface="微软雅黑" panose="020B0503020204020204" pitchFamily="34" charset="-122"/>
              <a:ea typeface="微软雅黑" panose="020B0503020204020204" pitchFamily="34" charset="-122"/>
            </a:endParaRPr>
          </a:p>
        </p:txBody>
      </p:sp>
      <p:sp>
        <p:nvSpPr>
          <p:cNvPr id="6" name="矩形 5"/>
          <p:cNvSpPr/>
          <p:nvPr/>
        </p:nvSpPr>
        <p:spPr>
          <a:xfrm>
            <a:off x="1547234" y="2682920"/>
            <a:ext cx="3266503" cy="587141"/>
          </a:xfrm>
          <a:prstGeom prst="rect">
            <a:avLst/>
          </a:prstGeom>
          <a:solidFill>
            <a:schemeClr val="bg1"/>
          </a:solidFill>
          <a:ln>
            <a:solidFill>
              <a:srgbClr val="0F417B"/>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zh-CN" altLang="en-US">
                <a:solidFill>
                  <a:srgbClr val="795696"/>
                </a:solidFill>
                <a:latin typeface="微软雅黑" panose="020B0503020204020204" pitchFamily="34" charset="-122"/>
                <a:ea typeface="微软雅黑" panose="020B0503020204020204" pitchFamily="34" charset="-122"/>
              </a:rPr>
              <a:t>核心业务</a:t>
            </a:r>
            <a:endParaRPr lang="en-US" altLang="zh-CN">
              <a:solidFill>
                <a:srgbClr val="795696"/>
              </a:solidFill>
              <a:latin typeface="微软雅黑" panose="020B0503020204020204" pitchFamily="34" charset="-122"/>
              <a:ea typeface="微软雅黑" panose="020B0503020204020204" pitchFamily="34" charset="-122"/>
            </a:endParaRPr>
          </a:p>
          <a:p>
            <a:pPr algn="ctr"/>
            <a:r>
              <a:rPr lang="zh-CN" altLang="en-US" sz="1400">
                <a:solidFill>
                  <a:srgbClr val="795696"/>
                </a:solidFill>
                <a:latin typeface="微软雅黑" panose="020B0503020204020204" pitchFamily="34" charset="-122"/>
                <a:ea typeface="微软雅黑" panose="020B0503020204020204" pitchFamily="34" charset="-122"/>
              </a:rPr>
              <a:t>业务描述及目标</a:t>
            </a:r>
            <a:endParaRPr lang="zh-CN" altLang="en-US" sz="1400">
              <a:solidFill>
                <a:srgbClr val="795696"/>
              </a:solidFill>
              <a:latin typeface="微软雅黑" panose="020B0503020204020204" pitchFamily="34" charset="-122"/>
              <a:ea typeface="微软雅黑" panose="020B0503020204020204" pitchFamily="34" charset="-122"/>
            </a:endParaRPr>
          </a:p>
        </p:txBody>
      </p:sp>
      <p:sp>
        <p:nvSpPr>
          <p:cNvPr id="9" name="矩形 8"/>
          <p:cNvSpPr/>
          <p:nvPr/>
        </p:nvSpPr>
        <p:spPr>
          <a:xfrm>
            <a:off x="1520127" y="3398011"/>
            <a:ext cx="3320715" cy="1151446"/>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zh-CN" altLang="en-US" sz="1600">
                <a:latin typeface="微软雅黑" panose="020B0503020204020204" pitchFamily="34" charset="-122"/>
                <a:ea typeface="微软雅黑" panose="020B0503020204020204" pitchFamily="34" charset="-122"/>
              </a:rPr>
              <a:t>竞争策略</a:t>
            </a:r>
            <a:endParaRPr lang="en-US" altLang="zh-CN" sz="1600">
              <a:latin typeface="微软雅黑" panose="020B0503020204020204" pitchFamily="34" charset="-122"/>
              <a:ea typeface="微软雅黑" panose="020B0503020204020204" pitchFamily="34" charset="-122"/>
            </a:endParaRPr>
          </a:p>
          <a:p>
            <a:pPr algn="ctr"/>
            <a:r>
              <a:rPr lang="zh-CN" altLang="en-US" sz="1600">
                <a:latin typeface="微软雅黑" panose="020B0503020204020204" pitchFamily="34" charset="-122"/>
                <a:ea typeface="微软雅黑" panose="020B0503020204020204" pitchFamily="34" charset="-122"/>
              </a:rPr>
              <a:t>关键举措</a:t>
            </a:r>
            <a:endParaRPr lang="zh-CN" altLang="en-US" sz="1600">
              <a:latin typeface="微软雅黑" panose="020B0503020204020204" pitchFamily="34" charset="-122"/>
              <a:ea typeface="微软雅黑" panose="020B0503020204020204" pitchFamily="34" charset="-122"/>
            </a:endParaRPr>
          </a:p>
        </p:txBody>
      </p:sp>
      <p:sp>
        <p:nvSpPr>
          <p:cNvPr id="12" name="矩形 11"/>
          <p:cNvSpPr/>
          <p:nvPr/>
        </p:nvSpPr>
        <p:spPr>
          <a:xfrm>
            <a:off x="1514872" y="4688905"/>
            <a:ext cx="3320715" cy="898523"/>
          </a:xfrm>
          <a:prstGeom prst="rect">
            <a:avLst/>
          </a:prstGeom>
          <a:solidFill>
            <a:schemeClr val="bg1"/>
          </a:solidFill>
          <a:ln>
            <a:solidFill>
              <a:srgbClr val="0F417B"/>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zh-CN" altLang="en-US" sz="1600">
                <a:solidFill>
                  <a:srgbClr val="795696"/>
                </a:solidFill>
                <a:latin typeface="微软雅黑" panose="020B0503020204020204" pitchFamily="34" charset="-122"/>
                <a:ea typeface="微软雅黑" panose="020B0503020204020204" pitchFamily="34" charset="-122"/>
              </a:rPr>
              <a:t>核心竞争力</a:t>
            </a:r>
            <a:endParaRPr lang="en-US" altLang="zh-CN" sz="1600">
              <a:solidFill>
                <a:srgbClr val="795696"/>
              </a:solidFill>
              <a:latin typeface="微软雅黑" panose="020B0503020204020204" pitchFamily="34" charset="-122"/>
              <a:ea typeface="微软雅黑" panose="020B0503020204020204" pitchFamily="34" charset="-122"/>
            </a:endParaRPr>
          </a:p>
        </p:txBody>
      </p:sp>
      <p:sp>
        <p:nvSpPr>
          <p:cNvPr id="15" name="矩形 14"/>
          <p:cNvSpPr/>
          <p:nvPr/>
        </p:nvSpPr>
        <p:spPr>
          <a:xfrm>
            <a:off x="5036833" y="4688905"/>
            <a:ext cx="3320715" cy="898523"/>
          </a:xfrm>
          <a:prstGeom prst="rect">
            <a:avLst/>
          </a:prstGeom>
          <a:solidFill>
            <a:schemeClr val="bg1"/>
          </a:solidFill>
          <a:ln>
            <a:solidFill>
              <a:srgbClr val="0F417B"/>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zh-CN" altLang="en-US" sz="1600">
                <a:solidFill>
                  <a:srgbClr val="795696"/>
                </a:solidFill>
                <a:latin typeface="微软雅黑" panose="020B0503020204020204" pitchFamily="34" charset="-122"/>
                <a:ea typeface="微软雅黑" panose="020B0503020204020204" pitchFamily="34" charset="-122"/>
              </a:rPr>
              <a:t>核心竞争力</a:t>
            </a:r>
            <a:endParaRPr lang="en-US" altLang="zh-CN" sz="1600">
              <a:solidFill>
                <a:srgbClr val="795696"/>
              </a:solidFill>
              <a:latin typeface="微软雅黑" panose="020B0503020204020204" pitchFamily="34" charset="-122"/>
              <a:ea typeface="微软雅黑" panose="020B0503020204020204" pitchFamily="34" charset="-122"/>
            </a:endParaRPr>
          </a:p>
        </p:txBody>
      </p:sp>
      <p:sp>
        <p:nvSpPr>
          <p:cNvPr id="16" name="矩形 15"/>
          <p:cNvSpPr/>
          <p:nvPr/>
        </p:nvSpPr>
        <p:spPr>
          <a:xfrm>
            <a:off x="8558795" y="4688905"/>
            <a:ext cx="3320715" cy="898523"/>
          </a:xfrm>
          <a:prstGeom prst="rect">
            <a:avLst/>
          </a:prstGeom>
          <a:solidFill>
            <a:schemeClr val="bg1"/>
          </a:solidFill>
          <a:ln>
            <a:solidFill>
              <a:srgbClr val="0F417B"/>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zh-CN" altLang="en-US" sz="1600">
                <a:solidFill>
                  <a:srgbClr val="795696"/>
                </a:solidFill>
                <a:latin typeface="微软雅黑" panose="020B0503020204020204" pitchFamily="34" charset="-122"/>
                <a:ea typeface="微软雅黑" panose="020B0503020204020204" pitchFamily="34" charset="-122"/>
              </a:rPr>
              <a:t>核心竞争力</a:t>
            </a:r>
            <a:endParaRPr lang="en-US" altLang="zh-CN" sz="1600">
              <a:solidFill>
                <a:srgbClr val="795696"/>
              </a:solidFill>
              <a:latin typeface="微软雅黑" panose="020B0503020204020204" pitchFamily="34" charset="-122"/>
              <a:ea typeface="微软雅黑" panose="020B0503020204020204" pitchFamily="34" charset="-122"/>
            </a:endParaRPr>
          </a:p>
        </p:txBody>
      </p:sp>
      <p:sp>
        <p:nvSpPr>
          <p:cNvPr id="17" name="文本框 16"/>
          <p:cNvSpPr txBox="1"/>
          <p:nvPr/>
        </p:nvSpPr>
        <p:spPr>
          <a:xfrm>
            <a:off x="177571" y="2100403"/>
            <a:ext cx="1106906" cy="369332"/>
          </a:xfrm>
          <a:prstGeom prst="rect">
            <a:avLst/>
          </a:prstGeom>
          <a:noFill/>
        </p:spPr>
        <p:txBody>
          <a:bodyPr wrap="square" rtlCol="0">
            <a:spAutoFit/>
          </a:bodyPr>
          <a:lstStyle/>
          <a:p>
            <a:r>
              <a:rPr lang="zh-CN" altLang="en-US" b="1">
                <a:latin typeface="微软雅黑" panose="020B0503020204020204" pitchFamily="34" charset="-122"/>
                <a:ea typeface="微软雅黑" panose="020B0503020204020204" pitchFamily="34" charset="-122"/>
              </a:rPr>
              <a:t>战略目标</a:t>
            </a:r>
            <a:endParaRPr lang="zh-CN" altLang="en-US" b="1">
              <a:latin typeface="微软雅黑" panose="020B0503020204020204" pitchFamily="34" charset="-122"/>
              <a:ea typeface="微软雅黑" panose="020B0503020204020204" pitchFamily="34" charset="-122"/>
            </a:endParaRPr>
          </a:p>
        </p:txBody>
      </p:sp>
      <p:sp>
        <p:nvSpPr>
          <p:cNvPr id="18" name="文本框 17"/>
          <p:cNvSpPr txBox="1"/>
          <p:nvPr/>
        </p:nvSpPr>
        <p:spPr>
          <a:xfrm>
            <a:off x="145210" y="4815002"/>
            <a:ext cx="1106906" cy="646331"/>
          </a:xfrm>
          <a:prstGeom prst="rect">
            <a:avLst/>
          </a:prstGeom>
          <a:noFill/>
        </p:spPr>
        <p:txBody>
          <a:bodyPr wrap="square" rtlCol="0">
            <a:spAutoFit/>
          </a:bodyPr>
          <a:lstStyle/>
          <a:p>
            <a:pPr algn="ctr"/>
            <a:r>
              <a:rPr lang="zh-CN" altLang="en-US" b="1">
                <a:latin typeface="微软雅黑" panose="020B0503020204020204" pitchFamily="34" charset="-122"/>
                <a:ea typeface="微软雅黑" panose="020B0503020204020204" pitchFamily="34" charset="-122"/>
              </a:rPr>
              <a:t>核心</a:t>
            </a:r>
            <a:endParaRPr lang="en-US" altLang="zh-CN" b="1">
              <a:latin typeface="微软雅黑" panose="020B0503020204020204" pitchFamily="34" charset="-122"/>
              <a:ea typeface="微软雅黑" panose="020B0503020204020204" pitchFamily="34" charset="-122"/>
            </a:endParaRPr>
          </a:p>
          <a:p>
            <a:pPr algn="ctr"/>
            <a:r>
              <a:rPr lang="zh-CN" altLang="en-US" b="1">
                <a:latin typeface="微软雅黑" panose="020B0503020204020204" pitchFamily="34" charset="-122"/>
                <a:ea typeface="微软雅黑" panose="020B0503020204020204" pitchFamily="34" charset="-122"/>
              </a:rPr>
              <a:t>竞争力</a:t>
            </a:r>
            <a:endParaRPr lang="zh-CN" altLang="en-US" b="1">
              <a:latin typeface="微软雅黑" panose="020B0503020204020204" pitchFamily="34" charset="-122"/>
              <a:ea typeface="微软雅黑" panose="020B0503020204020204" pitchFamily="34" charset="-122"/>
            </a:endParaRPr>
          </a:p>
        </p:txBody>
      </p:sp>
      <p:sp>
        <p:nvSpPr>
          <p:cNvPr id="21" name="文本框 20"/>
          <p:cNvSpPr txBox="1"/>
          <p:nvPr/>
        </p:nvSpPr>
        <p:spPr>
          <a:xfrm>
            <a:off x="177571" y="2791330"/>
            <a:ext cx="1106906" cy="369332"/>
          </a:xfrm>
          <a:prstGeom prst="rect">
            <a:avLst/>
          </a:prstGeom>
          <a:noFill/>
        </p:spPr>
        <p:txBody>
          <a:bodyPr wrap="square" rtlCol="0">
            <a:spAutoFit/>
          </a:bodyPr>
          <a:lstStyle/>
          <a:p>
            <a:r>
              <a:rPr lang="zh-CN" altLang="en-US" b="1">
                <a:latin typeface="微软雅黑" panose="020B0503020204020204" pitchFamily="34" charset="-122"/>
                <a:ea typeface="微软雅黑" panose="020B0503020204020204" pitchFamily="34" charset="-122"/>
              </a:rPr>
              <a:t>战略定位</a:t>
            </a:r>
            <a:endParaRPr lang="zh-CN" altLang="en-US" b="1">
              <a:latin typeface="微软雅黑" panose="020B0503020204020204" pitchFamily="34" charset="-122"/>
              <a:ea typeface="微软雅黑" panose="020B0503020204020204" pitchFamily="34" charset="-122"/>
            </a:endParaRPr>
          </a:p>
        </p:txBody>
      </p:sp>
      <p:sp>
        <p:nvSpPr>
          <p:cNvPr id="22" name="矩形 21"/>
          <p:cNvSpPr/>
          <p:nvPr/>
        </p:nvSpPr>
        <p:spPr>
          <a:xfrm>
            <a:off x="5082748" y="2682920"/>
            <a:ext cx="3266503" cy="587141"/>
          </a:xfrm>
          <a:prstGeom prst="rect">
            <a:avLst/>
          </a:prstGeom>
          <a:solidFill>
            <a:schemeClr val="bg1"/>
          </a:solidFill>
          <a:ln>
            <a:solidFill>
              <a:srgbClr val="0F417B"/>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zh-CN" altLang="en-US">
                <a:solidFill>
                  <a:srgbClr val="795696"/>
                </a:solidFill>
                <a:latin typeface="微软雅黑" panose="020B0503020204020204" pitchFamily="34" charset="-122"/>
                <a:ea typeface="微软雅黑" panose="020B0503020204020204" pitchFamily="34" charset="-122"/>
              </a:rPr>
              <a:t>成长业务</a:t>
            </a:r>
            <a:endParaRPr lang="en-US" altLang="zh-CN">
              <a:solidFill>
                <a:srgbClr val="795696"/>
              </a:solidFill>
              <a:latin typeface="微软雅黑" panose="020B0503020204020204" pitchFamily="34" charset="-122"/>
              <a:ea typeface="微软雅黑" panose="020B0503020204020204" pitchFamily="34" charset="-122"/>
            </a:endParaRPr>
          </a:p>
          <a:p>
            <a:pPr algn="ctr"/>
            <a:r>
              <a:rPr lang="zh-CN" altLang="en-US" sz="1400">
                <a:solidFill>
                  <a:srgbClr val="795696"/>
                </a:solidFill>
                <a:latin typeface="微软雅黑" panose="020B0503020204020204" pitchFamily="34" charset="-122"/>
                <a:ea typeface="微软雅黑" panose="020B0503020204020204" pitchFamily="34" charset="-122"/>
              </a:rPr>
              <a:t>业务描述及目标</a:t>
            </a:r>
            <a:endParaRPr lang="zh-CN" altLang="en-US" sz="1400">
              <a:solidFill>
                <a:srgbClr val="795696"/>
              </a:solidFill>
              <a:latin typeface="微软雅黑" panose="020B0503020204020204" pitchFamily="34" charset="-122"/>
              <a:ea typeface="微软雅黑" panose="020B0503020204020204" pitchFamily="34" charset="-122"/>
            </a:endParaRPr>
          </a:p>
        </p:txBody>
      </p:sp>
      <p:sp>
        <p:nvSpPr>
          <p:cNvPr id="23" name="矩形 22"/>
          <p:cNvSpPr/>
          <p:nvPr/>
        </p:nvSpPr>
        <p:spPr>
          <a:xfrm>
            <a:off x="8618262" y="2682920"/>
            <a:ext cx="3266503" cy="587141"/>
          </a:xfrm>
          <a:prstGeom prst="rect">
            <a:avLst/>
          </a:prstGeom>
          <a:solidFill>
            <a:schemeClr val="bg1"/>
          </a:solidFill>
          <a:ln>
            <a:solidFill>
              <a:srgbClr val="0F417B"/>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zh-CN" altLang="en-US">
                <a:solidFill>
                  <a:srgbClr val="795696"/>
                </a:solidFill>
                <a:latin typeface="微软雅黑" panose="020B0503020204020204" pitchFamily="34" charset="-122"/>
                <a:ea typeface="微软雅黑" panose="020B0503020204020204" pitchFamily="34" charset="-122"/>
              </a:rPr>
              <a:t>新兴业务</a:t>
            </a:r>
            <a:endParaRPr lang="en-US" altLang="zh-CN">
              <a:solidFill>
                <a:srgbClr val="795696"/>
              </a:solidFill>
              <a:latin typeface="微软雅黑" panose="020B0503020204020204" pitchFamily="34" charset="-122"/>
              <a:ea typeface="微软雅黑" panose="020B0503020204020204" pitchFamily="34" charset="-122"/>
            </a:endParaRPr>
          </a:p>
          <a:p>
            <a:pPr algn="ctr"/>
            <a:r>
              <a:rPr lang="zh-CN" altLang="en-US" sz="1400">
                <a:solidFill>
                  <a:srgbClr val="795696"/>
                </a:solidFill>
                <a:latin typeface="微软雅黑" panose="020B0503020204020204" pitchFamily="34" charset="-122"/>
                <a:ea typeface="微软雅黑" panose="020B0503020204020204" pitchFamily="34" charset="-122"/>
              </a:rPr>
              <a:t>业务描述及目标</a:t>
            </a:r>
            <a:endParaRPr lang="zh-CN" altLang="en-US" sz="1400">
              <a:solidFill>
                <a:srgbClr val="795696"/>
              </a:solidFill>
              <a:latin typeface="微软雅黑" panose="020B0503020204020204" pitchFamily="34" charset="-122"/>
              <a:ea typeface="微软雅黑" panose="020B0503020204020204" pitchFamily="34" charset="-122"/>
            </a:endParaRPr>
          </a:p>
        </p:txBody>
      </p:sp>
      <p:sp>
        <p:nvSpPr>
          <p:cNvPr id="24" name="矩形 23"/>
          <p:cNvSpPr/>
          <p:nvPr/>
        </p:nvSpPr>
        <p:spPr>
          <a:xfrm>
            <a:off x="5042088" y="3398010"/>
            <a:ext cx="3320715" cy="1151445"/>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zh-CN" altLang="en-US" sz="1600">
                <a:latin typeface="微软雅黑" panose="020B0503020204020204" pitchFamily="34" charset="-122"/>
                <a:ea typeface="微软雅黑" panose="020B0503020204020204" pitchFamily="34" charset="-122"/>
              </a:rPr>
              <a:t>竞争策略</a:t>
            </a:r>
            <a:endParaRPr lang="en-US" altLang="zh-CN" sz="1600">
              <a:latin typeface="微软雅黑" panose="020B0503020204020204" pitchFamily="34" charset="-122"/>
              <a:ea typeface="微软雅黑" panose="020B0503020204020204" pitchFamily="34" charset="-122"/>
            </a:endParaRPr>
          </a:p>
          <a:p>
            <a:pPr algn="ctr"/>
            <a:r>
              <a:rPr lang="zh-CN" altLang="en-US" sz="1600">
                <a:latin typeface="微软雅黑" panose="020B0503020204020204" pitchFamily="34" charset="-122"/>
                <a:ea typeface="微软雅黑" panose="020B0503020204020204" pitchFamily="34" charset="-122"/>
              </a:rPr>
              <a:t>关键举措</a:t>
            </a:r>
            <a:endParaRPr lang="zh-CN" altLang="en-US" sz="1600">
              <a:latin typeface="微软雅黑" panose="020B0503020204020204" pitchFamily="34" charset="-122"/>
              <a:ea typeface="微软雅黑" panose="020B0503020204020204" pitchFamily="34" charset="-122"/>
            </a:endParaRPr>
          </a:p>
        </p:txBody>
      </p:sp>
      <p:sp>
        <p:nvSpPr>
          <p:cNvPr id="25" name="矩形 24"/>
          <p:cNvSpPr/>
          <p:nvPr/>
        </p:nvSpPr>
        <p:spPr>
          <a:xfrm>
            <a:off x="8564050" y="3398011"/>
            <a:ext cx="3320715" cy="1107898"/>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zh-CN" altLang="en-US" sz="1600">
                <a:latin typeface="微软雅黑" panose="020B0503020204020204" pitchFamily="34" charset="-122"/>
                <a:ea typeface="微软雅黑" panose="020B0503020204020204" pitchFamily="34" charset="-122"/>
              </a:rPr>
              <a:t>竞争策略</a:t>
            </a:r>
            <a:endParaRPr lang="en-US" altLang="zh-CN" sz="1600">
              <a:latin typeface="微软雅黑" panose="020B0503020204020204" pitchFamily="34" charset="-122"/>
              <a:ea typeface="微软雅黑" panose="020B0503020204020204" pitchFamily="34" charset="-122"/>
            </a:endParaRPr>
          </a:p>
          <a:p>
            <a:pPr algn="ctr"/>
            <a:r>
              <a:rPr lang="zh-CN" altLang="en-US" sz="1600">
                <a:latin typeface="微软雅黑" panose="020B0503020204020204" pitchFamily="34" charset="-122"/>
                <a:ea typeface="微软雅黑" panose="020B0503020204020204" pitchFamily="34" charset="-122"/>
              </a:rPr>
              <a:t>关键举措</a:t>
            </a:r>
            <a:endParaRPr lang="zh-CN" altLang="en-US" sz="1600">
              <a:latin typeface="微软雅黑" panose="020B0503020204020204" pitchFamily="34" charset="-122"/>
              <a:ea typeface="微软雅黑" panose="020B0503020204020204" pitchFamily="34" charset="-122"/>
            </a:endParaRPr>
          </a:p>
        </p:txBody>
      </p:sp>
      <p:sp>
        <p:nvSpPr>
          <p:cNvPr id="26" name="文本框 25"/>
          <p:cNvSpPr txBox="1"/>
          <p:nvPr/>
        </p:nvSpPr>
        <p:spPr>
          <a:xfrm>
            <a:off x="145210" y="3670375"/>
            <a:ext cx="1106906" cy="646331"/>
          </a:xfrm>
          <a:prstGeom prst="rect">
            <a:avLst/>
          </a:prstGeom>
          <a:noFill/>
        </p:spPr>
        <p:txBody>
          <a:bodyPr wrap="square" rtlCol="0">
            <a:spAutoFit/>
          </a:bodyPr>
          <a:lstStyle/>
          <a:p>
            <a:r>
              <a:rPr lang="zh-CN" altLang="en-US" b="1">
                <a:latin typeface="微软雅黑" panose="020B0503020204020204" pitchFamily="34" charset="-122"/>
                <a:ea typeface="微软雅黑" panose="020B0503020204020204" pitchFamily="34" charset="-122"/>
              </a:rPr>
              <a:t>竞争策略</a:t>
            </a:r>
            <a:endParaRPr lang="en-US" altLang="zh-CN" b="1">
              <a:latin typeface="微软雅黑" panose="020B0503020204020204" pitchFamily="34" charset="-122"/>
              <a:ea typeface="微软雅黑" panose="020B0503020204020204" pitchFamily="34" charset="-122"/>
            </a:endParaRPr>
          </a:p>
          <a:p>
            <a:r>
              <a:rPr lang="zh-CN" altLang="en-US" b="1">
                <a:latin typeface="微软雅黑" panose="020B0503020204020204" pitchFamily="34" charset="-122"/>
                <a:ea typeface="微软雅黑" panose="020B0503020204020204" pitchFamily="34" charset="-122"/>
              </a:rPr>
              <a:t>关键举措</a:t>
            </a:r>
            <a:endParaRPr lang="zh-CN" altLang="en-US" b="1">
              <a:latin typeface="微软雅黑" panose="020B0503020204020204" pitchFamily="34" charset="-122"/>
              <a:ea typeface="微软雅黑" panose="020B0503020204020204" pitchFamily="34" charset="-122"/>
            </a:endParaRPr>
          </a:p>
        </p:txBody>
      </p:sp>
      <p:sp>
        <p:nvSpPr>
          <p:cNvPr id="27" name="矩形 26"/>
          <p:cNvSpPr/>
          <p:nvPr/>
        </p:nvSpPr>
        <p:spPr>
          <a:xfrm>
            <a:off x="1514873" y="5736560"/>
            <a:ext cx="3320715" cy="744827"/>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zh-CN" altLang="en-US" sz="1600">
                <a:latin typeface="微软雅黑" panose="020B0503020204020204" pitchFamily="34" charset="-122"/>
                <a:ea typeface="微软雅黑" panose="020B0503020204020204" pitchFamily="34" charset="-122"/>
              </a:rPr>
              <a:t>组织体系</a:t>
            </a:r>
            <a:endParaRPr lang="zh-CN" altLang="en-US" sz="1600">
              <a:latin typeface="微软雅黑" panose="020B0503020204020204" pitchFamily="34" charset="-122"/>
              <a:ea typeface="微软雅黑" panose="020B0503020204020204" pitchFamily="34" charset="-122"/>
            </a:endParaRPr>
          </a:p>
        </p:txBody>
      </p:sp>
      <p:sp>
        <p:nvSpPr>
          <p:cNvPr id="28" name="矩形 27"/>
          <p:cNvSpPr/>
          <p:nvPr/>
        </p:nvSpPr>
        <p:spPr>
          <a:xfrm>
            <a:off x="5036834" y="5736560"/>
            <a:ext cx="3320715" cy="744826"/>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zh-CN" altLang="en-US" sz="1600">
                <a:latin typeface="微软雅黑" panose="020B0503020204020204" pitchFamily="34" charset="-122"/>
                <a:ea typeface="微软雅黑" panose="020B0503020204020204" pitchFamily="34" charset="-122"/>
              </a:rPr>
              <a:t>人次体系</a:t>
            </a:r>
            <a:endParaRPr lang="zh-CN" altLang="en-US" sz="1600">
              <a:latin typeface="微软雅黑" panose="020B0503020204020204" pitchFamily="34" charset="-122"/>
              <a:ea typeface="微软雅黑" panose="020B0503020204020204" pitchFamily="34" charset="-122"/>
            </a:endParaRPr>
          </a:p>
        </p:txBody>
      </p:sp>
      <p:sp>
        <p:nvSpPr>
          <p:cNvPr id="29" name="矩形 28"/>
          <p:cNvSpPr/>
          <p:nvPr/>
        </p:nvSpPr>
        <p:spPr>
          <a:xfrm>
            <a:off x="8558796" y="5736560"/>
            <a:ext cx="3320715" cy="716657"/>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zh-CN" altLang="en-US" sz="1600">
                <a:latin typeface="微软雅黑" panose="020B0503020204020204" pitchFamily="34" charset="-122"/>
                <a:ea typeface="微软雅黑" panose="020B0503020204020204" pitchFamily="34" charset="-122"/>
              </a:rPr>
              <a:t>信息系统</a:t>
            </a:r>
            <a:endParaRPr lang="zh-CN" altLang="en-US" sz="1600">
              <a:latin typeface="微软雅黑" panose="020B0503020204020204" pitchFamily="34" charset="-122"/>
              <a:ea typeface="微软雅黑" panose="020B0503020204020204" pitchFamily="34" charset="-122"/>
            </a:endParaRPr>
          </a:p>
        </p:txBody>
      </p:sp>
      <p:sp>
        <p:nvSpPr>
          <p:cNvPr id="30" name="文本框 29"/>
          <p:cNvSpPr txBox="1"/>
          <p:nvPr/>
        </p:nvSpPr>
        <p:spPr>
          <a:xfrm>
            <a:off x="145210" y="5887278"/>
            <a:ext cx="1106906" cy="369332"/>
          </a:xfrm>
          <a:prstGeom prst="rect">
            <a:avLst/>
          </a:prstGeom>
          <a:noFill/>
        </p:spPr>
        <p:txBody>
          <a:bodyPr wrap="square" rtlCol="0">
            <a:spAutoFit/>
          </a:bodyPr>
          <a:lstStyle/>
          <a:p>
            <a:r>
              <a:rPr lang="zh-CN" altLang="en-US" b="1">
                <a:latin typeface="微软雅黑" panose="020B0503020204020204" pitchFamily="34" charset="-122"/>
                <a:ea typeface="微软雅黑" panose="020B0503020204020204" pitchFamily="34" charset="-122"/>
              </a:rPr>
              <a:t>战略定位</a:t>
            </a:r>
            <a:endParaRPr lang="zh-CN" altLang="en-US" b="1">
              <a:latin typeface="微软雅黑" panose="020B0503020204020204" pitchFamily="34" charset="-122"/>
              <a:ea typeface="微软雅黑" panose="020B0503020204020204" pitchFamily="34" charset="-122"/>
            </a:endParaRPr>
          </a:p>
        </p:txBody>
      </p:sp>
      <p:sp>
        <p:nvSpPr>
          <p:cNvPr id="31" name="矩形 30"/>
          <p:cNvSpPr/>
          <p:nvPr/>
        </p:nvSpPr>
        <p:spPr>
          <a:xfrm>
            <a:off x="1397875" y="1841868"/>
            <a:ext cx="10625959" cy="4800670"/>
          </a:xfrm>
          <a:prstGeom prst="rect">
            <a:avLst/>
          </a:prstGeom>
          <a:noFill/>
          <a:ln>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5:prstTrans prst="peelOff"/>
      </p:transition>
    </mc:Choice>
    <mc:Fallback>
      <p:transition spd="slow">
        <p:fade/>
      </p:transition>
    </mc:Fallback>
  </mc:AlternateContent>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图片 14" descr="雪地上&#10;&#10;描述已自动生成"/>
          <p:cNvPicPr>
            <a:picLocks noChangeAspect="1"/>
          </p:cNvPicPr>
          <p:nvPr/>
        </p:nvPicPr>
        <p:blipFill>
          <a:blip r:embed="rId1">
            <a:duotone>
              <a:schemeClr val="accent1">
                <a:shade val="45000"/>
                <a:satMod val="135000"/>
              </a:schemeClr>
              <a:prstClr val="white"/>
            </a:duotone>
            <a:extLst>
              <a:ext uri="{28A0092B-C50C-407E-A947-70E740481C1C}">
                <a14:useLocalDpi xmlns:a14="http://schemas.microsoft.com/office/drawing/2010/main" val="0"/>
              </a:ext>
            </a:extLst>
          </a:blip>
          <a:srcRect t="2187" b="2187"/>
          <a:stretch>
            <a:fillRect/>
          </a:stretch>
        </p:blipFill>
        <p:spPr>
          <a:xfrm>
            <a:off x="0" y="0"/>
            <a:ext cx="12192000" cy="6858000"/>
          </a:xfrm>
          <a:custGeom>
            <a:avLst/>
            <a:gdLst>
              <a:gd name="connsiteX0" fmla="*/ 0 w 12192000"/>
              <a:gd name="connsiteY0" fmla="*/ 0 h 6858000"/>
              <a:gd name="connsiteX1" fmla="*/ 12192000 w 12192000"/>
              <a:gd name="connsiteY1" fmla="*/ 0 h 6858000"/>
              <a:gd name="connsiteX2" fmla="*/ 12192000 w 12192000"/>
              <a:gd name="connsiteY2" fmla="*/ 6858000 h 6858000"/>
              <a:gd name="connsiteX3" fmla="*/ 0 w 12192000"/>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12192000" h="6858000">
                <a:moveTo>
                  <a:pt x="0" y="0"/>
                </a:moveTo>
                <a:lnTo>
                  <a:pt x="12192000" y="0"/>
                </a:lnTo>
                <a:lnTo>
                  <a:pt x="12192000" y="6858000"/>
                </a:lnTo>
                <a:lnTo>
                  <a:pt x="0" y="6858000"/>
                </a:lnTo>
                <a:close/>
              </a:path>
            </a:pathLst>
          </a:custGeom>
        </p:spPr>
      </p:pic>
      <p:sp>
        <p:nvSpPr>
          <p:cNvPr id="2" name="矩形: 圆角 1"/>
          <p:cNvSpPr/>
          <p:nvPr/>
        </p:nvSpPr>
        <p:spPr>
          <a:xfrm>
            <a:off x="850900" y="1333500"/>
            <a:ext cx="10490200" cy="4064000"/>
          </a:xfrm>
          <a:prstGeom prst="roundRect">
            <a:avLst>
              <a:gd name="adj" fmla="val 6067"/>
            </a:avLst>
          </a:prstGeom>
          <a:gradFill flip="none" rotWithShape="1">
            <a:gsLst>
              <a:gs pos="0">
                <a:schemeClr val="accent1">
                  <a:lumMod val="75000"/>
                </a:schemeClr>
              </a:gs>
              <a:gs pos="100000">
                <a:schemeClr val="accent2">
                  <a:lumMod val="75000"/>
                </a:schemeClr>
              </a:gs>
            </a:gsLst>
            <a:lin ang="0" scaled="0"/>
            <a:tileRect l="-100000" t="-100000"/>
          </a:gradFill>
          <a:ln>
            <a:noFill/>
          </a:ln>
          <a:effectLst>
            <a:outerShdw blurRad="266700" dist="342900" dir="2700000" algn="tl" rotWithShape="0">
              <a:schemeClr val="accent1">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Montserrat"/>
              <a:ea typeface="思源黑体 CN Normal" panose="020B0400000000000000" charset="-122"/>
              <a:cs typeface="+mn-cs"/>
            </a:endParaRPr>
          </a:p>
        </p:txBody>
      </p:sp>
      <p:sp useBgFill="1">
        <p:nvSpPr>
          <p:cNvPr id="65" name="矩形: 圆角 64"/>
          <p:cNvSpPr/>
          <p:nvPr/>
        </p:nvSpPr>
        <p:spPr>
          <a:xfrm>
            <a:off x="850898" y="1333500"/>
            <a:ext cx="10440000" cy="4011285"/>
          </a:xfrm>
          <a:prstGeom prst="roundRect">
            <a:avLst>
              <a:gd name="adj" fmla="val 6067"/>
            </a:avLst>
          </a:prstGeom>
          <a:gradFill flip="none" rotWithShape="1">
            <a:gsLst>
              <a:gs pos="0">
                <a:schemeClr val="accent1"/>
              </a:gs>
              <a:gs pos="31000">
                <a:schemeClr val="accent2"/>
              </a:gs>
            </a:gsLst>
            <a:path path="circle">
              <a:fillToRect r="100000" b="100000"/>
            </a:path>
            <a:tileRect l="-100000" t="-100000"/>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Montserrat"/>
              <a:ea typeface="思源黑体 CN Normal" panose="020B0400000000000000" charset="-122"/>
              <a:cs typeface="+mn-cs"/>
            </a:endParaRPr>
          </a:p>
        </p:txBody>
      </p:sp>
      <p:sp>
        <p:nvSpPr>
          <p:cNvPr id="3" name="MG-Rectangle 7"/>
          <p:cNvSpPr/>
          <p:nvPr>
            <p:custDataLst>
              <p:tags r:id="rId2"/>
            </p:custDataLst>
          </p:nvPr>
        </p:nvSpPr>
        <p:spPr>
          <a:xfrm>
            <a:off x="6830321" y="-1449773"/>
            <a:ext cx="3944991" cy="9156353"/>
          </a:xfrm>
          <a:prstGeom prst="rect">
            <a:avLst/>
          </a:prstGeom>
          <a:ln>
            <a:noFill/>
          </a:ln>
          <a:effectLst/>
        </p:spPr>
        <p:txBody>
          <a:bodyPr wrap="none" lIns="0" tIns="0" rIns="0" bIns="0">
            <a:spAutoFit/>
            <a:scene3d>
              <a:camera prst="perspectiveLeft"/>
              <a:lightRig rig="contrasting" dir="t"/>
            </a:scene3d>
            <a:sp3d extrusionH="635000">
              <a:extrusionClr>
                <a:schemeClr val="accent1">
                  <a:lumMod val="50000"/>
                </a:schemeClr>
              </a:extrusionClr>
            </a:sp3d>
          </a:bodyPr>
          <a:lstStyle/>
          <a:p>
            <a:pPr marL="0" marR="0" lvl="0" indent="0" algn="ctr" defTabSz="914400" rtl="0" eaLnBrk="1" fontAlgn="auto" latinLnBrk="0" hangingPunct="1">
              <a:lnSpc>
                <a:spcPct val="100000"/>
              </a:lnSpc>
              <a:spcBef>
                <a:spcPts val="600"/>
              </a:spcBef>
              <a:spcAft>
                <a:spcPct val="0"/>
              </a:spcAft>
              <a:buClrTx/>
              <a:buSzTx/>
              <a:buFontTx/>
              <a:buNone/>
              <a:defRPr/>
            </a:pPr>
            <a:r>
              <a:rPr kumimoji="0" lang="en-US" altLang="zh-CN" sz="59500" b="1" i="0" u="none" strike="noStrike" kern="1200" cap="none" spc="600" normalizeH="0" baseline="0" noProof="0">
                <a:ln w="15875">
                  <a:noFill/>
                </a:ln>
                <a:gradFill>
                  <a:gsLst>
                    <a:gs pos="0">
                      <a:srgbClr val="FFFFFF"/>
                    </a:gs>
                    <a:gs pos="100000">
                      <a:schemeClr val="accent1"/>
                    </a:gs>
                  </a:gsLst>
                  <a:path path="circle">
                    <a:fillToRect r="100000" b="100000"/>
                  </a:path>
                </a:gradFill>
                <a:effectLst/>
                <a:uLnTx/>
                <a:uFillTx/>
                <a:latin typeface="Aemstel" panose="00000500000000000000" pitchFamily="2" charset="0"/>
                <a:ea typeface="字魂2号-力量粗黑体" panose="00000500000000000000" pitchFamily="2" charset="-122"/>
                <a:cs typeface="+mn-cs"/>
              </a:rPr>
              <a:t>3</a:t>
            </a:r>
            <a:endParaRPr kumimoji="0" lang="zh-CN" altLang="en-US" sz="59500" b="1" i="0" u="none" strike="noStrike" kern="1200" cap="none" spc="600" normalizeH="0" baseline="0" noProof="0">
              <a:ln w="15875">
                <a:noFill/>
              </a:ln>
              <a:gradFill>
                <a:gsLst>
                  <a:gs pos="0">
                    <a:srgbClr val="FFFFFF"/>
                  </a:gs>
                  <a:gs pos="100000">
                    <a:schemeClr val="accent1"/>
                  </a:gs>
                </a:gsLst>
                <a:path path="circle">
                  <a:fillToRect r="100000" b="100000"/>
                </a:path>
              </a:gradFill>
              <a:effectLst/>
              <a:uLnTx/>
              <a:uFillTx/>
              <a:latin typeface="Aemstel" panose="00000500000000000000" pitchFamily="2" charset="0"/>
              <a:ea typeface="字魂2号-力量粗黑体" panose="00000500000000000000" pitchFamily="2" charset="-122"/>
              <a:cs typeface="+mn-cs"/>
            </a:endParaRPr>
          </a:p>
        </p:txBody>
      </p:sp>
      <p:sp>
        <p:nvSpPr>
          <p:cNvPr id="10" name="矩形 9"/>
          <p:cNvSpPr/>
          <p:nvPr/>
        </p:nvSpPr>
        <p:spPr>
          <a:xfrm>
            <a:off x="1611015" y="2999488"/>
            <a:ext cx="4924425" cy="892552"/>
          </a:xfrm>
          <a:prstGeom prst="rect">
            <a:avLst/>
          </a:prstGeom>
        </p:spPr>
        <p:txBody>
          <a:bodyPr wrap="none" lIns="0" tIns="0" rIns="0" bIns="0">
            <a:spAutoFit/>
          </a:bodyPr>
          <a:lstStyle/>
          <a:p>
            <a:pPr marL="0" marR="0" lvl="0" indent="0" algn="l" defTabSz="914400" rtl="0" eaLnBrk="1" fontAlgn="auto" latinLnBrk="0" hangingPunct="1">
              <a:lnSpc>
                <a:spcPct val="100000"/>
              </a:lnSpc>
              <a:spcBef>
                <a:spcPts val="600"/>
              </a:spcBef>
              <a:spcAft>
                <a:spcPct val="0"/>
              </a:spcAft>
              <a:buClrTx/>
              <a:buSzTx/>
              <a:buFontTx/>
              <a:buNone/>
              <a:defRPr/>
            </a:pPr>
            <a:r>
              <a:rPr kumimoji="0" lang="zh-CN" altLang="en-US" sz="5800" b="0" i="0" u="none" strike="noStrike" kern="1200" cap="none" spc="600" normalizeH="0" baseline="0" noProof="0">
                <a:ln>
                  <a:noFill/>
                </a:ln>
                <a:solidFill>
                  <a:srgbClr val="795696"/>
                </a:solidFill>
                <a:effectLst>
                  <a:outerShdw blurRad="127000" dist="127000" dir="5400000" sx="99000" sy="99000" algn="t" rotWithShape="0">
                    <a:schemeClr val="accent1">
                      <a:lumMod val="50000"/>
                      <a:alpha val="53000"/>
                    </a:schemeClr>
                  </a:outerShdw>
                </a:effectLst>
                <a:uLnTx/>
                <a:uFillTx/>
                <a:latin typeface="微软雅黑" panose="020B0503020204020204" pitchFamily="34" charset="-122"/>
                <a:ea typeface="微软雅黑" panose="020B0503020204020204" pitchFamily="34" charset="-122"/>
              </a:rPr>
              <a:t>品牌相关模型</a:t>
            </a:r>
            <a:endParaRPr kumimoji="0" lang="zh-CN" altLang="en-US" sz="5800" b="0" i="0" u="none" strike="noStrike" kern="1200" cap="none" spc="600" normalizeH="0" baseline="0" noProof="0">
              <a:ln>
                <a:noFill/>
              </a:ln>
              <a:solidFill>
                <a:srgbClr val="795696"/>
              </a:solidFill>
              <a:effectLst>
                <a:outerShdw blurRad="127000" dist="127000" dir="5400000" sx="99000" sy="99000" algn="t" rotWithShape="0">
                  <a:schemeClr val="accent1">
                    <a:lumMod val="50000"/>
                    <a:alpha val="53000"/>
                  </a:schemeClr>
                </a:outerShdw>
              </a:effectLst>
              <a:uLnTx/>
              <a:uFillTx/>
              <a:latin typeface="微软雅黑" panose="020B0503020204020204" pitchFamily="34" charset="-122"/>
              <a:ea typeface="微软雅黑" panose="020B0503020204020204" pitchFamily="34" charset="-122"/>
            </a:endParaRPr>
          </a:p>
        </p:txBody>
      </p:sp>
      <p:sp>
        <p:nvSpPr>
          <p:cNvPr id="11" name="圆角矩形 10"/>
          <p:cNvSpPr/>
          <p:nvPr/>
        </p:nvSpPr>
        <p:spPr>
          <a:xfrm flipH="1">
            <a:off x="1611015" y="1897471"/>
            <a:ext cx="3054619" cy="1015663"/>
          </a:xfrm>
          <a:prstGeom prst="rect">
            <a:avLst/>
          </a:prstGeom>
          <a:noFill/>
          <a:ln w="15875">
            <a:noFill/>
          </a:ln>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spAutoFit/>
          </a:bodyPr>
          <a:lstStyle/>
          <a:p>
            <a:pPr marL="0" marR="0" lvl="0" indent="0" algn="l" defTabSz="914400" rtl="0" eaLnBrk="1" fontAlgn="auto" latinLnBrk="0" hangingPunct="1">
              <a:lnSpc>
                <a:spcPct val="100000"/>
              </a:lnSpc>
              <a:spcBef>
                <a:spcPct val="0"/>
              </a:spcBef>
              <a:spcAft>
                <a:spcPct val="0"/>
              </a:spcAft>
              <a:buClrTx/>
              <a:buSzTx/>
              <a:buFontTx/>
              <a:buNone/>
              <a:defRPr/>
            </a:pPr>
            <a:r>
              <a:rPr kumimoji="0" lang="en-US" altLang="zh-CN" sz="6600" b="1" i="0" u="none" strike="noStrike" kern="1200" cap="none" spc="0" normalizeH="0" baseline="0" noProof="0">
                <a:ln w="12700">
                  <a:solidFill>
                    <a:srgbClr val="3B8BF1">
                      <a:lumMod val="20000"/>
                      <a:lumOff val="80000"/>
                    </a:srgbClr>
                  </a:solidFill>
                </a:ln>
                <a:solidFill>
                  <a:srgbClr val="795696"/>
                </a:solidFill>
                <a:effectLst/>
                <a:uLnTx/>
                <a:uFillTx/>
                <a:latin typeface="微软雅黑" panose="020B0503020204020204" pitchFamily="34" charset="-122"/>
                <a:ea typeface="微软雅黑" panose="020B0503020204020204" pitchFamily="34" charset="-122"/>
              </a:rPr>
              <a:t>Part 03</a:t>
            </a:r>
            <a:endParaRPr kumimoji="0" lang="en-US" altLang="zh-CN" sz="6600" b="1" i="0" u="none" strike="noStrike" kern="1200" cap="none" spc="0" normalizeH="0" baseline="0" noProof="0">
              <a:ln w="12700">
                <a:solidFill>
                  <a:srgbClr val="3B8BF1">
                    <a:lumMod val="20000"/>
                    <a:lumOff val="80000"/>
                  </a:srgbClr>
                </a:solidFill>
              </a:ln>
              <a:solidFill>
                <a:srgbClr val="795696"/>
              </a:solidFill>
              <a:effectLst/>
              <a:uLnTx/>
              <a:uFillTx/>
              <a:latin typeface="微软雅黑" panose="020B0503020204020204" pitchFamily="34" charset="-122"/>
              <a:ea typeface="微软雅黑" panose="020B0503020204020204" pitchFamily="34" charset="-122"/>
            </a:endParaRPr>
          </a:p>
        </p:txBody>
      </p:sp>
      <p:sp>
        <p:nvSpPr>
          <p:cNvPr id="16" name="MG-Rectangle 79"/>
          <p:cNvSpPr/>
          <p:nvPr>
            <p:custDataLst>
              <p:tags r:id="rId3"/>
            </p:custDataLst>
          </p:nvPr>
        </p:nvSpPr>
        <p:spPr>
          <a:xfrm>
            <a:off x="4713013" y="2359783"/>
            <a:ext cx="1080000" cy="91038"/>
          </a:xfrm>
          <a:prstGeom prst="rect">
            <a:avLst/>
          </a:prstGeom>
          <a:gradFill flip="none" rotWithShape="1">
            <a:gsLst>
              <a:gs pos="0">
                <a:schemeClr val="accent1">
                  <a:lumMod val="20000"/>
                  <a:lumOff val="80000"/>
                </a:schemeClr>
              </a:gs>
              <a:gs pos="100000">
                <a:schemeClr val="accent1">
                  <a:lumMod val="60000"/>
                  <a:lumOff val="40000"/>
                </a:scheme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rgbClr val="795696"/>
              </a:solidFill>
              <a:effectLst/>
              <a:uLnTx/>
              <a:uFillTx/>
              <a:latin typeface="微软雅黑" panose="020B0503020204020204" pitchFamily="34" charset="-122"/>
              <a:ea typeface="微软雅黑" panose="020B0503020204020204" pitchFamily="34" charset="-122"/>
            </a:endParaRPr>
          </a:p>
        </p:txBody>
      </p:sp>
      <p:grpSp>
        <p:nvGrpSpPr>
          <p:cNvPr id="45" name="组合 44"/>
          <p:cNvGrpSpPr/>
          <p:nvPr/>
        </p:nvGrpSpPr>
        <p:grpSpPr>
          <a:xfrm>
            <a:off x="10659234" y="4218351"/>
            <a:ext cx="366427" cy="839065"/>
            <a:chOff x="10621135" y="4015151"/>
            <a:chExt cx="366427" cy="839065"/>
          </a:xfrm>
          <a:solidFill>
            <a:schemeClr val="bg1">
              <a:alpha val="44000"/>
            </a:schemeClr>
          </a:solidFill>
        </p:grpSpPr>
        <p:sp>
          <p:nvSpPr>
            <p:cNvPr id="37" name="椭圆 36"/>
            <p:cNvSpPr/>
            <p:nvPr/>
          </p:nvSpPr>
          <p:spPr>
            <a:xfrm rot="5400000">
              <a:off x="10918525" y="4015151"/>
              <a:ext cx="69037" cy="6903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Montserrat"/>
                <a:ea typeface="思源黑体 CN Normal" panose="020B0400000000000000" charset="-122"/>
                <a:cs typeface="+mn-cs"/>
              </a:endParaRPr>
            </a:p>
          </p:txBody>
        </p:sp>
        <p:sp>
          <p:nvSpPr>
            <p:cNvPr id="38" name="椭圆 37"/>
            <p:cNvSpPr/>
            <p:nvPr/>
          </p:nvSpPr>
          <p:spPr>
            <a:xfrm rot="5400000">
              <a:off x="10918525" y="4169157"/>
              <a:ext cx="69037" cy="6903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Montserrat"/>
                <a:ea typeface="思源黑体 CN Normal" panose="020B0400000000000000" charset="-122"/>
                <a:cs typeface="+mn-cs"/>
              </a:endParaRPr>
            </a:p>
          </p:txBody>
        </p:sp>
        <p:sp>
          <p:nvSpPr>
            <p:cNvPr id="39" name="椭圆 38"/>
            <p:cNvSpPr/>
            <p:nvPr/>
          </p:nvSpPr>
          <p:spPr>
            <a:xfrm rot="5400000">
              <a:off x="10918525" y="4323163"/>
              <a:ext cx="69037" cy="6903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Montserrat"/>
                <a:ea typeface="思源黑体 CN Normal" panose="020B0400000000000000" charset="-122"/>
                <a:cs typeface="+mn-cs"/>
              </a:endParaRPr>
            </a:p>
          </p:txBody>
        </p:sp>
        <p:sp>
          <p:nvSpPr>
            <p:cNvPr id="40" name="椭圆 39"/>
            <p:cNvSpPr/>
            <p:nvPr/>
          </p:nvSpPr>
          <p:spPr>
            <a:xfrm rot="5400000">
              <a:off x="10918525" y="4477168"/>
              <a:ext cx="69037" cy="6903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Montserrat"/>
                <a:ea typeface="思源黑体 CN Normal" panose="020B0400000000000000" charset="-122"/>
                <a:cs typeface="+mn-cs"/>
              </a:endParaRPr>
            </a:p>
          </p:txBody>
        </p:sp>
        <p:sp>
          <p:nvSpPr>
            <p:cNvPr id="41" name="椭圆 40"/>
            <p:cNvSpPr/>
            <p:nvPr/>
          </p:nvSpPr>
          <p:spPr>
            <a:xfrm rot="5400000">
              <a:off x="10918525" y="4631174"/>
              <a:ext cx="69037" cy="6903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Montserrat"/>
                <a:ea typeface="思源黑体 CN Normal" panose="020B0400000000000000" charset="-122"/>
                <a:cs typeface="+mn-cs"/>
              </a:endParaRPr>
            </a:p>
          </p:txBody>
        </p:sp>
        <p:sp>
          <p:nvSpPr>
            <p:cNvPr id="42" name="椭圆 41"/>
            <p:cNvSpPr/>
            <p:nvPr/>
          </p:nvSpPr>
          <p:spPr>
            <a:xfrm rot="5400000">
              <a:off x="10918525" y="4785179"/>
              <a:ext cx="69037" cy="6903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Montserrat"/>
                <a:ea typeface="思源黑体 CN Normal" panose="020B0400000000000000" charset="-122"/>
                <a:cs typeface="+mn-cs"/>
              </a:endParaRPr>
            </a:p>
          </p:txBody>
        </p:sp>
        <p:sp>
          <p:nvSpPr>
            <p:cNvPr id="29" name="椭圆 28"/>
            <p:cNvSpPr/>
            <p:nvPr/>
          </p:nvSpPr>
          <p:spPr>
            <a:xfrm rot="5400000">
              <a:off x="10769830" y="4015151"/>
              <a:ext cx="69037" cy="6903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Montserrat"/>
                <a:ea typeface="思源黑体 CN Normal" panose="020B0400000000000000" charset="-122"/>
                <a:cs typeface="+mn-cs"/>
              </a:endParaRPr>
            </a:p>
          </p:txBody>
        </p:sp>
        <p:sp>
          <p:nvSpPr>
            <p:cNvPr id="30" name="椭圆 29"/>
            <p:cNvSpPr/>
            <p:nvPr/>
          </p:nvSpPr>
          <p:spPr>
            <a:xfrm rot="5400000">
              <a:off x="10769830" y="4169157"/>
              <a:ext cx="69037" cy="6903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Montserrat"/>
                <a:ea typeface="思源黑体 CN Normal" panose="020B0400000000000000" charset="-122"/>
                <a:cs typeface="+mn-cs"/>
              </a:endParaRPr>
            </a:p>
          </p:txBody>
        </p:sp>
        <p:sp>
          <p:nvSpPr>
            <p:cNvPr id="31" name="椭圆 30"/>
            <p:cNvSpPr/>
            <p:nvPr/>
          </p:nvSpPr>
          <p:spPr>
            <a:xfrm rot="5400000">
              <a:off x="10769830" y="4323163"/>
              <a:ext cx="69037" cy="6903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Montserrat"/>
                <a:ea typeface="思源黑体 CN Normal" panose="020B0400000000000000" charset="-122"/>
                <a:cs typeface="+mn-cs"/>
              </a:endParaRPr>
            </a:p>
          </p:txBody>
        </p:sp>
        <p:sp>
          <p:nvSpPr>
            <p:cNvPr id="32" name="椭圆 31"/>
            <p:cNvSpPr/>
            <p:nvPr/>
          </p:nvSpPr>
          <p:spPr>
            <a:xfrm rot="5400000">
              <a:off x="10769830" y="4477168"/>
              <a:ext cx="69037" cy="6903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Montserrat"/>
                <a:ea typeface="思源黑体 CN Normal" panose="020B0400000000000000" charset="-122"/>
                <a:cs typeface="+mn-cs"/>
              </a:endParaRPr>
            </a:p>
          </p:txBody>
        </p:sp>
        <p:sp>
          <p:nvSpPr>
            <p:cNvPr id="33" name="椭圆 32"/>
            <p:cNvSpPr/>
            <p:nvPr/>
          </p:nvSpPr>
          <p:spPr>
            <a:xfrm rot="5400000">
              <a:off x="10769830" y="4631174"/>
              <a:ext cx="69037" cy="6903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Montserrat"/>
                <a:ea typeface="思源黑体 CN Normal" panose="020B0400000000000000" charset="-122"/>
                <a:cs typeface="+mn-cs"/>
              </a:endParaRPr>
            </a:p>
          </p:txBody>
        </p:sp>
        <p:sp>
          <p:nvSpPr>
            <p:cNvPr id="34" name="椭圆 33"/>
            <p:cNvSpPr/>
            <p:nvPr/>
          </p:nvSpPr>
          <p:spPr>
            <a:xfrm rot="5400000">
              <a:off x="10769830" y="4785179"/>
              <a:ext cx="69037" cy="6903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Montserrat"/>
                <a:ea typeface="思源黑体 CN Normal" panose="020B0400000000000000" charset="-122"/>
                <a:cs typeface="+mn-cs"/>
              </a:endParaRPr>
            </a:p>
          </p:txBody>
        </p:sp>
        <p:sp>
          <p:nvSpPr>
            <p:cNvPr id="21" name="椭圆 20"/>
            <p:cNvSpPr/>
            <p:nvPr/>
          </p:nvSpPr>
          <p:spPr>
            <a:xfrm rot="5400000">
              <a:off x="10621135" y="4015151"/>
              <a:ext cx="69037" cy="6903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Montserrat"/>
                <a:ea typeface="思源黑体 CN Normal" panose="020B0400000000000000" charset="-122"/>
                <a:cs typeface="+mn-cs"/>
              </a:endParaRPr>
            </a:p>
          </p:txBody>
        </p:sp>
        <p:sp>
          <p:nvSpPr>
            <p:cNvPr id="22" name="椭圆 21"/>
            <p:cNvSpPr/>
            <p:nvPr/>
          </p:nvSpPr>
          <p:spPr>
            <a:xfrm rot="5400000">
              <a:off x="10621135" y="4169157"/>
              <a:ext cx="69037" cy="6903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Montserrat"/>
                <a:ea typeface="思源黑体 CN Normal" panose="020B0400000000000000" charset="-122"/>
                <a:cs typeface="+mn-cs"/>
              </a:endParaRPr>
            </a:p>
          </p:txBody>
        </p:sp>
        <p:sp>
          <p:nvSpPr>
            <p:cNvPr id="23" name="椭圆 22"/>
            <p:cNvSpPr/>
            <p:nvPr/>
          </p:nvSpPr>
          <p:spPr>
            <a:xfrm rot="5400000">
              <a:off x="10621135" y="4323163"/>
              <a:ext cx="69037" cy="6903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Montserrat"/>
                <a:ea typeface="思源黑体 CN Normal" panose="020B0400000000000000" charset="-122"/>
                <a:cs typeface="+mn-cs"/>
              </a:endParaRPr>
            </a:p>
          </p:txBody>
        </p:sp>
        <p:sp>
          <p:nvSpPr>
            <p:cNvPr id="24" name="椭圆 23"/>
            <p:cNvSpPr/>
            <p:nvPr/>
          </p:nvSpPr>
          <p:spPr>
            <a:xfrm rot="5400000">
              <a:off x="10621135" y="4477168"/>
              <a:ext cx="69037" cy="6903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Montserrat"/>
                <a:ea typeface="思源黑体 CN Normal" panose="020B0400000000000000" charset="-122"/>
                <a:cs typeface="+mn-cs"/>
              </a:endParaRPr>
            </a:p>
          </p:txBody>
        </p:sp>
        <p:sp>
          <p:nvSpPr>
            <p:cNvPr id="25" name="椭圆 24"/>
            <p:cNvSpPr/>
            <p:nvPr/>
          </p:nvSpPr>
          <p:spPr>
            <a:xfrm rot="5400000">
              <a:off x="10621135" y="4631174"/>
              <a:ext cx="69037" cy="6903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Montserrat"/>
                <a:ea typeface="思源黑体 CN Normal" panose="020B0400000000000000" charset="-122"/>
                <a:cs typeface="+mn-cs"/>
              </a:endParaRPr>
            </a:p>
          </p:txBody>
        </p:sp>
        <p:sp>
          <p:nvSpPr>
            <p:cNvPr id="26" name="椭圆 25"/>
            <p:cNvSpPr/>
            <p:nvPr/>
          </p:nvSpPr>
          <p:spPr>
            <a:xfrm rot="5400000">
              <a:off x="10621135" y="4785179"/>
              <a:ext cx="69037" cy="6903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Montserrat"/>
                <a:ea typeface="思源黑体 CN Normal" panose="020B0400000000000000" charset="-122"/>
                <a:cs typeface="+mn-cs"/>
              </a:endParaRPr>
            </a:p>
          </p:txBody>
        </p:sp>
      </p:grpSp>
      <p:grpSp>
        <p:nvGrpSpPr>
          <p:cNvPr id="46" name="组合 45"/>
          <p:cNvGrpSpPr/>
          <p:nvPr/>
        </p:nvGrpSpPr>
        <p:grpSpPr>
          <a:xfrm rot="5400000">
            <a:off x="1379306" y="1441636"/>
            <a:ext cx="272129" cy="623136"/>
            <a:chOff x="10621135" y="4015151"/>
            <a:chExt cx="366427" cy="839065"/>
          </a:xfrm>
          <a:solidFill>
            <a:schemeClr val="bg1">
              <a:alpha val="44000"/>
            </a:schemeClr>
          </a:solidFill>
        </p:grpSpPr>
        <p:sp>
          <p:nvSpPr>
            <p:cNvPr id="47" name="椭圆 46"/>
            <p:cNvSpPr/>
            <p:nvPr/>
          </p:nvSpPr>
          <p:spPr>
            <a:xfrm rot="5400000">
              <a:off x="10918525" y="4015151"/>
              <a:ext cx="69037" cy="6903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微软雅黑" panose="020B0503020204020204" pitchFamily="34" charset="-122"/>
                <a:ea typeface="微软雅黑" panose="020B0503020204020204" pitchFamily="34" charset="-122"/>
              </a:endParaRPr>
            </a:p>
          </p:txBody>
        </p:sp>
        <p:sp>
          <p:nvSpPr>
            <p:cNvPr id="48" name="椭圆 47"/>
            <p:cNvSpPr/>
            <p:nvPr/>
          </p:nvSpPr>
          <p:spPr>
            <a:xfrm rot="5400000">
              <a:off x="10918525" y="4169157"/>
              <a:ext cx="69037" cy="6903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微软雅黑" panose="020B0503020204020204" pitchFamily="34" charset="-122"/>
                <a:ea typeface="微软雅黑" panose="020B0503020204020204" pitchFamily="34" charset="-122"/>
              </a:endParaRPr>
            </a:p>
          </p:txBody>
        </p:sp>
        <p:sp>
          <p:nvSpPr>
            <p:cNvPr id="49" name="椭圆 48"/>
            <p:cNvSpPr/>
            <p:nvPr/>
          </p:nvSpPr>
          <p:spPr>
            <a:xfrm rot="5400000">
              <a:off x="10918525" y="4323163"/>
              <a:ext cx="69037" cy="6903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微软雅黑" panose="020B0503020204020204" pitchFamily="34" charset="-122"/>
                <a:ea typeface="微软雅黑" panose="020B0503020204020204" pitchFamily="34" charset="-122"/>
              </a:endParaRPr>
            </a:p>
          </p:txBody>
        </p:sp>
        <p:sp>
          <p:nvSpPr>
            <p:cNvPr id="50" name="椭圆 49"/>
            <p:cNvSpPr/>
            <p:nvPr/>
          </p:nvSpPr>
          <p:spPr>
            <a:xfrm rot="5400000">
              <a:off x="10918525" y="4477168"/>
              <a:ext cx="69037" cy="6903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微软雅黑" panose="020B0503020204020204" pitchFamily="34" charset="-122"/>
                <a:ea typeface="微软雅黑" panose="020B0503020204020204" pitchFamily="34" charset="-122"/>
              </a:endParaRPr>
            </a:p>
          </p:txBody>
        </p:sp>
        <p:sp>
          <p:nvSpPr>
            <p:cNvPr id="51" name="椭圆 50"/>
            <p:cNvSpPr/>
            <p:nvPr/>
          </p:nvSpPr>
          <p:spPr>
            <a:xfrm rot="5400000">
              <a:off x="10918525" y="4631174"/>
              <a:ext cx="69037" cy="6903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微软雅黑" panose="020B0503020204020204" pitchFamily="34" charset="-122"/>
                <a:ea typeface="微软雅黑" panose="020B0503020204020204" pitchFamily="34" charset="-122"/>
              </a:endParaRPr>
            </a:p>
          </p:txBody>
        </p:sp>
        <p:sp>
          <p:nvSpPr>
            <p:cNvPr id="52" name="椭圆 51"/>
            <p:cNvSpPr/>
            <p:nvPr/>
          </p:nvSpPr>
          <p:spPr>
            <a:xfrm rot="5400000">
              <a:off x="10918525" y="4785179"/>
              <a:ext cx="69037" cy="6903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微软雅黑" panose="020B0503020204020204" pitchFamily="34" charset="-122"/>
                <a:ea typeface="微软雅黑" panose="020B0503020204020204" pitchFamily="34" charset="-122"/>
              </a:endParaRPr>
            </a:p>
          </p:txBody>
        </p:sp>
        <p:sp>
          <p:nvSpPr>
            <p:cNvPr id="53" name="椭圆 52"/>
            <p:cNvSpPr/>
            <p:nvPr/>
          </p:nvSpPr>
          <p:spPr>
            <a:xfrm rot="5400000">
              <a:off x="10769830" y="4015151"/>
              <a:ext cx="69037" cy="6903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微软雅黑" panose="020B0503020204020204" pitchFamily="34" charset="-122"/>
                <a:ea typeface="微软雅黑" panose="020B0503020204020204" pitchFamily="34" charset="-122"/>
              </a:endParaRPr>
            </a:p>
          </p:txBody>
        </p:sp>
        <p:sp>
          <p:nvSpPr>
            <p:cNvPr id="54" name="椭圆 53"/>
            <p:cNvSpPr/>
            <p:nvPr/>
          </p:nvSpPr>
          <p:spPr>
            <a:xfrm rot="5400000">
              <a:off x="10769830" y="4169157"/>
              <a:ext cx="69037" cy="6903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微软雅黑" panose="020B0503020204020204" pitchFamily="34" charset="-122"/>
                <a:ea typeface="微软雅黑" panose="020B0503020204020204" pitchFamily="34" charset="-122"/>
              </a:endParaRPr>
            </a:p>
          </p:txBody>
        </p:sp>
        <p:sp>
          <p:nvSpPr>
            <p:cNvPr id="55" name="椭圆 54"/>
            <p:cNvSpPr/>
            <p:nvPr/>
          </p:nvSpPr>
          <p:spPr>
            <a:xfrm rot="5400000">
              <a:off x="10769830" y="4323163"/>
              <a:ext cx="69037" cy="6903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微软雅黑" panose="020B0503020204020204" pitchFamily="34" charset="-122"/>
                <a:ea typeface="微软雅黑" panose="020B0503020204020204" pitchFamily="34" charset="-122"/>
              </a:endParaRPr>
            </a:p>
          </p:txBody>
        </p:sp>
        <p:sp>
          <p:nvSpPr>
            <p:cNvPr id="56" name="椭圆 55"/>
            <p:cNvSpPr/>
            <p:nvPr/>
          </p:nvSpPr>
          <p:spPr>
            <a:xfrm rot="5400000">
              <a:off x="10769830" y="4477168"/>
              <a:ext cx="69037" cy="6903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微软雅黑" panose="020B0503020204020204" pitchFamily="34" charset="-122"/>
                <a:ea typeface="微软雅黑" panose="020B0503020204020204" pitchFamily="34" charset="-122"/>
              </a:endParaRPr>
            </a:p>
          </p:txBody>
        </p:sp>
        <p:sp>
          <p:nvSpPr>
            <p:cNvPr id="57" name="椭圆 56"/>
            <p:cNvSpPr/>
            <p:nvPr/>
          </p:nvSpPr>
          <p:spPr>
            <a:xfrm rot="5400000">
              <a:off x="10769830" y="4631174"/>
              <a:ext cx="69037" cy="6903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微软雅黑" panose="020B0503020204020204" pitchFamily="34" charset="-122"/>
                <a:ea typeface="微软雅黑" panose="020B0503020204020204" pitchFamily="34" charset="-122"/>
              </a:endParaRPr>
            </a:p>
          </p:txBody>
        </p:sp>
        <p:sp>
          <p:nvSpPr>
            <p:cNvPr id="58" name="椭圆 57"/>
            <p:cNvSpPr/>
            <p:nvPr/>
          </p:nvSpPr>
          <p:spPr>
            <a:xfrm rot="5400000">
              <a:off x="10769830" y="4785179"/>
              <a:ext cx="69037" cy="6903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微软雅黑" panose="020B0503020204020204" pitchFamily="34" charset="-122"/>
                <a:ea typeface="微软雅黑" panose="020B0503020204020204" pitchFamily="34" charset="-122"/>
              </a:endParaRPr>
            </a:p>
          </p:txBody>
        </p:sp>
        <p:sp>
          <p:nvSpPr>
            <p:cNvPr id="59" name="椭圆 58"/>
            <p:cNvSpPr/>
            <p:nvPr/>
          </p:nvSpPr>
          <p:spPr>
            <a:xfrm rot="5400000">
              <a:off x="10621135" y="4015151"/>
              <a:ext cx="69037" cy="6903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微软雅黑" panose="020B0503020204020204" pitchFamily="34" charset="-122"/>
                <a:ea typeface="微软雅黑" panose="020B0503020204020204" pitchFamily="34" charset="-122"/>
              </a:endParaRPr>
            </a:p>
          </p:txBody>
        </p:sp>
        <p:sp>
          <p:nvSpPr>
            <p:cNvPr id="60" name="椭圆 59"/>
            <p:cNvSpPr/>
            <p:nvPr/>
          </p:nvSpPr>
          <p:spPr>
            <a:xfrm rot="5400000">
              <a:off x="10621135" y="4169157"/>
              <a:ext cx="69037" cy="6903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微软雅黑" panose="020B0503020204020204" pitchFamily="34" charset="-122"/>
                <a:ea typeface="微软雅黑" panose="020B0503020204020204" pitchFamily="34" charset="-122"/>
              </a:endParaRPr>
            </a:p>
          </p:txBody>
        </p:sp>
        <p:sp>
          <p:nvSpPr>
            <p:cNvPr id="61" name="椭圆 60"/>
            <p:cNvSpPr/>
            <p:nvPr/>
          </p:nvSpPr>
          <p:spPr>
            <a:xfrm rot="5400000">
              <a:off x="10621135" y="4323163"/>
              <a:ext cx="69037" cy="6903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微软雅黑" panose="020B0503020204020204" pitchFamily="34" charset="-122"/>
                <a:ea typeface="微软雅黑" panose="020B0503020204020204" pitchFamily="34" charset="-122"/>
              </a:endParaRPr>
            </a:p>
          </p:txBody>
        </p:sp>
        <p:sp>
          <p:nvSpPr>
            <p:cNvPr id="62" name="椭圆 61"/>
            <p:cNvSpPr/>
            <p:nvPr/>
          </p:nvSpPr>
          <p:spPr>
            <a:xfrm rot="5400000">
              <a:off x="10621135" y="4477168"/>
              <a:ext cx="69037" cy="6903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微软雅黑" panose="020B0503020204020204" pitchFamily="34" charset="-122"/>
                <a:ea typeface="微软雅黑" panose="020B0503020204020204" pitchFamily="34" charset="-122"/>
              </a:endParaRPr>
            </a:p>
          </p:txBody>
        </p:sp>
        <p:sp>
          <p:nvSpPr>
            <p:cNvPr id="63" name="椭圆 62"/>
            <p:cNvSpPr/>
            <p:nvPr/>
          </p:nvSpPr>
          <p:spPr>
            <a:xfrm rot="5400000">
              <a:off x="10621135" y="4631174"/>
              <a:ext cx="69037" cy="6903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微软雅黑" panose="020B0503020204020204" pitchFamily="34" charset="-122"/>
                <a:ea typeface="微软雅黑" panose="020B0503020204020204" pitchFamily="34" charset="-122"/>
              </a:endParaRPr>
            </a:p>
          </p:txBody>
        </p:sp>
        <p:sp>
          <p:nvSpPr>
            <p:cNvPr id="64" name="椭圆 63"/>
            <p:cNvSpPr/>
            <p:nvPr/>
          </p:nvSpPr>
          <p:spPr>
            <a:xfrm rot="5400000">
              <a:off x="10621135" y="4785179"/>
              <a:ext cx="69037" cy="6903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微软雅黑" panose="020B0503020204020204" pitchFamily="34" charset="-122"/>
                <a:ea typeface="微软雅黑" panose="020B0503020204020204" pitchFamily="34" charset="-122"/>
              </a:endParaRPr>
            </a:p>
          </p:txBody>
        </p:sp>
      </p:gr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5:prstTrans prst="peelOff"/>
      </p:transition>
    </mc:Choice>
    <mc:Fallback>
      <p:transition spd="slow">
        <p:fade/>
      </p:transition>
    </mc:Fallback>
  </mc:AlternateContent>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817948" y="269402"/>
            <a:ext cx="7562367" cy="584775"/>
          </a:xfrm>
          <a:prstGeom prst="rect">
            <a:avLst/>
          </a:prstGeom>
          <a:noFill/>
        </p:spPr>
        <p:txBody>
          <a:bodyPr wrap="square">
            <a:spAutoFit/>
          </a:bodyPr>
          <a:lstStyle/>
          <a:p>
            <a:r>
              <a:rPr lang="zh-CN" altLang="en-US" sz="3200">
                <a:latin typeface="微软雅黑" panose="020B0503020204020204" pitchFamily="34" charset="-122"/>
                <a:ea typeface="微软雅黑" panose="020B0503020204020204" pitchFamily="34" charset="-122"/>
              </a:rPr>
              <a:t>品牌相关模型（</a:t>
            </a:r>
            <a:r>
              <a:rPr lang="en-US" altLang="zh-CN" sz="3200">
                <a:latin typeface="微软雅黑" panose="020B0503020204020204" pitchFamily="34" charset="-122"/>
                <a:ea typeface="微软雅黑" panose="020B0503020204020204" pitchFamily="34" charset="-122"/>
              </a:rPr>
              <a:t>16</a:t>
            </a:r>
            <a:r>
              <a:rPr lang="zh-CN" altLang="en-US" sz="3200">
                <a:latin typeface="微软雅黑" panose="020B0503020204020204" pitchFamily="34" charset="-122"/>
                <a:ea typeface="微软雅黑" panose="020B0503020204020204" pitchFamily="34" charset="-122"/>
              </a:rPr>
              <a:t>个）</a:t>
            </a:r>
            <a:endParaRPr lang="zh-CN" altLang="en-US" sz="3200">
              <a:latin typeface="微软雅黑" panose="020B0503020204020204" pitchFamily="34" charset="-122"/>
              <a:ea typeface="微软雅黑" panose="020B0503020204020204" pitchFamily="34" charset="-122"/>
            </a:endParaRPr>
          </a:p>
        </p:txBody>
      </p:sp>
      <p:graphicFrame>
        <p:nvGraphicFramePr>
          <p:cNvPr id="4" name="图示 3"/>
          <p:cNvGraphicFramePr/>
          <p:nvPr/>
        </p:nvGraphicFramePr>
        <p:xfrm>
          <a:off x="968703" y="962564"/>
          <a:ext cx="10392980" cy="5522319"/>
        </p:xfrm>
        <a:graphic>
          <a:graphicData uri="http://schemas.openxmlformats.org/drawingml/2006/diagram">
            <dgm:relIds xmlns:dgm="http://schemas.openxmlformats.org/drawingml/2006/diagram" xmlns:r="http://schemas.openxmlformats.org/officeDocument/2006/relationships" r:dm="rId1" r:lo="rId2" r:qs="rId3" r:cs="rId4"/>
          </a:graphicData>
        </a:graphic>
      </p:graphicFrame>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5:prstTrans prst="peelOff"/>
      </p:transition>
    </mc:Choice>
    <mc:Fallback>
      <p:transition spd="slow">
        <p:fade/>
      </p:transition>
    </mc:Fallback>
  </mc:AlternateContent>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矩形: 圆角 26"/>
          <p:cNvSpPr/>
          <p:nvPr/>
        </p:nvSpPr>
        <p:spPr>
          <a:xfrm>
            <a:off x="676274" y="971123"/>
            <a:ext cx="10753725" cy="913343"/>
          </a:xfrm>
          <a:prstGeom prst="roundRect">
            <a:avLst/>
          </a:prstGeom>
          <a:solidFill>
            <a:srgbClr val="79569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微软雅黑" panose="020B0503020204020204" pitchFamily="34" charset="-122"/>
              <a:ea typeface="微软雅黑" panose="020B0503020204020204" pitchFamily="34" charset="-122"/>
            </a:endParaRPr>
          </a:p>
        </p:txBody>
      </p:sp>
      <p:sp>
        <p:nvSpPr>
          <p:cNvPr id="4" name="TextBox 2"/>
          <p:cNvSpPr txBox="1"/>
          <p:nvPr/>
        </p:nvSpPr>
        <p:spPr>
          <a:xfrm>
            <a:off x="884366" y="971123"/>
            <a:ext cx="10423268" cy="886012"/>
          </a:xfrm>
          <a:prstGeom prst="rect">
            <a:avLst/>
          </a:prstGeom>
          <a:noFill/>
        </p:spPr>
        <p:txBody>
          <a:bodyPr wrap="square" rtlCol="0">
            <a:spAutoFit/>
          </a:bodyPr>
          <a:lstStyle>
            <a:defPPr>
              <a:defRPr lang="zh-CN"/>
            </a:defPPr>
            <a:lvl1pPr algn="ctr">
              <a:defRPr sz="2000">
                <a:solidFill>
                  <a:schemeClr val="bg1"/>
                </a:solidFill>
              </a:defRPr>
            </a:lvl1pPr>
          </a:lstStyle>
          <a:p>
            <a:pPr marR="0" lvl="0" algn="l" defTabSz="914400" rtl="0" eaLnBrk="1" fontAlgn="auto" latinLnBrk="0" hangingPunct="1">
              <a:lnSpc>
                <a:spcPct val="110000"/>
              </a:lnSpc>
              <a:spcBef>
                <a:spcPct val="0"/>
              </a:spcBef>
              <a:spcAft>
                <a:spcPct val="0"/>
              </a:spcAft>
              <a:buClrTx/>
              <a:buSzTx/>
              <a:defRPr/>
            </a:pPr>
            <a:r>
              <a:rPr kumimoji="0" lang="zh-CN" altLang="en-US" sz="1600" b="0" i="0" u="none" strike="noStrike" kern="1200" cap="none" spc="0" normalizeH="0" baseline="0" noProof="0">
                <a:ln>
                  <a:noFill/>
                </a:ln>
                <a:effectLst/>
                <a:uLnTx/>
                <a:uFillTx/>
                <a:latin typeface="微软雅黑" panose="020B0503020204020204" pitchFamily="34" charset="-122"/>
                <a:ea typeface="微软雅黑" panose="020B0503020204020204" pitchFamily="34" charset="-122"/>
              </a:rPr>
              <a:t>商业模式画布由</a:t>
            </a:r>
            <a:r>
              <a:rPr kumimoji="0" lang="en-US" altLang="zh-CN" sz="1600" b="0" i="0" u="none" strike="noStrike" kern="1200" cap="none" spc="0" normalizeH="0" baseline="0" noProof="0">
                <a:ln>
                  <a:noFill/>
                </a:ln>
                <a:effectLst/>
                <a:uLnTx/>
                <a:uFillTx/>
                <a:latin typeface="微软雅黑" panose="020B0503020204020204" pitchFamily="34" charset="-122"/>
                <a:ea typeface="微软雅黑" panose="020B0503020204020204" pitchFamily="34" charset="-122"/>
              </a:rPr>
              <a:t>9</a:t>
            </a:r>
            <a:r>
              <a:rPr lang="zh-CN" altLang="en-US" sz="1600">
                <a:latin typeface="微软雅黑" panose="020B0503020204020204" pitchFamily="34" charset="-122"/>
                <a:ea typeface="微软雅黑" panose="020B0503020204020204" pitchFamily="34" charset="-122"/>
              </a:rPr>
              <a:t>个基本构造块构成，涵盖了客户、提供物（产品</a:t>
            </a:r>
            <a:r>
              <a:rPr lang="en-US" altLang="zh-CN" sz="1600">
                <a:latin typeface="微软雅黑" panose="020B0503020204020204" pitchFamily="34" charset="-122"/>
                <a:ea typeface="微软雅黑" panose="020B0503020204020204" pitchFamily="34" charset="-122"/>
              </a:rPr>
              <a:t>/</a:t>
            </a:r>
            <a:r>
              <a:rPr lang="zh-CN" altLang="en-US" sz="1600">
                <a:latin typeface="微软雅黑" panose="020B0503020204020204" pitchFamily="34" charset="-122"/>
                <a:ea typeface="微软雅黑" panose="020B0503020204020204" pitchFamily="34" charset="-122"/>
              </a:rPr>
              <a:t>服务）、基础设施和财务生存能力四个方面，</a:t>
            </a:r>
            <a:endParaRPr kumimoji="0" lang="en-US" altLang="zh-CN" sz="1600" b="0" i="0" u="none" strike="noStrike" kern="1200" cap="none" spc="0" normalizeH="0" baseline="0" noProof="0">
              <a:ln>
                <a:noFill/>
              </a:ln>
              <a:effectLst/>
              <a:uLnTx/>
              <a:uFillTx/>
              <a:latin typeface="微软雅黑" panose="020B0503020204020204" pitchFamily="34" charset="-122"/>
              <a:ea typeface="微软雅黑" panose="020B0503020204020204" pitchFamily="34" charset="-122"/>
            </a:endParaRPr>
          </a:p>
          <a:p>
            <a:pPr marR="0" lvl="0" algn="l" defTabSz="914400" rtl="0" eaLnBrk="1" fontAlgn="auto" latinLnBrk="0" hangingPunct="1">
              <a:lnSpc>
                <a:spcPct val="110000"/>
              </a:lnSpc>
              <a:spcBef>
                <a:spcPct val="0"/>
              </a:spcBef>
              <a:spcAft>
                <a:spcPct val="0"/>
              </a:spcAft>
              <a:buClrTx/>
              <a:buSzTx/>
              <a:defRPr/>
            </a:pPr>
            <a:r>
              <a:rPr kumimoji="0" lang="zh-CN" altLang="en-US" sz="1600" b="0" i="0" u="none" strike="noStrike" kern="1200" cap="none" spc="0" normalizeH="0" baseline="0" noProof="0">
                <a:ln>
                  <a:noFill/>
                </a:ln>
                <a:effectLst/>
                <a:uLnTx/>
                <a:uFillTx/>
                <a:latin typeface="微软雅黑" panose="020B0503020204020204" pitchFamily="34" charset="-122"/>
                <a:ea typeface="微软雅黑" panose="020B0503020204020204" pitchFamily="34" charset="-122"/>
              </a:rPr>
              <a:t>可以方便地描述和使用商业模式，来构建新的战略性替代方案。</a:t>
            </a:r>
            <a:endParaRPr kumimoji="0" lang="en-US" altLang="zh-CN" sz="1600" b="0" i="0" u="none" strike="noStrike" kern="1200" cap="none" spc="0" normalizeH="0" baseline="0" noProof="0">
              <a:ln>
                <a:noFill/>
              </a:ln>
              <a:effectLst/>
              <a:uLnTx/>
              <a:uFillTx/>
              <a:latin typeface="微软雅黑" panose="020B0503020204020204" pitchFamily="34" charset="-122"/>
              <a:ea typeface="微软雅黑" panose="020B0503020204020204" pitchFamily="34" charset="-122"/>
            </a:endParaRPr>
          </a:p>
          <a:p>
            <a:pPr marR="0" lvl="0" algn="l" defTabSz="914400" rtl="0" eaLnBrk="1" fontAlgn="auto" latinLnBrk="0" hangingPunct="1">
              <a:lnSpc>
                <a:spcPct val="110000"/>
              </a:lnSpc>
              <a:spcBef>
                <a:spcPct val="0"/>
              </a:spcBef>
              <a:spcAft>
                <a:spcPct val="0"/>
              </a:spcAft>
              <a:buClrTx/>
              <a:buSzTx/>
              <a:defRPr/>
            </a:pPr>
            <a:r>
              <a:rPr lang="zh-CN" altLang="en-US" sz="1600">
                <a:latin typeface="微软雅黑" panose="020B0503020204020204" pitchFamily="34" charset="-122"/>
                <a:ea typeface="微软雅黑" panose="020B0503020204020204" pitchFamily="34" charset="-122"/>
              </a:rPr>
              <a:t>简单来说就是描述商业模式的框架：</a:t>
            </a:r>
            <a:endParaRPr kumimoji="0" lang="uk-UA" sz="1600" b="0" i="0" u="none" strike="noStrike" kern="1200" cap="none" spc="0" normalizeH="0" baseline="0" noProof="0">
              <a:ln>
                <a:noFill/>
              </a:ln>
              <a:effectLst/>
              <a:uLnTx/>
              <a:uFillTx/>
              <a:latin typeface="微软雅黑" panose="020B0503020204020204" pitchFamily="34" charset="-122"/>
              <a:ea typeface="微软雅黑" panose="020B0503020204020204" pitchFamily="34" charset="-122"/>
            </a:endParaRPr>
          </a:p>
        </p:txBody>
      </p:sp>
      <p:sp>
        <p:nvSpPr>
          <p:cNvPr id="272" name="Freeform 86"/>
          <p:cNvSpPr>
            <a:spLocks noChangeArrowheads="1"/>
          </p:cNvSpPr>
          <p:nvPr/>
        </p:nvSpPr>
        <p:spPr bwMode="auto">
          <a:xfrm>
            <a:off x="1139007" y="1993003"/>
            <a:ext cx="1942020" cy="2979294"/>
          </a:xfrm>
          <a:custGeom>
            <a:avLst/>
            <a:gdLst>
              <a:gd name="T0" fmla="*/ 3359 w 3360"/>
              <a:gd name="T1" fmla="*/ 0 h 5155"/>
              <a:gd name="T2" fmla="*/ 0 w 3360"/>
              <a:gd name="T3" fmla="*/ 0 h 5155"/>
              <a:gd name="T4" fmla="*/ 0 w 3360"/>
              <a:gd name="T5" fmla="*/ 5154 h 5155"/>
              <a:gd name="T6" fmla="*/ 3359 w 3360"/>
              <a:gd name="T7" fmla="*/ 5154 h 5155"/>
              <a:gd name="T8" fmla="*/ 3359 w 3360"/>
              <a:gd name="T9" fmla="*/ 0 h 5155"/>
              <a:gd name="T10" fmla="*/ 3349 w 3360"/>
              <a:gd name="T11" fmla="*/ 5143 h 5155"/>
              <a:gd name="T12" fmla="*/ 11 w 3360"/>
              <a:gd name="T13" fmla="*/ 5143 h 5155"/>
              <a:gd name="T14" fmla="*/ 11 w 3360"/>
              <a:gd name="T15" fmla="*/ 11 h 5155"/>
              <a:gd name="T16" fmla="*/ 3349 w 3360"/>
              <a:gd name="T17" fmla="*/ 11 h 5155"/>
              <a:gd name="T18" fmla="*/ 3349 w 3360"/>
              <a:gd name="T19" fmla="*/ 5143 h 5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360" h="5155">
                <a:moveTo>
                  <a:pt x="3359" y="0"/>
                </a:moveTo>
                <a:lnTo>
                  <a:pt x="0" y="0"/>
                </a:lnTo>
                <a:lnTo>
                  <a:pt x="0" y="5154"/>
                </a:lnTo>
                <a:lnTo>
                  <a:pt x="3359" y="5154"/>
                </a:lnTo>
                <a:lnTo>
                  <a:pt x="3359" y="0"/>
                </a:lnTo>
                <a:close/>
                <a:moveTo>
                  <a:pt x="3349" y="5143"/>
                </a:moveTo>
                <a:lnTo>
                  <a:pt x="11" y="5143"/>
                </a:lnTo>
                <a:lnTo>
                  <a:pt x="11" y="11"/>
                </a:lnTo>
                <a:lnTo>
                  <a:pt x="3349" y="11"/>
                </a:lnTo>
                <a:lnTo>
                  <a:pt x="3349" y="5143"/>
                </a:lnTo>
                <a:close/>
              </a:path>
            </a:pathLst>
          </a:custGeom>
          <a:solidFill>
            <a:schemeClr val="accent1">
              <a:lumMod val="75000"/>
            </a:schemeClr>
          </a:solidFill>
          <a:ln>
            <a:noFill/>
          </a:ln>
          <a:effectLst/>
        </p:spPr>
        <p:txBody>
          <a:bodyPr wrap="none" anchor="ctr"/>
          <a:lstStyle/>
          <a:p>
            <a:pPr defTabSz="914400"/>
            <a:endParaRPr lang="en-US" sz="1000">
              <a:latin typeface="微软雅黑" panose="020B0503020204020204" pitchFamily="34" charset="-122"/>
              <a:ea typeface="微软雅黑" panose="020B0503020204020204" pitchFamily="34" charset="-122"/>
            </a:endParaRPr>
          </a:p>
        </p:txBody>
      </p:sp>
      <p:sp>
        <p:nvSpPr>
          <p:cNvPr id="273" name="Freeform 87"/>
          <p:cNvSpPr>
            <a:spLocks noChangeArrowheads="1"/>
          </p:cNvSpPr>
          <p:nvPr/>
        </p:nvSpPr>
        <p:spPr bwMode="auto">
          <a:xfrm>
            <a:off x="3132000" y="1993003"/>
            <a:ext cx="1942020" cy="1470532"/>
          </a:xfrm>
          <a:custGeom>
            <a:avLst/>
            <a:gdLst>
              <a:gd name="T0" fmla="*/ 3359 w 3360"/>
              <a:gd name="T1" fmla="*/ 0 h 2543"/>
              <a:gd name="T2" fmla="*/ 0 w 3360"/>
              <a:gd name="T3" fmla="*/ 0 h 2543"/>
              <a:gd name="T4" fmla="*/ 0 w 3360"/>
              <a:gd name="T5" fmla="*/ 2542 h 2543"/>
              <a:gd name="T6" fmla="*/ 3359 w 3360"/>
              <a:gd name="T7" fmla="*/ 2542 h 2543"/>
              <a:gd name="T8" fmla="*/ 3359 w 3360"/>
              <a:gd name="T9" fmla="*/ 0 h 2543"/>
              <a:gd name="T10" fmla="*/ 3348 w 3360"/>
              <a:gd name="T11" fmla="*/ 2531 h 2543"/>
              <a:gd name="T12" fmla="*/ 10 w 3360"/>
              <a:gd name="T13" fmla="*/ 2531 h 2543"/>
              <a:gd name="T14" fmla="*/ 10 w 3360"/>
              <a:gd name="T15" fmla="*/ 11 h 2543"/>
              <a:gd name="T16" fmla="*/ 3348 w 3360"/>
              <a:gd name="T17" fmla="*/ 11 h 2543"/>
              <a:gd name="T18" fmla="*/ 3348 w 3360"/>
              <a:gd name="T19" fmla="*/ 2531 h 25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360" h="2543">
                <a:moveTo>
                  <a:pt x="3359" y="0"/>
                </a:moveTo>
                <a:lnTo>
                  <a:pt x="0" y="0"/>
                </a:lnTo>
                <a:lnTo>
                  <a:pt x="0" y="2542"/>
                </a:lnTo>
                <a:lnTo>
                  <a:pt x="3359" y="2542"/>
                </a:lnTo>
                <a:lnTo>
                  <a:pt x="3359" y="0"/>
                </a:lnTo>
                <a:close/>
                <a:moveTo>
                  <a:pt x="3348" y="2531"/>
                </a:moveTo>
                <a:lnTo>
                  <a:pt x="10" y="2531"/>
                </a:lnTo>
                <a:lnTo>
                  <a:pt x="10" y="11"/>
                </a:lnTo>
                <a:lnTo>
                  <a:pt x="3348" y="11"/>
                </a:lnTo>
                <a:lnTo>
                  <a:pt x="3348" y="2531"/>
                </a:lnTo>
                <a:close/>
              </a:path>
            </a:pathLst>
          </a:custGeom>
          <a:solidFill>
            <a:schemeClr val="accent1">
              <a:lumMod val="75000"/>
            </a:schemeClr>
          </a:solidFill>
          <a:ln>
            <a:noFill/>
          </a:ln>
          <a:effectLst/>
        </p:spPr>
        <p:txBody>
          <a:bodyPr wrap="none" anchor="ctr"/>
          <a:lstStyle/>
          <a:p>
            <a:pPr defTabSz="914400"/>
            <a:endParaRPr lang="en-US" sz="1000">
              <a:latin typeface="微软雅黑" panose="020B0503020204020204" pitchFamily="34" charset="-122"/>
              <a:ea typeface="微软雅黑" panose="020B0503020204020204" pitchFamily="34" charset="-122"/>
            </a:endParaRPr>
          </a:p>
        </p:txBody>
      </p:sp>
      <p:sp>
        <p:nvSpPr>
          <p:cNvPr id="274" name="Freeform 88"/>
          <p:cNvSpPr>
            <a:spLocks noChangeArrowheads="1"/>
          </p:cNvSpPr>
          <p:nvPr/>
        </p:nvSpPr>
        <p:spPr bwMode="auto">
          <a:xfrm>
            <a:off x="3132000" y="3504312"/>
            <a:ext cx="1942020" cy="1467983"/>
          </a:xfrm>
          <a:custGeom>
            <a:avLst/>
            <a:gdLst>
              <a:gd name="T0" fmla="*/ 3359 w 3360"/>
              <a:gd name="T1" fmla="*/ 0 h 2541"/>
              <a:gd name="T2" fmla="*/ 0 w 3360"/>
              <a:gd name="T3" fmla="*/ 0 h 2541"/>
              <a:gd name="T4" fmla="*/ 0 w 3360"/>
              <a:gd name="T5" fmla="*/ 2540 h 2541"/>
              <a:gd name="T6" fmla="*/ 3359 w 3360"/>
              <a:gd name="T7" fmla="*/ 2540 h 2541"/>
              <a:gd name="T8" fmla="*/ 3359 w 3360"/>
              <a:gd name="T9" fmla="*/ 0 h 2541"/>
              <a:gd name="T10" fmla="*/ 3348 w 3360"/>
              <a:gd name="T11" fmla="*/ 2529 h 2541"/>
              <a:gd name="T12" fmla="*/ 10 w 3360"/>
              <a:gd name="T13" fmla="*/ 2529 h 2541"/>
              <a:gd name="T14" fmla="*/ 10 w 3360"/>
              <a:gd name="T15" fmla="*/ 10 h 2541"/>
              <a:gd name="T16" fmla="*/ 3348 w 3360"/>
              <a:gd name="T17" fmla="*/ 10 h 2541"/>
              <a:gd name="T18" fmla="*/ 3348 w 3360"/>
              <a:gd name="T19" fmla="*/ 2529 h 2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360" h="2541">
                <a:moveTo>
                  <a:pt x="3359" y="0"/>
                </a:moveTo>
                <a:lnTo>
                  <a:pt x="0" y="0"/>
                </a:lnTo>
                <a:lnTo>
                  <a:pt x="0" y="2540"/>
                </a:lnTo>
                <a:lnTo>
                  <a:pt x="3359" y="2540"/>
                </a:lnTo>
                <a:lnTo>
                  <a:pt x="3359" y="0"/>
                </a:lnTo>
                <a:close/>
                <a:moveTo>
                  <a:pt x="3348" y="2529"/>
                </a:moveTo>
                <a:lnTo>
                  <a:pt x="10" y="2529"/>
                </a:lnTo>
                <a:lnTo>
                  <a:pt x="10" y="10"/>
                </a:lnTo>
                <a:lnTo>
                  <a:pt x="3348" y="10"/>
                </a:lnTo>
                <a:lnTo>
                  <a:pt x="3348" y="2529"/>
                </a:lnTo>
                <a:close/>
              </a:path>
            </a:pathLst>
          </a:custGeom>
          <a:solidFill>
            <a:schemeClr val="accent1">
              <a:lumMod val="75000"/>
            </a:schemeClr>
          </a:solidFill>
          <a:ln>
            <a:noFill/>
          </a:ln>
          <a:effectLst/>
        </p:spPr>
        <p:txBody>
          <a:bodyPr wrap="none" anchor="ctr"/>
          <a:lstStyle/>
          <a:p>
            <a:pPr defTabSz="914400"/>
            <a:endParaRPr lang="en-US" sz="1000">
              <a:latin typeface="微软雅黑" panose="020B0503020204020204" pitchFamily="34" charset="-122"/>
              <a:ea typeface="微软雅黑" panose="020B0503020204020204" pitchFamily="34" charset="-122"/>
            </a:endParaRPr>
          </a:p>
        </p:txBody>
      </p:sp>
      <p:sp>
        <p:nvSpPr>
          <p:cNvPr id="275" name="Freeform 89"/>
          <p:cNvSpPr>
            <a:spLocks noChangeArrowheads="1"/>
          </p:cNvSpPr>
          <p:nvPr/>
        </p:nvSpPr>
        <p:spPr bwMode="auto">
          <a:xfrm>
            <a:off x="7117984" y="1993003"/>
            <a:ext cx="1942020" cy="1470532"/>
          </a:xfrm>
          <a:custGeom>
            <a:avLst/>
            <a:gdLst>
              <a:gd name="T0" fmla="*/ 3358 w 3359"/>
              <a:gd name="T1" fmla="*/ 0 h 2543"/>
              <a:gd name="T2" fmla="*/ 0 w 3359"/>
              <a:gd name="T3" fmla="*/ 0 h 2543"/>
              <a:gd name="T4" fmla="*/ 0 w 3359"/>
              <a:gd name="T5" fmla="*/ 2542 h 2543"/>
              <a:gd name="T6" fmla="*/ 3358 w 3359"/>
              <a:gd name="T7" fmla="*/ 2542 h 2543"/>
              <a:gd name="T8" fmla="*/ 3358 w 3359"/>
              <a:gd name="T9" fmla="*/ 0 h 2543"/>
              <a:gd name="T10" fmla="*/ 3348 w 3359"/>
              <a:gd name="T11" fmla="*/ 2531 h 2543"/>
              <a:gd name="T12" fmla="*/ 10 w 3359"/>
              <a:gd name="T13" fmla="*/ 2531 h 2543"/>
              <a:gd name="T14" fmla="*/ 10 w 3359"/>
              <a:gd name="T15" fmla="*/ 11 h 2543"/>
              <a:gd name="T16" fmla="*/ 3348 w 3359"/>
              <a:gd name="T17" fmla="*/ 11 h 2543"/>
              <a:gd name="T18" fmla="*/ 3348 w 3359"/>
              <a:gd name="T19" fmla="*/ 2531 h 25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359" h="2543">
                <a:moveTo>
                  <a:pt x="3358" y="0"/>
                </a:moveTo>
                <a:lnTo>
                  <a:pt x="0" y="0"/>
                </a:lnTo>
                <a:lnTo>
                  <a:pt x="0" y="2542"/>
                </a:lnTo>
                <a:lnTo>
                  <a:pt x="3358" y="2542"/>
                </a:lnTo>
                <a:lnTo>
                  <a:pt x="3358" y="0"/>
                </a:lnTo>
                <a:close/>
                <a:moveTo>
                  <a:pt x="3348" y="2531"/>
                </a:moveTo>
                <a:lnTo>
                  <a:pt x="10" y="2531"/>
                </a:lnTo>
                <a:lnTo>
                  <a:pt x="10" y="11"/>
                </a:lnTo>
                <a:lnTo>
                  <a:pt x="3348" y="11"/>
                </a:lnTo>
                <a:lnTo>
                  <a:pt x="3348" y="2531"/>
                </a:lnTo>
                <a:close/>
              </a:path>
            </a:pathLst>
          </a:custGeom>
          <a:solidFill>
            <a:schemeClr val="accent3"/>
          </a:solidFill>
          <a:ln>
            <a:noFill/>
          </a:ln>
          <a:effectLst/>
        </p:spPr>
        <p:txBody>
          <a:bodyPr wrap="none" anchor="ctr"/>
          <a:lstStyle/>
          <a:p>
            <a:pPr defTabSz="914400"/>
            <a:endParaRPr lang="en-US" sz="1000">
              <a:latin typeface="微软雅黑" panose="020B0503020204020204" pitchFamily="34" charset="-122"/>
              <a:ea typeface="微软雅黑" panose="020B0503020204020204" pitchFamily="34" charset="-122"/>
            </a:endParaRPr>
          </a:p>
        </p:txBody>
      </p:sp>
      <p:sp>
        <p:nvSpPr>
          <p:cNvPr id="276" name="Freeform 90"/>
          <p:cNvSpPr>
            <a:spLocks noChangeArrowheads="1"/>
          </p:cNvSpPr>
          <p:nvPr/>
        </p:nvSpPr>
        <p:spPr bwMode="auto">
          <a:xfrm>
            <a:off x="7117984" y="3504312"/>
            <a:ext cx="1942020" cy="1467983"/>
          </a:xfrm>
          <a:custGeom>
            <a:avLst/>
            <a:gdLst>
              <a:gd name="T0" fmla="*/ 3358 w 3359"/>
              <a:gd name="T1" fmla="*/ 0 h 2541"/>
              <a:gd name="T2" fmla="*/ 0 w 3359"/>
              <a:gd name="T3" fmla="*/ 0 h 2541"/>
              <a:gd name="T4" fmla="*/ 0 w 3359"/>
              <a:gd name="T5" fmla="*/ 2540 h 2541"/>
              <a:gd name="T6" fmla="*/ 3358 w 3359"/>
              <a:gd name="T7" fmla="*/ 2540 h 2541"/>
              <a:gd name="T8" fmla="*/ 3358 w 3359"/>
              <a:gd name="T9" fmla="*/ 0 h 2541"/>
              <a:gd name="T10" fmla="*/ 3348 w 3359"/>
              <a:gd name="T11" fmla="*/ 2529 h 2541"/>
              <a:gd name="T12" fmla="*/ 10 w 3359"/>
              <a:gd name="T13" fmla="*/ 2529 h 2541"/>
              <a:gd name="T14" fmla="*/ 10 w 3359"/>
              <a:gd name="T15" fmla="*/ 10 h 2541"/>
              <a:gd name="T16" fmla="*/ 3348 w 3359"/>
              <a:gd name="T17" fmla="*/ 10 h 2541"/>
              <a:gd name="T18" fmla="*/ 3348 w 3359"/>
              <a:gd name="T19" fmla="*/ 2529 h 2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359" h="2541">
                <a:moveTo>
                  <a:pt x="3358" y="0"/>
                </a:moveTo>
                <a:lnTo>
                  <a:pt x="0" y="0"/>
                </a:lnTo>
                <a:lnTo>
                  <a:pt x="0" y="2540"/>
                </a:lnTo>
                <a:lnTo>
                  <a:pt x="3358" y="2540"/>
                </a:lnTo>
                <a:lnTo>
                  <a:pt x="3358" y="0"/>
                </a:lnTo>
                <a:close/>
                <a:moveTo>
                  <a:pt x="3348" y="2529"/>
                </a:moveTo>
                <a:lnTo>
                  <a:pt x="10" y="2529"/>
                </a:lnTo>
                <a:lnTo>
                  <a:pt x="10" y="10"/>
                </a:lnTo>
                <a:lnTo>
                  <a:pt x="3348" y="10"/>
                </a:lnTo>
                <a:lnTo>
                  <a:pt x="3348" y="2529"/>
                </a:lnTo>
                <a:close/>
              </a:path>
            </a:pathLst>
          </a:custGeom>
          <a:solidFill>
            <a:schemeClr val="accent3"/>
          </a:solidFill>
          <a:ln>
            <a:noFill/>
          </a:ln>
          <a:effectLst/>
        </p:spPr>
        <p:txBody>
          <a:bodyPr wrap="none" anchor="ctr"/>
          <a:lstStyle/>
          <a:p>
            <a:pPr defTabSz="914400"/>
            <a:endParaRPr lang="en-US" sz="1000">
              <a:latin typeface="微软雅黑" panose="020B0503020204020204" pitchFamily="34" charset="-122"/>
              <a:ea typeface="微软雅黑" panose="020B0503020204020204" pitchFamily="34" charset="-122"/>
            </a:endParaRPr>
          </a:p>
        </p:txBody>
      </p:sp>
      <p:sp>
        <p:nvSpPr>
          <p:cNvPr id="277" name="Freeform 91"/>
          <p:cNvSpPr>
            <a:spLocks noChangeArrowheads="1"/>
          </p:cNvSpPr>
          <p:nvPr/>
        </p:nvSpPr>
        <p:spPr bwMode="auto">
          <a:xfrm>
            <a:off x="5124991" y="1993003"/>
            <a:ext cx="1942020" cy="2979294"/>
          </a:xfrm>
          <a:custGeom>
            <a:avLst/>
            <a:gdLst>
              <a:gd name="T0" fmla="*/ 3358 w 3359"/>
              <a:gd name="T1" fmla="*/ 0 h 5155"/>
              <a:gd name="T2" fmla="*/ 0 w 3359"/>
              <a:gd name="T3" fmla="*/ 0 h 5155"/>
              <a:gd name="T4" fmla="*/ 0 w 3359"/>
              <a:gd name="T5" fmla="*/ 5154 h 5155"/>
              <a:gd name="T6" fmla="*/ 3358 w 3359"/>
              <a:gd name="T7" fmla="*/ 5154 h 5155"/>
              <a:gd name="T8" fmla="*/ 3358 w 3359"/>
              <a:gd name="T9" fmla="*/ 0 h 5155"/>
              <a:gd name="T10" fmla="*/ 3348 w 3359"/>
              <a:gd name="T11" fmla="*/ 5143 h 5155"/>
              <a:gd name="T12" fmla="*/ 10 w 3359"/>
              <a:gd name="T13" fmla="*/ 5143 h 5155"/>
              <a:gd name="T14" fmla="*/ 10 w 3359"/>
              <a:gd name="T15" fmla="*/ 11 h 5155"/>
              <a:gd name="T16" fmla="*/ 3348 w 3359"/>
              <a:gd name="T17" fmla="*/ 11 h 5155"/>
              <a:gd name="T18" fmla="*/ 3348 w 3359"/>
              <a:gd name="T19" fmla="*/ 5143 h 5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359" h="5155">
                <a:moveTo>
                  <a:pt x="3358" y="0"/>
                </a:moveTo>
                <a:lnTo>
                  <a:pt x="0" y="0"/>
                </a:lnTo>
                <a:lnTo>
                  <a:pt x="0" y="5154"/>
                </a:lnTo>
                <a:lnTo>
                  <a:pt x="3358" y="5154"/>
                </a:lnTo>
                <a:lnTo>
                  <a:pt x="3358" y="0"/>
                </a:lnTo>
                <a:close/>
                <a:moveTo>
                  <a:pt x="3348" y="5143"/>
                </a:moveTo>
                <a:lnTo>
                  <a:pt x="10" y="5143"/>
                </a:lnTo>
                <a:lnTo>
                  <a:pt x="10" y="11"/>
                </a:lnTo>
                <a:lnTo>
                  <a:pt x="3348" y="11"/>
                </a:lnTo>
                <a:lnTo>
                  <a:pt x="3348" y="5143"/>
                </a:lnTo>
                <a:close/>
              </a:path>
            </a:pathLst>
          </a:custGeom>
          <a:solidFill>
            <a:schemeClr val="accent2"/>
          </a:solidFill>
          <a:ln>
            <a:noFill/>
          </a:ln>
          <a:effectLst/>
        </p:spPr>
        <p:txBody>
          <a:bodyPr wrap="none" anchor="ctr"/>
          <a:lstStyle/>
          <a:p>
            <a:pPr defTabSz="914400"/>
            <a:endParaRPr lang="en-US" sz="1000">
              <a:latin typeface="微软雅黑" panose="020B0503020204020204" pitchFamily="34" charset="-122"/>
              <a:ea typeface="微软雅黑" panose="020B0503020204020204" pitchFamily="34" charset="-122"/>
            </a:endParaRPr>
          </a:p>
        </p:txBody>
      </p:sp>
      <p:sp>
        <p:nvSpPr>
          <p:cNvPr id="278" name="Freeform 92"/>
          <p:cNvSpPr>
            <a:spLocks noChangeArrowheads="1"/>
          </p:cNvSpPr>
          <p:nvPr/>
        </p:nvSpPr>
        <p:spPr bwMode="auto">
          <a:xfrm>
            <a:off x="9089873" y="1987593"/>
            <a:ext cx="1942020" cy="2979294"/>
          </a:xfrm>
          <a:custGeom>
            <a:avLst/>
            <a:gdLst>
              <a:gd name="T0" fmla="*/ 3359 w 3360"/>
              <a:gd name="T1" fmla="*/ 0 h 5155"/>
              <a:gd name="T2" fmla="*/ 0 w 3360"/>
              <a:gd name="T3" fmla="*/ 0 h 5155"/>
              <a:gd name="T4" fmla="*/ 0 w 3360"/>
              <a:gd name="T5" fmla="*/ 5154 h 5155"/>
              <a:gd name="T6" fmla="*/ 3359 w 3360"/>
              <a:gd name="T7" fmla="*/ 5154 h 5155"/>
              <a:gd name="T8" fmla="*/ 3359 w 3360"/>
              <a:gd name="T9" fmla="*/ 0 h 5155"/>
              <a:gd name="T10" fmla="*/ 3349 w 3360"/>
              <a:gd name="T11" fmla="*/ 5143 h 5155"/>
              <a:gd name="T12" fmla="*/ 10 w 3360"/>
              <a:gd name="T13" fmla="*/ 5143 h 5155"/>
              <a:gd name="T14" fmla="*/ 10 w 3360"/>
              <a:gd name="T15" fmla="*/ 11 h 5155"/>
              <a:gd name="T16" fmla="*/ 3349 w 3360"/>
              <a:gd name="T17" fmla="*/ 11 h 5155"/>
              <a:gd name="T18" fmla="*/ 3349 w 3360"/>
              <a:gd name="T19" fmla="*/ 5143 h 5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360" h="5155">
                <a:moveTo>
                  <a:pt x="3359" y="0"/>
                </a:moveTo>
                <a:lnTo>
                  <a:pt x="0" y="0"/>
                </a:lnTo>
                <a:lnTo>
                  <a:pt x="0" y="5154"/>
                </a:lnTo>
                <a:lnTo>
                  <a:pt x="3359" y="5154"/>
                </a:lnTo>
                <a:lnTo>
                  <a:pt x="3359" y="0"/>
                </a:lnTo>
                <a:close/>
                <a:moveTo>
                  <a:pt x="3349" y="5143"/>
                </a:moveTo>
                <a:lnTo>
                  <a:pt x="10" y="5143"/>
                </a:lnTo>
                <a:lnTo>
                  <a:pt x="10" y="11"/>
                </a:lnTo>
                <a:lnTo>
                  <a:pt x="3349" y="11"/>
                </a:lnTo>
                <a:lnTo>
                  <a:pt x="3349" y="5143"/>
                </a:lnTo>
                <a:close/>
              </a:path>
            </a:pathLst>
          </a:custGeom>
          <a:solidFill>
            <a:schemeClr val="accent3"/>
          </a:solidFill>
          <a:ln>
            <a:noFill/>
          </a:ln>
          <a:effectLst/>
        </p:spPr>
        <p:txBody>
          <a:bodyPr wrap="none" anchor="ctr"/>
          <a:lstStyle/>
          <a:p>
            <a:pPr defTabSz="914400"/>
            <a:endParaRPr lang="en-US" sz="1000">
              <a:latin typeface="微软雅黑" panose="020B0503020204020204" pitchFamily="34" charset="-122"/>
              <a:ea typeface="微软雅黑" panose="020B0503020204020204" pitchFamily="34" charset="-122"/>
            </a:endParaRPr>
          </a:p>
        </p:txBody>
      </p:sp>
      <p:sp>
        <p:nvSpPr>
          <p:cNvPr id="279" name="Freeform 93"/>
          <p:cNvSpPr>
            <a:spLocks noChangeArrowheads="1"/>
          </p:cNvSpPr>
          <p:nvPr/>
        </p:nvSpPr>
        <p:spPr bwMode="auto">
          <a:xfrm>
            <a:off x="1139006" y="5013074"/>
            <a:ext cx="4931507" cy="1467983"/>
          </a:xfrm>
          <a:custGeom>
            <a:avLst/>
            <a:gdLst>
              <a:gd name="T0" fmla="*/ 8532 w 8533"/>
              <a:gd name="T1" fmla="*/ 0 h 2542"/>
              <a:gd name="T2" fmla="*/ 0 w 8533"/>
              <a:gd name="T3" fmla="*/ 0 h 2542"/>
              <a:gd name="T4" fmla="*/ 0 w 8533"/>
              <a:gd name="T5" fmla="*/ 2541 h 2542"/>
              <a:gd name="T6" fmla="*/ 8532 w 8533"/>
              <a:gd name="T7" fmla="*/ 2541 h 2542"/>
              <a:gd name="T8" fmla="*/ 8532 w 8533"/>
              <a:gd name="T9" fmla="*/ 0 h 2542"/>
              <a:gd name="T10" fmla="*/ 8522 w 8533"/>
              <a:gd name="T11" fmla="*/ 2531 h 2542"/>
              <a:gd name="T12" fmla="*/ 11 w 8533"/>
              <a:gd name="T13" fmla="*/ 2531 h 2542"/>
              <a:gd name="T14" fmla="*/ 11 w 8533"/>
              <a:gd name="T15" fmla="*/ 10 h 2542"/>
              <a:gd name="T16" fmla="*/ 8522 w 8533"/>
              <a:gd name="T17" fmla="*/ 10 h 2542"/>
              <a:gd name="T18" fmla="*/ 8522 w 8533"/>
              <a:gd name="T19" fmla="*/ 2531 h 25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533" h="2542">
                <a:moveTo>
                  <a:pt x="8532" y="0"/>
                </a:moveTo>
                <a:lnTo>
                  <a:pt x="0" y="0"/>
                </a:lnTo>
                <a:lnTo>
                  <a:pt x="0" y="2541"/>
                </a:lnTo>
                <a:lnTo>
                  <a:pt x="8532" y="2541"/>
                </a:lnTo>
                <a:lnTo>
                  <a:pt x="8532" y="0"/>
                </a:lnTo>
                <a:close/>
                <a:moveTo>
                  <a:pt x="8522" y="2531"/>
                </a:moveTo>
                <a:lnTo>
                  <a:pt x="11" y="2531"/>
                </a:lnTo>
                <a:lnTo>
                  <a:pt x="11" y="10"/>
                </a:lnTo>
                <a:lnTo>
                  <a:pt x="8522" y="10"/>
                </a:lnTo>
                <a:lnTo>
                  <a:pt x="8522" y="2531"/>
                </a:lnTo>
                <a:close/>
              </a:path>
            </a:pathLst>
          </a:custGeom>
          <a:solidFill>
            <a:schemeClr val="accent5"/>
          </a:solidFill>
          <a:ln>
            <a:noFill/>
          </a:ln>
          <a:effectLst/>
        </p:spPr>
        <p:txBody>
          <a:bodyPr wrap="none" anchor="ctr"/>
          <a:lstStyle/>
          <a:p>
            <a:pPr defTabSz="914400"/>
            <a:endParaRPr lang="en-US" sz="1000">
              <a:latin typeface="微软雅黑" panose="020B0503020204020204" pitchFamily="34" charset="-122"/>
              <a:ea typeface="微软雅黑" panose="020B0503020204020204" pitchFamily="34" charset="-122"/>
            </a:endParaRPr>
          </a:p>
        </p:txBody>
      </p:sp>
      <p:sp>
        <p:nvSpPr>
          <p:cNvPr id="280" name="Freeform 94"/>
          <p:cNvSpPr>
            <a:spLocks noChangeArrowheads="1"/>
          </p:cNvSpPr>
          <p:nvPr/>
        </p:nvSpPr>
        <p:spPr bwMode="auto">
          <a:xfrm>
            <a:off x="6121486" y="5013074"/>
            <a:ext cx="4931509" cy="1467983"/>
          </a:xfrm>
          <a:custGeom>
            <a:avLst/>
            <a:gdLst>
              <a:gd name="T0" fmla="*/ 8531 w 8532"/>
              <a:gd name="T1" fmla="*/ 0 h 2542"/>
              <a:gd name="T2" fmla="*/ 0 w 8532"/>
              <a:gd name="T3" fmla="*/ 0 h 2542"/>
              <a:gd name="T4" fmla="*/ 0 w 8532"/>
              <a:gd name="T5" fmla="*/ 2541 h 2542"/>
              <a:gd name="T6" fmla="*/ 8531 w 8532"/>
              <a:gd name="T7" fmla="*/ 2541 h 2542"/>
              <a:gd name="T8" fmla="*/ 8531 w 8532"/>
              <a:gd name="T9" fmla="*/ 0 h 2542"/>
              <a:gd name="T10" fmla="*/ 8521 w 8532"/>
              <a:gd name="T11" fmla="*/ 2531 h 2542"/>
              <a:gd name="T12" fmla="*/ 10 w 8532"/>
              <a:gd name="T13" fmla="*/ 2531 h 2542"/>
              <a:gd name="T14" fmla="*/ 10 w 8532"/>
              <a:gd name="T15" fmla="*/ 10 h 2542"/>
              <a:gd name="T16" fmla="*/ 8521 w 8532"/>
              <a:gd name="T17" fmla="*/ 10 h 2542"/>
              <a:gd name="T18" fmla="*/ 8521 w 8532"/>
              <a:gd name="T19" fmla="*/ 2531 h 25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532" h="2542">
                <a:moveTo>
                  <a:pt x="8531" y="0"/>
                </a:moveTo>
                <a:lnTo>
                  <a:pt x="0" y="0"/>
                </a:lnTo>
                <a:lnTo>
                  <a:pt x="0" y="2541"/>
                </a:lnTo>
                <a:lnTo>
                  <a:pt x="8531" y="2541"/>
                </a:lnTo>
                <a:lnTo>
                  <a:pt x="8531" y="0"/>
                </a:lnTo>
                <a:close/>
                <a:moveTo>
                  <a:pt x="8521" y="2531"/>
                </a:moveTo>
                <a:lnTo>
                  <a:pt x="10" y="2531"/>
                </a:lnTo>
                <a:lnTo>
                  <a:pt x="10" y="10"/>
                </a:lnTo>
                <a:lnTo>
                  <a:pt x="8521" y="10"/>
                </a:lnTo>
                <a:lnTo>
                  <a:pt x="8521" y="2531"/>
                </a:lnTo>
                <a:close/>
              </a:path>
            </a:pathLst>
          </a:custGeom>
          <a:solidFill>
            <a:schemeClr val="accent6"/>
          </a:solidFill>
          <a:ln>
            <a:noFill/>
          </a:ln>
          <a:effectLst/>
        </p:spPr>
        <p:txBody>
          <a:bodyPr wrap="none" anchor="ctr"/>
          <a:lstStyle/>
          <a:p>
            <a:pPr defTabSz="914400"/>
            <a:endParaRPr lang="en-US" sz="1000">
              <a:latin typeface="微软雅黑" panose="020B0503020204020204" pitchFamily="34" charset="-122"/>
              <a:ea typeface="微软雅黑" panose="020B0503020204020204" pitchFamily="34" charset="-122"/>
            </a:endParaRPr>
          </a:p>
        </p:txBody>
      </p:sp>
      <p:sp>
        <p:nvSpPr>
          <p:cNvPr id="281" name="Freeform 95"/>
          <p:cNvSpPr>
            <a:spLocks noChangeArrowheads="1"/>
          </p:cNvSpPr>
          <p:nvPr/>
        </p:nvSpPr>
        <p:spPr bwMode="auto">
          <a:xfrm>
            <a:off x="5124991" y="1993002"/>
            <a:ext cx="1942020" cy="550494"/>
          </a:xfrm>
          <a:custGeom>
            <a:avLst/>
            <a:gdLst>
              <a:gd name="T0" fmla="*/ 3358 w 3359"/>
              <a:gd name="T1" fmla="*/ 0 h 951"/>
              <a:gd name="T2" fmla="*/ 0 w 3359"/>
              <a:gd name="T3" fmla="*/ 0 h 951"/>
              <a:gd name="T4" fmla="*/ 0 w 3359"/>
              <a:gd name="T5" fmla="*/ 702 h 951"/>
              <a:gd name="T6" fmla="*/ 1434 w 3359"/>
              <a:gd name="T7" fmla="*/ 702 h 951"/>
              <a:gd name="T8" fmla="*/ 1680 w 3359"/>
              <a:gd name="T9" fmla="*/ 950 h 951"/>
              <a:gd name="T10" fmla="*/ 1924 w 3359"/>
              <a:gd name="T11" fmla="*/ 702 h 951"/>
              <a:gd name="T12" fmla="*/ 3358 w 3359"/>
              <a:gd name="T13" fmla="*/ 702 h 951"/>
              <a:gd name="T14" fmla="*/ 3358 w 3359"/>
              <a:gd name="T15" fmla="*/ 0 h 95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359" h="951">
                <a:moveTo>
                  <a:pt x="3358" y="0"/>
                </a:moveTo>
                <a:lnTo>
                  <a:pt x="0" y="0"/>
                </a:lnTo>
                <a:lnTo>
                  <a:pt x="0" y="702"/>
                </a:lnTo>
                <a:lnTo>
                  <a:pt x="1434" y="702"/>
                </a:lnTo>
                <a:lnTo>
                  <a:pt x="1680" y="950"/>
                </a:lnTo>
                <a:lnTo>
                  <a:pt x="1924" y="702"/>
                </a:lnTo>
                <a:lnTo>
                  <a:pt x="3358" y="702"/>
                </a:lnTo>
                <a:lnTo>
                  <a:pt x="3358" y="0"/>
                </a:lnTo>
              </a:path>
            </a:pathLst>
          </a:custGeom>
          <a:solidFill>
            <a:srgbClr val="4B535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sz="1000">
              <a:solidFill>
                <a:schemeClr val="bg1"/>
              </a:solidFill>
              <a:latin typeface="微软雅黑" panose="020B0503020204020204" pitchFamily="34" charset="-122"/>
              <a:ea typeface="微软雅黑" panose="020B0503020204020204" pitchFamily="34" charset="-122"/>
            </a:endParaRPr>
          </a:p>
        </p:txBody>
      </p:sp>
      <p:sp>
        <p:nvSpPr>
          <p:cNvPr id="282" name="Freeform: Shape 792"/>
          <p:cNvSpPr>
            <a:spLocks noChangeArrowheads="1"/>
          </p:cNvSpPr>
          <p:nvPr/>
        </p:nvSpPr>
        <p:spPr bwMode="auto">
          <a:xfrm>
            <a:off x="5219654" y="2066912"/>
            <a:ext cx="309621" cy="258983"/>
          </a:xfrm>
          <a:custGeom>
            <a:avLst/>
            <a:gdLst>
              <a:gd name="connsiteX0" fmla="*/ 329068 w 667336"/>
              <a:gd name="connsiteY0" fmla="*/ 339912 h 558193"/>
              <a:gd name="connsiteX1" fmla="*/ 300641 w 667336"/>
              <a:gd name="connsiteY1" fmla="*/ 395941 h 558193"/>
              <a:gd name="connsiteX2" fmla="*/ 288282 w 667336"/>
              <a:gd name="connsiteY2" fmla="*/ 404657 h 558193"/>
              <a:gd name="connsiteX3" fmla="*/ 226484 w 667336"/>
              <a:gd name="connsiteY3" fmla="*/ 415863 h 558193"/>
              <a:gd name="connsiteX4" fmla="*/ 226484 w 667336"/>
              <a:gd name="connsiteY4" fmla="*/ 417108 h 558193"/>
              <a:gd name="connsiteX5" fmla="*/ 226484 w 667336"/>
              <a:gd name="connsiteY5" fmla="*/ 418353 h 558193"/>
              <a:gd name="connsiteX6" fmla="*/ 268507 w 667336"/>
              <a:gd name="connsiteY6" fmla="*/ 463176 h 558193"/>
              <a:gd name="connsiteX7" fmla="*/ 274686 w 667336"/>
              <a:gd name="connsiteY7" fmla="*/ 478117 h 558193"/>
              <a:gd name="connsiteX8" fmla="*/ 264799 w 667336"/>
              <a:gd name="connsiteY8" fmla="*/ 540372 h 558193"/>
              <a:gd name="connsiteX9" fmla="*/ 266035 w 667336"/>
              <a:gd name="connsiteY9" fmla="*/ 541617 h 558193"/>
              <a:gd name="connsiteX10" fmla="*/ 267271 w 667336"/>
              <a:gd name="connsiteY10" fmla="*/ 541617 h 558193"/>
              <a:gd name="connsiteX11" fmla="*/ 322888 w 667336"/>
              <a:gd name="connsiteY11" fmla="*/ 514225 h 558193"/>
              <a:gd name="connsiteX12" fmla="*/ 338956 w 667336"/>
              <a:gd name="connsiteY12" fmla="*/ 514225 h 558193"/>
              <a:gd name="connsiteX13" fmla="*/ 394573 w 667336"/>
              <a:gd name="connsiteY13" fmla="*/ 541617 h 558193"/>
              <a:gd name="connsiteX14" fmla="*/ 395809 w 667336"/>
              <a:gd name="connsiteY14" fmla="*/ 541617 h 558193"/>
              <a:gd name="connsiteX15" fmla="*/ 397045 w 667336"/>
              <a:gd name="connsiteY15" fmla="*/ 540372 h 558193"/>
              <a:gd name="connsiteX16" fmla="*/ 387158 w 667336"/>
              <a:gd name="connsiteY16" fmla="*/ 478117 h 558193"/>
              <a:gd name="connsiteX17" fmla="*/ 393338 w 667336"/>
              <a:gd name="connsiteY17" fmla="*/ 463176 h 558193"/>
              <a:gd name="connsiteX18" fmla="*/ 435360 w 667336"/>
              <a:gd name="connsiteY18" fmla="*/ 418353 h 558193"/>
              <a:gd name="connsiteX19" fmla="*/ 436596 w 667336"/>
              <a:gd name="connsiteY19" fmla="*/ 417108 h 558193"/>
              <a:gd name="connsiteX20" fmla="*/ 435360 w 667336"/>
              <a:gd name="connsiteY20" fmla="*/ 415863 h 558193"/>
              <a:gd name="connsiteX21" fmla="*/ 374798 w 667336"/>
              <a:gd name="connsiteY21" fmla="*/ 404657 h 558193"/>
              <a:gd name="connsiteX22" fmla="*/ 361203 w 667336"/>
              <a:gd name="connsiteY22" fmla="*/ 395941 h 558193"/>
              <a:gd name="connsiteX23" fmla="*/ 332776 w 667336"/>
              <a:gd name="connsiteY23" fmla="*/ 339912 h 558193"/>
              <a:gd name="connsiteX24" fmla="*/ 331540 w 667336"/>
              <a:gd name="connsiteY24" fmla="*/ 339912 h 558193"/>
              <a:gd name="connsiteX25" fmla="*/ 329068 w 667336"/>
              <a:gd name="connsiteY25" fmla="*/ 339912 h 558193"/>
              <a:gd name="connsiteX26" fmla="*/ 311765 w 667336"/>
              <a:gd name="connsiteY26" fmla="*/ 209177 h 558193"/>
              <a:gd name="connsiteX27" fmla="*/ 300641 w 667336"/>
              <a:gd name="connsiteY27" fmla="*/ 219138 h 558193"/>
              <a:gd name="connsiteX28" fmla="*/ 300641 w 667336"/>
              <a:gd name="connsiteY28" fmla="*/ 312520 h 558193"/>
              <a:gd name="connsiteX29" fmla="*/ 311765 w 667336"/>
              <a:gd name="connsiteY29" fmla="*/ 322481 h 558193"/>
              <a:gd name="connsiteX30" fmla="*/ 351315 w 667336"/>
              <a:gd name="connsiteY30" fmla="*/ 322481 h 558193"/>
              <a:gd name="connsiteX31" fmla="*/ 361203 w 667336"/>
              <a:gd name="connsiteY31" fmla="*/ 312520 h 558193"/>
              <a:gd name="connsiteX32" fmla="*/ 361203 w 667336"/>
              <a:gd name="connsiteY32" fmla="*/ 219138 h 558193"/>
              <a:gd name="connsiteX33" fmla="*/ 351315 w 667336"/>
              <a:gd name="connsiteY33" fmla="*/ 209177 h 558193"/>
              <a:gd name="connsiteX34" fmla="*/ 544534 w 667336"/>
              <a:gd name="connsiteY34" fmla="*/ 175222 h 558193"/>
              <a:gd name="connsiteX35" fmla="*/ 514872 w 667336"/>
              <a:gd name="connsiteY35" fmla="*/ 230291 h 558193"/>
              <a:gd name="connsiteX36" fmla="*/ 502512 w 667336"/>
              <a:gd name="connsiteY36" fmla="*/ 240304 h 558193"/>
              <a:gd name="connsiteX37" fmla="*/ 440716 w 667336"/>
              <a:gd name="connsiteY37" fmla="*/ 250317 h 558193"/>
              <a:gd name="connsiteX38" fmla="*/ 440716 w 667336"/>
              <a:gd name="connsiteY38" fmla="*/ 251568 h 558193"/>
              <a:gd name="connsiteX39" fmla="*/ 440716 w 667336"/>
              <a:gd name="connsiteY39" fmla="*/ 254071 h 558193"/>
              <a:gd name="connsiteX40" fmla="*/ 482738 w 667336"/>
              <a:gd name="connsiteY40" fmla="*/ 299128 h 558193"/>
              <a:gd name="connsiteX41" fmla="*/ 488917 w 667336"/>
              <a:gd name="connsiteY41" fmla="*/ 314147 h 558193"/>
              <a:gd name="connsiteX42" fmla="*/ 480266 w 667336"/>
              <a:gd name="connsiteY42" fmla="*/ 375475 h 558193"/>
              <a:gd name="connsiteX43" fmla="*/ 480266 w 667336"/>
              <a:gd name="connsiteY43" fmla="*/ 377978 h 558193"/>
              <a:gd name="connsiteX44" fmla="*/ 481502 w 667336"/>
              <a:gd name="connsiteY44" fmla="*/ 377978 h 558193"/>
              <a:gd name="connsiteX45" fmla="*/ 538354 w 667336"/>
              <a:gd name="connsiteY45" fmla="*/ 349192 h 558193"/>
              <a:gd name="connsiteX46" fmla="*/ 545770 w 667336"/>
              <a:gd name="connsiteY46" fmla="*/ 347940 h 558193"/>
              <a:gd name="connsiteX47" fmla="*/ 553186 w 667336"/>
              <a:gd name="connsiteY47" fmla="*/ 349192 h 558193"/>
              <a:gd name="connsiteX48" fmla="*/ 608802 w 667336"/>
              <a:gd name="connsiteY48" fmla="*/ 377978 h 558193"/>
              <a:gd name="connsiteX49" fmla="*/ 610038 w 667336"/>
              <a:gd name="connsiteY49" fmla="*/ 377978 h 558193"/>
              <a:gd name="connsiteX50" fmla="*/ 611274 w 667336"/>
              <a:gd name="connsiteY50" fmla="*/ 375475 h 558193"/>
              <a:gd name="connsiteX51" fmla="*/ 602623 w 667336"/>
              <a:gd name="connsiteY51" fmla="*/ 314147 h 558193"/>
              <a:gd name="connsiteX52" fmla="*/ 607566 w 667336"/>
              <a:gd name="connsiteY52" fmla="*/ 299128 h 558193"/>
              <a:gd name="connsiteX53" fmla="*/ 650824 w 667336"/>
              <a:gd name="connsiteY53" fmla="*/ 254071 h 558193"/>
              <a:gd name="connsiteX54" fmla="*/ 650824 w 667336"/>
              <a:gd name="connsiteY54" fmla="*/ 251568 h 558193"/>
              <a:gd name="connsiteX55" fmla="*/ 649588 w 667336"/>
              <a:gd name="connsiteY55" fmla="*/ 250317 h 558193"/>
              <a:gd name="connsiteX56" fmla="*/ 589028 w 667336"/>
              <a:gd name="connsiteY56" fmla="*/ 240304 h 558193"/>
              <a:gd name="connsiteX57" fmla="*/ 575432 w 667336"/>
              <a:gd name="connsiteY57" fmla="*/ 230291 h 558193"/>
              <a:gd name="connsiteX58" fmla="*/ 547006 w 667336"/>
              <a:gd name="connsiteY58" fmla="*/ 175222 h 558193"/>
              <a:gd name="connsiteX59" fmla="*/ 544534 w 667336"/>
              <a:gd name="connsiteY59" fmla="*/ 175222 h 558193"/>
              <a:gd name="connsiteX60" fmla="*/ 120332 w 667336"/>
              <a:gd name="connsiteY60" fmla="*/ 175222 h 558193"/>
              <a:gd name="connsiteX61" fmla="*/ 91905 w 667336"/>
              <a:gd name="connsiteY61" fmla="*/ 230291 h 558193"/>
              <a:gd name="connsiteX62" fmla="*/ 78310 w 667336"/>
              <a:gd name="connsiteY62" fmla="*/ 240304 h 558193"/>
              <a:gd name="connsiteX63" fmla="*/ 17748 w 667336"/>
              <a:gd name="connsiteY63" fmla="*/ 250317 h 558193"/>
              <a:gd name="connsiteX64" fmla="*/ 16512 w 667336"/>
              <a:gd name="connsiteY64" fmla="*/ 251568 h 558193"/>
              <a:gd name="connsiteX65" fmla="*/ 16512 w 667336"/>
              <a:gd name="connsiteY65" fmla="*/ 254071 h 558193"/>
              <a:gd name="connsiteX66" fmla="*/ 59771 w 667336"/>
              <a:gd name="connsiteY66" fmla="*/ 299128 h 558193"/>
              <a:gd name="connsiteX67" fmla="*/ 64714 w 667336"/>
              <a:gd name="connsiteY67" fmla="*/ 314147 h 558193"/>
              <a:gd name="connsiteX68" fmla="*/ 56063 w 667336"/>
              <a:gd name="connsiteY68" fmla="*/ 375475 h 558193"/>
              <a:gd name="connsiteX69" fmla="*/ 57299 w 667336"/>
              <a:gd name="connsiteY69" fmla="*/ 377978 h 558193"/>
              <a:gd name="connsiteX70" fmla="*/ 58535 w 667336"/>
              <a:gd name="connsiteY70" fmla="*/ 377978 h 558193"/>
              <a:gd name="connsiteX71" fmla="*/ 114152 w 667336"/>
              <a:gd name="connsiteY71" fmla="*/ 349192 h 558193"/>
              <a:gd name="connsiteX72" fmla="*/ 128984 w 667336"/>
              <a:gd name="connsiteY72" fmla="*/ 349192 h 558193"/>
              <a:gd name="connsiteX73" fmla="*/ 185837 w 667336"/>
              <a:gd name="connsiteY73" fmla="*/ 377978 h 558193"/>
              <a:gd name="connsiteX74" fmla="*/ 187073 w 667336"/>
              <a:gd name="connsiteY74" fmla="*/ 377978 h 558193"/>
              <a:gd name="connsiteX75" fmla="*/ 188309 w 667336"/>
              <a:gd name="connsiteY75" fmla="*/ 375475 h 558193"/>
              <a:gd name="connsiteX76" fmla="*/ 178422 w 667336"/>
              <a:gd name="connsiteY76" fmla="*/ 314147 h 558193"/>
              <a:gd name="connsiteX77" fmla="*/ 183366 w 667336"/>
              <a:gd name="connsiteY77" fmla="*/ 299128 h 558193"/>
              <a:gd name="connsiteX78" fmla="*/ 226624 w 667336"/>
              <a:gd name="connsiteY78" fmla="*/ 254071 h 558193"/>
              <a:gd name="connsiteX79" fmla="*/ 227860 w 667336"/>
              <a:gd name="connsiteY79" fmla="*/ 251568 h 558193"/>
              <a:gd name="connsiteX80" fmla="*/ 226624 w 667336"/>
              <a:gd name="connsiteY80" fmla="*/ 250317 h 558193"/>
              <a:gd name="connsiteX81" fmla="*/ 164826 w 667336"/>
              <a:gd name="connsiteY81" fmla="*/ 240304 h 558193"/>
              <a:gd name="connsiteX82" fmla="*/ 152467 w 667336"/>
              <a:gd name="connsiteY82" fmla="*/ 230291 h 558193"/>
              <a:gd name="connsiteX83" fmla="*/ 124040 w 667336"/>
              <a:gd name="connsiteY83" fmla="*/ 175222 h 558193"/>
              <a:gd name="connsiteX84" fmla="*/ 121568 w 667336"/>
              <a:gd name="connsiteY84" fmla="*/ 175222 h 558193"/>
              <a:gd name="connsiteX85" fmla="*/ 120332 w 667336"/>
              <a:gd name="connsiteY85" fmla="*/ 175222 h 558193"/>
              <a:gd name="connsiteX86" fmla="*/ 525995 w 667336"/>
              <a:gd name="connsiteY86" fmla="*/ 42554 h 558193"/>
              <a:gd name="connsiteX87" fmla="*/ 514872 w 667336"/>
              <a:gd name="connsiteY87" fmla="*/ 52567 h 558193"/>
              <a:gd name="connsiteX88" fmla="*/ 514872 w 667336"/>
              <a:gd name="connsiteY88" fmla="*/ 147687 h 558193"/>
              <a:gd name="connsiteX89" fmla="*/ 525995 w 667336"/>
              <a:gd name="connsiteY89" fmla="*/ 157699 h 558193"/>
              <a:gd name="connsiteX90" fmla="*/ 565545 w 667336"/>
              <a:gd name="connsiteY90" fmla="*/ 157699 h 558193"/>
              <a:gd name="connsiteX91" fmla="*/ 575432 w 667336"/>
              <a:gd name="connsiteY91" fmla="*/ 147687 h 558193"/>
              <a:gd name="connsiteX92" fmla="*/ 575432 w 667336"/>
              <a:gd name="connsiteY92" fmla="*/ 52567 h 558193"/>
              <a:gd name="connsiteX93" fmla="*/ 565545 w 667336"/>
              <a:gd name="connsiteY93" fmla="*/ 42554 h 558193"/>
              <a:gd name="connsiteX94" fmla="*/ 101793 w 667336"/>
              <a:gd name="connsiteY94" fmla="*/ 42554 h 558193"/>
              <a:gd name="connsiteX95" fmla="*/ 91905 w 667336"/>
              <a:gd name="connsiteY95" fmla="*/ 52567 h 558193"/>
              <a:gd name="connsiteX96" fmla="*/ 91905 w 667336"/>
              <a:gd name="connsiteY96" fmla="*/ 147687 h 558193"/>
              <a:gd name="connsiteX97" fmla="*/ 101793 w 667336"/>
              <a:gd name="connsiteY97" fmla="*/ 157699 h 558193"/>
              <a:gd name="connsiteX98" fmla="*/ 121568 w 667336"/>
              <a:gd name="connsiteY98" fmla="*/ 157699 h 558193"/>
              <a:gd name="connsiteX99" fmla="*/ 141343 w 667336"/>
              <a:gd name="connsiteY99" fmla="*/ 157699 h 558193"/>
              <a:gd name="connsiteX100" fmla="*/ 152467 w 667336"/>
              <a:gd name="connsiteY100" fmla="*/ 147687 h 558193"/>
              <a:gd name="connsiteX101" fmla="*/ 152467 w 667336"/>
              <a:gd name="connsiteY101" fmla="*/ 52567 h 558193"/>
              <a:gd name="connsiteX102" fmla="*/ 141343 w 667336"/>
              <a:gd name="connsiteY102" fmla="*/ 42554 h 558193"/>
              <a:gd name="connsiteX103" fmla="*/ 364911 w 667336"/>
              <a:gd name="connsiteY103" fmla="*/ 17433 h 558193"/>
              <a:gd name="connsiteX104" fmla="*/ 364911 w 667336"/>
              <a:gd name="connsiteY104" fmla="*/ 196727 h 558193"/>
              <a:gd name="connsiteX105" fmla="*/ 377270 w 667336"/>
              <a:gd name="connsiteY105" fmla="*/ 219138 h 558193"/>
              <a:gd name="connsiteX106" fmla="*/ 377270 w 667336"/>
              <a:gd name="connsiteY106" fmla="*/ 256491 h 558193"/>
              <a:gd name="connsiteX107" fmla="*/ 387158 w 667336"/>
              <a:gd name="connsiteY107" fmla="*/ 240305 h 558193"/>
              <a:gd name="connsiteX108" fmla="*/ 415585 w 667336"/>
              <a:gd name="connsiteY108" fmla="*/ 28639 h 558193"/>
              <a:gd name="connsiteX109" fmla="*/ 413113 w 667336"/>
              <a:gd name="connsiteY109" fmla="*/ 19924 h 558193"/>
              <a:gd name="connsiteX110" fmla="*/ 405697 w 667336"/>
              <a:gd name="connsiteY110" fmla="*/ 17433 h 558193"/>
              <a:gd name="connsiteX111" fmla="*/ 313001 w 667336"/>
              <a:gd name="connsiteY111" fmla="*/ 17433 h 558193"/>
              <a:gd name="connsiteX112" fmla="*/ 313001 w 667336"/>
              <a:gd name="connsiteY112" fmla="*/ 191746 h 558193"/>
              <a:gd name="connsiteX113" fmla="*/ 348843 w 667336"/>
              <a:gd name="connsiteY113" fmla="*/ 191746 h 558193"/>
              <a:gd name="connsiteX114" fmla="*/ 348843 w 667336"/>
              <a:gd name="connsiteY114" fmla="*/ 17433 h 558193"/>
              <a:gd name="connsiteX115" fmla="*/ 256147 w 667336"/>
              <a:gd name="connsiteY115" fmla="*/ 17433 h 558193"/>
              <a:gd name="connsiteX116" fmla="*/ 248731 w 667336"/>
              <a:gd name="connsiteY116" fmla="*/ 19924 h 558193"/>
              <a:gd name="connsiteX117" fmla="*/ 246259 w 667336"/>
              <a:gd name="connsiteY117" fmla="*/ 28639 h 558193"/>
              <a:gd name="connsiteX118" fmla="*/ 274686 w 667336"/>
              <a:gd name="connsiteY118" fmla="*/ 240305 h 558193"/>
              <a:gd name="connsiteX119" fmla="*/ 284574 w 667336"/>
              <a:gd name="connsiteY119" fmla="*/ 256491 h 558193"/>
              <a:gd name="connsiteX120" fmla="*/ 284574 w 667336"/>
              <a:gd name="connsiteY120" fmla="*/ 219138 h 558193"/>
              <a:gd name="connsiteX121" fmla="*/ 296933 w 667336"/>
              <a:gd name="connsiteY121" fmla="*/ 196727 h 558193"/>
              <a:gd name="connsiteX122" fmla="*/ 296933 w 667336"/>
              <a:gd name="connsiteY122" fmla="*/ 17433 h 558193"/>
              <a:gd name="connsiteX123" fmla="*/ 256147 w 667336"/>
              <a:gd name="connsiteY123" fmla="*/ 2 h 558193"/>
              <a:gd name="connsiteX124" fmla="*/ 405697 w 667336"/>
              <a:gd name="connsiteY124" fmla="*/ 2 h 558193"/>
              <a:gd name="connsiteX125" fmla="*/ 425472 w 667336"/>
              <a:gd name="connsiteY125" fmla="*/ 8718 h 558193"/>
              <a:gd name="connsiteX126" fmla="*/ 431652 w 667336"/>
              <a:gd name="connsiteY126" fmla="*/ 29884 h 558193"/>
              <a:gd name="connsiteX127" fmla="*/ 403225 w 667336"/>
              <a:gd name="connsiteY127" fmla="*/ 241550 h 558193"/>
              <a:gd name="connsiteX128" fmla="*/ 377270 w 667336"/>
              <a:gd name="connsiteY128" fmla="*/ 275167 h 558193"/>
              <a:gd name="connsiteX129" fmla="*/ 377270 w 667336"/>
              <a:gd name="connsiteY129" fmla="*/ 312520 h 558193"/>
              <a:gd name="connsiteX130" fmla="*/ 351315 w 667336"/>
              <a:gd name="connsiteY130" fmla="*/ 339912 h 558193"/>
              <a:gd name="connsiteX131" fmla="*/ 350079 w 667336"/>
              <a:gd name="connsiteY131" fmla="*/ 339912 h 558193"/>
              <a:gd name="connsiteX132" fmla="*/ 376034 w 667336"/>
              <a:gd name="connsiteY132" fmla="*/ 387225 h 558193"/>
              <a:gd name="connsiteX133" fmla="*/ 377270 w 667336"/>
              <a:gd name="connsiteY133" fmla="*/ 388471 h 558193"/>
              <a:gd name="connsiteX134" fmla="*/ 437832 w 667336"/>
              <a:gd name="connsiteY134" fmla="*/ 399676 h 558193"/>
              <a:gd name="connsiteX135" fmla="*/ 451427 w 667336"/>
              <a:gd name="connsiteY135" fmla="*/ 410882 h 558193"/>
              <a:gd name="connsiteX136" fmla="*/ 447719 w 667336"/>
              <a:gd name="connsiteY136" fmla="*/ 429559 h 558193"/>
              <a:gd name="connsiteX137" fmla="*/ 404461 w 667336"/>
              <a:gd name="connsiteY137" fmla="*/ 474382 h 558193"/>
              <a:gd name="connsiteX138" fmla="*/ 404461 w 667336"/>
              <a:gd name="connsiteY138" fmla="*/ 475627 h 558193"/>
              <a:gd name="connsiteX139" fmla="*/ 411877 w 667336"/>
              <a:gd name="connsiteY139" fmla="*/ 537882 h 558193"/>
              <a:gd name="connsiteX140" fmla="*/ 405697 w 667336"/>
              <a:gd name="connsiteY140" fmla="*/ 554068 h 558193"/>
              <a:gd name="connsiteX141" fmla="*/ 387158 w 667336"/>
              <a:gd name="connsiteY141" fmla="*/ 556558 h 558193"/>
              <a:gd name="connsiteX142" fmla="*/ 331540 w 667336"/>
              <a:gd name="connsiteY142" fmla="*/ 527921 h 558193"/>
              <a:gd name="connsiteX143" fmla="*/ 330304 w 667336"/>
              <a:gd name="connsiteY143" fmla="*/ 527921 h 558193"/>
              <a:gd name="connsiteX144" fmla="*/ 274686 w 667336"/>
              <a:gd name="connsiteY144" fmla="*/ 556558 h 558193"/>
              <a:gd name="connsiteX145" fmla="*/ 267271 w 667336"/>
              <a:gd name="connsiteY145" fmla="*/ 557803 h 558193"/>
              <a:gd name="connsiteX146" fmla="*/ 256147 w 667336"/>
              <a:gd name="connsiteY146" fmla="*/ 554068 h 558193"/>
              <a:gd name="connsiteX147" fmla="*/ 248731 w 667336"/>
              <a:gd name="connsiteY147" fmla="*/ 537882 h 558193"/>
              <a:gd name="connsiteX148" fmla="*/ 257383 w 667336"/>
              <a:gd name="connsiteY148" fmla="*/ 475627 h 558193"/>
              <a:gd name="connsiteX149" fmla="*/ 257383 w 667336"/>
              <a:gd name="connsiteY149" fmla="*/ 474382 h 558193"/>
              <a:gd name="connsiteX150" fmla="*/ 214125 w 667336"/>
              <a:gd name="connsiteY150" fmla="*/ 429559 h 558193"/>
              <a:gd name="connsiteX151" fmla="*/ 210417 w 667336"/>
              <a:gd name="connsiteY151" fmla="*/ 410882 h 558193"/>
              <a:gd name="connsiteX152" fmla="*/ 224012 w 667336"/>
              <a:gd name="connsiteY152" fmla="*/ 399676 h 558193"/>
              <a:gd name="connsiteX153" fmla="*/ 285810 w 667336"/>
              <a:gd name="connsiteY153" fmla="*/ 388471 h 558193"/>
              <a:gd name="connsiteX154" fmla="*/ 285810 w 667336"/>
              <a:gd name="connsiteY154" fmla="*/ 387225 h 558193"/>
              <a:gd name="connsiteX155" fmla="*/ 311765 w 667336"/>
              <a:gd name="connsiteY155" fmla="*/ 339912 h 558193"/>
              <a:gd name="connsiteX156" fmla="*/ 284574 w 667336"/>
              <a:gd name="connsiteY156" fmla="*/ 312520 h 558193"/>
              <a:gd name="connsiteX157" fmla="*/ 284574 w 667336"/>
              <a:gd name="connsiteY157" fmla="*/ 275167 h 558193"/>
              <a:gd name="connsiteX158" fmla="*/ 258619 w 667336"/>
              <a:gd name="connsiteY158" fmla="*/ 241550 h 558193"/>
              <a:gd name="connsiteX159" fmla="*/ 230192 w 667336"/>
              <a:gd name="connsiteY159" fmla="*/ 29884 h 558193"/>
              <a:gd name="connsiteX160" fmla="*/ 236372 w 667336"/>
              <a:gd name="connsiteY160" fmla="*/ 8718 h 558193"/>
              <a:gd name="connsiteX161" fmla="*/ 256147 w 667336"/>
              <a:gd name="connsiteY161" fmla="*/ 2 h 558193"/>
              <a:gd name="connsiteX162" fmla="*/ 471614 w 667336"/>
              <a:gd name="connsiteY162" fmla="*/ 0 h 558193"/>
              <a:gd name="connsiteX163" fmla="*/ 480266 w 667336"/>
              <a:gd name="connsiteY163" fmla="*/ 7510 h 558193"/>
              <a:gd name="connsiteX164" fmla="*/ 488917 w 667336"/>
              <a:gd name="connsiteY164" fmla="*/ 73843 h 558193"/>
              <a:gd name="connsiteX165" fmla="*/ 498805 w 667336"/>
              <a:gd name="connsiteY165" fmla="*/ 91366 h 558193"/>
              <a:gd name="connsiteX166" fmla="*/ 498805 w 667336"/>
              <a:gd name="connsiteY166" fmla="*/ 52567 h 558193"/>
              <a:gd name="connsiteX167" fmla="*/ 511164 w 667336"/>
              <a:gd name="connsiteY167" fmla="*/ 31290 h 558193"/>
              <a:gd name="connsiteX168" fmla="*/ 511164 w 667336"/>
              <a:gd name="connsiteY168" fmla="*/ 8761 h 558193"/>
              <a:gd name="connsiteX169" fmla="*/ 519815 w 667336"/>
              <a:gd name="connsiteY169" fmla="*/ 0 h 558193"/>
              <a:gd name="connsiteX170" fmla="*/ 527231 w 667336"/>
              <a:gd name="connsiteY170" fmla="*/ 8761 h 558193"/>
              <a:gd name="connsiteX171" fmla="*/ 527231 w 667336"/>
              <a:gd name="connsiteY171" fmla="*/ 26283 h 558193"/>
              <a:gd name="connsiteX172" fmla="*/ 563073 w 667336"/>
              <a:gd name="connsiteY172" fmla="*/ 26283 h 558193"/>
              <a:gd name="connsiteX173" fmla="*/ 563073 w 667336"/>
              <a:gd name="connsiteY173" fmla="*/ 8761 h 558193"/>
              <a:gd name="connsiteX174" fmla="*/ 571725 w 667336"/>
              <a:gd name="connsiteY174" fmla="*/ 0 h 558193"/>
              <a:gd name="connsiteX175" fmla="*/ 579140 w 667336"/>
              <a:gd name="connsiteY175" fmla="*/ 8761 h 558193"/>
              <a:gd name="connsiteX176" fmla="*/ 579140 w 667336"/>
              <a:gd name="connsiteY176" fmla="*/ 31290 h 558193"/>
              <a:gd name="connsiteX177" fmla="*/ 591499 w 667336"/>
              <a:gd name="connsiteY177" fmla="*/ 52567 h 558193"/>
              <a:gd name="connsiteX178" fmla="*/ 591499 w 667336"/>
              <a:gd name="connsiteY178" fmla="*/ 91366 h 558193"/>
              <a:gd name="connsiteX179" fmla="*/ 602623 w 667336"/>
              <a:gd name="connsiteY179" fmla="*/ 73843 h 558193"/>
              <a:gd name="connsiteX180" fmla="*/ 610038 w 667336"/>
              <a:gd name="connsiteY180" fmla="*/ 7510 h 558193"/>
              <a:gd name="connsiteX181" fmla="*/ 619926 w 667336"/>
              <a:gd name="connsiteY181" fmla="*/ 0 h 558193"/>
              <a:gd name="connsiteX182" fmla="*/ 627341 w 667336"/>
              <a:gd name="connsiteY182" fmla="*/ 8761 h 558193"/>
              <a:gd name="connsiteX183" fmla="*/ 617454 w 667336"/>
              <a:gd name="connsiteY183" fmla="*/ 76347 h 558193"/>
              <a:gd name="connsiteX184" fmla="*/ 591499 w 667336"/>
              <a:gd name="connsiteY184" fmla="*/ 110139 h 558193"/>
              <a:gd name="connsiteX185" fmla="*/ 591499 w 667336"/>
              <a:gd name="connsiteY185" fmla="*/ 147687 h 558193"/>
              <a:gd name="connsiteX186" fmla="*/ 565545 w 667336"/>
              <a:gd name="connsiteY186" fmla="*/ 175222 h 558193"/>
              <a:gd name="connsiteX187" fmla="*/ 590263 w 667336"/>
              <a:gd name="connsiteY187" fmla="*/ 222782 h 558193"/>
              <a:gd name="connsiteX188" fmla="*/ 591499 w 667336"/>
              <a:gd name="connsiteY188" fmla="*/ 224033 h 558193"/>
              <a:gd name="connsiteX189" fmla="*/ 652060 w 667336"/>
              <a:gd name="connsiteY189" fmla="*/ 234046 h 558193"/>
              <a:gd name="connsiteX190" fmla="*/ 666891 w 667336"/>
              <a:gd name="connsiteY190" fmla="*/ 246562 h 558193"/>
              <a:gd name="connsiteX191" fmla="*/ 661947 w 667336"/>
              <a:gd name="connsiteY191" fmla="*/ 265336 h 558193"/>
              <a:gd name="connsiteX192" fmla="*/ 618690 w 667336"/>
              <a:gd name="connsiteY192" fmla="*/ 310393 h 558193"/>
              <a:gd name="connsiteX193" fmla="*/ 618690 w 667336"/>
              <a:gd name="connsiteY193" fmla="*/ 311644 h 558193"/>
              <a:gd name="connsiteX194" fmla="*/ 627341 w 667336"/>
              <a:gd name="connsiteY194" fmla="*/ 372972 h 558193"/>
              <a:gd name="connsiteX195" fmla="*/ 619926 w 667336"/>
              <a:gd name="connsiteY195" fmla="*/ 390494 h 558193"/>
              <a:gd name="connsiteX196" fmla="*/ 610038 w 667336"/>
              <a:gd name="connsiteY196" fmla="*/ 394249 h 558193"/>
              <a:gd name="connsiteX197" fmla="*/ 602623 w 667336"/>
              <a:gd name="connsiteY197" fmla="*/ 391745 h 558193"/>
              <a:gd name="connsiteX198" fmla="*/ 545770 w 667336"/>
              <a:gd name="connsiteY198" fmla="*/ 364211 h 558193"/>
              <a:gd name="connsiteX199" fmla="*/ 544534 w 667336"/>
              <a:gd name="connsiteY199" fmla="*/ 364211 h 558193"/>
              <a:gd name="connsiteX200" fmla="*/ 488917 w 667336"/>
              <a:gd name="connsiteY200" fmla="*/ 391745 h 558193"/>
              <a:gd name="connsiteX201" fmla="*/ 470378 w 667336"/>
              <a:gd name="connsiteY201" fmla="*/ 390494 h 558193"/>
              <a:gd name="connsiteX202" fmla="*/ 464199 w 667336"/>
              <a:gd name="connsiteY202" fmla="*/ 372972 h 558193"/>
              <a:gd name="connsiteX203" fmla="*/ 471614 w 667336"/>
              <a:gd name="connsiteY203" fmla="*/ 311644 h 558193"/>
              <a:gd name="connsiteX204" fmla="*/ 471614 w 667336"/>
              <a:gd name="connsiteY204" fmla="*/ 310393 h 558193"/>
              <a:gd name="connsiteX205" fmla="*/ 429593 w 667336"/>
              <a:gd name="connsiteY205" fmla="*/ 265336 h 558193"/>
              <a:gd name="connsiteX206" fmla="*/ 424649 w 667336"/>
              <a:gd name="connsiteY206" fmla="*/ 246562 h 558193"/>
              <a:gd name="connsiteX207" fmla="*/ 438244 w 667336"/>
              <a:gd name="connsiteY207" fmla="*/ 234046 h 558193"/>
              <a:gd name="connsiteX208" fmla="*/ 500041 w 667336"/>
              <a:gd name="connsiteY208" fmla="*/ 224033 h 558193"/>
              <a:gd name="connsiteX209" fmla="*/ 501277 w 667336"/>
              <a:gd name="connsiteY209" fmla="*/ 222782 h 558193"/>
              <a:gd name="connsiteX210" fmla="*/ 525995 w 667336"/>
              <a:gd name="connsiteY210" fmla="*/ 175222 h 558193"/>
              <a:gd name="connsiteX211" fmla="*/ 498805 w 667336"/>
              <a:gd name="connsiteY211" fmla="*/ 147687 h 558193"/>
              <a:gd name="connsiteX212" fmla="*/ 498805 w 667336"/>
              <a:gd name="connsiteY212" fmla="*/ 110139 h 558193"/>
              <a:gd name="connsiteX213" fmla="*/ 472850 w 667336"/>
              <a:gd name="connsiteY213" fmla="*/ 76347 h 558193"/>
              <a:gd name="connsiteX214" fmla="*/ 464199 w 667336"/>
              <a:gd name="connsiteY214" fmla="*/ 8761 h 558193"/>
              <a:gd name="connsiteX215" fmla="*/ 471614 w 667336"/>
              <a:gd name="connsiteY215" fmla="*/ 0 h 558193"/>
              <a:gd name="connsiteX216" fmla="*/ 47411 w 667336"/>
              <a:gd name="connsiteY216" fmla="*/ 0 h 558193"/>
              <a:gd name="connsiteX217" fmla="*/ 57299 w 667336"/>
              <a:gd name="connsiteY217" fmla="*/ 7510 h 558193"/>
              <a:gd name="connsiteX218" fmla="*/ 64714 w 667336"/>
              <a:gd name="connsiteY218" fmla="*/ 73843 h 558193"/>
              <a:gd name="connsiteX219" fmla="*/ 75838 w 667336"/>
              <a:gd name="connsiteY219" fmla="*/ 91366 h 558193"/>
              <a:gd name="connsiteX220" fmla="*/ 75838 w 667336"/>
              <a:gd name="connsiteY220" fmla="*/ 52567 h 558193"/>
              <a:gd name="connsiteX221" fmla="*/ 88197 w 667336"/>
              <a:gd name="connsiteY221" fmla="*/ 31290 h 558193"/>
              <a:gd name="connsiteX222" fmla="*/ 88197 w 667336"/>
              <a:gd name="connsiteY222" fmla="*/ 8761 h 558193"/>
              <a:gd name="connsiteX223" fmla="*/ 96849 w 667336"/>
              <a:gd name="connsiteY223" fmla="*/ 0 h 558193"/>
              <a:gd name="connsiteX224" fmla="*/ 104265 w 667336"/>
              <a:gd name="connsiteY224" fmla="*/ 8761 h 558193"/>
              <a:gd name="connsiteX225" fmla="*/ 104265 w 667336"/>
              <a:gd name="connsiteY225" fmla="*/ 26283 h 558193"/>
              <a:gd name="connsiteX226" fmla="*/ 140107 w 667336"/>
              <a:gd name="connsiteY226" fmla="*/ 26283 h 558193"/>
              <a:gd name="connsiteX227" fmla="*/ 140107 w 667336"/>
              <a:gd name="connsiteY227" fmla="*/ 8761 h 558193"/>
              <a:gd name="connsiteX228" fmla="*/ 147523 w 667336"/>
              <a:gd name="connsiteY228" fmla="*/ 0 h 558193"/>
              <a:gd name="connsiteX229" fmla="*/ 156175 w 667336"/>
              <a:gd name="connsiteY229" fmla="*/ 8761 h 558193"/>
              <a:gd name="connsiteX230" fmla="*/ 156175 w 667336"/>
              <a:gd name="connsiteY230" fmla="*/ 31290 h 558193"/>
              <a:gd name="connsiteX231" fmla="*/ 168534 w 667336"/>
              <a:gd name="connsiteY231" fmla="*/ 52567 h 558193"/>
              <a:gd name="connsiteX232" fmla="*/ 168534 w 667336"/>
              <a:gd name="connsiteY232" fmla="*/ 91366 h 558193"/>
              <a:gd name="connsiteX233" fmla="*/ 178422 w 667336"/>
              <a:gd name="connsiteY233" fmla="*/ 73843 h 558193"/>
              <a:gd name="connsiteX234" fmla="*/ 187073 w 667336"/>
              <a:gd name="connsiteY234" fmla="*/ 7510 h 558193"/>
              <a:gd name="connsiteX235" fmla="*/ 195725 w 667336"/>
              <a:gd name="connsiteY235" fmla="*/ 0 h 558193"/>
              <a:gd name="connsiteX236" fmla="*/ 203141 w 667336"/>
              <a:gd name="connsiteY236" fmla="*/ 8761 h 558193"/>
              <a:gd name="connsiteX237" fmla="*/ 194489 w 667336"/>
              <a:gd name="connsiteY237" fmla="*/ 76347 h 558193"/>
              <a:gd name="connsiteX238" fmla="*/ 168534 w 667336"/>
              <a:gd name="connsiteY238" fmla="*/ 110139 h 558193"/>
              <a:gd name="connsiteX239" fmla="*/ 168534 w 667336"/>
              <a:gd name="connsiteY239" fmla="*/ 147687 h 558193"/>
              <a:gd name="connsiteX240" fmla="*/ 141343 w 667336"/>
              <a:gd name="connsiteY240" fmla="*/ 175222 h 558193"/>
              <a:gd name="connsiteX241" fmla="*/ 166062 w 667336"/>
              <a:gd name="connsiteY241" fmla="*/ 222782 h 558193"/>
              <a:gd name="connsiteX242" fmla="*/ 168534 w 667336"/>
              <a:gd name="connsiteY242" fmla="*/ 224033 h 558193"/>
              <a:gd name="connsiteX243" fmla="*/ 229096 w 667336"/>
              <a:gd name="connsiteY243" fmla="*/ 234046 h 558193"/>
              <a:gd name="connsiteX244" fmla="*/ 242691 w 667336"/>
              <a:gd name="connsiteY244" fmla="*/ 246562 h 558193"/>
              <a:gd name="connsiteX245" fmla="*/ 238983 w 667336"/>
              <a:gd name="connsiteY245" fmla="*/ 265336 h 558193"/>
              <a:gd name="connsiteX246" fmla="*/ 195725 w 667336"/>
              <a:gd name="connsiteY246" fmla="*/ 310393 h 558193"/>
              <a:gd name="connsiteX247" fmla="*/ 195725 w 667336"/>
              <a:gd name="connsiteY247" fmla="*/ 311644 h 558193"/>
              <a:gd name="connsiteX248" fmla="*/ 203141 w 667336"/>
              <a:gd name="connsiteY248" fmla="*/ 372972 h 558193"/>
              <a:gd name="connsiteX249" fmla="*/ 196961 w 667336"/>
              <a:gd name="connsiteY249" fmla="*/ 390494 h 558193"/>
              <a:gd name="connsiteX250" fmla="*/ 185837 w 667336"/>
              <a:gd name="connsiteY250" fmla="*/ 394249 h 558193"/>
              <a:gd name="connsiteX251" fmla="*/ 178422 w 667336"/>
              <a:gd name="connsiteY251" fmla="*/ 391745 h 558193"/>
              <a:gd name="connsiteX252" fmla="*/ 122804 w 667336"/>
              <a:gd name="connsiteY252" fmla="*/ 364211 h 558193"/>
              <a:gd name="connsiteX253" fmla="*/ 121568 w 667336"/>
              <a:gd name="connsiteY253" fmla="*/ 364211 h 558193"/>
              <a:gd name="connsiteX254" fmla="*/ 64714 w 667336"/>
              <a:gd name="connsiteY254" fmla="*/ 391745 h 558193"/>
              <a:gd name="connsiteX255" fmla="*/ 47411 w 667336"/>
              <a:gd name="connsiteY255" fmla="*/ 390494 h 558193"/>
              <a:gd name="connsiteX256" fmla="*/ 39995 w 667336"/>
              <a:gd name="connsiteY256" fmla="*/ 372972 h 558193"/>
              <a:gd name="connsiteX257" fmla="*/ 48647 w 667336"/>
              <a:gd name="connsiteY257" fmla="*/ 311644 h 558193"/>
              <a:gd name="connsiteX258" fmla="*/ 48647 w 667336"/>
              <a:gd name="connsiteY258" fmla="*/ 310393 h 558193"/>
              <a:gd name="connsiteX259" fmla="*/ 5389 w 667336"/>
              <a:gd name="connsiteY259" fmla="*/ 265336 h 558193"/>
              <a:gd name="connsiteX260" fmla="*/ 445 w 667336"/>
              <a:gd name="connsiteY260" fmla="*/ 246562 h 558193"/>
              <a:gd name="connsiteX261" fmla="*/ 14040 w 667336"/>
              <a:gd name="connsiteY261" fmla="*/ 234046 h 558193"/>
              <a:gd name="connsiteX262" fmla="*/ 75838 w 667336"/>
              <a:gd name="connsiteY262" fmla="*/ 224033 h 558193"/>
              <a:gd name="connsiteX263" fmla="*/ 77074 w 667336"/>
              <a:gd name="connsiteY263" fmla="*/ 222782 h 558193"/>
              <a:gd name="connsiteX264" fmla="*/ 103029 w 667336"/>
              <a:gd name="connsiteY264" fmla="*/ 175222 h 558193"/>
              <a:gd name="connsiteX265" fmla="*/ 101793 w 667336"/>
              <a:gd name="connsiteY265" fmla="*/ 175222 h 558193"/>
              <a:gd name="connsiteX266" fmla="*/ 75838 w 667336"/>
              <a:gd name="connsiteY266" fmla="*/ 147687 h 558193"/>
              <a:gd name="connsiteX267" fmla="*/ 75838 w 667336"/>
              <a:gd name="connsiteY267" fmla="*/ 110139 h 558193"/>
              <a:gd name="connsiteX268" fmla="*/ 49883 w 667336"/>
              <a:gd name="connsiteY268" fmla="*/ 76347 h 558193"/>
              <a:gd name="connsiteX269" fmla="*/ 39995 w 667336"/>
              <a:gd name="connsiteY269" fmla="*/ 8761 h 558193"/>
              <a:gd name="connsiteX270" fmla="*/ 47411 w 667336"/>
              <a:gd name="connsiteY270" fmla="*/ 0 h 5581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Lst>
            <a:rect l="l" t="t" r="r" b="b"/>
            <a:pathLst>
              <a:path w="667336" h="558193">
                <a:moveTo>
                  <a:pt x="329068" y="339912"/>
                </a:moveTo>
                <a:lnTo>
                  <a:pt x="300641" y="395941"/>
                </a:lnTo>
                <a:cubicBezTo>
                  <a:pt x="298169" y="400921"/>
                  <a:pt x="293226" y="403412"/>
                  <a:pt x="288282" y="404657"/>
                </a:cubicBezTo>
                <a:lnTo>
                  <a:pt x="226484" y="415863"/>
                </a:lnTo>
                <a:cubicBezTo>
                  <a:pt x="226484" y="415863"/>
                  <a:pt x="226484" y="415863"/>
                  <a:pt x="226484" y="417108"/>
                </a:cubicBezTo>
                <a:cubicBezTo>
                  <a:pt x="225248" y="417108"/>
                  <a:pt x="225248" y="417108"/>
                  <a:pt x="226484" y="418353"/>
                </a:cubicBezTo>
                <a:lnTo>
                  <a:pt x="268507" y="463176"/>
                </a:lnTo>
                <a:cubicBezTo>
                  <a:pt x="272214" y="466911"/>
                  <a:pt x="274686" y="473137"/>
                  <a:pt x="274686" y="478117"/>
                </a:cubicBezTo>
                <a:lnTo>
                  <a:pt x="264799" y="540372"/>
                </a:lnTo>
                <a:cubicBezTo>
                  <a:pt x="264799" y="540372"/>
                  <a:pt x="264799" y="541617"/>
                  <a:pt x="266035" y="541617"/>
                </a:cubicBezTo>
                <a:lnTo>
                  <a:pt x="267271" y="541617"/>
                </a:lnTo>
                <a:lnTo>
                  <a:pt x="322888" y="514225"/>
                </a:lnTo>
                <a:cubicBezTo>
                  <a:pt x="327832" y="511735"/>
                  <a:pt x="334012" y="511735"/>
                  <a:pt x="338956" y="514225"/>
                </a:cubicBezTo>
                <a:lnTo>
                  <a:pt x="394573" y="541617"/>
                </a:lnTo>
                <a:cubicBezTo>
                  <a:pt x="395809" y="541617"/>
                  <a:pt x="395809" y="541617"/>
                  <a:pt x="395809" y="541617"/>
                </a:cubicBezTo>
                <a:cubicBezTo>
                  <a:pt x="397045" y="541617"/>
                  <a:pt x="397045" y="540372"/>
                  <a:pt x="397045" y="540372"/>
                </a:cubicBezTo>
                <a:lnTo>
                  <a:pt x="387158" y="478117"/>
                </a:lnTo>
                <a:cubicBezTo>
                  <a:pt x="387158" y="473137"/>
                  <a:pt x="389630" y="466911"/>
                  <a:pt x="393338" y="463176"/>
                </a:cubicBezTo>
                <a:lnTo>
                  <a:pt x="435360" y="418353"/>
                </a:lnTo>
                <a:cubicBezTo>
                  <a:pt x="436596" y="417108"/>
                  <a:pt x="436596" y="417108"/>
                  <a:pt x="436596" y="417108"/>
                </a:cubicBezTo>
                <a:cubicBezTo>
                  <a:pt x="435360" y="415863"/>
                  <a:pt x="435360" y="415863"/>
                  <a:pt x="435360" y="415863"/>
                </a:cubicBezTo>
                <a:lnTo>
                  <a:pt x="374798" y="404657"/>
                </a:lnTo>
                <a:cubicBezTo>
                  <a:pt x="368618" y="403412"/>
                  <a:pt x="363675" y="400921"/>
                  <a:pt x="361203" y="395941"/>
                </a:cubicBezTo>
                <a:lnTo>
                  <a:pt x="332776" y="339912"/>
                </a:lnTo>
                <a:cubicBezTo>
                  <a:pt x="331540" y="339912"/>
                  <a:pt x="331540" y="339912"/>
                  <a:pt x="331540" y="339912"/>
                </a:cubicBezTo>
                <a:cubicBezTo>
                  <a:pt x="330304" y="339912"/>
                  <a:pt x="330304" y="339912"/>
                  <a:pt x="329068" y="339912"/>
                </a:cubicBezTo>
                <a:close/>
                <a:moveTo>
                  <a:pt x="311765" y="209177"/>
                </a:moveTo>
                <a:cubicBezTo>
                  <a:pt x="305585" y="209177"/>
                  <a:pt x="300641" y="212913"/>
                  <a:pt x="300641" y="219138"/>
                </a:cubicBezTo>
                <a:lnTo>
                  <a:pt x="300641" y="312520"/>
                </a:lnTo>
                <a:cubicBezTo>
                  <a:pt x="300641" y="318745"/>
                  <a:pt x="305585" y="322481"/>
                  <a:pt x="311765" y="322481"/>
                </a:cubicBezTo>
                <a:lnTo>
                  <a:pt x="351315" y="322481"/>
                </a:lnTo>
                <a:cubicBezTo>
                  <a:pt x="356259" y="322481"/>
                  <a:pt x="361203" y="318745"/>
                  <a:pt x="361203" y="312520"/>
                </a:cubicBezTo>
                <a:lnTo>
                  <a:pt x="361203" y="219138"/>
                </a:lnTo>
                <a:cubicBezTo>
                  <a:pt x="361203" y="212913"/>
                  <a:pt x="356259" y="209177"/>
                  <a:pt x="351315" y="209177"/>
                </a:cubicBezTo>
                <a:close/>
                <a:moveTo>
                  <a:pt x="544534" y="175222"/>
                </a:moveTo>
                <a:lnTo>
                  <a:pt x="514872" y="230291"/>
                </a:lnTo>
                <a:cubicBezTo>
                  <a:pt x="512400" y="235298"/>
                  <a:pt x="507456" y="239052"/>
                  <a:pt x="502512" y="240304"/>
                </a:cubicBezTo>
                <a:lnTo>
                  <a:pt x="440716" y="250317"/>
                </a:lnTo>
                <a:cubicBezTo>
                  <a:pt x="440716" y="250317"/>
                  <a:pt x="440716" y="250317"/>
                  <a:pt x="440716" y="251568"/>
                </a:cubicBezTo>
                <a:cubicBezTo>
                  <a:pt x="439480" y="252820"/>
                  <a:pt x="439480" y="252820"/>
                  <a:pt x="440716" y="254071"/>
                </a:cubicBezTo>
                <a:lnTo>
                  <a:pt x="482738" y="299128"/>
                </a:lnTo>
                <a:cubicBezTo>
                  <a:pt x="487681" y="302883"/>
                  <a:pt x="488917" y="307889"/>
                  <a:pt x="488917" y="314147"/>
                </a:cubicBezTo>
                <a:lnTo>
                  <a:pt x="480266" y="375475"/>
                </a:lnTo>
                <a:cubicBezTo>
                  <a:pt x="480266" y="376726"/>
                  <a:pt x="480266" y="377978"/>
                  <a:pt x="480266" y="377978"/>
                </a:cubicBezTo>
                <a:lnTo>
                  <a:pt x="481502" y="377978"/>
                </a:lnTo>
                <a:lnTo>
                  <a:pt x="538354" y="349192"/>
                </a:lnTo>
                <a:cubicBezTo>
                  <a:pt x="539590" y="347940"/>
                  <a:pt x="543298" y="347940"/>
                  <a:pt x="545770" y="347940"/>
                </a:cubicBezTo>
                <a:cubicBezTo>
                  <a:pt x="548242" y="347940"/>
                  <a:pt x="550714" y="347940"/>
                  <a:pt x="553186" y="349192"/>
                </a:cubicBezTo>
                <a:lnTo>
                  <a:pt x="608802" y="377978"/>
                </a:lnTo>
                <a:cubicBezTo>
                  <a:pt x="610038" y="377978"/>
                  <a:pt x="610038" y="377978"/>
                  <a:pt x="610038" y="377978"/>
                </a:cubicBezTo>
                <a:cubicBezTo>
                  <a:pt x="611274" y="377978"/>
                  <a:pt x="611274" y="376726"/>
                  <a:pt x="611274" y="375475"/>
                </a:cubicBezTo>
                <a:lnTo>
                  <a:pt x="602623" y="314147"/>
                </a:lnTo>
                <a:cubicBezTo>
                  <a:pt x="601387" y="307889"/>
                  <a:pt x="603859" y="302883"/>
                  <a:pt x="607566" y="299128"/>
                </a:cubicBezTo>
                <a:lnTo>
                  <a:pt x="650824" y="254071"/>
                </a:lnTo>
                <a:cubicBezTo>
                  <a:pt x="650824" y="252820"/>
                  <a:pt x="650824" y="252820"/>
                  <a:pt x="650824" y="251568"/>
                </a:cubicBezTo>
                <a:cubicBezTo>
                  <a:pt x="650824" y="250317"/>
                  <a:pt x="650824" y="250317"/>
                  <a:pt x="649588" y="250317"/>
                </a:cubicBezTo>
                <a:lnTo>
                  <a:pt x="589028" y="240304"/>
                </a:lnTo>
                <a:cubicBezTo>
                  <a:pt x="582848" y="239052"/>
                  <a:pt x="579140" y="235298"/>
                  <a:pt x="575432" y="230291"/>
                </a:cubicBezTo>
                <a:lnTo>
                  <a:pt x="547006" y="175222"/>
                </a:lnTo>
                <a:cubicBezTo>
                  <a:pt x="545770" y="173970"/>
                  <a:pt x="544534" y="173970"/>
                  <a:pt x="544534" y="175222"/>
                </a:cubicBezTo>
                <a:close/>
                <a:moveTo>
                  <a:pt x="120332" y="175222"/>
                </a:moveTo>
                <a:lnTo>
                  <a:pt x="91905" y="230291"/>
                </a:lnTo>
                <a:cubicBezTo>
                  <a:pt x="89433" y="235298"/>
                  <a:pt x="84490" y="239052"/>
                  <a:pt x="78310" y="240304"/>
                </a:cubicBezTo>
                <a:lnTo>
                  <a:pt x="17748" y="250317"/>
                </a:lnTo>
                <a:cubicBezTo>
                  <a:pt x="16512" y="250317"/>
                  <a:pt x="16512" y="250317"/>
                  <a:pt x="16512" y="251568"/>
                </a:cubicBezTo>
                <a:cubicBezTo>
                  <a:pt x="16512" y="252820"/>
                  <a:pt x="16512" y="252820"/>
                  <a:pt x="16512" y="254071"/>
                </a:cubicBezTo>
                <a:lnTo>
                  <a:pt x="59771" y="299128"/>
                </a:lnTo>
                <a:cubicBezTo>
                  <a:pt x="63478" y="302883"/>
                  <a:pt x="65950" y="307889"/>
                  <a:pt x="64714" y="314147"/>
                </a:cubicBezTo>
                <a:lnTo>
                  <a:pt x="56063" y="375475"/>
                </a:lnTo>
                <a:cubicBezTo>
                  <a:pt x="56063" y="376726"/>
                  <a:pt x="56063" y="377978"/>
                  <a:pt x="57299" y="377978"/>
                </a:cubicBezTo>
                <a:cubicBezTo>
                  <a:pt x="57299" y="377978"/>
                  <a:pt x="57299" y="377978"/>
                  <a:pt x="58535" y="377978"/>
                </a:cubicBezTo>
                <a:lnTo>
                  <a:pt x="114152" y="349192"/>
                </a:lnTo>
                <a:cubicBezTo>
                  <a:pt x="119096" y="347940"/>
                  <a:pt x="125276" y="347940"/>
                  <a:pt x="128984" y="349192"/>
                </a:cubicBezTo>
                <a:lnTo>
                  <a:pt x="185837" y="377978"/>
                </a:lnTo>
                <a:lnTo>
                  <a:pt x="187073" y="377978"/>
                </a:lnTo>
                <a:cubicBezTo>
                  <a:pt x="188309" y="377978"/>
                  <a:pt x="188309" y="376726"/>
                  <a:pt x="188309" y="375475"/>
                </a:cubicBezTo>
                <a:lnTo>
                  <a:pt x="178422" y="314147"/>
                </a:lnTo>
                <a:cubicBezTo>
                  <a:pt x="177186" y="307889"/>
                  <a:pt x="179658" y="302883"/>
                  <a:pt x="183366" y="299128"/>
                </a:cubicBezTo>
                <a:lnTo>
                  <a:pt x="226624" y="254071"/>
                </a:lnTo>
                <a:cubicBezTo>
                  <a:pt x="227860" y="252820"/>
                  <a:pt x="227860" y="252820"/>
                  <a:pt x="227860" y="251568"/>
                </a:cubicBezTo>
                <a:cubicBezTo>
                  <a:pt x="226624" y="250317"/>
                  <a:pt x="226624" y="250317"/>
                  <a:pt x="226624" y="250317"/>
                </a:cubicBezTo>
                <a:lnTo>
                  <a:pt x="164826" y="240304"/>
                </a:lnTo>
                <a:cubicBezTo>
                  <a:pt x="159882" y="239052"/>
                  <a:pt x="154939" y="235298"/>
                  <a:pt x="152467" y="230291"/>
                </a:cubicBezTo>
                <a:lnTo>
                  <a:pt x="124040" y="175222"/>
                </a:lnTo>
                <a:cubicBezTo>
                  <a:pt x="122804" y="175222"/>
                  <a:pt x="122804" y="175222"/>
                  <a:pt x="121568" y="175222"/>
                </a:cubicBezTo>
                <a:cubicBezTo>
                  <a:pt x="121568" y="175222"/>
                  <a:pt x="121568" y="175222"/>
                  <a:pt x="120332" y="175222"/>
                </a:cubicBezTo>
                <a:close/>
                <a:moveTo>
                  <a:pt x="525995" y="42554"/>
                </a:moveTo>
                <a:cubicBezTo>
                  <a:pt x="519815" y="42554"/>
                  <a:pt x="514872" y="47560"/>
                  <a:pt x="514872" y="52567"/>
                </a:cubicBezTo>
                <a:lnTo>
                  <a:pt x="514872" y="147687"/>
                </a:lnTo>
                <a:cubicBezTo>
                  <a:pt x="514872" y="152693"/>
                  <a:pt x="519815" y="157699"/>
                  <a:pt x="525995" y="157699"/>
                </a:cubicBezTo>
                <a:lnTo>
                  <a:pt x="565545" y="157699"/>
                </a:lnTo>
                <a:cubicBezTo>
                  <a:pt x="571725" y="157699"/>
                  <a:pt x="575432" y="152693"/>
                  <a:pt x="575432" y="147687"/>
                </a:cubicBezTo>
                <a:lnTo>
                  <a:pt x="575432" y="52567"/>
                </a:lnTo>
                <a:cubicBezTo>
                  <a:pt x="575432" y="47560"/>
                  <a:pt x="571725" y="42554"/>
                  <a:pt x="565545" y="42554"/>
                </a:cubicBezTo>
                <a:close/>
                <a:moveTo>
                  <a:pt x="101793" y="42554"/>
                </a:moveTo>
                <a:cubicBezTo>
                  <a:pt x="96849" y="42554"/>
                  <a:pt x="91905" y="47560"/>
                  <a:pt x="91905" y="52567"/>
                </a:cubicBezTo>
                <a:lnTo>
                  <a:pt x="91905" y="147687"/>
                </a:lnTo>
                <a:cubicBezTo>
                  <a:pt x="91905" y="152693"/>
                  <a:pt x="96849" y="157699"/>
                  <a:pt x="101793" y="157699"/>
                </a:cubicBezTo>
                <a:lnTo>
                  <a:pt x="121568" y="157699"/>
                </a:lnTo>
                <a:lnTo>
                  <a:pt x="141343" y="157699"/>
                </a:lnTo>
                <a:cubicBezTo>
                  <a:pt x="147523" y="157699"/>
                  <a:pt x="152467" y="152693"/>
                  <a:pt x="152467" y="147687"/>
                </a:cubicBezTo>
                <a:lnTo>
                  <a:pt x="152467" y="52567"/>
                </a:lnTo>
                <a:cubicBezTo>
                  <a:pt x="152467" y="47560"/>
                  <a:pt x="147523" y="42554"/>
                  <a:pt x="141343" y="42554"/>
                </a:cubicBezTo>
                <a:close/>
                <a:moveTo>
                  <a:pt x="364911" y="17433"/>
                </a:moveTo>
                <a:lnTo>
                  <a:pt x="364911" y="196727"/>
                </a:lnTo>
                <a:cubicBezTo>
                  <a:pt x="372326" y="200462"/>
                  <a:pt x="377270" y="209177"/>
                  <a:pt x="377270" y="219138"/>
                </a:cubicBezTo>
                <a:lnTo>
                  <a:pt x="377270" y="256491"/>
                </a:lnTo>
                <a:cubicBezTo>
                  <a:pt x="383450" y="252756"/>
                  <a:pt x="387158" y="246530"/>
                  <a:pt x="387158" y="240305"/>
                </a:cubicBezTo>
                <a:lnTo>
                  <a:pt x="415585" y="28639"/>
                </a:lnTo>
                <a:cubicBezTo>
                  <a:pt x="415585" y="24904"/>
                  <a:pt x="414349" y="22414"/>
                  <a:pt x="413113" y="19924"/>
                </a:cubicBezTo>
                <a:cubicBezTo>
                  <a:pt x="410641" y="17433"/>
                  <a:pt x="409405" y="17433"/>
                  <a:pt x="405697" y="17433"/>
                </a:cubicBezTo>
                <a:close/>
                <a:moveTo>
                  <a:pt x="313001" y="17433"/>
                </a:moveTo>
                <a:lnTo>
                  <a:pt x="313001" y="191746"/>
                </a:lnTo>
                <a:lnTo>
                  <a:pt x="348843" y="191746"/>
                </a:lnTo>
                <a:lnTo>
                  <a:pt x="348843" y="17433"/>
                </a:lnTo>
                <a:close/>
                <a:moveTo>
                  <a:pt x="256147" y="17433"/>
                </a:moveTo>
                <a:cubicBezTo>
                  <a:pt x="253675" y="17433"/>
                  <a:pt x="251203" y="17433"/>
                  <a:pt x="248731" y="19924"/>
                </a:cubicBezTo>
                <a:cubicBezTo>
                  <a:pt x="247495" y="22414"/>
                  <a:pt x="246259" y="24904"/>
                  <a:pt x="246259" y="28639"/>
                </a:cubicBezTo>
                <a:lnTo>
                  <a:pt x="274686" y="240305"/>
                </a:lnTo>
                <a:cubicBezTo>
                  <a:pt x="275922" y="246530"/>
                  <a:pt x="279630" y="252756"/>
                  <a:pt x="284574" y="256491"/>
                </a:cubicBezTo>
                <a:lnTo>
                  <a:pt x="284574" y="219138"/>
                </a:lnTo>
                <a:cubicBezTo>
                  <a:pt x="284574" y="209177"/>
                  <a:pt x="289518" y="200462"/>
                  <a:pt x="296933" y="196727"/>
                </a:cubicBezTo>
                <a:lnTo>
                  <a:pt x="296933" y="17433"/>
                </a:lnTo>
                <a:close/>
                <a:moveTo>
                  <a:pt x="256147" y="2"/>
                </a:moveTo>
                <a:lnTo>
                  <a:pt x="405697" y="2"/>
                </a:lnTo>
                <a:cubicBezTo>
                  <a:pt x="413113" y="2"/>
                  <a:pt x="420528" y="3737"/>
                  <a:pt x="425472" y="8718"/>
                </a:cubicBezTo>
                <a:cubicBezTo>
                  <a:pt x="430416" y="14943"/>
                  <a:pt x="431652" y="22414"/>
                  <a:pt x="431652" y="29884"/>
                </a:cubicBezTo>
                <a:lnTo>
                  <a:pt x="403225" y="241550"/>
                </a:lnTo>
                <a:cubicBezTo>
                  <a:pt x="400753" y="257736"/>
                  <a:pt x="390866" y="268942"/>
                  <a:pt x="377270" y="275167"/>
                </a:cubicBezTo>
                <a:lnTo>
                  <a:pt x="377270" y="312520"/>
                </a:lnTo>
                <a:cubicBezTo>
                  <a:pt x="377270" y="327461"/>
                  <a:pt x="366147" y="339912"/>
                  <a:pt x="351315" y="339912"/>
                </a:cubicBezTo>
                <a:lnTo>
                  <a:pt x="350079" y="339912"/>
                </a:lnTo>
                <a:lnTo>
                  <a:pt x="376034" y="387225"/>
                </a:lnTo>
                <a:cubicBezTo>
                  <a:pt x="376034" y="388471"/>
                  <a:pt x="376034" y="388471"/>
                  <a:pt x="377270" y="388471"/>
                </a:cubicBezTo>
                <a:lnTo>
                  <a:pt x="437832" y="399676"/>
                </a:lnTo>
                <a:cubicBezTo>
                  <a:pt x="444011" y="400921"/>
                  <a:pt x="448955" y="404657"/>
                  <a:pt x="451427" y="410882"/>
                </a:cubicBezTo>
                <a:cubicBezTo>
                  <a:pt x="453899" y="418353"/>
                  <a:pt x="452663" y="424578"/>
                  <a:pt x="447719" y="429559"/>
                </a:cubicBezTo>
                <a:lnTo>
                  <a:pt x="404461" y="474382"/>
                </a:lnTo>
                <a:lnTo>
                  <a:pt x="404461" y="475627"/>
                </a:lnTo>
                <a:lnTo>
                  <a:pt x="411877" y="537882"/>
                </a:lnTo>
                <a:cubicBezTo>
                  <a:pt x="414349" y="544107"/>
                  <a:pt x="410641" y="550332"/>
                  <a:pt x="405697" y="554068"/>
                </a:cubicBezTo>
                <a:cubicBezTo>
                  <a:pt x="400753" y="559048"/>
                  <a:pt x="393338" y="559048"/>
                  <a:pt x="387158" y="556558"/>
                </a:cubicBezTo>
                <a:lnTo>
                  <a:pt x="331540" y="527921"/>
                </a:lnTo>
                <a:cubicBezTo>
                  <a:pt x="331540" y="527921"/>
                  <a:pt x="331540" y="527921"/>
                  <a:pt x="330304" y="527921"/>
                </a:cubicBezTo>
                <a:lnTo>
                  <a:pt x="274686" y="556558"/>
                </a:lnTo>
                <a:cubicBezTo>
                  <a:pt x="272214" y="557803"/>
                  <a:pt x="268507" y="557803"/>
                  <a:pt x="267271" y="557803"/>
                </a:cubicBezTo>
                <a:cubicBezTo>
                  <a:pt x="262327" y="557803"/>
                  <a:pt x="258619" y="556558"/>
                  <a:pt x="256147" y="554068"/>
                </a:cubicBezTo>
                <a:cubicBezTo>
                  <a:pt x="251203" y="550332"/>
                  <a:pt x="248731" y="544107"/>
                  <a:pt x="248731" y="537882"/>
                </a:cubicBezTo>
                <a:lnTo>
                  <a:pt x="257383" y="475627"/>
                </a:lnTo>
                <a:cubicBezTo>
                  <a:pt x="258619" y="475627"/>
                  <a:pt x="257383" y="474382"/>
                  <a:pt x="257383" y="474382"/>
                </a:cubicBezTo>
                <a:lnTo>
                  <a:pt x="214125" y="429559"/>
                </a:lnTo>
                <a:cubicBezTo>
                  <a:pt x="210417" y="424578"/>
                  <a:pt x="207945" y="418353"/>
                  <a:pt x="210417" y="410882"/>
                </a:cubicBezTo>
                <a:cubicBezTo>
                  <a:pt x="212889" y="404657"/>
                  <a:pt x="217833" y="400921"/>
                  <a:pt x="224012" y="399676"/>
                </a:cubicBezTo>
                <a:lnTo>
                  <a:pt x="285810" y="388471"/>
                </a:lnTo>
                <a:cubicBezTo>
                  <a:pt x="285810" y="388471"/>
                  <a:pt x="285810" y="388471"/>
                  <a:pt x="285810" y="387225"/>
                </a:cubicBezTo>
                <a:lnTo>
                  <a:pt x="311765" y="339912"/>
                </a:lnTo>
                <a:cubicBezTo>
                  <a:pt x="296933" y="339912"/>
                  <a:pt x="284574" y="327461"/>
                  <a:pt x="284574" y="312520"/>
                </a:cubicBezTo>
                <a:lnTo>
                  <a:pt x="284574" y="275167"/>
                </a:lnTo>
                <a:cubicBezTo>
                  <a:pt x="270978" y="268942"/>
                  <a:pt x="261091" y="257736"/>
                  <a:pt x="258619" y="241550"/>
                </a:cubicBezTo>
                <a:lnTo>
                  <a:pt x="230192" y="29884"/>
                </a:lnTo>
                <a:cubicBezTo>
                  <a:pt x="228956" y="22414"/>
                  <a:pt x="232664" y="14943"/>
                  <a:pt x="236372" y="8718"/>
                </a:cubicBezTo>
                <a:cubicBezTo>
                  <a:pt x="241316" y="3737"/>
                  <a:pt x="248731" y="2"/>
                  <a:pt x="256147" y="2"/>
                </a:cubicBezTo>
                <a:close/>
                <a:moveTo>
                  <a:pt x="471614" y="0"/>
                </a:moveTo>
                <a:cubicBezTo>
                  <a:pt x="475322" y="0"/>
                  <a:pt x="480266" y="3755"/>
                  <a:pt x="480266" y="7510"/>
                </a:cubicBezTo>
                <a:lnTo>
                  <a:pt x="488917" y="73843"/>
                </a:lnTo>
                <a:cubicBezTo>
                  <a:pt x="490153" y="81353"/>
                  <a:pt x="493861" y="87611"/>
                  <a:pt x="498805" y="91366"/>
                </a:cubicBezTo>
                <a:lnTo>
                  <a:pt x="498805" y="52567"/>
                </a:lnTo>
                <a:cubicBezTo>
                  <a:pt x="498805" y="43806"/>
                  <a:pt x="503748" y="35044"/>
                  <a:pt x="511164" y="31290"/>
                </a:cubicBezTo>
                <a:lnTo>
                  <a:pt x="511164" y="8761"/>
                </a:lnTo>
                <a:cubicBezTo>
                  <a:pt x="511164" y="3755"/>
                  <a:pt x="514872" y="0"/>
                  <a:pt x="519815" y="0"/>
                </a:cubicBezTo>
                <a:cubicBezTo>
                  <a:pt x="524759" y="0"/>
                  <a:pt x="527231" y="3755"/>
                  <a:pt x="527231" y="8761"/>
                </a:cubicBezTo>
                <a:lnTo>
                  <a:pt x="527231" y="26283"/>
                </a:lnTo>
                <a:lnTo>
                  <a:pt x="563073" y="26283"/>
                </a:lnTo>
                <a:lnTo>
                  <a:pt x="563073" y="8761"/>
                </a:lnTo>
                <a:cubicBezTo>
                  <a:pt x="563073" y="3755"/>
                  <a:pt x="566781" y="0"/>
                  <a:pt x="571725" y="0"/>
                </a:cubicBezTo>
                <a:cubicBezTo>
                  <a:pt x="575432" y="0"/>
                  <a:pt x="579140" y="3755"/>
                  <a:pt x="579140" y="8761"/>
                </a:cubicBezTo>
                <a:lnTo>
                  <a:pt x="579140" y="31290"/>
                </a:lnTo>
                <a:cubicBezTo>
                  <a:pt x="586556" y="35044"/>
                  <a:pt x="591499" y="43806"/>
                  <a:pt x="591499" y="52567"/>
                </a:cubicBezTo>
                <a:lnTo>
                  <a:pt x="591499" y="91366"/>
                </a:lnTo>
                <a:cubicBezTo>
                  <a:pt x="597679" y="87611"/>
                  <a:pt x="601387" y="81353"/>
                  <a:pt x="602623" y="73843"/>
                </a:cubicBezTo>
                <a:lnTo>
                  <a:pt x="610038" y="7510"/>
                </a:lnTo>
                <a:cubicBezTo>
                  <a:pt x="611274" y="3755"/>
                  <a:pt x="616218" y="0"/>
                  <a:pt x="619926" y="0"/>
                </a:cubicBezTo>
                <a:cubicBezTo>
                  <a:pt x="623634" y="1252"/>
                  <a:pt x="627341" y="5006"/>
                  <a:pt x="627341" y="8761"/>
                </a:cubicBezTo>
                <a:lnTo>
                  <a:pt x="617454" y="76347"/>
                </a:lnTo>
                <a:cubicBezTo>
                  <a:pt x="616218" y="91366"/>
                  <a:pt x="606331" y="103881"/>
                  <a:pt x="591499" y="110139"/>
                </a:cubicBezTo>
                <a:lnTo>
                  <a:pt x="591499" y="147687"/>
                </a:lnTo>
                <a:cubicBezTo>
                  <a:pt x="591499" y="162706"/>
                  <a:pt x="580376" y="175222"/>
                  <a:pt x="565545" y="175222"/>
                </a:cubicBezTo>
                <a:lnTo>
                  <a:pt x="590263" y="222782"/>
                </a:lnTo>
                <a:cubicBezTo>
                  <a:pt x="590263" y="224033"/>
                  <a:pt x="590263" y="224033"/>
                  <a:pt x="591499" y="224033"/>
                </a:cubicBezTo>
                <a:lnTo>
                  <a:pt x="652060" y="234046"/>
                </a:lnTo>
                <a:cubicBezTo>
                  <a:pt x="658240" y="235298"/>
                  <a:pt x="664419" y="240304"/>
                  <a:pt x="666891" y="246562"/>
                </a:cubicBezTo>
                <a:cubicBezTo>
                  <a:pt x="668127" y="254071"/>
                  <a:pt x="666891" y="260329"/>
                  <a:pt x="661947" y="265336"/>
                </a:cubicBezTo>
                <a:lnTo>
                  <a:pt x="618690" y="310393"/>
                </a:lnTo>
                <a:cubicBezTo>
                  <a:pt x="618690" y="310393"/>
                  <a:pt x="618690" y="310393"/>
                  <a:pt x="618690" y="311644"/>
                </a:cubicBezTo>
                <a:lnTo>
                  <a:pt x="627341" y="372972"/>
                </a:lnTo>
                <a:cubicBezTo>
                  <a:pt x="628577" y="380481"/>
                  <a:pt x="624870" y="386739"/>
                  <a:pt x="619926" y="390494"/>
                </a:cubicBezTo>
                <a:cubicBezTo>
                  <a:pt x="617454" y="392997"/>
                  <a:pt x="613746" y="394249"/>
                  <a:pt x="610038" y="394249"/>
                </a:cubicBezTo>
                <a:cubicBezTo>
                  <a:pt x="607566" y="394249"/>
                  <a:pt x="603859" y="392997"/>
                  <a:pt x="602623" y="391745"/>
                </a:cubicBezTo>
                <a:lnTo>
                  <a:pt x="545770" y="364211"/>
                </a:lnTo>
                <a:cubicBezTo>
                  <a:pt x="545770" y="364211"/>
                  <a:pt x="545770" y="364211"/>
                  <a:pt x="544534" y="364211"/>
                </a:cubicBezTo>
                <a:lnTo>
                  <a:pt x="488917" y="391745"/>
                </a:lnTo>
                <a:cubicBezTo>
                  <a:pt x="482738" y="394249"/>
                  <a:pt x="475322" y="394249"/>
                  <a:pt x="470378" y="390494"/>
                </a:cubicBezTo>
                <a:cubicBezTo>
                  <a:pt x="465435" y="386739"/>
                  <a:pt x="462963" y="380481"/>
                  <a:pt x="464199" y="372972"/>
                </a:cubicBezTo>
                <a:lnTo>
                  <a:pt x="471614" y="311644"/>
                </a:lnTo>
                <a:cubicBezTo>
                  <a:pt x="472850" y="310393"/>
                  <a:pt x="471614" y="310393"/>
                  <a:pt x="471614" y="310393"/>
                </a:cubicBezTo>
                <a:lnTo>
                  <a:pt x="429593" y="265336"/>
                </a:lnTo>
                <a:cubicBezTo>
                  <a:pt x="424649" y="260329"/>
                  <a:pt x="422177" y="254071"/>
                  <a:pt x="424649" y="246562"/>
                </a:cubicBezTo>
                <a:cubicBezTo>
                  <a:pt x="427121" y="240304"/>
                  <a:pt x="432064" y="235298"/>
                  <a:pt x="438244" y="234046"/>
                </a:cubicBezTo>
                <a:lnTo>
                  <a:pt x="500041" y="224033"/>
                </a:lnTo>
                <a:cubicBezTo>
                  <a:pt x="500041" y="224033"/>
                  <a:pt x="501277" y="224033"/>
                  <a:pt x="501277" y="222782"/>
                </a:cubicBezTo>
                <a:lnTo>
                  <a:pt x="525995" y="175222"/>
                </a:lnTo>
                <a:cubicBezTo>
                  <a:pt x="511164" y="175222"/>
                  <a:pt x="498805" y="162706"/>
                  <a:pt x="498805" y="147687"/>
                </a:cubicBezTo>
                <a:lnTo>
                  <a:pt x="498805" y="110139"/>
                </a:lnTo>
                <a:cubicBezTo>
                  <a:pt x="485209" y="103881"/>
                  <a:pt x="475322" y="91366"/>
                  <a:pt x="472850" y="76347"/>
                </a:cubicBezTo>
                <a:lnTo>
                  <a:pt x="464199" y="8761"/>
                </a:lnTo>
                <a:cubicBezTo>
                  <a:pt x="464199" y="5006"/>
                  <a:pt x="466670" y="1252"/>
                  <a:pt x="471614" y="0"/>
                </a:cubicBezTo>
                <a:close/>
                <a:moveTo>
                  <a:pt x="47411" y="0"/>
                </a:moveTo>
                <a:cubicBezTo>
                  <a:pt x="52355" y="0"/>
                  <a:pt x="56063" y="3755"/>
                  <a:pt x="57299" y="7510"/>
                </a:cubicBezTo>
                <a:lnTo>
                  <a:pt x="64714" y="73843"/>
                </a:lnTo>
                <a:cubicBezTo>
                  <a:pt x="67186" y="81353"/>
                  <a:pt x="70894" y="87611"/>
                  <a:pt x="75838" y="91366"/>
                </a:cubicBezTo>
                <a:lnTo>
                  <a:pt x="75838" y="52567"/>
                </a:lnTo>
                <a:cubicBezTo>
                  <a:pt x="75838" y="43806"/>
                  <a:pt x="80782" y="35044"/>
                  <a:pt x="88197" y="31290"/>
                </a:cubicBezTo>
                <a:lnTo>
                  <a:pt x="88197" y="8761"/>
                </a:lnTo>
                <a:cubicBezTo>
                  <a:pt x="88197" y="3755"/>
                  <a:pt x="91905" y="0"/>
                  <a:pt x="96849" y="0"/>
                </a:cubicBezTo>
                <a:cubicBezTo>
                  <a:pt x="100557" y="0"/>
                  <a:pt x="104265" y="3755"/>
                  <a:pt x="104265" y="8761"/>
                </a:cubicBezTo>
                <a:lnTo>
                  <a:pt x="104265" y="26283"/>
                </a:lnTo>
                <a:lnTo>
                  <a:pt x="140107" y="26283"/>
                </a:lnTo>
                <a:lnTo>
                  <a:pt x="140107" y="8761"/>
                </a:lnTo>
                <a:cubicBezTo>
                  <a:pt x="140107" y="3755"/>
                  <a:pt x="142579" y="0"/>
                  <a:pt x="147523" y="0"/>
                </a:cubicBezTo>
                <a:cubicBezTo>
                  <a:pt x="152467" y="0"/>
                  <a:pt x="156175" y="3755"/>
                  <a:pt x="156175" y="8761"/>
                </a:cubicBezTo>
                <a:lnTo>
                  <a:pt x="156175" y="31290"/>
                </a:lnTo>
                <a:cubicBezTo>
                  <a:pt x="163590" y="35044"/>
                  <a:pt x="168534" y="43806"/>
                  <a:pt x="168534" y="52567"/>
                </a:cubicBezTo>
                <a:lnTo>
                  <a:pt x="168534" y="91366"/>
                </a:lnTo>
                <a:cubicBezTo>
                  <a:pt x="173478" y="87611"/>
                  <a:pt x="177186" y="81353"/>
                  <a:pt x="178422" y="73843"/>
                </a:cubicBezTo>
                <a:lnTo>
                  <a:pt x="187073" y="7510"/>
                </a:lnTo>
                <a:cubicBezTo>
                  <a:pt x="188309" y="3755"/>
                  <a:pt x="192017" y="0"/>
                  <a:pt x="195725" y="0"/>
                </a:cubicBezTo>
                <a:cubicBezTo>
                  <a:pt x="200669" y="1252"/>
                  <a:pt x="203141" y="5006"/>
                  <a:pt x="203141" y="8761"/>
                </a:cubicBezTo>
                <a:lnTo>
                  <a:pt x="194489" y="76347"/>
                </a:lnTo>
                <a:cubicBezTo>
                  <a:pt x="192017" y="91366"/>
                  <a:pt x="182130" y="103881"/>
                  <a:pt x="168534" y="110139"/>
                </a:cubicBezTo>
                <a:lnTo>
                  <a:pt x="168534" y="147687"/>
                </a:lnTo>
                <a:cubicBezTo>
                  <a:pt x="168534" y="162706"/>
                  <a:pt x="156175" y="175222"/>
                  <a:pt x="141343" y="175222"/>
                </a:cubicBezTo>
                <a:lnTo>
                  <a:pt x="166062" y="222782"/>
                </a:lnTo>
                <a:cubicBezTo>
                  <a:pt x="166062" y="224033"/>
                  <a:pt x="167298" y="224033"/>
                  <a:pt x="168534" y="224033"/>
                </a:cubicBezTo>
                <a:lnTo>
                  <a:pt x="229096" y="234046"/>
                </a:lnTo>
                <a:cubicBezTo>
                  <a:pt x="235275" y="235298"/>
                  <a:pt x="240219" y="240304"/>
                  <a:pt x="242691" y="246562"/>
                </a:cubicBezTo>
                <a:cubicBezTo>
                  <a:pt x="245163" y="254071"/>
                  <a:pt x="243927" y="260329"/>
                  <a:pt x="238983" y="265336"/>
                </a:cubicBezTo>
                <a:lnTo>
                  <a:pt x="195725" y="310393"/>
                </a:lnTo>
                <a:cubicBezTo>
                  <a:pt x="195725" y="310393"/>
                  <a:pt x="195725" y="310393"/>
                  <a:pt x="195725" y="311644"/>
                </a:cubicBezTo>
                <a:lnTo>
                  <a:pt x="203141" y="372972"/>
                </a:lnTo>
                <a:cubicBezTo>
                  <a:pt x="205613" y="380481"/>
                  <a:pt x="201905" y="386739"/>
                  <a:pt x="196961" y="390494"/>
                </a:cubicBezTo>
                <a:cubicBezTo>
                  <a:pt x="193253" y="392997"/>
                  <a:pt x="189545" y="394249"/>
                  <a:pt x="185837" y="394249"/>
                </a:cubicBezTo>
                <a:cubicBezTo>
                  <a:pt x="183366" y="394249"/>
                  <a:pt x="180894" y="392997"/>
                  <a:pt x="178422" y="391745"/>
                </a:cubicBezTo>
                <a:lnTo>
                  <a:pt x="122804" y="364211"/>
                </a:lnTo>
                <a:cubicBezTo>
                  <a:pt x="121568" y="364211"/>
                  <a:pt x="121568" y="364211"/>
                  <a:pt x="121568" y="364211"/>
                </a:cubicBezTo>
                <a:lnTo>
                  <a:pt x="64714" y="391745"/>
                </a:lnTo>
                <a:cubicBezTo>
                  <a:pt x="59771" y="394249"/>
                  <a:pt x="52355" y="394249"/>
                  <a:pt x="47411" y="390494"/>
                </a:cubicBezTo>
                <a:cubicBezTo>
                  <a:pt x="41231" y="386739"/>
                  <a:pt x="39995" y="380481"/>
                  <a:pt x="39995" y="372972"/>
                </a:cubicBezTo>
                <a:lnTo>
                  <a:pt x="48647" y="311644"/>
                </a:lnTo>
                <a:cubicBezTo>
                  <a:pt x="48647" y="310393"/>
                  <a:pt x="48647" y="310393"/>
                  <a:pt x="48647" y="310393"/>
                </a:cubicBezTo>
                <a:lnTo>
                  <a:pt x="5389" y="265336"/>
                </a:lnTo>
                <a:cubicBezTo>
                  <a:pt x="445" y="260329"/>
                  <a:pt x="-791" y="254071"/>
                  <a:pt x="445" y="246562"/>
                </a:cubicBezTo>
                <a:cubicBezTo>
                  <a:pt x="2917" y="240304"/>
                  <a:pt x="7861" y="235298"/>
                  <a:pt x="14040" y="234046"/>
                </a:cubicBezTo>
                <a:lnTo>
                  <a:pt x="75838" y="224033"/>
                </a:lnTo>
                <a:cubicBezTo>
                  <a:pt x="77074" y="224033"/>
                  <a:pt x="77074" y="224033"/>
                  <a:pt x="77074" y="222782"/>
                </a:cubicBezTo>
                <a:lnTo>
                  <a:pt x="103029" y="175222"/>
                </a:lnTo>
                <a:lnTo>
                  <a:pt x="101793" y="175222"/>
                </a:lnTo>
                <a:cubicBezTo>
                  <a:pt x="86961" y="175222"/>
                  <a:pt x="75838" y="162706"/>
                  <a:pt x="75838" y="147687"/>
                </a:cubicBezTo>
                <a:lnTo>
                  <a:pt x="75838" y="110139"/>
                </a:lnTo>
                <a:cubicBezTo>
                  <a:pt x="61006" y="103881"/>
                  <a:pt x="51119" y="91366"/>
                  <a:pt x="49883" y="76347"/>
                </a:cubicBezTo>
                <a:lnTo>
                  <a:pt x="39995" y="8761"/>
                </a:lnTo>
                <a:cubicBezTo>
                  <a:pt x="39995" y="5006"/>
                  <a:pt x="43703" y="1252"/>
                  <a:pt x="47411" y="0"/>
                </a:cubicBezTo>
                <a:close/>
              </a:path>
            </a:pathLst>
          </a:custGeom>
          <a:solidFill>
            <a:srgbClr val="FFFFFF"/>
          </a:solidFill>
          <a:ln>
            <a:noFill/>
          </a:ln>
          <a:effectLst/>
          <a:extLst>
            <a:ext uri="{91240B29-F687-4F45-9708-019B960494DF}">
              <a14:hiddenLine xmlns:a14="http://schemas.microsoft.com/office/drawing/2010/main" w="9525">
                <a:solidFill>
                  <a:srgbClr val="808080"/>
                </a:solidFill>
                <a:bevel/>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anchor="ctr">
            <a:noAutofit/>
          </a:bodyPr>
          <a:lstStyle/>
          <a:p>
            <a:pPr defTabSz="914400"/>
            <a:endParaRPr lang="en-US" sz="1000">
              <a:solidFill>
                <a:schemeClr val="bg1"/>
              </a:solidFill>
              <a:latin typeface="微软雅黑" panose="020B0503020204020204" pitchFamily="34" charset="-122"/>
              <a:ea typeface="微软雅黑" panose="020B0503020204020204" pitchFamily="34" charset="-122"/>
            </a:endParaRPr>
          </a:p>
        </p:txBody>
      </p:sp>
      <p:sp>
        <p:nvSpPr>
          <p:cNvPr id="283" name="Freeform 116"/>
          <p:cNvSpPr>
            <a:spLocks noChangeArrowheads="1"/>
          </p:cNvSpPr>
          <p:nvPr/>
        </p:nvSpPr>
        <p:spPr bwMode="auto">
          <a:xfrm>
            <a:off x="7117984" y="1993002"/>
            <a:ext cx="1942020" cy="550494"/>
          </a:xfrm>
          <a:custGeom>
            <a:avLst/>
            <a:gdLst>
              <a:gd name="T0" fmla="*/ 3358 w 3359"/>
              <a:gd name="T1" fmla="*/ 0 h 951"/>
              <a:gd name="T2" fmla="*/ 0 w 3359"/>
              <a:gd name="T3" fmla="*/ 0 h 951"/>
              <a:gd name="T4" fmla="*/ 0 w 3359"/>
              <a:gd name="T5" fmla="*/ 702 h 951"/>
              <a:gd name="T6" fmla="*/ 1434 w 3359"/>
              <a:gd name="T7" fmla="*/ 702 h 951"/>
              <a:gd name="T8" fmla="*/ 1679 w 3359"/>
              <a:gd name="T9" fmla="*/ 950 h 951"/>
              <a:gd name="T10" fmla="*/ 1925 w 3359"/>
              <a:gd name="T11" fmla="*/ 702 h 951"/>
              <a:gd name="T12" fmla="*/ 3358 w 3359"/>
              <a:gd name="T13" fmla="*/ 702 h 951"/>
              <a:gd name="T14" fmla="*/ 3358 w 3359"/>
              <a:gd name="T15" fmla="*/ 0 h 95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359" h="951">
                <a:moveTo>
                  <a:pt x="3358" y="0"/>
                </a:moveTo>
                <a:lnTo>
                  <a:pt x="0" y="0"/>
                </a:lnTo>
                <a:lnTo>
                  <a:pt x="0" y="702"/>
                </a:lnTo>
                <a:lnTo>
                  <a:pt x="1434" y="702"/>
                </a:lnTo>
                <a:lnTo>
                  <a:pt x="1679" y="950"/>
                </a:lnTo>
                <a:lnTo>
                  <a:pt x="1925" y="702"/>
                </a:lnTo>
                <a:lnTo>
                  <a:pt x="3358" y="702"/>
                </a:lnTo>
                <a:lnTo>
                  <a:pt x="3358" y="0"/>
                </a:lnTo>
              </a:path>
            </a:pathLst>
          </a:custGeom>
          <a:solidFill>
            <a:srgbClr val="0E204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sz="1000">
              <a:solidFill>
                <a:schemeClr val="bg1"/>
              </a:solidFill>
              <a:latin typeface="微软雅黑" panose="020B0503020204020204" pitchFamily="34" charset="-122"/>
              <a:ea typeface="微软雅黑" panose="020B0503020204020204" pitchFamily="34" charset="-122"/>
            </a:endParaRPr>
          </a:p>
        </p:txBody>
      </p:sp>
      <p:sp>
        <p:nvSpPr>
          <p:cNvPr id="284" name="Freeform: Shape 794"/>
          <p:cNvSpPr>
            <a:spLocks noChangeArrowheads="1"/>
          </p:cNvSpPr>
          <p:nvPr/>
        </p:nvSpPr>
        <p:spPr bwMode="auto">
          <a:xfrm>
            <a:off x="7222474" y="2051621"/>
            <a:ext cx="292508" cy="289962"/>
          </a:xfrm>
          <a:custGeom>
            <a:avLst/>
            <a:gdLst>
              <a:gd name="connsiteX0" fmla="*/ 452825 w 630452"/>
              <a:gd name="connsiteY0" fmla="*/ 500716 h 624964"/>
              <a:gd name="connsiteX1" fmla="*/ 411545 w 630452"/>
              <a:gd name="connsiteY1" fmla="*/ 539233 h 624964"/>
              <a:gd name="connsiteX2" fmla="*/ 411545 w 630452"/>
              <a:gd name="connsiteY2" fmla="*/ 586447 h 624964"/>
              <a:gd name="connsiteX3" fmla="*/ 411545 w 630452"/>
              <a:gd name="connsiteY3" fmla="*/ 587690 h 624964"/>
              <a:gd name="connsiteX4" fmla="*/ 429058 w 630452"/>
              <a:gd name="connsiteY4" fmla="*/ 596387 h 624964"/>
              <a:gd name="connsiteX5" fmla="*/ 429058 w 630452"/>
              <a:gd name="connsiteY5" fmla="*/ 559113 h 624964"/>
              <a:gd name="connsiteX6" fmla="*/ 436563 w 630452"/>
              <a:gd name="connsiteY6" fmla="*/ 551658 h 624964"/>
              <a:gd name="connsiteX7" fmla="*/ 444068 w 630452"/>
              <a:gd name="connsiteY7" fmla="*/ 559113 h 624964"/>
              <a:gd name="connsiteX8" fmla="*/ 444068 w 630452"/>
              <a:gd name="connsiteY8" fmla="*/ 601357 h 624964"/>
              <a:gd name="connsiteX9" fmla="*/ 444068 w 630452"/>
              <a:gd name="connsiteY9" fmla="*/ 602599 h 624964"/>
              <a:gd name="connsiteX10" fmla="*/ 484097 w 630452"/>
              <a:gd name="connsiteY10" fmla="*/ 608812 h 624964"/>
              <a:gd name="connsiteX11" fmla="*/ 522875 w 630452"/>
              <a:gd name="connsiteY11" fmla="*/ 602599 h 624964"/>
              <a:gd name="connsiteX12" fmla="*/ 521624 w 630452"/>
              <a:gd name="connsiteY12" fmla="*/ 601357 h 624964"/>
              <a:gd name="connsiteX13" fmla="*/ 521624 w 630452"/>
              <a:gd name="connsiteY13" fmla="*/ 559113 h 624964"/>
              <a:gd name="connsiteX14" fmla="*/ 530380 w 630452"/>
              <a:gd name="connsiteY14" fmla="*/ 551658 h 624964"/>
              <a:gd name="connsiteX15" fmla="*/ 539137 w 630452"/>
              <a:gd name="connsiteY15" fmla="*/ 559113 h 624964"/>
              <a:gd name="connsiteX16" fmla="*/ 539137 w 630452"/>
              <a:gd name="connsiteY16" fmla="*/ 596387 h 624964"/>
              <a:gd name="connsiteX17" fmla="*/ 555398 w 630452"/>
              <a:gd name="connsiteY17" fmla="*/ 587690 h 624964"/>
              <a:gd name="connsiteX18" fmla="*/ 555398 w 630452"/>
              <a:gd name="connsiteY18" fmla="*/ 586447 h 624964"/>
              <a:gd name="connsiteX19" fmla="*/ 555398 w 630452"/>
              <a:gd name="connsiteY19" fmla="*/ 539233 h 624964"/>
              <a:gd name="connsiteX20" fmla="*/ 515370 w 630452"/>
              <a:gd name="connsiteY20" fmla="*/ 500716 h 624964"/>
              <a:gd name="connsiteX21" fmla="*/ 115083 w 630452"/>
              <a:gd name="connsiteY21" fmla="*/ 500716 h 624964"/>
              <a:gd name="connsiteX22" fmla="*/ 75054 w 630452"/>
              <a:gd name="connsiteY22" fmla="*/ 539233 h 624964"/>
              <a:gd name="connsiteX23" fmla="*/ 75054 w 630452"/>
              <a:gd name="connsiteY23" fmla="*/ 586447 h 624964"/>
              <a:gd name="connsiteX24" fmla="*/ 75054 w 630452"/>
              <a:gd name="connsiteY24" fmla="*/ 587690 h 624964"/>
              <a:gd name="connsiteX25" fmla="*/ 91315 w 630452"/>
              <a:gd name="connsiteY25" fmla="*/ 596387 h 624964"/>
              <a:gd name="connsiteX26" fmla="*/ 91315 w 630452"/>
              <a:gd name="connsiteY26" fmla="*/ 559113 h 624964"/>
              <a:gd name="connsiteX27" fmla="*/ 100072 w 630452"/>
              <a:gd name="connsiteY27" fmla="*/ 551658 h 624964"/>
              <a:gd name="connsiteX28" fmla="*/ 107577 w 630452"/>
              <a:gd name="connsiteY28" fmla="*/ 559113 h 624964"/>
              <a:gd name="connsiteX29" fmla="*/ 107577 w 630452"/>
              <a:gd name="connsiteY29" fmla="*/ 601357 h 624964"/>
              <a:gd name="connsiteX30" fmla="*/ 107577 w 630452"/>
              <a:gd name="connsiteY30" fmla="*/ 602599 h 624964"/>
              <a:gd name="connsiteX31" fmla="*/ 146355 w 630452"/>
              <a:gd name="connsiteY31" fmla="*/ 608812 h 624964"/>
              <a:gd name="connsiteX32" fmla="*/ 185133 w 630452"/>
              <a:gd name="connsiteY32" fmla="*/ 602599 h 624964"/>
              <a:gd name="connsiteX33" fmla="*/ 185133 w 630452"/>
              <a:gd name="connsiteY33" fmla="*/ 601357 h 624964"/>
              <a:gd name="connsiteX34" fmla="*/ 185133 w 630452"/>
              <a:gd name="connsiteY34" fmla="*/ 559113 h 624964"/>
              <a:gd name="connsiteX35" fmla="*/ 192638 w 630452"/>
              <a:gd name="connsiteY35" fmla="*/ 551658 h 624964"/>
              <a:gd name="connsiteX36" fmla="*/ 201394 w 630452"/>
              <a:gd name="connsiteY36" fmla="*/ 559113 h 624964"/>
              <a:gd name="connsiteX37" fmla="*/ 201394 w 630452"/>
              <a:gd name="connsiteY37" fmla="*/ 596387 h 624964"/>
              <a:gd name="connsiteX38" fmla="*/ 218907 w 630452"/>
              <a:gd name="connsiteY38" fmla="*/ 587690 h 624964"/>
              <a:gd name="connsiteX39" fmla="*/ 218907 w 630452"/>
              <a:gd name="connsiteY39" fmla="*/ 586447 h 624964"/>
              <a:gd name="connsiteX40" fmla="*/ 218907 w 630452"/>
              <a:gd name="connsiteY40" fmla="*/ 539233 h 624964"/>
              <a:gd name="connsiteX41" fmla="*/ 178878 w 630452"/>
              <a:gd name="connsiteY41" fmla="*/ 500716 h 624964"/>
              <a:gd name="connsiteX42" fmla="*/ 480643 w 630452"/>
              <a:gd name="connsiteY42" fmla="*/ 400699 h 624964"/>
              <a:gd name="connsiteX43" fmla="*/ 451619 w 630452"/>
              <a:gd name="connsiteY43" fmla="*/ 430581 h 624964"/>
              <a:gd name="connsiteX44" fmla="*/ 480643 w 630452"/>
              <a:gd name="connsiteY44" fmla="*/ 459217 h 624964"/>
              <a:gd name="connsiteX45" fmla="*/ 509667 w 630452"/>
              <a:gd name="connsiteY45" fmla="*/ 430581 h 624964"/>
              <a:gd name="connsiteX46" fmla="*/ 494524 w 630452"/>
              <a:gd name="connsiteY46" fmla="*/ 404434 h 624964"/>
              <a:gd name="connsiteX47" fmla="*/ 480643 w 630452"/>
              <a:gd name="connsiteY47" fmla="*/ 400699 h 624964"/>
              <a:gd name="connsiteX48" fmla="*/ 144304 w 630452"/>
              <a:gd name="connsiteY48" fmla="*/ 400699 h 624964"/>
              <a:gd name="connsiteX49" fmla="*/ 115279 w 630452"/>
              <a:gd name="connsiteY49" fmla="*/ 430581 h 624964"/>
              <a:gd name="connsiteX50" fmla="*/ 144304 w 630452"/>
              <a:gd name="connsiteY50" fmla="*/ 459217 h 624964"/>
              <a:gd name="connsiteX51" fmla="*/ 174590 w 630452"/>
              <a:gd name="connsiteY51" fmla="*/ 430581 h 624964"/>
              <a:gd name="connsiteX52" fmla="*/ 158185 w 630452"/>
              <a:gd name="connsiteY52" fmla="*/ 404434 h 624964"/>
              <a:gd name="connsiteX53" fmla="*/ 144304 w 630452"/>
              <a:gd name="connsiteY53" fmla="*/ 400699 h 624964"/>
              <a:gd name="connsiteX54" fmla="*/ 480643 w 630452"/>
              <a:gd name="connsiteY54" fmla="*/ 384513 h 624964"/>
              <a:gd name="connsiteX55" fmla="*/ 500833 w 630452"/>
              <a:gd name="connsiteY55" fmla="*/ 389493 h 624964"/>
              <a:gd name="connsiteX56" fmla="*/ 526071 w 630452"/>
              <a:gd name="connsiteY56" fmla="*/ 430581 h 624964"/>
              <a:gd name="connsiteX57" fmla="*/ 480643 w 630452"/>
              <a:gd name="connsiteY57" fmla="*/ 476648 h 624964"/>
              <a:gd name="connsiteX58" fmla="*/ 433953 w 630452"/>
              <a:gd name="connsiteY58" fmla="*/ 430581 h 624964"/>
              <a:gd name="connsiteX59" fmla="*/ 480643 w 630452"/>
              <a:gd name="connsiteY59" fmla="*/ 384513 h 624964"/>
              <a:gd name="connsiteX60" fmla="*/ 144304 w 630452"/>
              <a:gd name="connsiteY60" fmla="*/ 384513 h 624964"/>
              <a:gd name="connsiteX61" fmla="*/ 165756 w 630452"/>
              <a:gd name="connsiteY61" fmla="*/ 389493 h 624964"/>
              <a:gd name="connsiteX62" fmla="*/ 190995 w 630452"/>
              <a:gd name="connsiteY62" fmla="*/ 430581 h 624964"/>
              <a:gd name="connsiteX63" fmla="*/ 144304 w 630452"/>
              <a:gd name="connsiteY63" fmla="*/ 476648 h 624964"/>
              <a:gd name="connsiteX64" fmla="*/ 98874 w 630452"/>
              <a:gd name="connsiteY64" fmla="*/ 430581 h 624964"/>
              <a:gd name="connsiteX65" fmla="*/ 144304 w 630452"/>
              <a:gd name="connsiteY65" fmla="*/ 384513 h 624964"/>
              <a:gd name="connsiteX66" fmla="*/ 484097 w 630452"/>
              <a:gd name="connsiteY66" fmla="*/ 350377 h 624964"/>
              <a:gd name="connsiteX67" fmla="*/ 354004 w 630452"/>
              <a:gd name="connsiteY67" fmla="*/ 479594 h 624964"/>
              <a:gd name="connsiteX68" fmla="*/ 395283 w 630452"/>
              <a:gd name="connsiteY68" fmla="*/ 574022 h 624964"/>
              <a:gd name="connsiteX69" fmla="*/ 395283 w 630452"/>
              <a:gd name="connsiteY69" fmla="*/ 539233 h 624964"/>
              <a:gd name="connsiteX70" fmla="*/ 452825 w 630452"/>
              <a:gd name="connsiteY70" fmla="*/ 484564 h 624964"/>
              <a:gd name="connsiteX71" fmla="*/ 515370 w 630452"/>
              <a:gd name="connsiteY71" fmla="*/ 484564 h 624964"/>
              <a:gd name="connsiteX72" fmla="*/ 571660 w 630452"/>
              <a:gd name="connsiteY72" fmla="*/ 539233 h 624964"/>
              <a:gd name="connsiteX73" fmla="*/ 571660 w 630452"/>
              <a:gd name="connsiteY73" fmla="*/ 574022 h 624964"/>
              <a:gd name="connsiteX74" fmla="*/ 614190 w 630452"/>
              <a:gd name="connsiteY74" fmla="*/ 479594 h 624964"/>
              <a:gd name="connsiteX75" fmla="*/ 542889 w 630452"/>
              <a:gd name="connsiteY75" fmla="*/ 365287 h 624964"/>
              <a:gd name="connsiteX76" fmla="*/ 484097 w 630452"/>
              <a:gd name="connsiteY76" fmla="*/ 350377 h 624964"/>
              <a:gd name="connsiteX77" fmla="*/ 146355 w 630452"/>
              <a:gd name="connsiteY77" fmla="*/ 350377 h 624964"/>
              <a:gd name="connsiteX78" fmla="*/ 16262 w 630452"/>
              <a:gd name="connsiteY78" fmla="*/ 479594 h 624964"/>
              <a:gd name="connsiteX79" fmla="*/ 58792 w 630452"/>
              <a:gd name="connsiteY79" fmla="*/ 574022 h 624964"/>
              <a:gd name="connsiteX80" fmla="*/ 58792 w 630452"/>
              <a:gd name="connsiteY80" fmla="*/ 539233 h 624964"/>
              <a:gd name="connsiteX81" fmla="*/ 115083 w 630452"/>
              <a:gd name="connsiteY81" fmla="*/ 484564 h 624964"/>
              <a:gd name="connsiteX82" fmla="*/ 178878 w 630452"/>
              <a:gd name="connsiteY82" fmla="*/ 484564 h 624964"/>
              <a:gd name="connsiteX83" fmla="*/ 233918 w 630452"/>
              <a:gd name="connsiteY83" fmla="*/ 539233 h 624964"/>
              <a:gd name="connsiteX84" fmla="*/ 233918 w 630452"/>
              <a:gd name="connsiteY84" fmla="*/ 574022 h 624964"/>
              <a:gd name="connsiteX85" fmla="*/ 276448 w 630452"/>
              <a:gd name="connsiteY85" fmla="*/ 479594 h 624964"/>
              <a:gd name="connsiteX86" fmla="*/ 206398 w 630452"/>
              <a:gd name="connsiteY86" fmla="*/ 365287 h 624964"/>
              <a:gd name="connsiteX87" fmla="*/ 146355 w 630452"/>
              <a:gd name="connsiteY87" fmla="*/ 350377 h 624964"/>
              <a:gd name="connsiteX88" fmla="*/ 283954 w 630452"/>
              <a:gd name="connsiteY88" fmla="*/ 165249 h 624964"/>
              <a:gd name="connsiteX89" fmla="*/ 243925 w 630452"/>
              <a:gd name="connsiteY89" fmla="*/ 205008 h 624964"/>
              <a:gd name="connsiteX90" fmla="*/ 243925 w 630452"/>
              <a:gd name="connsiteY90" fmla="*/ 252222 h 624964"/>
              <a:gd name="connsiteX91" fmla="*/ 260187 w 630452"/>
              <a:gd name="connsiteY91" fmla="*/ 260919 h 624964"/>
              <a:gd name="connsiteX92" fmla="*/ 260187 w 630452"/>
              <a:gd name="connsiteY92" fmla="*/ 223645 h 624964"/>
              <a:gd name="connsiteX93" fmla="*/ 267692 w 630452"/>
              <a:gd name="connsiteY93" fmla="*/ 216190 h 624964"/>
              <a:gd name="connsiteX94" fmla="*/ 276448 w 630452"/>
              <a:gd name="connsiteY94" fmla="*/ 223645 h 624964"/>
              <a:gd name="connsiteX95" fmla="*/ 276448 w 630452"/>
              <a:gd name="connsiteY95" fmla="*/ 265889 h 624964"/>
              <a:gd name="connsiteX96" fmla="*/ 276448 w 630452"/>
              <a:gd name="connsiteY96" fmla="*/ 267132 h 624964"/>
              <a:gd name="connsiteX97" fmla="*/ 315226 w 630452"/>
              <a:gd name="connsiteY97" fmla="*/ 273344 h 624964"/>
              <a:gd name="connsiteX98" fmla="*/ 354004 w 630452"/>
              <a:gd name="connsiteY98" fmla="*/ 268374 h 624964"/>
              <a:gd name="connsiteX99" fmla="*/ 354004 w 630452"/>
              <a:gd name="connsiteY99" fmla="*/ 265889 h 624964"/>
              <a:gd name="connsiteX100" fmla="*/ 354004 w 630452"/>
              <a:gd name="connsiteY100" fmla="*/ 223645 h 624964"/>
              <a:gd name="connsiteX101" fmla="*/ 362760 w 630452"/>
              <a:gd name="connsiteY101" fmla="*/ 216190 h 624964"/>
              <a:gd name="connsiteX102" fmla="*/ 370266 w 630452"/>
              <a:gd name="connsiteY102" fmla="*/ 223645 h 624964"/>
              <a:gd name="connsiteX103" fmla="*/ 370266 w 630452"/>
              <a:gd name="connsiteY103" fmla="*/ 260919 h 624964"/>
              <a:gd name="connsiteX104" fmla="*/ 386527 w 630452"/>
              <a:gd name="connsiteY104" fmla="*/ 252222 h 624964"/>
              <a:gd name="connsiteX105" fmla="*/ 386527 w 630452"/>
              <a:gd name="connsiteY105" fmla="*/ 205008 h 624964"/>
              <a:gd name="connsiteX106" fmla="*/ 346498 w 630452"/>
              <a:gd name="connsiteY106" fmla="*/ 165249 h 624964"/>
              <a:gd name="connsiteX107" fmla="*/ 309734 w 630452"/>
              <a:gd name="connsiteY107" fmla="*/ 66866 h 624964"/>
              <a:gd name="connsiteX108" fmla="*/ 281096 w 630452"/>
              <a:gd name="connsiteY108" fmla="*/ 95503 h 624964"/>
              <a:gd name="connsiteX109" fmla="*/ 309734 w 630452"/>
              <a:gd name="connsiteY109" fmla="*/ 124141 h 624964"/>
              <a:gd name="connsiteX110" fmla="*/ 338371 w 630452"/>
              <a:gd name="connsiteY110" fmla="*/ 95503 h 624964"/>
              <a:gd name="connsiteX111" fmla="*/ 322185 w 630452"/>
              <a:gd name="connsiteY111" fmla="*/ 69356 h 624964"/>
              <a:gd name="connsiteX112" fmla="*/ 309734 w 630452"/>
              <a:gd name="connsiteY112" fmla="*/ 66866 h 624964"/>
              <a:gd name="connsiteX113" fmla="*/ 309734 w 630452"/>
              <a:gd name="connsiteY113" fmla="*/ 49434 h 624964"/>
              <a:gd name="connsiteX114" fmla="*/ 330901 w 630452"/>
              <a:gd name="connsiteY114" fmla="*/ 55660 h 624964"/>
              <a:gd name="connsiteX115" fmla="*/ 355803 w 630452"/>
              <a:gd name="connsiteY115" fmla="*/ 95503 h 624964"/>
              <a:gd name="connsiteX116" fmla="*/ 309734 w 630452"/>
              <a:gd name="connsiteY116" fmla="*/ 141572 h 624964"/>
              <a:gd name="connsiteX117" fmla="*/ 263665 w 630452"/>
              <a:gd name="connsiteY117" fmla="*/ 95503 h 624964"/>
              <a:gd name="connsiteX118" fmla="*/ 309734 w 630452"/>
              <a:gd name="connsiteY118" fmla="*/ 49434 h 624964"/>
              <a:gd name="connsiteX119" fmla="*/ 315226 w 630452"/>
              <a:gd name="connsiteY119" fmla="*/ 14910 h 624964"/>
              <a:gd name="connsiteX120" fmla="*/ 185133 w 630452"/>
              <a:gd name="connsiteY120" fmla="*/ 144127 h 624964"/>
              <a:gd name="connsiteX121" fmla="*/ 227663 w 630452"/>
              <a:gd name="connsiteY121" fmla="*/ 239797 h 624964"/>
              <a:gd name="connsiteX122" fmla="*/ 227663 w 630452"/>
              <a:gd name="connsiteY122" fmla="*/ 205008 h 624964"/>
              <a:gd name="connsiteX123" fmla="*/ 283954 w 630452"/>
              <a:gd name="connsiteY123" fmla="*/ 149097 h 624964"/>
              <a:gd name="connsiteX124" fmla="*/ 346498 w 630452"/>
              <a:gd name="connsiteY124" fmla="*/ 149097 h 624964"/>
              <a:gd name="connsiteX125" fmla="*/ 404040 w 630452"/>
              <a:gd name="connsiteY125" fmla="*/ 205008 h 624964"/>
              <a:gd name="connsiteX126" fmla="*/ 404040 w 630452"/>
              <a:gd name="connsiteY126" fmla="*/ 239797 h 624964"/>
              <a:gd name="connsiteX127" fmla="*/ 445319 w 630452"/>
              <a:gd name="connsiteY127" fmla="*/ 144127 h 624964"/>
              <a:gd name="connsiteX128" fmla="*/ 375269 w 630452"/>
              <a:gd name="connsiteY128" fmla="*/ 29819 h 624964"/>
              <a:gd name="connsiteX129" fmla="*/ 315226 w 630452"/>
              <a:gd name="connsiteY129" fmla="*/ 14910 h 624964"/>
              <a:gd name="connsiteX130" fmla="*/ 315226 w 630452"/>
              <a:gd name="connsiteY130" fmla="*/ 0 h 624964"/>
              <a:gd name="connsiteX131" fmla="*/ 382774 w 630452"/>
              <a:gd name="connsiteY131" fmla="*/ 14910 h 624964"/>
              <a:gd name="connsiteX132" fmla="*/ 461581 w 630452"/>
              <a:gd name="connsiteY132" fmla="*/ 144127 h 624964"/>
              <a:gd name="connsiteX133" fmla="*/ 323982 w 630452"/>
              <a:gd name="connsiteY133" fmla="*/ 289496 h 624964"/>
              <a:gd name="connsiteX134" fmla="*/ 323982 w 630452"/>
              <a:gd name="connsiteY134" fmla="*/ 308133 h 624964"/>
              <a:gd name="connsiteX135" fmla="*/ 338993 w 630452"/>
              <a:gd name="connsiteY135" fmla="*/ 330498 h 624964"/>
              <a:gd name="connsiteX136" fmla="*/ 336491 w 630452"/>
              <a:gd name="connsiteY136" fmla="*/ 339195 h 624964"/>
              <a:gd name="connsiteX137" fmla="*/ 377771 w 630452"/>
              <a:gd name="connsiteY137" fmla="*/ 378954 h 624964"/>
              <a:gd name="connsiteX138" fmla="*/ 484097 w 630452"/>
              <a:gd name="connsiteY138" fmla="*/ 334225 h 624964"/>
              <a:gd name="connsiteX139" fmla="*/ 550395 w 630452"/>
              <a:gd name="connsiteY139" fmla="*/ 350377 h 624964"/>
              <a:gd name="connsiteX140" fmla="*/ 630452 w 630452"/>
              <a:gd name="connsiteY140" fmla="*/ 479594 h 624964"/>
              <a:gd name="connsiteX141" fmla="*/ 484097 w 630452"/>
              <a:gd name="connsiteY141" fmla="*/ 624964 h 624964"/>
              <a:gd name="connsiteX142" fmla="*/ 337742 w 630452"/>
              <a:gd name="connsiteY142" fmla="*/ 479594 h 624964"/>
              <a:gd name="connsiteX143" fmla="*/ 366513 w 630452"/>
              <a:gd name="connsiteY143" fmla="*/ 392621 h 624964"/>
              <a:gd name="connsiteX144" fmla="*/ 325233 w 630452"/>
              <a:gd name="connsiteY144" fmla="*/ 350377 h 624964"/>
              <a:gd name="connsiteX145" fmla="*/ 315226 w 630452"/>
              <a:gd name="connsiteY145" fmla="*/ 352862 h 624964"/>
              <a:gd name="connsiteX146" fmla="*/ 305219 w 630452"/>
              <a:gd name="connsiteY146" fmla="*/ 350377 h 624964"/>
              <a:gd name="connsiteX147" fmla="*/ 263939 w 630452"/>
              <a:gd name="connsiteY147" fmla="*/ 392621 h 624964"/>
              <a:gd name="connsiteX148" fmla="*/ 292710 w 630452"/>
              <a:gd name="connsiteY148" fmla="*/ 479594 h 624964"/>
              <a:gd name="connsiteX149" fmla="*/ 146355 w 630452"/>
              <a:gd name="connsiteY149" fmla="*/ 624964 h 624964"/>
              <a:gd name="connsiteX150" fmla="*/ 0 w 630452"/>
              <a:gd name="connsiteY150" fmla="*/ 479594 h 624964"/>
              <a:gd name="connsiteX151" fmla="*/ 146355 w 630452"/>
              <a:gd name="connsiteY151" fmla="*/ 334225 h 624964"/>
              <a:gd name="connsiteX152" fmla="*/ 213903 w 630452"/>
              <a:gd name="connsiteY152" fmla="*/ 350377 h 624964"/>
              <a:gd name="connsiteX153" fmla="*/ 253932 w 630452"/>
              <a:gd name="connsiteY153" fmla="*/ 378954 h 624964"/>
              <a:gd name="connsiteX154" fmla="*/ 293961 w 630452"/>
              <a:gd name="connsiteY154" fmla="*/ 339195 h 624964"/>
              <a:gd name="connsiteX155" fmla="*/ 291459 w 630452"/>
              <a:gd name="connsiteY155" fmla="*/ 330498 h 624964"/>
              <a:gd name="connsiteX156" fmla="*/ 306470 w 630452"/>
              <a:gd name="connsiteY156" fmla="*/ 308133 h 624964"/>
              <a:gd name="connsiteX157" fmla="*/ 306470 w 630452"/>
              <a:gd name="connsiteY157" fmla="*/ 289496 h 624964"/>
              <a:gd name="connsiteX158" fmla="*/ 168871 w 630452"/>
              <a:gd name="connsiteY158" fmla="*/ 144127 h 624964"/>
              <a:gd name="connsiteX159" fmla="*/ 315226 w 630452"/>
              <a:gd name="connsiteY159" fmla="*/ 0 h 6249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Lst>
            <a:rect l="l" t="t" r="r" b="b"/>
            <a:pathLst>
              <a:path w="630452" h="624964">
                <a:moveTo>
                  <a:pt x="452825" y="500716"/>
                </a:moveTo>
                <a:cubicBezTo>
                  <a:pt x="430309" y="500716"/>
                  <a:pt x="411545" y="518111"/>
                  <a:pt x="411545" y="539233"/>
                </a:cubicBezTo>
                <a:lnTo>
                  <a:pt x="411545" y="586447"/>
                </a:lnTo>
                <a:cubicBezTo>
                  <a:pt x="411545" y="586447"/>
                  <a:pt x="411545" y="586447"/>
                  <a:pt x="411545" y="587690"/>
                </a:cubicBezTo>
                <a:cubicBezTo>
                  <a:pt x="416549" y="590174"/>
                  <a:pt x="422803" y="593902"/>
                  <a:pt x="429058" y="596387"/>
                </a:cubicBezTo>
                <a:lnTo>
                  <a:pt x="429058" y="559113"/>
                </a:lnTo>
                <a:cubicBezTo>
                  <a:pt x="429058" y="554143"/>
                  <a:pt x="432810" y="551658"/>
                  <a:pt x="436563" y="551658"/>
                </a:cubicBezTo>
                <a:cubicBezTo>
                  <a:pt x="441567" y="551658"/>
                  <a:pt x="444068" y="554143"/>
                  <a:pt x="444068" y="559113"/>
                </a:cubicBezTo>
                <a:lnTo>
                  <a:pt x="444068" y="601357"/>
                </a:lnTo>
                <a:cubicBezTo>
                  <a:pt x="444068" y="601357"/>
                  <a:pt x="444068" y="601357"/>
                  <a:pt x="444068" y="602599"/>
                </a:cubicBezTo>
                <a:cubicBezTo>
                  <a:pt x="456577" y="606327"/>
                  <a:pt x="470337" y="608812"/>
                  <a:pt x="484097" y="608812"/>
                </a:cubicBezTo>
                <a:cubicBezTo>
                  <a:pt x="497857" y="608812"/>
                  <a:pt x="510366" y="606327"/>
                  <a:pt x="522875" y="602599"/>
                </a:cubicBezTo>
                <a:cubicBezTo>
                  <a:pt x="521624" y="601357"/>
                  <a:pt x="521624" y="601357"/>
                  <a:pt x="521624" y="601357"/>
                </a:cubicBezTo>
                <a:lnTo>
                  <a:pt x="521624" y="559113"/>
                </a:lnTo>
                <a:cubicBezTo>
                  <a:pt x="521624" y="554143"/>
                  <a:pt x="525377" y="551658"/>
                  <a:pt x="530380" y="551658"/>
                </a:cubicBezTo>
                <a:cubicBezTo>
                  <a:pt x="535384" y="551658"/>
                  <a:pt x="539137" y="554143"/>
                  <a:pt x="539137" y="559113"/>
                </a:cubicBezTo>
                <a:lnTo>
                  <a:pt x="539137" y="596387"/>
                </a:lnTo>
                <a:cubicBezTo>
                  <a:pt x="544140" y="593902"/>
                  <a:pt x="550395" y="590174"/>
                  <a:pt x="555398" y="587690"/>
                </a:cubicBezTo>
                <a:cubicBezTo>
                  <a:pt x="555398" y="587690"/>
                  <a:pt x="555398" y="587690"/>
                  <a:pt x="555398" y="586447"/>
                </a:cubicBezTo>
                <a:lnTo>
                  <a:pt x="555398" y="539233"/>
                </a:lnTo>
                <a:cubicBezTo>
                  <a:pt x="555398" y="518111"/>
                  <a:pt x="536635" y="500716"/>
                  <a:pt x="515370" y="500716"/>
                </a:cubicBezTo>
                <a:close/>
                <a:moveTo>
                  <a:pt x="115083" y="500716"/>
                </a:moveTo>
                <a:cubicBezTo>
                  <a:pt x="92566" y="500716"/>
                  <a:pt x="75054" y="518111"/>
                  <a:pt x="75054" y="539233"/>
                </a:cubicBezTo>
                <a:lnTo>
                  <a:pt x="75054" y="586447"/>
                </a:lnTo>
                <a:cubicBezTo>
                  <a:pt x="75054" y="586447"/>
                  <a:pt x="75054" y="586447"/>
                  <a:pt x="75054" y="587690"/>
                </a:cubicBezTo>
                <a:cubicBezTo>
                  <a:pt x="80057" y="590174"/>
                  <a:pt x="86312" y="593902"/>
                  <a:pt x="91315" y="596387"/>
                </a:cubicBezTo>
                <a:lnTo>
                  <a:pt x="91315" y="559113"/>
                </a:lnTo>
                <a:cubicBezTo>
                  <a:pt x="91315" y="554143"/>
                  <a:pt x="95068" y="551658"/>
                  <a:pt x="100072" y="551658"/>
                </a:cubicBezTo>
                <a:cubicBezTo>
                  <a:pt x="103824" y="551658"/>
                  <a:pt x="107577" y="554143"/>
                  <a:pt x="107577" y="559113"/>
                </a:cubicBezTo>
                <a:lnTo>
                  <a:pt x="107577" y="601357"/>
                </a:lnTo>
                <a:cubicBezTo>
                  <a:pt x="107577" y="601357"/>
                  <a:pt x="107577" y="601357"/>
                  <a:pt x="107577" y="602599"/>
                </a:cubicBezTo>
                <a:cubicBezTo>
                  <a:pt x="120086" y="606327"/>
                  <a:pt x="133846" y="608812"/>
                  <a:pt x="146355" y="608812"/>
                </a:cubicBezTo>
                <a:cubicBezTo>
                  <a:pt x="160115" y="608812"/>
                  <a:pt x="172624" y="606327"/>
                  <a:pt x="185133" y="602599"/>
                </a:cubicBezTo>
                <a:cubicBezTo>
                  <a:pt x="185133" y="601357"/>
                  <a:pt x="185133" y="601357"/>
                  <a:pt x="185133" y="601357"/>
                </a:cubicBezTo>
                <a:lnTo>
                  <a:pt x="185133" y="559113"/>
                </a:lnTo>
                <a:cubicBezTo>
                  <a:pt x="185133" y="554143"/>
                  <a:pt x="188885" y="551658"/>
                  <a:pt x="192638" y="551658"/>
                </a:cubicBezTo>
                <a:cubicBezTo>
                  <a:pt x="197642" y="551658"/>
                  <a:pt x="201394" y="554143"/>
                  <a:pt x="201394" y="559113"/>
                </a:cubicBezTo>
                <a:lnTo>
                  <a:pt x="201394" y="596387"/>
                </a:lnTo>
                <a:cubicBezTo>
                  <a:pt x="207649" y="593902"/>
                  <a:pt x="212652" y="590174"/>
                  <a:pt x="218907" y="587690"/>
                </a:cubicBezTo>
                <a:cubicBezTo>
                  <a:pt x="218907" y="587690"/>
                  <a:pt x="218907" y="587690"/>
                  <a:pt x="218907" y="586447"/>
                </a:cubicBezTo>
                <a:lnTo>
                  <a:pt x="218907" y="539233"/>
                </a:lnTo>
                <a:cubicBezTo>
                  <a:pt x="218907" y="518111"/>
                  <a:pt x="200144" y="500716"/>
                  <a:pt x="178878" y="500716"/>
                </a:cubicBezTo>
                <a:close/>
                <a:moveTo>
                  <a:pt x="480643" y="400699"/>
                </a:moveTo>
                <a:cubicBezTo>
                  <a:pt x="464238" y="400699"/>
                  <a:pt x="451619" y="414395"/>
                  <a:pt x="451619" y="430581"/>
                </a:cubicBezTo>
                <a:cubicBezTo>
                  <a:pt x="451619" y="446766"/>
                  <a:pt x="464238" y="459217"/>
                  <a:pt x="480643" y="459217"/>
                </a:cubicBezTo>
                <a:cubicBezTo>
                  <a:pt x="497048" y="459217"/>
                  <a:pt x="509667" y="446766"/>
                  <a:pt x="509667" y="430581"/>
                </a:cubicBezTo>
                <a:cubicBezTo>
                  <a:pt x="509667" y="419375"/>
                  <a:pt x="503357" y="409414"/>
                  <a:pt x="494524" y="404434"/>
                </a:cubicBezTo>
                <a:cubicBezTo>
                  <a:pt x="489476" y="401944"/>
                  <a:pt x="484429" y="400699"/>
                  <a:pt x="480643" y="400699"/>
                </a:cubicBezTo>
                <a:close/>
                <a:moveTo>
                  <a:pt x="144304" y="400699"/>
                </a:moveTo>
                <a:cubicBezTo>
                  <a:pt x="127898" y="400699"/>
                  <a:pt x="115279" y="414395"/>
                  <a:pt x="115279" y="430581"/>
                </a:cubicBezTo>
                <a:cubicBezTo>
                  <a:pt x="115279" y="446766"/>
                  <a:pt x="127898" y="459217"/>
                  <a:pt x="144304" y="459217"/>
                </a:cubicBezTo>
                <a:cubicBezTo>
                  <a:pt x="160709" y="459217"/>
                  <a:pt x="174590" y="446766"/>
                  <a:pt x="174590" y="430581"/>
                </a:cubicBezTo>
                <a:cubicBezTo>
                  <a:pt x="174590" y="419375"/>
                  <a:pt x="168280" y="409414"/>
                  <a:pt x="158185" y="404434"/>
                </a:cubicBezTo>
                <a:cubicBezTo>
                  <a:pt x="154399" y="401944"/>
                  <a:pt x="149351" y="400699"/>
                  <a:pt x="144304" y="400699"/>
                </a:cubicBezTo>
                <a:close/>
                <a:moveTo>
                  <a:pt x="480643" y="384513"/>
                </a:moveTo>
                <a:cubicBezTo>
                  <a:pt x="488214" y="384513"/>
                  <a:pt x="494524" y="385758"/>
                  <a:pt x="500833" y="389493"/>
                </a:cubicBezTo>
                <a:cubicBezTo>
                  <a:pt x="517238" y="398209"/>
                  <a:pt x="526071" y="413150"/>
                  <a:pt x="526071" y="430581"/>
                </a:cubicBezTo>
                <a:cubicBezTo>
                  <a:pt x="526071" y="455482"/>
                  <a:pt x="505881" y="476648"/>
                  <a:pt x="480643" y="476648"/>
                </a:cubicBezTo>
                <a:cubicBezTo>
                  <a:pt x="454143" y="476648"/>
                  <a:pt x="433953" y="455482"/>
                  <a:pt x="433953" y="430581"/>
                </a:cubicBezTo>
                <a:cubicBezTo>
                  <a:pt x="433953" y="405679"/>
                  <a:pt x="454143" y="384513"/>
                  <a:pt x="480643" y="384513"/>
                </a:cubicBezTo>
                <a:close/>
                <a:moveTo>
                  <a:pt x="144304" y="384513"/>
                </a:moveTo>
                <a:cubicBezTo>
                  <a:pt x="151875" y="384513"/>
                  <a:pt x="159447" y="385758"/>
                  <a:pt x="165756" y="389493"/>
                </a:cubicBezTo>
                <a:cubicBezTo>
                  <a:pt x="180900" y="398209"/>
                  <a:pt x="190995" y="413150"/>
                  <a:pt x="190995" y="430581"/>
                </a:cubicBezTo>
                <a:cubicBezTo>
                  <a:pt x="190995" y="455482"/>
                  <a:pt x="169542" y="476648"/>
                  <a:pt x="144304" y="476648"/>
                </a:cubicBezTo>
                <a:cubicBezTo>
                  <a:pt x="119065" y="476648"/>
                  <a:pt x="98874" y="455482"/>
                  <a:pt x="98874" y="430581"/>
                </a:cubicBezTo>
                <a:cubicBezTo>
                  <a:pt x="98874" y="405679"/>
                  <a:pt x="119065" y="384513"/>
                  <a:pt x="144304" y="384513"/>
                </a:cubicBezTo>
                <a:close/>
                <a:moveTo>
                  <a:pt x="484097" y="350377"/>
                </a:moveTo>
                <a:cubicBezTo>
                  <a:pt x="411545" y="350377"/>
                  <a:pt x="354004" y="408774"/>
                  <a:pt x="354004" y="479594"/>
                </a:cubicBezTo>
                <a:cubicBezTo>
                  <a:pt x="354004" y="516869"/>
                  <a:pt x="370266" y="551658"/>
                  <a:pt x="395283" y="574022"/>
                </a:cubicBezTo>
                <a:lnTo>
                  <a:pt x="395283" y="539233"/>
                </a:lnTo>
                <a:cubicBezTo>
                  <a:pt x="395283" y="509414"/>
                  <a:pt x="421552" y="484564"/>
                  <a:pt x="452825" y="484564"/>
                </a:cubicBezTo>
                <a:lnTo>
                  <a:pt x="515370" y="484564"/>
                </a:lnTo>
                <a:cubicBezTo>
                  <a:pt x="546642" y="484564"/>
                  <a:pt x="571660" y="509414"/>
                  <a:pt x="571660" y="539233"/>
                </a:cubicBezTo>
                <a:lnTo>
                  <a:pt x="571660" y="574022"/>
                </a:lnTo>
                <a:cubicBezTo>
                  <a:pt x="597929" y="551658"/>
                  <a:pt x="614190" y="516869"/>
                  <a:pt x="614190" y="479594"/>
                </a:cubicBezTo>
                <a:cubicBezTo>
                  <a:pt x="614190" y="431138"/>
                  <a:pt x="586671" y="386409"/>
                  <a:pt x="542889" y="365287"/>
                </a:cubicBezTo>
                <a:cubicBezTo>
                  <a:pt x="525377" y="355347"/>
                  <a:pt x="505362" y="350377"/>
                  <a:pt x="484097" y="350377"/>
                </a:cubicBezTo>
                <a:close/>
                <a:moveTo>
                  <a:pt x="146355" y="350377"/>
                </a:moveTo>
                <a:cubicBezTo>
                  <a:pt x="75054" y="350377"/>
                  <a:pt x="16262" y="408774"/>
                  <a:pt x="16262" y="479594"/>
                </a:cubicBezTo>
                <a:cubicBezTo>
                  <a:pt x="16262" y="516869"/>
                  <a:pt x="32523" y="551658"/>
                  <a:pt x="58792" y="574022"/>
                </a:cubicBezTo>
                <a:lnTo>
                  <a:pt x="58792" y="539233"/>
                </a:lnTo>
                <a:cubicBezTo>
                  <a:pt x="58792" y="509414"/>
                  <a:pt x="83810" y="484564"/>
                  <a:pt x="115083" y="484564"/>
                </a:cubicBezTo>
                <a:lnTo>
                  <a:pt x="178878" y="484564"/>
                </a:lnTo>
                <a:cubicBezTo>
                  <a:pt x="208900" y="484564"/>
                  <a:pt x="233918" y="509414"/>
                  <a:pt x="233918" y="539233"/>
                </a:cubicBezTo>
                <a:lnTo>
                  <a:pt x="233918" y="574022"/>
                </a:lnTo>
                <a:cubicBezTo>
                  <a:pt x="260187" y="551658"/>
                  <a:pt x="276448" y="516869"/>
                  <a:pt x="276448" y="479594"/>
                </a:cubicBezTo>
                <a:cubicBezTo>
                  <a:pt x="276448" y="431138"/>
                  <a:pt x="248929" y="386409"/>
                  <a:pt x="206398" y="365287"/>
                </a:cubicBezTo>
                <a:cubicBezTo>
                  <a:pt x="187635" y="355347"/>
                  <a:pt x="167620" y="350377"/>
                  <a:pt x="146355" y="350377"/>
                </a:cubicBezTo>
                <a:close/>
                <a:moveTo>
                  <a:pt x="283954" y="165249"/>
                </a:moveTo>
                <a:cubicBezTo>
                  <a:pt x="261437" y="165249"/>
                  <a:pt x="243925" y="182644"/>
                  <a:pt x="243925" y="205008"/>
                </a:cubicBezTo>
                <a:lnTo>
                  <a:pt x="243925" y="252222"/>
                </a:lnTo>
                <a:cubicBezTo>
                  <a:pt x="248929" y="255949"/>
                  <a:pt x="253932" y="259677"/>
                  <a:pt x="260187" y="260919"/>
                </a:cubicBezTo>
                <a:lnTo>
                  <a:pt x="260187" y="223645"/>
                </a:lnTo>
                <a:cubicBezTo>
                  <a:pt x="260187" y="219918"/>
                  <a:pt x="263939" y="216190"/>
                  <a:pt x="267692" y="216190"/>
                </a:cubicBezTo>
                <a:cubicBezTo>
                  <a:pt x="272696" y="216190"/>
                  <a:pt x="276448" y="219918"/>
                  <a:pt x="276448" y="223645"/>
                </a:cubicBezTo>
                <a:lnTo>
                  <a:pt x="276448" y="265889"/>
                </a:lnTo>
                <a:cubicBezTo>
                  <a:pt x="276448" y="267132"/>
                  <a:pt x="276448" y="267132"/>
                  <a:pt x="276448" y="267132"/>
                </a:cubicBezTo>
                <a:cubicBezTo>
                  <a:pt x="288957" y="272102"/>
                  <a:pt x="301466" y="273344"/>
                  <a:pt x="315226" y="273344"/>
                </a:cubicBezTo>
                <a:cubicBezTo>
                  <a:pt x="327735" y="273344"/>
                  <a:pt x="341495" y="272102"/>
                  <a:pt x="354004" y="268374"/>
                </a:cubicBezTo>
                <a:cubicBezTo>
                  <a:pt x="354004" y="267132"/>
                  <a:pt x="354004" y="267132"/>
                  <a:pt x="354004" y="265889"/>
                </a:cubicBezTo>
                <a:lnTo>
                  <a:pt x="354004" y="223645"/>
                </a:lnTo>
                <a:cubicBezTo>
                  <a:pt x="354004" y="219918"/>
                  <a:pt x="357757" y="216190"/>
                  <a:pt x="362760" y="216190"/>
                </a:cubicBezTo>
                <a:cubicBezTo>
                  <a:pt x="366513" y="216190"/>
                  <a:pt x="370266" y="219918"/>
                  <a:pt x="370266" y="223645"/>
                </a:cubicBezTo>
                <a:lnTo>
                  <a:pt x="370266" y="260919"/>
                </a:lnTo>
                <a:cubicBezTo>
                  <a:pt x="376520" y="259677"/>
                  <a:pt x="381524" y="255949"/>
                  <a:pt x="386527" y="252222"/>
                </a:cubicBezTo>
                <a:lnTo>
                  <a:pt x="386527" y="205008"/>
                </a:lnTo>
                <a:cubicBezTo>
                  <a:pt x="386527" y="182644"/>
                  <a:pt x="369015" y="165249"/>
                  <a:pt x="346498" y="165249"/>
                </a:cubicBezTo>
                <a:close/>
                <a:moveTo>
                  <a:pt x="309734" y="66866"/>
                </a:moveTo>
                <a:cubicBezTo>
                  <a:pt x="293548" y="66866"/>
                  <a:pt x="281096" y="79317"/>
                  <a:pt x="281096" y="95503"/>
                </a:cubicBezTo>
                <a:cubicBezTo>
                  <a:pt x="281096" y="111689"/>
                  <a:pt x="293548" y="124141"/>
                  <a:pt x="309734" y="124141"/>
                </a:cubicBezTo>
                <a:cubicBezTo>
                  <a:pt x="325920" y="124141"/>
                  <a:pt x="338371" y="111689"/>
                  <a:pt x="338371" y="95503"/>
                </a:cubicBezTo>
                <a:cubicBezTo>
                  <a:pt x="338371" y="84297"/>
                  <a:pt x="333391" y="75581"/>
                  <a:pt x="322185" y="69356"/>
                </a:cubicBezTo>
                <a:cubicBezTo>
                  <a:pt x="319695" y="66866"/>
                  <a:pt x="314714" y="66866"/>
                  <a:pt x="309734" y="66866"/>
                </a:cubicBezTo>
                <a:close/>
                <a:moveTo>
                  <a:pt x="309734" y="49434"/>
                </a:moveTo>
                <a:cubicBezTo>
                  <a:pt x="317205" y="49434"/>
                  <a:pt x="324675" y="51924"/>
                  <a:pt x="330901" y="55660"/>
                </a:cubicBezTo>
                <a:cubicBezTo>
                  <a:pt x="345842" y="63130"/>
                  <a:pt x="355803" y="79317"/>
                  <a:pt x="355803" y="95503"/>
                </a:cubicBezTo>
                <a:cubicBezTo>
                  <a:pt x="355803" y="120405"/>
                  <a:pt x="334636" y="141572"/>
                  <a:pt x="309734" y="141572"/>
                </a:cubicBezTo>
                <a:cubicBezTo>
                  <a:pt x="284832" y="141572"/>
                  <a:pt x="263665" y="120405"/>
                  <a:pt x="263665" y="95503"/>
                </a:cubicBezTo>
                <a:cubicBezTo>
                  <a:pt x="263665" y="70601"/>
                  <a:pt x="284832" y="49434"/>
                  <a:pt x="309734" y="49434"/>
                </a:cubicBezTo>
                <a:close/>
                <a:moveTo>
                  <a:pt x="315226" y="14910"/>
                </a:moveTo>
                <a:cubicBezTo>
                  <a:pt x="243925" y="14910"/>
                  <a:pt x="185133" y="73306"/>
                  <a:pt x="185133" y="144127"/>
                </a:cubicBezTo>
                <a:cubicBezTo>
                  <a:pt x="185133" y="182644"/>
                  <a:pt x="201394" y="216190"/>
                  <a:pt x="227663" y="239797"/>
                </a:cubicBezTo>
                <a:lnTo>
                  <a:pt x="227663" y="205008"/>
                </a:lnTo>
                <a:cubicBezTo>
                  <a:pt x="227663" y="173946"/>
                  <a:pt x="252681" y="149097"/>
                  <a:pt x="283954" y="149097"/>
                </a:cubicBezTo>
                <a:lnTo>
                  <a:pt x="346498" y="149097"/>
                </a:lnTo>
                <a:cubicBezTo>
                  <a:pt x="377771" y="149097"/>
                  <a:pt x="404040" y="173946"/>
                  <a:pt x="404040" y="205008"/>
                </a:cubicBezTo>
                <a:lnTo>
                  <a:pt x="404040" y="239797"/>
                </a:lnTo>
                <a:cubicBezTo>
                  <a:pt x="429058" y="216190"/>
                  <a:pt x="445319" y="182644"/>
                  <a:pt x="445319" y="144127"/>
                </a:cubicBezTo>
                <a:cubicBezTo>
                  <a:pt x="445319" y="95670"/>
                  <a:pt x="419050" y="52184"/>
                  <a:pt x="375269" y="29819"/>
                </a:cubicBezTo>
                <a:cubicBezTo>
                  <a:pt x="356506" y="21122"/>
                  <a:pt x="336491" y="14910"/>
                  <a:pt x="315226" y="14910"/>
                </a:cubicBezTo>
                <a:close/>
                <a:moveTo>
                  <a:pt x="315226" y="0"/>
                </a:moveTo>
                <a:cubicBezTo>
                  <a:pt x="338993" y="0"/>
                  <a:pt x="362760" y="4970"/>
                  <a:pt x="382774" y="14910"/>
                </a:cubicBezTo>
                <a:cubicBezTo>
                  <a:pt x="431559" y="39759"/>
                  <a:pt x="461581" y="89458"/>
                  <a:pt x="461581" y="144127"/>
                </a:cubicBezTo>
                <a:cubicBezTo>
                  <a:pt x="461581" y="222403"/>
                  <a:pt x="400287" y="285769"/>
                  <a:pt x="323982" y="289496"/>
                </a:cubicBezTo>
                <a:lnTo>
                  <a:pt x="323982" y="308133"/>
                </a:lnTo>
                <a:cubicBezTo>
                  <a:pt x="332739" y="311861"/>
                  <a:pt x="338993" y="320558"/>
                  <a:pt x="338993" y="330498"/>
                </a:cubicBezTo>
                <a:cubicBezTo>
                  <a:pt x="338993" y="332983"/>
                  <a:pt x="337742" y="336710"/>
                  <a:pt x="336491" y="339195"/>
                </a:cubicBezTo>
                <a:lnTo>
                  <a:pt x="377771" y="378954"/>
                </a:lnTo>
                <a:cubicBezTo>
                  <a:pt x="404040" y="351620"/>
                  <a:pt x="441567" y="334225"/>
                  <a:pt x="484097" y="334225"/>
                </a:cubicBezTo>
                <a:cubicBezTo>
                  <a:pt x="507864" y="334225"/>
                  <a:pt x="530380" y="339195"/>
                  <a:pt x="550395" y="350377"/>
                </a:cubicBezTo>
                <a:cubicBezTo>
                  <a:pt x="600431" y="375227"/>
                  <a:pt x="630452" y="424926"/>
                  <a:pt x="630452" y="479594"/>
                </a:cubicBezTo>
                <a:cubicBezTo>
                  <a:pt x="630452" y="559113"/>
                  <a:pt x="564155" y="624964"/>
                  <a:pt x="484097" y="624964"/>
                </a:cubicBezTo>
                <a:cubicBezTo>
                  <a:pt x="404040" y="624964"/>
                  <a:pt x="337742" y="559113"/>
                  <a:pt x="337742" y="479594"/>
                </a:cubicBezTo>
                <a:cubicBezTo>
                  <a:pt x="337742" y="447290"/>
                  <a:pt x="347749" y="416228"/>
                  <a:pt x="366513" y="392621"/>
                </a:cubicBezTo>
                <a:lnTo>
                  <a:pt x="325233" y="350377"/>
                </a:lnTo>
                <a:cubicBezTo>
                  <a:pt x="321481" y="351620"/>
                  <a:pt x="318979" y="352862"/>
                  <a:pt x="315226" y="352862"/>
                </a:cubicBezTo>
                <a:cubicBezTo>
                  <a:pt x="311473" y="352862"/>
                  <a:pt x="308972" y="351620"/>
                  <a:pt x="305219" y="350377"/>
                </a:cubicBezTo>
                <a:lnTo>
                  <a:pt x="263939" y="392621"/>
                </a:lnTo>
                <a:cubicBezTo>
                  <a:pt x="282703" y="416228"/>
                  <a:pt x="292710" y="447290"/>
                  <a:pt x="292710" y="479594"/>
                </a:cubicBezTo>
                <a:cubicBezTo>
                  <a:pt x="292710" y="559113"/>
                  <a:pt x="227663" y="624964"/>
                  <a:pt x="146355" y="624964"/>
                </a:cubicBezTo>
                <a:cubicBezTo>
                  <a:pt x="66298" y="624964"/>
                  <a:pt x="0" y="559113"/>
                  <a:pt x="0" y="479594"/>
                </a:cubicBezTo>
                <a:cubicBezTo>
                  <a:pt x="0" y="398834"/>
                  <a:pt x="66298" y="334225"/>
                  <a:pt x="146355" y="334225"/>
                </a:cubicBezTo>
                <a:cubicBezTo>
                  <a:pt x="170122" y="334225"/>
                  <a:pt x="192638" y="339195"/>
                  <a:pt x="213903" y="350377"/>
                </a:cubicBezTo>
                <a:cubicBezTo>
                  <a:pt x="228914" y="357832"/>
                  <a:pt x="241423" y="367772"/>
                  <a:pt x="253932" y="378954"/>
                </a:cubicBezTo>
                <a:lnTo>
                  <a:pt x="293961" y="339195"/>
                </a:lnTo>
                <a:cubicBezTo>
                  <a:pt x="292710" y="336710"/>
                  <a:pt x="291459" y="332983"/>
                  <a:pt x="291459" y="330498"/>
                </a:cubicBezTo>
                <a:cubicBezTo>
                  <a:pt x="291459" y="320558"/>
                  <a:pt x="298964" y="311861"/>
                  <a:pt x="306470" y="308133"/>
                </a:cubicBezTo>
                <a:lnTo>
                  <a:pt x="306470" y="289496"/>
                </a:lnTo>
                <a:cubicBezTo>
                  <a:pt x="230165" y="285769"/>
                  <a:pt x="168871" y="222403"/>
                  <a:pt x="168871" y="144127"/>
                </a:cubicBezTo>
                <a:cubicBezTo>
                  <a:pt x="168871" y="64609"/>
                  <a:pt x="233918" y="0"/>
                  <a:pt x="315226" y="0"/>
                </a:cubicBezTo>
                <a:close/>
              </a:path>
            </a:pathLst>
          </a:custGeom>
          <a:solidFill>
            <a:srgbClr val="FFFFFF"/>
          </a:solidFill>
          <a:ln>
            <a:noFill/>
          </a:ln>
          <a:effectLst/>
          <a:extLst>
            <a:ext uri="{91240B29-F687-4F45-9708-019B960494DF}">
              <a14:hiddenLine xmlns:a14="http://schemas.microsoft.com/office/drawing/2010/main" w="9525">
                <a:solidFill>
                  <a:srgbClr val="808080"/>
                </a:solidFill>
                <a:bevel/>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anchor="ctr">
            <a:noAutofit/>
          </a:bodyPr>
          <a:lstStyle/>
          <a:p>
            <a:pPr defTabSz="914400"/>
            <a:endParaRPr lang="en-US" sz="1000">
              <a:solidFill>
                <a:schemeClr val="bg1"/>
              </a:solidFill>
              <a:latin typeface="微软雅黑" panose="020B0503020204020204" pitchFamily="34" charset="-122"/>
              <a:ea typeface="微软雅黑" panose="020B0503020204020204" pitchFamily="34" charset="-122"/>
            </a:endParaRPr>
          </a:p>
        </p:txBody>
      </p:sp>
      <p:sp>
        <p:nvSpPr>
          <p:cNvPr id="285" name="Freeform 141"/>
          <p:cNvSpPr>
            <a:spLocks noChangeArrowheads="1"/>
          </p:cNvSpPr>
          <p:nvPr/>
        </p:nvSpPr>
        <p:spPr bwMode="auto">
          <a:xfrm>
            <a:off x="7117984" y="3504312"/>
            <a:ext cx="1942020" cy="547945"/>
          </a:xfrm>
          <a:custGeom>
            <a:avLst/>
            <a:gdLst>
              <a:gd name="T0" fmla="*/ 3358 w 3359"/>
              <a:gd name="T1" fmla="*/ 0 h 949"/>
              <a:gd name="T2" fmla="*/ 0 w 3359"/>
              <a:gd name="T3" fmla="*/ 0 h 949"/>
              <a:gd name="T4" fmla="*/ 0 w 3359"/>
              <a:gd name="T5" fmla="*/ 701 h 949"/>
              <a:gd name="T6" fmla="*/ 1434 w 3359"/>
              <a:gd name="T7" fmla="*/ 701 h 949"/>
              <a:gd name="T8" fmla="*/ 1679 w 3359"/>
              <a:gd name="T9" fmla="*/ 948 h 949"/>
              <a:gd name="T10" fmla="*/ 1925 w 3359"/>
              <a:gd name="T11" fmla="*/ 701 h 949"/>
              <a:gd name="T12" fmla="*/ 3358 w 3359"/>
              <a:gd name="T13" fmla="*/ 701 h 949"/>
              <a:gd name="T14" fmla="*/ 3358 w 3359"/>
              <a:gd name="T15" fmla="*/ 0 h 94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359" h="949">
                <a:moveTo>
                  <a:pt x="3358" y="0"/>
                </a:moveTo>
                <a:lnTo>
                  <a:pt x="0" y="0"/>
                </a:lnTo>
                <a:lnTo>
                  <a:pt x="0" y="701"/>
                </a:lnTo>
                <a:lnTo>
                  <a:pt x="1434" y="701"/>
                </a:lnTo>
                <a:lnTo>
                  <a:pt x="1679" y="948"/>
                </a:lnTo>
                <a:lnTo>
                  <a:pt x="1925" y="701"/>
                </a:lnTo>
                <a:lnTo>
                  <a:pt x="3358" y="701"/>
                </a:lnTo>
                <a:lnTo>
                  <a:pt x="3358" y="0"/>
                </a:lnTo>
              </a:path>
            </a:pathLst>
          </a:custGeom>
          <a:solidFill>
            <a:srgbClr val="4B535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sz="1000">
              <a:solidFill>
                <a:schemeClr val="bg1"/>
              </a:solidFill>
              <a:latin typeface="微软雅黑" panose="020B0503020204020204" pitchFamily="34" charset="-122"/>
              <a:ea typeface="微软雅黑" panose="020B0503020204020204" pitchFamily="34" charset="-122"/>
            </a:endParaRPr>
          </a:p>
        </p:txBody>
      </p:sp>
      <p:sp>
        <p:nvSpPr>
          <p:cNvPr id="286" name="Freeform 142"/>
          <p:cNvSpPr>
            <a:spLocks noChangeArrowheads="1"/>
          </p:cNvSpPr>
          <p:nvPr/>
        </p:nvSpPr>
        <p:spPr bwMode="auto">
          <a:xfrm>
            <a:off x="9110975" y="1993002"/>
            <a:ext cx="1942020" cy="550494"/>
          </a:xfrm>
          <a:custGeom>
            <a:avLst/>
            <a:gdLst>
              <a:gd name="T0" fmla="*/ 3359 w 3360"/>
              <a:gd name="T1" fmla="*/ 0 h 951"/>
              <a:gd name="T2" fmla="*/ 0 w 3360"/>
              <a:gd name="T3" fmla="*/ 0 h 951"/>
              <a:gd name="T4" fmla="*/ 0 w 3360"/>
              <a:gd name="T5" fmla="*/ 702 h 951"/>
              <a:gd name="T6" fmla="*/ 1434 w 3360"/>
              <a:gd name="T7" fmla="*/ 702 h 951"/>
              <a:gd name="T8" fmla="*/ 1680 w 3360"/>
              <a:gd name="T9" fmla="*/ 950 h 951"/>
              <a:gd name="T10" fmla="*/ 1925 w 3360"/>
              <a:gd name="T11" fmla="*/ 702 h 951"/>
              <a:gd name="T12" fmla="*/ 3359 w 3360"/>
              <a:gd name="T13" fmla="*/ 702 h 951"/>
              <a:gd name="T14" fmla="*/ 3359 w 3360"/>
              <a:gd name="T15" fmla="*/ 0 h 95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360" h="951">
                <a:moveTo>
                  <a:pt x="3359" y="0"/>
                </a:moveTo>
                <a:lnTo>
                  <a:pt x="0" y="0"/>
                </a:lnTo>
                <a:lnTo>
                  <a:pt x="0" y="702"/>
                </a:lnTo>
                <a:lnTo>
                  <a:pt x="1434" y="702"/>
                </a:lnTo>
                <a:lnTo>
                  <a:pt x="1680" y="950"/>
                </a:lnTo>
                <a:lnTo>
                  <a:pt x="1925" y="702"/>
                </a:lnTo>
                <a:lnTo>
                  <a:pt x="3359" y="702"/>
                </a:lnTo>
                <a:lnTo>
                  <a:pt x="3359" y="0"/>
                </a:lnTo>
              </a:path>
            </a:pathLst>
          </a:custGeom>
          <a:solidFill>
            <a:srgbClr val="79569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sz="1000">
              <a:solidFill>
                <a:schemeClr val="bg1"/>
              </a:solidFill>
              <a:latin typeface="微软雅黑" panose="020B0503020204020204" pitchFamily="34" charset="-122"/>
              <a:ea typeface="微软雅黑" panose="020B0503020204020204" pitchFamily="34" charset="-122"/>
            </a:endParaRPr>
          </a:p>
        </p:txBody>
      </p:sp>
      <p:sp>
        <p:nvSpPr>
          <p:cNvPr id="287" name="Freeform: Shape 795"/>
          <p:cNvSpPr>
            <a:spLocks noChangeArrowheads="1"/>
          </p:cNvSpPr>
          <p:nvPr/>
        </p:nvSpPr>
        <p:spPr bwMode="auto">
          <a:xfrm>
            <a:off x="9207822" y="2059265"/>
            <a:ext cx="305255" cy="274673"/>
          </a:xfrm>
          <a:custGeom>
            <a:avLst/>
            <a:gdLst>
              <a:gd name="connsiteX0" fmla="*/ 437792 w 657926"/>
              <a:gd name="connsiteY0" fmla="*/ 505361 h 592012"/>
              <a:gd name="connsiteX1" fmla="*/ 496026 w 657926"/>
              <a:gd name="connsiteY1" fmla="*/ 505361 h 592012"/>
              <a:gd name="connsiteX2" fmla="*/ 548064 w 657926"/>
              <a:gd name="connsiteY2" fmla="*/ 558590 h 592012"/>
              <a:gd name="connsiteX3" fmla="*/ 548064 w 657926"/>
              <a:gd name="connsiteY3" fmla="*/ 584585 h 592012"/>
              <a:gd name="connsiteX4" fmla="*/ 540630 w 657926"/>
              <a:gd name="connsiteY4" fmla="*/ 592012 h 592012"/>
              <a:gd name="connsiteX5" fmla="*/ 531958 w 657926"/>
              <a:gd name="connsiteY5" fmla="*/ 584585 h 592012"/>
              <a:gd name="connsiteX6" fmla="*/ 531958 w 657926"/>
              <a:gd name="connsiteY6" fmla="*/ 558590 h 592012"/>
              <a:gd name="connsiteX7" fmla="*/ 496026 w 657926"/>
              <a:gd name="connsiteY7" fmla="*/ 521453 h 592012"/>
              <a:gd name="connsiteX8" fmla="*/ 437792 w 657926"/>
              <a:gd name="connsiteY8" fmla="*/ 521453 h 592012"/>
              <a:gd name="connsiteX9" fmla="*/ 400620 w 657926"/>
              <a:gd name="connsiteY9" fmla="*/ 558590 h 592012"/>
              <a:gd name="connsiteX10" fmla="*/ 400620 w 657926"/>
              <a:gd name="connsiteY10" fmla="*/ 583347 h 592012"/>
              <a:gd name="connsiteX11" fmla="*/ 393186 w 657926"/>
              <a:gd name="connsiteY11" fmla="*/ 592012 h 592012"/>
              <a:gd name="connsiteX12" fmla="*/ 384512 w 657926"/>
              <a:gd name="connsiteY12" fmla="*/ 583347 h 592012"/>
              <a:gd name="connsiteX13" fmla="*/ 384512 w 657926"/>
              <a:gd name="connsiteY13" fmla="*/ 558590 h 592012"/>
              <a:gd name="connsiteX14" fmla="*/ 437792 w 657926"/>
              <a:gd name="connsiteY14" fmla="*/ 505361 h 592012"/>
              <a:gd name="connsiteX15" fmla="*/ 161900 w 657926"/>
              <a:gd name="connsiteY15" fmla="*/ 505361 h 592012"/>
              <a:gd name="connsiteX16" fmla="*/ 221374 w 657926"/>
              <a:gd name="connsiteY16" fmla="*/ 505361 h 592012"/>
              <a:gd name="connsiteX17" fmla="*/ 273412 w 657926"/>
              <a:gd name="connsiteY17" fmla="*/ 558590 h 592012"/>
              <a:gd name="connsiteX18" fmla="*/ 273412 w 657926"/>
              <a:gd name="connsiteY18" fmla="*/ 584585 h 592012"/>
              <a:gd name="connsiteX19" fmla="*/ 265978 w 657926"/>
              <a:gd name="connsiteY19" fmla="*/ 592012 h 592012"/>
              <a:gd name="connsiteX20" fmla="*/ 257306 w 657926"/>
              <a:gd name="connsiteY20" fmla="*/ 584585 h 592012"/>
              <a:gd name="connsiteX21" fmla="*/ 257306 w 657926"/>
              <a:gd name="connsiteY21" fmla="*/ 558590 h 592012"/>
              <a:gd name="connsiteX22" fmla="*/ 221374 w 657926"/>
              <a:gd name="connsiteY22" fmla="*/ 521453 h 592012"/>
              <a:gd name="connsiteX23" fmla="*/ 161900 w 657926"/>
              <a:gd name="connsiteY23" fmla="*/ 521453 h 592012"/>
              <a:gd name="connsiteX24" fmla="*/ 125968 w 657926"/>
              <a:gd name="connsiteY24" fmla="*/ 558590 h 592012"/>
              <a:gd name="connsiteX25" fmla="*/ 125968 w 657926"/>
              <a:gd name="connsiteY25" fmla="*/ 583347 h 592012"/>
              <a:gd name="connsiteX26" fmla="*/ 117296 w 657926"/>
              <a:gd name="connsiteY26" fmla="*/ 592012 h 592012"/>
              <a:gd name="connsiteX27" fmla="*/ 109860 w 657926"/>
              <a:gd name="connsiteY27" fmla="*/ 583347 h 592012"/>
              <a:gd name="connsiteX28" fmla="*/ 109860 w 657926"/>
              <a:gd name="connsiteY28" fmla="*/ 558590 h 592012"/>
              <a:gd name="connsiteX29" fmla="*/ 161900 w 657926"/>
              <a:gd name="connsiteY29" fmla="*/ 505361 h 592012"/>
              <a:gd name="connsiteX30" fmla="*/ 465648 w 657926"/>
              <a:gd name="connsiteY30" fmla="*/ 429311 h 592012"/>
              <a:gd name="connsiteX31" fmla="*/ 439282 w 657926"/>
              <a:gd name="connsiteY31" fmla="*/ 455307 h 592012"/>
              <a:gd name="connsiteX32" fmla="*/ 465648 w 657926"/>
              <a:gd name="connsiteY32" fmla="*/ 482540 h 592012"/>
              <a:gd name="connsiteX33" fmla="*/ 493272 w 657926"/>
              <a:gd name="connsiteY33" fmla="*/ 455307 h 592012"/>
              <a:gd name="connsiteX34" fmla="*/ 478204 w 657926"/>
              <a:gd name="connsiteY34" fmla="*/ 431787 h 592012"/>
              <a:gd name="connsiteX35" fmla="*/ 465648 w 657926"/>
              <a:gd name="connsiteY35" fmla="*/ 429311 h 592012"/>
              <a:gd name="connsiteX36" fmla="*/ 191634 w 657926"/>
              <a:gd name="connsiteY36" fmla="*/ 429311 h 592012"/>
              <a:gd name="connsiteX37" fmla="*/ 164400 w 657926"/>
              <a:gd name="connsiteY37" fmla="*/ 455307 h 592012"/>
              <a:gd name="connsiteX38" fmla="*/ 191634 w 657926"/>
              <a:gd name="connsiteY38" fmla="*/ 482540 h 592012"/>
              <a:gd name="connsiteX39" fmla="*/ 217628 w 657926"/>
              <a:gd name="connsiteY39" fmla="*/ 455307 h 592012"/>
              <a:gd name="connsiteX40" fmla="*/ 204012 w 657926"/>
              <a:gd name="connsiteY40" fmla="*/ 431787 h 592012"/>
              <a:gd name="connsiteX41" fmla="*/ 191634 w 657926"/>
              <a:gd name="connsiteY41" fmla="*/ 429311 h 592012"/>
              <a:gd name="connsiteX42" fmla="*/ 465648 w 657926"/>
              <a:gd name="connsiteY42" fmla="*/ 411981 h 592012"/>
              <a:gd name="connsiteX43" fmla="*/ 485738 w 657926"/>
              <a:gd name="connsiteY43" fmla="*/ 418170 h 592012"/>
              <a:gd name="connsiteX44" fmla="*/ 509594 w 657926"/>
              <a:gd name="connsiteY44" fmla="*/ 455307 h 592012"/>
              <a:gd name="connsiteX45" fmla="*/ 465648 w 657926"/>
              <a:gd name="connsiteY45" fmla="*/ 498632 h 592012"/>
              <a:gd name="connsiteX46" fmla="*/ 422960 w 657926"/>
              <a:gd name="connsiteY46" fmla="*/ 455307 h 592012"/>
              <a:gd name="connsiteX47" fmla="*/ 465648 w 657926"/>
              <a:gd name="connsiteY47" fmla="*/ 411981 h 592012"/>
              <a:gd name="connsiteX48" fmla="*/ 191634 w 657926"/>
              <a:gd name="connsiteY48" fmla="*/ 411981 h 592012"/>
              <a:gd name="connsiteX49" fmla="*/ 211440 w 657926"/>
              <a:gd name="connsiteY49" fmla="*/ 418170 h 592012"/>
              <a:gd name="connsiteX50" fmla="*/ 234960 w 657926"/>
              <a:gd name="connsiteY50" fmla="*/ 455307 h 592012"/>
              <a:gd name="connsiteX51" fmla="*/ 191634 w 657926"/>
              <a:gd name="connsiteY51" fmla="*/ 498632 h 592012"/>
              <a:gd name="connsiteX52" fmla="*/ 148308 w 657926"/>
              <a:gd name="connsiteY52" fmla="*/ 455307 h 592012"/>
              <a:gd name="connsiteX53" fmla="*/ 191634 w 657926"/>
              <a:gd name="connsiteY53" fmla="*/ 411981 h 592012"/>
              <a:gd name="connsiteX54" fmla="*/ 297170 w 657926"/>
              <a:gd name="connsiteY54" fmla="*/ 311334 h 592012"/>
              <a:gd name="connsiteX55" fmla="*/ 261328 w 657926"/>
              <a:gd name="connsiteY55" fmla="*/ 348545 h 592012"/>
              <a:gd name="connsiteX56" fmla="*/ 261328 w 657926"/>
              <a:gd name="connsiteY56" fmla="*/ 388236 h 592012"/>
              <a:gd name="connsiteX57" fmla="*/ 274924 w 657926"/>
              <a:gd name="connsiteY57" fmla="*/ 395678 h 592012"/>
              <a:gd name="connsiteX58" fmla="*/ 274924 w 657926"/>
              <a:gd name="connsiteY58" fmla="*/ 365910 h 592012"/>
              <a:gd name="connsiteX59" fmla="*/ 282338 w 657926"/>
              <a:gd name="connsiteY59" fmla="*/ 358467 h 592012"/>
              <a:gd name="connsiteX60" fmla="*/ 290990 w 657926"/>
              <a:gd name="connsiteY60" fmla="*/ 365910 h 592012"/>
              <a:gd name="connsiteX61" fmla="*/ 290990 w 657926"/>
              <a:gd name="connsiteY61" fmla="*/ 401880 h 592012"/>
              <a:gd name="connsiteX62" fmla="*/ 318180 w 657926"/>
              <a:gd name="connsiteY62" fmla="*/ 408082 h 592012"/>
              <a:gd name="connsiteX63" fmla="*/ 318180 w 657926"/>
              <a:gd name="connsiteY63" fmla="*/ 383275 h 592012"/>
              <a:gd name="connsiteX64" fmla="*/ 326832 w 657926"/>
              <a:gd name="connsiteY64" fmla="*/ 375832 h 592012"/>
              <a:gd name="connsiteX65" fmla="*/ 334248 w 657926"/>
              <a:gd name="connsiteY65" fmla="*/ 383275 h 592012"/>
              <a:gd name="connsiteX66" fmla="*/ 334248 w 657926"/>
              <a:gd name="connsiteY66" fmla="*/ 408082 h 592012"/>
              <a:gd name="connsiteX67" fmla="*/ 361438 w 657926"/>
              <a:gd name="connsiteY67" fmla="*/ 401880 h 592012"/>
              <a:gd name="connsiteX68" fmla="*/ 361438 w 657926"/>
              <a:gd name="connsiteY68" fmla="*/ 365910 h 592012"/>
              <a:gd name="connsiteX69" fmla="*/ 370090 w 657926"/>
              <a:gd name="connsiteY69" fmla="*/ 358467 h 592012"/>
              <a:gd name="connsiteX70" fmla="*/ 377506 w 657926"/>
              <a:gd name="connsiteY70" fmla="*/ 365910 h 592012"/>
              <a:gd name="connsiteX71" fmla="*/ 377506 w 657926"/>
              <a:gd name="connsiteY71" fmla="*/ 395678 h 592012"/>
              <a:gd name="connsiteX72" fmla="*/ 391100 w 657926"/>
              <a:gd name="connsiteY72" fmla="*/ 388236 h 592012"/>
              <a:gd name="connsiteX73" fmla="*/ 391100 w 657926"/>
              <a:gd name="connsiteY73" fmla="*/ 348545 h 592012"/>
              <a:gd name="connsiteX74" fmla="*/ 355258 w 657926"/>
              <a:gd name="connsiteY74" fmla="*/ 311334 h 592012"/>
              <a:gd name="connsiteX75" fmla="*/ 546414 w 657926"/>
              <a:gd name="connsiteY75" fmla="*/ 296628 h 592012"/>
              <a:gd name="connsiteX76" fmla="*/ 604648 w 657926"/>
              <a:gd name="connsiteY76" fmla="*/ 296628 h 592012"/>
              <a:gd name="connsiteX77" fmla="*/ 657926 w 657926"/>
              <a:gd name="connsiteY77" fmla="*/ 350446 h 592012"/>
              <a:gd name="connsiteX78" fmla="*/ 657926 w 657926"/>
              <a:gd name="connsiteY78" fmla="*/ 385490 h 592012"/>
              <a:gd name="connsiteX79" fmla="*/ 649252 w 657926"/>
              <a:gd name="connsiteY79" fmla="*/ 394251 h 592012"/>
              <a:gd name="connsiteX80" fmla="*/ 641818 w 657926"/>
              <a:gd name="connsiteY80" fmla="*/ 385490 h 592012"/>
              <a:gd name="connsiteX81" fmla="*/ 641818 w 657926"/>
              <a:gd name="connsiteY81" fmla="*/ 350446 h 592012"/>
              <a:gd name="connsiteX82" fmla="*/ 604648 w 657926"/>
              <a:gd name="connsiteY82" fmla="*/ 312899 h 592012"/>
              <a:gd name="connsiteX83" fmla="*/ 546414 w 657926"/>
              <a:gd name="connsiteY83" fmla="*/ 312899 h 592012"/>
              <a:gd name="connsiteX84" fmla="*/ 510482 w 657926"/>
              <a:gd name="connsiteY84" fmla="*/ 350446 h 592012"/>
              <a:gd name="connsiteX85" fmla="*/ 501808 w 657926"/>
              <a:gd name="connsiteY85" fmla="*/ 357955 h 592012"/>
              <a:gd name="connsiteX86" fmla="*/ 494374 w 657926"/>
              <a:gd name="connsiteY86" fmla="*/ 350446 h 592012"/>
              <a:gd name="connsiteX87" fmla="*/ 546414 w 657926"/>
              <a:gd name="connsiteY87" fmla="*/ 296628 h 592012"/>
              <a:gd name="connsiteX88" fmla="*/ 52040 w 657926"/>
              <a:gd name="connsiteY88" fmla="*/ 296628 h 592012"/>
              <a:gd name="connsiteX89" fmla="*/ 111512 w 657926"/>
              <a:gd name="connsiteY89" fmla="*/ 296628 h 592012"/>
              <a:gd name="connsiteX90" fmla="*/ 163552 w 657926"/>
              <a:gd name="connsiteY90" fmla="*/ 350446 h 592012"/>
              <a:gd name="connsiteX91" fmla="*/ 156118 w 657926"/>
              <a:gd name="connsiteY91" fmla="*/ 357955 h 592012"/>
              <a:gd name="connsiteX92" fmla="*/ 147444 w 657926"/>
              <a:gd name="connsiteY92" fmla="*/ 350446 h 592012"/>
              <a:gd name="connsiteX93" fmla="*/ 111512 w 657926"/>
              <a:gd name="connsiteY93" fmla="*/ 312899 h 592012"/>
              <a:gd name="connsiteX94" fmla="*/ 52040 w 657926"/>
              <a:gd name="connsiteY94" fmla="*/ 312899 h 592012"/>
              <a:gd name="connsiteX95" fmla="*/ 16108 w 657926"/>
              <a:gd name="connsiteY95" fmla="*/ 350446 h 592012"/>
              <a:gd name="connsiteX96" fmla="*/ 16108 w 657926"/>
              <a:gd name="connsiteY96" fmla="*/ 385490 h 592012"/>
              <a:gd name="connsiteX97" fmla="*/ 7434 w 657926"/>
              <a:gd name="connsiteY97" fmla="*/ 394251 h 592012"/>
              <a:gd name="connsiteX98" fmla="*/ 0 w 657926"/>
              <a:gd name="connsiteY98" fmla="*/ 385490 h 592012"/>
              <a:gd name="connsiteX99" fmla="*/ 0 w 657926"/>
              <a:gd name="connsiteY99" fmla="*/ 350446 h 592012"/>
              <a:gd name="connsiteX100" fmla="*/ 52040 w 657926"/>
              <a:gd name="connsiteY100" fmla="*/ 296628 h 592012"/>
              <a:gd name="connsiteX101" fmla="*/ 576146 w 657926"/>
              <a:gd name="connsiteY101" fmla="*/ 225059 h 592012"/>
              <a:gd name="connsiteX102" fmla="*/ 550152 w 657926"/>
              <a:gd name="connsiteY102" fmla="*/ 252682 h 592012"/>
              <a:gd name="connsiteX103" fmla="*/ 576146 w 657926"/>
              <a:gd name="connsiteY103" fmla="*/ 279048 h 592012"/>
              <a:gd name="connsiteX104" fmla="*/ 603380 w 657926"/>
              <a:gd name="connsiteY104" fmla="*/ 252682 h 592012"/>
              <a:gd name="connsiteX105" fmla="*/ 588526 w 657926"/>
              <a:gd name="connsiteY105" fmla="*/ 227570 h 592012"/>
              <a:gd name="connsiteX106" fmla="*/ 576146 w 657926"/>
              <a:gd name="connsiteY106" fmla="*/ 225059 h 592012"/>
              <a:gd name="connsiteX107" fmla="*/ 329580 w 657926"/>
              <a:gd name="connsiteY107" fmla="*/ 225059 h 592012"/>
              <a:gd name="connsiteX108" fmla="*/ 301958 w 657926"/>
              <a:gd name="connsiteY108" fmla="*/ 252682 h 592012"/>
              <a:gd name="connsiteX109" fmla="*/ 329580 w 657926"/>
              <a:gd name="connsiteY109" fmla="*/ 279048 h 592012"/>
              <a:gd name="connsiteX110" fmla="*/ 355946 w 657926"/>
              <a:gd name="connsiteY110" fmla="*/ 252682 h 592012"/>
              <a:gd name="connsiteX111" fmla="*/ 342136 w 657926"/>
              <a:gd name="connsiteY111" fmla="*/ 227570 h 592012"/>
              <a:gd name="connsiteX112" fmla="*/ 329580 w 657926"/>
              <a:gd name="connsiteY112" fmla="*/ 225059 h 592012"/>
              <a:gd name="connsiteX113" fmla="*/ 81772 w 657926"/>
              <a:gd name="connsiteY113" fmla="*/ 225059 h 592012"/>
              <a:gd name="connsiteX114" fmla="*/ 54540 w 657926"/>
              <a:gd name="connsiteY114" fmla="*/ 252682 h 592012"/>
              <a:gd name="connsiteX115" fmla="*/ 81772 w 657926"/>
              <a:gd name="connsiteY115" fmla="*/ 279048 h 592012"/>
              <a:gd name="connsiteX116" fmla="*/ 107768 w 657926"/>
              <a:gd name="connsiteY116" fmla="*/ 252682 h 592012"/>
              <a:gd name="connsiteX117" fmla="*/ 94152 w 657926"/>
              <a:gd name="connsiteY117" fmla="*/ 227570 h 592012"/>
              <a:gd name="connsiteX118" fmla="*/ 81772 w 657926"/>
              <a:gd name="connsiteY118" fmla="*/ 225059 h 592012"/>
              <a:gd name="connsiteX119" fmla="*/ 576146 w 657926"/>
              <a:gd name="connsiteY119" fmla="*/ 208737 h 592012"/>
              <a:gd name="connsiteX120" fmla="*/ 595952 w 657926"/>
              <a:gd name="connsiteY120" fmla="*/ 212504 h 592012"/>
              <a:gd name="connsiteX121" fmla="*/ 619472 w 657926"/>
              <a:gd name="connsiteY121" fmla="*/ 252682 h 592012"/>
              <a:gd name="connsiteX122" fmla="*/ 576146 w 657926"/>
              <a:gd name="connsiteY122" fmla="*/ 295371 h 592012"/>
              <a:gd name="connsiteX123" fmla="*/ 532820 w 657926"/>
              <a:gd name="connsiteY123" fmla="*/ 252682 h 592012"/>
              <a:gd name="connsiteX124" fmla="*/ 576146 w 657926"/>
              <a:gd name="connsiteY124" fmla="*/ 208737 h 592012"/>
              <a:gd name="connsiteX125" fmla="*/ 81772 w 657926"/>
              <a:gd name="connsiteY125" fmla="*/ 208737 h 592012"/>
              <a:gd name="connsiteX126" fmla="*/ 101578 w 657926"/>
              <a:gd name="connsiteY126" fmla="*/ 212504 h 592012"/>
              <a:gd name="connsiteX127" fmla="*/ 125098 w 657926"/>
              <a:gd name="connsiteY127" fmla="*/ 252682 h 592012"/>
              <a:gd name="connsiteX128" fmla="*/ 81772 w 657926"/>
              <a:gd name="connsiteY128" fmla="*/ 295371 h 592012"/>
              <a:gd name="connsiteX129" fmla="*/ 38448 w 657926"/>
              <a:gd name="connsiteY129" fmla="*/ 252682 h 592012"/>
              <a:gd name="connsiteX130" fmla="*/ 81772 w 657926"/>
              <a:gd name="connsiteY130" fmla="*/ 208737 h 592012"/>
              <a:gd name="connsiteX131" fmla="*/ 318180 w 657926"/>
              <a:gd name="connsiteY131" fmla="*/ 167452 h 592012"/>
              <a:gd name="connsiteX132" fmla="*/ 205712 w 657926"/>
              <a:gd name="connsiteY132" fmla="*/ 285286 h 592012"/>
              <a:gd name="connsiteX133" fmla="*/ 230430 w 657926"/>
              <a:gd name="connsiteY133" fmla="*/ 285286 h 592012"/>
              <a:gd name="connsiteX134" fmla="*/ 239082 w 657926"/>
              <a:gd name="connsiteY134" fmla="*/ 293969 h 592012"/>
              <a:gd name="connsiteX135" fmla="*/ 230430 w 657926"/>
              <a:gd name="connsiteY135" fmla="*/ 302651 h 592012"/>
              <a:gd name="connsiteX136" fmla="*/ 208182 w 657926"/>
              <a:gd name="connsiteY136" fmla="*/ 302651 h 592012"/>
              <a:gd name="connsiteX137" fmla="*/ 244024 w 657926"/>
              <a:gd name="connsiteY137" fmla="*/ 374592 h 592012"/>
              <a:gd name="connsiteX138" fmla="*/ 244024 w 657926"/>
              <a:gd name="connsiteY138" fmla="*/ 348545 h 592012"/>
              <a:gd name="connsiteX139" fmla="*/ 297170 w 657926"/>
              <a:gd name="connsiteY139" fmla="*/ 295209 h 592012"/>
              <a:gd name="connsiteX140" fmla="*/ 329172 w 657926"/>
              <a:gd name="connsiteY140" fmla="*/ 295209 h 592012"/>
              <a:gd name="connsiteX141" fmla="*/ 298192 w 657926"/>
              <a:gd name="connsiteY141" fmla="*/ 282972 h 592012"/>
              <a:gd name="connsiteX142" fmla="*/ 285636 w 657926"/>
              <a:gd name="connsiteY142" fmla="*/ 252682 h 592012"/>
              <a:gd name="connsiteX143" fmla="*/ 329580 w 657926"/>
              <a:gd name="connsiteY143" fmla="*/ 208737 h 592012"/>
              <a:gd name="connsiteX144" fmla="*/ 349668 w 657926"/>
              <a:gd name="connsiteY144" fmla="*/ 212504 h 592012"/>
              <a:gd name="connsiteX145" fmla="*/ 372268 w 657926"/>
              <a:gd name="connsiteY145" fmla="*/ 252682 h 592012"/>
              <a:gd name="connsiteX146" fmla="*/ 359870 w 657926"/>
              <a:gd name="connsiteY146" fmla="*/ 282972 h 592012"/>
              <a:gd name="connsiteX147" fmla="*/ 329974 w 657926"/>
              <a:gd name="connsiteY147" fmla="*/ 295209 h 592012"/>
              <a:gd name="connsiteX148" fmla="*/ 355258 w 657926"/>
              <a:gd name="connsiteY148" fmla="*/ 295209 h 592012"/>
              <a:gd name="connsiteX149" fmla="*/ 408404 w 657926"/>
              <a:gd name="connsiteY149" fmla="*/ 348545 h 592012"/>
              <a:gd name="connsiteX150" fmla="*/ 408404 w 657926"/>
              <a:gd name="connsiteY150" fmla="*/ 374592 h 592012"/>
              <a:gd name="connsiteX151" fmla="*/ 445482 w 657926"/>
              <a:gd name="connsiteY151" fmla="*/ 302651 h 592012"/>
              <a:gd name="connsiteX152" fmla="*/ 420762 w 657926"/>
              <a:gd name="connsiteY152" fmla="*/ 302651 h 592012"/>
              <a:gd name="connsiteX153" fmla="*/ 413348 w 657926"/>
              <a:gd name="connsiteY153" fmla="*/ 293969 h 592012"/>
              <a:gd name="connsiteX154" fmla="*/ 420762 w 657926"/>
              <a:gd name="connsiteY154" fmla="*/ 285286 h 592012"/>
              <a:gd name="connsiteX155" fmla="*/ 445482 w 657926"/>
              <a:gd name="connsiteY155" fmla="*/ 285286 h 592012"/>
              <a:gd name="connsiteX156" fmla="*/ 381212 w 657926"/>
              <a:gd name="connsiteY156" fmla="*/ 181096 h 592012"/>
              <a:gd name="connsiteX157" fmla="*/ 334248 w 657926"/>
              <a:gd name="connsiteY157" fmla="*/ 167452 h 592012"/>
              <a:gd name="connsiteX158" fmla="*/ 334248 w 657926"/>
              <a:gd name="connsiteY158" fmla="*/ 192259 h 592012"/>
              <a:gd name="connsiteX159" fmla="*/ 326832 w 657926"/>
              <a:gd name="connsiteY159" fmla="*/ 200942 h 592012"/>
              <a:gd name="connsiteX160" fmla="*/ 318180 w 657926"/>
              <a:gd name="connsiteY160" fmla="*/ 192259 h 592012"/>
              <a:gd name="connsiteX161" fmla="*/ 326832 w 657926"/>
              <a:gd name="connsiteY161" fmla="*/ 115357 h 592012"/>
              <a:gd name="connsiteX162" fmla="*/ 334248 w 657926"/>
              <a:gd name="connsiteY162" fmla="*/ 122799 h 592012"/>
              <a:gd name="connsiteX163" fmla="*/ 334248 w 657926"/>
              <a:gd name="connsiteY163" fmla="*/ 151328 h 592012"/>
              <a:gd name="connsiteX164" fmla="*/ 388628 w 657926"/>
              <a:gd name="connsiteY164" fmla="*/ 166212 h 592012"/>
              <a:gd name="connsiteX165" fmla="*/ 461548 w 657926"/>
              <a:gd name="connsiteY165" fmla="*/ 285286 h 592012"/>
              <a:gd name="connsiteX166" fmla="*/ 489974 w 657926"/>
              <a:gd name="connsiteY166" fmla="*/ 285286 h 592012"/>
              <a:gd name="connsiteX167" fmla="*/ 498626 w 657926"/>
              <a:gd name="connsiteY167" fmla="*/ 293969 h 592012"/>
              <a:gd name="connsiteX168" fmla="*/ 489974 w 657926"/>
              <a:gd name="connsiteY168" fmla="*/ 302651 h 592012"/>
              <a:gd name="connsiteX169" fmla="*/ 461548 w 657926"/>
              <a:gd name="connsiteY169" fmla="*/ 302651 h 592012"/>
              <a:gd name="connsiteX170" fmla="*/ 404696 w 657926"/>
              <a:gd name="connsiteY170" fmla="*/ 398159 h 592012"/>
              <a:gd name="connsiteX171" fmla="*/ 403460 w 657926"/>
              <a:gd name="connsiteY171" fmla="*/ 399399 h 592012"/>
              <a:gd name="connsiteX172" fmla="*/ 334248 w 657926"/>
              <a:gd name="connsiteY172" fmla="*/ 422966 h 592012"/>
              <a:gd name="connsiteX173" fmla="*/ 334248 w 657926"/>
              <a:gd name="connsiteY173" fmla="*/ 452735 h 592012"/>
              <a:gd name="connsiteX174" fmla="*/ 326832 w 657926"/>
              <a:gd name="connsiteY174" fmla="*/ 460177 h 592012"/>
              <a:gd name="connsiteX175" fmla="*/ 318180 w 657926"/>
              <a:gd name="connsiteY175" fmla="*/ 452735 h 592012"/>
              <a:gd name="connsiteX176" fmla="*/ 318180 w 657926"/>
              <a:gd name="connsiteY176" fmla="*/ 422966 h 592012"/>
              <a:gd name="connsiteX177" fmla="*/ 190880 w 657926"/>
              <a:gd name="connsiteY177" fmla="*/ 302651 h 592012"/>
              <a:gd name="connsiteX178" fmla="*/ 162454 w 657926"/>
              <a:gd name="connsiteY178" fmla="*/ 302651 h 592012"/>
              <a:gd name="connsiteX179" fmla="*/ 153802 w 657926"/>
              <a:gd name="connsiteY179" fmla="*/ 293969 h 592012"/>
              <a:gd name="connsiteX180" fmla="*/ 162454 w 657926"/>
              <a:gd name="connsiteY180" fmla="*/ 285286 h 592012"/>
              <a:gd name="connsiteX181" fmla="*/ 190880 w 657926"/>
              <a:gd name="connsiteY181" fmla="*/ 285286 h 592012"/>
              <a:gd name="connsiteX182" fmla="*/ 318180 w 657926"/>
              <a:gd name="connsiteY182" fmla="*/ 151328 h 592012"/>
              <a:gd name="connsiteX183" fmla="*/ 318180 w 657926"/>
              <a:gd name="connsiteY183" fmla="*/ 122799 h 592012"/>
              <a:gd name="connsiteX184" fmla="*/ 326832 w 657926"/>
              <a:gd name="connsiteY184" fmla="*/ 115357 h 592012"/>
              <a:gd name="connsiteX185" fmla="*/ 437792 w 657926"/>
              <a:gd name="connsiteY185" fmla="*/ 87891 h 592012"/>
              <a:gd name="connsiteX186" fmla="*/ 496026 w 657926"/>
              <a:gd name="connsiteY186" fmla="*/ 87891 h 592012"/>
              <a:gd name="connsiteX187" fmla="*/ 548064 w 657926"/>
              <a:gd name="connsiteY187" fmla="*/ 142399 h 592012"/>
              <a:gd name="connsiteX188" fmla="*/ 548064 w 657926"/>
              <a:gd name="connsiteY188" fmla="*/ 177892 h 592012"/>
              <a:gd name="connsiteX189" fmla="*/ 540630 w 657926"/>
              <a:gd name="connsiteY189" fmla="*/ 185498 h 592012"/>
              <a:gd name="connsiteX190" fmla="*/ 531958 w 657926"/>
              <a:gd name="connsiteY190" fmla="*/ 177892 h 592012"/>
              <a:gd name="connsiteX191" fmla="*/ 531958 w 657926"/>
              <a:gd name="connsiteY191" fmla="*/ 142399 h 592012"/>
              <a:gd name="connsiteX192" fmla="*/ 496026 w 657926"/>
              <a:gd name="connsiteY192" fmla="*/ 104370 h 592012"/>
              <a:gd name="connsiteX193" fmla="*/ 437792 w 657926"/>
              <a:gd name="connsiteY193" fmla="*/ 104370 h 592012"/>
              <a:gd name="connsiteX194" fmla="*/ 400620 w 657926"/>
              <a:gd name="connsiteY194" fmla="*/ 142399 h 592012"/>
              <a:gd name="connsiteX195" fmla="*/ 393186 w 657926"/>
              <a:gd name="connsiteY195" fmla="*/ 150004 h 592012"/>
              <a:gd name="connsiteX196" fmla="*/ 384512 w 657926"/>
              <a:gd name="connsiteY196" fmla="*/ 142399 h 592012"/>
              <a:gd name="connsiteX197" fmla="*/ 437792 w 657926"/>
              <a:gd name="connsiteY197" fmla="*/ 87891 h 592012"/>
              <a:gd name="connsiteX198" fmla="*/ 161900 w 657926"/>
              <a:gd name="connsiteY198" fmla="*/ 87891 h 592012"/>
              <a:gd name="connsiteX199" fmla="*/ 221374 w 657926"/>
              <a:gd name="connsiteY199" fmla="*/ 87891 h 592012"/>
              <a:gd name="connsiteX200" fmla="*/ 273412 w 657926"/>
              <a:gd name="connsiteY200" fmla="*/ 142399 h 592012"/>
              <a:gd name="connsiteX201" fmla="*/ 265978 w 657926"/>
              <a:gd name="connsiteY201" fmla="*/ 150004 h 592012"/>
              <a:gd name="connsiteX202" fmla="*/ 257306 w 657926"/>
              <a:gd name="connsiteY202" fmla="*/ 142399 h 592012"/>
              <a:gd name="connsiteX203" fmla="*/ 221374 w 657926"/>
              <a:gd name="connsiteY203" fmla="*/ 104370 h 592012"/>
              <a:gd name="connsiteX204" fmla="*/ 161900 w 657926"/>
              <a:gd name="connsiteY204" fmla="*/ 104370 h 592012"/>
              <a:gd name="connsiteX205" fmla="*/ 125968 w 657926"/>
              <a:gd name="connsiteY205" fmla="*/ 142399 h 592012"/>
              <a:gd name="connsiteX206" fmla="*/ 125968 w 657926"/>
              <a:gd name="connsiteY206" fmla="*/ 177892 h 592012"/>
              <a:gd name="connsiteX207" fmla="*/ 117296 w 657926"/>
              <a:gd name="connsiteY207" fmla="*/ 185498 h 592012"/>
              <a:gd name="connsiteX208" fmla="*/ 109860 w 657926"/>
              <a:gd name="connsiteY208" fmla="*/ 177892 h 592012"/>
              <a:gd name="connsiteX209" fmla="*/ 109860 w 657926"/>
              <a:gd name="connsiteY209" fmla="*/ 142399 h 592012"/>
              <a:gd name="connsiteX210" fmla="*/ 161900 w 657926"/>
              <a:gd name="connsiteY210" fmla="*/ 87891 h 592012"/>
              <a:gd name="connsiteX211" fmla="*/ 465648 w 657926"/>
              <a:gd name="connsiteY211" fmla="*/ 15067 h 592012"/>
              <a:gd name="connsiteX212" fmla="*/ 439282 w 657926"/>
              <a:gd name="connsiteY212" fmla="*/ 42689 h 592012"/>
              <a:gd name="connsiteX213" fmla="*/ 465648 w 657926"/>
              <a:gd name="connsiteY213" fmla="*/ 69056 h 592012"/>
              <a:gd name="connsiteX214" fmla="*/ 493272 w 657926"/>
              <a:gd name="connsiteY214" fmla="*/ 42689 h 592012"/>
              <a:gd name="connsiteX215" fmla="*/ 478204 w 657926"/>
              <a:gd name="connsiteY215" fmla="*/ 18833 h 592012"/>
              <a:gd name="connsiteX216" fmla="*/ 465648 w 657926"/>
              <a:gd name="connsiteY216" fmla="*/ 15067 h 592012"/>
              <a:gd name="connsiteX217" fmla="*/ 191634 w 657926"/>
              <a:gd name="connsiteY217" fmla="*/ 15067 h 592012"/>
              <a:gd name="connsiteX218" fmla="*/ 164400 w 657926"/>
              <a:gd name="connsiteY218" fmla="*/ 42689 h 592012"/>
              <a:gd name="connsiteX219" fmla="*/ 191634 w 657926"/>
              <a:gd name="connsiteY219" fmla="*/ 69056 h 592012"/>
              <a:gd name="connsiteX220" fmla="*/ 217628 w 657926"/>
              <a:gd name="connsiteY220" fmla="*/ 42689 h 592012"/>
              <a:gd name="connsiteX221" fmla="*/ 204012 w 657926"/>
              <a:gd name="connsiteY221" fmla="*/ 18833 h 592012"/>
              <a:gd name="connsiteX222" fmla="*/ 191634 w 657926"/>
              <a:gd name="connsiteY222" fmla="*/ 15067 h 592012"/>
              <a:gd name="connsiteX223" fmla="*/ 465648 w 657926"/>
              <a:gd name="connsiteY223" fmla="*/ 0 h 592012"/>
              <a:gd name="connsiteX224" fmla="*/ 485738 w 657926"/>
              <a:gd name="connsiteY224" fmla="*/ 3767 h 592012"/>
              <a:gd name="connsiteX225" fmla="*/ 509594 w 657926"/>
              <a:gd name="connsiteY225" fmla="*/ 42689 h 592012"/>
              <a:gd name="connsiteX226" fmla="*/ 465648 w 657926"/>
              <a:gd name="connsiteY226" fmla="*/ 86633 h 592012"/>
              <a:gd name="connsiteX227" fmla="*/ 422960 w 657926"/>
              <a:gd name="connsiteY227" fmla="*/ 42689 h 592012"/>
              <a:gd name="connsiteX228" fmla="*/ 465648 w 657926"/>
              <a:gd name="connsiteY228" fmla="*/ 0 h 592012"/>
              <a:gd name="connsiteX229" fmla="*/ 191634 w 657926"/>
              <a:gd name="connsiteY229" fmla="*/ 0 h 592012"/>
              <a:gd name="connsiteX230" fmla="*/ 211440 w 657926"/>
              <a:gd name="connsiteY230" fmla="*/ 3767 h 592012"/>
              <a:gd name="connsiteX231" fmla="*/ 234960 w 657926"/>
              <a:gd name="connsiteY231" fmla="*/ 42689 h 592012"/>
              <a:gd name="connsiteX232" fmla="*/ 191634 w 657926"/>
              <a:gd name="connsiteY232" fmla="*/ 86633 h 592012"/>
              <a:gd name="connsiteX233" fmla="*/ 148308 w 657926"/>
              <a:gd name="connsiteY233" fmla="*/ 42689 h 592012"/>
              <a:gd name="connsiteX234" fmla="*/ 191634 w 657926"/>
              <a:gd name="connsiteY234" fmla="*/ 0 h 5920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Lst>
            <a:rect l="l" t="t" r="r" b="b"/>
            <a:pathLst>
              <a:path w="657926" h="592012">
                <a:moveTo>
                  <a:pt x="437792" y="505361"/>
                </a:moveTo>
                <a:lnTo>
                  <a:pt x="496026" y="505361"/>
                </a:lnTo>
                <a:cubicBezTo>
                  <a:pt x="524524" y="505361"/>
                  <a:pt x="548064" y="528881"/>
                  <a:pt x="548064" y="558590"/>
                </a:cubicBezTo>
                <a:lnTo>
                  <a:pt x="548064" y="584585"/>
                </a:lnTo>
                <a:cubicBezTo>
                  <a:pt x="548064" y="588299"/>
                  <a:pt x="545586" y="592012"/>
                  <a:pt x="540630" y="592012"/>
                </a:cubicBezTo>
                <a:cubicBezTo>
                  <a:pt x="535674" y="592012"/>
                  <a:pt x="531958" y="588299"/>
                  <a:pt x="531958" y="584585"/>
                </a:cubicBezTo>
                <a:lnTo>
                  <a:pt x="531958" y="558590"/>
                </a:lnTo>
                <a:cubicBezTo>
                  <a:pt x="531958" y="537546"/>
                  <a:pt x="515850" y="521453"/>
                  <a:pt x="496026" y="521453"/>
                </a:cubicBezTo>
                <a:lnTo>
                  <a:pt x="437792" y="521453"/>
                </a:lnTo>
                <a:cubicBezTo>
                  <a:pt x="416728" y="521453"/>
                  <a:pt x="400620" y="537546"/>
                  <a:pt x="400620" y="558590"/>
                </a:cubicBezTo>
                <a:lnTo>
                  <a:pt x="400620" y="583347"/>
                </a:lnTo>
                <a:cubicBezTo>
                  <a:pt x="400620" y="588299"/>
                  <a:pt x="396904" y="592012"/>
                  <a:pt x="393186" y="592012"/>
                </a:cubicBezTo>
                <a:cubicBezTo>
                  <a:pt x="388230" y="592012"/>
                  <a:pt x="384512" y="588299"/>
                  <a:pt x="384512" y="583347"/>
                </a:cubicBezTo>
                <a:lnTo>
                  <a:pt x="384512" y="558590"/>
                </a:lnTo>
                <a:cubicBezTo>
                  <a:pt x="384512" y="528881"/>
                  <a:pt x="408054" y="505361"/>
                  <a:pt x="437792" y="505361"/>
                </a:cubicBezTo>
                <a:close/>
                <a:moveTo>
                  <a:pt x="161900" y="505361"/>
                </a:moveTo>
                <a:lnTo>
                  <a:pt x="221374" y="505361"/>
                </a:lnTo>
                <a:cubicBezTo>
                  <a:pt x="249872" y="505361"/>
                  <a:pt x="273412" y="528881"/>
                  <a:pt x="273412" y="558590"/>
                </a:cubicBezTo>
                <a:lnTo>
                  <a:pt x="273412" y="584585"/>
                </a:lnTo>
                <a:cubicBezTo>
                  <a:pt x="273412" y="588299"/>
                  <a:pt x="269696" y="592012"/>
                  <a:pt x="265978" y="592012"/>
                </a:cubicBezTo>
                <a:cubicBezTo>
                  <a:pt x="261022" y="592012"/>
                  <a:pt x="257306" y="588299"/>
                  <a:pt x="257306" y="584585"/>
                </a:cubicBezTo>
                <a:lnTo>
                  <a:pt x="257306" y="558590"/>
                </a:lnTo>
                <a:cubicBezTo>
                  <a:pt x="257306" y="537546"/>
                  <a:pt x="241198" y="521453"/>
                  <a:pt x="221374" y="521453"/>
                </a:cubicBezTo>
                <a:lnTo>
                  <a:pt x="161900" y="521453"/>
                </a:lnTo>
                <a:cubicBezTo>
                  <a:pt x="142076" y="521453"/>
                  <a:pt x="125968" y="537546"/>
                  <a:pt x="125968" y="558590"/>
                </a:cubicBezTo>
                <a:lnTo>
                  <a:pt x="125968" y="583347"/>
                </a:lnTo>
                <a:cubicBezTo>
                  <a:pt x="125968" y="588299"/>
                  <a:pt x="122252" y="592012"/>
                  <a:pt x="117296" y="592012"/>
                </a:cubicBezTo>
                <a:cubicBezTo>
                  <a:pt x="113578" y="592012"/>
                  <a:pt x="109860" y="588299"/>
                  <a:pt x="109860" y="583347"/>
                </a:cubicBezTo>
                <a:lnTo>
                  <a:pt x="109860" y="558590"/>
                </a:lnTo>
                <a:cubicBezTo>
                  <a:pt x="109860" y="528881"/>
                  <a:pt x="133402" y="505361"/>
                  <a:pt x="161900" y="505361"/>
                </a:cubicBezTo>
                <a:close/>
                <a:moveTo>
                  <a:pt x="465648" y="429311"/>
                </a:moveTo>
                <a:cubicBezTo>
                  <a:pt x="450582" y="429311"/>
                  <a:pt x="439282" y="441690"/>
                  <a:pt x="439282" y="455307"/>
                </a:cubicBezTo>
                <a:cubicBezTo>
                  <a:pt x="439282" y="470161"/>
                  <a:pt x="450582" y="482540"/>
                  <a:pt x="465648" y="482540"/>
                </a:cubicBezTo>
                <a:cubicBezTo>
                  <a:pt x="480716" y="482540"/>
                  <a:pt x="493272" y="470161"/>
                  <a:pt x="493272" y="455307"/>
                </a:cubicBezTo>
                <a:cubicBezTo>
                  <a:pt x="493272" y="445404"/>
                  <a:pt x="486994" y="436739"/>
                  <a:pt x="478204" y="431787"/>
                </a:cubicBezTo>
                <a:cubicBezTo>
                  <a:pt x="474438" y="429311"/>
                  <a:pt x="470672" y="429311"/>
                  <a:pt x="465648" y="429311"/>
                </a:cubicBezTo>
                <a:close/>
                <a:moveTo>
                  <a:pt x="191634" y="429311"/>
                </a:moveTo>
                <a:cubicBezTo>
                  <a:pt x="176780" y="429311"/>
                  <a:pt x="164400" y="441690"/>
                  <a:pt x="164400" y="455307"/>
                </a:cubicBezTo>
                <a:cubicBezTo>
                  <a:pt x="164400" y="470161"/>
                  <a:pt x="176780" y="482540"/>
                  <a:pt x="191634" y="482540"/>
                </a:cubicBezTo>
                <a:cubicBezTo>
                  <a:pt x="205250" y="482540"/>
                  <a:pt x="217628" y="470161"/>
                  <a:pt x="217628" y="455307"/>
                </a:cubicBezTo>
                <a:cubicBezTo>
                  <a:pt x="217628" y="445404"/>
                  <a:pt x="212678" y="436739"/>
                  <a:pt x="204012" y="431787"/>
                </a:cubicBezTo>
                <a:cubicBezTo>
                  <a:pt x="200298" y="429311"/>
                  <a:pt x="196586" y="429311"/>
                  <a:pt x="191634" y="429311"/>
                </a:cubicBezTo>
                <a:close/>
                <a:moveTo>
                  <a:pt x="465648" y="411981"/>
                </a:moveTo>
                <a:cubicBezTo>
                  <a:pt x="473182" y="411981"/>
                  <a:pt x="479460" y="414457"/>
                  <a:pt x="485738" y="418170"/>
                </a:cubicBezTo>
                <a:cubicBezTo>
                  <a:pt x="500804" y="424360"/>
                  <a:pt x="509594" y="439214"/>
                  <a:pt x="509594" y="455307"/>
                </a:cubicBezTo>
                <a:cubicBezTo>
                  <a:pt x="509594" y="478826"/>
                  <a:pt x="489504" y="498632"/>
                  <a:pt x="465648" y="498632"/>
                </a:cubicBezTo>
                <a:cubicBezTo>
                  <a:pt x="441794" y="498632"/>
                  <a:pt x="422960" y="478826"/>
                  <a:pt x="422960" y="455307"/>
                </a:cubicBezTo>
                <a:cubicBezTo>
                  <a:pt x="422960" y="431787"/>
                  <a:pt x="441794" y="411981"/>
                  <a:pt x="465648" y="411981"/>
                </a:cubicBezTo>
                <a:close/>
                <a:moveTo>
                  <a:pt x="191634" y="411981"/>
                </a:moveTo>
                <a:cubicBezTo>
                  <a:pt x="197822" y="411981"/>
                  <a:pt x="205250" y="414457"/>
                  <a:pt x="211440" y="418170"/>
                </a:cubicBezTo>
                <a:cubicBezTo>
                  <a:pt x="225056" y="424360"/>
                  <a:pt x="234960" y="439214"/>
                  <a:pt x="234960" y="455307"/>
                </a:cubicBezTo>
                <a:cubicBezTo>
                  <a:pt x="234960" y="478826"/>
                  <a:pt x="215154" y="498632"/>
                  <a:pt x="191634" y="498632"/>
                </a:cubicBezTo>
                <a:cubicBezTo>
                  <a:pt x="168114" y="498632"/>
                  <a:pt x="148308" y="478826"/>
                  <a:pt x="148308" y="455307"/>
                </a:cubicBezTo>
                <a:cubicBezTo>
                  <a:pt x="148308" y="431787"/>
                  <a:pt x="168114" y="411981"/>
                  <a:pt x="191634" y="411981"/>
                </a:cubicBezTo>
                <a:close/>
                <a:moveTo>
                  <a:pt x="297170" y="311334"/>
                </a:moveTo>
                <a:cubicBezTo>
                  <a:pt x="276158" y="311334"/>
                  <a:pt x="261328" y="328699"/>
                  <a:pt x="261328" y="348545"/>
                </a:cubicBezTo>
                <a:lnTo>
                  <a:pt x="261328" y="388236"/>
                </a:lnTo>
                <a:cubicBezTo>
                  <a:pt x="265036" y="390717"/>
                  <a:pt x="269980" y="394438"/>
                  <a:pt x="274924" y="395678"/>
                </a:cubicBezTo>
                <a:lnTo>
                  <a:pt x="274924" y="365910"/>
                </a:lnTo>
                <a:cubicBezTo>
                  <a:pt x="274924" y="360948"/>
                  <a:pt x="278630" y="358467"/>
                  <a:pt x="282338" y="358467"/>
                </a:cubicBezTo>
                <a:cubicBezTo>
                  <a:pt x="287282" y="358467"/>
                  <a:pt x="290990" y="360948"/>
                  <a:pt x="290990" y="365910"/>
                </a:cubicBezTo>
                <a:lnTo>
                  <a:pt x="290990" y="401880"/>
                </a:lnTo>
                <a:cubicBezTo>
                  <a:pt x="299642" y="404361"/>
                  <a:pt x="308294" y="406841"/>
                  <a:pt x="318180" y="408082"/>
                </a:cubicBezTo>
                <a:lnTo>
                  <a:pt x="318180" y="383275"/>
                </a:lnTo>
                <a:cubicBezTo>
                  <a:pt x="318180" y="378313"/>
                  <a:pt x="321888" y="375832"/>
                  <a:pt x="326832" y="375832"/>
                </a:cubicBezTo>
                <a:cubicBezTo>
                  <a:pt x="331776" y="375832"/>
                  <a:pt x="334248" y="378313"/>
                  <a:pt x="334248" y="383275"/>
                </a:cubicBezTo>
                <a:lnTo>
                  <a:pt x="334248" y="408082"/>
                </a:lnTo>
                <a:cubicBezTo>
                  <a:pt x="344136" y="406841"/>
                  <a:pt x="352786" y="404361"/>
                  <a:pt x="361438" y="401880"/>
                </a:cubicBezTo>
                <a:lnTo>
                  <a:pt x="361438" y="365910"/>
                </a:lnTo>
                <a:cubicBezTo>
                  <a:pt x="361438" y="360948"/>
                  <a:pt x="365146" y="358467"/>
                  <a:pt x="370090" y="358467"/>
                </a:cubicBezTo>
                <a:cubicBezTo>
                  <a:pt x="373798" y="358467"/>
                  <a:pt x="377506" y="360948"/>
                  <a:pt x="377506" y="365910"/>
                </a:cubicBezTo>
                <a:lnTo>
                  <a:pt x="377506" y="395678"/>
                </a:lnTo>
                <a:cubicBezTo>
                  <a:pt x="382448" y="394438"/>
                  <a:pt x="387392" y="390717"/>
                  <a:pt x="391100" y="388236"/>
                </a:cubicBezTo>
                <a:lnTo>
                  <a:pt x="391100" y="348545"/>
                </a:lnTo>
                <a:cubicBezTo>
                  <a:pt x="391100" y="328699"/>
                  <a:pt x="376270" y="311334"/>
                  <a:pt x="355258" y="311334"/>
                </a:cubicBezTo>
                <a:close/>
                <a:moveTo>
                  <a:pt x="546414" y="296628"/>
                </a:moveTo>
                <a:lnTo>
                  <a:pt x="604648" y="296628"/>
                </a:lnTo>
                <a:cubicBezTo>
                  <a:pt x="634384" y="296628"/>
                  <a:pt x="657926" y="320408"/>
                  <a:pt x="657926" y="350446"/>
                </a:cubicBezTo>
                <a:lnTo>
                  <a:pt x="657926" y="385490"/>
                </a:lnTo>
                <a:cubicBezTo>
                  <a:pt x="657926" y="390496"/>
                  <a:pt x="654208" y="394251"/>
                  <a:pt x="649252" y="394251"/>
                </a:cubicBezTo>
                <a:cubicBezTo>
                  <a:pt x="645536" y="394251"/>
                  <a:pt x="641818" y="390496"/>
                  <a:pt x="641818" y="385490"/>
                </a:cubicBezTo>
                <a:lnTo>
                  <a:pt x="641818" y="350446"/>
                </a:lnTo>
                <a:cubicBezTo>
                  <a:pt x="641818" y="330421"/>
                  <a:pt x="625712" y="312899"/>
                  <a:pt x="604648" y="312899"/>
                </a:cubicBezTo>
                <a:lnTo>
                  <a:pt x="546414" y="312899"/>
                </a:lnTo>
                <a:cubicBezTo>
                  <a:pt x="526588" y="312899"/>
                  <a:pt x="510482" y="330421"/>
                  <a:pt x="510482" y="350446"/>
                </a:cubicBezTo>
                <a:cubicBezTo>
                  <a:pt x="510482" y="354200"/>
                  <a:pt x="506764" y="357955"/>
                  <a:pt x="501808" y="357955"/>
                </a:cubicBezTo>
                <a:cubicBezTo>
                  <a:pt x="498092" y="357955"/>
                  <a:pt x="494374" y="354200"/>
                  <a:pt x="494374" y="350446"/>
                </a:cubicBezTo>
                <a:cubicBezTo>
                  <a:pt x="494374" y="320408"/>
                  <a:pt x="517916" y="296628"/>
                  <a:pt x="546414" y="296628"/>
                </a:cubicBezTo>
                <a:close/>
                <a:moveTo>
                  <a:pt x="52040" y="296628"/>
                </a:moveTo>
                <a:lnTo>
                  <a:pt x="111512" y="296628"/>
                </a:lnTo>
                <a:cubicBezTo>
                  <a:pt x="140010" y="296628"/>
                  <a:pt x="163552" y="320408"/>
                  <a:pt x="163552" y="350446"/>
                </a:cubicBezTo>
                <a:cubicBezTo>
                  <a:pt x="163552" y="354200"/>
                  <a:pt x="159834" y="357955"/>
                  <a:pt x="156118" y="357955"/>
                </a:cubicBezTo>
                <a:cubicBezTo>
                  <a:pt x="151162" y="357955"/>
                  <a:pt x="147444" y="354200"/>
                  <a:pt x="147444" y="350446"/>
                </a:cubicBezTo>
                <a:cubicBezTo>
                  <a:pt x="147444" y="330421"/>
                  <a:pt x="130098" y="312899"/>
                  <a:pt x="111512" y="312899"/>
                </a:cubicBezTo>
                <a:lnTo>
                  <a:pt x="52040" y="312899"/>
                </a:lnTo>
                <a:cubicBezTo>
                  <a:pt x="32214" y="312899"/>
                  <a:pt x="16108" y="330421"/>
                  <a:pt x="16108" y="350446"/>
                </a:cubicBezTo>
                <a:lnTo>
                  <a:pt x="16108" y="385490"/>
                </a:lnTo>
                <a:cubicBezTo>
                  <a:pt x="16108" y="390496"/>
                  <a:pt x="11152" y="394251"/>
                  <a:pt x="7434" y="394251"/>
                </a:cubicBezTo>
                <a:cubicBezTo>
                  <a:pt x="3718" y="394251"/>
                  <a:pt x="0" y="390496"/>
                  <a:pt x="0" y="385490"/>
                </a:cubicBezTo>
                <a:lnTo>
                  <a:pt x="0" y="350446"/>
                </a:lnTo>
                <a:cubicBezTo>
                  <a:pt x="0" y="320408"/>
                  <a:pt x="23542" y="296628"/>
                  <a:pt x="52040" y="296628"/>
                </a:cubicBezTo>
                <a:close/>
                <a:moveTo>
                  <a:pt x="576146" y="225059"/>
                </a:moveTo>
                <a:cubicBezTo>
                  <a:pt x="562530" y="225059"/>
                  <a:pt x="550152" y="236359"/>
                  <a:pt x="550152" y="252682"/>
                </a:cubicBezTo>
                <a:cubicBezTo>
                  <a:pt x="550152" y="266493"/>
                  <a:pt x="562530" y="279048"/>
                  <a:pt x="576146" y="279048"/>
                </a:cubicBezTo>
                <a:cubicBezTo>
                  <a:pt x="591002" y="279048"/>
                  <a:pt x="603380" y="266493"/>
                  <a:pt x="603380" y="252682"/>
                </a:cubicBezTo>
                <a:cubicBezTo>
                  <a:pt x="603380" y="241382"/>
                  <a:pt x="597190" y="232593"/>
                  <a:pt x="588526" y="227570"/>
                </a:cubicBezTo>
                <a:cubicBezTo>
                  <a:pt x="584812" y="226315"/>
                  <a:pt x="581098" y="225059"/>
                  <a:pt x="576146" y="225059"/>
                </a:cubicBezTo>
                <a:close/>
                <a:moveTo>
                  <a:pt x="329580" y="225059"/>
                </a:moveTo>
                <a:cubicBezTo>
                  <a:pt x="314512" y="225059"/>
                  <a:pt x="301958" y="236359"/>
                  <a:pt x="301958" y="252682"/>
                </a:cubicBezTo>
                <a:cubicBezTo>
                  <a:pt x="301958" y="266493"/>
                  <a:pt x="314512" y="279048"/>
                  <a:pt x="329580" y="279048"/>
                </a:cubicBezTo>
                <a:cubicBezTo>
                  <a:pt x="343390" y="279048"/>
                  <a:pt x="355946" y="266493"/>
                  <a:pt x="355946" y="252682"/>
                </a:cubicBezTo>
                <a:cubicBezTo>
                  <a:pt x="355946" y="241382"/>
                  <a:pt x="349668" y="232593"/>
                  <a:pt x="342136" y="227570"/>
                </a:cubicBezTo>
                <a:cubicBezTo>
                  <a:pt x="337112" y="226315"/>
                  <a:pt x="333346" y="225059"/>
                  <a:pt x="329580" y="225059"/>
                </a:cubicBezTo>
                <a:close/>
                <a:moveTo>
                  <a:pt x="81772" y="225059"/>
                </a:moveTo>
                <a:cubicBezTo>
                  <a:pt x="66918" y="225059"/>
                  <a:pt x="54540" y="236359"/>
                  <a:pt x="54540" y="252682"/>
                </a:cubicBezTo>
                <a:cubicBezTo>
                  <a:pt x="54540" y="266493"/>
                  <a:pt x="66918" y="279048"/>
                  <a:pt x="81772" y="279048"/>
                </a:cubicBezTo>
                <a:cubicBezTo>
                  <a:pt x="95390" y="279048"/>
                  <a:pt x="107768" y="266493"/>
                  <a:pt x="107768" y="252682"/>
                </a:cubicBezTo>
                <a:cubicBezTo>
                  <a:pt x="107768" y="241382"/>
                  <a:pt x="102816" y="232593"/>
                  <a:pt x="94152" y="227570"/>
                </a:cubicBezTo>
                <a:cubicBezTo>
                  <a:pt x="89200" y="226315"/>
                  <a:pt x="86724" y="225059"/>
                  <a:pt x="81772" y="225059"/>
                </a:cubicBezTo>
                <a:close/>
                <a:moveTo>
                  <a:pt x="576146" y="208737"/>
                </a:moveTo>
                <a:cubicBezTo>
                  <a:pt x="583574" y="208737"/>
                  <a:pt x="589764" y="209993"/>
                  <a:pt x="595952" y="212504"/>
                </a:cubicBezTo>
                <a:cubicBezTo>
                  <a:pt x="610808" y="221293"/>
                  <a:pt x="619472" y="235104"/>
                  <a:pt x="619472" y="252682"/>
                </a:cubicBezTo>
                <a:cubicBezTo>
                  <a:pt x="619472" y="276537"/>
                  <a:pt x="599666" y="295371"/>
                  <a:pt x="576146" y="295371"/>
                </a:cubicBezTo>
                <a:cubicBezTo>
                  <a:pt x="552626" y="295371"/>
                  <a:pt x="532820" y="276537"/>
                  <a:pt x="532820" y="252682"/>
                </a:cubicBezTo>
                <a:cubicBezTo>
                  <a:pt x="532820" y="227570"/>
                  <a:pt x="552626" y="208737"/>
                  <a:pt x="576146" y="208737"/>
                </a:cubicBezTo>
                <a:close/>
                <a:moveTo>
                  <a:pt x="81772" y="208737"/>
                </a:moveTo>
                <a:cubicBezTo>
                  <a:pt x="87962" y="208737"/>
                  <a:pt x="95390" y="209993"/>
                  <a:pt x="101578" y="212504"/>
                </a:cubicBezTo>
                <a:cubicBezTo>
                  <a:pt x="115196" y="221293"/>
                  <a:pt x="125098" y="235104"/>
                  <a:pt x="125098" y="252682"/>
                </a:cubicBezTo>
                <a:cubicBezTo>
                  <a:pt x="125098" y="276537"/>
                  <a:pt x="105292" y="295371"/>
                  <a:pt x="81772" y="295371"/>
                </a:cubicBezTo>
                <a:cubicBezTo>
                  <a:pt x="58252" y="295371"/>
                  <a:pt x="38448" y="276537"/>
                  <a:pt x="38448" y="252682"/>
                </a:cubicBezTo>
                <a:cubicBezTo>
                  <a:pt x="38448" y="227570"/>
                  <a:pt x="58252" y="208737"/>
                  <a:pt x="81772" y="208737"/>
                </a:cubicBezTo>
                <a:close/>
                <a:moveTo>
                  <a:pt x="318180" y="167452"/>
                </a:moveTo>
                <a:cubicBezTo>
                  <a:pt x="256384" y="172414"/>
                  <a:pt x="208182" y="223268"/>
                  <a:pt x="205712" y="285286"/>
                </a:cubicBezTo>
                <a:lnTo>
                  <a:pt x="230430" y="285286"/>
                </a:lnTo>
                <a:cubicBezTo>
                  <a:pt x="235374" y="285286"/>
                  <a:pt x="239082" y="289007"/>
                  <a:pt x="239082" y="293969"/>
                </a:cubicBezTo>
                <a:cubicBezTo>
                  <a:pt x="239082" y="297690"/>
                  <a:pt x="235374" y="302651"/>
                  <a:pt x="230430" y="302651"/>
                </a:cubicBezTo>
                <a:lnTo>
                  <a:pt x="208182" y="302651"/>
                </a:lnTo>
                <a:cubicBezTo>
                  <a:pt x="210654" y="331179"/>
                  <a:pt x="224250" y="355987"/>
                  <a:pt x="244024" y="374592"/>
                </a:cubicBezTo>
                <a:lnTo>
                  <a:pt x="244024" y="348545"/>
                </a:lnTo>
                <a:cubicBezTo>
                  <a:pt x="244024" y="318776"/>
                  <a:pt x="268744" y="295209"/>
                  <a:pt x="297170" y="295209"/>
                </a:cubicBezTo>
                <a:lnTo>
                  <a:pt x="329172" y="295209"/>
                </a:lnTo>
                <a:lnTo>
                  <a:pt x="298192" y="282972"/>
                </a:lnTo>
                <a:cubicBezTo>
                  <a:pt x="290344" y="275282"/>
                  <a:pt x="285636" y="264609"/>
                  <a:pt x="285636" y="252682"/>
                </a:cubicBezTo>
                <a:cubicBezTo>
                  <a:pt x="285636" y="227570"/>
                  <a:pt x="304468" y="208737"/>
                  <a:pt x="329580" y="208737"/>
                </a:cubicBezTo>
                <a:cubicBezTo>
                  <a:pt x="335858" y="208737"/>
                  <a:pt x="343390" y="209993"/>
                  <a:pt x="349668" y="212504"/>
                </a:cubicBezTo>
                <a:cubicBezTo>
                  <a:pt x="363480" y="221293"/>
                  <a:pt x="372268" y="235104"/>
                  <a:pt x="372268" y="252682"/>
                </a:cubicBezTo>
                <a:cubicBezTo>
                  <a:pt x="372268" y="264609"/>
                  <a:pt x="367560" y="275282"/>
                  <a:pt x="359870" y="282972"/>
                </a:cubicBezTo>
                <a:lnTo>
                  <a:pt x="329974" y="295209"/>
                </a:lnTo>
                <a:lnTo>
                  <a:pt x="355258" y="295209"/>
                </a:lnTo>
                <a:cubicBezTo>
                  <a:pt x="384920" y="295209"/>
                  <a:pt x="408404" y="318776"/>
                  <a:pt x="408404" y="348545"/>
                </a:cubicBezTo>
                <a:lnTo>
                  <a:pt x="408404" y="374592"/>
                </a:lnTo>
                <a:cubicBezTo>
                  <a:pt x="428178" y="355987"/>
                  <a:pt x="441774" y="331179"/>
                  <a:pt x="445482" y="302651"/>
                </a:cubicBezTo>
                <a:lnTo>
                  <a:pt x="420762" y="302651"/>
                </a:lnTo>
                <a:cubicBezTo>
                  <a:pt x="417054" y="302651"/>
                  <a:pt x="413348" y="297690"/>
                  <a:pt x="413348" y="293969"/>
                </a:cubicBezTo>
                <a:cubicBezTo>
                  <a:pt x="413348" y="289007"/>
                  <a:pt x="417054" y="285286"/>
                  <a:pt x="420762" y="285286"/>
                </a:cubicBezTo>
                <a:lnTo>
                  <a:pt x="445482" y="285286"/>
                </a:lnTo>
                <a:cubicBezTo>
                  <a:pt x="445482" y="240633"/>
                  <a:pt x="419526" y="200942"/>
                  <a:pt x="381212" y="181096"/>
                </a:cubicBezTo>
                <a:cubicBezTo>
                  <a:pt x="366382" y="173654"/>
                  <a:pt x="350314" y="168693"/>
                  <a:pt x="334248" y="167452"/>
                </a:cubicBezTo>
                <a:lnTo>
                  <a:pt x="334248" y="192259"/>
                </a:lnTo>
                <a:cubicBezTo>
                  <a:pt x="334248" y="195980"/>
                  <a:pt x="331776" y="200942"/>
                  <a:pt x="326832" y="200942"/>
                </a:cubicBezTo>
                <a:cubicBezTo>
                  <a:pt x="321888" y="200942"/>
                  <a:pt x="318180" y="195980"/>
                  <a:pt x="318180" y="192259"/>
                </a:cubicBezTo>
                <a:close/>
                <a:moveTo>
                  <a:pt x="326832" y="115357"/>
                </a:moveTo>
                <a:cubicBezTo>
                  <a:pt x="331776" y="115357"/>
                  <a:pt x="334248" y="117838"/>
                  <a:pt x="334248" y="122799"/>
                </a:cubicBezTo>
                <a:lnTo>
                  <a:pt x="334248" y="151328"/>
                </a:lnTo>
                <a:cubicBezTo>
                  <a:pt x="352786" y="152568"/>
                  <a:pt x="371326" y="157529"/>
                  <a:pt x="388628" y="166212"/>
                </a:cubicBezTo>
                <a:cubicBezTo>
                  <a:pt x="433122" y="189779"/>
                  <a:pt x="461548" y="235672"/>
                  <a:pt x="461548" y="285286"/>
                </a:cubicBezTo>
                <a:lnTo>
                  <a:pt x="489974" y="285286"/>
                </a:lnTo>
                <a:cubicBezTo>
                  <a:pt x="494918" y="285286"/>
                  <a:pt x="498626" y="289007"/>
                  <a:pt x="498626" y="293969"/>
                </a:cubicBezTo>
                <a:cubicBezTo>
                  <a:pt x="498626" y="297690"/>
                  <a:pt x="494918" y="302651"/>
                  <a:pt x="489974" y="302651"/>
                </a:cubicBezTo>
                <a:lnTo>
                  <a:pt x="461548" y="302651"/>
                </a:lnTo>
                <a:cubicBezTo>
                  <a:pt x="457840" y="341102"/>
                  <a:pt x="435594" y="375832"/>
                  <a:pt x="404696" y="398159"/>
                </a:cubicBezTo>
                <a:cubicBezTo>
                  <a:pt x="404696" y="399399"/>
                  <a:pt x="404696" y="399399"/>
                  <a:pt x="403460" y="399399"/>
                </a:cubicBezTo>
                <a:cubicBezTo>
                  <a:pt x="383684" y="413043"/>
                  <a:pt x="360202" y="421726"/>
                  <a:pt x="334248" y="422966"/>
                </a:cubicBezTo>
                <a:lnTo>
                  <a:pt x="334248" y="452735"/>
                </a:lnTo>
                <a:cubicBezTo>
                  <a:pt x="334248" y="456456"/>
                  <a:pt x="331776" y="460177"/>
                  <a:pt x="326832" y="460177"/>
                </a:cubicBezTo>
                <a:cubicBezTo>
                  <a:pt x="321888" y="460177"/>
                  <a:pt x="318180" y="456456"/>
                  <a:pt x="318180" y="452735"/>
                </a:cubicBezTo>
                <a:lnTo>
                  <a:pt x="318180" y="422966"/>
                </a:lnTo>
                <a:cubicBezTo>
                  <a:pt x="251440" y="419245"/>
                  <a:pt x="198296" y="368390"/>
                  <a:pt x="190880" y="302651"/>
                </a:cubicBezTo>
                <a:lnTo>
                  <a:pt x="162454" y="302651"/>
                </a:lnTo>
                <a:cubicBezTo>
                  <a:pt x="157510" y="302651"/>
                  <a:pt x="153802" y="297690"/>
                  <a:pt x="153802" y="293969"/>
                </a:cubicBezTo>
                <a:cubicBezTo>
                  <a:pt x="153802" y="289007"/>
                  <a:pt x="157510" y="285286"/>
                  <a:pt x="162454" y="285286"/>
                </a:cubicBezTo>
                <a:lnTo>
                  <a:pt x="190880" y="285286"/>
                </a:lnTo>
                <a:cubicBezTo>
                  <a:pt x="190880" y="213345"/>
                  <a:pt x="247732" y="155049"/>
                  <a:pt x="318180" y="151328"/>
                </a:cubicBezTo>
                <a:lnTo>
                  <a:pt x="318180" y="122799"/>
                </a:lnTo>
                <a:cubicBezTo>
                  <a:pt x="318180" y="117838"/>
                  <a:pt x="321888" y="115357"/>
                  <a:pt x="326832" y="115357"/>
                </a:cubicBezTo>
                <a:close/>
                <a:moveTo>
                  <a:pt x="437792" y="87891"/>
                </a:moveTo>
                <a:lnTo>
                  <a:pt x="496026" y="87891"/>
                </a:lnTo>
                <a:cubicBezTo>
                  <a:pt x="524524" y="87891"/>
                  <a:pt x="548064" y="111976"/>
                  <a:pt x="548064" y="142399"/>
                </a:cubicBezTo>
                <a:lnTo>
                  <a:pt x="548064" y="177892"/>
                </a:lnTo>
                <a:cubicBezTo>
                  <a:pt x="548064" y="181695"/>
                  <a:pt x="545586" y="185498"/>
                  <a:pt x="540630" y="185498"/>
                </a:cubicBezTo>
                <a:cubicBezTo>
                  <a:pt x="535674" y="185498"/>
                  <a:pt x="531958" y="181695"/>
                  <a:pt x="531958" y="177892"/>
                </a:cubicBezTo>
                <a:lnTo>
                  <a:pt x="531958" y="142399"/>
                </a:lnTo>
                <a:cubicBezTo>
                  <a:pt x="531958" y="120849"/>
                  <a:pt x="515850" y="104370"/>
                  <a:pt x="496026" y="104370"/>
                </a:cubicBezTo>
                <a:lnTo>
                  <a:pt x="437792" y="104370"/>
                </a:lnTo>
                <a:cubicBezTo>
                  <a:pt x="416728" y="104370"/>
                  <a:pt x="400620" y="120849"/>
                  <a:pt x="400620" y="142399"/>
                </a:cubicBezTo>
                <a:cubicBezTo>
                  <a:pt x="400620" y="146201"/>
                  <a:pt x="396904" y="150004"/>
                  <a:pt x="393186" y="150004"/>
                </a:cubicBezTo>
                <a:cubicBezTo>
                  <a:pt x="388230" y="150004"/>
                  <a:pt x="384512" y="146201"/>
                  <a:pt x="384512" y="142399"/>
                </a:cubicBezTo>
                <a:cubicBezTo>
                  <a:pt x="384512" y="111976"/>
                  <a:pt x="408054" y="87891"/>
                  <a:pt x="437792" y="87891"/>
                </a:cubicBezTo>
                <a:close/>
                <a:moveTo>
                  <a:pt x="161900" y="87891"/>
                </a:moveTo>
                <a:lnTo>
                  <a:pt x="221374" y="87891"/>
                </a:lnTo>
                <a:cubicBezTo>
                  <a:pt x="249872" y="87891"/>
                  <a:pt x="273412" y="111976"/>
                  <a:pt x="273412" y="142399"/>
                </a:cubicBezTo>
                <a:cubicBezTo>
                  <a:pt x="273412" y="146201"/>
                  <a:pt x="269696" y="150004"/>
                  <a:pt x="265978" y="150004"/>
                </a:cubicBezTo>
                <a:cubicBezTo>
                  <a:pt x="261022" y="150004"/>
                  <a:pt x="257306" y="146201"/>
                  <a:pt x="257306" y="142399"/>
                </a:cubicBezTo>
                <a:cubicBezTo>
                  <a:pt x="257306" y="120849"/>
                  <a:pt x="241198" y="104370"/>
                  <a:pt x="221374" y="104370"/>
                </a:cubicBezTo>
                <a:lnTo>
                  <a:pt x="161900" y="104370"/>
                </a:lnTo>
                <a:cubicBezTo>
                  <a:pt x="142076" y="104370"/>
                  <a:pt x="125968" y="120849"/>
                  <a:pt x="125968" y="142399"/>
                </a:cubicBezTo>
                <a:lnTo>
                  <a:pt x="125968" y="177892"/>
                </a:lnTo>
                <a:cubicBezTo>
                  <a:pt x="125968" y="181695"/>
                  <a:pt x="122252" y="185498"/>
                  <a:pt x="117296" y="185498"/>
                </a:cubicBezTo>
                <a:cubicBezTo>
                  <a:pt x="113578" y="185498"/>
                  <a:pt x="109860" y="181695"/>
                  <a:pt x="109860" y="177892"/>
                </a:cubicBezTo>
                <a:lnTo>
                  <a:pt x="109860" y="142399"/>
                </a:lnTo>
                <a:cubicBezTo>
                  <a:pt x="109860" y="111976"/>
                  <a:pt x="133402" y="87891"/>
                  <a:pt x="161900" y="87891"/>
                </a:cubicBezTo>
                <a:close/>
                <a:moveTo>
                  <a:pt x="465648" y="15067"/>
                </a:moveTo>
                <a:cubicBezTo>
                  <a:pt x="450582" y="15067"/>
                  <a:pt x="439282" y="27622"/>
                  <a:pt x="439282" y="42689"/>
                </a:cubicBezTo>
                <a:cubicBezTo>
                  <a:pt x="439282" y="57756"/>
                  <a:pt x="450582" y="69056"/>
                  <a:pt x="465648" y="69056"/>
                </a:cubicBezTo>
                <a:cubicBezTo>
                  <a:pt x="480716" y="69056"/>
                  <a:pt x="493272" y="57756"/>
                  <a:pt x="493272" y="42689"/>
                </a:cubicBezTo>
                <a:cubicBezTo>
                  <a:pt x="493272" y="32644"/>
                  <a:pt x="486994" y="22600"/>
                  <a:pt x="478204" y="18833"/>
                </a:cubicBezTo>
                <a:cubicBezTo>
                  <a:pt x="474438" y="16322"/>
                  <a:pt x="470672" y="15067"/>
                  <a:pt x="465648" y="15067"/>
                </a:cubicBezTo>
                <a:close/>
                <a:moveTo>
                  <a:pt x="191634" y="15067"/>
                </a:moveTo>
                <a:cubicBezTo>
                  <a:pt x="176780" y="15067"/>
                  <a:pt x="164400" y="27622"/>
                  <a:pt x="164400" y="42689"/>
                </a:cubicBezTo>
                <a:cubicBezTo>
                  <a:pt x="164400" y="57756"/>
                  <a:pt x="176780" y="69056"/>
                  <a:pt x="191634" y="69056"/>
                </a:cubicBezTo>
                <a:cubicBezTo>
                  <a:pt x="205250" y="69056"/>
                  <a:pt x="217628" y="57756"/>
                  <a:pt x="217628" y="42689"/>
                </a:cubicBezTo>
                <a:cubicBezTo>
                  <a:pt x="217628" y="32644"/>
                  <a:pt x="212678" y="22600"/>
                  <a:pt x="204012" y="18833"/>
                </a:cubicBezTo>
                <a:cubicBezTo>
                  <a:pt x="200298" y="16322"/>
                  <a:pt x="196586" y="15067"/>
                  <a:pt x="191634" y="15067"/>
                </a:cubicBezTo>
                <a:close/>
                <a:moveTo>
                  <a:pt x="465648" y="0"/>
                </a:moveTo>
                <a:cubicBezTo>
                  <a:pt x="473182" y="0"/>
                  <a:pt x="479460" y="1255"/>
                  <a:pt x="485738" y="3767"/>
                </a:cubicBezTo>
                <a:cubicBezTo>
                  <a:pt x="500804" y="11300"/>
                  <a:pt x="509594" y="26367"/>
                  <a:pt x="509594" y="42689"/>
                </a:cubicBezTo>
                <a:cubicBezTo>
                  <a:pt x="509594" y="66544"/>
                  <a:pt x="489504" y="86633"/>
                  <a:pt x="465648" y="86633"/>
                </a:cubicBezTo>
                <a:cubicBezTo>
                  <a:pt x="441794" y="86633"/>
                  <a:pt x="422960" y="66544"/>
                  <a:pt x="422960" y="42689"/>
                </a:cubicBezTo>
                <a:cubicBezTo>
                  <a:pt x="422960" y="18833"/>
                  <a:pt x="441794" y="0"/>
                  <a:pt x="465648" y="0"/>
                </a:cubicBezTo>
                <a:close/>
                <a:moveTo>
                  <a:pt x="191634" y="0"/>
                </a:moveTo>
                <a:cubicBezTo>
                  <a:pt x="197822" y="0"/>
                  <a:pt x="205250" y="1255"/>
                  <a:pt x="211440" y="3767"/>
                </a:cubicBezTo>
                <a:cubicBezTo>
                  <a:pt x="225056" y="11300"/>
                  <a:pt x="234960" y="26367"/>
                  <a:pt x="234960" y="42689"/>
                </a:cubicBezTo>
                <a:cubicBezTo>
                  <a:pt x="234960" y="66544"/>
                  <a:pt x="215154" y="86633"/>
                  <a:pt x="191634" y="86633"/>
                </a:cubicBezTo>
                <a:cubicBezTo>
                  <a:pt x="168114" y="86633"/>
                  <a:pt x="148308" y="66544"/>
                  <a:pt x="148308" y="42689"/>
                </a:cubicBezTo>
                <a:cubicBezTo>
                  <a:pt x="148308" y="18833"/>
                  <a:pt x="168114" y="0"/>
                  <a:pt x="191634" y="0"/>
                </a:cubicBezTo>
                <a:close/>
              </a:path>
            </a:pathLst>
          </a:custGeom>
          <a:solidFill>
            <a:srgbClr val="FFFFFF"/>
          </a:solidFill>
          <a:ln>
            <a:noFill/>
          </a:ln>
          <a:effectLst/>
          <a:extLst>
            <a:ext uri="{91240B29-F687-4F45-9708-019B960494DF}">
              <a14:hiddenLine xmlns:a14="http://schemas.microsoft.com/office/drawing/2010/main" w="9525">
                <a:solidFill>
                  <a:srgbClr val="808080"/>
                </a:solidFill>
                <a:bevel/>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anchor="ctr">
            <a:noAutofit/>
          </a:bodyPr>
          <a:lstStyle/>
          <a:p>
            <a:pPr defTabSz="914400"/>
            <a:endParaRPr lang="en-US" sz="1000">
              <a:solidFill>
                <a:schemeClr val="bg1"/>
              </a:solidFill>
              <a:latin typeface="微软雅黑" panose="020B0503020204020204" pitchFamily="34" charset="-122"/>
              <a:ea typeface="微软雅黑" panose="020B0503020204020204" pitchFamily="34" charset="-122"/>
            </a:endParaRPr>
          </a:p>
        </p:txBody>
      </p:sp>
      <p:sp>
        <p:nvSpPr>
          <p:cNvPr id="288" name="Freeform 173"/>
          <p:cNvSpPr>
            <a:spLocks noChangeArrowheads="1"/>
          </p:cNvSpPr>
          <p:nvPr/>
        </p:nvSpPr>
        <p:spPr bwMode="auto">
          <a:xfrm>
            <a:off x="3132000" y="1993002"/>
            <a:ext cx="1942020" cy="550494"/>
          </a:xfrm>
          <a:custGeom>
            <a:avLst/>
            <a:gdLst>
              <a:gd name="T0" fmla="*/ 3359 w 3360"/>
              <a:gd name="T1" fmla="*/ 0 h 951"/>
              <a:gd name="T2" fmla="*/ 0 w 3360"/>
              <a:gd name="T3" fmla="*/ 0 h 951"/>
              <a:gd name="T4" fmla="*/ 0 w 3360"/>
              <a:gd name="T5" fmla="*/ 702 h 951"/>
              <a:gd name="T6" fmla="*/ 1434 w 3360"/>
              <a:gd name="T7" fmla="*/ 702 h 951"/>
              <a:gd name="T8" fmla="*/ 1679 w 3360"/>
              <a:gd name="T9" fmla="*/ 950 h 951"/>
              <a:gd name="T10" fmla="*/ 1925 w 3360"/>
              <a:gd name="T11" fmla="*/ 702 h 951"/>
              <a:gd name="T12" fmla="*/ 3359 w 3360"/>
              <a:gd name="T13" fmla="*/ 702 h 951"/>
              <a:gd name="T14" fmla="*/ 3359 w 3360"/>
              <a:gd name="T15" fmla="*/ 0 h 95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360" h="951">
                <a:moveTo>
                  <a:pt x="3359" y="0"/>
                </a:moveTo>
                <a:lnTo>
                  <a:pt x="0" y="0"/>
                </a:lnTo>
                <a:lnTo>
                  <a:pt x="0" y="702"/>
                </a:lnTo>
                <a:lnTo>
                  <a:pt x="1434" y="702"/>
                </a:lnTo>
                <a:lnTo>
                  <a:pt x="1679" y="950"/>
                </a:lnTo>
                <a:lnTo>
                  <a:pt x="1925" y="702"/>
                </a:lnTo>
                <a:lnTo>
                  <a:pt x="3359" y="702"/>
                </a:lnTo>
                <a:lnTo>
                  <a:pt x="3359" y="0"/>
                </a:lnTo>
              </a:path>
            </a:pathLst>
          </a:custGeom>
          <a:solidFill>
            <a:srgbClr val="0E204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sz="1000">
              <a:solidFill>
                <a:schemeClr val="bg1"/>
              </a:solidFill>
              <a:latin typeface="微软雅黑" panose="020B0503020204020204" pitchFamily="34" charset="-122"/>
              <a:ea typeface="微软雅黑" panose="020B0503020204020204" pitchFamily="34" charset="-122"/>
            </a:endParaRPr>
          </a:p>
        </p:txBody>
      </p:sp>
      <p:sp>
        <p:nvSpPr>
          <p:cNvPr id="289" name="Freeform: Shape 791"/>
          <p:cNvSpPr>
            <a:spLocks noChangeArrowheads="1"/>
          </p:cNvSpPr>
          <p:nvPr/>
        </p:nvSpPr>
        <p:spPr bwMode="auto">
          <a:xfrm>
            <a:off x="3261976" y="2056951"/>
            <a:ext cx="261246" cy="259146"/>
          </a:xfrm>
          <a:custGeom>
            <a:avLst/>
            <a:gdLst>
              <a:gd name="connsiteX0" fmla="*/ 259745 w 563072"/>
              <a:gd name="connsiteY0" fmla="*/ 482885 h 558545"/>
              <a:gd name="connsiteX1" fmla="*/ 267985 w 563072"/>
              <a:gd name="connsiteY1" fmla="*/ 490732 h 558545"/>
              <a:gd name="connsiteX2" fmla="*/ 267985 w 563072"/>
              <a:gd name="connsiteY2" fmla="*/ 528660 h 558545"/>
              <a:gd name="connsiteX3" fmla="*/ 259745 w 563072"/>
              <a:gd name="connsiteY3" fmla="*/ 536507 h 558545"/>
              <a:gd name="connsiteX4" fmla="*/ 252681 w 563072"/>
              <a:gd name="connsiteY4" fmla="*/ 528660 h 558545"/>
              <a:gd name="connsiteX5" fmla="*/ 252681 w 563072"/>
              <a:gd name="connsiteY5" fmla="*/ 490732 h 558545"/>
              <a:gd name="connsiteX6" fmla="*/ 259745 w 563072"/>
              <a:gd name="connsiteY6" fmla="*/ 482885 h 558545"/>
              <a:gd name="connsiteX7" fmla="*/ 485851 w 563072"/>
              <a:gd name="connsiteY7" fmla="*/ 331938 h 558545"/>
              <a:gd name="connsiteX8" fmla="*/ 472112 w 563072"/>
              <a:gd name="connsiteY8" fmla="*/ 339409 h 558545"/>
              <a:gd name="connsiteX9" fmla="*/ 472112 w 563072"/>
              <a:gd name="connsiteY9" fmla="*/ 340654 h 558545"/>
              <a:gd name="connsiteX10" fmla="*/ 470863 w 563072"/>
              <a:gd name="connsiteY10" fmla="*/ 341899 h 558545"/>
              <a:gd name="connsiteX11" fmla="*/ 469614 w 563072"/>
              <a:gd name="connsiteY11" fmla="*/ 345634 h 558545"/>
              <a:gd name="connsiteX12" fmla="*/ 469614 w 563072"/>
              <a:gd name="connsiteY12" fmla="*/ 346879 h 558545"/>
              <a:gd name="connsiteX13" fmla="*/ 482104 w 563072"/>
              <a:gd name="connsiteY13" fmla="*/ 360575 h 558545"/>
              <a:gd name="connsiteX14" fmla="*/ 528316 w 563072"/>
              <a:gd name="connsiteY14" fmla="*/ 369291 h 558545"/>
              <a:gd name="connsiteX15" fmla="*/ 524569 w 563072"/>
              <a:gd name="connsiteY15" fmla="*/ 364311 h 558545"/>
              <a:gd name="connsiteX16" fmla="*/ 528316 w 563072"/>
              <a:gd name="connsiteY16" fmla="*/ 344389 h 558545"/>
              <a:gd name="connsiteX17" fmla="*/ 533312 w 563072"/>
              <a:gd name="connsiteY17" fmla="*/ 340654 h 558545"/>
              <a:gd name="connsiteX18" fmla="*/ 488349 w 563072"/>
              <a:gd name="connsiteY18" fmla="*/ 331938 h 558545"/>
              <a:gd name="connsiteX19" fmla="*/ 485851 w 563072"/>
              <a:gd name="connsiteY19" fmla="*/ 331938 h 558545"/>
              <a:gd name="connsiteX20" fmla="*/ 317240 w 563072"/>
              <a:gd name="connsiteY20" fmla="*/ 254743 h 558545"/>
              <a:gd name="connsiteX21" fmla="*/ 282268 w 563072"/>
              <a:gd name="connsiteY21" fmla="*/ 289605 h 558545"/>
              <a:gd name="connsiteX22" fmla="*/ 283517 w 563072"/>
              <a:gd name="connsiteY22" fmla="*/ 294585 h 558545"/>
              <a:gd name="connsiteX23" fmla="*/ 330978 w 563072"/>
              <a:gd name="connsiteY23" fmla="*/ 304546 h 558545"/>
              <a:gd name="connsiteX24" fmla="*/ 332227 w 563072"/>
              <a:gd name="connsiteY24" fmla="*/ 298321 h 558545"/>
              <a:gd name="connsiteX25" fmla="*/ 317240 w 563072"/>
              <a:gd name="connsiteY25" fmla="*/ 254743 h 558545"/>
              <a:gd name="connsiteX26" fmla="*/ 261036 w 563072"/>
              <a:gd name="connsiteY26" fmla="*/ 228596 h 558545"/>
              <a:gd name="connsiteX27" fmla="*/ 191093 w 563072"/>
              <a:gd name="connsiteY27" fmla="*/ 298321 h 558545"/>
              <a:gd name="connsiteX28" fmla="*/ 261036 w 563072"/>
              <a:gd name="connsiteY28" fmla="*/ 369291 h 558545"/>
              <a:gd name="connsiteX29" fmla="*/ 328480 w 563072"/>
              <a:gd name="connsiteY29" fmla="*/ 320732 h 558545"/>
              <a:gd name="connsiteX30" fmla="*/ 279770 w 563072"/>
              <a:gd name="connsiteY30" fmla="*/ 310772 h 558545"/>
              <a:gd name="connsiteX31" fmla="*/ 261036 w 563072"/>
              <a:gd name="connsiteY31" fmla="*/ 320732 h 558545"/>
              <a:gd name="connsiteX32" fmla="*/ 238554 w 563072"/>
              <a:gd name="connsiteY32" fmla="*/ 298321 h 558545"/>
              <a:gd name="connsiteX33" fmla="*/ 261036 w 563072"/>
              <a:gd name="connsiteY33" fmla="*/ 275909 h 558545"/>
              <a:gd name="connsiteX34" fmla="*/ 269779 w 563072"/>
              <a:gd name="connsiteY34" fmla="*/ 277154 h 558545"/>
              <a:gd name="connsiteX35" fmla="*/ 304750 w 563072"/>
              <a:gd name="connsiteY35" fmla="*/ 243537 h 558545"/>
              <a:gd name="connsiteX36" fmla="*/ 293509 w 563072"/>
              <a:gd name="connsiteY36" fmla="*/ 236066 h 558545"/>
              <a:gd name="connsiteX37" fmla="*/ 261036 w 563072"/>
              <a:gd name="connsiteY37" fmla="*/ 228596 h 558545"/>
              <a:gd name="connsiteX38" fmla="*/ 378439 w 563072"/>
              <a:gd name="connsiteY38" fmla="*/ 193733 h 558545"/>
              <a:gd name="connsiteX39" fmla="*/ 328480 w 563072"/>
              <a:gd name="connsiteY39" fmla="*/ 243537 h 558545"/>
              <a:gd name="connsiteX40" fmla="*/ 348464 w 563072"/>
              <a:gd name="connsiteY40" fmla="*/ 298321 h 558545"/>
              <a:gd name="connsiteX41" fmla="*/ 347215 w 563072"/>
              <a:gd name="connsiteY41" fmla="*/ 309527 h 558545"/>
              <a:gd name="connsiteX42" fmla="*/ 417157 w 563072"/>
              <a:gd name="connsiteY42" fmla="*/ 323223 h 558545"/>
              <a:gd name="connsiteX43" fmla="*/ 418406 w 563072"/>
              <a:gd name="connsiteY43" fmla="*/ 298321 h 558545"/>
              <a:gd name="connsiteX44" fmla="*/ 378439 w 563072"/>
              <a:gd name="connsiteY44" fmla="*/ 193733 h 558545"/>
              <a:gd name="connsiteX45" fmla="*/ 261036 w 563072"/>
              <a:gd name="connsiteY45" fmla="*/ 141439 h 558545"/>
              <a:gd name="connsiteX46" fmla="*/ 102416 w 563072"/>
              <a:gd name="connsiteY46" fmla="*/ 298321 h 558545"/>
              <a:gd name="connsiteX47" fmla="*/ 261036 w 563072"/>
              <a:gd name="connsiteY47" fmla="*/ 456447 h 558545"/>
              <a:gd name="connsiteX48" fmla="*/ 413410 w 563072"/>
              <a:gd name="connsiteY48" fmla="*/ 339409 h 558545"/>
              <a:gd name="connsiteX49" fmla="*/ 344717 w 563072"/>
              <a:gd name="connsiteY49" fmla="*/ 324468 h 558545"/>
              <a:gd name="connsiteX50" fmla="*/ 261036 w 563072"/>
              <a:gd name="connsiteY50" fmla="*/ 385477 h 558545"/>
              <a:gd name="connsiteX51" fmla="*/ 174856 w 563072"/>
              <a:gd name="connsiteY51" fmla="*/ 298321 h 558545"/>
              <a:gd name="connsiteX52" fmla="*/ 261036 w 563072"/>
              <a:gd name="connsiteY52" fmla="*/ 212409 h 558545"/>
              <a:gd name="connsiteX53" fmla="*/ 301003 w 563072"/>
              <a:gd name="connsiteY53" fmla="*/ 221125 h 558545"/>
              <a:gd name="connsiteX54" fmla="*/ 317240 w 563072"/>
              <a:gd name="connsiteY54" fmla="*/ 232331 h 558545"/>
              <a:gd name="connsiteX55" fmla="*/ 367198 w 563072"/>
              <a:gd name="connsiteY55" fmla="*/ 181282 h 558545"/>
              <a:gd name="connsiteX56" fmla="*/ 261036 w 563072"/>
              <a:gd name="connsiteY56" fmla="*/ 141439 h 558545"/>
              <a:gd name="connsiteX57" fmla="*/ 439639 w 563072"/>
              <a:gd name="connsiteY57" fmla="*/ 131479 h 558545"/>
              <a:gd name="connsiteX58" fmla="*/ 389680 w 563072"/>
              <a:gd name="connsiteY58" fmla="*/ 181282 h 558545"/>
              <a:gd name="connsiteX59" fmla="*/ 435892 w 563072"/>
              <a:gd name="connsiteY59" fmla="*/ 298321 h 558545"/>
              <a:gd name="connsiteX60" fmla="*/ 433394 w 563072"/>
              <a:gd name="connsiteY60" fmla="*/ 326958 h 558545"/>
              <a:gd name="connsiteX61" fmla="*/ 457125 w 563072"/>
              <a:gd name="connsiteY61" fmla="*/ 331938 h 558545"/>
              <a:gd name="connsiteX62" fmla="*/ 492096 w 563072"/>
              <a:gd name="connsiteY62" fmla="*/ 315752 h 558545"/>
              <a:gd name="connsiteX63" fmla="*/ 504586 w 563072"/>
              <a:gd name="connsiteY63" fmla="*/ 318242 h 558545"/>
              <a:gd name="connsiteX64" fmla="*/ 505835 w 563072"/>
              <a:gd name="connsiteY64" fmla="*/ 298321 h 558545"/>
              <a:gd name="connsiteX65" fmla="*/ 439639 w 563072"/>
              <a:gd name="connsiteY65" fmla="*/ 131479 h 558545"/>
              <a:gd name="connsiteX66" fmla="*/ 259745 w 563072"/>
              <a:gd name="connsiteY66" fmla="*/ 65414 h 558545"/>
              <a:gd name="connsiteX67" fmla="*/ 267985 w 563072"/>
              <a:gd name="connsiteY67" fmla="*/ 73261 h 558545"/>
              <a:gd name="connsiteX68" fmla="*/ 267985 w 563072"/>
              <a:gd name="connsiteY68" fmla="*/ 109881 h 558545"/>
              <a:gd name="connsiteX69" fmla="*/ 259745 w 563072"/>
              <a:gd name="connsiteY69" fmla="*/ 119036 h 558545"/>
              <a:gd name="connsiteX70" fmla="*/ 252681 w 563072"/>
              <a:gd name="connsiteY70" fmla="*/ 109881 h 558545"/>
              <a:gd name="connsiteX71" fmla="*/ 252681 w 563072"/>
              <a:gd name="connsiteY71" fmla="*/ 73261 h 558545"/>
              <a:gd name="connsiteX72" fmla="*/ 259745 w 563072"/>
              <a:gd name="connsiteY72" fmla="*/ 65414 h 558545"/>
              <a:gd name="connsiteX73" fmla="*/ 261036 w 563072"/>
              <a:gd name="connsiteY73" fmla="*/ 54283 h 558545"/>
              <a:gd name="connsiteX74" fmla="*/ 16236 w 563072"/>
              <a:gd name="connsiteY74" fmla="*/ 298321 h 558545"/>
              <a:gd name="connsiteX75" fmla="*/ 261036 w 563072"/>
              <a:gd name="connsiteY75" fmla="*/ 542359 h 558545"/>
              <a:gd name="connsiteX76" fmla="*/ 492096 w 563072"/>
              <a:gd name="connsiteY76" fmla="*/ 379252 h 558545"/>
              <a:gd name="connsiteX77" fmla="*/ 479606 w 563072"/>
              <a:gd name="connsiteY77" fmla="*/ 376761 h 558545"/>
              <a:gd name="connsiteX78" fmla="*/ 454627 w 563072"/>
              <a:gd name="connsiteY78" fmla="*/ 348124 h 558545"/>
              <a:gd name="connsiteX79" fmla="*/ 429647 w 563072"/>
              <a:gd name="connsiteY79" fmla="*/ 343144 h 558545"/>
              <a:gd name="connsiteX80" fmla="*/ 261036 w 563072"/>
              <a:gd name="connsiteY80" fmla="*/ 472633 h 558545"/>
              <a:gd name="connsiteX81" fmla="*/ 87428 w 563072"/>
              <a:gd name="connsiteY81" fmla="*/ 298321 h 558545"/>
              <a:gd name="connsiteX82" fmla="*/ 261036 w 563072"/>
              <a:gd name="connsiteY82" fmla="*/ 124008 h 558545"/>
              <a:gd name="connsiteX83" fmla="*/ 378439 w 563072"/>
              <a:gd name="connsiteY83" fmla="*/ 170076 h 558545"/>
              <a:gd name="connsiteX84" fmla="*/ 428398 w 563072"/>
              <a:gd name="connsiteY84" fmla="*/ 120273 h 558545"/>
              <a:gd name="connsiteX85" fmla="*/ 261036 w 563072"/>
              <a:gd name="connsiteY85" fmla="*/ 54283 h 558545"/>
              <a:gd name="connsiteX86" fmla="*/ 518324 w 563072"/>
              <a:gd name="connsiteY86" fmla="*/ 23156 h 558545"/>
              <a:gd name="connsiteX87" fmla="*/ 485851 w 563072"/>
              <a:gd name="connsiteY87" fmla="*/ 55528 h 558545"/>
              <a:gd name="connsiteX88" fmla="*/ 483353 w 563072"/>
              <a:gd name="connsiteY88" fmla="*/ 72959 h 558545"/>
              <a:gd name="connsiteX89" fmla="*/ 483353 w 563072"/>
              <a:gd name="connsiteY89" fmla="*/ 75449 h 558545"/>
              <a:gd name="connsiteX90" fmla="*/ 487100 w 563072"/>
              <a:gd name="connsiteY90" fmla="*/ 77940 h 558545"/>
              <a:gd name="connsiteX91" fmla="*/ 488349 w 563072"/>
              <a:gd name="connsiteY91" fmla="*/ 77940 h 558545"/>
              <a:gd name="connsiteX92" fmla="*/ 488349 w 563072"/>
              <a:gd name="connsiteY92" fmla="*/ 79185 h 558545"/>
              <a:gd name="connsiteX93" fmla="*/ 505835 w 563072"/>
              <a:gd name="connsiteY93" fmla="*/ 76695 h 558545"/>
              <a:gd name="connsiteX94" fmla="*/ 539557 w 563072"/>
              <a:gd name="connsiteY94" fmla="*/ 44322 h 558545"/>
              <a:gd name="connsiteX95" fmla="*/ 532063 w 563072"/>
              <a:gd name="connsiteY95" fmla="*/ 44322 h 558545"/>
              <a:gd name="connsiteX96" fmla="*/ 518324 w 563072"/>
              <a:gd name="connsiteY96" fmla="*/ 30626 h 558545"/>
              <a:gd name="connsiteX97" fmla="*/ 528316 w 563072"/>
              <a:gd name="connsiteY97" fmla="*/ 744 h 558545"/>
              <a:gd name="connsiteX98" fmla="*/ 534561 w 563072"/>
              <a:gd name="connsiteY98" fmla="*/ 10705 h 558545"/>
              <a:gd name="connsiteX99" fmla="*/ 534561 w 563072"/>
              <a:gd name="connsiteY99" fmla="*/ 28136 h 558545"/>
              <a:gd name="connsiteX100" fmla="*/ 552047 w 563072"/>
              <a:gd name="connsiteY100" fmla="*/ 28136 h 558545"/>
              <a:gd name="connsiteX101" fmla="*/ 562038 w 563072"/>
              <a:gd name="connsiteY101" fmla="*/ 34361 h 558545"/>
              <a:gd name="connsiteX102" fmla="*/ 559540 w 563072"/>
              <a:gd name="connsiteY102" fmla="*/ 46812 h 558545"/>
              <a:gd name="connsiteX103" fmla="*/ 518324 w 563072"/>
              <a:gd name="connsiteY103" fmla="*/ 87900 h 558545"/>
              <a:gd name="connsiteX104" fmla="*/ 495843 w 563072"/>
              <a:gd name="connsiteY104" fmla="*/ 96616 h 558545"/>
              <a:gd name="connsiteX105" fmla="*/ 480855 w 563072"/>
              <a:gd name="connsiteY105" fmla="*/ 92881 h 558545"/>
              <a:gd name="connsiteX106" fmla="*/ 479606 w 563072"/>
              <a:gd name="connsiteY106" fmla="*/ 92881 h 558545"/>
              <a:gd name="connsiteX107" fmla="*/ 450880 w 563072"/>
              <a:gd name="connsiteY107" fmla="*/ 120273 h 558545"/>
              <a:gd name="connsiteX108" fmla="*/ 522071 w 563072"/>
              <a:gd name="connsiteY108" fmla="*/ 298321 h 558545"/>
              <a:gd name="connsiteX109" fmla="*/ 520822 w 563072"/>
              <a:gd name="connsiteY109" fmla="*/ 321977 h 558545"/>
              <a:gd name="connsiteX110" fmla="*/ 548300 w 563072"/>
              <a:gd name="connsiteY110" fmla="*/ 326958 h 558545"/>
              <a:gd name="connsiteX111" fmla="*/ 558291 w 563072"/>
              <a:gd name="connsiteY111" fmla="*/ 336919 h 558545"/>
              <a:gd name="connsiteX112" fmla="*/ 553295 w 563072"/>
              <a:gd name="connsiteY112" fmla="*/ 346879 h 558545"/>
              <a:gd name="connsiteX113" fmla="*/ 539557 w 563072"/>
              <a:gd name="connsiteY113" fmla="*/ 356840 h 558545"/>
              <a:gd name="connsiteX114" fmla="*/ 548300 w 563072"/>
              <a:gd name="connsiteY114" fmla="*/ 371781 h 558545"/>
              <a:gd name="connsiteX115" fmla="*/ 548300 w 563072"/>
              <a:gd name="connsiteY115" fmla="*/ 382987 h 558545"/>
              <a:gd name="connsiteX116" fmla="*/ 539557 w 563072"/>
              <a:gd name="connsiteY116" fmla="*/ 389212 h 558545"/>
              <a:gd name="connsiteX117" fmla="*/ 537059 w 563072"/>
              <a:gd name="connsiteY117" fmla="*/ 387967 h 558545"/>
              <a:gd name="connsiteX118" fmla="*/ 508332 w 563072"/>
              <a:gd name="connsiteY118" fmla="*/ 382987 h 558545"/>
              <a:gd name="connsiteX119" fmla="*/ 261036 w 563072"/>
              <a:gd name="connsiteY119" fmla="*/ 558545 h 558545"/>
              <a:gd name="connsiteX120" fmla="*/ 0 w 563072"/>
              <a:gd name="connsiteY120" fmla="*/ 298321 h 558545"/>
              <a:gd name="connsiteX121" fmla="*/ 261036 w 563072"/>
              <a:gd name="connsiteY121" fmla="*/ 38097 h 558545"/>
              <a:gd name="connsiteX122" fmla="*/ 439639 w 563072"/>
              <a:gd name="connsiteY122" fmla="*/ 109067 h 558545"/>
              <a:gd name="connsiteX123" fmla="*/ 468365 w 563072"/>
              <a:gd name="connsiteY123" fmla="*/ 80430 h 558545"/>
              <a:gd name="connsiteX124" fmla="*/ 474610 w 563072"/>
              <a:gd name="connsiteY124" fmla="*/ 44322 h 558545"/>
              <a:gd name="connsiteX125" fmla="*/ 514577 w 563072"/>
              <a:gd name="connsiteY125" fmla="*/ 3234 h 558545"/>
              <a:gd name="connsiteX126" fmla="*/ 528316 w 563072"/>
              <a:gd name="connsiteY126" fmla="*/ 744 h 5585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Lst>
            <a:rect l="l" t="t" r="r" b="b"/>
            <a:pathLst>
              <a:path w="563072" h="558545">
                <a:moveTo>
                  <a:pt x="259745" y="482885"/>
                </a:moveTo>
                <a:cubicBezTo>
                  <a:pt x="264453" y="482885"/>
                  <a:pt x="267985" y="486809"/>
                  <a:pt x="267985" y="490732"/>
                </a:cubicBezTo>
                <a:lnTo>
                  <a:pt x="267985" y="528660"/>
                </a:lnTo>
                <a:cubicBezTo>
                  <a:pt x="267985" y="532584"/>
                  <a:pt x="264453" y="536507"/>
                  <a:pt x="259745" y="536507"/>
                </a:cubicBezTo>
                <a:cubicBezTo>
                  <a:pt x="255036" y="536507"/>
                  <a:pt x="252681" y="532584"/>
                  <a:pt x="252681" y="528660"/>
                </a:cubicBezTo>
                <a:lnTo>
                  <a:pt x="252681" y="490732"/>
                </a:lnTo>
                <a:cubicBezTo>
                  <a:pt x="252681" y="486809"/>
                  <a:pt x="255036" y="482885"/>
                  <a:pt x="259745" y="482885"/>
                </a:cubicBezTo>
                <a:close/>
                <a:moveTo>
                  <a:pt x="485851" y="331938"/>
                </a:moveTo>
                <a:cubicBezTo>
                  <a:pt x="479606" y="331938"/>
                  <a:pt x="474610" y="334428"/>
                  <a:pt x="472112" y="339409"/>
                </a:cubicBezTo>
                <a:lnTo>
                  <a:pt x="472112" y="340654"/>
                </a:lnTo>
                <a:cubicBezTo>
                  <a:pt x="470863" y="341899"/>
                  <a:pt x="470863" y="341899"/>
                  <a:pt x="470863" y="341899"/>
                </a:cubicBezTo>
                <a:lnTo>
                  <a:pt x="469614" y="345634"/>
                </a:lnTo>
                <a:lnTo>
                  <a:pt x="469614" y="346879"/>
                </a:lnTo>
                <a:cubicBezTo>
                  <a:pt x="470863" y="353105"/>
                  <a:pt x="475859" y="359330"/>
                  <a:pt x="482104" y="360575"/>
                </a:cubicBezTo>
                <a:lnTo>
                  <a:pt x="528316" y="369291"/>
                </a:lnTo>
                <a:lnTo>
                  <a:pt x="524569" y="364311"/>
                </a:lnTo>
                <a:cubicBezTo>
                  <a:pt x="519573" y="358085"/>
                  <a:pt x="520822" y="349369"/>
                  <a:pt x="528316" y="344389"/>
                </a:cubicBezTo>
                <a:lnTo>
                  <a:pt x="533312" y="340654"/>
                </a:lnTo>
                <a:lnTo>
                  <a:pt x="488349" y="331938"/>
                </a:lnTo>
                <a:cubicBezTo>
                  <a:pt x="487100" y="331938"/>
                  <a:pt x="485851" y="331938"/>
                  <a:pt x="485851" y="331938"/>
                </a:cubicBezTo>
                <a:close/>
                <a:moveTo>
                  <a:pt x="317240" y="254743"/>
                </a:moveTo>
                <a:lnTo>
                  <a:pt x="282268" y="289605"/>
                </a:lnTo>
                <a:cubicBezTo>
                  <a:pt x="283517" y="290850"/>
                  <a:pt x="283517" y="293340"/>
                  <a:pt x="283517" y="294585"/>
                </a:cubicBezTo>
                <a:lnTo>
                  <a:pt x="330978" y="304546"/>
                </a:lnTo>
                <a:cubicBezTo>
                  <a:pt x="332227" y="303301"/>
                  <a:pt x="332227" y="300811"/>
                  <a:pt x="332227" y="298321"/>
                </a:cubicBezTo>
                <a:cubicBezTo>
                  <a:pt x="332227" y="282135"/>
                  <a:pt x="325982" y="267193"/>
                  <a:pt x="317240" y="254743"/>
                </a:cubicBezTo>
                <a:close/>
                <a:moveTo>
                  <a:pt x="261036" y="228596"/>
                </a:moveTo>
                <a:cubicBezTo>
                  <a:pt x="222317" y="228596"/>
                  <a:pt x="191093" y="259723"/>
                  <a:pt x="191093" y="298321"/>
                </a:cubicBezTo>
                <a:cubicBezTo>
                  <a:pt x="191093" y="338164"/>
                  <a:pt x="222317" y="369291"/>
                  <a:pt x="261036" y="369291"/>
                </a:cubicBezTo>
                <a:cubicBezTo>
                  <a:pt x="292260" y="369291"/>
                  <a:pt x="318488" y="349369"/>
                  <a:pt x="328480" y="320732"/>
                </a:cubicBezTo>
                <a:lnTo>
                  <a:pt x="279770" y="310772"/>
                </a:lnTo>
                <a:cubicBezTo>
                  <a:pt x="276023" y="316997"/>
                  <a:pt x="269779" y="320732"/>
                  <a:pt x="261036" y="320732"/>
                </a:cubicBezTo>
                <a:cubicBezTo>
                  <a:pt x="248545" y="320732"/>
                  <a:pt x="238554" y="310772"/>
                  <a:pt x="238554" y="298321"/>
                </a:cubicBezTo>
                <a:cubicBezTo>
                  <a:pt x="238554" y="285870"/>
                  <a:pt x="248545" y="275909"/>
                  <a:pt x="261036" y="275909"/>
                </a:cubicBezTo>
                <a:cubicBezTo>
                  <a:pt x="264783" y="275909"/>
                  <a:pt x="267281" y="277154"/>
                  <a:pt x="269779" y="277154"/>
                </a:cubicBezTo>
                <a:lnTo>
                  <a:pt x="304750" y="243537"/>
                </a:lnTo>
                <a:cubicBezTo>
                  <a:pt x="301003" y="239801"/>
                  <a:pt x="297256" y="238556"/>
                  <a:pt x="293509" y="236066"/>
                </a:cubicBezTo>
                <a:cubicBezTo>
                  <a:pt x="283517" y="231086"/>
                  <a:pt x="272276" y="228596"/>
                  <a:pt x="261036" y="228596"/>
                </a:cubicBezTo>
                <a:close/>
                <a:moveTo>
                  <a:pt x="378439" y="193733"/>
                </a:moveTo>
                <a:lnTo>
                  <a:pt x="328480" y="243537"/>
                </a:lnTo>
                <a:cubicBezTo>
                  <a:pt x="340970" y="258478"/>
                  <a:pt x="348464" y="278399"/>
                  <a:pt x="348464" y="298321"/>
                </a:cubicBezTo>
                <a:cubicBezTo>
                  <a:pt x="348464" y="302056"/>
                  <a:pt x="348464" y="304546"/>
                  <a:pt x="347215" y="309527"/>
                </a:cubicBezTo>
                <a:lnTo>
                  <a:pt x="417157" y="323223"/>
                </a:lnTo>
                <a:cubicBezTo>
                  <a:pt x="418406" y="315752"/>
                  <a:pt x="418406" y="307036"/>
                  <a:pt x="418406" y="298321"/>
                </a:cubicBezTo>
                <a:cubicBezTo>
                  <a:pt x="418406" y="258478"/>
                  <a:pt x="403419" y="221125"/>
                  <a:pt x="378439" y="193733"/>
                </a:cubicBezTo>
                <a:close/>
                <a:moveTo>
                  <a:pt x="261036" y="141439"/>
                </a:moveTo>
                <a:cubicBezTo>
                  <a:pt x="173607" y="141439"/>
                  <a:pt x="102416" y="211164"/>
                  <a:pt x="102416" y="298321"/>
                </a:cubicBezTo>
                <a:cubicBezTo>
                  <a:pt x="102416" y="385477"/>
                  <a:pt x="173607" y="456447"/>
                  <a:pt x="261036" y="456447"/>
                </a:cubicBezTo>
                <a:cubicBezTo>
                  <a:pt x="334725" y="456447"/>
                  <a:pt x="395925" y="406644"/>
                  <a:pt x="413410" y="339409"/>
                </a:cubicBezTo>
                <a:lnTo>
                  <a:pt x="344717" y="324468"/>
                </a:lnTo>
                <a:cubicBezTo>
                  <a:pt x="332227" y="359330"/>
                  <a:pt x="299754" y="385477"/>
                  <a:pt x="261036" y="385477"/>
                </a:cubicBezTo>
                <a:cubicBezTo>
                  <a:pt x="213574" y="385477"/>
                  <a:pt x="174856" y="345634"/>
                  <a:pt x="174856" y="298321"/>
                </a:cubicBezTo>
                <a:cubicBezTo>
                  <a:pt x="174856" y="251007"/>
                  <a:pt x="213574" y="212409"/>
                  <a:pt x="261036" y="212409"/>
                </a:cubicBezTo>
                <a:cubicBezTo>
                  <a:pt x="276023" y="212409"/>
                  <a:pt x="289762" y="214900"/>
                  <a:pt x="301003" y="221125"/>
                </a:cubicBezTo>
                <a:cubicBezTo>
                  <a:pt x="305999" y="224860"/>
                  <a:pt x="312244" y="228596"/>
                  <a:pt x="317240" y="232331"/>
                </a:cubicBezTo>
                <a:lnTo>
                  <a:pt x="367198" y="181282"/>
                </a:lnTo>
                <a:cubicBezTo>
                  <a:pt x="338472" y="156380"/>
                  <a:pt x="302252" y="141439"/>
                  <a:pt x="261036" y="141439"/>
                </a:cubicBezTo>
                <a:close/>
                <a:moveTo>
                  <a:pt x="439639" y="131479"/>
                </a:moveTo>
                <a:lnTo>
                  <a:pt x="389680" y="181282"/>
                </a:lnTo>
                <a:cubicBezTo>
                  <a:pt x="418406" y="212409"/>
                  <a:pt x="435892" y="253497"/>
                  <a:pt x="435892" y="298321"/>
                </a:cubicBezTo>
                <a:cubicBezTo>
                  <a:pt x="435892" y="308281"/>
                  <a:pt x="434643" y="318242"/>
                  <a:pt x="433394" y="326958"/>
                </a:cubicBezTo>
                <a:lnTo>
                  <a:pt x="457125" y="331938"/>
                </a:lnTo>
                <a:cubicBezTo>
                  <a:pt x="463369" y="320732"/>
                  <a:pt x="477108" y="313262"/>
                  <a:pt x="492096" y="315752"/>
                </a:cubicBezTo>
                <a:lnTo>
                  <a:pt x="504586" y="318242"/>
                </a:lnTo>
                <a:cubicBezTo>
                  <a:pt x="505835" y="312017"/>
                  <a:pt x="505835" y="304546"/>
                  <a:pt x="505835" y="298321"/>
                </a:cubicBezTo>
                <a:cubicBezTo>
                  <a:pt x="505835" y="233576"/>
                  <a:pt x="480855" y="175057"/>
                  <a:pt x="439639" y="131479"/>
                </a:cubicBezTo>
                <a:close/>
                <a:moveTo>
                  <a:pt x="259745" y="65414"/>
                </a:moveTo>
                <a:cubicBezTo>
                  <a:pt x="264453" y="65414"/>
                  <a:pt x="267985" y="69337"/>
                  <a:pt x="267985" y="73261"/>
                </a:cubicBezTo>
                <a:lnTo>
                  <a:pt x="267985" y="109881"/>
                </a:lnTo>
                <a:cubicBezTo>
                  <a:pt x="267985" y="113805"/>
                  <a:pt x="264453" y="119036"/>
                  <a:pt x="259745" y="119036"/>
                </a:cubicBezTo>
                <a:cubicBezTo>
                  <a:pt x="255036" y="119036"/>
                  <a:pt x="252681" y="113805"/>
                  <a:pt x="252681" y="109881"/>
                </a:cubicBezTo>
                <a:lnTo>
                  <a:pt x="252681" y="73261"/>
                </a:lnTo>
                <a:cubicBezTo>
                  <a:pt x="252681" y="69337"/>
                  <a:pt x="255036" y="65414"/>
                  <a:pt x="259745" y="65414"/>
                </a:cubicBezTo>
                <a:close/>
                <a:moveTo>
                  <a:pt x="261036" y="54283"/>
                </a:moveTo>
                <a:cubicBezTo>
                  <a:pt x="126146" y="54283"/>
                  <a:pt x="16236" y="163851"/>
                  <a:pt x="16236" y="298321"/>
                </a:cubicBezTo>
                <a:cubicBezTo>
                  <a:pt x="16236" y="432791"/>
                  <a:pt x="126146" y="542359"/>
                  <a:pt x="261036" y="542359"/>
                </a:cubicBezTo>
                <a:cubicBezTo>
                  <a:pt x="365949" y="542359"/>
                  <a:pt x="457125" y="476369"/>
                  <a:pt x="492096" y="379252"/>
                </a:cubicBezTo>
                <a:lnTo>
                  <a:pt x="479606" y="376761"/>
                </a:lnTo>
                <a:cubicBezTo>
                  <a:pt x="465867" y="374271"/>
                  <a:pt x="455876" y="363065"/>
                  <a:pt x="454627" y="348124"/>
                </a:cubicBezTo>
                <a:lnTo>
                  <a:pt x="429647" y="343144"/>
                </a:lnTo>
                <a:cubicBezTo>
                  <a:pt x="409664" y="417849"/>
                  <a:pt x="342219" y="472633"/>
                  <a:pt x="261036" y="472633"/>
                </a:cubicBezTo>
                <a:cubicBezTo>
                  <a:pt x="164864" y="472633"/>
                  <a:pt x="87428" y="395438"/>
                  <a:pt x="87428" y="298321"/>
                </a:cubicBezTo>
                <a:cubicBezTo>
                  <a:pt x="87428" y="202449"/>
                  <a:pt x="164864" y="124008"/>
                  <a:pt x="261036" y="124008"/>
                </a:cubicBezTo>
                <a:cubicBezTo>
                  <a:pt x="305999" y="124008"/>
                  <a:pt x="347215" y="142684"/>
                  <a:pt x="378439" y="170076"/>
                </a:cubicBezTo>
                <a:lnTo>
                  <a:pt x="428398" y="120273"/>
                </a:lnTo>
                <a:cubicBezTo>
                  <a:pt x="384684" y="79185"/>
                  <a:pt x="325982" y="54283"/>
                  <a:pt x="261036" y="54283"/>
                </a:cubicBezTo>
                <a:close/>
                <a:moveTo>
                  <a:pt x="518324" y="23156"/>
                </a:moveTo>
                <a:lnTo>
                  <a:pt x="485851" y="55528"/>
                </a:lnTo>
                <a:cubicBezTo>
                  <a:pt x="480855" y="60508"/>
                  <a:pt x="479606" y="67979"/>
                  <a:pt x="483353" y="72959"/>
                </a:cubicBezTo>
                <a:lnTo>
                  <a:pt x="483353" y="75449"/>
                </a:lnTo>
                <a:lnTo>
                  <a:pt x="487100" y="77940"/>
                </a:lnTo>
                <a:cubicBezTo>
                  <a:pt x="487100" y="77940"/>
                  <a:pt x="487100" y="77940"/>
                  <a:pt x="488349" y="77940"/>
                </a:cubicBezTo>
                <a:lnTo>
                  <a:pt x="488349" y="79185"/>
                </a:lnTo>
                <a:cubicBezTo>
                  <a:pt x="494594" y="82920"/>
                  <a:pt x="500839" y="81675"/>
                  <a:pt x="505835" y="76695"/>
                </a:cubicBezTo>
                <a:lnTo>
                  <a:pt x="539557" y="44322"/>
                </a:lnTo>
                <a:lnTo>
                  <a:pt x="532063" y="44322"/>
                </a:lnTo>
                <a:cubicBezTo>
                  <a:pt x="524569" y="44322"/>
                  <a:pt x="518324" y="38097"/>
                  <a:pt x="518324" y="30626"/>
                </a:cubicBezTo>
                <a:close/>
                <a:moveTo>
                  <a:pt x="528316" y="744"/>
                </a:moveTo>
                <a:cubicBezTo>
                  <a:pt x="532063" y="1989"/>
                  <a:pt x="534561" y="6969"/>
                  <a:pt x="534561" y="10705"/>
                </a:cubicBezTo>
                <a:lnTo>
                  <a:pt x="534561" y="28136"/>
                </a:lnTo>
                <a:lnTo>
                  <a:pt x="552047" y="28136"/>
                </a:lnTo>
                <a:cubicBezTo>
                  <a:pt x="555793" y="28136"/>
                  <a:pt x="560789" y="30626"/>
                  <a:pt x="562038" y="34361"/>
                </a:cubicBezTo>
                <a:cubicBezTo>
                  <a:pt x="564536" y="38097"/>
                  <a:pt x="562038" y="44322"/>
                  <a:pt x="559540" y="46812"/>
                </a:cubicBezTo>
                <a:lnTo>
                  <a:pt x="518324" y="87900"/>
                </a:lnTo>
                <a:cubicBezTo>
                  <a:pt x="512079" y="94126"/>
                  <a:pt x="503337" y="96616"/>
                  <a:pt x="495843" y="96616"/>
                </a:cubicBezTo>
                <a:cubicBezTo>
                  <a:pt x="490847" y="96616"/>
                  <a:pt x="485851" y="96616"/>
                  <a:pt x="480855" y="92881"/>
                </a:cubicBezTo>
                <a:cubicBezTo>
                  <a:pt x="479606" y="92881"/>
                  <a:pt x="479606" y="92881"/>
                  <a:pt x="479606" y="92881"/>
                </a:cubicBezTo>
                <a:lnTo>
                  <a:pt x="450880" y="120273"/>
                </a:lnTo>
                <a:cubicBezTo>
                  <a:pt x="495843" y="167586"/>
                  <a:pt x="522071" y="229841"/>
                  <a:pt x="522071" y="298321"/>
                </a:cubicBezTo>
                <a:cubicBezTo>
                  <a:pt x="522071" y="307036"/>
                  <a:pt x="520822" y="314507"/>
                  <a:pt x="520822" y="321977"/>
                </a:cubicBezTo>
                <a:lnTo>
                  <a:pt x="548300" y="326958"/>
                </a:lnTo>
                <a:cubicBezTo>
                  <a:pt x="553295" y="328203"/>
                  <a:pt x="557042" y="331938"/>
                  <a:pt x="558291" y="336919"/>
                </a:cubicBezTo>
                <a:cubicBezTo>
                  <a:pt x="558291" y="340654"/>
                  <a:pt x="557042" y="345634"/>
                  <a:pt x="553295" y="346879"/>
                </a:cubicBezTo>
                <a:lnTo>
                  <a:pt x="539557" y="356840"/>
                </a:lnTo>
                <a:lnTo>
                  <a:pt x="548300" y="371781"/>
                </a:lnTo>
                <a:cubicBezTo>
                  <a:pt x="550798" y="375516"/>
                  <a:pt x="550798" y="379252"/>
                  <a:pt x="548300" y="382987"/>
                </a:cubicBezTo>
                <a:cubicBezTo>
                  <a:pt x="547051" y="386722"/>
                  <a:pt x="542055" y="389212"/>
                  <a:pt x="539557" y="389212"/>
                </a:cubicBezTo>
                <a:cubicBezTo>
                  <a:pt x="538308" y="389212"/>
                  <a:pt x="537059" y="389212"/>
                  <a:pt x="537059" y="387967"/>
                </a:cubicBezTo>
                <a:lnTo>
                  <a:pt x="508332" y="382987"/>
                </a:lnTo>
                <a:cubicBezTo>
                  <a:pt x="472112" y="487575"/>
                  <a:pt x="373443" y="558545"/>
                  <a:pt x="261036" y="558545"/>
                </a:cubicBezTo>
                <a:cubicBezTo>
                  <a:pt x="117403" y="558545"/>
                  <a:pt x="0" y="441506"/>
                  <a:pt x="0" y="298321"/>
                </a:cubicBezTo>
                <a:cubicBezTo>
                  <a:pt x="0" y="155135"/>
                  <a:pt x="117403" y="38097"/>
                  <a:pt x="261036" y="38097"/>
                </a:cubicBezTo>
                <a:cubicBezTo>
                  <a:pt x="330978" y="38097"/>
                  <a:pt x="393427" y="65489"/>
                  <a:pt x="439639" y="109067"/>
                </a:cubicBezTo>
                <a:lnTo>
                  <a:pt x="468365" y="80430"/>
                </a:lnTo>
                <a:cubicBezTo>
                  <a:pt x="462120" y="67979"/>
                  <a:pt x="463369" y="53038"/>
                  <a:pt x="474610" y="44322"/>
                </a:cubicBezTo>
                <a:lnTo>
                  <a:pt x="514577" y="3234"/>
                </a:lnTo>
                <a:cubicBezTo>
                  <a:pt x="519573" y="-501"/>
                  <a:pt x="523320" y="-501"/>
                  <a:pt x="528316" y="744"/>
                </a:cubicBezTo>
                <a:close/>
              </a:path>
            </a:pathLst>
          </a:custGeom>
          <a:solidFill>
            <a:srgbClr val="FFFFFF"/>
          </a:solidFill>
          <a:ln>
            <a:noFill/>
          </a:ln>
          <a:effectLst/>
          <a:extLst>
            <a:ext uri="{91240B29-F687-4F45-9708-019B960494DF}">
              <a14:hiddenLine xmlns:a14="http://schemas.microsoft.com/office/drawing/2010/main" w="9525">
                <a:solidFill>
                  <a:srgbClr val="808080"/>
                </a:solidFill>
                <a:bevel/>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anchor="ctr">
            <a:noAutofit/>
          </a:bodyPr>
          <a:lstStyle/>
          <a:p>
            <a:pPr defTabSz="914400"/>
            <a:endParaRPr lang="en-US" sz="1000">
              <a:solidFill>
                <a:schemeClr val="bg1"/>
              </a:solidFill>
              <a:latin typeface="微软雅黑" panose="020B0503020204020204" pitchFamily="34" charset="-122"/>
              <a:ea typeface="微软雅黑" panose="020B0503020204020204" pitchFamily="34" charset="-122"/>
            </a:endParaRPr>
          </a:p>
        </p:txBody>
      </p:sp>
      <p:sp>
        <p:nvSpPr>
          <p:cNvPr id="290" name="Freeform 190"/>
          <p:cNvSpPr>
            <a:spLocks noChangeArrowheads="1"/>
          </p:cNvSpPr>
          <p:nvPr/>
        </p:nvSpPr>
        <p:spPr bwMode="auto">
          <a:xfrm>
            <a:off x="1139007" y="1993002"/>
            <a:ext cx="1942020" cy="550494"/>
          </a:xfrm>
          <a:custGeom>
            <a:avLst/>
            <a:gdLst>
              <a:gd name="T0" fmla="*/ 3359 w 3360"/>
              <a:gd name="T1" fmla="*/ 0 h 951"/>
              <a:gd name="T2" fmla="*/ 0 w 3360"/>
              <a:gd name="T3" fmla="*/ 0 h 951"/>
              <a:gd name="T4" fmla="*/ 0 w 3360"/>
              <a:gd name="T5" fmla="*/ 702 h 951"/>
              <a:gd name="T6" fmla="*/ 1434 w 3360"/>
              <a:gd name="T7" fmla="*/ 702 h 951"/>
              <a:gd name="T8" fmla="*/ 1679 w 3360"/>
              <a:gd name="T9" fmla="*/ 950 h 951"/>
              <a:gd name="T10" fmla="*/ 1925 w 3360"/>
              <a:gd name="T11" fmla="*/ 702 h 951"/>
              <a:gd name="T12" fmla="*/ 3359 w 3360"/>
              <a:gd name="T13" fmla="*/ 702 h 951"/>
              <a:gd name="T14" fmla="*/ 3359 w 3360"/>
              <a:gd name="T15" fmla="*/ 0 h 95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360" h="951">
                <a:moveTo>
                  <a:pt x="3359" y="0"/>
                </a:moveTo>
                <a:lnTo>
                  <a:pt x="0" y="0"/>
                </a:lnTo>
                <a:lnTo>
                  <a:pt x="0" y="702"/>
                </a:lnTo>
                <a:lnTo>
                  <a:pt x="1434" y="702"/>
                </a:lnTo>
                <a:lnTo>
                  <a:pt x="1679" y="950"/>
                </a:lnTo>
                <a:lnTo>
                  <a:pt x="1925" y="702"/>
                </a:lnTo>
                <a:lnTo>
                  <a:pt x="3359" y="702"/>
                </a:lnTo>
                <a:lnTo>
                  <a:pt x="3359" y="0"/>
                </a:lnTo>
              </a:path>
            </a:pathLst>
          </a:custGeom>
          <a:solidFill>
            <a:srgbClr val="79569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sz="1000">
              <a:solidFill>
                <a:schemeClr val="bg1"/>
              </a:solidFill>
              <a:latin typeface="微软雅黑" panose="020B0503020204020204" pitchFamily="34" charset="-122"/>
              <a:ea typeface="微软雅黑" panose="020B0503020204020204" pitchFamily="34" charset="-122"/>
            </a:endParaRPr>
          </a:p>
        </p:txBody>
      </p:sp>
      <p:sp>
        <p:nvSpPr>
          <p:cNvPr id="291" name="Freeform: Shape 790"/>
          <p:cNvSpPr>
            <a:spLocks noChangeArrowheads="1"/>
          </p:cNvSpPr>
          <p:nvPr/>
        </p:nvSpPr>
        <p:spPr bwMode="auto">
          <a:xfrm>
            <a:off x="1235853" y="2064918"/>
            <a:ext cx="307333" cy="263916"/>
          </a:xfrm>
          <a:custGeom>
            <a:avLst/>
            <a:gdLst>
              <a:gd name="connsiteX0" fmla="*/ 344169 w 662405"/>
              <a:gd name="connsiteY0" fmla="*/ 521317 h 568826"/>
              <a:gd name="connsiteX1" fmla="*/ 345153 w 662405"/>
              <a:gd name="connsiteY1" fmla="*/ 522303 h 568826"/>
              <a:gd name="connsiteX2" fmla="*/ 318001 w 662405"/>
              <a:gd name="connsiteY2" fmla="*/ 535087 h 568826"/>
              <a:gd name="connsiteX3" fmla="*/ 316788 w 662405"/>
              <a:gd name="connsiteY3" fmla="*/ 533871 h 568826"/>
              <a:gd name="connsiteX4" fmla="*/ 386952 w 662405"/>
              <a:gd name="connsiteY4" fmla="*/ 501702 h 568826"/>
              <a:gd name="connsiteX5" fmla="*/ 387577 w 662405"/>
              <a:gd name="connsiteY5" fmla="*/ 502328 h 568826"/>
              <a:gd name="connsiteX6" fmla="*/ 361274 w 662405"/>
              <a:gd name="connsiteY6" fmla="*/ 514713 h 568826"/>
              <a:gd name="connsiteX7" fmla="*/ 360427 w 662405"/>
              <a:gd name="connsiteY7" fmla="*/ 513863 h 568826"/>
              <a:gd name="connsiteX8" fmla="*/ 258132 w 662405"/>
              <a:gd name="connsiteY8" fmla="*/ 498823 h 568826"/>
              <a:gd name="connsiteX9" fmla="*/ 251897 w 662405"/>
              <a:gd name="connsiteY9" fmla="*/ 503823 h 568826"/>
              <a:gd name="connsiteX10" fmla="*/ 249403 w 662405"/>
              <a:gd name="connsiteY10" fmla="*/ 508823 h 568826"/>
              <a:gd name="connsiteX11" fmla="*/ 251897 w 662405"/>
              <a:gd name="connsiteY11" fmla="*/ 516324 h 568826"/>
              <a:gd name="connsiteX12" fmla="*/ 253144 w 662405"/>
              <a:gd name="connsiteY12" fmla="*/ 517574 h 568826"/>
              <a:gd name="connsiteX13" fmla="*/ 259379 w 662405"/>
              <a:gd name="connsiteY13" fmla="*/ 522574 h 568826"/>
              <a:gd name="connsiteX14" fmla="*/ 265614 w 662405"/>
              <a:gd name="connsiteY14" fmla="*/ 520074 h 568826"/>
              <a:gd name="connsiteX15" fmla="*/ 273096 w 662405"/>
              <a:gd name="connsiteY15" fmla="*/ 513824 h 568826"/>
              <a:gd name="connsiteX16" fmla="*/ 430591 w 662405"/>
              <a:gd name="connsiteY16" fmla="*/ 481694 h 568826"/>
              <a:gd name="connsiteX17" fmla="*/ 430849 w 662405"/>
              <a:gd name="connsiteY17" fmla="*/ 481953 h 568826"/>
              <a:gd name="connsiteX18" fmla="*/ 404485 w 662405"/>
              <a:gd name="connsiteY18" fmla="*/ 494367 h 568826"/>
              <a:gd name="connsiteX19" fmla="*/ 403998 w 662405"/>
              <a:gd name="connsiteY19" fmla="*/ 493887 h 568826"/>
              <a:gd name="connsiteX20" fmla="*/ 230697 w 662405"/>
              <a:gd name="connsiteY20" fmla="*/ 471322 h 568826"/>
              <a:gd name="connsiteX21" fmla="*/ 221968 w 662405"/>
              <a:gd name="connsiteY21" fmla="*/ 476322 h 568826"/>
              <a:gd name="connsiteX22" fmla="*/ 219474 w 662405"/>
              <a:gd name="connsiteY22" fmla="*/ 482572 h 568826"/>
              <a:gd name="connsiteX23" fmla="*/ 221968 w 662405"/>
              <a:gd name="connsiteY23" fmla="*/ 490072 h 568826"/>
              <a:gd name="connsiteX24" fmla="*/ 221968 w 662405"/>
              <a:gd name="connsiteY24" fmla="*/ 492573 h 568826"/>
              <a:gd name="connsiteX25" fmla="*/ 229450 w 662405"/>
              <a:gd name="connsiteY25" fmla="*/ 496323 h 568826"/>
              <a:gd name="connsiteX26" fmla="*/ 235685 w 662405"/>
              <a:gd name="connsiteY26" fmla="*/ 493823 h 568826"/>
              <a:gd name="connsiteX27" fmla="*/ 246909 w 662405"/>
              <a:gd name="connsiteY27" fmla="*/ 486322 h 568826"/>
              <a:gd name="connsiteX28" fmla="*/ 461395 w 662405"/>
              <a:gd name="connsiteY28" fmla="*/ 467571 h 568826"/>
              <a:gd name="connsiteX29" fmla="*/ 457696 w 662405"/>
              <a:gd name="connsiteY29" fmla="*/ 469313 h 568826"/>
              <a:gd name="connsiteX30" fmla="*/ 456795 w 662405"/>
              <a:gd name="connsiteY30" fmla="*/ 469680 h 568826"/>
              <a:gd name="connsiteX31" fmla="*/ 286813 w 662405"/>
              <a:gd name="connsiteY31" fmla="*/ 452571 h 568826"/>
              <a:gd name="connsiteX32" fmla="*/ 299283 w 662405"/>
              <a:gd name="connsiteY32" fmla="*/ 452571 h 568826"/>
              <a:gd name="connsiteX33" fmla="*/ 360427 w 662405"/>
              <a:gd name="connsiteY33" fmla="*/ 513863 h 568826"/>
              <a:gd name="connsiteX34" fmla="*/ 344169 w 662405"/>
              <a:gd name="connsiteY34" fmla="*/ 521317 h 568826"/>
              <a:gd name="connsiteX35" fmla="*/ 286813 w 662405"/>
              <a:gd name="connsiteY35" fmla="*/ 463821 h 568826"/>
              <a:gd name="connsiteX36" fmla="*/ 286813 w 662405"/>
              <a:gd name="connsiteY36" fmla="*/ 452571 h 568826"/>
              <a:gd name="connsiteX37" fmla="*/ 210745 w 662405"/>
              <a:gd name="connsiteY37" fmla="*/ 450071 h 568826"/>
              <a:gd name="connsiteX38" fmla="*/ 211992 w 662405"/>
              <a:gd name="connsiteY38" fmla="*/ 452571 h 568826"/>
              <a:gd name="connsiteX39" fmla="*/ 215733 w 662405"/>
              <a:gd name="connsiteY39" fmla="*/ 455071 h 568826"/>
              <a:gd name="connsiteX40" fmla="*/ 317988 w 662405"/>
              <a:gd name="connsiteY40" fmla="*/ 421319 h 568826"/>
              <a:gd name="connsiteX41" fmla="*/ 330458 w 662405"/>
              <a:gd name="connsiteY41" fmla="*/ 421319 h 568826"/>
              <a:gd name="connsiteX42" fmla="*/ 403998 w 662405"/>
              <a:gd name="connsiteY42" fmla="*/ 493887 h 568826"/>
              <a:gd name="connsiteX43" fmla="*/ 386952 w 662405"/>
              <a:gd name="connsiteY43" fmla="*/ 501702 h 568826"/>
              <a:gd name="connsiteX44" fmla="*/ 317988 w 662405"/>
              <a:gd name="connsiteY44" fmla="*/ 432570 h 568826"/>
              <a:gd name="connsiteX45" fmla="*/ 317988 w 662405"/>
              <a:gd name="connsiteY45" fmla="*/ 421319 h 568826"/>
              <a:gd name="connsiteX46" fmla="*/ 350411 w 662405"/>
              <a:gd name="connsiteY46" fmla="*/ 390068 h 568826"/>
              <a:gd name="connsiteX47" fmla="*/ 361634 w 662405"/>
              <a:gd name="connsiteY47" fmla="*/ 390068 h 568826"/>
              <a:gd name="connsiteX48" fmla="*/ 441443 w 662405"/>
              <a:gd name="connsiteY48" fmla="*/ 468822 h 568826"/>
              <a:gd name="connsiteX49" fmla="*/ 449704 w 662405"/>
              <a:gd name="connsiteY49" fmla="*/ 472572 h 568826"/>
              <a:gd name="connsiteX50" fmla="*/ 456795 w 662405"/>
              <a:gd name="connsiteY50" fmla="*/ 469680 h 568826"/>
              <a:gd name="connsiteX51" fmla="*/ 430591 w 662405"/>
              <a:gd name="connsiteY51" fmla="*/ 481694 h 568826"/>
              <a:gd name="connsiteX52" fmla="*/ 350411 w 662405"/>
              <a:gd name="connsiteY52" fmla="*/ 401318 h 568826"/>
              <a:gd name="connsiteX53" fmla="*/ 350411 w 662405"/>
              <a:gd name="connsiteY53" fmla="*/ 390068 h 568826"/>
              <a:gd name="connsiteX54" fmla="*/ 250026 w 662405"/>
              <a:gd name="connsiteY54" fmla="*/ 272719 h 568826"/>
              <a:gd name="connsiteX55" fmla="*/ 235685 w 662405"/>
              <a:gd name="connsiteY55" fmla="*/ 276313 h 568826"/>
              <a:gd name="connsiteX56" fmla="*/ 169594 w 662405"/>
              <a:gd name="connsiteY56" fmla="*/ 343816 h 568826"/>
              <a:gd name="connsiteX57" fmla="*/ 173335 w 662405"/>
              <a:gd name="connsiteY57" fmla="*/ 388818 h 568826"/>
              <a:gd name="connsiteX58" fmla="*/ 266861 w 662405"/>
              <a:gd name="connsiteY58" fmla="*/ 483822 h 568826"/>
              <a:gd name="connsiteX59" fmla="*/ 299283 w 662405"/>
              <a:gd name="connsiteY59" fmla="*/ 516324 h 568826"/>
              <a:gd name="connsiteX60" fmla="*/ 316788 w 662405"/>
              <a:gd name="connsiteY60" fmla="*/ 533871 h 568826"/>
              <a:gd name="connsiteX61" fmla="*/ 300530 w 662405"/>
              <a:gd name="connsiteY61" fmla="*/ 541325 h 568826"/>
              <a:gd name="connsiteX62" fmla="*/ 286813 w 662405"/>
              <a:gd name="connsiteY62" fmla="*/ 527574 h 568826"/>
              <a:gd name="connsiteX63" fmla="*/ 285566 w 662405"/>
              <a:gd name="connsiteY63" fmla="*/ 525074 h 568826"/>
              <a:gd name="connsiteX64" fmla="*/ 283072 w 662405"/>
              <a:gd name="connsiteY64" fmla="*/ 527574 h 568826"/>
              <a:gd name="connsiteX65" fmla="*/ 283072 w 662405"/>
              <a:gd name="connsiteY65" fmla="*/ 538825 h 568826"/>
              <a:gd name="connsiteX66" fmla="*/ 284319 w 662405"/>
              <a:gd name="connsiteY66" fmla="*/ 542575 h 568826"/>
              <a:gd name="connsiteX67" fmla="*/ 296789 w 662405"/>
              <a:gd name="connsiteY67" fmla="*/ 545075 h 568826"/>
              <a:gd name="connsiteX68" fmla="*/ 318001 w 662405"/>
              <a:gd name="connsiteY68" fmla="*/ 535087 h 568826"/>
              <a:gd name="connsiteX69" fmla="*/ 331705 w 662405"/>
              <a:gd name="connsiteY69" fmla="*/ 548825 h 568826"/>
              <a:gd name="connsiteX70" fmla="*/ 349164 w 662405"/>
              <a:gd name="connsiteY70" fmla="*/ 548825 h 568826"/>
              <a:gd name="connsiteX71" fmla="*/ 351658 w 662405"/>
              <a:gd name="connsiteY71" fmla="*/ 545075 h 568826"/>
              <a:gd name="connsiteX72" fmla="*/ 355399 w 662405"/>
              <a:gd name="connsiteY72" fmla="*/ 537575 h 568826"/>
              <a:gd name="connsiteX73" fmla="*/ 351658 w 662405"/>
              <a:gd name="connsiteY73" fmla="*/ 528824 h 568826"/>
              <a:gd name="connsiteX74" fmla="*/ 345153 w 662405"/>
              <a:gd name="connsiteY74" fmla="*/ 522303 h 568826"/>
              <a:gd name="connsiteX75" fmla="*/ 361274 w 662405"/>
              <a:gd name="connsiteY75" fmla="*/ 514713 h 568826"/>
              <a:gd name="connsiteX76" fmla="*/ 377845 w 662405"/>
              <a:gd name="connsiteY76" fmla="*/ 531324 h 568826"/>
              <a:gd name="connsiteX77" fmla="*/ 396550 w 662405"/>
              <a:gd name="connsiteY77" fmla="*/ 531324 h 568826"/>
              <a:gd name="connsiteX78" fmla="*/ 397797 w 662405"/>
              <a:gd name="connsiteY78" fmla="*/ 530074 h 568826"/>
              <a:gd name="connsiteX79" fmla="*/ 401538 w 662405"/>
              <a:gd name="connsiteY79" fmla="*/ 521324 h 568826"/>
              <a:gd name="connsiteX80" fmla="*/ 397797 w 662405"/>
              <a:gd name="connsiteY80" fmla="*/ 512574 h 568826"/>
              <a:gd name="connsiteX81" fmla="*/ 387577 w 662405"/>
              <a:gd name="connsiteY81" fmla="*/ 502328 h 568826"/>
              <a:gd name="connsiteX82" fmla="*/ 404485 w 662405"/>
              <a:gd name="connsiteY82" fmla="*/ 494367 h 568826"/>
              <a:gd name="connsiteX83" fmla="*/ 410267 w 662405"/>
              <a:gd name="connsiteY83" fmla="*/ 500073 h 568826"/>
              <a:gd name="connsiteX84" fmla="*/ 422737 w 662405"/>
              <a:gd name="connsiteY84" fmla="*/ 513824 h 568826"/>
              <a:gd name="connsiteX85" fmla="*/ 443937 w 662405"/>
              <a:gd name="connsiteY85" fmla="*/ 516324 h 568826"/>
              <a:gd name="connsiteX86" fmla="*/ 445184 w 662405"/>
              <a:gd name="connsiteY86" fmla="*/ 515074 h 568826"/>
              <a:gd name="connsiteX87" fmla="*/ 442690 w 662405"/>
              <a:gd name="connsiteY87" fmla="*/ 493823 h 568826"/>
              <a:gd name="connsiteX88" fmla="*/ 430849 w 662405"/>
              <a:gd name="connsiteY88" fmla="*/ 481953 h 568826"/>
              <a:gd name="connsiteX89" fmla="*/ 457696 w 662405"/>
              <a:gd name="connsiteY89" fmla="*/ 469313 h 568826"/>
              <a:gd name="connsiteX90" fmla="*/ 458901 w 662405"/>
              <a:gd name="connsiteY90" fmla="*/ 468822 h 568826"/>
              <a:gd name="connsiteX91" fmla="*/ 461395 w 662405"/>
              <a:gd name="connsiteY91" fmla="*/ 467571 h 568826"/>
              <a:gd name="connsiteX92" fmla="*/ 465136 w 662405"/>
              <a:gd name="connsiteY92" fmla="*/ 458821 h 568826"/>
              <a:gd name="connsiteX93" fmla="*/ 461395 w 662405"/>
              <a:gd name="connsiteY93" fmla="*/ 450071 h 568826"/>
              <a:gd name="connsiteX94" fmla="*/ 412761 w 662405"/>
              <a:gd name="connsiteY94" fmla="*/ 401318 h 568826"/>
              <a:gd name="connsiteX95" fmla="*/ 405279 w 662405"/>
              <a:gd name="connsiteY95" fmla="*/ 392568 h 568826"/>
              <a:gd name="connsiteX96" fmla="*/ 399044 w 662405"/>
              <a:gd name="connsiteY96" fmla="*/ 386318 h 568826"/>
              <a:gd name="connsiteX97" fmla="*/ 322976 w 662405"/>
              <a:gd name="connsiteY97" fmla="*/ 355066 h 568826"/>
              <a:gd name="connsiteX98" fmla="*/ 321729 w 662405"/>
              <a:gd name="connsiteY98" fmla="*/ 355066 h 568826"/>
              <a:gd name="connsiteX99" fmla="*/ 299283 w 662405"/>
              <a:gd name="connsiteY99" fmla="*/ 381318 h 568826"/>
              <a:gd name="connsiteX100" fmla="*/ 265614 w 662405"/>
              <a:gd name="connsiteY100" fmla="*/ 405069 h 568826"/>
              <a:gd name="connsiteX101" fmla="*/ 254391 w 662405"/>
              <a:gd name="connsiteY101" fmla="*/ 402569 h 568826"/>
              <a:gd name="connsiteX102" fmla="*/ 238179 w 662405"/>
              <a:gd name="connsiteY102" fmla="*/ 390068 h 568826"/>
              <a:gd name="connsiteX103" fmla="*/ 231944 w 662405"/>
              <a:gd name="connsiteY103" fmla="*/ 357566 h 568826"/>
              <a:gd name="connsiteX104" fmla="*/ 280578 w 662405"/>
              <a:gd name="connsiteY104" fmla="*/ 290063 h 568826"/>
              <a:gd name="connsiteX105" fmla="*/ 264367 w 662405"/>
              <a:gd name="connsiteY105" fmla="*/ 277563 h 568826"/>
              <a:gd name="connsiteX106" fmla="*/ 250026 w 662405"/>
              <a:gd name="connsiteY106" fmla="*/ 272719 h 568826"/>
              <a:gd name="connsiteX107" fmla="*/ 380651 w 662405"/>
              <a:gd name="connsiteY107" fmla="*/ 261000 h 568826"/>
              <a:gd name="connsiteX108" fmla="*/ 320482 w 662405"/>
              <a:gd name="connsiteY108" fmla="*/ 276313 h 568826"/>
              <a:gd name="connsiteX109" fmla="*/ 319235 w 662405"/>
              <a:gd name="connsiteY109" fmla="*/ 277563 h 568826"/>
              <a:gd name="connsiteX110" fmla="*/ 317988 w 662405"/>
              <a:gd name="connsiteY110" fmla="*/ 277563 h 568826"/>
              <a:gd name="connsiteX111" fmla="*/ 248156 w 662405"/>
              <a:gd name="connsiteY111" fmla="*/ 362567 h 568826"/>
              <a:gd name="connsiteX112" fmla="*/ 250650 w 662405"/>
              <a:gd name="connsiteY112" fmla="*/ 380067 h 568826"/>
              <a:gd name="connsiteX113" fmla="*/ 259379 w 662405"/>
              <a:gd name="connsiteY113" fmla="*/ 387568 h 568826"/>
              <a:gd name="connsiteX114" fmla="*/ 284319 w 662405"/>
              <a:gd name="connsiteY114" fmla="*/ 375067 h 568826"/>
              <a:gd name="connsiteX115" fmla="*/ 311753 w 662405"/>
              <a:gd name="connsiteY115" fmla="*/ 341316 h 568826"/>
              <a:gd name="connsiteX116" fmla="*/ 335446 w 662405"/>
              <a:gd name="connsiteY116" fmla="*/ 343816 h 568826"/>
              <a:gd name="connsiteX117" fmla="*/ 445184 w 662405"/>
              <a:gd name="connsiteY117" fmla="*/ 353816 h 568826"/>
              <a:gd name="connsiteX118" fmla="*/ 456407 w 662405"/>
              <a:gd name="connsiteY118" fmla="*/ 355066 h 568826"/>
              <a:gd name="connsiteX119" fmla="*/ 455160 w 662405"/>
              <a:gd name="connsiteY119" fmla="*/ 366317 h 568826"/>
              <a:gd name="connsiteX120" fmla="*/ 418996 w 662405"/>
              <a:gd name="connsiteY120" fmla="*/ 385068 h 568826"/>
              <a:gd name="connsiteX121" fmla="*/ 456407 w 662405"/>
              <a:gd name="connsiteY121" fmla="*/ 421319 h 568826"/>
              <a:gd name="connsiteX122" fmla="*/ 493817 w 662405"/>
              <a:gd name="connsiteY122" fmla="*/ 393818 h 568826"/>
              <a:gd name="connsiteX123" fmla="*/ 500052 w 662405"/>
              <a:gd name="connsiteY123" fmla="*/ 385068 h 568826"/>
              <a:gd name="connsiteX124" fmla="*/ 496311 w 662405"/>
              <a:gd name="connsiteY124" fmla="*/ 373817 h 568826"/>
              <a:gd name="connsiteX125" fmla="*/ 438948 w 662405"/>
              <a:gd name="connsiteY125" fmla="*/ 298814 h 568826"/>
              <a:gd name="connsiteX126" fmla="*/ 436454 w 662405"/>
              <a:gd name="connsiteY126" fmla="*/ 296314 h 568826"/>
              <a:gd name="connsiteX127" fmla="*/ 435207 w 662405"/>
              <a:gd name="connsiteY127" fmla="*/ 292564 h 568826"/>
              <a:gd name="connsiteX128" fmla="*/ 380651 w 662405"/>
              <a:gd name="connsiteY128" fmla="*/ 261000 h 568826"/>
              <a:gd name="connsiteX129" fmla="*/ 480644 w 662405"/>
              <a:gd name="connsiteY129" fmla="*/ 258257 h 568826"/>
              <a:gd name="connsiteX130" fmla="*/ 486529 w 662405"/>
              <a:gd name="connsiteY130" fmla="*/ 259538 h 568826"/>
              <a:gd name="connsiteX131" fmla="*/ 503009 w 662405"/>
              <a:gd name="connsiteY131" fmla="*/ 280045 h 568826"/>
              <a:gd name="connsiteX132" fmla="*/ 501832 w 662405"/>
              <a:gd name="connsiteY132" fmla="*/ 286453 h 568826"/>
              <a:gd name="connsiteX133" fmla="*/ 495946 w 662405"/>
              <a:gd name="connsiteY133" fmla="*/ 292861 h 568826"/>
              <a:gd name="connsiteX134" fmla="*/ 490061 w 662405"/>
              <a:gd name="connsiteY134" fmla="*/ 291579 h 568826"/>
              <a:gd name="connsiteX135" fmla="*/ 473581 w 662405"/>
              <a:gd name="connsiteY135" fmla="*/ 269791 h 568826"/>
              <a:gd name="connsiteX136" fmla="*/ 474758 w 662405"/>
              <a:gd name="connsiteY136" fmla="*/ 264665 h 568826"/>
              <a:gd name="connsiteX137" fmla="*/ 200104 w 662405"/>
              <a:gd name="connsiteY137" fmla="*/ 236182 h 568826"/>
              <a:gd name="connsiteX138" fmla="*/ 205989 w 662405"/>
              <a:gd name="connsiteY138" fmla="*/ 236182 h 568826"/>
              <a:gd name="connsiteX139" fmla="*/ 211875 w 662405"/>
              <a:gd name="connsiteY139" fmla="*/ 243245 h 568826"/>
              <a:gd name="connsiteX140" fmla="*/ 211875 w 662405"/>
              <a:gd name="connsiteY140" fmla="*/ 247953 h 568826"/>
              <a:gd name="connsiteX141" fmla="*/ 194218 w 662405"/>
              <a:gd name="connsiteY141" fmla="*/ 265610 h 568826"/>
              <a:gd name="connsiteX142" fmla="*/ 189510 w 662405"/>
              <a:gd name="connsiteY142" fmla="*/ 265610 h 568826"/>
              <a:gd name="connsiteX143" fmla="*/ 182447 w 662405"/>
              <a:gd name="connsiteY143" fmla="*/ 259724 h 568826"/>
              <a:gd name="connsiteX144" fmla="*/ 182447 w 662405"/>
              <a:gd name="connsiteY144" fmla="*/ 253839 h 568826"/>
              <a:gd name="connsiteX145" fmla="*/ 461415 w 662405"/>
              <a:gd name="connsiteY145" fmla="*/ 230665 h 568826"/>
              <a:gd name="connsiteX146" fmla="*/ 466908 w 662405"/>
              <a:gd name="connsiteY146" fmla="*/ 230665 h 568826"/>
              <a:gd name="connsiteX147" fmla="*/ 473775 w 662405"/>
              <a:gd name="connsiteY147" fmla="*/ 239917 h 568826"/>
              <a:gd name="connsiteX148" fmla="*/ 473775 w 662405"/>
              <a:gd name="connsiteY148" fmla="*/ 242230 h 568826"/>
              <a:gd name="connsiteX149" fmla="*/ 464162 w 662405"/>
              <a:gd name="connsiteY149" fmla="*/ 249168 h 568826"/>
              <a:gd name="connsiteX150" fmla="*/ 460042 w 662405"/>
              <a:gd name="connsiteY150" fmla="*/ 249168 h 568826"/>
              <a:gd name="connsiteX151" fmla="*/ 451803 w 662405"/>
              <a:gd name="connsiteY151" fmla="*/ 241073 h 568826"/>
              <a:gd name="connsiteX152" fmla="*/ 451803 w 662405"/>
              <a:gd name="connsiteY152" fmla="*/ 237604 h 568826"/>
              <a:gd name="connsiteX153" fmla="*/ 208251 w 662405"/>
              <a:gd name="connsiteY153" fmla="*/ 205059 h 568826"/>
              <a:gd name="connsiteX154" fmla="*/ 83550 w 662405"/>
              <a:gd name="connsiteY154" fmla="*/ 330065 h 568826"/>
              <a:gd name="connsiteX155" fmla="*/ 107243 w 662405"/>
              <a:gd name="connsiteY155" fmla="*/ 353816 h 568826"/>
              <a:gd name="connsiteX156" fmla="*/ 134677 w 662405"/>
              <a:gd name="connsiteY156" fmla="*/ 353816 h 568826"/>
              <a:gd name="connsiteX157" fmla="*/ 157124 w 662405"/>
              <a:gd name="connsiteY157" fmla="*/ 332565 h 568826"/>
              <a:gd name="connsiteX158" fmla="*/ 162112 w 662405"/>
              <a:gd name="connsiteY158" fmla="*/ 327565 h 568826"/>
              <a:gd name="connsiteX159" fmla="*/ 219474 w 662405"/>
              <a:gd name="connsiteY159" fmla="*/ 268812 h 568826"/>
              <a:gd name="connsiteX160" fmla="*/ 224462 w 662405"/>
              <a:gd name="connsiteY160" fmla="*/ 263812 h 568826"/>
              <a:gd name="connsiteX161" fmla="*/ 241920 w 662405"/>
              <a:gd name="connsiteY161" fmla="*/ 246311 h 568826"/>
              <a:gd name="connsiteX162" fmla="*/ 241920 w 662405"/>
              <a:gd name="connsiteY162" fmla="*/ 241311 h 568826"/>
              <a:gd name="connsiteX163" fmla="*/ 465136 w 662405"/>
              <a:gd name="connsiteY163" fmla="*/ 203809 h 568826"/>
              <a:gd name="connsiteX164" fmla="*/ 427725 w 662405"/>
              <a:gd name="connsiteY164" fmla="*/ 235061 h 568826"/>
              <a:gd name="connsiteX165" fmla="*/ 426478 w 662405"/>
              <a:gd name="connsiteY165" fmla="*/ 238811 h 568826"/>
              <a:gd name="connsiteX166" fmla="*/ 426478 w 662405"/>
              <a:gd name="connsiteY166" fmla="*/ 241311 h 568826"/>
              <a:gd name="connsiteX167" fmla="*/ 523746 w 662405"/>
              <a:gd name="connsiteY167" fmla="*/ 358817 h 568826"/>
              <a:gd name="connsiteX168" fmla="*/ 536216 w 662405"/>
              <a:gd name="connsiteY168" fmla="*/ 366317 h 568826"/>
              <a:gd name="connsiteX169" fmla="*/ 551180 w 662405"/>
              <a:gd name="connsiteY169" fmla="*/ 361317 h 568826"/>
              <a:gd name="connsiteX170" fmla="*/ 577367 w 662405"/>
              <a:gd name="connsiteY170" fmla="*/ 340066 h 568826"/>
              <a:gd name="connsiteX171" fmla="*/ 645953 w 662405"/>
              <a:gd name="connsiteY171" fmla="*/ 18801 h 568826"/>
              <a:gd name="connsiteX172" fmla="*/ 470124 w 662405"/>
              <a:gd name="connsiteY172" fmla="*/ 177558 h 568826"/>
              <a:gd name="connsiteX173" fmla="*/ 470124 w 662405"/>
              <a:gd name="connsiteY173" fmla="*/ 183808 h 568826"/>
              <a:gd name="connsiteX174" fmla="*/ 533722 w 662405"/>
              <a:gd name="connsiteY174" fmla="*/ 261312 h 568826"/>
              <a:gd name="connsiteX175" fmla="*/ 598566 w 662405"/>
              <a:gd name="connsiteY175" fmla="*/ 338816 h 568826"/>
              <a:gd name="connsiteX176" fmla="*/ 601060 w 662405"/>
              <a:gd name="connsiteY176" fmla="*/ 341316 h 568826"/>
              <a:gd name="connsiteX177" fmla="*/ 603555 w 662405"/>
              <a:gd name="connsiteY177" fmla="*/ 341316 h 568826"/>
              <a:gd name="connsiteX178" fmla="*/ 632236 w 662405"/>
              <a:gd name="connsiteY178" fmla="*/ 306314 h 568826"/>
              <a:gd name="connsiteX179" fmla="*/ 645953 w 662405"/>
              <a:gd name="connsiteY179" fmla="*/ 277563 h 568826"/>
              <a:gd name="connsiteX180" fmla="*/ 16211 w 662405"/>
              <a:gd name="connsiteY180" fmla="*/ 16301 h 568826"/>
              <a:gd name="connsiteX181" fmla="*/ 16211 w 662405"/>
              <a:gd name="connsiteY181" fmla="*/ 261312 h 568826"/>
              <a:gd name="connsiteX182" fmla="*/ 26187 w 662405"/>
              <a:gd name="connsiteY182" fmla="*/ 291313 h 568826"/>
              <a:gd name="connsiteX183" fmla="*/ 56116 w 662405"/>
              <a:gd name="connsiteY183" fmla="*/ 327565 h 568826"/>
              <a:gd name="connsiteX184" fmla="*/ 62351 w 662405"/>
              <a:gd name="connsiteY184" fmla="*/ 327565 h 568826"/>
              <a:gd name="connsiteX185" fmla="*/ 204510 w 662405"/>
              <a:gd name="connsiteY185" fmla="*/ 185058 h 568826"/>
              <a:gd name="connsiteX186" fmla="*/ 207004 w 662405"/>
              <a:gd name="connsiteY186" fmla="*/ 181308 h 568826"/>
              <a:gd name="connsiteX187" fmla="*/ 205757 w 662405"/>
              <a:gd name="connsiteY187" fmla="*/ 178808 h 568826"/>
              <a:gd name="connsiteX188" fmla="*/ 8729 w 662405"/>
              <a:gd name="connsiteY188" fmla="*/ 1300 h 568826"/>
              <a:gd name="connsiteX189" fmla="*/ 26187 w 662405"/>
              <a:gd name="connsiteY189" fmla="*/ 3800 h 568826"/>
              <a:gd name="connsiteX190" fmla="*/ 216980 w 662405"/>
              <a:gd name="connsiteY190" fmla="*/ 166307 h 568826"/>
              <a:gd name="connsiteX191" fmla="*/ 223215 w 662405"/>
              <a:gd name="connsiteY191" fmla="*/ 181308 h 568826"/>
              <a:gd name="connsiteX192" fmla="*/ 218227 w 662405"/>
              <a:gd name="connsiteY192" fmla="*/ 193809 h 568826"/>
              <a:gd name="connsiteX193" fmla="*/ 253144 w 662405"/>
              <a:gd name="connsiteY193" fmla="*/ 228810 h 568826"/>
              <a:gd name="connsiteX194" fmla="*/ 255638 w 662405"/>
              <a:gd name="connsiteY194" fmla="*/ 256312 h 568826"/>
              <a:gd name="connsiteX195" fmla="*/ 274343 w 662405"/>
              <a:gd name="connsiteY195" fmla="*/ 263812 h 568826"/>
              <a:gd name="connsiteX196" fmla="*/ 293048 w 662405"/>
              <a:gd name="connsiteY196" fmla="*/ 277563 h 568826"/>
              <a:gd name="connsiteX197" fmla="*/ 308012 w 662405"/>
              <a:gd name="connsiteY197" fmla="*/ 265062 h 568826"/>
              <a:gd name="connsiteX198" fmla="*/ 309259 w 662405"/>
              <a:gd name="connsiteY198" fmla="*/ 263812 h 568826"/>
              <a:gd name="connsiteX199" fmla="*/ 310506 w 662405"/>
              <a:gd name="connsiteY199" fmla="*/ 263812 h 568826"/>
              <a:gd name="connsiteX200" fmla="*/ 417749 w 662405"/>
              <a:gd name="connsiteY200" fmla="*/ 256312 h 568826"/>
              <a:gd name="connsiteX201" fmla="*/ 414008 w 662405"/>
              <a:gd name="connsiteY201" fmla="*/ 251311 h 568826"/>
              <a:gd name="connsiteX202" fmla="*/ 409020 w 662405"/>
              <a:gd name="connsiteY202" fmla="*/ 236311 h 568826"/>
              <a:gd name="connsiteX203" fmla="*/ 416502 w 662405"/>
              <a:gd name="connsiteY203" fmla="*/ 222560 h 568826"/>
              <a:gd name="connsiteX204" fmla="*/ 455160 w 662405"/>
              <a:gd name="connsiteY204" fmla="*/ 191309 h 568826"/>
              <a:gd name="connsiteX205" fmla="*/ 458901 w 662405"/>
              <a:gd name="connsiteY205" fmla="*/ 163807 h 568826"/>
              <a:gd name="connsiteX206" fmla="*/ 637224 w 662405"/>
              <a:gd name="connsiteY206" fmla="*/ 5050 h 568826"/>
              <a:gd name="connsiteX207" fmla="*/ 654682 w 662405"/>
              <a:gd name="connsiteY207" fmla="*/ 3800 h 568826"/>
              <a:gd name="connsiteX208" fmla="*/ 662164 w 662405"/>
              <a:gd name="connsiteY208" fmla="*/ 18801 h 568826"/>
              <a:gd name="connsiteX209" fmla="*/ 662164 w 662405"/>
              <a:gd name="connsiteY209" fmla="*/ 278813 h 568826"/>
              <a:gd name="connsiteX210" fmla="*/ 644706 w 662405"/>
              <a:gd name="connsiteY210" fmla="*/ 317565 h 568826"/>
              <a:gd name="connsiteX211" fmla="*/ 614778 w 662405"/>
              <a:gd name="connsiteY211" fmla="*/ 352566 h 568826"/>
              <a:gd name="connsiteX212" fmla="*/ 601060 w 662405"/>
              <a:gd name="connsiteY212" fmla="*/ 357566 h 568826"/>
              <a:gd name="connsiteX213" fmla="*/ 599813 w 662405"/>
              <a:gd name="connsiteY213" fmla="*/ 357566 h 568826"/>
              <a:gd name="connsiteX214" fmla="*/ 587343 w 662405"/>
              <a:gd name="connsiteY214" fmla="*/ 352566 h 568826"/>
              <a:gd name="connsiteX215" fmla="*/ 562403 w 662405"/>
              <a:gd name="connsiteY215" fmla="*/ 373817 h 568826"/>
              <a:gd name="connsiteX216" fmla="*/ 538710 w 662405"/>
              <a:gd name="connsiteY216" fmla="*/ 382568 h 568826"/>
              <a:gd name="connsiteX217" fmla="*/ 534969 w 662405"/>
              <a:gd name="connsiteY217" fmla="*/ 382568 h 568826"/>
              <a:gd name="connsiteX218" fmla="*/ 515017 w 662405"/>
              <a:gd name="connsiteY218" fmla="*/ 372567 h 568826"/>
              <a:gd name="connsiteX219" fmla="*/ 515017 w 662405"/>
              <a:gd name="connsiteY219" fmla="*/ 386318 h 568826"/>
              <a:gd name="connsiteX220" fmla="*/ 503793 w 662405"/>
              <a:gd name="connsiteY220" fmla="*/ 406319 h 568826"/>
              <a:gd name="connsiteX221" fmla="*/ 468877 w 662405"/>
              <a:gd name="connsiteY221" fmla="*/ 433820 h 568826"/>
              <a:gd name="connsiteX222" fmla="*/ 472618 w 662405"/>
              <a:gd name="connsiteY222" fmla="*/ 437570 h 568826"/>
              <a:gd name="connsiteX223" fmla="*/ 472618 w 662405"/>
              <a:gd name="connsiteY223" fmla="*/ 478822 h 568826"/>
              <a:gd name="connsiteX224" fmla="*/ 471371 w 662405"/>
              <a:gd name="connsiteY224" fmla="*/ 480072 h 568826"/>
              <a:gd name="connsiteX225" fmla="*/ 458901 w 662405"/>
              <a:gd name="connsiteY225" fmla="*/ 487572 h 568826"/>
              <a:gd name="connsiteX226" fmla="*/ 465136 w 662405"/>
              <a:gd name="connsiteY226" fmla="*/ 503823 h 568826"/>
              <a:gd name="connsiteX227" fmla="*/ 456407 w 662405"/>
              <a:gd name="connsiteY227" fmla="*/ 526324 h 568826"/>
              <a:gd name="connsiteX228" fmla="*/ 455160 w 662405"/>
              <a:gd name="connsiteY228" fmla="*/ 528824 h 568826"/>
              <a:gd name="connsiteX229" fmla="*/ 436454 w 662405"/>
              <a:gd name="connsiteY229" fmla="*/ 536325 h 568826"/>
              <a:gd name="connsiteX230" fmla="*/ 432713 w 662405"/>
              <a:gd name="connsiteY230" fmla="*/ 536325 h 568826"/>
              <a:gd name="connsiteX231" fmla="*/ 416502 w 662405"/>
              <a:gd name="connsiteY231" fmla="*/ 530074 h 568826"/>
              <a:gd name="connsiteX232" fmla="*/ 410267 w 662405"/>
              <a:gd name="connsiteY232" fmla="*/ 541325 h 568826"/>
              <a:gd name="connsiteX233" fmla="*/ 407773 w 662405"/>
              <a:gd name="connsiteY233" fmla="*/ 543825 h 568826"/>
              <a:gd name="connsiteX234" fmla="*/ 386574 w 662405"/>
              <a:gd name="connsiteY234" fmla="*/ 552575 h 568826"/>
              <a:gd name="connsiteX235" fmla="*/ 370363 w 662405"/>
              <a:gd name="connsiteY235" fmla="*/ 546325 h 568826"/>
              <a:gd name="connsiteX236" fmla="*/ 364128 w 662405"/>
              <a:gd name="connsiteY236" fmla="*/ 557576 h 568826"/>
              <a:gd name="connsiteX237" fmla="*/ 360387 w 662405"/>
              <a:gd name="connsiteY237" fmla="*/ 560076 h 568826"/>
              <a:gd name="connsiteX238" fmla="*/ 340435 w 662405"/>
              <a:gd name="connsiteY238" fmla="*/ 568826 h 568826"/>
              <a:gd name="connsiteX239" fmla="*/ 320482 w 662405"/>
              <a:gd name="connsiteY239" fmla="*/ 560076 h 568826"/>
              <a:gd name="connsiteX240" fmla="*/ 313000 w 662405"/>
              <a:gd name="connsiteY240" fmla="*/ 552575 h 568826"/>
              <a:gd name="connsiteX241" fmla="*/ 306765 w 662405"/>
              <a:gd name="connsiteY241" fmla="*/ 557576 h 568826"/>
              <a:gd name="connsiteX242" fmla="*/ 291801 w 662405"/>
              <a:gd name="connsiteY242" fmla="*/ 562576 h 568826"/>
              <a:gd name="connsiteX243" fmla="*/ 271849 w 662405"/>
              <a:gd name="connsiteY243" fmla="*/ 552575 h 568826"/>
              <a:gd name="connsiteX244" fmla="*/ 269355 w 662405"/>
              <a:gd name="connsiteY244" fmla="*/ 550075 h 568826"/>
              <a:gd name="connsiteX245" fmla="*/ 264367 w 662405"/>
              <a:gd name="connsiteY245" fmla="*/ 537575 h 568826"/>
              <a:gd name="connsiteX246" fmla="*/ 261873 w 662405"/>
              <a:gd name="connsiteY246" fmla="*/ 537575 h 568826"/>
              <a:gd name="connsiteX247" fmla="*/ 255638 w 662405"/>
              <a:gd name="connsiteY247" fmla="*/ 537575 h 568826"/>
              <a:gd name="connsiteX248" fmla="*/ 239426 w 662405"/>
              <a:gd name="connsiteY248" fmla="*/ 527574 h 568826"/>
              <a:gd name="connsiteX249" fmla="*/ 238179 w 662405"/>
              <a:gd name="connsiteY249" fmla="*/ 525074 h 568826"/>
              <a:gd name="connsiteX250" fmla="*/ 233191 w 662405"/>
              <a:gd name="connsiteY250" fmla="*/ 512574 h 568826"/>
              <a:gd name="connsiteX251" fmla="*/ 230697 w 662405"/>
              <a:gd name="connsiteY251" fmla="*/ 512574 h 568826"/>
              <a:gd name="connsiteX252" fmla="*/ 226956 w 662405"/>
              <a:gd name="connsiteY252" fmla="*/ 512574 h 568826"/>
              <a:gd name="connsiteX253" fmla="*/ 209498 w 662405"/>
              <a:gd name="connsiteY253" fmla="*/ 502573 h 568826"/>
              <a:gd name="connsiteX254" fmla="*/ 208251 w 662405"/>
              <a:gd name="connsiteY254" fmla="*/ 500073 h 568826"/>
              <a:gd name="connsiteX255" fmla="*/ 202016 w 662405"/>
              <a:gd name="connsiteY255" fmla="*/ 481322 h 568826"/>
              <a:gd name="connsiteX256" fmla="*/ 207004 w 662405"/>
              <a:gd name="connsiteY256" fmla="*/ 470072 h 568826"/>
              <a:gd name="connsiteX257" fmla="*/ 199522 w 662405"/>
              <a:gd name="connsiteY257" fmla="*/ 462571 h 568826"/>
              <a:gd name="connsiteX258" fmla="*/ 197028 w 662405"/>
              <a:gd name="connsiteY258" fmla="*/ 460071 h 568826"/>
              <a:gd name="connsiteX259" fmla="*/ 192040 w 662405"/>
              <a:gd name="connsiteY259" fmla="*/ 442570 h 568826"/>
              <a:gd name="connsiteX260" fmla="*/ 193287 w 662405"/>
              <a:gd name="connsiteY260" fmla="*/ 433820 h 568826"/>
              <a:gd name="connsiteX261" fmla="*/ 162112 w 662405"/>
              <a:gd name="connsiteY261" fmla="*/ 400068 h 568826"/>
              <a:gd name="connsiteX262" fmla="*/ 145900 w 662405"/>
              <a:gd name="connsiteY262" fmla="*/ 366317 h 568826"/>
              <a:gd name="connsiteX263" fmla="*/ 120960 w 662405"/>
              <a:gd name="connsiteY263" fmla="*/ 376317 h 568826"/>
              <a:gd name="connsiteX264" fmla="*/ 96020 w 662405"/>
              <a:gd name="connsiteY264" fmla="*/ 366317 h 568826"/>
              <a:gd name="connsiteX265" fmla="*/ 71080 w 662405"/>
              <a:gd name="connsiteY265" fmla="*/ 341316 h 568826"/>
              <a:gd name="connsiteX266" fmla="*/ 58610 w 662405"/>
              <a:gd name="connsiteY266" fmla="*/ 345066 h 568826"/>
              <a:gd name="connsiteX267" fmla="*/ 44892 w 662405"/>
              <a:gd name="connsiteY267" fmla="*/ 338816 h 568826"/>
              <a:gd name="connsiteX268" fmla="*/ 43645 w 662405"/>
              <a:gd name="connsiteY268" fmla="*/ 338816 h 568826"/>
              <a:gd name="connsiteX269" fmla="*/ 13717 w 662405"/>
              <a:gd name="connsiteY269" fmla="*/ 301314 h 568826"/>
              <a:gd name="connsiteX270" fmla="*/ 0 w 662405"/>
              <a:gd name="connsiteY270" fmla="*/ 261312 h 568826"/>
              <a:gd name="connsiteX271" fmla="*/ 0 w 662405"/>
              <a:gd name="connsiteY271" fmla="*/ 16301 h 568826"/>
              <a:gd name="connsiteX272" fmla="*/ 8729 w 662405"/>
              <a:gd name="connsiteY272" fmla="*/ 1300 h 5688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Lst>
            <a:rect l="l" t="t" r="r" b="b"/>
            <a:pathLst>
              <a:path w="662405" h="568826">
                <a:moveTo>
                  <a:pt x="344169" y="521317"/>
                </a:moveTo>
                <a:lnTo>
                  <a:pt x="345153" y="522303"/>
                </a:lnTo>
                <a:lnTo>
                  <a:pt x="318001" y="535087"/>
                </a:lnTo>
                <a:lnTo>
                  <a:pt x="316788" y="533871"/>
                </a:lnTo>
                <a:close/>
                <a:moveTo>
                  <a:pt x="386952" y="501702"/>
                </a:moveTo>
                <a:lnTo>
                  <a:pt x="387577" y="502328"/>
                </a:lnTo>
                <a:lnTo>
                  <a:pt x="361274" y="514713"/>
                </a:lnTo>
                <a:lnTo>
                  <a:pt x="360427" y="513863"/>
                </a:lnTo>
                <a:close/>
                <a:moveTo>
                  <a:pt x="258132" y="498823"/>
                </a:moveTo>
                <a:lnTo>
                  <a:pt x="251897" y="503823"/>
                </a:lnTo>
                <a:cubicBezTo>
                  <a:pt x="249403" y="503823"/>
                  <a:pt x="249403" y="506323"/>
                  <a:pt x="249403" y="508823"/>
                </a:cubicBezTo>
                <a:cubicBezTo>
                  <a:pt x="249403" y="510073"/>
                  <a:pt x="249403" y="513824"/>
                  <a:pt x="251897" y="516324"/>
                </a:cubicBezTo>
                <a:lnTo>
                  <a:pt x="253144" y="517574"/>
                </a:lnTo>
                <a:cubicBezTo>
                  <a:pt x="254391" y="520074"/>
                  <a:pt x="256885" y="521324"/>
                  <a:pt x="259379" y="522574"/>
                </a:cubicBezTo>
                <a:cubicBezTo>
                  <a:pt x="260626" y="522574"/>
                  <a:pt x="263120" y="522574"/>
                  <a:pt x="265614" y="520074"/>
                </a:cubicBezTo>
                <a:lnTo>
                  <a:pt x="273096" y="513824"/>
                </a:lnTo>
                <a:close/>
                <a:moveTo>
                  <a:pt x="430591" y="481694"/>
                </a:moveTo>
                <a:lnTo>
                  <a:pt x="430849" y="481953"/>
                </a:lnTo>
                <a:lnTo>
                  <a:pt x="404485" y="494367"/>
                </a:lnTo>
                <a:lnTo>
                  <a:pt x="403998" y="493887"/>
                </a:lnTo>
                <a:close/>
                <a:moveTo>
                  <a:pt x="230697" y="471322"/>
                </a:moveTo>
                <a:lnTo>
                  <a:pt x="221968" y="476322"/>
                </a:lnTo>
                <a:cubicBezTo>
                  <a:pt x="220721" y="478822"/>
                  <a:pt x="219474" y="480072"/>
                  <a:pt x="219474" y="482572"/>
                </a:cubicBezTo>
                <a:cubicBezTo>
                  <a:pt x="218227" y="486322"/>
                  <a:pt x="219474" y="488822"/>
                  <a:pt x="221968" y="490072"/>
                </a:cubicBezTo>
                <a:lnTo>
                  <a:pt x="221968" y="492573"/>
                </a:lnTo>
                <a:cubicBezTo>
                  <a:pt x="223215" y="493823"/>
                  <a:pt x="226956" y="496323"/>
                  <a:pt x="229450" y="496323"/>
                </a:cubicBezTo>
                <a:cubicBezTo>
                  <a:pt x="231944" y="496323"/>
                  <a:pt x="234438" y="496323"/>
                  <a:pt x="235685" y="493823"/>
                </a:cubicBezTo>
                <a:lnTo>
                  <a:pt x="246909" y="486322"/>
                </a:lnTo>
                <a:close/>
                <a:moveTo>
                  <a:pt x="461395" y="467571"/>
                </a:moveTo>
                <a:lnTo>
                  <a:pt x="457696" y="469313"/>
                </a:lnTo>
                <a:lnTo>
                  <a:pt x="456795" y="469680"/>
                </a:lnTo>
                <a:close/>
                <a:moveTo>
                  <a:pt x="286813" y="452571"/>
                </a:moveTo>
                <a:cubicBezTo>
                  <a:pt x="290554" y="450071"/>
                  <a:pt x="295542" y="450071"/>
                  <a:pt x="299283" y="452571"/>
                </a:cubicBezTo>
                <a:lnTo>
                  <a:pt x="360427" y="513863"/>
                </a:lnTo>
                <a:lnTo>
                  <a:pt x="344169" y="521317"/>
                </a:lnTo>
                <a:lnTo>
                  <a:pt x="286813" y="463821"/>
                </a:lnTo>
                <a:cubicBezTo>
                  <a:pt x="284319" y="460071"/>
                  <a:pt x="284319" y="455071"/>
                  <a:pt x="286813" y="452571"/>
                </a:cubicBezTo>
                <a:close/>
                <a:moveTo>
                  <a:pt x="210745" y="450071"/>
                </a:moveTo>
                <a:lnTo>
                  <a:pt x="211992" y="452571"/>
                </a:lnTo>
                <a:cubicBezTo>
                  <a:pt x="213239" y="453821"/>
                  <a:pt x="214486" y="455071"/>
                  <a:pt x="215733" y="455071"/>
                </a:cubicBezTo>
                <a:close/>
                <a:moveTo>
                  <a:pt x="317988" y="421319"/>
                </a:moveTo>
                <a:cubicBezTo>
                  <a:pt x="321729" y="417569"/>
                  <a:pt x="326717" y="417569"/>
                  <a:pt x="330458" y="421319"/>
                </a:cubicBezTo>
                <a:lnTo>
                  <a:pt x="403998" y="493887"/>
                </a:lnTo>
                <a:lnTo>
                  <a:pt x="386952" y="501702"/>
                </a:lnTo>
                <a:lnTo>
                  <a:pt x="317988" y="432570"/>
                </a:lnTo>
                <a:cubicBezTo>
                  <a:pt x="315494" y="430070"/>
                  <a:pt x="315494" y="423819"/>
                  <a:pt x="317988" y="421319"/>
                </a:cubicBezTo>
                <a:close/>
                <a:moveTo>
                  <a:pt x="350411" y="390068"/>
                </a:moveTo>
                <a:cubicBezTo>
                  <a:pt x="354152" y="386318"/>
                  <a:pt x="359140" y="386318"/>
                  <a:pt x="361634" y="390068"/>
                </a:cubicBezTo>
                <a:lnTo>
                  <a:pt x="441443" y="468822"/>
                </a:lnTo>
                <a:cubicBezTo>
                  <a:pt x="443313" y="471322"/>
                  <a:pt x="446431" y="472572"/>
                  <a:pt x="449704" y="472572"/>
                </a:cubicBezTo>
                <a:lnTo>
                  <a:pt x="456795" y="469680"/>
                </a:lnTo>
                <a:lnTo>
                  <a:pt x="430591" y="481694"/>
                </a:lnTo>
                <a:lnTo>
                  <a:pt x="350411" y="401318"/>
                </a:lnTo>
                <a:cubicBezTo>
                  <a:pt x="346670" y="398818"/>
                  <a:pt x="346670" y="392568"/>
                  <a:pt x="350411" y="390068"/>
                </a:cubicBezTo>
                <a:close/>
                <a:moveTo>
                  <a:pt x="250026" y="272719"/>
                </a:moveTo>
                <a:cubicBezTo>
                  <a:pt x="245038" y="272563"/>
                  <a:pt x="240050" y="273813"/>
                  <a:pt x="235685" y="276313"/>
                </a:cubicBezTo>
                <a:lnTo>
                  <a:pt x="169594" y="343816"/>
                </a:lnTo>
                <a:cubicBezTo>
                  <a:pt x="159618" y="357566"/>
                  <a:pt x="160865" y="376317"/>
                  <a:pt x="173335" y="388818"/>
                </a:cubicBezTo>
                <a:lnTo>
                  <a:pt x="266861" y="483822"/>
                </a:lnTo>
                <a:lnTo>
                  <a:pt x="299283" y="516324"/>
                </a:lnTo>
                <a:lnTo>
                  <a:pt x="316788" y="533871"/>
                </a:lnTo>
                <a:lnTo>
                  <a:pt x="300530" y="541325"/>
                </a:lnTo>
                <a:lnTo>
                  <a:pt x="286813" y="527574"/>
                </a:lnTo>
                <a:lnTo>
                  <a:pt x="285566" y="525074"/>
                </a:lnTo>
                <a:lnTo>
                  <a:pt x="283072" y="527574"/>
                </a:lnTo>
                <a:cubicBezTo>
                  <a:pt x="279331" y="530074"/>
                  <a:pt x="279331" y="536325"/>
                  <a:pt x="283072" y="538825"/>
                </a:cubicBezTo>
                <a:lnTo>
                  <a:pt x="284319" y="542575"/>
                </a:lnTo>
                <a:cubicBezTo>
                  <a:pt x="288060" y="546325"/>
                  <a:pt x="293048" y="547575"/>
                  <a:pt x="296789" y="545075"/>
                </a:cubicBezTo>
                <a:lnTo>
                  <a:pt x="318001" y="535087"/>
                </a:lnTo>
                <a:lnTo>
                  <a:pt x="331705" y="548825"/>
                </a:lnTo>
                <a:cubicBezTo>
                  <a:pt x="336693" y="552575"/>
                  <a:pt x="344176" y="552575"/>
                  <a:pt x="349164" y="548825"/>
                </a:cubicBezTo>
                <a:lnTo>
                  <a:pt x="351658" y="545075"/>
                </a:lnTo>
                <a:cubicBezTo>
                  <a:pt x="354152" y="543825"/>
                  <a:pt x="355399" y="540075"/>
                  <a:pt x="355399" y="537575"/>
                </a:cubicBezTo>
                <a:cubicBezTo>
                  <a:pt x="355399" y="533825"/>
                  <a:pt x="354152" y="531324"/>
                  <a:pt x="351658" y="528824"/>
                </a:cubicBezTo>
                <a:lnTo>
                  <a:pt x="345153" y="522303"/>
                </a:lnTo>
                <a:lnTo>
                  <a:pt x="361274" y="514713"/>
                </a:lnTo>
                <a:lnTo>
                  <a:pt x="377845" y="531324"/>
                </a:lnTo>
                <a:cubicBezTo>
                  <a:pt x="382833" y="537575"/>
                  <a:pt x="391562" y="537575"/>
                  <a:pt x="396550" y="531324"/>
                </a:cubicBezTo>
                <a:lnTo>
                  <a:pt x="397797" y="530074"/>
                </a:lnTo>
                <a:cubicBezTo>
                  <a:pt x="400291" y="528824"/>
                  <a:pt x="401538" y="525074"/>
                  <a:pt x="401538" y="521324"/>
                </a:cubicBezTo>
                <a:cubicBezTo>
                  <a:pt x="401538" y="517574"/>
                  <a:pt x="400291" y="515074"/>
                  <a:pt x="397797" y="512574"/>
                </a:cubicBezTo>
                <a:lnTo>
                  <a:pt x="387577" y="502328"/>
                </a:lnTo>
                <a:lnTo>
                  <a:pt x="404485" y="494367"/>
                </a:lnTo>
                <a:lnTo>
                  <a:pt x="410267" y="500073"/>
                </a:lnTo>
                <a:lnTo>
                  <a:pt x="422737" y="513824"/>
                </a:lnTo>
                <a:cubicBezTo>
                  <a:pt x="428972" y="520074"/>
                  <a:pt x="437701" y="521324"/>
                  <a:pt x="443937" y="516324"/>
                </a:cubicBezTo>
                <a:lnTo>
                  <a:pt x="445184" y="515074"/>
                </a:lnTo>
                <a:cubicBezTo>
                  <a:pt x="450172" y="510073"/>
                  <a:pt x="448925" y="500073"/>
                  <a:pt x="442690" y="493823"/>
                </a:cubicBezTo>
                <a:lnTo>
                  <a:pt x="430849" y="481953"/>
                </a:lnTo>
                <a:lnTo>
                  <a:pt x="457696" y="469313"/>
                </a:lnTo>
                <a:lnTo>
                  <a:pt x="458901" y="468822"/>
                </a:lnTo>
                <a:lnTo>
                  <a:pt x="461395" y="467571"/>
                </a:lnTo>
                <a:cubicBezTo>
                  <a:pt x="463889" y="465071"/>
                  <a:pt x="465136" y="461321"/>
                  <a:pt x="465136" y="458821"/>
                </a:cubicBezTo>
                <a:cubicBezTo>
                  <a:pt x="465136" y="455071"/>
                  <a:pt x="463889" y="451321"/>
                  <a:pt x="461395" y="450071"/>
                </a:cubicBezTo>
                <a:lnTo>
                  <a:pt x="412761" y="401318"/>
                </a:lnTo>
                <a:lnTo>
                  <a:pt x="405279" y="392568"/>
                </a:lnTo>
                <a:lnTo>
                  <a:pt x="399044" y="386318"/>
                </a:lnTo>
                <a:cubicBezTo>
                  <a:pt x="371610" y="387568"/>
                  <a:pt x="344176" y="377567"/>
                  <a:pt x="322976" y="355066"/>
                </a:cubicBezTo>
                <a:cubicBezTo>
                  <a:pt x="321729" y="355066"/>
                  <a:pt x="321729" y="355066"/>
                  <a:pt x="321729" y="355066"/>
                </a:cubicBezTo>
                <a:cubicBezTo>
                  <a:pt x="315494" y="358817"/>
                  <a:pt x="304271" y="368817"/>
                  <a:pt x="299283" y="381318"/>
                </a:cubicBezTo>
                <a:cubicBezTo>
                  <a:pt x="294295" y="395068"/>
                  <a:pt x="280578" y="405069"/>
                  <a:pt x="265614" y="405069"/>
                </a:cubicBezTo>
                <a:cubicBezTo>
                  <a:pt x="261873" y="405069"/>
                  <a:pt x="258132" y="403819"/>
                  <a:pt x="254391" y="402569"/>
                </a:cubicBezTo>
                <a:cubicBezTo>
                  <a:pt x="248156" y="400068"/>
                  <a:pt x="241920" y="396318"/>
                  <a:pt x="238179" y="390068"/>
                </a:cubicBezTo>
                <a:cubicBezTo>
                  <a:pt x="229450" y="381318"/>
                  <a:pt x="228203" y="368817"/>
                  <a:pt x="231944" y="357566"/>
                </a:cubicBezTo>
                <a:cubicBezTo>
                  <a:pt x="240673" y="333815"/>
                  <a:pt x="263120" y="307564"/>
                  <a:pt x="280578" y="290063"/>
                </a:cubicBezTo>
                <a:lnTo>
                  <a:pt x="264367" y="277563"/>
                </a:lnTo>
                <a:cubicBezTo>
                  <a:pt x="260002" y="274438"/>
                  <a:pt x="255014" y="272875"/>
                  <a:pt x="250026" y="272719"/>
                </a:cubicBezTo>
                <a:close/>
                <a:moveTo>
                  <a:pt x="380651" y="261000"/>
                </a:moveTo>
                <a:cubicBezTo>
                  <a:pt x="360075" y="258187"/>
                  <a:pt x="338564" y="263187"/>
                  <a:pt x="320482" y="276313"/>
                </a:cubicBezTo>
                <a:cubicBezTo>
                  <a:pt x="320482" y="277563"/>
                  <a:pt x="319235" y="277563"/>
                  <a:pt x="319235" y="277563"/>
                </a:cubicBezTo>
                <a:cubicBezTo>
                  <a:pt x="317988" y="277563"/>
                  <a:pt x="317988" y="277563"/>
                  <a:pt x="317988" y="277563"/>
                </a:cubicBezTo>
                <a:cubicBezTo>
                  <a:pt x="308012" y="286313"/>
                  <a:pt x="260626" y="327565"/>
                  <a:pt x="248156" y="362567"/>
                </a:cubicBezTo>
                <a:cubicBezTo>
                  <a:pt x="245662" y="368817"/>
                  <a:pt x="246909" y="376317"/>
                  <a:pt x="250650" y="380067"/>
                </a:cubicBezTo>
                <a:cubicBezTo>
                  <a:pt x="253144" y="383818"/>
                  <a:pt x="255638" y="386318"/>
                  <a:pt x="259379" y="387568"/>
                </a:cubicBezTo>
                <a:cubicBezTo>
                  <a:pt x="269355" y="390068"/>
                  <a:pt x="280578" y="385068"/>
                  <a:pt x="284319" y="375067"/>
                </a:cubicBezTo>
                <a:cubicBezTo>
                  <a:pt x="290554" y="360067"/>
                  <a:pt x="301777" y="348816"/>
                  <a:pt x="311753" y="341316"/>
                </a:cubicBezTo>
                <a:cubicBezTo>
                  <a:pt x="319235" y="336316"/>
                  <a:pt x="329211" y="337566"/>
                  <a:pt x="335446" y="343816"/>
                </a:cubicBezTo>
                <a:cubicBezTo>
                  <a:pt x="364128" y="375067"/>
                  <a:pt x="411514" y="378817"/>
                  <a:pt x="445184" y="353816"/>
                </a:cubicBezTo>
                <a:cubicBezTo>
                  <a:pt x="447678" y="350066"/>
                  <a:pt x="453913" y="351316"/>
                  <a:pt x="456407" y="355066"/>
                </a:cubicBezTo>
                <a:cubicBezTo>
                  <a:pt x="458901" y="358817"/>
                  <a:pt x="457654" y="363817"/>
                  <a:pt x="455160" y="366317"/>
                </a:cubicBezTo>
                <a:cubicBezTo>
                  <a:pt x="443937" y="375067"/>
                  <a:pt x="431466" y="380067"/>
                  <a:pt x="418996" y="385068"/>
                </a:cubicBezTo>
                <a:lnTo>
                  <a:pt x="456407" y="421319"/>
                </a:lnTo>
                <a:lnTo>
                  <a:pt x="493817" y="393818"/>
                </a:lnTo>
                <a:cubicBezTo>
                  <a:pt x="497558" y="391318"/>
                  <a:pt x="498805" y="387568"/>
                  <a:pt x="500052" y="385068"/>
                </a:cubicBezTo>
                <a:cubicBezTo>
                  <a:pt x="500052" y="380067"/>
                  <a:pt x="498805" y="376317"/>
                  <a:pt x="496311" y="373817"/>
                </a:cubicBezTo>
                <a:lnTo>
                  <a:pt x="438948" y="298814"/>
                </a:lnTo>
                <a:cubicBezTo>
                  <a:pt x="437701" y="297564"/>
                  <a:pt x="437701" y="297564"/>
                  <a:pt x="436454" y="296314"/>
                </a:cubicBezTo>
                <a:cubicBezTo>
                  <a:pt x="436454" y="295064"/>
                  <a:pt x="435207" y="293814"/>
                  <a:pt x="435207" y="292564"/>
                </a:cubicBezTo>
                <a:cubicBezTo>
                  <a:pt x="420867" y="274438"/>
                  <a:pt x="401226" y="263812"/>
                  <a:pt x="380651" y="261000"/>
                </a:cubicBezTo>
                <a:close/>
                <a:moveTo>
                  <a:pt x="480644" y="258257"/>
                </a:moveTo>
                <a:cubicBezTo>
                  <a:pt x="482998" y="256975"/>
                  <a:pt x="485352" y="256975"/>
                  <a:pt x="486529" y="259538"/>
                </a:cubicBezTo>
                <a:lnTo>
                  <a:pt x="503009" y="280045"/>
                </a:lnTo>
                <a:cubicBezTo>
                  <a:pt x="504186" y="281326"/>
                  <a:pt x="504186" y="285171"/>
                  <a:pt x="501832" y="286453"/>
                </a:cubicBezTo>
                <a:lnTo>
                  <a:pt x="495946" y="292861"/>
                </a:lnTo>
                <a:cubicBezTo>
                  <a:pt x="493592" y="294142"/>
                  <a:pt x="491238" y="294142"/>
                  <a:pt x="490061" y="291579"/>
                </a:cubicBezTo>
                <a:lnTo>
                  <a:pt x="473581" y="269791"/>
                </a:lnTo>
                <a:cubicBezTo>
                  <a:pt x="472404" y="268510"/>
                  <a:pt x="473581" y="265947"/>
                  <a:pt x="474758" y="264665"/>
                </a:cubicBezTo>
                <a:close/>
                <a:moveTo>
                  <a:pt x="200104" y="236182"/>
                </a:moveTo>
                <a:cubicBezTo>
                  <a:pt x="202458" y="235005"/>
                  <a:pt x="203635" y="235005"/>
                  <a:pt x="205989" y="236182"/>
                </a:cubicBezTo>
                <a:lnTo>
                  <a:pt x="211875" y="243245"/>
                </a:lnTo>
                <a:cubicBezTo>
                  <a:pt x="213052" y="244422"/>
                  <a:pt x="213052" y="245599"/>
                  <a:pt x="211875" y="247953"/>
                </a:cubicBezTo>
                <a:lnTo>
                  <a:pt x="194218" y="265610"/>
                </a:lnTo>
                <a:cubicBezTo>
                  <a:pt x="193041" y="266787"/>
                  <a:pt x="190687" y="266787"/>
                  <a:pt x="189510" y="265610"/>
                </a:cubicBezTo>
                <a:lnTo>
                  <a:pt x="182447" y="259724"/>
                </a:lnTo>
                <a:cubicBezTo>
                  <a:pt x="181270" y="258547"/>
                  <a:pt x="181270" y="256193"/>
                  <a:pt x="182447" y="253839"/>
                </a:cubicBezTo>
                <a:close/>
                <a:moveTo>
                  <a:pt x="461415" y="230665"/>
                </a:moveTo>
                <a:cubicBezTo>
                  <a:pt x="462789" y="229509"/>
                  <a:pt x="465535" y="229509"/>
                  <a:pt x="466908" y="230665"/>
                </a:cubicBezTo>
                <a:lnTo>
                  <a:pt x="473775" y="239917"/>
                </a:lnTo>
                <a:cubicBezTo>
                  <a:pt x="476521" y="241073"/>
                  <a:pt x="475148" y="242230"/>
                  <a:pt x="473775" y="242230"/>
                </a:cubicBezTo>
                <a:lnTo>
                  <a:pt x="464162" y="249168"/>
                </a:lnTo>
                <a:cubicBezTo>
                  <a:pt x="462789" y="250324"/>
                  <a:pt x="460042" y="250324"/>
                  <a:pt x="460042" y="249168"/>
                </a:cubicBezTo>
                <a:lnTo>
                  <a:pt x="451803" y="241073"/>
                </a:lnTo>
                <a:cubicBezTo>
                  <a:pt x="450430" y="239917"/>
                  <a:pt x="450430" y="238760"/>
                  <a:pt x="451803" y="237604"/>
                </a:cubicBezTo>
                <a:close/>
                <a:moveTo>
                  <a:pt x="208251" y="205059"/>
                </a:moveTo>
                <a:lnTo>
                  <a:pt x="83550" y="330065"/>
                </a:lnTo>
                <a:lnTo>
                  <a:pt x="107243" y="353816"/>
                </a:lnTo>
                <a:cubicBezTo>
                  <a:pt x="114725" y="362567"/>
                  <a:pt x="127195" y="362567"/>
                  <a:pt x="134677" y="353816"/>
                </a:cubicBezTo>
                <a:lnTo>
                  <a:pt x="157124" y="332565"/>
                </a:lnTo>
                <a:cubicBezTo>
                  <a:pt x="157124" y="330065"/>
                  <a:pt x="159618" y="328815"/>
                  <a:pt x="162112" y="327565"/>
                </a:cubicBezTo>
                <a:lnTo>
                  <a:pt x="219474" y="268812"/>
                </a:lnTo>
                <a:cubicBezTo>
                  <a:pt x="220721" y="266312"/>
                  <a:pt x="223215" y="265062"/>
                  <a:pt x="224462" y="263812"/>
                </a:cubicBezTo>
                <a:lnTo>
                  <a:pt x="241920" y="246311"/>
                </a:lnTo>
                <a:cubicBezTo>
                  <a:pt x="243167" y="245061"/>
                  <a:pt x="243167" y="242561"/>
                  <a:pt x="241920" y="241311"/>
                </a:cubicBezTo>
                <a:close/>
                <a:moveTo>
                  <a:pt x="465136" y="203809"/>
                </a:moveTo>
                <a:lnTo>
                  <a:pt x="427725" y="235061"/>
                </a:lnTo>
                <a:cubicBezTo>
                  <a:pt x="426478" y="236311"/>
                  <a:pt x="426478" y="236311"/>
                  <a:pt x="426478" y="238811"/>
                </a:cubicBezTo>
                <a:lnTo>
                  <a:pt x="426478" y="241311"/>
                </a:lnTo>
                <a:lnTo>
                  <a:pt x="523746" y="358817"/>
                </a:lnTo>
                <a:cubicBezTo>
                  <a:pt x="526240" y="362567"/>
                  <a:pt x="531228" y="365067"/>
                  <a:pt x="536216" y="366317"/>
                </a:cubicBezTo>
                <a:cubicBezTo>
                  <a:pt x="542451" y="366317"/>
                  <a:pt x="547439" y="365067"/>
                  <a:pt x="551180" y="361317"/>
                </a:cubicBezTo>
                <a:lnTo>
                  <a:pt x="577367" y="340066"/>
                </a:lnTo>
                <a:close/>
                <a:moveTo>
                  <a:pt x="645953" y="18801"/>
                </a:moveTo>
                <a:lnTo>
                  <a:pt x="470124" y="177558"/>
                </a:lnTo>
                <a:cubicBezTo>
                  <a:pt x="467630" y="178808"/>
                  <a:pt x="467630" y="181308"/>
                  <a:pt x="470124" y="183808"/>
                </a:cubicBezTo>
                <a:lnTo>
                  <a:pt x="533722" y="261312"/>
                </a:lnTo>
                <a:lnTo>
                  <a:pt x="598566" y="338816"/>
                </a:lnTo>
                <a:cubicBezTo>
                  <a:pt x="599813" y="341316"/>
                  <a:pt x="599813" y="341316"/>
                  <a:pt x="601060" y="341316"/>
                </a:cubicBezTo>
                <a:cubicBezTo>
                  <a:pt x="602307" y="341316"/>
                  <a:pt x="602307" y="341316"/>
                  <a:pt x="603555" y="341316"/>
                </a:cubicBezTo>
                <a:lnTo>
                  <a:pt x="632236" y="306314"/>
                </a:lnTo>
                <a:cubicBezTo>
                  <a:pt x="639718" y="298814"/>
                  <a:pt x="644706" y="288813"/>
                  <a:pt x="645953" y="277563"/>
                </a:cubicBezTo>
                <a:close/>
                <a:moveTo>
                  <a:pt x="16211" y="16301"/>
                </a:moveTo>
                <a:lnTo>
                  <a:pt x="16211" y="261312"/>
                </a:lnTo>
                <a:cubicBezTo>
                  <a:pt x="16211" y="271313"/>
                  <a:pt x="19952" y="282563"/>
                  <a:pt x="26187" y="291313"/>
                </a:cubicBezTo>
                <a:lnTo>
                  <a:pt x="56116" y="327565"/>
                </a:lnTo>
                <a:cubicBezTo>
                  <a:pt x="58610" y="328815"/>
                  <a:pt x="61104" y="328815"/>
                  <a:pt x="62351" y="327565"/>
                </a:cubicBezTo>
                <a:lnTo>
                  <a:pt x="204510" y="185058"/>
                </a:lnTo>
                <a:cubicBezTo>
                  <a:pt x="207004" y="183808"/>
                  <a:pt x="207004" y="182558"/>
                  <a:pt x="207004" y="181308"/>
                </a:cubicBezTo>
                <a:cubicBezTo>
                  <a:pt x="207004" y="180058"/>
                  <a:pt x="207004" y="178808"/>
                  <a:pt x="205757" y="178808"/>
                </a:cubicBezTo>
                <a:close/>
                <a:moveTo>
                  <a:pt x="8729" y="1300"/>
                </a:moveTo>
                <a:cubicBezTo>
                  <a:pt x="14964" y="-1200"/>
                  <a:pt x="22446" y="50"/>
                  <a:pt x="26187" y="3800"/>
                </a:cubicBezTo>
                <a:lnTo>
                  <a:pt x="216980" y="166307"/>
                </a:lnTo>
                <a:cubicBezTo>
                  <a:pt x="220721" y="170058"/>
                  <a:pt x="223215" y="176308"/>
                  <a:pt x="223215" y="181308"/>
                </a:cubicBezTo>
                <a:cubicBezTo>
                  <a:pt x="223215" y="185058"/>
                  <a:pt x="221968" y="190059"/>
                  <a:pt x="218227" y="193809"/>
                </a:cubicBezTo>
                <a:lnTo>
                  <a:pt x="253144" y="228810"/>
                </a:lnTo>
                <a:cubicBezTo>
                  <a:pt x="261873" y="236311"/>
                  <a:pt x="261873" y="248811"/>
                  <a:pt x="255638" y="256312"/>
                </a:cubicBezTo>
                <a:cubicBezTo>
                  <a:pt x="261873" y="257562"/>
                  <a:pt x="268108" y="260062"/>
                  <a:pt x="274343" y="263812"/>
                </a:cubicBezTo>
                <a:lnTo>
                  <a:pt x="293048" y="277563"/>
                </a:lnTo>
                <a:cubicBezTo>
                  <a:pt x="300530" y="271313"/>
                  <a:pt x="305518" y="267562"/>
                  <a:pt x="308012" y="265062"/>
                </a:cubicBezTo>
                <a:cubicBezTo>
                  <a:pt x="308012" y="265062"/>
                  <a:pt x="308012" y="265062"/>
                  <a:pt x="309259" y="263812"/>
                </a:cubicBezTo>
                <a:lnTo>
                  <a:pt x="310506" y="263812"/>
                </a:lnTo>
                <a:cubicBezTo>
                  <a:pt x="341682" y="238811"/>
                  <a:pt x="385327" y="237561"/>
                  <a:pt x="417749" y="256312"/>
                </a:cubicBezTo>
                <a:lnTo>
                  <a:pt x="414008" y="251311"/>
                </a:lnTo>
                <a:cubicBezTo>
                  <a:pt x="410267" y="247561"/>
                  <a:pt x="409020" y="242561"/>
                  <a:pt x="409020" y="236311"/>
                </a:cubicBezTo>
                <a:cubicBezTo>
                  <a:pt x="410267" y="231310"/>
                  <a:pt x="412761" y="226310"/>
                  <a:pt x="416502" y="222560"/>
                </a:cubicBezTo>
                <a:lnTo>
                  <a:pt x="455160" y="191309"/>
                </a:lnTo>
                <a:cubicBezTo>
                  <a:pt x="450172" y="182558"/>
                  <a:pt x="451419" y="171308"/>
                  <a:pt x="458901" y="163807"/>
                </a:cubicBezTo>
                <a:lnTo>
                  <a:pt x="637224" y="5050"/>
                </a:lnTo>
                <a:cubicBezTo>
                  <a:pt x="642212" y="1300"/>
                  <a:pt x="649694" y="50"/>
                  <a:pt x="654682" y="3800"/>
                </a:cubicBezTo>
                <a:cubicBezTo>
                  <a:pt x="659670" y="7550"/>
                  <a:pt x="663411" y="12551"/>
                  <a:pt x="662164" y="18801"/>
                </a:cubicBezTo>
                <a:lnTo>
                  <a:pt x="662164" y="278813"/>
                </a:lnTo>
                <a:cubicBezTo>
                  <a:pt x="662164" y="293814"/>
                  <a:pt x="654682" y="307564"/>
                  <a:pt x="644706" y="317565"/>
                </a:cubicBezTo>
                <a:lnTo>
                  <a:pt x="614778" y="352566"/>
                </a:lnTo>
                <a:cubicBezTo>
                  <a:pt x="611037" y="356316"/>
                  <a:pt x="607296" y="357566"/>
                  <a:pt x="601060" y="357566"/>
                </a:cubicBezTo>
                <a:lnTo>
                  <a:pt x="599813" y="357566"/>
                </a:lnTo>
                <a:cubicBezTo>
                  <a:pt x="594825" y="356316"/>
                  <a:pt x="591084" y="355066"/>
                  <a:pt x="587343" y="352566"/>
                </a:cubicBezTo>
                <a:lnTo>
                  <a:pt x="562403" y="373817"/>
                </a:lnTo>
                <a:cubicBezTo>
                  <a:pt x="554921" y="380067"/>
                  <a:pt x="547439" y="382568"/>
                  <a:pt x="538710" y="382568"/>
                </a:cubicBezTo>
                <a:cubicBezTo>
                  <a:pt x="537463" y="382568"/>
                  <a:pt x="536216" y="382568"/>
                  <a:pt x="534969" y="382568"/>
                </a:cubicBezTo>
                <a:cubicBezTo>
                  <a:pt x="527487" y="381318"/>
                  <a:pt x="520005" y="378817"/>
                  <a:pt x="515017" y="372567"/>
                </a:cubicBezTo>
                <a:cubicBezTo>
                  <a:pt x="515017" y="377567"/>
                  <a:pt x="516264" y="381318"/>
                  <a:pt x="515017" y="386318"/>
                </a:cubicBezTo>
                <a:cubicBezTo>
                  <a:pt x="515017" y="393818"/>
                  <a:pt x="510029" y="401318"/>
                  <a:pt x="503793" y="406319"/>
                </a:cubicBezTo>
                <a:lnTo>
                  <a:pt x="468877" y="433820"/>
                </a:lnTo>
                <a:lnTo>
                  <a:pt x="472618" y="437570"/>
                </a:lnTo>
                <a:cubicBezTo>
                  <a:pt x="483841" y="450071"/>
                  <a:pt x="483841" y="467571"/>
                  <a:pt x="472618" y="478822"/>
                </a:cubicBezTo>
                <a:lnTo>
                  <a:pt x="471371" y="480072"/>
                </a:lnTo>
                <a:cubicBezTo>
                  <a:pt x="467630" y="485072"/>
                  <a:pt x="463889" y="486322"/>
                  <a:pt x="458901" y="487572"/>
                </a:cubicBezTo>
                <a:cubicBezTo>
                  <a:pt x="461395" y="492573"/>
                  <a:pt x="463889" y="498823"/>
                  <a:pt x="465136" y="503823"/>
                </a:cubicBezTo>
                <a:cubicBezTo>
                  <a:pt x="465136" y="512574"/>
                  <a:pt x="462642" y="520074"/>
                  <a:pt x="456407" y="526324"/>
                </a:cubicBezTo>
                <a:lnTo>
                  <a:pt x="455160" y="528824"/>
                </a:lnTo>
                <a:cubicBezTo>
                  <a:pt x="450172" y="533825"/>
                  <a:pt x="442690" y="536325"/>
                  <a:pt x="436454" y="536325"/>
                </a:cubicBezTo>
                <a:cubicBezTo>
                  <a:pt x="435207" y="536325"/>
                  <a:pt x="433960" y="536325"/>
                  <a:pt x="432713" y="536325"/>
                </a:cubicBezTo>
                <a:cubicBezTo>
                  <a:pt x="427725" y="536325"/>
                  <a:pt x="421490" y="533825"/>
                  <a:pt x="416502" y="530074"/>
                </a:cubicBezTo>
                <a:cubicBezTo>
                  <a:pt x="415255" y="533825"/>
                  <a:pt x="412761" y="538825"/>
                  <a:pt x="410267" y="541325"/>
                </a:cubicBezTo>
                <a:lnTo>
                  <a:pt x="407773" y="543825"/>
                </a:lnTo>
                <a:cubicBezTo>
                  <a:pt x="402785" y="550075"/>
                  <a:pt x="395303" y="552575"/>
                  <a:pt x="386574" y="552575"/>
                </a:cubicBezTo>
                <a:cubicBezTo>
                  <a:pt x="380339" y="552575"/>
                  <a:pt x="375351" y="550075"/>
                  <a:pt x="370363" y="546325"/>
                </a:cubicBezTo>
                <a:cubicBezTo>
                  <a:pt x="369116" y="550075"/>
                  <a:pt x="366622" y="553825"/>
                  <a:pt x="364128" y="557576"/>
                </a:cubicBezTo>
                <a:lnTo>
                  <a:pt x="360387" y="560076"/>
                </a:lnTo>
                <a:cubicBezTo>
                  <a:pt x="355399" y="565076"/>
                  <a:pt x="347917" y="568826"/>
                  <a:pt x="340435" y="568826"/>
                </a:cubicBezTo>
                <a:cubicBezTo>
                  <a:pt x="332952" y="568826"/>
                  <a:pt x="326717" y="565076"/>
                  <a:pt x="320482" y="560076"/>
                </a:cubicBezTo>
                <a:lnTo>
                  <a:pt x="313000" y="552575"/>
                </a:lnTo>
                <a:lnTo>
                  <a:pt x="306765" y="557576"/>
                </a:lnTo>
                <a:cubicBezTo>
                  <a:pt x="301777" y="561326"/>
                  <a:pt x="296789" y="562576"/>
                  <a:pt x="291801" y="562576"/>
                </a:cubicBezTo>
                <a:cubicBezTo>
                  <a:pt x="284319" y="562576"/>
                  <a:pt x="276837" y="558826"/>
                  <a:pt x="271849" y="552575"/>
                </a:cubicBezTo>
                <a:lnTo>
                  <a:pt x="269355" y="550075"/>
                </a:lnTo>
                <a:cubicBezTo>
                  <a:pt x="266861" y="545075"/>
                  <a:pt x="265614" y="541325"/>
                  <a:pt x="264367" y="537575"/>
                </a:cubicBezTo>
                <a:cubicBezTo>
                  <a:pt x="263120" y="537575"/>
                  <a:pt x="261873" y="537575"/>
                  <a:pt x="261873" y="537575"/>
                </a:cubicBezTo>
                <a:cubicBezTo>
                  <a:pt x="259379" y="537575"/>
                  <a:pt x="258132" y="537575"/>
                  <a:pt x="255638" y="537575"/>
                </a:cubicBezTo>
                <a:cubicBezTo>
                  <a:pt x="249403" y="536325"/>
                  <a:pt x="243167" y="532574"/>
                  <a:pt x="239426" y="527574"/>
                </a:cubicBezTo>
                <a:lnTo>
                  <a:pt x="238179" y="525074"/>
                </a:lnTo>
                <a:cubicBezTo>
                  <a:pt x="235685" y="522574"/>
                  <a:pt x="234438" y="517574"/>
                  <a:pt x="233191" y="512574"/>
                </a:cubicBezTo>
                <a:cubicBezTo>
                  <a:pt x="231944" y="512574"/>
                  <a:pt x="231944" y="512574"/>
                  <a:pt x="230697" y="512574"/>
                </a:cubicBezTo>
                <a:cubicBezTo>
                  <a:pt x="229450" y="512574"/>
                  <a:pt x="228203" y="512574"/>
                  <a:pt x="226956" y="512574"/>
                </a:cubicBezTo>
                <a:cubicBezTo>
                  <a:pt x="220721" y="511323"/>
                  <a:pt x="214486" y="507573"/>
                  <a:pt x="209498" y="502573"/>
                </a:cubicBezTo>
                <a:lnTo>
                  <a:pt x="208251" y="500073"/>
                </a:lnTo>
                <a:cubicBezTo>
                  <a:pt x="204510" y="495073"/>
                  <a:pt x="202016" y="488822"/>
                  <a:pt x="202016" y="481322"/>
                </a:cubicBezTo>
                <a:cubicBezTo>
                  <a:pt x="203263" y="476322"/>
                  <a:pt x="204510" y="472572"/>
                  <a:pt x="207004" y="470072"/>
                </a:cubicBezTo>
                <a:cubicBezTo>
                  <a:pt x="204510" y="467571"/>
                  <a:pt x="200769" y="465071"/>
                  <a:pt x="199522" y="462571"/>
                </a:cubicBezTo>
                <a:lnTo>
                  <a:pt x="197028" y="460071"/>
                </a:lnTo>
                <a:cubicBezTo>
                  <a:pt x="193287" y="455071"/>
                  <a:pt x="190793" y="448821"/>
                  <a:pt x="192040" y="442570"/>
                </a:cubicBezTo>
                <a:cubicBezTo>
                  <a:pt x="192040" y="438820"/>
                  <a:pt x="193287" y="436320"/>
                  <a:pt x="193287" y="433820"/>
                </a:cubicBezTo>
                <a:lnTo>
                  <a:pt x="162112" y="400068"/>
                </a:lnTo>
                <a:cubicBezTo>
                  <a:pt x="150889" y="391318"/>
                  <a:pt x="147147" y="378817"/>
                  <a:pt x="145900" y="366317"/>
                </a:cubicBezTo>
                <a:cubicBezTo>
                  <a:pt x="139665" y="372567"/>
                  <a:pt x="129689" y="376317"/>
                  <a:pt x="120960" y="376317"/>
                </a:cubicBezTo>
                <a:cubicBezTo>
                  <a:pt x="110984" y="376317"/>
                  <a:pt x="102255" y="372567"/>
                  <a:pt x="96020" y="366317"/>
                </a:cubicBezTo>
                <a:lnTo>
                  <a:pt x="71080" y="341316"/>
                </a:lnTo>
                <a:cubicBezTo>
                  <a:pt x="67339" y="343816"/>
                  <a:pt x="63598" y="345066"/>
                  <a:pt x="58610" y="345066"/>
                </a:cubicBezTo>
                <a:cubicBezTo>
                  <a:pt x="53622" y="345066"/>
                  <a:pt x="48633" y="342566"/>
                  <a:pt x="44892" y="338816"/>
                </a:cubicBezTo>
                <a:lnTo>
                  <a:pt x="43645" y="338816"/>
                </a:lnTo>
                <a:lnTo>
                  <a:pt x="13717" y="301314"/>
                </a:lnTo>
                <a:cubicBezTo>
                  <a:pt x="4988" y="290063"/>
                  <a:pt x="0" y="276313"/>
                  <a:pt x="0" y="261312"/>
                </a:cubicBezTo>
                <a:lnTo>
                  <a:pt x="0" y="16301"/>
                </a:lnTo>
                <a:cubicBezTo>
                  <a:pt x="0" y="10050"/>
                  <a:pt x="3741" y="5050"/>
                  <a:pt x="8729" y="1300"/>
                </a:cubicBezTo>
                <a:close/>
              </a:path>
            </a:pathLst>
          </a:custGeom>
          <a:solidFill>
            <a:srgbClr val="FFFFFF"/>
          </a:solidFill>
          <a:ln>
            <a:noFill/>
          </a:ln>
          <a:effectLst/>
          <a:extLst>
            <a:ext uri="{91240B29-F687-4F45-9708-019B960494DF}">
              <a14:hiddenLine xmlns:a14="http://schemas.microsoft.com/office/drawing/2010/main" w="9525">
                <a:solidFill>
                  <a:srgbClr val="808080"/>
                </a:solidFill>
                <a:bevel/>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anchor="ctr">
            <a:noAutofit/>
          </a:bodyPr>
          <a:lstStyle/>
          <a:p>
            <a:pPr defTabSz="914400"/>
            <a:endParaRPr lang="en-US" sz="1000">
              <a:solidFill>
                <a:schemeClr val="bg1"/>
              </a:solidFill>
              <a:latin typeface="微软雅黑" panose="020B0503020204020204" pitchFamily="34" charset="-122"/>
              <a:ea typeface="微软雅黑" panose="020B0503020204020204" pitchFamily="34" charset="-122"/>
            </a:endParaRPr>
          </a:p>
        </p:txBody>
      </p:sp>
      <p:sp>
        <p:nvSpPr>
          <p:cNvPr id="292" name="Freeform 206"/>
          <p:cNvSpPr>
            <a:spLocks noChangeArrowheads="1"/>
          </p:cNvSpPr>
          <p:nvPr/>
        </p:nvSpPr>
        <p:spPr bwMode="auto">
          <a:xfrm>
            <a:off x="1139006" y="5013074"/>
            <a:ext cx="4931507" cy="547945"/>
          </a:xfrm>
          <a:custGeom>
            <a:avLst/>
            <a:gdLst>
              <a:gd name="T0" fmla="*/ 8532 w 8533"/>
              <a:gd name="T1" fmla="*/ 0 h 950"/>
              <a:gd name="T2" fmla="*/ 0 w 8533"/>
              <a:gd name="T3" fmla="*/ 0 h 950"/>
              <a:gd name="T4" fmla="*/ 0 w 8533"/>
              <a:gd name="T5" fmla="*/ 702 h 950"/>
              <a:gd name="T6" fmla="*/ 4021 w 8533"/>
              <a:gd name="T7" fmla="*/ 702 h 950"/>
              <a:gd name="T8" fmla="*/ 4266 w 8533"/>
              <a:gd name="T9" fmla="*/ 949 h 950"/>
              <a:gd name="T10" fmla="*/ 4512 w 8533"/>
              <a:gd name="T11" fmla="*/ 702 h 950"/>
              <a:gd name="T12" fmla="*/ 8532 w 8533"/>
              <a:gd name="T13" fmla="*/ 702 h 950"/>
              <a:gd name="T14" fmla="*/ 8532 w 8533"/>
              <a:gd name="T15" fmla="*/ 0 h 95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533" h="950">
                <a:moveTo>
                  <a:pt x="8532" y="0"/>
                </a:moveTo>
                <a:lnTo>
                  <a:pt x="0" y="0"/>
                </a:lnTo>
                <a:lnTo>
                  <a:pt x="0" y="702"/>
                </a:lnTo>
                <a:lnTo>
                  <a:pt x="4021" y="702"/>
                </a:lnTo>
                <a:lnTo>
                  <a:pt x="4266" y="949"/>
                </a:lnTo>
                <a:lnTo>
                  <a:pt x="4512" y="702"/>
                </a:lnTo>
                <a:lnTo>
                  <a:pt x="8532" y="702"/>
                </a:lnTo>
                <a:lnTo>
                  <a:pt x="8532" y="0"/>
                </a:lnTo>
              </a:path>
            </a:pathLst>
          </a:custGeom>
          <a:solidFill>
            <a:srgbClr val="79569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sz="1000">
              <a:solidFill>
                <a:schemeClr val="tx1"/>
              </a:solidFill>
              <a:latin typeface="微软雅黑" panose="020B0503020204020204" pitchFamily="34" charset="-122"/>
              <a:ea typeface="微软雅黑" panose="020B0503020204020204" pitchFamily="34" charset="-122"/>
            </a:endParaRPr>
          </a:p>
        </p:txBody>
      </p:sp>
      <p:sp>
        <p:nvSpPr>
          <p:cNvPr id="293" name="Freeform 207"/>
          <p:cNvSpPr>
            <a:spLocks noChangeArrowheads="1"/>
          </p:cNvSpPr>
          <p:nvPr/>
        </p:nvSpPr>
        <p:spPr bwMode="auto">
          <a:xfrm>
            <a:off x="1271534" y="5094629"/>
            <a:ext cx="237018" cy="247212"/>
          </a:xfrm>
          <a:custGeom>
            <a:avLst/>
            <a:gdLst>
              <a:gd name="T0" fmla="*/ 323 w 410"/>
              <a:gd name="T1" fmla="*/ 386 h 429"/>
              <a:gd name="T2" fmla="*/ 236 w 410"/>
              <a:gd name="T3" fmla="*/ 328 h 429"/>
              <a:gd name="T4" fmla="*/ 175 w 410"/>
              <a:gd name="T5" fmla="*/ 329 h 429"/>
              <a:gd name="T6" fmla="*/ 174 w 410"/>
              <a:gd name="T7" fmla="*/ 301 h 429"/>
              <a:gd name="T8" fmla="*/ 234 w 410"/>
              <a:gd name="T9" fmla="*/ 299 h 429"/>
              <a:gd name="T10" fmla="*/ 236 w 410"/>
              <a:gd name="T11" fmla="*/ 328 h 429"/>
              <a:gd name="T12" fmla="*/ 47 w 410"/>
              <a:gd name="T13" fmla="*/ 230 h 429"/>
              <a:gd name="T14" fmla="*/ 47 w 410"/>
              <a:gd name="T15" fmla="*/ 229 h 429"/>
              <a:gd name="T16" fmla="*/ 73 w 410"/>
              <a:gd name="T17" fmla="*/ 89 h 429"/>
              <a:gd name="T18" fmla="*/ 379 w 410"/>
              <a:gd name="T19" fmla="*/ 83 h 429"/>
              <a:gd name="T20" fmla="*/ 393 w 410"/>
              <a:gd name="T21" fmla="*/ 85 h 429"/>
              <a:gd name="T22" fmla="*/ 366 w 410"/>
              <a:gd name="T23" fmla="*/ 226 h 429"/>
              <a:gd name="T24" fmla="*/ 359 w 410"/>
              <a:gd name="T25" fmla="*/ 231 h 429"/>
              <a:gd name="T26" fmla="*/ 358 w 410"/>
              <a:gd name="T27" fmla="*/ 231 h 429"/>
              <a:gd name="T28" fmla="*/ 52 w 410"/>
              <a:gd name="T29" fmla="*/ 231 h 429"/>
              <a:gd name="T30" fmla="*/ 44 w 410"/>
              <a:gd name="T31" fmla="*/ 22 h 429"/>
              <a:gd name="T32" fmla="*/ 127 w 410"/>
              <a:gd name="T33" fmla="*/ 13 h 429"/>
              <a:gd name="T34" fmla="*/ 357 w 410"/>
              <a:gd name="T35" fmla="*/ 44 h 429"/>
              <a:gd name="T36" fmla="*/ 365 w 410"/>
              <a:gd name="T37" fmla="*/ 70 h 429"/>
              <a:gd name="T38" fmla="*/ 60 w 410"/>
              <a:gd name="T39" fmla="*/ 87 h 429"/>
              <a:gd name="T40" fmla="*/ 86 w 410"/>
              <a:gd name="T41" fmla="*/ 415 h 429"/>
              <a:gd name="T42" fmla="*/ 86 w 410"/>
              <a:gd name="T43" fmla="*/ 386 h 429"/>
              <a:gd name="T44" fmla="*/ 367 w 410"/>
              <a:gd name="T45" fmla="*/ 373 h 429"/>
              <a:gd name="T46" fmla="*/ 344 w 410"/>
              <a:gd name="T47" fmla="*/ 307 h 429"/>
              <a:gd name="T48" fmla="*/ 249 w 410"/>
              <a:gd name="T49" fmla="*/ 301 h 429"/>
              <a:gd name="T50" fmla="*/ 211 w 410"/>
              <a:gd name="T51" fmla="*/ 245 h 429"/>
              <a:gd name="T52" fmla="*/ 361 w 410"/>
              <a:gd name="T53" fmla="*/ 244 h 429"/>
              <a:gd name="T54" fmla="*/ 361 w 410"/>
              <a:gd name="T55" fmla="*/ 244 h 429"/>
              <a:gd name="T56" fmla="*/ 363 w 410"/>
              <a:gd name="T57" fmla="*/ 244 h 429"/>
              <a:gd name="T58" fmla="*/ 406 w 410"/>
              <a:gd name="T59" fmla="*/ 89 h 429"/>
              <a:gd name="T60" fmla="*/ 388 w 410"/>
              <a:gd name="T61" fmla="*/ 70 h 429"/>
              <a:gd name="T62" fmla="*/ 379 w 410"/>
              <a:gd name="T63" fmla="*/ 52 h 429"/>
              <a:gd name="T64" fmla="*/ 144 w 410"/>
              <a:gd name="T65" fmla="*/ 8 h 429"/>
              <a:gd name="T66" fmla="*/ 53 w 410"/>
              <a:gd name="T67" fmla="*/ 0 h 429"/>
              <a:gd name="T68" fmla="*/ 31 w 410"/>
              <a:gd name="T69" fmla="*/ 224 h 429"/>
              <a:gd name="T70" fmla="*/ 35 w 410"/>
              <a:gd name="T71" fmla="*/ 235 h 429"/>
              <a:gd name="T72" fmla="*/ 52 w 410"/>
              <a:gd name="T73" fmla="*/ 245 h 429"/>
              <a:gd name="T74" fmla="*/ 175 w 410"/>
              <a:gd name="T75" fmla="*/ 287 h 429"/>
              <a:gd name="T76" fmla="*/ 160 w 410"/>
              <a:gd name="T77" fmla="*/ 307 h 429"/>
              <a:gd name="T78" fmla="*/ 42 w 410"/>
              <a:gd name="T79" fmla="*/ 330 h 429"/>
              <a:gd name="T80" fmla="*/ 11 w 410"/>
              <a:gd name="T81" fmla="*/ 373 h 429"/>
              <a:gd name="T82" fmla="*/ 0 w 410"/>
              <a:gd name="T83" fmla="*/ 417 h 429"/>
              <a:gd name="T84" fmla="*/ 89 w 410"/>
              <a:gd name="T85" fmla="*/ 428 h 429"/>
              <a:gd name="T86" fmla="*/ 100 w 410"/>
              <a:gd name="T87" fmla="*/ 384 h 429"/>
              <a:gd name="T88" fmla="*/ 55 w 410"/>
              <a:gd name="T89" fmla="*/ 330 h 429"/>
              <a:gd name="T90" fmla="*/ 160 w 410"/>
              <a:gd name="T91" fmla="*/ 321 h 429"/>
              <a:gd name="T92" fmla="*/ 175 w 410"/>
              <a:gd name="T93" fmla="*/ 341 h 429"/>
              <a:gd name="T94" fmla="*/ 249 w 410"/>
              <a:gd name="T95" fmla="*/ 328 h 429"/>
              <a:gd name="T96" fmla="*/ 344 w 410"/>
              <a:gd name="T97" fmla="*/ 321 h 429"/>
              <a:gd name="T98" fmla="*/ 321 w 410"/>
              <a:gd name="T99" fmla="*/ 373 h 429"/>
              <a:gd name="T100" fmla="*/ 310 w 410"/>
              <a:gd name="T101" fmla="*/ 417 h 429"/>
              <a:gd name="T102" fmla="*/ 398 w 410"/>
              <a:gd name="T103" fmla="*/ 428 h 429"/>
              <a:gd name="T104" fmla="*/ 409 w 410"/>
              <a:gd name="T105" fmla="*/ 384 h 4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410" h="429">
                <a:moveTo>
                  <a:pt x="396" y="415"/>
                </a:moveTo>
                <a:lnTo>
                  <a:pt x="323" y="415"/>
                </a:lnTo>
                <a:lnTo>
                  <a:pt x="323" y="386"/>
                </a:lnTo>
                <a:lnTo>
                  <a:pt x="396" y="386"/>
                </a:lnTo>
                <a:lnTo>
                  <a:pt x="396" y="415"/>
                </a:lnTo>
                <a:close/>
                <a:moveTo>
                  <a:pt x="236" y="328"/>
                </a:moveTo>
                <a:lnTo>
                  <a:pt x="236" y="328"/>
                </a:lnTo>
                <a:cubicBezTo>
                  <a:pt x="236" y="328"/>
                  <a:pt x="236" y="329"/>
                  <a:pt x="234" y="329"/>
                </a:cubicBezTo>
                <a:lnTo>
                  <a:pt x="175" y="329"/>
                </a:lnTo>
                <a:lnTo>
                  <a:pt x="175" y="329"/>
                </a:lnTo>
                <a:cubicBezTo>
                  <a:pt x="174" y="329"/>
                  <a:pt x="174" y="328"/>
                  <a:pt x="174" y="328"/>
                </a:cubicBezTo>
                <a:lnTo>
                  <a:pt x="174" y="301"/>
                </a:lnTo>
                <a:lnTo>
                  <a:pt x="174" y="301"/>
                </a:lnTo>
                <a:cubicBezTo>
                  <a:pt x="174" y="300"/>
                  <a:pt x="174" y="299"/>
                  <a:pt x="175" y="299"/>
                </a:cubicBezTo>
                <a:lnTo>
                  <a:pt x="234" y="299"/>
                </a:lnTo>
                <a:lnTo>
                  <a:pt x="234" y="299"/>
                </a:lnTo>
                <a:cubicBezTo>
                  <a:pt x="236" y="299"/>
                  <a:pt x="236" y="300"/>
                  <a:pt x="236" y="301"/>
                </a:cubicBezTo>
                <a:lnTo>
                  <a:pt x="236" y="328"/>
                </a:lnTo>
                <a:close/>
                <a:moveTo>
                  <a:pt x="47" y="230"/>
                </a:moveTo>
                <a:lnTo>
                  <a:pt x="47" y="230"/>
                </a:lnTo>
                <a:lnTo>
                  <a:pt x="47" y="230"/>
                </a:lnTo>
                <a:lnTo>
                  <a:pt x="47" y="230"/>
                </a:lnTo>
                <a:lnTo>
                  <a:pt x="47" y="230"/>
                </a:lnTo>
                <a:cubicBezTo>
                  <a:pt x="47" y="229"/>
                  <a:pt x="47" y="229"/>
                  <a:pt x="47" y="229"/>
                </a:cubicBezTo>
                <a:lnTo>
                  <a:pt x="47" y="229"/>
                </a:lnTo>
                <a:lnTo>
                  <a:pt x="47" y="228"/>
                </a:lnTo>
                <a:lnTo>
                  <a:pt x="73" y="89"/>
                </a:lnTo>
                <a:lnTo>
                  <a:pt x="73" y="89"/>
                </a:lnTo>
                <a:cubicBezTo>
                  <a:pt x="74" y="86"/>
                  <a:pt x="78" y="83"/>
                  <a:pt x="83" y="83"/>
                </a:cubicBezTo>
                <a:lnTo>
                  <a:pt x="379" y="83"/>
                </a:lnTo>
                <a:lnTo>
                  <a:pt x="388" y="83"/>
                </a:lnTo>
                <a:lnTo>
                  <a:pt x="388" y="83"/>
                </a:lnTo>
                <a:cubicBezTo>
                  <a:pt x="390" y="83"/>
                  <a:pt x="392" y="84"/>
                  <a:pt x="393" y="85"/>
                </a:cubicBezTo>
                <a:lnTo>
                  <a:pt x="393" y="85"/>
                </a:lnTo>
                <a:cubicBezTo>
                  <a:pt x="393" y="85"/>
                  <a:pt x="393" y="86"/>
                  <a:pt x="393" y="87"/>
                </a:cubicBezTo>
                <a:lnTo>
                  <a:pt x="366" y="226"/>
                </a:lnTo>
                <a:lnTo>
                  <a:pt x="366" y="226"/>
                </a:lnTo>
                <a:cubicBezTo>
                  <a:pt x="366" y="228"/>
                  <a:pt x="363" y="230"/>
                  <a:pt x="359" y="231"/>
                </a:cubicBezTo>
                <a:lnTo>
                  <a:pt x="359" y="231"/>
                </a:lnTo>
                <a:lnTo>
                  <a:pt x="358" y="231"/>
                </a:lnTo>
                <a:lnTo>
                  <a:pt x="358" y="231"/>
                </a:lnTo>
                <a:lnTo>
                  <a:pt x="358" y="231"/>
                </a:lnTo>
                <a:lnTo>
                  <a:pt x="357" y="231"/>
                </a:lnTo>
                <a:lnTo>
                  <a:pt x="52" y="231"/>
                </a:lnTo>
                <a:lnTo>
                  <a:pt x="52" y="231"/>
                </a:lnTo>
                <a:cubicBezTo>
                  <a:pt x="49" y="231"/>
                  <a:pt x="48" y="231"/>
                  <a:pt x="47" y="230"/>
                </a:cubicBezTo>
                <a:lnTo>
                  <a:pt x="44" y="22"/>
                </a:lnTo>
                <a:lnTo>
                  <a:pt x="44" y="22"/>
                </a:lnTo>
                <a:cubicBezTo>
                  <a:pt x="44" y="17"/>
                  <a:pt x="48" y="13"/>
                  <a:pt x="53" y="13"/>
                </a:cubicBezTo>
                <a:lnTo>
                  <a:pt x="127" y="13"/>
                </a:lnTo>
                <a:lnTo>
                  <a:pt x="127" y="13"/>
                </a:lnTo>
                <a:cubicBezTo>
                  <a:pt x="130" y="13"/>
                  <a:pt x="132" y="14"/>
                  <a:pt x="134" y="16"/>
                </a:cubicBezTo>
                <a:lnTo>
                  <a:pt x="155" y="44"/>
                </a:lnTo>
                <a:lnTo>
                  <a:pt x="357" y="44"/>
                </a:lnTo>
                <a:lnTo>
                  <a:pt x="357" y="44"/>
                </a:lnTo>
                <a:cubicBezTo>
                  <a:pt x="361" y="44"/>
                  <a:pt x="365" y="48"/>
                  <a:pt x="365" y="52"/>
                </a:cubicBezTo>
                <a:lnTo>
                  <a:pt x="365" y="70"/>
                </a:lnTo>
                <a:lnTo>
                  <a:pt x="83" y="70"/>
                </a:lnTo>
                <a:lnTo>
                  <a:pt x="83" y="70"/>
                </a:lnTo>
                <a:cubicBezTo>
                  <a:pt x="72" y="70"/>
                  <a:pt x="62" y="77"/>
                  <a:pt x="60" y="87"/>
                </a:cubicBezTo>
                <a:lnTo>
                  <a:pt x="44" y="170"/>
                </a:lnTo>
                <a:lnTo>
                  <a:pt x="47" y="230"/>
                </a:lnTo>
                <a:close/>
                <a:moveTo>
                  <a:pt x="86" y="415"/>
                </a:moveTo>
                <a:lnTo>
                  <a:pt x="13" y="415"/>
                </a:lnTo>
                <a:lnTo>
                  <a:pt x="13" y="386"/>
                </a:lnTo>
                <a:lnTo>
                  <a:pt x="86" y="386"/>
                </a:lnTo>
                <a:lnTo>
                  <a:pt x="86" y="415"/>
                </a:lnTo>
                <a:close/>
                <a:moveTo>
                  <a:pt x="398" y="373"/>
                </a:moveTo>
                <a:lnTo>
                  <a:pt x="367" y="373"/>
                </a:lnTo>
                <a:lnTo>
                  <a:pt x="367" y="330"/>
                </a:lnTo>
                <a:lnTo>
                  <a:pt x="367" y="330"/>
                </a:lnTo>
                <a:cubicBezTo>
                  <a:pt x="367" y="318"/>
                  <a:pt x="357" y="307"/>
                  <a:pt x="344" y="307"/>
                </a:cubicBezTo>
                <a:lnTo>
                  <a:pt x="249" y="307"/>
                </a:lnTo>
                <a:lnTo>
                  <a:pt x="249" y="301"/>
                </a:lnTo>
                <a:lnTo>
                  <a:pt x="249" y="301"/>
                </a:lnTo>
                <a:cubicBezTo>
                  <a:pt x="249" y="293"/>
                  <a:pt x="242" y="287"/>
                  <a:pt x="234" y="287"/>
                </a:cubicBezTo>
                <a:lnTo>
                  <a:pt x="211" y="287"/>
                </a:lnTo>
                <a:lnTo>
                  <a:pt x="211" y="245"/>
                </a:lnTo>
                <a:lnTo>
                  <a:pt x="357" y="245"/>
                </a:lnTo>
                <a:lnTo>
                  <a:pt x="357" y="245"/>
                </a:lnTo>
                <a:cubicBezTo>
                  <a:pt x="358" y="245"/>
                  <a:pt x="359" y="244"/>
                  <a:pt x="361" y="244"/>
                </a:cubicBezTo>
                <a:lnTo>
                  <a:pt x="361" y="244"/>
                </a:lnTo>
                <a:lnTo>
                  <a:pt x="361" y="244"/>
                </a:lnTo>
                <a:lnTo>
                  <a:pt x="361" y="244"/>
                </a:lnTo>
                <a:cubicBezTo>
                  <a:pt x="361" y="244"/>
                  <a:pt x="362" y="244"/>
                  <a:pt x="363" y="244"/>
                </a:cubicBezTo>
                <a:lnTo>
                  <a:pt x="363" y="244"/>
                </a:lnTo>
                <a:lnTo>
                  <a:pt x="363" y="244"/>
                </a:lnTo>
                <a:cubicBezTo>
                  <a:pt x="370" y="242"/>
                  <a:pt x="378" y="236"/>
                  <a:pt x="379" y="228"/>
                </a:cubicBezTo>
                <a:lnTo>
                  <a:pt x="406" y="89"/>
                </a:lnTo>
                <a:lnTo>
                  <a:pt x="406" y="89"/>
                </a:lnTo>
                <a:cubicBezTo>
                  <a:pt x="407" y="84"/>
                  <a:pt x="406" y="80"/>
                  <a:pt x="403" y="77"/>
                </a:cubicBezTo>
                <a:lnTo>
                  <a:pt x="403" y="77"/>
                </a:lnTo>
                <a:cubicBezTo>
                  <a:pt x="399" y="72"/>
                  <a:pt x="394" y="70"/>
                  <a:pt x="388" y="70"/>
                </a:cubicBezTo>
                <a:lnTo>
                  <a:pt x="379" y="70"/>
                </a:lnTo>
                <a:lnTo>
                  <a:pt x="379" y="52"/>
                </a:lnTo>
                <a:lnTo>
                  <a:pt x="379" y="52"/>
                </a:lnTo>
                <a:cubicBezTo>
                  <a:pt x="379" y="41"/>
                  <a:pt x="369" y="31"/>
                  <a:pt x="357" y="31"/>
                </a:cubicBezTo>
                <a:lnTo>
                  <a:pt x="162" y="31"/>
                </a:lnTo>
                <a:lnTo>
                  <a:pt x="144" y="8"/>
                </a:lnTo>
                <a:lnTo>
                  <a:pt x="144" y="8"/>
                </a:lnTo>
                <a:cubicBezTo>
                  <a:pt x="140" y="3"/>
                  <a:pt x="134" y="0"/>
                  <a:pt x="127" y="0"/>
                </a:cubicBezTo>
                <a:lnTo>
                  <a:pt x="53" y="0"/>
                </a:lnTo>
                <a:lnTo>
                  <a:pt x="53" y="0"/>
                </a:lnTo>
                <a:cubicBezTo>
                  <a:pt x="41" y="0"/>
                  <a:pt x="31" y="9"/>
                  <a:pt x="31" y="22"/>
                </a:cubicBezTo>
                <a:lnTo>
                  <a:pt x="31" y="224"/>
                </a:lnTo>
                <a:lnTo>
                  <a:pt x="31" y="224"/>
                </a:lnTo>
                <a:cubicBezTo>
                  <a:pt x="31" y="228"/>
                  <a:pt x="32" y="232"/>
                  <a:pt x="35" y="235"/>
                </a:cubicBezTo>
                <a:lnTo>
                  <a:pt x="35" y="235"/>
                </a:lnTo>
                <a:cubicBezTo>
                  <a:pt x="36" y="236"/>
                  <a:pt x="36" y="238"/>
                  <a:pt x="37" y="238"/>
                </a:cubicBezTo>
                <a:lnTo>
                  <a:pt x="37" y="238"/>
                </a:lnTo>
                <a:cubicBezTo>
                  <a:pt x="40" y="243"/>
                  <a:pt x="45" y="245"/>
                  <a:pt x="52" y="245"/>
                </a:cubicBezTo>
                <a:lnTo>
                  <a:pt x="198" y="245"/>
                </a:lnTo>
                <a:lnTo>
                  <a:pt x="198" y="287"/>
                </a:lnTo>
                <a:lnTo>
                  <a:pt x="175" y="287"/>
                </a:lnTo>
                <a:lnTo>
                  <a:pt x="175" y="287"/>
                </a:lnTo>
                <a:cubicBezTo>
                  <a:pt x="167" y="287"/>
                  <a:pt x="160" y="293"/>
                  <a:pt x="160" y="301"/>
                </a:cubicBezTo>
                <a:lnTo>
                  <a:pt x="160" y="307"/>
                </a:lnTo>
                <a:lnTo>
                  <a:pt x="65" y="307"/>
                </a:lnTo>
                <a:lnTo>
                  <a:pt x="65" y="307"/>
                </a:lnTo>
                <a:cubicBezTo>
                  <a:pt x="53" y="307"/>
                  <a:pt x="42" y="318"/>
                  <a:pt x="42" y="330"/>
                </a:cubicBezTo>
                <a:lnTo>
                  <a:pt x="42" y="373"/>
                </a:lnTo>
                <a:lnTo>
                  <a:pt x="11" y="373"/>
                </a:lnTo>
                <a:lnTo>
                  <a:pt x="11" y="373"/>
                </a:lnTo>
                <a:cubicBezTo>
                  <a:pt x="5" y="373"/>
                  <a:pt x="0" y="378"/>
                  <a:pt x="0" y="384"/>
                </a:cubicBezTo>
                <a:lnTo>
                  <a:pt x="0" y="417"/>
                </a:lnTo>
                <a:lnTo>
                  <a:pt x="0" y="417"/>
                </a:lnTo>
                <a:cubicBezTo>
                  <a:pt x="0" y="423"/>
                  <a:pt x="5" y="428"/>
                  <a:pt x="11" y="428"/>
                </a:cubicBezTo>
                <a:lnTo>
                  <a:pt x="89" y="428"/>
                </a:lnTo>
                <a:lnTo>
                  <a:pt x="89" y="428"/>
                </a:lnTo>
                <a:cubicBezTo>
                  <a:pt x="95" y="428"/>
                  <a:pt x="100" y="423"/>
                  <a:pt x="100" y="417"/>
                </a:cubicBezTo>
                <a:lnTo>
                  <a:pt x="100" y="384"/>
                </a:lnTo>
                <a:lnTo>
                  <a:pt x="100" y="384"/>
                </a:lnTo>
                <a:cubicBezTo>
                  <a:pt x="100" y="378"/>
                  <a:pt x="95" y="373"/>
                  <a:pt x="89" y="373"/>
                </a:cubicBezTo>
                <a:lnTo>
                  <a:pt x="55" y="373"/>
                </a:lnTo>
                <a:lnTo>
                  <a:pt x="55" y="330"/>
                </a:lnTo>
                <a:lnTo>
                  <a:pt x="55" y="330"/>
                </a:lnTo>
                <a:cubicBezTo>
                  <a:pt x="55" y="325"/>
                  <a:pt x="59" y="321"/>
                  <a:pt x="65" y="321"/>
                </a:cubicBezTo>
                <a:lnTo>
                  <a:pt x="160" y="321"/>
                </a:lnTo>
                <a:lnTo>
                  <a:pt x="160" y="328"/>
                </a:lnTo>
                <a:lnTo>
                  <a:pt x="160" y="328"/>
                </a:lnTo>
                <a:cubicBezTo>
                  <a:pt x="160" y="335"/>
                  <a:pt x="167" y="341"/>
                  <a:pt x="175" y="341"/>
                </a:cubicBezTo>
                <a:lnTo>
                  <a:pt x="234" y="341"/>
                </a:lnTo>
                <a:lnTo>
                  <a:pt x="234" y="341"/>
                </a:lnTo>
                <a:cubicBezTo>
                  <a:pt x="242" y="341"/>
                  <a:pt x="249" y="335"/>
                  <a:pt x="249" y="328"/>
                </a:cubicBezTo>
                <a:lnTo>
                  <a:pt x="249" y="321"/>
                </a:lnTo>
                <a:lnTo>
                  <a:pt x="344" y="321"/>
                </a:lnTo>
                <a:lnTo>
                  <a:pt x="344" y="321"/>
                </a:lnTo>
                <a:cubicBezTo>
                  <a:pt x="350" y="321"/>
                  <a:pt x="354" y="325"/>
                  <a:pt x="354" y="330"/>
                </a:cubicBezTo>
                <a:lnTo>
                  <a:pt x="354" y="373"/>
                </a:lnTo>
                <a:lnTo>
                  <a:pt x="321" y="373"/>
                </a:lnTo>
                <a:lnTo>
                  <a:pt x="321" y="373"/>
                </a:lnTo>
                <a:cubicBezTo>
                  <a:pt x="315" y="373"/>
                  <a:pt x="310" y="378"/>
                  <a:pt x="310" y="384"/>
                </a:cubicBezTo>
                <a:lnTo>
                  <a:pt x="310" y="417"/>
                </a:lnTo>
                <a:lnTo>
                  <a:pt x="310" y="417"/>
                </a:lnTo>
                <a:cubicBezTo>
                  <a:pt x="310" y="423"/>
                  <a:pt x="315" y="428"/>
                  <a:pt x="321" y="428"/>
                </a:cubicBezTo>
                <a:lnTo>
                  <a:pt x="398" y="428"/>
                </a:lnTo>
                <a:lnTo>
                  <a:pt x="398" y="428"/>
                </a:lnTo>
                <a:cubicBezTo>
                  <a:pt x="404" y="428"/>
                  <a:pt x="409" y="423"/>
                  <a:pt x="409" y="417"/>
                </a:cubicBezTo>
                <a:lnTo>
                  <a:pt x="409" y="384"/>
                </a:lnTo>
                <a:lnTo>
                  <a:pt x="409" y="384"/>
                </a:lnTo>
                <a:cubicBezTo>
                  <a:pt x="409" y="378"/>
                  <a:pt x="404" y="373"/>
                  <a:pt x="398" y="373"/>
                </a:cubicBezTo>
                <a:close/>
              </a:path>
            </a:pathLst>
          </a:custGeom>
          <a:solidFill>
            <a:srgbClr val="FFFFFF"/>
          </a:solidFill>
          <a:ln>
            <a:noFill/>
          </a:ln>
          <a:effectLst/>
          <a:extLst>
            <a:ext uri="{91240B29-F687-4F45-9708-019B960494DF}">
              <a14:hiddenLine xmlns:a14="http://schemas.microsoft.com/office/drawing/2010/main" w="9525">
                <a:solidFill>
                  <a:srgbClr val="808080"/>
                </a:solidFill>
                <a:bevel/>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defTabSz="914400"/>
            <a:endParaRPr lang="en-US" sz="1000">
              <a:latin typeface="微软雅黑" panose="020B0503020204020204" pitchFamily="34" charset="-122"/>
              <a:ea typeface="微软雅黑" panose="020B0503020204020204" pitchFamily="34" charset="-122"/>
            </a:endParaRPr>
          </a:p>
        </p:txBody>
      </p:sp>
      <p:sp>
        <p:nvSpPr>
          <p:cNvPr id="294" name="Freeform 221"/>
          <p:cNvSpPr>
            <a:spLocks noChangeArrowheads="1"/>
          </p:cNvSpPr>
          <p:nvPr/>
        </p:nvSpPr>
        <p:spPr bwMode="auto">
          <a:xfrm>
            <a:off x="6121486" y="5013074"/>
            <a:ext cx="4931509" cy="547945"/>
          </a:xfrm>
          <a:custGeom>
            <a:avLst/>
            <a:gdLst>
              <a:gd name="T0" fmla="*/ 8531 w 8532"/>
              <a:gd name="T1" fmla="*/ 0 h 950"/>
              <a:gd name="T2" fmla="*/ 0 w 8532"/>
              <a:gd name="T3" fmla="*/ 0 h 950"/>
              <a:gd name="T4" fmla="*/ 0 w 8532"/>
              <a:gd name="T5" fmla="*/ 702 h 950"/>
              <a:gd name="T6" fmla="*/ 4020 w 8532"/>
              <a:gd name="T7" fmla="*/ 702 h 950"/>
              <a:gd name="T8" fmla="*/ 4265 w 8532"/>
              <a:gd name="T9" fmla="*/ 949 h 950"/>
              <a:gd name="T10" fmla="*/ 4510 w 8532"/>
              <a:gd name="T11" fmla="*/ 702 h 950"/>
              <a:gd name="T12" fmla="*/ 8531 w 8532"/>
              <a:gd name="T13" fmla="*/ 702 h 950"/>
              <a:gd name="T14" fmla="*/ 8531 w 8532"/>
              <a:gd name="T15" fmla="*/ 0 h 95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532" h="950">
                <a:moveTo>
                  <a:pt x="8531" y="0"/>
                </a:moveTo>
                <a:lnTo>
                  <a:pt x="0" y="0"/>
                </a:lnTo>
                <a:lnTo>
                  <a:pt x="0" y="702"/>
                </a:lnTo>
                <a:lnTo>
                  <a:pt x="4020" y="702"/>
                </a:lnTo>
                <a:lnTo>
                  <a:pt x="4265" y="949"/>
                </a:lnTo>
                <a:lnTo>
                  <a:pt x="4510" y="702"/>
                </a:lnTo>
                <a:lnTo>
                  <a:pt x="8531" y="702"/>
                </a:lnTo>
                <a:lnTo>
                  <a:pt x="8531" y="0"/>
                </a:lnTo>
              </a:path>
            </a:pathLst>
          </a:custGeom>
          <a:solidFill>
            <a:srgbClr val="79569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sz="1000">
              <a:solidFill>
                <a:schemeClr val="bg1"/>
              </a:solidFill>
              <a:latin typeface="微软雅黑" panose="020B0503020204020204" pitchFamily="34" charset="-122"/>
              <a:ea typeface="微软雅黑" panose="020B0503020204020204" pitchFamily="34" charset="-122"/>
            </a:endParaRPr>
          </a:p>
        </p:txBody>
      </p:sp>
      <p:sp>
        <p:nvSpPr>
          <p:cNvPr id="295" name="Freeform: Shape 797"/>
          <p:cNvSpPr>
            <a:spLocks noChangeArrowheads="1"/>
          </p:cNvSpPr>
          <p:nvPr/>
        </p:nvSpPr>
        <p:spPr bwMode="auto">
          <a:xfrm>
            <a:off x="6256562" y="5079336"/>
            <a:ext cx="226246" cy="274670"/>
          </a:xfrm>
          <a:custGeom>
            <a:avLst/>
            <a:gdLst>
              <a:gd name="connsiteX0" fmla="*/ 93793 w 487635"/>
              <a:gd name="connsiteY0" fmla="*/ 223762 h 592006"/>
              <a:gd name="connsiteX1" fmla="*/ 86378 w 487635"/>
              <a:gd name="connsiteY1" fmla="*/ 229981 h 592006"/>
              <a:gd name="connsiteX2" fmla="*/ 93793 w 487635"/>
              <a:gd name="connsiteY2" fmla="*/ 238687 h 592006"/>
              <a:gd name="connsiteX3" fmla="*/ 101209 w 487635"/>
              <a:gd name="connsiteY3" fmla="*/ 229981 h 592006"/>
              <a:gd name="connsiteX4" fmla="*/ 93793 w 487635"/>
              <a:gd name="connsiteY4" fmla="*/ 223762 h 592006"/>
              <a:gd name="connsiteX5" fmla="*/ 284129 w 487635"/>
              <a:gd name="connsiteY5" fmla="*/ 205107 h 592006"/>
              <a:gd name="connsiteX6" fmla="*/ 276713 w 487635"/>
              <a:gd name="connsiteY6" fmla="*/ 212569 h 592006"/>
              <a:gd name="connsiteX7" fmla="*/ 284129 w 487635"/>
              <a:gd name="connsiteY7" fmla="*/ 220031 h 592006"/>
              <a:gd name="connsiteX8" fmla="*/ 290308 w 487635"/>
              <a:gd name="connsiteY8" fmla="*/ 212569 h 592006"/>
              <a:gd name="connsiteX9" fmla="*/ 284129 w 487635"/>
              <a:gd name="connsiteY9" fmla="*/ 205107 h 592006"/>
              <a:gd name="connsiteX10" fmla="*/ 359521 w 487635"/>
              <a:gd name="connsiteY10" fmla="*/ 149140 h 592006"/>
              <a:gd name="connsiteX11" fmla="*/ 305140 w 487635"/>
              <a:gd name="connsiteY11" fmla="*/ 202619 h 592006"/>
              <a:gd name="connsiteX12" fmla="*/ 307612 w 487635"/>
              <a:gd name="connsiteY12" fmla="*/ 212569 h 592006"/>
              <a:gd name="connsiteX13" fmla="*/ 284129 w 487635"/>
              <a:gd name="connsiteY13" fmla="*/ 236199 h 592006"/>
              <a:gd name="connsiteX14" fmla="*/ 259410 w 487635"/>
              <a:gd name="connsiteY14" fmla="*/ 212569 h 592006"/>
              <a:gd name="connsiteX15" fmla="*/ 260646 w 487635"/>
              <a:gd name="connsiteY15" fmla="*/ 205107 h 592006"/>
              <a:gd name="connsiteX16" fmla="*/ 200085 w 487635"/>
              <a:gd name="connsiteY16" fmla="*/ 159089 h 592006"/>
              <a:gd name="connsiteX17" fmla="*/ 187725 w 487635"/>
              <a:gd name="connsiteY17" fmla="*/ 161577 h 592006"/>
              <a:gd name="connsiteX18" fmla="*/ 176602 w 487635"/>
              <a:gd name="connsiteY18" fmla="*/ 159089 h 592006"/>
              <a:gd name="connsiteX19" fmla="*/ 116040 w 487635"/>
              <a:gd name="connsiteY19" fmla="*/ 222519 h 592006"/>
              <a:gd name="connsiteX20" fmla="*/ 117276 w 487635"/>
              <a:gd name="connsiteY20" fmla="*/ 229981 h 592006"/>
              <a:gd name="connsiteX21" fmla="*/ 101209 w 487635"/>
              <a:gd name="connsiteY21" fmla="*/ 253611 h 592006"/>
              <a:gd name="connsiteX22" fmla="*/ 101209 w 487635"/>
              <a:gd name="connsiteY22" fmla="*/ 284704 h 592006"/>
              <a:gd name="connsiteX23" fmla="*/ 361993 w 487635"/>
              <a:gd name="connsiteY23" fmla="*/ 284704 h 592006"/>
              <a:gd name="connsiteX24" fmla="*/ 361993 w 487635"/>
              <a:gd name="connsiteY24" fmla="*/ 150383 h 592006"/>
              <a:gd name="connsiteX25" fmla="*/ 359521 w 487635"/>
              <a:gd name="connsiteY25" fmla="*/ 149140 h 592006"/>
              <a:gd name="connsiteX26" fmla="*/ 187725 w 487635"/>
              <a:gd name="connsiteY26" fmla="*/ 130484 h 592006"/>
              <a:gd name="connsiteX27" fmla="*/ 180309 w 487635"/>
              <a:gd name="connsiteY27" fmla="*/ 137946 h 592006"/>
              <a:gd name="connsiteX28" fmla="*/ 187725 w 487635"/>
              <a:gd name="connsiteY28" fmla="*/ 145408 h 592006"/>
              <a:gd name="connsiteX29" fmla="*/ 195141 w 487635"/>
              <a:gd name="connsiteY29" fmla="*/ 137946 h 592006"/>
              <a:gd name="connsiteX30" fmla="*/ 187725 w 487635"/>
              <a:gd name="connsiteY30" fmla="*/ 130484 h 592006"/>
              <a:gd name="connsiteX31" fmla="*/ 369409 w 487635"/>
              <a:gd name="connsiteY31" fmla="*/ 120534 h 592006"/>
              <a:gd name="connsiteX32" fmla="*/ 361993 w 487635"/>
              <a:gd name="connsiteY32" fmla="*/ 127997 h 592006"/>
              <a:gd name="connsiteX33" fmla="*/ 369409 w 487635"/>
              <a:gd name="connsiteY33" fmla="*/ 135459 h 592006"/>
              <a:gd name="connsiteX34" fmla="*/ 376824 w 487635"/>
              <a:gd name="connsiteY34" fmla="*/ 127997 h 592006"/>
              <a:gd name="connsiteX35" fmla="*/ 369409 w 487635"/>
              <a:gd name="connsiteY35" fmla="*/ 120534 h 592006"/>
              <a:gd name="connsiteX36" fmla="*/ 369409 w 487635"/>
              <a:gd name="connsiteY36" fmla="*/ 104366 h 592006"/>
              <a:gd name="connsiteX37" fmla="*/ 392892 w 487635"/>
              <a:gd name="connsiteY37" fmla="*/ 127997 h 592006"/>
              <a:gd name="connsiteX38" fmla="*/ 376824 w 487635"/>
              <a:gd name="connsiteY38" fmla="*/ 150383 h 592006"/>
              <a:gd name="connsiteX39" fmla="*/ 376824 w 487635"/>
              <a:gd name="connsiteY39" fmla="*/ 284704 h 592006"/>
              <a:gd name="connsiteX40" fmla="*/ 396599 w 487635"/>
              <a:gd name="connsiteY40" fmla="*/ 284704 h 592006"/>
              <a:gd name="connsiteX41" fmla="*/ 405251 w 487635"/>
              <a:gd name="connsiteY41" fmla="*/ 293410 h 592006"/>
              <a:gd name="connsiteX42" fmla="*/ 396599 w 487635"/>
              <a:gd name="connsiteY42" fmla="*/ 300872 h 592006"/>
              <a:gd name="connsiteX43" fmla="*/ 376824 w 487635"/>
              <a:gd name="connsiteY43" fmla="*/ 300872 h 592006"/>
              <a:gd name="connsiteX44" fmla="*/ 85142 w 487635"/>
              <a:gd name="connsiteY44" fmla="*/ 300872 h 592006"/>
              <a:gd name="connsiteX45" fmla="*/ 69075 w 487635"/>
              <a:gd name="connsiteY45" fmla="*/ 300872 h 592006"/>
              <a:gd name="connsiteX46" fmla="*/ 60423 w 487635"/>
              <a:gd name="connsiteY46" fmla="*/ 293410 h 592006"/>
              <a:gd name="connsiteX47" fmla="*/ 69075 w 487635"/>
              <a:gd name="connsiteY47" fmla="*/ 284704 h 592006"/>
              <a:gd name="connsiteX48" fmla="*/ 85142 w 487635"/>
              <a:gd name="connsiteY48" fmla="*/ 284704 h 592006"/>
              <a:gd name="connsiteX49" fmla="*/ 85142 w 487635"/>
              <a:gd name="connsiteY49" fmla="*/ 253611 h 592006"/>
              <a:gd name="connsiteX50" fmla="*/ 70311 w 487635"/>
              <a:gd name="connsiteY50" fmla="*/ 229981 h 592006"/>
              <a:gd name="connsiteX51" fmla="*/ 93793 w 487635"/>
              <a:gd name="connsiteY51" fmla="*/ 207594 h 592006"/>
              <a:gd name="connsiteX52" fmla="*/ 104917 w 487635"/>
              <a:gd name="connsiteY52" fmla="*/ 210081 h 592006"/>
              <a:gd name="connsiteX53" fmla="*/ 166714 w 487635"/>
              <a:gd name="connsiteY53" fmla="*/ 145408 h 592006"/>
              <a:gd name="connsiteX54" fmla="*/ 165478 w 487635"/>
              <a:gd name="connsiteY54" fmla="*/ 137946 h 592006"/>
              <a:gd name="connsiteX55" fmla="*/ 187725 w 487635"/>
              <a:gd name="connsiteY55" fmla="*/ 115559 h 592006"/>
              <a:gd name="connsiteX56" fmla="*/ 211208 w 487635"/>
              <a:gd name="connsiteY56" fmla="*/ 137946 h 592006"/>
              <a:gd name="connsiteX57" fmla="*/ 211208 w 487635"/>
              <a:gd name="connsiteY57" fmla="*/ 145408 h 592006"/>
              <a:gd name="connsiteX58" fmla="*/ 270533 w 487635"/>
              <a:gd name="connsiteY58" fmla="*/ 192669 h 592006"/>
              <a:gd name="connsiteX59" fmla="*/ 284129 w 487635"/>
              <a:gd name="connsiteY59" fmla="*/ 188938 h 592006"/>
              <a:gd name="connsiteX60" fmla="*/ 292780 w 487635"/>
              <a:gd name="connsiteY60" fmla="*/ 191426 h 592006"/>
              <a:gd name="connsiteX61" fmla="*/ 348398 w 487635"/>
              <a:gd name="connsiteY61" fmla="*/ 137946 h 592006"/>
              <a:gd name="connsiteX62" fmla="*/ 345926 w 487635"/>
              <a:gd name="connsiteY62" fmla="*/ 127997 h 592006"/>
              <a:gd name="connsiteX63" fmla="*/ 369409 w 487635"/>
              <a:gd name="connsiteY63" fmla="*/ 104366 h 592006"/>
              <a:gd name="connsiteX64" fmla="*/ 43539 w 487635"/>
              <a:gd name="connsiteY64" fmla="*/ 69648 h 592006"/>
              <a:gd name="connsiteX65" fmla="*/ 43539 w 487635"/>
              <a:gd name="connsiteY65" fmla="*/ 333314 h 592006"/>
              <a:gd name="connsiteX66" fmla="*/ 427925 w 487635"/>
              <a:gd name="connsiteY66" fmla="*/ 333314 h 592006"/>
              <a:gd name="connsiteX67" fmla="*/ 427925 w 487635"/>
              <a:gd name="connsiteY67" fmla="*/ 69648 h 592006"/>
              <a:gd name="connsiteX68" fmla="*/ 235110 w 487635"/>
              <a:gd name="connsiteY68" fmla="*/ 0 h 592006"/>
              <a:gd name="connsiteX69" fmla="*/ 252525 w 487635"/>
              <a:gd name="connsiteY69" fmla="*/ 16168 h 592006"/>
              <a:gd name="connsiteX70" fmla="*/ 243818 w 487635"/>
              <a:gd name="connsiteY70" fmla="*/ 29849 h 592006"/>
              <a:gd name="connsiteX71" fmla="*/ 243818 w 487635"/>
              <a:gd name="connsiteY71" fmla="*/ 53480 h 592006"/>
              <a:gd name="connsiteX72" fmla="*/ 444096 w 487635"/>
              <a:gd name="connsiteY72" fmla="*/ 53480 h 592006"/>
              <a:gd name="connsiteX73" fmla="*/ 478927 w 487635"/>
              <a:gd name="connsiteY73" fmla="*/ 53480 h 592006"/>
              <a:gd name="connsiteX74" fmla="*/ 487635 w 487635"/>
              <a:gd name="connsiteY74" fmla="*/ 62186 h 592006"/>
              <a:gd name="connsiteX75" fmla="*/ 478927 w 487635"/>
              <a:gd name="connsiteY75" fmla="*/ 69648 h 592006"/>
              <a:gd name="connsiteX76" fmla="*/ 444096 w 487635"/>
              <a:gd name="connsiteY76" fmla="*/ 69648 h 592006"/>
              <a:gd name="connsiteX77" fmla="*/ 444096 w 487635"/>
              <a:gd name="connsiteY77" fmla="*/ 349483 h 592006"/>
              <a:gd name="connsiteX78" fmla="*/ 243818 w 487635"/>
              <a:gd name="connsiteY78" fmla="*/ 349483 h 592006"/>
              <a:gd name="connsiteX79" fmla="*/ 243818 w 487635"/>
              <a:gd name="connsiteY79" fmla="*/ 458929 h 592006"/>
              <a:gd name="connsiteX80" fmla="*/ 361994 w 487635"/>
              <a:gd name="connsiteY80" fmla="*/ 562157 h 592006"/>
              <a:gd name="connsiteX81" fmla="*/ 363238 w 487635"/>
              <a:gd name="connsiteY81" fmla="*/ 574594 h 592006"/>
              <a:gd name="connsiteX82" fmla="*/ 357018 w 487635"/>
              <a:gd name="connsiteY82" fmla="*/ 577082 h 592006"/>
              <a:gd name="connsiteX83" fmla="*/ 350799 w 487635"/>
              <a:gd name="connsiteY83" fmla="*/ 574594 h 592006"/>
              <a:gd name="connsiteX84" fmla="*/ 243818 w 487635"/>
              <a:gd name="connsiteY84" fmla="*/ 481316 h 592006"/>
              <a:gd name="connsiteX85" fmla="*/ 243818 w 487635"/>
              <a:gd name="connsiteY85" fmla="*/ 584544 h 592006"/>
              <a:gd name="connsiteX86" fmla="*/ 235110 w 487635"/>
              <a:gd name="connsiteY86" fmla="*/ 592006 h 592006"/>
              <a:gd name="connsiteX87" fmla="*/ 227646 w 487635"/>
              <a:gd name="connsiteY87" fmla="*/ 584544 h 592006"/>
              <a:gd name="connsiteX88" fmla="*/ 227646 w 487635"/>
              <a:gd name="connsiteY88" fmla="*/ 481316 h 592006"/>
              <a:gd name="connsiteX89" fmla="*/ 118177 w 487635"/>
              <a:gd name="connsiteY89" fmla="*/ 574594 h 592006"/>
              <a:gd name="connsiteX90" fmla="*/ 113201 w 487635"/>
              <a:gd name="connsiteY90" fmla="*/ 577082 h 592006"/>
              <a:gd name="connsiteX91" fmla="*/ 106981 w 487635"/>
              <a:gd name="connsiteY91" fmla="*/ 574594 h 592006"/>
              <a:gd name="connsiteX92" fmla="*/ 108225 w 487635"/>
              <a:gd name="connsiteY92" fmla="*/ 562157 h 592006"/>
              <a:gd name="connsiteX93" fmla="*/ 227646 w 487635"/>
              <a:gd name="connsiteY93" fmla="*/ 458929 h 592006"/>
              <a:gd name="connsiteX94" fmla="*/ 227646 w 487635"/>
              <a:gd name="connsiteY94" fmla="*/ 349483 h 592006"/>
              <a:gd name="connsiteX95" fmla="*/ 26123 w 487635"/>
              <a:gd name="connsiteY95" fmla="*/ 349483 h 592006"/>
              <a:gd name="connsiteX96" fmla="*/ 26123 w 487635"/>
              <a:gd name="connsiteY96" fmla="*/ 69648 h 592006"/>
              <a:gd name="connsiteX97" fmla="*/ 8708 w 487635"/>
              <a:gd name="connsiteY97" fmla="*/ 69648 h 592006"/>
              <a:gd name="connsiteX98" fmla="*/ 0 w 487635"/>
              <a:gd name="connsiteY98" fmla="*/ 62186 h 592006"/>
              <a:gd name="connsiteX99" fmla="*/ 8708 w 487635"/>
              <a:gd name="connsiteY99" fmla="*/ 53480 h 592006"/>
              <a:gd name="connsiteX100" fmla="*/ 26123 w 487635"/>
              <a:gd name="connsiteY100" fmla="*/ 53480 h 592006"/>
              <a:gd name="connsiteX101" fmla="*/ 227646 w 487635"/>
              <a:gd name="connsiteY101" fmla="*/ 53480 h 592006"/>
              <a:gd name="connsiteX102" fmla="*/ 227646 w 487635"/>
              <a:gd name="connsiteY102" fmla="*/ 29849 h 592006"/>
              <a:gd name="connsiteX103" fmla="*/ 220182 w 487635"/>
              <a:gd name="connsiteY103" fmla="*/ 16168 h 592006"/>
              <a:gd name="connsiteX104" fmla="*/ 235110 w 487635"/>
              <a:gd name="connsiteY104" fmla="*/ 0 h 5920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Lst>
            <a:rect l="l" t="t" r="r" b="b"/>
            <a:pathLst>
              <a:path w="487634" h="592006">
                <a:moveTo>
                  <a:pt x="93793" y="223762"/>
                </a:moveTo>
                <a:cubicBezTo>
                  <a:pt x="88850" y="223762"/>
                  <a:pt x="86378" y="226250"/>
                  <a:pt x="86378" y="229981"/>
                </a:cubicBezTo>
                <a:cubicBezTo>
                  <a:pt x="86378" y="234956"/>
                  <a:pt x="88850" y="238687"/>
                  <a:pt x="93793" y="238687"/>
                </a:cubicBezTo>
                <a:cubicBezTo>
                  <a:pt x="97501" y="238687"/>
                  <a:pt x="101209" y="234956"/>
                  <a:pt x="101209" y="229981"/>
                </a:cubicBezTo>
                <a:cubicBezTo>
                  <a:pt x="101209" y="226250"/>
                  <a:pt x="97501" y="223762"/>
                  <a:pt x="93793" y="223762"/>
                </a:cubicBezTo>
                <a:close/>
                <a:moveTo>
                  <a:pt x="284129" y="205107"/>
                </a:moveTo>
                <a:cubicBezTo>
                  <a:pt x="279185" y="205107"/>
                  <a:pt x="276713" y="208838"/>
                  <a:pt x="276713" y="212569"/>
                </a:cubicBezTo>
                <a:cubicBezTo>
                  <a:pt x="276713" y="216300"/>
                  <a:pt x="279185" y="220031"/>
                  <a:pt x="284129" y="220031"/>
                </a:cubicBezTo>
                <a:cubicBezTo>
                  <a:pt x="286601" y="220031"/>
                  <a:pt x="290308" y="216300"/>
                  <a:pt x="290308" y="212569"/>
                </a:cubicBezTo>
                <a:cubicBezTo>
                  <a:pt x="290308" y="208838"/>
                  <a:pt x="286601" y="205107"/>
                  <a:pt x="284129" y="205107"/>
                </a:cubicBezTo>
                <a:close/>
                <a:moveTo>
                  <a:pt x="359521" y="149140"/>
                </a:moveTo>
                <a:lnTo>
                  <a:pt x="305140" y="202619"/>
                </a:lnTo>
                <a:cubicBezTo>
                  <a:pt x="306376" y="205107"/>
                  <a:pt x="307612" y="208838"/>
                  <a:pt x="307612" y="212569"/>
                </a:cubicBezTo>
                <a:cubicBezTo>
                  <a:pt x="307612" y="225006"/>
                  <a:pt x="296488" y="236199"/>
                  <a:pt x="284129" y="236199"/>
                </a:cubicBezTo>
                <a:cubicBezTo>
                  <a:pt x="270533" y="236199"/>
                  <a:pt x="259410" y="225006"/>
                  <a:pt x="259410" y="212569"/>
                </a:cubicBezTo>
                <a:cubicBezTo>
                  <a:pt x="259410" y="210081"/>
                  <a:pt x="260646" y="207594"/>
                  <a:pt x="260646" y="205107"/>
                </a:cubicBezTo>
                <a:lnTo>
                  <a:pt x="200085" y="159089"/>
                </a:lnTo>
                <a:cubicBezTo>
                  <a:pt x="197613" y="161577"/>
                  <a:pt x="192669" y="161577"/>
                  <a:pt x="187725" y="161577"/>
                </a:cubicBezTo>
                <a:cubicBezTo>
                  <a:pt x="184017" y="161577"/>
                  <a:pt x="180309" y="161577"/>
                  <a:pt x="176602" y="159089"/>
                </a:cubicBezTo>
                <a:lnTo>
                  <a:pt x="116040" y="222519"/>
                </a:lnTo>
                <a:cubicBezTo>
                  <a:pt x="116040" y="225006"/>
                  <a:pt x="117276" y="228737"/>
                  <a:pt x="117276" y="229981"/>
                </a:cubicBezTo>
                <a:cubicBezTo>
                  <a:pt x="117276" y="241174"/>
                  <a:pt x="109861" y="249880"/>
                  <a:pt x="101209" y="253611"/>
                </a:cubicBezTo>
                <a:lnTo>
                  <a:pt x="101209" y="284704"/>
                </a:lnTo>
                <a:lnTo>
                  <a:pt x="361993" y="284704"/>
                </a:lnTo>
                <a:lnTo>
                  <a:pt x="361993" y="150383"/>
                </a:lnTo>
                <a:cubicBezTo>
                  <a:pt x="360757" y="150383"/>
                  <a:pt x="359521" y="150383"/>
                  <a:pt x="359521" y="149140"/>
                </a:cubicBezTo>
                <a:close/>
                <a:moveTo>
                  <a:pt x="187725" y="130484"/>
                </a:moveTo>
                <a:cubicBezTo>
                  <a:pt x="185253" y="130484"/>
                  <a:pt x="180309" y="135459"/>
                  <a:pt x="180309" y="137946"/>
                </a:cubicBezTo>
                <a:cubicBezTo>
                  <a:pt x="180309" y="142921"/>
                  <a:pt x="185253" y="145408"/>
                  <a:pt x="187725" y="145408"/>
                </a:cubicBezTo>
                <a:cubicBezTo>
                  <a:pt x="192669" y="145408"/>
                  <a:pt x="195141" y="142921"/>
                  <a:pt x="195141" y="137946"/>
                </a:cubicBezTo>
                <a:cubicBezTo>
                  <a:pt x="195141" y="135459"/>
                  <a:pt x="192669" y="130484"/>
                  <a:pt x="187725" y="130484"/>
                </a:cubicBezTo>
                <a:close/>
                <a:moveTo>
                  <a:pt x="369409" y="120534"/>
                </a:moveTo>
                <a:cubicBezTo>
                  <a:pt x="364465" y="120534"/>
                  <a:pt x="361993" y="124265"/>
                  <a:pt x="361993" y="127997"/>
                </a:cubicBezTo>
                <a:cubicBezTo>
                  <a:pt x="361993" y="132971"/>
                  <a:pt x="364465" y="135459"/>
                  <a:pt x="369409" y="135459"/>
                </a:cubicBezTo>
                <a:cubicBezTo>
                  <a:pt x="373117" y="135459"/>
                  <a:pt x="376824" y="132971"/>
                  <a:pt x="376824" y="127997"/>
                </a:cubicBezTo>
                <a:cubicBezTo>
                  <a:pt x="376824" y="124265"/>
                  <a:pt x="373117" y="120534"/>
                  <a:pt x="369409" y="120534"/>
                </a:cubicBezTo>
                <a:close/>
                <a:moveTo>
                  <a:pt x="369409" y="104366"/>
                </a:moveTo>
                <a:cubicBezTo>
                  <a:pt x="383004" y="104366"/>
                  <a:pt x="392892" y="115559"/>
                  <a:pt x="392892" y="127997"/>
                </a:cubicBezTo>
                <a:cubicBezTo>
                  <a:pt x="392892" y="137946"/>
                  <a:pt x="386712" y="146652"/>
                  <a:pt x="376824" y="150383"/>
                </a:cubicBezTo>
                <a:lnTo>
                  <a:pt x="376824" y="284704"/>
                </a:lnTo>
                <a:lnTo>
                  <a:pt x="396599" y="284704"/>
                </a:lnTo>
                <a:cubicBezTo>
                  <a:pt x="400307" y="284704"/>
                  <a:pt x="405251" y="288435"/>
                  <a:pt x="405251" y="293410"/>
                </a:cubicBezTo>
                <a:cubicBezTo>
                  <a:pt x="405251" y="297141"/>
                  <a:pt x="400307" y="300872"/>
                  <a:pt x="396599" y="300872"/>
                </a:cubicBezTo>
                <a:lnTo>
                  <a:pt x="376824" y="300872"/>
                </a:lnTo>
                <a:lnTo>
                  <a:pt x="85142" y="300872"/>
                </a:lnTo>
                <a:lnTo>
                  <a:pt x="69075" y="300872"/>
                </a:lnTo>
                <a:cubicBezTo>
                  <a:pt x="64131" y="300872"/>
                  <a:pt x="60423" y="297141"/>
                  <a:pt x="60423" y="293410"/>
                </a:cubicBezTo>
                <a:cubicBezTo>
                  <a:pt x="60423" y="288435"/>
                  <a:pt x="64131" y="284704"/>
                  <a:pt x="69075" y="284704"/>
                </a:cubicBezTo>
                <a:lnTo>
                  <a:pt x="85142" y="284704"/>
                </a:lnTo>
                <a:lnTo>
                  <a:pt x="85142" y="253611"/>
                </a:lnTo>
                <a:cubicBezTo>
                  <a:pt x="76490" y="249880"/>
                  <a:pt x="70311" y="241174"/>
                  <a:pt x="70311" y="229981"/>
                </a:cubicBezTo>
                <a:cubicBezTo>
                  <a:pt x="70311" y="217544"/>
                  <a:pt x="80198" y="207594"/>
                  <a:pt x="93793" y="207594"/>
                </a:cubicBezTo>
                <a:cubicBezTo>
                  <a:pt x="97501" y="207594"/>
                  <a:pt x="102445" y="208838"/>
                  <a:pt x="104917" y="210081"/>
                </a:cubicBezTo>
                <a:lnTo>
                  <a:pt x="166714" y="145408"/>
                </a:lnTo>
                <a:cubicBezTo>
                  <a:pt x="165478" y="144165"/>
                  <a:pt x="165478" y="141677"/>
                  <a:pt x="165478" y="137946"/>
                </a:cubicBezTo>
                <a:cubicBezTo>
                  <a:pt x="165478" y="125509"/>
                  <a:pt x="175366" y="115559"/>
                  <a:pt x="187725" y="115559"/>
                </a:cubicBezTo>
                <a:cubicBezTo>
                  <a:pt x="201320" y="115559"/>
                  <a:pt x="211208" y="125509"/>
                  <a:pt x="211208" y="137946"/>
                </a:cubicBezTo>
                <a:cubicBezTo>
                  <a:pt x="211208" y="140434"/>
                  <a:pt x="211208" y="144165"/>
                  <a:pt x="211208" y="145408"/>
                </a:cubicBezTo>
                <a:lnTo>
                  <a:pt x="270533" y="192669"/>
                </a:lnTo>
                <a:cubicBezTo>
                  <a:pt x="273005" y="190182"/>
                  <a:pt x="277949" y="188938"/>
                  <a:pt x="284129" y="188938"/>
                </a:cubicBezTo>
                <a:cubicBezTo>
                  <a:pt x="286601" y="188938"/>
                  <a:pt x="290308" y="188938"/>
                  <a:pt x="292780" y="191426"/>
                </a:cubicBezTo>
                <a:lnTo>
                  <a:pt x="348398" y="137946"/>
                </a:lnTo>
                <a:cubicBezTo>
                  <a:pt x="345926" y="135459"/>
                  <a:pt x="345926" y="131728"/>
                  <a:pt x="345926" y="127997"/>
                </a:cubicBezTo>
                <a:cubicBezTo>
                  <a:pt x="345926" y="115559"/>
                  <a:pt x="355813" y="104366"/>
                  <a:pt x="369409" y="104366"/>
                </a:cubicBezTo>
                <a:close/>
                <a:moveTo>
                  <a:pt x="43539" y="69648"/>
                </a:moveTo>
                <a:lnTo>
                  <a:pt x="43539" y="333314"/>
                </a:lnTo>
                <a:lnTo>
                  <a:pt x="427925" y="333314"/>
                </a:lnTo>
                <a:lnTo>
                  <a:pt x="427925" y="69648"/>
                </a:lnTo>
                <a:close/>
                <a:moveTo>
                  <a:pt x="235110" y="0"/>
                </a:moveTo>
                <a:cubicBezTo>
                  <a:pt x="245061" y="0"/>
                  <a:pt x="252525" y="7462"/>
                  <a:pt x="252525" y="16168"/>
                </a:cubicBezTo>
                <a:cubicBezTo>
                  <a:pt x="252525" y="22387"/>
                  <a:pt x="250037" y="28605"/>
                  <a:pt x="243818" y="29849"/>
                </a:cubicBezTo>
                <a:lnTo>
                  <a:pt x="243818" y="53480"/>
                </a:lnTo>
                <a:lnTo>
                  <a:pt x="444096" y="53480"/>
                </a:lnTo>
                <a:lnTo>
                  <a:pt x="478927" y="53480"/>
                </a:lnTo>
                <a:cubicBezTo>
                  <a:pt x="483903" y="53480"/>
                  <a:pt x="487635" y="58454"/>
                  <a:pt x="487635" y="62186"/>
                </a:cubicBezTo>
                <a:cubicBezTo>
                  <a:pt x="487635" y="67160"/>
                  <a:pt x="483903" y="69648"/>
                  <a:pt x="478927" y="69648"/>
                </a:cubicBezTo>
                <a:lnTo>
                  <a:pt x="444096" y="69648"/>
                </a:lnTo>
                <a:lnTo>
                  <a:pt x="444096" y="349483"/>
                </a:lnTo>
                <a:lnTo>
                  <a:pt x="243818" y="349483"/>
                </a:lnTo>
                <a:lnTo>
                  <a:pt x="243818" y="458929"/>
                </a:lnTo>
                <a:lnTo>
                  <a:pt x="361994" y="562157"/>
                </a:lnTo>
                <a:cubicBezTo>
                  <a:pt x="365726" y="565888"/>
                  <a:pt x="365726" y="570863"/>
                  <a:pt x="363238" y="574594"/>
                </a:cubicBezTo>
                <a:cubicBezTo>
                  <a:pt x="360750" y="575838"/>
                  <a:pt x="358262" y="577082"/>
                  <a:pt x="357018" y="577082"/>
                </a:cubicBezTo>
                <a:cubicBezTo>
                  <a:pt x="354531" y="577082"/>
                  <a:pt x="352043" y="575838"/>
                  <a:pt x="350799" y="574594"/>
                </a:cubicBezTo>
                <a:lnTo>
                  <a:pt x="243818" y="481316"/>
                </a:lnTo>
                <a:lnTo>
                  <a:pt x="243818" y="584544"/>
                </a:lnTo>
                <a:cubicBezTo>
                  <a:pt x="243818" y="588275"/>
                  <a:pt x="240086" y="592006"/>
                  <a:pt x="235110" y="592006"/>
                </a:cubicBezTo>
                <a:cubicBezTo>
                  <a:pt x="231378" y="592006"/>
                  <a:pt x="227646" y="588275"/>
                  <a:pt x="227646" y="584544"/>
                </a:cubicBezTo>
                <a:lnTo>
                  <a:pt x="227646" y="481316"/>
                </a:lnTo>
                <a:lnTo>
                  <a:pt x="118177" y="574594"/>
                </a:lnTo>
                <a:cubicBezTo>
                  <a:pt x="116933" y="575838"/>
                  <a:pt x="114445" y="577082"/>
                  <a:pt x="113201" y="577082"/>
                </a:cubicBezTo>
                <a:cubicBezTo>
                  <a:pt x="110713" y="577082"/>
                  <a:pt x="108225" y="575838"/>
                  <a:pt x="106981" y="574594"/>
                </a:cubicBezTo>
                <a:cubicBezTo>
                  <a:pt x="104493" y="570863"/>
                  <a:pt x="104493" y="564645"/>
                  <a:pt x="108225" y="562157"/>
                </a:cubicBezTo>
                <a:lnTo>
                  <a:pt x="227646" y="458929"/>
                </a:lnTo>
                <a:lnTo>
                  <a:pt x="227646" y="349483"/>
                </a:lnTo>
                <a:lnTo>
                  <a:pt x="26123" y="349483"/>
                </a:lnTo>
                <a:lnTo>
                  <a:pt x="26123" y="69648"/>
                </a:lnTo>
                <a:lnTo>
                  <a:pt x="8708" y="69648"/>
                </a:lnTo>
                <a:cubicBezTo>
                  <a:pt x="3732" y="69648"/>
                  <a:pt x="0" y="67160"/>
                  <a:pt x="0" y="62186"/>
                </a:cubicBezTo>
                <a:cubicBezTo>
                  <a:pt x="0" y="58454"/>
                  <a:pt x="3732" y="53480"/>
                  <a:pt x="8708" y="53480"/>
                </a:cubicBezTo>
                <a:lnTo>
                  <a:pt x="26123" y="53480"/>
                </a:lnTo>
                <a:lnTo>
                  <a:pt x="227646" y="53480"/>
                </a:lnTo>
                <a:lnTo>
                  <a:pt x="227646" y="29849"/>
                </a:lnTo>
                <a:cubicBezTo>
                  <a:pt x="222670" y="28605"/>
                  <a:pt x="220182" y="22387"/>
                  <a:pt x="220182" y="16168"/>
                </a:cubicBezTo>
                <a:cubicBezTo>
                  <a:pt x="220182" y="7462"/>
                  <a:pt x="226402" y="0"/>
                  <a:pt x="235110" y="0"/>
                </a:cubicBezTo>
                <a:close/>
              </a:path>
            </a:pathLst>
          </a:custGeom>
          <a:solidFill>
            <a:srgbClr val="FFFFFF"/>
          </a:solidFill>
          <a:ln>
            <a:noFill/>
          </a:ln>
          <a:effectLst/>
          <a:extLst>
            <a:ext uri="{91240B29-F687-4F45-9708-019B960494DF}">
              <a14:hiddenLine xmlns:a14="http://schemas.microsoft.com/office/drawing/2010/main" w="9525">
                <a:solidFill>
                  <a:srgbClr val="808080"/>
                </a:solidFill>
                <a:bevel/>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anchor="ctr">
            <a:noAutofit/>
          </a:bodyPr>
          <a:lstStyle/>
          <a:p>
            <a:pPr defTabSz="914400"/>
            <a:endParaRPr lang="en-US" sz="1000">
              <a:latin typeface="微软雅黑" panose="020B0503020204020204" pitchFamily="34" charset="-122"/>
              <a:ea typeface="微软雅黑" panose="020B0503020204020204" pitchFamily="34" charset="-122"/>
            </a:endParaRPr>
          </a:p>
        </p:txBody>
      </p:sp>
      <p:sp>
        <p:nvSpPr>
          <p:cNvPr id="296" name="Freeform: Shape 796"/>
          <p:cNvSpPr>
            <a:spLocks noChangeArrowheads="1"/>
          </p:cNvSpPr>
          <p:nvPr/>
        </p:nvSpPr>
        <p:spPr bwMode="auto">
          <a:xfrm>
            <a:off x="7217876" y="3560381"/>
            <a:ext cx="299220" cy="282315"/>
          </a:xfrm>
          <a:custGeom>
            <a:avLst/>
            <a:gdLst>
              <a:gd name="connsiteX0" fmla="*/ 339874 w 644918"/>
              <a:gd name="connsiteY0" fmla="*/ 528845 h 608483"/>
              <a:gd name="connsiteX1" fmla="*/ 339874 w 644918"/>
              <a:gd name="connsiteY1" fmla="*/ 531334 h 608483"/>
              <a:gd name="connsiteX2" fmla="*/ 321141 w 644918"/>
              <a:gd name="connsiteY2" fmla="*/ 547510 h 608483"/>
              <a:gd name="connsiteX3" fmla="*/ 304905 w 644918"/>
              <a:gd name="connsiteY3" fmla="*/ 536311 h 608483"/>
              <a:gd name="connsiteX4" fmla="*/ 294914 w 644918"/>
              <a:gd name="connsiteY4" fmla="*/ 567420 h 608483"/>
              <a:gd name="connsiteX5" fmla="*/ 309901 w 644918"/>
              <a:gd name="connsiteY5" fmla="*/ 587329 h 608483"/>
              <a:gd name="connsiteX6" fmla="*/ 333630 w 644918"/>
              <a:gd name="connsiteY6" fmla="*/ 587329 h 608483"/>
              <a:gd name="connsiteX7" fmla="*/ 349865 w 644918"/>
              <a:gd name="connsiteY7" fmla="*/ 563687 h 608483"/>
              <a:gd name="connsiteX8" fmla="*/ 339874 w 644918"/>
              <a:gd name="connsiteY8" fmla="*/ 528845 h 608483"/>
              <a:gd name="connsiteX9" fmla="*/ 449778 w 644918"/>
              <a:gd name="connsiteY9" fmla="*/ 500225 h 608483"/>
              <a:gd name="connsiteX10" fmla="*/ 426048 w 644918"/>
              <a:gd name="connsiteY10" fmla="*/ 508936 h 608483"/>
              <a:gd name="connsiteX11" fmla="*/ 426048 w 644918"/>
              <a:gd name="connsiteY11" fmla="*/ 528845 h 608483"/>
              <a:gd name="connsiteX12" fmla="*/ 449778 w 644918"/>
              <a:gd name="connsiteY12" fmla="*/ 500225 h 608483"/>
              <a:gd name="connsiteX13" fmla="*/ 193753 w 644918"/>
              <a:gd name="connsiteY13" fmla="*/ 500225 h 608483"/>
              <a:gd name="connsiteX14" fmla="*/ 217482 w 644918"/>
              <a:gd name="connsiteY14" fmla="*/ 528845 h 608483"/>
              <a:gd name="connsiteX15" fmla="*/ 217482 w 644918"/>
              <a:gd name="connsiteY15" fmla="*/ 508936 h 608483"/>
              <a:gd name="connsiteX16" fmla="*/ 193753 w 644918"/>
              <a:gd name="connsiteY16" fmla="*/ 500225 h 608483"/>
              <a:gd name="connsiteX17" fmla="*/ 404817 w 644918"/>
              <a:gd name="connsiteY17" fmla="*/ 451696 h 608483"/>
              <a:gd name="connsiteX18" fmla="*/ 374843 w 644918"/>
              <a:gd name="connsiteY18" fmla="*/ 459162 h 608483"/>
              <a:gd name="connsiteX19" fmla="*/ 367350 w 644918"/>
              <a:gd name="connsiteY19" fmla="*/ 476583 h 608483"/>
              <a:gd name="connsiteX20" fmla="*/ 352363 w 644918"/>
              <a:gd name="connsiteY20" fmla="*/ 495248 h 608483"/>
              <a:gd name="connsiteX21" fmla="*/ 361105 w 644918"/>
              <a:gd name="connsiteY21" fmla="*/ 547510 h 608483"/>
              <a:gd name="connsiteX22" fmla="*/ 379839 w 644918"/>
              <a:gd name="connsiteY22" fmla="*/ 523868 h 608483"/>
              <a:gd name="connsiteX23" fmla="*/ 381088 w 644918"/>
              <a:gd name="connsiteY23" fmla="*/ 522623 h 608483"/>
              <a:gd name="connsiteX24" fmla="*/ 409813 w 644918"/>
              <a:gd name="connsiteY24" fmla="*/ 498981 h 608483"/>
              <a:gd name="connsiteX25" fmla="*/ 409813 w 644918"/>
              <a:gd name="connsiteY25" fmla="*/ 455429 h 608483"/>
              <a:gd name="connsiteX26" fmla="*/ 407315 w 644918"/>
              <a:gd name="connsiteY26" fmla="*/ 452940 h 608483"/>
              <a:gd name="connsiteX27" fmla="*/ 404817 w 644918"/>
              <a:gd name="connsiteY27" fmla="*/ 451696 h 608483"/>
              <a:gd name="connsiteX28" fmla="*/ 237464 w 644918"/>
              <a:gd name="connsiteY28" fmla="*/ 451696 h 608483"/>
              <a:gd name="connsiteX29" fmla="*/ 234966 w 644918"/>
              <a:gd name="connsiteY29" fmla="*/ 452940 h 608483"/>
              <a:gd name="connsiteX30" fmla="*/ 233718 w 644918"/>
              <a:gd name="connsiteY30" fmla="*/ 455429 h 608483"/>
              <a:gd name="connsiteX31" fmla="*/ 233718 w 644918"/>
              <a:gd name="connsiteY31" fmla="*/ 498981 h 608483"/>
              <a:gd name="connsiteX32" fmla="*/ 262442 w 644918"/>
              <a:gd name="connsiteY32" fmla="*/ 522623 h 608483"/>
              <a:gd name="connsiteX33" fmla="*/ 262442 w 644918"/>
              <a:gd name="connsiteY33" fmla="*/ 523868 h 608483"/>
              <a:gd name="connsiteX34" fmla="*/ 283674 w 644918"/>
              <a:gd name="connsiteY34" fmla="*/ 551243 h 608483"/>
              <a:gd name="connsiteX35" fmla="*/ 291167 w 644918"/>
              <a:gd name="connsiteY35" fmla="*/ 495248 h 608483"/>
              <a:gd name="connsiteX36" fmla="*/ 276180 w 644918"/>
              <a:gd name="connsiteY36" fmla="*/ 476583 h 608483"/>
              <a:gd name="connsiteX37" fmla="*/ 268687 w 644918"/>
              <a:gd name="connsiteY37" fmla="*/ 459162 h 608483"/>
              <a:gd name="connsiteX38" fmla="*/ 398573 w 644918"/>
              <a:gd name="connsiteY38" fmla="*/ 390723 h 608483"/>
              <a:gd name="connsiteX39" fmla="*/ 383586 w 644918"/>
              <a:gd name="connsiteY39" fmla="*/ 440497 h 608483"/>
              <a:gd name="connsiteX40" fmla="*/ 401070 w 644918"/>
              <a:gd name="connsiteY40" fmla="*/ 435520 h 608483"/>
              <a:gd name="connsiteX41" fmla="*/ 406066 w 644918"/>
              <a:gd name="connsiteY41" fmla="*/ 435520 h 608483"/>
              <a:gd name="connsiteX42" fmla="*/ 418555 w 644918"/>
              <a:gd name="connsiteY42" fmla="*/ 439253 h 608483"/>
              <a:gd name="connsiteX43" fmla="*/ 426048 w 644918"/>
              <a:gd name="connsiteY43" fmla="*/ 455429 h 608483"/>
              <a:gd name="connsiteX44" fmla="*/ 426048 w 644918"/>
              <a:gd name="connsiteY44" fmla="*/ 490271 h 608483"/>
              <a:gd name="connsiteX45" fmla="*/ 457271 w 644918"/>
              <a:gd name="connsiteY45" fmla="*/ 482804 h 608483"/>
              <a:gd name="connsiteX46" fmla="*/ 462267 w 644918"/>
              <a:gd name="connsiteY46" fmla="*/ 451696 h 608483"/>
              <a:gd name="connsiteX47" fmla="*/ 399821 w 644918"/>
              <a:gd name="connsiteY47" fmla="*/ 390723 h 608483"/>
              <a:gd name="connsiteX48" fmla="*/ 353612 w 644918"/>
              <a:gd name="connsiteY48" fmla="*/ 390723 h 608483"/>
              <a:gd name="connsiteX49" fmla="*/ 344870 w 644918"/>
              <a:gd name="connsiteY49" fmla="*/ 479071 h 608483"/>
              <a:gd name="connsiteX50" fmla="*/ 346119 w 644918"/>
              <a:gd name="connsiteY50" fmla="*/ 479071 h 608483"/>
              <a:gd name="connsiteX51" fmla="*/ 352363 w 644918"/>
              <a:gd name="connsiteY51" fmla="*/ 470361 h 608483"/>
              <a:gd name="connsiteX52" fmla="*/ 361105 w 644918"/>
              <a:gd name="connsiteY52" fmla="*/ 449207 h 608483"/>
              <a:gd name="connsiteX53" fmla="*/ 367350 w 644918"/>
              <a:gd name="connsiteY53" fmla="*/ 433031 h 608483"/>
              <a:gd name="connsiteX54" fmla="*/ 368599 w 644918"/>
              <a:gd name="connsiteY54" fmla="*/ 431786 h 608483"/>
              <a:gd name="connsiteX55" fmla="*/ 373595 w 644918"/>
              <a:gd name="connsiteY55" fmla="*/ 416854 h 608483"/>
              <a:gd name="connsiteX56" fmla="*/ 373595 w 644918"/>
              <a:gd name="connsiteY56" fmla="*/ 415610 h 608483"/>
              <a:gd name="connsiteX57" fmla="*/ 381088 w 644918"/>
              <a:gd name="connsiteY57" fmla="*/ 390723 h 608483"/>
              <a:gd name="connsiteX58" fmla="*/ 262442 w 644918"/>
              <a:gd name="connsiteY58" fmla="*/ 390723 h 608483"/>
              <a:gd name="connsiteX59" fmla="*/ 268687 w 644918"/>
              <a:gd name="connsiteY59" fmla="*/ 415610 h 608483"/>
              <a:gd name="connsiteX60" fmla="*/ 269936 w 644918"/>
              <a:gd name="connsiteY60" fmla="*/ 416854 h 608483"/>
              <a:gd name="connsiteX61" fmla="*/ 274931 w 644918"/>
              <a:gd name="connsiteY61" fmla="*/ 431786 h 608483"/>
              <a:gd name="connsiteX62" fmla="*/ 274931 w 644918"/>
              <a:gd name="connsiteY62" fmla="*/ 433031 h 608483"/>
              <a:gd name="connsiteX63" fmla="*/ 281176 w 644918"/>
              <a:gd name="connsiteY63" fmla="*/ 449207 h 608483"/>
              <a:gd name="connsiteX64" fmla="*/ 291167 w 644918"/>
              <a:gd name="connsiteY64" fmla="*/ 470361 h 608483"/>
              <a:gd name="connsiteX65" fmla="*/ 298660 w 644918"/>
              <a:gd name="connsiteY65" fmla="*/ 480316 h 608483"/>
              <a:gd name="connsiteX66" fmla="*/ 288669 w 644918"/>
              <a:gd name="connsiteY66" fmla="*/ 390723 h 608483"/>
              <a:gd name="connsiteX67" fmla="*/ 242460 w 644918"/>
              <a:gd name="connsiteY67" fmla="*/ 390723 h 608483"/>
              <a:gd name="connsiteX68" fmla="*/ 181264 w 644918"/>
              <a:gd name="connsiteY68" fmla="*/ 451696 h 608483"/>
              <a:gd name="connsiteX69" fmla="*/ 186259 w 644918"/>
              <a:gd name="connsiteY69" fmla="*/ 482804 h 608483"/>
              <a:gd name="connsiteX70" fmla="*/ 217482 w 644918"/>
              <a:gd name="connsiteY70" fmla="*/ 491515 h 608483"/>
              <a:gd name="connsiteX71" fmla="*/ 217482 w 644918"/>
              <a:gd name="connsiteY71" fmla="*/ 455429 h 608483"/>
              <a:gd name="connsiteX72" fmla="*/ 224975 w 644918"/>
              <a:gd name="connsiteY72" fmla="*/ 439253 h 608483"/>
              <a:gd name="connsiteX73" fmla="*/ 242460 w 644918"/>
              <a:gd name="connsiteY73" fmla="*/ 435520 h 608483"/>
              <a:gd name="connsiteX74" fmla="*/ 261193 w 644918"/>
              <a:gd name="connsiteY74" fmla="*/ 440497 h 608483"/>
              <a:gd name="connsiteX75" fmla="*/ 244958 w 644918"/>
              <a:gd name="connsiteY75" fmla="*/ 390723 h 608483"/>
              <a:gd name="connsiteX76" fmla="*/ 321141 w 644918"/>
              <a:gd name="connsiteY76" fmla="*/ 355882 h 608483"/>
              <a:gd name="connsiteX77" fmla="*/ 303656 w 644918"/>
              <a:gd name="connsiteY77" fmla="*/ 373302 h 608483"/>
              <a:gd name="connsiteX78" fmla="*/ 319892 w 644918"/>
              <a:gd name="connsiteY78" fmla="*/ 530089 h 608483"/>
              <a:gd name="connsiteX79" fmla="*/ 323638 w 644918"/>
              <a:gd name="connsiteY79" fmla="*/ 530089 h 608483"/>
              <a:gd name="connsiteX80" fmla="*/ 339874 w 644918"/>
              <a:gd name="connsiteY80" fmla="*/ 373302 h 608483"/>
              <a:gd name="connsiteX81" fmla="*/ 321141 w 644918"/>
              <a:gd name="connsiteY81" fmla="*/ 355882 h 608483"/>
              <a:gd name="connsiteX82" fmla="*/ 321779 w 644918"/>
              <a:gd name="connsiteY82" fmla="*/ 171111 h 608483"/>
              <a:gd name="connsiteX83" fmla="*/ 289645 w 644918"/>
              <a:gd name="connsiteY83" fmla="*/ 202009 h 608483"/>
              <a:gd name="connsiteX84" fmla="*/ 321779 w 644918"/>
              <a:gd name="connsiteY84" fmla="*/ 234143 h 608483"/>
              <a:gd name="connsiteX85" fmla="*/ 355149 w 644918"/>
              <a:gd name="connsiteY85" fmla="*/ 202009 h 608483"/>
              <a:gd name="connsiteX86" fmla="*/ 321779 w 644918"/>
              <a:gd name="connsiteY86" fmla="*/ 171111 h 608483"/>
              <a:gd name="connsiteX87" fmla="*/ 321779 w 644918"/>
              <a:gd name="connsiteY87" fmla="*/ 153808 h 608483"/>
              <a:gd name="connsiteX88" fmla="*/ 371216 w 644918"/>
              <a:gd name="connsiteY88" fmla="*/ 202009 h 608483"/>
              <a:gd name="connsiteX89" fmla="*/ 321779 w 644918"/>
              <a:gd name="connsiteY89" fmla="*/ 251446 h 608483"/>
              <a:gd name="connsiteX90" fmla="*/ 273578 w 644918"/>
              <a:gd name="connsiteY90" fmla="*/ 202009 h 608483"/>
              <a:gd name="connsiteX91" fmla="*/ 321779 w 644918"/>
              <a:gd name="connsiteY91" fmla="*/ 153808 h 608483"/>
              <a:gd name="connsiteX92" fmla="*/ 274931 w 644918"/>
              <a:gd name="connsiteY92" fmla="*/ 103281 h 608483"/>
              <a:gd name="connsiteX93" fmla="*/ 247455 w 644918"/>
              <a:gd name="connsiteY93" fmla="*/ 268778 h 608483"/>
              <a:gd name="connsiteX94" fmla="*/ 257447 w 644918"/>
              <a:gd name="connsiteY94" fmla="*/ 374547 h 608483"/>
              <a:gd name="connsiteX95" fmla="*/ 287420 w 644918"/>
              <a:gd name="connsiteY95" fmla="*/ 374547 h 608483"/>
              <a:gd name="connsiteX96" fmla="*/ 287420 w 644918"/>
              <a:gd name="connsiteY96" fmla="*/ 373302 h 608483"/>
              <a:gd name="connsiteX97" fmla="*/ 288669 w 644918"/>
              <a:gd name="connsiteY97" fmla="*/ 363348 h 608483"/>
              <a:gd name="connsiteX98" fmla="*/ 321141 w 644918"/>
              <a:gd name="connsiteY98" fmla="*/ 339705 h 608483"/>
              <a:gd name="connsiteX99" fmla="*/ 353612 w 644918"/>
              <a:gd name="connsiteY99" fmla="*/ 360859 h 608483"/>
              <a:gd name="connsiteX100" fmla="*/ 356110 w 644918"/>
              <a:gd name="connsiteY100" fmla="*/ 373302 h 608483"/>
              <a:gd name="connsiteX101" fmla="*/ 356110 w 644918"/>
              <a:gd name="connsiteY101" fmla="*/ 374547 h 608483"/>
              <a:gd name="connsiteX102" fmla="*/ 384835 w 644918"/>
              <a:gd name="connsiteY102" fmla="*/ 374547 h 608483"/>
              <a:gd name="connsiteX103" fmla="*/ 397324 w 644918"/>
              <a:gd name="connsiteY103" fmla="*/ 268778 h 608483"/>
              <a:gd name="connsiteX104" fmla="*/ 367350 w 644918"/>
              <a:gd name="connsiteY104" fmla="*/ 103281 h 608483"/>
              <a:gd name="connsiteX105" fmla="*/ 321141 w 644918"/>
              <a:gd name="connsiteY105" fmla="*/ 16177 h 608483"/>
              <a:gd name="connsiteX106" fmla="*/ 319892 w 644918"/>
              <a:gd name="connsiteY106" fmla="*/ 17421 h 608483"/>
              <a:gd name="connsiteX107" fmla="*/ 282425 w 644918"/>
              <a:gd name="connsiteY107" fmla="*/ 88348 h 608483"/>
              <a:gd name="connsiteX108" fmla="*/ 361105 w 644918"/>
              <a:gd name="connsiteY108" fmla="*/ 88348 h 608483"/>
              <a:gd name="connsiteX109" fmla="*/ 323638 w 644918"/>
              <a:gd name="connsiteY109" fmla="*/ 17421 h 608483"/>
              <a:gd name="connsiteX110" fmla="*/ 321141 w 644918"/>
              <a:gd name="connsiteY110" fmla="*/ 0 h 608483"/>
              <a:gd name="connsiteX111" fmla="*/ 337376 w 644918"/>
              <a:gd name="connsiteY111" fmla="*/ 8711 h 608483"/>
              <a:gd name="connsiteX112" fmla="*/ 412310 w 644918"/>
              <a:gd name="connsiteY112" fmla="*/ 268778 h 608483"/>
              <a:gd name="connsiteX113" fmla="*/ 402319 w 644918"/>
              <a:gd name="connsiteY113" fmla="*/ 374547 h 608483"/>
              <a:gd name="connsiteX114" fmla="*/ 478502 w 644918"/>
              <a:gd name="connsiteY114" fmla="*/ 451696 h 608483"/>
              <a:gd name="connsiteX115" fmla="*/ 474756 w 644918"/>
              <a:gd name="connsiteY115" fmla="*/ 480316 h 608483"/>
              <a:gd name="connsiteX116" fmla="*/ 483498 w 644918"/>
              <a:gd name="connsiteY116" fmla="*/ 481560 h 608483"/>
              <a:gd name="connsiteX117" fmla="*/ 575917 w 644918"/>
              <a:gd name="connsiteY117" fmla="*/ 526356 h 608483"/>
              <a:gd name="connsiteX118" fmla="*/ 630868 w 644918"/>
              <a:gd name="connsiteY118" fmla="*/ 462895 h 608483"/>
              <a:gd name="connsiteX119" fmla="*/ 642108 w 644918"/>
              <a:gd name="connsiteY119" fmla="*/ 464139 h 608483"/>
              <a:gd name="connsiteX120" fmla="*/ 642108 w 644918"/>
              <a:gd name="connsiteY120" fmla="*/ 475338 h 608483"/>
              <a:gd name="connsiteX121" fmla="*/ 580912 w 644918"/>
              <a:gd name="connsiteY121" fmla="*/ 545021 h 608483"/>
              <a:gd name="connsiteX122" fmla="*/ 575917 w 644918"/>
              <a:gd name="connsiteY122" fmla="*/ 547510 h 608483"/>
              <a:gd name="connsiteX123" fmla="*/ 568423 w 644918"/>
              <a:gd name="connsiteY123" fmla="*/ 543777 h 608483"/>
              <a:gd name="connsiteX124" fmla="*/ 483498 w 644918"/>
              <a:gd name="connsiteY124" fmla="*/ 497737 h 608483"/>
              <a:gd name="connsiteX125" fmla="*/ 469760 w 644918"/>
              <a:gd name="connsiteY125" fmla="*/ 497737 h 608483"/>
              <a:gd name="connsiteX126" fmla="*/ 431044 w 644918"/>
              <a:gd name="connsiteY126" fmla="*/ 545021 h 608483"/>
              <a:gd name="connsiteX127" fmla="*/ 423551 w 644918"/>
              <a:gd name="connsiteY127" fmla="*/ 547510 h 608483"/>
              <a:gd name="connsiteX128" fmla="*/ 417306 w 644918"/>
              <a:gd name="connsiteY128" fmla="*/ 546266 h 608483"/>
              <a:gd name="connsiteX129" fmla="*/ 409813 w 644918"/>
              <a:gd name="connsiteY129" fmla="*/ 533822 h 608483"/>
              <a:gd name="connsiteX130" fmla="*/ 409813 w 644918"/>
              <a:gd name="connsiteY130" fmla="*/ 518890 h 608483"/>
              <a:gd name="connsiteX131" fmla="*/ 392328 w 644918"/>
              <a:gd name="connsiteY131" fmla="*/ 533822 h 608483"/>
              <a:gd name="connsiteX132" fmla="*/ 346119 w 644918"/>
              <a:gd name="connsiteY132" fmla="*/ 596039 h 608483"/>
              <a:gd name="connsiteX133" fmla="*/ 346119 w 644918"/>
              <a:gd name="connsiteY133" fmla="*/ 597284 h 608483"/>
              <a:gd name="connsiteX134" fmla="*/ 321141 w 644918"/>
              <a:gd name="connsiteY134" fmla="*/ 608483 h 608483"/>
              <a:gd name="connsiteX135" fmla="*/ 297411 w 644918"/>
              <a:gd name="connsiteY135" fmla="*/ 597284 h 608483"/>
              <a:gd name="connsiteX136" fmla="*/ 296163 w 644918"/>
              <a:gd name="connsiteY136" fmla="*/ 596039 h 608483"/>
              <a:gd name="connsiteX137" fmla="*/ 249953 w 644918"/>
              <a:gd name="connsiteY137" fmla="*/ 533822 h 608483"/>
              <a:gd name="connsiteX138" fmla="*/ 233718 w 644918"/>
              <a:gd name="connsiteY138" fmla="*/ 518890 h 608483"/>
              <a:gd name="connsiteX139" fmla="*/ 233718 w 644918"/>
              <a:gd name="connsiteY139" fmla="*/ 533822 h 608483"/>
              <a:gd name="connsiteX140" fmla="*/ 226224 w 644918"/>
              <a:gd name="connsiteY140" fmla="*/ 546266 h 608483"/>
              <a:gd name="connsiteX141" fmla="*/ 219980 w 644918"/>
              <a:gd name="connsiteY141" fmla="*/ 547510 h 608483"/>
              <a:gd name="connsiteX142" fmla="*/ 212486 w 644918"/>
              <a:gd name="connsiteY142" fmla="*/ 545021 h 608483"/>
              <a:gd name="connsiteX143" fmla="*/ 175019 w 644918"/>
              <a:gd name="connsiteY143" fmla="*/ 497737 h 608483"/>
              <a:gd name="connsiteX144" fmla="*/ 160032 w 644918"/>
              <a:gd name="connsiteY144" fmla="*/ 497737 h 608483"/>
              <a:gd name="connsiteX145" fmla="*/ 75107 w 644918"/>
              <a:gd name="connsiteY145" fmla="*/ 543777 h 608483"/>
              <a:gd name="connsiteX146" fmla="*/ 67614 w 644918"/>
              <a:gd name="connsiteY146" fmla="*/ 547510 h 608483"/>
              <a:gd name="connsiteX147" fmla="*/ 60120 w 644918"/>
              <a:gd name="connsiteY147" fmla="*/ 543777 h 608483"/>
              <a:gd name="connsiteX148" fmla="*/ 3920 w 644918"/>
              <a:gd name="connsiteY148" fmla="*/ 470361 h 608483"/>
              <a:gd name="connsiteX149" fmla="*/ 2671 w 644918"/>
              <a:gd name="connsiteY149" fmla="*/ 459162 h 608483"/>
              <a:gd name="connsiteX150" fmla="*/ 13911 w 644918"/>
              <a:gd name="connsiteY150" fmla="*/ 457918 h 608483"/>
              <a:gd name="connsiteX151" fmla="*/ 68863 w 644918"/>
              <a:gd name="connsiteY151" fmla="*/ 525112 h 608483"/>
              <a:gd name="connsiteX152" fmla="*/ 158783 w 644918"/>
              <a:gd name="connsiteY152" fmla="*/ 481560 h 608483"/>
              <a:gd name="connsiteX153" fmla="*/ 168775 w 644918"/>
              <a:gd name="connsiteY153" fmla="*/ 480316 h 608483"/>
              <a:gd name="connsiteX154" fmla="*/ 163779 w 644918"/>
              <a:gd name="connsiteY154" fmla="*/ 451696 h 608483"/>
              <a:gd name="connsiteX155" fmla="*/ 241211 w 644918"/>
              <a:gd name="connsiteY155" fmla="*/ 374547 h 608483"/>
              <a:gd name="connsiteX156" fmla="*/ 229971 w 644918"/>
              <a:gd name="connsiteY156" fmla="*/ 268778 h 608483"/>
              <a:gd name="connsiteX157" fmla="*/ 306154 w 644918"/>
              <a:gd name="connsiteY157" fmla="*/ 8711 h 608483"/>
              <a:gd name="connsiteX158" fmla="*/ 321141 w 644918"/>
              <a:gd name="connsiteY158" fmla="*/ 0 h 6084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Lst>
            <a:rect l="l" t="t" r="r" b="b"/>
            <a:pathLst>
              <a:path w="644918" h="608483">
                <a:moveTo>
                  <a:pt x="339874" y="528845"/>
                </a:moveTo>
                <a:lnTo>
                  <a:pt x="339874" y="531334"/>
                </a:lnTo>
                <a:cubicBezTo>
                  <a:pt x="338625" y="541288"/>
                  <a:pt x="331132" y="547510"/>
                  <a:pt x="321141" y="547510"/>
                </a:cubicBezTo>
                <a:cubicBezTo>
                  <a:pt x="313647" y="547510"/>
                  <a:pt x="307403" y="543777"/>
                  <a:pt x="304905" y="536311"/>
                </a:cubicBezTo>
                <a:cubicBezTo>
                  <a:pt x="302407" y="547510"/>
                  <a:pt x="298660" y="558709"/>
                  <a:pt x="294914" y="567420"/>
                </a:cubicBezTo>
                <a:lnTo>
                  <a:pt x="309901" y="587329"/>
                </a:lnTo>
                <a:cubicBezTo>
                  <a:pt x="316145" y="592306"/>
                  <a:pt x="327385" y="592306"/>
                  <a:pt x="333630" y="587329"/>
                </a:cubicBezTo>
                <a:lnTo>
                  <a:pt x="349865" y="563687"/>
                </a:lnTo>
                <a:cubicBezTo>
                  <a:pt x="346119" y="553732"/>
                  <a:pt x="342372" y="541288"/>
                  <a:pt x="339874" y="528845"/>
                </a:cubicBezTo>
                <a:close/>
                <a:moveTo>
                  <a:pt x="449778" y="500225"/>
                </a:moveTo>
                <a:cubicBezTo>
                  <a:pt x="442284" y="502714"/>
                  <a:pt x="433542" y="505203"/>
                  <a:pt x="426048" y="508936"/>
                </a:cubicBezTo>
                <a:lnTo>
                  <a:pt x="426048" y="528845"/>
                </a:lnTo>
                <a:cubicBezTo>
                  <a:pt x="436040" y="522623"/>
                  <a:pt x="443533" y="511424"/>
                  <a:pt x="449778" y="500225"/>
                </a:cubicBezTo>
                <a:close/>
                <a:moveTo>
                  <a:pt x="193753" y="500225"/>
                </a:moveTo>
                <a:cubicBezTo>
                  <a:pt x="199997" y="511424"/>
                  <a:pt x="207491" y="522623"/>
                  <a:pt x="217482" y="528845"/>
                </a:cubicBezTo>
                <a:lnTo>
                  <a:pt x="217482" y="508936"/>
                </a:lnTo>
                <a:cubicBezTo>
                  <a:pt x="209988" y="505203"/>
                  <a:pt x="202495" y="502714"/>
                  <a:pt x="193753" y="500225"/>
                </a:cubicBezTo>
                <a:close/>
                <a:moveTo>
                  <a:pt x="404817" y="451696"/>
                </a:moveTo>
                <a:lnTo>
                  <a:pt x="374843" y="459162"/>
                </a:lnTo>
                <a:cubicBezTo>
                  <a:pt x="372346" y="465384"/>
                  <a:pt x="369848" y="470361"/>
                  <a:pt x="367350" y="476583"/>
                </a:cubicBezTo>
                <a:cubicBezTo>
                  <a:pt x="363603" y="484049"/>
                  <a:pt x="358608" y="490271"/>
                  <a:pt x="352363" y="495248"/>
                </a:cubicBezTo>
                <a:cubicBezTo>
                  <a:pt x="351114" y="502714"/>
                  <a:pt x="353612" y="523868"/>
                  <a:pt x="361105" y="547510"/>
                </a:cubicBezTo>
                <a:lnTo>
                  <a:pt x="379839" y="523868"/>
                </a:lnTo>
                <a:cubicBezTo>
                  <a:pt x="379839" y="522623"/>
                  <a:pt x="381088" y="522623"/>
                  <a:pt x="381088" y="522623"/>
                </a:cubicBezTo>
                <a:cubicBezTo>
                  <a:pt x="388581" y="513913"/>
                  <a:pt x="398573" y="505203"/>
                  <a:pt x="409813" y="498981"/>
                </a:cubicBezTo>
                <a:lnTo>
                  <a:pt x="409813" y="455429"/>
                </a:lnTo>
                <a:cubicBezTo>
                  <a:pt x="409813" y="452940"/>
                  <a:pt x="408564" y="452940"/>
                  <a:pt x="407315" y="452940"/>
                </a:cubicBezTo>
                <a:cubicBezTo>
                  <a:pt x="407315" y="451696"/>
                  <a:pt x="406066" y="451696"/>
                  <a:pt x="404817" y="451696"/>
                </a:cubicBezTo>
                <a:close/>
                <a:moveTo>
                  <a:pt x="237464" y="451696"/>
                </a:moveTo>
                <a:cubicBezTo>
                  <a:pt x="236215" y="451696"/>
                  <a:pt x="234966" y="451696"/>
                  <a:pt x="234966" y="452940"/>
                </a:cubicBezTo>
                <a:cubicBezTo>
                  <a:pt x="233718" y="452940"/>
                  <a:pt x="233718" y="452940"/>
                  <a:pt x="233718" y="455429"/>
                </a:cubicBezTo>
                <a:lnTo>
                  <a:pt x="233718" y="498981"/>
                </a:lnTo>
                <a:cubicBezTo>
                  <a:pt x="243709" y="505203"/>
                  <a:pt x="253700" y="513913"/>
                  <a:pt x="262442" y="522623"/>
                </a:cubicBezTo>
                <a:cubicBezTo>
                  <a:pt x="262442" y="522623"/>
                  <a:pt x="262442" y="522623"/>
                  <a:pt x="262442" y="523868"/>
                </a:cubicBezTo>
                <a:lnTo>
                  <a:pt x="283674" y="551243"/>
                </a:lnTo>
                <a:cubicBezTo>
                  <a:pt x="292416" y="523868"/>
                  <a:pt x="293665" y="501470"/>
                  <a:pt x="291167" y="495248"/>
                </a:cubicBezTo>
                <a:cubicBezTo>
                  <a:pt x="284923" y="490271"/>
                  <a:pt x="279927" y="484049"/>
                  <a:pt x="276180" y="476583"/>
                </a:cubicBezTo>
                <a:cubicBezTo>
                  <a:pt x="272433" y="470361"/>
                  <a:pt x="271185" y="465384"/>
                  <a:pt x="268687" y="459162"/>
                </a:cubicBezTo>
                <a:close/>
                <a:moveTo>
                  <a:pt x="398573" y="390723"/>
                </a:moveTo>
                <a:cubicBezTo>
                  <a:pt x="393577" y="408144"/>
                  <a:pt x="388581" y="424320"/>
                  <a:pt x="383586" y="440497"/>
                </a:cubicBezTo>
                <a:lnTo>
                  <a:pt x="401070" y="435520"/>
                </a:lnTo>
                <a:cubicBezTo>
                  <a:pt x="402319" y="435520"/>
                  <a:pt x="404817" y="435520"/>
                  <a:pt x="406066" y="435520"/>
                </a:cubicBezTo>
                <a:cubicBezTo>
                  <a:pt x="411062" y="435520"/>
                  <a:pt x="414808" y="436764"/>
                  <a:pt x="418555" y="439253"/>
                </a:cubicBezTo>
                <a:cubicBezTo>
                  <a:pt x="423551" y="444230"/>
                  <a:pt x="426048" y="449207"/>
                  <a:pt x="426048" y="455429"/>
                </a:cubicBezTo>
                <a:lnTo>
                  <a:pt x="426048" y="490271"/>
                </a:lnTo>
                <a:cubicBezTo>
                  <a:pt x="436040" y="486537"/>
                  <a:pt x="446031" y="484049"/>
                  <a:pt x="457271" y="482804"/>
                </a:cubicBezTo>
                <a:cubicBezTo>
                  <a:pt x="459769" y="472850"/>
                  <a:pt x="462267" y="462895"/>
                  <a:pt x="462267" y="451696"/>
                </a:cubicBezTo>
                <a:cubicBezTo>
                  <a:pt x="462267" y="418099"/>
                  <a:pt x="433542" y="390723"/>
                  <a:pt x="399821" y="390723"/>
                </a:cubicBezTo>
                <a:close/>
                <a:moveTo>
                  <a:pt x="353612" y="390723"/>
                </a:moveTo>
                <a:lnTo>
                  <a:pt x="344870" y="479071"/>
                </a:lnTo>
                <a:lnTo>
                  <a:pt x="346119" y="479071"/>
                </a:lnTo>
                <a:cubicBezTo>
                  <a:pt x="347368" y="476583"/>
                  <a:pt x="349865" y="474094"/>
                  <a:pt x="352363" y="470361"/>
                </a:cubicBezTo>
                <a:cubicBezTo>
                  <a:pt x="354861" y="462895"/>
                  <a:pt x="358608" y="455429"/>
                  <a:pt x="361105" y="449207"/>
                </a:cubicBezTo>
                <a:cubicBezTo>
                  <a:pt x="363603" y="444230"/>
                  <a:pt x="366101" y="438008"/>
                  <a:pt x="367350" y="433031"/>
                </a:cubicBezTo>
                <a:lnTo>
                  <a:pt x="368599" y="431786"/>
                </a:lnTo>
                <a:cubicBezTo>
                  <a:pt x="369848" y="426809"/>
                  <a:pt x="372346" y="421832"/>
                  <a:pt x="373595" y="416854"/>
                </a:cubicBezTo>
                <a:lnTo>
                  <a:pt x="373595" y="415610"/>
                </a:lnTo>
                <a:cubicBezTo>
                  <a:pt x="377341" y="406900"/>
                  <a:pt x="378590" y="398189"/>
                  <a:pt x="381088" y="390723"/>
                </a:cubicBezTo>
                <a:close/>
                <a:moveTo>
                  <a:pt x="262442" y="390723"/>
                </a:moveTo>
                <a:cubicBezTo>
                  <a:pt x="264940" y="398189"/>
                  <a:pt x="267438" y="406900"/>
                  <a:pt x="268687" y="415610"/>
                </a:cubicBezTo>
                <a:cubicBezTo>
                  <a:pt x="268687" y="415610"/>
                  <a:pt x="268687" y="416854"/>
                  <a:pt x="269936" y="416854"/>
                </a:cubicBezTo>
                <a:cubicBezTo>
                  <a:pt x="271185" y="421832"/>
                  <a:pt x="272433" y="426809"/>
                  <a:pt x="274931" y="431786"/>
                </a:cubicBezTo>
                <a:lnTo>
                  <a:pt x="274931" y="433031"/>
                </a:lnTo>
                <a:cubicBezTo>
                  <a:pt x="277429" y="438008"/>
                  <a:pt x="278678" y="444230"/>
                  <a:pt x="281176" y="449207"/>
                </a:cubicBezTo>
                <a:cubicBezTo>
                  <a:pt x="284923" y="455429"/>
                  <a:pt x="287420" y="462895"/>
                  <a:pt x="291167" y="470361"/>
                </a:cubicBezTo>
                <a:cubicBezTo>
                  <a:pt x="292416" y="474094"/>
                  <a:pt x="296163" y="477827"/>
                  <a:pt x="298660" y="480316"/>
                </a:cubicBezTo>
                <a:lnTo>
                  <a:pt x="288669" y="390723"/>
                </a:lnTo>
                <a:close/>
                <a:moveTo>
                  <a:pt x="242460" y="390723"/>
                </a:moveTo>
                <a:cubicBezTo>
                  <a:pt x="208739" y="390723"/>
                  <a:pt x="181264" y="418099"/>
                  <a:pt x="181264" y="451696"/>
                </a:cubicBezTo>
                <a:cubicBezTo>
                  <a:pt x="181264" y="462895"/>
                  <a:pt x="182513" y="472850"/>
                  <a:pt x="186259" y="482804"/>
                </a:cubicBezTo>
                <a:cubicBezTo>
                  <a:pt x="196250" y="484049"/>
                  <a:pt x="207491" y="486537"/>
                  <a:pt x="217482" y="491515"/>
                </a:cubicBezTo>
                <a:lnTo>
                  <a:pt x="217482" y="455429"/>
                </a:lnTo>
                <a:cubicBezTo>
                  <a:pt x="217482" y="449207"/>
                  <a:pt x="219980" y="444230"/>
                  <a:pt x="224975" y="439253"/>
                </a:cubicBezTo>
                <a:cubicBezTo>
                  <a:pt x="228722" y="435520"/>
                  <a:pt x="236215" y="434275"/>
                  <a:pt x="242460" y="435520"/>
                </a:cubicBezTo>
                <a:lnTo>
                  <a:pt x="261193" y="440497"/>
                </a:lnTo>
                <a:cubicBezTo>
                  <a:pt x="254949" y="424320"/>
                  <a:pt x="248704" y="408144"/>
                  <a:pt x="244958" y="390723"/>
                </a:cubicBezTo>
                <a:close/>
                <a:moveTo>
                  <a:pt x="321141" y="355882"/>
                </a:moveTo>
                <a:cubicBezTo>
                  <a:pt x="312398" y="355882"/>
                  <a:pt x="303656" y="363348"/>
                  <a:pt x="303656" y="373302"/>
                </a:cubicBezTo>
                <a:lnTo>
                  <a:pt x="319892" y="530089"/>
                </a:lnTo>
                <a:cubicBezTo>
                  <a:pt x="319892" y="531334"/>
                  <a:pt x="322390" y="531334"/>
                  <a:pt x="323638" y="530089"/>
                </a:cubicBezTo>
                <a:lnTo>
                  <a:pt x="339874" y="373302"/>
                </a:lnTo>
                <a:cubicBezTo>
                  <a:pt x="339874" y="363348"/>
                  <a:pt x="331132" y="355882"/>
                  <a:pt x="321141" y="355882"/>
                </a:cubicBezTo>
                <a:close/>
                <a:moveTo>
                  <a:pt x="321779" y="171111"/>
                </a:moveTo>
                <a:cubicBezTo>
                  <a:pt x="304476" y="171111"/>
                  <a:pt x="289645" y="185942"/>
                  <a:pt x="289645" y="202009"/>
                </a:cubicBezTo>
                <a:cubicBezTo>
                  <a:pt x="289645" y="220548"/>
                  <a:pt x="304476" y="234143"/>
                  <a:pt x="321779" y="234143"/>
                </a:cubicBezTo>
                <a:cubicBezTo>
                  <a:pt x="340318" y="234143"/>
                  <a:pt x="355149" y="220548"/>
                  <a:pt x="355149" y="202009"/>
                </a:cubicBezTo>
                <a:cubicBezTo>
                  <a:pt x="355149" y="185942"/>
                  <a:pt x="340318" y="171111"/>
                  <a:pt x="321779" y="171111"/>
                </a:cubicBezTo>
                <a:close/>
                <a:moveTo>
                  <a:pt x="321779" y="153808"/>
                </a:moveTo>
                <a:cubicBezTo>
                  <a:pt x="348969" y="153808"/>
                  <a:pt x="371216" y="176055"/>
                  <a:pt x="371216" y="202009"/>
                </a:cubicBezTo>
                <a:cubicBezTo>
                  <a:pt x="371216" y="229200"/>
                  <a:pt x="348969" y="251446"/>
                  <a:pt x="321779" y="251446"/>
                </a:cubicBezTo>
                <a:cubicBezTo>
                  <a:pt x="294589" y="251446"/>
                  <a:pt x="273578" y="229200"/>
                  <a:pt x="273578" y="202009"/>
                </a:cubicBezTo>
                <a:cubicBezTo>
                  <a:pt x="273578" y="176055"/>
                  <a:pt x="294589" y="153808"/>
                  <a:pt x="321779" y="153808"/>
                </a:cubicBezTo>
                <a:close/>
                <a:moveTo>
                  <a:pt x="274931" y="103281"/>
                </a:moveTo>
                <a:cubicBezTo>
                  <a:pt x="256198" y="154299"/>
                  <a:pt x="247455" y="210294"/>
                  <a:pt x="247455" y="268778"/>
                </a:cubicBezTo>
                <a:cubicBezTo>
                  <a:pt x="247455" y="304864"/>
                  <a:pt x="251202" y="339705"/>
                  <a:pt x="257447" y="374547"/>
                </a:cubicBezTo>
                <a:lnTo>
                  <a:pt x="287420" y="374547"/>
                </a:lnTo>
                <a:lnTo>
                  <a:pt x="287420" y="373302"/>
                </a:lnTo>
                <a:cubicBezTo>
                  <a:pt x="287420" y="370814"/>
                  <a:pt x="287420" y="367081"/>
                  <a:pt x="288669" y="363348"/>
                </a:cubicBezTo>
                <a:cubicBezTo>
                  <a:pt x="292416" y="349660"/>
                  <a:pt x="306154" y="339705"/>
                  <a:pt x="321141" y="339705"/>
                </a:cubicBezTo>
                <a:cubicBezTo>
                  <a:pt x="334879" y="339705"/>
                  <a:pt x="347368" y="348416"/>
                  <a:pt x="353612" y="360859"/>
                </a:cubicBezTo>
                <a:cubicBezTo>
                  <a:pt x="354861" y="364592"/>
                  <a:pt x="356110" y="368325"/>
                  <a:pt x="356110" y="373302"/>
                </a:cubicBezTo>
                <a:lnTo>
                  <a:pt x="356110" y="374547"/>
                </a:lnTo>
                <a:lnTo>
                  <a:pt x="384835" y="374547"/>
                </a:lnTo>
                <a:cubicBezTo>
                  <a:pt x="392328" y="339705"/>
                  <a:pt x="397324" y="304864"/>
                  <a:pt x="397324" y="268778"/>
                </a:cubicBezTo>
                <a:cubicBezTo>
                  <a:pt x="397324" y="210294"/>
                  <a:pt x="386084" y="154299"/>
                  <a:pt x="367350" y="103281"/>
                </a:cubicBezTo>
                <a:close/>
                <a:moveTo>
                  <a:pt x="321141" y="16177"/>
                </a:moveTo>
                <a:lnTo>
                  <a:pt x="319892" y="17421"/>
                </a:lnTo>
                <a:cubicBezTo>
                  <a:pt x="304905" y="39819"/>
                  <a:pt x="292416" y="62217"/>
                  <a:pt x="282425" y="88348"/>
                </a:cubicBezTo>
                <a:lnTo>
                  <a:pt x="361105" y="88348"/>
                </a:lnTo>
                <a:cubicBezTo>
                  <a:pt x="351114" y="62217"/>
                  <a:pt x="338625" y="39819"/>
                  <a:pt x="323638" y="17421"/>
                </a:cubicBezTo>
                <a:close/>
                <a:moveTo>
                  <a:pt x="321141" y="0"/>
                </a:moveTo>
                <a:cubicBezTo>
                  <a:pt x="327385" y="0"/>
                  <a:pt x="333630" y="3733"/>
                  <a:pt x="337376" y="8711"/>
                </a:cubicBezTo>
                <a:cubicBezTo>
                  <a:pt x="386084" y="79638"/>
                  <a:pt x="412310" y="172964"/>
                  <a:pt x="412310" y="268778"/>
                </a:cubicBezTo>
                <a:cubicBezTo>
                  <a:pt x="412310" y="304864"/>
                  <a:pt x="408564" y="339705"/>
                  <a:pt x="402319" y="374547"/>
                </a:cubicBezTo>
                <a:cubicBezTo>
                  <a:pt x="443533" y="374547"/>
                  <a:pt x="478502" y="410633"/>
                  <a:pt x="478502" y="451696"/>
                </a:cubicBezTo>
                <a:cubicBezTo>
                  <a:pt x="478502" y="461651"/>
                  <a:pt x="477253" y="471605"/>
                  <a:pt x="474756" y="480316"/>
                </a:cubicBezTo>
                <a:cubicBezTo>
                  <a:pt x="477253" y="480316"/>
                  <a:pt x="481000" y="480316"/>
                  <a:pt x="483498" y="481560"/>
                </a:cubicBezTo>
                <a:cubicBezTo>
                  <a:pt x="519716" y="484049"/>
                  <a:pt x="552187" y="500225"/>
                  <a:pt x="575917" y="526356"/>
                </a:cubicBezTo>
                <a:cubicBezTo>
                  <a:pt x="587157" y="510180"/>
                  <a:pt x="614633" y="476583"/>
                  <a:pt x="630868" y="462895"/>
                </a:cubicBezTo>
                <a:cubicBezTo>
                  <a:pt x="634615" y="459162"/>
                  <a:pt x="640859" y="460406"/>
                  <a:pt x="642108" y="464139"/>
                </a:cubicBezTo>
                <a:cubicBezTo>
                  <a:pt x="645855" y="466628"/>
                  <a:pt x="645855" y="472850"/>
                  <a:pt x="642108" y="475338"/>
                </a:cubicBezTo>
                <a:cubicBezTo>
                  <a:pt x="622126" y="491515"/>
                  <a:pt x="582161" y="543777"/>
                  <a:pt x="580912" y="545021"/>
                </a:cubicBezTo>
                <a:cubicBezTo>
                  <a:pt x="579663" y="546266"/>
                  <a:pt x="577165" y="547510"/>
                  <a:pt x="575917" y="547510"/>
                </a:cubicBezTo>
                <a:cubicBezTo>
                  <a:pt x="572170" y="547510"/>
                  <a:pt x="569672" y="546266"/>
                  <a:pt x="568423" y="543777"/>
                </a:cubicBezTo>
                <a:cubicBezTo>
                  <a:pt x="548441" y="516402"/>
                  <a:pt x="517218" y="500225"/>
                  <a:pt x="483498" y="497737"/>
                </a:cubicBezTo>
                <a:cubicBezTo>
                  <a:pt x="478502" y="497737"/>
                  <a:pt x="473507" y="497737"/>
                  <a:pt x="469760" y="497737"/>
                </a:cubicBezTo>
                <a:cubicBezTo>
                  <a:pt x="461018" y="517646"/>
                  <a:pt x="448529" y="533822"/>
                  <a:pt x="431044" y="545021"/>
                </a:cubicBezTo>
                <a:cubicBezTo>
                  <a:pt x="428546" y="547510"/>
                  <a:pt x="426048" y="547510"/>
                  <a:pt x="423551" y="547510"/>
                </a:cubicBezTo>
                <a:cubicBezTo>
                  <a:pt x="421053" y="547510"/>
                  <a:pt x="418555" y="547510"/>
                  <a:pt x="417306" y="546266"/>
                </a:cubicBezTo>
                <a:cubicBezTo>
                  <a:pt x="412310" y="543777"/>
                  <a:pt x="409813" y="538800"/>
                  <a:pt x="409813" y="533822"/>
                </a:cubicBezTo>
                <a:lnTo>
                  <a:pt x="409813" y="518890"/>
                </a:lnTo>
                <a:cubicBezTo>
                  <a:pt x="403568" y="522623"/>
                  <a:pt x="398573" y="527601"/>
                  <a:pt x="392328" y="533822"/>
                </a:cubicBezTo>
                <a:lnTo>
                  <a:pt x="346119" y="596039"/>
                </a:lnTo>
                <a:lnTo>
                  <a:pt x="346119" y="597284"/>
                </a:lnTo>
                <a:cubicBezTo>
                  <a:pt x="339874" y="603506"/>
                  <a:pt x="331132" y="608483"/>
                  <a:pt x="321141" y="608483"/>
                </a:cubicBezTo>
                <a:cubicBezTo>
                  <a:pt x="312398" y="608483"/>
                  <a:pt x="303656" y="603506"/>
                  <a:pt x="297411" y="597284"/>
                </a:cubicBezTo>
                <a:lnTo>
                  <a:pt x="296163" y="596039"/>
                </a:lnTo>
                <a:lnTo>
                  <a:pt x="249953" y="533822"/>
                </a:lnTo>
                <a:cubicBezTo>
                  <a:pt x="244958" y="527601"/>
                  <a:pt x="239962" y="522623"/>
                  <a:pt x="233718" y="518890"/>
                </a:cubicBezTo>
                <a:lnTo>
                  <a:pt x="233718" y="533822"/>
                </a:lnTo>
                <a:cubicBezTo>
                  <a:pt x="233718" y="538800"/>
                  <a:pt x="231220" y="543777"/>
                  <a:pt x="226224" y="546266"/>
                </a:cubicBezTo>
                <a:cubicBezTo>
                  <a:pt x="223726" y="547510"/>
                  <a:pt x="221229" y="547510"/>
                  <a:pt x="219980" y="547510"/>
                </a:cubicBezTo>
                <a:cubicBezTo>
                  <a:pt x="217482" y="547510"/>
                  <a:pt x="213735" y="547510"/>
                  <a:pt x="212486" y="545021"/>
                </a:cubicBezTo>
                <a:cubicBezTo>
                  <a:pt x="196250" y="533822"/>
                  <a:pt x="182513" y="517646"/>
                  <a:pt x="175019" y="497737"/>
                </a:cubicBezTo>
                <a:cubicBezTo>
                  <a:pt x="168775" y="497737"/>
                  <a:pt x="163779" y="497737"/>
                  <a:pt x="160032" y="497737"/>
                </a:cubicBezTo>
                <a:cubicBezTo>
                  <a:pt x="125063" y="500225"/>
                  <a:pt x="93841" y="516402"/>
                  <a:pt x="75107" y="543777"/>
                </a:cubicBezTo>
                <a:cubicBezTo>
                  <a:pt x="72609" y="546266"/>
                  <a:pt x="70111" y="547510"/>
                  <a:pt x="67614" y="547510"/>
                </a:cubicBezTo>
                <a:cubicBezTo>
                  <a:pt x="65116" y="547510"/>
                  <a:pt x="62618" y="546266"/>
                  <a:pt x="60120" y="543777"/>
                </a:cubicBezTo>
                <a:cubicBezTo>
                  <a:pt x="60120" y="543777"/>
                  <a:pt x="22653" y="487782"/>
                  <a:pt x="3920" y="470361"/>
                </a:cubicBezTo>
                <a:cubicBezTo>
                  <a:pt x="-1076" y="467872"/>
                  <a:pt x="-1076" y="462895"/>
                  <a:pt x="2671" y="459162"/>
                </a:cubicBezTo>
                <a:cubicBezTo>
                  <a:pt x="5169" y="455429"/>
                  <a:pt x="10164" y="455429"/>
                  <a:pt x="13911" y="457918"/>
                </a:cubicBezTo>
                <a:cubicBezTo>
                  <a:pt x="30147" y="472850"/>
                  <a:pt x="56373" y="508936"/>
                  <a:pt x="68863" y="525112"/>
                </a:cubicBezTo>
                <a:cubicBezTo>
                  <a:pt x="91343" y="500225"/>
                  <a:pt x="123814" y="484049"/>
                  <a:pt x="158783" y="481560"/>
                </a:cubicBezTo>
                <a:cubicBezTo>
                  <a:pt x="162530" y="480316"/>
                  <a:pt x="165028" y="480316"/>
                  <a:pt x="168775" y="480316"/>
                </a:cubicBezTo>
                <a:cubicBezTo>
                  <a:pt x="166277" y="471605"/>
                  <a:pt x="163779" y="461651"/>
                  <a:pt x="163779" y="451696"/>
                </a:cubicBezTo>
                <a:cubicBezTo>
                  <a:pt x="163779" y="410633"/>
                  <a:pt x="198748" y="374547"/>
                  <a:pt x="241211" y="374547"/>
                </a:cubicBezTo>
                <a:cubicBezTo>
                  <a:pt x="233718" y="339705"/>
                  <a:pt x="229971" y="304864"/>
                  <a:pt x="229971" y="268778"/>
                </a:cubicBezTo>
                <a:cubicBezTo>
                  <a:pt x="229971" y="172964"/>
                  <a:pt x="256198" y="79638"/>
                  <a:pt x="306154" y="8711"/>
                </a:cubicBezTo>
                <a:cubicBezTo>
                  <a:pt x="309901" y="3733"/>
                  <a:pt x="314896" y="0"/>
                  <a:pt x="321141" y="0"/>
                </a:cubicBezTo>
                <a:close/>
              </a:path>
            </a:pathLst>
          </a:custGeom>
          <a:solidFill>
            <a:srgbClr val="FFFFFF"/>
          </a:solidFill>
          <a:ln>
            <a:noFill/>
          </a:ln>
          <a:effectLst/>
          <a:extLst>
            <a:ext uri="{91240B29-F687-4F45-9708-019B960494DF}">
              <a14:hiddenLine xmlns:a14="http://schemas.microsoft.com/office/drawing/2010/main" w="9525">
                <a:solidFill>
                  <a:srgbClr val="808080"/>
                </a:solidFill>
                <a:bevel/>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anchor="ctr">
            <a:noAutofit/>
          </a:bodyPr>
          <a:lstStyle/>
          <a:p>
            <a:pPr defTabSz="914400"/>
            <a:endParaRPr lang="en-US" sz="1000">
              <a:latin typeface="微软雅黑" panose="020B0503020204020204" pitchFamily="34" charset="-122"/>
              <a:ea typeface="微软雅黑" panose="020B0503020204020204" pitchFamily="34" charset="-122"/>
            </a:endParaRPr>
          </a:p>
        </p:txBody>
      </p:sp>
      <p:sp>
        <p:nvSpPr>
          <p:cNvPr id="297" name="Freeform 248"/>
          <p:cNvSpPr>
            <a:spLocks noChangeArrowheads="1"/>
          </p:cNvSpPr>
          <p:nvPr/>
        </p:nvSpPr>
        <p:spPr bwMode="auto">
          <a:xfrm>
            <a:off x="3132000" y="3504312"/>
            <a:ext cx="1942020" cy="547945"/>
          </a:xfrm>
          <a:custGeom>
            <a:avLst/>
            <a:gdLst>
              <a:gd name="T0" fmla="*/ 3359 w 3360"/>
              <a:gd name="T1" fmla="*/ 0 h 949"/>
              <a:gd name="T2" fmla="*/ 0 w 3360"/>
              <a:gd name="T3" fmla="*/ 0 h 949"/>
              <a:gd name="T4" fmla="*/ 0 w 3360"/>
              <a:gd name="T5" fmla="*/ 701 h 949"/>
              <a:gd name="T6" fmla="*/ 1434 w 3360"/>
              <a:gd name="T7" fmla="*/ 701 h 949"/>
              <a:gd name="T8" fmla="*/ 1679 w 3360"/>
              <a:gd name="T9" fmla="*/ 948 h 949"/>
              <a:gd name="T10" fmla="*/ 1925 w 3360"/>
              <a:gd name="T11" fmla="*/ 701 h 949"/>
              <a:gd name="T12" fmla="*/ 3359 w 3360"/>
              <a:gd name="T13" fmla="*/ 701 h 949"/>
              <a:gd name="T14" fmla="*/ 3359 w 3360"/>
              <a:gd name="T15" fmla="*/ 0 h 94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360" h="949">
                <a:moveTo>
                  <a:pt x="3359" y="0"/>
                </a:moveTo>
                <a:lnTo>
                  <a:pt x="0" y="0"/>
                </a:lnTo>
                <a:lnTo>
                  <a:pt x="0" y="701"/>
                </a:lnTo>
                <a:lnTo>
                  <a:pt x="1434" y="701"/>
                </a:lnTo>
                <a:lnTo>
                  <a:pt x="1679" y="948"/>
                </a:lnTo>
                <a:lnTo>
                  <a:pt x="1925" y="701"/>
                </a:lnTo>
                <a:lnTo>
                  <a:pt x="3359" y="701"/>
                </a:lnTo>
                <a:lnTo>
                  <a:pt x="3359" y="0"/>
                </a:lnTo>
              </a:path>
            </a:pathLst>
          </a:custGeom>
          <a:solidFill>
            <a:srgbClr val="79569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sz="1000">
              <a:solidFill>
                <a:schemeClr val="tx1"/>
              </a:solidFill>
              <a:latin typeface="微软雅黑" panose="020B0503020204020204" pitchFamily="34" charset="-122"/>
              <a:ea typeface="微软雅黑" panose="020B0503020204020204" pitchFamily="34" charset="-122"/>
            </a:endParaRPr>
          </a:p>
        </p:txBody>
      </p:sp>
      <p:sp>
        <p:nvSpPr>
          <p:cNvPr id="298" name="Freeform: Shape 793"/>
          <p:cNvSpPr>
            <a:spLocks noChangeArrowheads="1"/>
          </p:cNvSpPr>
          <p:nvPr/>
        </p:nvSpPr>
        <p:spPr bwMode="auto">
          <a:xfrm>
            <a:off x="3239040" y="3562929"/>
            <a:ext cx="287223" cy="287413"/>
          </a:xfrm>
          <a:custGeom>
            <a:avLst/>
            <a:gdLst>
              <a:gd name="connsiteX0" fmla="*/ 451018 w 619062"/>
              <a:gd name="connsiteY0" fmla="*/ 386390 h 619470"/>
              <a:gd name="connsiteX1" fmla="*/ 386409 w 619062"/>
              <a:gd name="connsiteY1" fmla="*/ 449957 h 619470"/>
              <a:gd name="connsiteX2" fmla="*/ 524323 w 619062"/>
              <a:gd name="connsiteY2" fmla="*/ 589556 h 619470"/>
              <a:gd name="connsiteX3" fmla="*/ 588932 w 619062"/>
              <a:gd name="connsiteY3" fmla="*/ 589556 h 619470"/>
              <a:gd name="connsiteX4" fmla="*/ 588932 w 619062"/>
              <a:gd name="connsiteY4" fmla="*/ 524742 h 619470"/>
              <a:gd name="connsiteX5" fmla="*/ 406289 w 619062"/>
              <a:gd name="connsiteY5" fmla="*/ 340272 h 619470"/>
              <a:gd name="connsiteX6" fmla="*/ 341680 w 619062"/>
              <a:gd name="connsiteY6" fmla="*/ 405086 h 619470"/>
              <a:gd name="connsiteX7" fmla="*/ 375227 w 619062"/>
              <a:gd name="connsiteY7" fmla="*/ 438739 h 619470"/>
              <a:gd name="connsiteX8" fmla="*/ 439835 w 619062"/>
              <a:gd name="connsiteY8" fmla="*/ 375172 h 619470"/>
              <a:gd name="connsiteX9" fmla="*/ 371499 w 619062"/>
              <a:gd name="connsiteY9" fmla="*/ 306619 h 619470"/>
              <a:gd name="connsiteX10" fmla="*/ 344165 w 619062"/>
              <a:gd name="connsiteY10" fmla="*/ 342765 h 619470"/>
              <a:gd name="connsiteX11" fmla="*/ 308133 w 619062"/>
              <a:gd name="connsiteY11" fmla="*/ 371433 h 619470"/>
              <a:gd name="connsiteX12" fmla="*/ 329255 w 619062"/>
              <a:gd name="connsiteY12" fmla="*/ 393868 h 619470"/>
              <a:gd name="connsiteX13" fmla="*/ 393864 w 619062"/>
              <a:gd name="connsiteY13" fmla="*/ 329054 h 619470"/>
              <a:gd name="connsiteX14" fmla="*/ 199578 w 619062"/>
              <a:gd name="connsiteY14" fmla="*/ 169571 h 619470"/>
              <a:gd name="connsiteX15" fmla="*/ 177606 w 619062"/>
              <a:gd name="connsiteY15" fmla="*/ 179273 h 619470"/>
              <a:gd name="connsiteX16" fmla="*/ 177606 w 619062"/>
              <a:gd name="connsiteY16" fmla="*/ 220507 h 619470"/>
              <a:gd name="connsiteX17" fmla="*/ 199578 w 619062"/>
              <a:gd name="connsiteY17" fmla="*/ 228997 h 619470"/>
              <a:gd name="connsiteX18" fmla="*/ 221550 w 619062"/>
              <a:gd name="connsiteY18" fmla="*/ 220507 h 619470"/>
              <a:gd name="connsiteX19" fmla="*/ 230095 w 619062"/>
              <a:gd name="connsiteY19" fmla="*/ 198678 h 619470"/>
              <a:gd name="connsiteX20" fmla="*/ 221550 w 619062"/>
              <a:gd name="connsiteY20" fmla="*/ 179273 h 619470"/>
              <a:gd name="connsiteX21" fmla="*/ 199578 w 619062"/>
              <a:gd name="connsiteY21" fmla="*/ 169571 h 619470"/>
              <a:gd name="connsiteX22" fmla="*/ 199578 w 619062"/>
              <a:gd name="connsiteY22" fmla="*/ 153805 h 619470"/>
              <a:gd name="connsiteX23" fmla="*/ 232536 w 619062"/>
              <a:gd name="connsiteY23" fmla="*/ 167146 h 619470"/>
              <a:gd name="connsiteX24" fmla="*/ 245964 w 619062"/>
              <a:gd name="connsiteY24" fmla="*/ 198678 h 619470"/>
              <a:gd name="connsiteX25" fmla="*/ 232536 w 619062"/>
              <a:gd name="connsiteY25" fmla="*/ 231422 h 619470"/>
              <a:gd name="connsiteX26" fmla="*/ 199578 w 619062"/>
              <a:gd name="connsiteY26" fmla="*/ 245975 h 619470"/>
              <a:gd name="connsiteX27" fmla="*/ 166620 w 619062"/>
              <a:gd name="connsiteY27" fmla="*/ 231422 h 619470"/>
              <a:gd name="connsiteX28" fmla="*/ 166620 w 619062"/>
              <a:gd name="connsiteY28" fmla="*/ 167146 h 619470"/>
              <a:gd name="connsiteX29" fmla="*/ 199578 w 619062"/>
              <a:gd name="connsiteY29" fmla="*/ 153805 h 619470"/>
              <a:gd name="connsiteX30" fmla="*/ 190955 w 619062"/>
              <a:gd name="connsiteY30" fmla="*/ 109443 h 619470"/>
              <a:gd name="connsiteX31" fmla="*/ 188484 w 619062"/>
              <a:gd name="connsiteY31" fmla="*/ 111913 h 619470"/>
              <a:gd name="connsiteX32" fmla="*/ 184779 w 619062"/>
              <a:gd name="connsiteY32" fmla="*/ 121794 h 619470"/>
              <a:gd name="connsiteX33" fmla="*/ 173663 w 619062"/>
              <a:gd name="connsiteY33" fmla="*/ 132910 h 619470"/>
              <a:gd name="connsiteX34" fmla="*/ 167487 w 619062"/>
              <a:gd name="connsiteY34" fmla="*/ 135380 h 619470"/>
              <a:gd name="connsiteX35" fmla="*/ 151431 w 619062"/>
              <a:gd name="connsiteY35" fmla="*/ 135380 h 619470"/>
              <a:gd name="connsiteX36" fmla="*/ 141550 w 619062"/>
              <a:gd name="connsiteY36" fmla="*/ 130440 h 619470"/>
              <a:gd name="connsiteX37" fmla="*/ 140315 w 619062"/>
              <a:gd name="connsiteY37" fmla="*/ 131675 h 619470"/>
              <a:gd name="connsiteX38" fmla="*/ 129199 w 619062"/>
              <a:gd name="connsiteY38" fmla="*/ 140321 h 619470"/>
              <a:gd name="connsiteX39" fmla="*/ 129199 w 619062"/>
              <a:gd name="connsiteY39" fmla="*/ 141556 h 619470"/>
              <a:gd name="connsiteX40" fmla="*/ 134139 w 619062"/>
              <a:gd name="connsiteY40" fmla="*/ 152672 h 619470"/>
              <a:gd name="connsiteX41" fmla="*/ 134139 w 619062"/>
              <a:gd name="connsiteY41" fmla="*/ 168728 h 619470"/>
              <a:gd name="connsiteX42" fmla="*/ 132904 w 619062"/>
              <a:gd name="connsiteY42" fmla="*/ 173669 h 619470"/>
              <a:gd name="connsiteX43" fmla="*/ 120553 w 619062"/>
              <a:gd name="connsiteY43" fmla="*/ 184785 h 619470"/>
              <a:gd name="connsiteX44" fmla="*/ 110672 w 619062"/>
              <a:gd name="connsiteY44" fmla="*/ 188490 h 619470"/>
              <a:gd name="connsiteX45" fmla="*/ 109437 w 619062"/>
              <a:gd name="connsiteY45" fmla="*/ 189725 h 619470"/>
              <a:gd name="connsiteX46" fmla="*/ 109437 w 619062"/>
              <a:gd name="connsiteY46" fmla="*/ 203312 h 619470"/>
              <a:gd name="connsiteX47" fmla="*/ 110672 w 619062"/>
              <a:gd name="connsiteY47" fmla="*/ 204547 h 619470"/>
              <a:gd name="connsiteX48" fmla="*/ 120553 w 619062"/>
              <a:gd name="connsiteY48" fmla="*/ 209487 h 619470"/>
              <a:gd name="connsiteX49" fmla="*/ 132904 w 619062"/>
              <a:gd name="connsiteY49" fmla="*/ 219368 h 619470"/>
              <a:gd name="connsiteX50" fmla="*/ 134139 w 619062"/>
              <a:gd name="connsiteY50" fmla="*/ 225544 h 619470"/>
              <a:gd name="connsiteX51" fmla="*/ 134139 w 619062"/>
              <a:gd name="connsiteY51" fmla="*/ 241600 h 619470"/>
              <a:gd name="connsiteX52" fmla="*/ 129199 w 619062"/>
              <a:gd name="connsiteY52" fmla="*/ 251481 h 619470"/>
              <a:gd name="connsiteX53" fmla="*/ 129199 w 619062"/>
              <a:gd name="connsiteY53" fmla="*/ 253952 h 619470"/>
              <a:gd name="connsiteX54" fmla="*/ 140315 w 619062"/>
              <a:gd name="connsiteY54" fmla="*/ 263833 h 619470"/>
              <a:gd name="connsiteX55" fmla="*/ 141550 w 619062"/>
              <a:gd name="connsiteY55" fmla="*/ 263833 h 619470"/>
              <a:gd name="connsiteX56" fmla="*/ 151431 w 619062"/>
              <a:gd name="connsiteY56" fmla="*/ 258892 h 619470"/>
              <a:gd name="connsiteX57" fmla="*/ 160077 w 619062"/>
              <a:gd name="connsiteY57" fmla="*/ 257657 h 619470"/>
              <a:gd name="connsiteX58" fmla="*/ 167487 w 619062"/>
              <a:gd name="connsiteY58" fmla="*/ 258892 h 619470"/>
              <a:gd name="connsiteX59" fmla="*/ 173663 w 619062"/>
              <a:gd name="connsiteY59" fmla="*/ 261362 h 619470"/>
              <a:gd name="connsiteX60" fmla="*/ 184779 w 619062"/>
              <a:gd name="connsiteY60" fmla="*/ 272478 h 619470"/>
              <a:gd name="connsiteX61" fmla="*/ 188484 w 619062"/>
              <a:gd name="connsiteY61" fmla="*/ 282359 h 619470"/>
              <a:gd name="connsiteX62" fmla="*/ 190955 w 619062"/>
              <a:gd name="connsiteY62" fmla="*/ 283594 h 619470"/>
              <a:gd name="connsiteX63" fmla="*/ 204541 w 619062"/>
              <a:gd name="connsiteY63" fmla="*/ 283594 h 619470"/>
              <a:gd name="connsiteX64" fmla="*/ 205776 w 619062"/>
              <a:gd name="connsiteY64" fmla="*/ 282359 h 619470"/>
              <a:gd name="connsiteX65" fmla="*/ 209481 w 619062"/>
              <a:gd name="connsiteY65" fmla="*/ 272478 h 619470"/>
              <a:gd name="connsiteX66" fmla="*/ 220597 w 619062"/>
              <a:gd name="connsiteY66" fmla="*/ 261362 h 619470"/>
              <a:gd name="connsiteX67" fmla="*/ 225538 w 619062"/>
              <a:gd name="connsiteY67" fmla="*/ 258892 h 619470"/>
              <a:gd name="connsiteX68" fmla="*/ 241594 w 619062"/>
              <a:gd name="connsiteY68" fmla="*/ 258892 h 619470"/>
              <a:gd name="connsiteX69" fmla="*/ 252711 w 619062"/>
              <a:gd name="connsiteY69" fmla="*/ 263833 h 619470"/>
              <a:gd name="connsiteX70" fmla="*/ 255181 w 619062"/>
              <a:gd name="connsiteY70" fmla="*/ 263833 h 619470"/>
              <a:gd name="connsiteX71" fmla="*/ 263827 w 619062"/>
              <a:gd name="connsiteY71" fmla="*/ 253952 h 619470"/>
              <a:gd name="connsiteX72" fmla="*/ 263827 w 619062"/>
              <a:gd name="connsiteY72" fmla="*/ 251481 h 619470"/>
              <a:gd name="connsiteX73" fmla="*/ 258886 w 619062"/>
              <a:gd name="connsiteY73" fmla="*/ 241600 h 619470"/>
              <a:gd name="connsiteX74" fmla="*/ 260121 w 619062"/>
              <a:gd name="connsiteY74" fmla="*/ 225544 h 619470"/>
              <a:gd name="connsiteX75" fmla="*/ 262591 w 619062"/>
              <a:gd name="connsiteY75" fmla="*/ 219368 h 619470"/>
              <a:gd name="connsiteX76" fmla="*/ 272472 w 619062"/>
              <a:gd name="connsiteY76" fmla="*/ 209487 h 619470"/>
              <a:gd name="connsiteX77" fmla="*/ 283588 w 619062"/>
              <a:gd name="connsiteY77" fmla="*/ 204547 h 619470"/>
              <a:gd name="connsiteX78" fmla="*/ 284824 w 619062"/>
              <a:gd name="connsiteY78" fmla="*/ 203312 h 619470"/>
              <a:gd name="connsiteX79" fmla="*/ 284824 w 619062"/>
              <a:gd name="connsiteY79" fmla="*/ 189725 h 619470"/>
              <a:gd name="connsiteX80" fmla="*/ 283588 w 619062"/>
              <a:gd name="connsiteY80" fmla="*/ 188490 h 619470"/>
              <a:gd name="connsiteX81" fmla="*/ 272472 w 619062"/>
              <a:gd name="connsiteY81" fmla="*/ 184785 h 619470"/>
              <a:gd name="connsiteX82" fmla="*/ 262591 w 619062"/>
              <a:gd name="connsiteY82" fmla="*/ 173669 h 619470"/>
              <a:gd name="connsiteX83" fmla="*/ 260121 w 619062"/>
              <a:gd name="connsiteY83" fmla="*/ 168728 h 619470"/>
              <a:gd name="connsiteX84" fmla="*/ 258886 w 619062"/>
              <a:gd name="connsiteY84" fmla="*/ 152672 h 619470"/>
              <a:gd name="connsiteX85" fmla="*/ 263827 w 619062"/>
              <a:gd name="connsiteY85" fmla="*/ 141556 h 619470"/>
              <a:gd name="connsiteX86" fmla="*/ 263827 w 619062"/>
              <a:gd name="connsiteY86" fmla="*/ 140321 h 619470"/>
              <a:gd name="connsiteX87" fmla="*/ 255181 w 619062"/>
              <a:gd name="connsiteY87" fmla="*/ 131675 h 619470"/>
              <a:gd name="connsiteX88" fmla="*/ 252711 w 619062"/>
              <a:gd name="connsiteY88" fmla="*/ 130440 h 619470"/>
              <a:gd name="connsiteX89" fmla="*/ 241594 w 619062"/>
              <a:gd name="connsiteY89" fmla="*/ 135380 h 619470"/>
              <a:gd name="connsiteX90" fmla="*/ 225538 w 619062"/>
              <a:gd name="connsiteY90" fmla="*/ 135380 h 619470"/>
              <a:gd name="connsiteX91" fmla="*/ 220597 w 619062"/>
              <a:gd name="connsiteY91" fmla="*/ 132910 h 619470"/>
              <a:gd name="connsiteX92" fmla="*/ 209481 w 619062"/>
              <a:gd name="connsiteY92" fmla="*/ 121794 h 619470"/>
              <a:gd name="connsiteX93" fmla="*/ 205776 w 619062"/>
              <a:gd name="connsiteY93" fmla="*/ 111913 h 619470"/>
              <a:gd name="connsiteX94" fmla="*/ 204541 w 619062"/>
              <a:gd name="connsiteY94" fmla="*/ 109443 h 619470"/>
              <a:gd name="connsiteX95" fmla="*/ 190955 w 619062"/>
              <a:gd name="connsiteY95" fmla="*/ 93386 h 619470"/>
              <a:gd name="connsiteX96" fmla="*/ 204541 w 619062"/>
              <a:gd name="connsiteY96" fmla="*/ 93386 h 619470"/>
              <a:gd name="connsiteX97" fmla="*/ 220597 w 619062"/>
              <a:gd name="connsiteY97" fmla="*/ 105737 h 619470"/>
              <a:gd name="connsiteX98" fmla="*/ 224303 w 619062"/>
              <a:gd name="connsiteY98" fmla="*/ 116853 h 619470"/>
              <a:gd name="connsiteX99" fmla="*/ 225538 w 619062"/>
              <a:gd name="connsiteY99" fmla="*/ 118089 h 619470"/>
              <a:gd name="connsiteX100" fmla="*/ 232949 w 619062"/>
              <a:gd name="connsiteY100" fmla="*/ 120559 h 619470"/>
              <a:gd name="connsiteX101" fmla="*/ 235419 w 619062"/>
              <a:gd name="connsiteY101" fmla="*/ 120559 h 619470"/>
              <a:gd name="connsiteX102" fmla="*/ 245300 w 619062"/>
              <a:gd name="connsiteY102" fmla="*/ 115618 h 619470"/>
              <a:gd name="connsiteX103" fmla="*/ 266297 w 619062"/>
              <a:gd name="connsiteY103" fmla="*/ 119324 h 619470"/>
              <a:gd name="connsiteX104" fmla="*/ 274943 w 619062"/>
              <a:gd name="connsiteY104" fmla="*/ 127970 h 619470"/>
              <a:gd name="connsiteX105" fmla="*/ 278648 w 619062"/>
              <a:gd name="connsiteY105" fmla="*/ 150202 h 619470"/>
              <a:gd name="connsiteX106" fmla="*/ 274943 w 619062"/>
              <a:gd name="connsiteY106" fmla="*/ 160083 h 619470"/>
              <a:gd name="connsiteX107" fmla="*/ 274943 w 619062"/>
              <a:gd name="connsiteY107" fmla="*/ 161318 h 619470"/>
              <a:gd name="connsiteX108" fmla="*/ 277413 w 619062"/>
              <a:gd name="connsiteY108" fmla="*/ 168728 h 619470"/>
              <a:gd name="connsiteX109" fmla="*/ 278648 w 619062"/>
              <a:gd name="connsiteY109" fmla="*/ 169964 h 619470"/>
              <a:gd name="connsiteX110" fmla="*/ 288529 w 619062"/>
              <a:gd name="connsiteY110" fmla="*/ 173669 h 619470"/>
              <a:gd name="connsiteX111" fmla="*/ 300880 w 619062"/>
              <a:gd name="connsiteY111" fmla="*/ 189725 h 619470"/>
              <a:gd name="connsiteX112" fmla="*/ 300880 w 619062"/>
              <a:gd name="connsiteY112" fmla="*/ 203312 h 619470"/>
              <a:gd name="connsiteX113" fmla="*/ 288529 w 619062"/>
              <a:gd name="connsiteY113" fmla="*/ 220603 h 619470"/>
              <a:gd name="connsiteX114" fmla="*/ 278648 w 619062"/>
              <a:gd name="connsiteY114" fmla="*/ 224309 h 619470"/>
              <a:gd name="connsiteX115" fmla="*/ 277413 w 619062"/>
              <a:gd name="connsiteY115" fmla="*/ 225544 h 619470"/>
              <a:gd name="connsiteX116" fmla="*/ 274943 w 619062"/>
              <a:gd name="connsiteY116" fmla="*/ 231719 h 619470"/>
              <a:gd name="connsiteX117" fmla="*/ 274943 w 619062"/>
              <a:gd name="connsiteY117" fmla="*/ 234190 h 619470"/>
              <a:gd name="connsiteX118" fmla="*/ 278648 w 619062"/>
              <a:gd name="connsiteY118" fmla="*/ 244071 h 619470"/>
              <a:gd name="connsiteX119" fmla="*/ 274943 w 619062"/>
              <a:gd name="connsiteY119" fmla="*/ 265068 h 619470"/>
              <a:gd name="connsiteX120" fmla="*/ 266297 w 619062"/>
              <a:gd name="connsiteY120" fmla="*/ 274949 h 619470"/>
              <a:gd name="connsiteX121" fmla="*/ 245300 w 619062"/>
              <a:gd name="connsiteY121" fmla="*/ 278654 h 619470"/>
              <a:gd name="connsiteX122" fmla="*/ 235419 w 619062"/>
              <a:gd name="connsiteY122" fmla="*/ 273714 h 619470"/>
              <a:gd name="connsiteX123" fmla="*/ 232949 w 619062"/>
              <a:gd name="connsiteY123" fmla="*/ 273714 h 619470"/>
              <a:gd name="connsiteX124" fmla="*/ 225538 w 619062"/>
              <a:gd name="connsiteY124" fmla="*/ 276184 h 619470"/>
              <a:gd name="connsiteX125" fmla="*/ 224303 w 619062"/>
              <a:gd name="connsiteY125" fmla="*/ 277419 h 619470"/>
              <a:gd name="connsiteX126" fmla="*/ 220597 w 619062"/>
              <a:gd name="connsiteY126" fmla="*/ 288535 h 619470"/>
              <a:gd name="connsiteX127" fmla="*/ 204541 w 619062"/>
              <a:gd name="connsiteY127" fmla="*/ 300886 h 619470"/>
              <a:gd name="connsiteX128" fmla="*/ 190955 w 619062"/>
              <a:gd name="connsiteY128" fmla="*/ 300886 h 619470"/>
              <a:gd name="connsiteX129" fmla="*/ 172428 w 619062"/>
              <a:gd name="connsiteY129" fmla="*/ 288535 h 619470"/>
              <a:gd name="connsiteX130" fmla="*/ 168722 w 619062"/>
              <a:gd name="connsiteY130" fmla="*/ 277419 h 619470"/>
              <a:gd name="connsiteX131" fmla="*/ 167487 w 619062"/>
              <a:gd name="connsiteY131" fmla="*/ 276184 h 619470"/>
              <a:gd name="connsiteX132" fmla="*/ 161312 w 619062"/>
              <a:gd name="connsiteY132" fmla="*/ 273714 h 619470"/>
              <a:gd name="connsiteX133" fmla="*/ 158842 w 619062"/>
              <a:gd name="connsiteY133" fmla="*/ 273714 h 619470"/>
              <a:gd name="connsiteX134" fmla="*/ 148961 w 619062"/>
              <a:gd name="connsiteY134" fmla="*/ 278654 h 619470"/>
              <a:gd name="connsiteX135" fmla="*/ 127964 w 619062"/>
              <a:gd name="connsiteY135" fmla="*/ 274949 h 619470"/>
              <a:gd name="connsiteX136" fmla="*/ 119318 w 619062"/>
              <a:gd name="connsiteY136" fmla="*/ 265068 h 619470"/>
              <a:gd name="connsiteX137" fmla="*/ 114377 w 619062"/>
              <a:gd name="connsiteY137" fmla="*/ 244071 h 619470"/>
              <a:gd name="connsiteX138" fmla="*/ 120553 w 619062"/>
              <a:gd name="connsiteY138" fmla="*/ 234190 h 619470"/>
              <a:gd name="connsiteX139" fmla="*/ 120553 w 619062"/>
              <a:gd name="connsiteY139" fmla="*/ 231719 h 619470"/>
              <a:gd name="connsiteX140" fmla="*/ 116847 w 619062"/>
              <a:gd name="connsiteY140" fmla="*/ 225544 h 619470"/>
              <a:gd name="connsiteX141" fmla="*/ 115612 w 619062"/>
              <a:gd name="connsiteY141" fmla="*/ 224309 h 619470"/>
              <a:gd name="connsiteX142" fmla="*/ 105731 w 619062"/>
              <a:gd name="connsiteY142" fmla="*/ 220603 h 619470"/>
              <a:gd name="connsiteX143" fmla="*/ 93380 w 619062"/>
              <a:gd name="connsiteY143" fmla="*/ 203312 h 619470"/>
              <a:gd name="connsiteX144" fmla="*/ 93380 w 619062"/>
              <a:gd name="connsiteY144" fmla="*/ 189725 h 619470"/>
              <a:gd name="connsiteX145" fmla="*/ 105731 w 619062"/>
              <a:gd name="connsiteY145" fmla="*/ 173669 h 619470"/>
              <a:gd name="connsiteX146" fmla="*/ 115612 w 619062"/>
              <a:gd name="connsiteY146" fmla="*/ 169964 h 619470"/>
              <a:gd name="connsiteX147" fmla="*/ 116847 w 619062"/>
              <a:gd name="connsiteY147" fmla="*/ 168728 h 619470"/>
              <a:gd name="connsiteX148" fmla="*/ 120553 w 619062"/>
              <a:gd name="connsiteY148" fmla="*/ 161318 h 619470"/>
              <a:gd name="connsiteX149" fmla="*/ 120553 w 619062"/>
              <a:gd name="connsiteY149" fmla="*/ 160083 h 619470"/>
              <a:gd name="connsiteX150" fmla="*/ 114377 w 619062"/>
              <a:gd name="connsiteY150" fmla="*/ 150202 h 619470"/>
              <a:gd name="connsiteX151" fmla="*/ 119318 w 619062"/>
              <a:gd name="connsiteY151" fmla="*/ 127970 h 619470"/>
              <a:gd name="connsiteX152" fmla="*/ 127964 w 619062"/>
              <a:gd name="connsiteY152" fmla="*/ 119324 h 619470"/>
              <a:gd name="connsiteX153" fmla="*/ 148961 w 619062"/>
              <a:gd name="connsiteY153" fmla="*/ 115618 h 619470"/>
              <a:gd name="connsiteX154" fmla="*/ 158842 w 619062"/>
              <a:gd name="connsiteY154" fmla="*/ 120559 h 619470"/>
              <a:gd name="connsiteX155" fmla="*/ 161312 w 619062"/>
              <a:gd name="connsiteY155" fmla="*/ 120559 h 619470"/>
              <a:gd name="connsiteX156" fmla="*/ 167487 w 619062"/>
              <a:gd name="connsiteY156" fmla="*/ 118089 h 619470"/>
              <a:gd name="connsiteX157" fmla="*/ 168722 w 619062"/>
              <a:gd name="connsiteY157" fmla="*/ 116853 h 619470"/>
              <a:gd name="connsiteX158" fmla="*/ 172428 w 619062"/>
              <a:gd name="connsiteY158" fmla="*/ 105737 h 619470"/>
              <a:gd name="connsiteX159" fmla="*/ 190955 w 619062"/>
              <a:gd name="connsiteY159" fmla="*/ 93386 h 619470"/>
              <a:gd name="connsiteX160" fmla="*/ 201871 w 619062"/>
              <a:gd name="connsiteY160" fmla="*/ 54744 h 619470"/>
              <a:gd name="connsiteX161" fmla="*/ 96929 w 619062"/>
              <a:gd name="connsiteY161" fmla="*/ 97352 h 619470"/>
              <a:gd name="connsiteX162" fmla="*/ 96929 w 619062"/>
              <a:gd name="connsiteY162" fmla="*/ 306630 h 619470"/>
              <a:gd name="connsiteX163" fmla="*/ 201871 w 619062"/>
              <a:gd name="connsiteY163" fmla="*/ 350491 h 619470"/>
              <a:gd name="connsiteX164" fmla="*/ 306814 w 619062"/>
              <a:gd name="connsiteY164" fmla="*/ 306630 h 619470"/>
              <a:gd name="connsiteX165" fmla="*/ 349291 w 619062"/>
              <a:gd name="connsiteY165" fmla="*/ 201364 h 619470"/>
              <a:gd name="connsiteX166" fmla="*/ 306814 w 619062"/>
              <a:gd name="connsiteY166" fmla="*/ 97352 h 619470"/>
              <a:gd name="connsiteX167" fmla="*/ 201871 w 619062"/>
              <a:gd name="connsiteY167" fmla="*/ 54744 h 619470"/>
              <a:gd name="connsiteX168" fmla="*/ 201871 w 619062"/>
              <a:gd name="connsiteY168" fmla="*/ 38453 h 619470"/>
              <a:gd name="connsiteX169" fmla="*/ 318058 w 619062"/>
              <a:gd name="connsiteY169" fmla="*/ 86073 h 619470"/>
              <a:gd name="connsiteX170" fmla="*/ 366781 w 619062"/>
              <a:gd name="connsiteY170" fmla="*/ 201364 h 619470"/>
              <a:gd name="connsiteX171" fmla="*/ 318058 w 619062"/>
              <a:gd name="connsiteY171" fmla="*/ 317909 h 619470"/>
              <a:gd name="connsiteX172" fmla="*/ 201871 w 619062"/>
              <a:gd name="connsiteY172" fmla="*/ 366782 h 619470"/>
              <a:gd name="connsiteX173" fmla="*/ 85685 w 619062"/>
              <a:gd name="connsiteY173" fmla="*/ 317909 h 619470"/>
              <a:gd name="connsiteX174" fmla="*/ 85685 w 619062"/>
              <a:gd name="connsiteY174" fmla="*/ 86073 h 619470"/>
              <a:gd name="connsiteX175" fmla="*/ 201871 w 619062"/>
              <a:gd name="connsiteY175" fmla="*/ 38453 h 619470"/>
              <a:gd name="connsiteX176" fmla="*/ 201281 w 619062"/>
              <a:gd name="connsiteY176" fmla="*/ 16204 h 619470"/>
              <a:gd name="connsiteX177" fmla="*/ 70821 w 619062"/>
              <a:gd name="connsiteY177" fmla="*/ 69800 h 619470"/>
              <a:gd name="connsiteX178" fmla="*/ 16152 w 619062"/>
              <a:gd name="connsiteY178" fmla="*/ 199427 h 619470"/>
              <a:gd name="connsiteX179" fmla="*/ 70821 w 619062"/>
              <a:gd name="connsiteY179" fmla="*/ 330301 h 619470"/>
              <a:gd name="connsiteX180" fmla="*/ 201281 w 619062"/>
              <a:gd name="connsiteY180" fmla="*/ 385143 h 619470"/>
              <a:gd name="connsiteX181" fmla="*/ 331740 w 619062"/>
              <a:gd name="connsiteY181" fmla="*/ 330301 h 619470"/>
              <a:gd name="connsiteX182" fmla="*/ 386409 w 619062"/>
              <a:gd name="connsiteY182" fmla="*/ 199427 h 619470"/>
              <a:gd name="connsiteX183" fmla="*/ 331740 w 619062"/>
              <a:gd name="connsiteY183" fmla="*/ 69800 h 619470"/>
              <a:gd name="connsiteX184" fmla="*/ 201281 w 619062"/>
              <a:gd name="connsiteY184" fmla="*/ 16204 h 619470"/>
              <a:gd name="connsiteX185" fmla="*/ 201281 w 619062"/>
              <a:gd name="connsiteY185" fmla="*/ 0 h 619470"/>
              <a:gd name="connsiteX186" fmla="*/ 344165 w 619062"/>
              <a:gd name="connsiteY186" fmla="*/ 58582 h 619470"/>
              <a:gd name="connsiteX187" fmla="*/ 402561 w 619062"/>
              <a:gd name="connsiteY187" fmla="*/ 199427 h 619470"/>
              <a:gd name="connsiteX188" fmla="*/ 380197 w 619062"/>
              <a:gd name="connsiteY188" fmla="*/ 291662 h 619470"/>
              <a:gd name="connsiteX189" fmla="*/ 601357 w 619062"/>
              <a:gd name="connsiteY189" fmla="*/ 513524 h 619470"/>
              <a:gd name="connsiteX190" fmla="*/ 601357 w 619062"/>
              <a:gd name="connsiteY190" fmla="*/ 600774 h 619470"/>
              <a:gd name="connsiteX191" fmla="*/ 557870 w 619062"/>
              <a:gd name="connsiteY191" fmla="*/ 619470 h 619470"/>
              <a:gd name="connsiteX192" fmla="*/ 513141 w 619062"/>
              <a:gd name="connsiteY192" fmla="*/ 600774 h 619470"/>
              <a:gd name="connsiteX193" fmla="*/ 291981 w 619062"/>
              <a:gd name="connsiteY193" fmla="*/ 378911 h 619470"/>
              <a:gd name="connsiteX194" fmla="*/ 201281 w 619062"/>
              <a:gd name="connsiteY194" fmla="*/ 401347 h 619470"/>
              <a:gd name="connsiteX195" fmla="*/ 59639 w 619062"/>
              <a:gd name="connsiteY195" fmla="*/ 342765 h 619470"/>
              <a:gd name="connsiteX196" fmla="*/ 0 w 619062"/>
              <a:gd name="connsiteY196" fmla="*/ 199427 h 619470"/>
              <a:gd name="connsiteX197" fmla="*/ 59639 w 619062"/>
              <a:gd name="connsiteY197" fmla="*/ 58582 h 619470"/>
              <a:gd name="connsiteX198" fmla="*/ 201281 w 619062"/>
              <a:gd name="connsiteY198" fmla="*/ 0 h 6194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Lst>
            <a:rect l="l" t="t" r="r" b="b"/>
            <a:pathLst>
              <a:path w="619062" h="619470">
                <a:moveTo>
                  <a:pt x="451018" y="386390"/>
                </a:moveTo>
                <a:lnTo>
                  <a:pt x="386409" y="449957"/>
                </a:lnTo>
                <a:lnTo>
                  <a:pt x="524323" y="589556"/>
                </a:lnTo>
                <a:cubicBezTo>
                  <a:pt x="542961" y="607006"/>
                  <a:pt x="572780" y="607006"/>
                  <a:pt x="588932" y="589556"/>
                </a:cubicBezTo>
                <a:cubicBezTo>
                  <a:pt x="607569" y="572106"/>
                  <a:pt x="607569" y="542192"/>
                  <a:pt x="588932" y="524742"/>
                </a:cubicBezTo>
                <a:close/>
                <a:moveTo>
                  <a:pt x="406289" y="340272"/>
                </a:moveTo>
                <a:lnTo>
                  <a:pt x="341680" y="405086"/>
                </a:lnTo>
                <a:lnTo>
                  <a:pt x="375227" y="438739"/>
                </a:lnTo>
                <a:lnTo>
                  <a:pt x="439835" y="375172"/>
                </a:lnTo>
                <a:close/>
                <a:moveTo>
                  <a:pt x="371499" y="306619"/>
                </a:moveTo>
                <a:cubicBezTo>
                  <a:pt x="364045" y="319083"/>
                  <a:pt x="354105" y="331547"/>
                  <a:pt x="344165" y="342765"/>
                </a:cubicBezTo>
                <a:cubicBezTo>
                  <a:pt x="332983" y="353983"/>
                  <a:pt x="320558" y="362708"/>
                  <a:pt x="308133" y="371433"/>
                </a:cubicBezTo>
                <a:lnTo>
                  <a:pt x="329255" y="393868"/>
                </a:lnTo>
                <a:lnTo>
                  <a:pt x="393864" y="329054"/>
                </a:lnTo>
                <a:close/>
                <a:moveTo>
                  <a:pt x="199578" y="169571"/>
                </a:moveTo>
                <a:cubicBezTo>
                  <a:pt x="191034" y="169571"/>
                  <a:pt x="183710" y="173210"/>
                  <a:pt x="177606" y="179273"/>
                </a:cubicBezTo>
                <a:cubicBezTo>
                  <a:pt x="166620" y="188975"/>
                  <a:pt x="166620" y="208380"/>
                  <a:pt x="177606" y="220507"/>
                </a:cubicBezTo>
                <a:cubicBezTo>
                  <a:pt x="183710" y="226571"/>
                  <a:pt x="191034" y="228997"/>
                  <a:pt x="199578" y="228997"/>
                </a:cubicBezTo>
                <a:cubicBezTo>
                  <a:pt x="208123" y="228997"/>
                  <a:pt x="215447" y="226571"/>
                  <a:pt x="221550" y="220507"/>
                </a:cubicBezTo>
                <a:cubicBezTo>
                  <a:pt x="226433" y="214444"/>
                  <a:pt x="230095" y="207167"/>
                  <a:pt x="230095" y="198678"/>
                </a:cubicBezTo>
                <a:cubicBezTo>
                  <a:pt x="230095" y="191401"/>
                  <a:pt x="226433" y="184124"/>
                  <a:pt x="221550" y="179273"/>
                </a:cubicBezTo>
                <a:cubicBezTo>
                  <a:pt x="215447" y="173210"/>
                  <a:pt x="208123" y="169571"/>
                  <a:pt x="199578" y="169571"/>
                </a:cubicBezTo>
                <a:close/>
                <a:moveTo>
                  <a:pt x="199578" y="153805"/>
                </a:moveTo>
                <a:cubicBezTo>
                  <a:pt x="211785" y="153805"/>
                  <a:pt x="222771" y="158656"/>
                  <a:pt x="232536" y="167146"/>
                </a:cubicBezTo>
                <a:cubicBezTo>
                  <a:pt x="241081" y="176848"/>
                  <a:pt x="245964" y="187763"/>
                  <a:pt x="245964" y="198678"/>
                </a:cubicBezTo>
                <a:cubicBezTo>
                  <a:pt x="245964" y="212018"/>
                  <a:pt x="241081" y="222933"/>
                  <a:pt x="232536" y="231422"/>
                </a:cubicBezTo>
                <a:cubicBezTo>
                  <a:pt x="222771" y="239912"/>
                  <a:pt x="211785" y="245975"/>
                  <a:pt x="199578" y="245975"/>
                </a:cubicBezTo>
                <a:cubicBezTo>
                  <a:pt x="187372" y="245975"/>
                  <a:pt x="175165" y="239912"/>
                  <a:pt x="166620" y="231422"/>
                </a:cubicBezTo>
                <a:cubicBezTo>
                  <a:pt x="148310" y="213231"/>
                  <a:pt x="148310" y="186550"/>
                  <a:pt x="166620" y="167146"/>
                </a:cubicBezTo>
                <a:cubicBezTo>
                  <a:pt x="175165" y="158656"/>
                  <a:pt x="187372" y="153805"/>
                  <a:pt x="199578" y="153805"/>
                </a:cubicBezTo>
                <a:close/>
                <a:moveTo>
                  <a:pt x="190955" y="109443"/>
                </a:moveTo>
                <a:cubicBezTo>
                  <a:pt x="189719" y="109443"/>
                  <a:pt x="188484" y="110678"/>
                  <a:pt x="188484" y="111913"/>
                </a:cubicBezTo>
                <a:lnTo>
                  <a:pt x="184779" y="121794"/>
                </a:lnTo>
                <a:cubicBezTo>
                  <a:pt x="183544" y="126734"/>
                  <a:pt x="178603" y="131675"/>
                  <a:pt x="173663" y="132910"/>
                </a:cubicBezTo>
                <a:cubicBezTo>
                  <a:pt x="171193" y="132910"/>
                  <a:pt x="169958" y="134145"/>
                  <a:pt x="167487" y="135380"/>
                </a:cubicBezTo>
                <a:cubicBezTo>
                  <a:pt x="162547" y="137851"/>
                  <a:pt x="157606" y="137851"/>
                  <a:pt x="151431" y="135380"/>
                </a:cubicBezTo>
                <a:lnTo>
                  <a:pt x="141550" y="130440"/>
                </a:lnTo>
                <a:cubicBezTo>
                  <a:pt x="141550" y="130440"/>
                  <a:pt x="140315" y="130440"/>
                  <a:pt x="140315" y="131675"/>
                </a:cubicBezTo>
                <a:lnTo>
                  <a:pt x="129199" y="140321"/>
                </a:lnTo>
                <a:lnTo>
                  <a:pt x="129199" y="141556"/>
                </a:lnTo>
                <a:lnTo>
                  <a:pt x="134139" y="152672"/>
                </a:lnTo>
                <a:cubicBezTo>
                  <a:pt x="136609" y="157612"/>
                  <a:pt x="136609" y="163788"/>
                  <a:pt x="134139" y="168728"/>
                </a:cubicBezTo>
                <a:cubicBezTo>
                  <a:pt x="134139" y="169964"/>
                  <a:pt x="132904" y="172434"/>
                  <a:pt x="132904" y="173669"/>
                </a:cubicBezTo>
                <a:cubicBezTo>
                  <a:pt x="129199" y="179845"/>
                  <a:pt x="126728" y="183550"/>
                  <a:pt x="120553" y="184785"/>
                </a:cubicBezTo>
                <a:lnTo>
                  <a:pt x="110672" y="188490"/>
                </a:lnTo>
                <a:cubicBezTo>
                  <a:pt x="109437" y="188490"/>
                  <a:pt x="109437" y="188490"/>
                  <a:pt x="109437" y="189725"/>
                </a:cubicBezTo>
                <a:lnTo>
                  <a:pt x="109437" y="203312"/>
                </a:lnTo>
                <a:cubicBezTo>
                  <a:pt x="109437" y="203312"/>
                  <a:pt x="109437" y="204547"/>
                  <a:pt x="110672" y="204547"/>
                </a:cubicBezTo>
                <a:lnTo>
                  <a:pt x="120553" y="209487"/>
                </a:lnTo>
                <a:cubicBezTo>
                  <a:pt x="126728" y="210722"/>
                  <a:pt x="129199" y="214428"/>
                  <a:pt x="132904" y="219368"/>
                </a:cubicBezTo>
                <a:cubicBezTo>
                  <a:pt x="132904" y="221839"/>
                  <a:pt x="134139" y="223074"/>
                  <a:pt x="134139" y="225544"/>
                </a:cubicBezTo>
                <a:cubicBezTo>
                  <a:pt x="136609" y="230484"/>
                  <a:pt x="136609" y="236660"/>
                  <a:pt x="134139" y="241600"/>
                </a:cubicBezTo>
                <a:lnTo>
                  <a:pt x="129199" y="251481"/>
                </a:lnTo>
                <a:cubicBezTo>
                  <a:pt x="129199" y="252717"/>
                  <a:pt x="129199" y="252717"/>
                  <a:pt x="129199" y="253952"/>
                </a:cubicBezTo>
                <a:lnTo>
                  <a:pt x="140315" y="263833"/>
                </a:lnTo>
                <a:lnTo>
                  <a:pt x="141550" y="263833"/>
                </a:lnTo>
                <a:lnTo>
                  <a:pt x="151431" y="258892"/>
                </a:lnTo>
                <a:cubicBezTo>
                  <a:pt x="153901" y="257657"/>
                  <a:pt x="157606" y="257657"/>
                  <a:pt x="160077" y="257657"/>
                </a:cubicBezTo>
                <a:cubicBezTo>
                  <a:pt x="162547" y="257657"/>
                  <a:pt x="165017" y="257657"/>
                  <a:pt x="167487" y="258892"/>
                </a:cubicBezTo>
                <a:cubicBezTo>
                  <a:pt x="169958" y="260127"/>
                  <a:pt x="171193" y="260127"/>
                  <a:pt x="173663" y="261362"/>
                </a:cubicBezTo>
                <a:cubicBezTo>
                  <a:pt x="178603" y="263833"/>
                  <a:pt x="183544" y="267538"/>
                  <a:pt x="184779" y="272478"/>
                </a:cubicBezTo>
                <a:lnTo>
                  <a:pt x="188484" y="282359"/>
                </a:lnTo>
                <a:cubicBezTo>
                  <a:pt x="188484" y="283594"/>
                  <a:pt x="189719" y="283594"/>
                  <a:pt x="190955" y="283594"/>
                </a:cubicBezTo>
                <a:lnTo>
                  <a:pt x="204541" y="283594"/>
                </a:lnTo>
                <a:cubicBezTo>
                  <a:pt x="204541" y="283594"/>
                  <a:pt x="205776" y="283594"/>
                  <a:pt x="205776" y="282359"/>
                </a:cubicBezTo>
                <a:lnTo>
                  <a:pt x="209481" y="272478"/>
                </a:lnTo>
                <a:cubicBezTo>
                  <a:pt x="211952" y="267538"/>
                  <a:pt x="215657" y="263833"/>
                  <a:pt x="220597" y="261362"/>
                </a:cubicBezTo>
                <a:cubicBezTo>
                  <a:pt x="221833" y="260127"/>
                  <a:pt x="224303" y="260127"/>
                  <a:pt x="225538" y="258892"/>
                </a:cubicBezTo>
                <a:cubicBezTo>
                  <a:pt x="231713" y="256422"/>
                  <a:pt x="236654" y="256422"/>
                  <a:pt x="241594" y="258892"/>
                </a:cubicBezTo>
                <a:lnTo>
                  <a:pt x="252711" y="263833"/>
                </a:lnTo>
                <a:cubicBezTo>
                  <a:pt x="252711" y="263833"/>
                  <a:pt x="253946" y="263833"/>
                  <a:pt x="255181" y="263833"/>
                </a:cubicBezTo>
                <a:lnTo>
                  <a:pt x="263827" y="253952"/>
                </a:lnTo>
                <a:cubicBezTo>
                  <a:pt x="263827" y="252717"/>
                  <a:pt x="263827" y="252717"/>
                  <a:pt x="263827" y="251481"/>
                </a:cubicBezTo>
                <a:lnTo>
                  <a:pt x="258886" y="241600"/>
                </a:lnTo>
                <a:cubicBezTo>
                  <a:pt x="256416" y="236660"/>
                  <a:pt x="256416" y="230484"/>
                  <a:pt x="260121" y="225544"/>
                </a:cubicBezTo>
                <a:cubicBezTo>
                  <a:pt x="261356" y="223074"/>
                  <a:pt x="261356" y="221839"/>
                  <a:pt x="262591" y="219368"/>
                </a:cubicBezTo>
                <a:cubicBezTo>
                  <a:pt x="263827" y="214428"/>
                  <a:pt x="268767" y="210722"/>
                  <a:pt x="272472" y="209487"/>
                </a:cubicBezTo>
                <a:lnTo>
                  <a:pt x="283588" y="204547"/>
                </a:lnTo>
                <a:lnTo>
                  <a:pt x="284824" y="203312"/>
                </a:lnTo>
                <a:lnTo>
                  <a:pt x="284824" y="189725"/>
                </a:lnTo>
                <a:cubicBezTo>
                  <a:pt x="284824" y="188490"/>
                  <a:pt x="283588" y="188490"/>
                  <a:pt x="283588" y="188490"/>
                </a:cubicBezTo>
                <a:lnTo>
                  <a:pt x="272472" y="184785"/>
                </a:lnTo>
                <a:cubicBezTo>
                  <a:pt x="268767" y="183550"/>
                  <a:pt x="263827" y="179845"/>
                  <a:pt x="262591" y="173669"/>
                </a:cubicBezTo>
                <a:cubicBezTo>
                  <a:pt x="261356" y="172434"/>
                  <a:pt x="261356" y="169964"/>
                  <a:pt x="260121" y="168728"/>
                </a:cubicBezTo>
                <a:cubicBezTo>
                  <a:pt x="256416" y="163788"/>
                  <a:pt x="256416" y="157612"/>
                  <a:pt x="258886" y="152672"/>
                </a:cubicBezTo>
                <a:lnTo>
                  <a:pt x="263827" y="141556"/>
                </a:lnTo>
                <a:lnTo>
                  <a:pt x="263827" y="140321"/>
                </a:lnTo>
                <a:lnTo>
                  <a:pt x="255181" y="131675"/>
                </a:lnTo>
                <a:cubicBezTo>
                  <a:pt x="253946" y="130440"/>
                  <a:pt x="252711" y="130440"/>
                  <a:pt x="252711" y="130440"/>
                </a:cubicBezTo>
                <a:lnTo>
                  <a:pt x="241594" y="135380"/>
                </a:lnTo>
                <a:cubicBezTo>
                  <a:pt x="236654" y="137851"/>
                  <a:pt x="231713" y="137851"/>
                  <a:pt x="225538" y="135380"/>
                </a:cubicBezTo>
                <a:cubicBezTo>
                  <a:pt x="224303" y="134145"/>
                  <a:pt x="221833" y="132910"/>
                  <a:pt x="220597" y="132910"/>
                </a:cubicBezTo>
                <a:cubicBezTo>
                  <a:pt x="215657" y="131675"/>
                  <a:pt x="211952" y="126734"/>
                  <a:pt x="209481" y="121794"/>
                </a:cubicBezTo>
                <a:lnTo>
                  <a:pt x="205776" y="111913"/>
                </a:lnTo>
                <a:cubicBezTo>
                  <a:pt x="205776" y="110678"/>
                  <a:pt x="204541" y="109443"/>
                  <a:pt x="204541" y="109443"/>
                </a:cubicBezTo>
                <a:close/>
                <a:moveTo>
                  <a:pt x="190955" y="93386"/>
                </a:moveTo>
                <a:lnTo>
                  <a:pt x="204541" y="93386"/>
                </a:lnTo>
                <a:cubicBezTo>
                  <a:pt x="211952" y="93386"/>
                  <a:pt x="218127" y="98327"/>
                  <a:pt x="220597" y="105737"/>
                </a:cubicBezTo>
                <a:lnTo>
                  <a:pt x="224303" y="116853"/>
                </a:lnTo>
                <a:cubicBezTo>
                  <a:pt x="225538" y="118089"/>
                  <a:pt x="225538" y="118089"/>
                  <a:pt x="225538" y="118089"/>
                </a:cubicBezTo>
                <a:cubicBezTo>
                  <a:pt x="228008" y="118089"/>
                  <a:pt x="230478" y="119324"/>
                  <a:pt x="232949" y="120559"/>
                </a:cubicBezTo>
                <a:cubicBezTo>
                  <a:pt x="232949" y="120559"/>
                  <a:pt x="234184" y="120559"/>
                  <a:pt x="235419" y="120559"/>
                </a:cubicBezTo>
                <a:lnTo>
                  <a:pt x="245300" y="115618"/>
                </a:lnTo>
                <a:cubicBezTo>
                  <a:pt x="252711" y="113148"/>
                  <a:pt x="261356" y="113148"/>
                  <a:pt x="266297" y="119324"/>
                </a:cubicBezTo>
                <a:lnTo>
                  <a:pt x="274943" y="127970"/>
                </a:lnTo>
                <a:cubicBezTo>
                  <a:pt x="281118" y="134145"/>
                  <a:pt x="282353" y="141556"/>
                  <a:pt x="278648" y="150202"/>
                </a:cubicBezTo>
                <a:lnTo>
                  <a:pt x="274943" y="160083"/>
                </a:lnTo>
                <a:cubicBezTo>
                  <a:pt x="273708" y="160083"/>
                  <a:pt x="274943" y="161318"/>
                  <a:pt x="274943" y="161318"/>
                </a:cubicBezTo>
                <a:cubicBezTo>
                  <a:pt x="274943" y="163788"/>
                  <a:pt x="276178" y="166258"/>
                  <a:pt x="277413" y="168728"/>
                </a:cubicBezTo>
                <a:cubicBezTo>
                  <a:pt x="277413" y="168728"/>
                  <a:pt x="277413" y="169964"/>
                  <a:pt x="278648" y="169964"/>
                </a:cubicBezTo>
                <a:lnTo>
                  <a:pt x="288529" y="173669"/>
                </a:lnTo>
                <a:cubicBezTo>
                  <a:pt x="295940" y="176139"/>
                  <a:pt x="300880" y="183550"/>
                  <a:pt x="300880" y="189725"/>
                </a:cubicBezTo>
                <a:lnTo>
                  <a:pt x="300880" y="203312"/>
                </a:lnTo>
                <a:cubicBezTo>
                  <a:pt x="300880" y="210722"/>
                  <a:pt x="295940" y="216898"/>
                  <a:pt x="288529" y="220603"/>
                </a:cubicBezTo>
                <a:lnTo>
                  <a:pt x="278648" y="224309"/>
                </a:lnTo>
                <a:cubicBezTo>
                  <a:pt x="277413" y="224309"/>
                  <a:pt x="277413" y="224309"/>
                  <a:pt x="277413" y="225544"/>
                </a:cubicBezTo>
                <a:cubicBezTo>
                  <a:pt x="276178" y="228014"/>
                  <a:pt x="274943" y="230484"/>
                  <a:pt x="274943" y="231719"/>
                </a:cubicBezTo>
                <a:cubicBezTo>
                  <a:pt x="274943" y="231719"/>
                  <a:pt x="273708" y="234190"/>
                  <a:pt x="274943" y="234190"/>
                </a:cubicBezTo>
                <a:lnTo>
                  <a:pt x="278648" y="244071"/>
                </a:lnTo>
                <a:cubicBezTo>
                  <a:pt x="282353" y="251481"/>
                  <a:pt x="281118" y="260127"/>
                  <a:pt x="274943" y="265068"/>
                </a:cubicBezTo>
                <a:lnTo>
                  <a:pt x="266297" y="274949"/>
                </a:lnTo>
                <a:cubicBezTo>
                  <a:pt x="261356" y="279889"/>
                  <a:pt x="252711" y="281124"/>
                  <a:pt x="245300" y="278654"/>
                </a:cubicBezTo>
                <a:lnTo>
                  <a:pt x="235419" y="273714"/>
                </a:lnTo>
                <a:cubicBezTo>
                  <a:pt x="234184" y="273714"/>
                  <a:pt x="232949" y="273714"/>
                  <a:pt x="232949" y="273714"/>
                </a:cubicBezTo>
                <a:cubicBezTo>
                  <a:pt x="230478" y="274949"/>
                  <a:pt x="228008" y="274949"/>
                  <a:pt x="225538" y="276184"/>
                </a:cubicBezTo>
                <a:cubicBezTo>
                  <a:pt x="225538" y="276184"/>
                  <a:pt x="225538" y="277419"/>
                  <a:pt x="224303" y="277419"/>
                </a:cubicBezTo>
                <a:lnTo>
                  <a:pt x="220597" y="288535"/>
                </a:lnTo>
                <a:cubicBezTo>
                  <a:pt x="218127" y="295946"/>
                  <a:pt x="211952" y="300886"/>
                  <a:pt x="204541" y="300886"/>
                </a:cubicBezTo>
                <a:lnTo>
                  <a:pt x="190955" y="300886"/>
                </a:lnTo>
                <a:cubicBezTo>
                  <a:pt x="183544" y="300886"/>
                  <a:pt x="176133" y="295946"/>
                  <a:pt x="172428" y="288535"/>
                </a:cubicBezTo>
                <a:lnTo>
                  <a:pt x="168722" y="277419"/>
                </a:lnTo>
                <a:cubicBezTo>
                  <a:pt x="168722" y="277419"/>
                  <a:pt x="168722" y="276184"/>
                  <a:pt x="167487" y="276184"/>
                </a:cubicBezTo>
                <a:cubicBezTo>
                  <a:pt x="165017" y="274949"/>
                  <a:pt x="163782" y="274949"/>
                  <a:pt x="161312" y="273714"/>
                </a:cubicBezTo>
                <a:lnTo>
                  <a:pt x="158842" y="273714"/>
                </a:lnTo>
                <a:lnTo>
                  <a:pt x="148961" y="278654"/>
                </a:lnTo>
                <a:cubicBezTo>
                  <a:pt x="141550" y="281124"/>
                  <a:pt x="134139" y="279889"/>
                  <a:pt x="127964" y="274949"/>
                </a:cubicBezTo>
                <a:lnTo>
                  <a:pt x="119318" y="265068"/>
                </a:lnTo>
                <a:cubicBezTo>
                  <a:pt x="113142" y="260127"/>
                  <a:pt x="111907" y="251481"/>
                  <a:pt x="114377" y="244071"/>
                </a:cubicBezTo>
                <a:lnTo>
                  <a:pt x="120553" y="234190"/>
                </a:lnTo>
                <a:lnTo>
                  <a:pt x="120553" y="231719"/>
                </a:lnTo>
                <a:cubicBezTo>
                  <a:pt x="119318" y="230484"/>
                  <a:pt x="118083" y="228014"/>
                  <a:pt x="116847" y="225544"/>
                </a:cubicBezTo>
                <a:cubicBezTo>
                  <a:pt x="116847" y="224309"/>
                  <a:pt x="116847" y="224309"/>
                  <a:pt x="115612" y="224309"/>
                </a:cubicBezTo>
                <a:lnTo>
                  <a:pt x="105731" y="220603"/>
                </a:lnTo>
                <a:cubicBezTo>
                  <a:pt x="98321" y="216898"/>
                  <a:pt x="93380" y="210722"/>
                  <a:pt x="93380" y="203312"/>
                </a:cubicBezTo>
                <a:lnTo>
                  <a:pt x="93380" y="189725"/>
                </a:lnTo>
                <a:cubicBezTo>
                  <a:pt x="93380" y="183550"/>
                  <a:pt x="98321" y="176139"/>
                  <a:pt x="105731" y="173669"/>
                </a:cubicBezTo>
                <a:lnTo>
                  <a:pt x="115612" y="169964"/>
                </a:lnTo>
                <a:cubicBezTo>
                  <a:pt x="116847" y="169964"/>
                  <a:pt x="116847" y="168728"/>
                  <a:pt x="116847" y="168728"/>
                </a:cubicBezTo>
                <a:cubicBezTo>
                  <a:pt x="118083" y="166258"/>
                  <a:pt x="119318" y="163788"/>
                  <a:pt x="120553" y="161318"/>
                </a:cubicBezTo>
                <a:lnTo>
                  <a:pt x="120553" y="160083"/>
                </a:lnTo>
                <a:lnTo>
                  <a:pt x="114377" y="150202"/>
                </a:lnTo>
                <a:cubicBezTo>
                  <a:pt x="111907" y="141556"/>
                  <a:pt x="113142" y="134145"/>
                  <a:pt x="119318" y="127970"/>
                </a:cubicBezTo>
                <a:lnTo>
                  <a:pt x="127964" y="119324"/>
                </a:lnTo>
                <a:cubicBezTo>
                  <a:pt x="134139" y="113148"/>
                  <a:pt x="141550" y="113148"/>
                  <a:pt x="148961" y="115618"/>
                </a:cubicBezTo>
                <a:lnTo>
                  <a:pt x="158842" y="120559"/>
                </a:lnTo>
                <a:cubicBezTo>
                  <a:pt x="160077" y="120559"/>
                  <a:pt x="161312" y="120559"/>
                  <a:pt x="161312" y="120559"/>
                </a:cubicBezTo>
                <a:cubicBezTo>
                  <a:pt x="163782" y="119324"/>
                  <a:pt x="165017" y="118089"/>
                  <a:pt x="167487" y="118089"/>
                </a:cubicBezTo>
                <a:cubicBezTo>
                  <a:pt x="168722" y="118089"/>
                  <a:pt x="168722" y="118089"/>
                  <a:pt x="168722" y="116853"/>
                </a:cubicBezTo>
                <a:lnTo>
                  <a:pt x="172428" y="105737"/>
                </a:lnTo>
                <a:cubicBezTo>
                  <a:pt x="176133" y="98327"/>
                  <a:pt x="183544" y="93386"/>
                  <a:pt x="190955" y="93386"/>
                </a:cubicBezTo>
                <a:close/>
                <a:moveTo>
                  <a:pt x="201871" y="54744"/>
                </a:moveTo>
                <a:cubicBezTo>
                  <a:pt x="161893" y="54744"/>
                  <a:pt x="124414" y="69782"/>
                  <a:pt x="96929" y="97352"/>
                </a:cubicBezTo>
                <a:cubicBezTo>
                  <a:pt x="39461" y="156251"/>
                  <a:pt x="39461" y="248985"/>
                  <a:pt x="96929" y="306630"/>
                </a:cubicBezTo>
                <a:cubicBezTo>
                  <a:pt x="124414" y="335453"/>
                  <a:pt x="161893" y="350491"/>
                  <a:pt x="201871" y="350491"/>
                </a:cubicBezTo>
                <a:cubicBezTo>
                  <a:pt x="241850" y="350491"/>
                  <a:pt x="278080" y="335453"/>
                  <a:pt x="306814" y="306630"/>
                </a:cubicBezTo>
                <a:cubicBezTo>
                  <a:pt x="334299" y="279061"/>
                  <a:pt x="349291" y="241466"/>
                  <a:pt x="349291" y="201364"/>
                </a:cubicBezTo>
                <a:cubicBezTo>
                  <a:pt x="349291" y="163770"/>
                  <a:pt x="334299" y="126175"/>
                  <a:pt x="306814" y="97352"/>
                </a:cubicBezTo>
                <a:cubicBezTo>
                  <a:pt x="278080" y="69782"/>
                  <a:pt x="241850" y="54744"/>
                  <a:pt x="201871" y="54744"/>
                </a:cubicBezTo>
                <a:close/>
                <a:moveTo>
                  <a:pt x="201871" y="38453"/>
                </a:moveTo>
                <a:cubicBezTo>
                  <a:pt x="245597" y="38453"/>
                  <a:pt x="286825" y="54744"/>
                  <a:pt x="318058" y="86073"/>
                </a:cubicBezTo>
                <a:cubicBezTo>
                  <a:pt x="349291" y="117403"/>
                  <a:pt x="366781" y="158757"/>
                  <a:pt x="366781" y="201364"/>
                </a:cubicBezTo>
                <a:cubicBezTo>
                  <a:pt x="366781" y="246478"/>
                  <a:pt x="349291" y="287833"/>
                  <a:pt x="318058" y="317909"/>
                </a:cubicBezTo>
                <a:cubicBezTo>
                  <a:pt x="286825" y="349238"/>
                  <a:pt x="245597" y="366782"/>
                  <a:pt x="201871" y="366782"/>
                </a:cubicBezTo>
                <a:cubicBezTo>
                  <a:pt x="158145" y="366782"/>
                  <a:pt x="116918" y="349238"/>
                  <a:pt x="85685" y="317909"/>
                </a:cubicBezTo>
                <a:cubicBezTo>
                  <a:pt x="21970" y="253997"/>
                  <a:pt x="21970" y="151238"/>
                  <a:pt x="85685" y="86073"/>
                </a:cubicBezTo>
                <a:cubicBezTo>
                  <a:pt x="116918" y="54744"/>
                  <a:pt x="158145" y="38453"/>
                  <a:pt x="201871" y="38453"/>
                </a:cubicBezTo>
                <a:close/>
                <a:moveTo>
                  <a:pt x="201281" y="16204"/>
                </a:moveTo>
                <a:cubicBezTo>
                  <a:pt x="151582" y="16204"/>
                  <a:pt x="105610" y="34900"/>
                  <a:pt x="70821" y="69800"/>
                </a:cubicBezTo>
                <a:cubicBezTo>
                  <a:pt x="36032" y="104699"/>
                  <a:pt x="16152" y="150817"/>
                  <a:pt x="16152" y="199427"/>
                </a:cubicBezTo>
                <a:cubicBezTo>
                  <a:pt x="16152" y="249284"/>
                  <a:pt x="36032" y="295401"/>
                  <a:pt x="70821" y="330301"/>
                </a:cubicBezTo>
                <a:cubicBezTo>
                  <a:pt x="105610" y="365201"/>
                  <a:pt x="151582" y="385143"/>
                  <a:pt x="201281" y="385143"/>
                </a:cubicBezTo>
                <a:cubicBezTo>
                  <a:pt x="250980" y="385143"/>
                  <a:pt x="296951" y="365201"/>
                  <a:pt x="331740" y="330301"/>
                </a:cubicBezTo>
                <a:cubicBezTo>
                  <a:pt x="366530" y="295401"/>
                  <a:pt x="386409" y="249284"/>
                  <a:pt x="386409" y="199427"/>
                </a:cubicBezTo>
                <a:cubicBezTo>
                  <a:pt x="386409" y="150817"/>
                  <a:pt x="366530" y="104699"/>
                  <a:pt x="331740" y="69800"/>
                </a:cubicBezTo>
                <a:cubicBezTo>
                  <a:pt x="296951" y="34900"/>
                  <a:pt x="250980" y="16204"/>
                  <a:pt x="201281" y="16204"/>
                </a:cubicBezTo>
                <a:close/>
                <a:moveTo>
                  <a:pt x="201281" y="0"/>
                </a:moveTo>
                <a:cubicBezTo>
                  <a:pt x="254707" y="0"/>
                  <a:pt x="305648" y="19943"/>
                  <a:pt x="344165" y="58582"/>
                </a:cubicBezTo>
                <a:cubicBezTo>
                  <a:pt x="381439" y="95974"/>
                  <a:pt x="402561" y="147078"/>
                  <a:pt x="402561" y="199427"/>
                </a:cubicBezTo>
                <a:cubicBezTo>
                  <a:pt x="402561" y="233080"/>
                  <a:pt x="393864" y="264241"/>
                  <a:pt x="380197" y="291662"/>
                </a:cubicBezTo>
                <a:lnTo>
                  <a:pt x="601357" y="513524"/>
                </a:lnTo>
                <a:cubicBezTo>
                  <a:pt x="624964" y="537206"/>
                  <a:pt x="624964" y="577092"/>
                  <a:pt x="601357" y="600774"/>
                </a:cubicBezTo>
                <a:cubicBezTo>
                  <a:pt x="588932" y="613238"/>
                  <a:pt x="572780" y="619470"/>
                  <a:pt x="557870" y="619470"/>
                </a:cubicBezTo>
                <a:cubicBezTo>
                  <a:pt x="541718" y="619470"/>
                  <a:pt x="525566" y="613238"/>
                  <a:pt x="513141" y="600774"/>
                </a:cubicBezTo>
                <a:lnTo>
                  <a:pt x="291981" y="378911"/>
                </a:lnTo>
                <a:cubicBezTo>
                  <a:pt x="265889" y="393868"/>
                  <a:pt x="233585" y="401347"/>
                  <a:pt x="201281" y="401347"/>
                </a:cubicBezTo>
                <a:cubicBezTo>
                  <a:pt x="146612" y="401347"/>
                  <a:pt x="96913" y="380158"/>
                  <a:pt x="59639" y="342765"/>
                </a:cubicBezTo>
                <a:cubicBezTo>
                  <a:pt x="21122" y="304126"/>
                  <a:pt x="0" y="254269"/>
                  <a:pt x="0" y="199427"/>
                </a:cubicBezTo>
                <a:cubicBezTo>
                  <a:pt x="0" y="147078"/>
                  <a:pt x="21122" y="95974"/>
                  <a:pt x="59639" y="58582"/>
                </a:cubicBezTo>
                <a:cubicBezTo>
                  <a:pt x="96913" y="19943"/>
                  <a:pt x="146612" y="0"/>
                  <a:pt x="201281" y="0"/>
                </a:cubicBezTo>
                <a:close/>
              </a:path>
            </a:pathLst>
          </a:custGeom>
          <a:solidFill>
            <a:srgbClr val="FFFFFF"/>
          </a:solidFill>
          <a:ln>
            <a:noFill/>
          </a:ln>
          <a:effectLst/>
          <a:extLst>
            <a:ext uri="{91240B29-F687-4F45-9708-019B960494DF}">
              <a14:hiddenLine xmlns:a14="http://schemas.microsoft.com/office/drawing/2010/main" w="9525">
                <a:solidFill>
                  <a:srgbClr val="808080"/>
                </a:solidFill>
                <a:bevel/>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anchor="ctr">
            <a:noAutofit/>
          </a:bodyPr>
          <a:lstStyle/>
          <a:p>
            <a:pPr defTabSz="914400"/>
            <a:endParaRPr lang="en-US" sz="1000">
              <a:latin typeface="微软雅黑" panose="020B0503020204020204" pitchFamily="34" charset="-122"/>
              <a:ea typeface="微软雅黑" panose="020B0503020204020204" pitchFamily="34" charset="-122"/>
            </a:endParaRPr>
          </a:p>
        </p:txBody>
      </p:sp>
      <p:sp>
        <p:nvSpPr>
          <p:cNvPr id="299" name="TextBox 800"/>
          <p:cNvSpPr txBox="1"/>
          <p:nvPr/>
        </p:nvSpPr>
        <p:spPr>
          <a:xfrm>
            <a:off x="1567574" y="1987710"/>
            <a:ext cx="1461902" cy="400110"/>
          </a:xfrm>
          <a:prstGeom prst="rect">
            <a:avLst/>
          </a:prstGeom>
          <a:noFill/>
        </p:spPr>
        <p:txBody>
          <a:bodyPr wrap="square" rtlCol="0" anchor="t">
            <a:spAutoFit/>
          </a:bodyPr>
          <a:lstStyle/>
          <a:p>
            <a:pPr defTabSz="914400"/>
            <a:r>
              <a:rPr lang="zh-CN" altLang="en-US" sz="1000" b="0" i="0">
                <a:solidFill>
                  <a:schemeClr val="bg1"/>
                </a:solidFill>
                <a:effectLst/>
                <a:latin typeface="微软雅黑" panose="020B0503020204020204" pitchFamily="34" charset="-122"/>
                <a:ea typeface="微软雅黑" panose="020B0503020204020204" pitchFamily="34" charset="-122"/>
              </a:rPr>
              <a:t>重要合作（</a:t>
            </a:r>
            <a:r>
              <a:rPr lang="en-US" altLang="zh-CN" sz="1000" b="0" i="0">
                <a:solidFill>
                  <a:schemeClr val="bg1"/>
                </a:solidFill>
                <a:effectLst/>
                <a:latin typeface="微软雅黑" panose="020B0503020204020204" pitchFamily="34" charset="-122"/>
                <a:ea typeface="微软雅黑" panose="020B0503020204020204" pitchFamily="34" charset="-122"/>
              </a:rPr>
              <a:t>Key Partnerships</a:t>
            </a:r>
            <a:r>
              <a:rPr lang="zh-CN" altLang="en-US" sz="1000" b="0" i="0">
                <a:solidFill>
                  <a:schemeClr val="bg1"/>
                </a:solidFill>
                <a:effectLst/>
                <a:latin typeface="微软雅黑" panose="020B0503020204020204" pitchFamily="34" charset="-122"/>
                <a:ea typeface="微软雅黑" panose="020B0503020204020204" pitchFamily="34" charset="-122"/>
              </a:rPr>
              <a:t>）</a:t>
            </a:r>
            <a:endParaRPr lang="en-US" sz="1000" b="1" spc="-10">
              <a:solidFill>
                <a:schemeClr val="bg1"/>
              </a:solidFill>
              <a:latin typeface="微软雅黑" panose="020B0503020204020204" pitchFamily="34" charset="-122"/>
              <a:ea typeface="微软雅黑" panose="020B0503020204020204" pitchFamily="34" charset="-122"/>
              <a:cs typeface="Poppins" panose="00000500000000000000" pitchFamily="2" charset="0"/>
            </a:endParaRPr>
          </a:p>
        </p:txBody>
      </p:sp>
      <p:sp>
        <p:nvSpPr>
          <p:cNvPr id="301" name="TextBox 802"/>
          <p:cNvSpPr txBox="1"/>
          <p:nvPr/>
        </p:nvSpPr>
        <p:spPr>
          <a:xfrm>
            <a:off x="3579684" y="1987711"/>
            <a:ext cx="1448462" cy="400110"/>
          </a:xfrm>
          <a:prstGeom prst="rect">
            <a:avLst/>
          </a:prstGeom>
          <a:noFill/>
        </p:spPr>
        <p:txBody>
          <a:bodyPr wrap="square" rtlCol="0" anchor="t">
            <a:spAutoFit/>
          </a:bodyPr>
          <a:lstStyle/>
          <a:p>
            <a:pPr defTabSz="914400"/>
            <a:r>
              <a:rPr lang="zh-CN" altLang="en-US" sz="1000" b="0" i="0">
                <a:solidFill>
                  <a:schemeClr val="bg1"/>
                </a:solidFill>
                <a:effectLst/>
                <a:latin typeface="微软雅黑" panose="020B0503020204020204" pitchFamily="34" charset="-122"/>
                <a:ea typeface="微软雅黑" panose="020B0503020204020204" pitchFamily="34" charset="-122"/>
              </a:rPr>
              <a:t>关键业务（</a:t>
            </a:r>
            <a:r>
              <a:rPr lang="en-US" altLang="zh-CN" sz="1000" b="0" i="0">
                <a:solidFill>
                  <a:schemeClr val="bg1"/>
                </a:solidFill>
                <a:effectLst/>
                <a:latin typeface="微软雅黑" panose="020B0503020204020204" pitchFamily="34" charset="-122"/>
                <a:ea typeface="微软雅黑" panose="020B0503020204020204" pitchFamily="34" charset="-122"/>
              </a:rPr>
              <a:t>Key Activities</a:t>
            </a:r>
            <a:r>
              <a:rPr lang="zh-CN" altLang="en-US" sz="1000" b="0" i="0">
                <a:solidFill>
                  <a:schemeClr val="bg1"/>
                </a:solidFill>
                <a:effectLst/>
                <a:latin typeface="微软雅黑" panose="020B0503020204020204" pitchFamily="34" charset="-122"/>
                <a:ea typeface="微软雅黑" panose="020B0503020204020204" pitchFamily="34" charset="-122"/>
              </a:rPr>
              <a:t>）</a:t>
            </a:r>
            <a:endParaRPr lang="en-US" sz="1000" b="1" spc="-10">
              <a:solidFill>
                <a:schemeClr val="bg1"/>
              </a:solidFill>
              <a:latin typeface="微软雅黑" panose="020B0503020204020204" pitchFamily="34" charset="-122"/>
              <a:ea typeface="微软雅黑" panose="020B0503020204020204" pitchFamily="34" charset="-122"/>
              <a:cs typeface="Poppins" panose="00000500000000000000" pitchFamily="2" charset="0"/>
            </a:endParaRPr>
          </a:p>
        </p:txBody>
      </p:sp>
      <p:sp>
        <p:nvSpPr>
          <p:cNvPr id="302" name="TextBox 803"/>
          <p:cNvSpPr txBox="1"/>
          <p:nvPr/>
        </p:nvSpPr>
        <p:spPr>
          <a:xfrm>
            <a:off x="3156137" y="2584615"/>
            <a:ext cx="1892213" cy="784830"/>
          </a:xfrm>
          <a:prstGeom prst="rect">
            <a:avLst/>
          </a:prstGeom>
        </p:spPr>
        <p:txBody>
          <a:bodyPr/>
          <a:lstStyle>
            <a:defPPr>
              <a:defRPr lang="zh-CN"/>
            </a:defPPr>
            <a:lvl1pPr marL="144145" indent="-144145" defTabSz="914400">
              <a:lnSpc>
                <a:spcPct val="110000"/>
              </a:lnSpc>
              <a:spcBef>
                <a:spcPct val="0"/>
              </a:spcBef>
              <a:buFont typeface="Arial" panose="020B0604020202020204" pitchFamily="34" charset="0"/>
              <a:buChar char="•"/>
              <a:defRPr sz="900">
                <a:solidFill>
                  <a:schemeClr val="bg1"/>
                </a:solidFill>
                <a:latin typeface="+mn-ea"/>
              </a:defRPr>
            </a:lvl1pPr>
            <a:lvl2pPr marL="144145" lvl="1" indent="-144145" defTabSz="914400">
              <a:lnSpc>
                <a:spcPct val="110000"/>
              </a:lnSpc>
              <a:spcBef>
                <a:spcPct val="0"/>
              </a:spcBef>
              <a:buFont typeface="Arial" panose="020B0604020202020204" pitchFamily="34" charset="0"/>
              <a:buChar char="•"/>
              <a:defRPr sz="800">
                <a:solidFill>
                  <a:schemeClr val="bg1"/>
                </a:solidFill>
                <a:latin typeface="+mn-ea"/>
              </a:defRPr>
            </a:lvl2pPr>
            <a:lvl3pPr marL="1143000" indent="-228600" defTabSz="914400">
              <a:lnSpc>
                <a:spcPct val="90000"/>
              </a:lnSpc>
              <a:spcBef>
                <a:spcPts val="500"/>
              </a:spcBef>
              <a:buFont typeface="Arial" panose="020B0604020202020204" pitchFamily="34" charset="0"/>
              <a:buChar char="•"/>
              <a:defRPr sz="2000"/>
            </a:lvl3pPr>
            <a:lvl4pPr marL="1600200" indent="-228600" defTabSz="914400">
              <a:lnSpc>
                <a:spcPct val="90000"/>
              </a:lnSpc>
              <a:spcBef>
                <a:spcPts val="500"/>
              </a:spcBef>
              <a:buFont typeface="Arial" panose="020B0604020202020204" pitchFamily="34" charset="0"/>
              <a:buChar char="•"/>
            </a:lvl4pPr>
            <a:lvl5pPr marL="2057400" indent="-228600" defTabSz="914400">
              <a:lnSpc>
                <a:spcPct val="90000"/>
              </a:lnSpc>
              <a:spcBef>
                <a:spcPts val="500"/>
              </a:spcBef>
              <a:buFont typeface="Arial" panose="020B0604020202020204" pitchFamily="34" charset="0"/>
              <a:buChar char="•"/>
            </a:lvl5pPr>
            <a:lvl6pPr marL="2514600" indent="-228600" defTabSz="914400">
              <a:lnSpc>
                <a:spcPct val="90000"/>
              </a:lnSpc>
              <a:spcBef>
                <a:spcPts val="500"/>
              </a:spcBef>
              <a:buFont typeface="Arial" panose="020B0604020202020204" pitchFamily="34" charset="0"/>
              <a:buChar char="•"/>
            </a:lvl6pPr>
            <a:lvl7pPr marL="2971800" indent="-228600" defTabSz="914400">
              <a:lnSpc>
                <a:spcPct val="90000"/>
              </a:lnSpc>
              <a:spcBef>
                <a:spcPts val="500"/>
              </a:spcBef>
              <a:buFont typeface="Arial" panose="020B0604020202020204" pitchFamily="34" charset="0"/>
              <a:buChar char="•"/>
            </a:lvl7pPr>
            <a:lvl8pPr marL="3429000" indent="-228600" defTabSz="914400">
              <a:lnSpc>
                <a:spcPct val="90000"/>
              </a:lnSpc>
              <a:spcBef>
                <a:spcPts val="500"/>
              </a:spcBef>
              <a:buFont typeface="Arial" panose="020B0604020202020204" pitchFamily="34" charset="0"/>
              <a:buChar char="•"/>
            </a:lvl8pPr>
            <a:lvl9pPr marL="3886200" indent="-228600" defTabSz="914400">
              <a:lnSpc>
                <a:spcPct val="90000"/>
              </a:lnSpc>
              <a:spcBef>
                <a:spcPts val="500"/>
              </a:spcBef>
              <a:buFont typeface="Arial" panose="020B0604020202020204" pitchFamily="34" charset="0"/>
              <a:buChar char="•"/>
            </a:lvl9pPr>
          </a:lstStyle>
          <a:p>
            <a:r>
              <a:rPr lang="zh-CN" altLang="en-US" sz="1000" b="0" i="0">
                <a:solidFill>
                  <a:schemeClr val="tx1"/>
                </a:solidFill>
                <a:effectLst/>
                <a:latin typeface="微软雅黑" panose="020B0503020204020204" pitchFamily="34" charset="-122"/>
                <a:ea typeface="微软雅黑" panose="020B0503020204020204" pitchFamily="34" charset="-122"/>
              </a:rPr>
              <a:t>为了达成商业模式，实现供给和交付，我们要做的关键业务是什么？</a:t>
            </a:r>
            <a:endParaRPr lang="en-US" altLang="zh-CN" sz="1000">
              <a:solidFill>
                <a:schemeClr val="tx1"/>
              </a:solidFill>
              <a:latin typeface="微软雅黑" panose="020B0503020204020204" pitchFamily="34" charset="-122"/>
              <a:ea typeface="微软雅黑" panose="020B0503020204020204" pitchFamily="34" charset="-122"/>
            </a:endParaRPr>
          </a:p>
        </p:txBody>
      </p:sp>
      <p:sp>
        <p:nvSpPr>
          <p:cNvPr id="303" name="TextBox 804"/>
          <p:cNvSpPr txBox="1"/>
          <p:nvPr/>
        </p:nvSpPr>
        <p:spPr>
          <a:xfrm>
            <a:off x="3502826" y="3471567"/>
            <a:ext cx="1476016" cy="400110"/>
          </a:xfrm>
          <a:prstGeom prst="rect">
            <a:avLst/>
          </a:prstGeom>
          <a:noFill/>
        </p:spPr>
        <p:txBody>
          <a:bodyPr wrap="square" rtlCol="0" anchor="t">
            <a:spAutoFit/>
          </a:bodyPr>
          <a:lstStyle/>
          <a:p>
            <a:pPr defTabSz="914400"/>
            <a:r>
              <a:rPr lang="zh-CN" altLang="en-US" sz="1000" b="0" i="0">
                <a:solidFill>
                  <a:schemeClr val="bg1"/>
                </a:solidFill>
                <a:effectLst/>
                <a:latin typeface="微软雅黑" panose="020B0503020204020204" pitchFamily="34" charset="-122"/>
                <a:ea typeface="微软雅黑" panose="020B0503020204020204" pitchFamily="34" charset="-122"/>
              </a:rPr>
              <a:t>核心资源（</a:t>
            </a:r>
            <a:r>
              <a:rPr lang="en-US" altLang="zh-CN" sz="1000" b="0" i="0">
                <a:solidFill>
                  <a:schemeClr val="bg1"/>
                </a:solidFill>
                <a:effectLst/>
                <a:latin typeface="微软雅黑" panose="020B0503020204020204" pitchFamily="34" charset="-122"/>
                <a:ea typeface="微软雅黑" panose="020B0503020204020204" pitchFamily="34" charset="-122"/>
              </a:rPr>
              <a:t>Key Resources</a:t>
            </a:r>
            <a:endParaRPr lang="en-US" sz="1000" b="1" spc="-10">
              <a:solidFill>
                <a:schemeClr val="bg1"/>
              </a:solidFill>
              <a:latin typeface="微软雅黑" panose="020B0503020204020204" pitchFamily="34" charset="-122"/>
              <a:ea typeface="微软雅黑" panose="020B0503020204020204" pitchFamily="34" charset="-122"/>
              <a:cs typeface="Poppins" panose="00000500000000000000" pitchFamily="2" charset="0"/>
            </a:endParaRPr>
          </a:p>
        </p:txBody>
      </p:sp>
      <p:sp>
        <p:nvSpPr>
          <p:cNvPr id="304" name="TextBox 805"/>
          <p:cNvSpPr txBox="1"/>
          <p:nvPr/>
        </p:nvSpPr>
        <p:spPr>
          <a:xfrm>
            <a:off x="3156137" y="4093754"/>
            <a:ext cx="1892213" cy="784830"/>
          </a:xfrm>
          <a:prstGeom prst="rect">
            <a:avLst/>
          </a:prstGeom>
        </p:spPr>
        <p:txBody>
          <a:bodyPr/>
          <a:lstStyle>
            <a:defPPr>
              <a:defRPr lang="zh-CN"/>
            </a:defPPr>
            <a:lvl1pPr marL="144145" indent="-144145" defTabSz="914400">
              <a:lnSpc>
                <a:spcPct val="110000"/>
              </a:lnSpc>
              <a:spcBef>
                <a:spcPct val="0"/>
              </a:spcBef>
              <a:buFont typeface="Arial" panose="020B0604020202020204" pitchFamily="34" charset="0"/>
              <a:buChar char="•"/>
              <a:defRPr sz="900">
                <a:solidFill>
                  <a:schemeClr val="bg1"/>
                </a:solidFill>
                <a:latin typeface="+mn-ea"/>
              </a:defRPr>
            </a:lvl1pPr>
            <a:lvl2pPr marL="144145" lvl="1" indent="-144145" defTabSz="914400">
              <a:lnSpc>
                <a:spcPct val="110000"/>
              </a:lnSpc>
              <a:spcBef>
                <a:spcPct val="0"/>
              </a:spcBef>
              <a:buFont typeface="Arial" panose="020B0604020202020204" pitchFamily="34" charset="0"/>
              <a:buChar char="•"/>
              <a:defRPr sz="800">
                <a:solidFill>
                  <a:schemeClr val="bg1"/>
                </a:solidFill>
                <a:latin typeface="+mn-ea"/>
              </a:defRPr>
            </a:lvl2pPr>
            <a:lvl3pPr marL="1143000" indent="-228600" defTabSz="914400">
              <a:lnSpc>
                <a:spcPct val="90000"/>
              </a:lnSpc>
              <a:spcBef>
                <a:spcPts val="500"/>
              </a:spcBef>
              <a:buFont typeface="Arial" panose="020B0604020202020204" pitchFamily="34" charset="0"/>
              <a:buChar char="•"/>
              <a:defRPr sz="2000"/>
            </a:lvl3pPr>
            <a:lvl4pPr marL="1600200" indent="-228600" defTabSz="914400">
              <a:lnSpc>
                <a:spcPct val="90000"/>
              </a:lnSpc>
              <a:spcBef>
                <a:spcPts val="500"/>
              </a:spcBef>
              <a:buFont typeface="Arial" panose="020B0604020202020204" pitchFamily="34" charset="0"/>
              <a:buChar char="•"/>
            </a:lvl4pPr>
            <a:lvl5pPr marL="2057400" indent="-228600" defTabSz="914400">
              <a:lnSpc>
                <a:spcPct val="90000"/>
              </a:lnSpc>
              <a:spcBef>
                <a:spcPts val="500"/>
              </a:spcBef>
              <a:buFont typeface="Arial" panose="020B0604020202020204" pitchFamily="34" charset="0"/>
              <a:buChar char="•"/>
            </a:lvl5pPr>
            <a:lvl6pPr marL="2514600" indent="-228600" defTabSz="914400">
              <a:lnSpc>
                <a:spcPct val="90000"/>
              </a:lnSpc>
              <a:spcBef>
                <a:spcPts val="500"/>
              </a:spcBef>
              <a:buFont typeface="Arial" panose="020B0604020202020204" pitchFamily="34" charset="0"/>
              <a:buChar char="•"/>
            </a:lvl6pPr>
            <a:lvl7pPr marL="2971800" indent="-228600" defTabSz="914400">
              <a:lnSpc>
                <a:spcPct val="90000"/>
              </a:lnSpc>
              <a:spcBef>
                <a:spcPts val="500"/>
              </a:spcBef>
              <a:buFont typeface="Arial" panose="020B0604020202020204" pitchFamily="34" charset="0"/>
              <a:buChar char="•"/>
            </a:lvl7pPr>
            <a:lvl8pPr marL="3429000" indent="-228600" defTabSz="914400">
              <a:lnSpc>
                <a:spcPct val="90000"/>
              </a:lnSpc>
              <a:spcBef>
                <a:spcPts val="500"/>
              </a:spcBef>
              <a:buFont typeface="Arial" panose="020B0604020202020204" pitchFamily="34" charset="0"/>
              <a:buChar char="•"/>
            </a:lvl8pPr>
            <a:lvl9pPr marL="3886200" indent="-228600" defTabSz="914400">
              <a:lnSpc>
                <a:spcPct val="90000"/>
              </a:lnSpc>
              <a:spcBef>
                <a:spcPts val="500"/>
              </a:spcBef>
              <a:buFont typeface="Arial" panose="020B0604020202020204" pitchFamily="34" charset="0"/>
              <a:buChar char="•"/>
            </a:lvl9pPr>
          </a:lstStyle>
          <a:p>
            <a:r>
              <a:rPr lang="zh-CN" altLang="en-US" sz="1000" b="0" i="0">
                <a:solidFill>
                  <a:schemeClr val="tx1"/>
                </a:solidFill>
                <a:effectLst/>
                <a:latin typeface="微软雅黑" panose="020B0503020204020204" pitchFamily="34" charset="-122"/>
                <a:ea typeface="微软雅黑" panose="020B0503020204020204" pitchFamily="34" charset="-122"/>
              </a:rPr>
              <a:t>为实现以上各项元素的供给和交付，我们所拥有的核心的有竞争优势的资源是什么？</a:t>
            </a:r>
            <a:endParaRPr lang="en-US" altLang="zh-CN" sz="1000">
              <a:solidFill>
                <a:schemeClr val="tx1"/>
              </a:solidFill>
              <a:latin typeface="微软雅黑" panose="020B0503020204020204" pitchFamily="34" charset="-122"/>
              <a:ea typeface="微软雅黑" panose="020B0503020204020204" pitchFamily="34" charset="-122"/>
            </a:endParaRPr>
          </a:p>
        </p:txBody>
      </p:sp>
      <p:sp>
        <p:nvSpPr>
          <p:cNvPr id="305" name="TextBox 806"/>
          <p:cNvSpPr txBox="1"/>
          <p:nvPr/>
        </p:nvSpPr>
        <p:spPr>
          <a:xfrm>
            <a:off x="5495131" y="1987710"/>
            <a:ext cx="1526007" cy="400110"/>
          </a:xfrm>
          <a:prstGeom prst="rect">
            <a:avLst/>
          </a:prstGeom>
          <a:noFill/>
        </p:spPr>
        <p:txBody>
          <a:bodyPr wrap="square" rtlCol="0" anchor="t">
            <a:spAutoFit/>
          </a:bodyPr>
          <a:lstStyle/>
          <a:p>
            <a:pPr defTabSz="914400"/>
            <a:r>
              <a:rPr lang="zh-CN" altLang="en-US" sz="1000" b="0" i="0">
                <a:solidFill>
                  <a:schemeClr val="bg1"/>
                </a:solidFill>
                <a:effectLst/>
                <a:latin typeface="微软雅黑" panose="020B0503020204020204" pitchFamily="34" charset="-122"/>
                <a:ea typeface="微软雅黑" panose="020B0503020204020204" pitchFamily="34" charset="-122"/>
              </a:rPr>
              <a:t>价值主张（</a:t>
            </a:r>
            <a:r>
              <a:rPr lang="en-US" altLang="zh-CN" sz="1000" b="0" i="0">
                <a:solidFill>
                  <a:schemeClr val="bg1"/>
                </a:solidFill>
                <a:effectLst/>
                <a:latin typeface="微软雅黑" panose="020B0503020204020204" pitchFamily="34" charset="-122"/>
                <a:ea typeface="微软雅黑" panose="020B0503020204020204" pitchFamily="34" charset="-122"/>
              </a:rPr>
              <a:t>Value Propositions</a:t>
            </a:r>
            <a:r>
              <a:rPr lang="zh-CN" altLang="en-US" sz="1000" b="0" i="0">
                <a:solidFill>
                  <a:schemeClr val="bg1"/>
                </a:solidFill>
                <a:effectLst/>
                <a:latin typeface="微软雅黑" panose="020B0503020204020204" pitchFamily="34" charset="-122"/>
                <a:ea typeface="微软雅黑" panose="020B0503020204020204" pitchFamily="34" charset="-122"/>
              </a:rPr>
              <a:t>）</a:t>
            </a:r>
            <a:endParaRPr lang="en-US" sz="1000" b="1" spc="-10">
              <a:solidFill>
                <a:schemeClr val="bg1"/>
              </a:solidFill>
              <a:latin typeface="微软雅黑" panose="020B0503020204020204" pitchFamily="34" charset="-122"/>
              <a:ea typeface="微软雅黑" panose="020B0503020204020204" pitchFamily="34" charset="-122"/>
              <a:cs typeface="Poppins" panose="00000500000000000000" pitchFamily="2" charset="0"/>
            </a:endParaRPr>
          </a:p>
        </p:txBody>
      </p:sp>
      <p:sp>
        <p:nvSpPr>
          <p:cNvPr id="306" name="TextBox 807"/>
          <p:cNvSpPr txBox="1"/>
          <p:nvPr/>
        </p:nvSpPr>
        <p:spPr>
          <a:xfrm>
            <a:off x="7571346" y="1987710"/>
            <a:ext cx="1807776" cy="400110"/>
          </a:xfrm>
          <a:prstGeom prst="rect">
            <a:avLst/>
          </a:prstGeom>
          <a:noFill/>
        </p:spPr>
        <p:txBody>
          <a:bodyPr wrap="square" rtlCol="0" anchor="t">
            <a:spAutoFit/>
          </a:bodyPr>
          <a:lstStyle/>
          <a:p>
            <a:pPr defTabSz="914400"/>
            <a:r>
              <a:rPr lang="zh-CN" altLang="en-US" sz="1000" b="0" i="0">
                <a:solidFill>
                  <a:schemeClr val="bg1"/>
                </a:solidFill>
                <a:effectLst/>
                <a:latin typeface="微软雅黑" panose="020B0503020204020204" pitchFamily="34" charset="-122"/>
                <a:ea typeface="微软雅黑" panose="020B0503020204020204" pitchFamily="34" charset="-122"/>
              </a:rPr>
              <a:t>客户关系（</a:t>
            </a:r>
            <a:r>
              <a:rPr lang="en-US" altLang="zh-CN" sz="1000" b="0" i="0">
                <a:solidFill>
                  <a:schemeClr val="bg1"/>
                </a:solidFill>
                <a:effectLst/>
                <a:latin typeface="微软雅黑" panose="020B0503020204020204" pitchFamily="34" charset="-122"/>
                <a:ea typeface="微软雅黑" panose="020B0503020204020204" pitchFamily="34" charset="-122"/>
              </a:rPr>
              <a:t>Customer Relationships</a:t>
            </a:r>
            <a:r>
              <a:rPr lang="zh-CN" altLang="en-US" sz="1000" b="0" i="0">
                <a:solidFill>
                  <a:schemeClr val="bg1"/>
                </a:solidFill>
                <a:effectLst/>
                <a:latin typeface="微软雅黑" panose="020B0503020204020204" pitchFamily="34" charset="-122"/>
                <a:ea typeface="微软雅黑" panose="020B0503020204020204" pitchFamily="34" charset="-122"/>
              </a:rPr>
              <a:t>）</a:t>
            </a:r>
            <a:endParaRPr lang="en-US" sz="1000" b="1" spc="-10">
              <a:solidFill>
                <a:schemeClr val="bg1"/>
              </a:solidFill>
              <a:latin typeface="微软雅黑" panose="020B0503020204020204" pitchFamily="34" charset="-122"/>
              <a:ea typeface="微软雅黑" panose="020B0503020204020204" pitchFamily="34" charset="-122"/>
              <a:cs typeface="Poppins" panose="00000500000000000000" pitchFamily="2" charset="0"/>
            </a:endParaRPr>
          </a:p>
        </p:txBody>
      </p:sp>
      <p:sp>
        <p:nvSpPr>
          <p:cNvPr id="307" name="TextBox 808"/>
          <p:cNvSpPr txBox="1"/>
          <p:nvPr/>
        </p:nvSpPr>
        <p:spPr>
          <a:xfrm>
            <a:off x="7616988" y="3471567"/>
            <a:ext cx="1326736" cy="400110"/>
          </a:xfrm>
          <a:prstGeom prst="rect">
            <a:avLst/>
          </a:prstGeom>
          <a:noFill/>
        </p:spPr>
        <p:txBody>
          <a:bodyPr wrap="square" rtlCol="0" anchor="t">
            <a:spAutoFit/>
          </a:bodyPr>
          <a:lstStyle/>
          <a:p>
            <a:pPr defTabSz="914400"/>
            <a:r>
              <a:rPr lang="zh-CN" altLang="en-US" sz="1000" b="0" i="0">
                <a:solidFill>
                  <a:schemeClr val="bg1"/>
                </a:solidFill>
                <a:effectLst/>
                <a:latin typeface="微软雅黑" panose="020B0503020204020204" pitchFamily="34" charset="-122"/>
                <a:ea typeface="微软雅黑" panose="020B0503020204020204" pitchFamily="34" charset="-122"/>
              </a:rPr>
              <a:t>渠道通路（</a:t>
            </a:r>
            <a:r>
              <a:rPr lang="en-US" altLang="zh-CN" sz="1000" b="0" i="0">
                <a:solidFill>
                  <a:schemeClr val="bg1"/>
                </a:solidFill>
                <a:effectLst/>
                <a:latin typeface="微软雅黑" panose="020B0503020204020204" pitchFamily="34" charset="-122"/>
                <a:ea typeface="微软雅黑" panose="020B0503020204020204" pitchFamily="34" charset="-122"/>
              </a:rPr>
              <a:t>Channels</a:t>
            </a:r>
            <a:r>
              <a:rPr lang="zh-CN" altLang="en-US" sz="1000" b="0" i="0">
                <a:solidFill>
                  <a:schemeClr val="bg1"/>
                </a:solidFill>
                <a:effectLst/>
                <a:latin typeface="微软雅黑" panose="020B0503020204020204" pitchFamily="34" charset="-122"/>
                <a:ea typeface="微软雅黑" panose="020B0503020204020204" pitchFamily="34" charset="-122"/>
              </a:rPr>
              <a:t>）</a:t>
            </a:r>
            <a:endParaRPr lang="en-US" sz="1000" b="1" spc="-10">
              <a:solidFill>
                <a:schemeClr val="bg1"/>
              </a:solidFill>
              <a:latin typeface="微软雅黑" panose="020B0503020204020204" pitchFamily="34" charset="-122"/>
              <a:ea typeface="微软雅黑" panose="020B0503020204020204" pitchFamily="34" charset="-122"/>
              <a:cs typeface="Poppins" panose="00000500000000000000" pitchFamily="2" charset="0"/>
            </a:endParaRPr>
          </a:p>
        </p:txBody>
      </p:sp>
      <p:sp>
        <p:nvSpPr>
          <p:cNvPr id="308" name="TextBox 809"/>
          <p:cNvSpPr txBox="1"/>
          <p:nvPr/>
        </p:nvSpPr>
        <p:spPr>
          <a:xfrm>
            <a:off x="9545128" y="1987710"/>
            <a:ext cx="1604713" cy="400110"/>
          </a:xfrm>
          <a:prstGeom prst="rect">
            <a:avLst/>
          </a:prstGeom>
          <a:noFill/>
        </p:spPr>
        <p:txBody>
          <a:bodyPr wrap="square" rtlCol="0" anchor="t">
            <a:spAutoFit/>
          </a:bodyPr>
          <a:lstStyle/>
          <a:p>
            <a:pPr defTabSz="914400"/>
            <a:r>
              <a:rPr lang="zh-CN" altLang="en-US" sz="1000" b="0" i="0">
                <a:solidFill>
                  <a:schemeClr val="bg1"/>
                </a:solidFill>
                <a:effectLst/>
                <a:latin typeface="微软雅黑" panose="020B0503020204020204" pitchFamily="34" charset="-122"/>
                <a:ea typeface="微软雅黑" panose="020B0503020204020204" pitchFamily="34" charset="-122"/>
              </a:rPr>
              <a:t>客户细分（</a:t>
            </a:r>
            <a:r>
              <a:rPr lang="en-US" altLang="zh-CN" sz="1000" b="0" i="0">
                <a:solidFill>
                  <a:schemeClr val="bg1"/>
                </a:solidFill>
                <a:effectLst/>
                <a:latin typeface="微软雅黑" panose="020B0503020204020204" pitchFamily="34" charset="-122"/>
                <a:ea typeface="微软雅黑" panose="020B0503020204020204" pitchFamily="34" charset="-122"/>
              </a:rPr>
              <a:t>Customer Segments</a:t>
            </a:r>
            <a:r>
              <a:rPr lang="zh-CN" altLang="en-US" sz="1000" b="0" i="0">
                <a:solidFill>
                  <a:schemeClr val="bg1"/>
                </a:solidFill>
                <a:effectLst/>
                <a:latin typeface="微软雅黑" panose="020B0503020204020204" pitchFamily="34" charset="-122"/>
                <a:ea typeface="微软雅黑" panose="020B0503020204020204" pitchFamily="34" charset="-122"/>
              </a:rPr>
              <a:t>）</a:t>
            </a:r>
            <a:endParaRPr lang="en-US" sz="1000" b="1" spc="-10">
              <a:solidFill>
                <a:schemeClr val="bg1"/>
              </a:solidFill>
              <a:latin typeface="微软雅黑" panose="020B0503020204020204" pitchFamily="34" charset="-122"/>
              <a:ea typeface="微软雅黑" panose="020B0503020204020204" pitchFamily="34" charset="-122"/>
              <a:cs typeface="Poppins" panose="00000500000000000000" pitchFamily="2" charset="0"/>
            </a:endParaRPr>
          </a:p>
        </p:txBody>
      </p:sp>
      <p:sp>
        <p:nvSpPr>
          <p:cNvPr id="309" name="TextBox 810"/>
          <p:cNvSpPr txBox="1"/>
          <p:nvPr/>
        </p:nvSpPr>
        <p:spPr>
          <a:xfrm>
            <a:off x="2032858" y="5051333"/>
            <a:ext cx="3462273" cy="261610"/>
          </a:xfrm>
          <a:prstGeom prst="rect">
            <a:avLst/>
          </a:prstGeom>
          <a:noFill/>
        </p:spPr>
        <p:txBody>
          <a:bodyPr wrap="square" rtlCol="0" anchor="ctr">
            <a:spAutoFit/>
          </a:bodyPr>
          <a:lstStyle/>
          <a:p>
            <a:pPr algn="ctr" defTabSz="914400"/>
            <a:r>
              <a:rPr lang="zh-CN" altLang="en-US" sz="1100" b="0" i="0">
                <a:solidFill>
                  <a:schemeClr val="bg1"/>
                </a:solidFill>
                <a:effectLst/>
                <a:latin typeface="微软雅黑" panose="020B0503020204020204" pitchFamily="34" charset="-122"/>
                <a:ea typeface="微软雅黑" panose="020B0503020204020204" pitchFamily="34" charset="-122"/>
              </a:rPr>
              <a:t>成本结构（</a:t>
            </a:r>
            <a:r>
              <a:rPr lang="en-US" altLang="zh-CN" sz="1100" b="0" i="0">
                <a:solidFill>
                  <a:schemeClr val="bg1"/>
                </a:solidFill>
                <a:effectLst/>
                <a:latin typeface="微软雅黑" panose="020B0503020204020204" pitchFamily="34" charset="-122"/>
                <a:ea typeface="微软雅黑" panose="020B0503020204020204" pitchFamily="34" charset="-122"/>
              </a:rPr>
              <a:t>Cost Structure</a:t>
            </a:r>
            <a:r>
              <a:rPr lang="zh-CN" altLang="en-US" sz="1100" b="0" i="0">
                <a:solidFill>
                  <a:schemeClr val="bg1"/>
                </a:solidFill>
                <a:effectLst/>
                <a:latin typeface="微软雅黑" panose="020B0503020204020204" pitchFamily="34" charset="-122"/>
                <a:ea typeface="微软雅黑" panose="020B0503020204020204" pitchFamily="34" charset="-122"/>
              </a:rPr>
              <a:t>）</a:t>
            </a:r>
            <a:endParaRPr lang="en-US" sz="1100" b="1" spc="-10">
              <a:solidFill>
                <a:schemeClr val="bg1"/>
              </a:solidFill>
              <a:latin typeface="微软雅黑" panose="020B0503020204020204" pitchFamily="34" charset="-122"/>
              <a:ea typeface="微软雅黑" panose="020B0503020204020204" pitchFamily="34" charset="-122"/>
              <a:cs typeface="Poppins" panose="00000500000000000000" pitchFamily="2" charset="0"/>
            </a:endParaRPr>
          </a:p>
        </p:txBody>
      </p:sp>
      <p:sp>
        <p:nvSpPr>
          <p:cNvPr id="310" name="TextBox 811"/>
          <p:cNvSpPr txBox="1"/>
          <p:nvPr/>
        </p:nvSpPr>
        <p:spPr>
          <a:xfrm>
            <a:off x="1871079" y="5646141"/>
            <a:ext cx="3462273" cy="646331"/>
          </a:xfrm>
          <a:prstGeom prst="rect">
            <a:avLst/>
          </a:prstGeom>
        </p:spPr>
        <p:txBody>
          <a:bodyPr/>
          <a:lstStyle>
            <a:defPPr>
              <a:defRPr lang="zh-CN"/>
            </a:defPPr>
            <a:lvl1pPr marL="144145" indent="-144145" defTabSz="914400">
              <a:lnSpc>
                <a:spcPct val="110000"/>
              </a:lnSpc>
              <a:spcBef>
                <a:spcPct val="0"/>
              </a:spcBef>
              <a:buFont typeface="Arial" panose="020B0604020202020204" pitchFamily="34" charset="0"/>
              <a:buChar char="•"/>
              <a:defRPr sz="900">
                <a:solidFill>
                  <a:schemeClr val="bg1"/>
                </a:solidFill>
                <a:latin typeface="+mn-ea"/>
              </a:defRPr>
            </a:lvl1pPr>
            <a:lvl2pPr marL="144145" lvl="1" indent="-144145" defTabSz="914400">
              <a:lnSpc>
                <a:spcPct val="110000"/>
              </a:lnSpc>
              <a:spcBef>
                <a:spcPct val="0"/>
              </a:spcBef>
              <a:buFont typeface="Arial" panose="020B0604020202020204" pitchFamily="34" charset="0"/>
              <a:buChar char="•"/>
              <a:defRPr sz="800">
                <a:solidFill>
                  <a:schemeClr val="bg1"/>
                </a:solidFill>
                <a:latin typeface="+mn-ea"/>
              </a:defRPr>
            </a:lvl2pPr>
            <a:lvl3pPr marL="1143000" indent="-228600" defTabSz="914400">
              <a:lnSpc>
                <a:spcPct val="90000"/>
              </a:lnSpc>
              <a:spcBef>
                <a:spcPts val="500"/>
              </a:spcBef>
              <a:buFont typeface="Arial" panose="020B0604020202020204" pitchFamily="34" charset="0"/>
              <a:buChar char="•"/>
              <a:defRPr sz="2000"/>
            </a:lvl3pPr>
            <a:lvl4pPr marL="1600200" indent="-228600" defTabSz="914400">
              <a:lnSpc>
                <a:spcPct val="90000"/>
              </a:lnSpc>
              <a:spcBef>
                <a:spcPts val="500"/>
              </a:spcBef>
              <a:buFont typeface="Arial" panose="020B0604020202020204" pitchFamily="34" charset="0"/>
              <a:buChar char="•"/>
            </a:lvl4pPr>
            <a:lvl5pPr marL="2057400" indent="-228600" defTabSz="914400">
              <a:lnSpc>
                <a:spcPct val="90000"/>
              </a:lnSpc>
              <a:spcBef>
                <a:spcPts val="500"/>
              </a:spcBef>
              <a:buFont typeface="Arial" panose="020B0604020202020204" pitchFamily="34" charset="0"/>
              <a:buChar char="•"/>
            </a:lvl5pPr>
            <a:lvl6pPr marL="2514600" indent="-228600" defTabSz="914400">
              <a:lnSpc>
                <a:spcPct val="90000"/>
              </a:lnSpc>
              <a:spcBef>
                <a:spcPts val="500"/>
              </a:spcBef>
              <a:buFont typeface="Arial" panose="020B0604020202020204" pitchFamily="34" charset="0"/>
              <a:buChar char="•"/>
            </a:lvl6pPr>
            <a:lvl7pPr marL="2971800" indent="-228600" defTabSz="914400">
              <a:lnSpc>
                <a:spcPct val="90000"/>
              </a:lnSpc>
              <a:spcBef>
                <a:spcPts val="500"/>
              </a:spcBef>
              <a:buFont typeface="Arial" panose="020B0604020202020204" pitchFamily="34" charset="0"/>
              <a:buChar char="•"/>
            </a:lvl7pPr>
            <a:lvl8pPr marL="3429000" indent="-228600" defTabSz="914400">
              <a:lnSpc>
                <a:spcPct val="90000"/>
              </a:lnSpc>
              <a:spcBef>
                <a:spcPts val="500"/>
              </a:spcBef>
              <a:buFont typeface="Arial" panose="020B0604020202020204" pitchFamily="34" charset="0"/>
              <a:buChar char="•"/>
            </a:lvl8pPr>
            <a:lvl9pPr marL="3886200" indent="-228600" defTabSz="914400">
              <a:lnSpc>
                <a:spcPct val="90000"/>
              </a:lnSpc>
              <a:spcBef>
                <a:spcPts val="500"/>
              </a:spcBef>
              <a:buFont typeface="Arial" panose="020B0604020202020204" pitchFamily="34" charset="0"/>
              <a:buChar char="•"/>
            </a:lvl9pPr>
          </a:lstStyle>
          <a:p>
            <a:r>
              <a:rPr lang="zh-CN" altLang="en-US" sz="1200" b="0" i="0">
                <a:solidFill>
                  <a:schemeClr val="tx1"/>
                </a:solidFill>
                <a:effectLst/>
                <a:latin typeface="微软雅黑" panose="020B0503020204020204" pitchFamily="34" charset="-122"/>
                <a:ea typeface="微软雅黑" panose="020B0503020204020204" pitchFamily="34" charset="-122"/>
              </a:rPr>
              <a:t>商业模式有效运行所需的所有成本是什么？成本结构取决于经济模式中的各项元素。</a:t>
            </a:r>
            <a:endParaRPr lang="en-US" altLang="zh-CN" sz="1200">
              <a:solidFill>
                <a:schemeClr val="tx1"/>
              </a:solidFill>
              <a:latin typeface="微软雅黑" panose="020B0503020204020204" pitchFamily="34" charset="-122"/>
              <a:ea typeface="微软雅黑" panose="020B0503020204020204" pitchFamily="34" charset="-122"/>
            </a:endParaRPr>
          </a:p>
        </p:txBody>
      </p:sp>
      <p:sp>
        <p:nvSpPr>
          <p:cNvPr id="311" name="TextBox 812"/>
          <p:cNvSpPr txBox="1"/>
          <p:nvPr/>
        </p:nvSpPr>
        <p:spPr>
          <a:xfrm>
            <a:off x="7032641" y="5051333"/>
            <a:ext cx="3462273" cy="261610"/>
          </a:xfrm>
          <a:prstGeom prst="rect">
            <a:avLst/>
          </a:prstGeom>
          <a:noFill/>
        </p:spPr>
        <p:txBody>
          <a:bodyPr wrap="square" rtlCol="0" anchor="ctr">
            <a:spAutoFit/>
          </a:bodyPr>
          <a:lstStyle/>
          <a:p>
            <a:pPr algn="ctr" defTabSz="914400"/>
            <a:r>
              <a:rPr lang="zh-CN" altLang="en-US" sz="1100" b="0" i="0">
                <a:solidFill>
                  <a:schemeClr val="bg1"/>
                </a:solidFill>
                <a:effectLst/>
                <a:latin typeface="微软雅黑" panose="020B0503020204020204" pitchFamily="34" charset="-122"/>
                <a:ea typeface="微软雅黑" panose="020B0503020204020204" pitchFamily="34" charset="-122"/>
              </a:rPr>
              <a:t>收入来源（</a:t>
            </a:r>
            <a:r>
              <a:rPr lang="en-US" altLang="zh-CN" sz="1100" b="0" i="0">
                <a:solidFill>
                  <a:schemeClr val="bg1"/>
                </a:solidFill>
                <a:effectLst/>
                <a:latin typeface="微软雅黑" panose="020B0503020204020204" pitchFamily="34" charset="-122"/>
                <a:ea typeface="微软雅黑" panose="020B0503020204020204" pitchFamily="34" charset="-122"/>
              </a:rPr>
              <a:t>Revenue Streams</a:t>
            </a:r>
            <a:r>
              <a:rPr lang="zh-CN" altLang="en-US" sz="1100" b="0" i="0">
                <a:solidFill>
                  <a:schemeClr val="bg1"/>
                </a:solidFill>
                <a:effectLst/>
                <a:latin typeface="微软雅黑" panose="020B0503020204020204" pitchFamily="34" charset="-122"/>
                <a:ea typeface="微软雅黑" panose="020B0503020204020204" pitchFamily="34" charset="-122"/>
              </a:rPr>
              <a:t>）</a:t>
            </a:r>
            <a:endParaRPr lang="en-US" sz="1100" b="1" spc="-10">
              <a:solidFill>
                <a:schemeClr val="bg1"/>
              </a:solidFill>
              <a:latin typeface="微软雅黑" panose="020B0503020204020204" pitchFamily="34" charset="-122"/>
              <a:ea typeface="微软雅黑" panose="020B0503020204020204" pitchFamily="34" charset="-122"/>
              <a:cs typeface="Poppins" panose="00000500000000000000" pitchFamily="2" charset="0"/>
            </a:endParaRPr>
          </a:p>
        </p:txBody>
      </p:sp>
      <p:sp>
        <p:nvSpPr>
          <p:cNvPr id="312" name="TextBox 813"/>
          <p:cNvSpPr txBox="1"/>
          <p:nvPr/>
        </p:nvSpPr>
        <p:spPr>
          <a:xfrm>
            <a:off x="6855115" y="5646141"/>
            <a:ext cx="3462273" cy="646331"/>
          </a:xfrm>
          <a:prstGeom prst="rect">
            <a:avLst/>
          </a:prstGeom>
        </p:spPr>
        <p:txBody>
          <a:bodyPr/>
          <a:lstStyle>
            <a:defPPr>
              <a:defRPr lang="zh-CN"/>
            </a:defPPr>
            <a:lvl1pPr marL="144145" indent="-144145" defTabSz="914400">
              <a:lnSpc>
                <a:spcPct val="110000"/>
              </a:lnSpc>
              <a:spcBef>
                <a:spcPct val="0"/>
              </a:spcBef>
              <a:buFont typeface="Arial" panose="020B0604020202020204" pitchFamily="34" charset="0"/>
              <a:buChar char="•"/>
              <a:defRPr sz="900">
                <a:solidFill>
                  <a:schemeClr val="bg1"/>
                </a:solidFill>
                <a:latin typeface="+mn-ea"/>
              </a:defRPr>
            </a:lvl1pPr>
            <a:lvl2pPr marL="144145" lvl="1" indent="-144145" defTabSz="914400">
              <a:lnSpc>
                <a:spcPct val="110000"/>
              </a:lnSpc>
              <a:spcBef>
                <a:spcPct val="0"/>
              </a:spcBef>
              <a:buFont typeface="Arial" panose="020B0604020202020204" pitchFamily="34" charset="0"/>
              <a:buChar char="•"/>
              <a:defRPr sz="800">
                <a:solidFill>
                  <a:schemeClr val="bg1"/>
                </a:solidFill>
                <a:latin typeface="+mn-ea"/>
              </a:defRPr>
            </a:lvl2pPr>
            <a:lvl3pPr marL="1143000" indent="-228600" defTabSz="914400">
              <a:lnSpc>
                <a:spcPct val="90000"/>
              </a:lnSpc>
              <a:spcBef>
                <a:spcPts val="500"/>
              </a:spcBef>
              <a:buFont typeface="Arial" panose="020B0604020202020204" pitchFamily="34" charset="0"/>
              <a:buChar char="•"/>
              <a:defRPr sz="2000"/>
            </a:lvl3pPr>
            <a:lvl4pPr marL="1600200" indent="-228600" defTabSz="914400">
              <a:lnSpc>
                <a:spcPct val="90000"/>
              </a:lnSpc>
              <a:spcBef>
                <a:spcPts val="500"/>
              </a:spcBef>
              <a:buFont typeface="Arial" panose="020B0604020202020204" pitchFamily="34" charset="0"/>
              <a:buChar char="•"/>
            </a:lvl4pPr>
            <a:lvl5pPr marL="2057400" indent="-228600" defTabSz="914400">
              <a:lnSpc>
                <a:spcPct val="90000"/>
              </a:lnSpc>
              <a:spcBef>
                <a:spcPts val="500"/>
              </a:spcBef>
              <a:buFont typeface="Arial" panose="020B0604020202020204" pitchFamily="34" charset="0"/>
              <a:buChar char="•"/>
            </a:lvl5pPr>
            <a:lvl6pPr marL="2514600" indent="-228600" defTabSz="914400">
              <a:lnSpc>
                <a:spcPct val="90000"/>
              </a:lnSpc>
              <a:spcBef>
                <a:spcPts val="500"/>
              </a:spcBef>
              <a:buFont typeface="Arial" panose="020B0604020202020204" pitchFamily="34" charset="0"/>
              <a:buChar char="•"/>
            </a:lvl6pPr>
            <a:lvl7pPr marL="2971800" indent="-228600" defTabSz="914400">
              <a:lnSpc>
                <a:spcPct val="90000"/>
              </a:lnSpc>
              <a:spcBef>
                <a:spcPts val="500"/>
              </a:spcBef>
              <a:buFont typeface="Arial" panose="020B0604020202020204" pitchFamily="34" charset="0"/>
              <a:buChar char="•"/>
            </a:lvl7pPr>
            <a:lvl8pPr marL="3429000" indent="-228600" defTabSz="914400">
              <a:lnSpc>
                <a:spcPct val="90000"/>
              </a:lnSpc>
              <a:spcBef>
                <a:spcPts val="500"/>
              </a:spcBef>
              <a:buFont typeface="Arial" panose="020B0604020202020204" pitchFamily="34" charset="0"/>
              <a:buChar char="•"/>
            </a:lvl8pPr>
            <a:lvl9pPr marL="3886200" indent="-228600" defTabSz="914400">
              <a:lnSpc>
                <a:spcPct val="90000"/>
              </a:lnSpc>
              <a:spcBef>
                <a:spcPts val="500"/>
              </a:spcBef>
              <a:buFont typeface="Arial" panose="020B0604020202020204" pitchFamily="34" charset="0"/>
              <a:buChar char="•"/>
            </a:lvl9pPr>
          </a:lstStyle>
          <a:p>
            <a:r>
              <a:rPr lang="zh-CN" altLang="en-US" sz="1200" b="0" i="0">
                <a:solidFill>
                  <a:schemeClr val="tx1"/>
                </a:solidFill>
                <a:effectLst/>
                <a:latin typeface="微软雅黑" panose="020B0503020204020204" pitchFamily="34" charset="-122"/>
                <a:ea typeface="微软雅黑" panose="020B0503020204020204" pitchFamily="34" charset="-122"/>
              </a:rPr>
              <a:t>将价值主张成功提供给客户，从每个客户群体中获取现金收入。</a:t>
            </a:r>
            <a:endParaRPr lang="en-US" altLang="zh-CN" sz="1200">
              <a:solidFill>
                <a:schemeClr val="tx1"/>
              </a:solidFill>
              <a:latin typeface="微软雅黑" panose="020B0503020204020204" pitchFamily="34" charset="-122"/>
              <a:ea typeface="微软雅黑" panose="020B0503020204020204" pitchFamily="34" charset="-122"/>
            </a:endParaRPr>
          </a:p>
        </p:txBody>
      </p:sp>
      <p:sp>
        <p:nvSpPr>
          <p:cNvPr id="313" name="TextBox 816"/>
          <p:cNvSpPr txBox="1"/>
          <p:nvPr/>
        </p:nvSpPr>
        <p:spPr>
          <a:xfrm>
            <a:off x="7114564" y="2555651"/>
            <a:ext cx="1892213" cy="1746697"/>
          </a:xfrm>
          <a:prstGeom prst="rect">
            <a:avLst/>
          </a:prstGeom>
        </p:spPr>
        <p:txBody>
          <a:bodyPr/>
          <a:lstStyle>
            <a:defPPr>
              <a:defRPr lang="zh-CN"/>
            </a:defPPr>
            <a:lvl1pPr marL="144145" indent="-144145" defTabSz="914400">
              <a:lnSpc>
                <a:spcPct val="110000"/>
              </a:lnSpc>
              <a:spcBef>
                <a:spcPct val="0"/>
              </a:spcBef>
              <a:buFont typeface="Arial" panose="020B0604020202020204" pitchFamily="34" charset="0"/>
              <a:buChar char="•"/>
              <a:defRPr sz="900">
                <a:solidFill>
                  <a:schemeClr val="bg1"/>
                </a:solidFill>
                <a:latin typeface="+mn-ea"/>
              </a:defRPr>
            </a:lvl1pPr>
            <a:lvl2pPr marL="144145" lvl="1" indent="-144145" defTabSz="914400">
              <a:lnSpc>
                <a:spcPct val="110000"/>
              </a:lnSpc>
              <a:spcBef>
                <a:spcPct val="0"/>
              </a:spcBef>
              <a:buFont typeface="Arial" panose="020B0604020202020204" pitchFamily="34" charset="0"/>
              <a:buChar char="•"/>
              <a:defRPr sz="800">
                <a:solidFill>
                  <a:schemeClr val="bg1"/>
                </a:solidFill>
                <a:latin typeface="+mn-ea"/>
              </a:defRPr>
            </a:lvl2pPr>
            <a:lvl3pPr marL="1143000" indent="-228600" defTabSz="914400">
              <a:lnSpc>
                <a:spcPct val="90000"/>
              </a:lnSpc>
              <a:spcBef>
                <a:spcPts val="500"/>
              </a:spcBef>
              <a:buFont typeface="Arial" panose="020B0604020202020204" pitchFamily="34" charset="0"/>
              <a:buChar char="•"/>
              <a:defRPr sz="2000"/>
            </a:lvl3pPr>
            <a:lvl4pPr marL="1600200" indent="-228600" defTabSz="914400">
              <a:lnSpc>
                <a:spcPct val="90000"/>
              </a:lnSpc>
              <a:spcBef>
                <a:spcPts val="500"/>
              </a:spcBef>
              <a:buFont typeface="Arial" panose="020B0604020202020204" pitchFamily="34" charset="0"/>
              <a:buChar char="•"/>
            </a:lvl4pPr>
            <a:lvl5pPr marL="2057400" indent="-228600" defTabSz="914400">
              <a:lnSpc>
                <a:spcPct val="90000"/>
              </a:lnSpc>
              <a:spcBef>
                <a:spcPts val="500"/>
              </a:spcBef>
              <a:buFont typeface="Arial" panose="020B0604020202020204" pitchFamily="34" charset="0"/>
              <a:buChar char="•"/>
            </a:lvl5pPr>
            <a:lvl6pPr marL="2514600" indent="-228600" defTabSz="914400">
              <a:lnSpc>
                <a:spcPct val="90000"/>
              </a:lnSpc>
              <a:spcBef>
                <a:spcPts val="500"/>
              </a:spcBef>
              <a:buFont typeface="Arial" panose="020B0604020202020204" pitchFamily="34" charset="0"/>
              <a:buChar char="•"/>
            </a:lvl6pPr>
            <a:lvl7pPr marL="2971800" indent="-228600" defTabSz="914400">
              <a:lnSpc>
                <a:spcPct val="90000"/>
              </a:lnSpc>
              <a:spcBef>
                <a:spcPts val="500"/>
              </a:spcBef>
              <a:buFont typeface="Arial" panose="020B0604020202020204" pitchFamily="34" charset="0"/>
              <a:buChar char="•"/>
            </a:lvl7pPr>
            <a:lvl8pPr marL="3429000" indent="-228600" defTabSz="914400">
              <a:lnSpc>
                <a:spcPct val="90000"/>
              </a:lnSpc>
              <a:spcBef>
                <a:spcPts val="500"/>
              </a:spcBef>
              <a:buFont typeface="Arial" panose="020B0604020202020204" pitchFamily="34" charset="0"/>
              <a:buChar char="•"/>
            </a:lvl8pPr>
            <a:lvl9pPr marL="3886200" indent="-228600" defTabSz="914400">
              <a:lnSpc>
                <a:spcPct val="90000"/>
              </a:lnSpc>
              <a:spcBef>
                <a:spcPts val="500"/>
              </a:spcBef>
              <a:buFont typeface="Arial" panose="020B0604020202020204" pitchFamily="34" charset="0"/>
              <a:buChar char="•"/>
            </a:lvl9pPr>
          </a:lstStyle>
          <a:p>
            <a:r>
              <a:rPr lang="zh-CN" altLang="en-US" sz="1000" b="0" i="0">
                <a:solidFill>
                  <a:schemeClr val="tx1"/>
                </a:solidFill>
                <a:effectLst/>
                <a:latin typeface="微软雅黑" panose="020B0503020204020204" pitchFamily="34" charset="-122"/>
                <a:ea typeface="微软雅黑" panose="020B0503020204020204" pitchFamily="34" charset="-122"/>
              </a:rPr>
              <a:t>如何与客户建立联系，维护客户关系（让他再买）？客户关系以客户群体位单位建立和维护。</a:t>
            </a:r>
            <a:endParaRPr lang="en-US" altLang="zh-CN" sz="1000">
              <a:solidFill>
                <a:schemeClr val="tx1"/>
              </a:solidFill>
              <a:latin typeface="微软雅黑" panose="020B0503020204020204" pitchFamily="34" charset="-122"/>
              <a:ea typeface="微软雅黑" panose="020B0503020204020204" pitchFamily="34" charset="-122"/>
            </a:endParaRPr>
          </a:p>
        </p:txBody>
      </p:sp>
      <p:sp>
        <p:nvSpPr>
          <p:cNvPr id="314" name="TextBox 817"/>
          <p:cNvSpPr txBox="1"/>
          <p:nvPr/>
        </p:nvSpPr>
        <p:spPr>
          <a:xfrm>
            <a:off x="5158907" y="2622333"/>
            <a:ext cx="1892213" cy="1477328"/>
          </a:xfrm>
          <a:prstGeom prst="rect">
            <a:avLst/>
          </a:prstGeom>
        </p:spPr>
        <p:txBody>
          <a:bodyPr/>
          <a:lstStyle>
            <a:defPPr>
              <a:defRPr lang="zh-CN"/>
            </a:defPPr>
            <a:lvl1pPr marL="144145" indent="-144145" defTabSz="914400">
              <a:lnSpc>
                <a:spcPct val="110000"/>
              </a:lnSpc>
              <a:spcBef>
                <a:spcPct val="0"/>
              </a:spcBef>
              <a:buFont typeface="Arial" panose="020B0604020202020204" pitchFamily="34" charset="0"/>
              <a:buChar char="•"/>
              <a:defRPr sz="900">
                <a:solidFill>
                  <a:schemeClr val="bg1"/>
                </a:solidFill>
                <a:latin typeface="+mn-ea"/>
              </a:defRPr>
            </a:lvl1pPr>
            <a:lvl2pPr marL="144145" lvl="1" indent="-144145" defTabSz="914400">
              <a:lnSpc>
                <a:spcPct val="110000"/>
              </a:lnSpc>
              <a:spcBef>
                <a:spcPct val="0"/>
              </a:spcBef>
              <a:buFont typeface="Arial" panose="020B0604020202020204" pitchFamily="34" charset="0"/>
              <a:buChar char="•"/>
              <a:defRPr sz="800">
                <a:solidFill>
                  <a:schemeClr val="bg1"/>
                </a:solidFill>
                <a:latin typeface="+mn-ea"/>
              </a:defRPr>
            </a:lvl2pPr>
            <a:lvl3pPr marL="1143000" indent="-228600" defTabSz="914400">
              <a:lnSpc>
                <a:spcPct val="90000"/>
              </a:lnSpc>
              <a:spcBef>
                <a:spcPts val="500"/>
              </a:spcBef>
              <a:buFont typeface="Arial" panose="020B0604020202020204" pitchFamily="34" charset="0"/>
              <a:buChar char="•"/>
              <a:defRPr sz="2000"/>
            </a:lvl3pPr>
            <a:lvl4pPr marL="1600200" indent="-228600" defTabSz="914400">
              <a:lnSpc>
                <a:spcPct val="90000"/>
              </a:lnSpc>
              <a:spcBef>
                <a:spcPts val="500"/>
              </a:spcBef>
              <a:buFont typeface="Arial" panose="020B0604020202020204" pitchFamily="34" charset="0"/>
              <a:buChar char="•"/>
            </a:lvl4pPr>
            <a:lvl5pPr marL="2057400" indent="-228600" defTabSz="914400">
              <a:lnSpc>
                <a:spcPct val="90000"/>
              </a:lnSpc>
              <a:spcBef>
                <a:spcPts val="500"/>
              </a:spcBef>
              <a:buFont typeface="Arial" panose="020B0604020202020204" pitchFamily="34" charset="0"/>
              <a:buChar char="•"/>
            </a:lvl5pPr>
            <a:lvl6pPr marL="2514600" indent="-228600" defTabSz="914400">
              <a:lnSpc>
                <a:spcPct val="90000"/>
              </a:lnSpc>
              <a:spcBef>
                <a:spcPts val="500"/>
              </a:spcBef>
              <a:buFont typeface="Arial" panose="020B0604020202020204" pitchFamily="34" charset="0"/>
              <a:buChar char="•"/>
            </a:lvl6pPr>
            <a:lvl7pPr marL="2971800" indent="-228600" defTabSz="914400">
              <a:lnSpc>
                <a:spcPct val="90000"/>
              </a:lnSpc>
              <a:spcBef>
                <a:spcPts val="500"/>
              </a:spcBef>
              <a:buFont typeface="Arial" panose="020B0604020202020204" pitchFamily="34" charset="0"/>
              <a:buChar char="•"/>
            </a:lvl7pPr>
            <a:lvl8pPr marL="3429000" indent="-228600" defTabSz="914400">
              <a:lnSpc>
                <a:spcPct val="90000"/>
              </a:lnSpc>
              <a:spcBef>
                <a:spcPts val="500"/>
              </a:spcBef>
              <a:buFont typeface="Arial" panose="020B0604020202020204" pitchFamily="34" charset="0"/>
              <a:buChar char="•"/>
            </a:lvl8pPr>
            <a:lvl9pPr marL="3886200" indent="-228600" defTabSz="914400">
              <a:lnSpc>
                <a:spcPct val="90000"/>
              </a:lnSpc>
              <a:spcBef>
                <a:spcPts val="500"/>
              </a:spcBef>
              <a:buFont typeface="Arial" panose="020B0604020202020204" pitchFamily="34" charset="0"/>
              <a:buChar char="•"/>
            </a:lvl9pPr>
          </a:lstStyle>
          <a:p>
            <a:r>
              <a:rPr lang="zh-CN" altLang="en-US" sz="1200" b="0" i="0">
                <a:solidFill>
                  <a:schemeClr val="tx1"/>
                </a:solidFill>
                <a:effectLst/>
                <a:latin typeface="微软雅黑" panose="020B0503020204020204" pitchFamily="34" charset="-122"/>
                <a:ea typeface="微软雅黑" panose="020B0503020204020204" pitchFamily="34" charset="-122"/>
              </a:rPr>
              <a:t>我们为客户提供什么样的产品或服务？一个企业的价值主张在于解决客户的问题和满足客户的需求。</a:t>
            </a:r>
            <a:endParaRPr lang="en-US" altLang="zh-CN" sz="1200">
              <a:solidFill>
                <a:schemeClr val="tx1"/>
              </a:solidFill>
              <a:latin typeface="微软雅黑" panose="020B0503020204020204" pitchFamily="34" charset="-122"/>
              <a:ea typeface="微软雅黑" panose="020B0503020204020204" pitchFamily="34" charset="-122"/>
            </a:endParaRPr>
          </a:p>
        </p:txBody>
      </p:sp>
      <p:sp>
        <p:nvSpPr>
          <p:cNvPr id="315" name="TextBox 818"/>
          <p:cNvSpPr txBox="1"/>
          <p:nvPr/>
        </p:nvSpPr>
        <p:spPr>
          <a:xfrm>
            <a:off x="7141885" y="4052257"/>
            <a:ext cx="1892213" cy="1172576"/>
          </a:xfrm>
          <a:prstGeom prst="rect">
            <a:avLst/>
          </a:prstGeom>
        </p:spPr>
        <p:txBody>
          <a:bodyPr/>
          <a:lstStyle>
            <a:defPPr>
              <a:defRPr lang="zh-CN"/>
            </a:defPPr>
            <a:lvl1pPr marL="144145" indent="-144145" defTabSz="914400">
              <a:lnSpc>
                <a:spcPct val="110000"/>
              </a:lnSpc>
              <a:spcBef>
                <a:spcPct val="0"/>
              </a:spcBef>
              <a:buFont typeface="Arial" panose="020B0604020202020204" pitchFamily="34" charset="0"/>
              <a:buChar char="•"/>
              <a:defRPr sz="600">
                <a:solidFill>
                  <a:schemeClr val="bg1"/>
                </a:solidFill>
                <a:latin typeface="+mn-ea"/>
              </a:defRPr>
            </a:lvl1pPr>
            <a:lvl2pPr marL="144145" lvl="1" indent="-144145" defTabSz="914400">
              <a:lnSpc>
                <a:spcPct val="110000"/>
              </a:lnSpc>
              <a:spcBef>
                <a:spcPct val="0"/>
              </a:spcBef>
              <a:buFont typeface="Arial" panose="020B0604020202020204" pitchFamily="34" charset="0"/>
              <a:buChar char="•"/>
              <a:defRPr sz="800">
                <a:solidFill>
                  <a:schemeClr val="bg1"/>
                </a:solidFill>
                <a:latin typeface="+mn-ea"/>
              </a:defRPr>
            </a:lvl2pPr>
            <a:lvl3pPr marL="1143000" indent="-228600" defTabSz="914400">
              <a:lnSpc>
                <a:spcPct val="90000"/>
              </a:lnSpc>
              <a:spcBef>
                <a:spcPts val="500"/>
              </a:spcBef>
              <a:buFont typeface="Arial" panose="020B0604020202020204" pitchFamily="34" charset="0"/>
              <a:buChar char="•"/>
              <a:defRPr sz="2000"/>
            </a:lvl3pPr>
            <a:lvl4pPr marL="1600200" indent="-228600" defTabSz="914400">
              <a:lnSpc>
                <a:spcPct val="90000"/>
              </a:lnSpc>
              <a:spcBef>
                <a:spcPts val="500"/>
              </a:spcBef>
              <a:buFont typeface="Arial" panose="020B0604020202020204" pitchFamily="34" charset="0"/>
              <a:buChar char="•"/>
            </a:lvl4pPr>
            <a:lvl5pPr marL="2057400" indent="-228600" defTabSz="914400">
              <a:lnSpc>
                <a:spcPct val="90000"/>
              </a:lnSpc>
              <a:spcBef>
                <a:spcPts val="500"/>
              </a:spcBef>
              <a:buFont typeface="Arial" panose="020B0604020202020204" pitchFamily="34" charset="0"/>
              <a:buChar char="•"/>
            </a:lvl5pPr>
            <a:lvl6pPr marL="2514600" indent="-228600" defTabSz="914400">
              <a:lnSpc>
                <a:spcPct val="90000"/>
              </a:lnSpc>
              <a:spcBef>
                <a:spcPts val="500"/>
              </a:spcBef>
              <a:buFont typeface="Arial" panose="020B0604020202020204" pitchFamily="34" charset="0"/>
              <a:buChar char="•"/>
            </a:lvl6pPr>
            <a:lvl7pPr marL="2971800" indent="-228600" defTabSz="914400">
              <a:lnSpc>
                <a:spcPct val="90000"/>
              </a:lnSpc>
              <a:spcBef>
                <a:spcPts val="500"/>
              </a:spcBef>
              <a:buFont typeface="Arial" panose="020B0604020202020204" pitchFamily="34" charset="0"/>
              <a:buChar char="•"/>
            </a:lvl7pPr>
            <a:lvl8pPr marL="3429000" indent="-228600" defTabSz="914400">
              <a:lnSpc>
                <a:spcPct val="90000"/>
              </a:lnSpc>
              <a:spcBef>
                <a:spcPts val="500"/>
              </a:spcBef>
              <a:buFont typeface="Arial" panose="020B0604020202020204" pitchFamily="34" charset="0"/>
              <a:buChar char="•"/>
            </a:lvl8pPr>
            <a:lvl9pPr marL="3886200" indent="-228600" defTabSz="914400">
              <a:lnSpc>
                <a:spcPct val="90000"/>
              </a:lnSpc>
              <a:spcBef>
                <a:spcPts val="500"/>
              </a:spcBef>
              <a:buFont typeface="Arial" panose="020B0604020202020204" pitchFamily="34" charset="0"/>
              <a:buChar char="•"/>
            </a:lvl9pPr>
          </a:lstStyle>
          <a:p>
            <a:r>
              <a:rPr lang="zh-CN" altLang="en-US" sz="1000" b="0" i="0">
                <a:solidFill>
                  <a:schemeClr val="tx1"/>
                </a:solidFill>
                <a:effectLst/>
                <a:latin typeface="微软雅黑" panose="020B0503020204020204" pitchFamily="34" charset="-122"/>
                <a:ea typeface="微软雅黑" panose="020B0503020204020204" pitchFamily="34" charset="-122"/>
              </a:rPr>
              <a:t>我们用什么样的渠道将价值主张（商品）传达（卖）给客户？渠道通路就是将企业的价值主张通过沟通、分发以及销售渠道传递给客户。</a:t>
            </a:r>
            <a:endParaRPr lang="en-US" altLang="zh-CN" sz="1000">
              <a:solidFill>
                <a:schemeClr val="tx1"/>
              </a:solidFill>
              <a:latin typeface="微软雅黑" panose="020B0503020204020204" pitchFamily="34" charset="-122"/>
              <a:ea typeface="微软雅黑" panose="020B0503020204020204" pitchFamily="34" charset="-122"/>
            </a:endParaRPr>
          </a:p>
        </p:txBody>
      </p:sp>
      <p:sp>
        <p:nvSpPr>
          <p:cNvPr id="325" name="Text Placeholder 3"/>
          <p:cNvSpPr txBox="1"/>
          <p:nvPr/>
        </p:nvSpPr>
        <p:spPr>
          <a:xfrm>
            <a:off x="1097192" y="2622333"/>
            <a:ext cx="1983835" cy="1371816"/>
          </a:xfrm>
          <a:prstGeom prst="roundRect">
            <a:avLst>
              <a:gd name="adj" fmla="val 0"/>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144145" indent="-144145">
              <a:lnSpc>
                <a:spcPct val="110000"/>
              </a:lnSpc>
              <a:spcBef>
                <a:spcPct val="0"/>
              </a:spcBef>
            </a:pPr>
            <a:r>
              <a:rPr lang="zh-CN" altLang="en-US" sz="1200" b="0" i="0">
                <a:effectLst/>
                <a:latin typeface="微软雅黑" panose="020B0503020204020204" pitchFamily="34" charset="-122"/>
                <a:ea typeface="微软雅黑" panose="020B0503020204020204" pitchFamily="34" charset="-122"/>
              </a:rPr>
              <a:t>让商业模式有效运行所需要的重要供应商和合作伙伴是谁？好的商业模式需要好的联盟，帮助我们获得资源降低风险。</a:t>
            </a:r>
            <a:endParaRPr lang="en-US" sz="1200">
              <a:latin typeface="微软雅黑" panose="020B0503020204020204" pitchFamily="34" charset="-122"/>
              <a:ea typeface="微软雅黑" panose="020B0503020204020204" pitchFamily="34" charset="-122"/>
            </a:endParaRPr>
          </a:p>
        </p:txBody>
      </p:sp>
      <p:sp>
        <p:nvSpPr>
          <p:cNvPr id="2" name="文本框 1"/>
          <p:cNvSpPr txBox="1"/>
          <p:nvPr/>
        </p:nvSpPr>
        <p:spPr>
          <a:xfrm>
            <a:off x="817948" y="269402"/>
            <a:ext cx="7562367" cy="584775"/>
          </a:xfrm>
          <a:prstGeom prst="rect">
            <a:avLst/>
          </a:prstGeom>
          <a:noFill/>
        </p:spPr>
        <p:txBody>
          <a:bodyPr wrap="square">
            <a:spAutoFit/>
          </a:bodyPr>
          <a:lstStyle/>
          <a:p>
            <a:r>
              <a:rPr lang="zh-CN" altLang="en-US" sz="3200">
                <a:latin typeface="微软雅黑" panose="020B0503020204020204" pitchFamily="34" charset="-122"/>
                <a:ea typeface="微软雅黑" panose="020B0503020204020204" pitchFamily="34" charset="-122"/>
              </a:rPr>
              <a:t>商业模式画布</a:t>
            </a:r>
            <a:endParaRPr lang="zh-CN" altLang="en-US" sz="3200">
              <a:latin typeface="微软雅黑" panose="020B0503020204020204" pitchFamily="34" charset="-122"/>
              <a:ea typeface="微软雅黑" panose="020B0503020204020204" pitchFamily="34" charset="-122"/>
            </a:endParaRPr>
          </a:p>
        </p:txBody>
      </p:sp>
      <p:sp>
        <p:nvSpPr>
          <p:cNvPr id="6" name="文本框 5"/>
          <p:cNvSpPr txBox="1"/>
          <p:nvPr/>
        </p:nvSpPr>
        <p:spPr>
          <a:xfrm>
            <a:off x="9144000" y="2622333"/>
            <a:ext cx="1741744" cy="1938992"/>
          </a:xfrm>
          <a:prstGeom prst="rect">
            <a:avLst/>
          </a:prstGeom>
          <a:noFill/>
        </p:spPr>
        <p:txBody>
          <a:bodyPr wrap="square">
            <a:spAutoFit/>
          </a:bodyPr>
          <a:lstStyle/>
          <a:p>
            <a:r>
              <a:rPr lang="zh-CN" altLang="en-US" sz="1200" b="0" i="0">
                <a:effectLst/>
                <a:latin typeface="微软雅黑" panose="020B0503020204020204" pitchFamily="34" charset="-122"/>
                <a:ea typeface="微软雅黑" panose="020B0503020204020204" pitchFamily="34" charset="-122"/>
              </a:rPr>
              <a:t>我们为谁提供服务？为谁创造价值？谁是我们的重要客户？任何一个企业或组织都会服务于一个或多个客户群体，但没有一个产品或服务可以满足全部人群的需求，产品规划中应明确到底该服务哪些细分的客户群</a:t>
            </a:r>
            <a:r>
              <a:rPr lang="en-US" altLang="zh-CN" sz="1200" b="0" i="0">
                <a:effectLst/>
                <a:latin typeface="微软雅黑" panose="020B0503020204020204" pitchFamily="34" charset="-122"/>
                <a:ea typeface="微软雅黑" panose="020B0503020204020204" pitchFamily="34" charset="-122"/>
              </a:rPr>
              <a:t>/</a:t>
            </a:r>
            <a:r>
              <a:rPr lang="zh-CN" altLang="en-US" sz="1200" b="0" i="0">
                <a:effectLst/>
                <a:latin typeface="微软雅黑" panose="020B0503020204020204" pitchFamily="34" charset="-122"/>
                <a:ea typeface="微软雅黑" panose="020B0503020204020204" pitchFamily="34" charset="-122"/>
              </a:rPr>
              <a:t>用户群。</a:t>
            </a:r>
            <a:endParaRPr lang="zh-CN" altLang="en-US" sz="1200">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5:prstTrans prst="peelOff"/>
      </p:transition>
    </mc:Choice>
    <mc:Fallback>
      <p:transition spd="slow">
        <p:fade/>
      </p:transition>
    </mc:Fallback>
  </mc:AlternateContent>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矩形: 圆角 26"/>
          <p:cNvSpPr/>
          <p:nvPr/>
        </p:nvSpPr>
        <p:spPr>
          <a:xfrm>
            <a:off x="7109294" y="1627206"/>
            <a:ext cx="3740253" cy="4123372"/>
          </a:xfrm>
          <a:prstGeom prst="roundRect">
            <a:avLst>
              <a:gd name="adj" fmla="val 8957"/>
            </a:avLst>
          </a:prstGeom>
          <a:solidFill>
            <a:srgbClr val="795696"/>
          </a:solidFill>
          <a:ln>
            <a:solidFill>
              <a:srgbClr val="79569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微软雅黑" panose="020B0503020204020204" pitchFamily="34" charset="-122"/>
              <a:ea typeface="微软雅黑" panose="020B0503020204020204" pitchFamily="34" charset="-122"/>
            </a:endParaRPr>
          </a:p>
        </p:txBody>
      </p:sp>
      <p:sp>
        <p:nvSpPr>
          <p:cNvPr id="4" name="TextBox 2"/>
          <p:cNvSpPr txBox="1"/>
          <p:nvPr/>
        </p:nvSpPr>
        <p:spPr>
          <a:xfrm>
            <a:off x="7428864" y="2636866"/>
            <a:ext cx="3256169" cy="1969385"/>
          </a:xfrm>
          <a:prstGeom prst="rect">
            <a:avLst/>
          </a:prstGeom>
          <a:noFill/>
        </p:spPr>
        <p:txBody>
          <a:bodyPr wrap="square" rtlCol="0">
            <a:spAutoFit/>
          </a:bodyPr>
          <a:lstStyle>
            <a:defPPr>
              <a:defRPr lang="zh-CN"/>
            </a:defPPr>
            <a:lvl1pPr algn="ctr">
              <a:defRPr sz="2000">
                <a:solidFill>
                  <a:schemeClr val="bg1"/>
                </a:solidFill>
              </a:defRPr>
            </a:lvl1pPr>
          </a:lstStyle>
          <a:p>
            <a:pPr marR="0" lvl="0" algn="l" defTabSz="914400" rtl="0" eaLnBrk="1" fontAlgn="auto" latinLnBrk="0" hangingPunct="1">
              <a:lnSpc>
                <a:spcPct val="110000"/>
              </a:lnSpc>
              <a:spcBef>
                <a:spcPct val="0"/>
              </a:spcBef>
              <a:spcAft>
                <a:spcPct val="0"/>
              </a:spcAft>
              <a:buClrTx/>
              <a:buSzTx/>
              <a:defRPr/>
            </a:pPr>
            <a:r>
              <a:rPr kumimoji="0" lang="zh-CN" altLang="en-US" sz="1600" b="0" i="0" u="none" strike="noStrike" kern="1200" cap="none" spc="0" normalizeH="0" baseline="0" noProof="0">
                <a:ln>
                  <a:noFill/>
                </a:ln>
                <a:solidFill>
                  <a:srgbClr val="FFFFFF"/>
                </a:solidFill>
                <a:effectLst/>
                <a:uLnTx/>
                <a:uFillTx/>
                <a:latin typeface="微软雅黑" panose="020B0503020204020204" pitchFamily="34" charset="-122"/>
                <a:ea typeface="微软雅黑" panose="020B0503020204020204" pitchFamily="34" charset="-122"/>
              </a:rPr>
              <a:t>奥美的品牌定位三角主要围绕品牌定位、</a:t>
            </a:r>
            <a:r>
              <a:rPr kumimoji="0" lang="en-US" altLang="zh-CN" sz="1600" b="0" i="0" u="none" strike="noStrike" kern="1200" cap="none" spc="0" normalizeH="0" baseline="0" noProof="0">
                <a:ln>
                  <a:noFill/>
                </a:ln>
                <a:solidFill>
                  <a:srgbClr val="FFFFFF"/>
                </a:solidFill>
                <a:effectLst/>
                <a:uLnTx/>
                <a:uFillTx/>
                <a:latin typeface="微软雅黑" panose="020B0503020204020204" pitchFamily="34" charset="-122"/>
                <a:ea typeface="微软雅黑" panose="020B0503020204020204" pitchFamily="34" charset="-122"/>
              </a:rPr>
              <a:t>TA</a:t>
            </a:r>
            <a:r>
              <a:rPr kumimoji="0" lang="zh-CN" altLang="en-US" sz="1600" b="0" i="0" u="none" strike="noStrike" kern="1200" cap="none" spc="0" normalizeH="0" baseline="0" noProof="0">
                <a:ln>
                  <a:noFill/>
                </a:ln>
                <a:solidFill>
                  <a:srgbClr val="FFFFFF"/>
                </a:solidFill>
                <a:effectLst/>
                <a:uLnTx/>
                <a:uFillTx/>
                <a:latin typeface="微软雅黑" panose="020B0503020204020204" pitchFamily="34" charset="-122"/>
                <a:ea typeface="微软雅黑" panose="020B0503020204020204" pitchFamily="34" charset="-122"/>
              </a:rPr>
              <a:t>以及</a:t>
            </a:r>
            <a:r>
              <a:rPr kumimoji="0" lang="en-US" altLang="zh-CN" sz="1600" b="0" i="0" u="none" strike="noStrike" kern="1200" cap="none" spc="0" normalizeH="0" baseline="0" noProof="0">
                <a:ln>
                  <a:noFill/>
                </a:ln>
                <a:solidFill>
                  <a:srgbClr val="FFFFFF"/>
                </a:solidFill>
                <a:effectLst/>
                <a:uLnTx/>
                <a:uFillTx/>
                <a:latin typeface="微软雅黑" panose="020B0503020204020204" pitchFamily="34" charset="-122"/>
                <a:ea typeface="微软雅黑" panose="020B0503020204020204" pitchFamily="34" charset="-122"/>
              </a:rPr>
              <a:t>RTB</a:t>
            </a:r>
            <a:r>
              <a:rPr kumimoji="0" lang="zh-CN" altLang="en-US" sz="1600" b="0" i="0" u="none" strike="noStrike" kern="1200" cap="none" spc="0" normalizeH="0" baseline="0" noProof="0">
                <a:ln>
                  <a:noFill/>
                </a:ln>
                <a:solidFill>
                  <a:srgbClr val="FFFFFF"/>
                </a:solidFill>
                <a:effectLst/>
                <a:uLnTx/>
                <a:uFillTx/>
                <a:latin typeface="微软雅黑" panose="020B0503020204020204" pitchFamily="34" charset="-122"/>
                <a:ea typeface="微软雅黑" panose="020B0503020204020204" pitchFamily="34" charset="-122"/>
              </a:rPr>
              <a:t>展开</a:t>
            </a:r>
            <a:endParaRPr kumimoji="0" lang="en-US" altLang="zh-CN" sz="1600" b="0" i="0" u="none" strike="noStrike" kern="1200" cap="none" spc="0" normalizeH="0" baseline="0" noProof="0">
              <a:ln>
                <a:noFill/>
              </a:ln>
              <a:solidFill>
                <a:srgbClr val="FFFFFF"/>
              </a:solidFill>
              <a:effectLst/>
              <a:uLnTx/>
              <a:uFillTx/>
              <a:latin typeface="微软雅黑" panose="020B0503020204020204" pitchFamily="34" charset="-122"/>
              <a:ea typeface="微软雅黑" panose="020B0503020204020204" pitchFamily="34" charset="-122"/>
            </a:endParaRPr>
          </a:p>
          <a:p>
            <a:pPr marR="0" lvl="0" algn="l" defTabSz="914400" rtl="0" eaLnBrk="1" fontAlgn="auto" latinLnBrk="0" hangingPunct="1">
              <a:lnSpc>
                <a:spcPct val="110000"/>
              </a:lnSpc>
              <a:spcBef>
                <a:spcPct val="0"/>
              </a:spcBef>
              <a:spcAft>
                <a:spcPct val="0"/>
              </a:spcAft>
              <a:buClrTx/>
              <a:buSzTx/>
              <a:defRPr/>
            </a:pPr>
            <a:endParaRPr kumimoji="0" lang="en-US" altLang="zh-CN" sz="1600" b="0" i="0" u="none" strike="noStrike" kern="1200" cap="none" spc="0" normalizeH="0" baseline="0" noProof="0">
              <a:ln>
                <a:noFill/>
              </a:ln>
              <a:solidFill>
                <a:srgbClr val="FFFFFF"/>
              </a:solidFill>
              <a:effectLst/>
              <a:uLnTx/>
              <a:uFillTx/>
              <a:latin typeface="微软雅黑" panose="020B0503020204020204" pitchFamily="34" charset="-122"/>
              <a:ea typeface="微软雅黑" panose="020B0503020204020204" pitchFamily="34" charset="-122"/>
            </a:endParaRPr>
          </a:p>
          <a:p>
            <a:pPr marR="0" lvl="0" algn="l" defTabSz="914400" rtl="0" eaLnBrk="1" fontAlgn="auto" latinLnBrk="0" hangingPunct="1">
              <a:lnSpc>
                <a:spcPct val="110000"/>
              </a:lnSpc>
              <a:spcBef>
                <a:spcPct val="0"/>
              </a:spcBef>
              <a:spcAft>
                <a:spcPct val="0"/>
              </a:spcAft>
              <a:buClrTx/>
              <a:buSzTx/>
              <a:defRPr/>
            </a:pPr>
            <a:r>
              <a:rPr kumimoji="0" lang="zh-CN" altLang="en-US" sz="1600" b="0" i="0" u="none" strike="noStrike" kern="1200" cap="none" spc="0" normalizeH="0" baseline="0" noProof="0">
                <a:ln>
                  <a:noFill/>
                </a:ln>
                <a:solidFill>
                  <a:srgbClr val="FFFFFF"/>
                </a:solidFill>
                <a:effectLst/>
                <a:uLnTx/>
                <a:uFillTx/>
                <a:latin typeface="微软雅黑" panose="020B0503020204020204" pitchFamily="34" charset="-122"/>
                <a:ea typeface="微软雅黑" panose="020B0503020204020204" pitchFamily="34" charset="-122"/>
              </a:rPr>
              <a:t>用一个简单句式来陈述品牌定位就是：我（</a:t>
            </a:r>
            <a:r>
              <a:rPr kumimoji="0" lang="en-US" altLang="zh-CN" sz="1600" b="0" i="0" u="none" strike="noStrike" kern="1200" cap="none" spc="0" normalizeH="0" baseline="0" noProof="0">
                <a:ln>
                  <a:noFill/>
                </a:ln>
                <a:solidFill>
                  <a:srgbClr val="FFFFFF"/>
                </a:solidFill>
                <a:effectLst/>
                <a:uLnTx/>
                <a:uFillTx/>
                <a:latin typeface="微软雅黑" panose="020B0503020204020204" pitchFamily="34" charset="-122"/>
                <a:ea typeface="微软雅黑" panose="020B0503020204020204" pitchFamily="34" charset="-122"/>
              </a:rPr>
              <a:t>xx</a:t>
            </a:r>
            <a:r>
              <a:rPr kumimoji="0" lang="zh-CN" altLang="en-US" sz="1600" b="0" i="0" u="none" strike="noStrike" kern="1200" cap="none" spc="0" normalizeH="0" baseline="0" noProof="0">
                <a:ln>
                  <a:noFill/>
                </a:ln>
                <a:solidFill>
                  <a:srgbClr val="FFFFFF"/>
                </a:solidFill>
                <a:effectLst/>
                <a:uLnTx/>
                <a:uFillTx/>
                <a:latin typeface="微软雅黑" panose="020B0503020204020204" pitchFamily="34" charset="-122"/>
                <a:ea typeface="微软雅黑" panose="020B0503020204020204" pitchFamily="34" charset="-122"/>
              </a:rPr>
              <a:t>品牌）是</a:t>
            </a:r>
            <a:r>
              <a:rPr kumimoji="0" lang="en-US" altLang="zh-CN" sz="1600" b="0" i="0" u="none" strike="noStrike" kern="1200" cap="none" spc="0" normalizeH="0" baseline="0" noProof="0">
                <a:ln>
                  <a:noFill/>
                </a:ln>
                <a:solidFill>
                  <a:srgbClr val="FFFFFF"/>
                </a:solidFill>
                <a:effectLst/>
                <a:uLnTx/>
                <a:uFillTx/>
                <a:latin typeface="微软雅黑" panose="020B0503020204020204" pitchFamily="34" charset="-122"/>
                <a:ea typeface="微软雅黑" panose="020B0503020204020204" pitchFamily="34" charset="-122"/>
              </a:rPr>
              <a:t>__________</a:t>
            </a:r>
            <a:r>
              <a:rPr kumimoji="0" lang="zh-CN" altLang="en-US" sz="1600" b="0" i="0" u="none" strike="noStrike" kern="1200" cap="none" spc="0" normalizeH="0" baseline="0" noProof="0">
                <a:ln>
                  <a:noFill/>
                </a:ln>
                <a:solidFill>
                  <a:srgbClr val="FFFFFF"/>
                </a:solidFill>
                <a:effectLst/>
                <a:uLnTx/>
                <a:uFillTx/>
                <a:latin typeface="微软雅黑" panose="020B0503020204020204" pitchFamily="34" charset="-122"/>
                <a:ea typeface="微软雅黑" panose="020B0503020204020204" pitchFamily="34" charset="-122"/>
              </a:rPr>
              <a:t>，为了什么样的人，提供什么样的好处</a:t>
            </a:r>
            <a:endParaRPr kumimoji="0" lang="uk-UA" sz="1600" b="0" i="0" u="none" strike="noStrike" kern="1200" cap="none" spc="0" normalizeH="0" baseline="0" noProof="0">
              <a:ln>
                <a:noFill/>
              </a:ln>
              <a:solidFill>
                <a:srgbClr val="FFFFFF"/>
              </a:solidFill>
              <a:effectLst/>
              <a:uLnTx/>
              <a:uFillTx/>
              <a:latin typeface="微软雅黑" panose="020B0503020204020204" pitchFamily="34" charset="-122"/>
              <a:ea typeface="微软雅黑" panose="020B0503020204020204" pitchFamily="34" charset="-122"/>
            </a:endParaRPr>
          </a:p>
        </p:txBody>
      </p:sp>
      <p:sp>
        <p:nvSpPr>
          <p:cNvPr id="5" name="Freeform 1398"/>
          <p:cNvSpPr/>
          <p:nvPr/>
        </p:nvSpPr>
        <p:spPr bwMode="auto">
          <a:xfrm>
            <a:off x="2583053" y="1627206"/>
            <a:ext cx="2698170" cy="2061686"/>
          </a:xfrm>
          <a:custGeom>
            <a:avLst/>
            <a:gdLst>
              <a:gd name="T0" fmla="*/ 42 w 428"/>
              <a:gd name="T1" fmla="*/ 300 h 300"/>
              <a:gd name="T2" fmla="*/ 18 w 428"/>
              <a:gd name="T3" fmla="*/ 254 h 300"/>
              <a:gd name="T4" fmla="*/ 181 w 428"/>
              <a:gd name="T5" fmla="*/ 25 h 300"/>
              <a:gd name="T6" fmla="*/ 247 w 428"/>
              <a:gd name="T7" fmla="*/ 25 h 300"/>
              <a:gd name="T8" fmla="*/ 409 w 428"/>
              <a:gd name="T9" fmla="*/ 254 h 300"/>
              <a:gd name="T10" fmla="*/ 386 w 428"/>
              <a:gd name="T11" fmla="*/ 300 h 300"/>
              <a:gd name="T12" fmla="*/ 42 w 428"/>
              <a:gd name="T13" fmla="*/ 300 h 300"/>
            </a:gdLst>
            <a:ahLst/>
            <a:cxnLst>
              <a:cxn ang="0">
                <a:pos x="T0" y="T1"/>
              </a:cxn>
              <a:cxn ang="0">
                <a:pos x="T2" y="T3"/>
              </a:cxn>
              <a:cxn ang="0">
                <a:pos x="T4" y="T5"/>
              </a:cxn>
              <a:cxn ang="0">
                <a:pos x="T6" y="T7"/>
              </a:cxn>
              <a:cxn ang="0">
                <a:pos x="T8" y="T9"/>
              </a:cxn>
              <a:cxn ang="0">
                <a:pos x="T10" y="T11"/>
              </a:cxn>
              <a:cxn ang="0">
                <a:pos x="T12" y="T13"/>
              </a:cxn>
            </a:cxnLst>
            <a:rect l="0" t="0" r="r" b="b"/>
            <a:pathLst>
              <a:path w="428" h="300">
                <a:moveTo>
                  <a:pt x="42" y="300"/>
                </a:moveTo>
                <a:cubicBezTo>
                  <a:pt x="11" y="300"/>
                  <a:pt x="0" y="279"/>
                  <a:pt x="18" y="254"/>
                </a:cubicBezTo>
                <a:cubicBezTo>
                  <a:pt x="181" y="25"/>
                  <a:pt x="181" y="25"/>
                  <a:pt x="181" y="25"/>
                </a:cubicBezTo>
                <a:cubicBezTo>
                  <a:pt x="199" y="0"/>
                  <a:pt x="228" y="0"/>
                  <a:pt x="247" y="25"/>
                </a:cubicBezTo>
                <a:cubicBezTo>
                  <a:pt x="409" y="254"/>
                  <a:pt x="409" y="254"/>
                  <a:pt x="409" y="254"/>
                </a:cubicBezTo>
                <a:cubicBezTo>
                  <a:pt x="428" y="279"/>
                  <a:pt x="417" y="300"/>
                  <a:pt x="386" y="300"/>
                </a:cubicBezTo>
                <a:lnTo>
                  <a:pt x="42" y="300"/>
                </a:lnTo>
                <a:close/>
              </a:path>
            </a:pathLst>
          </a:custGeom>
          <a:solidFill>
            <a:srgbClr val="795696"/>
          </a:solidFill>
          <a:ln>
            <a:noFill/>
          </a:ln>
        </p:spPr>
        <p:txBody>
          <a:bodyPr vert="horz" wrap="square" lIns="91440" tIns="45720" rIns="91440" bIns="45720" numCol="1" anchor="t" anchorCtr="0" compatLnSpc="1"/>
          <a:lstStyle/>
          <a:p>
            <a:endParaRPr lang="en-US">
              <a:solidFill>
                <a:prstClr val="black"/>
              </a:solidFill>
              <a:latin typeface="微软雅黑" panose="020B0503020204020204" pitchFamily="34" charset="-122"/>
              <a:ea typeface="微软雅黑" panose="020B0503020204020204" pitchFamily="34" charset="-122"/>
            </a:endParaRPr>
          </a:p>
        </p:txBody>
      </p:sp>
      <p:sp>
        <p:nvSpPr>
          <p:cNvPr id="6" name="Freeform 1398"/>
          <p:cNvSpPr/>
          <p:nvPr/>
        </p:nvSpPr>
        <p:spPr bwMode="auto">
          <a:xfrm>
            <a:off x="1299146" y="3688892"/>
            <a:ext cx="2698170" cy="2061686"/>
          </a:xfrm>
          <a:custGeom>
            <a:avLst/>
            <a:gdLst>
              <a:gd name="T0" fmla="*/ 42 w 428"/>
              <a:gd name="T1" fmla="*/ 300 h 300"/>
              <a:gd name="T2" fmla="*/ 18 w 428"/>
              <a:gd name="T3" fmla="*/ 254 h 300"/>
              <a:gd name="T4" fmla="*/ 181 w 428"/>
              <a:gd name="T5" fmla="*/ 25 h 300"/>
              <a:gd name="T6" fmla="*/ 247 w 428"/>
              <a:gd name="T7" fmla="*/ 25 h 300"/>
              <a:gd name="T8" fmla="*/ 409 w 428"/>
              <a:gd name="T9" fmla="*/ 254 h 300"/>
              <a:gd name="T10" fmla="*/ 386 w 428"/>
              <a:gd name="T11" fmla="*/ 300 h 300"/>
              <a:gd name="T12" fmla="*/ 42 w 428"/>
              <a:gd name="T13" fmla="*/ 300 h 300"/>
            </a:gdLst>
            <a:ahLst/>
            <a:cxnLst>
              <a:cxn ang="0">
                <a:pos x="T0" y="T1"/>
              </a:cxn>
              <a:cxn ang="0">
                <a:pos x="T2" y="T3"/>
              </a:cxn>
              <a:cxn ang="0">
                <a:pos x="T4" y="T5"/>
              </a:cxn>
              <a:cxn ang="0">
                <a:pos x="T6" y="T7"/>
              </a:cxn>
              <a:cxn ang="0">
                <a:pos x="T8" y="T9"/>
              </a:cxn>
              <a:cxn ang="0">
                <a:pos x="T10" y="T11"/>
              </a:cxn>
              <a:cxn ang="0">
                <a:pos x="T12" y="T13"/>
              </a:cxn>
            </a:cxnLst>
            <a:rect l="0" t="0" r="r" b="b"/>
            <a:pathLst>
              <a:path w="428" h="300">
                <a:moveTo>
                  <a:pt x="42" y="300"/>
                </a:moveTo>
                <a:cubicBezTo>
                  <a:pt x="11" y="300"/>
                  <a:pt x="0" y="279"/>
                  <a:pt x="18" y="254"/>
                </a:cubicBezTo>
                <a:cubicBezTo>
                  <a:pt x="181" y="25"/>
                  <a:pt x="181" y="25"/>
                  <a:pt x="181" y="25"/>
                </a:cubicBezTo>
                <a:cubicBezTo>
                  <a:pt x="199" y="0"/>
                  <a:pt x="228" y="0"/>
                  <a:pt x="247" y="25"/>
                </a:cubicBezTo>
                <a:cubicBezTo>
                  <a:pt x="409" y="254"/>
                  <a:pt x="409" y="254"/>
                  <a:pt x="409" y="254"/>
                </a:cubicBezTo>
                <a:cubicBezTo>
                  <a:pt x="428" y="279"/>
                  <a:pt x="417" y="300"/>
                  <a:pt x="386" y="300"/>
                </a:cubicBezTo>
                <a:lnTo>
                  <a:pt x="42" y="300"/>
                </a:lnTo>
                <a:close/>
              </a:path>
            </a:pathLst>
          </a:custGeom>
          <a:solidFill>
            <a:srgbClr val="4B535D"/>
          </a:solidFill>
          <a:ln>
            <a:noFill/>
          </a:ln>
        </p:spPr>
        <p:txBody>
          <a:bodyPr vert="horz" wrap="square" lIns="91440" tIns="45720" rIns="91440" bIns="45720" numCol="1" anchor="t" anchorCtr="0" compatLnSpc="1"/>
          <a:lstStyle/>
          <a:p>
            <a:endParaRPr lang="en-US">
              <a:solidFill>
                <a:prstClr val="black"/>
              </a:solidFill>
              <a:latin typeface="微软雅黑" panose="020B0503020204020204" pitchFamily="34" charset="-122"/>
              <a:ea typeface="微软雅黑" panose="020B0503020204020204" pitchFamily="34" charset="-122"/>
            </a:endParaRPr>
          </a:p>
        </p:txBody>
      </p:sp>
      <p:sp>
        <p:nvSpPr>
          <p:cNvPr id="7" name="Freeform 1398"/>
          <p:cNvSpPr/>
          <p:nvPr/>
        </p:nvSpPr>
        <p:spPr bwMode="auto">
          <a:xfrm>
            <a:off x="3881380" y="3688892"/>
            <a:ext cx="2698170" cy="2061686"/>
          </a:xfrm>
          <a:custGeom>
            <a:avLst/>
            <a:gdLst>
              <a:gd name="T0" fmla="*/ 42 w 428"/>
              <a:gd name="T1" fmla="*/ 300 h 300"/>
              <a:gd name="T2" fmla="*/ 18 w 428"/>
              <a:gd name="T3" fmla="*/ 254 h 300"/>
              <a:gd name="T4" fmla="*/ 181 w 428"/>
              <a:gd name="T5" fmla="*/ 25 h 300"/>
              <a:gd name="T6" fmla="*/ 247 w 428"/>
              <a:gd name="T7" fmla="*/ 25 h 300"/>
              <a:gd name="T8" fmla="*/ 409 w 428"/>
              <a:gd name="T9" fmla="*/ 254 h 300"/>
              <a:gd name="T10" fmla="*/ 386 w 428"/>
              <a:gd name="T11" fmla="*/ 300 h 300"/>
              <a:gd name="T12" fmla="*/ 42 w 428"/>
              <a:gd name="T13" fmla="*/ 300 h 300"/>
            </a:gdLst>
            <a:ahLst/>
            <a:cxnLst>
              <a:cxn ang="0">
                <a:pos x="T0" y="T1"/>
              </a:cxn>
              <a:cxn ang="0">
                <a:pos x="T2" y="T3"/>
              </a:cxn>
              <a:cxn ang="0">
                <a:pos x="T4" y="T5"/>
              </a:cxn>
              <a:cxn ang="0">
                <a:pos x="T6" y="T7"/>
              </a:cxn>
              <a:cxn ang="0">
                <a:pos x="T8" y="T9"/>
              </a:cxn>
              <a:cxn ang="0">
                <a:pos x="T10" y="T11"/>
              </a:cxn>
              <a:cxn ang="0">
                <a:pos x="T12" y="T13"/>
              </a:cxn>
            </a:cxnLst>
            <a:rect l="0" t="0" r="r" b="b"/>
            <a:pathLst>
              <a:path w="428" h="300">
                <a:moveTo>
                  <a:pt x="42" y="300"/>
                </a:moveTo>
                <a:cubicBezTo>
                  <a:pt x="11" y="300"/>
                  <a:pt x="0" y="279"/>
                  <a:pt x="18" y="254"/>
                </a:cubicBezTo>
                <a:cubicBezTo>
                  <a:pt x="181" y="25"/>
                  <a:pt x="181" y="25"/>
                  <a:pt x="181" y="25"/>
                </a:cubicBezTo>
                <a:cubicBezTo>
                  <a:pt x="199" y="0"/>
                  <a:pt x="228" y="0"/>
                  <a:pt x="247" y="25"/>
                </a:cubicBezTo>
                <a:cubicBezTo>
                  <a:pt x="409" y="254"/>
                  <a:pt x="409" y="254"/>
                  <a:pt x="409" y="254"/>
                </a:cubicBezTo>
                <a:cubicBezTo>
                  <a:pt x="428" y="279"/>
                  <a:pt x="417" y="300"/>
                  <a:pt x="386" y="300"/>
                </a:cubicBezTo>
                <a:lnTo>
                  <a:pt x="42" y="300"/>
                </a:lnTo>
                <a:close/>
              </a:path>
            </a:pathLst>
          </a:custGeom>
          <a:solidFill>
            <a:srgbClr val="0E2044"/>
          </a:solidFill>
          <a:ln>
            <a:noFill/>
          </a:ln>
        </p:spPr>
        <p:txBody>
          <a:bodyPr vert="horz" wrap="square" lIns="91440" tIns="45720" rIns="91440" bIns="45720" numCol="1" anchor="t" anchorCtr="0" compatLnSpc="1"/>
          <a:lstStyle/>
          <a:p>
            <a:endParaRPr lang="en-US">
              <a:solidFill>
                <a:prstClr val="black"/>
              </a:solidFill>
              <a:latin typeface="微软雅黑" panose="020B0503020204020204" pitchFamily="34" charset="-122"/>
              <a:ea typeface="微软雅黑" panose="020B0503020204020204" pitchFamily="34" charset="-122"/>
            </a:endParaRPr>
          </a:p>
        </p:txBody>
      </p:sp>
      <p:grpSp>
        <p:nvGrpSpPr>
          <p:cNvPr id="8" name="Group 39"/>
          <p:cNvGrpSpPr/>
          <p:nvPr/>
        </p:nvGrpSpPr>
        <p:grpSpPr>
          <a:xfrm>
            <a:off x="3673389" y="2108696"/>
            <a:ext cx="517497" cy="562923"/>
            <a:chOff x="4206876" y="3303516"/>
            <a:chExt cx="730250" cy="1782834"/>
          </a:xfrm>
          <a:solidFill>
            <a:schemeClr val="bg2"/>
          </a:solidFill>
        </p:grpSpPr>
        <p:sp>
          <p:nvSpPr>
            <p:cNvPr id="9" name="Freeform 139"/>
            <p:cNvSpPr/>
            <p:nvPr/>
          </p:nvSpPr>
          <p:spPr bwMode="auto">
            <a:xfrm>
              <a:off x="4439879" y="3303516"/>
              <a:ext cx="262604" cy="577005"/>
            </a:xfrm>
            <a:custGeom>
              <a:avLst/>
              <a:gdLst>
                <a:gd name="T0" fmla="*/ 61 w 72"/>
                <a:gd name="T1" fmla="*/ 60 h 70"/>
                <a:gd name="T2" fmla="*/ 60 w 72"/>
                <a:gd name="T3" fmla="*/ 60 h 70"/>
                <a:gd name="T4" fmla="*/ 52 w 72"/>
                <a:gd name="T5" fmla="*/ 66 h 70"/>
                <a:gd name="T6" fmla="*/ 36 w 72"/>
                <a:gd name="T7" fmla="*/ 70 h 70"/>
                <a:gd name="T8" fmla="*/ 20 w 72"/>
                <a:gd name="T9" fmla="*/ 66 h 70"/>
                <a:gd name="T10" fmla="*/ 20 w 72"/>
                <a:gd name="T11" fmla="*/ 65 h 70"/>
                <a:gd name="T12" fmla="*/ 13 w 72"/>
                <a:gd name="T13" fmla="*/ 61 h 70"/>
                <a:gd name="T14" fmla="*/ 12 w 72"/>
                <a:gd name="T15" fmla="*/ 60 h 70"/>
                <a:gd name="T16" fmla="*/ 8 w 72"/>
                <a:gd name="T17" fmla="*/ 56 h 70"/>
                <a:gd name="T18" fmla="*/ 7 w 72"/>
                <a:gd name="T19" fmla="*/ 54 h 70"/>
                <a:gd name="T20" fmla="*/ 1 w 72"/>
                <a:gd name="T21" fmla="*/ 32 h 70"/>
                <a:gd name="T22" fmla="*/ 3 w 72"/>
                <a:gd name="T23" fmla="*/ 23 h 70"/>
                <a:gd name="T24" fmla="*/ 4 w 72"/>
                <a:gd name="T25" fmla="*/ 22 h 70"/>
                <a:gd name="T26" fmla="*/ 4 w 72"/>
                <a:gd name="T27" fmla="*/ 21 h 70"/>
                <a:gd name="T28" fmla="*/ 5 w 72"/>
                <a:gd name="T29" fmla="*/ 20 h 70"/>
                <a:gd name="T30" fmla="*/ 5 w 72"/>
                <a:gd name="T31" fmla="*/ 20 h 70"/>
                <a:gd name="T32" fmla="*/ 7 w 72"/>
                <a:gd name="T33" fmla="*/ 16 h 70"/>
                <a:gd name="T34" fmla="*/ 8 w 72"/>
                <a:gd name="T35" fmla="*/ 14 h 70"/>
                <a:gd name="T36" fmla="*/ 9 w 72"/>
                <a:gd name="T37" fmla="*/ 13 h 70"/>
                <a:gd name="T38" fmla="*/ 12 w 72"/>
                <a:gd name="T39" fmla="*/ 10 h 70"/>
                <a:gd name="T40" fmla="*/ 13 w 72"/>
                <a:gd name="T41" fmla="*/ 9 h 70"/>
                <a:gd name="T42" fmla="*/ 14 w 72"/>
                <a:gd name="T43" fmla="*/ 8 h 70"/>
                <a:gd name="T44" fmla="*/ 14 w 72"/>
                <a:gd name="T45" fmla="*/ 8 h 70"/>
                <a:gd name="T46" fmla="*/ 15 w 72"/>
                <a:gd name="T47" fmla="*/ 7 h 70"/>
                <a:gd name="T48" fmla="*/ 15 w 72"/>
                <a:gd name="T49" fmla="*/ 7 h 70"/>
                <a:gd name="T50" fmla="*/ 36 w 72"/>
                <a:gd name="T51" fmla="*/ 0 h 70"/>
                <a:gd name="T52" fmla="*/ 42 w 72"/>
                <a:gd name="T53" fmla="*/ 0 h 70"/>
                <a:gd name="T54" fmla="*/ 42 w 72"/>
                <a:gd name="T55" fmla="*/ 0 h 70"/>
                <a:gd name="T56" fmla="*/ 53 w 72"/>
                <a:gd name="T57" fmla="*/ 4 h 70"/>
                <a:gd name="T58" fmla="*/ 54 w 72"/>
                <a:gd name="T59" fmla="*/ 5 h 70"/>
                <a:gd name="T60" fmla="*/ 55 w 72"/>
                <a:gd name="T61" fmla="*/ 6 h 70"/>
                <a:gd name="T62" fmla="*/ 71 w 72"/>
                <a:gd name="T63" fmla="*/ 32 h 70"/>
                <a:gd name="T64" fmla="*/ 71 w 72"/>
                <a:gd name="T65" fmla="*/ 33 h 70"/>
                <a:gd name="T66" fmla="*/ 61 w 72"/>
                <a:gd name="T67" fmla="*/ 60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72" h="70">
                  <a:moveTo>
                    <a:pt x="61" y="60"/>
                  </a:moveTo>
                  <a:cubicBezTo>
                    <a:pt x="60" y="60"/>
                    <a:pt x="60" y="60"/>
                    <a:pt x="60" y="60"/>
                  </a:cubicBezTo>
                  <a:cubicBezTo>
                    <a:pt x="58" y="63"/>
                    <a:pt x="55" y="64"/>
                    <a:pt x="52" y="66"/>
                  </a:cubicBezTo>
                  <a:cubicBezTo>
                    <a:pt x="48" y="68"/>
                    <a:pt x="42" y="70"/>
                    <a:pt x="36" y="70"/>
                  </a:cubicBezTo>
                  <a:cubicBezTo>
                    <a:pt x="30" y="70"/>
                    <a:pt x="25" y="68"/>
                    <a:pt x="20" y="66"/>
                  </a:cubicBezTo>
                  <a:cubicBezTo>
                    <a:pt x="20" y="65"/>
                    <a:pt x="20" y="65"/>
                    <a:pt x="20" y="65"/>
                  </a:cubicBezTo>
                  <a:cubicBezTo>
                    <a:pt x="17" y="64"/>
                    <a:pt x="15" y="63"/>
                    <a:pt x="13" y="61"/>
                  </a:cubicBezTo>
                  <a:cubicBezTo>
                    <a:pt x="12" y="60"/>
                    <a:pt x="12" y="60"/>
                    <a:pt x="12" y="60"/>
                  </a:cubicBezTo>
                  <a:cubicBezTo>
                    <a:pt x="10" y="59"/>
                    <a:pt x="9" y="57"/>
                    <a:pt x="8" y="56"/>
                  </a:cubicBezTo>
                  <a:cubicBezTo>
                    <a:pt x="8" y="55"/>
                    <a:pt x="7" y="55"/>
                    <a:pt x="7" y="54"/>
                  </a:cubicBezTo>
                  <a:cubicBezTo>
                    <a:pt x="2" y="47"/>
                    <a:pt x="0" y="39"/>
                    <a:pt x="1" y="32"/>
                  </a:cubicBezTo>
                  <a:cubicBezTo>
                    <a:pt x="1" y="29"/>
                    <a:pt x="2" y="26"/>
                    <a:pt x="3" y="23"/>
                  </a:cubicBezTo>
                  <a:cubicBezTo>
                    <a:pt x="4" y="22"/>
                    <a:pt x="4" y="22"/>
                    <a:pt x="4" y="22"/>
                  </a:cubicBezTo>
                  <a:cubicBezTo>
                    <a:pt x="4" y="22"/>
                    <a:pt x="4" y="21"/>
                    <a:pt x="4" y="21"/>
                  </a:cubicBezTo>
                  <a:cubicBezTo>
                    <a:pt x="5" y="20"/>
                    <a:pt x="5" y="20"/>
                    <a:pt x="5" y="20"/>
                  </a:cubicBezTo>
                  <a:cubicBezTo>
                    <a:pt x="5" y="20"/>
                    <a:pt x="5" y="20"/>
                    <a:pt x="5" y="20"/>
                  </a:cubicBezTo>
                  <a:cubicBezTo>
                    <a:pt x="5" y="18"/>
                    <a:pt x="6" y="17"/>
                    <a:pt x="7" y="16"/>
                  </a:cubicBezTo>
                  <a:cubicBezTo>
                    <a:pt x="7" y="15"/>
                    <a:pt x="8" y="15"/>
                    <a:pt x="8" y="14"/>
                  </a:cubicBezTo>
                  <a:cubicBezTo>
                    <a:pt x="8" y="14"/>
                    <a:pt x="9" y="13"/>
                    <a:pt x="9" y="13"/>
                  </a:cubicBezTo>
                  <a:cubicBezTo>
                    <a:pt x="10" y="12"/>
                    <a:pt x="11" y="11"/>
                    <a:pt x="12" y="10"/>
                  </a:cubicBezTo>
                  <a:cubicBezTo>
                    <a:pt x="12" y="10"/>
                    <a:pt x="12" y="9"/>
                    <a:pt x="13" y="9"/>
                  </a:cubicBezTo>
                  <a:cubicBezTo>
                    <a:pt x="13" y="9"/>
                    <a:pt x="14" y="8"/>
                    <a:pt x="14" y="8"/>
                  </a:cubicBezTo>
                  <a:cubicBezTo>
                    <a:pt x="14" y="8"/>
                    <a:pt x="14" y="8"/>
                    <a:pt x="14" y="8"/>
                  </a:cubicBezTo>
                  <a:cubicBezTo>
                    <a:pt x="15" y="7"/>
                    <a:pt x="15" y="7"/>
                    <a:pt x="15" y="7"/>
                  </a:cubicBezTo>
                  <a:cubicBezTo>
                    <a:pt x="15" y="7"/>
                    <a:pt x="15" y="7"/>
                    <a:pt x="15" y="7"/>
                  </a:cubicBezTo>
                  <a:cubicBezTo>
                    <a:pt x="21" y="2"/>
                    <a:pt x="28" y="0"/>
                    <a:pt x="36" y="0"/>
                  </a:cubicBezTo>
                  <a:cubicBezTo>
                    <a:pt x="38" y="0"/>
                    <a:pt x="40" y="0"/>
                    <a:pt x="42" y="0"/>
                  </a:cubicBezTo>
                  <a:cubicBezTo>
                    <a:pt x="42" y="0"/>
                    <a:pt x="42" y="0"/>
                    <a:pt x="42" y="0"/>
                  </a:cubicBezTo>
                  <a:cubicBezTo>
                    <a:pt x="46" y="1"/>
                    <a:pt x="49" y="2"/>
                    <a:pt x="53" y="4"/>
                  </a:cubicBezTo>
                  <a:cubicBezTo>
                    <a:pt x="53" y="4"/>
                    <a:pt x="54" y="5"/>
                    <a:pt x="54" y="5"/>
                  </a:cubicBezTo>
                  <a:cubicBezTo>
                    <a:pt x="55" y="6"/>
                    <a:pt x="55" y="6"/>
                    <a:pt x="55" y="6"/>
                  </a:cubicBezTo>
                  <a:cubicBezTo>
                    <a:pt x="64" y="11"/>
                    <a:pt x="70" y="21"/>
                    <a:pt x="71" y="32"/>
                  </a:cubicBezTo>
                  <a:cubicBezTo>
                    <a:pt x="71" y="33"/>
                    <a:pt x="71" y="33"/>
                    <a:pt x="71" y="33"/>
                  </a:cubicBezTo>
                  <a:cubicBezTo>
                    <a:pt x="72" y="42"/>
                    <a:pt x="69" y="52"/>
                    <a:pt x="61" y="6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solidFill>
                  <a:prstClr val="black"/>
                </a:solidFill>
                <a:latin typeface="微软雅黑" panose="020B0503020204020204" pitchFamily="34" charset="-122"/>
                <a:ea typeface="微软雅黑" panose="020B0503020204020204" pitchFamily="34" charset="-122"/>
              </a:endParaRPr>
            </a:p>
          </p:txBody>
        </p:sp>
        <p:sp>
          <p:nvSpPr>
            <p:cNvPr id="10" name="Freeform 140"/>
            <p:cNvSpPr/>
            <p:nvPr/>
          </p:nvSpPr>
          <p:spPr bwMode="auto">
            <a:xfrm>
              <a:off x="4206876" y="3641725"/>
              <a:ext cx="730250" cy="1444625"/>
            </a:xfrm>
            <a:custGeom>
              <a:avLst/>
              <a:gdLst>
                <a:gd name="T0" fmla="*/ 163 w 230"/>
                <a:gd name="T1" fmla="*/ 145 h 455"/>
                <a:gd name="T2" fmla="*/ 163 w 230"/>
                <a:gd name="T3" fmla="*/ 152 h 455"/>
                <a:gd name="T4" fmla="*/ 163 w 230"/>
                <a:gd name="T5" fmla="*/ 426 h 455"/>
                <a:gd name="T6" fmla="*/ 123 w 230"/>
                <a:gd name="T7" fmla="*/ 425 h 455"/>
                <a:gd name="T8" fmla="*/ 123 w 230"/>
                <a:gd name="T9" fmla="*/ 264 h 455"/>
                <a:gd name="T10" fmla="*/ 107 w 230"/>
                <a:gd name="T11" fmla="*/ 264 h 455"/>
                <a:gd name="T12" fmla="*/ 107 w 230"/>
                <a:gd name="T13" fmla="*/ 426 h 455"/>
                <a:gd name="T14" fmla="*/ 67 w 230"/>
                <a:gd name="T15" fmla="*/ 426 h 455"/>
                <a:gd name="T16" fmla="*/ 67 w 230"/>
                <a:gd name="T17" fmla="*/ 426 h 455"/>
                <a:gd name="T18" fmla="*/ 67 w 230"/>
                <a:gd name="T19" fmla="*/ 426 h 455"/>
                <a:gd name="T20" fmla="*/ 67 w 230"/>
                <a:gd name="T21" fmla="*/ 426 h 455"/>
                <a:gd name="T22" fmla="*/ 67 w 230"/>
                <a:gd name="T23" fmla="*/ 299 h 455"/>
                <a:gd name="T24" fmla="*/ 67 w 230"/>
                <a:gd name="T25" fmla="*/ 263 h 455"/>
                <a:gd name="T26" fmla="*/ 67 w 230"/>
                <a:gd name="T27" fmla="*/ 145 h 455"/>
                <a:gd name="T28" fmla="*/ 4 w 230"/>
                <a:gd name="T29" fmla="*/ 22 h 455"/>
                <a:gd name="T30" fmla="*/ 19 w 230"/>
                <a:gd name="T31" fmla="*/ 2 h 455"/>
                <a:gd name="T32" fmla="*/ 32 w 230"/>
                <a:gd name="T33" fmla="*/ 17 h 455"/>
                <a:gd name="T34" fmla="*/ 73 w 230"/>
                <a:gd name="T35" fmla="*/ 96 h 455"/>
                <a:gd name="T36" fmla="*/ 82 w 230"/>
                <a:gd name="T37" fmla="*/ 96 h 455"/>
                <a:gd name="T38" fmla="*/ 148 w 230"/>
                <a:gd name="T39" fmla="*/ 96 h 455"/>
                <a:gd name="T40" fmla="*/ 157 w 230"/>
                <a:gd name="T41" fmla="*/ 96 h 455"/>
                <a:gd name="T42" fmla="*/ 198 w 230"/>
                <a:gd name="T43" fmla="*/ 17 h 455"/>
                <a:gd name="T44" fmla="*/ 211 w 230"/>
                <a:gd name="T45" fmla="*/ 2 h 455"/>
                <a:gd name="T46" fmla="*/ 226 w 230"/>
                <a:gd name="T47" fmla="*/ 22 h 455"/>
                <a:gd name="T48" fmla="*/ 163 w 230"/>
                <a:gd name="T49" fmla="*/ 145 h 4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30" h="455">
                  <a:moveTo>
                    <a:pt x="163" y="145"/>
                  </a:moveTo>
                  <a:cubicBezTo>
                    <a:pt x="163" y="152"/>
                    <a:pt x="163" y="152"/>
                    <a:pt x="163" y="152"/>
                  </a:cubicBezTo>
                  <a:cubicBezTo>
                    <a:pt x="163" y="243"/>
                    <a:pt x="163" y="336"/>
                    <a:pt x="163" y="426"/>
                  </a:cubicBezTo>
                  <a:cubicBezTo>
                    <a:pt x="163" y="454"/>
                    <a:pt x="123" y="455"/>
                    <a:pt x="123" y="425"/>
                  </a:cubicBezTo>
                  <a:cubicBezTo>
                    <a:pt x="123" y="264"/>
                    <a:pt x="123" y="264"/>
                    <a:pt x="123" y="264"/>
                  </a:cubicBezTo>
                  <a:cubicBezTo>
                    <a:pt x="107" y="264"/>
                    <a:pt x="107" y="264"/>
                    <a:pt x="107" y="264"/>
                  </a:cubicBezTo>
                  <a:cubicBezTo>
                    <a:pt x="107" y="318"/>
                    <a:pt x="107" y="373"/>
                    <a:pt x="107" y="426"/>
                  </a:cubicBezTo>
                  <a:cubicBezTo>
                    <a:pt x="107" y="454"/>
                    <a:pt x="68" y="455"/>
                    <a:pt x="67" y="426"/>
                  </a:cubicBezTo>
                  <a:cubicBezTo>
                    <a:pt x="67" y="426"/>
                    <a:pt x="67" y="426"/>
                    <a:pt x="67" y="426"/>
                  </a:cubicBezTo>
                  <a:cubicBezTo>
                    <a:pt x="67" y="426"/>
                    <a:pt x="67" y="426"/>
                    <a:pt x="67" y="426"/>
                  </a:cubicBezTo>
                  <a:cubicBezTo>
                    <a:pt x="67" y="426"/>
                    <a:pt x="67" y="426"/>
                    <a:pt x="67" y="426"/>
                  </a:cubicBezTo>
                  <a:cubicBezTo>
                    <a:pt x="67" y="426"/>
                    <a:pt x="67" y="366"/>
                    <a:pt x="67" y="299"/>
                  </a:cubicBezTo>
                  <a:cubicBezTo>
                    <a:pt x="67" y="299"/>
                    <a:pt x="67" y="290"/>
                    <a:pt x="67" y="263"/>
                  </a:cubicBezTo>
                  <a:cubicBezTo>
                    <a:pt x="67" y="145"/>
                    <a:pt x="67" y="145"/>
                    <a:pt x="67" y="145"/>
                  </a:cubicBezTo>
                  <a:cubicBezTo>
                    <a:pt x="4" y="22"/>
                    <a:pt x="4" y="22"/>
                    <a:pt x="4" y="22"/>
                  </a:cubicBezTo>
                  <a:cubicBezTo>
                    <a:pt x="0" y="11"/>
                    <a:pt x="7" y="0"/>
                    <a:pt x="19" y="2"/>
                  </a:cubicBezTo>
                  <a:cubicBezTo>
                    <a:pt x="27" y="4"/>
                    <a:pt x="29" y="11"/>
                    <a:pt x="32" y="17"/>
                  </a:cubicBezTo>
                  <a:cubicBezTo>
                    <a:pt x="36" y="23"/>
                    <a:pt x="58" y="67"/>
                    <a:pt x="73" y="96"/>
                  </a:cubicBezTo>
                  <a:cubicBezTo>
                    <a:pt x="75" y="96"/>
                    <a:pt x="79" y="96"/>
                    <a:pt x="82" y="96"/>
                  </a:cubicBezTo>
                  <a:cubicBezTo>
                    <a:pt x="148" y="96"/>
                    <a:pt x="148" y="96"/>
                    <a:pt x="148" y="96"/>
                  </a:cubicBezTo>
                  <a:cubicBezTo>
                    <a:pt x="151" y="96"/>
                    <a:pt x="154" y="96"/>
                    <a:pt x="157" y="96"/>
                  </a:cubicBezTo>
                  <a:cubicBezTo>
                    <a:pt x="172" y="67"/>
                    <a:pt x="194" y="23"/>
                    <a:pt x="198" y="17"/>
                  </a:cubicBezTo>
                  <a:cubicBezTo>
                    <a:pt x="201" y="11"/>
                    <a:pt x="203" y="4"/>
                    <a:pt x="211" y="2"/>
                  </a:cubicBezTo>
                  <a:cubicBezTo>
                    <a:pt x="223" y="0"/>
                    <a:pt x="230" y="11"/>
                    <a:pt x="226" y="22"/>
                  </a:cubicBezTo>
                  <a:lnTo>
                    <a:pt x="163" y="145"/>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solidFill>
                  <a:prstClr val="black"/>
                </a:solidFill>
                <a:latin typeface="微软雅黑" panose="020B0503020204020204" pitchFamily="34" charset="-122"/>
                <a:ea typeface="微软雅黑" panose="020B0503020204020204" pitchFamily="34" charset="-122"/>
              </a:endParaRPr>
            </a:p>
          </p:txBody>
        </p:sp>
      </p:grpSp>
      <p:pic>
        <p:nvPicPr>
          <p:cNvPr id="26" name="图形 25" descr="购物车 纯色填充"/>
          <p:cNvPicPr>
            <a:picLocks noChangeAspect="1"/>
          </p:cNvPicPr>
          <p:nvPr/>
        </p:nvPicPr>
        <p:blipFill>
          <a:blip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p:blipFill>
        <p:spPr>
          <a:xfrm>
            <a:off x="2305920" y="4302454"/>
            <a:ext cx="616632" cy="619170"/>
          </a:xfrm>
          <a:prstGeom prst="rect">
            <a:avLst/>
          </a:prstGeom>
        </p:spPr>
      </p:pic>
      <p:pic>
        <p:nvPicPr>
          <p:cNvPr id="29" name="图形 28" descr="美元 纯色填充"/>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4917648" y="4293321"/>
            <a:ext cx="683145" cy="685956"/>
          </a:xfrm>
          <a:prstGeom prst="rect">
            <a:avLst/>
          </a:prstGeom>
        </p:spPr>
      </p:pic>
      <p:sp>
        <p:nvSpPr>
          <p:cNvPr id="32" name="流程图: 接点 31"/>
          <p:cNvSpPr/>
          <p:nvPr/>
        </p:nvSpPr>
        <p:spPr>
          <a:xfrm>
            <a:off x="3522525" y="3376153"/>
            <a:ext cx="873182" cy="840243"/>
          </a:xfrm>
          <a:prstGeom prst="flowChartConnector">
            <a:avLst/>
          </a:prstGeom>
          <a:solidFill>
            <a:srgbClr val="0E2044"/>
          </a:solidFill>
          <a:ln w="349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zh-CN" altLang="en-US">
              <a:solidFill>
                <a:srgbClr val="FFFFFF"/>
              </a:solidFill>
              <a:latin typeface="微软雅黑" panose="020B0503020204020204" pitchFamily="34" charset="-122"/>
              <a:ea typeface="微软雅黑" panose="020B0503020204020204" pitchFamily="34" charset="-122"/>
            </a:endParaRPr>
          </a:p>
        </p:txBody>
      </p:sp>
      <p:sp>
        <p:nvSpPr>
          <p:cNvPr id="33" name="流程图: 接点 32"/>
          <p:cNvSpPr/>
          <p:nvPr/>
        </p:nvSpPr>
        <p:spPr>
          <a:xfrm>
            <a:off x="3085933" y="4178231"/>
            <a:ext cx="873182" cy="840243"/>
          </a:xfrm>
          <a:prstGeom prst="flowChartConnector">
            <a:avLst/>
          </a:prstGeom>
          <a:solidFill>
            <a:srgbClr val="795696"/>
          </a:solidFill>
          <a:ln w="349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zh-CN" altLang="en-US">
              <a:solidFill>
                <a:srgbClr val="FFFFFF"/>
              </a:solidFill>
              <a:latin typeface="微软雅黑" panose="020B0503020204020204" pitchFamily="34" charset="-122"/>
              <a:ea typeface="微软雅黑" panose="020B0503020204020204" pitchFamily="34" charset="-122"/>
            </a:endParaRPr>
          </a:p>
        </p:txBody>
      </p:sp>
      <p:sp>
        <p:nvSpPr>
          <p:cNvPr id="34" name="流程图: 接点 33"/>
          <p:cNvSpPr/>
          <p:nvPr/>
        </p:nvSpPr>
        <p:spPr>
          <a:xfrm>
            <a:off x="3997316" y="4178229"/>
            <a:ext cx="873182" cy="840243"/>
          </a:xfrm>
          <a:prstGeom prst="flowChartConnector">
            <a:avLst/>
          </a:prstGeom>
          <a:solidFill>
            <a:srgbClr val="4B535D"/>
          </a:solidFill>
          <a:ln w="349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zh-CN" altLang="en-US">
              <a:solidFill>
                <a:srgbClr val="FFFFFF"/>
              </a:solidFill>
              <a:latin typeface="微软雅黑" panose="020B0503020204020204" pitchFamily="34" charset="-122"/>
              <a:ea typeface="微软雅黑" panose="020B0503020204020204" pitchFamily="34" charset="-122"/>
            </a:endParaRPr>
          </a:p>
        </p:txBody>
      </p:sp>
      <p:sp>
        <p:nvSpPr>
          <p:cNvPr id="37" name="文本框 36"/>
          <p:cNvSpPr txBox="1"/>
          <p:nvPr/>
        </p:nvSpPr>
        <p:spPr>
          <a:xfrm>
            <a:off x="3480389" y="3631991"/>
            <a:ext cx="915317" cy="276999"/>
          </a:xfrm>
          <a:prstGeom prst="rect">
            <a:avLst/>
          </a:prstGeom>
          <a:noFill/>
        </p:spPr>
        <p:txBody>
          <a:bodyPr wrap="square" rtlCol="0">
            <a:spAutoFit/>
          </a:bodyPr>
          <a:lstStyle/>
          <a:p>
            <a:pPr marL="0" marR="0" lvl="0" indent="0" algn="ctr" defTabSz="914400" rtl="0" eaLnBrk="1" fontAlgn="auto" latinLnBrk="0" hangingPunct="1">
              <a:lnSpc>
                <a:spcPct val="100000"/>
              </a:lnSpc>
              <a:spcBef>
                <a:spcPct val="0"/>
              </a:spcBef>
              <a:spcAft>
                <a:spcPct val="0"/>
              </a:spcAft>
              <a:buClrTx/>
              <a:buSzTx/>
              <a:buFontTx/>
              <a:buNone/>
              <a:defRPr/>
            </a:pPr>
            <a:r>
              <a:rPr kumimoji="0" lang="zh-CN" altLang="en-US" sz="1200" b="0" i="0" u="none" strike="noStrike" kern="1200" cap="none" spc="0" normalizeH="0" baseline="0" noProof="0">
                <a:ln>
                  <a:noFill/>
                </a:ln>
                <a:solidFill>
                  <a:srgbClr val="FFFFFF"/>
                </a:solidFill>
                <a:effectLst/>
                <a:uLnTx/>
                <a:uFillTx/>
                <a:latin typeface="微软雅黑" panose="020B0503020204020204" pitchFamily="34" charset="-122"/>
                <a:ea typeface="微软雅黑" panose="020B0503020204020204" pitchFamily="34" charset="-122"/>
              </a:rPr>
              <a:t>我是谁</a:t>
            </a:r>
            <a:endParaRPr kumimoji="0" lang="en-US" altLang="zh-CN" sz="1200" b="0" i="0" u="none" strike="noStrike" kern="1200" cap="none" spc="0" normalizeH="0" baseline="0" noProof="0">
              <a:ln>
                <a:noFill/>
              </a:ln>
              <a:solidFill>
                <a:srgbClr val="FFFFFF"/>
              </a:solidFill>
              <a:effectLst/>
              <a:uLnTx/>
              <a:uFillTx/>
              <a:latin typeface="微软雅黑" panose="020B0503020204020204" pitchFamily="34" charset="-122"/>
              <a:ea typeface="微软雅黑" panose="020B0503020204020204" pitchFamily="34" charset="-122"/>
            </a:endParaRPr>
          </a:p>
        </p:txBody>
      </p:sp>
      <p:sp>
        <p:nvSpPr>
          <p:cNvPr id="38" name="文本框 37"/>
          <p:cNvSpPr txBox="1"/>
          <p:nvPr/>
        </p:nvSpPr>
        <p:spPr>
          <a:xfrm>
            <a:off x="3035211" y="4447565"/>
            <a:ext cx="915317" cy="276999"/>
          </a:xfrm>
          <a:prstGeom prst="rect">
            <a:avLst/>
          </a:prstGeom>
          <a:noFill/>
        </p:spPr>
        <p:txBody>
          <a:bodyPr wrap="square" rtlCol="0">
            <a:spAutoFit/>
          </a:bodyPr>
          <a:lstStyle/>
          <a:p>
            <a:pPr marL="0" marR="0" lvl="0" indent="0" algn="ctr" defTabSz="914400" rtl="0" eaLnBrk="1" fontAlgn="auto" latinLnBrk="0" hangingPunct="1">
              <a:lnSpc>
                <a:spcPct val="100000"/>
              </a:lnSpc>
              <a:spcBef>
                <a:spcPct val="0"/>
              </a:spcBef>
              <a:spcAft>
                <a:spcPct val="0"/>
              </a:spcAft>
              <a:buClrTx/>
              <a:buSzTx/>
              <a:buFontTx/>
              <a:buNone/>
              <a:defRPr/>
            </a:pPr>
            <a:r>
              <a:rPr kumimoji="0" lang="zh-CN" altLang="en-US" sz="1200" b="0" i="0" u="none" strike="noStrike" kern="1200" cap="none" spc="0" normalizeH="0" baseline="0" noProof="0">
                <a:ln>
                  <a:noFill/>
                </a:ln>
                <a:solidFill>
                  <a:srgbClr val="FFFFFF"/>
                </a:solidFill>
                <a:effectLst/>
                <a:uLnTx/>
                <a:uFillTx/>
                <a:latin typeface="微软雅黑" panose="020B0503020204020204" pitchFamily="34" charset="-122"/>
                <a:ea typeface="微软雅黑" panose="020B0503020204020204" pitchFamily="34" charset="-122"/>
              </a:rPr>
              <a:t>谁买我</a:t>
            </a:r>
            <a:endParaRPr kumimoji="0" lang="en-US" altLang="zh-CN" sz="1200" b="0" i="0" u="none" strike="noStrike" kern="1200" cap="none" spc="0" normalizeH="0" baseline="0" noProof="0">
              <a:ln>
                <a:noFill/>
              </a:ln>
              <a:solidFill>
                <a:srgbClr val="FFFFFF"/>
              </a:solidFill>
              <a:effectLst/>
              <a:uLnTx/>
              <a:uFillTx/>
              <a:latin typeface="微软雅黑" panose="020B0503020204020204" pitchFamily="34" charset="-122"/>
              <a:ea typeface="微软雅黑" panose="020B0503020204020204" pitchFamily="34" charset="-122"/>
            </a:endParaRPr>
          </a:p>
        </p:txBody>
      </p:sp>
      <p:sp>
        <p:nvSpPr>
          <p:cNvPr id="39" name="文本框 38"/>
          <p:cNvSpPr txBox="1"/>
          <p:nvPr/>
        </p:nvSpPr>
        <p:spPr>
          <a:xfrm>
            <a:off x="3976247" y="4447565"/>
            <a:ext cx="915317" cy="276999"/>
          </a:xfrm>
          <a:prstGeom prst="rect">
            <a:avLst/>
          </a:prstGeom>
          <a:noFill/>
        </p:spPr>
        <p:txBody>
          <a:bodyPr wrap="square" rtlCol="0">
            <a:spAutoFit/>
          </a:bodyPr>
          <a:lstStyle/>
          <a:p>
            <a:pPr marL="0" marR="0" lvl="0" indent="0" algn="ctr" defTabSz="914400" rtl="0" eaLnBrk="1" fontAlgn="auto" latinLnBrk="0" hangingPunct="1">
              <a:lnSpc>
                <a:spcPct val="100000"/>
              </a:lnSpc>
              <a:spcBef>
                <a:spcPct val="0"/>
              </a:spcBef>
              <a:spcAft>
                <a:spcPct val="0"/>
              </a:spcAft>
              <a:buClrTx/>
              <a:buSzTx/>
              <a:buFontTx/>
              <a:buNone/>
              <a:defRPr/>
            </a:pPr>
            <a:r>
              <a:rPr lang="zh-CN" altLang="en-US" sz="1200">
                <a:solidFill>
                  <a:srgbClr val="FFFFFF"/>
                </a:solidFill>
                <a:latin typeface="微软雅黑" panose="020B0503020204020204" pitchFamily="34" charset="-122"/>
                <a:ea typeface="微软雅黑" panose="020B0503020204020204" pitchFamily="34" charset="-122"/>
              </a:rPr>
              <a:t>为何买</a:t>
            </a:r>
            <a:endParaRPr kumimoji="0" lang="en-US" altLang="zh-CN" sz="1200" b="0" i="0" u="none" strike="noStrike" kern="1200" cap="none" spc="0" normalizeH="0" baseline="0" noProof="0">
              <a:ln>
                <a:noFill/>
              </a:ln>
              <a:solidFill>
                <a:srgbClr val="FFFFFF"/>
              </a:solidFill>
              <a:effectLst/>
              <a:uLnTx/>
              <a:uFillTx/>
              <a:latin typeface="微软雅黑" panose="020B0503020204020204" pitchFamily="34" charset="-122"/>
              <a:ea typeface="微软雅黑" panose="020B0503020204020204" pitchFamily="34" charset="-122"/>
            </a:endParaRPr>
          </a:p>
        </p:txBody>
      </p:sp>
      <p:sp>
        <p:nvSpPr>
          <p:cNvPr id="40" name="文本框 39"/>
          <p:cNvSpPr txBox="1"/>
          <p:nvPr/>
        </p:nvSpPr>
        <p:spPr>
          <a:xfrm>
            <a:off x="3202007" y="2749683"/>
            <a:ext cx="1459097" cy="461665"/>
          </a:xfrm>
          <a:prstGeom prst="rect">
            <a:avLst/>
          </a:prstGeom>
          <a:noFill/>
        </p:spPr>
        <p:txBody>
          <a:bodyPr wrap="square" rtlCol="0">
            <a:spAutoFit/>
          </a:bodyPr>
          <a:lstStyle/>
          <a:p>
            <a:pPr marL="0" marR="0" lvl="0" indent="0" algn="ctr" defTabSz="914400" rtl="0" eaLnBrk="1" fontAlgn="auto" latinLnBrk="0" hangingPunct="1">
              <a:lnSpc>
                <a:spcPct val="100000"/>
              </a:lnSpc>
              <a:spcBef>
                <a:spcPct val="0"/>
              </a:spcBef>
              <a:spcAft>
                <a:spcPct val="0"/>
              </a:spcAft>
              <a:buClrTx/>
              <a:buSzTx/>
              <a:buFontTx/>
              <a:buNone/>
              <a:defRPr/>
            </a:pPr>
            <a:r>
              <a:rPr kumimoji="0" lang="en-US" altLang="zh-CN" sz="1200" b="0" i="0" u="none" strike="noStrike" kern="1200" cap="none" spc="0" normalizeH="0" baseline="0" noProof="0">
                <a:ln>
                  <a:noFill/>
                </a:ln>
                <a:solidFill>
                  <a:srgbClr val="FFFFFF"/>
                </a:solidFill>
                <a:effectLst/>
                <a:uLnTx/>
                <a:uFillTx/>
                <a:latin typeface="微软雅黑" panose="020B0503020204020204" pitchFamily="34" charset="-122"/>
                <a:ea typeface="微软雅黑" panose="020B0503020204020204" pitchFamily="34" charset="-122"/>
              </a:rPr>
              <a:t>Who am I?</a:t>
            </a:r>
            <a:endParaRPr kumimoji="0" lang="en-US" altLang="zh-CN" sz="1200" b="0" i="0" u="none" strike="noStrike" kern="1200" cap="none" spc="0" normalizeH="0" baseline="0" noProof="0">
              <a:ln>
                <a:noFill/>
              </a:ln>
              <a:solidFill>
                <a:srgbClr val="FFFFFF"/>
              </a:solidFill>
              <a:effectLst/>
              <a:uLnTx/>
              <a:uFillTx/>
              <a:latin typeface="微软雅黑" panose="020B0503020204020204" pitchFamily="34" charset="-122"/>
              <a:ea typeface="微软雅黑" panose="020B0503020204020204" pitchFamily="34" charset="-122"/>
            </a:endParaRPr>
          </a:p>
          <a:p>
            <a:pPr marL="0" marR="0" lvl="0" indent="0" algn="ctr" defTabSz="914400" rtl="0" eaLnBrk="1" fontAlgn="auto" latinLnBrk="0" hangingPunct="1">
              <a:lnSpc>
                <a:spcPct val="100000"/>
              </a:lnSpc>
              <a:spcBef>
                <a:spcPct val="0"/>
              </a:spcBef>
              <a:spcAft>
                <a:spcPct val="0"/>
              </a:spcAft>
              <a:buClrTx/>
              <a:buSzTx/>
              <a:buFontTx/>
              <a:buNone/>
              <a:defRPr/>
            </a:pPr>
            <a:r>
              <a:rPr lang="zh-CN" altLang="en-US" sz="1200">
                <a:solidFill>
                  <a:srgbClr val="FFFFFF"/>
                </a:solidFill>
                <a:latin typeface="微软雅黑" panose="020B0503020204020204" pitchFamily="34" charset="-122"/>
                <a:ea typeface="微软雅黑" panose="020B0503020204020204" pitchFamily="34" charset="-122"/>
              </a:rPr>
              <a:t>品牌个性或特点</a:t>
            </a:r>
            <a:endParaRPr kumimoji="0" lang="en-US" altLang="zh-CN" sz="1200" b="0" i="0" u="none" strike="noStrike" kern="1200" cap="none" spc="0" normalizeH="0" baseline="0" noProof="0">
              <a:ln>
                <a:noFill/>
              </a:ln>
              <a:solidFill>
                <a:srgbClr val="FFFFFF"/>
              </a:solidFill>
              <a:effectLst/>
              <a:uLnTx/>
              <a:uFillTx/>
              <a:latin typeface="微软雅黑" panose="020B0503020204020204" pitchFamily="34" charset="-122"/>
              <a:ea typeface="微软雅黑" panose="020B0503020204020204" pitchFamily="34" charset="-122"/>
            </a:endParaRPr>
          </a:p>
        </p:txBody>
      </p:sp>
      <p:sp>
        <p:nvSpPr>
          <p:cNvPr id="41" name="文本框 40"/>
          <p:cNvSpPr txBox="1"/>
          <p:nvPr/>
        </p:nvSpPr>
        <p:spPr>
          <a:xfrm>
            <a:off x="1944825" y="5061569"/>
            <a:ext cx="1406811" cy="461665"/>
          </a:xfrm>
          <a:prstGeom prst="rect">
            <a:avLst/>
          </a:prstGeom>
          <a:noFill/>
        </p:spPr>
        <p:txBody>
          <a:bodyPr wrap="square" rtlCol="0">
            <a:spAutoFit/>
          </a:bodyPr>
          <a:lstStyle/>
          <a:p>
            <a:pPr marL="0" marR="0" lvl="0" indent="0" algn="ctr" defTabSz="914400" rtl="0" eaLnBrk="1" fontAlgn="auto" latinLnBrk="0" hangingPunct="1">
              <a:lnSpc>
                <a:spcPct val="100000"/>
              </a:lnSpc>
              <a:spcBef>
                <a:spcPct val="0"/>
              </a:spcBef>
              <a:spcAft>
                <a:spcPct val="0"/>
              </a:spcAft>
              <a:buClrTx/>
              <a:buSzTx/>
              <a:buFontTx/>
              <a:buNone/>
              <a:defRPr/>
            </a:pPr>
            <a:r>
              <a:rPr kumimoji="0" lang="en-US" altLang="zh-CN" sz="1200" b="0" i="0" u="none" strike="noStrike" kern="1200" cap="none" spc="0" normalizeH="0" baseline="0" noProof="0">
                <a:ln>
                  <a:noFill/>
                </a:ln>
                <a:solidFill>
                  <a:srgbClr val="FFFFFF"/>
                </a:solidFill>
                <a:effectLst/>
                <a:uLnTx/>
                <a:uFillTx/>
                <a:latin typeface="微软雅黑" panose="020B0503020204020204" pitchFamily="34" charset="-122"/>
                <a:ea typeface="微软雅黑" panose="020B0503020204020204" pitchFamily="34" charset="-122"/>
              </a:rPr>
              <a:t>Who am I for?</a:t>
            </a:r>
            <a:endParaRPr kumimoji="0" lang="en-US" altLang="zh-CN" sz="1200" b="0" i="0" u="none" strike="noStrike" kern="1200" cap="none" spc="0" normalizeH="0" baseline="0" noProof="0">
              <a:ln>
                <a:noFill/>
              </a:ln>
              <a:solidFill>
                <a:srgbClr val="FFFFFF"/>
              </a:solidFill>
              <a:effectLst/>
              <a:uLnTx/>
              <a:uFillTx/>
              <a:latin typeface="微软雅黑" panose="020B0503020204020204" pitchFamily="34" charset="-122"/>
              <a:ea typeface="微软雅黑" panose="020B0503020204020204" pitchFamily="34" charset="-122"/>
            </a:endParaRPr>
          </a:p>
          <a:p>
            <a:pPr marL="0" marR="0" lvl="0" indent="0" algn="ctr" defTabSz="914400" rtl="0" eaLnBrk="1" fontAlgn="auto" latinLnBrk="0" hangingPunct="1">
              <a:lnSpc>
                <a:spcPct val="100000"/>
              </a:lnSpc>
              <a:spcBef>
                <a:spcPct val="0"/>
              </a:spcBef>
              <a:spcAft>
                <a:spcPct val="0"/>
              </a:spcAft>
              <a:buClrTx/>
              <a:buSzTx/>
              <a:buFontTx/>
              <a:buNone/>
              <a:defRPr/>
            </a:pPr>
            <a:r>
              <a:rPr lang="zh-CN" altLang="en-US" sz="1200">
                <a:solidFill>
                  <a:srgbClr val="FFFFFF"/>
                </a:solidFill>
                <a:latin typeface="微软雅黑" panose="020B0503020204020204" pitchFamily="34" charset="-122"/>
                <a:ea typeface="微软雅黑" panose="020B0503020204020204" pitchFamily="34" charset="-122"/>
              </a:rPr>
              <a:t>目标人群描绘</a:t>
            </a:r>
            <a:endParaRPr kumimoji="0" lang="en-US" altLang="zh-CN" sz="1200" b="0" i="0" u="none" strike="noStrike" kern="1200" cap="none" spc="0" normalizeH="0" baseline="0" noProof="0">
              <a:ln>
                <a:noFill/>
              </a:ln>
              <a:solidFill>
                <a:srgbClr val="FFFFFF"/>
              </a:solidFill>
              <a:effectLst/>
              <a:uLnTx/>
              <a:uFillTx/>
              <a:latin typeface="微软雅黑" panose="020B0503020204020204" pitchFamily="34" charset="-122"/>
              <a:ea typeface="微软雅黑" panose="020B0503020204020204" pitchFamily="34" charset="-122"/>
            </a:endParaRPr>
          </a:p>
        </p:txBody>
      </p:sp>
      <p:sp>
        <p:nvSpPr>
          <p:cNvPr id="42" name="文本框 41"/>
          <p:cNvSpPr txBox="1"/>
          <p:nvPr/>
        </p:nvSpPr>
        <p:spPr>
          <a:xfrm>
            <a:off x="4147083" y="5055742"/>
            <a:ext cx="2153331" cy="461665"/>
          </a:xfrm>
          <a:prstGeom prst="rect">
            <a:avLst/>
          </a:prstGeom>
          <a:noFill/>
        </p:spPr>
        <p:txBody>
          <a:bodyPr wrap="square" rtlCol="0">
            <a:spAutoFit/>
          </a:bodyPr>
          <a:lstStyle/>
          <a:p>
            <a:pPr marL="0" marR="0" lvl="0" indent="0" algn="ctr" defTabSz="914400" rtl="0" eaLnBrk="1" fontAlgn="auto" latinLnBrk="0" hangingPunct="1">
              <a:lnSpc>
                <a:spcPct val="100000"/>
              </a:lnSpc>
              <a:spcBef>
                <a:spcPct val="0"/>
              </a:spcBef>
              <a:spcAft>
                <a:spcPct val="0"/>
              </a:spcAft>
              <a:buClrTx/>
              <a:buSzTx/>
              <a:buFontTx/>
              <a:buNone/>
              <a:defRPr/>
            </a:pPr>
            <a:r>
              <a:rPr kumimoji="0" lang="en-US" altLang="zh-CN" sz="1200" b="0" i="0" u="none" strike="noStrike" kern="1200" cap="none" spc="0" normalizeH="0" baseline="0" noProof="0">
                <a:ln>
                  <a:noFill/>
                </a:ln>
                <a:solidFill>
                  <a:srgbClr val="FFFFFF"/>
                </a:solidFill>
                <a:effectLst/>
                <a:uLnTx/>
                <a:uFillTx/>
                <a:latin typeface="微软雅黑" panose="020B0503020204020204" pitchFamily="34" charset="-122"/>
                <a:ea typeface="微软雅黑" panose="020B0503020204020204" pitchFamily="34" charset="-122"/>
              </a:rPr>
              <a:t>Who buy me?</a:t>
            </a:r>
            <a:endParaRPr kumimoji="0" lang="en-US" altLang="zh-CN" sz="1200" b="0" i="0" u="none" strike="noStrike" kern="1200" cap="none" spc="0" normalizeH="0" baseline="0" noProof="0">
              <a:ln>
                <a:noFill/>
              </a:ln>
              <a:solidFill>
                <a:srgbClr val="FFFFFF"/>
              </a:solidFill>
              <a:effectLst/>
              <a:uLnTx/>
              <a:uFillTx/>
              <a:latin typeface="微软雅黑" panose="020B0503020204020204" pitchFamily="34" charset="-122"/>
              <a:ea typeface="微软雅黑" panose="020B0503020204020204" pitchFamily="34" charset="-122"/>
            </a:endParaRPr>
          </a:p>
          <a:p>
            <a:pPr marL="0" marR="0" lvl="0" indent="0" algn="ctr" defTabSz="914400" rtl="0" eaLnBrk="1" fontAlgn="auto" latinLnBrk="0" hangingPunct="1">
              <a:lnSpc>
                <a:spcPct val="100000"/>
              </a:lnSpc>
              <a:spcBef>
                <a:spcPct val="0"/>
              </a:spcBef>
              <a:spcAft>
                <a:spcPct val="0"/>
              </a:spcAft>
              <a:buClrTx/>
              <a:buSzTx/>
              <a:buFontTx/>
              <a:buNone/>
              <a:defRPr/>
            </a:pPr>
            <a:r>
              <a:rPr lang="zh-CN" altLang="en-US" sz="1200">
                <a:solidFill>
                  <a:srgbClr val="FFFFFF"/>
                </a:solidFill>
                <a:latin typeface="微软雅黑" panose="020B0503020204020204" pitchFamily="34" charset="-122"/>
                <a:ea typeface="微软雅黑" panose="020B0503020204020204" pitchFamily="34" charset="-122"/>
              </a:rPr>
              <a:t>价值主张</a:t>
            </a:r>
            <a:r>
              <a:rPr lang="en-US" altLang="zh-CN" sz="1200">
                <a:solidFill>
                  <a:srgbClr val="FFFFFF"/>
                </a:solidFill>
                <a:latin typeface="微软雅黑" panose="020B0503020204020204" pitchFamily="34" charset="-122"/>
                <a:ea typeface="微软雅黑" panose="020B0503020204020204" pitchFamily="34" charset="-122"/>
              </a:rPr>
              <a:t>/</a:t>
            </a:r>
            <a:r>
              <a:rPr lang="zh-CN" altLang="en-US" sz="1200">
                <a:solidFill>
                  <a:srgbClr val="FFFFFF"/>
                </a:solidFill>
                <a:latin typeface="微软雅黑" panose="020B0503020204020204" pitchFamily="34" charset="-122"/>
                <a:ea typeface="微软雅黑" panose="020B0503020204020204" pitchFamily="34" charset="-122"/>
              </a:rPr>
              <a:t>利益点或支持点</a:t>
            </a:r>
            <a:endParaRPr kumimoji="0" lang="en-US" altLang="zh-CN" sz="1200" b="0" i="0" u="none" strike="noStrike" kern="1200" cap="none" spc="0" normalizeH="0" baseline="0" noProof="0">
              <a:ln>
                <a:noFill/>
              </a:ln>
              <a:solidFill>
                <a:srgbClr val="FFFFFF"/>
              </a:solidFill>
              <a:effectLst/>
              <a:uLnTx/>
              <a:uFillTx/>
              <a:latin typeface="微软雅黑" panose="020B0503020204020204" pitchFamily="34" charset="-122"/>
              <a:ea typeface="微软雅黑" panose="020B0503020204020204" pitchFamily="34" charset="-122"/>
            </a:endParaRPr>
          </a:p>
        </p:txBody>
      </p:sp>
      <p:sp>
        <p:nvSpPr>
          <p:cNvPr id="2" name="文本框 1"/>
          <p:cNvSpPr txBox="1"/>
          <p:nvPr/>
        </p:nvSpPr>
        <p:spPr>
          <a:xfrm>
            <a:off x="817948" y="269402"/>
            <a:ext cx="7562367" cy="584775"/>
          </a:xfrm>
          <a:prstGeom prst="rect">
            <a:avLst/>
          </a:prstGeom>
          <a:noFill/>
        </p:spPr>
        <p:txBody>
          <a:bodyPr wrap="square">
            <a:spAutoFit/>
          </a:bodyPr>
          <a:lstStyle/>
          <a:p>
            <a:r>
              <a:rPr lang="zh-CN" altLang="en-US" sz="3200">
                <a:latin typeface="微软雅黑" panose="020B0503020204020204" pitchFamily="34" charset="-122"/>
                <a:ea typeface="微软雅黑" panose="020B0503020204020204" pitchFamily="34" charset="-122"/>
              </a:rPr>
              <a:t>品牌三角定位模型</a:t>
            </a:r>
            <a:endParaRPr lang="zh-CN" altLang="en-US" sz="3200">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5:prstTrans prst="peelOff"/>
      </p:transition>
    </mc:Choice>
    <mc:Fallback>
      <p:transition spd="slow">
        <p:fade/>
      </p:transition>
    </mc:Fallback>
  </mc:AlternateContent>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817948" y="269402"/>
            <a:ext cx="7562367" cy="584775"/>
          </a:xfrm>
          <a:prstGeom prst="rect">
            <a:avLst/>
          </a:prstGeom>
          <a:noFill/>
        </p:spPr>
        <p:txBody>
          <a:bodyPr wrap="square">
            <a:spAutoFit/>
          </a:bodyPr>
          <a:lstStyle/>
          <a:p>
            <a:r>
              <a:rPr lang="zh-CN" altLang="en-US" sz="3200">
                <a:latin typeface="微软雅黑" panose="020B0503020204020204" pitchFamily="34" charset="-122"/>
                <a:ea typeface="微软雅黑" panose="020B0503020204020204" pitchFamily="34" charset="-122"/>
              </a:rPr>
              <a:t>品牌资产</a:t>
            </a:r>
            <a:r>
              <a:rPr lang="en-US" altLang="zh-CN" sz="3200">
                <a:latin typeface="微软雅黑" panose="020B0503020204020204" pitchFamily="34" charset="-122"/>
                <a:ea typeface="微软雅黑" panose="020B0503020204020204" pitchFamily="34" charset="-122"/>
              </a:rPr>
              <a:t>CBBE</a:t>
            </a:r>
            <a:r>
              <a:rPr lang="zh-CN" altLang="en-US" sz="3200">
                <a:latin typeface="微软雅黑" panose="020B0503020204020204" pitchFamily="34" charset="-122"/>
                <a:ea typeface="微软雅黑" panose="020B0503020204020204" pitchFamily="34" charset="-122"/>
              </a:rPr>
              <a:t>模型</a:t>
            </a:r>
            <a:endParaRPr lang="zh-CN" altLang="en-US" sz="3200">
              <a:latin typeface="微软雅黑" panose="020B0503020204020204" pitchFamily="34" charset="-122"/>
              <a:ea typeface="微软雅黑" panose="020B0503020204020204" pitchFamily="34" charset="-122"/>
            </a:endParaRPr>
          </a:p>
        </p:txBody>
      </p:sp>
      <p:grpSp>
        <p:nvGrpSpPr>
          <p:cNvPr id="93" name="组合 92"/>
          <p:cNvGrpSpPr/>
          <p:nvPr/>
        </p:nvGrpSpPr>
        <p:grpSpPr>
          <a:xfrm>
            <a:off x="290765" y="1264064"/>
            <a:ext cx="11610470" cy="4912426"/>
            <a:chOff x="429065" y="1400698"/>
            <a:chExt cx="11610470" cy="4912426"/>
          </a:xfrm>
        </p:grpSpPr>
        <p:grpSp>
          <p:nvGrpSpPr>
            <p:cNvPr id="70" name="组合 69"/>
            <p:cNvGrpSpPr/>
            <p:nvPr/>
          </p:nvGrpSpPr>
          <p:grpSpPr>
            <a:xfrm>
              <a:off x="429065" y="1593979"/>
              <a:ext cx="5761528" cy="4719145"/>
              <a:chOff x="954582" y="1069427"/>
              <a:chExt cx="5761528" cy="4719145"/>
            </a:xfrm>
          </p:grpSpPr>
          <p:sp>
            <p:nvSpPr>
              <p:cNvPr id="55" name="等腰三角形 54"/>
              <p:cNvSpPr/>
              <p:nvPr/>
            </p:nvSpPr>
            <p:spPr>
              <a:xfrm>
                <a:off x="954582" y="1069427"/>
                <a:ext cx="5761528" cy="4719145"/>
              </a:xfrm>
              <a:prstGeom prst="triangl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panose="020B0503020204020204" pitchFamily="34" charset="-122"/>
                  <a:ea typeface="微软雅黑" panose="020B0503020204020204" pitchFamily="34" charset="-122"/>
                </a:endParaRPr>
              </a:p>
            </p:txBody>
          </p:sp>
          <p:cxnSp>
            <p:nvCxnSpPr>
              <p:cNvPr id="57" name="直接连接符 56"/>
              <p:cNvCxnSpPr/>
              <p:nvPr/>
            </p:nvCxnSpPr>
            <p:spPr>
              <a:xfrm>
                <a:off x="2929759" y="2585545"/>
                <a:ext cx="1891862"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8" name="直接连接符 57"/>
              <p:cNvCxnSpPr/>
              <p:nvPr/>
            </p:nvCxnSpPr>
            <p:spPr>
              <a:xfrm>
                <a:off x="2233449" y="3652345"/>
                <a:ext cx="3179379"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0" name="直接连接符 59"/>
              <p:cNvCxnSpPr/>
              <p:nvPr/>
            </p:nvCxnSpPr>
            <p:spPr>
              <a:xfrm>
                <a:off x="1655380" y="4719145"/>
                <a:ext cx="4440620"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3" name="直接连接符 62"/>
              <p:cNvCxnSpPr/>
              <p:nvPr/>
            </p:nvCxnSpPr>
            <p:spPr>
              <a:xfrm flipH="1">
                <a:off x="3823138" y="2585545"/>
                <a:ext cx="0" cy="213360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64" name="文本框 63"/>
              <p:cNvSpPr txBox="1"/>
              <p:nvPr/>
            </p:nvSpPr>
            <p:spPr>
              <a:xfrm>
                <a:off x="3439510" y="1923392"/>
                <a:ext cx="767255" cy="369332"/>
              </a:xfrm>
              <a:prstGeom prst="rect">
                <a:avLst/>
              </a:prstGeom>
              <a:noFill/>
            </p:spPr>
            <p:txBody>
              <a:bodyPr wrap="square" rtlCol="0">
                <a:spAutoFit/>
              </a:bodyPr>
              <a:lstStyle/>
              <a:p>
                <a:pPr algn="ctr"/>
                <a:r>
                  <a:rPr lang="zh-CN" altLang="en-US">
                    <a:solidFill>
                      <a:schemeClr val="bg1"/>
                    </a:solidFill>
                    <a:latin typeface="微软雅黑" panose="020B0503020204020204" pitchFamily="34" charset="-122"/>
                    <a:ea typeface="微软雅黑" panose="020B0503020204020204" pitchFamily="34" charset="-122"/>
                  </a:rPr>
                  <a:t>共鸣</a:t>
                </a:r>
                <a:endParaRPr lang="zh-CN" altLang="en-US">
                  <a:solidFill>
                    <a:schemeClr val="bg1"/>
                  </a:solidFill>
                  <a:latin typeface="微软雅黑" panose="020B0503020204020204" pitchFamily="34" charset="-122"/>
                  <a:ea typeface="微软雅黑" panose="020B0503020204020204" pitchFamily="34" charset="-122"/>
                </a:endParaRPr>
              </a:p>
            </p:txBody>
          </p:sp>
          <p:sp>
            <p:nvSpPr>
              <p:cNvPr id="65" name="文本框 64"/>
              <p:cNvSpPr txBox="1"/>
              <p:nvPr/>
            </p:nvSpPr>
            <p:spPr>
              <a:xfrm>
                <a:off x="2824656" y="2962023"/>
                <a:ext cx="767255" cy="369332"/>
              </a:xfrm>
              <a:prstGeom prst="rect">
                <a:avLst/>
              </a:prstGeom>
              <a:noFill/>
            </p:spPr>
            <p:txBody>
              <a:bodyPr wrap="square" rtlCol="0">
                <a:spAutoFit/>
              </a:bodyPr>
              <a:lstStyle/>
              <a:p>
                <a:pPr algn="ctr"/>
                <a:r>
                  <a:rPr lang="zh-CN" altLang="en-US">
                    <a:solidFill>
                      <a:schemeClr val="bg1"/>
                    </a:solidFill>
                    <a:latin typeface="微软雅黑" panose="020B0503020204020204" pitchFamily="34" charset="-122"/>
                    <a:ea typeface="微软雅黑" panose="020B0503020204020204" pitchFamily="34" charset="-122"/>
                  </a:rPr>
                  <a:t>评判</a:t>
                </a:r>
                <a:endParaRPr lang="zh-CN" altLang="en-US">
                  <a:solidFill>
                    <a:schemeClr val="bg1"/>
                  </a:solidFill>
                  <a:latin typeface="微软雅黑" panose="020B0503020204020204" pitchFamily="34" charset="-122"/>
                  <a:ea typeface="微软雅黑" panose="020B0503020204020204" pitchFamily="34" charset="-122"/>
                </a:endParaRPr>
              </a:p>
            </p:txBody>
          </p:sp>
          <p:sp>
            <p:nvSpPr>
              <p:cNvPr id="66" name="文本框 65"/>
              <p:cNvSpPr txBox="1"/>
              <p:nvPr/>
            </p:nvSpPr>
            <p:spPr>
              <a:xfrm>
                <a:off x="4003128" y="2962023"/>
                <a:ext cx="767255" cy="369332"/>
              </a:xfrm>
              <a:prstGeom prst="rect">
                <a:avLst/>
              </a:prstGeom>
              <a:noFill/>
            </p:spPr>
            <p:txBody>
              <a:bodyPr wrap="square" rtlCol="0">
                <a:spAutoFit/>
              </a:bodyPr>
              <a:lstStyle/>
              <a:p>
                <a:pPr algn="ctr"/>
                <a:r>
                  <a:rPr lang="zh-CN" altLang="en-US">
                    <a:solidFill>
                      <a:schemeClr val="bg1"/>
                    </a:solidFill>
                    <a:latin typeface="微软雅黑" panose="020B0503020204020204" pitchFamily="34" charset="-122"/>
                    <a:ea typeface="微软雅黑" panose="020B0503020204020204" pitchFamily="34" charset="-122"/>
                  </a:rPr>
                  <a:t>感受</a:t>
                </a:r>
                <a:endParaRPr lang="zh-CN" altLang="en-US">
                  <a:solidFill>
                    <a:schemeClr val="bg1"/>
                  </a:solidFill>
                  <a:latin typeface="微软雅黑" panose="020B0503020204020204" pitchFamily="34" charset="-122"/>
                  <a:ea typeface="微软雅黑" panose="020B0503020204020204" pitchFamily="34" charset="-122"/>
                </a:endParaRPr>
              </a:p>
            </p:txBody>
          </p:sp>
          <p:sp>
            <p:nvSpPr>
              <p:cNvPr id="67" name="文本框 66"/>
              <p:cNvSpPr txBox="1"/>
              <p:nvPr/>
            </p:nvSpPr>
            <p:spPr>
              <a:xfrm>
                <a:off x="2840422" y="4007800"/>
                <a:ext cx="767255" cy="369332"/>
              </a:xfrm>
              <a:prstGeom prst="rect">
                <a:avLst/>
              </a:prstGeom>
              <a:noFill/>
            </p:spPr>
            <p:txBody>
              <a:bodyPr wrap="square" rtlCol="0">
                <a:spAutoFit/>
              </a:bodyPr>
              <a:lstStyle/>
              <a:p>
                <a:pPr algn="ctr"/>
                <a:r>
                  <a:rPr lang="zh-CN" altLang="en-US">
                    <a:solidFill>
                      <a:schemeClr val="bg1"/>
                    </a:solidFill>
                    <a:latin typeface="微软雅黑" panose="020B0503020204020204" pitchFamily="34" charset="-122"/>
                    <a:ea typeface="微软雅黑" panose="020B0503020204020204" pitchFamily="34" charset="-122"/>
                  </a:rPr>
                  <a:t>绩效</a:t>
                </a:r>
                <a:endParaRPr lang="zh-CN" altLang="en-US">
                  <a:solidFill>
                    <a:schemeClr val="bg1"/>
                  </a:solidFill>
                  <a:latin typeface="微软雅黑" panose="020B0503020204020204" pitchFamily="34" charset="-122"/>
                  <a:ea typeface="微软雅黑" panose="020B0503020204020204" pitchFamily="34" charset="-122"/>
                </a:endParaRPr>
              </a:p>
            </p:txBody>
          </p:sp>
          <p:sp>
            <p:nvSpPr>
              <p:cNvPr id="68" name="文本框 67"/>
              <p:cNvSpPr txBox="1"/>
              <p:nvPr/>
            </p:nvSpPr>
            <p:spPr>
              <a:xfrm>
                <a:off x="4018894" y="4007800"/>
                <a:ext cx="767255" cy="369332"/>
              </a:xfrm>
              <a:prstGeom prst="rect">
                <a:avLst/>
              </a:prstGeom>
              <a:noFill/>
            </p:spPr>
            <p:txBody>
              <a:bodyPr wrap="square" rtlCol="0">
                <a:spAutoFit/>
              </a:bodyPr>
              <a:lstStyle/>
              <a:p>
                <a:pPr algn="ctr"/>
                <a:r>
                  <a:rPr lang="zh-CN" altLang="en-US">
                    <a:solidFill>
                      <a:schemeClr val="bg1"/>
                    </a:solidFill>
                    <a:latin typeface="微软雅黑" panose="020B0503020204020204" pitchFamily="34" charset="-122"/>
                    <a:ea typeface="微软雅黑" panose="020B0503020204020204" pitchFamily="34" charset="-122"/>
                  </a:rPr>
                  <a:t>形象</a:t>
                </a:r>
                <a:endParaRPr lang="zh-CN" altLang="en-US">
                  <a:solidFill>
                    <a:schemeClr val="bg1"/>
                  </a:solidFill>
                  <a:latin typeface="微软雅黑" panose="020B0503020204020204" pitchFamily="34" charset="-122"/>
                  <a:ea typeface="微软雅黑" panose="020B0503020204020204" pitchFamily="34" charset="-122"/>
                </a:endParaRPr>
              </a:p>
            </p:txBody>
          </p:sp>
          <p:sp>
            <p:nvSpPr>
              <p:cNvPr id="69" name="文本框 68"/>
              <p:cNvSpPr txBox="1"/>
              <p:nvPr/>
            </p:nvSpPr>
            <p:spPr>
              <a:xfrm>
                <a:off x="3237187" y="5095622"/>
                <a:ext cx="1103586" cy="369332"/>
              </a:xfrm>
              <a:prstGeom prst="rect">
                <a:avLst/>
              </a:prstGeom>
              <a:noFill/>
            </p:spPr>
            <p:txBody>
              <a:bodyPr wrap="square" rtlCol="0">
                <a:spAutoFit/>
              </a:bodyPr>
              <a:lstStyle/>
              <a:p>
                <a:pPr algn="ctr"/>
                <a:r>
                  <a:rPr lang="zh-CN" altLang="en-US">
                    <a:solidFill>
                      <a:schemeClr val="bg1"/>
                    </a:solidFill>
                    <a:latin typeface="微软雅黑" panose="020B0503020204020204" pitchFamily="34" charset="-122"/>
                    <a:ea typeface="微软雅黑" panose="020B0503020204020204" pitchFamily="34" charset="-122"/>
                  </a:rPr>
                  <a:t>显著性</a:t>
                </a:r>
                <a:endParaRPr lang="zh-CN" altLang="en-US">
                  <a:solidFill>
                    <a:schemeClr val="bg1"/>
                  </a:solidFill>
                  <a:latin typeface="微软雅黑" panose="020B0503020204020204" pitchFamily="34" charset="-122"/>
                  <a:ea typeface="微软雅黑" panose="020B0503020204020204" pitchFamily="34" charset="-122"/>
                </a:endParaRPr>
              </a:p>
            </p:txBody>
          </p:sp>
        </p:grpSp>
        <p:cxnSp>
          <p:nvCxnSpPr>
            <p:cNvPr id="72" name="直接箭头连接符 71"/>
            <p:cNvCxnSpPr/>
            <p:nvPr/>
          </p:nvCxnSpPr>
          <p:spPr>
            <a:xfrm>
              <a:off x="5990897" y="5710247"/>
              <a:ext cx="792000" cy="0"/>
            </a:xfrm>
            <a:prstGeom prst="straightConnector1">
              <a:avLst/>
            </a:prstGeom>
            <a:ln w="28575">
              <a:solidFill>
                <a:srgbClr val="795696"/>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73" name="直接箭头连接符 72"/>
            <p:cNvCxnSpPr/>
            <p:nvPr/>
          </p:nvCxnSpPr>
          <p:spPr>
            <a:xfrm>
              <a:off x="5402319" y="4622812"/>
              <a:ext cx="792000" cy="0"/>
            </a:xfrm>
            <a:prstGeom prst="straightConnector1">
              <a:avLst/>
            </a:prstGeom>
            <a:ln w="28575">
              <a:solidFill>
                <a:srgbClr val="795696"/>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74" name="直接箭头连接符 73"/>
            <p:cNvCxnSpPr/>
            <p:nvPr/>
          </p:nvCxnSpPr>
          <p:spPr>
            <a:xfrm>
              <a:off x="4687615" y="3535378"/>
              <a:ext cx="792000" cy="0"/>
            </a:xfrm>
            <a:prstGeom prst="straightConnector1">
              <a:avLst/>
            </a:prstGeom>
            <a:ln w="28575">
              <a:solidFill>
                <a:srgbClr val="795696"/>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75" name="直接箭头连接符 74"/>
            <p:cNvCxnSpPr/>
            <p:nvPr/>
          </p:nvCxnSpPr>
          <p:spPr>
            <a:xfrm>
              <a:off x="3992620" y="2447944"/>
              <a:ext cx="792000" cy="0"/>
            </a:xfrm>
            <a:prstGeom prst="straightConnector1">
              <a:avLst/>
            </a:prstGeom>
            <a:ln w="28575">
              <a:solidFill>
                <a:srgbClr val="795696"/>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76" name="文本框 75"/>
            <p:cNvSpPr txBox="1"/>
            <p:nvPr/>
          </p:nvSpPr>
          <p:spPr>
            <a:xfrm>
              <a:off x="6866631" y="5387081"/>
              <a:ext cx="1930333" cy="646331"/>
            </a:xfrm>
            <a:prstGeom prst="rect">
              <a:avLst/>
            </a:prstGeom>
            <a:noFill/>
          </p:spPr>
          <p:txBody>
            <a:bodyPr wrap="square" rtlCol="0">
              <a:spAutoFit/>
            </a:bodyPr>
            <a:lstStyle/>
            <a:p>
              <a:r>
                <a:rPr lang="en-US" altLang="zh-CN">
                  <a:latin typeface="微软雅黑" panose="020B0503020204020204" pitchFamily="34" charset="-122"/>
                  <a:ea typeface="微软雅黑" panose="020B0503020204020204" pitchFamily="34" charset="-122"/>
                </a:rPr>
                <a:t>1.</a:t>
              </a:r>
              <a:r>
                <a:rPr lang="zh-CN" altLang="en-US">
                  <a:latin typeface="微软雅黑" panose="020B0503020204020204" pitchFamily="34" charset="-122"/>
                  <a:ea typeface="微软雅黑" panose="020B0503020204020204" pitchFamily="34" charset="-122"/>
                </a:rPr>
                <a:t>品牌标识</a:t>
              </a:r>
              <a:endParaRPr lang="en-US" altLang="zh-CN">
                <a:latin typeface="微软雅黑" panose="020B0503020204020204" pitchFamily="34" charset="-122"/>
                <a:ea typeface="微软雅黑" panose="020B0503020204020204" pitchFamily="34" charset="-122"/>
              </a:endParaRPr>
            </a:p>
            <a:p>
              <a:r>
                <a:rPr lang="en-US" altLang="zh-CN">
                  <a:latin typeface="微软雅黑" panose="020B0503020204020204" pitchFamily="34" charset="-122"/>
                  <a:ea typeface="微软雅黑" panose="020B0503020204020204" pitchFamily="34" charset="-122"/>
                </a:rPr>
                <a:t>——</a:t>
              </a:r>
              <a:r>
                <a:rPr lang="zh-CN" altLang="en-US">
                  <a:latin typeface="微软雅黑" panose="020B0503020204020204" pitchFamily="34" charset="-122"/>
                  <a:ea typeface="微软雅黑" panose="020B0503020204020204" pitchFamily="34" charset="-122"/>
                </a:rPr>
                <a:t>你是谁？</a:t>
              </a:r>
              <a:endParaRPr lang="zh-CN" altLang="en-US">
                <a:latin typeface="微软雅黑" panose="020B0503020204020204" pitchFamily="34" charset="-122"/>
                <a:ea typeface="微软雅黑" panose="020B0503020204020204" pitchFamily="34" charset="-122"/>
              </a:endParaRPr>
            </a:p>
          </p:txBody>
        </p:sp>
        <p:sp>
          <p:nvSpPr>
            <p:cNvPr id="77" name="文本框 76"/>
            <p:cNvSpPr txBox="1"/>
            <p:nvPr/>
          </p:nvSpPr>
          <p:spPr>
            <a:xfrm>
              <a:off x="6166178" y="4310670"/>
              <a:ext cx="1930333" cy="646331"/>
            </a:xfrm>
            <a:prstGeom prst="rect">
              <a:avLst/>
            </a:prstGeom>
            <a:noFill/>
          </p:spPr>
          <p:txBody>
            <a:bodyPr wrap="square" rtlCol="0">
              <a:spAutoFit/>
            </a:bodyPr>
            <a:lstStyle/>
            <a:p>
              <a:r>
                <a:rPr lang="en-US" altLang="zh-CN">
                  <a:latin typeface="微软雅黑" panose="020B0503020204020204" pitchFamily="34" charset="-122"/>
                  <a:ea typeface="微软雅黑" panose="020B0503020204020204" pitchFamily="34" charset="-122"/>
                </a:rPr>
                <a:t>2.</a:t>
              </a:r>
              <a:r>
                <a:rPr lang="zh-CN" altLang="en-US">
                  <a:latin typeface="微软雅黑" panose="020B0503020204020204" pitchFamily="34" charset="-122"/>
                  <a:ea typeface="微软雅黑" panose="020B0503020204020204" pitchFamily="34" charset="-122"/>
                </a:rPr>
                <a:t>品牌内涵</a:t>
              </a:r>
              <a:endParaRPr lang="en-US" altLang="zh-CN">
                <a:latin typeface="微软雅黑" panose="020B0503020204020204" pitchFamily="34" charset="-122"/>
                <a:ea typeface="微软雅黑" panose="020B0503020204020204" pitchFamily="34" charset="-122"/>
              </a:endParaRPr>
            </a:p>
            <a:p>
              <a:r>
                <a:rPr lang="en-US" altLang="zh-CN">
                  <a:latin typeface="微软雅黑" panose="020B0503020204020204" pitchFamily="34" charset="-122"/>
                  <a:ea typeface="微软雅黑" panose="020B0503020204020204" pitchFamily="34" charset="-122"/>
                </a:rPr>
                <a:t>——</a:t>
              </a:r>
              <a:r>
                <a:rPr lang="zh-CN" altLang="en-US">
                  <a:latin typeface="微软雅黑" panose="020B0503020204020204" pitchFamily="34" charset="-122"/>
                  <a:ea typeface="微软雅黑" panose="020B0503020204020204" pitchFamily="34" charset="-122"/>
                </a:rPr>
                <a:t>你是什么？</a:t>
              </a:r>
              <a:endParaRPr lang="zh-CN" altLang="en-US">
                <a:latin typeface="微软雅黑" panose="020B0503020204020204" pitchFamily="34" charset="-122"/>
                <a:ea typeface="微软雅黑" panose="020B0503020204020204" pitchFamily="34" charset="-122"/>
              </a:endParaRPr>
            </a:p>
          </p:txBody>
        </p:sp>
        <p:sp>
          <p:nvSpPr>
            <p:cNvPr id="78" name="文本框 77"/>
            <p:cNvSpPr txBox="1"/>
            <p:nvPr/>
          </p:nvSpPr>
          <p:spPr>
            <a:xfrm>
              <a:off x="5520493" y="3123439"/>
              <a:ext cx="2110393" cy="923330"/>
            </a:xfrm>
            <a:prstGeom prst="rect">
              <a:avLst/>
            </a:prstGeom>
            <a:noFill/>
          </p:spPr>
          <p:txBody>
            <a:bodyPr wrap="square" rtlCol="0">
              <a:spAutoFit/>
            </a:bodyPr>
            <a:lstStyle/>
            <a:p>
              <a:r>
                <a:rPr lang="en-US" altLang="zh-CN">
                  <a:latin typeface="微软雅黑" panose="020B0503020204020204" pitchFamily="34" charset="-122"/>
                  <a:ea typeface="微软雅黑" panose="020B0503020204020204" pitchFamily="34" charset="-122"/>
                </a:rPr>
                <a:t>3.</a:t>
              </a:r>
              <a:r>
                <a:rPr lang="zh-CN" altLang="en-US">
                  <a:latin typeface="微软雅黑" panose="020B0503020204020204" pitchFamily="34" charset="-122"/>
                  <a:ea typeface="微软雅黑" panose="020B0503020204020204" pitchFamily="34" charset="-122"/>
                </a:rPr>
                <a:t>品牌反应</a:t>
              </a:r>
              <a:endParaRPr lang="en-US" altLang="zh-CN">
                <a:latin typeface="微软雅黑" panose="020B0503020204020204" pitchFamily="34" charset="-122"/>
                <a:ea typeface="微软雅黑" panose="020B0503020204020204" pitchFamily="34" charset="-122"/>
              </a:endParaRPr>
            </a:p>
            <a:p>
              <a:r>
                <a:rPr lang="en-US" altLang="zh-CN">
                  <a:latin typeface="微软雅黑" panose="020B0503020204020204" pitchFamily="34" charset="-122"/>
                  <a:ea typeface="微软雅黑" panose="020B0503020204020204" pitchFamily="34" charset="-122"/>
                </a:rPr>
                <a:t>——</a:t>
              </a:r>
              <a:r>
                <a:rPr lang="zh-CN" altLang="en-US">
                  <a:latin typeface="微软雅黑" panose="020B0503020204020204" pitchFamily="34" charset="-122"/>
                  <a:ea typeface="微软雅黑" panose="020B0503020204020204" pitchFamily="34" charset="-122"/>
                </a:rPr>
                <a:t>我们对的看法或感觉如何？</a:t>
              </a:r>
              <a:endParaRPr lang="zh-CN" altLang="en-US">
                <a:latin typeface="微软雅黑" panose="020B0503020204020204" pitchFamily="34" charset="-122"/>
                <a:ea typeface="微软雅黑" panose="020B0503020204020204" pitchFamily="34" charset="-122"/>
              </a:endParaRPr>
            </a:p>
          </p:txBody>
        </p:sp>
        <p:sp>
          <p:nvSpPr>
            <p:cNvPr id="79" name="文本框 78"/>
            <p:cNvSpPr txBox="1"/>
            <p:nvPr/>
          </p:nvSpPr>
          <p:spPr>
            <a:xfrm>
              <a:off x="4790218" y="1979377"/>
              <a:ext cx="2193564" cy="923330"/>
            </a:xfrm>
            <a:prstGeom prst="rect">
              <a:avLst/>
            </a:prstGeom>
            <a:noFill/>
          </p:spPr>
          <p:txBody>
            <a:bodyPr wrap="square" rtlCol="0">
              <a:spAutoFit/>
            </a:bodyPr>
            <a:lstStyle/>
            <a:p>
              <a:r>
                <a:rPr lang="en-US" altLang="zh-CN">
                  <a:latin typeface="微软雅黑" panose="020B0503020204020204" pitchFamily="34" charset="-122"/>
                  <a:ea typeface="微软雅黑" panose="020B0503020204020204" pitchFamily="34" charset="-122"/>
                </a:rPr>
                <a:t>4.</a:t>
              </a:r>
              <a:r>
                <a:rPr lang="zh-CN" altLang="en-US">
                  <a:latin typeface="微软雅黑" panose="020B0503020204020204" pitchFamily="34" charset="-122"/>
                  <a:ea typeface="微软雅黑" panose="020B0503020204020204" pitchFamily="34" charset="-122"/>
                </a:rPr>
                <a:t>品牌关系</a:t>
              </a:r>
              <a:endParaRPr lang="en-US" altLang="zh-CN">
                <a:latin typeface="微软雅黑" panose="020B0503020204020204" pitchFamily="34" charset="-122"/>
                <a:ea typeface="微软雅黑" panose="020B0503020204020204" pitchFamily="34" charset="-122"/>
              </a:endParaRPr>
            </a:p>
            <a:p>
              <a:r>
                <a:rPr lang="en-US" altLang="zh-CN">
                  <a:latin typeface="微软雅黑" panose="020B0503020204020204" pitchFamily="34" charset="-122"/>
                  <a:ea typeface="微软雅黑" panose="020B0503020204020204" pitchFamily="34" charset="-122"/>
                </a:rPr>
                <a:t>——</a:t>
              </a:r>
              <a:r>
                <a:rPr lang="zh-CN" altLang="en-US">
                  <a:latin typeface="微软雅黑" panose="020B0503020204020204" pitchFamily="34" charset="-122"/>
                  <a:ea typeface="微软雅黑" panose="020B0503020204020204" pitchFamily="34" charset="-122"/>
                </a:rPr>
                <a:t>我希望与你建立多少联系？</a:t>
              </a:r>
              <a:endParaRPr lang="en-US" altLang="zh-CN">
                <a:latin typeface="微软雅黑" panose="020B0503020204020204" pitchFamily="34" charset="-122"/>
                <a:ea typeface="微软雅黑" panose="020B0503020204020204" pitchFamily="34" charset="-122"/>
              </a:endParaRPr>
            </a:p>
          </p:txBody>
        </p:sp>
        <p:sp>
          <p:nvSpPr>
            <p:cNvPr id="81" name="文本框 80"/>
            <p:cNvSpPr txBox="1"/>
            <p:nvPr/>
          </p:nvSpPr>
          <p:spPr>
            <a:xfrm>
              <a:off x="7527267" y="1400698"/>
              <a:ext cx="4359933" cy="1569660"/>
            </a:xfrm>
            <a:prstGeom prst="rect">
              <a:avLst/>
            </a:prstGeom>
            <a:noFill/>
          </p:spPr>
          <p:txBody>
            <a:bodyPr wrap="square">
              <a:spAutoFit/>
            </a:bodyPr>
            <a:lstStyle/>
            <a:p>
              <a:pPr marL="285750" indent="-285750" algn="l">
                <a:buFont typeface="Arial" panose="020B0604020202020204" pitchFamily="34" charset="0"/>
                <a:buChar char="•"/>
              </a:pPr>
              <a:r>
                <a:rPr lang="zh-CN" altLang="en-US" sz="1600" b="1" i="0">
                  <a:solidFill>
                    <a:srgbClr val="191B1F"/>
                  </a:solidFill>
                  <a:effectLst/>
                  <a:latin typeface="微软雅黑" panose="020B0503020204020204" pitchFamily="34" charset="-122"/>
                  <a:ea typeface="微软雅黑" panose="020B0503020204020204" pitchFamily="34" charset="-122"/>
                </a:rPr>
                <a:t>行为忠诚度</a:t>
              </a:r>
              <a:r>
                <a:rPr lang="zh-CN" altLang="en-US" sz="1600">
                  <a:solidFill>
                    <a:srgbClr val="191B1F"/>
                  </a:solidFill>
                  <a:latin typeface="微软雅黑" panose="020B0503020204020204" pitchFamily="34" charset="-122"/>
                  <a:ea typeface="微软雅黑" panose="020B0503020204020204" pitchFamily="34" charset="-122"/>
                </a:rPr>
                <a:t>：</a:t>
              </a:r>
              <a:r>
                <a:rPr lang="zh-CN" altLang="en-US" sz="1600" b="0" i="0">
                  <a:solidFill>
                    <a:srgbClr val="191B1F"/>
                  </a:solidFill>
                  <a:effectLst/>
                  <a:latin typeface="微软雅黑" panose="020B0503020204020204" pitchFamily="34" charset="-122"/>
                  <a:ea typeface="微软雅黑" panose="020B0503020204020204" pitchFamily="34" charset="-122"/>
                </a:rPr>
                <a:t>这包括定期重复购买。</a:t>
              </a:r>
              <a:endParaRPr lang="zh-CN" altLang="en-US" sz="1600" b="0" i="0">
                <a:solidFill>
                  <a:srgbClr val="191B1F"/>
                </a:solidFill>
                <a:effectLst/>
                <a:latin typeface="微软雅黑" panose="020B0503020204020204" pitchFamily="34" charset="-122"/>
                <a:ea typeface="微软雅黑" panose="020B0503020204020204" pitchFamily="34" charset="-122"/>
              </a:endParaRPr>
            </a:p>
            <a:p>
              <a:pPr marL="285750" indent="-285750" algn="l">
                <a:buFont typeface="Arial" panose="020B0604020202020204" pitchFamily="34" charset="0"/>
                <a:buChar char="•"/>
              </a:pPr>
              <a:r>
                <a:rPr lang="zh-CN" altLang="en-US" sz="1600" b="1" i="0">
                  <a:solidFill>
                    <a:srgbClr val="191B1F"/>
                  </a:solidFill>
                  <a:effectLst/>
                  <a:latin typeface="微软雅黑" panose="020B0503020204020204" pitchFamily="34" charset="-122"/>
                  <a:ea typeface="微软雅黑" panose="020B0503020204020204" pitchFamily="34" charset="-122"/>
                </a:rPr>
                <a:t>态度依恋</a:t>
              </a:r>
              <a:r>
                <a:rPr lang="zh-CN" altLang="en-US" sz="1600">
                  <a:solidFill>
                    <a:srgbClr val="191B1F"/>
                  </a:solidFill>
                  <a:latin typeface="微软雅黑" panose="020B0503020204020204" pitchFamily="34" charset="-122"/>
                  <a:ea typeface="微软雅黑" panose="020B0503020204020204" pitchFamily="34" charset="-122"/>
                </a:rPr>
                <a:t>：</a:t>
              </a:r>
              <a:r>
                <a:rPr lang="zh-CN" altLang="en-US" sz="1600" b="0" i="0">
                  <a:solidFill>
                    <a:srgbClr val="191B1F"/>
                  </a:solidFill>
                  <a:effectLst/>
                  <a:latin typeface="微软雅黑" panose="020B0503020204020204" pitchFamily="34" charset="-122"/>
                  <a:ea typeface="微软雅黑" panose="020B0503020204020204" pitchFamily="34" charset="-122"/>
                </a:rPr>
                <a:t>您的客户喜欢您的品牌或产品，他们将其视为一次特别的购买。</a:t>
              </a:r>
              <a:endParaRPr lang="zh-CN" altLang="en-US" sz="1600" b="0" i="0">
                <a:solidFill>
                  <a:srgbClr val="191B1F"/>
                </a:solidFill>
                <a:effectLst/>
                <a:latin typeface="微软雅黑" panose="020B0503020204020204" pitchFamily="34" charset="-122"/>
                <a:ea typeface="微软雅黑" panose="020B0503020204020204" pitchFamily="34" charset="-122"/>
              </a:endParaRPr>
            </a:p>
            <a:p>
              <a:pPr marL="285750" indent="-285750" algn="l">
                <a:buFont typeface="Arial" panose="020B0604020202020204" pitchFamily="34" charset="0"/>
                <a:buChar char="•"/>
              </a:pPr>
              <a:r>
                <a:rPr lang="zh-CN" altLang="en-US" sz="1600" b="1" i="0">
                  <a:solidFill>
                    <a:srgbClr val="191B1F"/>
                  </a:solidFill>
                  <a:effectLst/>
                  <a:latin typeface="微软雅黑" panose="020B0503020204020204" pitchFamily="34" charset="-122"/>
                  <a:ea typeface="微软雅黑" panose="020B0503020204020204" pitchFamily="34" charset="-122"/>
                </a:rPr>
                <a:t>社区意识</a:t>
              </a:r>
              <a:r>
                <a:rPr lang="zh-CN" altLang="en-US" sz="1600">
                  <a:solidFill>
                    <a:srgbClr val="191B1F"/>
                  </a:solidFill>
                  <a:latin typeface="微软雅黑" panose="020B0503020204020204" pitchFamily="34" charset="-122"/>
                  <a:ea typeface="微软雅黑" panose="020B0503020204020204" pitchFamily="34" charset="-122"/>
                </a:rPr>
                <a:t>：</a:t>
              </a:r>
              <a:r>
                <a:rPr lang="zh-CN" altLang="en-US" sz="1600" b="0" i="0">
                  <a:solidFill>
                    <a:srgbClr val="191B1F"/>
                  </a:solidFill>
                  <a:effectLst/>
                  <a:latin typeface="微软雅黑" panose="020B0503020204020204" pitchFamily="34" charset="-122"/>
                  <a:ea typeface="微软雅黑" panose="020B0503020204020204" pitchFamily="34" charset="-122"/>
                </a:rPr>
                <a:t>您的客户感受到与品牌相关人员的社区意识，包括其他消费者和公司代表。</a:t>
              </a:r>
              <a:endParaRPr lang="zh-CN" altLang="en-US" sz="1600" b="0" i="0">
                <a:solidFill>
                  <a:srgbClr val="191B1F"/>
                </a:solidFill>
                <a:effectLst/>
                <a:latin typeface="微软雅黑" panose="020B0503020204020204" pitchFamily="34" charset="-122"/>
                <a:ea typeface="微软雅黑" panose="020B0503020204020204" pitchFamily="34" charset="-122"/>
              </a:endParaRPr>
            </a:p>
            <a:p>
              <a:pPr marL="285750" indent="-285750" algn="l">
                <a:buFont typeface="Arial" panose="020B0604020202020204" pitchFamily="34" charset="0"/>
                <a:buChar char="•"/>
              </a:pPr>
              <a:r>
                <a:rPr lang="zh-CN" altLang="en-US" sz="1600" b="1" i="0">
                  <a:solidFill>
                    <a:srgbClr val="191B1F"/>
                  </a:solidFill>
                  <a:effectLst/>
                  <a:latin typeface="微软雅黑" panose="020B0503020204020204" pitchFamily="34" charset="-122"/>
                  <a:ea typeface="微软雅黑" panose="020B0503020204020204" pitchFamily="34" charset="-122"/>
                </a:rPr>
                <a:t>积极参与</a:t>
              </a:r>
              <a:r>
                <a:rPr lang="zh-CN" altLang="en-US" sz="1600">
                  <a:solidFill>
                    <a:srgbClr val="191B1F"/>
                  </a:solidFill>
                  <a:latin typeface="微软雅黑" panose="020B0503020204020204" pitchFamily="34" charset="-122"/>
                  <a:ea typeface="微软雅黑" panose="020B0503020204020204" pitchFamily="34" charset="-122"/>
                </a:rPr>
                <a:t>：</a:t>
              </a:r>
              <a:r>
                <a:rPr lang="zh-CN" altLang="en-US" sz="1600" b="0" i="0">
                  <a:solidFill>
                    <a:srgbClr val="191B1F"/>
                  </a:solidFill>
                  <a:effectLst/>
                  <a:latin typeface="微软雅黑" panose="020B0503020204020204" pitchFamily="34" charset="-122"/>
                  <a:ea typeface="微软雅黑" panose="020B0503020204020204" pitchFamily="34" charset="-122"/>
                </a:rPr>
                <a:t>这是品牌忠诚度最有力的例子。</a:t>
              </a:r>
              <a:endParaRPr lang="zh-CN" altLang="en-US" sz="1600" b="0" i="0">
                <a:solidFill>
                  <a:srgbClr val="191B1F"/>
                </a:solidFill>
                <a:effectLst/>
                <a:latin typeface="微软雅黑" panose="020B0503020204020204" pitchFamily="34" charset="-122"/>
                <a:ea typeface="微软雅黑" panose="020B0503020204020204" pitchFamily="34" charset="-122"/>
              </a:endParaRPr>
            </a:p>
          </p:txBody>
        </p:sp>
        <p:sp>
          <p:nvSpPr>
            <p:cNvPr id="82" name="左大括号 81"/>
            <p:cNvSpPr/>
            <p:nvPr/>
          </p:nvSpPr>
          <p:spPr>
            <a:xfrm>
              <a:off x="6927099" y="1593979"/>
              <a:ext cx="492112" cy="1223297"/>
            </a:xfrm>
            <a:prstGeom prst="leftBrace">
              <a:avLst/>
            </a:prstGeom>
            <a:ln w="12700"/>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84" name="文本框 83"/>
            <p:cNvSpPr txBox="1"/>
            <p:nvPr/>
          </p:nvSpPr>
          <p:spPr>
            <a:xfrm>
              <a:off x="7904280" y="3105835"/>
              <a:ext cx="3982920" cy="830997"/>
            </a:xfrm>
            <a:prstGeom prst="rect">
              <a:avLst/>
            </a:prstGeom>
            <a:noFill/>
          </p:spPr>
          <p:txBody>
            <a:bodyPr wrap="square">
              <a:spAutoFit/>
            </a:bodyPr>
            <a:lstStyle/>
            <a:p>
              <a:pPr algn="l"/>
              <a:r>
                <a:rPr lang="zh-CN" altLang="en-US" sz="1600" b="0" i="0">
                  <a:solidFill>
                    <a:srgbClr val="191B1F"/>
                  </a:solidFill>
                  <a:effectLst/>
                  <a:latin typeface="微软雅黑" panose="020B0503020204020204" pitchFamily="34" charset="-122"/>
                  <a:ea typeface="微软雅黑" panose="020B0503020204020204" pitchFamily="34" charset="-122"/>
                </a:rPr>
                <a:t>客户对品牌的反应通常分为两类：“评判”和“感觉”。他们往往围绕以下四个类别做出评判</a:t>
              </a:r>
              <a:r>
                <a:rPr lang="zh-CN" altLang="en-US" sz="1600">
                  <a:solidFill>
                    <a:srgbClr val="191B1F"/>
                  </a:solidFill>
                  <a:latin typeface="微软雅黑" panose="020B0503020204020204" pitchFamily="34" charset="-122"/>
                  <a:ea typeface="微软雅黑" panose="020B0503020204020204" pitchFamily="34" charset="-122"/>
                </a:rPr>
                <a:t>：</a:t>
              </a:r>
              <a:r>
                <a:rPr lang="zh-CN" altLang="en-US" sz="1600" b="1" i="0">
                  <a:solidFill>
                    <a:srgbClr val="191B1F"/>
                  </a:solidFill>
                  <a:effectLst/>
                  <a:latin typeface="微软雅黑" panose="020B0503020204020204" pitchFamily="34" charset="-122"/>
                  <a:ea typeface="微软雅黑" panose="020B0503020204020204" pitchFamily="34" charset="-122"/>
                </a:rPr>
                <a:t>质量、可信度、考虑、优势</a:t>
              </a:r>
              <a:endParaRPr lang="zh-CN" altLang="en-US" sz="1600" b="1" i="0">
                <a:solidFill>
                  <a:srgbClr val="191B1F"/>
                </a:solidFill>
                <a:effectLst/>
                <a:latin typeface="微软雅黑" panose="020B0503020204020204" pitchFamily="34" charset="-122"/>
                <a:ea typeface="微软雅黑" panose="020B0503020204020204" pitchFamily="34" charset="-122"/>
              </a:endParaRPr>
            </a:p>
          </p:txBody>
        </p:sp>
        <p:cxnSp>
          <p:nvCxnSpPr>
            <p:cNvPr id="86" name="直接箭头连接符 85"/>
            <p:cNvCxnSpPr/>
            <p:nvPr/>
          </p:nvCxnSpPr>
          <p:spPr>
            <a:xfrm>
              <a:off x="7588593" y="3585104"/>
              <a:ext cx="216000" cy="0"/>
            </a:xfrm>
            <a:prstGeom prst="straightConnector1">
              <a:avLst/>
            </a:prstGeom>
            <a:ln w="28575">
              <a:solidFill>
                <a:srgbClr val="795696"/>
              </a:solidFill>
              <a:tailEnd type="triangle"/>
            </a:ln>
          </p:spPr>
          <p:style>
            <a:lnRef idx="1">
              <a:schemeClr val="accent2"/>
            </a:lnRef>
            <a:fillRef idx="0">
              <a:schemeClr val="accent2"/>
            </a:fillRef>
            <a:effectRef idx="0">
              <a:schemeClr val="accent2"/>
            </a:effectRef>
            <a:fontRef idx="minor">
              <a:schemeClr val="tx1"/>
            </a:fontRef>
          </p:style>
        </p:cxnSp>
        <p:sp>
          <p:nvSpPr>
            <p:cNvPr id="88" name="文本框 87"/>
            <p:cNvSpPr txBox="1"/>
            <p:nvPr/>
          </p:nvSpPr>
          <p:spPr>
            <a:xfrm>
              <a:off x="8036258" y="4076599"/>
              <a:ext cx="4003277" cy="1323439"/>
            </a:xfrm>
            <a:prstGeom prst="rect">
              <a:avLst/>
            </a:prstGeom>
            <a:noFill/>
          </p:spPr>
          <p:txBody>
            <a:bodyPr wrap="square">
              <a:spAutoFit/>
            </a:bodyPr>
            <a:lstStyle/>
            <a:p>
              <a:pPr algn="l">
                <a:buFont typeface="Arial" panose="020B0604020202020204" pitchFamily="34" charset="0"/>
                <a:buChar char="•"/>
              </a:pPr>
              <a:r>
                <a:rPr lang="zh-CN" altLang="en-US" sz="1600" b="1" i="0">
                  <a:solidFill>
                    <a:srgbClr val="191B1F"/>
                  </a:solidFill>
                  <a:effectLst/>
                  <a:latin typeface="微软雅黑" panose="020B0503020204020204" pitchFamily="34" charset="-122"/>
                  <a:ea typeface="微软雅黑" panose="020B0503020204020204" pitchFamily="34" charset="-122"/>
                </a:rPr>
                <a:t>绩效</a:t>
              </a:r>
              <a:r>
                <a:rPr lang="zh-CN" altLang="en-US" sz="1600" b="0" i="0">
                  <a:solidFill>
                    <a:srgbClr val="191B1F"/>
                  </a:solidFill>
                  <a:effectLst/>
                  <a:latin typeface="微软雅黑" panose="020B0503020204020204" pitchFamily="34" charset="-122"/>
                  <a:ea typeface="微软雅黑" panose="020B0503020204020204" pitchFamily="34" charset="-122"/>
                </a:rPr>
                <a:t>包括：主要特征和特征；产品可靠性、耐用性和适用性；服务效果、效率和同理心；风格和设计；价格。</a:t>
              </a:r>
              <a:endParaRPr lang="zh-CN" altLang="en-US" sz="1600" b="0" i="0">
                <a:solidFill>
                  <a:srgbClr val="191B1F"/>
                </a:solidFill>
                <a:effectLst/>
                <a:latin typeface="微软雅黑" panose="020B0503020204020204" pitchFamily="34" charset="-122"/>
                <a:ea typeface="微软雅黑" panose="020B0503020204020204" pitchFamily="34" charset="-122"/>
              </a:endParaRPr>
            </a:p>
            <a:p>
              <a:pPr algn="l">
                <a:buFont typeface="Arial" panose="020B0604020202020204" pitchFamily="34" charset="0"/>
                <a:buChar char="•"/>
              </a:pPr>
              <a:r>
                <a:rPr lang="zh-CN" altLang="en-US" sz="1600" b="1" i="0">
                  <a:solidFill>
                    <a:srgbClr val="191B1F"/>
                  </a:solidFill>
                  <a:effectLst/>
                  <a:latin typeface="微软雅黑" panose="020B0503020204020204" pitchFamily="34" charset="-122"/>
                  <a:ea typeface="微软雅黑" panose="020B0503020204020204" pitchFamily="34" charset="-122"/>
                </a:rPr>
                <a:t>形象</a:t>
              </a:r>
              <a:r>
                <a:rPr lang="zh-CN" altLang="en-US" sz="1600" b="0" i="0">
                  <a:solidFill>
                    <a:srgbClr val="191B1F"/>
                  </a:solidFill>
                  <a:effectLst/>
                  <a:latin typeface="微软雅黑" panose="020B0503020204020204" pitchFamily="34" charset="-122"/>
                  <a:ea typeface="微软雅黑" panose="020B0503020204020204" pitchFamily="34" charset="-122"/>
                </a:rPr>
                <a:t>是指你的品牌在社会和心理层面上满足客户需求的程度。</a:t>
              </a:r>
              <a:endParaRPr lang="zh-CN" altLang="en-US" sz="1600" b="0" i="0">
                <a:solidFill>
                  <a:srgbClr val="191B1F"/>
                </a:solidFill>
                <a:effectLst/>
                <a:latin typeface="微软雅黑" panose="020B0503020204020204" pitchFamily="34" charset="-122"/>
                <a:ea typeface="微软雅黑" panose="020B0503020204020204" pitchFamily="34" charset="-122"/>
              </a:endParaRPr>
            </a:p>
          </p:txBody>
        </p:sp>
        <p:sp>
          <p:nvSpPr>
            <p:cNvPr id="89" name="左大括号 88"/>
            <p:cNvSpPr/>
            <p:nvPr/>
          </p:nvSpPr>
          <p:spPr>
            <a:xfrm>
              <a:off x="7762559" y="4229681"/>
              <a:ext cx="399546" cy="923330"/>
            </a:xfrm>
            <a:prstGeom prst="leftBrace">
              <a:avLst/>
            </a:prstGeom>
            <a:ln w="12700"/>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91" name="文本框 90"/>
            <p:cNvSpPr txBox="1"/>
            <p:nvPr/>
          </p:nvSpPr>
          <p:spPr>
            <a:xfrm>
              <a:off x="8545571" y="5417858"/>
              <a:ext cx="3493964" cy="584775"/>
            </a:xfrm>
            <a:prstGeom prst="rect">
              <a:avLst/>
            </a:prstGeom>
            <a:noFill/>
          </p:spPr>
          <p:txBody>
            <a:bodyPr wrap="square">
              <a:spAutoFit/>
            </a:bodyPr>
            <a:lstStyle/>
            <a:p>
              <a:r>
                <a:rPr lang="zh-CN" altLang="en-US" sz="1600" b="0" i="0">
                  <a:solidFill>
                    <a:srgbClr val="191B1F"/>
                  </a:solidFill>
                  <a:effectLst/>
                  <a:latin typeface="微软雅黑" panose="020B0503020204020204" pitchFamily="34" charset="-122"/>
                  <a:ea typeface="微软雅黑" panose="020B0503020204020204" pitchFamily="34" charset="-122"/>
                </a:rPr>
                <a:t>确保品牌脱颖而出，让客户了解并认可它。</a:t>
              </a:r>
              <a:endParaRPr lang="zh-CN" altLang="en-US" sz="1600">
                <a:latin typeface="微软雅黑" panose="020B0503020204020204" pitchFamily="34" charset="-122"/>
                <a:ea typeface="微软雅黑" panose="020B0503020204020204" pitchFamily="34" charset="-122"/>
              </a:endParaRPr>
            </a:p>
          </p:txBody>
        </p:sp>
        <p:cxnSp>
          <p:nvCxnSpPr>
            <p:cNvPr id="92" name="直接箭头连接符 91"/>
            <p:cNvCxnSpPr/>
            <p:nvPr/>
          </p:nvCxnSpPr>
          <p:spPr>
            <a:xfrm>
              <a:off x="8329571" y="5723955"/>
              <a:ext cx="216000" cy="0"/>
            </a:xfrm>
            <a:prstGeom prst="straightConnector1">
              <a:avLst/>
            </a:prstGeom>
            <a:ln w="28575">
              <a:solidFill>
                <a:srgbClr val="795696"/>
              </a:solidFill>
              <a:tailEnd type="triangle"/>
            </a:ln>
          </p:spPr>
          <p:style>
            <a:lnRef idx="1">
              <a:schemeClr val="accent2"/>
            </a:lnRef>
            <a:fillRef idx="0">
              <a:schemeClr val="accent2"/>
            </a:fillRef>
            <a:effectRef idx="0">
              <a:schemeClr val="accent2"/>
            </a:effectRef>
            <a:fontRef idx="minor">
              <a:schemeClr val="tx1"/>
            </a:fontRef>
          </p:style>
        </p:cxnSp>
      </p:gr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5:prstTrans prst="peelOff"/>
      </p:transition>
    </mc:Choice>
    <mc:Fallback>
      <p:transition spd="slow">
        <p:fade/>
      </p:transition>
    </mc:Fallback>
  </mc:AlternateContent>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文本框 14"/>
          <p:cNvSpPr txBox="1"/>
          <p:nvPr/>
        </p:nvSpPr>
        <p:spPr>
          <a:xfrm>
            <a:off x="-1923068" y="3894440"/>
            <a:ext cx="7170786" cy="400110"/>
          </a:xfrm>
          <a:prstGeom prst="rect">
            <a:avLst/>
          </a:prstGeom>
          <a:noFill/>
        </p:spPr>
        <p:txBody>
          <a:bodyPr wrap="square" rtlCol="0">
            <a:spAutoFit/>
          </a:bodyPr>
          <a:lstStyle>
            <a:defPPr>
              <a:defRPr lang="zh-CN"/>
            </a:defPPr>
            <a:lvl1pPr algn="r" defTabSz="914400">
              <a:defRPr sz="6400" b="1">
                <a:gradFill>
                  <a:gsLst>
                    <a:gs pos="100000">
                      <a:srgbClr val="6C9FF4"/>
                    </a:gs>
                    <a:gs pos="1000">
                      <a:srgbClr val="8766D0"/>
                    </a:gs>
                  </a:gsLst>
                  <a:lin ang="18600000" scaled="0"/>
                </a:gradFill>
                <a:latin typeface="獅尾B2宋朝-Black"/>
                <a:ea typeface="獅尾B2宋朝-SemiBold"/>
              </a:defRPr>
            </a:lvl1pPr>
          </a:lstStyle>
          <a:p>
            <a:pPr marL="0" marR="0" lvl="0" indent="0" algn="ctr" defTabSz="914400" rtl="0" eaLnBrk="1" fontAlgn="auto" latinLnBrk="0" hangingPunct="1">
              <a:lnSpc>
                <a:spcPct val="100000"/>
              </a:lnSpc>
              <a:spcBef>
                <a:spcPct val="0"/>
              </a:spcBef>
              <a:spcAft>
                <a:spcPct val="0"/>
              </a:spcAft>
              <a:buClrTx/>
              <a:buSzTx/>
              <a:buFontTx/>
              <a:buNone/>
              <a:defRPr/>
            </a:pPr>
            <a:r>
              <a:rPr lang="zh-CN" altLang="en-US" sz="2000">
                <a:solidFill>
                  <a:srgbClr val="795696"/>
                </a:solidFill>
                <a:latin typeface="獅尾B2宋朝-Black" panose="02000A03000000000000" pitchFamily="2" charset="-122"/>
                <a:ea typeface="獅尾B2宋朝-Black" panose="02000A03000000000000" pitchFamily="2" charset="-122"/>
              </a:rPr>
              <a:t>竞争者</a:t>
            </a:r>
            <a:endParaRPr kumimoji="0" lang="zh-CN" altLang="en-US" sz="2000" b="1" i="0" u="none" strike="noStrike" kern="1200" cap="none" spc="0" normalizeH="0" baseline="0" noProof="0">
              <a:ln>
                <a:noFill/>
              </a:ln>
              <a:solidFill>
                <a:srgbClr val="795696"/>
              </a:solidFill>
              <a:effectLst/>
              <a:uLnTx/>
              <a:uFillTx/>
              <a:latin typeface="獅尾B2宋朝-Black" panose="02000A03000000000000" pitchFamily="2" charset="-122"/>
              <a:ea typeface="獅尾B2宋朝-Black" panose="02000A03000000000000" pitchFamily="2" charset="-122"/>
            </a:endParaRPr>
          </a:p>
        </p:txBody>
      </p:sp>
      <p:sp>
        <p:nvSpPr>
          <p:cNvPr id="23" name="文本框 22"/>
          <p:cNvSpPr txBox="1"/>
          <p:nvPr/>
        </p:nvSpPr>
        <p:spPr>
          <a:xfrm>
            <a:off x="2092757" y="3777032"/>
            <a:ext cx="7170786" cy="400110"/>
          </a:xfrm>
          <a:prstGeom prst="rect">
            <a:avLst/>
          </a:prstGeom>
          <a:noFill/>
        </p:spPr>
        <p:txBody>
          <a:bodyPr wrap="square" rtlCol="0">
            <a:spAutoFit/>
          </a:bodyPr>
          <a:lstStyle>
            <a:defPPr>
              <a:defRPr lang="zh-CN"/>
            </a:defPPr>
            <a:lvl1pPr algn="r" defTabSz="914400">
              <a:defRPr sz="6400" b="1">
                <a:gradFill>
                  <a:gsLst>
                    <a:gs pos="100000">
                      <a:srgbClr val="6C9FF4"/>
                    </a:gs>
                    <a:gs pos="1000">
                      <a:srgbClr val="8766D0"/>
                    </a:gs>
                  </a:gsLst>
                  <a:lin ang="18600000" scaled="0"/>
                </a:gradFill>
                <a:latin typeface="獅尾B2宋朝-Black"/>
                <a:ea typeface="獅尾B2宋朝-SemiBold"/>
              </a:defRPr>
            </a:lvl1pPr>
          </a:lstStyle>
          <a:p>
            <a:pPr marL="0" marR="0" lvl="0" indent="0" algn="ctr" defTabSz="914400" rtl="0" eaLnBrk="1" fontAlgn="auto" latinLnBrk="0" hangingPunct="1">
              <a:lnSpc>
                <a:spcPct val="100000"/>
              </a:lnSpc>
              <a:spcBef>
                <a:spcPct val="0"/>
              </a:spcBef>
              <a:spcAft>
                <a:spcPct val="0"/>
              </a:spcAft>
              <a:buClrTx/>
              <a:buSzTx/>
              <a:buFontTx/>
              <a:buNone/>
              <a:defRPr/>
            </a:pPr>
            <a:r>
              <a:rPr lang="zh-CN" altLang="en-US" sz="2000">
                <a:solidFill>
                  <a:srgbClr val="795696"/>
                </a:solidFill>
                <a:latin typeface="微软雅黑" panose="020B0503020204020204" pitchFamily="34" charset="-122"/>
                <a:ea typeface="微软雅黑" panose="020B0503020204020204" pitchFamily="34" charset="-122"/>
              </a:rPr>
              <a:t>产品力</a:t>
            </a:r>
            <a:endParaRPr kumimoji="0" lang="zh-CN" altLang="en-US" sz="2000" b="1" i="0" u="none" strike="noStrike" kern="1200" cap="none" spc="0" normalizeH="0" baseline="0" noProof="0">
              <a:ln>
                <a:noFill/>
              </a:ln>
              <a:solidFill>
                <a:srgbClr val="795696"/>
              </a:solidFill>
              <a:effectLst/>
              <a:uLnTx/>
              <a:uFillTx/>
              <a:latin typeface="微软雅黑" panose="020B0503020204020204" pitchFamily="34" charset="-122"/>
              <a:ea typeface="微软雅黑" panose="020B0503020204020204" pitchFamily="34" charset="-122"/>
            </a:endParaRPr>
          </a:p>
        </p:txBody>
      </p:sp>
      <p:sp>
        <p:nvSpPr>
          <p:cNvPr id="11" name="文本框 10"/>
          <p:cNvSpPr txBox="1"/>
          <p:nvPr/>
        </p:nvSpPr>
        <p:spPr>
          <a:xfrm>
            <a:off x="-68505" y="1433036"/>
            <a:ext cx="7170786" cy="400110"/>
          </a:xfrm>
          <a:prstGeom prst="rect">
            <a:avLst/>
          </a:prstGeom>
          <a:noFill/>
        </p:spPr>
        <p:txBody>
          <a:bodyPr wrap="square" rtlCol="0">
            <a:spAutoFit/>
          </a:bodyPr>
          <a:lstStyle>
            <a:defPPr>
              <a:defRPr lang="zh-CN"/>
            </a:defPPr>
            <a:lvl1pPr algn="r" defTabSz="914400">
              <a:defRPr sz="6400" b="1">
                <a:gradFill>
                  <a:gsLst>
                    <a:gs pos="100000">
                      <a:srgbClr val="6C9FF4"/>
                    </a:gs>
                    <a:gs pos="1000">
                      <a:srgbClr val="8766D0"/>
                    </a:gs>
                  </a:gsLst>
                  <a:lin ang="18600000" scaled="0"/>
                </a:gradFill>
                <a:latin typeface="獅尾B2宋朝-Black"/>
                <a:ea typeface="獅尾B2宋朝-SemiBold"/>
              </a:defRPr>
            </a:lvl1pPr>
          </a:lstStyle>
          <a:p>
            <a:pPr marL="0" marR="0" lvl="0" indent="0" algn="ctr" defTabSz="914400" rtl="0" eaLnBrk="1" fontAlgn="auto" latinLnBrk="0" hangingPunct="1">
              <a:lnSpc>
                <a:spcPct val="100000"/>
              </a:lnSpc>
              <a:spcBef>
                <a:spcPct val="0"/>
              </a:spcBef>
              <a:spcAft>
                <a:spcPct val="0"/>
              </a:spcAft>
              <a:buClrTx/>
              <a:buSzTx/>
              <a:buFontTx/>
              <a:buNone/>
              <a:defRPr/>
            </a:pPr>
            <a:r>
              <a:rPr lang="zh-CN" altLang="en-US" sz="2000">
                <a:solidFill>
                  <a:srgbClr val="795696"/>
                </a:solidFill>
                <a:latin typeface="微软雅黑" panose="020B0503020204020204" pitchFamily="34" charset="-122"/>
                <a:ea typeface="微软雅黑" panose="020B0503020204020204" pitchFamily="34" charset="-122"/>
              </a:rPr>
              <a:t>消费者</a:t>
            </a:r>
            <a:endParaRPr kumimoji="0" lang="zh-CN" altLang="en-US" sz="2000" b="1" i="0" u="none" strike="noStrike" kern="1200" cap="none" spc="0" normalizeH="0" baseline="0" noProof="0">
              <a:ln>
                <a:noFill/>
              </a:ln>
              <a:solidFill>
                <a:srgbClr val="795696"/>
              </a:solidFill>
              <a:effectLst/>
              <a:uLnTx/>
              <a:uFillTx/>
              <a:latin typeface="微软雅黑" panose="020B0503020204020204" pitchFamily="34" charset="-122"/>
              <a:ea typeface="微软雅黑" panose="020B0503020204020204" pitchFamily="34" charset="-122"/>
            </a:endParaRPr>
          </a:p>
        </p:txBody>
      </p:sp>
      <p:sp>
        <p:nvSpPr>
          <p:cNvPr id="5" name="Freeform 1398"/>
          <p:cNvSpPr/>
          <p:nvPr/>
        </p:nvSpPr>
        <p:spPr bwMode="auto">
          <a:xfrm>
            <a:off x="2171751" y="1967587"/>
            <a:ext cx="2690276" cy="2194617"/>
          </a:xfrm>
          <a:custGeom>
            <a:avLst/>
            <a:gdLst>
              <a:gd name="T0" fmla="*/ 42 w 428"/>
              <a:gd name="T1" fmla="*/ 300 h 300"/>
              <a:gd name="T2" fmla="*/ 18 w 428"/>
              <a:gd name="T3" fmla="*/ 254 h 300"/>
              <a:gd name="T4" fmla="*/ 181 w 428"/>
              <a:gd name="T5" fmla="*/ 25 h 300"/>
              <a:gd name="T6" fmla="*/ 247 w 428"/>
              <a:gd name="T7" fmla="*/ 25 h 300"/>
              <a:gd name="T8" fmla="*/ 409 w 428"/>
              <a:gd name="T9" fmla="*/ 254 h 300"/>
              <a:gd name="T10" fmla="*/ 386 w 428"/>
              <a:gd name="T11" fmla="*/ 300 h 300"/>
              <a:gd name="T12" fmla="*/ 42 w 428"/>
              <a:gd name="T13" fmla="*/ 300 h 300"/>
            </a:gdLst>
            <a:ahLst/>
            <a:cxnLst>
              <a:cxn ang="0">
                <a:pos x="T0" y="T1"/>
              </a:cxn>
              <a:cxn ang="0">
                <a:pos x="T2" y="T3"/>
              </a:cxn>
              <a:cxn ang="0">
                <a:pos x="T4" y="T5"/>
              </a:cxn>
              <a:cxn ang="0">
                <a:pos x="T6" y="T7"/>
              </a:cxn>
              <a:cxn ang="0">
                <a:pos x="T8" y="T9"/>
              </a:cxn>
              <a:cxn ang="0">
                <a:pos x="T10" y="T11"/>
              </a:cxn>
              <a:cxn ang="0">
                <a:pos x="T12" y="T13"/>
              </a:cxn>
            </a:cxnLst>
            <a:rect l="0" t="0" r="r" b="b"/>
            <a:pathLst>
              <a:path w="428" h="300">
                <a:moveTo>
                  <a:pt x="42" y="300"/>
                </a:moveTo>
                <a:cubicBezTo>
                  <a:pt x="11" y="300"/>
                  <a:pt x="0" y="279"/>
                  <a:pt x="18" y="254"/>
                </a:cubicBezTo>
                <a:cubicBezTo>
                  <a:pt x="181" y="25"/>
                  <a:pt x="181" y="25"/>
                  <a:pt x="181" y="25"/>
                </a:cubicBezTo>
                <a:cubicBezTo>
                  <a:pt x="199" y="0"/>
                  <a:pt x="228" y="0"/>
                  <a:pt x="247" y="25"/>
                </a:cubicBezTo>
                <a:cubicBezTo>
                  <a:pt x="409" y="254"/>
                  <a:pt x="409" y="254"/>
                  <a:pt x="409" y="254"/>
                </a:cubicBezTo>
                <a:cubicBezTo>
                  <a:pt x="428" y="279"/>
                  <a:pt x="417" y="300"/>
                  <a:pt x="386" y="300"/>
                </a:cubicBezTo>
                <a:lnTo>
                  <a:pt x="42" y="300"/>
                </a:lnTo>
                <a:close/>
              </a:path>
            </a:pathLst>
          </a:custGeom>
          <a:solidFill>
            <a:srgbClr val="79569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a:solidFill>
                <a:schemeClr val="tx1"/>
              </a:solidFill>
              <a:latin typeface="微软雅黑" panose="020B0503020204020204" pitchFamily="34" charset="-122"/>
              <a:ea typeface="微软雅黑" panose="020B0503020204020204" pitchFamily="34" charset="-122"/>
            </a:endParaRPr>
          </a:p>
        </p:txBody>
      </p:sp>
      <p:cxnSp>
        <p:nvCxnSpPr>
          <p:cNvPr id="8" name="Straight Connector 22"/>
          <p:cNvCxnSpPr/>
          <p:nvPr/>
        </p:nvCxnSpPr>
        <p:spPr>
          <a:xfrm flipH="1" flipV="1">
            <a:off x="3501500" y="3548176"/>
            <a:ext cx="0" cy="1074898"/>
          </a:xfrm>
          <a:prstGeom prst="line">
            <a:avLst/>
          </a:prstGeom>
          <a:ln w="57150" cap="rnd">
            <a:solidFill>
              <a:schemeClr val="bg1"/>
            </a:solidFill>
            <a:round/>
            <a:headEnd type="triangle"/>
            <a:tailEnd type="oval"/>
          </a:ln>
        </p:spPr>
        <p:style>
          <a:lnRef idx="1">
            <a:schemeClr val="accent1"/>
          </a:lnRef>
          <a:fillRef idx="0">
            <a:schemeClr val="accent1"/>
          </a:fillRef>
          <a:effectRef idx="0">
            <a:schemeClr val="accent1"/>
          </a:effectRef>
          <a:fontRef idx="minor">
            <a:schemeClr val="tx1"/>
          </a:fontRef>
        </p:style>
      </p:cxnSp>
      <p:sp>
        <p:nvSpPr>
          <p:cNvPr id="34" name="Line"/>
          <p:cNvSpPr/>
          <p:nvPr/>
        </p:nvSpPr>
        <p:spPr>
          <a:xfrm rot="20786004">
            <a:off x="4205621" y="1657285"/>
            <a:ext cx="613842" cy="465386"/>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3930" y="2492"/>
                  <a:pt x="7720" y="5556"/>
                  <a:pt x="11327" y="9157"/>
                </a:cubicBezTo>
                <a:cubicBezTo>
                  <a:pt x="14966" y="12789"/>
                  <a:pt x="18403" y="16953"/>
                  <a:pt x="21600" y="21600"/>
                </a:cubicBezTo>
              </a:path>
            </a:pathLst>
          </a:custGeom>
          <a:ln w="57150">
            <a:solidFill>
              <a:schemeClr val="tx2"/>
            </a:solidFill>
            <a:custDash>
              <a:ds d="200000" sp="200000"/>
            </a:custDash>
            <a:miter lim="400000"/>
            <a:tailEnd type="triangle"/>
          </a:ln>
        </p:spPr>
        <p:txBody>
          <a:bodyPr lIns="0" tIns="0" rIns="0" bIns="0" anchor="ctr"/>
          <a:lstStyle/>
          <a:p>
            <a:pPr algn="ctr" defTabSz="412750" hangingPunct="0">
              <a:defRPr sz="3200" b="0">
                <a:solidFill>
                  <a:srgbClr val="FFFFFF"/>
                </a:solidFill>
                <a:latin typeface="+mn-lt"/>
                <a:ea typeface="+mn-ea"/>
                <a:cs typeface="+mn-cs"/>
                <a:sym typeface="Helvetica Neue Medium"/>
              </a:defRPr>
            </a:pPr>
            <a:endParaRPr sz="1600" kern="0">
              <a:latin typeface="微软雅黑" panose="020B0503020204020204" pitchFamily="34" charset="-122"/>
              <a:ea typeface="微软雅黑" panose="020B0503020204020204" pitchFamily="34" charset="-122"/>
              <a:sym typeface="Helvetica Neue Medium"/>
            </a:endParaRPr>
          </a:p>
        </p:txBody>
      </p:sp>
      <p:sp>
        <p:nvSpPr>
          <p:cNvPr id="35" name="文本框 34"/>
          <p:cNvSpPr txBox="1"/>
          <p:nvPr/>
        </p:nvSpPr>
        <p:spPr>
          <a:xfrm>
            <a:off x="4606488" y="2184058"/>
            <a:ext cx="1569660" cy="369332"/>
          </a:xfrm>
          <a:prstGeom prst="rect">
            <a:avLst/>
          </a:prstGeom>
          <a:noFill/>
        </p:spPr>
        <p:txBody>
          <a:bodyPr wrap="none" rtlCol="0">
            <a:spAutoFit/>
          </a:bodyPr>
          <a:lstStyle/>
          <a:p>
            <a:pPr marL="0" marR="0" lvl="0" indent="0" algn="ctr" defTabSz="914400" rtl="0" eaLnBrk="1" fontAlgn="auto" latinLnBrk="0" hangingPunct="1">
              <a:lnSpc>
                <a:spcPct val="100000"/>
              </a:lnSpc>
              <a:spcBef>
                <a:spcPct val="0"/>
              </a:spcBef>
              <a:spcAft>
                <a:spcPct val="0"/>
              </a:spcAft>
              <a:buClrTx/>
              <a:buSzTx/>
              <a:buFontTx/>
              <a:buNone/>
              <a:defRPr/>
            </a:pPr>
            <a:r>
              <a:rPr lang="zh-CN" altLang="en-US">
                <a:latin typeface="微软雅黑" panose="020B0503020204020204" pitchFamily="34" charset="-122"/>
                <a:ea typeface="微软雅黑" panose="020B0503020204020204" pitchFamily="34" charset="-122"/>
              </a:rPr>
              <a:t>有意义的利益</a:t>
            </a:r>
            <a:endParaRPr kumimoji="0" lang="zh-CN" altLang="en-US" b="0" i="0" u="none" strike="noStrike" kern="1200" cap="none" spc="0" normalizeH="0" baseline="0" noProof="0">
              <a:ln>
                <a:noFill/>
              </a:ln>
              <a:effectLst/>
              <a:uLnTx/>
              <a:uFillTx/>
              <a:latin typeface="微软雅黑" panose="020B0503020204020204" pitchFamily="34" charset="-122"/>
              <a:ea typeface="微软雅黑" panose="020B0503020204020204" pitchFamily="34" charset="-122"/>
            </a:endParaRPr>
          </a:p>
        </p:txBody>
      </p:sp>
      <p:sp>
        <p:nvSpPr>
          <p:cNvPr id="36" name="Line"/>
          <p:cNvSpPr/>
          <p:nvPr/>
        </p:nvSpPr>
        <p:spPr>
          <a:xfrm rot="570942" flipH="1">
            <a:off x="2144796" y="1627148"/>
            <a:ext cx="776131" cy="589069"/>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3930" y="2492"/>
                  <a:pt x="7720" y="5556"/>
                  <a:pt x="11327" y="9157"/>
                </a:cubicBezTo>
                <a:cubicBezTo>
                  <a:pt x="14966" y="12789"/>
                  <a:pt x="18403" y="16953"/>
                  <a:pt x="21600" y="21600"/>
                </a:cubicBezTo>
              </a:path>
            </a:pathLst>
          </a:custGeom>
          <a:ln w="57150">
            <a:solidFill>
              <a:schemeClr val="tx2"/>
            </a:solidFill>
            <a:custDash>
              <a:ds d="200000" sp="200000"/>
            </a:custDash>
            <a:miter lim="400000"/>
            <a:tailEnd type="triangle"/>
          </a:ln>
        </p:spPr>
        <p:txBody>
          <a:bodyPr lIns="0" tIns="0" rIns="0" bIns="0" anchor="ctr"/>
          <a:lstStyle/>
          <a:p>
            <a:pPr algn="ctr" defTabSz="412750" hangingPunct="0">
              <a:defRPr sz="3200" b="0">
                <a:solidFill>
                  <a:srgbClr val="FFFFFF"/>
                </a:solidFill>
                <a:latin typeface="+mn-lt"/>
                <a:ea typeface="+mn-ea"/>
                <a:cs typeface="+mn-cs"/>
                <a:sym typeface="Helvetica Neue Medium"/>
              </a:defRPr>
            </a:pPr>
            <a:endParaRPr sz="1600" kern="0">
              <a:latin typeface="微软雅黑" panose="020B0503020204020204" pitchFamily="34" charset="-122"/>
              <a:ea typeface="微软雅黑" panose="020B0503020204020204" pitchFamily="34" charset="-122"/>
              <a:sym typeface="Helvetica Neue Medium"/>
            </a:endParaRPr>
          </a:p>
        </p:txBody>
      </p:sp>
      <p:sp>
        <p:nvSpPr>
          <p:cNvPr id="37" name="文本框 36"/>
          <p:cNvSpPr txBox="1"/>
          <p:nvPr/>
        </p:nvSpPr>
        <p:spPr>
          <a:xfrm>
            <a:off x="997018" y="2184058"/>
            <a:ext cx="1569660" cy="369332"/>
          </a:xfrm>
          <a:prstGeom prst="rect">
            <a:avLst/>
          </a:prstGeom>
          <a:noFill/>
        </p:spPr>
        <p:txBody>
          <a:bodyPr wrap="none" rtlCol="0">
            <a:spAutoFit/>
          </a:bodyPr>
          <a:lstStyle/>
          <a:p>
            <a:pPr marL="0" marR="0" lvl="0" indent="0" algn="ctr" defTabSz="914400" rtl="0" eaLnBrk="1" fontAlgn="auto" latinLnBrk="0" hangingPunct="1">
              <a:lnSpc>
                <a:spcPct val="100000"/>
              </a:lnSpc>
              <a:spcBef>
                <a:spcPct val="0"/>
              </a:spcBef>
              <a:spcAft>
                <a:spcPct val="0"/>
              </a:spcAft>
              <a:buClrTx/>
              <a:buSzTx/>
              <a:buFontTx/>
              <a:buNone/>
              <a:defRPr/>
            </a:pPr>
            <a:r>
              <a:rPr lang="zh-CN" altLang="en-US">
                <a:latin typeface="微软雅黑" panose="020B0503020204020204" pitchFamily="34" charset="-122"/>
                <a:ea typeface="微软雅黑" panose="020B0503020204020204" pitchFamily="34" charset="-122"/>
              </a:rPr>
              <a:t>未满足的利益</a:t>
            </a:r>
            <a:endParaRPr kumimoji="0" lang="zh-CN" altLang="en-US" b="0" i="0" u="none" strike="noStrike" kern="1200" cap="none" spc="0" normalizeH="0" baseline="0" noProof="0">
              <a:ln>
                <a:noFill/>
              </a:ln>
              <a:effectLst/>
              <a:uLnTx/>
              <a:uFillTx/>
              <a:latin typeface="微软雅黑" panose="020B0503020204020204" pitchFamily="34" charset="-122"/>
              <a:ea typeface="微软雅黑" panose="020B0503020204020204" pitchFamily="34" charset="-122"/>
            </a:endParaRPr>
          </a:p>
        </p:txBody>
      </p:sp>
      <p:sp>
        <p:nvSpPr>
          <p:cNvPr id="38" name="Line"/>
          <p:cNvSpPr/>
          <p:nvPr/>
        </p:nvSpPr>
        <p:spPr>
          <a:xfrm rot="21311400">
            <a:off x="1412671" y="2771108"/>
            <a:ext cx="345725" cy="837862"/>
          </a:xfrm>
          <a:custGeom>
            <a:avLst/>
            <a:gdLst/>
            <a:ahLst/>
            <a:cxnLst>
              <a:cxn ang="0">
                <a:pos x="wd2" y="hd2"/>
              </a:cxn>
              <a:cxn ang="5400000">
                <a:pos x="wd2" y="hd2"/>
              </a:cxn>
              <a:cxn ang="10800000">
                <a:pos x="wd2" y="hd2"/>
              </a:cxn>
              <a:cxn ang="16200000">
                <a:pos x="wd2" y="hd2"/>
              </a:cxn>
            </a:cxnLst>
            <a:rect l="0" t="0" r="r" b="b"/>
            <a:pathLst>
              <a:path w="20753" h="21600" extrusionOk="0">
                <a:moveTo>
                  <a:pt x="739" y="21600"/>
                </a:moveTo>
                <a:cubicBezTo>
                  <a:pt x="-847" y="17902"/>
                  <a:pt x="120" y="14198"/>
                  <a:pt x="3634" y="10514"/>
                </a:cubicBezTo>
                <a:cubicBezTo>
                  <a:pt x="7010" y="6974"/>
                  <a:pt x="12729" y="3462"/>
                  <a:pt x="20753" y="0"/>
                </a:cubicBezTo>
              </a:path>
            </a:pathLst>
          </a:custGeom>
          <a:ln w="57150">
            <a:solidFill>
              <a:schemeClr val="tx2"/>
            </a:solidFill>
            <a:custDash>
              <a:ds d="200000" sp="200000"/>
            </a:custDash>
            <a:miter lim="400000"/>
            <a:tailEnd type="triangle"/>
          </a:ln>
        </p:spPr>
        <p:txBody>
          <a:bodyPr lIns="0" tIns="0" rIns="0" bIns="0" anchor="ctr"/>
          <a:lstStyle/>
          <a:p>
            <a:pPr algn="ctr" defTabSz="412750" hangingPunct="0"/>
            <a:endParaRPr sz="1600" kern="0">
              <a:latin typeface="微软雅黑" panose="020B0503020204020204" pitchFamily="34" charset="-122"/>
              <a:ea typeface="微软雅黑" panose="020B0503020204020204" pitchFamily="34" charset="-122"/>
              <a:sym typeface="Helvetica Neue Medium"/>
            </a:endParaRPr>
          </a:p>
        </p:txBody>
      </p:sp>
      <p:sp>
        <p:nvSpPr>
          <p:cNvPr id="39" name="Line"/>
          <p:cNvSpPr/>
          <p:nvPr/>
        </p:nvSpPr>
        <p:spPr>
          <a:xfrm rot="21345424" flipH="1">
            <a:off x="5356179" y="2658102"/>
            <a:ext cx="270342" cy="1000212"/>
          </a:xfrm>
          <a:custGeom>
            <a:avLst/>
            <a:gdLst/>
            <a:ahLst/>
            <a:cxnLst>
              <a:cxn ang="0">
                <a:pos x="wd2" y="hd2"/>
              </a:cxn>
              <a:cxn ang="5400000">
                <a:pos x="wd2" y="hd2"/>
              </a:cxn>
              <a:cxn ang="10800000">
                <a:pos x="wd2" y="hd2"/>
              </a:cxn>
              <a:cxn ang="16200000">
                <a:pos x="wd2" y="hd2"/>
              </a:cxn>
            </a:cxnLst>
            <a:rect l="0" t="0" r="r" b="b"/>
            <a:pathLst>
              <a:path w="20753" h="21600" extrusionOk="0">
                <a:moveTo>
                  <a:pt x="739" y="21600"/>
                </a:moveTo>
                <a:cubicBezTo>
                  <a:pt x="-847" y="17902"/>
                  <a:pt x="120" y="14198"/>
                  <a:pt x="3634" y="10514"/>
                </a:cubicBezTo>
                <a:cubicBezTo>
                  <a:pt x="7010" y="6974"/>
                  <a:pt x="12729" y="3462"/>
                  <a:pt x="20753" y="0"/>
                </a:cubicBezTo>
              </a:path>
            </a:pathLst>
          </a:custGeom>
          <a:ln w="57150">
            <a:solidFill>
              <a:schemeClr val="tx2"/>
            </a:solidFill>
            <a:custDash>
              <a:ds d="200000" sp="200000"/>
            </a:custDash>
            <a:miter lim="400000"/>
            <a:tailEnd type="triangle"/>
          </a:ln>
        </p:spPr>
        <p:txBody>
          <a:bodyPr lIns="0" tIns="0" rIns="0" bIns="0" anchor="ctr"/>
          <a:lstStyle/>
          <a:p>
            <a:pPr algn="ctr" defTabSz="412750" hangingPunct="0"/>
            <a:endParaRPr sz="1600" kern="0">
              <a:latin typeface="微软雅黑" panose="020B0503020204020204" pitchFamily="34" charset="-122"/>
              <a:ea typeface="微软雅黑" panose="020B0503020204020204" pitchFamily="34" charset="-122"/>
              <a:sym typeface="Helvetica Neue Medium"/>
            </a:endParaRPr>
          </a:p>
        </p:txBody>
      </p:sp>
      <p:sp>
        <p:nvSpPr>
          <p:cNvPr id="40" name="Line"/>
          <p:cNvSpPr/>
          <p:nvPr/>
        </p:nvSpPr>
        <p:spPr>
          <a:xfrm rot="16855460" flipH="1">
            <a:off x="1630746" y="4474813"/>
            <a:ext cx="736674" cy="954072"/>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3930" y="2492"/>
                  <a:pt x="7720" y="5556"/>
                  <a:pt x="11327" y="9157"/>
                </a:cubicBezTo>
                <a:cubicBezTo>
                  <a:pt x="14966" y="12789"/>
                  <a:pt x="18403" y="16953"/>
                  <a:pt x="21600" y="21600"/>
                </a:cubicBezTo>
              </a:path>
            </a:pathLst>
          </a:custGeom>
          <a:ln w="57150">
            <a:solidFill>
              <a:schemeClr val="tx2"/>
            </a:solidFill>
            <a:custDash>
              <a:ds d="200000" sp="200000"/>
            </a:custDash>
            <a:miter lim="400000"/>
            <a:tailEnd type="triangle"/>
          </a:ln>
        </p:spPr>
        <p:txBody>
          <a:bodyPr lIns="0" tIns="0" rIns="0" bIns="0" anchor="ctr"/>
          <a:lstStyle/>
          <a:p>
            <a:pPr algn="ctr" defTabSz="412750" hangingPunct="0">
              <a:defRPr sz="3200" b="0">
                <a:solidFill>
                  <a:srgbClr val="FFFFFF"/>
                </a:solidFill>
                <a:latin typeface="+mn-lt"/>
                <a:ea typeface="+mn-ea"/>
                <a:cs typeface="+mn-cs"/>
                <a:sym typeface="Helvetica Neue Medium"/>
              </a:defRPr>
            </a:pPr>
            <a:endParaRPr sz="1600" kern="0">
              <a:latin typeface="微软雅黑" panose="020B0503020204020204" pitchFamily="34" charset="-122"/>
              <a:ea typeface="微软雅黑" panose="020B0503020204020204" pitchFamily="34" charset="-122"/>
              <a:sym typeface="Helvetica Neue Medium"/>
            </a:endParaRPr>
          </a:p>
        </p:txBody>
      </p:sp>
      <p:sp>
        <p:nvSpPr>
          <p:cNvPr id="41" name="文本框 40"/>
          <p:cNvSpPr txBox="1"/>
          <p:nvPr/>
        </p:nvSpPr>
        <p:spPr>
          <a:xfrm>
            <a:off x="2529890" y="4665738"/>
            <a:ext cx="2031325" cy="646331"/>
          </a:xfrm>
          <a:prstGeom prst="rect">
            <a:avLst/>
          </a:prstGeom>
          <a:noFill/>
        </p:spPr>
        <p:txBody>
          <a:bodyPr wrap="none" rtlCol="0">
            <a:spAutoFit/>
          </a:bodyPr>
          <a:lstStyle/>
          <a:p>
            <a:pPr marL="0" marR="0" lvl="0" indent="0" algn="ctr" defTabSz="914400" rtl="0" eaLnBrk="1" fontAlgn="auto" latinLnBrk="0" hangingPunct="1">
              <a:lnSpc>
                <a:spcPct val="100000"/>
              </a:lnSpc>
              <a:spcBef>
                <a:spcPct val="0"/>
              </a:spcBef>
              <a:spcAft>
                <a:spcPct val="0"/>
              </a:spcAft>
              <a:buClrTx/>
              <a:buSzTx/>
              <a:buFontTx/>
              <a:buNone/>
              <a:defRPr/>
            </a:pPr>
            <a:r>
              <a:rPr kumimoji="0" lang="zh-CN" altLang="en-US" b="0" i="0" u="none" strike="noStrike" kern="1200" cap="none" spc="0" normalizeH="0" baseline="0" noProof="0">
                <a:ln>
                  <a:noFill/>
                </a:ln>
                <a:effectLst/>
                <a:uLnTx/>
                <a:uFillTx/>
                <a:latin typeface="微软雅黑" panose="020B0503020204020204" pitchFamily="34" charset="-122"/>
                <a:ea typeface="微软雅黑" panose="020B0503020204020204" pitchFamily="34" charset="-122"/>
              </a:rPr>
              <a:t>独特的贩卖切入点</a:t>
            </a:r>
            <a:endParaRPr kumimoji="0" lang="en-US" altLang="zh-CN" b="0" i="0" u="none" strike="noStrike" kern="1200" cap="none" spc="0" normalizeH="0" baseline="0" noProof="0">
              <a:ln>
                <a:noFill/>
              </a:ln>
              <a:effectLst/>
              <a:uLnTx/>
              <a:uFillTx/>
              <a:latin typeface="微软雅黑" panose="020B0503020204020204" pitchFamily="34" charset="-122"/>
              <a:ea typeface="微软雅黑" panose="020B0503020204020204" pitchFamily="34" charset="-122"/>
            </a:endParaRPr>
          </a:p>
          <a:p>
            <a:pPr marL="0" marR="0" lvl="0" indent="0" algn="ctr" defTabSz="914400" rtl="0" eaLnBrk="1" fontAlgn="auto" latinLnBrk="0" hangingPunct="1">
              <a:lnSpc>
                <a:spcPct val="100000"/>
              </a:lnSpc>
              <a:spcBef>
                <a:spcPct val="0"/>
              </a:spcBef>
              <a:spcAft>
                <a:spcPct val="0"/>
              </a:spcAft>
              <a:buClrTx/>
              <a:buSzTx/>
              <a:buFontTx/>
              <a:buNone/>
              <a:defRPr/>
            </a:pPr>
            <a:r>
              <a:rPr lang="zh-CN" altLang="en-US">
                <a:latin typeface="微软雅黑" panose="020B0503020204020204" pitchFamily="34" charset="-122"/>
                <a:ea typeface="微软雅黑" panose="020B0503020204020204" pitchFamily="34" charset="-122"/>
              </a:rPr>
              <a:t>（</a:t>
            </a:r>
            <a:r>
              <a:rPr lang="en-US" altLang="zh-CN">
                <a:latin typeface="微软雅黑" panose="020B0503020204020204" pitchFamily="34" charset="-122"/>
                <a:ea typeface="微软雅黑" panose="020B0503020204020204" pitchFamily="34" charset="-122"/>
              </a:rPr>
              <a:t>USP</a:t>
            </a:r>
            <a:r>
              <a:rPr lang="zh-CN" altLang="en-US">
                <a:latin typeface="微软雅黑" panose="020B0503020204020204" pitchFamily="34" charset="-122"/>
                <a:ea typeface="微软雅黑" panose="020B0503020204020204" pitchFamily="34" charset="-122"/>
              </a:rPr>
              <a:t>）</a:t>
            </a:r>
            <a:endParaRPr kumimoji="0" lang="zh-CN" altLang="en-US" b="0" i="0" u="none" strike="noStrike" kern="1200" cap="none" spc="0" normalizeH="0" baseline="0" noProof="0">
              <a:ln>
                <a:noFill/>
              </a:ln>
              <a:effectLst/>
              <a:uLnTx/>
              <a:uFillTx/>
              <a:latin typeface="微软雅黑" panose="020B0503020204020204" pitchFamily="34" charset="-122"/>
              <a:ea typeface="微软雅黑" panose="020B0503020204020204" pitchFamily="34" charset="-122"/>
            </a:endParaRPr>
          </a:p>
        </p:txBody>
      </p:sp>
      <p:sp>
        <p:nvSpPr>
          <p:cNvPr id="42" name="文本框 41"/>
          <p:cNvSpPr txBox="1"/>
          <p:nvPr/>
        </p:nvSpPr>
        <p:spPr>
          <a:xfrm>
            <a:off x="2759434" y="5415858"/>
            <a:ext cx="1569660" cy="369332"/>
          </a:xfrm>
          <a:prstGeom prst="rect">
            <a:avLst/>
          </a:prstGeom>
          <a:noFill/>
        </p:spPr>
        <p:txBody>
          <a:bodyPr wrap="none" rtlCol="0">
            <a:spAutoFit/>
          </a:bodyPr>
          <a:lstStyle/>
          <a:p>
            <a:pPr marL="0" marR="0" lvl="0" indent="0" algn="ctr" defTabSz="914400" rtl="0" eaLnBrk="1" fontAlgn="auto" latinLnBrk="0" hangingPunct="1">
              <a:lnSpc>
                <a:spcPct val="100000"/>
              </a:lnSpc>
              <a:spcBef>
                <a:spcPct val="0"/>
              </a:spcBef>
              <a:spcAft>
                <a:spcPct val="0"/>
              </a:spcAft>
              <a:buClrTx/>
              <a:buSzTx/>
              <a:buFontTx/>
              <a:buNone/>
              <a:defRPr/>
            </a:pPr>
            <a:r>
              <a:rPr lang="zh-CN" altLang="en-US">
                <a:latin typeface="微软雅黑" panose="020B0503020204020204" pitchFamily="34" charset="-122"/>
                <a:ea typeface="微软雅黑" panose="020B0503020204020204" pitchFamily="34" charset="-122"/>
              </a:rPr>
              <a:t>相对强的利益</a:t>
            </a:r>
            <a:endParaRPr kumimoji="0" lang="zh-CN" altLang="en-US" b="0" i="0" u="none" strike="noStrike" kern="1200" cap="none" spc="0" normalizeH="0" baseline="0" noProof="0">
              <a:ln>
                <a:noFill/>
              </a:ln>
              <a:effectLst/>
              <a:uLnTx/>
              <a:uFillTx/>
              <a:latin typeface="微软雅黑" panose="020B0503020204020204" pitchFamily="34" charset="-122"/>
              <a:ea typeface="微软雅黑" panose="020B0503020204020204" pitchFamily="34" charset="-122"/>
            </a:endParaRPr>
          </a:p>
        </p:txBody>
      </p:sp>
      <p:sp>
        <p:nvSpPr>
          <p:cNvPr id="43" name="Line"/>
          <p:cNvSpPr/>
          <p:nvPr/>
        </p:nvSpPr>
        <p:spPr>
          <a:xfrm rot="16855460" flipH="1" flipV="1">
            <a:off x="4582420" y="4673181"/>
            <a:ext cx="1107677" cy="595409"/>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3930" y="2492"/>
                  <a:pt x="7720" y="5556"/>
                  <a:pt x="11327" y="9157"/>
                </a:cubicBezTo>
                <a:cubicBezTo>
                  <a:pt x="14966" y="12789"/>
                  <a:pt x="18403" y="16953"/>
                  <a:pt x="21600" y="21600"/>
                </a:cubicBezTo>
              </a:path>
            </a:pathLst>
          </a:custGeom>
          <a:ln w="57150">
            <a:solidFill>
              <a:schemeClr val="tx2"/>
            </a:solidFill>
            <a:custDash>
              <a:ds d="200000" sp="200000"/>
            </a:custDash>
            <a:miter lim="400000"/>
            <a:tailEnd type="triangle"/>
          </a:ln>
        </p:spPr>
        <p:txBody>
          <a:bodyPr lIns="0" tIns="0" rIns="0" bIns="0" anchor="ctr"/>
          <a:lstStyle/>
          <a:p>
            <a:pPr algn="ctr" defTabSz="412750" hangingPunct="0">
              <a:defRPr sz="3200" b="0">
                <a:solidFill>
                  <a:srgbClr val="FFFFFF"/>
                </a:solidFill>
                <a:latin typeface="+mn-lt"/>
                <a:ea typeface="+mn-ea"/>
                <a:cs typeface="+mn-cs"/>
                <a:sym typeface="Helvetica Neue Medium"/>
              </a:defRPr>
            </a:pPr>
            <a:endParaRPr sz="1600" kern="0">
              <a:latin typeface="微软雅黑" panose="020B0503020204020204" pitchFamily="34" charset="-122"/>
              <a:ea typeface="微软雅黑" panose="020B0503020204020204" pitchFamily="34" charset="-122"/>
              <a:sym typeface="Helvetica Neue Medium"/>
            </a:endParaRPr>
          </a:p>
        </p:txBody>
      </p:sp>
      <p:grpSp>
        <p:nvGrpSpPr>
          <p:cNvPr id="52" name="组合 51"/>
          <p:cNvGrpSpPr/>
          <p:nvPr/>
        </p:nvGrpSpPr>
        <p:grpSpPr>
          <a:xfrm>
            <a:off x="6718502" y="1364473"/>
            <a:ext cx="4865625" cy="4856733"/>
            <a:chOff x="6793062" y="1666614"/>
            <a:chExt cx="4865625" cy="4856733"/>
          </a:xfrm>
          <a:solidFill>
            <a:schemeClr val="bg1"/>
          </a:solidFill>
        </p:grpSpPr>
        <p:sp>
          <p:nvSpPr>
            <p:cNvPr id="47" name="矩形: 圆角 46"/>
            <p:cNvSpPr/>
            <p:nvPr/>
          </p:nvSpPr>
          <p:spPr>
            <a:xfrm>
              <a:off x="6793062" y="1666614"/>
              <a:ext cx="4865625" cy="4856733"/>
            </a:xfrm>
            <a:prstGeom prst="round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微软雅黑" panose="020B0503020204020204" pitchFamily="34" charset="-122"/>
                <a:ea typeface="微软雅黑" panose="020B0503020204020204" pitchFamily="34" charset="-122"/>
              </a:endParaRPr>
            </a:p>
          </p:txBody>
        </p:sp>
        <p:sp>
          <p:nvSpPr>
            <p:cNvPr id="48" name="TextBox 2"/>
            <p:cNvSpPr txBox="1"/>
            <p:nvPr/>
          </p:nvSpPr>
          <p:spPr>
            <a:xfrm>
              <a:off x="7087501" y="2211571"/>
              <a:ext cx="4352084" cy="4116833"/>
            </a:xfrm>
            <a:prstGeom prst="rect">
              <a:avLst/>
            </a:prstGeom>
            <a:grpFill/>
          </p:spPr>
          <p:txBody>
            <a:bodyPr wrap="square" rtlCol="0">
              <a:spAutoFit/>
            </a:bodyPr>
            <a:lstStyle>
              <a:defPPr>
                <a:defRPr lang="zh-CN"/>
              </a:defPPr>
              <a:lvl1pPr algn="ctr">
                <a:defRPr sz="2000">
                  <a:solidFill>
                    <a:schemeClr val="bg1"/>
                  </a:solidFill>
                </a:defRPr>
              </a:lvl1pPr>
            </a:lstStyle>
            <a:p>
              <a:pPr marR="0" lvl="0" algn="l" defTabSz="914400" rtl="0" eaLnBrk="1" fontAlgn="auto" latinLnBrk="0" hangingPunct="1">
                <a:lnSpc>
                  <a:spcPct val="110000"/>
                </a:lnSpc>
                <a:spcBef>
                  <a:spcPct val="0"/>
                </a:spcBef>
                <a:spcAft>
                  <a:spcPct val="0"/>
                </a:spcAft>
                <a:buClrTx/>
                <a:buSzTx/>
                <a:defRPr/>
              </a:pPr>
              <a:r>
                <a:rPr kumimoji="0" lang="zh-CN" altLang="en-US" sz="1600" b="0" i="0" u="none" strike="noStrike" kern="1200" cap="none" spc="0" normalizeH="0" baseline="0" noProof="0">
                  <a:ln>
                    <a:noFill/>
                  </a:ln>
                  <a:solidFill>
                    <a:schemeClr val="tx1"/>
                  </a:solidFill>
                  <a:effectLst/>
                  <a:uLnTx/>
                  <a:uFillTx/>
                  <a:latin typeface="微软雅黑" panose="020B0503020204020204" pitchFamily="34" charset="-122"/>
                  <a:ea typeface="微软雅黑" panose="020B0503020204020204" pitchFamily="34" charset="-122"/>
                </a:rPr>
                <a:t>每则广告都必须为消费者提供一个卖点。每则广告都必须说：“买了这个产品之后，你就可以获得这样的好处。”</a:t>
              </a:r>
              <a:endParaRPr kumimoji="0" lang="en-US" altLang="zh-CN" sz="1600" b="0" i="0" u="none" strike="noStrike" kern="1200" cap="none" spc="0" normalizeH="0" baseline="0" noProof="0">
                <a:ln>
                  <a:noFill/>
                </a:ln>
                <a:solidFill>
                  <a:schemeClr val="tx1"/>
                </a:solidFill>
                <a:effectLst/>
                <a:uLnTx/>
                <a:uFillTx/>
                <a:latin typeface="微软雅黑" panose="020B0503020204020204" pitchFamily="34" charset="-122"/>
                <a:ea typeface="微软雅黑" panose="020B0503020204020204" pitchFamily="34" charset="-122"/>
              </a:endParaRPr>
            </a:p>
            <a:p>
              <a:pPr marR="0" lvl="0" algn="l" defTabSz="914400" rtl="0" eaLnBrk="1" fontAlgn="auto" latinLnBrk="0" hangingPunct="1">
                <a:lnSpc>
                  <a:spcPct val="110000"/>
                </a:lnSpc>
                <a:spcBef>
                  <a:spcPct val="0"/>
                </a:spcBef>
                <a:spcAft>
                  <a:spcPct val="0"/>
                </a:spcAft>
                <a:buClrTx/>
                <a:buSzTx/>
                <a:defRPr/>
              </a:pPr>
              <a:endParaRPr lang="en-US" altLang="zh-CN" sz="1600">
                <a:solidFill>
                  <a:schemeClr val="tx1"/>
                </a:solidFill>
                <a:latin typeface="微软雅黑" panose="020B0503020204020204" pitchFamily="34" charset="-122"/>
                <a:ea typeface="微软雅黑" panose="020B0503020204020204" pitchFamily="34" charset="-122"/>
              </a:endParaRPr>
            </a:p>
            <a:p>
              <a:pPr marR="0" lvl="0" algn="l" defTabSz="914400" rtl="0" eaLnBrk="1" fontAlgn="auto" latinLnBrk="0" hangingPunct="1">
                <a:lnSpc>
                  <a:spcPct val="110000"/>
                </a:lnSpc>
                <a:spcBef>
                  <a:spcPct val="0"/>
                </a:spcBef>
                <a:spcAft>
                  <a:spcPct val="0"/>
                </a:spcAft>
                <a:buClrTx/>
                <a:buSzTx/>
                <a:defRPr/>
              </a:pPr>
              <a:endParaRPr kumimoji="0" lang="zh-CN" altLang="en-US" sz="1600" b="0" i="0" u="none" strike="noStrike" kern="1200" cap="none" spc="0" normalizeH="0" baseline="0" noProof="0">
                <a:ln>
                  <a:noFill/>
                </a:ln>
                <a:solidFill>
                  <a:schemeClr val="tx1"/>
                </a:solidFill>
                <a:effectLst/>
                <a:uLnTx/>
                <a:uFillTx/>
                <a:latin typeface="微软雅黑" panose="020B0503020204020204" pitchFamily="34" charset="-122"/>
                <a:ea typeface="微软雅黑" panose="020B0503020204020204" pitchFamily="34" charset="-122"/>
              </a:endParaRPr>
            </a:p>
            <a:p>
              <a:pPr marR="0" lvl="0" algn="l" defTabSz="914400" rtl="0" eaLnBrk="1" fontAlgn="auto" latinLnBrk="0" hangingPunct="1">
                <a:lnSpc>
                  <a:spcPct val="110000"/>
                </a:lnSpc>
                <a:spcBef>
                  <a:spcPct val="0"/>
                </a:spcBef>
                <a:spcAft>
                  <a:spcPct val="0"/>
                </a:spcAft>
                <a:buClrTx/>
                <a:buSzTx/>
                <a:defRPr/>
              </a:pPr>
              <a:r>
                <a:rPr kumimoji="0" lang="zh-CN" altLang="en-US" sz="1600" b="0" i="0" u="none" strike="noStrike" kern="1200" cap="none" spc="0" normalizeH="0" baseline="0" noProof="0">
                  <a:ln>
                    <a:noFill/>
                  </a:ln>
                  <a:solidFill>
                    <a:schemeClr val="tx1"/>
                  </a:solidFill>
                  <a:effectLst/>
                  <a:uLnTx/>
                  <a:uFillTx/>
                  <a:latin typeface="微软雅黑" panose="020B0503020204020204" pitchFamily="34" charset="-122"/>
                  <a:ea typeface="微软雅黑" panose="020B0503020204020204" pitchFamily="34" charset="-122"/>
                </a:rPr>
                <a:t>每个卖点都必须是竞争对手所没有，或无法提供的。这就是独特销售卖点的精髓所在。光是提供益处并不够，你还得让产品有别于其他同类产品。</a:t>
              </a:r>
              <a:endParaRPr kumimoji="0" lang="en-US" altLang="zh-CN" sz="1600" b="0" i="0" u="none" strike="noStrike" kern="1200" cap="none" spc="0" normalizeH="0" baseline="0" noProof="0">
                <a:ln>
                  <a:noFill/>
                </a:ln>
                <a:solidFill>
                  <a:schemeClr val="tx1"/>
                </a:solidFill>
                <a:effectLst/>
                <a:uLnTx/>
                <a:uFillTx/>
                <a:latin typeface="微软雅黑" panose="020B0503020204020204" pitchFamily="34" charset="-122"/>
                <a:ea typeface="微软雅黑" panose="020B0503020204020204" pitchFamily="34" charset="-122"/>
              </a:endParaRPr>
            </a:p>
            <a:p>
              <a:pPr marR="0" lvl="0" algn="l" defTabSz="914400" rtl="0" eaLnBrk="1" fontAlgn="auto" latinLnBrk="0" hangingPunct="1">
                <a:lnSpc>
                  <a:spcPct val="110000"/>
                </a:lnSpc>
                <a:spcBef>
                  <a:spcPct val="0"/>
                </a:spcBef>
                <a:spcAft>
                  <a:spcPct val="0"/>
                </a:spcAft>
                <a:buClrTx/>
                <a:buSzTx/>
                <a:defRPr/>
              </a:pPr>
              <a:endParaRPr lang="en-US" altLang="zh-CN" sz="1600">
                <a:solidFill>
                  <a:schemeClr val="tx1"/>
                </a:solidFill>
                <a:latin typeface="微软雅黑" panose="020B0503020204020204" pitchFamily="34" charset="-122"/>
                <a:ea typeface="微软雅黑" panose="020B0503020204020204" pitchFamily="34" charset="-122"/>
              </a:endParaRPr>
            </a:p>
            <a:p>
              <a:pPr marR="0" lvl="0" algn="l" defTabSz="914400" rtl="0" eaLnBrk="1" fontAlgn="auto" latinLnBrk="0" hangingPunct="1">
                <a:lnSpc>
                  <a:spcPct val="110000"/>
                </a:lnSpc>
                <a:spcBef>
                  <a:spcPct val="0"/>
                </a:spcBef>
                <a:spcAft>
                  <a:spcPct val="0"/>
                </a:spcAft>
                <a:buClrTx/>
                <a:buSzTx/>
                <a:defRPr/>
              </a:pPr>
              <a:endParaRPr kumimoji="0" lang="zh-CN" altLang="en-US" sz="1600" b="0" i="0" u="none" strike="noStrike" kern="1200" cap="none" spc="0" normalizeH="0" baseline="0" noProof="0">
                <a:ln>
                  <a:noFill/>
                </a:ln>
                <a:solidFill>
                  <a:schemeClr val="tx1"/>
                </a:solidFill>
                <a:effectLst/>
                <a:uLnTx/>
                <a:uFillTx/>
                <a:latin typeface="微软雅黑" panose="020B0503020204020204" pitchFamily="34" charset="-122"/>
                <a:ea typeface="微软雅黑" panose="020B0503020204020204" pitchFamily="34" charset="-122"/>
              </a:endParaRPr>
            </a:p>
            <a:p>
              <a:pPr marR="0" lvl="0" algn="l" defTabSz="914400" rtl="0" eaLnBrk="1" fontAlgn="auto" latinLnBrk="0" hangingPunct="1">
                <a:lnSpc>
                  <a:spcPct val="110000"/>
                </a:lnSpc>
                <a:spcBef>
                  <a:spcPct val="0"/>
                </a:spcBef>
                <a:spcAft>
                  <a:spcPct val="0"/>
                </a:spcAft>
                <a:buClrTx/>
                <a:buSzTx/>
                <a:defRPr/>
              </a:pPr>
              <a:r>
                <a:rPr kumimoji="0" lang="zh-CN" altLang="en-US" sz="1600" b="0" i="0" u="none" strike="noStrike" kern="1200" cap="none" spc="0" normalizeH="0" baseline="0" noProof="0">
                  <a:ln>
                    <a:noFill/>
                  </a:ln>
                  <a:solidFill>
                    <a:schemeClr val="tx1"/>
                  </a:solidFill>
                  <a:effectLst/>
                  <a:uLnTx/>
                  <a:uFillTx/>
                  <a:latin typeface="微软雅黑" panose="020B0503020204020204" pitchFamily="34" charset="-122"/>
                  <a:ea typeface="微软雅黑" panose="020B0503020204020204" pitchFamily="34" charset="-122"/>
                </a:rPr>
                <a:t>产品的卖点一定要够吸引人，才能让众多新顾客投向你的产品怀抱。所以你的产品不能只是在小地方做出区隔，这个独特的卖点必须是足够重要的。</a:t>
              </a:r>
              <a:endParaRPr kumimoji="0" lang="uk-UA" sz="1600" b="0" i="0" u="none" strike="noStrike" kern="1200" cap="none" spc="0" normalizeH="0" baseline="0" noProof="0">
                <a:ln>
                  <a:noFill/>
                </a:ln>
                <a:solidFill>
                  <a:schemeClr val="tx1"/>
                </a:solidFill>
                <a:effectLst/>
                <a:uLnTx/>
                <a:uFillTx/>
                <a:latin typeface="微软雅黑" panose="020B0503020204020204" pitchFamily="34" charset="-122"/>
                <a:ea typeface="微软雅黑" panose="020B0503020204020204" pitchFamily="34" charset="-122"/>
              </a:endParaRPr>
            </a:p>
          </p:txBody>
        </p:sp>
        <p:sp>
          <p:nvSpPr>
            <p:cNvPr id="49" name="文本框 48"/>
            <p:cNvSpPr txBox="1"/>
            <p:nvPr/>
          </p:nvSpPr>
          <p:spPr>
            <a:xfrm>
              <a:off x="7087501" y="1773352"/>
              <a:ext cx="4162404" cy="400110"/>
            </a:xfrm>
            <a:prstGeom prst="rect">
              <a:avLst/>
            </a:prstGeom>
            <a:grpFill/>
          </p:spPr>
          <p:txBody>
            <a:bodyPr wrap="square" rtlCol="0">
              <a:spAutoFit/>
            </a:bodyPr>
            <a:lstStyle>
              <a:defPPr>
                <a:defRPr lang="zh-CN"/>
              </a:defPPr>
              <a:lvl1pPr algn="r" defTabSz="914400">
                <a:defRPr sz="6400" b="1">
                  <a:gradFill>
                    <a:gsLst>
                      <a:gs pos="100000">
                        <a:srgbClr val="6C9FF4"/>
                      </a:gs>
                      <a:gs pos="1000">
                        <a:srgbClr val="8766D0"/>
                      </a:gs>
                    </a:gsLst>
                    <a:lin ang="18600000" scaled="0"/>
                  </a:gradFill>
                  <a:latin typeface="獅尾B2宋朝-Black"/>
                  <a:ea typeface="獅尾B2宋朝-SemiBold"/>
                </a:defRPr>
              </a:lvl1pPr>
            </a:lstStyle>
            <a:p>
              <a:pPr marL="0" marR="0" lvl="0" indent="0" algn="l" defTabSz="914400" rtl="0" eaLnBrk="1" fontAlgn="auto" latinLnBrk="0" hangingPunct="1">
                <a:lnSpc>
                  <a:spcPct val="100000"/>
                </a:lnSpc>
                <a:spcBef>
                  <a:spcPct val="0"/>
                </a:spcBef>
                <a:spcAft>
                  <a:spcPct val="0"/>
                </a:spcAft>
                <a:buClrTx/>
                <a:buSzTx/>
                <a:buFontTx/>
                <a:buNone/>
                <a:defRPr/>
              </a:pPr>
              <a:r>
                <a:rPr lang="zh-CN" altLang="en-US" sz="2000">
                  <a:solidFill>
                    <a:srgbClr val="795696"/>
                  </a:solidFill>
                  <a:latin typeface="微软雅黑" panose="020B0503020204020204" pitchFamily="34" charset="-122"/>
                  <a:ea typeface="微软雅黑" panose="020B0503020204020204" pitchFamily="34" charset="-122"/>
                </a:rPr>
                <a:t>消费者</a:t>
              </a:r>
              <a:endParaRPr kumimoji="0" lang="zh-CN" altLang="en-US" sz="2000" b="1" i="0" u="none" strike="noStrike" kern="1200" cap="none" spc="0" normalizeH="0" baseline="0" noProof="0">
                <a:ln>
                  <a:noFill/>
                </a:ln>
                <a:solidFill>
                  <a:srgbClr val="795696"/>
                </a:solidFill>
                <a:effectLst/>
                <a:uLnTx/>
                <a:uFillTx/>
                <a:latin typeface="微软雅黑" panose="020B0503020204020204" pitchFamily="34" charset="-122"/>
                <a:ea typeface="微软雅黑" panose="020B0503020204020204" pitchFamily="34" charset="-122"/>
              </a:endParaRPr>
            </a:p>
          </p:txBody>
        </p:sp>
        <p:sp>
          <p:nvSpPr>
            <p:cNvPr id="50" name="文本框 49"/>
            <p:cNvSpPr txBox="1"/>
            <p:nvPr/>
          </p:nvSpPr>
          <p:spPr>
            <a:xfrm>
              <a:off x="7090888" y="3146960"/>
              <a:ext cx="4162404" cy="400110"/>
            </a:xfrm>
            <a:prstGeom prst="rect">
              <a:avLst/>
            </a:prstGeom>
            <a:grpFill/>
          </p:spPr>
          <p:txBody>
            <a:bodyPr wrap="square" rtlCol="0">
              <a:spAutoFit/>
            </a:bodyPr>
            <a:lstStyle>
              <a:defPPr>
                <a:defRPr lang="zh-CN"/>
              </a:defPPr>
              <a:lvl1pPr algn="r" defTabSz="914400">
                <a:defRPr sz="6400" b="1">
                  <a:gradFill>
                    <a:gsLst>
                      <a:gs pos="100000">
                        <a:srgbClr val="6C9FF4"/>
                      </a:gs>
                      <a:gs pos="1000">
                        <a:srgbClr val="8766D0"/>
                      </a:gs>
                    </a:gsLst>
                    <a:lin ang="18600000" scaled="0"/>
                  </a:gradFill>
                  <a:latin typeface="獅尾B2宋朝-Black"/>
                  <a:ea typeface="獅尾B2宋朝-SemiBold"/>
                </a:defRPr>
              </a:lvl1pPr>
            </a:lstStyle>
            <a:p>
              <a:pPr marL="0" marR="0" lvl="0" indent="0" algn="l" defTabSz="914400" rtl="0" eaLnBrk="1" fontAlgn="auto" latinLnBrk="0" hangingPunct="1">
                <a:lnSpc>
                  <a:spcPct val="100000"/>
                </a:lnSpc>
                <a:spcBef>
                  <a:spcPct val="0"/>
                </a:spcBef>
                <a:spcAft>
                  <a:spcPct val="0"/>
                </a:spcAft>
                <a:buClrTx/>
                <a:buSzTx/>
                <a:buFontTx/>
                <a:buNone/>
                <a:defRPr/>
              </a:pPr>
              <a:r>
                <a:rPr lang="zh-CN" altLang="en-US" sz="2000">
                  <a:solidFill>
                    <a:srgbClr val="795696"/>
                  </a:solidFill>
                  <a:latin typeface="微软雅黑" panose="020B0503020204020204" pitchFamily="34" charset="-122"/>
                  <a:ea typeface="微软雅黑" panose="020B0503020204020204" pitchFamily="34" charset="-122"/>
                </a:rPr>
                <a:t>竞争者</a:t>
              </a:r>
              <a:endParaRPr kumimoji="0" lang="zh-CN" altLang="en-US" sz="2000" b="1" i="0" u="none" strike="noStrike" kern="1200" cap="none" spc="0" normalizeH="0" baseline="0" noProof="0">
                <a:ln>
                  <a:noFill/>
                </a:ln>
                <a:solidFill>
                  <a:srgbClr val="795696"/>
                </a:solidFill>
                <a:effectLst/>
                <a:uLnTx/>
                <a:uFillTx/>
                <a:latin typeface="微软雅黑" panose="020B0503020204020204" pitchFamily="34" charset="-122"/>
                <a:ea typeface="微软雅黑" panose="020B0503020204020204" pitchFamily="34" charset="-122"/>
              </a:endParaRPr>
            </a:p>
          </p:txBody>
        </p:sp>
        <p:sp>
          <p:nvSpPr>
            <p:cNvPr id="51" name="文本框 50"/>
            <p:cNvSpPr txBox="1"/>
            <p:nvPr/>
          </p:nvSpPr>
          <p:spPr>
            <a:xfrm>
              <a:off x="7087501" y="4701799"/>
              <a:ext cx="4162404" cy="400110"/>
            </a:xfrm>
            <a:prstGeom prst="rect">
              <a:avLst/>
            </a:prstGeom>
            <a:grpFill/>
          </p:spPr>
          <p:txBody>
            <a:bodyPr wrap="square" rtlCol="0">
              <a:spAutoFit/>
            </a:bodyPr>
            <a:lstStyle>
              <a:defPPr>
                <a:defRPr lang="zh-CN"/>
              </a:defPPr>
              <a:lvl1pPr algn="r" defTabSz="914400">
                <a:defRPr sz="6400" b="1">
                  <a:gradFill>
                    <a:gsLst>
                      <a:gs pos="100000">
                        <a:srgbClr val="6C9FF4"/>
                      </a:gs>
                      <a:gs pos="1000">
                        <a:srgbClr val="8766D0"/>
                      </a:gs>
                    </a:gsLst>
                    <a:lin ang="18600000" scaled="0"/>
                  </a:gradFill>
                  <a:latin typeface="獅尾B2宋朝-Black"/>
                  <a:ea typeface="獅尾B2宋朝-SemiBold"/>
                </a:defRPr>
              </a:lvl1pPr>
            </a:lstStyle>
            <a:p>
              <a:pPr marL="0" marR="0" lvl="0" indent="0" algn="l" defTabSz="914400" rtl="0" eaLnBrk="1" fontAlgn="auto" latinLnBrk="0" hangingPunct="1">
                <a:lnSpc>
                  <a:spcPct val="100000"/>
                </a:lnSpc>
                <a:spcBef>
                  <a:spcPct val="0"/>
                </a:spcBef>
                <a:spcAft>
                  <a:spcPct val="0"/>
                </a:spcAft>
                <a:buClrTx/>
                <a:buSzTx/>
                <a:buFontTx/>
                <a:buNone/>
                <a:defRPr/>
              </a:pPr>
              <a:r>
                <a:rPr lang="zh-CN" altLang="en-US" sz="2000">
                  <a:solidFill>
                    <a:srgbClr val="795696"/>
                  </a:solidFill>
                  <a:latin typeface="微软雅黑" panose="020B0503020204020204" pitchFamily="34" charset="-122"/>
                  <a:ea typeface="微软雅黑" panose="020B0503020204020204" pitchFamily="34" charset="-122"/>
                </a:rPr>
                <a:t>产品力</a:t>
              </a:r>
              <a:endParaRPr kumimoji="0" lang="zh-CN" altLang="en-US" sz="2000" b="1" i="0" u="none" strike="noStrike" kern="1200" cap="none" spc="0" normalizeH="0" baseline="0" noProof="0">
                <a:ln>
                  <a:noFill/>
                </a:ln>
                <a:solidFill>
                  <a:srgbClr val="795696"/>
                </a:solidFill>
                <a:effectLst/>
                <a:uLnTx/>
                <a:uFillTx/>
                <a:latin typeface="微软雅黑" panose="020B0503020204020204" pitchFamily="34" charset="-122"/>
                <a:ea typeface="微软雅黑" panose="020B0503020204020204" pitchFamily="34" charset="-122"/>
              </a:endParaRPr>
            </a:p>
          </p:txBody>
        </p:sp>
      </p:grpSp>
      <p:sp>
        <p:nvSpPr>
          <p:cNvPr id="2" name="文本框 1"/>
          <p:cNvSpPr txBox="1"/>
          <p:nvPr/>
        </p:nvSpPr>
        <p:spPr>
          <a:xfrm>
            <a:off x="817948" y="269402"/>
            <a:ext cx="7562367" cy="584775"/>
          </a:xfrm>
          <a:prstGeom prst="rect">
            <a:avLst/>
          </a:prstGeom>
          <a:noFill/>
        </p:spPr>
        <p:txBody>
          <a:bodyPr wrap="square">
            <a:spAutoFit/>
          </a:bodyPr>
          <a:lstStyle/>
          <a:p>
            <a:r>
              <a:rPr lang="zh-CN" altLang="en-US" sz="3200">
                <a:latin typeface="微软雅黑" panose="020B0503020204020204" pitchFamily="34" charset="-122"/>
                <a:ea typeface="微软雅黑" panose="020B0503020204020204" pitchFamily="34" charset="-122"/>
              </a:rPr>
              <a:t>品牌销售主张</a:t>
            </a:r>
            <a:r>
              <a:rPr lang="en-US" altLang="zh-CN" sz="3200">
                <a:latin typeface="微软雅黑" panose="020B0503020204020204" pitchFamily="34" charset="-122"/>
                <a:ea typeface="微软雅黑" panose="020B0503020204020204" pitchFamily="34" charset="-122"/>
              </a:rPr>
              <a:t>USP</a:t>
            </a:r>
            <a:r>
              <a:rPr lang="zh-CN" altLang="en-US" sz="3200">
                <a:latin typeface="微软雅黑" panose="020B0503020204020204" pitchFamily="34" charset="-122"/>
                <a:ea typeface="微软雅黑" panose="020B0503020204020204" pitchFamily="34" charset="-122"/>
              </a:rPr>
              <a:t>理论模型</a:t>
            </a:r>
            <a:endParaRPr lang="zh-CN" altLang="en-US" sz="3200">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5:prstTrans prst="peelOff"/>
      </p:transition>
    </mc:Choice>
    <mc:Fallback>
      <p:transition spd="slow">
        <p:fade/>
      </p:transition>
    </mc:Fallback>
  </mc:AlternateContent>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17"/>
          <p:cNvSpPr txBox="1">
            <a:spLocks noChangeArrowheads="1"/>
          </p:cNvSpPr>
          <p:nvPr/>
        </p:nvSpPr>
        <p:spPr>
          <a:xfrm>
            <a:off x="8156334" y="1628092"/>
            <a:ext cx="3304073" cy="4293583"/>
          </a:xfrm>
          <a:prstGeom prst="rect">
            <a:avLst/>
          </a:prstGeom>
        </p:spPr>
        <p:txBody>
          <a:bodyPr anchor="ctr"/>
          <a:lstStyle>
            <a:lvl1pPr algn="l" defTabSz="914400" rtl="0" eaLnBrk="1" latinLnBrk="0" hangingPunct="1">
              <a:lnSpc>
                <a:spcPct val="90000"/>
              </a:lnSpc>
              <a:spcBef>
                <a:spcPct val="0"/>
              </a:spcBef>
              <a:buNone/>
              <a:defRPr sz="4400" kern="1200">
                <a:solidFill>
                  <a:schemeClr val="tx1"/>
                </a:solidFill>
                <a:latin typeface="Abadi" panose="020B0604020104020204" pitchFamily="34" charset="0"/>
                <a:ea typeface="+mj-ea"/>
                <a:cs typeface="+mj-cs"/>
              </a:defRPr>
            </a:lvl1pPr>
          </a:lstStyle>
          <a:p>
            <a:pPr marL="285750" indent="-285750">
              <a:lnSpc>
                <a:spcPct val="100000"/>
              </a:lnSpc>
              <a:spcAft>
                <a:spcPts val="1200"/>
              </a:spcAft>
              <a:buFont typeface="Arial" panose="020B0604020202020204" pitchFamily="34" charset="0"/>
              <a:buChar char="•"/>
            </a:pPr>
            <a:r>
              <a:rPr lang="zh-CN" altLang="en-AU" sz="1800">
                <a:latin typeface="微软雅黑" panose="020B0503020204020204" pitchFamily="34" charset="-122"/>
                <a:ea typeface="微软雅黑" panose="020B0503020204020204" pitchFamily="34" charset="-122"/>
              </a:rPr>
              <a:t>品牌生命力反映了品牌规模和品牌档次的综合力量，在分析模型中用品牌所处的点所覆盖的面积来表示</a:t>
            </a:r>
            <a:endParaRPr lang="en-US" altLang="zh-CN" sz="1800">
              <a:latin typeface="微软雅黑" panose="020B0503020204020204" pitchFamily="34" charset="-122"/>
              <a:ea typeface="微软雅黑" panose="020B0503020204020204" pitchFamily="34" charset="-122"/>
            </a:endParaRPr>
          </a:p>
          <a:p>
            <a:pPr marL="285750" indent="-285750">
              <a:lnSpc>
                <a:spcPct val="100000"/>
              </a:lnSpc>
              <a:spcAft>
                <a:spcPts val="1200"/>
              </a:spcAft>
              <a:buFont typeface="Arial" panose="020B0604020202020204" pitchFamily="34" charset="0"/>
              <a:buChar char="•"/>
            </a:pPr>
            <a:r>
              <a:rPr lang="zh-CN" altLang="en-AU" sz="1800">
                <a:latin typeface="微软雅黑" panose="020B0503020204020204" pitchFamily="34" charset="-122"/>
                <a:ea typeface="微软雅黑" panose="020B0503020204020204" pitchFamily="34" charset="-122"/>
              </a:rPr>
              <a:t>优势品牌能够做到对“提升”和“普及”的大致均衡，而其他品牌为了避免被吸进黑洞，必需将其中一方面作为品牌建设的重点</a:t>
            </a:r>
            <a:r>
              <a:rPr lang="zh-CN" altLang="en-US" sz="1800">
                <a:latin typeface="微软雅黑" panose="020B0503020204020204" pitchFamily="34" charset="-122"/>
                <a:ea typeface="微软雅黑" panose="020B0503020204020204" pitchFamily="34" charset="-122"/>
              </a:rPr>
              <a:t>。</a:t>
            </a:r>
            <a:endParaRPr lang="de-DE" altLang="zh-CN" sz="1800">
              <a:latin typeface="微软雅黑" panose="020B0503020204020204" pitchFamily="34" charset="-122"/>
              <a:ea typeface="微软雅黑" panose="020B0503020204020204" pitchFamily="34" charset="-122"/>
            </a:endParaRPr>
          </a:p>
        </p:txBody>
      </p:sp>
      <p:grpSp>
        <p:nvGrpSpPr>
          <p:cNvPr id="4" name="Group 4"/>
          <p:cNvGrpSpPr>
            <a:grpSpLocks noChangeAspect="1"/>
          </p:cNvGrpSpPr>
          <p:nvPr/>
        </p:nvGrpSpPr>
        <p:grpSpPr>
          <a:xfrm>
            <a:off x="-184733" y="1233249"/>
            <a:ext cx="9012968" cy="5366776"/>
            <a:chOff x="1056" y="1496"/>
            <a:chExt cx="3984" cy="2539"/>
          </a:xfrm>
        </p:grpSpPr>
        <p:sp>
          <p:nvSpPr>
            <p:cNvPr id="5" name="Line 5"/>
            <p:cNvSpPr>
              <a:spLocks noChangeShapeType="1"/>
            </p:cNvSpPr>
            <p:nvPr/>
          </p:nvSpPr>
          <p:spPr bwMode="auto">
            <a:xfrm>
              <a:off x="1884" y="2611"/>
              <a:ext cx="2643" cy="0"/>
            </a:xfrm>
            <a:prstGeom prst="line">
              <a:avLst/>
            </a:prstGeom>
            <a:noFill/>
            <a:ln w="9525">
              <a:solidFill>
                <a:schemeClr val="tx1"/>
              </a:solidFill>
              <a:round/>
            </a:ln>
            <a:effectLst>
              <a:outerShdw dist="28398" dir="1593903" algn="ctr" rotWithShape="0">
                <a:schemeClr val="bg1"/>
              </a:outerShdw>
            </a:effectLst>
            <a:extLst>
              <a:ext uri="{909E8E84-426E-40DD-AFC4-6F175D3DCCD1}">
                <a14:hiddenFill xmlns:a14="http://schemas.microsoft.com/office/drawing/2010/main">
                  <a:noFill/>
                </a14:hiddenFill>
              </a:ext>
            </a:extLst>
          </p:spPr>
          <p:txBody>
            <a:bodyPr lIns="0" tIns="0" rIns="0" bIns="0"/>
            <a:lstStyle/>
            <a:p>
              <a:endParaRPr lang="zh-CN" altLang="en-US">
                <a:latin typeface="微软雅黑" panose="020B0503020204020204" pitchFamily="34" charset="-122"/>
                <a:ea typeface="微软雅黑" panose="020B0503020204020204" pitchFamily="34" charset="-122"/>
              </a:endParaRPr>
            </a:p>
          </p:txBody>
        </p:sp>
        <p:sp>
          <p:nvSpPr>
            <p:cNvPr id="6" name="Rectangle 6"/>
            <p:cNvSpPr>
              <a:spLocks noChangeArrowheads="1"/>
            </p:cNvSpPr>
            <p:nvPr/>
          </p:nvSpPr>
          <p:spPr bwMode="auto">
            <a:xfrm>
              <a:off x="1884" y="1554"/>
              <a:ext cx="2635" cy="2094"/>
            </a:xfrm>
            <a:prstGeom prst="rect">
              <a:avLst/>
            </a:prstGeom>
            <a:noFill/>
            <a:ln w="9525">
              <a:solidFill>
                <a:schemeClr val="tx1"/>
              </a:solidFill>
              <a:miter lim="800000"/>
            </a:ln>
            <a:effectLst>
              <a:outerShdw dist="25400" dir="5400000" algn="ctr" rotWithShape="0">
                <a:schemeClr val="bg1"/>
              </a:outerShdw>
            </a:effectLst>
            <a:extLst>
              <a:ext uri="{909E8E84-426E-40DD-AFC4-6F175D3DCCD1}">
                <a14:hiddenFill xmlns:a14="http://schemas.microsoft.com/office/drawing/2010/main">
                  <a:solidFill>
                    <a:schemeClr val="folHlink"/>
                  </a:solidFill>
                </a14:hiddenFill>
              </a:ext>
            </a:extLst>
          </p:spPr>
          <p:txBody>
            <a:bodyPr wrap="none" lIns="0" tIns="0" rIns="0" bIns="0" anchor="ctr"/>
            <a:lstStyle>
              <a:lvl1pPr>
                <a:defRPr sz="1300" b="1">
                  <a:solidFill>
                    <a:schemeClr val="tx1"/>
                  </a:solidFill>
                  <a:latin typeface="Arial" panose="020B0604020202020204" pitchFamily="34" charset="0"/>
                  <a:ea typeface="宋体" panose="02010600030101010101" pitchFamily="2" charset="-122"/>
                </a:defRPr>
              </a:lvl1pPr>
              <a:lvl2pPr marL="742950" indent="-285750">
                <a:defRPr sz="1300" b="1">
                  <a:solidFill>
                    <a:schemeClr val="tx1"/>
                  </a:solidFill>
                  <a:latin typeface="Arial" panose="020B0604020202020204" pitchFamily="34" charset="0"/>
                  <a:ea typeface="宋体" panose="02010600030101010101" pitchFamily="2" charset="-122"/>
                </a:defRPr>
              </a:lvl2pPr>
              <a:lvl3pPr marL="1143000" indent="-228600">
                <a:defRPr sz="1300" b="1">
                  <a:solidFill>
                    <a:schemeClr val="tx1"/>
                  </a:solidFill>
                  <a:latin typeface="Arial" panose="020B0604020202020204" pitchFamily="34" charset="0"/>
                  <a:ea typeface="宋体" panose="02010600030101010101" pitchFamily="2" charset="-122"/>
                </a:defRPr>
              </a:lvl3pPr>
              <a:lvl4pPr marL="1600200" indent="-228600">
                <a:defRPr sz="1300" b="1">
                  <a:solidFill>
                    <a:schemeClr val="tx1"/>
                  </a:solidFill>
                  <a:latin typeface="Arial" panose="020B0604020202020204" pitchFamily="34" charset="0"/>
                  <a:ea typeface="宋体" panose="02010600030101010101" pitchFamily="2" charset="-122"/>
                </a:defRPr>
              </a:lvl4pPr>
              <a:lvl5pPr marL="2057400" indent="-228600">
                <a:defRPr sz="1300" b="1">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sz="1300" b="1">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sz="1300" b="1">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sz="1300" b="1">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sz="1300" b="1">
                  <a:solidFill>
                    <a:schemeClr val="tx1"/>
                  </a:solidFill>
                  <a:latin typeface="Arial" panose="020B0604020202020204" pitchFamily="34" charset="0"/>
                  <a:ea typeface="宋体" panose="02010600030101010101" pitchFamily="2" charset="-122"/>
                </a:defRPr>
              </a:lvl9pPr>
            </a:lstStyle>
            <a:p>
              <a:pPr eaLnBrk="1" hangingPunct="1"/>
              <a:endParaRPr lang="zh-CN" altLang="en-US">
                <a:latin typeface="微软雅黑" panose="020B0503020204020204" pitchFamily="34" charset="-122"/>
                <a:ea typeface="微软雅黑" panose="020B0503020204020204" pitchFamily="34" charset="-122"/>
              </a:endParaRPr>
            </a:p>
          </p:txBody>
        </p:sp>
        <p:sp>
          <p:nvSpPr>
            <p:cNvPr id="7" name="Line 7"/>
            <p:cNvSpPr>
              <a:spLocks noChangeShapeType="1"/>
            </p:cNvSpPr>
            <p:nvPr/>
          </p:nvSpPr>
          <p:spPr bwMode="auto">
            <a:xfrm flipH="1">
              <a:off x="3205" y="1561"/>
              <a:ext cx="0" cy="2081"/>
            </a:xfrm>
            <a:prstGeom prst="line">
              <a:avLst/>
            </a:prstGeom>
            <a:noFill/>
            <a:ln w="9525">
              <a:solidFill>
                <a:schemeClr val="tx1"/>
              </a:solidFill>
              <a:round/>
            </a:ln>
            <a:effectLst>
              <a:outerShdw dist="28398" dir="3806097" algn="ctr" rotWithShape="0">
                <a:schemeClr val="bg1"/>
              </a:outerShdw>
            </a:effectLst>
            <a:extLst>
              <a:ext uri="{909E8E84-426E-40DD-AFC4-6F175D3DCCD1}">
                <a14:hiddenFill xmlns:a14="http://schemas.microsoft.com/office/drawing/2010/main">
                  <a:noFill/>
                </a14:hiddenFill>
              </a:ext>
            </a:extLst>
          </p:spPr>
          <p:txBody>
            <a:bodyPr lIns="0" tIns="0" rIns="0" bIns="0"/>
            <a:lstStyle/>
            <a:p>
              <a:endParaRPr lang="zh-CN" altLang="en-US">
                <a:latin typeface="微软雅黑" panose="020B0503020204020204" pitchFamily="34" charset="-122"/>
                <a:ea typeface="微软雅黑" panose="020B0503020204020204" pitchFamily="34" charset="-122"/>
              </a:endParaRPr>
            </a:p>
          </p:txBody>
        </p:sp>
        <p:sp>
          <p:nvSpPr>
            <p:cNvPr id="8" name="Line 8"/>
            <p:cNvSpPr>
              <a:spLocks noChangeShapeType="1"/>
            </p:cNvSpPr>
            <p:nvPr/>
          </p:nvSpPr>
          <p:spPr bwMode="auto">
            <a:xfrm>
              <a:off x="1884" y="3735"/>
              <a:ext cx="2635" cy="0"/>
            </a:xfrm>
            <a:prstGeom prst="line">
              <a:avLst/>
            </a:prstGeom>
            <a:noFill/>
            <a:ln w="57150">
              <a:solidFill>
                <a:srgbClr val="808080"/>
              </a:solidFill>
              <a:rou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lstStyle/>
            <a:p>
              <a:endParaRPr lang="zh-CN" altLang="en-US">
                <a:latin typeface="微软雅黑" panose="020B0503020204020204" pitchFamily="34" charset="-122"/>
                <a:ea typeface="微软雅黑" panose="020B0503020204020204" pitchFamily="34" charset="-122"/>
              </a:endParaRPr>
            </a:p>
          </p:txBody>
        </p:sp>
        <p:sp>
          <p:nvSpPr>
            <p:cNvPr id="9" name="Line 9"/>
            <p:cNvSpPr>
              <a:spLocks noChangeShapeType="1"/>
            </p:cNvSpPr>
            <p:nvPr/>
          </p:nvSpPr>
          <p:spPr bwMode="auto">
            <a:xfrm flipH="1" flipV="1">
              <a:off x="1798" y="1554"/>
              <a:ext cx="0" cy="2094"/>
            </a:xfrm>
            <a:prstGeom prst="line">
              <a:avLst/>
            </a:prstGeom>
            <a:noFill/>
            <a:ln w="57150">
              <a:solidFill>
                <a:srgbClr val="808080"/>
              </a:solidFill>
              <a:rou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lstStyle/>
            <a:p>
              <a:endParaRPr lang="zh-CN" altLang="en-US">
                <a:latin typeface="微软雅黑" panose="020B0503020204020204" pitchFamily="34" charset="-122"/>
                <a:ea typeface="微软雅黑" panose="020B0503020204020204" pitchFamily="34" charset="-122"/>
              </a:endParaRPr>
            </a:p>
          </p:txBody>
        </p:sp>
        <p:sp>
          <p:nvSpPr>
            <p:cNvPr id="10" name="Text Box 10"/>
            <p:cNvSpPr txBox="1">
              <a:spLocks noChangeArrowheads="1"/>
            </p:cNvSpPr>
            <p:nvPr/>
          </p:nvSpPr>
          <p:spPr bwMode="auto">
            <a:xfrm>
              <a:off x="1557" y="1496"/>
              <a:ext cx="178" cy="11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lvl1pPr>
                <a:defRPr sz="1300" b="1">
                  <a:solidFill>
                    <a:schemeClr val="tx1"/>
                  </a:solidFill>
                  <a:latin typeface="Arial" panose="020B0604020202020204" pitchFamily="34" charset="0"/>
                  <a:ea typeface="宋体" panose="02010600030101010101" pitchFamily="2" charset="-122"/>
                </a:defRPr>
              </a:lvl1pPr>
              <a:lvl2pPr marL="742950" indent="-285750">
                <a:defRPr sz="1300" b="1">
                  <a:solidFill>
                    <a:schemeClr val="tx1"/>
                  </a:solidFill>
                  <a:latin typeface="Arial" panose="020B0604020202020204" pitchFamily="34" charset="0"/>
                  <a:ea typeface="宋体" panose="02010600030101010101" pitchFamily="2" charset="-122"/>
                </a:defRPr>
              </a:lvl2pPr>
              <a:lvl3pPr marL="1143000" indent="-228600">
                <a:defRPr sz="1300" b="1">
                  <a:solidFill>
                    <a:schemeClr val="tx1"/>
                  </a:solidFill>
                  <a:latin typeface="Arial" panose="020B0604020202020204" pitchFamily="34" charset="0"/>
                  <a:ea typeface="宋体" panose="02010600030101010101" pitchFamily="2" charset="-122"/>
                </a:defRPr>
              </a:lvl3pPr>
              <a:lvl4pPr marL="1600200" indent="-228600">
                <a:defRPr sz="1300" b="1">
                  <a:solidFill>
                    <a:schemeClr val="tx1"/>
                  </a:solidFill>
                  <a:latin typeface="Arial" panose="020B0604020202020204" pitchFamily="34" charset="0"/>
                  <a:ea typeface="宋体" panose="02010600030101010101" pitchFamily="2" charset="-122"/>
                </a:defRPr>
              </a:lvl4pPr>
              <a:lvl5pPr marL="2057400" indent="-228600">
                <a:defRPr sz="1300" b="1">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sz="1300" b="1">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sz="1300" b="1">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sz="1300" b="1">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sz="1300" b="1">
                  <a:solidFill>
                    <a:schemeClr val="tx1"/>
                  </a:solidFill>
                  <a:latin typeface="Arial" panose="020B0604020202020204" pitchFamily="34" charset="0"/>
                  <a:ea typeface="宋体" panose="02010600030101010101" pitchFamily="2" charset="-122"/>
                </a:defRPr>
              </a:lvl9pPr>
            </a:lstStyle>
            <a:p>
              <a:r>
                <a:rPr kumimoji="1" lang="zh-CN" altLang="en-AU">
                  <a:latin typeface="微软雅黑" panose="020B0503020204020204" pitchFamily="34" charset="-122"/>
                  <a:ea typeface="微软雅黑" panose="020B0503020204020204" pitchFamily="34" charset="-122"/>
                </a:rPr>
                <a:t>提升</a:t>
              </a:r>
              <a:endParaRPr kumimoji="1" lang="zh-CN" altLang="en-AU">
                <a:latin typeface="微软雅黑" panose="020B0503020204020204" pitchFamily="34" charset="-122"/>
                <a:ea typeface="微软雅黑" panose="020B0503020204020204" pitchFamily="34" charset="-122"/>
              </a:endParaRPr>
            </a:p>
          </p:txBody>
        </p:sp>
        <p:sp>
          <p:nvSpPr>
            <p:cNvPr id="11" name="Text Box 11"/>
            <p:cNvSpPr txBox="1">
              <a:spLocks noChangeArrowheads="1"/>
            </p:cNvSpPr>
            <p:nvPr/>
          </p:nvSpPr>
          <p:spPr bwMode="auto">
            <a:xfrm>
              <a:off x="4571" y="3696"/>
              <a:ext cx="178" cy="11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lvl1pPr>
                <a:defRPr sz="1300" b="1">
                  <a:solidFill>
                    <a:schemeClr val="tx1"/>
                  </a:solidFill>
                  <a:latin typeface="Arial" panose="020B0604020202020204" pitchFamily="34" charset="0"/>
                  <a:ea typeface="宋体" panose="02010600030101010101" pitchFamily="2" charset="-122"/>
                </a:defRPr>
              </a:lvl1pPr>
              <a:lvl2pPr marL="742950" indent="-285750">
                <a:defRPr sz="1300" b="1">
                  <a:solidFill>
                    <a:schemeClr val="tx1"/>
                  </a:solidFill>
                  <a:latin typeface="Arial" panose="020B0604020202020204" pitchFamily="34" charset="0"/>
                  <a:ea typeface="宋体" panose="02010600030101010101" pitchFamily="2" charset="-122"/>
                </a:defRPr>
              </a:lvl2pPr>
              <a:lvl3pPr marL="1143000" indent="-228600">
                <a:defRPr sz="1300" b="1">
                  <a:solidFill>
                    <a:schemeClr val="tx1"/>
                  </a:solidFill>
                  <a:latin typeface="Arial" panose="020B0604020202020204" pitchFamily="34" charset="0"/>
                  <a:ea typeface="宋体" panose="02010600030101010101" pitchFamily="2" charset="-122"/>
                </a:defRPr>
              </a:lvl3pPr>
              <a:lvl4pPr marL="1600200" indent="-228600">
                <a:defRPr sz="1300" b="1">
                  <a:solidFill>
                    <a:schemeClr val="tx1"/>
                  </a:solidFill>
                  <a:latin typeface="Arial" panose="020B0604020202020204" pitchFamily="34" charset="0"/>
                  <a:ea typeface="宋体" panose="02010600030101010101" pitchFamily="2" charset="-122"/>
                </a:defRPr>
              </a:lvl4pPr>
              <a:lvl5pPr marL="2057400" indent="-228600">
                <a:defRPr sz="1300" b="1">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sz="1300" b="1">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sz="1300" b="1">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sz="1300" b="1">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sz="1300" b="1">
                  <a:solidFill>
                    <a:schemeClr val="tx1"/>
                  </a:solidFill>
                  <a:latin typeface="Arial" panose="020B0604020202020204" pitchFamily="34" charset="0"/>
                  <a:ea typeface="宋体" panose="02010600030101010101" pitchFamily="2" charset="-122"/>
                </a:defRPr>
              </a:lvl9pPr>
            </a:lstStyle>
            <a:p>
              <a:r>
                <a:rPr kumimoji="1" lang="zh-CN" altLang="en-AU">
                  <a:latin typeface="微软雅黑" panose="020B0503020204020204" pitchFamily="34" charset="-122"/>
                  <a:ea typeface="微软雅黑" panose="020B0503020204020204" pitchFamily="34" charset="-122"/>
                </a:rPr>
                <a:t>普及</a:t>
              </a:r>
              <a:endParaRPr kumimoji="1" lang="zh-CN" altLang="en-AU">
                <a:latin typeface="微软雅黑" panose="020B0503020204020204" pitchFamily="34" charset="-122"/>
                <a:ea typeface="微软雅黑" panose="020B0503020204020204" pitchFamily="34" charset="-122"/>
              </a:endParaRPr>
            </a:p>
          </p:txBody>
        </p:sp>
        <p:sp>
          <p:nvSpPr>
            <p:cNvPr id="12" name="Text Box 12"/>
            <p:cNvSpPr txBox="1">
              <a:spLocks noChangeArrowheads="1"/>
            </p:cNvSpPr>
            <p:nvPr/>
          </p:nvSpPr>
          <p:spPr bwMode="auto">
            <a:xfrm>
              <a:off x="1583" y="1728"/>
              <a:ext cx="89" cy="11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lvl1pPr>
                <a:defRPr sz="1300" b="1">
                  <a:solidFill>
                    <a:schemeClr val="tx1"/>
                  </a:solidFill>
                  <a:latin typeface="Arial" panose="020B0604020202020204" pitchFamily="34" charset="0"/>
                  <a:ea typeface="宋体" panose="02010600030101010101" pitchFamily="2" charset="-122"/>
                </a:defRPr>
              </a:lvl1pPr>
              <a:lvl2pPr marL="742950" indent="-285750">
                <a:defRPr sz="1300" b="1">
                  <a:solidFill>
                    <a:schemeClr val="tx1"/>
                  </a:solidFill>
                  <a:latin typeface="Arial" panose="020B0604020202020204" pitchFamily="34" charset="0"/>
                  <a:ea typeface="宋体" panose="02010600030101010101" pitchFamily="2" charset="-122"/>
                </a:defRPr>
              </a:lvl2pPr>
              <a:lvl3pPr marL="1143000" indent="-228600">
                <a:defRPr sz="1300" b="1">
                  <a:solidFill>
                    <a:schemeClr val="tx1"/>
                  </a:solidFill>
                  <a:latin typeface="Arial" panose="020B0604020202020204" pitchFamily="34" charset="0"/>
                  <a:ea typeface="宋体" panose="02010600030101010101" pitchFamily="2" charset="-122"/>
                </a:defRPr>
              </a:lvl3pPr>
              <a:lvl4pPr marL="1600200" indent="-228600">
                <a:defRPr sz="1300" b="1">
                  <a:solidFill>
                    <a:schemeClr val="tx1"/>
                  </a:solidFill>
                  <a:latin typeface="Arial" panose="020B0604020202020204" pitchFamily="34" charset="0"/>
                  <a:ea typeface="宋体" panose="02010600030101010101" pitchFamily="2" charset="-122"/>
                </a:defRPr>
              </a:lvl4pPr>
              <a:lvl5pPr marL="2057400" indent="-228600">
                <a:defRPr sz="1300" b="1">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sz="1300" b="1">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sz="1300" b="1">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sz="1300" b="1">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sz="1300" b="1">
                  <a:solidFill>
                    <a:schemeClr val="tx1"/>
                  </a:solidFill>
                  <a:latin typeface="Arial" panose="020B0604020202020204" pitchFamily="34" charset="0"/>
                  <a:ea typeface="宋体" panose="02010600030101010101" pitchFamily="2" charset="-122"/>
                </a:defRPr>
              </a:lvl9pPr>
            </a:lstStyle>
            <a:p>
              <a:r>
                <a:rPr kumimoji="1" lang="zh-CN" altLang="en-AU" b="0">
                  <a:latin typeface="微软雅黑" panose="020B0503020204020204" pitchFamily="34" charset="-122"/>
                  <a:ea typeface="微软雅黑" panose="020B0503020204020204" pitchFamily="34" charset="-122"/>
                </a:rPr>
                <a:t>高</a:t>
              </a:r>
              <a:endParaRPr kumimoji="1" lang="zh-CN" altLang="en-AU" b="0">
                <a:latin typeface="微软雅黑" panose="020B0503020204020204" pitchFamily="34" charset="-122"/>
                <a:ea typeface="微软雅黑" panose="020B0503020204020204" pitchFamily="34" charset="-122"/>
              </a:endParaRPr>
            </a:p>
          </p:txBody>
        </p:sp>
        <p:sp>
          <p:nvSpPr>
            <p:cNvPr id="13" name="Text Box 13"/>
            <p:cNvSpPr txBox="1">
              <a:spLocks noChangeArrowheads="1"/>
            </p:cNvSpPr>
            <p:nvPr/>
          </p:nvSpPr>
          <p:spPr bwMode="auto">
            <a:xfrm>
              <a:off x="1818" y="3792"/>
              <a:ext cx="89" cy="11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lvl1pPr>
                <a:defRPr sz="1300" b="1">
                  <a:solidFill>
                    <a:schemeClr val="tx1"/>
                  </a:solidFill>
                  <a:latin typeface="Arial" panose="020B0604020202020204" pitchFamily="34" charset="0"/>
                  <a:ea typeface="宋体" panose="02010600030101010101" pitchFamily="2" charset="-122"/>
                </a:defRPr>
              </a:lvl1pPr>
              <a:lvl2pPr marL="742950" indent="-285750">
                <a:defRPr sz="1300" b="1">
                  <a:solidFill>
                    <a:schemeClr val="tx1"/>
                  </a:solidFill>
                  <a:latin typeface="Arial" panose="020B0604020202020204" pitchFamily="34" charset="0"/>
                  <a:ea typeface="宋体" panose="02010600030101010101" pitchFamily="2" charset="-122"/>
                </a:defRPr>
              </a:lvl2pPr>
              <a:lvl3pPr marL="1143000" indent="-228600">
                <a:defRPr sz="1300" b="1">
                  <a:solidFill>
                    <a:schemeClr val="tx1"/>
                  </a:solidFill>
                  <a:latin typeface="Arial" panose="020B0604020202020204" pitchFamily="34" charset="0"/>
                  <a:ea typeface="宋体" panose="02010600030101010101" pitchFamily="2" charset="-122"/>
                </a:defRPr>
              </a:lvl3pPr>
              <a:lvl4pPr marL="1600200" indent="-228600">
                <a:defRPr sz="1300" b="1">
                  <a:solidFill>
                    <a:schemeClr val="tx1"/>
                  </a:solidFill>
                  <a:latin typeface="Arial" panose="020B0604020202020204" pitchFamily="34" charset="0"/>
                  <a:ea typeface="宋体" panose="02010600030101010101" pitchFamily="2" charset="-122"/>
                </a:defRPr>
              </a:lvl4pPr>
              <a:lvl5pPr marL="2057400" indent="-228600">
                <a:defRPr sz="1300" b="1">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sz="1300" b="1">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sz="1300" b="1">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sz="1300" b="1">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sz="1300" b="1">
                  <a:solidFill>
                    <a:schemeClr val="tx1"/>
                  </a:solidFill>
                  <a:latin typeface="Arial" panose="020B0604020202020204" pitchFamily="34" charset="0"/>
                  <a:ea typeface="宋体" panose="02010600030101010101" pitchFamily="2" charset="-122"/>
                </a:defRPr>
              </a:lvl9pPr>
            </a:lstStyle>
            <a:p>
              <a:r>
                <a:rPr kumimoji="1" lang="zh-CN" altLang="en-AU" b="0">
                  <a:latin typeface="微软雅黑" panose="020B0503020204020204" pitchFamily="34" charset="-122"/>
                  <a:ea typeface="微软雅黑" panose="020B0503020204020204" pitchFamily="34" charset="-122"/>
                </a:rPr>
                <a:t>低</a:t>
              </a:r>
              <a:endParaRPr kumimoji="1" lang="zh-CN" altLang="en-AU" b="0">
                <a:latin typeface="微软雅黑" panose="020B0503020204020204" pitchFamily="34" charset="-122"/>
                <a:ea typeface="微软雅黑" panose="020B0503020204020204" pitchFamily="34" charset="-122"/>
              </a:endParaRPr>
            </a:p>
          </p:txBody>
        </p:sp>
        <p:sp>
          <p:nvSpPr>
            <p:cNvPr id="14" name="Text Box 14"/>
            <p:cNvSpPr txBox="1">
              <a:spLocks noChangeArrowheads="1"/>
            </p:cNvSpPr>
            <p:nvPr/>
          </p:nvSpPr>
          <p:spPr bwMode="auto">
            <a:xfrm>
              <a:off x="1525" y="3552"/>
              <a:ext cx="175" cy="11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lvl1pPr>
                <a:defRPr sz="1300" b="1">
                  <a:solidFill>
                    <a:schemeClr val="tx1"/>
                  </a:solidFill>
                  <a:latin typeface="Arial" panose="020B0604020202020204" pitchFamily="34" charset="0"/>
                  <a:ea typeface="宋体" panose="02010600030101010101" pitchFamily="2" charset="-122"/>
                </a:defRPr>
              </a:lvl1pPr>
              <a:lvl2pPr marL="742950" indent="-285750">
                <a:defRPr sz="1300" b="1">
                  <a:solidFill>
                    <a:schemeClr val="tx1"/>
                  </a:solidFill>
                  <a:latin typeface="Arial" panose="020B0604020202020204" pitchFamily="34" charset="0"/>
                  <a:ea typeface="宋体" panose="02010600030101010101" pitchFamily="2" charset="-122"/>
                </a:defRPr>
              </a:lvl2pPr>
              <a:lvl3pPr marL="1143000" indent="-228600">
                <a:defRPr sz="1300" b="1">
                  <a:solidFill>
                    <a:schemeClr val="tx1"/>
                  </a:solidFill>
                  <a:latin typeface="Arial" panose="020B0604020202020204" pitchFamily="34" charset="0"/>
                  <a:ea typeface="宋体" panose="02010600030101010101" pitchFamily="2" charset="-122"/>
                </a:defRPr>
              </a:lvl3pPr>
              <a:lvl4pPr marL="1600200" indent="-228600">
                <a:defRPr sz="1300" b="1">
                  <a:solidFill>
                    <a:schemeClr val="tx1"/>
                  </a:solidFill>
                  <a:latin typeface="Arial" panose="020B0604020202020204" pitchFamily="34" charset="0"/>
                  <a:ea typeface="宋体" panose="02010600030101010101" pitchFamily="2" charset="-122"/>
                </a:defRPr>
              </a:lvl4pPr>
              <a:lvl5pPr marL="2057400" indent="-228600">
                <a:defRPr sz="1300" b="1">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sz="1300" b="1">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sz="1300" b="1">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sz="1300" b="1">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sz="1300" b="1">
                  <a:solidFill>
                    <a:schemeClr val="tx1"/>
                  </a:solidFill>
                  <a:latin typeface="Arial" panose="020B0604020202020204" pitchFamily="34" charset="0"/>
                  <a:ea typeface="宋体" panose="02010600030101010101" pitchFamily="2" charset="-122"/>
                </a:defRPr>
              </a:lvl9pPr>
            </a:lstStyle>
            <a:p>
              <a:pPr algn="r"/>
              <a:r>
                <a:rPr kumimoji="1" lang="zh-CN" altLang="en-AU" b="0">
                  <a:latin typeface="微软雅黑" panose="020B0503020204020204" pitchFamily="34" charset="-122"/>
                  <a:ea typeface="微软雅黑" panose="020B0503020204020204" pitchFamily="34" charset="-122"/>
                </a:rPr>
                <a:t>低</a:t>
              </a:r>
              <a:endParaRPr kumimoji="1" lang="zh-CN" altLang="en-AU" b="0">
                <a:latin typeface="微软雅黑" panose="020B0503020204020204" pitchFamily="34" charset="-122"/>
                <a:ea typeface="微软雅黑" panose="020B0503020204020204" pitchFamily="34" charset="-122"/>
              </a:endParaRPr>
            </a:p>
          </p:txBody>
        </p:sp>
        <p:sp>
          <p:nvSpPr>
            <p:cNvPr id="15" name="Text Box 15"/>
            <p:cNvSpPr txBox="1">
              <a:spLocks noChangeArrowheads="1"/>
            </p:cNvSpPr>
            <p:nvPr/>
          </p:nvSpPr>
          <p:spPr bwMode="auto">
            <a:xfrm>
              <a:off x="4258" y="3792"/>
              <a:ext cx="89" cy="11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lvl1pPr>
                <a:defRPr sz="1300" b="1">
                  <a:solidFill>
                    <a:schemeClr val="tx1"/>
                  </a:solidFill>
                  <a:latin typeface="Arial" panose="020B0604020202020204" pitchFamily="34" charset="0"/>
                  <a:ea typeface="宋体" panose="02010600030101010101" pitchFamily="2" charset="-122"/>
                </a:defRPr>
              </a:lvl1pPr>
              <a:lvl2pPr marL="742950" indent="-285750">
                <a:defRPr sz="1300" b="1">
                  <a:solidFill>
                    <a:schemeClr val="tx1"/>
                  </a:solidFill>
                  <a:latin typeface="Arial" panose="020B0604020202020204" pitchFamily="34" charset="0"/>
                  <a:ea typeface="宋体" panose="02010600030101010101" pitchFamily="2" charset="-122"/>
                </a:defRPr>
              </a:lvl2pPr>
              <a:lvl3pPr marL="1143000" indent="-228600">
                <a:defRPr sz="1300" b="1">
                  <a:solidFill>
                    <a:schemeClr val="tx1"/>
                  </a:solidFill>
                  <a:latin typeface="Arial" panose="020B0604020202020204" pitchFamily="34" charset="0"/>
                  <a:ea typeface="宋体" panose="02010600030101010101" pitchFamily="2" charset="-122"/>
                </a:defRPr>
              </a:lvl3pPr>
              <a:lvl4pPr marL="1600200" indent="-228600">
                <a:defRPr sz="1300" b="1">
                  <a:solidFill>
                    <a:schemeClr val="tx1"/>
                  </a:solidFill>
                  <a:latin typeface="Arial" panose="020B0604020202020204" pitchFamily="34" charset="0"/>
                  <a:ea typeface="宋体" panose="02010600030101010101" pitchFamily="2" charset="-122"/>
                </a:defRPr>
              </a:lvl4pPr>
              <a:lvl5pPr marL="2057400" indent="-228600">
                <a:defRPr sz="1300" b="1">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sz="1300" b="1">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sz="1300" b="1">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sz="1300" b="1">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sz="1300" b="1">
                  <a:solidFill>
                    <a:schemeClr val="tx1"/>
                  </a:solidFill>
                  <a:latin typeface="Arial" panose="020B0604020202020204" pitchFamily="34" charset="0"/>
                  <a:ea typeface="宋体" panose="02010600030101010101" pitchFamily="2" charset="-122"/>
                </a:defRPr>
              </a:lvl9pPr>
            </a:lstStyle>
            <a:p>
              <a:pPr algn="r"/>
              <a:r>
                <a:rPr kumimoji="1" lang="zh-CN" altLang="en-AU" b="0">
                  <a:latin typeface="微软雅黑" panose="020B0503020204020204" pitchFamily="34" charset="-122"/>
                  <a:ea typeface="微软雅黑" panose="020B0503020204020204" pitchFamily="34" charset="-122"/>
                </a:rPr>
                <a:t>高</a:t>
              </a:r>
              <a:endParaRPr kumimoji="1" lang="zh-CN" altLang="en-AU" b="0">
                <a:latin typeface="微软雅黑" panose="020B0503020204020204" pitchFamily="34" charset="-122"/>
                <a:ea typeface="微软雅黑" panose="020B0503020204020204" pitchFamily="34" charset="-122"/>
              </a:endParaRPr>
            </a:p>
          </p:txBody>
        </p:sp>
        <p:sp>
          <p:nvSpPr>
            <p:cNvPr id="16" name="Text Box 16"/>
            <p:cNvSpPr txBox="1">
              <a:spLocks noChangeArrowheads="1"/>
            </p:cNvSpPr>
            <p:nvPr/>
          </p:nvSpPr>
          <p:spPr bwMode="auto">
            <a:xfrm>
              <a:off x="1056" y="2256"/>
              <a:ext cx="599" cy="40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lvl1pPr>
                <a:defRPr sz="1300" b="1">
                  <a:solidFill>
                    <a:schemeClr val="tx1"/>
                  </a:solidFill>
                  <a:latin typeface="Arial" panose="020B0604020202020204" pitchFamily="34" charset="0"/>
                  <a:ea typeface="宋体" panose="02010600030101010101" pitchFamily="2" charset="-122"/>
                </a:defRPr>
              </a:lvl1pPr>
              <a:lvl2pPr marL="742950" indent="-285750">
                <a:defRPr sz="1300" b="1">
                  <a:solidFill>
                    <a:schemeClr val="tx1"/>
                  </a:solidFill>
                  <a:latin typeface="Arial" panose="020B0604020202020204" pitchFamily="34" charset="0"/>
                  <a:ea typeface="宋体" panose="02010600030101010101" pitchFamily="2" charset="-122"/>
                </a:defRPr>
              </a:lvl2pPr>
              <a:lvl3pPr marL="1143000" indent="-228600">
                <a:defRPr sz="1300" b="1">
                  <a:solidFill>
                    <a:schemeClr val="tx1"/>
                  </a:solidFill>
                  <a:latin typeface="Arial" panose="020B0604020202020204" pitchFamily="34" charset="0"/>
                  <a:ea typeface="宋体" panose="02010600030101010101" pitchFamily="2" charset="-122"/>
                </a:defRPr>
              </a:lvl3pPr>
              <a:lvl4pPr marL="1600200" indent="-228600">
                <a:defRPr sz="1300" b="1">
                  <a:solidFill>
                    <a:schemeClr val="tx1"/>
                  </a:solidFill>
                  <a:latin typeface="Arial" panose="020B0604020202020204" pitchFamily="34" charset="0"/>
                  <a:ea typeface="宋体" panose="02010600030101010101" pitchFamily="2" charset="-122"/>
                </a:defRPr>
              </a:lvl4pPr>
              <a:lvl5pPr marL="2057400" indent="-228600">
                <a:defRPr sz="1300" b="1">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sz="1300" b="1">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sz="1300" b="1">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sz="1300" b="1">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sz="1300" b="1">
                  <a:solidFill>
                    <a:schemeClr val="tx1"/>
                  </a:solidFill>
                  <a:latin typeface="Arial" panose="020B0604020202020204" pitchFamily="34" charset="0"/>
                  <a:ea typeface="宋体" panose="02010600030101010101" pitchFamily="2" charset="-122"/>
                </a:defRPr>
              </a:lvl9pPr>
            </a:lstStyle>
            <a:p>
              <a:pPr algn="r">
                <a:lnSpc>
                  <a:spcPct val="120000"/>
                </a:lnSpc>
              </a:pPr>
              <a:r>
                <a:rPr kumimoji="1" lang="zh-CN" altLang="en-AU">
                  <a:latin typeface="微软雅黑" panose="020B0503020204020204" pitchFamily="34" charset="-122"/>
                  <a:ea typeface="微软雅黑" panose="020B0503020204020204" pitchFamily="34" charset="-122"/>
                </a:rPr>
                <a:t>品牌偏好</a:t>
              </a:r>
              <a:endParaRPr kumimoji="1" lang="zh-CN" altLang="en-AU">
                <a:latin typeface="微软雅黑" panose="020B0503020204020204" pitchFamily="34" charset="-122"/>
                <a:ea typeface="微软雅黑" panose="020B0503020204020204" pitchFamily="34" charset="-122"/>
              </a:endParaRPr>
            </a:p>
            <a:p>
              <a:pPr algn="r">
                <a:lnSpc>
                  <a:spcPct val="120000"/>
                </a:lnSpc>
              </a:pPr>
              <a:r>
                <a:rPr kumimoji="1" lang="zh-CN" altLang="en-AU" b="0">
                  <a:latin typeface="微软雅黑" panose="020B0503020204020204" pitchFamily="34" charset="-122"/>
                  <a:ea typeface="微软雅黑" panose="020B0503020204020204" pitchFamily="34" charset="-122"/>
                </a:rPr>
                <a:t>最好品牌</a:t>
              </a:r>
              <a:endParaRPr kumimoji="1" lang="zh-CN" altLang="en-AU" b="0">
                <a:latin typeface="微软雅黑" panose="020B0503020204020204" pitchFamily="34" charset="-122"/>
                <a:ea typeface="微软雅黑" panose="020B0503020204020204" pitchFamily="34" charset="-122"/>
              </a:endParaRPr>
            </a:p>
            <a:p>
              <a:pPr algn="r">
                <a:lnSpc>
                  <a:spcPct val="120000"/>
                </a:lnSpc>
              </a:pPr>
              <a:r>
                <a:rPr kumimoji="1" lang="zh-CN" altLang="en-AU" b="0">
                  <a:latin typeface="微软雅黑" panose="020B0503020204020204" pitchFamily="34" charset="-122"/>
                  <a:ea typeface="微软雅黑" panose="020B0503020204020204" pitchFamily="34" charset="-122"/>
                </a:rPr>
                <a:t>提及率</a:t>
              </a:r>
              <a:endParaRPr kumimoji="1" lang="en-AU" altLang="zh-CN" b="0">
                <a:latin typeface="微软雅黑" panose="020B0503020204020204" pitchFamily="34" charset="-122"/>
                <a:ea typeface="微软雅黑" panose="020B0503020204020204" pitchFamily="34" charset="-122"/>
              </a:endParaRPr>
            </a:p>
          </p:txBody>
        </p:sp>
        <p:sp>
          <p:nvSpPr>
            <p:cNvPr id="17" name="Text Box 17"/>
            <p:cNvSpPr txBox="1">
              <a:spLocks noChangeArrowheads="1"/>
            </p:cNvSpPr>
            <p:nvPr/>
          </p:nvSpPr>
          <p:spPr bwMode="auto">
            <a:xfrm>
              <a:off x="2814" y="3792"/>
              <a:ext cx="847" cy="2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lvl1pPr>
                <a:defRPr sz="1300" b="1">
                  <a:solidFill>
                    <a:schemeClr val="tx1"/>
                  </a:solidFill>
                  <a:latin typeface="Arial" panose="020B0604020202020204" pitchFamily="34" charset="0"/>
                  <a:ea typeface="宋体" panose="02010600030101010101" pitchFamily="2" charset="-122"/>
                </a:defRPr>
              </a:lvl1pPr>
              <a:lvl2pPr marL="742950" indent="-285750">
                <a:defRPr sz="1300" b="1">
                  <a:solidFill>
                    <a:schemeClr val="tx1"/>
                  </a:solidFill>
                  <a:latin typeface="Arial" panose="020B0604020202020204" pitchFamily="34" charset="0"/>
                  <a:ea typeface="宋体" panose="02010600030101010101" pitchFamily="2" charset="-122"/>
                </a:defRPr>
              </a:lvl2pPr>
              <a:lvl3pPr marL="1143000" indent="-228600">
                <a:defRPr sz="1300" b="1">
                  <a:solidFill>
                    <a:schemeClr val="tx1"/>
                  </a:solidFill>
                  <a:latin typeface="Arial" panose="020B0604020202020204" pitchFamily="34" charset="0"/>
                  <a:ea typeface="宋体" panose="02010600030101010101" pitchFamily="2" charset="-122"/>
                </a:defRPr>
              </a:lvl3pPr>
              <a:lvl4pPr marL="1600200" indent="-228600">
                <a:defRPr sz="1300" b="1">
                  <a:solidFill>
                    <a:schemeClr val="tx1"/>
                  </a:solidFill>
                  <a:latin typeface="Arial" panose="020B0604020202020204" pitchFamily="34" charset="0"/>
                  <a:ea typeface="宋体" panose="02010600030101010101" pitchFamily="2" charset="-122"/>
                </a:defRPr>
              </a:lvl4pPr>
              <a:lvl5pPr marL="2057400" indent="-228600">
                <a:defRPr sz="1300" b="1">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sz="1300" b="1">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sz="1300" b="1">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sz="1300" b="1">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sz="1300" b="1">
                  <a:solidFill>
                    <a:schemeClr val="tx1"/>
                  </a:solidFill>
                  <a:latin typeface="Arial" panose="020B0604020202020204" pitchFamily="34" charset="0"/>
                  <a:ea typeface="宋体" panose="02010600030101010101" pitchFamily="2" charset="-122"/>
                </a:defRPr>
              </a:lvl9pPr>
            </a:lstStyle>
            <a:p>
              <a:pPr algn="ctr">
                <a:lnSpc>
                  <a:spcPct val="110000"/>
                </a:lnSpc>
              </a:pPr>
              <a:r>
                <a:rPr kumimoji="1" lang="zh-CN" altLang="en-AU">
                  <a:latin typeface="微软雅黑" panose="020B0503020204020204" pitchFamily="34" charset="-122"/>
                  <a:ea typeface="微软雅黑" panose="020B0503020204020204" pitchFamily="34" charset="-122"/>
                </a:rPr>
                <a:t>品牌业务规模</a:t>
              </a:r>
              <a:endParaRPr kumimoji="1" lang="zh-CN" altLang="en-AU">
                <a:latin typeface="微软雅黑" panose="020B0503020204020204" pitchFamily="34" charset="-122"/>
                <a:ea typeface="微软雅黑" panose="020B0503020204020204" pitchFamily="34" charset="-122"/>
              </a:endParaRPr>
            </a:p>
            <a:p>
              <a:pPr algn="ctr">
                <a:lnSpc>
                  <a:spcPct val="110000"/>
                </a:lnSpc>
              </a:pPr>
              <a:r>
                <a:rPr kumimoji="1" lang="zh-CN" altLang="en-AU" b="0">
                  <a:latin typeface="微软雅黑" panose="020B0503020204020204" pitchFamily="34" charset="-122"/>
                  <a:ea typeface="微软雅黑" panose="020B0503020204020204" pitchFamily="34" charset="-122"/>
                </a:rPr>
                <a:t>市场份额</a:t>
              </a:r>
              <a:endParaRPr kumimoji="1" lang="zh-CN" altLang="en-AU" b="0">
                <a:latin typeface="微软雅黑" panose="020B0503020204020204" pitchFamily="34" charset="-122"/>
                <a:ea typeface="微软雅黑" panose="020B0503020204020204" pitchFamily="34" charset="-122"/>
              </a:endParaRPr>
            </a:p>
          </p:txBody>
        </p:sp>
        <p:sp>
          <p:nvSpPr>
            <p:cNvPr id="18" name="Rectangle 18"/>
            <p:cNvSpPr>
              <a:spLocks noChangeArrowheads="1"/>
            </p:cNvSpPr>
            <p:nvPr/>
          </p:nvSpPr>
          <p:spPr bwMode="auto">
            <a:xfrm>
              <a:off x="1886" y="1554"/>
              <a:ext cx="2635" cy="2094"/>
            </a:xfrm>
            <a:prstGeom prst="rect">
              <a:avLst/>
            </a:prstGeom>
            <a:noFill/>
            <a:ln w="9525">
              <a:solidFill>
                <a:schemeClr val="tx1"/>
              </a:solidFill>
              <a:miter lim="800000"/>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ctr"/>
            <a:lstStyle>
              <a:lvl1pPr>
                <a:defRPr sz="1300" b="1">
                  <a:solidFill>
                    <a:schemeClr val="tx1"/>
                  </a:solidFill>
                  <a:latin typeface="Arial" panose="020B0604020202020204" pitchFamily="34" charset="0"/>
                  <a:ea typeface="宋体" panose="02010600030101010101" pitchFamily="2" charset="-122"/>
                </a:defRPr>
              </a:lvl1pPr>
              <a:lvl2pPr marL="742950" indent="-285750">
                <a:defRPr sz="1300" b="1">
                  <a:solidFill>
                    <a:schemeClr val="tx1"/>
                  </a:solidFill>
                  <a:latin typeface="Arial" panose="020B0604020202020204" pitchFamily="34" charset="0"/>
                  <a:ea typeface="宋体" panose="02010600030101010101" pitchFamily="2" charset="-122"/>
                </a:defRPr>
              </a:lvl2pPr>
              <a:lvl3pPr marL="1143000" indent="-228600">
                <a:defRPr sz="1300" b="1">
                  <a:solidFill>
                    <a:schemeClr val="tx1"/>
                  </a:solidFill>
                  <a:latin typeface="Arial" panose="020B0604020202020204" pitchFamily="34" charset="0"/>
                  <a:ea typeface="宋体" panose="02010600030101010101" pitchFamily="2" charset="-122"/>
                </a:defRPr>
              </a:lvl3pPr>
              <a:lvl4pPr marL="1600200" indent="-228600">
                <a:defRPr sz="1300" b="1">
                  <a:solidFill>
                    <a:schemeClr val="tx1"/>
                  </a:solidFill>
                  <a:latin typeface="Arial" panose="020B0604020202020204" pitchFamily="34" charset="0"/>
                  <a:ea typeface="宋体" panose="02010600030101010101" pitchFamily="2" charset="-122"/>
                </a:defRPr>
              </a:lvl4pPr>
              <a:lvl5pPr marL="2057400" indent="-228600">
                <a:defRPr sz="1300" b="1">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sz="1300" b="1">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sz="1300" b="1">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sz="1300" b="1">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sz="1300" b="1">
                  <a:solidFill>
                    <a:schemeClr val="tx1"/>
                  </a:solidFill>
                  <a:latin typeface="Arial" panose="020B0604020202020204" pitchFamily="34" charset="0"/>
                  <a:ea typeface="宋体" panose="02010600030101010101" pitchFamily="2" charset="-122"/>
                </a:defRPr>
              </a:lvl9pPr>
            </a:lstStyle>
            <a:p>
              <a:pPr eaLnBrk="1" hangingPunct="1"/>
              <a:endParaRPr lang="zh-CN" altLang="en-US">
                <a:latin typeface="微软雅黑" panose="020B0503020204020204" pitchFamily="34" charset="-122"/>
                <a:ea typeface="微软雅黑" panose="020B0503020204020204" pitchFamily="34" charset="-122"/>
              </a:endParaRPr>
            </a:p>
          </p:txBody>
        </p:sp>
        <p:sp>
          <p:nvSpPr>
            <p:cNvPr id="19" name="Oval 19"/>
            <p:cNvSpPr>
              <a:spLocks noChangeArrowheads="1"/>
            </p:cNvSpPr>
            <p:nvPr/>
          </p:nvSpPr>
          <p:spPr bwMode="auto">
            <a:xfrm>
              <a:off x="2017" y="1622"/>
              <a:ext cx="47" cy="58"/>
            </a:xfrm>
            <a:prstGeom prst="ellipse">
              <a:avLst/>
            </a:prstGeom>
            <a:solidFill>
              <a:schemeClr val="accent1"/>
            </a:solidFill>
            <a:ln w="9525">
              <a:solidFill>
                <a:schemeClr val="tx1"/>
              </a:solidFill>
              <a:rou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ctr"/>
            <a:lstStyle>
              <a:lvl1pPr>
                <a:defRPr sz="1300" b="1">
                  <a:solidFill>
                    <a:schemeClr val="tx1"/>
                  </a:solidFill>
                  <a:latin typeface="Arial" panose="020B0604020202020204" pitchFamily="34" charset="0"/>
                  <a:ea typeface="宋体" panose="02010600030101010101" pitchFamily="2" charset="-122"/>
                </a:defRPr>
              </a:lvl1pPr>
              <a:lvl2pPr marL="742950" indent="-285750">
                <a:defRPr sz="1300" b="1">
                  <a:solidFill>
                    <a:schemeClr val="tx1"/>
                  </a:solidFill>
                  <a:latin typeface="Arial" panose="020B0604020202020204" pitchFamily="34" charset="0"/>
                  <a:ea typeface="宋体" panose="02010600030101010101" pitchFamily="2" charset="-122"/>
                </a:defRPr>
              </a:lvl2pPr>
              <a:lvl3pPr marL="1143000" indent="-228600">
                <a:defRPr sz="1300" b="1">
                  <a:solidFill>
                    <a:schemeClr val="tx1"/>
                  </a:solidFill>
                  <a:latin typeface="Arial" panose="020B0604020202020204" pitchFamily="34" charset="0"/>
                  <a:ea typeface="宋体" panose="02010600030101010101" pitchFamily="2" charset="-122"/>
                </a:defRPr>
              </a:lvl3pPr>
              <a:lvl4pPr marL="1600200" indent="-228600">
                <a:defRPr sz="1300" b="1">
                  <a:solidFill>
                    <a:schemeClr val="tx1"/>
                  </a:solidFill>
                  <a:latin typeface="Arial" panose="020B0604020202020204" pitchFamily="34" charset="0"/>
                  <a:ea typeface="宋体" panose="02010600030101010101" pitchFamily="2" charset="-122"/>
                </a:defRPr>
              </a:lvl4pPr>
              <a:lvl5pPr marL="2057400" indent="-228600">
                <a:defRPr sz="1300" b="1">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sz="1300" b="1">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sz="1300" b="1">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sz="1300" b="1">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sz="1300" b="1">
                  <a:solidFill>
                    <a:schemeClr val="tx1"/>
                  </a:solidFill>
                  <a:latin typeface="Arial" panose="020B0604020202020204" pitchFamily="34" charset="0"/>
                  <a:ea typeface="宋体" panose="02010600030101010101" pitchFamily="2" charset="-122"/>
                </a:defRPr>
              </a:lvl9pPr>
            </a:lstStyle>
            <a:p>
              <a:pPr eaLnBrk="1" hangingPunct="1"/>
              <a:endParaRPr lang="zh-CN" altLang="en-US">
                <a:latin typeface="微软雅黑" panose="020B0503020204020204" pitchFamily="34" charset="-122"/>
                <a:ea typeface="微软雅黑" panose="020B0503020204020204" pitchFamily="34" charset="-122"/>
              </a:endParaRPr>
            </a:p>
          </p:txBody>
        </p:sp>
        <p:sp>
          <p:nvSpPr>
            <p:cNvPr id="20" name="Oval 20"/>
            <p:cNvSpPr>
              <a:spLocks noChangeArrowheads="1"/>
            </p:cNvSpPr>
            <p:nvPr/>
          </p:nvSpPr>
          <p:spPr bwMode="auto">
            <a:xfrm>
              <a:off x="1968" y="3504"/>
              <a:ext cx="47" cy="48"/>
            </a:xfrm>
            <a:prstGeom prst="ellipse">
              <a:avLst/>
            </a:prstGeom>
            <a:solidFill>
              <a:schemeClr val="tx1"/>
            </a:solidFill>
            <a:ln w="9525">
              <a:solidFill>
                <a:schemeClr val="bg1"/>
              </a:solidFill>
              <a:rou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ctr"/>
            <a:lstStyle>
              <a:lvl1pPr>
                <a:defRPr sz="1300" b="1">
                  <a:solidFill>
                    <a:schemeClr val="tx1"/>
                  </a:solidFill>
                  <a:latin typeface="Arial" panose="020B0604020202020204" pitchFamily="34" charset="0"/>
                  <a:ea typeface="宋体" panose="02010600030101010101" pitchFamily="2" charset="-122"/>
                </a:defRPr>
              </a:lvl1pPr>
              <a:lvl2pPr marL="742950" indent="-285750">
                <a:defRPr sz="1300" b="1">
                  <a:solidFill>
                    <a:schemeClr val="tx1"/>
                  </a:solidFill>
                  <a:latin typeface="Arial" panose="020B0604020202020204" pitchFamily="34" charset="0"/>
                  <a:ea typeface="宋体" panose="02010600030101010101" pitchFamily="2" charset="-122"/>
                </a:defRPr>
              </a:lvl2pPr>
              <a:lvl3pPr marL="1143000" indent="-228600">
                <a:defRPr sz="1300" b="1">
                  <a:solidFill>
                    <a:schemeClr val="tx1"/>
                  </a:solidFill>
                  <a:latin typeface="Arial" panose="020B0604020202020204" pitchFamily="34" charset="0"/>
                  <a:ea typeface="宋体" panose="02010600030101010101" pitchFamily="2" charset="-122"/>
                </a:defRPr>
              </a:lvl3pPr>
              <a:lvl4pPr marL="1600200" indent="-228600">
                <a:defRPr sz="1300" b="1">
                  <a:solidFill>
                    <a:schemeClr val="tx1"/>
                  </a:solidFill>
                  <a:latin typeface="Arial" panose="020B0604020202020204" pitchFamily="34" charset="0"/>
                  <a:ea typeface="宋体" panose="02010600030101010101" pitchFamily="2" charset="-122"/>
                </a:defRPr>
              </a:lvl4pPr>
              <a:lvl5pPr marL="2057400" indent="-228600">
                <a:defRPr sz="1300" b="1">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sz="1300" b="1">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sz="1300" b="1">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sz="1300" b="1">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sz="1300" b="1">
                  <a:solidFill>
                    <a:schemeClr val="tx1"/>
                  </a:solidFill>
                  <a:latin typeface="Arial" panose="020B0604020202020204" pitchFamily="34" charset="0"/>
                  <a:ea typeface="宋体" panose="02010600030101010101" pitchFamily="2" charset="-122"/>
                </a:defRPr>
              </a:lvl9pPr>
            </a:lstStyle>
            <a:p>
              <a:pPr eaLnBrk="1" hangingPunct="1"/>
              <a:endParaRPr lang="zh-CN" altLang="en-US">
                <a:latin typeface="微软雅黑" panose="020B0503020204020204" pitchFamily="34" charset="-122"/>
                <a:ea typeface="微软雅黑" panose="020B0503020204020204" pitchFamily="34" charset="-122"/>
              </a:endParaRPr>
            </a:p>
          </p:txBody>
        </p:sp>
        <p:sp>
          <p:nvSpPr>
            <p:cNvPr id="21" name="Oval 21"/>
            <p:cNvSpPr>
              <a:spLocks noChangeArrowheads="1"/>
            </p:cNvSpPr>
            <p:nvPr/>
          </p:nvSpPr>
          <p:spPr bwMode="auto">
            <a:xfrm>
              <a:off x="4272" y="1632"/>
              <a:ext cx="192" cy="177"/>
            </a:xfrm>
            <a:prstGeom prst="ellipse">
              <a:avLst/>
            </a:prstGeom>
            <a:solidFill>
              <a:srgbClr val="795696"/>
            </a:solidFill>
            <a:ln w="9525">
              <a:solidFill>
                <a:srgbClr val="795696"/>
              </a:solidFill>
              <a:rou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ctr"/>
            <a:lstStyle>
              <a:lvl1pPr>
                <a:defRPr sz="1300" b="1">
                  <a:solidFill>
                    <a:schemeClr val="tx1"/>
                  </a:solidFill>
                  <a:latin typeface="Arial" panose="020B0604020202020204" pitchFamily="34" charset="0"/>
                  <a:ea typeface="宋体" panose="02010600030101010101" pitchFamily="2" charset="-122"/>
                </a:defRPr>
              </a:lvl1pPr>
              <a:lvl2pPr marL="742950" indent="-285750">
                <a:defRPr sz="1300" b="1">
                  <a:solidFill>
                    <a:schemeClr val="tx1"/>
                  </a:solidFill>
                  <a:latin typeface="Arial" panose="020B0604020202020204" pitchFamily="34" charset="0"/>
                  <a:ea typeface="宋体" panose="02010600030101010101" pitchFamily="2" charset="-122"/>
                </a:defRPr>
              </a:lvl2pPr>
              <a:lvl3pPr marL="1143000" indent="-228600">
                <a:defRPr sz="1300" b="1">
                  <a:solidFill>
                    <a:schemeClr val="tx1"/>
                  </a:solidFill>
                  <a:latin typeface="Arial" panose="020B0604020202020204" pitchFamily="34" charset="0"/>
                  <a:ea typeface="宋体" panose="02010600030101010101" pitchFamily="2" charset="-122"/>
                </a:defRPr>
              </a:lvl3pPr>
              <a:lvl4pPr marL="1600200" indent="-228600">
                <a:defRPr sz="1300" b="1">
                  <a:solidFill>
                    <a:schemeClr val="tx1"/>
                  </a:solidFill>
                  <a:latin typeface="Arial" panose="020B0604020202020204" pitchFamily="34" charset="0"/>
                  <a:ea typeface="宋体" panose="02010600030101010101" pitchFamily="2" charset="-122"/>
                </a:defRPr>
              </a:lvl4pPr>
              <a:lvl5pPr marL="2057400" indent="-228600">
                <a:defRPr sz="1300" b="1">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sz="1300" b="1">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sz="1300" b="1">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sz="1300" b="1">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sz="1300" b="1">
                  <a:solidFill>
                    <a:schemeClr val="tx1"/>
                  </a:solidFill>
                  <a:latin typeface="Arial" panose="020B0604020202020204" pitchFamily="34" charset="0"/>
                  <a:ea typeface="宋体" panose="02010600030101010101" pitchFamily="2" charset="-122"/>
                </a:defRPr>
              </a:lvl9pPr>
            </a:lstStyle>
            <a:p>
              <a:pPr eaLnBrk="1" hangingPunct="1"/>
              <a:endParaRPr lang="zh-CN" altLang="en-US">
                <a:latin typeface="微软雅黑" panose="020B0503020204020204" pitchFamily="34" charset="-122"/>
                <a:ea typeface="微软雅黑" panose="020B0503020204020204" pitchFamily="34" charset="-122"/>
              </a:endParaRPr>
            </a:p>
          </p:txBody>
        </p:sp>
        <p:sp>
          <p:nvSpPr>
            <p:cNvPr id="22" name="Freeform 22"/>
            <p:cNvSpPr/>
            <p:nvPr/>
          </p:nvSpPr>
          <p:spPr bwMode="auto">
            <a:xfrm>
              <a:off x="4419" y="1595"/>
              <a:ext cx="621" cy="185"/>
            </a:xfrm>
            <a:custGeom>
              <a:avLst/>
              <a:gdLst>
                <a:gd name="T0" fmla="*/ 148 w 993"/>
                <a:gd name="T1" fmla="*/ 0 h 464"/>
                <a:gd name="T2" fmla="*/ 0 w 993"/>
                <a:gd name="T3" fmla="*/ 94 h 464"/>
                <a:gd name="T4" fmla="*/ 143 w 993"/>
                <a:gd name="T5" fmla="*/ 185 h 464"/>
                <a:gd name="T6" fmla="*/ 621 w 993"/>
                <a:gd name="T7" fmla="*/ 185 h 464"/>
                <a:gd name="T8" fmla="*/ 621 w 993"/>
                <a:gd name="T9" fmla="*/ 14 h 46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993" h="462">
                  <a:moveTo>
                    <a:pt x="236" y="0"/>
                  </a:moveTo>
                  <a:lnTo>
                    <a:pt x="0" y="235"/>
                  </a:lnTo>
                  <a:lnTo>
                    <a:pt x="229" y="464"/>
                  </a:lnTo>
                  <a:lnTo>
                    <a:pt x="993" y="464"/>
                  </a:lnTo>
                  <a:lnTo>
                    <a:pt x="993" y="34"/>
                  </a:lnTo>
                </a:path>
              </a:pathLst>
            </a:custGeom>
            <a:solidFill>
              <a:schemeClr val="bg1"/>
            </a:solidFill>
            <a:ln w="12700" cap="flat" cmpd="sng">
              <a:solidFill>
                <a:srgbClr val="795696"/>
              </a:solidFill>
              <a:prstDash val="solid"/>
              <a:rou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lstStyle/>
            <a:p>
              <a:endParaRPr lang="zh-CN" altLang="en-US">
                <a:latin typeface="微软雅黑" panose="020B0503020204020204" pitchFamily="34" charset="-122"/>
                <a:ea typeface="微软雅黑" panose="020B0503020204020204" pitchFamily="34" charset="-122"/>
              </a:endParaRPr>
            </a:p>
          </p:txBody>
        </p:sp>
        <p:sp>
          <p:nvSpPr>
            <p:cNvPr id="23" name="Rectangle 23"/>
            <p:cNvSpPr>
              <a:spLocks noChangeArrowheads="1"/>
            </p:cNvSpPr>
            <p:nvPr/>
          </p:nvSpPr>
          <p:spPr bwMode="auto">
            <a:xfrm>
              <a:off x="4571" y="1667"/>
              <a:ext cx="430" cy="7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lvl1pPr>
                <a:defRPr sz="1300" b="1">
                  <a:solidFill>
                    <a:schemeClr val="tx1"/>
                  </a:solidFill>
                  <a:latin typeface="Arial" panose="020B0604020202020204" pitchFamily="34" charset="0"/>
                  <a:ea typeface="宋体" panose="02010600030101010101" pitchFamily="2" charset="-122"/>
                </a:defRPr>
              </a:lvl1pPr>
              <a:lvl2pPr marL="742950" indent="-285750">
                <a:defRPr sz="1300" b="1">
                  <a:solidFill>
                    <a:schemeClr val="tx1"/>
                  </a:solidFill>
                  <a:latin typeface="Arial" panose="020B0604020202020204" pitchFamily="34" charset="0"/>
                  <a:ea typeface="宋体" panose="02010600030101010101" pitchFamily="2" charset="-122"/>
                </a:defRPr>
              </a:lvl2pPr>
              <a:lvl3pPr marL="1143000" indent="-228600">
                <a:defRPr sz="1300" b="1">
                  <a:solidFill>
                    <a:schemeClr val="tx1"/>
                  </a:solidFill>
                  <a:latin typeface="Arial" panose="020B0604020202020204" pitchFamily="34" charset="0"/>
                  <a:ea typeface="宋体" panose="02010600030101010101" pitchFamily="2" charset="-122"/>
                </a:defRPr>
              </a:lvl3pPr>
              <a:lvl4pPr marL="1600200" indent="-228600">
                <a:defRPr sz="1300" b="1">
                  <a:solidFill>
                    <a:schemeClr val="tx1"/>
                  </a:solidFill>
                  <a:latin typeface="Arial" panose="020B0604020202020204" pitchFamily="34" charset="0"/>
                  <a:ea typeface="宋体" panose="02010600030101010101" pitchFamily="2" charset="-122"/>
                </a:defRPr>
              </a:lvl4pPr>
              <a:lvl5pPr marL="2057400" indent="-228600">
                <a:defRPr sz="1300" b="1">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sz="1300" b="1">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sz="1300" b="1">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sz="1300" b="1">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sz="1300" b="1">
                  <a:solidFill>
                    <a:schemeClr val="tx1"/>
                  </a:solidFill>
                  <a:latin typeface="Arial" panose="020B0604020202020204" pitchFamily="34" charset="0"/>
                  <a:ea typeface="宋体" panose="02010600030101010101" pitchFamily="2" charset="-122"/>
                </a:defRPr>
              </a:lvl9pPr>
            </a:lstStyle>
            <a:p>
              <a:pPr algn="ctr">
                <a:lnSpc>
                  <a:spcPct val="80000"/>
                </a:lnSpc>
              </a:pPr>
              <a:r>
                <a:rPr kumimoji="1" lang="zh-CN" altLang="en-AU" sz="1100" b="0">
                  <a:latin typeface="微软雅黑" panose="020B0503020204020204" pitchFamily="34" charset="-122"/>
                  <a:ea typeface="微软雅黑" panose="020B0503020204020204" pitchFamily="34" charset="-122"/>
                </a:rPr>
                <a:t>理想状态</a:t>
              </a:r>
              <a:endParaRPr kumimoji="1" lang="zh-CN" altLang="en-AU" sz="1100" b="0">
                <a:latin typeface="微软雅黑" panose="020B0503020204020204" pitchFamily="34" charset="-122"/>
                <a:ea typeface="微软雅黑" panose="020B0503020204020204" pitchFamily="34" charset="-122"/>
              </a:endParaRPr>
            </a:p>
          </p:txBody>
        </p:sp>
        <p:sp>
          <p:nvSpPr>
            <p:cNvPr id="24" name="Oval 24"/>
            <p:cNvSpPr>
              <a:spLocks noChangeArrowheads="1"/>
            </p:cNvSpPr>
            <p:nvPr/>
          </p:nvSpPr>
          <p:spPr bwMode="auto">
            <a:xfrm>
              <a:off x="4080" y="3216"/>
              <a:ext cx="416" cy="390"/>
            </a:xfrm>
            <a:prstGeom prst="ellipse">
              <a:avLst/>
            </a:prstGeom>
            <a:solidFill>
              <a:srgbClr val="795696"/>
            </a:solid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ctr"/>
            <a:lstStyle>
              <a:lvl1pPr>
                <a:defRPr sz="1300" b="1">
                  <a:solidFill>
                    <a:schemeClr val="tx1"/>
                  </a:solidFill>
                  <a:latin typeface="Arial" panose="020B0604020202020204" pitchFamily="34" charset="0"/>
                  <a:ea typeface="宋体" panose="02010600030101010101" pitchFamily="2" charset="-122"/>
                </a:defRPr>
              </a:lvl1pPr>
              <a:lvl2pPr marL="742950" indent="-285750">
                <a:defRPr sz="1300" b="1">
                  <a:solidFill>
                    <a:schemeClr val="tx1"/>
                  </a:solidFill>
                  <a:latin typeface="Arial" panose="020B0604020202020204" pitchFamily="34" charset="0"/>
                  <a:ea typeface="宋体" panose="02010600030101010101" pitchFamily="2" charset="-122"/>
                </a:defRPr>
              </a:lvl2pPr>
              <a:lvl3pPr marL="1143000" indent="-228600">
                <a:defRPr sz="1300" b="1">
                  <a:solidFill>
                    <a:schemeClr val="tx1"/>
                  </a:solidFill>
                  <a:latin typeface="Arial" panose="020B0604020202020204" pitchFamily="34" charset="0"/>
                  <a:ea typeface="宋体" panose="02010600030101010101" pitchFamily="2" charset="-122"/>
                </a:defRPr>
              </a:lvl3pPr>
              <a:lvl4pPr marL="1600200" indent="-228600">
                <a:defRPr sz="1300" b="1">
                  <a:solidFill>
                    <a:schemeClr val="tx1"/>
                  </a:solidFill>
                  <a:latin typeface="Arial" panose="020B0604020202020204" pitchFamily="34" charset="0"/>
                  <a:ea typeface="宋体" panose="02010600030101010101" pitchFamily="2" charset="-122"/>
                </a:defRPr>
              </a:lvl4pPr>
              <a:lvl5pPr marL="2057400" indent="-228600">
                <a:defRPr sz="1300" b="1">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sz="1300" b="1">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sz="1300" b="1">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sz="1300" b="1">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sz="1300" b="1">
                  <a:solidFill>
                    <a:schemeClr val="tx1"/>
                  </a:solidFill>
                  <a:latin typeface="Arial" panose="020B0604020202020204" pitchFamily="34" charset="0"/>
                  <a:ea typeface="宋体" panose="02010600030101010101" pitchFamily="2" charset="-122"/>
                </a:defRPr>
              </a:lvl9pPr>
            </a:lstStyle>
            <a:p>
              <a:pPr eaLnBrk="1" hangingPunct="1"/>
              <a:endParaRPr lang="zh-CN" altLang="en-US">
                <a:latin typeface="微软雅黑" panose="020B0503020204020204" pitchFamily="34" charset="-122"/>
                <a:ea typeface="微软雅黑" panose="020B0503020204020204" pitchFamily="34" charset="-122"/>
              </a:endParaRPr>
            </a:p>
          </p:txBody>
        </p:sp>
        <p:sp>
          <p:nvSpPr>
            <p:cNvPr id="25" name="Text Box 25"/>
            <p:cNvSpPr txBox="1">
              <a:spLocks noChangeArrowheads="1"/>
            </p:cNvSpPr>
            <p:nvPr/>
          </p:nvSpPr>
          <p:spPr bwMode="auto">
            <a:xfrm>
              <a:off x="1993" y="1776"/>
              <a:ext cx="1055" cy="5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lvl1pPr>
                <a:defRPr sz="1300" b="1">
                  <a:solidFill>
                    <a:schemeClr val="tx1"/>
                  </a:solidFill>
                  <a:latin typeface="Arial" panose="020B0604020202020204" pitchFamily="34" charset="0"/>
                  <a:ea typeface="宋体" panose="02010600030101010101" pitchFamily="2" charset="-122"/>
                </a:defRPr>
              </a:lvl1pPr>
              <a:lvl2pPr marL="742950" indent="-285750">
                <a:defRPr sz="1300" b="1">
                  <a:solidFill>
                    <a:schemeClr val="tx1"/>
                  </a:solidFill>
                  <a:latin typeface="Arial" panose="020B0604020202020204" pitchFamily="34" charset="0"/>
                  <a:ea typeface="宋体" panose="02010600030101010101" pitchFamily="2" charset="-122"/>
                </a:defRPr>
              </a:lvl2pPr>
              <a:lvl3pPr marL="1143000" indent="-228600">
                <a:defRPr sz="1300" b="1">
                  <a:solidFill>
                    <a:schemeClr val="tx1"/>
                  </a:solidFill>
                  <a:latin typeface="Arial" panose="020B0604020202020204" pitchFamily="34" charset="0"/>
                  <a:ea typeface="宋体" panose="02010600030101010101" pitchFamily="2" charset="-122"/>
                </a:defRPr>
              </a:lvl3pPr>
              <a:lvl4pPr marL="1600200" indent="-228600">
                <a:defRPr sz="1300" b="1">
                  <a:solidFill>
                    <a:schemeClr val="tx1"/>
                  </a:solidFill>
                  <a:latin typeface="Arial" panose="020B0604020202020204" pitchFamily="34" charset="0"/>
                  <a:ea typeface="宋体" panose="02010600030101010101" pitchFamily="2" charset="-122"/>
                </a:defRPr>
              </a:lvl4pPr>
              <a:lvl5pPr marL="2057400" indent="-228600">
                <a:defRPr sz="1300" b="1">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sz="1300" b="1">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sz="1300" b="1">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sz="1300" b="1">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sz="1300" b="1">
                  <a:solidFill>
                    <a:schemeClr val="tx1"/>
                  </a:solidFill>
                  <a:latin typeface="Arial" panose="020B0604020202020204" pitchFamily="34" charset="0"/>
                  <a:ea typeface="宋体" panose="02010600030101010101" pitchFamily="2" charset="-122"/>
                </a:defRPr>
              </a:lvl9pPr>
            </a:lstStyle>
            <a:p>
              <a:pPr eaLnBrk="1" hangingPunct="1">
                <a:spcBef>
                  <a:spcPct val="50000"/>
                </a:spcBef>
              </a:pPr>
              <a:r>
                <a:rPr lang="zh-CN" altLang="en-US">
                  <a:latin typeface="微软雅黑" panose="020B0503020204020204" pitchFamily="34" charset="-122"/>
                  <a:ea typeface="微软雅黑" panose="020B0503020204020204" pitchFamily="34" charset="-122"/>
                </a:rPr>
                <a:t>苍白的贵族</a:t>
              </a:r>
              <a:endParaRPr lang="zh-CN" altLang="en-US">
                <a:latin typeface="微软雅黑" panose="020B0503020204020204" pitchFamily="34" charset="-122"/>
                <a:ea typeface="微软雅黑" panose="020B0503020204020204" pitchFamily="34" charset="-122"/>
              </a:endParaRPr>
            </a:p>
            <a:p>
              <a:pPr eaLnBrk="1" hangingPunct="1">
                <a:spcBef>
                  <a:spcPct val="50000"/>
                </a:spcBef>
              </a:pPr>
              <a:r>
                <a:rPr lang="zh-CN" altLang="en-US" b="0">
                  <a:latin typeface="微软雅黑" panose="020B0503020204020204" pitchFamily="34" charset="-122"/>
                  <a:ea typeface="微软雅黑" panose="020B0503020204020204" pitchFamily="34" charset="-122"/>
                </a:rPr>
                <a:t>品牌力量在于档次而不是规模，主要依靠对少数顾客的溢价取得优势</a:t>
              </a:r>
              <a:endParaRPr lang="zh-CN" altLang="en-US" b="0">
                <a:latin typeface="微软雅黑" panose="020B0503020204020204" pitchFamily="34" charset="-122"/>
                <a:ea typeface="微软雅黑" panose="020B0503020204020204" pitchFamily="34" charset="-122"/>
              </a:endParaRPr>
            </a:p>
          </p:txBody>
        </p:sp>
        <p:sp>
          <p:nvSpPr>
            <p:cNvPr id="26" name="Text Box 26"/>
            <p:cNvSpPr txBox="1">
              <a:spLocks noChangeArrowheads="1"/>
            </p:cNvSpPr>
            <p:nvPr/>
          </p:nvSpPr>
          <p:spPr bwMode="auto">
            <a:xfrm>
              <a:off x="3282" y="2736"/>
              <a:ext cx="1055" cy="40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lvl1pPr>
                <a:defRPr sz="1300" b="1">
                  <a:solidFill>
                    <a:schemeClr val="tx1"/>
                  </a:solidFill>
                  <a:latin typeface="Arial" panose="020B0604020202020204" pitchFamily="34" charset="0"/>
                  <a:ea typeface="宋体" panose="02010600030101010101" pitchFamily="2" charset="-122"/>
                </a:defRPr>
              </a:lvl1pPr>
              <a:lvl2pPr marL="742950" indent="-285750">
                <a:defRPr sz="1300" b="1">
                  <a:solidFill>
                    <a:schemeClr val="tx1"/>
                  </a:solidFill>
                  <a:latin typeface="Arial" panose="020B0604020202020204" pitchFamily="34" charset="0"/>
                  <a:ea typeface="宋体" panose="02010600030101010101" pitchFamily="2" charset="-122"/>
                </a:defRPr>
              </a:lvl2pPr>
              <a:lvl3pPr marL="1143000" indent="-228600">
                <a:defRPr sz="1300" b="1">
                  <a:solidFill>
                    <a:schemeClr val="tx1"/>
                  </a:solidFill>
                  <a:latin typeface="Arial" panose="020B0604020202020204" pitchFamily="34" charset="0"/>
                  <a:ea typeface="宋体" panose="02010600030101010101" pitchFamily="2" charset="-122"/>
                </a:defRPr>
              </a:lvl3pPr>
              <a:lvl4pPr marL="1600200" indent="-228600">
                <a:defRPr sz="1300" b="1">
                  <a:solidFill>
                    <a:schemeClr val="tx1"/>
                  </a:solidFill>
                  <a:latin typeface="Arial" panose="020B0604020202020204" pitchFamily="34" charset="0"/>
                  <a:ea typeface="宋体" panose="02010600030101010101" pitchFamily="2" charset="-122"/>
                </a:defRPr>
              </a:lvl4pPr>
              <a:lvl5pPr marL="2057400" indent="-228600">
                <a:defRPr sz="1300" b="1">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sz="1300" b="1">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sz="1300" b="1">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sz="1300" b="1">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sz="1300" b="1">
                  <a:solidFill>
                    <a:schemeClr val="tx1"/>
                  </a:solidFill>
                  <a:latin typeface="Arial" panose="020B0604020202020204" pitchFamily="34" charset="0"/>
                  <a:ea typeface="宋体" panose="02010600030101010101" pitchFamily="2" charset="-122"/>
                </a:defRPr>
              </a:lvl9pPr>
            </a:lstStyle>
            <a:p>
              <a:pPr eaLnBrk="1" hangingPunct="1">
                <a:spcBef>
                  <a:spcPct val="50000"/>
                </a:spcBef>
              </a:pPr>
              <a:r>
                <a:rPr lang="zh-CN" altLang="en-US">
                  <a:latin typeface="微软雅黑" panose="020B0503020204020204" pitchFamily="34" charset="-122"/>
                  <a:ea typeface="微软雅黑" panose="020B0503020204020204" pitchFamily="34" charset="-122"/>
                </a:rPr>
                <a:t>平凡的巨人</a:t>
              </a:r>
              <a:endParaRPr lang="zh-CN" altLang="en-US">
                <a:latin typeface="微软雅黑" panose="020B0503020204020204" pitchFamily="34" charset="-122"/>
                <a:ea typeface="微软雅黑" panose="020B0503020204020204" pitchFamily="34" charset="-122"/>
              </a:endParaRPr>
            </a:p>
            <a:p>
              <a:pPr eaLnBrk="1" hangingPunct="1">
                <a:spcBef>
                  <a:spcPct val="50000"/>
                </a:spcBef>
              </a:pPr>
              <a:r>
                <a:rPr lang="zh-CN" altLang="en-US" b="0">
                  <a:latin typeface="微软雅黑" panose="020B0503020204020204" pitchFamily="34" charset="-122"/>
                  <a:ea typeface="微软雅黑" panose="020B0503020204020204" pitchFamily="34" charset="-122"/>
                </a:rPr>
                <a:t>品牌力量在于规模而不是档次，即所谓的大众品牌</a:t>
              </a:r>
              <a:endParaRPr lang="zh-CN" altLang="en-US" b="0">
                <a:latin typeface="微软雅黑" panose="020B0503020204020204" pitchFamily="34" charset="-122"/>
                <a:ea typeface="微软雅黑" panose="020B0503020204020204" pitchFamily="34" charset="-122"/>
              </a:endParaRPr>
            </a:p>
          </p:txBody>
        </p:sp>
        <p:sp>
          <p:nvSpPr>
            <p:cNvPr id="27" name="Text Box 27"/>
            <p:cNvSpPr txBox="1">
              <a:spLocks noChangeArrowheads="1"/>
            </p:cNvSpPr>
            <p:nvPr/>
          </p:nvSpPr>
          <p:spPr bwMode="auto">
            <a:xfrm>
              <a:off x="1993" y="2736"/>
              <a:ext cx="1055" cy="40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lvl1pPr>
                <a:defRPr sz="1300" b="1">
                  <a:solidFill>
                    <a:schemeClr val="tx1"/>
                  </a:solidFill>
                  <a:latin typeface="Arial" panose="020B0604020202020204" pitchFamily="34" charset="0"/>
                  <a:ea typeface="宋体" panose="02010600030101010101" pitchFamily="2" charset="-122"/>
                </a:defRPr>
              </a:lvl1pPr>
              <a:lvl2pPr marL="742950" indent="-285750">
                <a:defRPr sz="1300" b="1">
                  <a:solidFill>
                    <a:schemeClr val="tx1"/>
                  </a:solidFill>
                  <a:latin typeface="Arial" panose="020B0604020202020204" pitchFamily="34" charset="0"/>
                  <a:ea typeface="宋体" panose="02010600030101010101" pitchFamily="2" charset="-122"/>
                </a:defRPr>
              </a:lvl2pPr>
              <a:lvl3pPr marL="1143000" indent="-228600">
                <a:defRPr sz="1300" b="1">
                  <a:solidFill>
                    <a:schemeClr val="tx1"/>
                  </a:solidFill>
                  <a:latin typeface="Arial" panose="020B0604020202020204" pitchFamily="34" charset="0"/>
                  <a:ea typeface="宋体" panose="02010600030101010101" pitchFamily="2" charset="-122"/>
                </a:defRPr>
              </a:lvl3pPr>
              <a:lvl4pPr marL="1600200" indent="-228600">
                <a:defRPr sz="1300" b="1">
                  <a:solidFill>
                    <a:schemeClr val="tx1"/>
                  </a:solidFill>
                  <a:latin typeface="Arial" panose="020B0604020202020204" pitchFamily="34" charset="0"/>
                  <a:ea typeface="宋体" panose="02010600030101010101" pitchFamily="2" charset="-122"/>
                </a:defRPr>
              </a:lvl4pPr>
              <a:lvl5pPr marL="2057400" indent="-228600">
                <a:defRPr sz="1300" b="1">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sz="1300" b="1">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sz="1300" b="1">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sz="1300" b="1">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sz="1300" b="1">
                  <a:solidFill>
                    <a:schemeClr val="tx1"/>
                  </a:solidFill>
                  <a:latin typeface="Arial" panose="020B0604020202020204" pitchFamily="34" charset="0"/>
                  <a:ea typeface="宋体" panose="02010600030101010101" pitchFamily="2" charset="-122"/>
                </a:defRPr>
              </a:lvl9pPr>
            </a:lstStyle>
            <a:p>
              <a:pPr eaLnBrk="1" hangingPunct="1">
                <a:spcBef>
                  <a:spcPct val="50000"/>
                </a:spcBef>
              </a:pPr>
              <a:r>
                <a:rPr lang="zh-CN" altLang="en-US">
                  <a:latin typeface="微软雅黑" panose="020B0503020204020204" pitchFamily="34" charset="-122"/>
                  <a:ea typeface="微软雅黑" panose="020B0503020204020204" pitchFamily="34" charset="-122"/>
                </a:rPr>
                <a:t>黑洞</a:t>
              </a:r>
              <a:endParaRPr lang="zh-CN" altLang="en-US">
                <a:latin typeface="微软雅黑" panose="020B0503020204020204" pitchFamily="34" charset="-122"/>
                <a:ea typeface="微软雅黑" panose="020B0503020204020204" pitchFamily="34" charset="-122"/>
              </a:endParaRPr>
            </a:p>
            <a:p>
              <a:pPr eaLnBrk="1" hangingPunct="1">
                <a:spcBef>
                  <a:spcPct val="50000"/>
                </a:spcBef>
              </a:pPr>
              <a:r>
                <a:rPr lang="zh-CN" altLang="en-US" b="0">
                  <a:latin typeface="微软雅黑" panose="020B0503020204020204" pitchFamily="34" charset="-122"/>
                  <a:ea typeface="微软雅黑" panose="020B0503020204020204" pitchFamily="34" charset="-122"/>
                </a:rPr>
                <a:t>既无规模又无档次，处于被淘汰的边缘</a:t>
              </a:r>
              <a:endParaRPr lang="zh-CN" altLang="en-US" b="0">
                <a:latin typeface="微软雅黑" panose="020B0503020204020204" pitchFamily="34" charset="-122"/>
                <a:ea typeface="微软雅黑" panose="020B0503020204020204" pitchFamily="34" charset="-122"/>
              </a:endParaRPr>
            </a:p>
          </p:txBody>
        </p:sp>
        <p:sp>
          <p:nvSpPr>
            <p:cNvPr id="28" name="Text Box 28"/>
            <p:cNvSpPr txBox="1">
              <a:spLocks noChangeArrowheads="1"/>
            </p:cNvSpPr>
            <p:nvPr/>
          </p:nvSpPr>
          <p:spPr bwMode="auto">
            <a:xfrm>
              <a:off x="3282" y="1776"/>
              <a:ext cx="1055" cy="40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lvl1pPr>
                <a:defRPr sz="1300" b="1">
                  <a:solidFill>
                    <a:schemeClr val="tx1"/>
                  </a:solidFill>
                  <a:latin typeface="Arial" panose="020B0604020202020204" pitchFamily="34" charset="0"/>
                  <a:ea typeface="宋体" panose="02010600030101010101" pitchFamily="2" charset="-122"/>
                </a:defRPr>
              </a:lvl1pPr>
              <a:lvl2pPr marL="742950" indent="-285750">
                <a:defRPr sz="1300" b="1">
                  <a:solidFill>
                    <a:schemeClr val="tx1"/>
                  </a:solidFill>
                  <a:latin typeface="Arial" panose="020B0604020202020204" pitchFamily="34" charset="0"/>
                  <a:ea typeface="宋体" panose="02010600030101010101" pitchFamily="2" charset="-122"/>
                </a:defRPr>
              </a:lvl2pPr>
              <a:lvl3pPr marL="1143000" indent="-228600">
                <a:defRPr sz="1300" b="1">
                  <a:solidFill>
                    <a:schemeClr val="tx1"/>
                  </a:solidFill>
                  <a:latin typeface="Arial" panose="020B0604020202020204" pitchFamily="34" charset="0"/>
                  <a:ea typeface="宋体" panose="02010600030101010101" pitchFamily="2" charset="-122"/>
                </a:defRPr>
              </a:lvl3pPr>
              <a:lvl4pPr marL="1600200" indent="-228600">
                <a:defRPr sz="1300" b="1">
                  <a:solidFill>
                    <a:schemeClr val="tx1"/>
                  </a:solidFill>
                  <a:latin typeface="Arial" panose="020B0604020202020204" pitchFamily="34" charset="0"/>
                  <a:ea typeface="宋体" panose="02010600030101010101" pitchFamily="2" charset="-122"/>
                </a:defRPr>
              </a:lvl4pPr>
              <a:lvl5pPr marL="2057400" indent="-228600">
                <a:defRPr sz="1300" b="1">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sz="1300" b="1">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sz="1300" b="1">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sz="1300" b="1">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sz="1300" b="1">
                  <a:solidFill>
                    <a:schemeClr val="tx1"/>
                  </a:solidFill>
                  <a:latin typeface="Arial" panose="020B0604020202020204" pitchFamily="34" charset="0"/>
                  <a:ea typeface="宋体" panose="02010600030101010101" pitchFamily="2" charset="-122"/>
                </a:defRPr>
              </a:lvl9pPr>
            </a:lstStyle>
            <a:p>
              <a:pPr eaLnBrk="1" hangingPunct="1">
                <a:spcBef>
                  <a:spcPct val="50000"/>
                </a:spcBef>
              </a:pPr>
              <a:r>
                <a:rPr lang="zh-CN" altLang="en-US">
                  <a:latin typeface="微软雅黑" panose="020B0503020204020204" pitchFamily="34" charset="-122"/>
                  <a:ea typeface="微软雅黑" panose="020B0503020204020204" pitchFamily="34" charset="-122"/>
                </a:rPr>
                <a:t>桂冠</a:t>
              </a:r>
              <a:endParaRPr lang="zh-CN" altLang="en-US">
                <a:latin typeface="微软雅黑" panose="020B0503020204020204" pitchFamily="34" charset="-122"/>
                <a:ea typeface="微软雅黑" panose="020B0503020204020204" pitchFamily="34" charset="-122"/>
              </a:endParaRPr>
            </a:p>
            <a:p>
              <a:pPr eaLnBrk="1" hangingPunct="1">
                <a:spcBef>
                  <a:spcPct val="50000"/>
                </a:spcBef>
              </a:pPr>
              <a:r>
                <a:rPr lang="zh-CN" altLang="en-US" b="0">
                  <a:latin typeface="微软雅黑" panose="020B0503020204020204" pitchFamily="34" charset="-122"/>
                  <a:ea typeface="微软雅黑" panose="020B0503020204020204" pitchFamily="34" charset="-122"/>
                </a:rPr>
                <a:t>规模与档次并重，获得最大的品牌生命力</a:t>
              </a:r>
              <a:endParaRPr lang="zh-CN" altLang="en-US" b="0">
                <a:latin typeface="微软雅黑" panose="020B0503020204020204" pitchFamily="34" charset="-122"/>
                <a:ea typeface="微软雅黑" panose="020B0503020204020204" pitchFamily="34" charset="-122"/>
              </a:endParaRPr>
            </a:p>
          </p:txBody>
        </p:sp>
      </p:grpSp>
      <p:sp>
        <p:nvSpPr>
          <p:cNvPr id="30" name="文本框 29"/>
          <p:cNvSpPr txBox="1"/>
          <p:nvPr/>
        </p:nvSpPr>
        <p:spPr>
          <a:xfrm>
            <a:off x="817948" y="269402"/>
            <a:ext cx="7562367" cy="584775"/>
          </a:xfrm>
          <a:prstGeom prst="rect">
            <a:avLst/>
          </a:prstGeom>
          <a:noFill/>
        </p:spPr>
        <p:txBody>
          <a:bodyPr wrap="square">
            <a:spAutoFit/>
          </a:bodyPr>
          <a:lstStyle/>
          <a:p>
            <a:r>
              <a:rPr lang="zh-CN" altLang="en-US" sz="3200">
                <a:latin typeface="微软雅黑" panose="020B0503020204020204" pitchFamily="34" charset="-122"/>
                <a:ea typeface="微软雅黑" panose="020B0503020204020204" pitchFamily="34" charset="-122"/>
              </a:rPr>
              <a:t>品牌生命力模型</a:t>
            </a:r>
            <a:endParaRPr lang="zh-CN" altLang="en-US" sz="3200">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5:prstTrans prst="peelOff"/>
      </p:transition>
    </mc:Choice>
    <mc:Fallback>
      <p:transition spd="slow">
        <p:fade/>
      </p:transition>
    </mc:Fallback>
  </mc:AlternateContent>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任意多边形: 形状 3"/>
          <p:cNvSpPr/>
          <p:nvPr/>
        </p:nvSpPr>
        <p:spPr>
          <a:xfrm>
            <a:off x="6128906" y="2101601"/>
            <a:ext cx="905683" cy="691754"/>
          </a:xfrm>
          <a:custGeom>
            <a:avLst/>
            <a:gdLst>
              <a:gd name="connsiteX0" fmla="*/ 452791 w 905683"/>
              <a:gd name="connsiteY0" fmla="*/ 0 h 691754"/>
              <a:gd name="connsiteX1" fmla="*/ 569063 w 905683"/>
              <a:gd name="connsiteY1" fmla="*/ 71366 h 691754"/>
              <a:gd name="connsiteX2" fmla="*/ 905683 w 905683"/>
              <a:gd name="connsiteY2" fmla="*/ 691754 h 691754"/>
              <a:gd name="connsiteX3" fmla="*/ 0 w 905683"/>
              <a:gd name="connsiteY3" fmla="*/ 691754 h 691754"/>
              <a:gd name="connsiteX4" fmla="*/ 336620 w 905683"/>
              <a:gd name="connsiteY4" fmla="*/ 71366 h 691754"/>
              <a:gd name="connsiteX5" fmla="*/ 452791 w 905683"/>
              <a:gd name="connsiteY5" fmla="*/ 0 h 6917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05683" h="691754">
                <a:moveTo>
                  <a:pt x="452791" y="0"/>
                </a:moveTo>
                <a:cubicBezTo>
                  <a:pt x="497982" y="0"/>
                  <a:pt x="543190" y="23789"/>
                  <a:pt x="569063" y="71366"/>
                </a:cubicBezTo>
                <a:lnTo>
                  <a:pt x="905683" y="691754"/>
                </a:lnTo>
                <a:lnTo>
                  <a:pt x="0" y="691754"/>
                </a:lnTo>
                <a:lnTo>
                  <a:pt x="336620" y="71366"/>
                </a:lnTo>
                <a:cubicBezTo>
                  <a:pt x="362426" y="23789"/>
                  <a:pt x="407601" y="0"/>
                  <a:pt x="452791" y="0"/>
                </a:cubicBezTo>
                <a:close/>
              </a:path>
            </a:pathLst>
          </a:custGeom>
          <a:solidFill>
            <a:schemeClr val="tx1"/>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3152" tIns="36576" rIns="73152" bIns="36576" numCol="1" spcCol="0" rtlCol="0" fromWordArt="0" anchor="ctr" anchorCtr="0" forceAA="0" compatLnSpc="1">
            <a:noAutofit/>
          </a:bodyPr>
          <a:lstStyle/>
          <a:p>
            <a:pPr algn="ctr" defTabSz="731520"/>
            <a:endParaRPr lang="zh-CN" altLang="en-US" sz="1440">
              <a:solidFill>
                <a:schemeClr val="bg1"/>
              </a:solidFill>
              <a:latin typeface="微软雅黑" panose="020B0503020204020204" pitchFamily="34" charset="-122"/>
              <a:ea typeface="微软雅黑" panose="020B0503020204020204" pitchFamily="34" charset="-122"/>
            </a:endParaRPr>
          </a:p>
        </p:txBody>
      </p:sp>
      <p:sp>
        <p:nvSpPr>
          <p:cNvPr id="5" name="任意多边形: 形状 4"/>
          <p:cNvSpPr/>
          <p:nvPr/>
        </p:nvSpPr>
        <p:spPr>
          <a:xfrm>
            <a:off x="5753563" y="2839075"/>
            <a:ext cx="1656368" cy="646035"/>
          </a:xfrm>
          <a:custGeom>
            <a:avLst/>
            <a:gdLst>
              <a:gd name="connsiteX0" fmla="*/ 350535 w 1656368"/>
              <a:gd name="connsiteY0" fmla="*/ 0 h 646035"/>
              <a:gd name="connsiteX1" fmla="*/ 1305832 w 1656368"/>
              <a:gd name="connsiteY1" fmla="*/ 0 h 646035"/>
              <a:gd name="connsiteX2" fmla="*/ 1656368 w 1656368"/>
              <a:gd name="connsiteY2" fmla="*/ 646035 h 646035"/>
              <a:gd name="connsiteX3" fmla="*/ 0 w 1656368"/>
              <a:gd name="connsiteY3" fmla="*/ 646035 h 646035"/>
              <a:gd name="connsiteX4" fmla="*/ 350535 w 1656368"/>
              <a:gd name="connsiteY4" fmla="*/ 0 h 64603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56368" h="646035">
                <a:moveTo>
                  <a:pt x="350535" y="0"/>
                </a:moveTo>
                <a:lnTo>
                  <a:pt x="1305832" y="0"/>
                </a:lnTo>
                <a:lnTo>
                  <a:pt x="1656368" y="646035"/>
                </a:lnTo>
                <a:lnTo>
                  <a:pt x="0" y="646035"/>
                </a:lnTo>
                <a:lnTo>
                  <a:pt x="350535" y="0"/>
                </a:lnTo>
                <a:close/>
              </a:path>
            </a:pathLst>
          </a:custGeom>
          <a:solidFill>
            <a:srgbClr val="0E2044"/>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3152" tIns="36576" rIns="73152" bIns="36576" numCol="1" spcCol="0" rtlCol="0" fromWordArt="0" anchor="ctr" anchorCtr="0" forceAA="0" compatLnSpc="1">
            <a:noAutofit/>
          </a:bodyPr>
          <a:lstStyle/>
          <a:p>
            <a:pPr algn="ctr" defTabSz="731520"/>
            <a:endParaRPr lang="zh-CN" altLang="en-US" sz="1400">
              <a:solidFill>
                <a:schemeClr val="bg1"/>
              </a:solidFill>
              <a:latin typeface="微软雅黑" panose="020B0503020204020204" pitchFamily="34" charset="-122"/>
              <a:ea typeface="微软雅黑" panose="020B0503020204020204" pitchFamily="34" charset="-122"/>
            </a:endParaRPr>
          </a:p>
        </p:txBody>
      </p:sp>
      <p:sp>
        <p:nvSpPr>
          <p:cNvPr id="6" name="任意多边形: 形状 5"/>
          <p:cNvSpPr/>
          <p:nvPr/>
        </p:nvSpPr>
        <p:spPr>
          <a:xfrm>
            <a:off x="5378221" y="3530829"/>
            <a:ext cx="2407053" cy="646035"/>
          </a:xfrm>
          <a:custGeom>
            <a:avLst/>
            <a:gdLst>
              <a:gd name="connsiteX0" fmla="*/ 350535 w 2407053"/>
              <a:gd name="connsiteY0" fmla="*/ 0 h 646035"/>
              <a:gd name="connsiteX1" fmla="*/ 2056517 w 2407053"/>
              <a:gd name="connsiteY1" fmla="*/ 0 h 646035"/>
              <a:gd name="connsiteX2" fmla="*/ 2407053 w 2407053"/>
              <a:gd name="connsiteY2" fmla="*/ 646035 h 646035"/>
              <a:gd name="connsiteX3" fmla="*/ 0 w 2407053"/>
              <a:gd name="connsiteY3" fmla="*/ 646035 h 646035"/>
              <a:gd name="connsiteX4" fmla="*/ 350535 w 2407053"/>
              <a:gd name="connsiteY4" fmla="*/ 0 h 64603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07053" h="646035">
                <a:moveTo>
                  <a:pt x="350535" y="0"/>
                </a:moveTo>
                <a:lnTo>
                  <a:pt x="2056517" y="0"/>
                </a:lnTo>
                <a:lnTo>
                  <a:pt x="2407053" y="646035"/>
                </a:lnTo>
                <a:lnTo>
                  <a:pt x="0" y="646035"/>
                </a:lnTo>
                <a:lnTo>
                  <a:pt x="350535" y="0"/>
                </a:lnTo>
                <a:close/>
              </a:path>
            </a:pathLst>
          </a:custGeom>
          <a:solidFill>
            <a:srgbClr val="4B535D"/>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3152" tIns="36576" rIns="73152" bIns="36576" numCol="1" spcCol="0" rtlCol="0" fromWordArt="0" anchor="ctr" anchorCtr="0" forceAA="0" compatLnSpc="1">
            <a:noAutofit/>
          </a:bodyPr>
          <a:lstStyle/>
          <a:p>
            <a:pPr algn="ctr" defTabSz="731520"/>
            <a:endParaRPr lang="zh-CN" altLang="en-US" sz="1440">
              <a:solidFill>
                <a:prstClr val="white"/>
              </a:solidFill>
              <a:latin typeface="微软雅黑" panose="020B0503020204020204" pitchFamily="34" charset="-122"/>
              <a:ea typeface="微软雅黑" panose="020B0503020204020204" pitchFamily="34" charset="-122"/>
            </a:endParaRPr>
          </a:p>
        </p:txBody>
      </p:sp>
      <p:sp>
        <p:nvSpPr>
          <p:cNvPr id="7" name="任意多边形: 形状 6"/>
          <p:cNvSpPr/>
          <p:nvPr/>
        </p:nvSpPr>
        <p:spPr>
          <a:xfrm>
            <a:off x="4971406" y="4222583"/>
            <a:ext cx="3220682" cy="646035"/>
          </a:xfrm>
          <a:custGeom>
            <a:avLst/>
            <a:gdLst>
              <a:gd name="connsiteX0" fmla="*/ 380178 w 3220682"/>
              <a:gd name="connsiteY0" fmla="*/ 0 h 646035"/>
              <a:gd name="connsiteX1" fmla="*/ 2840504 w 3220682"/>
              <a:gd name="connsiteY1" fmla="*/ 0 h 646035"/>
              <a:gd name="connsiteX2" fmla="*/ 3220682 w 3220682"/>
              <a:gd name="connsiteY2" fmla="*/ 646035 h 646035"/>
              <a:gd name="connsiteX3" fmla="*/ 0 w 3220682"/>
              <a:gd name="connsiteY3" fmla="*/ 646035 h 646035"/>
              <a:gd name="connsiteX4" fmla="*/ 380178 w 3220682"/>
              <a:gd name="connsiteY4" fmla="*/ 0 h 64603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20682" h="646035">
                <a:moveTo>
                  <a:pt x="380178" y="0"/>
                </a:moveTo>
                <a:lnTo>
                  <a:pt x="2840504" y="0"/>
                </a:lnTo>
                <a:lnTo>
                  <a:pt x="3220682" y="646035"/>
                </a:lnTo>
                <a:lnTo>
                  <a:pt x="0" y="646035"/>
                </a:lnTo>
                <a:lnTo>
                  <a:pt x="380178" y="0"/>
                </a:lnTo>
                <a:close/>
              </a:path>
            </a:pathLst>
          </a:custGeom>
          <a:solidFill>
            <a:schemeClr val="accent1"/>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3152" tIns="36576" rIns="73152" bIns="36576" numCol="1" spcCol="0" rtlCol="0" fromWordArt="0" anchor="ctr" anchorCtr="0" forceAA="0" compatLnSpc="1">
            <a:noAutofit/>
          </a:bodyPr>
          <a:lstStyle/>
          <a:p>
            <a:pPr algn="ctr" defTabSz="731520"/>
            <a:endParaRPr lang="zh-CN" altLang="en-US" sz="1440">
              <a:solidFill>
                <a:prstClr val="white"/>
              </a:solidFill>
              <a:latin typeface="微软雅黑" panose="020B0503020204020204" pitchFamily="34" charset="-122"/>
              <a:ea typeface="微软雅黑" panose="020B0503020204020204" pitchFamily="34" charset="-122"/>
            </a:endParaRPr>
          </a:p>
        </p:txBody>
      </p:sp>
      <p:sp>
        <p:nvSpPr>
          <p:cNvPr id="8" name="任意多边形: 形状 7"/>
          <p:cNvSpPr/>
          <p:nvPr/>
        </p:nvSpPr>
        <p:spPr>
          <a:xfrm>
            <a:off x="4537419" y="4914336"/>
            <a:ext cx="4088657" cy="691752"/>
          </a:xfrm>
          <a:custGeom>
            <a:avLst/>
            <a:gdLst>
              <a:gd name="connsiteX0" fmla="*/ 407083 w 4088657"/>
              <a:gd name="connsiteY0" fmla="*/ 0 h 691752"/>
              <a:gd name="connsiteX1" fmla="*/ 3681575 w 4088657"/>
              <a:gd name="connsiteY1" fmla="*/ 0 h 691752"/>
              <a:gd name="connsiteX2" fmla="*/ 4088657 w 4088657"/>
              <a:gd name="connsiteY2" fmla="*/ 691752 h 691752"/>
              <a:gd name="connsiteX3" fmla="*/ 0 w 4088657"/>
              <a:gd name="connsiteY3" fmla="*/ 691752 h 691752"/>
              <a:gd name="connsiteX4" fmla="*/ 407083 w 4088657"/>
              <a:gd name="connsiteY4" fmla="*/ 0 h 6917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88657" h="691752">
                <a:moveTo>
                  <a:pt x="407083" y="0"/>
                </a:moveTo>
                <a:lnTo>
                  <a:pt x="3681575" y="0"/>
                </a:lnTo>
                <a:lnTo>
                  <a:pt x="4088657" y="691752"/>
                </a:lnTo>
                <a:lnTo>
                  <a:pt x="0" y="691752"/>
                </a:lnTo>
                <a:lnTo>
                  <a:pt x="407083" y="0"/>
                </a:lnTo>
                <a:close/>
              </a:path>
            </a:pathLst>
          </a:custGeom>
          <a:solidFill>
            <a:schemeClr val="accent2"/>
          </a:solidFill>
          <a:ln>
            <a:noFill/>
          </a:ln>
        </p:spPr>
        <p:style>
          <a:lnRef idx="0">
            <a:scrgbClr r="0" g="0" b="0"/>
          </a:lnRef>
          <a:fillRef idx="0">
            <a:scrgbClr r="0" g="0" b="0"/>
          </a:fillRef>
          <a:effectRef idx="0">
            <a:scrgbClr r="0" g="0" b="0"/>
          </a:effectRef>
          <a:fontRef idx="minor">
            <a:schemeClr val="lt1"/>
          </a:fontRef>
        </p:style>
        <p:txBody>
          <a:bodyPr rot="0" spcFirstLastPara="0" vertOverflow="overflow" horzOverflow="overflow" vert="horz" wrap="square" lIns="73152" tIns="36576" rIns="73152" bIns="36576" numCol="1" spcCol="0" rtlCol="0" fromWordArt="0" anchor="ctr" anchorCtr="0" forceAA="0" compatLnSpc="1">
            <a:noAutofit/>
          </a:bodyPr>
          <a:lstStyle/>
          <a:p>
            <a:pPr algn="ctr" defTabSz="731520"/>
            <a:endParaRPr lang="zh-CN" altLang="en-US" sz="1440">
              <a:solidFill>
                <a:schemeClr val="tx1"/>
              </a:solidFill>
              <a:latin typeface="微软雅黑" panose="020B0503020204020204" pitchFamily="34" charset="-122"/>
              <a:ea typeface="微软雅黑" panose="020B0503020204020204" pitchFamily="34" charset="-122"/>
            </a:endParaRPr>
          </a:p>
        </p:txBody>
      </p:sp>
      <p:sp>
        <p:nvSpPr>
          <p:cNvPr id="11" name="文本框 10"/>
          <p:cNvSpPr txBox="1"/>
          <p:nvPr/>
        </p:nvSpPr>
        <p:spPr>
          <a:xfrm>
            <a:off x="817948" y="867302"/>
            <a:ext cx="10277106" cy="381258"/>
          </a:xfrm>
          <a:prstGeom prst="rect">
            <a:avLst/>
          </a:prstGeom>
          <a:noFill/>
        </p:spPr>
        <p:txBody>
          <a:bodyPr wrap="square" rtlCol="0">
            <a:spAutoFit/>
          </a:bodyPr>
          <a:lstStyle/>
          <a:p>
            <a:pPr>
              <a:lnSpc>
                <a:spcPct val="130000"/>
              </a:lnSpc>
            </a:pPr>
            <a:r>
              <a:rPr lang="zh-CN" altLang="en-US" sz="1600">
                <a:solidFill>
                  <a:schemeClr val="tx1">
                    <a:alpha val="70000"/>
                  </a:schemeClr>
                </a:solidFill>
                <a:latin typeface="微软雅黑" panose="020B0503020204020204" pitchFamily="34" charset="-122"/>
                <a:ea typeface="微软雅黑" panose="020B0503020204020204" pitchFamily="34" charset="-122"/>
              </a:rPr>
              <a:t>根据用户访谈结果和总结，我们可以归纳出不同类型用户的不同需求层次</a:t>
            </a:r>
            <a:endParaRPr lang="zh-CN" altLang="en-US" sz="1600">
              <a:solidFill>
                <a:schemeClr val="tx1">
                  <a:alpha val="70000"/>
                </a:schemeClr>
              </a:solidFill>
              <a:latin typeface="微软雅黑" panose="020B0503020204020204" pitchFamily="34" charset="-122"/>
              <a:ea typeface="微软雅黑" panose="020B0503020204020204" pitchFamily="34" charset="-122"/>
            </a:endParaRPr>
          </a:p>
        </p:txBody>
      </p:sp>
      <p:sp>
        <p:nvSpPr>
          <p:cNvPr id="12" name="Freeform 136"/>
          <p:cNvSpPr/>
          <p:nvPr/>
        </p:nvSpPr>
        <p:spPr>
          <a:xfrm>
            <a:off x="4010694" y="1770718"/>
            <a:ext cx="5142107" cy="4073459"/>
          </a:xfrm>
          <a:custGeom>
            <a:avLst/>
            <a:gdLst>
              <a:gd name="connsiteX0" fmla="*/ 2277756 w 5142107"/>
              <a:gd name="connsiteY0" fmla="*/ 0 h 4073459"/>
              <a:gd name="connsiteX1" fmla="*/ 2864352 w 5142107"/>
              <a:gd name="connsiteY1" fmla="*/ 0 h 4073459"/>
              <a:gd name="connsiteX2" fmla="*/ 2932554 w 5142107"/>
              <a:gd name="connsiteY2" fmla="*/ 48923 h 4073459"/>
              <a:gd name="connsiteX3" fmla="*/ 3082241 w 5142107"/>
              <a:gd name="connsiteY3" fmla="*/ 491312 h 4073459"/>
              <a:gd name="connsiteX4" fmla="*/ 4960300 w 5142107"/>
              <a:gd name="connsiteY4" fmla="*/ 3764855 h 4073459"/>
              <a:gd name="connsiteX5" fmla="*/ 5124417 w 5142107"/>
              <a:gd name="connsiteY5" fmla="*/ 3954318 h 4073459"/>
              <a:gd name="connsiteX6" fmla="*/ 5069996 w 5142107"/>
              <a:gd name="connsiteY6" fmla="*/ 4073459 h 4073459"/>
              <a:gd name="connsiteX7" fmla="*/ 72111 w 5142107"/>
              <a:gd name="connsiteY7" fmla="*/ 4073459 h 4073459"/>
              <a:gd name="connsiteX8" fmla="*/ 17690 w 5142107"/>
              <a:gd name="connsiteY8" fmla="*/ 3954318 h 4073459"/>
              <a:gd name="connsiteX9" fmla="*/ 181807 w 5142107"/>
              <a:gd name="connsiteY9" fmla="*/ 3764855 h 4073459"/>
              <a:gd name="connsiteX10" fmla="*/ 2059866 w 5142107"/>
              <a:gd name="connsiteY10" fmla="*/ 491312 h 4073459"/>
              <a:gd name="connsiteX11" fmla="*/ 2209555 w 5142107"/>
              <a:gd name="connsiteY11" fmla="*/ 48923 h 4073459"/>
              <a:gd name="connsiteX12" fmla="*/ 2277756 w 5142107"/>
              <a:gd name="connsiteY12" fmla="*/ 0 h 40734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142107" h="4073459">
                <a:moveTo>
                  <a:pt x="2277756" y="0"/>
                </a:moveTo>
                <a:lnTo>
                  <a:pt x="2864352" y="0"/>
                </a:lnTo>
                <a:cubicBezTo>
                  <a:pt x="2895237" y="0"/>
                  <a:pt x="2922655" y="19667"/>
                  <a:pt x="2932554" y="48923"/>
                </a:cubicBezTo>
                <a:lnTo>
                  <a:pt x="3082241" y="491312"/>
                </a:lnTo>
                <a:cubicBezTo>
                  <a:pt x="3521939" y="1692183"/>
                  <a:pt x="4161370" y="2796774"/>
                  <a:pt x="4960300" y="3764855"/>
                </a:cubicBezTo>
                <a:lnTo>
                  <a:pt x="5124417" y="3954318"/>
                </a:lnTo>
                <a:cubicBezTo>
                  <a:pt x="5164770" y="4000902"/>
                  <a:pt x="5131627" y="4073459"/>
                  <a:pt x="5069996" y="4073459"/>
                </a:cubicBezTo>
                <a:lnTo>
                  <a:pt x="72111" y="4073459"/>
                </a:lnTo>
                <a:cubicBezTo>
                  <a:pt x="10480" y="4073459"/>
                  <a:pt x="-22662" y="4000902"/>
                  <a:pt x="17690" y="3954318"/>
                </a:cubicBezTo>
                <a:lnTo>
                  <a:pt x="181807" y="3764855"/>
                </a:lnTo>
                <a:cubicBezTo>
                  <a:pt x="980738" y="2796774"/>
                  <a:pt x="1620168" y="1692183"/>
                  <a:pt x="2059866" y="491312"/>
                </a:cubicBezTo>
                <a:lnTo>
                  <a:pt x="2209555" y="48923"/>
                </a:lnTo>
                <a:cubicBezTo>
                  <a:pt x="2219454" y="19667"/>
                  <a:pt x="2246870" y="0"/>
                  <a:pt x="2277756" y="0"/>
                </a:cubicBezTo>
              </a:path>
            </a:pathLst>
          </a:custGeom>
          <a:noFill/>
          <a:ln w="9587" cap="flat">
            <a:gradFill>
              <a:gsLst>
                <a:gs pos="50000">
                  <a:srgbClr val="795696"/>
                </a:gs>
                <a:gs pos="0">
                  <a:schemeClr val="bg1"/>
                </a:gs>
                <a:gs pos="100000">
                  <a:schemeClr val="bg1"/>
                </a:gs>
              </a:gsLst>
              <a:lin ang="5400000" scaled="1"/>
            </a:gradFill>
            <a:prstDash val="solid"/>
            <a:miter/>
          </a:ln>
        </p:spPr>
        <p:txBody>
          <a:bodyPr rot="0" spcFirstLastPara="0" vertOverflow="overflow" horzOverflow="overflow" vert="horz" wrap="square" lIns="73152" tIns="36576" rIns="73152" bIns="36576" numCol="1" spcCol="0" rtlCol="0" fromWordArt="0" anchor="ctr" anchorCtr="0" forceAA="0" compatLnSpc="1">
            <a:noAutofit/>
          </a:bodyPr>
          <a:lstStyle/>
          <a:p>
            <a:pPr defTabSz="731520"/>
            <a:endParaRPr lang="zh-CN" altLang="en-US" sz="1440">
              <a:solidFill>
                <a:prstClr val="black"/>
              </a:solidFill>
              <a:latin typeface="微软雅黑" panose="020B0503020204020204" pitchFamily="34" charset="-122"/>
              <a:ea typeface="微软雅黑" panose="020B0503020204020204" pitchFamily="34" charset="-122"/>
            </a:endParaRPr>
          </a:p>
        </p:txBody>
      </p:sp>
      <p:sp>
        <p:nvSpPr>
          <p:cNvPr id="13" name="文本框 12"/>
          <p:cNvSpPr txBox="1"/>
          <p:nvPr/>
        </p:nvSpPr>
        <p:spPr>
          <a:xfrm>
            <a:off x="6335527" y="2287991"/>
            <a:ext cx="492443" cy="461665"/>
          </a:xfrm>
          <a:prstGeom prst="rect">
            <a:avLst/>
          </a:prstGeom>
          <a:noFill/>
        </p:spPr>
        <p:txBody>
          <a:bodyPr wrap="none" rtlCol="0">
            <a:spAutoFit/>
          </a:bodyPr>
          <a:lstStyle/>
          <a:p>
            <a:pPr algn="ctr"/>
            <a:r>
              <a:rPr lang="zh-CN" altLang="en-US" sz="1200">
                <a:solidFill>
                  <a:schemeClr val="bg1"/>
                </a:solidFill>
                <a:latin typeface="微软雅黑" panose="020B0503020204020204" pitchFamily="34" charset="-122"/>
                <a:ea typeface="微软雅黑" panose="020B0503020204020204" pitchFamily="34" charset="-122"/>
                <a:cs typeface="OPPOSans B" panose="00020600040101010101" pitchFamily="18" charset="-122"/>
              </a:rPr>
              <a:t>自我</a:t>
            </a:r>
            <a:endParaRPr lang="en-US" altLang="zh-CN" sz="1200">
              <a:solidFill>
                <a:schemeClr val="bg1"/>
              </a:solidFill>
              <a:latin typeface="微软雅黑" panose="020B0503020204020204" pitchFamily="34" charset="-122"/>
              <a:ea typeface="微软雅黑" panose="020B0503020204020204" pitchFamily="34" charset="-122"/>
              <a:cs typeface="OPPOSans B" panose="00020600040101010101" pitchFamily="18" charset="-122"/>
            </a:endParaRPr>
          </a:p>
          <a:p>
            <a:pPr algn="ctr"/>
            <a:r>
              <a:rPr lang="zh-CN" altLang="en-US" sz="1200">
                <a:solidFill>
                  <a:schemeClr val="bg1"/>
                </a:solidFill>
                <a:latin typeface="微软雅黑" panose="020B0503020204020204" pitchFamily="34" charset="-122"/>
                <a:ea typeface="微软雅黑" panose="020B0503020204020204" pitchFamily="34" charset="-122"/>
                <a:cs typeface="OPPOSans B" panose="00020600040101010101" pitchFamily="18" charset="-122"/>
              </a:rPr>
              <a:t>实现</a:t>
            </a:r>
            <a:endParaRPr lang="zh-CN" altLang="en-US" sz="1200">
              <a:solidFill>
                <a:schemeClr val="bg1"/>
              </a:solidFill>
              <a:latin typeface="微软雅黑" panose="020B0503020204020204" pitchFamily="34" charset="-122"/>
              <a:ea typeface="微软雅黑" panose="020B0503020204020204" pitchFamily="34" charset="-122"/>
              <a:cs typeface="OPPOSans B" panose="00020600040101010101" pitchFamily="18" charset="-122"/>
            </a:endParaRPr>
          </a:p>
        </p:txBody>
      </p:sp>
      <p:sp>
        <p:nvSpPr>
          <p:cNvPr id="14" name="文本框 13"/>
          <p:cNvSpPr txBox="1"/>
          <p:nvPr/>
        </p:nvSpPr>
        <p:spPr>
          <a:xfrm>
            <a:off x="6095999" y="3042643"/>
            <a:ext cx="938589" cy="307777"/>
          </a:xfrm>
          <a:prstGeom prst="rect">
            <a:avLst/>
          </a:prstGeom>
          <a:noFill/>
        </p:spPr>
        <p:txBody>
          <a:bodyPr wrap="square" rtlCol="0">
            <a:spAutoFit/>
          </a:bodyPr>
          <a:lstStyle/>
          <a:p>
            <a:pPr algn="ctr"/>
            <a:r>
              <a:rPr lang="zh-CN" altLang="en-US" sz="1400">
                <a:solidFill>
                  <a:schemeClr val="bg1"/>
                </a:solidFill>
                <a:latin typeface="微软雅黑" panose="020B0503020204020204" pitchFamily="34" charset="-122"/>
                <a:ea typeface="微软雅黑" panose="020B0503020204020204" pitchFamily="34" charset="-122"/>
                <a:cs typeface="OPPOSans B" panose="00020600040101010101" pitchFamily="18" charset="-122"/>
              </a:rPr>
              <a:t>尊重需求</a:t>
            </a:r>
            <a:endParaRPr lang="zh-CN" altLang="en-US" sz="1400">
              <a:solidFill>
                <a:schemeClr val="bg1"/>
              </a:solidFill>
              <a:latin typeface="微软雅黑" panose="020B0503020204020204" pitchFamily="34" charset="-122"/>
              <a:ea typeface="微软雅黑" panose="020B0503020204020204" pitchFamily="34" charset="-122"/>
              <a:cs typeface="OPPOSans B" panose="00020600040101010101" pitchFamily="18" charset="-122"/>
            </a:endParaRPr>
          </a:p>
        </p:txBody>
      </p:sp>
      <p:sp>
        <p:nvSpPr>
          <p:cNvPr id="15" name="文本框 14"/>
          <p:cNvSpPr txBox="1"/>
          <p:nvPr/>
        </p:nvSpPr>
        <p:spPr>
          <a:xfrm>
            <a:off x="6045223" y="3734398"/>
            <a:ext cx="1105775" cy="307777"/>
          </a:xfrm>
          <a:prstGeom prst="rect">
            <a:avLst/>
          </a:prstGeom>
          <a:noFill/>
        </p:spPr>
        <p:txBody>
          <a:bodyPr wrap="square" rtlCol="0">
            <a:spAutoFit/>
          </a:bodyPr>
          <a:lstStyle/>
          <a:p>
            <a:pPr algn="ctr"/>
            <a:r>
              <a:rPr lang="zh-CN" altLang="en-US" sz="1400">
                <a:solidFill>
                  <a:schemeClr val="bg1"/>
                </a:solidFill>
                <a:latin typeface="微软雅黑" panose="020B0503020204020204" pitchFamily="34" charset="-122"/>
                <a:ea typeface="微软雅黑" panose="020B0503020204020204" pitchFamily="34" charset="-122"/>
                <a:cs typeface="OPPOSans B" panose="00020600040101010101" pitchFamily="18" charset="-122"/>
              </a:rPr>
              <a:t>社交需求</a:t>
            </a:r>
            <a:endParaRPr lang="zh-CN" altLang="en-US" sz="1400">
              <a:solidFill>
                <a:schemeClr val="bg1"/>
              </a:solidFill>
              <a:latin typeface="微软雅黑" panose="020B0503020204020204" pitchFamily="34" charset="-122"/>
              <a:ea typeface="微软雅黑" panose="020B0503020204020204" pitchFamily="34" charset="-122"/>
              <a:cs typeface="OPPOSans B" panose="00020600040101010101" pitchFamily="18" charset="-122"/>
            </a:endParaRPr>
          </a:p>
        </p:txBody>
      </p:sp>
      <p:sp>
        <p:nvSpPr>
          <p:cNvPr id="16" name="文本框 15"/>
          <p:cNvSpPr txBox="1"/>
          <p:nvPr/>
        </p:nvSpPr>
        <p:spPr>
          <a:xfrm>
            <a:off x="6045223" y="4426152"/>
            <a:ext cx="989365" cy="307777"/>
          </a:xfrm>
          <a:prstGeom prst="rect">
            <a:avLst/>
          </a:prstGeom>
          <a:noFill/>
        </p:spPr>
        <p:txBody>
          <a:bodyPr wrap="square" rtlCol="0">
            <a:spAutoFit/>
          </a:bodyPr>
          <a:lstStyle/>
          <a:p>
            <a:pPr algn="ctr"/>
            <a:r>
              <a:rPr lang="zh-CN" altLang="en-US" sz="1400">
                <a:solidFill>
                  <a:schemeClr val="bg1"/>
                </a:solidFill>
                <a:latin typeface="微软雅黑" panose="020B0503020204020204" pitchFamily="34" charset="-122"/>
                <a:ea typeface="微软雅黑" panose="020B0503020204020204" pitchFamily="34" charset="-122"/>
                <a:cs typeface="OPPOSans B" panose="00020600040101010101" pitchFamily="18" charset="-122"/>
              </a:rPr>
              <a:t>安全需求</a:t>
            </a:r>
            <a:endParaRPr lang="zh-CN" altLang="en-US" sz="1400">
              <a:solidFill>
                <a:schemeClr val="bg1"/>
              </a:solidFill>
              <a:latin typeface="微软雅黑" panose="020B0503020204020204" pitchFamily="34" charset="-122"/>
              <a:ea typeface="微软雅黑" panose="020B0503020204020204" pitchFamily="34" charset="-122"/>
              <a:cs typeface="OPPOSans B" panose="00020600040101010101" pitchFamily="18" charset="-122"/>
            </a:endParaRPr>
          </a:p>
        </p:txBody>
      </p:sp>
      <p:sp>
        <p:nvSpPr>
          <p:cNvPr id="17" name="文本框 16"/>
          <p:cNvSpPr txBox="1"/>
          <p:nvPr/>
        </p:nvSpPr>
        <p:spPr>
          <a:xfrm>
            <a:off x="5943601" y="5140763"/>
            <a:ext cx="1149918" cy="307777"/>
          </a:xfrm>
          <a:prstGeom prst="rect">
            <a:avLst/>
          </a:prstGeom>
          <a:noFill/>
        </p:spPr>
        <p:txBody>
          <a:bodyPr wrap="square" rtlCol="0">
            <a:spAutoFit/>
          </a:bodyPr>
          <a:lstStyle/>
          <a:p>
            <a:pPr algn="ctr"/>
            <a:r>
              <a:rPr lang="zh-CN" altLang="en-US" sz="1400">
                <a:latin typeface="微软雅黑" panose="020B0503020204020204" pitchFamily="34" charset="-122"/>
                <a:ea typeface="微软雅黑" panose="020B0503020204020204" pitchFamily="34" charset="-122"/>
                <a:cs typeface="OPPOSans B" panose="00020600040101010101" pitchFamily="18" charset="-122"/>
              </a:rPr>
              <a:t>生理需求</a:t>
            </a:r>
            <a:endParaRPr lang="zh-CN" altLang="en-US" sz="1400">
              <a:latin typeface="微软雅黑" panose="020B0503020204020204" pitchFamily="34" charset="-122"/>
              <a:ea typeface="微软雅黑" panose="020B0503020204020204" pitchFamily="34" charset="-122"/>
              <a:cs typeface="OPPOSans B" panose="00020600040101010101" pitchFamily="18" charset="-122"/>
            </a:endParaRPr>
          </a:p>
        </p:txBody>
      </p:sp>
      <p:sp>
        <p:nvSpPr>
          <p:cNvPr id="18" name="椭圆 17"/>
          <p:cNvSpPr/>
          <p:nvPr/>
        </p:nvSpPr>
        <p:spPr>
          <a:xfrm>
            <a:off x="7150998" y="2468682"/>
            <a:ext cx="68462" cy="68462"/>
          </a:xfrm>
          <a:prstGeom prst="ellipse">
            <a:avLst/>
          </a:prstGeom>
          <a:solidFill>
            <a:schemeClr val="bg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a:solidFill>
                <a:schemeClr val="bg1"/>
              </a:solidFill>
              <a:latin typeface="微软雅黑" panose="020B0503020204020204" pitchFamily="34" charset="-122"/>
              <a:ea typeface="微软雅黑" panose="020B0503020204020204" pitchFamily="34" charset="-122"/>
            </a:endParaRPr>
          </a:p>
        </p:txBody>
      </p:sp>
      <p:sp>
        <p:nvSpPr>
          <p:cNvPr id="19" name="文本框 18"/>
          <p:cNvSpPr txBox="1"/>
          <p:nvPr/>
        </p:nvSpPr>
        <p:spPr>
          <a:xfrm>
            <a:off x="7259491" y="2364414"/>
            <a:ext cx="3672800" cy="338554"/>
          </a:xfrm>
          <a:prstGeom prst="rect">
            <a:avLst/>
          </a:prstGeom>
          <a:noFill/>
        </p:spPr>
        <p:txBody>
          <a:bodyPr wrap="none" rtlCol="0">
            <a:spAutoFit/>
          </a:bodyPr>
          <a:lstStyle/>
          <a:p>
            <a:r>
              <a:rPr lang="zh-CN" altLang="en-US" sz="1600">
                <a:latin typeface="微软雅黑" panose="020B0503020204020204" pitchFamily="34" charset="-122"/>
                <a:ea typeface="微软雅黑" panose="020B0503020204020204" pitchFamily="34" charset="-122"/>
                <a:cs typeface="OPPOSans B" panose="00020600040101010101" pitchFamily="18" charset="-122"/>
              </a:rPr>
              <a:t>帮助更多的人获取收益，提高就业岗位</a:t>
            </a:r>
            <a:endParaRPr lang="zh-CN" altLang="en-US" sz="1600">
              <a:latin typeface="微软雅黑" panose="020B0503020204020204" pitchFamily="34" charset="-122"/>
              <a:ea typeface="微软雅黑" panose="020B0503020204020204" pitchFamily="34" charset="-122"/>
              <a:cs typeface="OPPOSans B" panose="00020600040101010101" pitchFamily="18" charset="-122"/>
            </a:endParaRPr>
          </a:p>
        </p:txBody>
      </p:sp>
      <p:sp>
        <p:nvSpPr>
          <p:cNvPr id="20" name="椭圆 19"/>
          <p:cNvSpPr/>
          <p:nvPr/>
        </p:nvSpPr>
        <p:spPr>
          <a:xfrm>
            <a:off x="7464265" y="3183296"/>
            <a:ext cx="68462" cy="68462"/>
          </a:xfrm>
          <a:prstGeom prst="ellipse">
            <a:avLst/>
          </a:prstGeom>
          <a:solidFill>
            <a:schemeClr val="bg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00">
              <a:solidFill>
                <a:schemeClr val="bg1"/>
              </a:solidFill>
              <a:latin typeface="微软雅黑" panose="020B0503020204020204" pitchFamily="34" charset="-122"/>
              <a:ea typeface="微软雅黑" panose="020B0503020204020204" pitchFamily="34" charset="-122"/>
            </a:endParaRPr>
          </a:p>
        </p:txBody>
      </p:sp>
      <p:sp>
        <p:nvSpPr>
          <p:cNvPr id="21" name="文本框 20"/>
          <p:cNvSpPr txBox="1"/>
          <p:nvPr/>
        </p:nvSpPr>
        <p:spPr>
          <a:xfrm>
            <a:off x="7572758" y="3079028"/>
            <a:ext cx="2646878" cy="338554"/>
          </a:xfrm>
          <a:prstGeom prst="rect">
            <a:avLst/>
          </a:prstGeom>
          <a:noFill/>
        </p:spPr>
        <p:txBody>
          <a:bodyPr wrap="none" rtlCol="0">
            <a:spAutoFit/>
          </a:bodyPr>
          <a:lstStyle/>
          <a:p>
            <a:r>
              <a:rPr lang="zh-CN" altLang="en-US" sz="1600">
                <a:latin typeface="微软雅黑" panose="020B0503020204020204" pitchFamily="34" charset="-122"/>
                <a:ea typeface="微软雅黑" panose="020B0503020204020204" pitchFamily="34" charset="-122"/>
                <a:cs typeface="OPPOSans B" panose="00020600040101010101" pitchFamily="18" charset="-122"/>
              </a:rPr>
              <a:t>获得荣誉感和尊重，被认同</a:t>
            </a:r>
            <a:endParaRPr lang="zh-CN" altLang="en-US" sz="1600">
              <a:latin typeface="微软雅黑" panose="020B0503020204020204" pitchFamily="34" charset="-122"/>
              <a:ea typeface="微软雅黑" panose="020B0503020204020204" pitchFamily="34" charset="-122"/>
              <a:cs typeface="OPPOSans B" panose="00020600040101010101" pitchFamily="18" charset="-122"/>
            </a:endParaRPr>
          </a:p>
        </p:txBody>
      </p:sp>
      <p:grpSp>
        <p:nvGrpSpPr>
          <p:cNvPr id="22" name="组合 21"/>
          <p:cNvGrpSpPr/>
          <p:nvPr/>
        </p:nvGrpSpPr>
        <p:grpSpPr>
          <a:xfrm>
            <a:off x="7824713" y="3770782"/>
            <a:ext cx="3986478" cy="338554"/>
            <a:chOff x="6577766" y="2496494"/>
            <a:chExt cx="3986478" cy="338554"/>
          </a:xfrm>
        </p:grpSpPr>
        <p:sp>
          <p:nvSpPr>
            <p:cNvPr id="23" name="椭圆 22"/>
            <p:cNvSpPr/>
            <p:nvPr/>
          </p:nvSpPr>
          <p:spPr>
            <a:xfrm>
              <a:off x="6577766" y="2600762"/>
              <a:ext cx="68462" cy="68462"/>
            </a:xfrm>
            <a:prstGeom prst="ellipse">
              <a:avLst/>
            </a:prstGeom>
            <a:solidFill>
              <a:schemeClr val="bg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a:solidFill>
                  <a:schemeClr val="tx1"/>
                </a:solidFill>
                <a:latin typeface="微软雅黑" panose="020B0503020204020204" pitchFamily="34" charset="-122"/>
                <a:ea typeface="微软雅黑" panose="020B0503020204020204" pitchFamily="34" charset="-122"/>
              </a:endParaRPr>
            </a:p>
          </p:txBody>
        </p:sp>
        <p:sp>
          <p:nvSpPr>
            <p:cNvPr id="24" name="文本框 23"/>
            <p:cNvSpPr txBox="1"/>
            <p:nvPr/>
          </p:nvSpPr>
          <p:spPr>
            <a:xfrm>
              <a:off x="6686259" y="2496494"/>
              <a:ext cx="3877985" cy="338554"/>
            </a:xfrm>
            <a:prstGeom prst="rect">
              <a:avLst/>
            </a:prstGeom>
            <a:noFill/>
          </p:spPr>
          <p:txBody>
            <a:bodyPr wrap="none" rtlCol="0">
              <a:spAutoFit/>
            </a:bodyPr>
            <a:lstStyle/>
            <a:p>
              <a:r>
                <a:rPr lang="zh-CN" altLang="en-US" sz="1600">
                  <a:latin typeface="微软雅黑" panose="020B0503020204020204" pitchFamily="34" charset="-122"/>
                  <a:ea typeface="微软雅黑" panose="020B0503020204020204" pitchFamily="34" charset="-122"/>
                  <a:cs typeface="OPPOSans B" panose="00020600040101010101" pitchFamily="18" charset="-122"/>
                </a:rPr>
                <a:t>高质量的社交互动，完美的促成交友含量</a:t>
              </a:r>
              <a:endParaRPr lang="zh-CN" altLang="en-US" sz="1600">
                <a:latin typeface="微软雅黑" panose="020B0503020204020204" pitchFamily="34" charset="-122"/>
                <a:ea typeface="微软雅黑" panose="020B0503020204020204" pitchFamily="34" charset="-122"/>
                <a:cs typeface="OPPOSans B" panose="00020600040101010101" pitchFamily="18" charset="-122"/>
              </a:endParaRPr>
            </a:p>
          </p:txBody>
        </p:sp>
      </p:grpSp>
      <p:sp>
        <p:nvSpPr>
          <p:cNvPr id="25" name="椭圆 24"/>
          <p:cNvSpPr/>
          <p:nvPr/>
        </p:nvSpPr>
        <p:spPr>
          <a:xfrm>
            <a:off x="8249109" y="4566804"/>
            <a:ext cx="68462" cy="68462"/>
          </a:xfrm>
          <a:prstGeom prst="ellipse">
            <a:avLst/>
          </a:prstGeom>
          <a:solidFill>
            <a:schemeClr val="bg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00">
              <a:latin typeface="微软雅黑" panose="020B0503020204020204" pitchFamily="34" charset="-122"/>
              <a:ea typeface="微软雅黑" panose="020B0503020204020204" pitchFamily="34" charset="-122"/>
            </a:endParaRPr>
          </a:p>
        </p:txBody>
      </p:sp>
      <p:sp>
        <p:nvSpPr>
          <p:cNvPr id="26" name="文本框 25"/>
          <p:cNvSpPr txBox="1"/>
          <p:nvPr/>
        </p:nvSpPr>
        <p:spPr>
          <a:xfrm>
            <a:off x="8357602" y="4462536"/>
            <a:ext cx="2852063" cy="338554"/>
          </a:xfrm>
          <a:prstGeom prst="rect">
            <a:avLst/>
          </a:prstGeom>
          <a:noFill/>
        </p:spPr>
        <p:txBody>
          <a:bodyPr wrap="none" rtlCol="0">
            <a:spAutoFit/>
          </a:bodyPr>
          <a:lstStyle/>
          <a:p>
            <a:r>
              <a:rPr lang="zh-CN" altLang="en-US" sz="1600">
                <a:latin typeface="微软雅黑" panose="020B0503020204020204" pitchFamily="34" charset="-122"/>
                <a:ea typeface="微软雅黑" panose="020B0503020204020204" pitchFamily="34" charset="-122"/>
                <a:cs typeface="OPPOSans B" panose="00020600040101010101" pitchFamily="18" charset="-122"/>
              </a:rPr>
              <a:t>友善开心的直播娱乐互动氛围</a:t>
            </a:r>
            <a:endParaRPr lang="zh-CN" altLang="en-US" sz="1600">
              <a:latin typeface="微软雅黑" panose="020B0503020204020204" pitchFamily="34" charset="-122"/>
              <a:ea typeface="微软雅黑" panose="020B0503020204020204" pitchFamily="34" charset="-122"/>
              <a:cs typeface="OPPOSans B" panose="00020600040101010101" pitchFamily="18" charset="-122"/>
            </a:endParaRPr>
          </a:p>
        </p:txBody>
      </p:sp>
      <p:sp>
        <p:nvSpPr>
          <p:cNvPr id="27" name="椭圆 26"/>
          <p:cNvSpPr/>
          <p:nvPr/>
        </p:nvSpPr>
        <p:spPr>
          <a:xfrm>
            <a:off x="8764516" y="5281416"/>
            <a:ext cx="68462" cy="68462"/>
          </a:xfrm>
          <a:prstGeom prst="ellipse">
            <a:avLst/>
          </a:prstGeom>
          <a:solidFill>
            <a:schemeClr val="bg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a:latin typeface="微软雅黑" panose="020B0503020204020204" pitchFamily="34" charset="-122"/>
              <a:ea typeface="微软雅黑" panose="020B0503020204020204" pitchFamily="34" charset="-122"/>
            </a:endParaRPr>
          </a:p>
        </p:txBody>
      </p:sp>
      <p:sp>
        <p:nvSpPr>
          <p:cNvPr id="28" name="文本框 27"/>
          <p:cNvSpPr txBox="1"/>
          <p:nvPr/>
        </p:nvSpPr>
        <p:spPr>
          <a:xfrm>
            <a:off x="8873009" y="5177148"/>
            <a:ext cx="2646878" cy="338554"/>
          </a:xfrm>
          <a:prstGeom prst="rect">
            <a:avLst/>
          </a:prstGeom>
          <a:noFill/>
        </p:spPr>
        <p:txBody>
          <a:bodyPr wrap="none" rtlCol="0">
            <a:spAutoFit/>
          </a:bodyPr>
          <a:lstStyle/>
          <a:p>
            <a:r>
              <a:rPr lang="zh-CN" altLang="en-US" sz="1600">
                <a:latin typeface="微软雅黑" panose="020B0503020204020204" pitchFamily="34" charset="-122"/>
                <a:ea typeface="微软雅黑" panose="020B0503020204020204" pitchFamily="34" charset="-122"/>
                <a:cs typeface="OPPOSans B" panose="00020600040101010101" pitchFamily="18" charset="-122"/>
              </a:rPr>
              <a:t>满足个人需求有用的直播间</a:t>
            </a:r>
            <a:endParaRPr lang="zh-CN" altLang="en-US" sz="1600">
              <a:latin typeface="微软雅黑" panose="020B0503020204020204" pitchFamily="34" charset="-122"/>
              <a:ea typeface="微软雅黑" panose="020B0503020204020204" pitchFamily="34" charset="-122"/>
              <a:cs typeface="OPPOSans B" panose="00020600040101010101" pitchFamily="18" charset="-122"/>
            </a:endParaRPr>
          </a:p>
        </p:txBody>
      </p:sp>
      <p:sp>
        <p:nvSpPr>
          <p:cNvPr id="29" name="任意多边形: 形状 28"/>
          <p:cNvSpPr/>
          <p:nvPr/>
        </p:nvSpPr>
        <p:spPr>
          <a:xfrm>
            <a:off x="1403074" y="2110523"/>
            <a:ext cx="2165876" cy="3357739"/>
          </a:xfrm>
          <a:custGeom>
            <a:avLst/>
            <a:gdLst>
              <a:gd name="connsiteX0" fmla="*/ 1082874 w 2165876"/>
              <a:gd name="connsiteY0" fmla="*/ 0 h 3357739"/>
              <a:gd name="connsiteX1" fmla="*/ 1174192 w 2165876"/>
              <a:gd name="connsiteY1" fmla="*/ 52674 h 3357739"/>
              <a:gd name="connsiteX2" fmla="*/ 2151565 w 2165876"/>
              <a:gd name="connsiteY2" fmla="*/ 1745506 h 3357739"/>
              <a:gd name="connsiteX3" fmla="*/ 2060339 w 2165876"/>
              <a:gd name="connsiteY3" fmla="*/ 1903509 h 3357739"/>
              <a:gd name="connsiteX4" fmla="*/ 1539546 w 2165876"/>
              <a:gd name="connsiteY4" fmla="*/ 1903509 h 3357739"/>
              <a:gd name="connsiteX5" fmla="*/ 1539546 w 2165876"/>
              <a:gd name="connsiteY5" fmla="*/ 3357739 h 3357739"/>
              <a:gd name="connsiteX6" fmla="*/ 626408 w 2165876"/>
              <a:gd name="connsiteY6" fmla="*/ 3357739 h 3357739"/>
              <a:gd name="connsiteX7" fmla="*/ 626408 w 2165876"/>
              <a:gd name="connsiteY7" fmla="*/ 1903509 h 3357739"/>
              <a:gd name="connsiteX8" fmla="*/ 105515 w 2165876"/>
              <a:gd name="connsiteY8" fmla="*/ 1903509 h 3357739"/>
              <a:gd name="connsiteX9" fmla="*/ 14263 w 2165876"/>
              <a:gd name="connsiteY9" fmla="*/ 1745506 h 3357739"/>
              <a:gd name="connsiteX10" fmla="*/ 991635 w 2165876"/>
              <a:gd name="connsiteY10" fmla="*/ 52674 h 3357739"/>
              <a:gd name="connsiteX11" fmla="*/ 1082874 w 2165876"/>
              <a:gd name="connsiteY11" fmla="*/ 0 h 3357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165876" h="3357738">
                <a:moveTo>
                  <a:pt x="1082874" y="0"/>
                </a:moveTo>
                <a:cubicBezTo>
                  <a:pt x="1118366" y="0"/>
                  <a:pt x="1153871" y="17558"/>
                  <a:pt x="1174192" y="52674"/>
                </a:cubicBezTo>
                <a:lnTo>
                  <a:pt x="2151565" y="1745506"/>
                </a:lnTo>
                <a:cubicBezTo>
                  <a:pt x="2192207" y="1815739"/>
                  <a:pt x="2141438" y="1903509"/>
                  <a:pt x="2060339" y="1903509"/>
                </a:cubicBezTo>
                <a:lnTo>
                  <a:pt x="1539546" y="1903509"/>
                </a:lnTo>
                <a:lnTo>
                  <a:pt x="1539546" y="3357739"/>
                </a:lnTo>
                <a:lnTo>
                  <a:pt x="626408" y="3357739"/>
                </a:lnTo>
                <a:lnTo>
                  <a:pt x="626408" y="1903509"/>
                </a:lnTo>
                <a:lnTo>
                  <a:pt x="105515" y="1903509"/>
                </a:lnTo>
                <a:cubicBezTo>
                  <a:pt x="24416" y="1903509"/>
                  <a:pt x="-26274" y="1815739"/>
                  <a:pt x="14263" y="1745506"/>
                </a:cubicBezTo>
                <a:lnTo>
                  <a:pt x="991635" y="52674"/>
                </a:lnTo>
                <a:cubicBezTo>
                  <a:pt x="1011903" y="17558"/>
                  <a:pt x="1047382" y="0"/>
                  <a:pt x="1082874" y="0"/>
                </a:cubicBezTo>
                <a:close/>
              </a:path>
            </a:pathLst>
          </a:custGeom>
          <a:solidFill>
            <a:srgbClr val="795696"/>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3152" tIns="36576" rIns="73152" bIns="36576" numCol="1" spcCol="0" rtlCol="0" fromWordArt="0" anchor="ctr" anchorCtr="0" forceAA="0" compatLnSpc="1">
            <a:noAutofit/>
          </a:bodyPr>
          <a:lstStyle/>
          <a:p>
            <a:pPr algn="ctr" defTabSz="731520"/>
            <a:endParaRPr lang="zh-CN" altLang="en-US" sz="1440">
              <a:solidFill>
                <a:srgbClr val="795696"/>
              </a:solidFill>
              <a:latin typeface="微软雅黑" panose="020B0503020204020204" pitchFamily="34" charset="-122"/>
              <a:ea typeface="微软雅黑" panose="020B0503020204020204" pitchFamily="34" charset="-122"/>
            </a:endParaRPr>
          </a:p>
        </p:txBody>
      </p:sp>
      <p:grpSp>
        <p:nvGrpSpPr>
          <p:cNvPr id="30" name="组合 29"/>
          <p:cNvGrpSpPr/>
          <p:nvPr/>
        </p:nvGrpSpPr>
        <p:grpSpPr>
          <a:xfrm>
            <a:off x="1287667" y="2322364"/>
            <a:ext cx="2396690" cy="3271427"/>
            <a:chOff x="1287667" y="2454444"/>
            <a:chExt cx="2396690" cy="3271427"/>
          </a:xfrm>
        </p:grpSpPr>
        <p:sp>
          <p:nvSpPr>
            <p:cNvPr id="31" name="矩形: 圆角 30"/>
            <p:cNvSpPr/>
            <p:nvPr/>
          </p:nvSpPr>
          <p:spPr>
            <a:xfrm>
              <a:off x="1287667" y="2454444"/>
              <a:ext cx="2396690" cy="418779"/>
            </a:xfrm>
            <a:prstGeom prst="roundRect">
              <a:avLst>
                <a:gd name="adj" fmla="val 50000"/>
              </a:avLst>
            </a:prstGeom>
            <a:solidFill>
              <a:schemeClr val="bg1"/>
            </a:solidFill>
            <a:ln w="9525">
              <a:solidFill>
                <a:schemeClr val="accent1"/>
              </a:solidFill>
            </a:ln>
            <a:effectLst>
              <a:outerShdw blurRad="444500" dist="127000" dir="5400000" sx="98000" sy="98000" algn="t" rotWithShape="0">
                <a:schemeClr val="accent1">
                  <a:lumMod val="50000"/>
                  <a:alpha val="2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795696"/>
                </a:solidFill>
                <a:latin typeface="微软雅黑" panose="020B0503020204020204" pitchFamily="34" charset="-122"/>
                <a:ea typeface="微软雅黑" panose="020B0503020204020204" pitchFamily="34" charset="-122"/>
                <a:cs typeface="OPPOSans B" panose="00020600040101010101" pitchFamily="18" charset="-122"/>
              </a:endParaRPr>
            </a:p>
          </p:txBody>
        </p:sp>
        <p:sp>
          <p:nvSpPr>
            <p:cNvPr id="32" name="文本框 31"/>
            <p:cNvSpPr txBox="1"/>
            <p:nvPr/>
          </p:nvSpPr>
          <p:spPr>
            <a:xfrm>
              <a:off x="1675534" y="2494556"/>
              <a:ext cx="1620957" cy="338554"/>
            </a:xfrm>
            <a:prstGeom prst="rect">
              <a:avLst/>
            </a:prstGeom>
            <a:noFill/>
          </p:spPr>
          <p:txBody>
            <a:bodyPr wrap="none" rtlCol="0">
              <a:spAutoFit/>
            </a:bodyPr>
            <a:lstStyle/>
            <a:p>
              <a:pPr algn="ctr"/>
              <a:r>
                <a:rPr lang="zh-CN" altLang="en-US" sz="1600">
                  <a:solidFill>
                    <a:srgbClr val="795696"/>
                  </a:solidFill>
                  <a:latin typeface="微软雅黑" panose="020B0503020204020204" pitchFamily="34" charset="-122"/>
                  <a:ea typeface="微软雅黑" panose="020B0503020204020204" pitchFamily="34" charset="-122"/>
                  <a:cs typeface="OPPOSans B" panose="00020600040101010101" pitchFamily="18" charset="-122"/>
                </a:rPr>
                <a:t>土豪金主型用户</a:t>
              </a:r>
              <a:endParaRPr lang="zh-CN" altLang="en-US" sz="1600">
                <a:solidFill>
                  <a:srgbClr val="795696"/>
                </a:solidFill>
                <a:latin typeface="微软雅黑" panose="020B0503020204020204" pitchFamily="34" charset="-122"/>
                <a:ea typeface="微软雅黑" panose="020B0503020204020204" pitchFamily="34" charset="-122"/>
                <a:cs typeface="OPPOSans B" panose="00020600040101010101" pitchFamily="18" charset="-122"/>
              </a:endParaRPr>
            </a:p>
          </p:txBody>
        </p:sp>
        <p:sp>
          <p:nvSpPr>
            <p:cNvPr id="33" name="矩形: 圆角 32"/>
            <p:cNvSpPr/>
            <p:nvPr/>
          </p:nvSpPr>
          <p:spPr>
            <a:xfrm>
              <a:off x="1287667" y="3405327"/>
              <a:ext cx="2396690" cy="418779"/>
            </a:xfrm>
            <a:prstGeom prst="roundRect">
              <a:avLst>
                <a:gd name="adj" fmla="val 50000"/>
              </a:avLst>
            </a:prstGeom>
            <a:solidFill>
              <a:schemeClr val="bg1"/>
            </a:solidFill>
            <a:ln w="9525">
              <a:solidFill>
                <a:schemeClr val="accent1"/>
              </a:solidFill>
            </a:ln>
            <a:effectLst>
              <a:outerShdw blurRad="444500" dist="127000" dir="5400000" sx="98000" sy="98000" algn="t" rotWithShape="0">
                <a:schemeClr val="accent1">
                  <a:lumMod val="50000"/>
                  <a:alpha val="2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795696"/>
                </a:solidFill>
                <a:latin typeface="微软雅黑" panose="020B0503020204020204" pitchFamily="34" charset="-122"/>
                <a:ea typeface="微软雅黑" panose="020B0503020204020204" pitchFamily="34" charset="-122"/>
                <a:cs typeface="OPPOSans B" panose="00020600040101010101" pitchFamily="18" charset="-122"/>
              </a:endParaRPr>
            </a:p>
          </p:txBody>
        </p:sp>
        <p:sp>
          <p:nvSpPr>
            <p:cNvPr id="34" name="文本框 33"/>
            <p:cNvSpPr txBox="1"/>
            <p:nvPr/>
          </p:nvSpPr>
          <p:spPr>
            <a:xfrm>
              <a:off x="1675534" y="3445439"/>
              <a:ext cx="1620957" cy="338554"/>
            </a:xfrm>
            <a:prstGeom prst="rect">
              <a:avLst/>
            </a:prstGeom>
            <a:noFill/>
          </p:spPr>
          <p:txBody>
            <a:bodyPr wrap="none" rtlCol="0">
              <a:spAutoFit/>
            </a:bodyPr>
            <a:lstStyle/>
            <a:p>
              <a:pPr algn="ctr"/>
              <a:r>
                <a:rPr lang="zh-CN" altLang="en-US" sz="1600">
                  <a:solidFill>
                    <a:srgbClr val="795696"/>
                  </a:solidFill>
                  <a:latin typeface="微软雅黑" panose="020B0503020204020204" pitchFamily="34" charset="-122"/>
                  <a:ea typeface="微软雅黑" panose="020B0503020204020204" pitchFamily="34" charset="-122"/>
                  <a:cs typeface="OPPOSans B" panose="00020600040101010101" pitchFamily="18" charset="-122"/>
                </a:rPr>
                <a:t>游戏发烧型用户</a:t>
              </a:r>
              <a:endParaRPr lang="zh-CN" altLang="en-US" sz="1600">
                <a:solidFill>
                  <a:srgbClr val="795696"/>
                </a:solidFill>
                <a:latin typeface="微软雅黑" panose="020B0503020204020204" pitchFamily="34" charset="-122"/>
                <a:ea typeface="微软雅黑" panose="020B0503020204020204" pitchFamily="34" charset="-122"/>
                <a:cs typeface="OPPOSans B" panose="00020600040101010101" pitchFamily="18" charset="-122"/>
              </a:endParaRPr>
            </a:p>
          </p:txBody>
        </p:sp>
        <p:sp>
          <p:nvSpPr>
            <p:cNvPr id="35" name="矩形: 圆角 34"/>
            <p:cNvSpPr/>
            <p:nvPr/>
          </p:nvSpPr>
          <p:spPr>
            <a:xfrm>
              <a:off x="1287667" y="4356210"/>
              <a:ext cx="2396690" cy="418779"/>
            </a:xfrm>
            <a:prstGeom prst="roundRect">
              <a:avLst>
                <a:gd name="adj" fmla="val 50000"/>
              </a:avLst>
            </a:prstGeom>
            <a:solidFill>
              <a:schemeClr val="bg1"/>
            </a:solidFill>
            <a:ln w="9525">
              <a:solidFill>
                <a:schemeClr val="accent1"/>
              </a:solidFill>
            </a:ln>
            <a:effectLst>
              <a:outerShdw blurRad="444500" dist="127000" dir="5400000" sx="98000" sy="98000" algn="t" rotWithShape="0">
                <a:schemeClr val="accent1">
                  <a:lumMod val="50000"/>
                  <a:alpha val="2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795696"/>
                </a:solidFill>
                <a:latin typeface="微软雅黑" panose="020B0503020204020204" pitchFamily="34" charset="-122"/>
                <a:ea typeface="微软雅黑" panose="020B0503020204020204" pitchFamily="34" charset="-122"/>
                <a:cs typeface="OPPOSans B" panose="00020600040101010101" pitchFamily="18" charset="-122"/>
              </a:endParaRPr>
            </a:p>
          </p:txBody>
        </p:sp>
        <p:sp>
          <p:nvSpPr>
            <p:cNvPr id="36" name="文本框 35"/>
            <p:cNvSpPr txBox="1"/>
            <p:nvPr/>
          </p:nvSpPr>
          <p:spPr>
            <a:xfrm>
              <a:off x="1675534" y="4396322"/>
              <a:ext cx="1620957" cy="338554"/>
            </a:xfrm>
            <a:prstGeom prst="rect">
              <a:avLst/>
            </a:prstGeom>
            <a:noFill/>
          </p:spPr>
          <p:txBody>
            <a:bodyPr wrap="none" rtlCol="0">
              <a:spAutoFit/>
            </a:bodyPr>
            <a:lstStyle/>
            <a:p>
              <a:pPr algn="ctr"/>
              <a:r>
                <a:rPr lang="zh-CN" altLang="en-US" sz="1600">
                  <a:solidFill>
                    <a:srgbClr val="795696"/>
                  </a:solidFill>
                  <a:latin typeface="微软雅黑" panose="020B0503020204020204" pitchFamily="34" charset="-122"/>
                  <a:ea typeface="微软雅黑" panose="020B0503020204020204" pitchFamily="34" charset="-122"/>
                  <a:cs typeface="OPPOSans B" panose="00020600040101010101" pitchFamily="18" charset="-122"/>
                </a:rPr>
                <a:t>热爱社交型用户</a:t>
              </a:r>
              <a:endParaRPr lang="zh-CN" altLang="en-US" sz="1600">
                <a:solidFill>
                  <a:srgbClr val="795696"/>
                </a:solidFill>
                <a:latin typeface="微软雅黑" panose="020B0503020204020204" pitchFamily="34" charset="-122"/>
                <a:ea typeface="微软雅黑" panose="020B0503020204020204" pitchFamily="34" charset="-122"/>
                <a:cs typeface="OPPOSans B" panose="00020600040101010101" pitchFamily="18" charset="-122"/>
              </a:endParaRPr>
            </a:p>
          </p:txBody>
        </p:sp>
        <p:sp>
          <p:nvSpPr>
            <p:cNvPr id="37" name="矩形: 圆角 36"/>
            <p:cNvSpPr/>
            <p:nvPr/>
          </p:nvSpPr>
          <p:spPr>
            <a:xfrm>
              <a:off x="1287667" y="5307092"/>
              <a:ext cx="2396690" cy="418779"/>
            </a:xfrm>
            <a:prstGeom prst="roundRect">
              <a:avLst>
                <a:gd name="adj" fmla="val 50000"/>
              </a:avLst>
            </a:prstGeom>
            <a:solidFill>
              <a:schemeClr val="bg1"/>
            </a:solidFill>
            <a:ln w="9525">
              <a:solidFill>
                <a:schemeClr val="accent1"/>
              </a:solidFill>
            </a:ln>
            <a:effectLst>
              <a:outerShdw blurRad="444500" dist="127000" dir="5400000" sx="98000" sy="98000" algn="t" rotWithShape="0">
                <a:schemeClr val="accent1">
                  <a:lumMod val="50000"/>
                  <a:alpha val="2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795696"/>
                </a:solidFill>
                <a:latin typeface="微软雅黑" panose="020B0503020204020204" pitchFamily="34" charset="-122"/>
                <a:ea typeface="微软雅黑" panose="020B0503020204020204" pitchFamily="34" charset="-122"/>
                <a:cs typeface="OPPOSans B" panose="00020600040101010101" pitchFamily="18" charset="-122"/>
              </a:endParaRPr>
            </a:p>
          </p:txBody>
        </p:sp>
        <p:sp>
          <p:nvSpPr>
            <p:cNvPr id="38" name="文本框 37"/>
            <p:cNvSpPr txBox="1"/>
            <p:nvPr/>
          </p:nvSpPr>
          <p:spPr>
            <a:xfrm>
              <a:off x="1470350" y="5347204"/>
              <a:ext cx="2031325" cy="338554"/>
            </a:xfrm>
            <a:prstGeom prst="rect">
              <a:avLst/>
            </a:prstGeom>
            <a:noFill/>
          </p:spPr>
          <p:txBody>
            <a:bodyPr wrap="none" rtlCol="0">
              <a:spAutoFit/>
            </a:bodyPr>
            <a:lstStyle/>
            <a:p>
              <a:pPr algn="ctr"/>
              <a:r>
                <a:rPr lang="zh-CN" altLang="en-US" sz="1600">
                  <a:solidFill>
                    <a:srgbClr val="795696"/>
                  </a:solidFill>
                  <a:latin typeface="微软雅黑" panose="020B0503020204020204" pitchFamily="34" charset="-122"/>
                  <a:ea typeface="微软雅黑" panose="020B0503020204020204" pitchFamily="34" charset="-122"/>
                  <a:cs typeface="OPPOSans B" panose="00020600040101010101" pitchFamily="18" charset="-122"/>
                </a:rPr>
                <a:t>无聊打发时间的用户</a:t>
              </a:r>
              <a:endParaRPr lang="zh-CN" altLang="en-US" sz="1600">
                <a:solidFill>
                  <a:srgbClr val="795696"/>
                </a:solidFill>
                <a:latin typeface="微软雅黑" panose="020B0503020204020204" pitchFamily="34" charset="-122"/>
                <a:ea typeface="微软雅黑" panose="020B0503020204020204" pitchFamily="34" charset="-122"/>
                <a:cs typeface="OPPOSans B" panose="00020600040101010101" pitchFamily="18" charset="-122"/>
              </a:endParaRPr>
            </a:p>
          </p:txBody>
        </p:sp>
      </p:grpSp>
      <p:sp>
        <p:nvSpPr>
          <p:cNvPr id="2" name="文本框 1"/>
          <p:cNvSpPr txBox="1"/>
          <p:nvPr/>
        </p:nvSpPr>
        <p:spPr>
          <a:xfrm>
            <a:off x="817948" y="269402"/>
            <a:ext cx="7562367" cy="584775"/>
          </a:xfrm>
          <a:prstGeom prst="rect">
            <a:avLst/>
          </a:prstGeom>
          <a:noFill/>
        </p:spPr>
        <p:txBody>
          <a:bodyPr wrap="square">
            <a:spAutoFit/>
          </a:bodyPr>
          <a:lstStyle/>
          <a:p>
            <a:r>
              <a:rPr lang="zh-CN" altLang="en-US" sz="3200">
                <a:latin typeface="微软雅黑" panose="020B0503020204020204" pitchFamily="34" charset="-122"/>
                <a:ea typeface="微软雅黑" panose="020B0503020204020204" pitchFamily="34" charset="-122"/>
              </a:rPr>
              <a:t>马斯洛需求模型</a:t>
            </a:r>
            <a:endParaRPr lang="zh-CN" altLang="en-US" sz="3200">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5:prstTrans prst="peelOff"/>
      </p:transition>
    </mc:Choice>
    <mc:Fallback>
      <p:transition spd="slow">
        <p:fade/>
      </p:transition>
    </mc:Fallback>
  </mc:AlternateContent>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灯片编号占位符 1"/>
          <p:cNvSpPr>
            <a:spLocks noGrp="1"/>
          </p:cNvSpPr>
          <p:nvPr>
            <p:ph type="sldNum" sz="quarter" idx="4294967295"/>
          </p:nvPr>
        </p:nvSpPr>
        <p:spPr>
          <a:xfrm>
            <a:off x="9162143" y="158750"/>
            <a:ext cx="2743200" cy="365125"/>
          </a:xfrm>
          <a:prstGeom prst="rect">
            <a:avLst/>
          </a:prstGeom>
        </p:spPr>
        <p:txBody>
          <a:bodyPr vert="horz" lIns="91440" tIns="45720" rIns="91440" bIns="45720" rtlCol="0" anchor="ctr"/>
          <a:lstStyle>
            <a:defPPr>
              <a:defRPr lang="zh-CN"/>
            </a:defPPr>
            <a:lvl1pPr marL="0" algn="r" defTabSz="914400" rtl="0" eaLnBrk="1" latinLnBrk="0" hangingPunct="1">
              <a:defRPr sz="1050" b="0" kern="1200">
                <a:solidFill>
                  <a:srgbClr val="002E1A"/>
                </a:solidFill>
                <a:latin typeface="Abadi" panose="020B0604020104020204" pitchFamily="34" charset="0"/>
                <a:ea typeface="微软雅黑" panose="020B0503020204020204" pitchFamily="34" charset="-122"/>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33161F78-D6A4-4A79-93D8-644D6A83810E}" type="slidenum">
              <a:rPr lang="zh-CN" altLang="en-US" smtClean="0"/>
            </a:fld>
            <a:endParaRPr lang="zh-CN" altLang="en-US"/>
          </a:p>
        </p:txBody>
      </p:sp>
      <p:sp>
        <p:nvSpPr>
          <p:cNvPr id="4" name="文本框 3"/>
          <p:cNvSpPr txBox="1"/>
          <p:nvPr/>
        </p:nvSpPr>
        <p:spPr>
          <a:xfrm>
            <a:off x="817948" y="861640"/>
            <a:ext cx="10181759" cy="584775"/>
          </a:xfrm>
          <a:prstGeom prst="rect">
            <a:avLst/>
          </a:prstGeom>
          <a:noFill/>
        </p:spPr>
        <p:txBody>
          <a:bodyPr wrap="square">
            <a:spAutoFit/>
          </a:bodyPr>
          <a:lstStyle/>
          <a:p>
            <a:r>
              <a:rPr lang="zh-CN" altLang="en-US" sz="1600">
                <a:solidFill>
                  <a:srgbClr val="191B1F"/>
                </a:solidFill>
                <a:latin typeface="微软雅黑" panose="020B0503020204020204" pitchFamily="34" charset="-122"/>
                <a:ea typeface="微软雅黑" panose="020B0503020204020204" pitchFamily="34" charset="-122"/>
              </a:rPr>
              <a:t>消费者画像是消费者信息的标签化，企业通过收集与分析消费者社会属性、生活习惯、消费行为等主要信息数据后，抽象出一个用户的商业全貌，是企业应用大数据技术的基本方式。</a:t>
            </a:r>
            <a:endParaRPr lang="zh-CN" altLang="en-US" sz="1600">
              <a:latin typeface="微软雅黑" panose="020B0503020204020204" pitchFamily="34" charset="-122"/>
              <a:ea typeface="微软雅黑" panose="020B0503020204020204" pitchFamily="34" charset="-122"/>
            </a:endParaRPr>
          </a:p>
        </p:txBody>
      </p:sp>
      <p:sp>
        <p:nvSpPr>
          <p:cNvPr id="7" name="椭圆 6"/>
          <p:cNvSpPr/>
          <p:nvPr/>
        </p:nvSpPr>
        <p:spPr>
          <a:xfrm>
            <a:off x="450221" y="3235206"/>
            <a:ext cx="1577630" cy="1577630"/>
          </a:xfrm>
          <a:prstGeom prst="ellipse">
            <a:avLst/>
          </a:prstGeom>
          <a:solidFill>
            <a:srgbClr val="795696"/>
          </a:solidFill>
          <a:ln w="9525">
            <a:solidFill>
              <a:srgbClr val="795696"/>
            </a:solidFill>
          </a:ln>
          <a:effectLst>
            <a:outerShdw blurRad="368300" dist="203200" dir="5400000" sx="98000" sy="98000" algn="t" rotWithShape="0">
              <a:schemeClr val="accent2">
                <a:lumMod val="50000"/>
                <a:alpha val="18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latin typeface="微软雅黑" panose="020B0503020204020204" pitchFamily="34" charset="-122"/>
              <a:ea typeface="微软雅黑" panose="020B0503020204020204" pitchFamily="34" charset="-122"/>
            </a:endParaRPr>
          </a:p>
        </p:txBody>
      </p:sp>
      <p:sp>
        <p:nvSpPr>
          <p:cNvPr id="8" name="文本框 7"/>
          <p:cNvSpPr txBox="1"/>
          <p:nvPr/>
        </p:nvSpPr>
        <p:spPr>
          <a:xfrm>
            <a:off x="665592" y="3806507"/>
            <a:ext cx="1107996" cy="461665"/>
          </a:xfrm>
          <a:prstGeom prst="rect">
            <a:avLst/>
          </a:prstGeom>
          <a:noFill/>
        </p:spPr>
        <p:txBody>
          <a:bodyPr wrap="none" rtlCol="0">
            <a:spAutoFit/>
          </a:bodyPr>
          <a:lstStyle/>
          <a:p>
            <a:r>
              <a:rPr kumimoji="1" lang="zh-CN" altLang="en-US" sz="2400" b="1">
                <a:solidFill>
                  <a:schemeClr val="bg1"/>
                </a:solidFill>
                <a:latin typeface="微软雅黑" panose="020B0503020204020204" pitchFamily="34" charset="-122"/>
                <a:ea typeface="微软雅黑" panose="020B0503020204020204" pitchFamily="34" charset="-122"/>
              </a:rPr>
              <a:t>消费者</a:t>
            </a:r>
            <a:endParaRPr kumimoji="1" lang="en-US" altLang="zh-CN" sz="2400" b="1">
              <a:solidFill>
                <a:schemeClr val="bg1"/>
              </a:solidFill>
              <a:latin typeface="微软雅黑" panose="020B0503020204020204" pitchFamily="34" charset="-122"/>
              <a:ea typeface="微软雅黑" panose="020B0503020204020204" pitchFamily="34" charset="-122"/>
            </a:endParaRPr>
          </a:p>
        </p:txBody>
      </p:sp>
      <p:grpSp>
        <p:nvGrpSpPr>
          <p:cNvPr id="70" name="组合 69"/>
          <p:cNvGrpSpPr/>
          <p:nvPr/>
        </p:nvGrpSpPr>
        <p:grpSpPr>
          <a:xfrm>
            <a:off x="2969999" y="1487600"/>
            <a:ext cx="2538663" cy="428698"/>
            <a:chOff x="4003812" y="1689725"/>
            <a:chExt cx="1384935" cy="428698"/>
          </a:xfrm>
        </p:grpSpPr>
        <p:sp>
          <p:nvSpPr>
            <p:cNvPr id="20" name="圆角矩形 41"/>
            <p:cNvSpPr/>
            <p:nvPr/>
          </p:nvSpPr>
          <p:spPr>
            <a:xfrm>
              <a:off x="4003812" y="1689725"/>
              <a:ext cx="1384935" cy="428698"/>
            </a:xfrm>
            <a:prstGeom prst="roundRect">
              <a:avLst>
                <a:gd name="adj" fmla="val 12168"/>
              </a:avLst>
            </a:prstGeom>
            <a:solidFill>
              <a:schemeClr val="accent1"/>
            </a:solidFill>
            <a:ln w="9525">
              <a:noFill/>
            </a:ln>
            <a:effectLst>
              <a:outerShdw blurRad="368300" dist="203200" dir="5400000" sx="98000" sy="98000" algn="t" rotWithShape="0">
                <a:schemeClr val="accent2">
                  <a:lumMod val="50000"/>
                  <a:alpha val="18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latin typeface="微软雅黑" panose="020B0503020204020204" pitchFamily="34" charset="-122"/>
                <a:ea typeface="微软雅黑" panose="020B0503020204020204" pitchFamily="34" charset="-122"/>
              </a:endParaRPr>
            </a:p>
          </p:txBody>
        </p:sp>
        <p:sp>
          <p:nvSpPr>
            <p:cNvPr id="21" name="文本框 20"/>
            <p:cNvSpPr txBox="1"/>
            <p:nvPr/>
          </p:nvSpPr>
          <p:spPr>
            <a:xfrm>
              <a:off x="4138265" y="1726557"/>
              <a:ext cx="1116029" cy="355034"/>
            </a:xfrm>
            <a:prstGeom prst="rect">
              <a:avLst/>
            </a:prstGeom>
            <a:noFill/>
          </p:spPr>
          <p:txBody>
            <a:bodyPr wrap="square" rtlCol="0">
              <a:spAutoFit/>
            </a:bodyPr>
            <a:lstStyle>
              <a:defPPr>
                <a:defRPr lang="zh-CN"/>
              </a:defPPr>
              <a:lvl1pPr algn="ctr">
                <a:lnSpc>
                  <a:spcPct val="110000"/>
                </a:lnSpc>
                <a:defRPr sz="1400">
                  <a:latin typeface="OPPOSans B" panose="00020600040101010101" pitchFamily="18" charset="-122"/>
                  <a:ea typeface="OPPOSans B" panose="00020600040101010101" pitchFamily="18" charset="-122"/>
                  <a:cs typeface="OPPOSans B" panose="00020600040101010101" pitchFamily="18" charset="-122"/>
                </a:defRPr>
              </a:lvl1pPr>
            </a:lstStyle>
            <a:p>
              <a:pPr marL="0" marR="0" lvl="0" indent="0" algn="ctr" defTabSz="914400" rtl="0" eaLnBrk="1" fontAlgn="auto" latinLnBrk="0" hangingPunct="1">
                <a:lnSpc>
                  <a:spcPct val="110000"/>
                </a:lnSpc>
                <a:spcBef>
                  <a:spcPct val="0"/>
                </a:spcBef>
                <a:spcAft>
                  <a:spcPct val="0"/>
                </a:spcAft>
                <a:buClrTx/>
                <a:buSzTx/>
                <a:buFontTx/>
                <a:buNone/>
                <a:defRPr/>
              </a:pPr>
              <a:r>
                <a:rPr kumimoji="0" lang="zh-CN" altLang="en-US" sz="1600" b="0" i="0" u="none" strike="noStrike" kern="1200" cap="none" spc="0" normalizeH="0" baseline="0" noProof="0">
                  <a:ln>
                    <a:noFill/>
                  </a:ln>
                  <a:solidFill>
                    <a:schemeClr val="bg1"/>
                  </a:solidFill>
                  <a:effectLst/>
                  <a:uLnTx/>
                  <a:uFillTx/>
                  <a:latin typeface="微软雅黑" panose="020B0503020204020204" pitchFamily="34" charset="-122"/>
                  <a:ea typeface="微软雅黑" panose="020B0503020204020204" pitchFamily="34" charset="-122"/>
                </a:rPr>
                <a:t>流程</a:t>
              </a:r>
              <a:endParaRPr kumimoji="0" lang="zh-CN" altLang="en-US" sz="1600" b="0" i="0" u="none" strike="noStrike" kern="1200" cap="none" spc="0" normalizeH="0" baseline="0" noProof="0">
                <a:ln>
                  <a:noFill/>
                </a:ln>
                <a:solidFill>
                  <a:schemeClr val="bg1"/>
                </a:solidFill>
                <a:effectLst/>
                <a:uLnTx/>
                <a:uFillTx/>
                <a:latin typeface="微软雅黑" panose="020B0503020204020204" pitchFamily="34" charset="-122"/>
                <a:ea typeface="微软雅黑" panose="020B0503020204020204" pitchFamily="34" charset="-122"/>
              </a:endParaRPr>
            </a:p>
          </p:txBody>
        </p:sp>
      </p:grpSp>
      <p:grpSp>
        <p:nvGrpSpPr>
          <p:cNvPr id="67" name="组合 66"/>
          <p:cNvGrpSpPr/>
          <p:nvPr/>
        </p:nvGrpSpPr>
        <p:grpSpPr>
          <a:xfrm>
            <a:off x="2940479" y="2013254"/>
            <a:ext cx="2607299" cy="871750"/>
            <a:chOff x="3488701" y="2704542"/>
            <a:chExt cx="2607299" cy="871750"/>
          </a:xfrm>
        </p:grpSpPr>
        <p:grpSp>
          <p:nvGrpSpPr>
            <p:cNvPr id="10" name="组合 9"/>
            <p:cNvGrpSpPr/>
            <p:nvPr/>
          </p:nvGrpSpPr>
          <p:grpSpPr>
            <a:xfrm>
              <a:off x="3518221" y="2704542"/>
              <a:ext cx="2558728" cy="428698"/>
              <a:chOff x="3799504" y="2348125"/>
              <a:chExt cx="1178691" cy="428698"/>
            </a:xfrm>
          </p:grpSpPr>
          <p:sp>
            <p:nvSpPr>
              <p:cNvPr id="17" name="圆角矩形 41"/>
              <p:cNvSpPr/>
              <p:nvPr/>
            </p:nvSpPr>
            <p:spPr>
              <a:xfrm>
                <a:off x="3799504" y="2348125"/>
                <a:ext cx="1178691" cy="428698"/>
              </a:xfrm>
              <a:prstGeom prst="roundRect">
                <a:avLst>
                  <a:gd name="adj" fmla="val 12168"/>
                </a:avLst>
              </a:prstGeom>
              <a:solidFill>
                <a:schemeClr val="accent1"/>
              </a:solidFill>
              <a:ln w="9525">
                <a:noFill/>
              </a:ln>
              <a:effectLst>
                <a:outerShdw blurRad="368300" dist="203200" dir="5400000" sx="98000" sy="98000" algn="t" rotWithShape="0">
                  <a:schemeClr val="accent2">
                    <a:lumMod val="50000"/>
                    <a:alpha val="18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a:solidFill>
                    <a:prstClr val="white"/>
                  </a:solidFill>
                  <a:latin typeface="微软雅黑" panose="020B0503020204020204" pitchFamily="34" charset="-122"/>
                  <a:ea typeface="微软雅黑" panose="020B0503020204020204" pitchFamily="34" charset="-122"/>
                </a:endParaRPr>
              </a:p>
            </p:txBody>
          </p:sp>
          <p:sp>
            <p:nvSpPr>
              <p:cNvPr id="18" name="文本框 17"/>
              <p:cNvSpPr txBox="1"/>
              <p:nvPr/>
            </p:nvSpPr>
            <p:spPr>
              <a:xfrm>
                <a:off x="3918373" y="2401405"/>
                <a:ext cx="940953" cy="344325"/>
              </a:xfrm>
              <a:prstGeom prst="rect">
                <a:avLst/>
              </a:prstGeom>
              <a:noFill/>
            </p:spPr>
            <p:txBody>
              <a:bodyPr wrap="square" rtlCol="0">
                <a:spAutoFit/>
              </a:bodyPr>
              <a:lstStyle>
                <a:defPPr>
                  <a:defRPr lang="zh-CN"/>
                </a:defPPr>
                <a:lvl1pPr algn="ctr">
                  <a:lnSpc>
                    <a:spcPct val="110000"/>
                  </a:lnSpc>
                  <a:defRPr sz="1400">
                    <a:latin typeface="OPPOSans B" panose="00020600040101010101" pitchFamily="18" charset="-122"/>
                    <a:ea typeface="OPPOSans B" panose="00020600040101010101" pitchFamily="18" charset="-122"/>
                    <a:cs typeface="OPPOSans B" panose="00020600040101010101" pitchFamily="18" charset="-122"/>
                  </a:defRPr>
                </a:lvl1pPr>
              </a:lstStyle>
              <a:p>
                <a:pPr marL="0" marR="0" lvl="0" indent="0" algn="ctr" defTabSz="914400" rtl="0" eaLnBrk="1" fontAlgn="auto" latinLnBrk="0" hangingPunct="1">
                  <a:lnSpc>
                    <a:spcPct val="110000"/>
                  </a:lnSpc>
                  <a:spcBef>
                    <a:spcPct val="0"/>
                  </a:spcBef>
                  <a:spcAft>
                    <a:spcPct val="0"/>
                  </a:spcAft>
                  <a:buClrTx/>
                  <a:buSzTx/>
                  <a:buFontTx/>
                  <a:buNone/>
                  <a:defRPr/>
                </a:pPr>
                <a:r>
                  <a:rPr kumimoji="0" lang="zh-CN" altLang="en-US" sz="1600" b="0" i="0" u="none" strike="noStrike" kern="1200" cap="none" spc="0" normalizeH="0" baseline="0" noProof="0">
                    <a:ln>
                      <a:noFill/>
                    </a:ln>
                    <a:solidFill>
                      <a:schemeClr val="bg1"/>
                    </a:solidFill>
                    <a:effectLst/>
                    <a:uLnTx/>
                    <a:uFillTx/>
                    <a:latin typeface="微软雅黑" panose="020B0503020204020204" pitchFamily="34" charset="-122"/>
                    <a:ea typeface="微软雅黑" panose="020B0503020204020204" pitchFamily="34" charset="-122"/>
                  </a:rPr>
                  <a:t>获取和要救用户信息</a:t>
                </a:r>
                <a:endParaRPr kumimoji="0" lang="zh-CN" altLang="en-US" sz="1600" b="0" i="0" u="none" strike="noStrike" kern="1200" cap="none" spc="0" normalizeH="0" baseline="0" noProof="0">
                  <a:ln>
                    <a:noFill/>
                  </a:ln>
                  <a:solidFill>
                    <a:schemeClr val="bg1"/>
                  </a:solidFill>
                  <a:effectLst/>
                  <a:uLnTx/>
                  <a:uFillTx/>
                  <a:latin typeface="微软雅黑" panose="020B0503020204020204" pitchFamily="34" charset="-122"/>
                  <a:ea typeface="微软雅黑" panose="020B0503020204020204" pitchFamily="34" charset="-122"/>
                </a:endParaRPr>
              </a:p>
            </p:txBody>
          </p:sp>
        </p:grpSp>
        <p:sp>
          <p:nvSpPr>
            <p:cNvPr id="23" name="圆角矩形 41"/>
            <p:cNvSpPr/>
            <p:nvPr/>
          </p:nvSpPr>
          <p:spPr>
            <a:xfrm>
              <a:off x="3488701" y="3147594"/>
              <a:ext cx="2607299" cy="428698"/>
            </a:xfrm>
            <a:prstGeom prst="roundRect">
              <a:avLst>
                <a:gd name="adj" fmla="val 12168"/>
              </a:avLst>
            </a:prstGeom>
            <a:solidFill>
              <a:schemeClr val="bg1"/>
            </a:solidFill>
            <a:ln w="9525">
              <a:gradFill>
                <a:gsLst>
                  <a:gs pos="0">
                    <a:schemeClr val="accent1">
                      <a:alpha val="0"/>
                    </a:schemeClr>
                  </a:gs>
                  <a:gs pos="100000">
                    <a:schemeClr val="accent1"/>
                  </a:gs>
                </a:gsLst>
                <a:lin ang="5400000" scaled="1"/>
              </a:gradFill>
            </a:ln>
            <a:effectLst>
              <a:outerShdw blurRad="368300" dist="203200" dir="5400000" sx="98000" sy="98000" algn="t" rotWithShape="0">
                <a:schemeClr val="accent2">
                  <a:lumMod val="50000"/>
                  <a:alpha val="18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latin typeface="微软雅黑" panose="020B0503020204020204" pitchFamily="34" charset="-122"/>
                <a:ea typeface="微软雅黑" panose="020B0503020204020204" pitchFamily="34" charset="-122"/>
              </a:endParaRPr>
            </a:p>
          </p:txBody>
        </p:sp>
        <p:sp>
          <p:nvSpPr>
            <p:cNvPr id="24" name="文本框 23"/>
            <p:cNvSpPr txBox="1"/>
            <p:nvPr/>
          </p:nvSpPr>
          <p:spPr>
            <a:xfrm>
              <a:off x="3608162" y="3200874"/>
              <a:ext cx="2368376" cy="322139"/>
            </a:xfrm>
            <a:prstGeom prst="rect">
              <a:avLst/>
            </a:prstGeom>
            <a:noFill/>
          </p:spPr>
          <p:txBody>
            <a:bodyPr wrap="square" rtlCol="0">
              <a:spAutoFit/>
            </a:bodyPr>
            <a:lstStyle>
              <a:defPPr>
                <a:defRPr lang="zh-CN"/>
              </a:defPPr>
              <a:lvl1pPr algn="ctr">
                <a:lnSpc>
                  <a:spcPct val="110000"/>
                </a:lnSpc>
                <a:defRPr sz="1400">
                  <a:latin typeface="OPPOSans B" panose="00020600040101010101" pitchFamily="18" charset="-122"/>
                  <a:ea typeface="OPPOSans B" panose="00020600040101010101" pitchFamily="18" charset="-122"/>
                  <a:cs typeface="OPPOSans B" panose="00020600040101010101" pitchFamily="18" charset="-122"/>
                </a:defRPr>
              </a:lvl1pPr>
            </a:lstStyle>
            <a:p>
              <a:pPr marL="0" marR="0" lvl="0" indent="0" algn="ctr" defTabSz="914400" rtl="0" eaLnBrk="1" fontAlgn="auto" latinLnBrk="0" hangingPunct="1">
                <a:lnSpc>
                  <a:spcPct val="110000"/>
                </a:lnSpc>
                <a:spcBef>
                  <a:spcPct val="0"/>
                </a:spcBef>
                <a:spcAft>
                  <a:spcPct val="0"/>
                </a:spcAft>
                <a:buClrTx/>
                <a:buSzTx/>
                <a:buFontTx/>
                <a:buNone/>
                <a:defRPr/>
              </a:pPr>
              <a:r>
                <a:rPr kumimoji="0" lang="en-US" altLang="zh-CN" sz="1400" b="0" i="0" u="none" strike="noStrike" kern="1200" cap="none" spc="0" normalizeH="0" baseline="0" noProof="0">
                  <a:ln>
                    <a:noFill/>
                  </a:ln>
                  <a:solidFill>
                    <a:schemeClr val="accent1"/>
                  </a:solidFill>
                  <a:effectLst/>
                  <a:uLnTx/>
                  <a:uFillTx/>
                  <a:latin typeface="微软雅黑" panose="020B0503020204020204" pitchFamily="34" charset="-122"/>
                  <a:ea typeface="微软雅黑" panose="020B0503020204020204" pitchFamily="34" charset="-122"/>
                </a:rPr>
                <a:t>1.</a:t>
              </a:r>
              <a:r>
                <a:rPr kumimoji="0" lang="zh-CN" altLang="en-US" sz="1400" b="0" i="0" u="none" strike="noStrike" kern="1200" cap="none" spc="0" normalizeH="0" baseline="0" noProof="0">
                  <a:ln>
                    <a:noFill/>
                  </a:ln>
                  <a:solidFill>
                    <a:schemeClr val="accent1"/>
                  </a:solidFill>
                  <a:effectLst/>
                  <a:uLnTx/>
                  <a:uFillTx/>
                  <a:latin typeface="微软雅黑" panose="020B0503020204020204" pitchFamily="34" charset="-122"/>
                  <a:ea typeface="微软雅黑" panose="020B0503020204020204" pitchFamily="34" charset="-122"/>
                </a:rPr>
                <a:t>定性用户画像</a:t>
              </a:r>
              <a:endParaRPr kumimoji="0" lang="zh-CN" altLang="en-US" sz="1400" b="0" i="0" u="none" strike="noStrike" kern="1200" cap="none" spc="0" normalizeH="0" baseline="0" noProof="0">
                <a:ln>
                  <a:noFill/>
                </a:ln>
                <a:solidFill>
                  <a:schemeClr val="accent1"/>
                </a:solidFill>
                <a:effectLst/>
                <a:uLnTx/>
                <a:uFillTx/>
                <a:latin typeface="微软雅黑" panose="020B0503020204020204" pitchFamily="34" charset="-122"/>
                <a:ea typeface="微软雅黑" panose="020B0503020204020204" pitchFamily="34" charset="-122"/>
              </a:endParaRPr>
            </a:p>
          </p:txBody>
        </p:sp>
      </p:grpSp>
      <p:grpSp>
        <p:nvGrpSpPr>
          <p:cNvPr id="68" name="组合 67"/>
          <p:cNvGrpSpPr/>
          <p:nvPr/>
        </p:nvGrpSpPr>
        <p:grpSpPr>
          <a:xfrm>
            <a:off x="2950330" y="3706526"/>
            <a:ext cx="2577779" cy="871750"/>
            <a:chOff x="3518221" y="3716501"/>
            <a:chExt cx="2577779" cy="871750"/>
          </a:xfrm>
        </p:grpSpPr>
        <p:grpSp>
          <p:nvGrpSpPr>
            <p:cNvPr id="11" name="组合 10"/>
            <p:cNvGrpSpPr/>
            <p:nvPr/>
          </p:nvGrpSpPr>
          <p:grpSpPr>
            <a:xfrm>
              <a:off x="3518221" y="3716501"/>
              <a:ext cx="2558728" cy="428698"/>
              <a:chOff x="3799504" y="2348125"/>
              <a:chExt cx="1178691" cy="428698"/>
            </a:xfrm>
          </p:grpSpPr>
          <p:sp>
            <p:nvSpPr>
              <p:cNvPr id="15" name="圆角矩形 41"/>
              <p:cNvSpPr/>
              <p:nvPr/>
            </p:nvSpPr>
            <p:spPr>
              <a:xfrm>
                <a:off x="3799504" y="2348125"/>
                <a:ext cx="1178691" cy="428698"/>
              </a:xfrm>
              <a:prstGeom prst="roundRect">
                <a:avLst>
                  <a:gd name="adj" fmla="val 12168"/>
                </a:avLst>
              </a:prstGeom>
              <a:solidFill>
                <a:schemeClr val="accent1"/>
              </a:solidFill>
              <a:ln w="9525">
                <a:noFill/>
              </a:ln>
              <a:effectLst>
                <a:outerShdw blurRad="368300" dist="203200" dir="5400000" sx="98000" sy="98000" algn="t" rotWithShape="0">
                  <a:schemeClr val="accent2">
                    <a:lumMod val="50000"/>
                    <a:alpha val="18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latin typeface="微软雅黑" panose="020B0503020204020204" pitchFamily="34" charset="-122"/>
                  <a:ea typeface="微软雅黑" panose="020B0503020204020204" pitchFamily="34" charset="-122"/>
                </a:endParaRPr>
              </a:p>
            </p:txBody>
          </p:sp>
          <p:sp>
            <p:nvSpPr>
              <p:cNvPr id="16" name="文本框 15"/>
              <p:cNvSpPr txBox="1"/>
              <p:nvPr/>
            </p:nvSpPr>
            <p:spPr>
              <a:xfrm>
                <a:off x="3918373" y="2401405"/>
                <a:ext cx="940953" cy="344325"/>
              </a:xfrm>
              <a:prstGeom prst="rect">
                <a:avLst/>
              </a:prstGeom>
              <a:noFill/>
            </p:spPr>
            <p:txBody>
              <a:bodyPr wrap="square" rtlCol="0">
                <a:spAutoFit/>
              </a:bodyPr>
              <a:lstStyle>
                <a:defPPr>
                  <a:defRPr lang="zh-CN"/>
                </a:defPPr>
                <a:lvl1pPr algn="ctr">
                  <a:lnSpc>
                    <a:spcPct val="110000"/>
                  </a:lnSpc>
                  <a:defRPr sz="1400">
                    <a:latin typeface="OPPOSans B" panose="00020600040101010101" pitchFamily="18" charset="-122"/>
                    <a:ea typeface="OPPOSans B" panose="00020600040101010101" pitchFamily="18" charset="-122"/>
                    <a:cs typeface="OPPOSans B" panose="00020600040101010101" pitchFamily="18" charset="-122"/>
                  </a:defRPr>
                </a:lvl1pPr>
              </a:lstStyle>
              <a:p>
                <a:pPr marL="0" marR="0" lvl="0" indent="0" algn="ctr" defTabSz="914400" rtl="0" eaLnBrk="1" fontAlgn="auto" latinLnBrk="0" hangingPunct="1">
                  <a:lnSpc>
                    <a:spcPct val="110000"/>
                  </a:lnSpc>
                  <a:spcBef>
                    <a:spcPct val="0"/>
                  </a:spcBef>
                  <a:spcAft>
                    <a:spcPct val="0"/>
                  </a:spcAft>
                  <a:buClrTx/>
                  <a:buSzTx/>
                  <a:buFontTx/>
                  <a:buNone/>
                  <a:defRPr/>
                </a:pPr>
                <a:r>
                  <a:rPr kumimoji="0" lang="zh-CN" altLang="en-US" sz="1600" b="0" i="0" u="none" strike="noStrike" kern="1200" cap="none" spc="0" normalizeH="0" baseline="0" noProof="0">
                    <a:ln>
                      <a:noFill/>
                    </a:ln>
                    <a:solidFill>
                      <a:schemeClr val="bg1"/>
                    </a:solidFill>
                    <a:effectLst/>
                    <a:uLnTx/>
                    <a:uFillTx/>
                    <a:latin typeface="微软雅黑" panose="020B0503020204020204" pitchFamily="34" charset="-122"/>
                    <a:ea typeface="微软雅黑" panose="020B0503020204020204" pitchFamily="34" charset="-122"/>
                  </a:rPr>
                  <a:t>细分客户群</a:t>
                </a:r>
                <a:endParaRPr kumimoji="0" lang="zh-CN" altLang="en-US" sz="1600" b="0" i="0" u="none" strike="noStrike" kern="1200" cap="none" spc="0" normalizeH="0" baseline="0" noProof="0">
                  <a:ln>
                    <a:noFill/>
                  </a:ln>
                  <a:solidFill>
                    <a:schemeClr val="bg1"/>
                  </a:solidFill>
                  <a:effectLst/>
                  <a:uLnTx/>
                  <a:uFillTx/>
                  <a:latin typeface="微软雅黑" panose="020B0503020204020204" pitchFamily="34" charset="-122"/>
                  <a:ea typeface="微软雅黑" panose="020B0503020204020204" pitchFamily="34" charset="-122"/>
                </a:endParaRPr>
              </a:p>
            </p:txBody>
          </p:sp>
        </p:grpSp>
        <p:sp>
          <p:nvSpPr>
            <p:cNvPr id="26" name="圆角矩形 41"/>
            <p:cNvSpPr/>
            <p:nvPr/>
          </p:nvSpPr>
          <p:spPr>
            <a:xfrm>
              <a:off x="3518221" y="4159553"/>
              <a:ext cx="2577779" cy="428698"/>
            </a:xfrm>
            <a:prstGeom prst="roundRect">
              <a:avLst>
                <a:gd name="adj" fmla="val 12168"/>
              </a:avLst>
            </a:prstGeom>
            <a:solidFill>
              <a:schemeClr val="bg1"/>
            </a:solidFill>
            <a:ln w="9525">
              <a:gradFill>
                <a:gsLst>
                  <a:gs pos="0">
                    <a:schemeClr val="accent1">
                      <a:alpha val="0"/>
                    </a:schemeClr>
                  </a:gs>
                  <a:gs pos="100000">
                    <a:schemeClr val="accent1"/>
                  </a:gs>
                </a:gsLst>
                <a:lin ang="5400000" scaled="1"/>
              </a:gradFill>
            </a:ln>
            <a:effectLst>
              <a:outerShdw blurRad="368300" dist="203200" dir="5400000" sx="98000" sy="98000" algn="t" rotWithShape="0">
                <a:schemeClr val="accent2">
                  <a:lumMod val="50000"/>
                  <a:alpha val="18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latin typeface="微软雅黑" panose="020B0503020204020204" pitchFamily="34" charset="-122"/>
                <a:ea typeface="微软雅黑" panose="020B0503020204020204" pitchFamily="34" charset="-122"/>
              </a:endParaRPr>
            </a:p>
          </p:txBody>
        </p:sp>
        <p:sp>
          <p:nvSpPr>
            <p:cNvPr id="27" name="文本框 26"/>
            <p:cNvSpPr txBox="1"/>
            <p:nvPr/>
          </p:nvSpPr>
          <p:spPr>
            <a:xfrm>
              <a:off x="3597830" y="4212833"/>
              <a:ext cx="2478723" cy="312778"/>
            </a:xfrm>
            <a:prstGeom prst="rect">
              <a:avLst/>
            </a:prstGeom>
            <a:noFill/>
          </p:spPr>
          <p:txBody>
            <a:bodyPr wrap="square" rtlCol="0">
              <a:spAutoFit/>
            </a:bodyPr>
            <a:lstStyle>
              <a:defPPr>
                <a:defRPr lang="zh-CN"/>
              </a:defPPr>
              <a:lvl1pPr algn="ctr">
                <a:lnSpc>
                  <a:spcPct val="110000"/>
                </a:lnSpc>
                <a:defRPr sz="1400">
                  <a:latin typeface="OPPOSans B" panose="00020600040101010101" pitchFamily="18" charset="-122"/>
                  <a:ea typeface="OPPOSans B" panose="00020600040101010101" pitchFamily="18" charset="-122"/>
                  <a:cs typeface="OPPOSans B" panose="00020600040101010101" pitchFamily="18" charset="-122"/>
                </a:defRPr>
              </a:lvl1pPr>
            </a:lstStyle>
            <a:p>
              <a:pPr marL="0" marR="0" lvl="0" indent="0" algn="ctr" defTabSz="914400" rtl="0" eaLnBrk="1" fontAlgn="auto" latinLnBrk="0" hangingPunct="1">
                <a:lnSpc>
                  <a:spcPct val="110000"/>
                </a:lnSpc>
                <a:spcBef>
                  <a:spcPct val="0"/>
                </a:spcBef>
                <a:spcAft>
                  <a:spcPct val="0"/>
                </a:spcAft>
                <a:buClrTx/>
                <a:buSzTx/>
                <a:buFontTx/>
                <a:buNone/>
                <a:defRPr/>
              </a:pPr>
              <a:r>
                <a:rPr kumimoji="0" lang="en-US" altLang="zh-CN" sz="1400" b="0" i="0" u="none" strike="noStrike" kern="1200" cap="none" spc="0" normalizeH="0" baseline="0" noProof="0">
                  <a:ln>
                    <a:noFill/>
                  </a:ln>
                  <a:solidFill>
                    <a:schemeClr val="accent1"/>
                  </a:solidFill>
                  <a:effectLst/>
                  <a:uLnTx/>
                  <a:uFillTx/>
                  <a:latin typeface="微软雅黑" panose="020B0503020204020204" pitchFamily="34" charset="-122"/>
                  <a:ea typeface="微软雅黑" panose="020B0503020204020204" pitchFamily="34" charset="-122"/>
                </a:rPr>
                <a:t>2.</a:t>
              </a:r>
              <a:r>
                <a:rPr kumimoji="0" lang="zh-CN" altLang="en-US" sz="1400" b="0" i="0" u="none" strike="noStrike" kern="1200" cap="none" spc="0" normalizeH="0" baseline="0" noProof="0">
                  <a:ln>
                    <a:noFill/>
                  </a:ln>
                  <a:solidFill>
                    <a:schemeClr val="accent1"/>
                  </a:solidFill>
                  <a:effectLst/>
                  <a:uLnTx/>
                  <a:uFillTx/>
                  <a:latin typeface="微软雅黑" panose="020B0503020204020204" pitchFamily="34" charset="-122"/>
                  <a:ea typeface="微软雅黑" panose="020B0503020204020204" pitchFamily="34" charset="-122"/>
                </a:rPr>
                <a:t>经定量验证的定性用户画像</a:t>
              </a:r>
              <a:endParaRPr kumimoji="0" lang="zh-CN" altLang="en-US" sz="1400" b="0" i="0" u="none" strike="noStrike" kern="1200" cap="none" spc="0" normalizeH="0" baseline="0" noProof="0">
                <a:ln>
                  <a:noFill/>
                </a:ln>
                <a:solidFill>
                  <a:schemeClr val="accent1"/>
                </a:solidFill>
                <a:effectLst/>
                <a:uLnTx/>
                <a:uFillTx/>
                <a:latin typeface="微软雅黑" panose="020B0503020204020204" pitchFamily="34" charset="-122"/>
                <a:ea typeface="微软雅黑" panose="020B0503020204020204" pitchFamily="34" charset="-122"/>
              </a:endParaRPr>
            </a:p>
          </p:txBody>
        </p:sp>
      </p:grpSp>
      <p:sp>
        <p:nvSpPr>
          <p:cNvPr id="28" name="圆角矩形 48"/>
          <p:cNvSpPr/>
          <p:nvPr/>
        </p:nvSpPr>
        <p:spPr>
          <a:xfrm>
            <a:off x="5977725" y="2019865"/>
            <a:ext cx="2733137" cy="4655259"/>
          </a:xfrm>
          <a:prstGeom prst="roundRect">
            <a:avLst>
              <a:gd name="adj" fmla="val 6106"/>
            </a:avLst>
          </a:prstGeom>
          <a:solidFill>
            <a:srgbClr val="0E2044"/>
          </a:solidFill>
          <a:ln>
            <a:solidFill>
              <a:srgbClr val="0E204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solidFill>
                <a:prstClr val="white"/>
              </a:solidFill>
              <a:latin typeface="微软雅黑" panose="020B0503020204020204" pitchFamily="34" charset="-122"/>
              <a:ea typeface="微软雅黑" panose="020B0503020204020204" pitchFamily="34" charset="-122"/>
            </a:endParaRPr>
          </a:p>
        </p:txBody>
      </p:sp>
      <p:grpSp>
        <p:nvGrpSpPr>
          <p:cNvPr id="84" name="组合 83"/>
          <p:cNvGrpSpPr/>
          <p:nvPr/>
        </p:nvGrpSpPr>
        <p:grpSpPr>
          <a:xfrm>
            <a:off x="6114879" y="2119818"/>
            <a:ext cx="2470147" cy="1077022"/>
            <a:chOff x="6220758" y="2187193"/>
            <a:chExt cx="2470147" cy="1077022"/>
          </a:xfrm>
        </p:grpSpPr>
        <p:sp>
          <p:nvSpPr>
            <p:cNvPr id="39" name="圆角矩形 41"/>
            <p:cNvSpPr/>
            <p:nvPr/>
          </p:nvSpPr>
          <p:spPr>
            <a:xfrm>
              <a:off x="6220758" y="2187193"/>
              <a:ext cx="2416887" cy="1039682"/>
            </a:xfrm>
            <a:prstGeom prst="roundRect">
              <a:avLst>
                <a:gd name="adj" fmla="val 12168"/>
              </a:avLst>
            </a:prstGeom>
            <a:solidFill>
              <a:schemeClr val="bg1"/>
            </a:solidFill>
            <a:ln w="9525">
              <a:solidFill>
                <a:srgbClr val="0E2044"/>
              </a:solidFill>
            </a:ln>
            <a:effectLst>
              <a:outerShdw blurRad="368300" dist="203200" dir="5400000" sx="98000" sy="98000" algn="t" rotWithShape="0">
                <a:schemeClr val="accent2">
                  <a:lumMod val="50000"/>
                  <a:alpha val="18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latin typeface="微软雅黑" panose="020B0503020204020204" pitchFamily="34" charset="-122"/>
                <a:ea typeface="微软雅黑" panose="020B0503020204020204" pitchFamily="34" charset="-122"/>
              </a:endParaRPr>
            </a:p>
          </p:txBody>
        </p:sp>
        <p:sp>
          <p:nvSpPr>
            <p:cNvPr id="40" name="文本框 39"/>
            <p:cNvSpPr txBox="1"/>
            <p:nvPr/>
          </p:nvSpPr>
          <p:spPr>
            <a:xfrm>
              <a:off x="6331495" y="2240473"/>
              <a:ext cx="2359410" cy="1023742"/>
            </a:xfrm>
            <a:prstGeom prst="rect">
              <a:avLst/>
            </a:prstGeom>
            <a:noFill/>
            <a:ln>
              <a:noFill/>
            </a:ln>
          </p:spPr>
          <p:txBody>
            <a:bodyPr wrap="square" rtlCol="0">
              <a:spAutoFit/>
            </a:bodyPr>
            <a:lstStyle>
              <a:defPPr>
                <a:defRPr lang="zh-CN"/>
              </a:defPPr>
              <a:lvl1pPr algn="ctr">
                <a:lnSpc>
                  <a:spcPct val="110000"/>
                </a:lnSpc>
                <a:defRPr sz="1400">
                  <a:latin typeface="OPPOSans B" panose="00020600040101010101" pitchFamily="18" charset="-122"/>
                  <a:ea typeface="OPPOSans B" panose="00020600040101010101" pitchFamily="18" charset="-122"/>
                  <a:cs typeface="OPPOSans B" panose="00020600040101010101" pitchFamily="18" charset="-122"/>
                </a:defRPr>
              </a:lvl1pPr>
            </a:lstStyle>
            <a:p>
              <a:pPr marL="342900" marR="0" lvl="0" indent="-342900" algn="l" defTabSz="914400" rtl="0" eaLnBrk="1" fontAlgn="auto" latinLnBrk="0" hangingPunct="1">
                <a:lnSpc>
                  <a:spcPct val="110000"/>
                </a:lnSpc>
                <a:spcBef>
                  <a:spcPct val="0"/>
                </a:spcBef>
                <a:spcAft>
                  <a:spcPct val="0"/>
                </a:spcAft>
                <a:buClrTx/>
                <a:buSzTx/>
                <a:buFont typeface="+mj-ea"/>
                <a:buAutoNum type="circleNumDbPlain"/>
                <a:defRPr/>
              </a:pPr>
              <a:r>
                <a:rPr kumimoji="0" lang="zh-CN" altLang="en-US" sz="1400" b="0" i="0" u="none" strike="noStrike" kern="1200" cap="none" spc="0" normalizeH="0" baseline="0" noProof="0">
                  <a:ln>
                    <a:noFill/>
                  </a:ln>
                  <a:effectLst/>
                  <a:uLnTx/>
                  <a:uFillTx/>
                  <a:latin typeface="微软雅黑" panose="020B0503020204020204" pitchFamily="34" charset="-122"/>
                  <a:ea typeface="微软雅黑" panose="020B0503020204020204" pitchFamily="34" charset="-122"/>
                </a:rPr>
                <a:t>定性研究：访谈</a:t>
              </a:r>
              <a:endParaRPr kumimoji="0" lang="en-US" altLang="zh-CN" sz="1400" b="0" i="0" u="none" strike="noStrike" kern="1200" cap="none" spc="0" normalizeH="0" baseline="0" noProof="0">
                <a:ln>
                  <a:noFill/>
                </a:ln>
                <a:effectLst/>
                <a:uLnTx/>
                <a:uFillTx/>
                <a:latin typeface="微软雅黑" panose="020B0503020204020204" pitchFamily="34" charset="-122"/>
                <a:ea typeface="微软雅黑" panose="020B0503020204020204" pitchFamily="34" charset="-122"/>
              </a:endParaRPr>
            </a:p>
            <a:p>
              <a:pPr marL="342900" marR="0" lvl="0" indent="-342900" algn="l" defTabSz="914400" rtl="0" eaLnBrk="1" fontAlgn="auto" latinLnBrk="0" hangingPunct="1">
                <a:lnSpc>
                  <a:spcPct val="110000"/>
                </a:lnSpc>
                <a:spcBef>
                  <a:spcPct val="0"/>
                </a:spcBef>
                <a:spcAft>
                  <a:spcPct val="0"/>
                </a:spcAft>
                <a:buClrTx/>
                <a:buSzTx/>
                <a:buFont typeface="+mj-ea"/>
                <a:buAutoNum type="circleNumDbPlain"/>
                <a:defRPr/>
              </a:pPr>
              <a:r>
                <a:rPr lang="zh-CN" altLang="en-US">
                  <a:latin typeface="微软雅黑" panose="020B0503020204020204" pitchFamily="34" charset="-122"/>
                  <a:ea typeface="微软雅黑" panose="020B0503020204020204" pitchFamily="34" charset="-122"/>
                </a:rPr>
                <a:t>细分客户群</a:t>
              </a:r>
              <a:endParaRPr lang="en-US" altLang="zh-CN">
                <a:latin typeface="微软雅黑" panose="020B0503020204020204" pitchFamily="34" charset="-122"/>
                <a:ea typeface="微软雅黑" panose="020B0503020204020204" pitchFamily="34" charset="-122"/>
              </a:endParaRPr>
            </a:p>
            <a:p>
              <a:pPr marL="342900" marR="0" lvl="0" indent="-342900" algn="l" defTabSz="914400" rtl="0" eaLnBrk="1" fontAlgn="auto" latinLnBrk="0" hangingPunct="1">
                <a:lnSpc>
                  <a:spcPct val="110000"/>
                </a:lnSpc>
                <a:spcBef>
                  <a:spcPct val="0"/>
                </a:spcBef>
                <a:spcAft>
                  <a:spcPct val="0"/>
                </a:spcAft>
                <a:buClrTx/>
                <a:buSzTx/>
                <a:buFont typeface="+mj-ea"/>
                <a:buAutoNum type="circleNumDbPlain"/>
                <a:defRPr/>
              </a:pPr>
              <a:r>
                <a:rPr kumimoji="0" lang="zh-CN" altLang="en-US" sz="1400" b="0" i="0" u="none" strike="noStrike" kern="1200" cap="none" spc="0" normalizeH="0" baseline="0" noProof="0">
                  <a:ln>
                    <a:noFill/>
                  </a:ln>
                  <a:effectLst/>
                  <a:uLnTx/>
                  <a:uFillTx/>
                  <a:latin typeface="微软雅黑" panose="020B0503020204020204" pitchFamily="34" charset="-122"/>
                  <a:ea typeface="微软雅黑" panose="020B0503020204020204" pitchFamily="34" charset="-122"/>
                </a:rPr>
                <a:t>建立细分客户群的用户画像</a:t>
              </a:r>
              <a:endParaRPr kumimoji="0" lang="en-US" altLang="zh-CN" sz="1400" b="0" i="0" u="none" strike="noStrike" kern="1200" cap="none" spc="0" normalizeH="0" baseline="0" noProof="0">
                <a:ln>
                  <a:noFill/>
                </a:ln>
                <a:effectLst/>
                <a:uLnTx/>
                <a:uFillTx/>
                <a:latin typeface="微软雅黑" panose="020B0503020204020204" pitchFamily="34" charset="-122"/>
                <a:ea typeface="微软雅黑" panose="020B0503020204020204" pitchFamily="34" charset="-122"/>
              </a:endParaRPr>
            </a:p>
          </p:txBody>
        </p:sp>
      </p:grpSp>
      <p:grpSp>
        <p:nvGrpSpPr>
          <p:cNvPr id="66" name="组合 65"/>
          <p:cNvGrpSpPr/>
          <p:nvPr/>
        </p:nvGrpSpPr>
        <p:grpSpPr>
          <a:xfrm>
            <a:off x="2138938" y="2104056"/>
            <a:ext cx="762527" cy="4133116"/>
            <a:chOff x="2706829" y="2827485"/>
            <a:chExt cx="762527" cy="2186764"/>
          </a:xfrm>
        </p:grpSpPr>
        <p:sp>
          <p:nvSpPr>
            <p:cNvPr id="54" name="等腰三角形 53"/>
            <p:cNvSpPr/>
            <p:nvPr/>
          </p:nvSpPr>
          <p:spPr>
            <a:xfrm rot="5400000">
              <a:off x="3340004" y="2849413"/>
              <a:ext cx="151280" cy="107424"/>
            </a:xfrm>
            <a:prstGeom prst="triangle">
              <a:avLst/>
            </a:prstGeom>
            <a:solidFill>
              <a:srgbClr val="795696"/>
            </a:solidFill>
            <a:ln w="9525">
              <a:noFill/>
            </a:ln>
            <a:effectLst>
              <a:outerShdw blurRad="368300" dist="203200" dir="5400000" sx="98000" sy="98000" algn="t" rotWithShape="0">
                <a:schemeClr val="accent2">
                  <a:lumMod val="50000"/>
                  <a:alpha val="18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微软雅黑" panose="020B0503020204020204" pitchFamily="34" charset="-122"/>
                <a:ea typeface="微软雅黑" panose="020B0503020204020204" pitchFamily="34" charset="-122"/>
              </a:endParaRPr>
            </a:p>
          </p:txBody>
        </p:sp>
        <p:sp>
          <p:nvSpPr>
            <p:cNvPr id="57" name="等腰三角形 56"/>
            <p:cNvSpPr/>
            <p:nvPr/>
          </p:nvSpPr>
          <p:spPr>
            <a:xfrm rot="5400000">
              <a:off x="3309164" y="3877138"/>
              <a:ext cx="151280" cy="107424"/>
            </a:xfrm>
            <a:prstGeom prst="triangle">
              <a:avLst/>
            </a:prstGeom>
            <a:solidFill>
              <a:srgbClr val="795696"/>
            </a:solidFill>
            <a:ln w="9525">
              <a:noFill/>
            </a:ln>
            <a:effectLst>
              <a:outerShdw blurRad="368300" dist="203200" dir="5400000" sx="98000" sy="98000" algn="t" rotWithShape="0">
                <a:schemeClr val="accent2">
                  <a:lumMod val="50000"/>
                  <a:alpha val="18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微软雅黑" panose="020B0503020204020204" pitchFamily="34" charset="-122"/>
                <a:ea typeface="微软雅黑" panose="020B0503020204020204" pitchFamily="34" charset="-122"/>
              </a:endParaRPr>
            </a:p>
          </p:txBody>
        </p:sp>
        <p:sp>
          <p:nvSpPr>
            <p:cNvPr id="58" name="等腰三角形 57"/>
            <p:cNvSpPr/>
            <p:nvPr/>
          </p:nvSpPr>
          <p:spPr>
            <a:xfrm rot="5400000">
              <a:off x="3309890" y="4884897"/>
              <a:ext cx="151280" cy="107424"/>
            </a:xfrm>
            <a:prstGeom prst="triangle">
              <a:avLst/>
            </a:prstGeom>
            <a:solidFill>
              <a:srgbClr val="795696"/>
            </a:solidFill>
            <a:ln w="9525">
              <a:noFill/>
            </a:ln>
            <a:effectLst>
              <a:outerShdw blurRad="368300" dist="203200" dir="5400000" sx="98000" sy="98000" algn="t" rotWithShape="0">
                <a:schemeClr val="accent2">
                  <a:lumMod val="50000"/>
                  <a:alpha val="18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微软雅黑" panose="020B0503020204020204" pitchFamily="34" charset="-122"/>
                <a:ea typeface="微软雅黑" panose="020B0503020204020204" pitchFamily="34" charset="-122"/>
              </a:endParaRPr>
            </a:p>
          </p:txBody>
        </p:sp>
        <p:cxnSp>
          <p:nvCxnSpPr>
            <p:cNvPr id="60" name="连接符: 曲线 59"/>
            <p:cNvCxnSpPr>
              <a:endCxn id="54" idx="3"/>
            </p:cNvCxnSpPr>
            <p:nvPr/>
          </p:nvCxnSpPr>
          <p:spPr>
            <a:xfrm rot="5400000" flipH="1" flipV="1">
              <a:off x="2523994" y="3092913"/>
              <a:ext cx="1027725" cy="648151"/>
            </a:xfrm>
            <a:prstGeom prst="curvedConnector2">
              <a:avLst/>
            </a:prstGeom>
            <a:ln w="12700">
              <a:solidFill>
                <a:schemeClr val="accent1"/>
              </a:solidFill>
              <a:prstDash val="dash"/>
            </a:ln>
          </p:spPr>
          <p:style>
            <a:lnRef idx="1">
              <a:schemeClr val="accent1"/>
            </a:lnRef>
            <a:fillRef idx="0">
              <a:schemeClr val="accent1"/>
            </a:fillRef>
            <a:effectRef idx="0">
              <a:schemeClr val="accent1"/>
            </a:effectRef>
            <a:fontRef idx="minor">
              <a:schemeClr val="tx1"/>
            </a:fontRef>
          </p:style>
        </p:cxnSp>
        <p:cxnSp>
          <p:nvCxnSpPr>
            <p:cNvPr id="61" name="连接符: 曲线 60"/>
            <p:cNvCxnSpPr/>
            <p:nvPr/>
          </p:nvCxnSpPr>
          <p:spPr>
            <a:xfrm rot="16200000" flipH="1">
              <a:off x="2517042" y="4106923"/>
              <a:ext cx="1027725" cy="648151"/>
            </a:xfrm>
            <a:prstGeom prst="curvedConnector2">
              <a:avLst/>
            </a:prstGeom>
            <a:solidFill>
              <a:srgbClr val="795696"/>
            </a:solidFill>
            <a:ln w="12700">
              <a:solidFill>
                <a:schemeClr val="accent1"/>
              </a:solidFill>
              <a:prstDash val="dash"/>
            </a:ln>
          </p:spPr>
          <p:style>
            <a:lnRef idx="1">
              <a:schemeClr val="accent1"/>
            </a:lnRef>
            <a:fillRef idx="0">
              <a:schemeClr val="accent1"/>
            </a:fillRef>
            <a:effectRef idx="0">
              <a:schemeClr val="accent1"/>
            </a:effectRef>
            <a:fontRef idx="minor">
              <a:schemeClr val="tx1"/>
            </a:fontRef>
          </p:style>
        </p:cxnSp>
        <p:cxnSp>
          <p:nvCxnSpPr>
            <p:cNvPr id="62" name="直接连接符 61"/>
            <p:cNvCxnSpPr/>
            <p:nvPr/>
          </p:nvCxnSpPr>
          <p:spPr>
            <a:xfrm>
              <a:off x="2713781" y="3921826"/>
              <a:ext cx="617311" cy="0"/>
            </a:xfrm>
            <a:prstGeom prst="line">
              <a:avLst/>
            </a:prstGeom>
            <a:solidFill>
              <a:srgbClr val="795696"/>
            </a:solidFill>
            <a:ln w="12700">
              <a:solidFill>
                <a:schemeClr val="accent1"/>
              </a:solidFill>
              <a:prstDash val="dash"/>
            </a:ln>
          </p:spPr>
          <p:style>
            <a:lnRef idx="1">
              <a:schemeClr val="accent1"/>
            </a:lnRef>
            <a:fillRef idx="0">
              <a:schemeClr val="accent1"/>
            </a:fillRef>
            <a:effectRef idx="0">
              <a:schemeClr val="accent1"/>
            </a:effectRef>
            <a:fontRef idx="minor">
              <a:schemeClr val="tx1"/>
            </a:fontRef>
          </p:style>
        </p:cxnSp>
      </p:grpSp>
      <p:grpSp>
        <p:nvGrpSpPr>
          <p:cNvPr id="69" name="组合 68"/>
          <p:cNvGrpSpPr/>
          <p:nvPr/>
        </p:nvGrpSpPr>
        <p:grpSpPr>
          <a:xfrm>
            <a:off x="2969999" y="5452402"/>
            <a:ext cx="2577779" cy="869433"/>
            <a:chOff x="3518220" y="4776585"/>
            <a:chExt cx="2577779" cy="869433"/>
          </a:xfrm>
        </p:grpSpPr>
        <p:grpSp>
          <p:nvGrpSpPr>
            <p:cNvPr id="12" name="组合 11"/>
            <p:cNvGrpSpPr/>
            <p:nvPr/>
          </p:nvGrpSpPr>
          <p:grpSpPr>
            <a:xfrm>
              <a:off x="3518221" y="4776585"/>
              <a:ext cx="2558728" cy="428698"/>
              <a:chOff x="3799504" y="2348125"/>
              <a:chExt cx="1178691" cy="428698"/>
            </a:xfrm>
          </p:grpSpPr>
          <p:sp>
            <p:nvSpPr>
              <p:cNvPr id="13" name="圆角矩形 41"/>
              <p:cNvSpPr/>
              <p:nvPr/>
            </p:nvSpPr>
            <p:spPr>
              <a:xfrm>
                <a:off x="3799504" y="2348125"/>
                <a:ext cx="1178691" cy="428698"/>
              </a:xfrm>
              <a:prstGeom prst="roundRect">
                <a:avLst>
                  <a:gd name="adj" fmla="val 12168"/>
                </a:avLst>
              </a:prstGeom>
              <a:solidFill>
                <a:schemeClr val="accent1"/>
              </a:solidFill>
              <a:ln w="9525">
                <a:noFill/>
              </a:ln>
              <a:effectLst>
                <a:outerShdw blurRad="368300" dist="203200" dir="5400000" sx="98000" sy="98000" algn="t" rotWithShape="0">
                  <a:schemeClr val="accent2">
                    <a:lumMod val="50000"/>
                    <a:alpha val="18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latin typeface="微软雅黑" panose="020B0503020204020204" pitchFamily="34" charset="-122"/>
                  <a:ea typeface="微软雅黑" panose="020B0503020204020204" pitchFamily="34" charset="-122"/>
                </a:endParaRPr>
              </a:p>
            </p:txBody>
          </p:sp>
          <p:sp>
            <p:nvSpPr>
              <p:cNvPr id="14" name="文本框 13"/>
              <p:cNvSpPr txBox="1"/>
              <p:nvPr/>
            </p:nvSpPr>
            <p:spPr>
              <a:xfrm>
                <a:off x="3799505" y="2401405"/>
                <a:ext cx="1178690" cy="344325"/>
              </a:xfrm>
              <a:prstGeom prst="rect">
                <a:avLst/>
              </a:prstGeom>
              <a:noFill/>
            </p:spPr>
            <p:txBody>
              <a:bodyPr wrap="square" rtlCol="0">
                <a:spAutoFit/>
              </a:bodyPr>
              <a:lstStyle>
                <a:defPPr>
                  <a:defRPr lang="zh-CN"/>
                </a:defPPr>
                <a:lvl1pPr algn="ctr">
                  <a:lnSpc>
                    <a:spcPct val="110000"/>
                  </a:lnSpc>
                  <a:defRPr sz="1400">
                    <a:latin typeface="OPPOSans B" panose="00020600040101010101" pitchFamily="18" charset="-122"/>
                    <a:ea typeface="OPPOSans B" panose="00020600040101010101" pitchFamily="18" charset="-122"/>
                    <a:cs typeface="OPPOSans B" panose="00020600040101010101" pitchFamily="18" charset="-122"/>
                  </a:defRPr>
                </a:lvl1pPr>
              </a:lstStyle>
              <a:p>
                <a:pPr marL="0" marR="0" lvl="0" indent="0" algn="ctr" defTabSz="914400" rtl="0" eaLnBrk="1" fontAlgn="auto" latinLnBrk="0" hangingPunct="1">
                  <a:lnSpc>
                    <a:spcPct val="110000"/>
                  </a:lnSpc>
                  <a:spcBef>
                    <a:spcPct val="0"/>
                  </a:spcBef>
                  <a:spcAft>
                    <a:spcPct val="0"/>
                  </a:spcAft>
                  <a:buClrTx/>
                  <a:buSzTx/>
                  <a:buFontTx/>
                  <a:buNone/>
                  <a:defRPr/>
                </a:pPr>
                <a:r>
                  <a:rPr kumimoji="0" lang="zh-CN" altLang="en-US" sz="1600" b="0" i="0" u="none" strike="noStrike" kern="1200" cap="none" spc="0" normalizeH="0" baseline="0" noProof="0">
                    <a:ln>
                      <a:noFill/>
                    </a:ln>
                    <a:solidFill>
                      <a:schemeClr val="bg1"/>
                    </a:solidFill>
                    <a:effectLst/>
                    <a:uLnTx/>
                    <a:uFillTx/>
                    <a:latin typeface="微软雅黑" panose="020B0503020204020204" pitchFamily="34" charset="-122"/>
                    <a:ea typeface="微软雅黑" panose="020B0503020204020204" pitchFamily="34" charset="-122"/>
                  </a:rPr>
                  <a:t>建立和丰富用户画像</a:t>
                </a:r>
                <a:endParaRPr kumimoji="0" lang="zh-CN" altLang="en-US" sz="1600" b="0" i="0" u="none" strike="noStrike" kern="1200" cap="none" spc="0" normalizeH="0" baseline="0" noProof="0">
                  <a:ln>
                    <a:noFill/>
                  </a:ln>
                  <a:solidFill>
                    <a:schemeClr val="bg1"/>
                  </a:solidFill>
                  <a:effectLst/>
                  <a:uLnTx/>
                  <a:uFillTx/>
                  <a:latin typeface="微软雅黑" panose="020B0503020204020204" pitchFamily="34" charset="-122"/>
                  <a:ea typeface="微软雅黑" panose="020B0503020204020204" pitchFamily="34" charset="-122"/>
                </a:endParaRPr>
              </a:p>
            </p:txBody>
          </p:sp>
        </p:grpSp>
        <p:sp>
          <p:nvSpPr>
            <p:cNvPr id="64" name="圆角矩形 41"/>
            <p:cNvSpPr/>
            <p:nvPr/>
          </p:nvSpPr>
          <p:spPr>
            <a:xfrm>
              <a:off x="3518220" y="5217320"/>
              <a:ext cx="2577779" cy="428698"/>
            </a:xfrm>
            <a:prstGeom prst="roundRect">
              <a:avLst>
                <a:gd name="adj" fmla="val 12168"/>
              </a:avLst>
            </a:prstGeom>
            <a:solidFill>
              <a:schemeClr val="bg1"/>
            </a:solidFill>
            <a:ln w="9525">
              <a:gradFill>
                <a:gsLst>
                  <a:gs pos="0">
                    <a:schemeClr val="accent1">
                      <a:alpha val="0"/>
                    </a:schemeClr>
                  </a:gs>
                  <a:gs pos="100000">
                    <a:schemeClr val="accent1"/>
                  </a:gs>
                </a:gsLst>
                <a:lin ang="5400000" scaled="1"/>
              </a:gradFill>
            </a:ln>
            <a:effectLst>
              <a:outerShdw blurRad="368300" dist="203200" dir="5400000" sx="98000" sy="98000" algn="t" rotWithShape="0">
                <a:schemeClr val="accent2">
                  <a:lumMod val="50000"/>
                  <a:alpha val="18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latin typeface="微软雅黑" panose="020B0503020204020204" pitchFamily="34" charset="-122"/>
                <a:ea typeface="微软雅黑" panose="020B0503020204020204" pitchFamily="34" charset="-122"/>
              </a:endParaRPr>
            </a:p>
          </p:txBody>
        </p:sp>
        <p:sp>
          <p:nvSpPr>
            <p:cNvPr id="65" name="文本框 64"/>
            <p:cNvSpPr txBox="1"/>
            <p:nvPr/>
          </p:nvSpPr>
          <p:spPr>
            <a:xfrm>
              <a:off x="3627055" y="5219637"/>
              <a:ext cx="2341561" cy="312778"/>
            </a:xfrm>
            <a:prstGeom prst="rect">
              <a:avLst/>
            </a:prstGeom>
            <a:noFill/>
          </p:spPr>
          <p:txBody>
            <a:bodyPr wrap="square" rtlCol="0">
              <a:spAutoFit/>
            </a:bodyPr>
            <a:lstStyle>
              <a:defPPr>
                <a:defRPr lang="zh-CN"/>
              </a:defPPr>
              <a:lvl1pPr algn="ctr">
                <a:lnSpc>
                  <a:spcPct val="110000"/>
                </a:lnSpc>
                <a:defRPr sz="1400">
                  <a:latin typeface="OPPOSans B" panose="00020600040101010101" pitchFamily="18" charset="-122"/>
                  <a:ea typeface="OPPOSans B" panose="00020600040101010101" pitchFamily="18" charset="-122"/>
                  <a:cs typeface="OPPOSans B" panose="00020600040101010101" pitchFamily="18" charset="-122"/>
                </a:defRPr>
              </a:lvl1pPr>
            </a:lstStyle>
            <a:p>
              <a:pPr marL="0" marR="0" lvl="0" indent="0" algn="ctr" defTabSz="914400" rtl="0" eaLnBrk="1" fontAlgn="auto" latinLnBrk="0" hangingPunct="1">
                <a:lnSpc>
                  <a:spcPct val="110000"/>
                </a:lnSpc>
                <a:spcBef>
                  <a:spcPct val="0"/>
                </a:spcBef>
                <a:spcAft>
                  <a:spcPct val="0"/>
                </a:spcAft>
                <a:buClrTx/>
                <a:buSzTx/>
                <a:buFontTx/>
                <a:buNone/>
                <a:defRPr/>
              </a:pPr>
              <a:r>
                <a:rPr kumimoji="0" lang="en-US" altLang="zh-CN" sz="1400" b="0" i="0" u="none" strike="noStrike" kern="1200" cap="none" spc="0" normalizeH="0" baseline="0" noProof="0">
                  <a:ln>
                    <a:noFill/>
                  </a:ln>
                  <a:solidFill>
                    <a:schemeClr val="accent1"/>
                  </a:solidFill>
                  <a:effectLst/>
                  <a:uLnTx/>
                  <a:uFillTx/>
                  <a:latin typeface="微软雅黑" panose="020B0503020204020204" pitchFamily="34" charset="-122"/>
                  <a:ea typeface="微软雅黑" panose="020B0503020204020204" pitchFamily="34" charset="-122"/>
                </a:rPr>
                <a:t>2.</a:t>
              </a:r>
              <a:r>
                <a:rPr kumimoji="0" lang="zh-CN" altLang="en-US" sz="1400" b="0" i="0" u="none" strike="noStrike" kern="1200" cap="none" spc="0" normalizeH="0" baseline="0" noProof="0">
                  <a:ln>
                    <a:noFill/>
                  </a:ln>
                  <a:solidFill>
                    <a:schemeClr val="accent1"/>
                  </a:solidFill>
                  <a:effectLst/>
                  <a:uLnTx/>
                  <a:uFillTx/>
                  <a:latin typeface="微软雅黑" panose="020B0503020204020204" pitchFamily="34" charset="-122"/>
                  <a:ea typeface="微软雅黑" panose="020B0503020204020204" pitchFamily="34" charset="-122"/>
                </a:rPr>
                <a:t>定量用户画像</a:t>
              </a:r>
              <a:endParaRPr kumimoji="0" lang="zh-CN" altLang="en-US" sz="1400" b="0" i="0" u="none" strike="noStrike" kern="1200" cap="none" spc="0" normalizeH="0" baseline="0" noProof="0">
                <a:ln>
                  <a:noFill/>
                </a:ln>
                <a:solidFill>
                  <a:schemeClr val="accent1"/>
                </a:solidFill>
                <a:effectLst/>
                <a:uLnTx/>
                <a:uFillTx/>
                <a:latin typeface="微软雅黑" panose="020B0503020204020204" pitchFamily="34" charset="-122"/>
                <a:ea typeface="微软雅黑" panose="020B0503020204020204" pitchFamily="34" charset="-122"/>
              </a:endParaRPr>
            </a:p>
          </p:txBody>
        </p:sp>
      </p:grpSp>
      <p:grpSp>
        <p:nvGrpSpPr>
          <p:cNvPr id="71" name="组合 70"/>
          <p:cNvGrpSpPr/>
          <p:nvPr/>
        </p:nvGrpSpPr>
        <p:grpSpPr>
          <a:xfrm>
            <a:off x="5993101" y="1497828"/>
            <a:ext cx="2717761" cy="428698"/>
            <a:chOff x="4003812" y="1689725"/>
            <a:chExt cx="1384935" cy="428698"/>
          </a:xfrm>
          <a:solidFill>
            <a:srgbClr val="0E2044"/>
          </a:solidFill>
        </p:grpSpPr>
        <p:sp>
          <p:nvSpPr>
            <p:cNvPr id="72" name="圆角矩形 41"/>
            <p:cNvSpPr/>
            <p:nvPr/>
          </p:nvSpPr>
          <p:spPr>
            <a:xfrm>
              <a:off x="4003812" y="1689725"/>
              <a:ext cx="1384935" cy="428698"/>
            </a:xfrm>
            <a:prstGeom prst="roundRect">
              <a:avLst>
                <a:gd name="adj" fmla="val 12168"/>
              </a:avLst>
            </a:prstGeom>
            <a:grpFill/>
            <a:ln w="9525">
              <a:solidFill>
                <a:srgbClr val="0E2044"/>
              </a:solidFill>
            </a:ln>
            <a:effectLst>
              <a:outerShdw blurRad="368300" dist="203200" dir="5400000" sx="98000" sy="98000" algn="t" rotWithShape="0">
                <a:schemeClr val="accent2">
                  <a:lumMod val="50000"/>
                  <a:alpha val="18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latin typeface="微软雅黑" panose="020B0503020204020204" pitchFamily="34" charset="-122"/>
                <a:ea typeface="微软雅黑" panose="020B0503020204020204" pitchFamily="34" charset="-122"/>
              </a:endParaRPr>
            </a:p>
          </p:txBody>
        </p:sp>
        <p:sp>
          <p:nvSpPr>
            <p:cNvPr id="73" name="文本框 72"/>
            <p:cNvSpPr txBox="1"/>
            <p:nvPr/>
          </p:nvSpPr>
          <p:spPr>
            <a:xfrm>
              <a:off x="4138265" y="1726557"/>
              <a:ext cx="1116029" cy="355034"/>
            </a:xfrm>
            <a:prstGeom prst="rect">
              <a:avLst/>
            </a:prstGeom>
            <a:grpFill/>
            <a:ln>
              <a:solidFill>
                <a:srgbClr val="0E2044"/>
              </a:solidFill>
            </a:ln>
          </p:spPr>
          <p:txBody>
            <a:bodyPr wrap="square" rtlCol="0">
              <a:spAutoFit/>
            </a:bodyPr>
            <a:lstStyle>
              <a:defPPr>
                <a:defRPr lang="zh-CN"/>
              </a:defPPr>
              <a:lvl1pPr algn="ctr">
                <a:lnSpc>
                  <a:spcPct val="110000"/>
                </a:lnSpc>
                <a:defRPr sz="1400">
                  <a:latin typeface="OPPOSans B" panose="00020600040101010101" pitchFamily="18" charset="-122"/>
                  <a:ea typeface="OPPOSans B" panose="00020600040101010101" pitchFamily="18" charset="-122"/>
                  <a:cs typeface="OPPOSans B" panose="00020600040101010101" pitchFamily="18" charset="-122"/>
                </a:defRPr>
              </a:lvl1pPr>
            </a:lstStyle>
            <a:p>
              <a:pPr marL="0" marR="0" lvl="0" indent="0" algn="ctr" defTabSz="914400" rtl="0" eaLnBrk="1" fontAlgn="auto" latinLnBrk="0" hangingPunct="1">
                <a:lnSpc>
                  <a:spcPct val="110000"/>
                </a:lnSpc>
                <a:spcBef>
                  <a:spcPct val="0"/>
                </a:spcBef>
                <a:spcAft>
                  <a:spcPct val="0"/>
                </a:spcAft>
                <a:buClrTx/>
                <a:buSzTx/>
                <a:buFontTx/>
                <a:buNone/>
                <a:defRPr/>
              </a:pPr>
              <a:r>
                <a:rPr kumimoji="0" lang="zh-CN" altLang="en-US" sz="1600" b="0" i="0" u="none" strike="noStrike" kern="1200" cap="none" spc="0" normalizeH="0" baseline="0" noProof="0">
                  <a:ln>
                    <a:noFill/>
                  </a:ln>
                  <a:solidFill>
                    <a:schemeClr val="bg1"/>
                  </a:solidFill>
                  <a:effectLst/>
                  <a:uLnTx/>
                  <a:uFillTx/>
                  <a:latin typeface="微软雅黑" panose="020B0503020204020204" pitchFamily="34" charset="-122"/>
                  <a:ea typeface="微软雅黑" panose="020B0503020204020204" pitchFamily="34" charset="-122"/>
                </a:rPr>
                <a:t>具体方法</a:t>
              </a:r>
              <a:endParaRPr kumimoji="0" lang="zh-CN" altLang="en-US" sz="1600" b="0" i="0" u="none" strike="noStrike" kern="1200" cap="none" spc="0" normalizeH="0" baseline="0" noProof="0">
                <a:ln>
                  <a:noFill/>
                </a:ln>
                <a:solidFill>
                  <a:schemeClr val="bg1"/>
                </a:solidFill>
                <a:effectLst/>
                <a:uLnTx/>
                <a:uFillTx/>
                <a:latin typeface="微软雅黑" panose="020B0503020204020204" pitchFamily="34" charset="-122"/>
                <a:ea typeface="微软雅黑" panose="020B0503020204020204" pitchFamily="34" charset="-122"/>
              </a:endParaRPr>
            </a:p>
          </p:txBody>
        </p:sp>
      </p:grpSp>
      <p:grpSp>
        <p:nvGrpSpPr>
          <p:cNvPr id="74" name="组合 73"/>
          <p:cNvGrpSpPr/>
          <p:nvPr/>
        </p:nvGrpSpPr>
        <p:grpSpPr>
          <a:xfrm>
            <a:off x="8904664" y="1487600"/>
            <a:ext cx="2743200" cy="428698"/>
            <a:chOff x="4003812" y="1689725"/>
            <a:chExt cx="1384935" cy="428698"/>
          </a:xfrm>
          <a:solidFill>
            <a:srgbClr val="4B535D"/>
          </a:solidFill>
        </p:grpSpPr>
        <p:sp>
          <p:nvSpPr>
            <p:cNvPr id="75" name="圆角矩形 41"/>
            <p:cNvSpPr/>
            <p:nvPr/>
          </p:nvSpPr>
          <p:spPr>
            <a:xfrm>
              <a:off x="4003812" y="1689725"/>
              <a:ext cx="1384935" cy="428698"/>
            </a:xfrm>
            <a:prstGeom prst="roundRect">
              <a:avLst>
                <a:gd name="adj" fmla="val 12168"/>
              </a:avLst>
            </a:prstGeom>
            <a:grpFill/>
            <a:ln w="9525">
              <a:solidFill>
                <a:srgbClr val="4B535D"/>
              </a:solidFill>
            </a:ln>
            <a:effectLst>
              <a:outerShdw blurRad="368300" dist="203200" dir="5400000" sx="98000" sy="98000" algn="t" rotWithShape="0">
                <a:schemeClr val="accent2">
                  <a:lumMod val="50000"/>
                  <a:alpha val="18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latin typeface="微软雅黑" panose="020B0503020204020204" pitchFamily="34" charset="-122"/>
                <a:ea typeface="微软雅黑" panose="020B0503020204020204" pitchFamily="34" charset="-122"/>
              </a:endParaRPr>
            </a:p>
          </p:txBody>
        </p:sp>
        <p:sp>
          <p:nvSpPr>
            <p:cNvPr id="76" name="文本框 75"/>
            <p:cNvSpPr txBox="1"/>
            <p:nvPr/>
          </p:nvSpPr>
          <p:spPr>
            <a:xfrm>
              <a:off x="4138265" y="1726557"/>
              <a:ext cx="1116029" cy="355034"/>
            </a:xfrm>
            <a:prstGeom prst="rect">
              <a:avLst/>
            </a:prstGeom>
            <a:grpFill/>
            <a:ln>
              <a:solidFill>
                <a:srgbClr val="4B535D"/>
              </a:solidFill>
            </a:ln>
          </p:spPr>
          <p:txBody>
            <a:bodyPr wrap="square" rtlCol="0">
              <a:spAutoFit/>
            </a:bodyPr>
            <a:lstStyle>
              <a:defPPr>
                <a:defRPr lang="zh-CN"/>
              </a:defPPr>
              <a:lvl1pPr algn="ctr">
                <a:lnSpc>
                  <a:spcPct val="110000"/>
                </a:lnSpc>
                <a:defRPr sz="1400">
                  <a:latin typeface="OPPOSans B" panose="00020600040101010101" pitchFamily="18" charset="-122"/>
                  <a:ea typeface="OPPOSans B" panose="00020600040101010101" pitchFamily="18" charset="-122"/>
                  <a:cs typeface="OPPOSans B" panose="00020600040101010101" pitchFamily="18" charset="-122"/>
                </a:defRPr>
              </a:lvl1pPr>
            </a:lstStyle>
            <a:p>
              <a:pPr marL="0" marR="0" lvl="0" indent="0" algn="ctr" defTabSz="914400" rtl="0" eaLnBrk="1" fontAlgn="auto" latinLnBrk="0" hangingPunct="1">
                <a:lnSpc>
                  <a:spcPct val="110000"/>
                </a:lnSpc>
                <a:spcBef>
                  <a:spcPct val="0"/>
                </a:spcBef>
                <a:spcAft>
                  <a:spcPct val="0"/>
                </a:spcAft>
                <a:buClrTx/>
                <a:buSzTx/>
                <a:buFontTx/>
                <a:buNone/>
                <a:defRPr/>
              </a:pPr>
              <a:r>
                <a:rPr kumimoji="0" lang="zh-CN" altLang="en-US" sz="1600" b="0" i="0" u="none" strike="noStrike" kern="1200" cap="none" spc="0" normalizeH="0" baseline="0" noProof="0">
                  <a:ln>
                    <a:noFill/>
                  </a:ln>
                  <a:solidFill>
                    <a:schemeClr val="bg1"/>
                  </a:solidFill>
                  <a:effectLst/>
                  <a:uLnTx/>
                  <a:uFillTx/>
                  <a:latin typeface="微软雅黑" panose="020B0503020204020204" pitchFamily="34" charset="-122"/>
                  <a:ea typeface="微软雅黑" panose="020B0503020204020204" pitchFamily="34" charset="-122"/>
                </a:rPr>
                <a:t>消费者细分维度</a:t>
              </a:r>
              <a:endParaRPr kumimoji="0" lang="zh-CN" altLang="en-US" sz="1600" b="0" i="0" u="none" strike="noStrike" kern="1200" cap="none" spc="0" normalizeH="0" baseline="0" noProof="0">
                <a:ln>
                  <a:noFill/>
                </a:ln>
                <a:solidFill>
                  <a:schemeClr val="bg1"/>
                </a:solidFill>
                <a:effectLst/>
                <a:uLnTx/>
                <a:uFillTx/>
                <a:latin typeface="微软雅黑" panose="020B0503020204020204" pitchFamily="34" charset="-122"/>
                <a:ea typeface="微软雅黑" panose="020B0503020204020204" pitchFamily="34" charset="-122"/>
              </a:endParaRPr>
            </a:p>
          </p:txBody>
        </p:sp>
      </p:grpSp>
      <p:sp>
        <p:nvSpPr>
          <p:cNvPr id="79" name="圆角矩形 41"/>
          <p:cNvSpPr/>
          <p:nvPr/>
        </p:nvSpPr>
        <p:spPr>
          <a:xfrm>
            <a:off x="6114877" y="3328948"/>
            <a:ext cx="2416887" cy="1314010"/>
          </a:xfrm>
          <a:prstGeom prst="roundRect">
            <a:avLst>
              <a:gd name="adj" fmla="val 12168"/>
            </a:avLst>
          </a:prstGeom>
          <a:solidFill>
            <a:schemeClr val="bg1"/>
          </a:solidFill>
          <a:ln w="9525">
            <a:solidFill>
              <a:srgbClr val="0E2044"/>
            </a:solidFill>
          </a:ln>
          <a:effectLst>
            <a:outerShdw blurRad="368300" dist="203200" dir="5400000" sx="98000" sy="98000" algn="t" rotWithShape="0">
              <a:schemeClr val="accent2">
                <a:lumMod val="50000"/>
                <a:alpha val="18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latin typeface="微软雅黑" panose="020B0503020204020204" pitchFamily="34" charset="-122"/>
              <a:ea typeface="微软雅黑" panose="020B0503020204020204" pitchFamily="34" charset="-122"/>
            </a:endParaRPr>
          </a:p>
        </p:txBody>
      </p:sp>
      <p:sp>
        <p:nvSpPr>
          <p:cNvPr id="80" name="文本框 79"/>
          <p:cNvSpPr txBox="1"/>
          <p:nvPr/>
        </p:nvSpPr>
        <p:spPr>
          <a:xfrm>
            <a:off x="6225614" y="3372603"/>
            <a:ext cx="2359410" cy="1260730"/>
          </a:xfrm>
          <a:prstGeom prst="rect">
            <a:avLst/>
          </a:prstGeom>
          <a:noFill/>
        </p:spPr>
        <p:txBody>
          <a:bodyPr wrap="square" rtlCol="0">
            <a:spAutoFit/>
          </a:bodyPr>
          <a:lstStyle>
            <a:defPPr>
              <a:defRPr lang="zh-CN"/>
            </a:defPPr>
            <a:lvl1pPr algn="ctr">
              <a:lnSpc>
                <a:spcPct val="110000"/>
              </a:lnSpc>
              <a:defRPr sz="1400">
                <a:latin typeface="OPPOSans B" panose="00020600040101010101" pitchFamily="18" charset="-122"/>
                <a:ea typeface="OPPOSans B" panose="00020600040101010101" pitchFamily="18" charset="-122"/>
                <a:cs typeface="OPPOSans B" panose="00020600040101010101" pitchFamily="18" charset="-122"/>
              </a:defRPr>
            </a:lvl1pPr>
          </a:lstStyle>
          <a:p>
            <a:pPr marL="342900" marR="0" lvl="0" indent="-342900" algn="l" defTabSz="914400" rtl="0" eaLnBrk="1" fontAlgn="auto" latinLnBrk="0" hangingPunct="1">
              <a:lnSpc>
                <a:spcPct val="110000"/>
              </a:lnSpc>
              <a:spcBef>
                <a:spcPct val="0"/>
              </a:spcBef>
              <a:spcAft>
                <a:spcPct val="0"/>
              </a:spcAft>
              <a:buClrTx/>
              <a:buSzTx/>
              <a:buFont typeface="+mj-ea"/>
              <a:buAutoNum type="circleNumDbPlain"/>
              <a:defRPr/>
            </a:pPr>
            <a:r>
              <a:rPr kumimoji="0" lang="zh-CN" altLang="en-US" sz="1400" b="0" i="0" u="none" strike="noStrike" kern="1200" cap="none" spc="0" normalizeH="0" baseline="0" noProof="0">
                <a:ln>
                  <a:noFill/>
                </a:ln>
                <a:effectLst/>
                <a:uLnTx/>
                <a:uFillTx/>
                <a:latin typeface="微软雅黑" panose="020B0503020204020204" pitchFamily="34" charset="-122"/>
                <a:ea typeface="微软雅黑" panose="020B0503020204020204" pitchFamily="34" charset="-122"/>
              </a:rPr>
              <a:t>定性研究：访谈</a:t>
            </a:r>
            <a:endParaRPr kumimoji="0" lang="en-US" altLang="zh-CN" sz="1400" b="0" i="0" u="none" strike="noStrike" kern="1200" cap="none" spc="0" normalizeH="0" baseline="0" noProof="0">
              <a:ln>
                <a:noFill/>
              </a:ln>
              <a:effectLst/>
              <a:uLnTx/>
              <a:uFillTx/>
              <a:latin typeface="微软雅黑" panose="020B0503020204020204" pitchFamily="34" charset="-122"/>
              <a:ea typeface="微软雅黑" panose="020B0503020204020204" pitchFamily="34" charset="-122"/>
            </a:endParaRPr>
          </a:p>
          <a:p>
            <a:pPr marL="342900" marR="0" lvl="0" indent="-342900" algn="l" defTabSz="914400" rtl="0" eaLnBrk="1" fontAlgn="auto" latinLnBrk="0" hangingPunct="1">
              <a:lnSpc>
                <a:spcPct val="110000"/>
              </a:lnSpc>
              <a:spcBef>
                <a:spcPct val="0"/>
              </a:spcBef>
              <a:spcAft>
                <a:spcPct val="0"/>
              </a:spcAft>
              <a:buClrTx/>
              <a:buSzTx/>
              <a:buFont typeface="+mj-ea"/>
              <a:buAutoNum type="circleNumDbPlain"/>
              <a:defRPr/>
            </a:pPr>
            <a:r>
              <a:rPr lang="zh-CN" altLang="en-US">
                <a:latin typeface="微软雅黑" panose="020B0503020204020204" pitchFamily="34" charset="-122"/>
                <a:ea typeface="微软雅黑" panose="020B0503020204020204" pitchFamily="34" charset="-122"/>
              </a:rPr>
              <a:t>细分客户群</a:t>
            </a:r>
            <a:endParaRPr lang="en-US" altLang="zh-CN">
              <a:latin typeface="微软雅黑" panose="020B0503020204020204" pitchFamily="34" charset="-122"/>
              <a:ea typeface="微软雅黑" panose="020B0503020204020204" pitchFamily="34" charset="-122"/>
            </a:endParaRPr>
          </a:p>
          <a:p>
            <a:pPr marL="342900" marR="0" lvl="0" indent="-342900" algn="l" defTabSz="914400" rtl="0" eaLnBrk="1" fontAlgn="auto" latinLnBrk="0" hangingPunct="1">
              <a:lnSpc>
                <a:spcPct val="110000"/>
              </a:lnSpc>
              <a:spcBef>
                <a:spcPct val="0"/>
              </a:spcBef>
              <a:spcAft>
                <a:spcPct val="0"/>
              </a:spcAft>
              <a:buClrTx/>
              <a:buSzTx/>
              <a:buFont typeface="+mj-ea"/>
              <a:buAutoNum type="circleNumDbPlain"/>
              <a:defRPr/>
            </a:pPr>
            <a:r>
              <a:rPr kumimoji="0" lang="zh-CN" altLang="en-US" sz="1400" b="0" i="0" u="none" strike="noStrike" kern="1200" cap="none" spc="0" normalizeH="0" baseline="0" noProof="0">
                <a:ln>
                  <a:noFill/>
                </a:ln>
                <a:effectLst/>
                <a:uLnTx/>
                <a:uFillTx/>
                <a:latin typeface="微软雅黑" panose="020B0503020204020204" pitchFamily="34" charset="-122"/>
                <a:ea typeface="微软雅黑" panose="020B0503020204020204" pitchFamily="34" charset="-122"/>
              </a:rPr>
              <a:t>定量验证细分群体</a:t>
            </a:r>
            <a:endParaRPr kumimoji="0" lang="en-US" altLang="zh-CN" sz="1400" b="0" i="0" u="none" strike="noStrike" kern="1200" cap="none" spc="0" normalizeH="0" baseline="0" noProof="0">
              <a:ln>
                <a:noFill/>
              </a:ln>
              <a:effectLst/>
              <a:uLnTx/>
              <a:uFillTx/>
              <a:latin typeface="微软雅黑" panose="020B0503020204020204" pitchFamily="34" charset="-122"/>
              <a:ea typeface="微软雅黑" panose="020B0503020204020204" pitchFamily="34" charset="-122"/>
            </a:endParaRPr>
          </a:p>
          <a:p>
            <a:pPr marL="342900" marR="0" lvl="0" indent="-342900" algn="l" defTabSz="914400" rtl="0" eaLnBrk="1" fontAlgn="auto" latinLnBrk="0" hangingPunct="1">
              <a:lnSpc>
                <a:spcPct val="110000"/>
              </a:lnSpc>
              <a:spcBef>
                <a:spcPct val="0"/>
              </a:spcBef>
              <a:spcAft>
                <a:spcPct val="0"/>
              </a:spcAft>
              <a:buClrTx/>
              <a:buSzTx/>
              <a:buFont typeface="+mj-ea"/>
              <a:buAutoNum type="circleNumDbPlain"/>
              <a:defRPr/>
            </a:pPr>
            <a:r>
              <a:rPr lang="zh-CN" altLang="en-US">
                <a:latin typeface="微软雅黑" panose="020B0503020204020204" pitchFamily="34" charset="-122"/>
                <a:ea typeface="微软雅黑" panose="020B0503020204020204" pitchFamily="34" charset="-122"/>
              </a:rPr>
              <a:t>建立细分客户群的用户画像</a:t>
            </a:r>
            <a:endParaRPr kumimoji="0" lang="en-US" altLang="zh-CN" sz="1400" b="0" i="0" u="none" strike="noStrike" kern="1200" cap="none" spc="0" normalizeH="0" baseline="0" noProof="0">
              <a:ln>
                <a:noFill/>
              </a:ln>
              <a:effectLst/>
              <a:uLnTx/>
              <a:uFillTx/>
              <a:latin typeface="微软雅黑" panose="020B0503020204020204" pitchFamily="34" charset="-122"/>
              <a:ea typeface="微软雅黑" panose="020B0503020204020204" pitchFamily="34" charset="-122"/>
            </a:endParaRPr>
          </a:p>
        </p:txBody>
      </p:sp>
      <p:sp>
        <p:nvSpPr>
          <p:cNvPr id="82" name="圆角矩形 41"/>
          <p:cNvSpPr/>
          <p:nvPr/>
        </p:nvSpPr>
        <p:spPr>
          <a:xfrm>
            <a:off x="6064363" y="4819018"/>
            <a:ext cx="2416887" cy="1750685"/>
          </a:xfrm>
          <a:prstGeom prst="roundRect">
            <a:avLst>
              <a:gd name="adj" fmla="val 12168"/>
            </a:avLst>
          </a:prstGeom>
          <a:solidFill>
            <a:schemeClr val="bg1"/>
          </a:solidFill>
          <a:ln w="9525">
            <a:solidFill>
              <a:srgbClr val="0E2044"/>
            </a:solidFill>
          </a:ln>
          <a:effectLst>
            <a:outerShdw blurRad="368300" dist="203200" dir="5400000" sx="98000" sy="98000" algn="t" rotWithShape="0">
              <a:schemeClr val="accent2">
                <a:lumMod val="50000"/>
                <a:alpha val="18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latin typeface="微软雅黑" panose="020B0503020204020204" pitchFamily="34" charset="-122"/>
              <a:ea typeface="微软雅黑" panose="020B0503020204020204" pitchFamily="34" charset="-122"/>
            </a:endParaRPr>
          </a:p>
        </p:txBody>
      </p:sp>
      <p:sp>
        <p:nvSpPr>
          <p:cNvPr id="83" name="文本框 82"/>
          <p:cNvSpPr txBox="1"/>
          <p:nvPr/>
        </p:nvSpPr>
        <p:spPr>
          <a:xfrm>
            <a:off x="6175100" y="4862674"/>
            <a:ext cx="2359410" cy="1734706"/>
          </a:xfrm>
          <a:prstGeom prst="rect">
            <a:avLst/>
          </a:prstGeom>
          <a:noFill/>
        </p:spPr>
        <p:txBody>
          <a:bodyPr wrap="square" rtlCol="0">
            <a:spAutoFit/>
          </a:bodyPr>
          <a:lstStyle>
            <a:defPPr>
              <a:defRPr lang="zh-CN"/>
            </a:defPPr>
            <a:lvl1pPr algn="ctr">
              <a:lnSpc>
                <a:spcPct val="110000"/>
              </a:lnSpc>
              <a:defRPr sz="1400">
                <a:latin typeface="OPPOSans B" panose="00020600040101010101" pitchFamily="18" charset="-122"/>
                <a:ea typeface="OPPOSans B" panose="00020600040101010101" pitchFamily="18" charset="-122"/>
                <a:cs typeface="OPPOSans B" panose="00020600040101010101" pitchFamily="18" charset="-122"/>
              </a:defRPr>
            </a:lvl1pPr>
          </a:lstStyle>
          <a:p>
            <a:pPr marL="342900" marR="0" lvl="0" indent="-342900" algn="l" defTabSz="914400" rtl="0" eaLnBrk="1" fontAlgn="auto" latinLnBrk="0" hangingPunct="1">
              <a:lnSpc>
                <a:spcPct val="110000"/>
              </a:lnSpc>
              <a:spcBef>
                <a:spcPct val="0"/>
              </a:spcBef>
              <a:spcAft>
                <a:spcPct val="0"/>
              </a:spcAft>
              <a:buClrTx/>
              <a:buSzTx/>
              <a:buFont typeface="+mj-ea"/>
              <a:buAutoNum type="circleNumDbPlain"/>
              <a:defRPr/>
            </a:pPr>
            <a:r>
              <a:rPr kumimoji="0" lang="zh-CN" altLang="en-US" sz="1400" b="0" i="0" u="none" strike="noStrike" kern="1200" cap="none" spc="0" normalizeH="0" baseline="0" noProof="0">
                <a:ln>
                  <a:noFill/>
                </a:ln>
                <a:effectLst/>
                <a:uLnTx/>
                <a:uFillTx/>
                <a:latin typeface="微软雅黑" panose="020B0503020204020204" pitchFamily="34" charset="-122"/>
                <a:ea typeface="微软雅黑" panose="020B0503020204020204" pitchFamily="34" charset="-122"/>
              </a:rPr>
              <a:t>定性研究：访谈</a:t>
            </a:r>
            <a:endParaRPr kumimoji="0" lang="en-US" altLang="zh-CN" sz="1400" b="0" i="0" u="none" strike="noStrike" kern="1200" cap="none" spc="0" normalizeH="0" baseline="0" noProof="0">
              <a:ln>
                <a:noFill/>
              </a:ln>
              <a:effectLst/>
              <a:uLnTx/>
              <a:uFillTx/>
              <a:latin typeface="微软雅黑" panose="020B0503020204020204" pitchFamily="34" charset="-122"/>
              <a:ea typeface="微软雅黑" panose="020B0503020204020204" pitchFamily="34" charset="-122"/>
            </a:endParaRPr>
          </a:p>
          <a:p>
            <a:pPr marL="342900" marR="0" lvl="0" indent="-342900" algn="l" defTabSz="914400" rtl="0" eaLnBrk="1" fontAlgn="auto" latinLnBrk="0" hangingPunct="1">
              <a:lnSpc>
                <a:spcPct val="110000"/>
              </a:lnSpc>
              <a:spcBef>
                <a:spcPct val="0"/>
              </a:spcBef>
              <a:spcAft>
                <a:spcPct val="0"/>
              </a:spcAft>
              <a:buClrTx/>
              <a:buSzTx/>
              <a:buFont typeface="+mj-ea"/>
              <a:buAutoNum type="circleNumDbPlain"/>
              <a:defRPr/>
            </a:pPr>
            <a:r>
              <a:rPr lang="zh-CN" altLang="en-US">
                <a:latin typeface="微软雅黑" panose="020B0503020204020204" pitchFamily="34" charset="-122"/>
                <a:ea typeface="微软雅黑" panose="020B0503020204020204" pitchFamily="34" charset="-122"/>
              </a:rPr>
              <a:t>多个细分假说</a:t>
            </a:r>
            <a:endParaRPr lang="en-US" altLang="zh-CN">
              <a:latin typeface="微软雅黑" panose="020B0503020204020204" pitchFamily="34" charset="-122"/>
              <a:ea typeface="微软雅黑" panose="020B0503020204020204" pitchFamily="34" charset="-122"/>
            </a:endParaRPr>
          </a:p>
          <a:p>
            <a:pPr marL="342900" marR="0" lvl="0" indent="-342900" algn="l" defTabSz="914400" rtl="0" eaLnBrk="1" fontAlgn="auto" latinLnBrk="0" hangingPunct="1">
              <a:lnSpc>
                <a:spcPct val="110000"/>
              </a:lnSpc>
              <a:spcBef>
                <a:spcPct val="0"/>
              </a:spcBef>
              <a:spcAft>
                <a:spcPct val="0"/>
              </a:spcAft>
              <a:buClrTx/>
              <a:buSzTx/>
              <a:buFont typeface="+mj-ea"/>
              <a:buAutoNum type="circleNumDbPlain"/>
              <a:defRPr/>
            </a:pPr>
            <a:r>
              <a:rPr kumimoji="0" lang="zh-CN" altLang="en-US" sz="1400" b="0" i="0" u="none" strike="noStrike" kern="1200" cap="none" spc="0" normalizeH="0" baseline="0" noProof="0">
                <a:ln>
                  <a:noFill/>
                </a:ln>
                <a:effectLst/>
                <a:uLnTx/>
                <a:uFillTx/>
                <a:latin typeface="微软雅黑" panose="020B0503020204020204" pitchFamily="34" charset="-122"/>
                <a:ea typeface="微软雅黑" panose="020B0503020204020204" pitchFamily="34" charset="-122"/>
              </a:rPr>
              <a:t>定量收集细分数据</a:t>
            </a:r>
            <a:endParaRPr kumimoji="0" lang="en-US" altLang="zh-CN" sz="1400" b="0" i="0" u="none" strike="noStrike" kern="1200" cap="none" spc="0" normalizeH="0" baseline="0" noProof="0">
              <a:ln>
                <a:noFill/>
              </a:ln>
              <a:effectLst/>
              <a:uLnTx/>
              <a:uFillTx/>
              <a:latin typeface="微软雅黑" panose="020B0503020204020204" pitchFamily="34" charset="-122"/>
              <a:ea typeface="微软雅黑" panose="020B0503020204020204" pitchFamily="34" charset="-122"/>
            </a:endParaRPr>
          </a:p>
          <a:p>
            <a:pPr marL="342900" marR="0" lvl="0" indent="-342900" algn="l" defTabSz="914400" rtl="0" eaLnBrk="1" fontAlgn="auto" latinLnBrk="0" hangingPunct="1">
              <a:lnSpc>
                <a:spcPct val="110000"/>
              </a:lnSpc>
              <a:spcBef>
                <a:spcPct val="0"/>
              </a:spcBef>
              <a:spcAft>
                <a:spcPct val="0"/>
              </a:spcAft>
              <a:buClrTx/>
              <a:buSzTx/>
              <a:buFont typeface="+mj-ea"/>
              <a:buAutoNum type="circleNumDbPlain"/>
              <a:defRPr/>
            </a:pPr>
            <a:r>
              <a:rPr lang="zh-CN" altLang="en-US">
                <a:latin typeface="微软雅黑" panose="020B0503020204020204" pitchFamily="34" charset="-122"/>
                <a:ea typeface="微软雅黑" panose="020B0503020204020204" pitchFamily="34" charset="-122"/>
              </a:rPr>
              <a:t>基于统计的聚类分析来细分用户</a:t>
            </a:r>
            <a:endParaRPr lang="en-US" altLang="zh-CN">
              <a:latin typeface="微软雅黑" panose="020B0503020204020204" pitchFamily="34" charset="-122"/>
              <a:ea typeface="微软雅黑" panose="020B0503020204020204" pitchFamily="34" charset="-122"/>
            </a:endParaRPr>
          </a:p>
          <a:p>
            <a:pPr marL="342900" marR="0" lvl="0" indent="-342900" algn="l" defTabSz="914400" rtl="0" eaLnBrk="1" fontAlgn="auto" latinLnBrk="0" hangingPunct="1">
              <a:lnSpc>
                <a:spcPct val="110000"/>
              </a:lnSpc>
              <a:spcBef>
                <a:spcPct val="0"/>
              </a:spcBef>
              <a:spcAft>
                <a:spcPct val="0"/>
              </a:spcAft>
              <a:buClrTx/>
              <a:buSzTx/>
              <a:buFont typeface="+mj-ea"/>
              <a:buAutoNum type="circleNumDbPlain"/>
              <a:defRPr/>
            </a:pPr>
            <a:r>
              <a:rPr kumimoji="0" lang="zh-CN" altLang="en-US" sz="1400" b="0" i="0" u="none" strike="noStrike" kern="1200" cap="none" spc="0" normalizeH="0" baseline="0" noProof="0">
                <a:ln>
                  <a:noFill/>
                </a:ln>
                <a:effectLst/>
                <a:uLnTx/>
                <a:uFillTx/>
                <a:latin typeface="微软雅黑" panose="020B0503020204020204" pitchFamily="34" charset="-122"/>
                <a:ea typeface="微软雅黑" panose="020B0503020204020204" pitchFamily="34" charset="-122"/>
              </a:rPr>
              <a:t>建立细分客户群的用户画像</a:t>
            </a:r>
            <a:endParaRPr kumimoji="0" lang="en-US" altLang="zh-CN" sz="1400" b="0" i="0" u="none" strike="noStrike" kern="1200" cap="none" spc="0" normalizeH="0" baseline="0" noProof="0">
              <a:ln>
                <a:noFill/>
              </a:ln>
              <a:effectLst/>
              <a:uLnTx/>
              <a:uFillTx/>
              <a:latin typeface="微软雅黑" panose="020B0503020204020204" pitchFamily="34" charset="-122"/>
              <a:ea typeface="微软雅黑" panose="020B0503020204020204" pitchFamily="34" charset="-122"/>
            </a:endParaRPr>
          </a:p>
        </p:txBody>
      </p:sp>
      <p:sp>
        <p:nvSpPr>
          <p:cNvPr id="85" name="圆角矩形 48"/>
          <p:cNvSpPr/>
          <p:nvPr/>
        </p:nvSpPr>
        <p:spPr>
          <a:xfrm>
            <a:off x="8904664" y="2004816"/>
            <a:ext cx="2733137" cy="4655259"/>
          </a:xfrm>
          <a:prstGeom prst="roundRect">
            <a:avLst>
              <a:gd name="adj" fmla="val 6106"/>
            </a:avLst>
          </a:prstGeom>
          <a:solidFill>
            <a:srgbClr val="4B535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solidFill>
                <a:prstClr val="white"/>
              </a:solidFill>
              <a:latin typeface="微软雅黑" panose="020B0503020204020204" pitchFamily="34" charset="-122"/>
              <a:ea typeface="微软雅黑" panose="020B0503020204020204" pitchFamily="34" charset="-122"/>
            </a:endParaRPr>
          </a:p>
        </p:txBody>
      </p:sp>
      <p:grpSp>
        <p:nvGrpSpPr>
          <p:cNvPr id="86" name="组合 85"/>
          <p:cNvGrpSpPr/>
          <p:nvPr/>
        </p:nvGrpSpPr>
        <p:grpSpPr>
          <a:xfrm>
            <a:off x="9036158" y="2104056"/>
            <a:ext cx="2470147" cy="1039682"/>
            <a:chOff x="6220758" y="2187193"/>
            <a:chExt cx="2470147" cy="1039682"/>
          </a:xfrm>
        </p:grpSpPr>
        <p:sp>
          <p:nvSpPr>
            <p:cNvPr id="87" name="圆角矩形 41"/>
            <p:cNvSpPr/>
            <p:nvPr/>
          </p:nvSpPr>
          <p:spPr>
            <a:xfrm>
              <a:off x="6220758" y="2187193"/>
              <a:ext cx="2416887" cy="1039682"/>
            </a:xfrm>
            <a:prstGeom prst="roundRect">
              <a:avLst>
                <a:gd name="adj" fmla="val 12168"/>
              </a:avLst>
            </a:prstGeom>
            <a:solidFill>
              <a:schemeClr val="bg1"/>
            </a:solidFill>
            <a:ln w="9525">
              <a:noFill/>
            </a:ln>
            <a:effectLst>
              <a:outerShdw blurRad="368300" dist="203200" dir="5400000" sx="98000" sy="98000" algn="t" rotWithShape="0">
                <a:schemeClr val="accent2">
                  <a:lumMod val="50000"/>
                  <a:alpha val="18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latin typeface="微软雅黑" panose="020B0503020204020204" pitchFamily="34" charset="-122"/>
                <a:ea typeface="微软雅黑" panose="020B0503020204020204" pitchFamily="34" charset="-122"/>
              </a:endParaRPr>
            </a:p>
          </p:txBody>
        </p:sp>
        <p:sp>
          <p:nvSpPr>
            <p:cNvPr id="88" name="文本框 87"/>
            <p:cNvSpPr txBox="1"/>
            <p:nvPr/>
          </p:nvSpPr>
          <p:spPr>
            <a:xfrm>
              <a:off x="6331495" y="2240473"/>
              <a:ext cx="2359410" cy="854465"/>
            </a:xfrm>
            <a:prstGeom prst="rect">
              <a:avLst/>
            </a:prstGeom>
            <a:noFill/>
            <a:ln>
              <a:noFill/>
            </a:ln>
          </p:spPr>
          <p:txBody>
            <a:bodyPr wrap="square" rtlCol="0">
              <a:spAutoFit/>
            </a:bodyPr>
            <a:lstStyle>
              <a:defPPr>
                <a:defRPr lang="zh-CN"/>
              </a:defPPr>
              <a:lvl1pPr algn="ctr">
                <a:lnSpc>
                  <a:spcPct val="110000"/>
                </a:lnSpc>
                <a:defRPr sz="1400">
                  <a:latin typeface="OPPOSans B" panose="00020600040101010101" pitchFamily="18" charset="-122"/>
                  <a:ea typeface="OPPOSans B" panose="00020600040101010101" pitchFamily="18" charset="-122"/>
                  <a:cs typeface="OPPOSans B" panose="00020600040101010101" pitchFamily="18" charset="-122"/>
                </a:defRPr>
              </a:lvl1pPr>
            </a:lstStyle>
            <a:p>
              <a:pPr marR="0" lvl="0" algn="l" defTabSz="914400" rtl="0" eaLnBrk="1" fontAlgn="auto" latinLnBrk="0" hangingPunct="1">
                <a:lnSpc>
                  <a:spcPct val="110000"/>
                </a:lnSpc>
                <a:spcBef>
                  <a:spcPct val="0"/>
                </a:spcBef>
                <a:spcAft>
                  <a:spcPct val="0"/>
                </a:spcAft>
                <a:buClrTx/>
                <a:buSzTx/>
                <a:defRPr/>
              </a:pPr>
              <a:r>
                <a:rPr kumimoji="0" lang="zh-CN" altLang="en-US" sz="1800" b="0" i="0" u="none" strike="noStrike" kern="1200" cap="none" spc="0" normalizeH="0" baseline="0" noProof="0">
                  <a:ln>
                    <a:noFill/>
                  </a:ln>
                  <a:effectLst/>
                  <a:uLnTx/>
                  <a:uFillTx/>
                  <a:latin typeface="微软雅黑" panose="020B0503020204020204" pitchFamily="34" charset="-122"/>
                  <a:ea typeface="微软雅黑" panose="020B0503020204020204" pitchFamily="34" charset="-122"/>
                </a:rPr>
                <a:t>自然特性</a:t>
              </a:r>
              <a:endParaRPr kumimoji="0" lang="en-US" altLang="zh-CN" sz="1800" b="0" i="0" u="none" strike="noStrike" kern="1200" cap="none" spc="0" normalizeH="0" baseline="0" noProof="0">
                <a:ln>
                  <a:noFill/>
                </a:ln>
                <a:effectLst/>
                <a:uLnTx/>
                <a:uFillTx/>
                <a:latin typeface="微软雅黑" panose="020B0503020204020204" pitchFamily="34" charset="-122"/>
                <a:ea typeface="微软雅黑" panose="020B0503020204020204" pitchFamily="34" charset="-122"/>
              </a:endParaRPr>
            </a:p>
            <a:p>
              <a:pPr marR="0" lvl="0" algn="l" defTabSz="914400" rtl="0" eaLnBrk="1" fontAlgn="auto" latinLnBrk="0" hangingPunct="1">
                <a:lnSpc>
                  <a:spcPct val="110000"/>
                </a:lnSpc>
                <a:spcBef>
                  <a:spcPct val="0"/>
                </a:spcBef>
                <a:spcAft>
                  <a:spcPct val="0"/>
                </a:spcAft>
                <a:buClrTx/>
                <a:buSzTx/>
                <a:defRPr/>
              </a:pPr>
              <a:r>
                <a:rPr kumimoji="0" lang="zh-CN" altLang="en-US" sz="1400" b="0" i="0" u="none" strike="noStrike" kern="1200" cap="none" spc="0" normalizeH="0" baseline="0" noProof="0">
                  <a:ln>
                    <a:noFill/>
                  </a:ln>
                  <a:effectLst/>
                  <a:uLnTx/>
                  <a:uFillTx/>
                  <a:latin typeface="微软雅黑" panose="020B0503020204020204" pitchFamily="34" charset="-122"/>
                  <a:ea typeface="微软雅黑" panose="020B0503020204020204" pitchFamily="34" charset="-122"/>
                </a:rPr>
                <a:t>性别、年龄、地域、教育水平、职业、星座等</a:t>
              </a:r>
              <a:endParaRPr kumimoji="0" lang="en-US" altLang="zh-CN" sz="1400" b="0" i="0" u="none" strike="noStrike" kern="1200" cap="none" spc="0" normalizeH="0" baseline="0" noProof="0">
                <a:ln>
                  <a:noFill/>
                </a:ln>
                <a:effectLst/>
                <a:uLnTx/>
                <a:uFillTx/>
                <a:latin typeface="微软雅黑" panose="020B0503020204020204" pitchFamily="34" charset="-122"/>
                <a:ea typeface="微软雅黑" panose="020B0503020204020204" pitchFamily="34" charset="-122"/>
              </a:endParaRPr>
            </a:p>
          </p:txBody>
        </p:sp>
      </p:grpSp>
      <p:grpSp>
        <p:nvGrpSpPr>
          <p:cNvPr id="89" name="组合 88"/>
          <p:cNvGrpSpPr/>
          <p:nvPr/>
        </p:nvGrpSpPr>
        <p:grpSpPr>
          <a:xfrm>
            <a:off x="9059874" y="3241143"/>
            <a:ext cx="2470147" cy="1039682"/>
            <a:chOff x="6220758" y="2187193"/>
            <a:chExt cx="2470147" cy="1039682"/>
          </a:xfrm>
        </p:grpSpPr>
        <p:sp>
          <p:nvSpPr>
            <p:cNvPr id="90" name="圆角矩形 41"/>
            <p:cNvSpPr/>
            <p:nvPr/>
          </p:nvSpPr>
          <p:spPr>
            <a:xfrm>
              <a:off x="6220758" y="2187193"/>
              <a:ext cx="2416887" cy="1039682"/>
            </a:xfrm>
            <a:prstGeom prst="roundRect">
              <a:avLst>
                <a:gd name="adj" fmla="val 12168"/>
              </a:avLst>
            </a:prstGeom>
            <a:solidFill>
              <a:schemeClr val="bg1"/>
            </a:solidFill>
            <a:ln w="9525">
              <a:noFill/>
            </a:ln>
            <a:effectLst>
              <a:outerShdw blurRad="368300" dist="203200" dir="5400000" sx="98000" sy="98000" algn="t" rotWithShape="0">
                <a:schemeClr val="accent2">
                  <a:lumMod val="50000"/>
                  <a:alpha val="18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latin typeface="微软雅黑" panose="020B0503020204020204" pitchFamily="34" charset="-122"/>
                <a:ea typeface="微软雅黑" panose="020B0503020204020204" pitchFamily="34" charset="-122"/>
              </a:endParaRPr>
            </a:p>
          </p:txBody>
        </p:sp>
        <p:sp>
          <p:nvSpPr>
            <p:cNvPr id="91" name="文本框 90"/>
            <p:cNvSpPr txBox="1"/>
            <p:nvPr/>
          </p:nvSpPr>
          <p:spPr>
            <a:xfrm>
              <a:off x="6331495" y="2240473"/>
              <a:ext cx="2359410" cy="854465"/>
            </a:xfrm>
            <a:prstGeom prst="rect">
              <a:avLst/>
            </a:prstGeom>
            <a:noFill/>
            <a:ln>
              <a:noFill/>
            </a:ln>
          </p:spPr>
          <p:txBody>
            <a:bodyPr wrap="square" rtlCol="0">
              <a:spAutoFit/>
            </a:bodyPr>
            <a:lstStyle>
              <a:defPPr>
                <a:defRPr lang="zh-CN"/>
              </a:defPPr>
              <a:lvl1pPr algn="ctr">
                <a:lnSpc>
                  <a:spcPct val="110000"/>
                </a:lnSpc>
                <a:defRPr sz="1400">
                  <a:latin typeface="OPPOSans B" panose="00020600040101010101" pitchFamily="18" charset="-122"/>
                  <a:ea typeface="OPPOSans B" panose="00020600040101010101" pitchFamily="18" charset="-122"/>
                  <a:cs typeface="OPPOSans B" panose="00020600040101010101" pitchFamily="18" charset="-122"/>
                </a:defRPr>
              </a:lvl1pPr>
            </a:lstStyle>
            <a:p>
              <a:pPr marR="0" lvl="0" algn="l" defTabSz="914400" rtl="0" eaLnBrk="1" fontAlgn="auto" latinLnBrk="0" hangingPunct="1">
                <a:lnSpc>
                  <a:spcPct val="110000"/>
                </a:lnSpc>
                <a:spcBef>
                  <a:spcPct val="0"/>
                </a:spcBef>
                <a:spcAft>
                  <a:spcPct val="0"/>
                </a:spcAft>
                <a:buClrTx/>
                <a:buSzTx/>
                <a:defRPr/>
              </a:pPr>
              <a:r>
                <a:rPr kumimoji="0" lang="zh-CN" altLang="en-US" sz="1800" b="0" i="0" u="none" strike="noStrike" kern="1200" cap="none" spc="0" normalizeH="0" baseline="0" noProof="0">
                  <a:ln>
                    <a:noFill/>
                  </a:ln>
                  <a:effectLst/>
                  <a:uLnTx/>
                  <a:uFillTx/>
                  <a:latin typeface="微软雅黑" panose="020B0503020204020204" pitchFamily="34" charset="-122"/>
                  <a:ea typeface="微软雅黑" panose="020B0503020204020204" pitchFamily="34" charset="-122"/>
                </a:rPr>
                <a:t>兴趣特征</a:t>
              </a:r>
              <a:endParaRPr kumimoji="0" lang="en-US" altLang="zh-CN" sz="1800" b="0" i="0" u="none" strike="noStrike" kern="1200" cap="none" spc="0" normalizeH="0" baseline="0" noProof="0">
                <a:ln>
                  <a:noFill/>
                </a:ln>
                <a:effectLst/>
                <a:uLnTx/>
                <a:uFillTx/>
                <a:latin typeface="微软雅黑" panose="020B0503020204020204" pitchFamily="34" charset="-122"/>
                <a:ea typeface="微软雅黑" panose="020B0503020204020204" pitchFamily="34" charset="-122"/>
              </a:endParaRPr>
            </a:p>
            <a:p>
              <a:pPr marR="0" lvl="0" algn="l" defTabSz="914400" rtl="0" eaLnBrk="1" fontAlgn="auto" latinLnBrk="0" hangingPunct="1">
                <a:lnSpc>
                  <a:spcPct val="110000"/>
                </a:lnSpc>
                <a:spcBef>
                  <a:spcPct val="0"/>
                </a:spcBef>
                <a:spcAft>
                  <a:spcPct val="0"/>
                </a:spcAft>
                <a:buClrTx/>
                <a:buSzTx/>
                <a:defRPr/>
              </a:pPr>
              <a:r>
                <a:rPr kumimoji="0" lang="zh-CN" altLang="en-US" sz="1400" b="0" i="0" u="none" strike="noStrike" kern="1200" cap="none" spc="0" normalizeH="0" baseline="0" noProof="0">
                  <a:ln>
                    <a:noFill/>
                  </a:ln>
                  <a:effectLst/>
                  <a:uLnTx/>
                  <a:uFillTx/>
                  <a:latin typeface="微软雅黑" panose="020B0503020204020204" pitchFamily="34" charset="-122"/>
                  <a:ea typeface="微软雅黑" panose="020B0503020204020204" pitchFamily="34" charset="-122"/>
                </a:rPr>
                <a:t>兴趣偏好、品牌偏好、产品偏好、社交偏好等</a:t>
              </a:r>
              <a:endParaRPr kumimoji="0" lang="en-US" altLang="zh-CN" sz="1400" b="0" i="0" u="none" strike="noStrike" kern="1200" cap="none" spc="0" normalizeH="0" baseline="0" noProof="0">
                <a:ln>
                  <a:noFill/>
                </a:ln>
                <a:effectLst/>
                <a:uLnTx/>
                <a:uFillTx/>
                <a:latin typeface="微软雅黑" panose="020B0503020204020204" pitchFamily="34" charset="-122"/>
                <a:ea typeface="微软雅黑" panose="020B0503020204020204" pitchFamily="34" charset="-122"/>
              </a:endParaRPr>
            </a:p>
          </p:txBody>
        </p:sp>
      </p:grpSp>
      <p:grpSp>
        <p:nvGrpSpPr>
          <p:cNvPr id="92" name="组合 91"/>
          <p:cNvGrpSpPr/>
          <p:nvPr/>
        </p:nvGrpSpPr>
        <p:grpSpPr>
          <a:xfrm>
            <a:off x="9059874" y="4402635"/>
            <a:ext cx="2470147" cy="1039682"/>
            <a:chOff x="6220758" y="2187193"/>
            <a:chExt cx="2470147" cy="1039682"/>
          </a:xfrm>
        </p:grpSpPr>
        <p:sp>
          <p:nvSpPr>
            <p:cNvPr id="93" name="圆角矩形 41"/>
            <p:cNvSpPr/>
            <p:nvPr/>
          </p:nvSpPr>
          <p:spPr>
            <a:xfrm>
              <a:off x="6220758" y="2187193"/>
              <a:ext cx="2416887" cy="1039682"/>
            </a:xfrm>
            <a:prstGeom prst="roundRect">
              <a:avLst>
                <a:gd name="adj" fmla="val 12168"/>
              </a:avLst>
            </a:prstGeom>
            <a:solidFill>
              <a:schemeClr val="bg1"/>
            </a:solidFill>
            <a:ln w="9525">
              <a:noFill/>
            </a:ln>
            <a:effectLst>
              <a:outerShdw blurRad="368300" dist="203200" dir="5400000" sx="98000" sy="98000" algn="t" rotWithShape="0">
                <a:schemeClr val="accent2">
                  <a:lumMod val="50000"/>
                  <a:alpha val="18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latin typeface="微软雅黑" panose="020B0503020204020204" pitchFamily="34" charset="-122"/>
                <a:ea typeface="微软雅黑" panose="020B0503020204020204" pitchFamily="34" charset="-122"/>
              </a:endParaRPr>
            </a:p>
          </p:txBody>
        </p:sp>
        <p:sp>
          <p:nvSpPr>
            <p:cNvPr id="94" name="文本框 93"/>
            <p:cNvSpPr txBox="1"/>
            <p:nvPr/>
          </p:nvSpPr>
          <p:spPr>
            <a:xfrm>
              <a:off x="6331495" y="2240473"/>
              <a:ext cx="2359410" cy="854465"/>
            </a:xfrm>
            <a:prstGeom prst="rect">
              <a:avLst/>
            </a:prstGeom>
            <a:noFill/>
            <a:ln>
              <a:noFill/>
            </a:ln>
          </p:spPr>
          <p:txBody>
            <a:bodyPr wrap="square" rtlCol="0">
              <a:spAutoFit/>
            </a:bodyPr>
            <a:lstStyle>
              <a:defPPr>
                <a:defRPr lang="zh-CN"/>
              </a:defPPr>
              <a:lvl1pPr algn="ctr">
                <a:lnSpc>
                  <a:spcPct val="110000"/>
                </a:lnSpc>
                <a:defRPr sz="1400">
                  <a:latin typeface="OPPOSans B" panose="00020600040101010101" pitchFamily="18" charset="-122"/>
                  <a:ea typeface="OPPOSans B" panose="00020600040101010101" pitchFamily="18" charset="-122"/>
                  <a:cs typeface="OPPOSans B" panose="00020600040101010101" pitchFamily="18" charset="-122"/>
                </a:defRPr>
              </a:lvl1pPr>
            </a:lstStyle>
            <a:p>
              <a:pPr marR="0" lvl="0" algn="l" defTabSz="914400" rtl="0" eaLnBrk="1" fontAlgn="auto" latinLnBrk="0" hangingPunct="1">
                <a:lnSpc>
                  <a:spcPct val="110000"/>
                </a:lnSpc>
                <a:spcBef>
                  <a:spcPct val="0"/>
                </a:spcBef>
                <a:spcAft>
                  <a:spcPct val="0"/>
                </a:spcAft>
                <a:buClrTx/>
                <a:buSzTx/>
                <a:defRPr/>
              </a:pPr>
              <a:r>
                <a:rPr kumimoji="0" lang="zh-CN" altLang="en-US" sz="1800" b="0" i="0" u="none" strike="noStrike" kern="1200" cap="none" spc="0" normalizeH="0" baseline="0" noProof="0">
                  <a:ln>
                    <a:noFill/>
                  </a:ln>
                  <a:effectLst/>
                  <a:uLnTx/>
                  <a:uFillTx/>
                  <a:latin typeface="微软雅黑" panose="020B0503020204020204" pitchFamily="34" charset="-122"/>
                  <a:ea typeface="微软雅黑" panose="020B0503020204020204" pitchFamily="34" charset="-122"/>
                </a:rPr>
                <a:t>社会特征</a:t>
              </a:r>
              <a:endParaRPr kumimoji="0" lang="en-US" altLang="zh-CN" sz="1800" b="0" i="0" u="none" strike="noStrike" kern="1200" cap="none" spc="0" normalizeH="0" baseline="0" noProof="0">
                <a:ln>
                  <a:noFill/>
                </a:ln>
                <a:effectLst/>
                <a:uLnTx/>
                <a:uFillTx/>
                <a:latin typeface="微软雅黑" panose="020B0503020204020204" pitchFamily="34" charset="-122"/>
                <a:ea typeface="微软雅黑" panose="020B0503020204020204" pitchFamily="34" charset="-122"/>
              </a:endParaRPr>
            </a:p>
            <a:p>
              <a:pPr marR="0" lvl="0" algn="l" defTabSz="914400" rtl="0" eaLnBrk="1" fontAlgn="auto" latinLnBrk="0" hangingPunct="1">
                <a:lnSpc>
                  <a:spcPct val="110000"/>
                </a:lnSpc>
                <a:spcBef>
                  <a:spcPct val="0"/>
                </a:spcBef>
                <a:spcAft>
                  <a:spcPct val="0"/>
                </a:spcAft>
                <a:buClrTx/>
                <a:buSzTx/>
                <a:defRPr/>
              </a:pPr>
              <a:r>
                <a:rPr kumimoji="0" lang="zh-CN" altLang="en-US" sz="1400" b="0" i="0" u="none" strike="noStrike" kern="1200" cap="none" spc="0" normalizeH="0" baseline="0" noProof="0">
                  <a:ln>
                    <a:noFill/>
                  </a:ln>
                  <a:effectLst/>
                  <a:uLnTx/>
                  <a:uFillTx/>
                  <a:latin typeface="微软雅黑" panose="020B0503020204020204" pitchFamily="34" charset="-122"/>
                  <a:ea typeface="微软雅黑" panose="020B0503020204020204" pitchFamily="34" charset="-122"/>
                </a:rPr>
                <a:t>婚姻状况、家庭状况、信息渠道偏好等</a:t>
              </a:r>
              <a:endParaRPr kumimoji="0" lang="en-US" altLang="zh-CN" sz="1400" b="0" i="0" u="none" strike="noStrike" kern="1200" cap="none" spc="0" normalizeH="0" baseline="0" noProof="0">
                <a:ln>
                  <a:noFill/>
                </a:ln>
                <a:effectLst/>
                <a:uLnTx/>
                <a:uFillTx/>
                <a:latin typeface="微软雅黑" panose="020B0503020204020204" pitchFamily="34" charset="-122"/>
                <a:ea typeface="微软雅黑" panose="020B0503020204020204" pitchFamily="34" charset="-122"/>
              </a:endParaRPr>
            </a:p>
          </p:txBody>
        </p:sp>
      </p:grpSp>
      <p:grpSp>
        <p:nvGrpSpPr>
          <p:cNvPr id="95" name="组合 94"/>
          <p:cNvGrpSpPr/>
          <p:nvPr/>
        </p:nvGrpSpPr>
        <p:grpSpPr>
          <a:xfrm>
            <a:off x="9083590" y="5539722"/>
            <a:ext cx="2470147" cy="1039682"/>
            <a:chOff x="6220758" y="2187193"/>
            <a:chExt cx="2470147" cy="1039682"/>
          </a:xfrm>
        </p:grpSpPr>
        <p:sp>
          <p:nvSpPr>
            <p:cNvPr id="96" name="圆角矩形 41"/>
            <p:cNvSpPr/>
            <p:nvPr/>
          </p:nvSpPr>
          <p:spPr>
            <a:xfrm>
              <a:off x="6220758" y="2187193"/>
              <a:ext cx="2416887" cy="1039682"/>
            </a:xfrm>
            <a:prstGeom prst="roundRect">
              <a:avLst>
                <a:gd name="adj" fmla="val 12168"/>
              </a:avLst>
            </a:prstGeom>
            <a:solidFill>
              <a:schemeClr val="bg1"/>
            </a:solidFill>
            <a:ln w="9525">
              <a:noFill/>
            </a:ln>
            <a:effectLst>
              <a:outerShdw blurRad="368300" dist="203200" dir="5400000" sx="98000" sy="98000" algn="t" rotWithShape="0">
                <a:schemeClr val="accent2">
                  <a:lumMod val="50000"/>
                  <a:alpha val="18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latin typeface="微软雅黑" panose="020B0503020204020204" pitchFamily="34" charset="-122"/>
                <a:ea typeface="微软雅黑" panose="020B0503020204020204" pitchFamily="34" charset="-122"/>
              </a:endParaRPr>
            </a:p>
          </p:txBody>
        </p:sp>
        <p:sp>
          <p:nvSpPr>
            <p:cNvPr id="97" name="文本框 96"/>
            <p:cNvSpPr txBox="1"/>
            <p:nvPr/>
          </p:nvSpPr>
          <p:spPr>
            <a:xfrm>
              <a:off x="6331495" y="2240473"/>
              <a:ext cx="2359410" cy="854465"/>
            </a:xfrm>
            <a:prstGeom prst="rect">
              <a:avLst/>
            </a:prstGeom>
            <a:noFill/>
            <a:ln>
              <a:noFill/>
            </a:ln>
          </p:spPr>
          <p:txBody>
            <a:bodyPr wrap="square" rtlCol="0">
              <a:spAutoFit/>
            </a:bodyPr>
            <a:lstStyle>
              <a:defPPr>
                <a:defRPr lang="zh-CN"/>
              </a:defPPr>
              <a:lvl1pPr algn="ctr">
                <a:lnSpc>
                  <a:spcPct val="110000"/>
                </a:lnSpc>
                <a:defRPr sz="1400">
                  <a:latin typeface="OPPOSans B" panose="00020600040101010101" pitchFamily="18" charset="-122"/>
                  <a:ea typeface="OPPOSans B" panose="00020600040101010101" pitchFamily="18" charset="-122"/>
                  <a:cs typeface="OPPOSans B" panose="00020600040101010101" pitchFamily="18" charset="-122"/>
                </a:defRPr>
              </a:lvl1pPr>
            </a:lstStyle>
            <a:p>
              <a:pPr marR="0" lvl="0" algn="l" defTabSz="914400" rtl="0" eaLnBrk="1" fontAlgn="auto" latinLnBrk="0" hangingPunct="1">
                <a:lnSpc>
                  <a:spcPct val="110000"/>
                </a:lnSpc>
                <a:spcBef>
                  <a:spcPct val="0"/>
                </a:spcBef>
                <a:spcAft>
                  <a:spcPct val="0"/>
                </a:spcAft>
                <a:buClrTx/>
                <a:buSzTx/>
                <a:defRPr/>
              </a:pPr>
              <a:r>
                <a:rPr kumimoji="0" lang="zh-CN" altLang="en-US" sz="1800" b="0" i="0" u="none" strike="noStrike" kern="1200" cap="none" spc="0" normalizeH="0" baseline="0" noProof="0">
                  <a:ln>
                    <a:noFill/>
                  </a:ln>
                  <a:effectLst/>
                  <a:uLnTx/>
                  <a:uFillTx/>
                  <a:latin typeface="微软雅黑" panose="020B0503020204020204" pitchFamily="34" charset="-122"/>
                  <a:ea typeface="微软雅黑" panose="020B0503020204020204" pitchFamily="34" charset="-122"/>
                </a:rPr>
                <a:t>消费特征</a:t>
              </a:r>
              <a:endParaRPr kumimoji="0" lang="en-US" altLang="zh-CN" sz="1800" b="0" i="0" u="none" strike="noStrike" kern="1200" cap="none" spc="0" normalizeH="0" baseline="0" noProof="0">
                <a:ln>
                  <a:noFill/>
                </a:ln>
                <a:effectLst/>
                <a:uLnTx/>
                <a:uFillTx/>
                <a:latin typeface="微软雅黑" panose="020B0503020204020204" pitchFamily="34" charset="-122"/>
                <a:ea typeface="微软雅黑" panose="020B0503020204020204" pitchFamily="34" charset="-122"/>
              </a:endParaRPr>
            </a:p>
            <a:p>
              <a:pPr marR="0" lvl="0" algn="l" defTabSz="914400" rtl="0" eaLnBrk="1" fontAlgn="auto" latinLnBrk="0" hangingPunct="1">
                <a:lnSpc>
                  <a:spcPct val="110000"/>
                </a:lnSpc>
                <a:spcBef>
                  <a:spcPct val="0"/>
                </a:spcBef>
                <a:spcAft>
                  <a:spcPct val="0"/>
                </a:spcAft>
                <a:buClrTx/>
                <a:buSzTx/>
                <a:defRPr/>
              </a:pPr>
              <a:r>
                <a:rPr kumimoji="0" lang="zh-CN" altLang="en-US" sz="1400" b="0" i="0" u="none" strike="noStrike" kern="1200" cap="none" spc="0" normalizeH="0" baseline="0" noProof="0">
                  <a:ln>
                    <a:noFill/>
                  </a:ln>
                  <a:effectLst/>
                  <a:uLnTx/>
                  <a:uFillTx/>
                  <a:latin typeface="微软雅黑" panose="020B0503020204020204" pitchFamily="34" charset="-122"/>
                  <a:ea typeface="微软雅黑" panose="020B0503020204020204" pitchFamily="34" charset="-122"/>
                </a:rPr>
                <a:t>收入状况、购买力水平、购买频次、购买渠道偏好等</a:t>
              </a:r>
              <a:endParaRPr kumimoji="0" lang="en-US" altLang="zh-CN" sz="1400" b="0" i="0" u="none" strike="noStrike" kern="1200" cap="none" spc="0" normalizeH="0" baseline="0" noProof="0">
                <a:ln>
                  <a:noFill/>
                </a:ln>
                <a:effectLst/>
                <a:uLnTx/>
                <a:uFillTx/>
                <a:latin typeface="微软雅黑" panose="020B0503020204020204" pitchFamily="34" charset="-122"/>
                <a:ea typeface="微软雅黑" panose="020B0503020204020204" pitchFamily="34" charset="-122"/>
              </a:endParaRPr>
            </a:p>
          </p:txBody>
        </p:sp>
      </p:grpSp>
      <p:sp>
        <p:nvSpPr>
          <p:cNvPr id="98" name="箭头: 下 97"/>
          <p:cNvSpPr/>
          <p:nvPr/>
        </p:nvSpPr>
        <p:spPr>
          <a:xfrm>
            <a:off x="3977968" y="2969099"/>
            <a:ext cx="481263" cy="710757"/>
          </a:xfrm>
          <a:prstGeom prst="downArrow">
            <a:avLst/>
          </a:prstGeom>
          <a:solidFill>
            <a:srgbClr val="795696"/>
          </a:solidFill>
          <a:ln>
            <a:solidFill>
              <a:srgbClr val="79569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panose="020B0503020204020204" pitchFamily="34" charset="-122"/>
              <a:ea typeface="微软雅黑" panose="020B0503020204020204" pitchFamily="34" charset="-122"/>
            </a:endParaRPr>
          </a:p>
        </p:txBody>
      </p:sp>
      <p:sp>
        <p:nvSpPr>
          <p:cNvPr id="99" name="箭头: 下 98"/>
          <p:cNvSpPr/>
          <p:nvPr/>
        </p:nvSpPr>
        <p:spPr>
          <a:xfrm>
            <a:off x="3942912" y="4679005"/>
            <a:ext cx="481263" cy="710757"/>
          </a:xfrm>
          <a:prstGeom prst="downArrow">
            <a:avLst/>
          </a:prstGeom>
          <a:solidFill>
            <a:srgbClr val="795696"/>
          </a:solidFill>
          <a:ln>
            <a:solidFill>
              <a:srgbClr val="79569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panose="020B0503020204020204" pitchFamily="34" charset="-122"/>
              <a:ea typeface="微软雅黑" panose="020B0503020204020204" pitchFamily="34" charset="-122"/>
            </a:endParaRPr>
          </a:p>
        </p:txBody>
      </p:sp>
      <p:cxnSp>
        <p:nvCxnSpPr>
          <p:cNvPr id="101" name="直接箭头连接符 100"/>
          <p:cNvCxnSpPr/>
          <p:nvPr/>
        </p:nvCxnSpPr>
        <p:spPr>
          <a:xfrm flipH="1" flipV="1">
            <a:off x="4600875" y="3264196"/>
            <a:ext cx="4303789" cy="19"/>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cxnSp>
        <p:nvCxnSpPr>
          <p:cNvPr id="104" name="直接箭头连接符 103"/>
          <p:cNvCxnSpPr/>
          <p:nvPr/>
        </p:nvCxnSpPr>
        <p:spPr>
          <a:xfrm flipH="1" flipV="1">
            <a:off x="4604670" y="4747856"/>
            <a:ext cx="4303789" cy="19"/>
          </a:xfrm>
          <a:prstGeom prst="straightConnector1">
            <a:avLst/>
          </a:prstGeom>
          <a:ln w="28575">
            <a:solidFill>
              <a:srgbClr val="795696"/>
            </a:solidFill>
            <a:tailEnd type="triangle"/>
          </a:ln>
        </p:spPr>
        <p:style>
          <a:lnRef idx="1">
            <a:schemeClr val="accent1"/>
          </a:lnRef>
          <a:fillRef idx="0">
            <a:schemeClr val="accent1"/>
          </a:fillRef>
          <a:effectRef idx="0">
            <a:schemeClr val="accent1"/>
          </a:effectRef>
          <a:fontRef idx="minor">
            <a:schemeClr val="tx1"/>
          </a:fontRef>
        </p:style>
      </p:cxnSp>
      <p:sp>
        <p:nvSpPr>
          <p:cNvPr id="5" name="文本框 4"/>
          <p:cNvSpPr txBox="1"/>
          <p:nvPr/>
        </p:nvSpPr>
        <p:spPr>
          <a:xfrm>
            <a:off x="817948" y="269402"/>
            <a:ext cx="7562367" cy="584775"/>
          </a:xfrm>
          <a:prstGeom prst="rect">
            <a:avLst/>
          </a:prstGeom>
          <a:noFill/>
        </p:spPr>
        <p:txBody>
          <a:bodyPr wrap="square">
            <a:spAutoFit/>
          </a:bodyPr>
          <a:lstStyle/>
          <a:p>
            <a:r>
              <a:rPr lang="zh-CN" altLang="en-US" sz="3200">
                <a:latin typeface="微软雅黑" panose="020B0503020204020204" pitchFamily="34" charset="-122"/>
                <a:ea typeface="微软雅黑" panose="020B0503020204020204" pitchFamily="34" charset="-122"/>
              </a:rPr>
              <a:t>消费者画像研究模型</a:t>
            </a:r>
            <a:endParaRPr lang="zh-CN" altLang="en-US" sz="3200">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5:prstTrans prst="peelOff"/>
      </p:transition>
    </mc:Choice>
    <mc:Fallback>
      <p:transition spd="slow">
        <p:fade/>
      </p:transition>
    </mc:Fallback>
  </mc:AlternateContent>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灯片编号占位符 1"/>
          <p:cNvSpPr>
            <a:spLocks noGrp="1"/>
          </p:cNvSpPr>
          <p:nvPr>
            <p:ph type="sldNum" sz="quarter" idx="4294967295"/>
          </p:nvPr>
        </p:nvSpPr>
        <p:spPr>
          <a:xfrm>
            <a:off x="9162143" y="158750"/>
            <a:ext cx="2743200" cy="365125"/>
          </a:xfrm>
          <a:prstGeom prst="rect">
            <a:avLst/>
          </a:prstGeom>
        </p:spPr>
        <p:txBody>
          <a:bodyPr vert="horz" lIns="91440" tIns="45720" rIns="91440" bIns="45720" rtlCol="0" anchor="ctr"/>
          <a:lstStyle>
            <a:defPPr>
              <a:defRPr lang="zh-CN"/>
            </a:defPPr>
            <a:lvl1pPr marL="0" algn="r" defTabSz="914400" rtl="0" eaLnBrk="1" latinLnBrk="0" hangingPunct="1">
              <a:defRPr sz="1050" b="0" kern="1200">
                <a:solidFill>
                  <a:srgbClr val="002E1A"/>
                </a:solidFill>
                <a:latin typeface="Abadi" panose="020B0604020104020204" pitchFamily="34" charset="0"/>
                <a:ea typeface="微软雅黑" panose="020B0503020204020204" pitchFamily="34" charset="-122"/>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33161F78-D6A4-4A79-93D8-644D6A83810E}" type="slidenum">
              <a:rPr lang="zh-CN" altLang="en-US" smtClean="0"/>
            </a:fld>
            <a:endParaRPr lang="zh-CN" altLang="en-US"/>
          </a:p>
        </p:txBody>
      </p:sp>
      <p:sp>
        <p:nvSpPr>
          <p:cNvPr id="4" name="Notched Right Arrow 40"/>
          <p:cNvSpPr/>
          <p:nvPr/>
        </p:nvSpPr>
        <p:spPr>
          <a:xfrm>
            <a:off x="529270" y="3413135"/>
            <a:ext cx="11133459" cy="617934"/>
          </a:xfrm>
          <a:prstGeom prst="notchedRightArrow">
            <a:avLst>
              <a:gd name="adj1" fmla="val 100000"/>
              <a:gd name="adj2" fmla="val 50000"/>
            </a:avLst>
          </a:prstGeom>
          <a:solidFill>
            <a:srgbClr val="79569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latin typeface="微软雅黑" panose="020B0503020204020204" pitchFamily="34" charset="-122"/>
              <a:ea typeface="微软雅黑" panose="020B0503020204020204" pitchFamily="34" charset="-122"/>
              <a:sym typeface="思源黑体" panose="020B0500000000000000" pitchFamily="34" charset="-122"/>
            </a:endParaRPr>
          </a:p>
        </p:txBody>
      </p:sp>
      <p:sp>
        <p:nvSpPr>
          <p:cNvPr id="5" name="Inhaltsplatzhalter 4"/>
          <p:cNvSpPr txBox="1"/>
          <p:nvPr/>
        </p:nvSpPr>
        <p:spPr>
          <a:xfrm>
            <a:off x="1033650" y="4832487"/>
            <a:ext cx="2652825" cy="892552"/>
          </a:xfrm>
          <a:prstGeom prst="rect">
            <a:avLst/>
          </a:prstGeom>
        </p:spPr>
        <p:txBody>
          <a:bodyPr wrap="square" lIns="0" tIns="0" rIns="0" bIns="0">
            <a:spAutoFit/>
          </a:bodyPr>
          <a:lstStyle>
            <a:lvl1pPr marL="273050" indent="-273050" algn="l" defTabSz="913765" rtl="0" eaLnBrk="1" latinLnBrk="0" hangingPunct="1">
              <a:lnSpc>
                <a:spcPct val="90000"/>
              </a:lnSpc>
              <a:spcBef>
                <a:spcPct val="0"/>
              </a:spcBef>
              <a:spcAft>
                <a:spcPts val="1000"/>
              </a:spcAft>
              <a:buFont typeface="Wingdings" panose="05000000000000000000" pitchFamily="2" charset="2"/>
              <a:buChar char="§"/>
              <a:defRPr sz="2300" kern="1200">
                <a:solidFill>
                  <a:schemeClr val="bg1"/>
                </a:solidFill>
                <a:latin typeface="Calibri Light" panose="020F0302020204030204" pitchFamily="34" charset="0"/>
                <a:ea typeface="+mn-ea"/>
                <a:cs typeface="+mn-cs"/>
              </a:defRPr>
            </a:lvl1pPr>
            <a:lvl2pPr marL="807720" indent="-273050" algn="l" defTabSz="913765" rtl="0" eaLnBrk="1" latinLnBrk="0" hangingPunct="1">
              <a:lnSpc>
                <a:spcPct val="90000"/>
              </a:lnSpc>
              <a:spcBef>
                <a:spcPct val="0"/>
              </a:spcBef>
              <a:spcAft>
                <a:spcPts val="1000"/>
              </a:spcAft>
              <a:buFont typeface="Symbol" panose="05050102010706020507" pitchFamily="18" charset="2"/>
              <a:buChar char="-"/>
              <a:defRPr sz="2000" kern="1200">
                <a:solidFill>
                  <a:schemeClr val="bg1"/>
                </a:solidFill>
                <a:latin typeface="Calibri Light" panose="020F0302020204030204" pitchFamily="34" charset="0"/>
                <a:ea typeface="+mn-ea"/>
                <a:cs typeface="+mn-cs"/>
              </a:defRPr>
            </a:lvl2pPr>
            <a:lvl3pPr marL="1080770" indent="-177800" algn="l" defTabSz="913765" rtl="0" eaLnBrk="1" latinLnBrk="0" hangingPunct="1">
              <a:lnSpc>
                <a:spcPct val="90000"/>
              </a:lnSpc>
              <a:spcBef>
                <a:spcPct val="0"/>
              </a:spcBef>
              <a:spcAft>
                <a:spcPts val="1000"/>
              </a:spcAft>
              <a:buFont typeface="Symbol" panose="05050102010706020507" pitchFamily="18" charset="2"/>
              <a:buChar char="-"/>
              <a:defRPr sz="1900" kern="1200">
                <a:solidFill>
                  <a:schemeClr val="bg1"/>
                </a:solidFill>
                <a:latin typeface="Calibri Light" panose="020F0302020204030204" pitchFamily="34" charset="0"/>
                <a:ea typeface="+mn-ea"/>
                <a:cs typeface="+mn-cs"/>
              </a:defRPr>
            </a:lvl3pPr>
            <a:lvl4pPr marL="1436370" indent="-177800" algn="l" defTabSz="913765" rtl="0" eaLnBrk="1" latinLnBrk="0" hangingPunct="1">
              <a:lnSpc>
                <a:spcPct val="90000"/>
              </a:lnSpc>
              <a:spcBef>
                <a:spcPct val="0"/>
              </a:spcBef>
              <a:spcAft>
                <a:spcPts val="1000"/>
              </a:spcAft>
              <a:buFont typeface="Symbol" panose="05050102010706020507" pitchFamily="18" charset="2"/>
              <a:buChar char="-"/>
              <a:defRPr sz="1600" kern="1200">
                <a:solidFill>
                  <a:schemeClr val="bg1"/>
                </a:solidFill>
                <a:latin typeface="Calibri Light" panose="020F0302020204030204" pitchFamily="34" charset="0"/>
                <a:ea typeface="+mn-ea"/>
                <a:cs typeface="+mn-cs"/>
              </a:defRPr>
            </a:lvl4pPr>
            <a:lvl5pPr marL="1793240" indent="-179070" algn="l" defTabSz="913765" rtl="0" eaLnBrk="1" latinLnBrk="0" hangingPunct="1">
              <a:lnSpc>
                <a:spcPct val="90000"/>
              </a:lnSpc>
              <a:spcBef>
                <a:spcPct val="0"/>
              </a:spcBef>
              <a:spcAft>
                <a:spcPts val="1000"/>
              </a:spcAft>
              <a:buFont typeface="Symbol" panose="05050102010706020507" pitchFamily="18" charset="2"/>
              <a:buChar char="-"/>
              <a:defRPr sz="1600" kern="1200">
                <a:solidFill>
                  <a:schemeClr val="bg1"/>
                </a:solidFill>
                <a:latin typeface="Calibri Light" panose="020F0302020204030204" pitchFamily="34" charset="0"/>
                <a:ea typeface="+mn-ea"/>
                <a:cs typeface="+mn-cs"/>
              </a:defRPr>
            </a:lvl5pPr>
            <a:lvl6pPr marL="2513965" indent="-228600" algn="l" defTabSz="913765"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165" indent="-228600" algn="l" defTabSz="913765"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7730" indent="-228600" algn="l" defTabSz="913765"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4930" indent="-228600" algn="l" defTabSz="913765"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nSpc>
                <a:spcPct val="100000"/>
              </a:lnSpc>
              <a:spcAft>
                <a:spcPts val="1200"/>
              </a:spcAft>
              <a:buNone/>
            </a:pPr>
            <a:r>
              <a:rPr lang="fr-FR" altLang="zh-CN" sz="1600" b="1">
                <a:solidFill>
                  <a:srgbClr val="0E2044"/>
                </a:solidFill>
                <a:latin typeface="微软雅黑" panose="020B0503020204020204" pitchFamily="34" charset="-122"/>
                <a:ea typeface="微软雅黑" panose="020B0503020204020204" pitchFamily="34" charset="-122"/>
              </a:rPr>
              <a:t>A</a:t>
            </a:r>
            <a:r>
              <a:rPr lang="zh-CN" altLang="fr-FR" sz="1600" b="1">
                <a:solidFill>
                  <a:srgbClr val="0E2044"/>
                </a:solidFill>
                <a:latin typeface="微软雅黑" panose="020B0503020204020204" pitchFamily="34" charset="-122"/>
                <a:ea typeface="微软雅黑" panose="020B0503020204020204" pitchFamily="34" charset="-122"/>
              </a:rPr>
              <a:t>：</a:t>
            </a:r>
            <a:r>
              <a:rPr lang="fr-FR" altLang="zh-CN" sz="1600" b="1">
                <a:solidFill>
                  <a:srgbClr val="0E2044"/>
                </a:solidFill>
                <a:latin typeface="微软雅黑" panose="020B0503020204020204" pitchFamily="34" charset="-122"/>
                <a:ea typeface="微软雅黑" panose="020B0503020204020204" pitchFamily="34" charset="-122"/>
              </a:rPr>
              <a:t>Attention</a:t>
            </a:r>
            <a:r>
              <a:rPr lang="zh-CN" altLang="fr-FR" sz="1600" b="1">
                <a:solidFill>
                  <a:srgbClr val="0E2044"/>
                </a:solidFill>
                <a:latin typeface="微软雅黑" panose="020B0503020204020204" pitchFamily="34" charset="-122"/>
                <a:ea typeface="微软雅黑" panose="020B0503020204020204" pitchFamily="34" charset="-122"/>
              </a:rPr>
              <a:t>（引起注意）</a:t>
            </a:r>
            <a:endParaRPr lang="en-US" sz="1600" b="1">
              <a:solidFill>
                <a:srgbClr val="0E2044"/>
              </a:solidFill>
              <a:latin typeface="微软雅黑" panose="020B0503020204020204" pitchFamily="34" charset="-122"/>
              <a:ea typeface="微软雅黑" panose="020B0503020204020204" pitchFamily="34" charset="-122"/>
              <a:sym typeface="思源黑体" panose="020B0500000000000000" pitchFamily="34" charset="-122"/>
            </a:endParaRPr>
          </a:p>
          <a:p>
            <a:pPr marL="0" indent="0">
              <a:lnSpc>
                <a:spcPct val="100000"/>
              </a:lnSpc>
              <a:spcAft>
                <a:spcPts val="1200"/>
              </a:spcAft>
              <a:buNone/>
            </a:pPr>
            <a:r>
              <a:rPr lang="zh-CN" altLang="en-US" sz="1600">
                <a:solidFill>
                  <a:schemeClr val="tx1"/>
                </a:solidFill>
                <a:latin typeface="微软雅黑" panose="020B0503020204020204" pitchFamily="34" charset="-122"/>
                <a:ea typeface="微软雅黑" panose="020B0503020204020204" pitchFamily="34" charset="-122"/>
              </a:rPr>
              <a:t>顾客从各个角落看到我们的信息，从而引起他们的注意。</a:t>
            </a:r>
            <a:endParaRPr lang="en-US" sz="1600">
              <a:solidFill>
                <a:schemeClr val="tx1"/>
              </a:solidFill>
              <a:latin typeface="微软雅黑" panose="020B0503020204020204" pitchFamily="34" charset="-122"/>
              <a:ea typeface="微软雅黑" panose="020B0503020204020204" pitchFamily="34" charset="-122"/>
              <a:sym typeface="思源黑体" panose="020B0500000000000000" pitchFamily="34" charset="-122"/>
            </a:endParaRPr>
          </a:p>
        </p:txBody>
      </p:sp>
      <p:sp>
        <p:nvSpPr>
          <p:cNvPr id="6" name="Inhaltsplatzhalter 4"/>
          <p:cNvSpPr txBox="1"/>
          <p:nvPr/>
        </p:nvSpPr>
        <p:spPr>
          <a:xfrm>
            <a:off x="2850987" y="1455503"/>
            <a:ext cx="2704699" cy="1138773"/>
          </a:xfrm>
          <a:prstGeom prst="rect">
            <a:avLst/>
          </a:prstGeom>
        </p:spPr>
        <p:txBody>
          <a:bodyPr wrap="square" lIns="0" tIns="0" rIns="0" bIns="0">
            <a:spAutoFit/>
          </a:bodyPr>
          <a:lstStyle>
            <a:lvl1pPr marL="273050" indent="-273050" algn="l" defTabSz="913765" rtl="0" eaLnBrk="1" latinLnBrk="0" hangingPunct="1">
              <a:lnSpc>
                <a:spcPct val="90000"/>
              </a:lnSpc>
              <a:spcBef>
                <a:spcPct val="0"/>
              </a:spcBef>
              <a:spcAft>
                <a:spcPts val="1000"/>
              </a:spcAft>
              <a:buFont typeface="Wingdings" panose="05000000000000000000" pitchFamily="2" charset="2"/>
              <a:buChar char="§"/>
              <a:defRPr sz="2300" kern="1200">
                <a:solidFill>
                  <a:schemeClr val="bg1"/>
                </a:solidFill>
                <a:latin typeface="Calibri Light" panose="020F0302020204030204" pitchFamily="34" charset="0"/>
                <a:ea typeface="+mn-ea"/>
                <a:cs typeface="+mn-cs"/>
              </a:defRPr>
            </a:lvl1pPr>
            <a:lvl2pPr marL="807720" indent="-273050" algn="l" defTabSz="913765" rtl="0" eaLnBrk="1" latinLnBrk="0" hangingPunct="1">
              <a:lnSpc>
                <a:spcPct val="90000"/>
              </a:lnSpc>
              <a:spcBef>
                <a:spcPct val="0"/>
              </a:spcBef>
              <a:spcAft>
                <a:spcPts val="1000"/>
              </a:spcAft>
              <a:buFont typeface="Symbol" panose="05050102010706020507" pitchFamily="18" charset="2"/>
              <a:buChar char="-"/>
              <a:defRPr sz="2000" kern="1200">
                <a:solidFill>
                  <a:schemeClr val="bg1"/>
                </a:solidFill>
                <a:latin typeface="Calibri Light" panose="020F0302020204030204" pitchFamily="34" charset="0"/>
                <a:ea typeface="+mn-ea"/>
                <a:cs typeface="+mn-cs"/>
              </a:defRPr>
            </a:lvl2pPr>
            <a:lvl3pPr marL="1080770" indent="-177800" algn="l" defTabSz="913765" rtl="0" eaLnBrk="1" latinLnBrk="0" hangingPunct="1">
              <a:lnSpc>
                <a:spcPct val="90000"/>
              </a:lnSpc>
              <a:spcBef>
                <a:spcPct val="0"/>
              </a:spcBef>
              <a:spcAft>
                <a:spcPts val="1000"/>
              </a:spcAft>
              <a:buFont typeface="Symbol" panose="05050102010706020507" pitchFamily="18" charset="2"/>
              <a:buChar char="-"/>
              <a:defRPr sz="1900" kern="1200">
                <a:solidFill>
                  <a:schemeClr val="bg1"/>
                </a:solidFill>
                <a:latin typeface="Calibri Light" panose="020F0302020204030204" pitchFamily="34" charset="0"/>
                <a:ea typeface="+mn-ea"/>
                <a:cs typeface="+mn-cs"/>
              </a:defRPr>
            </a:lvl3pPr>
            <a:lvl4pPr marL="1436370" indent="-177800" algn="l" defTabSz="913765" rtl="0" eaLnBrk="1" latinLnBrk="0" hangingPunct="1">
              <a:lnSpc>
                <a:spcPct val="90000"/>
              </a:lnSpc>
              <a:spcBef>
                <a:spcPct val="0"/>
              </a:spcBef>
              <a:spcAft>
                <a:spcPts val="1000"/>
              </a:spcAft>
              <a:buFont typeface="Symbol" panose="05050102010706020507" pitchFamily="18" charset="2"/>
              <a:buChar char="-"/>
              <a:defRPr sz="1600" kern="1200">
                <a:solidFill>
                  <a:schemeClr val="bg1"/>
                </a:solidFill>
                <a:latin typeface="Calibri Light" panose="020F0302020204030204" pitchFamily="34" charset="0"/>
                <a:ea typeface="+mn-ea"/>
                <a:cs typeface="+mn-cs"/>
              </a:defRPr>
            </a:lvl4pPr>
            <a:lvl5pPr marL="1793240" indent="-179070" algn="l" defTabSz="913765" rtl="0" eaLnBrk="1" latinLnBrk="0" hangingPunct="1">
              <a:lnSpc>
                <a:spcPct val="90000"/>
              </a:lnSpc>
              <a:spcBef>
                <a:spcPct val="0"/>
              </a:spcBef>
              <a:spcAft>
                <a:spcPts val="1000"/>
              </a:spcAft>
              <a:buFont typeface="Symbol" panose="05050102010706020507" pitchFamily="18" charset="2"/>
              <a:buChar char="-"/>
              <a:defRPr sz="1600" kern="1200">
                <a:solidFill>
                  <a:schemeClr val="bg1"/>
                </a:solidFill>
                <a:latin typeface="Calibri Light" panose="020F0302020204030204" pitchFamily="34" charset="0"/>
                <a:ea typeface="+mn-ea"/>
                <a:cs typeface="+mn-cs"/>
              </a:defRPr>
            </a:lvl5pPr>
            <a:lvl6pPr marL="2513965" indent="-228600" algn="l" defTabSz="913765"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165" indent="-228600" algn="l" defTabSz="913765"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7730" indent="-228600" algn="l" defTabSz="913765"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4930" indent="-228600" algn="l" defTabSz="913765"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nSpc>
                <a:spcPct val="100000"/>
              </a:lnSpc>
              <a:spcAft>
                <a:spcPts val="1200"/>
              </a:spcAft>
              <a:buNone/>
            </a:pPr>
            <a:r>
              <a:rPr lang="en-US" altLang="zh-CN" sz="1600" b="1">
                <a:solidFill>
                  <a:srgbClr val="795696"/>
                </a:solidFill>
                <a:latin typeface="微软雅黑" panose="020B0503020204020204" pitchFamily="34" charset="-122"/>
                <a:ea typeface="微软雅黑" panose="020B0503020204020204" pitchFamily="34" charset="-122"/>
              </a:rPr>
              <a:t>I</a:t>
            </a:r>
            <a:r>
              <a:rPr lang="zh-CN" altLang="en-US" sz="1600" b="1">
                <a:solidFill>
                  <a:srgbClr val="795696"/>
                </a:solidFill>
                <a:latin typeface="微软雅黑" panose="020B0503020204020204" pitchFamily="34" charset="-122"/>
                <a:ea typeface="微软雅黑" panose="020B0503020204020204" pitchFamily="34" charset="-122"/>
              </a:rPr>
              <a:t>：</a:t>
            </a:r>
            <a:r>
              <a:rPr lang="en-US" altLang="zh-CN" sz="1600" b="1">
                <a:solidFill>
                  <a:srgbClr val="795696"/>
                </a:solidFill>
                <a:latin typeface="微软雅黑" panose="020B0503020204020204" pitchFamily="34" charset="-122"/>
                <a:ea typeface="微软雅黑" panose="020B0503020204020204" pitchFamily="34" charset="-122"/>
              </a:rPr>
              <a:t>Interest</a:t>
            </a:r>
            <a:r>
              <a:rPr lang="zh-CN" altLang="en-US" sz="1600" b="1">
                <a:solidFill>
                  <a:srgbClr val="795696"/>
                </a:solidFill>
                <a:latin typeface="微软雅黑" panose="020B0503020204020204" pitchFamily="34" charset="-122"/>
                <a:ea typeface="微软雅黑" panose="020B0503020204020204" pitchFamily="34" charset="-122"/>
              </a:rPr>
              <a:t>（提起兴趣）</a:t>
            </a:r>
            <a:endParaRPr lang="en-US" sz="1600" b="1">
              <a:solidFill>
                <a:srgbClr val="795696"/>
              </a:solidFill>
              <a:latin typeface="微软雅黑" panose="020B0503020204020204" pitchFamily="34" charset="-122"/>
              <a:ea typeface="微软雅黑" panose="020B0503020204020204" pitchFamily="34" charset="-122"/>
              <a:sym typeface="思源黑体" panose="020B0500000000000000" pitchFamily="34" charset="-122"/>
            </a:endParaRPr>
          </a:p>
          <a:p>
            <a:pPr marL="0" indent="0">
              <a:lnSpc>
                <a:spcPct val="100000"/>
              </a:lnSpc>
              <a:spcAft>
                <a:spcPts val="1200"/>
              </a:spcAft>
              <a:buNone/>
            </a:pPr>
            <a:r>
              <a:rPr lang="zh-CN" altLang="en-US" sz="1600">
                <a:solidFill>
                  <a:schemeClr val="tx1"/>
                </a:solidFill>
                <a:latin typeface="微软雅黑" panose="020B0503020204020204" pitchFamily="34" charset="-122"/>
                <a:ea typeface="微软雅黑" panose="020B0503020204020204" pitchFamily="34" charset="-122"/>
              </a:rPr>
              <a:t>这个阶段顾客可能从我们的信息中发掘出他需求的东西，从而提起了对我们的兴趣。</a:t>
            </a:r>
            <a:endParaRPr lang="en-US" sz="1600">
              <a:solidFill>
                <a:schemeClr val="tx1"/>
              </a:solidFill>
              <a:latin typeface="微软雅黑" panose="020B0503020204020204" pitchFamily="34" charset="-122"/>
              <a:ea typeface="微软雅黑" panose="020B0503020204020204" pitchFamily="34" charset="-122"/>
              <a:sym typeface="思源黑体" panose="020B0500000000000000" pitchFamily="34" charset="-122"/>
            </a:endParaRPr>
          </a:p>
        </p:txBody>
      </p:sp>
      <p:sp>
        <p:nvSpPr>
          <p:cNvPr id="7" name="Inhaltsplatzhalter 4"/>
          <p:cNvSpPr txBox="1"/>
          <p:nvPr/>
        </p:nvSpPr>
        <p:spPr>
          <a:xfrm>
            <a:off x="5073873" y="4799950"/>
            <a:ext cx="2443457" cy="1384995"/>
          </a:xfrm>
          <a:prstGeom prst="rect">
            <a:avLst/>
          </a:prstGeom>
        </p:spPr>
        <p:txBody>
          <a:bodyPr wrap="square" lIns="0" tIns="0" rIns="0" bIns="0">
            <a:spAutoFit/>
          </a:bodyPr>
          <a:lstStyle>
            <a:lvl1pPr marL="273050" indent="-273050" algn="l" defTabSz="913765" rtl="0" eaLnBrk="1" latinLnBrk="0" hangingPunct="1">
              <a:lnSpc>
                <a:spcPct val="90000"/>
              </a:lnSpc>
              <a:spcBef>
                <a:spcPct val="0"/>
              </a:spcBef>
              <a:spcAft>
                <a:spcPts val="1000"/>
              </a:spcAft>
              <a:buFont typeface="Wingdings" panose="05000000000000000000" pitchFamily="2" charset="2"/>
              <a:buChar char="§"/>
              <a:defRPr sz="2300" kern="1200">
                <a:solidFill>
                  <a:schemeClr val="bg1"/>
                </a:solidFill>
                <a:latin typeface="Calibri Light" panose="020F0302020204030204" pitchFamily="34" charset="0"/>
                <a:ea typeface="+mn-ea"/>
                <a:cs typeface="+mn-cs"/>
              </a:defRPr>
            </a:lvl1pPr>
            <a:lvl2pPr marL="807720" indent="-273050" algn="l" defTabSz="913765" rtl="0" eaLnBrk="1" latinLnBrk="0" hangingPunct="1">
              <a:lnSpc>
                <a:spcPct val="90000"/>
              </a:lnSpc>
              <a:spcBef>
                <a:spcPct val="0"/>
              </a:spcBef>
              <a:spcAft>
                <a:spcPts val="1000"/>
              </a:spcAft>
              <a:buFont typeface="Symbol" panose="05050102010706020507" pitchFamily="18" charset="2"/>
              <a:buChar char="-"/>
              <a:defRPr sz="2000" kern="1200">
                <a:solidFill>
                  <a:schemeClr val="bg1"/>
                </a:solidFill>
                <a:latin typeface="Calibri Light" panose="020F0302020204030204" pitchFamily="34" charset="0"/>
                <a:ea typeface="+mn-ea"/>
                <a:cs typeface="+mn-cs"/>
              </a:defRPr>
            </a:lvl2pPr>
            <a:lvl3pPr marL="1080770" indent="-177800" algn="l" defTabSz="913765" rtl="0" eaLnBrk="1" latinLnBrk="0" hangingPunct="1">
              <a:lnSpc>
                <a:spcPct val="90000"/>
              </a:lnSpc>
              <a:spcBef>
                <a:spcPct val="0"/>
              </a:spcBef>
              <a:spcAft>
                <a:spcPts val="1000"/>
              </a:spcAft>
              <a:buFont typeface="Symbol" panose="05050102010706020507" pitchFamily="18" charset="2"/>
              <a:buChar char="-"/>
              <a:defRPr sz="1900" kern="1200">
                <a:solidFill>
                  <a:schemeClr val="bg1"/>
                </a:solidFill>
                <a:latin typeface="Calibri Light" panose="020F0302020204030204" pitchFamily="34" charset="0"/>
                <a:ea typeface="+mn-ea"/>
                <a:cs typeface="+mn-cs"/>
              </a:defRPr>
            </a:lvl3pPr>
            <a:lvl4pPr marL="1436370" indent="-177800" algn="l" defTabSz="913765" rtl="0" eaLnBrk="1" latinLnBrk="0" hangingPunct="1">
              <a:lnSpc>
                <a:spcPct val="90000"/>
              </a:lnSpc>
              <a:spcBef>
                <a:spcPct val="0"/>
              </a:spcBef>
              <a:spcAft>
                <a:spcPts val="1000"/>
              </a:spcAft>
              <a:buFont typeface="Symbol" panose="05050102010706020507" pitchFamily="18" charset="2"/>
              <a:buChar char="-"/>
              <a:defRPr sz="1600" kern="1200">
                <a:solidFill>
                  <a:schemeClr val="bg1"/>
                </a:solidFill>
                <a:latin typeface="Calibri Light" panose="020F0302020204030204" pitchFamily="34" charset="0"/>
                <a:ea typeface="+mn-ea"/>
                <a:cs typeface="+mn-cs"/>
              </a:defRPr>
            </a:lvl4pPr>
            <a:lvl5pPr marL="1793240" indent="-179070" algn="l" defTabSz="913765" rtl="0" eaLnBrk="1" latinLnBrk="0" hangingPunct="1">
              <a:lnSpc>
                <a:spcPct val="90000"/>
              </a:lnSpc>
              <a:spcBef>
                <a:spcPct val="0"/>
              </a:spcBef>
              <a:spcAft>
                <a:spcPts val="1000"/>
              </a:spcAft>
              <a:buFont typeface="Symbol" panose="05050102010706020507" pitchFamily="18" charset="2"/>
              <a:buChar char="-"/>
              <a:defRPr sz="1600" kern="1200">
                <a:solidFill>
                  <a:schemeClr val="bg1"/>
                </a:solidFill>
                <a:latin typeface="Calibri Light" panose="020F0302020204030204" pitchFamily="34" charset="0"/>
                <a:ea typeface="+mn-ea"/>
                <a:cs typeface="+mn-cs"/>
              </a:defRPr>
            </a:lvl5pPr>
            <a:lvl6pPr marL="2513965" indent="-228600" algn="l" defTabSz="913765"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165" indent="-228600" algn="l" defTabSz="913765"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7730" indent="-228600" algn="l" defTabSz="913765"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4930" indent="-228600" algn="l" defTabSz="913765"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nSpc>
                <a:spcPct val="100000"/>
              </a:lnSpc>
              <a:spcAft>
                <a:spcPts val="1200"/>
              </a:spcAft>
              <a:buNone/>
            </a:pPr>
            <a:r>
              <a:rPr lang="en-US" altLang="zh-CN" sz="1600" b="1">
                <a:solidFill>
                  <a:srgbClr val="0E2044"/>
                </a:solidFill>
                <a:latin typeface="微软雅黑" panose="020B0503020204020204" pitchFamily="34" charset="-122"/>
                <a:ea typeface="微软雅黑" panose="020B0503020204020204" pitchFamily="34" charset="-122"/>
              </a:rPr>
              <a:t>S</a:t>
            </a:r>
            <a:r>
              <a:rPr lang="zh-CN" altLang="en-US" sz="1600" b="1">
                <a:solidFill>
                  <a:srgbClr val="0E2044"/>
                </a:solidFill>
                <a:latin typeface="微软雅黑" panose="020B0503020204020204" pitchFamily="34" charset="-122"/>
                <a:ea typeface="微软雅黑" panose="020B0503020204020204" pitchFamily="34" charset="-122"/>
              </a:rPr>
              <a:t>：</a:t>
            </a:r>
            <a:r>
              <a:rPr lang="en-US" altLang="zh-CN" sz="1600" b="1">
                <a:solidFill>
                  <a:srgbClr val="0E2044"/>
                </a:solidFill>
                <a:latin typeface="微软雅黑" panose="020B0503020204020204" pitchFamily="34" charset="-122"/>
                <a:ea typeface="微软雅黑" panose="020B0503020204020204" pitchFamily="34" charset="-122"/>
              </a:rPr>
              <a:t>Search</a:t>
            </a:r>
            <a:r>
              <a:rPr lang="zh-CN" altLang="en-US" sz="1600" b="1">
                <a:solidFill>
                  <a:srgbClr val="0E2044"/>
                </a:solidFill>
                <a:latin typeface="微软雅黑" panose="020B0503020204020204" pitchFamily="34" charset="-122"/>
                <a:ea typeface="微软雅黑" panose="020B0503020204020204" pitchFamily="34" charset="-122"/>
              </a:rPr>
              <a:t>（信息搜寻）</a:t>
            </a:r>
            <a:endParaRPr lang="en-US" altLang="zh-CN" sz="1600" b="1">
              <a:solidFill>
                <a:srgbClr val="0E2044"/>
              </a:solidFill>
              <a:latin typeface="微软雅黑" panose="020B0503020204020204" pitchFamily="34" charset="-122"/>
              <a:ea typeface="微软雅黑" panose="020B0503020204020204" pitchFamily="34" charset="-122"/>
            </a:endParaRPr>
          </a:p>
          <a:p>
            <a:pPr marL="0" indent="0">
              <a:lnSpc>
                <a:spcPct val="100000"/>
              </a:lnSpc>
              <a:spcAft>
                <a:spcPts val="1200"/>
              </a:spcAft>
              <a:buNone/>
            </a:pPr>
            <a:r>
              <a:rPr lang="zh-CN" altLang="en-US" sz="1600">
                <a:solidFill>
                  <a:schemeClr val="tx1"/>
                </a:solidFill>
                <a:latin typeface="微软雅黑" panose="020B0503020204020204" pitchFamily="34" charset="-122"/>
                <a:ea typeface="微软雅黑" panose="020B0503020204020204" pitchFamily="34" charset="-122"/>
              </a:rPr>
              <a:t>顾客对我们的信息和产品提起了兴趣，那么他就会从他熟知的渠道去了解和分析相关信息。</a:t>
            </a:r>
            <a:endParaRPr lang="en-US" sz="1600">
              <a:solidFill>
                <a:schemeClr val="tx1"/>
              </a:solidFill>
              <a:latin typeface="微软雅黑" panose="020B0503020204020204" pitchFamily="34" charset="-122"/>
              <a:ea typeface="微软雅黑" panose="020B0503020204020204" pitchFamily="34" charset="-122"/>
              <a:sym typeface="思源黑体" panose="020B0500000000000000" pitchFamily="34" charset="-122"/>
            </a:endParaRPr>
          </a:p>
        </p:txBody>
      </p:sp>
      <p:sp>
        <p:nvSpPr>
          <p:cNvPr id="8" name="Inhaltsplatzhalter 4"/>
          <p:cNvSpPr txBox="1"/>
          <p:nvPr/>
        </p:nvSpPr>
        <p:spPr>
          <a:xfrm>
            <a:off x="6857838" y="1455502"/>
            <a:ext cx="2483173" cy="892552"/>
          </a:xfrm>
          <a:prstGeom prst="rect">
            <a:avLst/>
          </a:prstGeom>
        </p:spPr>
        <p:txBody>
          <a:bodyPr wrap="square" lIns="0" tIns="0" rIns="0" bIns="0">
            <a:spAutoFit/>
          </a:bodyPr>
          <a:lstStyle>
            <a:lvl1pPr marL="273050" indent="-273050" algn="l" defTabSz="913765" rtl="0" eaLnBrk="1" latinLnBrk="0" hangingPunct="1">
              <a:lnSpc>
                <a:spcPct val="90000"/>
              </a:lnSpc>
              <a:spcBef>
                <a:spcPct val="0"/>
              </a:spcBef>
              <a:spcAft>
                <a:spcPts val="1000"/>
              </a:spcAft>
              <a:buFont typeface="Wingdings" panose="05000000000000000000" pitchFamily="2" charset="2"/>
              <a:buChar char="§"/>
              <a:defRPr sz="2300" kern="1200">
                <a:solidFill>
                  <a:schemeClr val="bg1"/>
                </a:solidFill>
                <a:latin typeface="Calibri Light" panose="020F0302020204030204" pitchFamily="34" charset="0"/>
                <a:ea typeface="+mn-ea"/>
                <a:cs typeface="+mn-cs"/>
              </a:defRPr>
            </a:lvl1pPr>
            <a:lvl2pPr marL="807720" indent="-273050" algn="l" defTabSz="913765" rtl="0" eaLnBrk="1" latinLnBrk="0" hangingPunct="1">
              <a:lnSpc>
                <a:spcPct val="90000"/>
              </a:lnSpc>
              <a:spcBef>
                <a:spcPct val="0"/>
              </a:spcBef>
              <a:spcAft>
                <a:spcPts val="1000"/>
              </a:spcAft>
              <a:buFont typeface="Symbol" panose="05050102010706020507" pitchFamily="18" charset="2"/>
              <a:buChar char="-"/>
              <a:defRPr sz="2000" kern="1200">
                <a:solidFill>
                  <a:schemeClr val="bg1"/>
                </a:solidFill>
                <a:latin typeface="Calibri Light" panose="020F0302020204030204" pitchFamily="34" charset="0"/>
                <a:ea typeface="+mn-ea"/>
                <a:cs typeface="+mn-cs"/>
              </a:defRPr>
            </a:lvl2pPr>
            <a:lvl3pPr marL="1080770" indent="-177800" algn="l" defTabSz="913765" rtl="0" eaLnBrk="1" latinLnBrk="0" hangingPunct="1">
              <a:lnSpc>
                <a:spcPct val="90000"/>
              </a:lnSpc>
              <a:spcBef>
                <a:spcPct val="0"/>
              </a:spcBef>
              <a:spcAft>
                <a:spcPts val="1000"/>
              </a:spcAft>
              <a:buFont typeface="Symbol" panose="05050102010706020507" pitchFamily="18" charset="2"/>
              <a:buChar char="-"/>
              <a:defRPr sz="1900" kern="1200">
                <a:solidFill>
                  <a:schemeClr val="bg1"/>
                </a:solidFill>
                <a:latin typeface="Calibri Light" panose="020F0302020204030204" pitchFamily="34" charset="0"/>
                <a:ea typeface="+mn-ea"/>
                <a:cs typeface="+mn-cs"/>
              </a:defRPr>
            </a:lvl3pPr>
            <a:lvl4pPr marL="1436370" indent="-177800" algn="l" defTabSz="913765" rtl="0" eaLnBrk="1" latinLnBrk="0" hangingPunct="1">
              <a:lnSpc>
                <a:spcPct val="90000"/>
              </a:lnSpc>
              <a:spcBef>
                <a:spcPct val="0"/>
              </a:spcBef>
              <a:spcAft>
                <a:spcPts val="1000"/>
              </a:spcAft>
              <a:buFont typeface="Symbol" panose="05050102010706020507" pitchFamily="18" charset="2"/>
              <a:buChar char="-"/>
              <a:defRPr sz="1600" kern="1200">
                <a:solidFill>
                  <a:schemeClr val="bg1"/>
                </a:solidFill>
                <a:latin typeface="Calibri Light" panose="020F0302020204030204" pitchFamily="34" charset="0"/>
                <a:ea typeface="+mn-ea"/>
                <a:cs typeface="+mn-cs"/>
              </a:defRPr>
            </a:lvl4pPr>
            <a:lvl5pPr marL="1793240" indent="-179070" algn="l" defTabSz="913765" rtl="0" eaLnBrk="1" latinLnBrk="0" hangingPunct="1">
              <a:lnSpc>
                <a:spcPct val="90000"/>
              </a:lnSpc>
              <a:spcBef>
                <a:spcPct val="0"/>
              </a:spcBef>
              <a:spcAft>
                <a:spcPts val="1000"/>
              </a:spcAft>
              <a:buFont typeface="Symbol" panose="05050102010706020507" pitchFamily="18" charset="2"/>
              <a:buChar char="-"/>
              <a:defRPr sz="1600" kern="1200">
                <a:solidFill>
                  <a:schemeClr val="bg1"/>
                </a:solidFill>
                <a:latin typeface="Calibri Light" panose="020F0302020204030204" pitchFamily="34" charset="0"/>
                <a:ea typeface="+mn-ea"/>
                <a:cs typeface="+mn-cs"/>
              </a:defRPr>
            </a:lvl5pPr>
            <a:lvl6pPr marL="2513965" indent="-228600" algn="l" defTabSz="913765"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165" indent="-228600" algn="l" defTabSz="913765"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7730" indent="-228600" algn="l" defTabSz="913765"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4930" indent="-228600" algn="l" defTabSz="913765"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nSpc>
                <a:spcPct val="100000"/>
              </a:lnSpc>
              <a:spcAft>
                <a:spcPts val="1200"/>
              </a:spcAft>
              <a:buNone/>
            </a:pPr>
            <a:r>
              <a:rPr lang="en-US" altLang="zh-CN" sz="1600" b="1">
                <a:solidFill>
                  <a:srgbClr val="795696"/>
                </a:solidFill>
                <a:latin typeface="微软雅黑" panose="020B0503020204020204" pitchFamily="34" charset="-122"/>
                <a:ea typeface="微软雅黑" panose="020B0503020204020204" pitchFamily="34" charset="-122"/>
              </a:rPr>
              <a:t>A</a:t>
            </a:r>
            <a:r>
              <a:rPr lang="zh-CN" altLang="en-US" sz="1600" b="1">
                <a:solidFill>
                  <a:srgbClr val="795696"/>
                </a:solidFill>
                <a:latin typeface="微软雅黑" panose="020B0503020204020204" pitchFamily="34" charset="-122"/>
                <a:ea typeface="微软雅黑" panose="020B0503020204020204" pitchFamily="34" charset="-122"/>
              </a:rPr>
              <a:t>：</a:t>
            </a:r>
            <a:r>
              <a:rPr lang="en-US" altLang="zh-CN" sz="1600" b="1">
                <a:solidFill>
                  <a:srgbClr val="795696"/>
                </a:solidFill>
                <a:latin typeface="微软雅黑" panose="020B0503020204020204" pitchFamily="34" charset="-122"/>
                <a:ea typeface="微软雅黑" panose="020B0503020204020204" pitchFamily="34" charset="-122"/>
              </a:rPr>
              <a:t>Action</a:t>
            </a:r>
            <a:r>
              <a:rPr lang="zh-CN" altLang="en-US" sz="1600" b="1">
                <a:solidFill>
                  <a:srgbClr val="795696"/>
                </a:solidFill>
                <a:latin typeface="微软雅黑" panose="020B0503020204020204" pitchFamily="34" charset="-122"/>
                <a:ea typeface="微软雅黑" panose="020B0503020204020204" pitchFamily="34" charset="-122"/>
              </a:rPr>
              <a:t>（购买行动）</a:t>
            </a:r>
            <a:endParaRPr lang="en-US" altLang="zh-CN" sz="1600" b="1">
              <a:solidFill>
                <a:srgbClr val="795696"/>
              </a:solidFill>
              <a:latin typeface="微软雅黑" panose="020B0503020204020204" pitchFamily="34" charset="-122"/>
              <a:ea typeface="微软雅黑" panose="020B0503020204020204" pitchFamily="34" charset="-122"/>
              <a:sym typeface="思源黑体" panose="020B0500000000000000" pitchFamily="34" charset="-122"/>
            </a:endParaRPr>
          </a:p>
          <a:p>
            <a:pPr marL="0" indent="0">
              <a:lnSpc>
                <a:spcPct val="100000"/>
              </a:lnSpc>
              <a:spcAft>
                <a:spcPts val="1200"/>
              </a:spcAft>
              <a:buNone/>
            </a:pPr>
            <a:r>
              <a:rPr lang="zh-CN" altLang="en-US" sz="1600">
                <a:solidFill>
                  <a:schemeClr val="tx1"/>
                </a:solidFill>
                <a:latin typeface="微软雅黑" panose="020B0503020204020204" pitchFamily="34" charset="-122"/>
                <a:ea typeface="微软雅黑" panose="020B0503020204020204" pitchFamily="34" charset="-122"/>
              </a:rPr>
              <a:t>通过了上个层次的分析对比客户最终做出了购买决定。</a:t>
            </a:r>
            <a:endParaRPr lang="en-US" sz="1600">
              <a:solidFill>
                <a:schemeClr val="tx1"/>
              </a:solidFill>
              <a:latin typeface="微软雅黑" panose="020B0503020204020204" pitchFamily="34" charset="-122"/>
              <a:ea typeface="微软雅黑" panose="020B0503020204020204" pitchFamily="34" charset="-122"/>
              <a:sym typeface="思源黑体" panose="020B0500000000000000" pitchFamily="34" charset="-122"/>
            </a:endParaRPr>
          </a:p>
        </p:txBody>
      </p:sp>
      <p:sp>
        <p:nvSpPr>
          <p:cNvPr id="9" name="Inhaltsplatzhalter 4"/>
          <p:cNvSpPr txBox="1"/>
          <p:nvPr/>
        </p:nvSpPr>
        <p:spPr>
          <a:xfrm>
            <a:off x="8706121" y="4738361"/>
            <a:ext cx="2743200" cy="1138773"/>
          </a:xfrm>
          <a:prstGeom prst="rect">
            <a:avLst/>
          </a:prstGeom>
        </p:spPr>
        <p:txBody>
          <a:bodyPr wrap="square" lIns="0" tIns="0" rIns="0" bIns="0">
            <a:spAutoFit/>
          </a:bodyPr>
          <a:lstStyle>
            <a:lvl1pPr marL="273050" indent="-273050" algn="l" defTabSz="913765" rtl="0" eaLnBrk="1" latinLnBrk="0" hangingPunct="1">
              <a:lnSpc>
                <a:spcPct val="90000"/>
              </a:lnSpc>
              <a:spcBef>
                <a:spcPct val="0"/>
              </a:spcBef>
              <a:spcAft>
                <a:spcPts val="1000"/>
              </a:spcAft>
              <a:buFont typeface="Wingdings" panose="05000000000000000000" pitchFamily="2" charset="2"/>
              <a:buChar char="§"/>
              <a:defRPr sz="2300" kern="1200">
                <a:solidFill>
                  <a:schemeClr val="bg1"/>
                </a:solidFill>
                <a:latin typeface="Calibri Light" panose="020F0302020204030204" pitchFamily="34" charset="0"/>
                <a:ea typeface="+mn-ea"/>
                <a:cs typeface="+mn-cs"/>
              </a:defRPr>
            </a:lvl1pPr>
            <a:lvl2pPr marL="807720" indent="-273050" algn="l" defTabSz="913765" rtl="0" eaLnBrk="1" latinLnBrk="0" hangingPunct="1">
              <a:lnSpc>
                <a:spcPct val="90000"/>
              </a:lnSpc>
              <a:spcBef>
                <a:spcPct val="0"/>
              </a:spcBef>
              <a:spcAft>
                <a:spcPts val="1000"/>
              </a:spcAft>
              <a:buFont typeface="Symbol" panose="05050102010706020507" pitchFamily="18" charset="2"/>
              <a:buChar char="-"/>
              <a:defRPr sz="2000" kern="1200">
                <a:solidFill>
                  <a:schemeClr val="bg1"/>
                </a:solidFill>
                <a:latin typeface="Calibri Light" panose="020F0302020204030204" pitchFamily="34" charset="0"/>
                <a:ea typeface="+mn-ea"/>
                <a:cs typeface="+mn-cs"/>
              </a:defRPr>
            </a:lvl2pPr>
            <a:lvl3pPr marL="1080770" indent="-177800" algn="l" defTabSz="913765" rtl="0" eaLnBrk="1" latinLnBrk="0" hangingPunct="1">
              <a:lnSpc>
                <a:spcPct val="90000"/>
              </a:lnSpc>
              <a:spcBef>
                <a:spcPct val="0"/>
              </a:spcBef>
              <a:spcAft>
                <a:spcPts val="1000"/>
              </a:spcAft>
              <a:buFont typeface="Symbol" panose="05050102010706020507" pitchFamily="18" charset="2"/>
              <a:buChar char="-"/>
              <a:defRPr sz="1900" kern="1200">
                <a:solidFill>
                  <a:schemeClr val="bg1"/>
                </a:solidFill>
                <a:latin typeface="Calibri Light" panose="020F0302020204030204" pitchFamily="34" charset="0"/>
                <a:ea typeface="+mn-ea"/>
                <a:cs typeface="+mn-cs"/>
              </a:defRPr>
            </a:lvl3pPr>
            <a:lvl4pPr marL="1436370" indent="-177800" algn="l" defTabSz="913765" rtl="0" eaLnBrk="1" latinLnBrk="0" hangingPunct="1">
              <a:lnSpc>
                <a:spcPct val="90000"/>
              </a:lnSpc>
              <a:spcBef>
                <a:spcPct val="0"/>
              </a:spcBef>
              <a:spcAft>
                <a:spcPts val="1000"/>
              </a:spcAft>
              <a:buFont typeface="Symbol" panose="05050102010706020507" pitchFamily="18" charset="2"/>
              <a:buChar char="-"/>
              <a:defRPr sz="1600" kern="1200">
                <a:solidFill>
                  <a:schemeClr val="bg1"/>
                </a:solidFill>
                <a:latin typeface="Calibri Light" panose="020F0302020204030204" pitchFamily="34" charset="0"/>
                <a:ea typeface="+mn-ea"/>
                <a:cs typeface="+mn-cs"/>
              </a:defRPr>
            </a:lvl4pPr>
            <a:lvl5pPr marL="1793240" indent="-179070" algn="l" defTabSz="913765" rtl="0" eaLnBrk="1" latinLnBrk="0" hangingPunct="1">
              <a:lnSpc>
                <a:spcPct val="90000"/>
              </a:lnSpc>
              <a:spcBef>
                <a:spcPct val="0"/>
              </a:spcBef>
              <a:spcAft>
                <a:spcPts val="1000"/>
              </a:spcAft>
              <a:buFont typeface="Symbol" panose="05050102010706020507" pitchFamily="18" charset="2"/>
              <a:buChar char="-"/>
              <a:defRPr sz="1600" kern="1200">
                <a:solidFill>
                  <a:schemeClr val="bg1"/>
                </a:solidFill>
                <a:latin typeface="Calibri Light" panose="020F0302020204030204" pitchFamily="34" charset="0"/>
                <a:ea typeface="+mn-ea"/>
                <a:cs typeface="+mn-cs"/>
              </a:defRPr>
            </a:lvl5pPr>
            <a:lvl6pPr marL="2513965" indent="-228600" algn="l" defTabSz="913765"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165" indent="-228600" algn="l" defTabSz="913765"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7730" indent="-228600" algn="l" defTabSz="913765"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4930" indent="-228600" algn="l" defTabSz="913765"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nSpc>
                <a:spcPct val="100000"/>
              </a:lnSpc>
              <a:spcAft>
                <a:spcPts val="1200"/>
              </a:spcAft>
              <a:buNone/>
            </a:pPr>
            <a:r>
              <a:rPr lang="en-US" altLang="zh-CN" sz="1600" b="1">
                <a:solidFill>
                  <a:srgbClr val="0E2044"/>
                </a:solidFill>
                <a:latin typeface="微软雅黑" panose="020B0503020204020204" pitchFamily="34" charset="-122"/>
                <a:ea typeface="微软雅黑" panose="020B0503020204020204" pitchFamily="34" charset="-122"/>
              </a:rPr>
              <a:t>S</a:t>
            </a:r>
            <a:r>
              <a:rPr lang="zh-CN" altLang="en-US" sz="1600" b="1">
                <a:solidFill>
                  <a:srgbClr val="0E2044"/>
                </a:solidFill>
                <a:latin typeface="微软雅黑" panose="020B0503020204020204" pitchFamily="34" charset="-122"/>
                <a:ea typeface="微软雅黑" panose="020B0503020204020204" pitchFamily="34" charset="-122"/>
              </a:rPr>
              <a:t>：</a:t>
            </a:r>
            <a:r>
              <a:rPr lang="en-US" altLang="zh-CN" sz="1600" b="1">
                <a:solidFill>
                  <a:srgbClr val="0E2044"/>
                </a:solidFill>
                <a:latin typeface="微软雅黑" panose="020B0503020204020204" pitchFamily="34" charset="-122"/>
                <a:ea typeface="微软雅黑" panose="020B0503020204020204" pitchFamily="34" charset="-122"/>
              </a:rPr>
              <a:t>Share</a:t>
            </a:r>
            <a:r>
              <a:rPr lang="zh-CN" altLang="en-US" sz="1600" b="1">
                <a:solidFill>
                  <a:srgbClr val="0E2044"/>
                </a:solidFill>
                <a:latin typeface="微软雅黑" panose="020B0503020204020204" pitchFamily="34" charset="-122"/>
                <a:ea typeface="微软雅黑" panose="020B0503020204020204" pitchFamily="34" charset="-122"/>
              </a:rPr>
              <a:t>（与人分享）</a:t>
            </a:r>
            <a:endParaRPr lang="en-US" sz="1600" b="1">
              <a:solidFill>
                <a:srgbClr val="0E2044"/>
              </a:solidFill>
              <a:latin typeface="微软雅黑" panose="020B0503020204020204" pitchFamily="34" charset="-122"/>
              <a:ea typeface="微软雅黑" panose="020B0503020204020204" pitchFamily="34" charset="-122"/>
              <a:sym typeface="思源黑体" panose="020B0500000000000000" pitchFamily="34" charset="-122"/>
            </a:endParaRPr>
          </a:p>
          <a:p>
            <a:pPr marL="0" indent="0">
              <a:lnSpc>
                <a:spcPct val="100000"/>
              </a:lnSpc>
              <a:spcAft>
                <a:spcPts val="1200"/>
              </a:spcAft>
              <a:buNone/>
            </a:pPr>
            <a:r>
              <a:rPr lang="zh-CN" altLang="en-US" sz="1600">
                <a:solidFill>
                  <a:schemeClr val="tx1"/>
                </a:solidFill>
                <a:latin typeface="微软雅黑" panose="020B0503020204020204" pitchFamily="34" charset="-122"/>
                <a:ea typeface="微软雅黑" panose="020B0503020204020204" pitchFamily="34" charset="-122"/>
              </a:rPr>
              <a:t>客户购买后通常会在互联网上进行分享，比如：微信、微博、小红书、抖音等。</a:t>
            </a:r>
            <a:endParaRPr lang="en-US" sz="1600">
              <a:solidFill>
                <a:schemeClr val="tx1"/>
              </a:solidFill>
              <a:latin typeface="微软雅黑" panose="020B0503020204020204" pitchFamily="34" charset="-122"/>
              <a:ea typeface="微软雅黑" panose="020B0503020204020204" pitchFamily="34" charset="-122"/>
              <a:sym typeface="思源黑体" panose="020B0500000000000000" pitchFamily="34" charset="-122"/>
            </a:endParaRPr>
          </a:p>
        </p:txBody>
      </p:sp>
      <p:grpSp>
        <p:nvGrpSpPr>
          <p:cNvPr id="11" name="Group 12"/>
          <p:cNvGrpSpPr/>
          <p:nvPr/>
        </p:nvGrpSpPr>
        <p:grpSpPr>
          <a:xfrm>
            <a:off x="1033650" y="2877358"/>
            <a:ext cx="2012064" cy="1689490"/>
            <a:chOff x="1887538" y="1622425"/>
            <a:chExt cx="1584325" cy="1330326"/>
          </a:xfrm>
        </p:grpSpPr>
        <p:sp>
          <p:nvSpPr>
            <p:cNvPr id="13" name="Freeform 5"/>
            <p:cNvSpPr/>
            <p:nvPr/>
          </p:nvSpPr>
          <p:spPr bwMode="auto">
            <a:xfrm>
              <a:off x="1912938" y="1622425"/>
              <a:ext cx="1558925" cy="665163"/>
            </a:xfrm>
            <a:custGeom>
              <a:avLst/>
              <a:gdLst>
                <a:gd name="T0" fmla="*/ 0 w 982"/>
                <a:gd name="T1" fmla="*/ 0 h 419"/>
                <a:gd name="T2" fmla="*/ 331 w 982"/>
                <a:gd name="T3" fmla="*/ 0 h 419"/>
                <a:gd name="T4" fmla="*/ 982 w 982"/>
                <a:gd name="T5" fmla="*/ 419 h 419"/>
                <a:gd name="T6" fmla="*/ 446 w 982"/>
                <a:gd name="T7" fmla="*/ 419 h 419"/>
                <a:gd name="T8" fmla="*/ 0 w 982"/>
                <a:gd name="T9" fmla="*/ 0 h 419"/>
              </a:gdLst>
              <a:ahLst/>
              <a:cxnLst>
                <a:cxn ang="0">
                  <a:pos x="T0" y="T1"/>
                </a:cxn>
                <a:cxn ang="0">
                  <a:pos x="T2" y="T3"/>
                </a:cxn>
                <a:cxn ang="0">
                  <a:pos x="T4" y="T5"/>
                </a:cxn>
                <a:cxn ang="0">
                  <a:pos x="T6" y="T7"/>
                </a:cxn>
                <a:cxn ang="0">
                  <a:pos x="T8" y="T9"/>
                </a:cxn>
              </a:cxnLst>
              <a:rect l="0" t="0" r="r" b="b"/>
              <a:pathLst>
                <a:path w="982" h="419">
                  <a:moveTo>
                    <a:pt x="0" y="0"/>
                  </a:moveTo>
                  <a:lnTo>
                    <a:pt x="331" y="0"/>
                  </a:lnTo>
                  <a:lnTo>
                    <a:pt x="982" y="419"/>
                  </a:lnTo>
                  <a:lnTo>
                    <a:pt x="446" y="419"/>
                  </a:lnTo>
                  <a:lnTo>
                    <a:pt x="0" y="0"/>
                  </a:lnTo>
                  <a:close/>
                </a:path>
              </a:pathLst>
            </a:custGeom>
            <a:solidFill>
              <a:schemeClr val="accent1"/>
            </a:solidFill>
            <a:ln>
              <a:noFill/>
            </a:ln>
          </p:spPr>
          <p:txBody>
            <a:bodyPr vert="horz" wrap="square" lIns="91440" tIns="45720" rIns="91440" bIns="45720" numCol="1" anchor="t" anchorCtr="0" compatLnSpc="1"/>
            <a:lstStyle/>
            <a:p>
              <a:endParaRPr lang="en-US" sz="2000">
                <a:latin typeface="微软雅黑" panose="020B0503020204020204" pitchFamily="34" charset="-122"/>
                <a:ea typeface="微软雅黑" panose="020B0503020204020204" pitchFamily="34" charset="-122"/>
                <a:sym typeface="思源黑体" panose="020B0500000000000000" pitchFamily="34" charset="-122"/>
              </a:endParaRPr>
            </a:p>
          </p:txBody>
        </p:sp>
        <p:sp>
          <p:nvSpPr>
            <p:cNvPr id="14" name="Freeform 6"/>
            <p:cNvSpPr/>
            <p:nvPr/>
          </p:nvSpPr>
          <p:spPr bwMode="auto">
            <a:xfrm>
              <a:off x="1912938" y="1622425"/>
              <a:ext cx="1558925" cy="665163"/>
            </a:xfrm>
            <a:custGeom>
              <a:avLst/>
              <a:gdLst>
                <a:gd name="T0" fmla="*/ 0 w 982"/>
                <a:gd name="T1" fmla="*/ 0 h 419"/>
                <a:gd name="T2" fmla="*/ 331 w 982"/>
                <a:gd name="T3" fmla="*/ 0 h 419"/>
                <a:gd name="T4" fmla="*/ 982 w 982"/>
                <a:gd name="T5" fmla="*/ 419 h 419"/>
                <a:gd name="T6" fmla="*/ 446 w 982"/>
                <a:gd name="T7" fmla="*/ 419 h 419"/>
                <a:gd name="T8" fmla="*/ 0 w 982"/>
                <a:gd name="T9" fmla="*/ 0 h 419"/>
              </a:gdLst>
              <a:ahLst/>
              <a:cxnLst>
                <a:cxn ang="0">
                  <a:pos x="T0" y="T1"/>
                </a:cxn>
                <a:cxn ang="0">
                  <a:pos x="T2" y="T3"/>
                </a:cxn>
                <a:cxn ang="0">
                  <a:pos x="T4" y="T5"/>
                </a:cxn>
                <a:cxn ang="0">
                  <a:pos x="T6" y="T7"/>
                </a:cxn>
                <a:cxn ang="0">
                  <a:pos x="T8" y="T9"/>
                </a:cxn>
              </a:cxnLst>
              <a:rect l="0" t="0" r="r" b="b"/>
              <a:pathLst>
                <a:path w="982" h="419">
                  <a:moveTo>
                    <a:pt x="0" y="0"/>
                  </a:moveTo>
                  <a:lnTo>
                    <a:pt x="331" y="0"/>
                  </a:lnTo>
                  <a:lnTo>
                    <a:pt x="982" y="419"/>
                  </a:lnTo>
                  <a:lnTo>
                    <a:pt x="446" y="419"/>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sz="2000">
                <a:latin typeface="微软雅黑" panose="020B0503020204020204" pitchFamily="34" charset="-122"/>
                <a:ea typeface="微软雅黑" panose="020B0503020204020204" pitchFamily="34" charset="-122"/>
                <a:sym typeface="思源黑体" panose="020B0500000000000000" pitchFamily="34" charset="-122"/>
              </a:endParaRPr>
            </a:p>
          </p:txBody>
        </p:sp>
        <p:sp>
          <p:nvSpPr>
            <p:cNvPr id="15" name="Freeform 7"/>
            <p:cNvSpPr/>
            <p:nvPr/>
          </p:nvSpPr>
          <p:spPr bwMode="auto">
            <a:xfrm>
              <a:off x="1912938" y="2287588"/>
              <a:ext cx="1558925" cy="665163"/>
            </a:xfrm>
            <a:custGeom>
              <a:avLst/>
              <a:gdLst>
                <a:gd name="T0" fmla="*/ 982 w 982"/>
                <a:gd name="T1" fmla="*/ 0 h 419"/>
                <a:gd name="T2" fmla="*/ 446 w 982"/>
                <a:gd name="T3" fmla="*/ 0 h 419"/>
                <a:gd name="T4" fmla="*/ 0 w 982"/>
                <a:gd name="T5" fmla="*/ 419 h 419"/>
                <a:gd name="T6" fmla="*/ 331 w 982"/>
                <a:gd name="T7" fmla="*/ 419 h 419"/>
                <a:gd name="T8" fmla="*/ 982 w 982"/>
                <a:gd name="T9" fmla="*/ 0 h 419"/>
              </a:gdLst>
              <a:ahLst/>
              <a:cxnLst>
                <a:cxn ang="0">
                  <a:pos x="T0" y="T1"/>
                </a:cxn>
                <a:cxn ang="0">
                  <a:pos x="T2" y="T3"/>
                </a:cxn>
                <a:cxn ang="0">
                  <a:pos x="T4" y="T5"/>
                </a:cxn>
                <a:cxn ang="0">
                  <a:pos x="T6" y="T7"/>
                </a:cxn>
                <a:cxn ang="0">
                  <a:pos x="T8" y="T9"/>
                </a:cxn>
              </a:cxnLst>
              <a:rect l="0" t="0" r="r" b="b"/>
              <a:pathLst>
                <a:path w="982" h="419">
                  <a:moveTo>
                    <a:pt x="982" y="0"/>
                  </a:moveTo>
                  <a:lnTo>
                    <a:pt x="446" y="0"/>
                  </a:lnTo>
                  <a:lnTo>
                    <a:pt x="0" y="419"/>
                  </a:lnTo>
                  <a:lnTo>
                    <a:pt x="331" y="419"/>
                  </a:lnTo>
                  <a:lnTo>
                    <a:pt x="982" y="0"/>
                  </a:lnTo>
                  <a:close/>
                </a:path>
              </a:pathLst>
            </a:custGeom>
            <a:solidFill>
              <a:schemeClr val="accent1">
                <a:lumMod val="75000"/>
              </a:schemeClr>
            </a:solidFill>
            <a:ln>
              <a:noFill/>
            </a:ln>
          </p:spPr>
          <p:txBody>
            <a:bodyPr vert="horz" wrap="square" lIns="91440" tIns="45720" rIns="91440" bIns="45720" numCol="1" anchor="t" anchorCtr="0" compatLnSpc="1"/>
            <a:lstStyle/>
            <a:p>
              <a:endParaRPr lang="en-US" sz="2000">
                <a:latin typeface="微软雅黑" panose="020B0503020204020204" pitchFamily="34" charset="-122"/>
                <a:ea typeface="微软雅黑" panose="020B0503020204020204" pitchFamily="34" charset="-122"/>
                <a:sym typeface="思源黑体" panose="020B0500000000000000" pitchFamily="34" charset="-122"/>
              </a:endParaRPr>
            </a:p>
          </p:txBody>
        </p:sp>
        <p:sp>
          <p:nvSpPr>
            <p:cNvPr id="16" name="Freeform 8"/>
            <p:cNvSpPr/>
            <p:nvPr/>
          </p:nvSpPr>
          <p:spPr bwMode="auto">
            <a:xfrm>
              <a:off x="1912938" y="2287588"/>
              <a:ext cx="1558925" cy="665163"/>
            </a:xfrm>
            <a:custGeom>
              <a:avLst/>
              <a:gdLst>
                <a:gd name="T0" fmla="*/ 982 w 982"/>
                <a:gd name="T1" fmla="*/ 0 h 419"/>
                <a:gd name="T2" fmla="*/ 446 w 982"/>
                <a:gd name="T3" fmla="*/ 0 h 419"/>
                <a:gd name="T4" fmla="*/ 0 w 982"/>
                <a:gd name="T5" fmla="*/ 419 h 419"/>
                <a:gd name="T6" fmla="*/ 331 w 982"/>
                <a:gd name="T7" fmla="*/ 419 h 419"/>
                <a:gd name="T8" fmla="*/ 982 w 982"/>
                <a:gd name="T9" fmla="*/ 0 h 419"/>
              </a:gdLst>
              <a:ahLst/>
              <a:cxnLst>
                <a:cxn ang="0">
                  <a:pos x="T0" y="T1"/>
                </a:cxn>
                <a:cxn ang="0">
                  <a:pos x="T2" y="T3"/>
                </a:cxn>
                <a:cxn ang="0">
                  <a:pos x="T4" y="T5"/>
                </a:cxn>
                <a:cxn ang="0">
                  <a:pos x="T6" y="T7"/>
                </a:cxn>
                <a:cxn ang="0">
                  <a:pos x="T8" y="T9"/>
                </a:cxn>
              </a:cxnLst>
              <a:rect l="0" t="0" r="r" b="b"/>
              <a:pathLst>
                <a:path w="982" h="419">
                  <a:moveTo>
                    <a:pt x="982" y="0"/>
                  </a:moveTo>
                  <a:lnTo>
                    <a:pt x="446" y="0"/>
                  </a:lnTo>
                  <a:lnTo>
                    <a:pt x="0" y="419"/>
                  </a:lnTo>
                  <a:lnTo>
                    <a:pt x="331" y="419"/>
                  </a:lnTo>
                  <a:lnTo>
                    <a:pt x="982"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sz="2000">
                <a:latin typeface="微软雅黑" panose="020B0503020204020204" pitchFamily="34" charset="-122"/>
                <a:ea typeface="微软雅黑" panose="020B0503020204020204" pitchFamily="34" charset="-122"/>
                <a:sym typeface="思源黑体" panose="020B0500000000000000" pitchFamily="34" charset="-122"/>
              </a:endParaRPr>
            </a:p>
          </p:txBody>
        </p:sp>
        <p:sp>
          <p:nvSpPr>
            <p:cNvPr id="17" name="Freeform 9"/>
            <p:cNvSpPr/>
            <p:nvPr/>
          </p:nvSpPr>
          <p:spPr bwMode="auto">
            <a:xfrm>
              <a:off x="1887538" y="2287588"/>
              <a:ext cx="733425" cy="665163"/>
            </a:xfrm>
            <a:custGeom>
              <a:avLst/>
              <a:gdLst>
                <a:gd name="T0" fmla="*/ 462 w 462"/>
                <a:gd name="T1" fmla="*/ 0 h 419"/>
                <a:gd name="T2" fmla="*/ 307 w 462"/>
                <a:gd name="T3" fmla="*/ 0 h 419"/>
                <a:gd name="T4" fmla="*/ 0 w 462"/>
                <a:gd name="T5" fmla="*/ 419 h 419"/>
                <a:gd name="T6" fmla="*/ 16 w 462"/>
                <a:gd name="T7" fmla="*/ 419 h 419"/>
                <a:gd name="T8" fmla="*/ 462 w 462"/>
                <a:gd name="T9" fmla="*/ 0 h 419"/>
              </a:gdLst>
              <a:ahLst/>
              <a:cxnLst>
                <a:cxn ang="0">
                  <a:pos x="T0" y="T1"/>
                </a:cxn>
                <a:cxn ang="0">
                  <a:pos x="T2" y="T3"/>
                </a:cxn>
                <a:cxn ang="0">
                  <a:pos x="T4" y="T5"/>
                </a:cxn>
                <a:cxn ang="0">
                  <a:pos x="T6" y="T7"/>
                </a:cxn>
                <a:cxn ang="0">
                  <a:pos x="T8" y="T9"/>
                </a:cxn>
              </a:cxnLst>
              <a:rect l="0" t="0" r="r" b="b"/>
              <a:pathLst>
                <a:path w="462" h="419">
                  <a:moveTo>
                    <a:pt x="462" y="0"/>
                  </a:moveTo>
                  <a:lnTo>
                    <a:pt x="307" y="0"/>
                  </a:lnTo>
                  <a:lnTo>
                    <a:pt x="0" y="419"/>
                  </a:lnTo>
                  <a:lnTo>
                    <a:pt x="16" y="419"/>
                  </a:lnTo>
                  <a:lnTo>
                    <a:pt x="462" y="0"/>
                  </a:lnTo>
                  <a:close/>
                </a:path>
              </a:pathLst>
            </a:custGeom>
            <a:solidFill>
              <a:schemeClr val="accent1"/>
            </a:solidFill>
            <a:ln>
              <a:noFill/>
            </a:ln>
          </p:spPr>
          <p:txBody>
            <a:bodyPr vert="horz" wrap="square" lIns="91440" tIns="45720" rIns="91440" bIns="45720" numCol="1" anchor="t" anchorCtr="0" compatLnSpc="1"/>
            <a:lstStyle/>
            <a:p>
              <a:endParaRPr lang="en-US" sz="2000">
                <a:latin typeface="微软雅黑" panose="020B0503020204020204" pitchFamily="34" charset="-122"/>
                <a:ea typeface="微软雅黑" panose="020B0503020204020204" pitchFamily="34" charset="-122"/>
                <a:sym typeface="思源黑体" panose="020B0500000000000000" pitchFamily="34" charset="-122"/>
              </a:endParaRPr>
            </a:p>
          </p:txBody>
        </p:sp>
        <p:sp>
          <p:nvSpPr>
            <p:cNvPr id="18" name="Freeform 10"/>
            <p:cNvSpPr/>
            <p:nvPr/>
          </p:nvSpPr>
          <p:spPr bwMode="auto">
            <a:xfrm>
              <a:off x="1887538" y="2287588"/>
              <a:ext cx="733425" cy="665163"/>
            </a:xfrm>
            <a:custGeom>
              <a:avLst/>
              <a:gdLst>
                <a:gd name="T0" fmla="*/ 462 w 462"/>
                <a:gd name="T1" fmla="*/ 0 h 419"/>
                <a:gd name="T2" fmla="*/ 307 w 462"/>
                <a:gd name="T3" fmla="*/ 0 h 419"/>
                <a:gd name="T4" fmla="*/ 0 w 462"/>
                <a:gd name="T5" fmla="*/ 419 h 419"/>
                <a:gd name="T6" fmla="*/ 16 w 462"/>
                <a:gd name="T7" fmla="*/ 419 h 419"/>
                <a:gd name="T8" fmla="*/ 462 w 462"/>
                <a:gd name="T9" fmla="*/ 0 h 419"/>
              </a:gdLst>
              <a:ahLst/>
              <a:cxnLst>
                <a:cxn ang="0">
                  <a:pos x="T0" y="T1"/>
                </a:cxn>
                <a:cxn ang="0">
                  <a:pos x="T2" y="T3"/>
                </a:cxn>
                <a:cxn ang="0">
                  <a:pos x="T4" y="T5"/>
                </a:cxn>
                <a:cxn ang="0">
                  <a:pos x="T6" y="T7"/>
                </a:cxn>
                <a:cxn ang="0">
                  <a:pos x="T8" y="T9"/>
                </a:cxn>
              </a:cxnLst>
              <a:rect l="0" t="0" r="r" b="b"/>
              <a:pathLst>
                <a:path w="462" h="419">
                  <a:moveTo>
                    <a:pt x="462" y="0"/>
                  </a:moveTo>
                  <a:lnTo>
                    <a:pt x="307" y="0"/>
                  </a:lnTo>
                  <a:lnTo>
                    <a:pt x="0" y="419"/>
                  </a:lnTo>
                  <a:lnTo>
                    <a:pt x="16" y="419"/>
                  </a:lnTo>
                  <a:lnTo>
                    <a:pt x="462"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sz="2000">
                <a:latin typeface="微软雅黑" panose="020B0503020204020204" pitchFamily="34" charset="-122"/>
                <a:ea typeface="微软雅黑" panose="020B0503020204020204" pitchFamily="34" charset="-122"/>
                <a:sym typeface="思源黑体" panose="020B0500000000000000" pitchFamily="34" charset="-122"/>
              </a:endParaRPr>
            </a:p>
          </p:txBody>
        </p:sp>
        <p:sp>
          <p:nvSpPr>
            <p:cNvPr id="19" name="Freeform 11"/>
            <p:cNvSpPr/>
            <p:nvPr/>
          </p:nvSpPr>
          <p:spPr bwMode="auto">
            <a:xfrm>
              <a:off x="1887538" y="1622425"/>
              <a:ext cx="733425" cy="665163"/>
            </a:xfrm>
            <a:custGeom>
              <a:avLst/>
              <a:gdLst>
                <a:gd name="T0" fmla="*/ 16 w 462"/>
                <a:gd name="T1" fmla="*/ 0 h 419"/>
                <a:gd name="T2" fmla="*/ 0 w 462"/>
                <a:gd name="T3" fmla="*/ 0 h 419"/>
                <a:gd name="T4" fmla="*/ 307 w 462"/>
                <a:gd name="T5" fmla="*/ 419 h 419"/>
                <a:gd name="T6" fmla="*/ 462 w 462"/>
                <a:gd name="T7" fmla="*/ 419 h 419"/>
                <a:gd name="T8" fmla="*/ 16 w 462"/>
                <a:gd name="T9" fmla="*/ 0 h 419"/>
              </a:gdLst>
              <a:ahLst/>
              <a:cxnLst>
                <a:cxn ang="0">
                  <a:pos x="T0" y="T1"/>
                </a:cxn>
                <a:cxn ang="0">
                  <a:pos x="T2" y="T3"/>
                </a:cxn>
                <a:cxn ang="0">
                  <a:pos x="T4" y="T5"/>
                </a:cxn>
                <a:cxn ang="0">
                  <a:pos x="T6" y="T7"/>
                </a:cxn>
                <a:cxn ang="0">
                  <a:pos x="T8" y="T9"/>
                </a:cxn>
              </a:cxnLst>
              <a:rect l="0" t="0" r="r" b="b"/>
              <a:pathLst>
                <a:path w="462" h="419">
                  <a:moveTo>
                    <a:pt x="16" y="0"/>
                  </a:moveTo>
                  <a:lnTo>
                    <a:pt x="0" y="0"/>
                  </a:lnTo>
                  <a:lnTo>
                    <a:pt x="307" y="419"/>
                  </a:lnTo>
                  <a:lnTo>
                    <a:pt x="462" y="419"/>
                  </a:lnTo>
                  <a:lnTo>
                    <a:pt x="16" y="0"/>
                  </a:lnTo>
                  <a:close/>
                </a:path>
              </a:pathLst>
            </a:custGeom>
            <a:solidFill>
              <a:schemeClr val="accent1">
                <a:lumMod val="60000"/>
                <a:lumOff val="40000"/>
              </a:schemeClr>
            </a:solidFill>
            <a:ln>
              <a:noFill/>
            </a:ln>
          </p:spPr>
          <p:txBody>
            <a:bodyPr vert="horz" wrap="square" lIns="91440" tIns="45720" rIns="91440" bIns="45720" numCol="1" anchor="t" anchorCtr="0" compatLnSpc="1"/>
            <a:lstStyle/>
            <a:p>
              <a:endParaRPr lang="en-US" sz="2000">
                <a:latin typeface="微软雅黑" panose="020B0503020204020204" pitchFamily="34" charset="-122"/>
                <a:ea typeface="微软雅黑" panose="020B0503020204020204" pitchFamily="34" charset="-122"/>
                <a:sym typeface="思源黑体" panose="020B0500000000000000" pitchFamily="34" charset="-122"/>
              </a:endParaRPr>
            </a:p>
          </p:txBody>
        </p:sp>
        <p:sp>
          <p:nvSpPr>
            <p:cNvPr id="20" name="Freeform 12"/>
            <p:cNvSpPr/>
            <p:nvPr/>
          </p:nvSpPr>
          <p:spPr bwMode="auto">
            <a:xfrm>
              <a:off x="1887538" y="1622425"/>
              <a:ext cx="733425" cy="665163"/>
            </a:xfrm>
            <a:custGeom>
              <a:avLst/>
              <a:gdLst>
                <a:gd name="T0" fmla="*/ 16 w 462"/>
                <a:gd name="T1" fmla="*/ 0 h 419"/>
                <a:gd name="T2" fmla="*/ 0 w 462"/>
                <a:gd name="T3" fmla="*/ 0 h 419"/>
                <a:gd name="T4" fmla="*/ 307 w 462"/>
                <a:gd name="T5" fmla="*/ 419 h 419"/>
                <a:gd name="T6" fmla="*/ 462 w 462"/>
                <a:gd name="T7" fmla="*/ 419 h 419"/>
                <a:gd name="T8" fmla="*/ 16 w 462"/>
                <a:gd name="T9" fmla="*/ 0 h 419"/>
              </a:gdLst>
              <a:ahLst/>
              <a:cxnLst>
                <a:cxn ang="0">
                  <a:pos x="T0" y="T1"/>
                </a:cxn>
                <a:cxn ang="0">
                  <a:pos x="T2" y="T3"/>
                </a:cxn>
                <a:cxn ang="0">
                  <a:pos x="T4" y="T5"/>
                </a:cxn>
                <a:cxn ang="0">
                  <a:pos x="T6" y="T7"/>
                </a:cxn>
                <a:cxn ang="0">
                  <a:pos x="T8" y="T9"/>
                </a:cxn>
              </a:cxnLst>
              <a:rect l="0" t="0" r="r" b="b"/>
              <a:pathLst>
                <a:path w="462" h="419">
                  <a:moveTo>
                    <a:pt x="16" y="0"/>
                  </a:moveTo>
                  <a:lnTo>
                    <a:pt x="0" y="0"/>
                  </a:lnTo>
                  <a:lnTo>
                    <a:pt x="307" y="419"/>
                  </a:lnTo>
                  <a:lnTo>
                    <a:pt x="462" y="419"/>
                  </a:lnTo>
                  <a:lnTo>
                    <a:pt x="16"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sz="2000">
                <a:latin typeface="微软雅黑" panose="020B0503020204020204" pitchFamily="34" charset="-122"/>
                <a:ea typeface="微软雅黑" panose="020B0503020204020204" pitchFamily="34" charset="-122"/>
                <a:sym typeface="思源黑体" panose="020B0500000000000000" pitchFamily="34" charset="-122"/>
              </a:endParaRPr>
            </a:p>
          </p:txBody>
        </p:sp>
      </p:grpSp>
      <p:grpSp>
        <p:nvGrpSpPr>
          <p:cNvPr id="22" name="Group 13"/>
          <p:cNvGrpSpPr/>
          <p:nvPr/>
        </p:nvGrpSpPr>
        <p:grpSpPr>
          <a:xfrm>
            <a:off x="3061809" y="2877358"/>
            <a:ext cx="2012064" cy="1689490"/>
            <a:chOff x="1887538" y="1622425"/>
            <a:chExt cx="1584325" cy="1330326"/>
          </a:xfrm>
        </p:grpSpPr>
        <p:sp>
          <p:nvSpPr>
            <p:cNvPr id="24" name="Freeform 5"/>
            <p:cNvSpPr/>
            <p:nvPr/>
          </p:nvSpPr>
          <p:spPr bwMode="auto">
            <a:xfrm>
              <a:off x="1912938" y="1622425"/>
              <a:ext cx="1558925" cy="665163"/>
            </a:xfrm>
            <a:custGeom>
              <a:avLst/>
              <a:gdLst>
                <a:gd name="T0" fmla="*/ 0 w 982"/>
                <a:gd name="T1" fmla="*/ 0 h 419"/>
                <a:gd name="T2" fmla="*/ 331 w 982"/>
                <a:gd name="T3" fmla="*/ 0 h 419"/>
                <a:gd name="T4" fmla="*/ 982 w 982"/>
                <a:gd name="T5" fmla="*/ 419 h 419"/>
                <a:gd name="T6" fmla="*/ 446 w 982"/>
                <a:gd name="T7" fmla="*/ 419 h 419"/>
                <a:gd name="T8" fmla="*/ 0 w 982"/>
                <a:gd name="T9" fmla="*/ 0 h 419"/>
              </a:gdLst>
              <a:ahLst/>
              <a:cxnLst>
                <a:cxn ang="0">
                  <a:pos x="T0" y="T1"/>
                </a:cxn>
                <a:cxn ang="0">
                  <a:pos x="T2" y="T3"/>
                </a:cxn>
                <a:cxn ang="0">
                  <a:pos x="T4" y="T5"/>
                </a:cxn>
                <a:cxn ang="0">
                  <a:pos x="T6" y="T7"/>
                </a:cxn>
                <a:cxn ang="0">
                  <a:pos x="T8" y="T9"/>
                </a:cxn>
              </a:cxnLst>
              <a:rect l="0" t="0" r="r" b="b"/>
              <a:pathLst>
                <a:path w="982" h="419">
                  <a:moveTo>
                    <a:pt x="0" y="0"/>
                  </a:moveTo>
                  <a:lnTo>
                    <a:pt x="331" y="0"/>
                  </a:lnTo>
                  <a:lnTo>
                    <a:pt x="982" y="419"/>
                  </a:lnTo>
                  <a:lnTo>
                    <a:pt x="446" y="419"/>
                  </a:lnTo>
                  <a:lnTo>
                    <a:pt x="0" y="0"/>
                  </a:lnTo>
                  <a:close/>
                </a:path>
              </a:pathLst>
            </a:custGeom>
            <a:solidFill>
              <a:schemeClr val="accent2"/>
            </a:solidFill>
            <a:ln>
              <a:noFill/>
            </a:ln>
          </p:spPr>
          <p:txBody>
            <a:bodyPr vert="horz" wrap="square" lIns="91440" tIns="45720" rIns="91440" bIns="45720" numCol="1" anchor="t" anchorCtr="0" compatLnSpc="1"/>
            <a:lstStyle/>
            <a:p>
              <a:endParaRPr lang="en-US" sz="2000">
                <a:latin typeface="微软雅黑" panose="020B0503020204020204" pitchFamily="34" charset="-122"/>
                <a:ea typeface="微软雅黑" panose="020B0503020204020204" pitchFamily="34" charset="-122"/>
                <a:sym typeface="思源黑体" panose="020B0500000000000000" pitchFamily="34" charset="-122"/>
              </a:endParaRPr>
            </a:p>
          </p:txBody>
        </p:sp>
        <p:sp>
          <p:nvSpPr>
            <p:cNvPr id="25" name="Freeform 6"/>
            <p:cNvSpPr/>
            <p:nvPr/>
          </p:nvSpPr>
          <p:spPr bwMode="auto">
            <a:xfrm>
              <a:off x="1912938" y="1622425"/>
              <a:ext cx="1558925" cy="665163"/>
            </a:xfrm>
            <a:custGeom>
              <a:avLst/>
              <a:gdLst>
                <a:gd name="T0" fmla="*/ 0 w 982"/>
                <a:gd name="T1" fmla="*/ 0 h 419"/>
                <a:gd name="T2" fmla="*/ 331 w 982"/>
                <a:gd name="T3" fmla="*/ 0 h 419"/>
                <a:gd name="T4" fmla="*/ 982 w 982"/>
                <a:gd name="T5" fmla="*/ 419 h 419"/>
                <a:gd name="T6" fmla="*/ 446 w 982"/>
                <a:gd name="T7" fmla="*/ 419 h 419"/>
                <a:gd name="T8" fmla="*/ 0 w 982"/>
                <a:gd name="T9" fmla="*/ 0 h 419"/>
              </a:gdLst>
              <a:ahLst/>
              <a:cxnLst>
                <a:cxn ang="0">
                  <a:pos x="T0" y="T1"/>
                </a:cxn>
                <a:cxn ang="0">
                  <a:pos x="T2" y="T3"/>
                </a:cxn>
                <a:cxn ang="0">
                  <a:pos x="T4" y="T5"/>
                </a:cxn>
                <a:cxn ang="0">
                  <a:pos x="T6" y="T7"/>
                </a:cxn>
                <a:cxn ang="0">
                  <a:pos x="T8" y="T9"/>
                </a:cxn>
              </a:cxnLst>
              <a:rect l="0" t="0" r="r" b="b"/>
              <a:pathLst>
                <a:path w="982" h="419">
                  <a:moveTo>
                    <a:pt x="0" y="0"/>
                  </a:moveTo>
                  <a:lnTo>
                    <a:pt x="331" y="0"/>
                  </a:lnTo>
                  <a:lnTo>
                    <a:pt x="982" y="419"/>
                  </a:lnTo>
                  <a:lnTo>
                    <a:pt x="446" y="419"/>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sz="2000">
                <a:latin typeface="微软雅黑" panose="020B0503020204020204" pitchFamily="34" charset="-122"/>
                <a:ea typeface="微软雅黑" panose="020B0503020204020204" pitchFamily="34" charset="-122"/>
                <a:sym typeface="思源黑体" panose="020B0500000000000000" pitchFamily="34" charset="-122"/>
              </a:endParaRPr>
            </a:p>
          </p:txBody>
        </p:sp>
        <p:sp>
          <p:nvSpPr>
            <p:cNvPr id="26" name="Freeform 7"/>
            <p:cNvSpPr/>
            <p:nvPr/>
          </p:nvSpPr>
          <p:spPr bwMode="auto">
            <a:xfrm>
              <a:off x="1912938" y="2287588"/>
              <a:ext cx="1558925" cy="665163"/>
            </a:xfrm>
            <a:custGeom>
              <a:avLst/>
              <a:gdLst>
                <a:gd name="T0" fmla="*/ 982 w 982"/>
                <a:gd name="T1" fmla="*/ 0 h 419"/>
                <a:gd name="T2" fmla="*/ 446 w 982"/>
                <a:gd name="T3" fmla="*/ 0 h 419"/>
                <a:gd name="T4" fmla="*/ 0 w 982"/>
                <a:gd name="T5" fmla="*/ 419 h 419"/>
                <a:gd name="T6" fmla="*/ 331 w 982"/>
                <a:gd name="T7" fmla="*/ 419 h 419"/>
                <a:gd name="T8" fmla="*/ 982 w 982"/>
                <a:gd name="T9" fmla="*/ 0 h 419"/>
              </a:gdLst>
              <a:ahLst/>
              <a:cxnLst>
                <a:cxn ang="0">
                  <a:pos x="T0" y="T1"/>
                </a:cxn>
                <a:cxn ang="0">
                  <a:pos x="T2" y="T3"/>
                </a:cxn>
                <a:cxn ang="0">
                  <a:pos x="T4" y="T5"/>
                </a:cxn>
                <a:cxn ang="0">
                  <a:pos x="T6" y="T7"/>
                </a:cxn>
                <a:cxn ang="0">
                  <a:pos x="T8" y="T9"/>
                </a:cxn>
              </a:cxnLst>
              <a:rect l="0" t="0" r="r" b="b"/>
              <a:pathLst>
                <a:path w="982" h="419">
                  <a:moveTo>
                    <a:pt x="982" y="0"/>
                  </a:moveTo>
                  <a:lnTo>
                    <a:pt x="446" y="0"/>
                  </a:lnTo>
                  <a:lnTo>
                    <a:pt x="0" y="419"/>
                  </a:lnTo>
                  <a:lnTo>
                    <a:pt x="331" y="419"/>
                  </a:lnTo>
                  <a:lnTo>
                    <a:pt x="982" y="0"/>
                  </a:lnTo>
                  <a:close/>
                </a:path>
              </a:pathLst>
            </a:custGeom>
            <a:solidFill>
              <a:schemeClr val="accent2">
                <a:lumMod val="75000"/>
              </a:schemeClr>
            </a:solidFill>
            <a:ln>
              <a:noFill/>
            </a:ln>
          </p:spPr>
          <p:txBody>
            <a:bodyPr vert="horz" wrap="square" lIns="91440" tIns="45720" rIns="91440" bIns="45720" numCol="1" anchor="t" anchorCtr="0" compatLnSpc="1"/>
            <a:lstStyle/>
            <a:p>
              <a:endParaRPr lang="en-US" sz="2000">
                <a:latin typeface="微软雅黑" panose="020B0503020204020204" pitchFamily="34" charset="-122"/>
                <a:ea typeface="微软雅黑" panose="020B0503020204020204" pitchFamily="34" charset="-122"/>
                <a:sym typeface="思源黑体" panose="020B0500000000000000" pitchFamily="34" charset="-122"/>
              </a:endParaRPr>
            </a:p>
          </p:txBody>
        </p:sp>
        <p:sp>
          <p:nvSpPr>
            <p:cNvPr id="27" name="Freeform 8"/>
            <p:cNvSpPr/>
            <p:nvPr/>
          </p:nvSpPr>
          <p:spPr bwMode="auto">
            <a:xfrm>
              <a:off x="1912938" y="2287588"/>
              <a:ext cx="1558925" cy="665163"/>
            </a:xfrm>
            <a:custGeom>
              <a:avLst/>
              <a:gdLst>
                <a:gd name="T0" fmla="*/ 982 w 982"/>
                <a:gd name="T1" fmla="*/ 0 h 419"/>
                <a:gd name="T2" fmla="*/ 446 w 982"/>
                <a:gd name="T3" fmla="*/ 0 h 419"/>
                <a:gd name="T4" fmla="*/ 0 w 982"/>
                <a:gd name="T5" fmla="*/ 419 h 419"/>
                <a:gd name="T6" fmla="*/ 331 w 982"/>
                <a:gd name="T7" fmla="*/ 419 h 419"/>
                <a:gd name="T8" fmla="*/ 982 w 982"/>
                <a:gd name="T9" fmla="*/ 0 h 419"/>
              </a:gdLst>
              <a:ahLst/>
              <a:cxnLst>
                <a:cxn ang="0">
                  <a:pos x="T0" y="T1"/>
                </a:cxn>
                <a:cxn ang="0">
                  <a:pos x="T2" y="T3"/>
                </a:cxn>
                <a:cxn ang="0">
                  <a:pos x="T4" y="T5"/>
                </a:cxn>
                <a:cxn ang="0">
                  <a:pos x="T6" y="T7"/>
                </a:cxn>
                <a:cxn ang="0">
                  <a:pos x="T8" y="T9"/>
                </a:cxn>
              </a:cxnLst>
              <a:rect l="0" t="0" r="r" b="b"/>
              <a:pathLst>
                <a:path w="982" h="419">
                  <a:moveTo>
                    <a:pt x="982" y="0"/>
                  </a:moveTo>
                  <a:lnTo>
                    <a:pt x="446" y="0"/>
                  </a:lnTo>
                  <a:lnTo>
                    <a:pt x="0" y="419"/>
                  </a:lnTo>
                  <a:lnTo>
                    <a:pt x="331" y="419"/>
                  </a:lnTo>
                  <a:lnTo>
                    <a:pt x="982"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sz="2000">
                <a:latin typeface="微软雅黑" panose="020B0503020204020204" pitchFamily="34" charset="-122"/>
                <a:ea typeface="微软雅黑" panose="020B0503020204020204" pitchFamily="34" charset="-122"/>
                <a:sym typeface="思源黑体" panose="020B0500000000000000" pitchFamily="34" charset="-122"/>
              </a:endParaRPr>
            </a:p>
          </p:txBody>
        </p:sp>
        <p:sp>
          <p:nvSpPr>
            <p:cNvPr id="28" name="Freeform 9"/>
            <p:cNvSpPr/>
            <p:nvPr/>
          </p:nvSpPr>
          <p:spPr bwMode="auto">
            <a:xfrm>
              <a:off x="1887538" y="2287588"/>
              <a:ext cx="733425" cy="665163"/>
            </a:xfrm>
            <a:custGeom>
              <a:avLst/>
              <a:gdLst>
                <a:gd name="T0" fmla="*/ 462 w 462"/>
                <a:gd name="T1" fmla="*/ 0 h 419"/>
                <a:gd name="T2" fmla="*/ 307 w 462"/>
                <a:gd name="T3" fmla="*/ 0 h 419"/>
                <a:gd name="T4" fmla="*/ 0 w 462"/>
                <a:gd name="T5" fmla="*/ 419 h 419"/>
                <a:gd name="T6" fmla="*/ 16 w 462"/>
                <a:gd name="T7" fmla="*/ 419 h 419"/>
                <a:gd name="T8" fmla="*/ 462 w 462"/>
                <a:gd name="T9" fmla="*/ 0 h 419"/>
              </a:gdLst>
              <a:ahLst/>
              <a:cxnLst>
                <a:cxn ang="0">
                  <a:pos x="T0" y="T1"/>
                </a:cxn>
                <a:cxn ang="0">
                  <a:pos x="T2" y="T3"/>
                </a:cxn>
                <a:cxn ang="0">
                  <a:pos x="T4" y="T5"/>
                </a:cxn>
                <a:cxn ang="0">
                  <a:pos x="T6" y="T7"/>
                </a:cxn>
                <a:cxn ang="0">
                  <a:pos x="T8" y="T9"/>
                </a:cxn>
              </a:cxnLst>
              <a:rect l="0" t="0" r="r" b="b"/>
              <a:pathLst>
                <a:path w="462" h="419">
                  <a:moveTo>
                    <a:pt x="462" y="0"/>
                  </a:moveTo>
                  <a:lnTo>
                    <a:pt x="307" y="0"/>
                  </a:lnTo>
                  <a:lnTo>
                    <a:pt x="0" y="419"/>
                  </a:lnTo>
                  <a:lnTo>
                    <a:pt x="16" y="419"/>
                  </a:lnTo>
                  <a:lnTo>
                    <a:pt x="462" y="0"/>
                  </a:lnTo>
                  <a:close/>
                </a:path>
              </a:pathLst>
            </a:custGeom>
            <a:solidFill>
              <a:schemeClr val="accent2"/>
            </a:solidFill>
            <a:ln>
              <a:noFill/>
            </a:ln>
          </p:spPr>
          <p:txBody>
            <a:bodyPr vert="horz" wrap="square" lIns="91440" tIns="45720" rIns="91440" bIns="45720" numCol="1" anchor="t" anchorCtr="0" compatLnSpc="1"/>
            <a:lstStyle/>
            <a:p>
              <a:endParaRPr lang="en-US" sz="2000">
                <a:latin typeface="微软雅黑" panose="020B0503020204020204" pitchFamily="34" charset="-122"/>
                <a:ea typeface="微软雅黑" panose="020B0503020204020204" pitchFamily="34" charset="-122"/>
                <a:sym typeface="思源黑体" panose="020B0500000000000000" pitchFamily="34" charset="-122"/>
              </a:endParaRPr>
            </a:p>
          </p:txBody>
        </p:sp>
        <p:sp>
          <p:nvSpPr>
            <p:cNvPr id="29" name="Freeform 10"/>
            <p:cNvSpPr/>
            <p:nvPr/>
          </p:nvSpPr>
          <p:spPr bwMode="auto">
            <a:xfrm>
              <a:off x="1887538" y="2287588"/>
              <a:ext cx="733425" cy="665163"/>
            </a:xfrm>
            <a:custGeom>
              <a:avLst/>
              <a:gdLst>
                <a:gd name="T0" fmla="*/ 462 w 462"/>
                <a:gd name="T1" fmla="*/ 0 h 419"/>
                <a:gd name="T2" fmla="*/ 307 w 462"/>
                <a:gd name="T3" fmla="*/ 0 h 419"/>
                <a:gd name="T4" fmla="*/ 0 w 462"/>
                <a:gd name="T5" fmla="*/ 419 h 419"/>
                <a:gd name="T6" fmla="*/ 16 w 462"/>
                <a:gd name="T7" fmla="*/ 419 h 419"/>
                <a:gd name="T8" fmla="*/ 462 w 462"/>
                <a:gd name="T9" fmla="*/ 0 h 419"/>
              </a:gdLst>
              <a:ahLst/>
              <a:cxnLst>
                <a:cxn ang="0">
                  <a:pos x="T0" y="T1"/>
                </a:cxn>
                <a:cxn ang="0">
                  <a:pos x="T2" y="T3"/>
                </a:cxn>
                <a:cxn ang="0">
                  <a:pos x="T4" y="T5"/>
                </a:cxn>
                <a:cxn ang="0">
                  <a:pos x="T6" y="T7"/>
                </a:cxn>
                <a:cxn ang="0">
                  <a:pos x="T8" y="T9"/>
                </a:cxn>
              </a:cxnLst>
              <a:rect l="0" t="0" r="r" b="b"/>
              <a:pathLst>
                <a:path w="462" h="419">
                  <a:moveTo>
                    <a:pt x="462" y="0"/>
                  </a:moveTo>
                  <a:lnTo>
                    <a:pt x="307" y="0"/>
                  </a:lnTo>
                  <a:lnTo>
                    <a:pt x="0" y="419"/>
                  </a:lnTo>
                  <a:lnTo>
                    <a:pt x="16" y="419"/>
                  </a:lnTo>
                  <a:lnTo>
                    <a:pt x="462"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sz="2000">
                <a:latin typeface="微软雅黑" panose="020B0503020204020204" pitchFamily="34" charset="-122"/>
                <a:ea typeface="微软雅黑" panose="020B0503020204020204" pitchFamily="34" charset="-122"/>
                <a:sym typeface="思源黑体" panose="020B0500000000000000" pitchFamily="34" charset="-122"/>
              </a:endParaRPr>
            </a:p>
          </p:txBody>
        </p:sp>
        <p:sp>
          <p:nvSpPr>
            <p:cNvPr id="30" name="Freeform 11"/>
            <p:cNvSpPr/>
            <p:nvPr/>
          </p:nvSpPr>
          <p:spPr bwMode="auto">
            <a:xfrm>
              <a:off x="1887538" y="1622425"/>
              <a:ext cx="733425" cy="665163"/>
            </a:xfrm>
            <a:custGeom>
              <a:avLst/>
              <a:gdLst>
                <a:gd name="T0" fmla="*/ 16 w 462"/>
                <a:gd name="T1" fmla="*/ 0 h 419"/>
                <a:gd name="T2" fmla="*/ 0 w 462"/>
                <a:gd name="T3" fmla="*/ 0 h 419"/>
                <a:gd name="T4" fmla="*/ 307 w 462"/>
                <a:gd name="T5" fmla="*/ 419 h 419"/>
                <a:gd name="T6" fmla="*/ 462 w 462"/>
                <a:gd name="T7" fmla="*/ 419 h 419"/>
                <a:gd name="T8" fmla="*/ 16 w 462"/>
                <a:gd name="T9" fmla="*/ 0 h 419"/>
              </a:gdLst>
              <a:ahLst/>
              <a:cxnLst>
                <a:cxn ang="0">
                  <a:pos x="T0" y="T1"/>
                </a:cxn>
                <a:cxn ang="0">
                  <a:pos x="T2" y="T3"/>
                </a:cxn>
                <a:cxn ang="0">
                  <a:pos x="T4" y="T5"/>
                </a:cxn>
                <a:cxn ang="0">
                  <a:pos x="T6" y="T7"/>
                </a:cxn>
                <a:cxn ang="0">
                  <a:pos x="T8" y="T9"/>
                </a:cxn>
              </a:cxnLst>
              <a:rect l="0" t="0" r="r" b="b"/>
              <a:pathLst>
                <a:path w="462" h="419">
                  <a:moveTo>
                    <a:pt x="16" y="0"/>
                  </a:moveTo>
                  <a:lnTo>
                    <a:pt x="0" y="0"/>
                  </a:lnTo>
                  <a:lnTo>
                    <a:pt x="307" y="419"/>
                  </a:lnTo>
                  <a:lnTo>
                    <a:pt x="462" y="419"/>
                  </a:lnTo>
                  <a:lnTo>
                    <a:pt x="16" y="0"/>
                  </a:lnTo>
                  <a:close/>
                </a:path>
              </a:pathLst>
            </a:custGeom>
            <a:solidFill>
              <a:schemeClr val="accent2">
                <a:lumMod val="60000"/>
                <a:lumOff val="40000"/>
              </a:schemeClr>
            </a:solidFill>
            <a:ln>
              <a:noFill/>
            </a:ln>
          </p:spPr>
          <p:txBody>
            <a:bodyPr vert="horz" wrap="square" lIns="91440" tIns="45720" rIns="91440" bIns="45720" numCol="1" anchor="t" anchorCtr="0" compatLnSpc="1"/>
            <a:lstStyle/>
            <a:p>
              <a:endParaRPr lang="en-US" sz="2000">
                <a:latin typeface="微软雅黑" panose="020B0503020204020204" pitchFamily="34" charset="-122"/>
                <a:ea typeface="微软雅黑" panose="020B0503020204020204" pitchFamily="34" charset="-122"/>
                <a:sym typeface="思源黑体" panose="020B0500000000000000" pitchFamily="34" charset="-122"/>
              </a:endParaRPr>
            </a:p>
          </p:txBody>
        </p:sp>
        <p:sp>
          <p:nvSpPr>
            <p:cNvPr id="31" name="Freeform 12"/>
            <p:cNvSpPr/>
            <p:nvPr/>
          </p:nvSpPr>
          <p:spPr bwMode="auto">
            <a:xfrm>
              <a:off x="1887538" y="1622425"/>
              <a:ext cx="733425" cy="665163"/>
            </a:xfrm>
            <a:custGeom>
              <a:avLst/>
              <a:gdLst>
                <a:gd name="T0" fmla="*/ 16 w 462"/>
                <a:gd name="T1" fmla="*/ 0 h 419"/>
                <a:gd name="T2" fmla="*/ 0 w 462"/>
                <a:gd name="T3" fmla="*/ 0 h 419"/>
                <a:gd name="T4" fmla="*/ 307 w 462"/>
                <a:gd name="T5" fmla="*/ 419 h 419"/>
                <a:gd name="T6" fmla="*/ 462 w 462"/>
                <a:gd name="T7" fmla="*/ 419 h 419"/>
                <a:gd name="T8" fmla="*/ 16 w 462"/>
                <a:gd name="T9" fmla="*/ 0 h 419"/>
              </a:gdLst>
              <a:ahLst/>
              <a:cxnLst>
                <a:cxn ang="0">
                  <a:pos x="T0" y="T1"/>
                </a:cxn>
                <a:cxn ang="0">
                  <a:pos x="T2" y="T3"/>
                </a:cxn>
                <a:cxn ang="0">
                  <a:pos x="T4" y="T5"/>
                </a:cxn>
                <a:cxn ang="0">
                  <a:pos x="T6" y="T7"/>
                </a:cxn>
                <a:cxn ang="0">
                  <a:pos x="T8" y="T9"/>
                </a:cxn>
              </a:cxnLst>
              <a:rect l="0" t="0" r="r" b="b"/>
              <a:pathLst>
                <a:path w="462" h="419">
                  <a:moveTo>
                    <a:pt x="16" y="0"/>
                  </a:moveTo>
                  <a:lnTo>
                    <a:pt x="0" y="0"/>
                  </a:lnTo>
                  <a:lnTo>
                    <a:pt x="307" y="419"/>
                  </a:lnTo>
                  <a:lnTo>
                    <a:pt x="462" y="419"/>
                  </a:lnTo>
                  <a:lnTo>
                    <a:pt x="16"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sz="2000">
                <a:latin typeface="微软雅黑" panose="020B0503020204020204" pitchFamily="34" charset="-122"/>
                <a:ea typeface="微软雅黑" panose="020B0503020204020204" pitchFamily="34" charset="-122"/>
                <a:sym typeface="思源黑体" panose="020B0500000000000000" pitchFamily="34" charset="-122"/>
              </a:endParaRPr>
            </a:p>
          </p:txBody>
        </p:sp>
      </p:grpSp>
      <p:grpSp>
        <p:nvGrpSpPr>
          <p:cNvPr id="33" name="Group 22"/>
          <p:cNvGrpSpPr/>
          <p:nvPr/>
        </p:nvGrpSpPr>
        <p:grpSpPr>
          <a:xfrm>
            <a:off x="5089968" y="2877358"/>
            <a:ext cx="2012064" cy="1689490"/>
            <a:chOff x="1887538" y="1622425"/>
            <a:chExt cx="1584325" cy="1330326"/>
          </a:xfrm>
        </p:grpSpPr>
        <p:sp>
          <p:nvSpPr>
            <p:cNvPr id="35" name="Freeform 5"/>
            <p:cNvSpPr/>
            <p:nvPr/>
          </p:nvSpPr>
          <p:spPr bwMode="auto">
            <a:xfrm>
              <a:off x="1912938" y="1622425"/>
              <a:ext cx="1558925" cy="665163"/>
            </a:xfrm>
            <a:custGeom>
              <a:avLst/>
              <a:gdLst>
                <a:gd name="T0" fmla="*/ 0 w 982"/>
                <a:gd name="T1" fmla="*/ 0 h 419"/>
                <a:gd name="T2" fmla="*/ 331 w 982"/>
                <a:gd name="T3" fmla="*/ 0 h 419"/>
                <a:gd name="T4" fmla="*/ 982 w 982"/>
                <a:gd name="T5" fmla="*/ 419 h 419"/>
                <a:gd name="T6" fmla="*/ 446 w 982"/>
                <a:gd name="T7" fmla="*/ 419 h 419"/>
                <a:gd name="T8" fmla="*/ 0 w 982"/>
                <a:gd name="T9" fmla="*/ 0 h 419"/>
              </a:gdLst>
              <a:ahLst/>
              <a:cxnLst>
                <a:cxn ang="0">
                  <a:pos x="T0" y="T1"/>
                </a:cxn>
                <a:cxn ang="0">
                  <a:pos x="T2" y="T3"/>
                </a:cxn>
                <a:cxn ang="0">
                  <a:pos x="T4" y="T5"/>
                </a:cxn>
                <a:cxn ang="0">
                  <a:pos x="T6" y="T7"/>
                </a:cxn>
                <a:cxn ang="0">
                  <a:pos x="T8" y="T9"/>
                </a:cxn>
              </a:cxnLst>
              <a:rect l="0" t="0" r="r" b="b"/>
              <a:pathLst>
                <a:path w="982" h="419">
                  <a:moveTo>
                    <a:pt x="0" y="0"/>
                  </a:moveTo>
                  <a:lnTo>
                    <a:pt x="331" y="0"/>
                  </a:lnTo>
                  <a:lnTo>
                    <a:pt x="982" y="419"/>
                  </a:lnTo>
                  <a:lnTo>
                    <a:pt x="446" y="419"/>
                  </a:lnTo>
                  <a:lnTo>
                    <a:pt x="0" y="0"/>
                  </a:lnTo>
                  <a:close/>
                </a:path>
              </a:pathLst>
            </a:custGeom>
            <a:solidFill>
              <a:schemeClr val="accent3"/>
            </a:solidFill>
            <a:ln>
              <a:noFill/>
            </a:ln>
          </p:spPr>
          <p:txBody>
            <a:bodyPr vert="horz" wrap="square" lIns="91440" tIns="45720" rIns="91440" bIns="45720" numCol="1" anchor="t" anchorCtr="0" compatLnSpc="1"/>
            <a:lstStyle/>
            <a:p>
              <a:endParaRPr lang="en-US" sz="2000">
                <a:latin typeface="微软雅黑" panose="020B0503020204020204" pitchFamily="34" charset="-122"/>
                <a:ea typeface="微软雅黑" panose="020B0503020204020204" pitchFamily="34" charset="-122"/>
                <a:sym typeface="思源黑体" panose="020B0500000000000000" pitchFamily="34" charset="-122"/>
              </a:endParaRPr>
            </a:p>
          </p:txBody>
        </p:sp>
        <p:sp>
          <p:nvSpPr>
            <p:cNvPr id="36" name="Freeform 6"/>
            <p:cNvSpPr/>
            <p:nvPr/>
          </p:nvSpPr>
          <p:spPr bwMode="auto">
            <a:xfrm>
              <a:off x="1912938" y="1622425"/>
              <a:ext cx="1558925" cy="665163"/>
            </a:xfrm>
            <a:custGeom>
              <a:avLst/>
              <a:gdLst>
                <a:gd name="T0" fmla="*/ 0 w 982"/>
                <a:gd name="T1" fmla="*/ 0 h 419"/>
                <a:gd name="T2" fmla="*/ 331 w 982"/>
                <a:gd name="T3" fmla="*/ 0 h 419"/>
                <a:gd name="T4" fmla="*/ 982 w 982"/>
                <a:gd name="T5" fmla="*/ 419 h 419"/>
                <a:gd name="T6" fmla="*/ 446 w 982"/>
                <a:gd name="T7" fmla="*/ 419 h 419"/>
                <a:gd name="T8" fmla="*/ 0 w 982"/>
                <a:gd name="T9" fmla="*/ 0 h 419"/>
              </a:gdLst>
              <a:ahLst/>
              <a:cxnLst>
                <a:cxn ang="0">
                  <a:pos x="T0" y="T1"/>
                </a:cxn>
                <a:cxn ang="0">
                  <a:pos x="T2" y="T3"/>
                </a:cxn>
                <a:cxn ang="0">
                  <a:pos x="T4" y="T5"/>
                </a:cxn>
                <a:cxn ang="0">
                  <a:pos x="T6" y="T7"/>
                </a:cxn>
                <a:cxn ang="0">
                  <a:pos x="T8" y="T9"/>
                </a:cxn>
              </a:cxnLst>
              <a:rect l="0" t="0" r="r" b="b"/>
              <a:pathLst>
                <a:path w="982" h="419">
                  <a:moveTo>
                    <a:pt x="0" y="0"/>
                  </a:moveTo>
                  <a:lnTo>
                    <a:pt x="331" y="0"/>
                  </a:lnTo>
                  <a:lnTo>
                    <a:pt x="982" y="419"/>
                  </a:lnTo>
                  <a:lnTo>
                    <a:pt x="446" y="419"/>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sz="2000">
                <a:latin typeface="微软雅黑" panose="020B0503020204020204" pitchFamily="34" charset="-122"/>
                <a:ea typeface="微软雅黑" panose="020B0503020204020204" pitchFamily="34" charset="-122"/>
                <a:sym typeface="思源黑体" panose="020B0500000000000000" pitchFamily="34" charset="-122"/>
              </a:endParaRPr>
            </a:p>
          </p:txBody>
        </p:sp>
        <p:sp>
          <p:nvSpPr>
            <p:cNvPr id="37" name="Freeform 7"/>
            <p:cNvSpPr/>
            <p:nvPr/>
          </p:nvSpPr>
          <p:spPr bwMode="auto">
            <a:xfrm>
              <a:off x="1912938" y="2287588"/>
              <a:ext cx="1558925" cy="665163"/>
            </a:xfrm>
            <a:custGeom>
              <a:avLst/>
              <a:gdLst>
                <a:gd name="T0" fmla="*/ 982 w 982"/>
                <a:gd name="T1" fmla="*/ 0 h 419"/>
                <a:gd name="T2" fmla="*/ 446 w 982"/>
                <a:gd name="T3" fmla="*/ 0 h 419"/>
                <a:gd name="T4" fmla="*/ 0 w 982"/>
                <a:gd name="T5" fmla="*/ 419 h 419"/>
                <a:gd name="T6" fmla="*/ 331 w 982"/>
                <a:gd name="T7" fmla="*/ 419 h 419"/>
                <a:gd name="T8" fmla="*/ 982 w 982"/>
                <a:gd name="T9" fmla="*/ 0 h 419"/>
              </a:gdLst>
              <a:ahLst/>
              <a:cxnLst>
                <a:cxn ang="0">
                  <a:pos x="T0" y="T1"/>
                </a:cxn>
                <a:cxn ang="0">
                  <a:pos x="T2" y="T3"/>
                </a:cxn>
                <a:cxn ang="0">
                  <a:pos x="T4" y="T5"/>
                </a:cxn>
                <a:cxn ang="0">
                  <a:pos x="T6" y="T7"/>
                </a:cxn>
                <a:cxn ang="0">
                  <a:pos x="T8" y="T9"/>
                </a:cxn>
              </a:cxnLst>
              <a:rect l="0" t="0" r="r" b="b"/>
              <a:pathLst>
                <a:path w="982" h="419">
                  <a:moveTo>
                    <a:pt x="982" y="0"/>
                  </a:moveTo>
                  <a:lnTo>
                    <a:pt x="446" y="0"/>
                  </a:lnTo>
                  <a:lnTo>
                    <a:pt x="0" y="419"/>
                  </a:lnTo>
                  <a:lnTo>
                    <a:pt x="331" y="419"/>
                  </a:lnTo>
                  <a:lnTo>
                    <a:pt x="982" y="0"/>
                  </a:lnTo>
                  <a:close/>
                </a:path>
              </a:pathLst>
            </a:custGeom>
            <a:solidFill>
              <a:schemeClr val="accent3">
                <a:lumMod val="75000"/>
              </a:schemeClr>
            </a:solidFill>
            <a:ln>
              <a:noFill/>
            </a:ln>
          </p:spPr>
          <p:txBody>
            <a:bodyPr vert="horz" wrap="square" lIns="91440" tIns="45720" rIns="91440" bIns="45720" numCol="1" anchor="t" anchorCtr="0" compatLnSpc="1"/>
            <a:lstStyle/>
            <a:p>
              <a:endParaRPr lang="en-US" sz="2000">
                <a:latin typeface="微软雅黑" panose="020B0503020204020204" pitchFamily="34" charset="-122"/>
                <a:ea typeface="微软雅黑" panose="020B0503020204020204" pitchFamily="34" charset="-122"/>
                <a:sym typeface="思源黑体" panose="020B0500000000000000" pitchFamily="34" charset="-122"/>
              </a:endParaRPr>
            </a:p>
          </p:txBody>
        </p:sp>
        <p:sp>
          <p:nvSpPr>
            <p:cNvPr id="38" name="Freeform 8"/>
            <p:cNvSpPr/>
            <p:nvPr/>
          </p:nvSpPr>
          <p:spPr bwMode="auto">
            <a:xfrm>
              <a:off x="1912938" y="2287588"/>
              <a:ext cx="1558925" cy="665163"/>
            </a:xfrm>
            <a:custGeom>
              <a:avLst/>
              <a:gdLst>
                <a:gd name="T0" fmla="*/ 982 w 982"/>
                <a:gd name="T1" fmla="*/ 0 h 419"/>
                <a:gd name="T2" fmla="*/ 446 w 982"/>
                <a:gd name="T3" fmla="*/ 0 h 419"/>
                <a:gd name="T4" fmla="*/ 0 w 982"/>
                <a:gd name="T5" fmla="*/ 419 h 419"/>
                <a:gd name="T6" fmla="*/ 331 w 982"/>
                <a:gd name="T7" fmla="*/ 419 h 419"/>
                <a:gd name="T8" fmla="*/ 982 w 982"/>
                <a:gd name="T9" fmla="*/ 0 h 419"/>
              </a:gdLst>
              <a:ahLst/>
              <a:cxnLst>
                <a:cxn ang="0">
                  <a:pos x="T0" y="T1"/>
                </a:cxn>
                <a:cxn ang="0">
                  <a:pos x="T2" y="T3"/>
                </a:cxn>
                <a:cxn ang="0">
                  <a:pos x="T4" y="T5"/>
                </a:cxn>
                <a:cxn ang="0">
                  <a:pos x="T6" y="T7"/>
                </a:cxn>
                <a:cxn ang="0">
                  <a:pos x="T8" y="T9"/>
                </a:cxn>
              </a:cxnLst>
              <a:rect l="0" t="0" r="r" b="b"/>
              <a:pathLst>
                <a:path w="982" h="419">
                  <a:moveTo>
                    <a:pt x="982" y="0"/>
                  </a:moveTo>
                  <a:lnTo>
                    <a:pt x="446" y="0"/>
                  </a:lnTo>
                  <a:lnTo>
                    <a:pt x="0" y="419"/>
                  </a:lnTo>
                  <a:lnTo>
                    <a:pt x="331" y="419"/>
                  </a:lnTo>
                  <a:lnTo>
                    <a:pt x="982"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sz="2000">
                <a:latin typeface="微软雅黑" panose="020B0503020204020204" pitchFamily="34" charset="-122"/>
                <a:ea typeface="微软雅黑" panose="020B0503020204020204" pitchFamily="34" charset="-122"/>
                <a:sym typeface="思源黑体" panose="020B0500000000000000" pitchFamily="34" charset="-122"/>
              </a:endParaRPr>
            </a:p>
          </p:txBody>
        </p:sp>
        <p:sp>
          <p:nvSpPr>
            <p:cNvPr id="39" name="Freeform 9"/>
            <p:cNvSpPr/>
            <p:nvPr/>
          </p:nvSpPr>
          <p:spPr bwMode="auto">
            <a:xfrm>
              <a:off x="1887538" y="2287588"/>
              <a:ext cx="733425" cy="665163"/>
            </a:xfrm>
            <a:custGeom>
              <a:avLst/>
              <a:gdLst>
                <a:gd name="T0" fmla="*/ 462 w 462"/>
                <a:gd name="T1" fmla="*/ 0 h 419"/>
                <a:gd name="T2" fmla="*/ 307 w 462"/>
                <a:gd name="T3" fmla="*/ 0 h 419"/>
                <a:gd name="T4" fmla="*/ 0 w 462"/>
                <a:gd name="T5" fmla="*/ 419 h 419"/>
                <a:gd name="T6" fmla="*/ 16 w 462"/>
                <a:gd name="T7" fmla="*/ 419 h 419"/>
                <a:gd name="T8" fmla="*/ 462 w 462"/>
                <a:gd name="T9" fmla="*/ 0 h 419"/>
              </a:gdLst>
              <a:ahLst/>
              <a:cxnLst>
                <a:cxn ang="0">
                  <a:pos x="T0" y="T1"/>
                </a:cxn>
                <a:cxn ang="0">
                  <a:pos x="T2" y="T3"/>
                </a:cxn>
                <a:cxn ang="0">
                  <a:pos x="T4" y="T5"/>
                </a:cxn>
                <a:cxn ang="0">
                  <a:pos x="T6" y="T7"/>
                </a:cxn>
                <a:cxn ang="0">
                  <a:pos x="T8" y="T9"/>
                </a:cxn>
              </a:cxnLst>
              <a:rect l="0" t="0" r="r" b="b"/>
              <a:pathLst>
                <a:path w="462" h="419">
                  <a:moveTo>
                    <a:pt x="462" y="0"/>
                  </a:moveTo>
                  <a:lnTo>
                    <a:pt x="307" y="0"/>
                  </a:lnTo>
                  <a:lnTo>
                    <a:pt x="0" y="419"/>
                  </a:lnTo>
                  <a:lnTo>
                    <a:pt x="16" y="419"/>
                  </a:lnTo>
                  <a:lnTo>
                    <a:pt x="462" y="0"/>
                  </a:lnTo>
                  <a:close/>
                </a:path>
              </a:pathLst>
            </a:custGeom>
            <a:solidFill>
              <a:schemeClr val="accent3"/>
            </a:solidFill>
            <a:ln>
              <a:noFill/>
            </a:ln>
          </p:spPr>
          <p:txBody>
            <a:bodyPr vert="horz" wrap="square" lIns="91440" tIns="45720" rIns="91440" bIns="45720" numCol="1" anchor="t" anchorCtr="0" compatLnSpc="1"/>
            <a:lstStyle/>
            <a:p>
              <a:endParaRPr lang="en-US" sz="2000">
                <a:latin typeface="微软雅黑" panose="020B0503020204020204" pitchFamily="34" charset="-122"/>
                <a:ea typeface="微软雅黑" panose="020B0503020204020204" pitchFamily="34" charset="-122"/>
                <a:sym typeface="思源黑体" panose="020B0500000000000000" pitchFamily="34" charset="-122"/>
              </a:endParaRPr>
            </a:p>
          </p:txBody>
        </p:sp>
        <p:sp>
          <p:nvSpPr>
            <p:cNvPr id="40" name="Freeform 10"/>
            <p:cNvSpPr/>
            <p:nvPr/>
          </p:nvSpPr>
          <p:spPr bwMode="auto">
            <a:xfrm>
              <a:off x="1887538" y="2287588"/>
              <a:ext cx="733425" cy="665163"/>
            </a:xfrm>
            <a:custGeom>
              <a:avLst/>
              <a:gdLst>
                <a:gd name="T0" fmla="*/ 462 w 462"/>
                <a:gd name="T1" fmla="*/ 0 h 419"/>
                <a:gd name="T2" fmla="*/ 307 w 462"/>
                <a:gd name="T3" fmla="*/ 0 h 419"/>
                <a:gd name="T4" fmla="*/ 0 w 462"/>
                <a:gd name="T5" fmla="*/ 419 h 419"/>
                <a:gd name="T6" fmla="*/ 16 w 462"/>
                <a:gd name="T7" fmla="*/ 419 h 419"/>
                <a:gd name="T8" fmla="*/ 462 w 462"/>
                <a:gd name="T9" fmla="*/ 0 h 419"/>
              </a:gdLst>
              <a:ahLst/>
              <a:cxnLst>
                <a:cxn ang="0">
                  <a:pos x="T0" y="T1"/>
                </a:cxn>
                <a:cxn ang="0">
                  <a:pos x="T2" y="T3"/>
                </a:cxn>
                <a:cxn ang="0">
                  <a:pos x="T4" y="T5"/>
                </a:cxn>
                <a:cxn ang="0">
                  <a:pos x="T6" y="T7"/>
                </a:cxn>
                <a:cxn ang="0">
                  <a:pos x="T8" y="T9"/>
                </a:cxn>
              </a:cxnLst>
              <a:rect l="0" t="0" r="r" b="b"/>
              <a:pathLst>
                <a:path w="462" h="419">
                  <a:moveTo>
                    <a:pt x="462" y="0"/>
                  </a:moveTo>
                  <a:lnTo>
                    <a:pt x="307" y="0"/>
                  </a:lnTo>
                  <a:lnTo>
                    <a:pt x="0" y="419"/>
                  </a:lnTo>
                  <a:lnTo>
                    <a:pt x="16" y="419"/>
                  </a:lnTo>
                  <a:lnTo>
                    <a:pt x="462"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sz="2000">
                <a:latin typeface="微软雅黑" panose="020B0503020204020204" pitchFamily="34" charset="-122"/>
                <a:ea typeface="微软雅黑" panose="020B0503020204020204" pitchFamily="34" charset="-122"/>
                <a:sym typeface="思源黑体" panose="020B0500000000000000" pitchFamily="34" charset="-122"/>
              </a:endParaRPr>
            </a:p>
          </p:txBody>
        </p:sp>
        <p:sp>
          <p:nvSpPr>
            <p:cNvPr id="41" name="Freeform 11"/>
            <p:cNvSpPr/>
            <p:nvPr/>
          </p:nvSpPr>
          <p:spPr bwMode="auto">
            <a:xfrm>
              <a:off x="1887538" y="1622425"/>
              <a:ext cx="733425" cy="665163"/>
            </a:xfrm>
            <a:custGeom>
              <a:avLst/>
              <a:gdLst>
                <a:gd name="T0" fmla="*/ 16 w 462"/>
                <a:gd name="T1" fmla="*/ 0 h 419"/>
                <a:gd name="T2" fmla="*/ 0 w 462"/>
                <a:gd name="T3" fmla="*/ 0 h 419"/>
                <a:gd name="T4" fmla="*/ 307 w 462"/>
                <a:gd name="T5" fmla="*/ 419 h 419"/>
                <a:gd name="T6" fmla="*/ 462 w 462"/>
                <a:gd name="T7" fmla="*/ 419 h 419"/>
                <a:gd name="T8" fmla="*/ 16 w 462"/>
                <a:gd name="T9" fmla="*/ 0 h 419"/>
              </a:gdLst>
              <a:ahLst/>
              <a:cxnLst>
                <a:cxn ang="0">
                  <a:pos x="T0" y="T1"/>
                </a:cxn>
                <a:cxn ang="0">
                  <a:pos x="T2" y="T3"/>
                </a:cxn>
                <a:cxn ang="0">
                  <a:pos x="T4" y="T5"/>
                </a:cxn>
                <a:cxn ang="0">
                  <a:pos x="T6" y="T7"/>
                </a:cxn>
                <a:cxn ang="0">
                  <a:pos x="T8" y="T9"/>
                </a:cxn>
              </a:cxnLst>
              <a:rect l="0" t="0" r="r" b="b"/>
              <a:pathLst>
                <a:path w="462" h="419">
                  <a:moveTo>
                    <a:pt x="16" y="0"/>
                  </a:moveTo>
                  <a:lnTo>
                    <a:pt x="0" y="0"/>
                  </a:lnTo>
                  <a:lnTo>
                    <a:pt x="307" y="419"/>
                  </a:lnTo>
                  <a:lnTo>
                    <a:pt x="462" y="419"/>
                  </a:lnTo>
                  <a:lnTo>
                    <a:pt x="16" y="0"/>
                  </a:lnTo>
                  <a:close/>
                </a:path>
              </a:pathLst>
            </a:custGeom>
            <a:solidFill>
              <a:schemeClr val="accent3">
                <a:lumMod val="60000"/>
                <a:lumOff val="40000"/>
              </a:schemeClr>
            </a:solidFill>
            <a:ln>
              <a:noFill/>
            </a:ln>
          </p:spPr>
          <p:txBody>
            <a:bodyPr vert="horz" wrap="square" lIns="91440" tIns="45720" rIns="91440" bIns="45720" numCol="1" anchor="t" anchorCtr="0" compatLnSpc="1"/>
            <a:lstStyle/>
            <a:p>
              <a:endParaRPr lang="en-US" sz="2000">
                <a:latin typeface="微软雅黑" panose="020B0503020204020204" pitchFamily="34" charset="-122"/>
                <a:ea typeface="微软雅黑" panose="020B0503020204020204" pitchFamily="34" charset="-122"/>
                <a:sym typeface="思源黑体" panose="020B0500000000000000" pitchFamily="34" charset="-122"/>
              </a:endParaRPr>
            </a:p>
          </p:txBody>
        </p:sp>
        <p:sp>
          <p:nvSpPr>
            <p:cNvPr id="42" name="Freeform 12"/>
            <p:cNvSpPr/>
            <p:nvPr/>
          </p:nvSpPr>
          <p:spPr bwMode="auto">
            <a:xfrm>
              <a:off x="1887538" y="1622425"/>
              <a:ext cx="733425" cy="665163"/>
            </a:xfrm>
            <a:custGeom>
              <a:avLst/>
              <a:gdLst>
                <a:gd name="T0" fmla="*/ 16 w 462"/>
                <a:gd name="T1" fmla="*/ 0 h 419"/>
                <a:gd name="T2" fmla="*/ 0 w 462"/>
                <a:gd name="T3" fmla="*/ 0 h 419"/>
                <a:gd name="T4" fmla="*/ 307 w 462"/>
                <a:gd name="T5" fmla="*/ 419 h 419"/>
                <a:gd name="T6" fmla="*/ 462 w 462"/>
                <a:gd name="T7" fmla="*/ 419 h 419"/>
                <a:gd name="T8" fmla="*/ 16 w 462"/>
                <a:gd name="T9" fmla="*/ 0 h 419"/>
              </a:gdLst>
              <a:ahLst/>
              <a:cxnLst>
                <a:cxn ang="0">
                  <a:pos x="T0" y="T1"/>
                </a:cxn>
                <a:cxn ang="0">
                  <a:pos x="T2" y="T3"/>
                </a:cxn>
                <a:cxn ang="0">
                  <a:pos x="T4" y="T5"/>
                </a:cxn>
                <a:cxn ang="0">
                  <a:pos x="T6" y="T7"/>
                </a:cxn>
                <a:cxn ang="0">
                  <a:pos x="T8" y="T9"/>
                </a:cxn>
              </a:cxnLst>
              <a:rect l="0" t="0" r="r" b="b"/>
              <a:pathLst>
                <a:path w="462" h="419">
                  <a:moveTo>
                    <a:pt x="16" y="0"/>
                  </a:moveTo>
                  <a:lnTo>
                    <a:pt x="0" y="0"/>
                  </a:lnTo>
                  <a:lnTo>
                    <a:pt x="307" y="419"/>
                  </a:lnTo>
                  <a:lnTo>
                    <a:pt x="462" y="419"/>
                  </a:lnTo>
                  <a:lnTo>
                    <a:pt x="16"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sz="2000">
                <a:latin typeface="微软雅黑" panose="020B0503020204020204" pitchFamily="34" charset="-122"/>
                <a:ea typeface="微软雅黑" panose="020B0503020204020204" pitchFamily="34" charset="-122"/>
                <a:sym typeface="思源黑体" panose="020B0500000000000000" pitchFamily="34" charset="-122"/>
              </a:endParaRPr>
            </a:p>
          </p:txBody>
        </p:sp>
      </p:grpSp>
      <p:grpSp>
        <p:nvGrpSpPr>
          <p:cNvPr id="44" name="Group 31"/>
          <p:cNvGrpSpPr/>
          <p:nvPr/>
        </p:nvGrpSpPr>
        <p:grpSpPr>
          <a:xfrm>
            <a:off x="7118127" y="2877358"/>
            <a:ext cx="2012064" cy="1689490"/>
            <a:chOff x="1887538" y="1622425"/>
            <a:chExt cx="1584325" cy="1330326"/>
          </a:xfrm>
        </p:grpSpPr>
        <p:sp>
          <p:nvSpPr>
            <p:cNvPr id="46" name="Freeform 5"/>
            <p:cNvSpPr/>
            <p:nvPr/>
          </p:nvSpPr>
          <p:spPr bwMode="auto">
            <a:xfrm>
              <a:off x="1912938" y="1622425"/>
              <a:ext cx="1558925" cy="665163"/>
            </a:xfrm>
            <a:custGeom>
              <a:avLst/>
              <a:gdLst>
                <a:gd name="T0" fmla="*/ 0 w 982"/>
                <a:gd name="T1" fmla="*/ 0 h 419"/>
                <a:gd name="T2" fmla="*/ 331 w 982"/>
                <a:gd name="T3" fmla="*/ 0 h 419"/>
                <a:gd name="T4" fmla="*/ 982 w 982"/>
                <a:gd name="T5" fmla="*/ 419 h 419"/>
                <a:gd name="T6" fmla="*/ 446 w 982"/>
                <a:gd name="T7" fmla="*/ 419 h 419"/>
                <a:gd name="T8" fmla="*/ 0 w 982"/>
                <a:gd name="T9" fmla="*/ 0 h 419"/>
              </a:gdLst>
              <a:ahLst/>
              <a:cxnLst>
                <a:cxn ang="0">
                  <a:pos x="T0" y="T1"/>
                </a:cxn>
                <a:cxn ang="0">
                  <a:pos x="T2" y="T3"/>
                </a:cxn>
                <a:cxn ang="0">
                  <a:pos x="T4" y="T5"/>
                </a:cxn>
                <a:cxn ang="0">
                  <a:pos x="T6" y="T7"/>
                </a:cxn>
                <a:cxn ang="0">
                  <a:pos x="T8" y="T9"/>
                </a:cxn>
              </a:cxnLst>
              <a:rect l="0" t="0" r="r" b="b"/>
              <a:pathLst>
                <a:path w="982" h="419">
                  <a:moveTo>
                    <a:pt x="0" y="0"/>
                  </a:moveTo>
                  <a:lnTo>
                    <a:pt x="331" y="0"/>
                  </a:lnTo>
                  <a:lnTo>
                    <a:pt x="982" y="419"/>
                  </a:lnTo>
                  <a:lnTo>
                    <a:pt x="446" y="419"/>
                  </a:lnTo>
                  <a:lnTo>
                    <a:pt x="0" y="0"/>
                  </a:lnTo>
                  <a:close/>
                </a:path>
              </a:pathLst>
            </a:custGeom>
            <a:solidFill>
              <a:schemeClr val="accent4"/>
            </a:solidFill>
            <a:ln>
              <a:noFill/>
            </a:ln>
          </p:spPr>
          <p:txBody>
            <a:bodyPr vert="horz" wrap="square" lIns="91440" tIns="45720" rIns="91440" bIns="45720" numCol="1" anchor="t" anchorCtr="0" compatLnSpc="1"/>
            <a:lstStyle/>
            <a:p>
              <a:endParaRPr lang="en-US" sz="2000">
                <a:latin typeface="微软雅黑" panose="020B0503020204020204" pitchFamily="34" charset="-122"/>
                <a:ea typeface="微软雅黑" panose="020B0503020204020204" pitchFamily="34" charset="-122"/>
                <a:sym typeface="思源黑体" panose="020B0500000000000000" pitchFamily="34" charset="-122"/>
              </a:endParaRPr>
            </a:p>
          </p:txBody>
        </p:sp>
        <p:sp>
          <p:nvSpPr>
            <p:cNvPr id="47" name="Freeform 6"/>
            <p:cNvSpPr/>
            <p:nvPr/>
          </p:nvSpPr>
          <p:spPr bwMode="auto">
            <a:xfrm>
              <a:off x="1912938" y="1622425"/>
              <a:ext cx="1558925" cy="665163"/>
            </a:xfrm>
            <a:custGeom>
              <a:avLst/>
              <a:gdLst>
                <a:gd name="T0" fmla="*/ 0 w 982"/>
                <a:gd name="T1" fmla="*/ 0 h 419"/>
                <a:gd name="T2" fmla="*/ 331 w 982"/>
                <a:gd name="T3" fmla="*/ 0 h 419"/>
                <a:gd name="T4" fmla="*/ 982 w 982"/>
                <a:gd name="T5" fmla="*/ 419 h 419"/>
                <a:gd name="T6" fmla="*/ 446 w 982"/>
                <a:gd name="T7" fmla="*/ 419 h 419"/>
                <a:gd name="T8" fmla="*/ 0 w 982"/>
                <a:gd name="T9" fmla="*/ 0 h 419"/>
              </a:gdLst>
              <a:ahLst/>
              <a:cxnLst>
                <a:cxn ang="0">
                  <a:pos x="T0" y="T1"/>
                </a:cxn>
                <a:cxn ang="0">
                  <a:pos x="T2" y="T3"/>
                </a:cxn>
                <a:cxn ang="0">
                  <a:pos x="T4" y="T5"/>
                </a:cxn>
                <a:cxn ang="0">
                  <a:pos x="T6" y="T7"/>
                </a:cxn>
                <a:cxn ang="0">
                  <a:pos x="T8" y="T9"/>
                </a:cxn>
              </a:cxnLst>
              <a:rect l="0" t="0" r="r" b="b"/>
              <a:pathLst>
                <a:path w="982" h="419">
                  <a:moveTo>
                    <a:pt x="0" y="0"/>
                  </a:moveTo>
                  <a:lnTo>
                    <a:pt x="331" y="0"/>
                  </a:lnTo>
                  <a:lnTo>
                    <a:pt x="982" y="419"/>
                  </a:lnTo>
                  <a:lnTo>
                    <a:pt x="446" y="419"/>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sz="2000">
                <a:latin typeface="微软雅黑" panose="020B0503020204020204" pitchFamily="34" charset="-122"/>
                <a:ea typeface="微软雅黑" panose="020B0503020204020204" pitchFamily="34" charset="-122"/>
                <a:sym typeface="思源黑体" panose="020B0500000000000000" pitchFamily="34" charset="-122"/>
              </a:endParaRPr>
            </a:p>
          </p:txBody>
        </p:sp>
        <p:sp>
          <p:nvSpPr>
            <p:cNvPr id="48" name="Freeform 7"/>
            <p:cNvSpPr/>
            <p:nvPr/>
          </p:nvSpPr>
          <p:spPr bwMode="auto">
            <a:xfrm>
              <a:off x="1912938" y="2287588"/>
              <a:ext cx="1558925" cy="665163"/>
            </a:xfrm>
            <a:custGeom>
              <a:avLst/>
              <a:gdLst>
                <a:gd name="T0" fmla="*/ 982 w 982"/>
                <a:gd name="T1" fmla="*/ 0 h 419"/>
                <a:gd name="T2" fmla="*/ 446 w 982"/>
                <a:gd name="T3" fmla="*/ 0 h 419"/>
                <a:gd name="T4" fmla="*/ 0 w 982"/>
                <a:gd name="T5" fmla="*/ 419 h 419"/>
                <a:gd name="T6" fmla="*/ 331 w 982"/>
                <a:gd name="T7" fmla="*/ 419 h 419"/>
                <a:gd name="T8" fmla="*/ 982 w 982"/>
                <a:gd name="T9" fmla="*/ 0 h 419"/>
              </a:gdLst>
              <a:ahLst/>
              <a:cxnLst>
                <a:cxn ang="0">
                  <a:pos x="T0" y="T1"/>
                </a:cxn>
                <a:cxn ang="0">
                  <a:pos x="T2" y="T3"/>
                </a:cxn>
                <a:cxn ang="0">
                  <a:pos x="T4" y="T5"/>
                </a:cxn>
                <a:cxn ang="0">
                  <a:pos x="T6" y="T7"/>
                </a:cxn>
                <a:cxn ang="0">
                  <a:pos x="T8" y="T9"/>
                </a:cxn>
              </a:cxnLst>
              <a:rect l="0" t="0" r="r" b="b"/>
              <a:pathLst>
                <a:path w="982" h="419">
                  <a:moveTo>
                    <a:pt x="982" y="0"/>
                  </a:moveTo>
                  <a:lnTo>
                    <a:pt x="446" y="0"/>
                  </a:lnTo>
                  <a:lnTo>
                    <a:pt x="0" y="419"/>
                  </a:lnTo>
                  <a:lnTo>
                    <a:pt x="331" y="419"/>
                  </a:lnTo>
                  <a:lnTo>
                    <a:pt x="982" y="0"/>
                  </a:lnTo>
                  <a:close/>
                </a:path>
              </a:pathLst>
            </a:custGeom>
            <a:solidFill>
              <a:schemeClr val="accent4">
                <a:lumMod val="75000"/>
              </a:schemeClr>
            </a:solidFill>
            <a:ln>
              <a:noFill/>
            </a:ln>
          </p:spPr>
          <p:txBody>
            <a:bodyPr vert="horz" wrap="square" lIns="91440" tIns="45720" rIns="91440" bIns="45720" numCol="1" anchor="t" anchorCtr="0" compatLnSpc="1"/>
            <a:lstStyle/>
            <a:p>
              <a:endParaRPr lang="en-US" sz="2000">
                <a:latin typeface="微软雅黑" panose="020B0503020204020204" pitchFamily="34" charset="-122"/>
                <a:ea typeface="微软雅黑" panose="020B0503020204020204" pitchFamily="34" charset="-122"/>
                <a:sym typeface="思源黑体" panose="020B0500000000000000" pitchFamily="34" charset="-122"/>
              </a:endParaRPr>
            </a:p>
          </p:txBody>
        </p:sp>
        <p:sp>
          <p:nvSpPr>
            <p:cNvPr id="49" name="Freeform 8"/>
            <p:cNvSpPr/>
            <p:nvPr/>
          </p:nvSpPr>
          <p:spPr bwMode="auto">
            <a:xfrm>
              <a:off x="1912938" y="2287588"/>
              <a:ext cx="1558925" cy="665163"/>
            </a:xfrm>
            <a:custGeom>
              <a:avLst/>
              <a:gdLst>
                <a:gd name="T0" fmla="*/ 982 w 982"/>
                <a:gd name="T1" fmla="*/ 0 h 419"/>
                <a:gd name="T2" fmla="*/ 446 w 982"/>
                <a:gd name="T3" fmla="*/ 0 h 419"/>
                <a:gd name="T4" fmla="*/ 0 w 982"/>
                <a:gd name="T5" fmla="*/ 419 h 419"/>
                <a:gd name="T6" fmla="*/ 331 w 982"/>
                <a:gd name="T7" fmla="*/ 419 h 419"/>
                <a:gd name="T8" fmla="*/ 982 w 982"/>
                <a:gd name="T9" fmla="*/ 0 h 419"/>
              </a:gdLst>
              <a:ahLst/>
              <a:cxnLst>
                <a:cxn ang="0">
                  <a:pos x="T0" y="T1"/>
                </a:cxn>
                <a:cxn ang="0">
                  <a:pos x="T2" y="T3"/>
                </a:cxn>
                <a:cxn ang="0">
                  <a:pos x="T4" y="T5"/>
                </a:cxn>
                <a:cxn ang="0">
                  <a:pos x="T6" y="T7"/>
                </a:cxn>
                <a:cxn ang="0">
                  <a:pos x="T8" y="T9"/>
                </a:cxn>
              </a:cxnLst>
              <a:rect l="0" t="0" r="r" b="b"/>
              <a:pathLst>
                <a:path w="982" h="419">
                  <a:moveTo>
                    <a:pt x="982" y="0"/>
                  </a:moveTo>
                  <a:lnTo>
                    <a:pt x="446" y="0"/>
                  </a:lnTo>
                  <a:lnTo>
                    <a:pt x="0" y="419"/>
                  </a:lnTo>
                  <a:lnTo>
                    <a:pt x="331" y="419"/>
                  </a:lnTo>
                  <a:lnTo>
                    <a:pt x="982"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sz="2000">
                <a:latin typeface="微软雅黑" panose="020B0503020204020204" pitchFamily="34" charset="-122"/>
                <a:ea typeface="微软雅黑" panose="020B0503020204020204" pitchFamily="34" charset="-122"/>
                <a:sym typeface="思源黑体" panose="020B0500000000000000" pitchFamily="34" charset="-122"/>
              </a:endParaRPr>
            </a:p>
          </p:txBody>
        </p:sp>
        <p:sp>
          <p:nvSpPr>
            <p:cNvPr id="50" name="Freeform 9"/>
            <p:cNvSpPr/>
            <p:nvPr/>
          </p:nvSpPr>
          <p:spPr bwMode="auto">
            <a:xfrm>
              <a:off x="1887538" y="2287588"/>
              <a:ext cx="733425" cy="665163"/>
            </a:xfrm>
            <a:custGeom>
              <a:avLst/>
              <a:gdLst>
                <a:gd name="T0" fmla="*/ 462 w 462"/>
                <a:gd name="T1" fmla="*/ 0 h 419"/>
                <a:gd name="T2" fmla="*/ 307 w 462"/>
                <a:gd name="T3" fmla="*/ 0 h 419"/>
                <a:gd name="T4" fmla="*/ 0 w 462"/>
                <a:gd name="T5" fmla="*/ 419 h 419"/>
                <a:gd name="T6" fmla="*/ 16 w 462"/>
                <a:gd name="T7" fmla="*/ 419 h 419"/>
                <a:gd name="T8" fmla="*/ 462 w 462"/>
                <a:gd name="T9" fmla="*/ 0 h 419"/>
              </a:gdLst>
              <a:ahLst/>
              <a:cxnLst>
                <a:cxn ang="0">
                  <a:pos x="T0" y="T1"/>
                </a:cxn>
                <a:cxn ang="0">
                  <a:pos x="T2" y="T3"/>
                </a:cxn>
                <a:cxn ang="0">
                  <a:pos x="T4" y="T5"/>
                </a:cxn>
                <a:cxn ang="0">
                  <a:pos x="T6" y="T7"/>
                </a:cxn>
                <a:cxn ang="0">
                  <a:pos x="T8" y="T9"/>
                </a:cxn>
              </a:cxnLst>
              <a:rect l="0" t="0" r="r" b="b"/>
              <a:pathLst>
                <a:path w="462" h="419">
                  <a:moveTo>
                    <a:pt x="462" y="0"/>
                  </a:moveTo>
                  <a:lnTo>
                    <a:pt x="307" y="0"/>
                  </a:lnTo>
                  <a:lnTo>
                    <a:pt x="0" y="419"/>
                  </a:lnTo>
                  <a:lnTo>
                    <a:pt x="16" y="419"/>
                  </a:lnTo>
                  <a:lnTo>
                    <a:pt x="462" y="0"/>
                  </a:lnTo>
                  <a:close/>
                </a:path>
              </a:pathLst>
            </a:custGeom>
            <a:solidFill>
              <a:schemeClr val="accent4"/>
            </a:solidFill>
            <a:ln>
              <a:noFill/>
            </a:ln>
          </p:spPr>
          <p:txBody>
            <a:bodyPr vert="horz" wrap="square" lIns="91440" tIns="45720" rIns="91440" bIns="45720" numCol="1" anchor="t" anchorCtr="0" compatLnSpc="1"/>
            <a:lstStyle/>
            <a:p>
              <a:endParaRPr lang="en-US" sz="2000">
                <a:latin typeface="微软雅黑" panose="020B0503020204020204" pitchFamily="34" charset="-122"/>
                <a:ea typeface="微软雅黑" panose="020B0503020204020204" pitchFamily="34" charset="-122"/>
                <a:sym typeface="思源黑体" panose="020B0500000000000000" pitchFamily="34" charset="-122"/>
              </a:endParaRPr>
            </a:p>
          </p:txBody>
        </p:sp>
        <p:sp>
          <p:nvSpPr>
            <p:cNvPr id="51" name="Freeform 10"/>
            <p:cNvSpPr/>
            <p:nvPr/>
          </p:nvSpPr>
          <p:spPr bwMode="auto">
            <a:xfrm>
              <a:off x="1887538" y="2287588"/>
              <a:ext cx="733425" cy="665163"/>
            </a:xfrm>
            <a:custGeom>
              <a:avLst/>
              <a:gdLst>
                <a:gd name="T0" fmla="*/ 462 w 462"/>
                <a:gd name="T1" fmla="*/ 0 h 419"/>
                <a:gd name="T2" fmla="*/ 307 w 462"/>
                <a:gd name="T3" fmla="*/ 0 h 419"/>
                <a:gd name="T4" fmla="*/ 0 w 462"/>
                <a:gd name="T5" fmla="*/ 419 h 419"/>
                <a:gd name="T6" fmla="*/ 16 w 462"/>
                <a:gd name="T7" fmla="*/ 419 h 419"/>
                <a:gd name="T8" fmla="*/ 462 w 462"/>
                <a:gd name="T9" fmla="*/ 0 h 419"/>
              </a:gdLst>
              <a:ahLst/>
              <a:cxnLst>
                <a:cxn ang="0">
                  <a:pos x="T0" y="T1"/>
                </a:cxn>
                <a:cxn ang="0">
                  <a:pos x="T2" y="T3"/>
                </a:cxn>
                <a:cxn ang="0">
                  <a:pos x="T4" y="T5"/>
                </a:cxn>
                <a:cxn ang="0">
                  <a:pos x="T6" y="T7"/>
                </a:cxn>
                <a:cxn ang="0">
                  <a:pos x="T8" y="T9"/>
                </a:cxn>
              </a:cxnLst>
              <a:rect l="0" t="0" r="r" b="b"/>
              <a:pathLst>
                <a:path w="462" h="419">
                  <a:moveTo>
                    <a:pt x="462" y="0"/>
                  </a:moveTo>
                  <a:lnTo>
                    <a:pt x="307" y="0"/>
                  </a:lnTo>
                  <a:lnTo>
                    <a:pt x="0" y="419"/>
                  </a:lnTo>
                  <a:lnTo>
                    <a:pt x="16" y="419"/>
                  </a:lnTo>
                  <a:lnTo>
                    <a:pt x="462"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sz="2000">
                <a:latin typeface="微软雅黑" panose="020B0503020204020204" pitchFamily="34" charset="-122"/>
                <a:ea typeface="微软雅黑" panose="020B0503020204020204" pitchFamily="34" charset="-122"/>
                <a:sym typeface="思源黑体" panose="020B0500000000000000" pitchFamily="34" charset="-122"/>
              </a:endParaRPr>
            </a:p>
          </p:txBody>
        </p:sp>
        <p:sp>
          <p:nvSpPr>
            <p:cNvPr id="52" name="Freeform 11"/>
            <p:cNvSpPr/>
            <p:nvPr/>
          </p:nvSpPr>
          <p:spPr bwMode="auto">
            <a:xfrm>
              <a:off x="1887538" y="1622425"/>
              <a:ext cx="733425" cy="665163"/>
            </a:xfrm>
            <a:custGeom>
              <a:avLst/>
              <a:gdLst>
                <a:gd name="T0" fmla="*/ 16 w 462"/>
                <a:gd name="T1" fmla="*/ 0 h 419"/>
                <a:gd name="T2" fmla="*/ 0 w 462"/>
                <a:gd name="T3" fmla="*/ 0 h 419"/>
                <a:gd name="T4" fmla="*/ 307 w 462"/>
                <a:gd name="T5" fmla="*/ 419 h 419"/>
                <a:gd name="T6" fmla="*/ 462 w 462"/>
                <a:gd name="T7" fmla="*/ 419 h 419"/>
                <a:gd name="T8" fmla="*/ 16 w 462"/>
                <a:gd name="T9" fmla="*/ 0 h 419"/>
              </a:gdLst>
              <a:ahLst/>
              <a:cxnLst>
                <a:cxn ang="0">
                  <a:pos x="T0" y="T1"/>
                </a:cxn>
                <a:cxn ang="0">
                  <a:pos x="T2" y="T3"/>
                </a:cxn>
                <a:cxn ang="0">
                  <a:pos x="T4" y="T5"/>
                </a:cxn>
                <a:cxn ang="0">
                  <a:pos x="T6" y="T7"/>
                </a:cxn>
                <a:cxn ang="0">
                  <a:pos x="T8" y="T9"/>
                </a:cxn>
              </a:cxnLst>
              <a:rect l="0" t="0" r="r" b="b"/>
              <a:pathLst>
                <a:path w="462" h="419">
                  <a:moveTo>
                    <a:pt x="16" y="0"/>
                  </a:moveTo>
                  <a:lnTo>
                    <a:pt x="0" y="0"/>
                  </a:lnTo>
                  <a:lnTo>
                    <a:pt x="307" y="419"/>
                  </a:lnTo>
                  <a:lnTo>
                    <a:pt x="462" y="419"/>
                  </a:lnTo>
                  <a:lnTo>
                    <a:pt x="16" y="0"/>
                  </a:lnTo>
                  <a:close/>
                </a:path>
              </a:pathLst>
            </a:custGeom>
            <a:solidFill>
              <a:schemeClr val="accent4">
                <a:lumMod val="60000"/>
                <a:lumOff val="40000"/>
              </a:schemeClr>
            </a:solidFill>
            <a:ln>
              <a:noFill/>
            </a:ln>
          </p:spPr>
          <p:txBody>
            <a:bodyPr vert="horz" wrap="square" lIns="91440" tIns="45720" rIns="91440" bIns="45720" numCol="1" anchor="t" anchorCtr="0" compatLnSpc="1"/>
            <a:lstStyle/>
            <a:p>
              <a:endParaRPr lang="en-US" sz="2000">
                <a:latin typeface="微软雅黑" panose="020B0503020204020204" pitchFamily="34" charset="-122"/>
                <a:ea typeface="微软雅黑" panose="020B0503020204020204" pitchFamily="34" charset="-122"/>
                <a:sym typeface="思源黑体" panose="020B0500000000000000" pitchFamily="34" charset="-122"/>
              </a:endParaRPr>
            </a:p>
          </p:txBody>
        </p:sp>
        <p:sp>
          <p:nvSpPr>
            <p:cNvPr id="53" name="Freeform 12"/>
            <p:cNvSpPr/>
            <p:nvPr/>
          </p:nvSpPr>
          <p:spPr bwMode="auto">
            <a:xfrm>
              <a:off x="1887538" y="1622425"/>
              <a:ext cx="733425" cy="665163"/>
            </a:xfrm>
            <a:custGeom>
              <a:avLst/>
              <a:gdLst>
                <a:gd name="T0" fmla="*/ 16 w 462"/>
                <a:gd name="T1" fmla="*/ 0 h 419"/>
                <a:gd name="T2" fmla="*/ 0 w 462"/>
                <a:gd name="T3" fmla="*/ 0 h 419"/>
                <a:gd name="T4" fmla="*/ 307 w 462"/>
                <a:gd name="T5" fmla="*/ 419 h 419"/>
                <a:gd name="T6" fmla="*/ 462 w 462"/>
                <a:gd name="T7" fmla="*/ 419 h 419"/>
                <a:gd name="T8" fmla="*/ 16 w 462"/>
                <a:gd name="T9" fmla="*/ 0 h 419"/>
              </a:gdLst>
              <a:ahLst/>
              <a:cxnLst>
                <a:cxn ang="0">
                  <a:pos x="T0" y="T1"/>
                </a:cxn>
                <a:cxn ang="0">
                  <a:pos x="T2" y="T3"/>
                </a:cxn>
                <a:cxn ang="0">
                  <a:pos x="T4" y="T5"/>
                </a:cxn>
                <a:cxn ang="0">
                  <a:pos x="T6" y="T7"/>
                </a:cxn>
                <a:cxn ang="0">
                  <a:pos x="T8" y="T9"/>
                </a:cxn>
              </a:cxnLst>
              <a:rect l="0" t="0" r="r" b="b"/>
              <a:pathLst>
                <a:path w="462" h="419">
                  <a:moveTo>
                    <a:pt x="16" y="0"/>
                  </a:moveTo>
                  <a:lnTo>
                    <a:pt x="0" y="0"/>
                  </a:lnTo>
                  <a:lnTo>
                    <a:pt x="307" y="419"/>
                  </a:lnTo>
                  <a:lnTo>
                    <a:pt x="462" y="419"/>
                  </a:lnTo>
                  <a:lnTo>
                    <a:pt x="16"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sz="2000">
                <a:latin typeface="微软雅黑" panose="020B0503020204020204" pitchFamily="34" charset="-122"/>
                <a:ea typeface="微软雅黑" panose="020B0503020204020204" pitchFamily="34" charset="-122"/>
                <a:sym typeface="思源黑体" panose="020B0500000000000000" pitchFamily="34" charset="-122"/>
              </a:endParaRPr>
            </a:p>
          </p:txBody>
        </p:sp>
      </p:grpSp>
      <p:grpSp>
        <p:nvGrpSpPr>
          <p:cNvPr id="55" name="Group 91"/>
          <p:cNvGrpSpPr/>
          <p:nvPr/>
        </p:nvGrpSpPr>
        <p:grpSpPr>
          <a:xfrm>
            <a:off x="9146285" y="2877358"/>
            <a:ext cx="2012064" cy="1689490"/>
            <a:chOff x="1887538" y="1622425"/>
            <a:chExt cx="1584325" cy="1330326"/>
          </a:xfrm>
        </p:grpSpPr>
        <p:sp>
          <p:nvSpPr>
            <p:cNvPr id="57" name="Freeform 5"/>
            <p:cNvSpPr/>
            <p:nvPr/>
          </p:nvSpPr>
          <p:spPr bwMode="auto">
            <a:xfrm>
              <a:off x="1912938" y="1622425"/>
              <a:ext cx="1558925" cy="665163"/>
            </a:xfrm>
            <a:custGeom>
              <a:avLst/>
              <a:gdLst>
                <a:gd name="T0" fmla="*/ 0 w 982"/>
                <a:gd name="T1" fmla="*/ 0 h 419"/>
                <a:gd name="T2" fmla="*/ 331 w 982"/>
                <a:gd name="T3" fmla="*/ 0 h 419"/>
                <a:gd name="T4" fmla="*/ 982 w 982"/>
                <a:gd name="T5" fmla="*/ 419 h 419"/>
                <a:gd name="T6" fmla="*/ 446 w 982"/>
                <a:gd name="T7" fmla="*/ 419 h 419"/>
                <a:gd name="T8" fmla="*/ 0 w 982"/>
                <a:gd name="T9" fmla="*/ 0 h 419"/>
              </a:gdLst>
              <a:ahLst/>
              <a:cxnLst>
                <a:cxn ang="0">
                  <a:pos x="T0" y="T1"/>
                </a:cxn>
                <a:cxn ang="0">
                  <a:pos x="T2" y="T3"/>
                </a:cxn>
                <a:cxn ang="0">
                  <a:pos x="T4" y="T5"/>
                </a:cxn>
                <a:cxn ang="0">
                  <a:pos x="T6" y="T7"/>
                </a:cxn>
                <a:cxn ang="0">
                  <a:pos x="T8" y="T9"/>
                </a:cxn>
              </a:cxnLst>
              <a:rect l="0" t="0" r="r" b="b"/>
              <a:pathLst>
                <a:path w="982" h="419">
                  <a:moveTo>
                    <a:pt x="0" y="0"/>
                  </a:moveTo>
                  <a:lnTo>
                    <a:pt x="331" y="0"/>
                  </a:lnTo>
                  <a:lnTo>
                    <a:pt x="982" y="419"/>
                  </a:lnTo>
                  <a:lnTo>
                    <a:pt x="446" y="419"/>
                  </a:lnTo>
                  <a:lnTo>
                    <a:pt x="0" y="0"/>
                  </a:lnTo>
                  <a:close/>
                </a:path>
              </a:pathLst>
            </a:custGeom>
            <a:solidFill>
              <a:schemeClr val="accent5"/>
            </a:solidFill>
            <a:ln>
              <a:noFill/>
            </a:ln>
          </p:spPr>
          <p:txBody>
            <a:bodyPr vert="horz" wrap="square" lIns="91440" tIns="45720" rIns="91440" bIns="45720" numCol="1" anchor="t" anchorCtr="0" compatLnSpc="1"/>
            <a:lstStyle/>
            <a:p>
              <a:endParaRPr lang="en-US" sz="2000">
                <a:latin typeface="微软雅黑" panose="020B0503020204020204" pitchFamily="34" charset="-122"/>
                <a:ea typeface="微软雅黑" panose="020B0503020204020204" pitchFamily="34" charset="-122"/>
                <a:sym typeface="思源黑体" panose="020B0500000000000000" pitchFamily="34" charset="-122"/>
              </a:endParaRPr>
            </a:p>
          </p:txBody>
        </p:sp>
        <p:sp>
          <p:nvSpPr>
            <p:cNvPr id="58" name="Freeform 6"/>
            <p:cNvSpPr/>
            <p:nvPr/>
          </p:nvSpPr>
          <p:spPr bwMode="auto">
            <a:xfrm>
              <a:off x="1912938" y="1622425"/>
              <a:ext cx="1558925" cy="665163"/>
            </a:xfrm>
            <a:custGeom>
              <a:avLst/>
              <a:gdLst>
                <a:gd name="T0" fmla="*/ 0 w 982"/>
                <a:gd name="T1" fmla="*/ 0 h 419"/>
                <a:gd name="T2" fmla="*/ 331 w 982"/>
                <a:gd name="T3" fmla="*/ 0 h 419"/>
                <a:gd name="T4" fmla="*/ 982 w 982"/>
                <a:gd name="T5" fmla="*/ 419 h 419"/>
                <a:gd name="T6" fmla="*/ 446 w 982"/>
                <a:gd name="T7" fmla="*/ 419 h 419"/>
                <a:gd name="T8" fmla="*/ 0 w 982"/>
                <a:gd name="T9" fmla="*/ 0 h 419"/>
              </a:gdLst>
              <a:ahLst/>
              <a:cxnLst>
                <a:cxn ang="0">
                  <a:pos x="T0" y="T1"/>
                </a:cxn>
                <a:cxn ang="0">
                  <a:pos x="T2" y="T3"/>
                </a:cxn>
                <a:cxn ang="0">
                  <a:pos x="T4" y="T5"/>
                </a:cxn>
                <a:cxn ang="0">
                  <a:pos x="T6" y="T7"/>
                </a:cxn>
                <a:cxn ang="0">
                  <a:pos x="T8" y="T9"/>
                </a:cxn>
              </a:cxnLst>
              <a:rect l="0" t="0" r="r" b="b"/>
              <a:pathLst>
                <a:path w="982" h="419">
                  <a:moveTo>
                    <a:pt x="0" y="0"/>
                  </a:moveTo>
                  <a:lnTo>
                    <a:pt x="331" y="0"/>
                  </a:lnTo>
                  <a:lnTo>
                    <a:pt x="982" y="419"/>
                  </a:lnTo>
                  <a:lnTo>
                    <a:pt x="446" y="419"/>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sz="2000">
                <a:latin typeface="微软雅黑" panose="020B0503020204020204" pitchFamily="34" charset="-122"/>
                <a:ea typeface="微软雅黑" panose="020B0503020204020204" pitchFamily="34" charset="-122"/>
                <a:sym typeface="思源黑体" panose="020B0500000000000000" pitchFamily="34" charset="-122"/>
              </a:endParaRPr>
            </a:p>
          </p:txBody>
        </p:sp>
        <p:sp>
          <p:nvSpPr>
            <p:cNvPr id="59" name="Freeform 7"/>
            <p:cNvSpPr/>
            <p:nvPr/>
          </p:nvSpPr>
          <p:spPr bwMode="auto">
            <a:xfrm>
              <a:off x="1912938" y="2287588"/>
              <a:ext cx="1558925" cy="665163"/>
            </a:xfrm>
            <a:custGeom>
              <a:avLst/>
              <a:gdLst>
                <a:gd name="T0" fmla="*/ 982 w 982"/>
                <a:gd name="T1" fmla="*/ 0 h 419"/>
                <a:gd name="T2" fmla="*/ 446 w 982"/>
                <a:gd name="T3" fmla="*/ 0 h 419"/>
                <a:gd name="T4" fmla="*/ 0 w 982"/>
                <a:gd name="T5" fmla="*/ 419 h 419"/>
                <a:gd name="T6" fmla="*/ 331 w 982"/>
                <a:gd name="T7" fmla="*/ 419 h 419"/>
                <a:gd name="T8" fmla="*/ 982 w 982"/>
                <a:gd name="T9" fmla="*/ 0 h 419"/>
              </a:gdLst>
              <a:ahLst/>
              <a:cxnLst>
                <a:cxn ang="0">
                  <a:pos x="T0" y="T1"/>
                </a:cxn>
                <a:cxn ang="0">
                  <a:pos x="T2" y="T3"/>
                </a:cxn>
                <a:cxn ang="0">
                  <a:pos x="T4" y="T5"/>
                </a:cxn>
                <a:cxn ang="0">
                  <a:pos x="T6" y="T7"/>
                </a:cxn>
                <a:cxn ang="0">
                  <a:pos x="T8" y="T9"/>
                </a:cxn>
              </a:cxnLst>
              <a:rect l="0" t="0" r="r" b="b"/>
              <a:pathLst>
                <a:path w="982" h="419">
                  <a:moveTo>
                    <a:pt x="982" y="0"/>
                  </a:moveTo>
                  <a:lnTo>
                    <a:pt x="446" y="0"/>
                  </a:lnTo>
                  <a:lnTo>
                    <a:pt x="0" y="419"/>
                  </a:lnTo>
                  <a:lnTo>
                    <a:pt x="331" y="419"/>
                  </a:lnTo>
                  <a:lnTo>
                    <a:pt x="982" y="0"/>
                  </a:lnTo>
                  <a:close/>
                </a:path>
              </a:pathLst>
            </a:custGeom>
            <a:solidFill>
              <a:schemeClr val="accent5">
                <a:lumMod val="75000"/>
              </a:schemeClr>
            </a:solidFill>
            <a:ln>
              <a:noFill/>
            </a:ln>
          </p:spPr>
          <p:txBody>
            <a:bodyPr vert="horz" wrap="square" lIns="91440" tIns="45720" rIns="91440" bIns="45720" numCol="1" anchor="t" anchorCtr="0" compatLnSpc="1"/>
            <a:lstStyle/>
            <a:p>
              <a:endParaRPr lang="en-US" sz="2000">
                <a:latin typeface="微软雅黑" panose="020B0503020204020204" pitchFamily="34" charset="-122"/>
                <a:ea typeface="微软雅黑" panose="020B0503020204020204" pitchFamily="34" charset="-122"/>
                <a:sym typeface="思源黑体" panose="020B0500000000000000" pitchFamily="34" charset="-122"/>
              </a:endParaRPr>
            </a:p>
          </p:txBody>
        </p:sp>
        <p:sp>
          <p:nvSpPr>
            <p:cNvPr id="60" name="Freeform 8"/>
            <p:cNvSpPr/>
            <p:nvPr/>
          </p:nvSpPr>
          <p:spPr bwMode="auto">
            <a:xfrm>
              <a:off x="1912938" y="2287588"/>
              <a:ext cx="1558925" cy="665163"/>
            </a:xfrm>
            <a:custGeom>
              <a:avLst/>
              <a:gdLst>
                <a:gd name="T0" fmla="*/ 982 w 982"/>
                <a:gd name="T1" fmla="*/ 0 h 419"/>
                <a:gd name="T2" fmla="*/ 446 w 982"/>
                <a:gd name="T3" fmla="*/ 0 h 419"/>
                <a:gd name="T4" fmla="*/ 0 w 982"/>
                <a:gd name="T5" fmla="*/ 419 h 419"/>
                <a:gd name="T6" fmla="*/ 331 w 982"/>
                <a:gd name="T7" fmla="*/ 419 h 419"/>
                <a:gd name="T8" fmla="*/ 982 w 982"/>
                <a:gd name="T9" fmla="*/ 0 h 419"/>
              </a:gdLst>
              <a:ahLst/>
              <a:cxnLst>
                <a:cxn ang="0">
                  <a:pos x="T0" y="T1"/>
                </a:cxn>
                <a:cxn ang="0">
                  <a:pos x="T2" y="T3"/>
                </a:cxn>
                <a:cxn ang="0">
                  <a:pos x="T4" y="T5"/>
                </a:cxn>
                <a:cxn ang="0">
                  <a:pos x="T6" y="T7"/>
                </a:cxn>
                <a:cxn ang="0">
                  <a:pos x="T8" y="T9"/>
                </a:cxn>
              </a:cxnLst>
              <a:rect l="0" t="0" r="r" b="b"/>
              <a:pathLst>
                <a:path w="982" h="419">
                  <a:moveTo>
                    <a:pt x="982" y="0"/>
                  </a:moveTo>
                  <a:lnTo>
                    <a:pt x="446" y="0"/>
                  </a:lnTo>
                  <a:lnTo>
                    <a:pt x="0" y="419"/>
                  </a:lnTo>
                  <a:lnTo>
                    <a:pt x="331" y="419"/>
                  </a:lnTo>
                  <a:lnTo>
                    <a:pt x="982"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sz="2000">
                <a:latin typeface="微软雅黑" panose="020B0503020204020204" pitchFamily="34" charset="-122"/>
                <a:ea typeface="微软雅黑" panose="020B0503020204020204" pitchFamily="34" charset="-122"/>
                <a:sym typeface="思源黑体" panose="020B0500000000000000" pitchFamily="34" charset="-122"/>
              </a:endParaRPr>
            </a:p>
          </p:txBody>
        </p:sp>
        <p:sp>
          <p:nvSpPr>
            <p:cNvPr id="61" name="Freeform 9"/>
            <p:cNvSpPr/>
            <p:nvPr/>
          </p:nvSpPr>
          <p:spPr bwMode="auto">
            <a:xfrm>
              <a:off x="1887538" y="2287588"/>
              <a:ext cx="733425" cy="665163"/>
            </a:xfrm>
            <a:custGeom>
              <a:avLst/>
              <a:gdLst>
                <a:gd name="T0" fmla="*/ 462 w 462"/>
                <a:gd name="T1" fmla="*/ 0 h 419"/>
                <a:gd name="T2" fmla="*/ 307 w 462"/>
                <a:gd name="T3" fmla="*/ 0 h 419"/>
                <a:gd name="T4" fmla="*/ 0 w 462"/>
                <a:gd name="T5" fmla="*/ 419 h 419"/>
                <a:gd name="T6" fmla="*/ 16 w 462"/>
                <a:gd name="T7" fmla="*/ 419 h 419"/>
                <a:gd name="T8" fmla="*/ 462 w 462"/>
                <a:gd name="T9" fmla="*/ 0 h 419"/>
              </a:gdLst>
              <a:ahLst/>
              <a:cxnLst>
                <a:cxn ang="0">
                  <a:pos x="T0" y="T1"/>
                </a:cxn>
                <a:cxn ang="0">
                  <a:pos x="T2" y="T3"/>
                </a:cxn>
                <a:cxn ang="0">
                  <a:pos x="T4" y="T5"/>
                </a:cxn>
                <a:cxn ang="0">
                  <a:pos x="T6" y="T7"/>
                </a:cxn>
                <a:cxn ang="0">
                  <a:pos x="T8" y="T9"/>
                </a:cxn>
              </a:cxnLst>
              <a:rect l="0" t="0" r="r" b="b"/>
              <a:pathLst>
                <a:path w="462" h="419">
                  <a:moveTo>
                    <a:pt x="462" y="0"/>
                  </a:moveTo>
                  <a:lnTo>
                    <a:pt x="307" y="0"/>
                  </a:lnTo>
                  <a:lnTo>
                    <a:pt x="0" y="419"/>
                  </a:lnTo>
                  <a:lnTo>
                    <a:pt x="16" y="419"/>
                  </a:lnTo>
                  <a:lnTo>
                    <a:pt x="462" y="0"/>
                  </a:lnTo>
                  <a:close/>
                </a:path>
              </a:pathLst>
            </a:custGeom>
            <a:solidFill>
              <a:schemeClr val="accent5"/>
            </a:solidFill>
            <a:ln>
              <a:noFill/>
            </a:ln>
          </p:spPr>
          <p:txBody>
            <a:bodyPr vert="horz" wrap="square" lIns="91440" tIns="45720" rIns="91440" bIns="45720" numCol="1" anchor="t" anchorCtr="0" compatLnSpc="1"/>
            <a:lstStyle/>
            <a:p>
              <a:endParaRPr lang="en-US" sz="2000">
                <a:latin typeface="微软雅黑" panose="020B0503020204020204" pitchFamily="34" charset="-122"/>
                <a:ea typeface="微软雅黑" panose="020B0503020204020204" pitchFamily="34" charset="-122"/>
                <a:sym typeface="思源黑体" panose="020B0500000000000000" pitchFamily="34" charset="-122"/>
              </a:endParaRPr>
            </a:p>
          </p:txBody>
        </p:sp>
        <p:sp>
          <p:nvSpPr>
            <p:cNvPr id="62" name="Freeform 10"/>
            <p:cNvSpPr/>
            <p:nvPr/>
          </p:nvSpPr>
          <p:spPr bwMode="auto">
            <a:xfrm>
              <a:off x="1887538" y="2287588"/>
              <a:ext cx="733425" cy="665163"/>
            </a:xfrm>
            <a:custGeom>
              <a:avLst/>
              <a:gdLst>
                <a:gd name="T0" fmla="*/ 462 w 462"/>
                <a:gd name="T1" fmla="*/ 0 h 419"/>
                <a:gd name="T2" fmla="*/ 307 w 462"/>
                <a:gd name="T3" fmla="*/ 0 h 419"/>
                <a:gd name="T4" fmla="*/ 0 w 462"/>
                <a:gd name="T5" fmla="*/ 419 h 419"/>
                <a:gd name="T6" fmla="*/ 16 w 462"/>
                <a:gd name="T7" fmla="*/ 419 h 419"/>
                <a:gd name="T8" fmla="*/ 462 w 462"/>
                <a:gd name="T9" fmla="*/ 0 h 419"/>
              </a:gdLst>
              <a:ahLst/>
              <a:cxnLst>
                <a:cxn ang="0">
                  <a:pos x="T0" y="T1"/>
                </a:cxn>
                <a:cxn ang="0">
                  <a:pos x="T2" y="T3"/>
                </a:cxn>
                <a:cxn ang="0">
                  <a:pos x="T4" y="T5"/>
                </a:cxn>
                <a:cxn ang="0">
                  <a:pos x="T6" y="T7"/>
                </a:cxn>
                <a:cxn ang="0">
                  <a:pos x="T8" y="T9"/>
                </a:cxn>
              </a:cxnLst>
              <a:rect l="0" t="0" r="r" b="b"/>
              <a:pathLst>
                <a:path w="462" h="419">
                  <a:moveTo>
                    <a:pt x="462" y="0"/>
                  </a:moveTo>
                  <a:lnTo>
                    <a:pt x="307" y="0"/>
                  </a:lnTo>
                  <a:lnTo>
                    <a:pt x="0" y="419"/>
                  </a:lnTo>
                  <a:lnTo>
                    <a:pt x="16" y="419"/>
                  </a:lnTo>
                  <a:lnTo>
                    <a:pt x="462"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sz="2000">
                <a:latin typeface="微软雅黑" panose="020B0503020204020204" pitchFamily="34" charset="-122"/>
                <a:ea typeface="微软雅黑" panose="020B0503020204020204" pitchFamily="34" charset="-122"/>
                <a:sym typeface="思源黑体" panose="020B0500000000000000" pitchFamily="34" charset="-122"/>
              </a:endParaRPr>
            </a:p>
          </p:txBody>
        </p:sp>
        <p:sp>
          <p:nvSpPr>
            <p:cNvPr id="63" name="Freeform 11"/>
            <p:cNvSpPr/>
            <p:nvPr/>
          </p:nvSpPr>
          <p:spPr bwMode="auto">
            <a:xfrm>
              <a:off x="1887538" y="1622425"/>
              <a:ext cx="733425" cy="665163"/>
            </a:xfrm>
            <a:custGeom>
              <a:avLst/>
              <a:gdLst>
                <a:gd name="T0" fmla="*/ 16 w 462"/>
                <a:gd name="T1" fmla="*/ 0 h 419"/>
                <a:gd name="T2" fmla="*/ 0 w 462"/>
                <a:gd name="T3" fmla="*/ 0 h 419"/>
                <a:gd name="T4" fmla="*/ 307 w 462"/>
                <a:gd name="T5" fmla="*/ 419 h 419"/>
                <a:gd name="T6" fmla="*/ 462 w 462"/>
                <a:gd name="T7" fmla="*/ 419 h 419"/>
                <a:gd name="T8" fmla="*/ 16 w 462"/>
                <a:gd name="T9" fmla="*/ 0 h 419"/>
              </a:gdLst>
              <a:ahLst/>
              <a:cxnLst>
                <a:cxn ang="0">
                  <a:pos x="T0" y="T1"/>
                </a:cxn>
                <a:cxn ang="0">
                  <a:pos x="T2" y="T3"/>
                </a:cxn>
                <a:cxn ang="0">
                  <a:pos x="T4" y="T5"/>
                </a:cxn>
                <a:cxn ang="0">
                  <a:pos x="T6" y="T7"/>
                </a:cxn>
                <a:cxn ang="0">
                  <a:pos x="T8" y="T9"/>
                </a:cxn>
              </a:cxnLst>
              <a:rect l="0" t="0" r="r" b="b"/>
              <a:pathLst>
                <a:path w="462" h="419">
                  <a:moveTo>
                    <a:pt x="16" y="0"/>
                  </a:moveTo>
                  <a:lnTo>
                    <a:pt x="0" y="0"/>
                  </a:lnTo>
                  <a:lnTo>
                    <a:pt x="307" y="419"/>
                  </a:lnTo>
                  <a:lnTo>
                    <a:pt x="462" y="419"/>
                  </a:lnTo>
                  <a:lnTo>
                    <a:pt x="16" y="0"/>
                  </a:lnTo>
                  <a:close/>
                </a:path>
              </a:pathLst>
            </a:custGeom>
            <a:solidFill>
              <a:schemeClr val="accent5">
                <a:lumMod val="60000"/>
                <a:lumOff val="40000"/>
              </a:schemeClr>
            </a:solidFill>
            <a:ln>
              <a:noFill/>
            </a:ln>
          </p:spPr>
          <p:txBody>
            <a:bodyPr vert="horz" wrap="square" lIns="91440" tIns="45720" rIns="91440" bIns="45720" numCol="1" anchor="t" anchorCtr="0" compatLnSpc="1"/>
            <a:lstStyle/>
            <a:p>
              <a:endParaRPr lang="en-US" sz="2000">
                <a:latin typeface="微软雅黑" panose="020B0503020204020204" pitchFamily="34" charset="-122"/>
                <a:ea typeface="微软雅黑" panose="020B0503020204020204" pitchFamily="34" charset="-122"/>
                <a:sym typeface="思源黑体" panose="020B0500000000000000" pitchFamily="34" charset="-122"/>
              </a:endParaRPr>
            </a:p>
          </p:txBody>
        </p:sp>
        <p:sp>
          <p:nvSpPr>
            <p:cNvPr id="64" name="Freeform 12"/>
            <p:cNvSpPr/>
            <p:nvPr/>
          </p:nvSpPr>
          <p:spPr bwMode="auto">
            <a:xfrm>
              <a:off x="1887538" y="1622425"/>
              <a:ext cx="733425" cy="665163"/>
            </a:xfrm>
            <a:custGeom>
              <a:avLst/>
              <a:gdLst>
                <a:gd name="T0" fmla="*/ 16 w 462"/>
                <a:gd name="T1" fmla="*/ 0 h 419"/>
                <a:gd name="T2" fmla="*/ 0 w 462"/>
                <a:gd name="T3" fmla="*/ 0 h 419"/>
                <a:gd name="T4" fmla="*/ 307 w 462"/>
                <a:gd name="T5" fmla="*/ 419 h 419"/>
                <a:gd name="T6" fmla="*/ 462 w 462"/>
                <a:gd name="T7" fmla="*/ 419 h 419"/>
                <a:gd name="T8" fmla="*/ 16 w 462"/>
                <a:gd name="T9" fmla="*/ 0 h 419"/>
              </a:gdLst>
              <a:ahLst/>
              <a:cxnLst>
                <a:cxn ang="0">
                  <a:pos x="T0" y="T1"/>
                </a:cxn>
                <a:cxn ang="0">
                  <a:pos x="T2" y="T3"/>
                </a:cxn>
                <a:cxn ang="0">
                  <a:pos x="T4" y="T5"/>
                </a:cxn>
                <a:cxn ang="0">
                  <a:pos x="T6" y="T7"/>
                </a:cxn>
                <a:cxn ang="0">
                  <a:pos x="T8" y="T9"/>
                </a:cxn>
              </a:cxnLst>
              <a:rect l="0" t="0" r="r" b="b"/>
              <a:pathLst>
                <a:path w="462" h="419">
                  <a:moveTo>
                    <a:pt x="16" y="0"/>
                  </a:moveTo>
                  <a:lnTo>
                    <a:pt x="0" y="0"/>
                  </a:lnTo>
                  <a:lnTo>
                    <a:pt x="307" y="419"/>
                  </a:lnTo>
                  <a:lnTo>
                    <a:pt x="462" y="419"/>
                  </a:lnTo>
                  <a:lnTo>
                    <a:pt x="16"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sz="2000">
                <a:latin typeface="微软雅黑" panose="020B0503020204020204" pitchFamily="34" charset="-122"/>
                <a:ea typeface="微软雅黑" panose="020B0503020204020204" pitchFamily="34" charset="-122"/>
                <a:sym typeface="思源黑体" panose="020B0500000000000000" pitchFamily="34" charset="-122"/>
              </a:endParaRPr>
            </a:p>
          </p:txBody>
        </p:sp>
      </p:grpSp>
      <p:sp>
        <p:nvSpPr>
          <p:cNvPr id="77" name="文本框 76"/>
          <p:cNvSpPr txBox="1"/>
          <p:nvPr/>
        </p:nvSpPr>
        <p:spPr>
          <a:xfrm>
            <a:off x="1699126" y="3063240"/>
            <a:ext cx="548014" cy="1200329"/>
          </a:xfrm>
          <a:prstGeom prst="rect">
            <a:avLst/>
          </a:prstGeom>
          <a:noFill/>
        </p:spPr>
        <p:txBody>
          <a:bodyPr wrap="square" rtlCol="0">
            <a:spAutoFit/>
          </a:bodyPr>
          <a:lstStyle/>
          <a:p>
            <a:r>
              <a:rPr lang="en-US" altLang="zh-CN" sz="7200">
                <a:solidFill>
                  <a:schemeClr val="bg1"/>
                </a:solidFill>
                <a:latin typeface="微软雅黑" panose="020B0503020204020204" pitchFamily="34" charset="-122"/>
                <a:ea typeface="微软雅黑" panose="020B0503020204020204" pitchFamily="34" charset="-122"/>
              </a:rPr>
              <a:t>A</a:t>
            </a:r>
            <a:endParaRPr lang="zh-CN" altLang="en-US" sz="7200">
              <a:solidFill>
                <a:schemeClr val="bg1"/>
              </a:solidFill>
              <a:latin typeface="微软雅黑" panose="020B0503020204020204" pitchFamily="34" charset="-122"/>
              <a:ea typeface="微软雅黑" panose="020B0503020204020204" pitchFamily="34" charset="-122"/>
            </a:endParaRPr>
          </a:p>
        </p:txBody>
      </p:sp>
      <p:sp>
        <p:nvSpPr>
          <p:cNvPr id="78" name="文本框 77"/>
          <p:cNvSpPr txBox="1"/>
          <p:nvPr/>
        </p:nvSpPr>
        <p:spPr>
          <a:xfrm>
            <a:off x="3880301" y="3083437"/>
            <a:ext cx="548014" cy="1200329"/>
          </a:xfrm>
          <a:prstGeom prst="rect">
            <a:avLst/>
          </a:prstGeom>
          <a:noFill/>
        </p:spPr>
        <p:txBody>
          <a:bodyPr wrap="square" rtlCol="0">
            <a:spAutoFit/>
          </a:bodyPr>
          <a:lstStyle/>
          <a:p>
            <a:r>
              <a:rPr lang="en-US" altLang="zh-CN" sz="7200">
                <a:solidFill>
                  <a:schemeClr val="bg1"/>
                </a:solidFill>
                <a:latin typeface="微软雅黑" panose="020B0503020204020204" pitchFamily="34" charset="-122"/>
                <a:ea typeface="微软雅黑" panose="020B0503020204020204" pitchFamily="34" charset="-122"/>
              </a:rPr>
              <a:t>I</a:t>
            </a:r>
            <a:endParaRPr lang="zh-CN" altLang="en-US" sz="7200">
              <a:solidFill>
                <a:schemeClr val="bg1"/>
              </a:solidFill>
              <a:latin typeface="微软雅黑" panose="020B0503020204020204" pitchFamily="34" charset="-122"/>
              <a:ea typeface="微软雅黑" panose="020B0503020204020204" pitchFamily="34" charset="-122"/>
            </a:endParaRPr>
          </a:p>
        </p:txBody>
      </p:sp>
      <p:sp>
        <p:nvSpPr>
          <p:cNvPr id="79" name="文本框 78"/>
          <p:cNvSpPr txBox="1"/>
          <p:nvPr/>
        </p:nvSpPr>
        <p:spPr>
          <a:xfrm>
            <a:off x="5896589" y="3063240"/>
            <a:ext cx="548014" cy="1200329"/>
          </a:xfrm>
          <a:prstGeom prst="rect">
            <a:avLst/>
          </a:prstGeom>
          <a:noFill/>
        </p:spPr>
        <p:txBody>
          <a:bodyPr wrap="square" rtlCol="0">
            <a:spAutoFit/>
          </a:bodyPr>
          <a:lstStyle/>
          <a:p>
            <a:r>
              <a:rPr lang="en-US" altLang="zh-CN" sz="7200">
                <a:solidFill>
                  <a:schemeClr val="bg1"/>
                </a:solidFill>
                <a:latin typeface="微软雅黑" panose="020B0503020204020204" pitchFamily="34" charset="-122"/>
                <a:ea typeface="微软雅黑" panose="020B0503020204020204" pitchFamily="34" charset="-122"/>
              </a:rPr>
              <a:t>S</a:t>
            </a:r>
            <a:endParaRPr lang="zh-CN" altLang="en-US" sz="7200">
              <a:solidFill>
                <a:schemeClr val="bg1"/>
              </a:solidFill>
              <a:latin typeface="微软雅黑" panose="020B0503020204020204" pitchFamily="34" charset="-122"/>
              <a:ea typeface="微软雅黑" panose="020B0503020204020204" pitchFamily="34" charset="-122"/>
            </a:endParaRPr>
          </a:p>
        </p:txBody>
      </p:sp>
      <p:sp>
        <p:nvSpPr>
          <p:cNvPr id="80" name="文本框 79"/>
          <p:cNvSpPr txBox="1"/>
          <p:nvPr/>
        </p:nvSpPr>
        <p:spPr>
          <a:xfrm>
            <a:off x="9894439" y="3073389"/>
            <a:ext cx="548014" cy="1200329"/>
          </a:xfrm>
          <a:prstGeom prst="rect">
            <a:avLst/>
          </a:prstGeom>
          <a:noFill/>
        </p:spPr>
        <p:txBody>
          <a:bodyPr wrap="square" rtlCol="0">
            <a:spAutoFit/>
          </a:bodyPr>
          <a:lstStyle/>
          <a:p>
            <a:r>
              <a:rPr lang="en-US" altLang="zh-CN" sz="7200">
                <a:solidFill>
                  <a:schemeClr val="bg1"/>
                </a:solidFill>
                <a:latin typeface="微软雅黑" panose="020B0503020204020204" pitchFamily="34" charset="-122"/>
                <a:ea typeface="微软雅黑" panose="020B0503020204020204" pitchFamily="34" charset="-122"/>
              </a:rPr>
              <a:t>S</a:t>
            </a:r>
            <a:endParaRPr lang="zh-CN" altLang="en-US" sz="7200">
              <a:solidFill>
                <a:schemeClr val="bg1"/>
              </a:solidFill>
              <a:latin typeface="微软雅黑" panose="020B0503020204020204" pitchFamily="34" charset="-122"/>
              <a:ea typeface="微软雅黑" panose="020B0503020204020204" pitchFamily="34" charset="-122"/>
            </a:endParaRPr>
          </a:p>
        </p:txBody>
      </p:sp>
      <p:sp>
        <p:nvSpPr>
          <p:cNvPr id="81" name="文本框 80"/>
          <p:cNvSpPr txBox="1"/>
          <p:nvPr/>
        </p:nvSpPr>
        <p:spPr>
          <a:xfrm>
            <a:off x="7859497" y="3063239"/>
            <a:ext cx="548014" cy="1200329"/>
          </a:xfrm>
          <a:prstGeom prst="rect">
            <a:avLst/>
          </a:prstGeom>
          <a:noFill/>
        </p:spPr>
        <p:txBody>
          <a:bodyPr wrap="square" rtlCol="0">
            <a:spAutoFit/>
          </a:bodyPr>
          <a:lstStyle/>
          <a:p>
            <a:r>
              <a:rPr lang="en-US" altLang="zh-CN" sz="7200">
                <a:solidFill>
                  <a:schemeClr val="bg1"/>
                </a:solidFill>
                <a:latin typeface="微软雅黑" panose="020B0503020204020204" pitchFamily="34" charset="-122"/>
                <a:ea typeface="微软雅黑" panose="020B0503020204020204" pitchFamily="34" charset="-122"/>
              </a:rPr>
              <a:t>A</a:t>
            </a:r>
            <a:endParaRPr lang="zh-CN" altLang="en-US" sz="7200">
              <a:solidFill>
                <a:schemeClr val="bg1"/>
              </a:solidFill>
              <a:latin typeface="微软雅黑" panose="020B0503020204020204" pitchFamily="34" charset="-122"/>
              <a:ea typeface="微软雅黑" panose="020B0503020204020204" pitchFamily="34" charset="-122"/>
            </a:endParaRPr>
          </a:p>
        </p:txBody>
      </p:sp>
      <p:sp>
        <p:nvSpPr>
          <p:cNvPr id="84" name="文本框 83"/>
          <p:cNvSpPr txBox="1"/>
          <p:nvPr/>
        </p:nvSpPr>
        <p:spPr>
          <a:xfrm>
            <a:off x="529270" y="861062"/>
            <a:ext cx="10910609" cy="338554"/>
          </a:xfrm>
          <a:prstGeom prst="rect">
            <a:avLst/>
          </a:prstGeom>
          <a:noFill/>
        </p:spPr>
        <p:txBody>
          <a:bodyPr wrap="square">
            <a:spAutoFit/>
          </a:bodyPr>
          <a:lstStyle/>
          <a:p>
            <a:r>
              <a:rPr lang="zh-CN" altLang="en-US" sz="1600" b="0" i="0">
                <a:solidFill>
                  <a:srgbClr val="191B1F"/>
                </a:solidFill>
                <a:effectLst/>
                <a:latin typeface="微软雅黑" panose="020B0503020204020204" pitchFamily="34" charset="-122"/>
                <a:ea typeface="微软雅黑" panose="020B0503020204020204" pitchFamily="34" charset="-122"/>
              </a:rPr>
              <a:t>消费者的购买行为，已经从传统消费场景过渡到了互联网模式下，所以，相应的营销策略也要随之调整改变。</a:t>
            </a:r>
            <a:endParaRPr lang="zh-CN" altLang="en-US" sz="1600">
              <a:latin typeface="微软雅黑" panose="020B0503020204020204" pitchFamily="34" charset="-122"/>
              <a:ea typeface="微软雅黑" panose="020B0503020204020204" pitchFamily="34" charset="-122"/>
            </a:endParaRPr>
          </a:p>
        </p:txBody>
      </p:sp>
      <p:sp>
        <p:nvSpPr>
          <p:cNvPr id="10" name="文本框 9"/>
          <p:cNvSpPr txBox="1"/>
          <p:nvPr/>
        </p:nvSpPr>
        <p:spPr>
          <a:xfrm>
            <a:off x="817948" y="269402"/>
            <a:ext cx="7562367" cy="584775"/>
          </a:xfrm>
          <a:prstGeom prst="rect">
            <a:avLst/>
          </a:prstGeom>
          <a:noFill/>
        </p:spPr>
        <p:txBody>
          <a:bodyPr wrap="square">
            <a:spAutoFit/>
          </a:bodyPr>
          <a:lstStyle/>
          <a:p>
            <a:r>
              <a:rPr lang="en-US" altLang="zh-CN" sz="3200">
                <a:latin typeface="微软雅黑" panose="020B0503020204020204" pitchFamily="34" charset="-122"/>
                <a:ea typeface="微软雅黑" panose="020B0503020204020204" pitchFamily="34" charset="-122"/>
              </a:rPr>
              <a:t>AISAS</a:t>
            </a:r>
            <a:r>
              <a:rPr lang="zh-CN" altLang="en-US" sz="3200">
                <a:latin typeface="微软雅黑" panose="020B0503020204020204" pitchFamily="34" charset="-122"/>
                <a:ea typeface="微软雅黑" panose="020B0503020204020204" pitchFamily="34" charset="-122"/>
              </a:rPr>
              <a:t>消费者行为分析模型</a:t>
            </a:r>
            <a:endParaRPr lang="zh-CN" altLang="en-US" sz="3200">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5:prstTrans prst="peelOff"/>
      </p:transition>
    </mc:Choice>
    <mc:Fallback>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817949" y="269402"/>
            <a:ext cx="6096000" cy="584775"/>
          </a:xfrm>
          <a:prstGeom prst="rect">
            <a:avLst/>
          </a:prstGeom>
          <a:noFill/>
        </p:spPr>
        <p:txBody>
          <a:bodyPr wrap="square">
            <a:spAutoFit/>
          </a:bodyPr>
          <a:lstStyle/>
          <a:p>
            <a:r>
              <a:rPr lang="zh-CN" altLang="en-US" sz="3200">
                <a:latin typeface="微软雅黑" panose="020B0503020204020204" pitchFamily="34" charset="-122"/>
                <a:ea typeface="微软雅黑" panose="020B0503020204020204" pitchFamily="34" charset="-122"/>
              </a:rPr>
              <a:t>战略屋模型</a:t>
            </a:r>
            <a:r>
              <a:rPr lang="en-US" altLang="zh-CN" sz="3200">
                <a:latin typeface="微软雅黑" panose="020B0503020204020204" pitchFamily="34" charset="-122"/>
                <a:ea typeface="微软雅黑" panose="020B0503020204020204" pitchFamily="34" charset="-122"/>
              </a:rPr>
              <a:t>3</a:t>
            </a:r>
            <a:endParaRPr lang="zh-CN" altLang="en-US" sz="3200">
              <a:latin typeface="微软雅黑" panose="020B0503020204020204" pitchFamily="34" charset="-122"/>
              <a:ea typeface="微软雅黑" panose="020B0503020204020204" pitchFamily="34" charset="-122"/>
            </a:endParaRPr>
          </a:p>
        </p:txBody>
      </p:sp>
      <p:sp>
        <p:nvSpPr>
          <p:cNvPr id="3" name="灯片编号占位符 1"/>
          <p:cNvSpPr txBox="1"/>
          <p:nvPr/>
        </p:nvSpPr>
        <p:spPr>
          <a:xfrm>
            <a:off x="9162143" y="158750"/>
            <a:ext cx="2743200" cy="365125"/>
          </a:xfrm>
          <a:prstGeom prst="rect">
            <a:avLst/>
          </a:prstGeom>
        </p:spPr>
        <p:txBody>
          <a:bodyPr vert="horz" lIns="91440" tIns="45720" rIns="91440" bIns="45720" rtlCol="0" anchor="ctr"/>
          <a:lstStyle>
            <a:defPPr>
              <a:defRPr lang="zh-CN"/>
            </a:defPPr>
            <a:lvl1pPr marL="0" algn="r" defTabSz="914400" rtl="0" eaLnBrk="1" latinLnBrk="0" hangingPunct="1">
              <a:defRPr sz="1050" b="0" kern="1200">
                <a:solidFill>
                  <a:srgbClr val="002E1A"/>
                </a:solidFill>
                <a:latin typeface="Abadi" panose="020B0604020104020204" pitchFamily="34" charset="0"/>
                <a:ea typeface="微软雅黑" panose="020B0503020204020204" pitchFamily="34" charset="-122"/>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33161F78-D6A4-4A79-93D8-644D6A83810E}" type="slidenum">
              <a:rPr lang="zh-CN" altLang="en-US" smtClean="0"/>
            </a:fld>
            <a:endParaRPr lang="zh-CN" altLang="en-US">
              <a:latin typeface="微软雅黑" panose="020B0503020204020204" pitchFamily="34" charset="-122"/>
            </a:endParaRPr>
          </a:p>
        </p:txBody>
      </p:sp>
      <p:sp>
        <p:nvSpPr>
          <p:cNvPr id="4" name="等腰三角形 3"/>
          <p:cNvSpPr/>
          <p:nvPr/>
        </p:nvSpPr>
        <p:spPr>
          <a:xfrm>
            <a:off x="1347538" y="887939"/>
            <a:ext cx="10270155" cy="981777"/>
          </a:xfrm>
          <a:prstGeom prst="triangle">
            <a:avLst/>
          </a:prstGeom>
          <a:solidFill>
            <a:srgbClr val="79569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zh-CN" altLang="en-US" b="1">
                <a:latin typeface="微软雅黑" panose="020B0503020204020204" pitchFamily="34" charset="-122"/>
                <a:ea typeface="微软雅黑" panose="020B0503020204020204" pitchFamily="34" charset="-122"/>
              </a:rPr>
              <a:t>使命</a:t>
            </a:r>
            <a:endParaRPr lang="en-US" altLang="zh-CN" b="1">
              <a:latin typeface="微软雅黑" panose="020B0503020204020204" pitchFamily="34" charset="-122"/>
              <a:ea typeface="微软雅黑" panose="020B0503020204020204" pitchFamily="34" charset="-122"/>
            </a:endParaRPr>
          </a:p>
          <a:p>
            <a:pPr algn="ctr"/>
            <a:r>
              <a:rPr lang="zh-CN" altLang="en-US" b="1">
                <a:latin typeface="微软雅黑" panose="020B0503020204020204" pitchFamily="34" charset="-122"/>
                <a:ea typeface="微软雅黑" panose="020B0503020204020204" pitchFamily="34" charset="-122"/>
              </a:rPr>
              <a:t>愿景</a:t>
            </a:r>
            <a:endParaRPr lang="en-US" altLang="zh-CN" b="1">
              <a:latin typeface="微软雅黑" panose="020B0503020204020204" pitchFamily="34" charset="-122"/>
              <a:ea typeface="微软雅黑" panose="020B0503020204020204" pitchFamily="34" charset="-122"/>
            </a:endParaRPr>
          </a:p>
          <a:p>
            <a:pPr algn="ctr"/>
            <a:endParaRPr lang="zh-CN" altLang="en-US" b="1">
              <a:latin typeface="微软雅黑" panose="020B0503020204020204" pitchFamily="34" charset="-122"/>
              <a:ea typeface="微软雅黑" panose="020B0503020204020204" pitchFamily="34" charset="-122"/>
            </a:endParaRPr>
          </a:p>
        </p:txBody>
      </p:sp>
      <p:sp>
        <p:nvSpPr>
          <p:cNvPr id="5" name="矩形 4"/>
          <p:cNvSpPr/>
          <p:nvPr/>
        </p:nvSpPr>
        <p:spPr>
          <a:xfrm>
            <a:off x="1591372" y="2016499"/>
            <a:ext cx="4960220" cy="801303"/>
          </a:xfrm>
          <a:prstGeom prst="rect">
            <a:avLst/>
          </a:prstGeom>
          <a:solidFill>
            <a:schemeClr val="bg1"/>
          </a:solidFill>
          <a:ln>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ltLang="zh-CN">
                <a:solidFill>
                  <a:srgbClr val="795696"/>
                </a:solidFill>
                <a:latin typeface="微软雅黑" panose="020B0503020204020204" pitchFamily="34" charset="-122"/>
                <a:ea typeface="微软雅黑" panose="020B0503020204020204" pitchFamily="34" charset="-122"/>
              </a:rPr>
              <a:t>1</a:t>
            </a:r>
            <a:r>
              <a:rPr lang="zh-CN" altLang="en-US">
                <a:solidFill>
                  <a:srgbClr val="795696"/>
                </a:solidFill>
                <a:latin typeface="微软雅黑" panose="020B0503020204020204" pitchFamily="34" charset="-122"/>
                <a:ea typeface="微软雅黑" panose="020B0503020204020204" pitchFamily="34" charset="-122"/>
              </a:rPr>
              <a:t>年目标</a:t>
            </a:r>
            <a:endParaRPr lang="en-US" altLang="zh-CN">
              <a:solidFill>
                <a:srgbClr val="795696"/>
              </a:solidFill>
              <a:latin typeface="微软雅黑" panose="020B0503020204020204" pitchFamily="34" charset="-122"/>
              <a:ea typeface="微软雅黑" panose="020B0503020204020204" pitchFamily="34" charset="-122"/>
            </a:endParaRPr>
          </a:p>
          <a:p>
            <a:pPr algn="ctr"/>
            <a:r>
              <a:rPr lang="zh-CN" altLang="en-US">
                <a:solidFill>
                  <a:srgbClr val="795696"/>
                </a:solidFill>
                <a:latin typeface="微软雅黑" panose="020B0503020204020204" pitchFamily="34" charset="-122"/>
                <a:ea typeface="微软雅黑" panose="020B0503020204020204" pitchFamily="34" charset="-122"/>
              </a:rPr>
              <a:t>定性和定量目标</a:t>
            </a:r>
            <a:endParaRPr lang="zh-CN" altLang="en-US">
              <a:solidFill>
                <a:srgbClr val="795696"/>
              </a:solidFill>
              <a:latin typeface="微软雅黑" panose="020B0503020204020204" pitchFamily="34" charset="-122"/>
              <a:ea typeface="微软雅黑" panose="020B0503020204020204" pitchFamily="34" charset="-122"/>
            </a:endParaRPr>
          </a:p>
        </p:txBody>
      </p:sp>
      <p:sp>
        <p:nvSpPr>
          <p:cNvPr id="6" name="矩形 5"/>
          <p:cNvSpPr/>
          <p:nvPr/>
        </p:nvSpPr>
        <p:spPr>
          <a:xfrm>
            <a:off x="6682033" y="2016499"/>
            <a:ext cx="4960220" cy="801303"/>
          </a:xfrm>
          <a:prstGeom prst="rect">
            <a:avLst/>
          </a:prstGeom>
          <a:solidFill>
            <a:schemeClr val="bg1"/>
          </a:solidFill>
          <a:ln>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ltLang="zh-CN">
                <a:solidFill>
                  <a:srgbClr val="795696"/>
                </a:solidFill>
                <a:latin typeface="微软雅黑" panose="020B0503020204020204" pitchFamily="34" charset="-122"/>
                <a:ea typeface="微软雅黑" panose="020B0503020204020204" pitchFamily="34" charset="-122"/>
              </a:rPr>
              <a:t>3-5</a:t>
            </a:r>
            <a:r>
              <a:rPr lang="zh-CN" altLang="en-US">
                <a:solidFill>
                  <a:srgbClr val="795696"/>
                </a:solidFill>
                <a:latin typeface="微软雅黑" panose="020B0503020204020204" pitchFamily="34" charset="-122"/>
                <a:ea typeface="微软雅黑" panose="020B0503020204020204" pitchFamily="34" charset="-122"/>
              </a:rPr>
              <a:t>年目标</a:t>
            </a:r>
            <a:endParaRPr lang="en-US" altLang="zh-CN">
              <a:solidFill>
                <a:srgbClr val="795696"/>
              </a:solidFill>
              <a:latin typeface="微软雅黑" panose="020B0503020204020204" pitchFamily="34" charset="-122"/>
              <a:ea typeface="微软雅黑" panose="020B0503020204020204" pitchFamily="34" charset="-122"/>
            </a:endParaRPr>
          </a:p>
          <a:p>
            <a:pPr algn="ctr"/>
            <a:r>
              <a:rPr lang="zh-CN" altLang="en-US">
                <a:solidFill>
                  <a:srgbClr val="795696"/>
                </a:solidFill>
                <a:latin typeface="微软雅黑" panose="020B0503020204020204" pitchFamily="34" charset="-122"/>
                <a:ea typeface="微软雅黑" panose="020B0503020204020204" pitchFamily="34" charset="-122"/>
              </a:rPr>
              <a:t>定性和定量目标</a:t>
            </a:r>
            <a:endParaRPr lang="zh-CN" altLang="en-US">
              <a:solidFill>
                <a:srgbClr val="795696"/>
              </a:solidFill>
              <a:latin typeface="微软雅黑" panose="020B0503020204020204" pitchFamily="34" charset="-122"/>
              <a:ea typeface="微软雅黑" panose="020B0503020204020204" pitchFamily="34" charset="-122"/>
            </a:endParaRPr>
          </a:p>
        </p:txBody>
      </p:sp>
      <p:sp>
        <p:nvSpPr>
          <p:cNvPr id="7" name="矩形 6"/>
          <p:cNvSpPr/>
          <p:nvPr/>
        </p:nvSpPr>
        <p:spPr>
          <a:xfrm>
            <a:off x="1540043" y="2964585"/>
            <a:ext cx="3320715" cy="644892"/>
          </a:xfrm>
          <a:prstGeom prst="rect">
            <a:avLst/>
          </a:prstGeom>
          <a:solidFill>
            <a:srgbClr val="79569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zh-CN" altLang="en-US" sz="1600">
                <a:latin typeface="微软雅黑" panose="020B0503020204020204" pitchFamily="34" charset="-122"/>
                <a:ea typeface="微软雅黑" panose="020B0503020204020204" pitchFamily="34" charset="-122"/>
              </a:rPr>
              <a:t>第一增长曲线</a:t>
            </a:r>
            <a:endParaRPr lang="en-US" altLang="zh-CN" sz="1600">
              <a:latin typeface="微软雅黑" panose="020B0503020204020204" pitchFamily="34" charset="-122"/>
              <a:ea typeface="微软雅黑" panose="020B0503020204020204" pitchFamily="34" charset="-122"/>
            </a:endParaRPr>
          </a:p>
          <a:p>
            <a:pPr algn="ctr"/>
            <a:r>
              <a:rPr lang="zh-CN" altLang="en-US" sz="1600">
                <a:latin typeface="微软雅黑" panose="020B0503020204020204" pitchFamily="34" charset="-122"/>
                <a:ea typeface="微软雅黑" panose="020B0503020204020204" pitchFamily="34" charset="-122"/>
              </a:rPr>
              <a:t>核心业务</a:t>
            </a:r>
            <a:endParaRPr lang="zh-CN" altLang="en-US" sz="1600">
              <a:latin typeface="微软雅黑" panose="020B0503020204020204" pitchFamily="34" charset="-122"/>
              <a:ea typeface="微软雅黑" panose="020B0503020204020204" pitchFamily="34" charset="-122"/>
            </a:endParaRPr>
          </a:p>
        </p:txBody>
      </p:sp>
      <p:sp>
        <p:nvSpPr>
          <p:cNvPr id="8" name="矩形 7"/>
          <p:cNvSpPr/>
          <p:nvPr/>
        </p:nvSpPr>
        <p:spPr>
          <a:xfrm>
            <a:off x="4910485" y="2964585"/>
            <a:ext cx="3320715" cy="644892"/>
          </a:xfrm>
          <a:prstGeom prst="rect">
            <a:avLst/>
          </a:prstGeom>
          <a:solidFill>
            <a:srgbClr val="79569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zh-CN" altLang="en-US" sz="1600">
                <a:latin typeface="微软雅黑" panose="020B0503020204020204" pitchFamily="34" charset="-122"/>
                <a:ea typeface="微软雅黑" panose="020B0503020204020204" pitchFamily="34" charset="-122"/>
              </a:rPr>
              <a:t>第二增长曲线</a:t>
            </a:r>
            <a:endParaRPr lang="en-US" altLang="zh-CN" sz="1600">
              <a:latin typeface="微软雅黑" panose="020B0503020204020204" pitchFamily="34" charset="-122"/>
              <a:ea typeface="微软雅黑" panose="020B0503020204020204" pitchFamily="34" charset="-122"/>
            </a:endParaRPr>
          </a:p>
          <a:p>
            <a:pPr algn="ctr"/>
            <a:r>
              <a:rPr lang="zh-CN" altLang="en-US" sz="1600">
                <a:latin typeface="微软雅黑" panose="020B0503020204020204" pitchFamily="34" charset="-122"/>
                <a:ea typeface="微软雅黑" panose="020B0503020204020204" pitchFamily="34" charset="-122"/>
              </a:rPr>
              <a:t>成长业务</a:t>
            </a:r>
            <a:endParaRPr lang="zh-CN" altLang="en-US" sz="1600">
              <a:latin typeface="微软雅黑" panose="020B0503020204020204" pitchFamily="34" charset="-122"/>
              <a:ea typeface="微软雅黑" panose="020B0503020204020204" pitchFamily="34" charset="-122"/>
            </a:endParaRPr>
          </a:p>
        </p:txBody>
      </p:sp>
      <p:sp>
        <p:nvSpPr>
          <p:cNvPr id="9" name="矩形 8"/>
          <p:cNvSpPr/>
          <p:nvPr/>
        </p:nvSpPr>
        <p:spPr>
          <a:xfrm>
            <a:off x="8277729" y="2964585"/>
            <a:ext cx="3319110" cy="644892"/>
          </a:xfrm>
          <a:prstGeom prst="rect">
            <a:avLst/>
          </a:prstGeom>
          <a:solidFill>
            <a:srgbClr val="79569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zh-CN" altLang="en-US" sz="1600">
                <a:latin typeface="微软雅黑" panose="020B0503020204020204" pitchFamily="34" charset="-122"/>
                <a:ea typeface="微软雅黑" panose="020B0503020204020204" pitchFamily="34" charset="-122"/>
              </a:rPr>
              <a:t>第三增长曲线</a:t>
            </a:r>
            <a:endParaRPr lang="en-US" altLang="zh-CN" sz="1600">
              <a:latin typeface="微软雅黑" panose="020B0503020204020204" pitchFamily="34" charset="-122"/>
              <a:ea typeface="微软雅黑" panose="020B0503020204020204" pitchFamily="34" charset="-122"/>
            </a:endParaRPr>
          </a:p>
          <a:p>
            <a:pPr algn="ctr"/>
            <a:r>
              <a:rPr lang="zh-CN" altLang="en-US" sz="1600">
                <a:latin typeface="微软雅黑" panose="020B0503020204020204" pitchFamily="34" charset="-122"/>
                <a:ea typeface="微软雅黑" panose="020B0503020204020204" pitchFamily="34" charset="-122"/>
              </a:rPr>
              <a:t>新兴业务</a:t>
            </a:r>
            <a:endParaRPr lang="zh-CN" altLang="en-US" sz="1600">
              <a:latin typeface="微软雅黑" panose="020B0503020204020204" pitchFamily="34" charset="-122"/>
              <a:ea typeface="微软雅黑" panose="020B0503020204020204" pitchFamily="34" charset="-122"/>
            </a:endParaRPr>
          </a:p>
        </p:txBody>
      </p:sp>
      <p:sp>
        <p:nvSpPr>
          <p:cNvPr id="10" name="矩形 9"/>
          <p:cNvSpPr/>
          <p:nvPr/>
        </p:nvSpPr>
        <p:spPr>
          <a:xfrm>
            <a:off x="1501543" y="4836215"/>
            <a:ext cx="3320715" cy="898523"/>
          </a:xfrm>
          <a:prstGeom prst="rect">
            <a:avLst/>
          </a:prstGeom>
          <a:solidFill>
            <a:schemeClr val="bg1"/>
          </a:solidFill>
          <a:ln>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zh-CN" altLang="en-US" sz="1600">
                <a:solidFill>
                  <a:srgbClr val="795696"/>
                </a:solidFill>
                <a:latin typeface="微软雅黑" panose="020B0503020204020204" pitchFamily="34" charset="-122"/>
                <a:ea typeface="微软雅黑" panose="020B0503020204020204" pitchFamily="34" charset="-122"/>
              </a:rPr>
              <a:t>年度必赢之战</a:t>
            </a:r>
            <a:r>
              <a:rPr lang="en-US" altLang="zh-CN" sz="1600">
                <a:solidFill>
                  <a:srgbClr val="795696"/>
                </a:solidFill>
                <a:latin typeface="微软雅黑" panose="020B0503020204020204" pitchFamily="34" charset="-122"/>
                <a:ea typeface="微软雅黑" panose="020B0503020204020204" pitchFamily="34" charset="-122"/>
              </a:rPr>
              <a:t>1</a:t>
            </a:r>
            <a:endParaRPr lang="en-US" altLang="zh-CN" sz="1600">
              <a:solidFill>
                <a:srgbClr val="795696"/>
              </a:solidFill>
              <a:latin typeface="微软雅黑" panose="020B0503020204020204" pitchFamily="34" charset="-122"/>
              <a:ea typeface="微软雅黑" panose="020B0503020204020204" pitchFamily="34" charset="-122"/>
            </a:endParaRPr>
          </a:p>
        </p:txBody>
      </p:sp>
      <p:sp>
        <p:nvSpPr>
          <p:cNvPr id="11" name="矩形 10"/>
          <p:cNvSpPr/>
          <p:nvPr/>
        </p:nvSpPr>
        <p:spPr>
          <a:xfrm>
            <a:off x="4891235" y="4836215"/>
            <a:ext cx="3320715" cy="898523"/>
          </a:xfrm>
          <a:prstGeom prst="rect">
            <a:avLst/>
          </a:prstGeom>
          <a:solidFill>
            <a:schemeClr val="bg1"/>
          </a:solidFill>
          <a:ln>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zh-CN" altLang="en-US" sz="1600">
                <a:solidFill>
                  <a:srgbClr val="795696"/>
                </a:solidFill>
                <a:latin typeface="微软雅黑" panose="020B0503020204020204" pitchFamily="34" charset="-122"/>
                <a:ea typeface="微软雅黑" panose="020B0503020204020204" pitchFamily="34" charset="-122"/>
              </a:rPr>
              <a:t>年度必赢之战</a:t>
            </a:r>
            <a:r>
              <a:rPr lang="en-US" altLang="zh-CN" sz="1600">
                <a:solidFill>
                  <a:srgbClr val="795696"/>
                </a:solidFill>
                <a:latin typeface="微软雅黑" panose="020B0503020204020204" pitchFamily="34" charset="-122"/>
                <a:ea typeface="微软雅黑" panose="020B0503020204020204" pitchFamily="34" charset="-122"/>
              </a:rPr>
              <a:t>2</a:t>
            </a:r>
            <a:endParaRPr lang="en-US" altLang="zh-CN" sz="1600">
              <a:solidFill>
                <a:srgbClr val="795696"/>
              </a:solidFill>
              <a:latin typeface="微软雅黑" panose="020B0503020204020204" pitchFamily="34" charset="-122"/>
              <a:ea typeface="微软雅黑" panose="020B0503020204020204" pitchFamily="34" charset="-122"/>
            </a:endParaRPr>
          </a:p>
        </p:txBody>
      </p:sp>
      <p:sp>
        <p:nvSpPr>
          <p:cNvPr id="12" name="矩形 11"/>
          <p:cNvSpPr/>
          <p:nvPr/>
        </p:nvSpPr>
        <p:spPr>
          <a:xfrm>
            <a:off x="8280927" y="4836215"/>
            <a:ext cx="3320715" cy="898523"/>
          </a:xfrm>
          <a:prstGeom prst="rect">
            <a:avLst/>
          </a:prstGeom>
          <a:solidFill>
            <a:schemeClr val="bg1"/>
          </a:solidFill>
          <a:ln>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zh-CN" altLang="en-US" sz="1600">
                <a:solidFill>
                  <a:srgbClr val="795696"/>
                </a:solidFill>
                <a:latin typeface="微软雅黑" panose="020B0503020204020204" pitchFamily="34" charset="-122"/>
                <a:ea typeface="微软雅黑" panose="020B0503020204020204" pitchFamily="34" charset="-122"/>
              </a:rPr>
              <a:t>年度必赢之战</a:t>
            </a:r>
            <a:r>
              <a:rPr lang="en-US" altLang="zh-CN" sz="1600">
                <a:solidFill>
                  <a:srgbClr val="795696"/>
                </a:solidFill>
                <a:latin typeface="微软雅黑" panose="020B0503020204020204" pitchFamily="34" charset="-122"/>
                <a:ea typeface="微软雅黑" panose="020B0503020204020204" pitchFamily="34" charset="-122"/>
              </a:rPr>
              <a:t>3</a:t>
            </a:r>
            <a:endParaRPr lang="en-US" altLang="zh-CN" sz="1600">
              <a:solidFill>
                <a:srgbClr val="795696"/>
              </a:solidFill>
              <a:latin typeface="微软雅黑" panose="020B0503020204020204" pitchFamily="34" charset="-122"/>
              <a:ea typeface="微软雅黑" panose="020B0503020204020204" pitchFamily="34" charset="-122"/>
            </a:endParaRPr>
          </a:p>
        </p:txBody>
      </p:sp>
      <p:sp>
        <p:nvSpPr>
          <p:cNvPr id="13" name="文本框 12"/>
          <p:cNvSpPr txBox="1"/>
          <p:nvPr/>
        </p:nvSpPr>
        <p:spPr>
          <a:xfrm>
            <a:off x="240632" y="2232484"/>
            <a:ext cx="1106906" cy="369332"/>
          </a:xfrm>
          <a:prstGeom prst="rect">
            <a:avLst/>
          </a:prstGeom>
          <a:noFill/>
        </p:spPr>
        <p:txBody>
          <a:bodyPr wrap="square" rtlCol="0">
            <a:spAutoFit/>
          </a:bodyPr>
          <a:lstStyle/>
          <a:p>
            <a:r>
              <a:rPr lang="zh-CN" altLang="en-US" b="1">
                <a:latin typeface="微软雅黑" panose="020B0503020204020204" pitchFamily="34" charset="-122"/>
                <a:ea typeface="微软雅黑" panose="020B0503020204020204" pitchFamily="34" charset="-122"/>
              </a:rPr>
              <a:t>战略目标</a:t>
            </a:r>
            <a:endParaRPr lang="zh-CN" altLang="en-US" b="1">
              <a:latin typeface="微软雅黑" panose="020B0503020204020204" pitchFamily="34" charset="-122"/>
              <a:ea typeface="微软雅黑" panose="020B0503020204020204" pitchFamily="34" charset="-122"/>
            </a:endParaRPr>
          </a:p>
        </p:txBody>
      </p:sp>
      <p:sp>
        <p:nvSpPr>
          <p:cNvPr id="14" name="文本框 13"/>
          <p:cNvSpPr txBox="1"/>
          <p:nvPr/>
        </p:nvSpPr>
        <p:spPr>
          <a:xfrm>
            <a:off x="240632" y="5105263"/>
            <a:ext cx="1106906" cy="369332"/>
          </a:xfrm>
          <a:prstGeom prst="rect">
            <a:avLst/>
          </a:prstGeom>
          <a:noFill/>
        </p:spPr>
        <p:txBody>
          <a:bodyPr wrap="square" rtlCol="0">
            <a:spAutoFit/>
          </a:bodyPr>
          <a:lstStyle/>
          <a:p>
            <a:r>
              <a:rPr lang="zh-CN" altLang="en-US" b="1">
                <a:latin typeface="微软雅黑" panose="020B0503020204020204" pitchFamily="34" charset="-122"/>
                <a:ea typeface="微软雅黑" panose="020B0503020204020204" pitchFamily="34" charset="-122"/>
              </a:rPr>
              <a:t>必赢之战</a:t>
            </a:r>
            <a:endParaRPr lang="zh-CN" altLang="en-US" b="1">
              <a:latin typeface="微软雅黑" panose="020B0503020204020204" pitchFamily="34" charset="-122"/>
              <a:ea typeface="微软雅黑" panose="020B0503020204020204" pitchFamily="34" charset="-122"/>
            </a:endParaRPr>
          </a:p>
        </p:txBody>
      </p:sp>
      <p:sp>
        <p:nvSpPr>
          <p:cNvPr id="15" name="文本框 14"/>
          <p:cNvSpPr txBox="1"/>
          <p:nvPr/>
        </p:nvSpPr>
        <p:spPr>
          <a:xfrm>
            <a:off x="240632" y="3190077"/>
            <a:ext cx="1106906" cy="369332"/>
          </a:xfrm>
          <a:prstGeom prst="rect">
            <a:avLst/>
          </a:prstGeom>
          <a:noFill/>
        </p:spPr>
        <p:txBody>
          <a:bodyPr wrap="square" rtlCol="0">
            <a:spAutoFit/>
          </a:bodyPr>
          <a:lstStyle/>
          <a:p>
            <a:r>
              <a:rPr lang="zh-CN" altLang="en-US" b="1">
                <a:latin typeface="微软雅黑" panose="020B0503020204020204" pitchFamily="34" charset="-122"/>
                <a:ea typeface="微软雅黑" panose="020B0503020204020204" pitchFamily="34" charset="-122"/>
              </a:rPr>
              <a:t>主要战场</a:t>
            </a:r>
            <a:endParaRPr lang="zh-CN" altLang="en-US" b="1">
              <a:latin typeface="微软雅黑" panose="020B0503020204020204" pitchFamily="34" charset="-122"/>
              <a:ea typeface="微软雅黑" panose="020B0503020204020204" pitchFamily="34" charset="-122"/>
            </a:endParaRPr>
          </a:p>
        </p:txBody>
      </p:sp>
      <p:sp>
        <p:nvSpPr>
          <p:cNvPr id="16" name="文本框 15"/>
          <p:cNvSpPr txBox="1"/>
          <p:nvPr/>
        </p:nvSpPr>
        <p:spPr>
          <a:xfrm>
            <a:off x="240632" y="4147670"/>
            <a:ext cx="1106906" cy="369332"/>
          </a:xfrm>
          <a:prstGeom prst="rect">
            <a:avLst/>
          </a:prstGeom>
          <a:noFill/>
        </p:spPr>
        <p:txBody>
          <a:bodyPr wrap="square" rtlCol="0">
            <a:spAutoFit/>
          </a:bodyPr>
          <a:lstStyle/>
          <a:p>
            <a:r>
              <a:rPr lang="zh-CN" altLang="en-US" b="1">
                <a:latin typeface="微软雅黑" panose="020B0503020204020204" pitchFamily="34" charset="-122"/>
                <a:ea typeface="微软雅黑" panose="020B0503020204020204" pitchFamily="34" charset="-122"/>
              </a:rPr>
              <a:t>如何制胜</a:t>
            </a:r>
            <a:endParaRPr lang="zh-CN" altLang="en-US" b="1">
              <a:latin typeface="微软雅黑" panose="020B0503020204020204" pitchFamily="34" charset="-122"/>
              <a:ea typeface="微软雅黑" panose="020B0503020204020204" pitchFamily="34" charset="-122"/>
            </a:endParaRPr>
          </a:p>
        </p:txBody>
      </p:sp>
      <p:sp>
        <p:nvSpPr>
          <p:cNvPr id="17" name="文本框 16"/>
          <p:cNvSpPr txBox="1"/>
          <p:nvPr/>
        </p:nvSpPr>
        <p:spPr>
          <a:xfrm>
            <a:off x="240632" y="6062857"/>
            <a:ext cx="1106906" cy="369332"/>
          </a:xfrm>
          <a:prstGeom prst="rect">
            <a:avLst/>
          </a:prstGeom>
          <a:noFill/>
        </p:spPr>
        <p:txBody>
          <a:bodyPr wrap="square" rtlCol="0">
            <a:spAutoFit/>
          </a:bodyPr>
          <a:lstStyle/>
          <a:p>
            <a:r>
              <a:rPr lang="zh-CN" altLang="en-US" b="1">
                <a:latin typeface="微软雅黑" panose="020B0503020204020204" pitchFamily="34" charset="-122"/>
                <a:ea typeface="微软雅黑" panose="020B0503020204020204" pitchFamily="34" charset="-122"/>
              </a:rPr>
              <a:t>落地保障</a:t>
            </a:r>
            <a:endParaRPr lang="zh-CN" altLang="en-US" b="1">
              <a:latin typeface="微软雅黑" panose="020B0503020204020204" pitchFamily="34" charset="-122"/>
              <a:ea typeface="微软雅黑" panose="020B0503020204020204" pitchFamily="34" charset="-122"/>
            </a:endParaRPr>
          </a:p>
        </p:txBody>
      </p:sp>
      <p:sp>
        <p:nvSpPr>
          <p:cNvPr id="18" name="矩形 17"/>
          <p:cNvSpPr/>
          <p:nvPr/>
        </p:nvSpPr>
        <p:spPr>
          <a:xfrm>
            <a:off x="1499938" y="3775830"/>
            <a:ext cx="3320715" cy="898523"/>
          </a:xfrm>
          <a:prstGeom prst="rect">
            <a:avLst/>
          </a:prstGeom>
          <a:solidFill>
            <a:schemeClr val="bg1"/>
          </a:solidFill>
          <a:ln>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zh-CN" altLang="en-US" sz="1600">
                <a:solidFill>
                  <a:srgbClr val="795696"/>
                </a:solidFill>
                <a:latin typeface="微软雅黑" panose="020B0503020204020204" pitchFamily="34" charset="-122"/>
                <a:ea typeface="微软雅黑" panose="020B0503020204020204" pitchFamily="34" charset="-122"/>
              </a:rPr>
              <a:t>可持续的核心优势</a:t>
            </a:r>
            <a:r>
              <a:rPr lang="en-US" altLang="zh-CN" sz="1600">
                <a:solidFill>
                  <a:srgbClr val="795696"/>
                </a:solidFill>
                <a:latin typeface="微软雅黑" panose="020B0503020204020204" pitchFamily="34" charset="-122"/>
                <a:ea typeface="微软雅黑" panose="020B0503020204020204" pitchFamily="34" charset="-122"/>
              </a:rPr>
              <a:t>1</a:t>
            </a:r>
            <a:endParaRPr lang="en-US" altLang="zh-CN" sz="1600">
              <a:solidFill>
                <a:srgbClr val="795696"/>
              </a:solidFill>
              <a:latin typeface="微软雅黑" panose="020B0503020204020204" pitchFamily="34" charset="-122"/>
              <a:ea typeface="微软雅黑" panose="020B0503020204020204" pitchFamily="34" charset="-122"/>
            </a:endParaRPr>
          </a:p>
        </p:txBody>
      </p:sp>
      <p:sp>
        <p:nvSpPr>
          <p:cNvPr id="19" name="矩形 18"/>
          <p:cNvSpPr/>
          <p:nvPr/>
        </p:nvSpPr>
        <p:spPr>
          <a:xfrm>
            <a:off x="4889630" y="3775830"/>
            <a:ext cx="3320715" cy="898523"/>
          </a:xfrm>
          <a:prstGeom prst="rect">
            <a:avLst/>
          </a:prstGeom>
          <a:solidFill>
            <a:schemeClr val="bg1"/>
          </a:solidFill>
          <a:ln>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zh-CN" altLang="en-US" sz="1600">
                <a:solidFill>
                  <a:srgbClr val="795696"/>
                </a:solidFill>
                <a:latin typeface="微软雅黑" panose="020B0503020204020204" pitchFamily="34" charset="-122"/>
                <a:ea typeface="微软雅黑" panose="020B0503020204020204" pitchFamily="34" charset="-122"/>
              </a:rPr>
              <a:t>可持续的核心优势</a:t>
            </a:r>
            <a:r>
              <a:rPr lang="en-US" altLang="zh-CN" sz="1600">
                <a:solidFill>
                  <a:srgbClr val="795696"/>
                </a:solidFill>
                <a:latin typeface="微软雅黑" panose="020B0503020204020204" pitchFamily="34" charset="-122"/>
                <a:ea typeface="微软雅黑" panose="020B0503020204020204" pitchFamily="34" charset="-122"/>
              </a:rPr>
              <a:t>2</a:t>
            </a:r>
            <a:endParaRPr lang="en-US" altLang="zh-CN" sz="1600">
              <a:solidFill>
                <a:srgbClr val="795696"/>
              </a:solidFill>
              <a:latin typeface="微软雅黑" panose="020B0503020204020204" pitchFamily="34" charset="-122"/>
              <a:ea typeface="微软雅黑" panose="020B0503020204020204" pitchFamily="34" charset="-122"/>
            </a:endParaRPr>
          </a:p>
        </p:txBody>
      </p:sp>
      <p:sp>
        <p:nvSpPr>
          <p:cNvPr id="20" name="矩形 19"/>
          <p:cNvSpPr/>
          <p:nvPr/>
        </p:nvSpPr>
        <p:spPr>
          <a:xfrm>
            <a:off x="8279322" y="3775830"/>
            <a:ext cx="3320715" cy="898523"/>
          </a:xfrm>
          <a:prstGeom prst="rect">
            <a:avLst/>
          </a:prstGeom>
          <a:solidFill>
            <a:schemeClr val="bg1"/>
          </a:solidFill>
          <a:ln>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zh-CN" altLang="en-US" sz="1600">
                <a:solidFill>
                  <a:srgbClr val="795696"/>
                </a:solidFill>
                <a:latin typeface="微软雅黑" panose="020B0503020204020204" pitchFamily="34" charset="-122"/>
                <a:ea typeface="微软雅黑" panose="020B0503020204020204" pitchFamily="34" charset="-122"/>
              </a:rPr>
              <a:t>可持续的核心优势</a:t>
            </a:r>
            <a:r>
              <a:rPr lang="en-US" altLang="zh-CN" sz="1600">
                <a:solidFill>
                  <a:srgbClr val="795696"/>
                </a:solidFill>
                <a:latin typeface="微软雅黑" panose="020B0503020204020204" pitchFamily="34" charset="-122"/>
                <a:ea typeface="微软雅黑" panose="020B0503020204020204" pitchFamily="34" charset="-122"/>
              </a:rPr>
              <a:t>3</a:t>
            </a:r>
            <a:endParaRPr lang="en-US" altLang="zh-CN" sz="1600">
              <a:solidFill>
                <a:srgbClr val="795696"/>
              </a:solidFill>
              <a:latin typeface="微软雅黑" panose="020B0503020204020204" pitchFamily="34" charset="-122"/>
              <a:ea typeface="微软雅黑" panose="020B0503020204020204" pitchFamily="34" charset="-122"/>
            </a:endParaRPr>
          </a:p>
        </p:txBody>
      </p:sp>
      <p:sp>
        <p:nvSpPr>
          <p:cNvPr id="21" name="矩形 20"/>
          <p:cNvSpPr/>
          <p:nvPr/>
        </p:nvSpPr>
        <p:spPr>
          <a:xfrm>
            <a:off x="1538438" y="5879440"/>
            <a:ext cx="3320715" cy="644892"/>
          </a:xfrm>
          <a:prstGeom prst="rect">
            <a:avLst/>
          </a:prstGeom>
          <a:solidFill>
            <a:srgbClr val="79569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zh-CN" altLang="en-US" sz="1600">
                <a:latin typeface="微软雅黑" panose="020B0503020204020204" pitchFamily="34" charset="-122"/>
                <a:ea typeface="微软雅黑" panose="020B0503020204020204" pitchFamily="34" charset="-122"/>
              </a:rPr>
              <a:t>组织</a:t>
            </a:r>
            <a:endParaRPr lang="zh-CN" altLang="en-US" sz="1600">
              <a:latin typeface="微软雅黑" panose="020B0503020204020204" pitchFamily="34" charset="-122"/>
              <a:ea typeface="微软雅黑" panose="020B0503020204020204" pitchFamily="34" charset="-122"/>
            </a:endParaRPr>
          </a:p>
        </p:txBody>
      </p:sp>
      <p:sp>
        <p:nvSpPr>
          <p:cNvPr id="22" name="矩形 21"/>
          <p:cNvSpPr/>
          <p:nvPr/>
        </p:nvSpPr>
        <p:spPr>
          <a:xfrm>
            <a:off x="4908880" y="5879440"/>
            <a:ext cx="3320715" cy="644892"/>
          </a:xfrm>
          <a:prstGeom prst="rect">
            <a:avLst/>
          </a:prstGeom>
          <a:solidFill>
            <a:srgbClr val="79569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zh-CN" altLang="en-US" sz="1600">
                <a:latin typeface="微软雅黑" panose="020B0503020204020204" pitchFamily="34" charset="-122"/>
                <a:ea typeface="微软雅黑" panose="020B0503020204020204" pitchFamily="34" charset="-122"/>
              </a:rPr>
              <a:t>机制</a:t>
            </a:r>
            <a:endParaRPr lang="zh-CN" altLang="en-US" sz="1600">
              <a:latin typeface="微软雅黑" panose="020B0503020204020204" pitchFamily="34" charset="-122"/>
              <a:ea typeface="微软雅黑" panose="020B0503020204020204" pitchFamily="34" charset="-122"/>
            </a:endParaRPr>
          </a:p>
        </p:txBody>
      </p:sp>
      <p:sp>
        <p:nvSpPr>
          <p:cNvPr id="23" name="矩形 22"/>
          <p:cNvSpPr/>
          <p:nvPr/>
        </p:nvSpPr>
        <p:spPr>
          <a:xfrm>
            <a:off x="8276123" y="5879440"/>
            <a:ext cx="3320715" cy="644892"/>
          </a:xfrm>
          <a:prstGeom prst="rect">
            <a:avLst/>
          </a:prstGeom>
          <a:solidFill>
            <a:srgbClr val="79569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zh-CN" altLang="en-US" sz="1600">
                <a:latin typeface="微软雅黑" panose="020B0503020204020204" pitchFamily="34" charset="-122"/>
                <a:ea typeface="微软雅黑" panose="020B0503020204020204" pitchFamily="34" charset="-122"/>
              </a:rPr>
              <a:t>人才</a:t>
            </a:r>
            <a:endParaRPr lang="zh-CN" altLang="en-US" sz="1600">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5:prstTrans prst="peelOff"/>
      </p:transition>
    </mc:Choice>
    <mc:Fallback>
      <p:transition spd="slow">
        <p:fade/>
      </p:transition>
    </mc:Fallback>
  </mc:AlternateContent>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9" name="组合 28"/>
          <p:cNvGrpSpPr/>
          <p:nvPr/>
        </p:nvGrpSpPr>
        <p:grpSpPr>
          <a:xfrm>
            <a:off x="2574049" y="1074146"/>
            <a:ext cx="3553189" cy="981205"/>
            <a:chOff x="4956155" y="1251009"/>
            <a:chExt cx="2231085" cy="981205"/>
          </a:xfrm>
        </p:grpSpPr>
        <p:sp>
          <p:nvSpPr>
            <p:cNvPr id="10" name="文本框 9"/>
            <p:cNvSpPr txBox="1"/>
            <p:nvPr/>
          </p:nvSpPr>
          <p:spPr>
            <a:xfrm>
              <a:off x="4956155" y="1251009"/>
              <a:ext cx="2231085" cy="646331"/>
            </a:xfrm>
            <a:prstGeom prst="rect">
              <a:avLst/>
            </a:prstGeom>
            <a:noFill/>
          </p:spPr>
          <p:txBody>
            <a:bodyPr wrap="square" rtlCol="0">
              <a:spAutoFit/>
            </a:bodyPr>
            <a:lstStyle/>
            <a:p>
              <a:r>
                <a:rPr lang="zh-CN" altLang="en-US" b="1">
                  <a:latin typeface="微软雅黑" panose="020B0503020204020204" pitchFamily="34" charset="-122"/>
                  <a:ea typeface="微软雅黑" panose="020B0503020204020204" pitchFamily="34" charset="-122"/>
                  <a:sym typeface="思源黑体" panose="020B0500000000000000" pitchFamily="34" charset="-122"/>
                </a:rPr>
                <a:t>通过第三方对消费者施加影响力</a:t>
              </a:r>
              <a:endParaRPr lang="zh-CN" altLang="en-US" b="1">
                <a:latin typeface="微软雅黑" panose="020B0503020204020204" pitchFamily="34" charset="-122"/>
                <a:ea typeface="微软雅黑" panose="020B0503020204020204" pitchFamily="34" charset="-122"/>
                <a:sym typeface="思源黑体" panose="020B0500000000000000" pitchFamily="34" charset="-122"/>
              </a:endParaRPr>
            </a:p>
          </p:txBody>
        </p:sp>
        <p:sp>
          <p:nvSpPr>
            <p:cNvPr id="11" name="文本框 10"/>
            <p:cNvSpPr txBox="1"/>
            <p:nvPr/>
          </p:nvSpPr>
          <p:spPr>
            <a:xfrm>
              <a:off x="4956155" y="1531638"/>
              <a:ext cx="2104658" cy="700576"/>
            </a:xfrm>
            <a:prstGeom prst="rect">
              <a:avLst/>
            </a:prstGeom>
            <a:noFill/>
          </p:spPr>
          <p:txBody>
            <a:bodyPr wrap="square" rtlCol="0">
              <a:spAutoFit/>
            </a:bodyPr>
            <a:lstStyle/>
            <a:p>
              <a:pPr>
                <a:lnSpc>
                  <a:spcPct val="150000"/>
                </a:lnSpc>
              </a:pPr>
              <a:r>
                <a:rPr lang="zh-CN" altLang="en-GB" sz="1400" b="0">
                  <a:latin typeface="微软雅黑" panose="020B0503020204020204" pitchFamily="34" charset="-122"/>
                  <a:ea typeface="微软雅黑" panose="020B0503020204020204" pitchFamily="34" charset="-122"/>
                </a:rPr>
                <a:t>例如，中华医学会认证，汽车协会认证</a:t>
              </a:r>
              <a:r>
                <a:rPr lang="zh-CN" altLang="en-US" sz="1400" b="0">
                  <a:latin typeface="微软雅黑" panose="020B0503020204020204" pitchFamily="34" charset="-122"/>
                  <a:ea typeface="微软雅黑" panose="020B0503020204020204" pitchFamily="34" charset="-122"/>
                </a:rPr>
                <a:t>、</a:t>
              </a:r>
              <a:r>
                <a:rPr lang="en-US" altLang="zh-CN" sz="1400" b="0">
                  <a:latin typeface="微软雅黑" panose="020B0503020204020204" pitchFamily="34" charset="-122"/>
                  <a:ea typeface="微软雅黑" panose="020B0503020204020204" pitchFamily="34" charset="-122"/>
                </a:rPr>
                <a:t>XX</a:t>
              </a:r>
              <a:r>
                <a:rPr lang="zh-CN" altLang="en-US" sz="1400" b="0">
                  <a:latin typeface="微软雅黑" panose="020B0503020204020204" pitchFamily="34" charset="-122"/>
                  <a:ea typeface="微软雅黑" panose="020B0503020204020204" pitchFamily="34" charset="-122"/>
                </a:rPr>
                <a:t>医生推荐、</a:t>
              </a:r>
              <a:r>
                <a:rPr lang="en-US" altLang="zh-CN" sz="1400" b="0">
                  <a:latin typeface="微软雅黑" panose="020B0503020204020204" pitchFamily="34" charset="-122"/>
                  <a:ea typeface="微软雅黑" panose="020B0503020204020204" pitchFamily="34" charset="-122"/>
                </a:rPr>
                <a:t>XX</a:t>
              </a:r>
              <a:r>
                <a:rPr lang="zh-CN" altLang="en-US" sz="1400" b="0">
                  <a:latin typeface="微软雅黑" panose="020B0503020204020204" pitchFamily="34" charset="-122"/>
                  <a:ea typeface="微软雅黑" panose="020B0503020204020204" pitchFamily="34" charset="-122"/>
                </a:rPr>
                <a:t>明星推荐等</a:t>
              </a:r>
              <a:endParaRPr lang="zh-CN" altLang="en-US" sz="1400">
                <a:latin typeface="微软雅黑" panose="020B0503020204020204" pitchFamily="34" charset="-122"/>
                <a:ea typeface="微软雅黑" panose="020B0503020204020204" pitchFamily="34" charset="-122"/>
                <a:sym typeface="思源黑体" panose="020B0500000000000000" pitchFamily="34" charset="-122"/>
              </a:endParaRPr>
            </a:p>
          </p:txBody>
        </p:sp>
      </p:grpSp>
      <p:grpSp>
        <p:nvGrpSpPr>
          <p:cNvPr id="12" name="组合 11"/>
          <p:cNvGrpSpPr/>
          <p:nvPr/>
        </p:nvGrpSpPr>
        <p:grpSpPr>
          <a:xfrm>
            <a:off x="2377967" y="5667440"/>
            <a:ext cx="3252924" cy="697344"/>
            <a:chOff x="8403845" y="1254174"/>
            <a:chExt cx="3252924" cy="697344"/>
          </a:xfrm>
        </p:grpSpPr>
        <p:sp>
          <p:nvSpPr>
            <p:cNvPr id="13" name="文本框 12"/>
            <p:cNvSpPr txBox="1"/>
            <p:nvPr/>
          </p:nvSpPr>
          <p:spPr>
            <a:xfrm>
              <a:off x="8407291" y="1254174"/>
              <a:ext cx="3071985" cy="369332"/>
            </a:xfrm>
            <a:prstGeom prst="rect">
              <a:avLst/>
            </a:prstGeom>
            <a:noFill/>
          </p:spPr>
          <p:txBody>
            <a:bodyPr wrap="square" rtlCol="0">
              <a:spAutoFit/>
            </a:bodyPr>
            <a:lstStyle/>
            <a:p>
              <a:pPr algn="ctr"/>
              <a:r>
                <a:rPr lang="zh-CN" altLang="en-US" b="1">
                  <a:latin typeface="微软雅黑" panose="020B0503020204020204" pitchFamily="34" charset="-122"/>
                  <a:ea typeface="微软雅黑" panose="020B0503020204020204" pitchFamily="34" charset="-122"/>
                  <a:sym typeface="思源黑体" panose="020B0500000000000000" pitchFamily="34" charset="-122"/>
                </a:rPr>
                <a:t>通过终端影响消费者</a:t>
              </a:r>
              <a:endParaRPr lang="zh-CN" altLang="en-US" b="1">
                <a:latin typeface="微软雅黑" panose="020B0503020204020204" pitchFamily="34" charset="-122"/>
                <a:ea typeface="微软雅黑" panose="020B0503020204020204" pitchFamily="34" charset="-122"/>
                <a:sym typeface="思源黑体" panose="020B0500000000000000" pitchFamily="34" charset="-122"/>
              </a:endParaRPr>
            </a:p>
          </p:txBody>
        </p:sp>
        <p:sp>
          <p:nvSpPr>
            <p:cNvPr id="14" name="文本框 13"/>
            <p:cNvSpPr txBox="1"/>
            <p:nvPr/>
          </p:nvSpPr>
          <p:spPr>
            <a:xfrm>
              <a:off x="8403845" y="1574107"/>
              <a:ext cx="3252924" cy="377411"/>
            </a:xfrm>
            <a:prstGeom prst="rect">
              <a:avLst/>
            </a:prstGeom>
            <a:noFill/>
          </p:spPr>
          <p:txBody>
            <a:bodyPr wrap="square" rtlCol="0">
              <a:spAutoFit/>
            </a:bodyPr>
            <a:lstStyle/>
            <a:p>
              <a:pPr algn="ctr">
                <a:lnSpc>
                  <a:spcPct val="150000"/>
                </a:lnSpc>
              </a:pPr>
              <a:r>
                <a:rPr lang="zh-CN" altLang="en-GB" sz="1400" b="0">
                  <a:latin typeface="微软雅黑" panose="020B0503020204020204" pitchFamily="34" charset="-122"/>
                  <a:ea typeface="微软雅黑" panose="020B0503020204020204" pitchFamily="34" charset="-122"/>
                </a:rPr>
                <a:t>例如，店面陈列，店内促销等</a:t>
              </a:r>
              <a:endParaRPr lang="zh-CN" altLang="en-US" sz="1400">
                <a:latin typeface="微软雅黑" panose="020B0503020204020204" pitchFamily="34" charset="-122"/>
                <a:ea typeface="微软雅黑" panose="020B0503020204020204" pitchFamily="34" charset="-122"/>
                <a:sym typeface="思源黑体" panose="020B0500000000000000" pitchFamily="34" charset="-122"/>
              </a:endParaRPr>
            </a:p>
          </p:txBody>
        </p:sp>
      </p:grpSp>
      <p:grpSp>
        <p:nvGrpSpPr>
          <p:cNvPr id="28" name="组合 27"/>
          <p:cNvGrpSpPr/>
          <p:nvPr/>
        </p:nvGrpSpPr>
        <p:grpSpPr>
          <a:xfrm>
            <a:off x="319705" y="2561296"/>
            <a:ext cx="2715682" cy="1032331"/>
            <a:chOff x="442580" y="2123280"/>
            <a:chExt cx="2715682" cy="1032331"/>
          </a:xfrm>
        </p:grpSpPr>
        <p:sp>
          <p:nvSpPr>
            <p:cNvPr id="16" name="文本框 15"/>
            <p:cNvSpPr txBox="1"/>
            <p:nvPr/>
          </p:nvSpPr>
          <p:spPr>
            <a:xfrm flipH="1">
              <a:off x="631643" y="2123280"/>
              <a:ext cx="2526619" cy="516421"/>
            </a:xfrm>
            <a:prstGeom prst="rect">
              <a:avLst/>
            </a:prstGeom>
            <a:noFill/>
          </p:spPr>
          <p:txBody>
            <a:bodyPr wrap="none" rtlCol="0">
              <a:spAutoFit/>
            </a:bodyPr>
            <a:lstStyle/>
            <a:p>
              <a:pPr algn="r"/>
              <a:r>
                <a:rPr lang="zh-CN" altLang="en-US" b="1">
                  <a:latin typeface="微软雅黑" panose="020B0503020204020204" pitchFamily="34" charset="-122"/>
                  <a:ea typeface="微软雅黑" panose="020B0503020204020204" pitchFamily="34" charset="-122"/>
                  <a:sym typeface="思源黑体" panose="020B0500000000000000" pitchFamily="34" charset="-122"/>
                </a:rPr>
                <a:t>直接的方式与消费者沟通</a:t>
              </a:r>
              <a:endParaRPr lang="zh-CN" altLang="en-US" b="1">
                <a:latin typeface="微软雅黑" panose="020B0503020204020204" pitchFamily="34" charset="-122"/>
                <a:ea typeface="微软雅黑" panose="020B0503020204020204" pitchFamily="34" charset="-122"/>
                <a:sym typeface="思源黑体" panose="020B0500000000000000" pitchFamily="34" charset="-122"/>
              </a:endParaRPr>
            </a:p>
          </p:txBody>
        </p:sp>
        <p:sp>
          <p:nvSpPr>
            <p:cNvPr id="17" name="文本框 16"/>
            <p:cNvSpPr txBox="1"/>
            <p:nvPr/>
          </p:nvSpPr>
          <p:spPr>
            <a:xfrm flipH="1">
              <a:off x="442580" y="2455035"/>
              <a:ext cx="2529816" cy="700576"/>
            </a:xfrm>
            <a:prstGeom prst="rect">
              <a:avLst/>
            </a:prstGeom>
            <a:noFill/>
          </p:spPr>
          <p:txBody>
            <a:bodyPr wrap="square" rtlCol="0">
              <a:spAutoFit/>
            </a:bodyPr>
            <a:lstStyle/>
            <a:p>
              <a:pPr>
                <a:lnSpc>
                  <a:spcPct val="150000"/>
                </a:lnSpc>
              </a:pPr>
              <a:r>
                <a:rPr lang="zh-CN" altLang="en-GB" sz="1400" b="0">
                  <a:latin typeface="微软雅黑" panose="020B0503020204020204" pitchFamily="34" charset="-122"/>
                  <a:ea typeface="微软雅黑" panose="020B0503020204020204" pitchFamily="34" charset="-122"/>
                </a:rPr>
                <a:t>例如，</a:t>
              </a:r>
              <a:r>
                <a:rPr lang="zh-CN" altLang="en-US" sz="1400" b="0">
                  <a:latin typeface="微软雅黑" panose="020B0503020204020204" pitchFamily="34" charset="-122"/>
                  <a:ea typeface="微软雅黑" panose="020B0503020204020204" pitchFamily="34" charset="-122"/>
                </a:rPr>
                <a:t>导购、</a:t>
              </a:r>
              <a:r>
                <a:rPr lang="zh-CN" altLang="en-GB" sz="1400" b="0">
                  <a:latin typeface="微软雅黑" panose="020B0503020204020204" pitchFamily="34" charset="-122"/>
                  <a:ea typeface="微软雅黑" panose="020B0503020204020204" pitchFamily="34" charset="-122"/>
                </a:rPr>
                <a:t>电视广告，平面媒体广告，网络广告</a:t>
              </a:r>
              <a:r>
                <a:rPr lang="zh-CN" altLang="en-US" sz="1400" b="0">
                  <a:latin typeface="微软雅黑" panose="020B0503020204020204" pitchFamily="34" charset="-122"/>
                  <a:ea typeface="微软雅黑" panose="020B0503020204020204" pitchFamily="34" charset="-122"/>
                </a:rPr>
                <a:t>、海报</a:t>
              </a:r>
              <a:r>
                <a:rPr lang="zh-CN" altLang="en-GB" sz="1400" b="0">
                  <a:latin typeface="微软雅黑" panose="020B0503020204020204" pitchFamily="34" charset="-122"/>
                  <a:ea typeface="微软雅黑" panose="020B0503020204020204" pitchFamily="34" charset="-122"/>
                </a:rPr>
                <a:t>等</a:t>
              </a:r>
              <a:endParaRPr lang="zh-CN" altLang="en-US" sz="1400">
                <a:latin typeface="微软雅黑" panose="020B0503020204020204" pitchFamily="34" charset="-122"/>
                <a:ea typeface="微软雅黑" panose="020B0503020204020204" pitchFamily="34" charset="-122"/>
                <a:sym typeface="思源黑体" panose="020B0500000000000000" pitchFamily="34" charset="-122"/>
              </a:endParaRPr>
            </a:p>
          </p:txBody>
        </p:sp>
      </p:grpSp>
      <p:grpSp>
        <p:nvGrpSpPr>
          <p:cNvPr id="21" name="组合 20"/>
          <p:cNvGrpSpPr>
            <a:grpSpLocks noChangeAspect="1"/>
          </p:cNvGrpSpPr>
          <p:nvPr/>
        </p:nvGrpSpPr>
        <p:grpSpPr>
          <a:xfrm>
            <a:off x="2266952" y="2033169"/>
            <a:ext cx="3403599" cy="3490871"/>
            <a:chOff x="3968750" y="1247205"/>
            <a:chExt cx="4254499" cy="4363589"/>
          </a:xfrm>
        </p:grpSpPr>
        <p:grpSp>
          <p:nvGrpSpPr>
            <p:cNvPr id="22" name="Group 6"/>
            <p:cNvGrpSpPr/>
            <p:nvPr/>
          </p:nvGrpSpPr>
          <p:grpSpPr>
            <a:xfrm>
              <a:off x="3968750" y="1247205"/>
              <a:ext cx="4254499" cy="4363589"/>
              <a:chOff x="1383" y="391"/>
              <a:chExt cx="3198" cy="3280"/>
            </a:xfrm>
          </p:grpSpPr>
          <p:sp>
            <p:nvSpPr>
              <p:cNvPr id="24" name="Freeform 2"/>
              <p:cNvSpPr/>
              <p:nvPr/>
            </p:nvSpPr>
            <p:spPr bwMode="gray">
              <a:xfrm>
                <a:off x="2084" y="1419"/>
                <a:ext cx="1785" cy="1636"/>
              </a:xfrm>
              <a:custGeom>
                <a:avLst/>
                <a:gdLst>
                  <a:gd name="T0" fmla="*/ 0 w 2166"/>
                  <a:gd name="T1" fmla="*/ 1043 h 1986"/>
                  <a:gd name="T2" fmla="*/ 238 w 2166"/>
                  <a:gd name="T3" fmla="*/ 1087 h 1986"/>
                  <a:gd name="T4" fmla="*/ 460 w 2166"/>
                  <a:gd name="T5" fmla="*/ 1107 h 1986"/>
                  <a:gd name="T6" fmla="*/ 672 w 2166"/>
                  <a:gd name="T7" fmla="*/ 1110 h 1986"/>
                  <a:gd name="T8" fmla="*/ 897 w 2166"/>
                  <a:gd name="T9" fmla="*/ 1096 h 1986"/>
                  <a:gd name="T10" fmla="*/ 1085 w 2166"/>
                  <a:gd name="T11" fmla="*/ 1073 h 1986"/>
                  <a:gd name="T12" fmla="*/ 1212 w 2166"/>
                  <a:gd name="T13" fmla="*/ 1046 h 1986"/>
                  <a:gd name="T14" fmla="*/ 1172 w 2166"/>
                  <a:gd name="T15" fmla="*/ 909 h 1986"/>
                  <a:gd name="T16" fmla="*/ 1108 w 2166"/>
                  <a:gd name="T17" fmla="*/ 758 h 1986"/>
                  <a:gd name="T18" fmla="*/ 1034 w 2166"/>
                  <a:gd name="T19" fmla="*/ 607 h 1986"/>
                  <a:gd name="T20" fmla="*/ 960 w 2166"/>
                  <a:gd name="T21" fmla="*/ 473 h 1986"/>
                  <a:gd name="T22" fmla="*/ 863 w 2166"/>
                  <a:gd name="T23" fmla="*/ 319 h 1986"/>
                  <a:gd name="T24" fmla="*/ 766 w 2166"/>
                  <a:gd name="T25" fmla="*/ 181 h 1986"/>
                  <a:gd name="T26" fmla="*/ 668 w 2166"/>
                  <a:gd name="T27" fmla="*/ 63 h 1986"/>
                  <a:gd name="T28" fmla="*/ 604 w 2166"/>
                  <a:gd name="T29" fmla="*/ 0 h 1986"/>
                  <a:gd name="T30" fmla="*/ 477 w 2166"/>
                  <a:gd name="T31" fmla="*/ 144 h 1986"/>
                  <a:gd name="T32" fmla="*/ 383 w 2166"/>
                  <a:gd name="T33" fmla="*/ 275 h 1986"/>
                  <a:gd name="T34" fmla="*/ 292 w 2166"/>
                  <a:gd name="T35" fmla="*/ 406 h 1986"/>
                  <a:gd name="T36" fmla="*/ 202 w 2166"/>
                  <a:gd name="T37" fmla="*/ 556 h 1986"/>
                  <a:gd name="T38" fmla="*/ 128 w 2166"/>
                  <a:gd name="T39" fmla="*/ 728 h 1986"/>
                  <a:gd name="T40" fmla="*/ 60 w 2166"/>
                  <a:gd name="T41" fmla="*/ 886 h 1986"/>
                  <a:gd name="T42" fmla="*/ 0 w 2166"/>
                  <a:gd name="T43" fmla="*/ 1043 h 198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2166"/>
                  <a:gd name="T67" fmla="*/ 0 h 1986"/>
                  <a:gd name="T68" fmla="*/ 2166 w 2166"/>
                  <a:gd name="T69" fmla="*/ 1986 h 198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2166" h="1986">
                    <a:moveTo>
                      <a:pt x="0" y="1866"/>
                    </a:moveTo>
                    <a:lnTo>
                      <a:pt x="426" y="1944"/>
                    </a:lnTo>
                    <a:cubicBezTo>
                      <a:pt x="563" y="1963"/>
                      <a:pt x="693" y="1973"/>
                      <a:pt x="822" y="1980"/>
                    </a:cubicBezTo>
                    <a:lnTo>
                      <a:pt x="1200" y="1986"/>
                    </a:lnTo>
                    <a:lnTo>
                      <a:pt x="1602" y="1962"/>
                    </a:lnTo>
                    <a:lnTo>
                      <a:pt x="1938" y="1920"/>
                    </a:lnTo>
                    <a:lnTo>
                      <a:pt x="2166" y="1872"/>
                    </a:lnTo>
                    <a:lnTo>
                      <a:pt x="2094" y="1626"/>
                    </a:lnTo>
                    <a:cubicBezTo>
                      <a:pt x="2063" y="1540"/>
                      <a:pt x="2021" y="1446"/>
                      <a:pt x="1980" y="1356"/>
                    </a:cubicBezTo>
                    <a:cubicBezTo>
                      <a:pt x="1939" y="1266"/>
                      <a:pt x="1892" y="1171"/>
                      <a:pt x="1848" y="1086"/>
                    </a:cubicBezTo>
                    <a:cubicBezTo>
                      <a:pt x="1804" y="1001"/>
                      <a:pt x="1767" y="932"/>
                      <a:pt x="1716" y="846"/>
                    </a:cubicBezTo>
                    <a:cubicBezTo>
                      <a:pt x="1665" y="760"/>
                      <a:pt x="1600" y="657"/>
                      <a:pt x="1542" y="570"/>
                    </a:cubicBezTo>
                    <a:cubicBezTo>
                      <a:pt x="1484" y="483"/>
                      <a:pt x="1426" y="400"/>
                      <a:pt x="1368" y="324"/>
                    </a:cubicBezTo>
                    <a:cubicBezTo>
                      <a:pt x="1310" y="248"/>
                      <a:pt x="1242" y="168"/>
                      <a:pt x="1194" y="114"/>
                    </a:cubicBezTo>
                    <a:lnTo>
                      <a:pt x="1080" y="0"/>
                    </a:lnTo>
                    <a:lnTo>
                      <a:pt x="852" y="258"/>
                    </a:lnTo>
                    <a:cubicBezTo>
                      <a:pt x="786" y="340"/>
                      <a:pt x="739" y="414"/>
                      <a:pt x="684" y="492"/>
                    </a:cubicBezTo>
                    <a:cubicBezTo>
                      <a:pt x="629" y="570"/>
                      <a:pt x="576" y="642"/>
                      <a:pt x="522" y="726"/>
                    </a:cubicBezTo>
                    <a:cubicBezTo>
                      <a:pt x="468" y="810"/>
                      <a:pt x="409" y="900"/>
                      <a:pt x="360" y="996"/>
                    </a:cubicBezTo>
                    <a:cubicBezTo>
                      <a:pt x="311" y="1092"/>
                      <a:pt x="270" y="1204"/>
                      <a:pt x="228" y="1302"/>
                    </a:cubicBezTo>
                    <a:cubicBezTo>
                      <a:pt x="186" y="1400"/>
                      <a:pt x="146" y="1490"/>
                      <a:pt x="108" y="1584"/>
                    </a:cubicBezTo>
                    <a:lnTo>
                      <a:pt x="0" y="1866"/>
                    </a:lnTo>
                    <a:close/>
                  </a:path>
                </a:pathLst>
              </a:custGeom>
              <a:solidFill>
                <a:srgbClr val="4B535D"/>
              </a:solidFill>
            </p:spPr>
            <p:style>
              <a:lnRef idx="1">
                <a:schemeClr val="accent6"/>
              </a:lnRef>
              <a:fillRef idx="3">
                <a:schemeClr val="accent6"/>
              </a:fillRef>
              <a:effectRef idx="2">
                <a:schemeClr val="accent6"/>
              </a:effectRef>
              <a:fontRef idx="minor">
                <a:schemeClr val="lt1"/>
              </a:fontRef>
            </p:style>
            <p:txBody>
              <a:bodyPr lIns="45720" tIns="44450" rIns="45720" bIns="44450" anchor="ctr" anchorCtr="1"/>
              <a:lstStyle>
                <a:lvl1pPr eaLnBrk="0" hangingPunct="0">
                  <a:defRPr kumimoji="1">
                    <a:solidFill>
                      <a:schemeClr val="tx1"/>
                    </a:solidFill>
                    <a:latin typeface="Arial" panose="020B0604020202020204" pitchFamily="34" charset="0"/>
                    <a:ea typeface="PMingLiU" panose="02020500000000000000" pitchFamily="18" charset="-120"/>
                  </a:defRPr>
                </a:lvl1pPr>
                <a:lvl2pPr marL="742950" indent="-285750" eaLnBrk="0" hangingPunct="0">
                  <a:defRPr kumimoji="1">
                    <a:solidFill>
                      <a:schemeClr val="tx1"/>
                    </a:solidFill>
                    <a:latin typeface="Arial" panose="020B0604020202020204" pitchFamily="34" charset="0"/>
                    <a:ea typeface="PMingLiU" panose="02020500000000000000" pitchFamily="18" charset="-120"/>
                  </a:defRPr>
                </a:lvl2pPr>
                <a:lvl3pPr marL="1143000" indent="-228600" eaLnBrk="0" hangingPunct="0">
                  <a:defRPr kumimoji="1">
                    <a:solidFill>
                      <a:schemeClr val="tx1"/>
                    </a:solidFill>
                    <a:latin typeface="Arial" panose="020B0604020202020204" pitchFamily="34" charset="0"/>
                    <a:ea typeface="PMingLiU" panose="02020500000000000000" pitchFamily="18" charset="-120"/>
                  </a:defRPr>
                </a:lvl3pPr>
                <a:lvl4pPr marL="1600200" indent="-228600" eaLnBrk="0" hangingPunct="0">
                  <a:defRPr kumimoji="1">
                    <a:solidFill>
                      <a:schemeClr val="tx1"/>
                    </a:solidFill>
                    <a:latin typeface="Arial" panose="020B0604020202020204" pitchFamily="34" charset="0"/>
                    <a:ea typeface="PMingLiU" panose="02020500000000000000" pitchFamily="18" charset="-120"/>
                  </a:defRPr>
                </a:lvl4pPr>
                <a:lvl5pPr marL="2057400" indent="-228600" eaLnBrk="0" hangingPunct="0">
                  <a:defRPr kumimoji="1">
                    <a:solidFill>
                      <a:schemeClr val="tx1"/>
                    </a:solidFill>
                    <a:latin typeface="Arial" panose="020B0604020202020204" pitchFamily="34" charset="0"/>
                    <a:ea typeface="PMingLiU" panose="02020500000000000000" pitchFamily="18" charset="-120"/>
                  </a:defRPr>
                </a:lvl5pPr>
                <a:lvl6pPr marL="2514600" indent="-228600" algn="ctr" eaLnBrk="0" fontAlgn="base" hangingPunct="0">
                  <a:spcBef>
                    <a:spcPct val="0"/>
                  </a:spcBef>
                  <a:spcAft>
                    <a:spcPct val="0"/>
                  </a:spcAft>
                  <a:defRPr kumimoji="1">
                    <a:solidFill>
                      <a:schemeClr val="tx1"/>
                    </a:solidFill>
                    <a:latin typeface="Arial" panose="020B0604020202020204" pitchFamily="34" charset="0"/>
                    <a:ea typeface="PMingLiU" panose="02020500000000000000" pitchFamily="18" charset="-120"/>
                  </a:defRPr>
                </a:lvl6pPr>
                <a:lvl7pPr marL="2971800" indent="-228600" algn="ctr" eaLnBrk="0" fontAlgn="base" hangingPunct="0">
                  <a:spcBef>
                    <a:spcPct val="0"/>
                  </a:spcBef>
                  <a:spcAft>
                    <a:spcPct val="0"/>
                  </a:spcAft>
                  <a:defRPr kumimoji="1">
                    <a:solidFill>
                      <a:schemeClr val="tx1"/>
                    </a:solidFill>
                    <a:latin typeface="Arial" panose="020B0604020202020204" pitchFamily="34" charset="0"/>
                    <a:ea typeface="PMingLiU" panose="02020500000000000000" pitchFamily="18" charset="-120"/>
                  </a:defRPr>
                </a:lvl7pPr>
                <a:lvl8pPr marL="3429000" indent="-228600" algn="ctr" eaLnBrk="0" fontAlgn="base" hangingPunct="0">
                  <a:spcBef>
                    <a:spcPct val="0"/>
                  </a:spcBef>
                  <a:spcAft>
                    <a:spcPct val="0"/>
                  </a:spcAft>
                  <a:defRPr kumimoji="1">
                    <a:solidFill>
                      <a:schemeClr val="tx1"/>
                    </a:solidFill>
                    <a:latin typeface="Arial" panose="020B0604020202020204" pitchFamily="34" charset="0"/>
                    <a:ea typeface="PMingLiU" panose="02020500000000000000" pitchFamily="18" charset="-120"/>
                  </a:defRPr>
                </a:lvl8pPr>
                <a:lvl9pPr marL="3886200" indent="-228600" algn="ctr" eaLnBrk="0" fontAlgn="base" hangingPunct="0">
                  <a:spcBef>
                    <a:spcPct val="0"/>
                  </a:spcBef>
                  <a:spcAft>
                    <a:spcPct val="0"/>
                  </a:spcAft>
                  <a:defRPr kumimoji="1">
                    <a:solidFill>
                      <a:schemeClr val="tx1"/>
                    </a:solidFill>
                    <a:latin typeface="Arial" panose="020B0604020202020204" pitchFamily="34" charset="0"/>
                    <a:ea typeface="PMingLiU" panose="02020500000000000000" pitchFamily="18" charset="-120"/>
                  </a:defRPr>
                </a:lvl9pPr>
              </a:lstStyle>
              <a:p>
                <a:pPr eaLnBrk="1" hangingPunct="1"/>
                <a:endParaRPr lang="zh-CN" altLang="en-US">
                  <a:latin typeface="思源黑体" panose="020B0500000000000000" pitchFamily="34" charset="-122"/>
                  <a:ea typeface="思源黑体" panose="020B0500000000000000" pitchFamily="34" charset="-122"/>
                  <a:sym typeface="思源黑体" panose="020B0500000000000000" pitchFamily="34" charset="-122"/>
                </a:endParaRPr>
              </a:p>
            </p:txBody>
          </p:sp>
          <p:sp>
            <p:nvSpPr>
              <p:cNvPr id="25" name="Freeform 3"/>
              <p:cNvSpPr/>
              <p:nvPr/>
            </p:nvSpPr>
            <p:spPr bwMode="gray">
              <a:xfrm>
                <a:off x="1383" y="3001"/>
                <a:ext cx="3198" cy="670"/>
              </a:xfrm>
              <a:custGeom>
                <a:avLst/>
                <a:gdLst>
                  <a:gd name="T0" fmla="*/ 0 w 3880"/>
                  <a:gd name="T1" fmla="*/ 396 h 813"/>
                  <a:gd name="T2" fmla="*/ 478 w 3880"/>
                  <a:gd name="T3" fmla="*/ 539 h 813"/>
                  <a:gd name="T4" fmla="*/ 893 w 3880"/>
                  <a:gd name="T5" fmla="*/ 618 h 813"/>
                  <a:gd name="T6" fmla="*/ 1373 w 3880"/>
                  <a:gd name="T7" fmla="*/ 663 h 813"/>
                  <a:gd name="T8" fmla="*/ 1789 w 3880"/>
                  <a:gd name="T9" fmla="*/ 663 h 813"/>
                  <a:gd name="T10" fmla="*/ 2214 w 3880"/>
                  <a:gd name="T11" fmla="*/ 623 h 813"/>
                  <a:gd name="T12" fmla="*/ 2708 w 3880"/>
                  <a:gd name="T13" fmla="*/ 539 h 813"/>
                  <a:gd name="T14" fmla="*/ 3045 w 3880"/>
                  <a:gd name="T15" fmla="*/ 450 h 813"/>
                  <a:gd name="T16" fmla="*/ 3198 w 3880"/>
                  <a:gd name="T17" fmla="*/ 386 h 813"/>
                  <a:gd name="T18" fmla="*/ 2520 w 3880"/>
                  <a:gd name="T19" fmla="*/ 0 h 813"/>
                  <a:gd name="T20" fmla="*/ 2273 w 3880"/>
                  <a:gd name="T21" fmla="*/ 45 h 813"/>
                  <a:gd name="T22" fmla="*/ 1991 w 3880"/>
                  <a:gd name="T23" fmla="*/ 79 h 813"/>
                  <a:gd name="T24" fmla="*/ 1695 w 3880"/>
                  <a:gd name="T25" fmla="*/ 94 h 813"/>
                  <a:gd name="T26" fmla="*/ 1398 w 3880"/>
                  <a:gd name="T27" fmla="*/ 94 h 813"/>
                  <a:gd name="T28" fmla="*/ 1076 w 3880"/>
                  <a:gd name="T29" fmla="*/ 64 h 813"/>
                  <a:gd name="T30" fmla="*/ 869 w 3880"/>
                  <a:gd name="T31" fmla="*/ 40 h 813"/>
                  <a:gd name="T32" fmla="*/ 666 w 3880"/>
                  <a:gd name="T33" fmla="*/ 0 h 813"/>
                  <a:gd name="T34" fmla="*/ 0 w 3880"/>
                  <a:gd name="T35" fmla="*/ 396 h 813"/>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3880" h="813">
                    <a:moveTo>
                      <a:pt x="0" y="481"/>
                    </a:moveTo>
                    <a:lnTo>
                      <a:pt x="580" y="654"/>
                    </a:lnTo>
                    <a:cubicBezTo>
                      <a:pt x="761" y="699"/>
                      <a:pt x="903" y="725"/>
                      <a:pt x="1084" y="750"/>
                    </a:cubicBezTo>
                    <a:cubicBezTo>
                      <a:pt x="1265" y="775"/>
                      <a:pt x="1485" y="795"/>
                      <a:pt x="1666" y="804"/>
                    </a:cubicBezTo>
                    <a:cubicBezTo>
                      <a:pt x="1847" y="813"/>
                      <a:pt x="2000" y="812"/>
                      <a:pt x="2170" y="804"/>
                    </a:cubicBezTo>
                    <a:cubicBezTo>
                      <a:pt x="2340" y="796"/>
                      <a:pt x="2500" y="781"/>
                      <a:pt x="2686" y="756"/>
                    </a:cubicBezTo>
                    <a:cubicBezTo>
                      <a:pt x="2872" y="731"/>
                      <a:pt x="3118" y="689"/>
                      <a:pt x="3286" y="654"/>
                    </a:cubicBezTo>
                    <a:cubicBezTo>
                      <a:pt x="3454" y="619"/>
                      <a:pt x="3595" y="577"/>
                      <a:pt x="3694" y="546"/>
                    </a:cubicBezTo>
                    <a:lnTo>
                      <a:pt x="3880" y="468"/>
                    </a:lnTo>
                    <a:lnTo>
                      <a:pt x="3058" y="0"/>
                    </a:lnTo>
                    <a:lnTo>
                      <a:pt x="2758" y="54"/>
                    </a:lnTo>
                    <a:cubicBezTo>
                      <a:pt x="2651" y="70"/>
                      <a:pt x="2533" y="86"/>
                      <a:pt x="2416" y="96"/>
                    </a:cubicBezTo>
                    <a:cubicBezTo>
                      <a:pt x="2299" y="106"/>
                      <a:pt x="2176" y="111"/>
                      <a:pt x="2056" y="114"/>
                    </a:cubicBezTo>
                    <a:cubicBezTo>
                      <a:pt x="1936" y="117"/>
                      <a:pt x="1821" y="120"/>
                      <a:pt x="1696" y="114"/>
                    </a:cubicBezTo>
                    <a:cubicBezTo>
                      <a:pt x="1571" y="108"/>
                      <a:pt x="1413" y="89"/>
                      <a:pt x="1306" y="78"/>
                    </a:cubicBezTo>
                    <a:cubicBezTo>
                      <a:pt x="1199" y="67"/>
                      <a:pt x="1137" y="61"/>
                      <a:pt x="1054" y="48"/>
                    </a:cubicBezTo>
                    <a:lnTo>
                      <a:pt x="808" y="0"/>
                    </a:lnTo>
                    <a:lnTo>
                      <a:pt x="0" y="481"/>
                    </a:lnTo>
                    <a:close/>
                  </a:path>
                </a:pathLst>
              </a:custGeom>
            </p:spPr>
            <p:style>
              <a:lnRef idx="1">
                <a:schemeClr val="accent3"/>
              </a:lnRef>
              <a:fillRef idx="3">
                <a:schemeClr val="accent3"/>
              </a:fillRef>
              <a:effectRef idx="2">
                <a:schemeClr val="accent3"/>
              </a:effectRef>
              <a:fontRef idx="minor">
                <a:schemeClr val="lt1"/>
              </a:fontRef>
            </p:style>
            <p:txBody>
              <a:bodyPr lIns="45720" tIns="44450" rIns="45720" bIns="44450" anchor="ctr" anchorCtr="1"/>
              <a:lstStyle/>
              <a:p>
                <a:pPr>
                  <a:defRPr/>
                </a:pPr>
                <a:endParaRPr lang="zh-CN" altLang="en-US">
                  <a:latin typeface="思源黑体" panose="020B0500000000000000" pitchFamily="34" charset="-122"/>
                  <a:ea typeface="思源黑体" panose="020B0500000000000000" pitchFamily="34" charset="-122"/>
                  <a:sym typeface="思源黑体" panose="020B0500000000000000" pitchFamily="34" charset="-122"/>
                </a:endParaRPr>
              </a:p>
            </p:txBody>
          </p:sp>
          <p:sp>
            <p:nvSpPr>
              <p:cNvPr id="26" name="Freeform 4"/>
              <p:cNvSpPr/>
              <p:nvPr/>
            </p:nvSpPr>
            <p:spPr bwMode="gray">
              <a:xfrm rot="-7225510">
                <a:off x="2146" y="1655"/>
                <a:ext cx="3198" cy="670"/>
              </a:xfrm>
              <a:custGeom>
                <a:avLst/>
                <a:gdLst>
                  <a:gd name="T0" fmla="*/ 0 w 3880"/>
                  <a:gd name="T1" fmla="*/ 396 h 813"/>
                  <a:gd name="T2" fmla="*/ 478 w 3880"/>
                  <a:gd name="T3" fmla="*/ 539 h 813"/>
                  <a:gd name="T4" fmla="*/ 893 w 3880"/>
                  <a:gd name="T5" fmla="*/ 618 h 813"/>
                  <a:gd name="T6" fmla="*/ 1373 w 3880"/>
                  <a:gd name="T7" fmla="*/ 663 h 813"/>
                  <a:gd name="T8" fmla="*/ 1789 w 3880"/>
                  <a:gd name="T9" fmla="*/ 663 h 813"/>
                  <a:gd name="T10" fmla="*/ 2214 w 3880"/>
                  <a:gd name="T11" fmla="*/ 623 h 813"/>
                  <a:gd name="T12" fmla="*/ 2708 w 3880"/>
                  <a:gd name="T13" fmla="*/ 539 h 813"/>
                  <a:gd name="T14" fmla="*/ 3045 w 3880"/>
                  <a:gd name="T15" fmla="*/ 450 h 813"/>
                  <a:gd name="T16" fmla="*/ 3198 w 3880"/>
                  <a:gd name="T17" fmla="*/ 386 h 813"/>
                  <a:gd name="T18" fmla="*/ 2520 w 3880"/>
                  <a:gd name="T19" fmla="*/ 0 h 813"/>
                  <a:gd name="T20" fmla="*/ 2273 w 3880"/>
                  <a:gd name="T21" fmla="*/ 45 h 813"/>
                  <a:gd name="T22" fmla="*/ 1991 w 3880"/>
                  <a:gd name="T23" fmla="*/ 79 h 813"/>
                  <a:gd name="T24" fmla="*/ 1695 w 3880"/>
                  <a:gd name="T25" fmla="*/ 94 h 813"/>
                  <a:gd name="T26" fmla="*/ 1398 w 3880"/>
                  <a:gd name="T27" fmla="*/ 94 h 813"/>
                  <a:gd name="T28" fmla="*/ 1076 w 3880"/>
                  <a:gd name="T29" fmla="*/ 64 h 813"/>
                  <a:gd name="T30" fmla="*/ 869 w 3880"/>
                  <a:gd name="T31" fmla="*/ 40 h 813"/>
                  <a:gd name="T32" fmla="*/ 666 w 3880"/>
                  <a:gd name="T33" fmla="*/ 0 h 813"/>
                  <a:gd name="T34" fmla="*/ 0 w 3880"/>
                  <a:gd name="T35" fmla="*/ 396 h 813"/>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3880" h="813">
                    <a:moveTo>
                      <a:pt x="0" y="481"/>
                    </a:moveTo>
                    <a:lnTo>
                      <a:pt x="580" y="654"/>
                    </a:lnTo>
                    <a:cubicBezTo>
                      <a:pt x="761" y="699"/>
                      <a:pt x="903" y="725"/>
                      <a:pt x="1084" y="750"/>
                    </a:cubicBezTo>
                    <a:cubicBezTo>
                      <a:pt x="1265" y="775"/>
                      <a:pt x="1485" y="795"/>
                      <a:pt x="1666" y="804"/>
                    </a:cubicBezTo>
                    <a:cubicBezTo>
                      <a:pt x="1847" y="813"/>
                      <a:pt x="2000" y="812"/>
                      <a:pt x="2170" y="804"/>
                    </a:cubicBezTo>
                    <a:cubicBezTo>
                      <a:pt x="2340" y="796"/>
                      <a:pt x="2500" y="781"/>
                      <a:pt x="2686" y="756"/>
                    </a:cubicBezTo>
                    <a:cubicBezTo>
                      <a:pt x="2872" y="731"/>
                      <a:pt x="3118" y="689"/>
                      <a:pt x="3286" y="654"/>
                    </a:cubicBezTo>
                    <a:cubicBezTo>
                      <a:pt x="3454" y="619"/>
                      <a:pt x="3595" y="577"/>
                      <a:pt x="3694" y="546"/>
                    </a:cubicBezTo>
                    <a:lnTo>
                      <a:pt x="3880" y="468"/>
                    </a:lnTo>
                    <a:lnTo>
                      <a:pt x="3058" y="0"/>
                    </a:lnTo>
                    <a:lnTo>
                      <a:pt x="2758" y="54"/>
                    </a:lnTo>
                    <a:cubicBezTo>
                      <a:pt x="2651" y="70"/>
                      <a:pt x="2533" y="86"/>
                      <a:pt x="2416" y="96"/>
                    </a:cubicBezTo>
                    <a:cubicBezTo>
                      <a:pt x="2299" y="106"/>
                      <a:pt x="2176" y="111"/>
                      <a:pt x="2056" y="114"/>
                    </a:cubicBezTo>
                    <a:cubicBezTo>
                      <a:pt x="1936" y="117"/>
                      <a:pt x="1821" y="120"/>
                      <a:pt x="1696" y="114"/>
                    </a:cubicBezTo>
                    <a:cubicBezTo>
                      <a:pt x="1571" y="108"/>
                      <a:pt x="1413" y="89"/>
                      <a:pt x="1306" y="78"/>
                    </a:cubicBezTo>
                    <a:cubicBezTo>
                      <a:pt x="1199" y="67"/>
                      <a:pt x="1137" y="61"/>
                      <a:pt x="1054" y="48"/>
                    </a:cubicBezTo>
                    <a:lnTo>
                      <a:pt x="808" y="0"/>
                    </a:lnTo>
                    <a:lnTo>
                      <a:pt x="0" y="481"/>
                    </a:lnTo>
                    <a:close/>
                  </a:path>
                </a:pathLst>
              </a:custGeom>
              <a:solidFill>
                <a:srgbClr val="795696"/>
              </a:solidFill>
            </p:spPr>
            <p:style>
              <a:lnRef idx="1">
                <a:schemeClr val="accent4"/>
              </a:lnRef>
              <a:fillRef idx="3">
                <a:schemeClr val="accent4"/>
              </a:fillRef>
              <a:effectRef idx="2">
                <a:schemeClr val="accent4"/>
              </a:effectRef>
              <a:fontRef idx="minor">
                <a:schemeClr val="lt1"/>
              </a:fontRef>
            </p:style>
            <p:txBody>
              <a:bodyPr lIns="45720" tIns="44450" rIns="45720" bIns="44450" anchor="ctr" anchorCtr="1"/>
              <a:lstStyle/>
              <a:p>
                <a:pPr>
                  <a:defRPr/>
                </a:pPr>
                <a:endParaRPr lang="zh-CN" altLang="en-US">
                  <a:latin typeface="思源黑体" panose="020B0500000000000000" pitchFamily="34" charset="-122"/>
                  <a:ea typeface="思源黑体" panose="020B0500000000000000" pitchFamily="34" charset="-122"/>
                  <a:sym typeface="思源黑体" panose="020B0500000000000000" pitchFamily="34" charset="-122"/>
                </a:endParaRPr>
              </a:p>
            </p:txBody>
          </p:sp>
          <p:sp>
            <p:nvSpPr>
              <p:cNvPr id="27" name="Freeform 5"/>
              <p:cNvSpPr/>
              <p:nvPr/>
            </p:nvSpPr>
            <p:spPr bwMode="gray">
              <a:xfrm rot="7200000">
                <a:off x="600" y="1666"/>
                <a:ext cx="3197" cy="670"/>
              </a:xfrm>
              <a:custGeom>
                <a:avLst/>
                <a:gdLst>
                  <a:gd name="T0" fmla="*/ 0 w 3880"/>
                  <a:gd name="T1" fmla="*/ 269 h 813"/>
                  <a:gd name="T2" fmla="*/ 325 w 3880"/>
                  <a:gd name="T3" fmla="*/ 366 h 813"/>
                  <a:gd name="T4" fmla="*/ 606 w 3880"/>
                  <a:gd name="T5" fmla="*/ 419 h 813"/>
                  <a:gd name="T6" fmla="*/ 932 w 3880"/>
                  <a:gd name="T7" fmla="*/ 450 h 813"/>
                  <a:gd name="T8" fmla="*/ 1214 w 3880"/>
                  <a:gd name="T9" fmla="*/ 450 h 813"/>
                  <a:gd name="T10" fmla="*/ 1502 w 3880"/>
                  <a:gd name="T11" fmla="*/ 423 h 813"/>
                  <a:gd name="T12" fmla="*/ 1838 w 3880"/>
                  <a:gd name="T13" fmla="*/ 366 h 813"/>
                  <a:gd name="T14" fmla="*/ 2067 w 3880"/>
                  <a:gd name="T15" fmla="*/ 306 h 813"/>
                  <a:gd name="T16" fmla="*/ 2170 w 3880"/>
                  <a:gd name="T17" fmla="*/ 262 h 813"/>
                  <a:gd name="T18" fmla="*/ 1711 w 3880"/>
                  <a:gd name="T19" fmla="*/ 0 h 813"/>
                  <a:gd name="T20" fmla="*/ 1543 w 3880"/>
                  <a:gd name="T21" fmla="*/ 30 h 813"/>
                  <a:gd name="T22" fmla="*/ 1352 w 3880"/>
                  <a:gd name="T23" fmla="*/ 54 h 813"/>
                  <a:gd name="T24" fmla="*/ 1150 w 3880"/>
                  <a:gd name="T25" fmla="*/ 63 h 813"/>
                  <a:gd name="T26" fmla="*/ 948 w 3880"/>
                  <a:gd name="T27" fmla="*/ 63 h 813"/>
                  <a:gd name="T28" fmla="*/ 731 w 3880"/>
                  <a:gd name="T29" fmla="*/ 44 h 813"/>
                  <a:gd name="T30" fmla="*/ 589 w 3880"/>
                  <a:gd name="T31" fmla="*/ 27 h 813"/>
                  <a:gd name="T32" fmla="*/ 452 w 3880"/>
                  <a:gd name="T33" fmla="*/ 0 h 813"/>
                  <a:gd name="T34" fmla="*/ 0 w 3880"/>
                  <a:gd name="T35" fmla="*/ 269 h 813"/>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3880"/>
                  <a:gd name="T55" fmla="*/ 0 h 813"/>
                  <a:gd name="T56" fmla="*/ 3880 w 3880"/>
                  <a:gd name="T57" fmla="*/ 813 h 813"/>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3880" h="813">
                    <a:moveTo>
                      <a:pt x="0" y="481"/>
                    </a:moveTo>
                    <a:lnTo>
                      <a:pt x="580" y="654"/>
                    </a:lnTo>
                    <a:cubicBezTo>
                      <a:pt x="761" y="699"/>
                      <a:pt x="903" y="725"/>
                      <a:pt x="1084" y="750"/>
                    </a:cubicBezTo>
                    <a:cubicBezTo>
                      <a:pt x="1265" y="775"/>
                      <a:pt x="1485" y="795"/>
                      <a:pt x="1666" y="804"/>
                    </a:cubicBezTo>
                    <a:cubicBezTo>
                      <a:pt x="1847" y="813"/>
                      <a:pt x="2000" y="812"/>
                      <a:pt x="2170" y="804"/>
                    </a:cubicBezTo>
                    <a:cubicBezTo>
                      <a:pt x="2340" y="796"/>
                      <a:pt x="2500" y="781"/>
                      <a:pt x="2686" y="756"/>
                    </a:cubicBezTo>
                    <a:cubicBezTo>
                      <a:pt x="2872" y="731"/>
                      <a:pt x="3118" y="689"/>
                      <a:pt x="3286" y="654"/>
                    </a:cubicBezTo>
                    <a:cubicBezTo>
                      <a:pt x="3454" y="619"/>
                      <a:pt x="3595" y="577"/>
                      <a:pt x="3694" y="546"/>
                    </a:cubicBezTo>
                    <a:lnTo>
                      <a:pt x="3880" y="468"/>
                    </a:lnTo>
                    <a:lnTo>
                      <a:pt x="3058" y="0"/>
                    </a:lnTo>
                    <a:lnTo>
                      <a:pt x="2758" y="54"/>
                    </a:lnTo>
                    <a:cubicBezTo>
                      <a:pt x="2651" y="70"/>
                      <a:pt x="2533" y="86"/>
                      <a:pt x="2416" y="96"/>
                    </a:cubicBezTo>
                    <a:cubicBezTo>
                      <a:pt x="2299" y="106"/>
                      <a:pt x="2176" y="111"/>
                      <a:pt x="2056" y="114"/>
                    </a:cubicBezTo>
                    <a:cubicBezTo>
                      <a:pt x="1936" y="117"/>
                      <a:pt x="1821" y="120"/>
                      <a:pt x="1696" y="114"/>
                    </a:cubicBezTo>
                    <a:cubicBezTo>
                      <a:pt x="1571" y="108"/>
                      <a:pt x="1413" y="89"/>
                      <a:pt x="1306" y="78"/>
                    </a:cubicBezTo>
                    <a:cubicBezTo>
                      <a:pt x="1199" y="67"/>
                      <a:pt x="1137" y="61"/>
                      <a:pt x="1054" y="48"/>
                    </a:cubicBezTo>
                    <a:lnTo>
                      <a:pt x="808" y="0"/>
                    </a:lnTo>
                    <a:lnTo>
                      <a:pt x="0" y="481"/>
                    </a:lnTo>
                    <a:close/>
                  </a:path>
                </a:pathLst>
              </a:custGeom>
            </p:spPr>
            <p:style>
              <a:lnRef idx="1">
                <a:schemeClr val="accent2"/>
              </a:lnRef>
              <a:fillRef idx="3">
                <a:schemeClr val="accent2"/>
              </a:fillRef>
              <a:effectRef idx="2">
                <a:schemeClr val="accent2"/>
              </a:effectRef>
              <a:fontRef idx="minor">
                <a:schemeClr val="lt1"/>
              </a:fontRef>
            </p:style>
            <p:txBody>
              <a:bodyPr lIns="45720" tIns="44450" rIns="45720" bIns="44450" anchor="ctr" anchorCtr="1"/>
              <a:lstStyle>
                <a:lvl1pPr eaLnBrk="0" hangingPunct="0">
                  <a:defRPr kumimoji="1">
                    <a:solidFill>
                      <a:schemeClr val="tx1"/>
                    </a:solidFill>
                    <a:latin typeface="Arial" panose="020B0604020202020204" pitchFamily="34" charset="0"/>
                    <a:ea typeface="PMingLiU" panose="02020500000000000000" pitchFamily="18" charset="-120"/>
                  </a:defRPr>
                </a:lvl1pPr>
                <a:lvl2pPr marL="742950" indent="-285750" eaLnBrk="0" hangingPunct="0">
                  <a:defRPr kumimoji="1">
                    <a:solidFill>
                      <a:schemeClr val="tx1"/>
                    </a:solidFill>
                    <a:latin typeface="Arial" panose="020B0604020202020204" pitchFamily="34" charset="0"/>
                    <a:ea typeface="PMingLiU" panose="02020500000000000000" pitchFamily="18" charset="-120"/>
                  </a:defRPr>
                </a:lvl2pPr>
                <a:lvl3pPr marL="1143000" indent="-228600" eaLnBrk="0" hangingPunct="0">
                  <a:defRPr kumimoji="1">
                    <a:solidFill>
                      <a:schemeClr val="tx1"/>
                    </a:solidFill>
                    <a:latin typeface="Arial" panose="020B0604020202020204" pitchFamily="34" charset="0"/>
                    <a:ea typeface="PMingLiU" panose="02020500000000000000" pitchFamily="18" charset="-120"/>
                  </a:defRPr>
                </a:lvl3pPr>
                <a:lvl4pPr marL="1600200" indent="-228600" eaLnBrk="0" hangingPunct="0">
                  <a:defRPr kumimoji="1">
                    <a:solidFill>
                      <a:schemeClr val="tx1"/>
                    </a:solidFill>
                    <a:latin typeface="Arial" panose="020B0604020202020204" pitchFamily="34" charset="0"/>
                    <a:ea typeface="PMingLiU" panose="02020500000000000000" pitchFamily="18" charset="-120"/>
                  </a:defRPr>
                </a:lvl4pPr>
                <a:lvl5pPr marL="2057400" indent="-228600" eaLnBrk="0" hangingPunct="0">
                  <a:defRPr kumimoji="1">
                    <a:solidFill>
                      <a:schemeClr val="tx1"/>
                    </a:solidFill>
                    <a:latin typeface="Arial" panose="020B0604020202020204" pitchFamily="34" charset="0"/>
                    <a:ea typeface="PMingLiU" panose="02020500000000000000" pitchFamily="18" charset="-120"/>
                  </a:defRPr>
                </a:lvl5pPr>
                <a:lvl6pPr marL="2514600" indent="-228600" algn="ctr" eaLnBrk="0" fontAlgn="base" hangingPunct="0">
                  <a:spcBef>
                    <a:spcPct val="0"/>
                  </a:spcBef>
                  <a:spcAft>
                    <a:spcPct val="0"/>
                  </a:spcAft>
                  <a:defRPr kumimoji="1">
                    <a:solidFill>
                      <a:schemeClr val="tx1"/>
                    </a:solidFill>
                    <a:latin typeface="Arial" panose="020B0604020202020204" pitchFamily="34" charset="0"/>
                    <a:ea typeface="PMingLiU" panose="02020500000000000000" pitchFamily="18" charset="-120"/>
                  </a:defRPr>
                </a:lvl6pPr>
                <a:lvl7pPr marL="2971800" indent="-228600" algn="ctr" eaLnBrk="0" fontAlgn="base" hangingPunct="0">
                  <a:spcBef>
                    <a:spcPct val="0"/>
                  </a:spcBef>
                  <a:spcAft>
                    <a:spcPct val="0"/>
                  </a:spcAft>
                  <a:defRPr kumimoji="1">
                    <a:solidFill>
                      <a:schemeClr val="tx1"/>
                    </a:solidFill>
                    <a:latin typeface="Arial" panose="020B0604020202020204" pitchFamily="34" charset="0"/>
                    <a:ea typeface="PMingLiU" panose="02020500000000000000" pitchFamily="18" charset="-120"/>
                  </a:defRPr>
                </a:lvl7pPr>
                <a:lvl8pPr marL="3429000" indent="-228600" algn="ctr" eaLnBrk="0" fontAlgn="base" hangingPunct="0">
                  <a:spcBef>
                    <a:spcPct val="0"/>
                  </a:spcBef>
                  <a:spcAft>
                    <a:spcPct val="0"/>
                  </a:spcAft>
                  <a:defRPr kumimoji="1">
                    <a:solidFill>
                      <a:schemeClr val="tx1"/>
                    </a:solidFill>
                    <a:latin typeface="Arial" panose="020B0604020202020204" pitchFamily="34" charset="0"/>
                    <a:ea typeface="PMingLiU" panose="02020500000000000000" pitchFamily="18" charset="-120"/>
                  </a:defRPr>
                </a:lvl8pPr>
                <a:lvl9pPr marL="3886200" indent="-228600" algn="ctr" eaLnBrk="0" fontAlgn="base" hangingPunct="0">
                  <a:spcBef>
                    <a:spcPct val="0"/>
                  </a:spcBef>
                  <a:spcAft>
                    <a:spcPct val="0"/>
                  </a:spcAft>
                  <a:defRPr kumimoji="1">
                    <a:solidFill>
                      <a:schemeClr val="tx1"/>
                    </a:solidFill>
                    <a:latin typeface="Arial" panose="020B0604020202020204" pitchFamily="34" charset="0"/>
                    <a:ea typeface="PMingLiU" panose="02020500000000000000" pitchFamily="18" charset="-120"/>
                  </a:defRPr>
                </a:lvl9pPr>
              </a:lstStyle>
              <a:p>
                <a:pPr eaLnBrk="1" hangingPunct="1"/>
                <a:endParaRPr lang="zh-CN" altLang="en-US">
                  <a:latin typeface="思源黑体" panose="020B0500000000000000" pitchFamily="34" charset="-122"/>
                  <a:ea typeface="思源黑体" panose="020B0500000000000000" pitchFamily="34" charset="-122"/>
                  <a:sym typeface="思源黑体" panose="020B0500000000000000" pitchFamily="34" charset="-122"/>
                </a:endParaRPr>
              </a:p>
            </p:txBody>
          </p:sp>
        </p:grpSp>
        <p:pic>
          <p:nvPicPr>
            <p:cNvPr id="23" name="图形 24" descr="业务增长 纯色填充"/>
            <p:cNvPicPr>
              <a:picLocks noChangeAspect="1"/>
            </p:cNvPicPr>
            <p:nvPr/>
          </p:nvPicPr>
          <p:blipFill>
            <a:blip r:embed="rId1"/>
            <a:stretch>
              <a:fillRect/>
            </a:stretch>
          </p:blipFill>
          <p:spPr>
            <a:xfrm>
              <a:off x="5677624" y="3333335"/>
              <a:ext cx="925946" cy="925946"/>
            </a:xfrm>
            <a:prstGeom prst="rect">
              <a:avLst/>
            </a:prstGeom>
          </p:spPr>
        </p:pic>
      </p:grpSp>
      <p:grpSp>
        <p:nvGrpSpPr>
          <p:cNvPr id="86" name="组合 85"/>
          <p:cNvGrpSpPr/>
          <p:nvPr/>
        </p:nvGrpSpPr>
        <p:grpSpPr>
          <a:xfrm>
            <a:off x="5885172" y="1636423"/>
            <a:ext cx="6058542" cy="4824706"/>
            <a:chOff x="5885172" y="1636423"/>
            <a:chExt cx="6058542" cy="4824706"/>
          </a:xfrm>
        </p:grpSpPr>
        <p:sp>
          <p:nvSpPr>
            <p:cNvPr id="31" name="Arc 3"/>
            <p:cNvSpPr/>
            <p:nvPr/>
          </p:nvSpPr>
          <p:spPr bwMode="auto">
            <a:xfrm>
              <a:off x="8630547" y="3822569"/>
              <a:ext cx="2152944" cy="1184818"/>
            </a:xfrm>
            <a:custGeom>
              <a:avLst/>
              <a:gdLst>
                <a:gd name="T0" fmla="*/ 1955800 w 21272"/>
                <a:gd name="T1" fmla="*/ 344671 h 11701"/>
                <a:gd name="T2" fmla="*/ 1669307 w 21272"/>
                <a:gd name="T3" fmla="*/ 1076325 h 11701"/>
                <a:gd name="T4" fmla="*/ 0 w 21272"/>
                <a:gd name="T5" fmla="*/ 0 h 11701"/>
                <a:gd name="T6" fmla="*/ 0 60000 65536"/>
                <a:gd name="T7" fmla="*/ 0 60000 65536"/>
                <a:gd name="T8" fmla="*/ 0 60000 65536"/>
              </a:gdLst>
              <a:ahLst/>
              <a:cxnLst>
                <a:cxn ang="T6">
                  <a:pos x="T0" y="T1"/>
                </a:cxn>
                <a:cxn ang="T7">
                  <a:pos x="T2" y="T3"/>
                </a:cxn>
                <a:cxn ang="T8">
                  <a:pos x="T4" y="T5"/>
                </a:cxn>
              </a:cxnLst>
              <a:rect l="0" t="0" r="r" b="b"/>
              <a:pathLst>
                <a:path w="21272" h="11701" fill="none" extrusionOk="0">
                  <a:moveTo>
                    <a:pt x="21272" y="3747"/>
                  </a:moveTo>
                  <a:cubicBezTo>
                    <a:pt x="20773" y="6579"/>
                    <a:pt x="19714" y="9283"/>
                    <a:pt x="18156" y="11701"/>
                  </a:cubicBezTo>
                </a:path>
                <a:path w="21272" h="11701" stroke="0" extrusionOk="0">
                  <a:moveTo>
                    <a:pt x="21272" y="3747"/>
                  </a:moveTo>
                  <a:cubicBezTo>
                    <a:pt x="20773" y="6579"/>
                    <a:pt x="19714" y="9283"/>
                    <a:pt x="18156" y="11701"/>
                  </a:cubicBezTo>
                  <a:lnTo>
                    <a:pt x="0" y="0"/>
                  </a:lnTo>
                  <a:lnTo>
                    <a:pt x="21272" y="3747"/>
                  </a:lnTo>
                  <a:close/>
                </a:path>
              </a:pathLst>
            </a:custGeom>
            <a:solidFill>
              <a:srgbClr val="FFFFFF"/>
            </a:solidFill>
            <a:ln w="9525">
              <a:solidFill>
                <a:srgbClr val="000000"/>
              </a:solidFill>
              <a:round/>
            </a:ln>
          </p:spPr>
          <p:txBody>
            <a:bodyPr/>
            <a:lstStyle/>
            <a:p>
              <a:endParaRPr lang="zh-CN" altLang="en-US" sz="1400">
                <a:latin typeface="微软雅黑" panose="020B0503020204020204" pitchFamily="34" charset="-122"/>
                <a:ea typeface="微软雅黑" panose="020B0503020204020204" pitchFamily="34" charset="-122"/>
              </a:endParaRPr>
            </a:p>
          </p:txBody>
        </p:sp>
        <p:sp>
          <p:nvSpPr>
            <p:cNvPr id="32" name="Arc 4"/>
            <p:cNvSpPr/>
            <p:nvPr/>
          </p:nvSpPr>
          <p:spPr bwMode="auto">
            <a:xfrm>
              <a:off x="8630547" y="3822569"/>
              <a:ext cx="1838391" cy="1789460"/>
            </a:xfrm>
            <a:custGeom>
              <a:avLst/>
              <a:gdLst>
                <a:gd name="T0" fmla="*/ 1670050 w 18156"/>
                <a:gd name="T1" fmla="*/ 1075066 h 17693"/>
                <a:gd name="T2" fmla="*/ 1139766 w 18156"/>
                <a:gd name="T3" fmla="*/ 1625600 h 17693"/>
                <a:gd name="T4" fmla="*/ 0 w 18156"/>
                <a:gd name="T5" fmla="*/ 0 h 17693"/>
                <a:gd name="T6" fmla="*/ 0 60000 65536"/>
                <a:gd name="T7" fmla="*/ 0 60000 65536"/>
                <a:gd name="T8" fmla="*/ 0 60000 65536"/>
              </a:gdLst>
              <a:ahLst/>
              <a:cxnLst>
                <a:cxn ang="T6">
                  <a:pos x="T0" y="T1"/>
                </a:cxn>
                <a:cxn ang="T7">
                  <a:pos x="T2" y="T3"/>
                </a:cxn>
                <a:cxn ang="T8">
                  <a:pos x="T4" y="T5"/>
                </a:cxn>
              </a:cxnLst>
              <a:rect l="0" t="0" r="r" b="b"/>
              <a:pathLst>
                <a:path w="18156" h="17693" fill="none" extrusionOk="0">
                  <a:moveTo>
                    <a:pt x="18156" y="11701"/>
                  </a:moveTo>
                  <a:cubicBezTo>
                    <a:pt x="16640" y="14052"/>
                    <a:pt x="14682" y="16087"/>
                    <a:pt x="12390" y="17692"/>
                  </a:cubicBezTo>
                </a:path>
                <a:path w="18156" h="17693" stroke="0" extrusionOk="0">
                  <a:moveTo>
                    <a:pt x="18156" y="11701"/>
                  </a:moveTo>
                  <a:cubicBezTo>
                    <a:pt x="16640" y="14052"/>
                    <a:pt x="14682" y="16087"/>
                    <a:pt x="12390" y="17692"/>
                  </a:cubicBezTo>
                  <a:lnTo>
                    <a:pt x="0" y="0"/>
                  </a:lnTo>
                  <a:lnTo>
                    <a:pt x="18156" y="11701"/>
                  </a:lnTo>
                  <a:close/>
                </a:path>
              </a:pathLst>
            </a:custGeom>
            <a:solidFill>
              <a:srgbClr val="FFFFFF"/>
            </a:solidFill>
            <a:ln w="9525">
              <a:solidFill>
                <a:srgbClr val="000000"/>
              </a:solidFill>
              <a:round/>
            </a:ln>
          </p:spPr>
          <p:txBody>
            <a:bodyPr/>
            <a:lstStyle/>
            <a:p>
              <a:endParaRPr lang="zh-CN" altLang="en-US" sz="1400">
                <a:latin typeface="微软雅黑" panose="020B0503020204020204" pitchFamily="34" charset="-122"/>
                <a:ea typeface="微软雅黑" panose="020B0503020204020204" pitchFamily="34" charset="-122"/>
              </a:endParaRPr>
            </a:p>
          </p:txBody>
        </p:sp>
        <p:sp>
          <p:nvSpPr>
            <p:cNvPr id="33" name="Arc 5"/>
            <p:cNvSpPr/>
            <p:nvPr/>
          </p:nvSpPr>
          <p:spPr bwMode="auto">
            <a:xfrm>
              <a:off x="8630547" y="3822569"/>
              <a:ext cx="1254719" cy="2138964"/>
            </a:xfrm>
            <a:custGeom>
              <a:avLst/>
              <a:gdLst>
                <a:gd name="T0" fmla="*/ 1139825 w 12391"/>
                <a:gd name="T1" fmla="*/ 1626266 h 21140"/>
                <a:gd name="T2" fmla="*/ 407967 w 12391"/>
                <a:gd name="T3" fmla="*/ 1943100 h 21140"/>
                <a:gd name="T4" fmla="*/ 0 w 12391"/>
                <a:gd name="T5" fmla="*/ 0 h 21140"/>
                <a:gd name="T6" fmla="*/ 0 60000 65536"/>
                <a:gd name="T7" fmla="*/ 0 60000 65536"/>
                <a:gd name="T8" fmla="*/ 0 60000 65536"/>
              </a:gdLst>
              <a:ahLst/>
              <a:cxnLst>
                <a:cxn ang="T6">
                  <a:pos x="T0" y="T1"/>
                </a:cxn>
                <a:cxn ang="T7">
                  <a:pos x="T2" y="T3"/>
                </a:cxn>
                <a:cxn ang="T8">
                  <a:pos x="T4" y="T5"/>
                </a:cxn>
              </a:cxnLst>
              <a:rect l="0" t="0" r="r" b="b"/>
              <a:pathLst>
                <a:path w="12391" h="21140" fill="none" extrusionOk="0">
                  <a:moveTo>
                    <a:pt x="12390" y="17692"/>
                  </a:moveTo>
                  <a:cubicBezTo>
                    <a:pt x="9999" y="19367"/>
                    <a:pt x="7292" y="20540"/>
                    <a:pt x="4434" y="21139"/>
                  </a:cubicBezTo>
                </a:path>
                <a:path w="12391" h="21140" stroke="0" extrusionOk="0">
                  <a:moveTo>
                    <a:pt x="12390" y="17692"/>
                  </a:moveTo>
                  <a:cubicBezTo>
                    <a:pt x="9999" y="19367"/>
                    <a:pt x="7292" y="20540"/>
                    <a:pt x="4434" y="21139"/>
                  </a:cubicBezTo>
                  <a:lnTo>
                    <a:pt x="0" y="0"/>
                  </a:lnTo>
                  <a:lnTo>
                    <a:pt x="12390" y="17692"/>
                  </a:lnTo>
                  <a:close/>
                </a:path>
              </a:pathLst>
            </a:custGeom>
            <a:solidFill>
              <a:srgbClr val="FFFFFF"/>
            </a:solidFill>
            <a:ln w="9525">
              <a:solidFill>
                <a:srgbClr val="000000"/>
              </a:solidFill>
              <a:round/>
            </a:ln>
          </p:spPr>
          <p:txBody>
            <a:bodyPr/>
            <a:lstStyle/>
            <a:p>
              <a:endParaRPr lang="zh-CN" altLang="en-US" sz="1400">
                <a:latin typeface="微软雅黑" panose="020B0503020204020204" pitchFamily="34" charset="-122"/>
                <a:ea typeface="微软雅黑" panose="020B0503020204020204" pitchFamily="34" charset="-122"/>
              </a:endParaRPr>
            </a:p>
          </p:txBody>
        </p:sp>
        <p:sp>
          <p:nvSpPr>
            <p:cNvPr id="34" name="Arc 6"/>
            <p:cNvSpPr/>
            <p:nvPr/>
          </p:nvSpPr>
          <p:spPr bwMode="auto">
            <a:xfrm>
              <a:off x="8240850" y="3822569"/>
              <a:ext cx="838810" cy="2186147"/>
            </a:xfrm>
            <a:custGeom>
              <a:avLst/>
              <a:gdLst>
                <a:gd name="T0" fmla="*/ 762000 w 8294"/>
                <a:gd name="T1" fmla="*/ 1943669 h 21600"/>
                <a:gd name="T2" fmla="*/ 0 w 8294"/>
                <a:gd name="T3" fmla="*/ 1954059 h 21600"/>
                <a:gd name="T4" fmla="*/ 354540 w 8294"/>
                <a:gd name="T5" fmla="*/ 0 h 21600"/>
                <a:gd name="T6" fmla="*/ 0 60000 65536"/>
                <a:gd name="T7" fmla="*/ 0 60000 65536"/>
                <a:gd name="T8" fmla="*/ 0 60000 65536"/>
              </a:gdLst>
              <a:ahLst/>
              <a:cxnLst>
                <a:cxn ang="T6">
                  <a:pos x="T0" y="T1"/>
                </a:cxn>
                <a:cxn ang="T7">
                  <a:pos x="T2" y="T3"/>
                </a:cxn>
                <a:cxn ang="T8">
                  <a:pos x="T4" y="T5"/>
                </a:cxn>
              </a:cxnLst>
              <a:rect l="0" t="0" r="r" b="b"/>
              <a:pathLst>
                <a:path w="8294" h="21600" fill="none" extrusionOk="0">
                  <a:moveTo>
                    <a:pt x="8293" y="21139"/>
                  </a:moveTo>
                  <a:cubicBezTo>
                    <a:pt x="6835" y="21445"/>
                    <a:pt x="5349" y="21600"/>
                    <a:pt x="3859" y="21600"/>
                  </a:cubicBezTo>
                  <a:cubicBezTo>
                    <a:pt x="2564" y="21600"/>
                    <a:pt x="1273" y="21483"/>
                    <a:pt x="0" y="21252"/>
                  </a:cubicBezTo>
                </a:path>
                <a:path w="8294" h="21600" stroke="0" extrusionOk="0">
                  <a:moveTo>
                    <a:pt x="8293" y="21139"/>
                  </a:moveTo>
                  <a:cubicBezTo>
                    <a:pt x="6835" y="21445"/>
                    <a:pt x="5349" y="21600"/>
                    <a:pt x="3859" y="21600"/>
                  </a:cubicBezTo>
                  <a:cubicBezTo>
                    <a:pt x="2564" y="21600"/>
                    <a:pt x="1273" y="21483"/>
                    <a:pt x="0" y="21252"/>
                  </a:cubicBezTo>
                  <a:lnTo>
                    <a:pt x="3859" y="0"/>
                  </a:lnTo>
                  <a:lnTo>
                    <a:pt x="8293" y="21139"/>
                  </a:lnTo>
                  <a:close/>
                </a:path>
              </a:pathLst>
            </a:custGeom>
            <a:solidFill>
              <a:srgbClr val="FFFFFF"/>
            </a:solidFill>
            <a:ln w="9525">
              <a:solidFill>
                <a:srgbClr val="000000"/>
              </a:solidFill>
              <a:round/>
            </a:ln>
          </p:spPr>
          <p:txBody>
            <a:bodyPr/>
            <a:lstStyle/>
            <a:p>
              <a:endParaRPr lang="zh-CN" altLang="en-US" sz="1400">
                <a:latin typeface="微软雅黑" panose="020B0503020204020204" pitchFamily="34" charset="-122"/>
                <a:ea typeface="微软雅黑" panose="020B0503020204020204" pitchFamily="34" charset="-122"/>
              </a:endParaRPr>
            </a:p>
          </p:txBody>
        </p:sp>
        <p:sp>
          <p:nvSpPr>
            <p:cNvPr id="35" name="Arc 7"/>
            <p:cNvSpPr/>
            <p:nvPr/>
          </p:nvSpPr>
          <p:spPr bwMode="auto">
            <a:xfrm>
              <a:off x="7438739" y="3822569"/>
              <a:ext cx="1191809" cy="2151197"/>
            </a:xfrm>
            <a:custGeom>
              <a:avLst/>
              <a:gdLst>
                <a:gd name="T0" fmla="*/ 728063 w 11782"/>
                <a:gd name="T1" fmla="*/ 1954213 h 21253"/>
                <a:gd name="T2" fmla="*/ 0 w 11782"/>
                <a:gd name="T3" fmla="*/ 1664663 h 21253"/>
                <a:gd name="T4" fmla="*/ 1082675 w 11782"/>
                <a:gd name="T5" fmla="*/ 0 h 21253"/>
                <a:gd name="T6" fmla="*/ 0 60000 65536"/>
                <a:gd name="T7" fmla="*/ 0 60000 65536"/>
                <a:gd name="T8" fmla="*/ 0 60000 65536"/>
              </a:gdLst>
              <a:ahLst/>
              <a:cxnLst>
                <a:cxn ang="T6">
                  <a:pos x="T0" y="T1"/>
                </a:cxn>
                <a:cxn ang="T7">
                  <a:pos x="T2" y="T3"/>
                </a:cxn>
                <a:cxn ang="T8">
                  <a:pos x="T4" y="T5"/>
                </a:cxn>
              </a:cxnLst>
              <a:rect l="0" t="0" r="r" b="b"/>
              <a:pathLst>
                <a:path w="11782" h="21253" fill="none" extrusionOk="0">
                  <a:moveTo>
                    <a:pt x="7923" y="21252"/>
                  </a:moveTo>
                  <a:cubicBezTo>
                    <a:pt x="5099" y="20739"/>
                    <a:pt x="2405" y="19669"/>
                    <a:pt x="0" y="18103"/>
                  </a:cubicBezTo>
                </a:path>
                <a:path w="11782" h="21253" stroke="0" extrusionOk="0">
                  <a:moveTo>
                    <a:pt x="7923" y="21252"/>
                  </a:moveTo>
                  <a:cubicBezTo>
                    <a:pt x="5099" y="20739"/>
                    <a:pt x="2405" y="19669"/>
                    <a:pt x="0" y="18103"/>
                  </a:cubicBezTo>
                  <a:lnTo>
                    <a:pt x="11782" y="0"/>
                  </a:lnTo>
                  <a:lnTo>
                    <a:pt x="7923" y="21252"/>
                  </a:lnTo>
                  <a:close/>
                </a:path>
              </a:pathLst>
            </a:custGeom>
            <a:solidFill>
              <a:srgbClr val="FFFFFF"/>
            </a:solidFill>
            <a:ln w="9525">
              <a:solidFill>
                <a:srgbClr val="000000"/>
              </a:solidFill>
              <a:round/>
            </a:ln>
          </p:spPr>
          <p:txBody>
            <a:bodyPr/>
            <a:lstStyle/>
            <a:p>
              <a:endParaRPr lang="zh-CN" altLang="en-US" sz="1400">
                <a:latin typeface="微软雅黑" panose="020B0503020204020204" pitchFamily="34" charset="-122"/>
                <a:ea typeface="微软雅黑" panose="020B0503020204020204" pitchFamily="34" charset="-122"/>
              </a:endParaRPr>
            </a:p>
          </p:txBody>
        </p:sp>
        <p:sp>
          <p:nvSpPr>
            <p:cNvPr id="36" name="Arc 8"/>
            <p:cNvSpPr/>
            <p:nvPr/>
          </p:nvSpPr>
          <p:spPr bwMode="auto">
            <a:xfrm>
              <a:off x="6837592" y="3822569"/>
              <a:ext cx="1792955" cy="1833148"/>
            </a:xfrm>
            <a:custGeom>
              <a:avLst/>
              <a:gdLst>
                <a:gd name="T0" fmla="*/ 546416 w 17730"/>
                <a:gd name="T1" fmla="*/ 1665288 h 18104"/>
                <a:gd name="T2" fmla="*/ 0 w 17730"/>
                <a:gd name="T3" fmla="*/ 1134813 h 18104"/>
                <a:gd name="T4" fmla="*/ 1628775 w 17730"/>
                <a:gd name="T5" fmla="*/ 0 h 18104"/>
                <a:gd name="T6" fmla="*/ 0 60000 65536"/>
                <a:gd name="T7" fmla="*/ 0 60000 65536"/>
                <a:gd name="T8" fmla="*/ 0 60000 65536"/>
              </a:gdLst>
              <a:ahLst/>
              <a:cxnLst>
                <a:cxn ang="T6">
                  <a:pos x="T0" y="T1"/>
                </a:cxn>
                <a:cxn ang="T7">
                  <a:pos x="T2" y="T3"/>
                </a:cxn>
                <a:cxn ang="T8">
                  <a:pos x="T4" y="T5"/>
                </a:cxn>
              </a:cxnLst>
              <a:rect l="0" t="0" r="r" b="b"/>
              <a:pathLst>
                <a:path w="17730" h="18104" fill="none" extrusionOk="0">
                  <a:moveTo>
                    <a:pt x="5948" y="18103"/>
                  </a:moveTo>
                  <a:cubicBezTo>
                    <a:pt x="3611" y="16583"/>
                    <a:pt x="1591" y="14625"/>
                    <a:pt x="-1" y="12337"/>
                  </a:cubicBezTo>
                </a:path>
                <a:path w="17730" h="18104" stroke="0" extrusionOk="0">
                  <a:moveTo>
                    <a:pt x="5948" y="18103"/>
                  </a:moveTo>
                  <a:cubicBezTo>
                    <a:pt x="3611" y="16583"/>
                    <a:pt x="1591" y="14625"/>
                    <a:pt x="-1" y="12337"/>
                  </a:cubicBezTo>
                  <a:lnTo>
                    <a:pt x="17730" y="0"/>
                  </a:lnTo>
                  <a:lnTo>
                    <a:pt x="5948" y="18103"/>
                  </a:lnTo>
                  <a:close/>
                </a:path>
              </a:pathLst>
            </a:custGeom>
            <a:solidFill>
              <a:srgbClr val="FFFFFF"/>
            </a:solidFill>
            <a:ln w="9525">
              <a:solidFill>
                <a:srgbClr val="000000"/>
              </a:solidFill>
              <a:round/>
            </a:ln>
          </p:spPr>
          <p:txBody>
            <a:bodyPr/>
            <a:lstStyle/>
            <a:p>
              <a:endParaRPr lang="zh-CN" altLang="en-US" sz="1400">
                <a:latin typeface="微软雅黑" panose="020B0503020204020204" pitchFamily="34" charset="-122"/>
                <a:ea typeface="微软雅黑" panose="020B0503020204020204" pitchFamily="34" charset="-122"/>
              </a:endParaRPr>
            </a:p>
          </p:txBody>
        </p:sp>
        <p:sp>
          <p:nvSpPr>
            <p:cNvPr id="37" name="Arc 9"/>
            <p:cNvSpPr/>
            <p:nvPr/>
          </p:nvSpPr>
          <p:spPr bwMode="auto">
            <a:xfrm>
              <a:off x="6491583" y="3822569"/>
              <a:ext cx="2138964" cy="1249476"/>
            </a:xfrm>
            <a:custGeom>
              <a:avLst/>
              <a:gdLst>
                <a:gd name="T0" fmla="*/ 313818 w 21145"/>
                <a:gd name="T1" fmla="*/ 1135063 h 12337"/>
                <a:gd name="T2" fmla="*/ 0 w 21145"/>
                <a:gd name="T3" fmla="*/ 405925 h 12337"/>
                <a:gd name="T4" fmla="*/ 1943100 w 21145"/>
                <a:gd name="T5" fmla="*/ 0 h 12337"/>
                <a:gd name="T6" fmla="*/ 0 60000 65536"/>
                <a:gd name="T7" fmla="*/ 0 60000 65536"/>
                <a:gd name="T8" fmla="*/ 0 60000 65536"/>
              </a:gdLst>
              <a:ahLst/>
              <a:cxnLst>
                <a:cxn ang="T6">
                  <a:pos x="T0" y="T1"/>
                </a:cxn>
                <a:cxn ang="T7">
                  <a:pos x="T2" y="T3"/>
                </a:cxn>
                <a:cxn ang="T8">
                  <a:pos x="T4" y="T5"/>
                </a:cxn>
              </a:cxnLst>
              <a:rect l="0" t="0" r="r" b="b"/>
              <a:pathLst>
                <a:path w="21145" h="12337" fill="none" extrusionOk="0">
                  <a:moveTo>
                    <a:pt x="3414" y="12337"/>
                  </a:moveTo>
                  <a:cubicBezTo>
                    <a:pt x="1755" y="9951"/>
                    <a:pt x="593" y="7256"/>
                    <a:pt x="0" y="4411"/>
                  </a:cubicBezTo>
                </a:path>
                <a:path w="21145" h="12337" stroke="0" extrusionOk="0">
                  <a:moveTo>
                    <a:pt x="3414" y="12337"/>
                  </a:moveTo>
                  <a:cubicBezTo>
                    <a:pt x="1755" y="9951"/>
                    <a:pt x="593" y="7256"/>
                    <a:pt x="0" y="4411"/>
                  </a:cubicBezTo>
                  <a:lnTo>
                    <a:pt x="21145" y="0"/>
                  </a:lnTo>
                  <a:lnTo>
                    <a:pt x="3414" y="12337"/>
                  </a:lnTo>
                  <a:close/>
                </a:path>
              </a:pathLst>
            </a:custGeom>
            <a:solidFill>
              <a:srgbClr val="FFFFFF"/>
            </a:solidFill>
            <a:ln w="9525">
              <a:solidFill>
                <a:srgbClr val="000000"/>
              </a:solidFill>
              <a:round/>
            </a:ln>
          </p:spPr>
          <p:txBody>
            <a:bodyPr/>
            <a:lstStyle/>
            <a:p>
              <a:endParaRPr lang="zh-CN" altLang="en-US" sz="1400">
                <a:latin typeface="微软雅黑" panose="020B0503020204020204" pitchFamily="34" charset="-122"/>
                <a:ea typeface="微软雅黑" panose="020B0503020204020204" pitchFamily="34" charset="-122"/>
              </a:endParaRPr>
            </a:p>
          </p:txBody>
        </p:sp>
        <p:sp>
          <p:nvSpPr>
            <p:cNvPr id="38" name="Arc 10"/>
            <p:cNvSpPr/>
            <p:nvPr/>
          </p:nvSpPr>
          <p:spPr bwMode="auto">
            <a:xfrm>
              <a:off x="6444399" y="3434620"/>
              <a:ext cx="2186148" cy="835314"/>
            </a:xfrm>
            <a:custGeom>
              <a:avLst/>
              <a:gdLst>
                <a:gd name="T0" fmla="*/ 41834 w 21600"/>
                <a:gd name="T1" fmla="*/ 758825 h 8251"/>
                <a:gd name="T2" fmla="*/ 31628 w 21600"/>
                <a:gd name="T3" fmla="*/ 0 h 8251"/>
                <a:gd name="T4" fmla="*/ 1985963 w 21600"/>
                <a:gd name="T5" fmla="*/ 353064 h 8251"/>
                <a:gd name="T6" fmla="*/ 0 60000 65536"/>
                <a:gd name="T7" fmla="*/ 0 60000 65536"/>
                <a:gd name="T8" fmla="*/ 0 60000 65536"/>
              </a:gdLst>
              <a:ahLst/>
              <a:cxnLst>
                <a:cxn ang="T6">
                  <a:pos x="T0" y="T1"/>
                </a:cxn>
                <a:cxn ang="T7">
                  <a:pos x="T2" y="T3"/>
                </a:cxn>
                <a:cxn ang="T8">
                  <a:pos x="T4" y="T5"/>
                </a:cxn>
              </a:cxnLst>
              <a:rect l="0" t="0" r="r" b="b"/>
              <a:pathLst>
                <a:path w="21600" h="8251" fill="none" extrusionOk="0">
                  <a:moveTo>
                    <a:pt x="455" y="8250"/>
                  </a:moveTo>
                  <a:cubicBezTo>
                    <a:pt x="152" y="6799"/>
                    <a:pt x="0" y="5321"/>
                    <a:pt x="0" y="3839"/>
                  </a:cubicBezTo>
                  <a:cubicBezTo>
                    <a:pt x="0" y="2551"/>
                    <a:pt x="115" y="1266"/>
                    <a:pt x="343" y="-1"/>
                  </a:cubicBezTo>
                </a:path>
                <a:path w="21600" h="8251" stroke="0" extrusionOk="0">
                  <a:moveTo>
                    <a:pt x="455" y="8250"/>
                  </a:moveTo>
                  <a:cubicBezTo>
                    <a:pt x="152" y="6799"/>
                    <a:pt x="0" y="5321"/>
                    <a:pt x="0" y="3839"/>
                  </a:cubicBezTo>
                  <a:cubicBezTo>
                    <a:pt x="0" y="2551"/>
                    <a:pt x="115" y="1266"/>
                    <a:pt x="343" y="-1"/>
                  </a:cubicBezTo>
                  <a:lnTo>
                    <a:pt x="21600" y="3839"/>
                  </a:lnTo>
                  <a:lnTo>
                    <a:pt x="455" y="8250"/>
                  </a:lnTo>
                  <a:close/>
                </a:path>
              </a:pathLst>
            </a:custGeom>
            <a:solidFill>
              <a:srgbClr val="795696"/>
            </a:solidFill>
            <a:ln w="9525">
              <a:solidFill>
                <a:schemeClr val="bg1"/>
              </a:solidFill>
              <a:round/>
            </a:ln>
          </p:spPr>
          <p:txBody>
            <a:bodyPr/>
            <a:lstStyle/>
            <a:p>
              <a:endParaRPr lang="zh-CN" altLang="en-US" sz="1400">
                <a:latin typeface="微软雅黑" panose="020B0503020204020204" pitchFamily="34" charset="-122"/>
                <a:ea typeface="微软雅黑" panose="020B0503020204020204" pitchFamily="34" charset="-122"/>
              </a:endParaRPr>
            </a:p>
          </p:txBody>
        </p:sp>
        <p:sp>
          <p:nvSpPr>
            <p:cNvPr id="39" name="Arc 11"/>
            <p:cNvSpPr/>
            <p:nvPr/>
          </p:nvSpPr>
          <p:spPr bwMode="auto">
            <a:xfrm>
              <a:off x="6479349" y="2636004"/>
              <a:ext cx="2151198" cy="1186565"/>
            </a:xfrm>
            <a:custGeom>
              <a:avLst/>
              <a:gdLst>
                <a:gd name="T0" fmla="*/ 0 w 21256"/>
                <a:gd name="T1" fmla="*/ 725102 h 11729"/>
                <a:gd name="T2" fmla="*/ 286660 w 21256"/>
                <a:gd name="T3" fmla="*/ 0 h 11729"/>
                <a:gd name="T4" fmla="*/ 1954213 w 21256"/>
                <a:gd name="T5" fmla="*/ 1077912 h 11729"/>
                <a:gd name="T6" fmla="*/ 0 60000 65536"/>
                <a:gd name="T7" fmla="*/ 0 60000 65536"/>
                <a:gd name="T8" fmla="*/ 0 60000 65536"/>
              </a:gdLst>
              <a:ahLst/>
              <a:cxnLst>
                <a:cxn ang="T6">
                  <a:pos x="T0" y="T1"/>
                </a:cxn>
                <a:cxn ang="T7">
                  <a:pos x="T2" y="T3"/>
                </a:cxn>
                <a:cxn ang="T8">
                  <a:pos x="T4" y="T5"/>
                </a:cxn>
              </a:cxnLst>
              <a:rect l="0" t="0" r="r" b="b"/>
              <a:pathLst>
                <a:path w="21256" h="11729" fill="none" extrusionOk="0">
                  <a:moveTo>
                    <a:pt x="-1" y="7889"/>
                  </a:moveTo>
                  <a:cubicBezTo>
                    <a:pt x="507" y="5079"/>
                    <a:pt x="1567" y="2397"/>
                    <a:pt x="3117" y="-1"/>
                  </a:cubicBezTo>
                </a:path>
                <a:path w="21256" h="11729" stroke="0" extrusionOk="0">
                  <a:moveTo>
                    <a:pt x="-1" y="7889"/>
                  </a:moveTo>
                  <a:cubicBezTo>
                    <a:pt x="507" y="5079"/>
                    <a:pt x="1567" y="2397"/>
                    <a:pt x="3117" y="-1"/>
                  </a:cubicBezTo>
                  <a:lnTo>
                    <a:pt x="21256" y="11729"/>
                  </a:lnTo>
                  <a:lnTo>
                    <a:pt x="-1" y="7889"/>
                  </a:lnTo>
                  <a:close/>
                </a:path>
              </a:pathLst>
            </a:custGeom>
            <a:solidFill>
              <a:srgbClr val="795696"/>
            </a:solidFill>
            <a:ln w="9525">
              <a:solidFill>
                <a:schemeClr val="bg1"/>
              </a:solidFill>
              <a:round/>
            </a:ln>
          </p:spPr>
          <p:txBody>
            <a:bodyPr/>
            <a:lstStyle/>
            <a:p>
              <a:endParaRPr lang="zh-CN" altLang="en-US" sz="1400">
                <a:latin typeface="微软雅黑" panose="020B0503020204020204" pitchFamily="34" charset="-122"/>
                <a:ea typeface="微软雅黑" panose="020B0503020204020204" pitchFamily="34" charset="-122"/>
              </a:endParaRPr>
            </a:p>
          </p:txBody>
        </p:sp>
        <p:sp>
          <p:nvSpPr>
            <p:cNvPr id="40" name="Arc 12"/>
            <p:cNvSpPr/>
            <p:nvPr/>
          </p:nvSpPr>
          <p:spPr bwMode="auto">
            <a:xfrm>
              <a:off x="6793903" y="2033109"/>
              <a:ext cx="1836644" cy="1789460"/>
            </a:xfrm>
            <a:custGeom>
              <a:avLst/>
              <a:gdLst>
                <a:gd name="T0" fmla="*/ 0 w 18138"/>
                <a:gd name="T1" fmla="*/ 546986 h 17677"/>
                <a:gd name="T2" fmla="*/ 526534 w 18138"/>
                <a:gd name="T3" fmla="*/ 0 h 17677"/>
                <a:gd name="T4" fmla="*/ 1668463 w 18138"/>
                <a:gd name="T5" fmla="*/ 1625600 h 17677"/>
                <a:gd name="T6" fmla="*/ 0 60000 65536"/>
                <a:gd name="T7" fmla="*/ 0 60000 65536"/>
                <a:gd name="T8" fmla="*/ 0 60000 65536"/>
              </a:gdLst>
              <a:ahLst/>
              <a:cxnLst>
                <a:cxn ang="T6">
                  <a:pos x="T0" y="T1"/>
                </a:cxn>
                <a:cxn ang="T7">
                  <a:pos x="T2" y="T3"/>
                </a:cxn>
                <a:cxn ang="T8">
                  <a:pos x="T4" y="T5"/>
                </a:cxn>
              </a:cxnLst>
              <a:rect l="0" t="0" r="r" b="b"/>
              <a:pathLst>
                <a:path w="18138" h="17677" fill="none" extrusionOk="0">
                  <a:moveTo>
                    <a:pt x="-1" y="5947"/>
                  </a:moveTo>
                  <a:cubicBezTo>
                    <a:pt x="1507" y="3615"/>
                    <a:pt x="3451" y="1596"/>
                    <a:pt x="5724" y="0"/>
                  </a:cubicBezTo>
                </a:path>
                <a:path w="18138" h="17677" stroke="0" extrusionOk="0">
                  <a:moveTo>
                    <a:pt x="-1" y="5947"/>
                  </a:moveTo>
                  <a:cubicBezTo>
                    <a:pt x="1507" y="3615"/>
                    <a:pt x="3451" y="1596"/>
                    <a:pt x="5724" y="0"/>
                  </a:cubicBezTo>
                  <a:lnTo>
                    <a:pt x="18138" y="17677"/>
                  </a:lnTo>
                  <a:lnTo>
                    <a:pt x="-1" y="5947"/>
                  </a:lnTo>
                  <a:close/>
                </a:path>
              </a:pathLst>
            </a:custGeom>
            <a:solidFill>
              <a:srgbClr val="795696"/>
            </a:solidFill>
            <a:ln w="9525">
              <a:solidFill>
                <a:schemeClr val="bg1"/>
              </a:solidFill>
              <a:round/>
            </a:ln>
          </p:spPr>
          <p:txBody>
            <a:bodyPr/>
            <a:lstStyle/>
            <a:p>
              <a:endParaRPr lang="zh-CN" altLang="en-US" sz="1400">
                <a:latin typeface="微软雅黑" panose="020B0503020204020204" pitchFamily="34" charset="-122"/>
                <a:ea typeface="微软雅黑" panose="020B0503020204020204" pitchFamily="34" charset="-122"/>
              </a:endParaRPr>
            </a:p>
          </p:txBody>
        </p:sp>
        <p:sp>
          <p:nvSpPr>
            <p:cNvPr id="41" name="Arc 13"/>
            <p:cNvSpPr/>
            <p:nvPr/>
          </p:nvSpPr>
          <p:spPr bwMode="auto">
            <a:xfrm>
              <a:off x="7374080" y="1685354"/>
              <a:ext cx="1256468" cy="2137216"/>
            </a:xfrm>
            <a:custGeom>
              <a:avLst/>
              <a:gdLst>
                <a:gd name="T0" fmla="*/ 0 w 12414"/>
                <a:gd name="T1" fmla="*/ 316584 h 21121"/>
                <a:gd name="T2" fmla="*/ 725635 w 12414"/>
                <a:gd name="T3" fmla="*/ 0 h 21121"/>
                <a:gd name="T4" fmla="*/ 1141413 w 12414"/>
                <a:gd name="T5" fmla="*/ 1941512 h 21121"/>
                <a:gd name="T6" fmla="*/ 0 60000 65536"/>
                <a:gd name="T7" fmla="*/ 0 60000 65536"/>
                <a:gd name="T8" fmla="*/ 0 60000 65536"/>
              </a:gdLst>
              <a:ahLst/>
              <a:cxnLst>
                <a:cxn ang="T6">
                  <a:pos x="T0" y="T1"/>
                </a:cxn>
                <a:cxn ang="T7">
                  <a:pos x="T2" y="T3"/>
                </a:cxn>
                <a:cxn ang="T8">
                  <a:pos x="T4" y="T5"/>
                </a:cxn>
              </a:cxnLst>
              <a:rect l="0" t="0" r="r" b="b"/>
              <a:pathLst>
                <a:path w="12414" h="21121" fill="none" extrusionOk="0">
                  <a:moveTo>
                    <a:pt x="0" y="3444"/>
                  </a:moveTo>
                  <a:cubicBezTo>
                    <a:pt x="2373" y="1778"/>
                    <a:pt x="5056" y="606"/>
                    <a:pt x="7891" y="-1"/>
                  </a:cubicBezTo>
                </a:path>
                <a:path w="12414" h="21121" stroke="0" extrusionOk="0">
                  <a:moveTo>
                    <a:pt x="0" y="3444"/>
                  </a:moveTo>
                  <a:cubicBezTo>
                    <a:pt x="2373" y="1778"/>
                    <a:pt x="5056" y="606"/>
                    <a:pt x="7891" y="-1"/>
                  </a:cubicBezTo>
                  <a:lnTo>
                    <a:pt x="12414" y="21121"/>
                  </a:lnTo>
                  <a:lnTo>
                    <a:pt x="0" y="3444"/>
                  </a:lnTo>
                  <a:close/>
                </a:path>
              </a:pathLst>
            </a:custGeom>
            <a:solidFill>
              <a:srgbClr val="795696"/>
            </a:solidFill>
            <a:ln w="9525">
              <a:solidFill>
                <a:schemeClr val="bg1"/>
              </a:solidFill>
              <a:round/>
            </a:ln>
          </p:spPr>
          <p:txBody>
            <a:bodyPr/>
            <a:lstStyle/>
            <a:p>
              <a:endParaRPr lang="zh-CN" altLang="en-US" sz="1400">
                <a:latin typeface="微软雅黑" panose="020B0503020204020204" pitchFamily="34" charset="-122"/>
                <a:ea typeface="微软雅黑" panose="020B0503020204020204" pitchFamily="34" charset="-122"/>
              </a:endParaRPr>
            </a:p>
          </p:txBody>
        </p:sp>
        <p:sp>
          <p:nvSpPr>
            <p:cNvPr id="42" name="Arc 14"/>
            <p:cNvSpPr/>
            <p:nvPr/>
          </p:nvSpPr>
          <p:spPr bwMode="auto">
            <a:xfrm>
              <a:off x="8172697" y="1636423"/>
              <a:ext cx="835315" cy="2186146"/>
            </a:xfrm>
            <a:custGeom>
              <a:avLst/>
              <a:gdLst>
                <a:gd name="T0" fmla="*/ 0 w 8250"/>
                <a:gd name="T1" fmla="*/ 44041 h 21600"/>
                <a:gd name="T2" fmla="*/ 758825 w 8250"/>
                <a:gd name="T3" fmla="*/ 29789 h 21600"/>
                <a:gd name="T4" fmla="*/ 415928 w 8250"/>
                <a:gd name="T5" fmla="*/ 1985962 h 21600"/>
                <a:gd name="T6" fmla="*/ 0 60000 65536"/>
                <a:gd name="T7" fmla="*/ 0 60000 65536"/>
                <a:gd name="T8" fmla="*/ 0 60000 65536"/>
              </a:gdLst>
              <a:ahLst/>
              <a:cxnLst>
                <a:cxn ang="T6">
                  <a:pos x="T0" y="T1"/>
                </a:cxn>
                <a:cxn ang="T7">
                  <a:pos x="T2" y="T3"/>
                </a:cxn>
                <a:cxn ang="T8">
                  <a:pos x="T4" y="T5"/>
                </a:cxn>
              </a:cxnLst>
              <a:rect l="0" t="0" r="r" b="b"/>
              <a:pathLst>
                <a:path w="8250" h="21600" fill="none" extrusionOk="0">
                  <a:moveTo>
                    <a:pt x="-1" y="478"/>
                  </a:moveTo>
                  <a:cubicBezTo>
                    <a:pt x="1486" y="160"/>
                    <a:pt x="3001" y="0"/>
                    <a:pt x="4522" y="0"/>
                  </a:cubicBezTo>
                  <a:cubicBezTo>
                    <a:pt x="5771" y="0"/>
                    <a:pt x="7019" y="108"/>
                    <a:pt x="8249" y="324"/>
                  </a:cubicBezTo>
                </a:path>
                <a:path w="8250" h="21600" stroke="0" extrusionOk="0">
                  <a:moveTo>
                    <a:pt x="-1" y="478"/>
                  </a:moveTo>
                  <a:cubicBezTo>
                    <a:pt x="1486" y="160"/>
                    <a:pt x="3001" y="0"/>
                    <a:pt x="4522" y="0"/>
                  </a:cubicBezTo>
                  <a:cubicBezTo>
                    <a:pt x="5771" y="0"/>
                    <a:pt x="7019" y="108"/>
                    <a:pt x="8249" y="324"/>
                  </a:cubicBezTo>
                  <a:lnTo>
                    <a:pt x="4522" y="21600"/>
                  </a:lnTo>
                  <a:lnTo>
                    <a:pt x="-1" y="478"/>
                  </a:lnTo>
                  <a:close/>
                </a:path>
              </a:pathLst>
            </a:custGeom>
            <a:solidFill>
              <a:srgbClr val="0E2044"/>
            </a:solidFill>
            <a:ln w="9525">
              <a:solidFill>
                <a:srgbClr val="000000"/>
              </a:solidFill>
              <a:round/>
            </a:ln>
          </p:spPr>
          <p:txBody>
            <a:bodyPr/>
            <a:lstStyle/>
            <a:p>
              <a:endParaRPr lang="zh-CN" altLang="en-US" sz="1400">
                <a:latin typeface="微软雅黑" panose="020B0503020204020204" pitchFamily="34" charset="-122"/>
                <a:ea typeface="微软雅黑" panose="020B0503020204020204" pitchFamily="34" charset="-122"/>
              </a:endParaRPr>
            </a:p>
          </p:txBody>
        </p:sp>
        <p:sp>
          <p:nvSpPr>
            <p:cNvPr id="43" name="Arc 15"/>
            <p:cNvSpPr/>
            <p:nvPr/>
          </p:nvSpPr>
          <p:spPr bwMode="auto">
            <a:xfrm>
              <a:off x="8630547" y="1669625"/>
              <a:ext cx="1179575" cy="2152944"/>
            </a:xfrm>
            <a:custGeom>
              <a:avLst/>
              <a:gdLst>
                <a:gd name="T0" fmla="*/ 342959 w 11648"/>
                <a:gd name="T1" fmla="*/ 0 h 21276"/>
                <a:gd name="T2" fmla="*/ 1071562 w 11648"/>
                <a:gd name="T3" fmla="*/ 283681 h 21276"/>
                <a:gd name="T4" fmla="*/ 0 w 11648"/>
                <a:gd name="T5" fmla="*/ 1955800 h 21276"/>
                <a:gd name="T6" fmla="*/ 0 60000 65536"/>
                <a:gd name="T7" fmla="*/ 0 60000 65536"/>
                <a:gd name="T8" fmla="*/ 0 60000 65536"/>
              </a:gdLst>
              <a:ahLst/>
              <a:cxnLst>
                <a:cxn ang="T6">
                  <a:pos x="T0" y="T1"/>
                </a:cxn>
                <a:cxn ang="T7">
                  <a:pos x="T2" y="T3"/>
                </a:cxn>
                <a:cxn ang="T8">
                  <a:pos x="T4" y="T5"/>
                </a:cxn>
              </a:cxnLst>
              <a:rect l="0" t="0" r="r" b="b"/>
              <a:pathLst>
                <a:path w="11648" h="21276" fill="none" extrusionOk="0">
                  <a:moveTo>
                    <a:pt x="3727" y="0"/>
                  </a:moveTo>
                  <a:cubicBezTo>
                    <a:pt x="6546" y="493"/>
                    <a:pt x="9238" y="1542"/>
                    <a:pt x="11648" y="3085"/>
                  </a:cubicBezTo>
                </a:path>
                <a:path w="11648" h="21276" stroke="0" extrusionOk="0">
                  <a:moveTo>
                    <a:pt x="3727" y="0"/>
                  </a:moveTo>
                  <a:cubicBezTo>
                    <a:pt x="6546" y="493"/>
                    <a:pt x="9238" y="1542"/>
                    <a:pt x="11648" y="3085"/>
                  </a:cubicBezTo>
                  <a:lnTo>
                    <a:pt x="0" y="21276"/>
                  </a:lnTo>
                  <a:lnTo>
                    <a:pt x="3727" y="0"/>
                  </a:lnTo>
                  <a:close/>
                </a:path>
              </a:pathLst>
            </a:custGeom>
            <a:solidFill>
              <a:srgbClr val="0E2044"/>
            </a:solidFill>
            <a:ln w="9525">
              <a:solidFill>
                <a:srgbClr val="000000"/>
              </a:solidFill>
              <a:round/>
            </a:ln>
          </p:spPr>
          <p:txBody>
            <a:bodyPr/>
            <a:lstStyle/>
            <a:p>
              <a:endParaRPr lang="zh-CN" altLang="en-US" sz="1400">
                <a:latin typeface="微软雅黑" panose="020B0503020204020204" pitchFamily="34" charset="-122"/>
                <a:ea typeface="微软雅黑" panose="020B0503020204020204" pitchFamily="34" charset="-122"/>
              </a:endParaRPr>
            </a:p>
          </p:txBody>
        </p:sp>
        <p:sp>
          <p:nvSpPr>
            <p:cNvPr id="44" name="Arc 16"/>
            <p:cNvSpPr/>
            <p:nvPr/>
          </p:nvSpPr>
          <p:spPr bwMode="auto">
            <a:xfrm>
              <a:off x="8630547" y="1982432"/>
              <a:ext cx="1785965" cy="1840137"/>
            </a:xfrm>
            <a:custGeom>
              <a:avLst/>
              <a:gdLst>
                <a:gd name="T0" fmla="*/ 1071376 w 17639"/>
                <a:gd name="T1" fmla="*/ 0 h 18190"/>
                <a:gd name="T2" fmla="*/ 1622425 w 17639"/>
                <a:gd name="T3" fmla="*/ 525844 h 18190"/>
                <a:gd name="T4" fmla="*/ 0 w 17639"/>
                <a:gd name="T5" fmla="*/ 1671637 h 18190"/>
                <a:gd name="T6" fmla="*/ 0 60000 65536"/>
                <a:gd name="T7" fmla="*/ 0 60000 65536"/>
                <a:gd name="T8" fmla="*/ 0 60000 65536"/>
              </a:gdLst>
              <a:ahLst/>
              <a:cxnLst>
                <a:cxn ang="T6">
                  <a:pos x="T0" y="T1"/>
                </a:cxn>
                <a:cxn ang="T7">
                  <a:pos x="T2" y="T3"/>
                </a:cxn>
                <a:cxn ang="T8">
                  <a:pos x="T4" y="T5"/>
                </a:cxn>
              </a:cxnLst>
              <a:rect l="0" t="0" r="r" b="b"/>
              <a:pathLst>
                <a:path w="17639" h="18190" fill="none" extrusionOk="0">
                  <a:moveTo>
                    <a:pt x="11648" y="-1"/>
                  </a:moveTo>
                  <a:cubicBezTo>
                    <a:pt x="13995" y="1502"/>
                    <a:pt x="16029" y="3446"/>
                    <a:pt x="17638" y="5722"/>
                  </a:cubicBezTo>
                </a:path>
                <a:path w="17639" h="18190" stroke="0" extrusionOk="0">
                  <a:moveTo>
                    <a:pt x="11648" y="-1"/>
                  </a:moveTo>
                  <a:cubicBezTo>
                    <a:pt x="13995" y="1502"/>
                    <a:pt x="16029" y="3446"/>
                    <a:pt x="17638" y="5722"/>
                  </a:cubicBezTo>
                  <a:lnTo>
                    <a:pt x="0" y="18190"/>
                  </a:lnTo>
                  <a:lnTo>
                    <a:pt x="11648" y="-1"/>
                  </a:lnTo>
                  <a:close/>
                </a:path>
              </a:pathLst>
            </a:custGeom>
            <a:solidFill>
              <a:srgbClr val="0E2044"/>
            </a:solidFill>
            <a:ln w="9525">
              <a:solidFill>
                <a:srgbClr val="000000"/>
              </a:solidFill>
              <a:round/>
            </a:ln>
          </p:spPr>
          <p:txBody>
            <a:bodyPr/>
            <a:lstStyle/>
            <a:p>
              <a:endParaRPr lang="zh-CN" altLang="en-US" sz="1400">
                <a:latin typeface="微软雅黑" panose="020B0503020204020204" pitchFamily="34" charset="-122"/>
                <a:ea typeface="微软雅黑" panose="020B0503020204020204" pitchFamily="34" charset="-122"/>
              </a:endParaRPr>
            </a:p>
          </p:txBody>
        </p:sp>
        <p:sp>
          <p:nvSpPr>
            <p:cNvPr id="45" name="Arc 17"/>
            <p:cNvSpPr/>
            <p:nvPr/>
          </p:nvSpPr>
          <p:spPr bwMode="auto">
            <a:xfrm>
              <a:off x="8630547" y="2560860"/>
              <a:ext cx="2137216" cy="1261709"/>
            </a:xfrm>
            <a:custGeom>
              <a:avLst/>
              <a:gdLst>
                <a:gd name="T0" fmla="*/ 1621819 w 21116"/>
                <a:gd name="T1" fmla="*/ 0 h 12468"/>
                <a:gd name="T2" fmla="*/ 1941512 w 21116"/>
                <a:gd name="T3" fmla="*/ 728356 h 12468"/>
                <a:gd name="T4" fmla="*/ 0 w 21116"/>
                <a:gd name="T5" fmla="*/ 1146175 h 12468"/>
                <a:gd name="T6" fmla="*/ 0 60000 65536"/>
                <a:gd name="T7" fmla="*/ 0 60000 65536"/>
                <a:gd name="T8" fmla="*/ 0 60000 65536"/>
              </a:gdLst>
              <a:ahLst/>
              <a:cxnLst>
                <a:cxn ang="T6">
                  <a:pos x="T0" y="T1"/>
                </a:cxn>
                <a:cxn ang="T7">
                  <a:pos x="T2" y="T3"/>
                </a:cxn>
                <a:cxn ang="T8">
                  <a:pos x="T4" y="T5"/>
                </a:cxn>
              </a:cxnLst>
              <a:rect l="0" t="0" r="r" b="b"/>
              <a:pathLst>
                <a:path w="21116" h="12468" fill="none" extrusionOk="0">
                  <a:moveTo>
                    <a:pt x="17638" y="0"/>
                  </a:moveTo>
                  <a:cubicBezTo>
                    <a:pt x="19320" y="2379"/>
                    <a:pt x="20503" y="5074"/>
                    <a:pt x="21116" y="7922"/>
                  </a:cubicBezTo>
                </a:path>
                <a:path w="21116" h="12468" stroke="0" extrusionOk="0">
                  <a:moveTo>
                    <a:pt x="17638" y="0"/>
                  </a:moveTo>
                  <a:cubicBezTo>
                    <a:pt x="19320" y="2379"/>
                    <a:pt x="20503" y="5074"/>
                    <a:pt x="21116" y="7922"/>
                  </a:cubicBezTo>
                  <a:lnTo>
                    <a:pt x="0" y="12468"/>
                  </a:lnTo>
                  <a:lnTo>
                    <a:pt x="17638" y="0"/>
                  </a:lnTo>
                  <a:close/>
                </a:path>
              </a:pathLst>
            </a:custGeom>
            <a:solidFill>
              <a:srgbClr val="0E2044"/>
            </a:solidFill>
            <a:ln w="9525">
              <a:solidFill>
                <a:srgbClr val="000000"/>
              </a:solidFill>
              <a:round/>
            </a:ln>
          </p:spPr>
          <p:txBody>
            <a:bodyPr/>
            <a:lstStyle/>
            <a:p>
              <a:endParaRPr lang="zh-CN" altLang="en-US" sz="1400">
                <a:latin typeface="微软雅黑" panose="020B0503020204020204" pitchFamily="34" charset="-122"/>
                <a:ea typeface="微软雅黑" panose="020B0503020204020204" pitchFamily="34" charset="-122"/>
              </a:endParaRPr>
            </a:p>
          </p:txBody>
        </p:sp>
        <p:sp>
          <p:nvSpPr>
            <p:cNvPr id="46" name="Arc 18"/>
            <p:cNvSpPr/>
            <p:nvPr/>
          </p:nvSpPr>
          <p:spPr bwMode="auto">
            <a:xfrm>
              <a:off x="8630547" y="3362972"/>
              <a:ext cx="2186147" cy="838809"/>
            </a:xfrm>
            <a:custGeom>
              <a:avLst/>
              <a:gdLst>
                <a:gd name="T0" fmla="*/ 1941462 w 21600"/>
                <a:gd name="T1" fmla="*/ 0 h 8292"/>
                <a:gd name="T2" fmla="*/ 1955805 w 21600"/>
                <a:gd name="T3" fmla="*/ 762000 h 8292"/>
                <a:gd name="T4" fmla="*/ 0 w 21600"/>
                <a:gd name="T5" fmla="*/ 417666 h 8292"/>
                <a:gd name="T6" fmla="*/ 0 60000 65536"/>
                <a:gd name="T7" fmla="*/ 0 60000 65536"/>
                <a:gd name="T8" fmla="*/ 0 60000 65536"/>
              </a:gdLst>
              <a:ahLst/>
              <a:cxnLst>
                <a:cxn ang="T6">
                  <a:pos x="T0" y="T1"/>
                </a:cxn>
                <a:cxn ang="T7">
                  <a:pos x="T2" y="T3"/>
                </a:cxn>
                <a:cxn ang="T8">
                  <a:pos x="T4" y="T5"/>
                </a:cxn>
              </a:cxnLst>
              <a:rect l="0" t="0" r="r" b="b"/>
              <a:pathLst>
                <a:path w="21600" h="8292" fill="none" extrusionOk="0">
                  <a:moveTo>
                    <a:pt x="21116" y="-1"/>
                  </a:moveTo>
                  <a:cubicBezTo>
                    <a:pt x="21437" y="1493"/>
                    <a:pt x="21600" y="3017"/>
                    <a:pt x="21600" y="4545"/>
                  </a:cubicBezTo>
                  <a:cubicBezTo>
                    <a:pt x="21600" y="5801"/>
                    <a:pt x="21490" y="7054"/>
                    <a:pt x="21272" y="8292"/>
                  </a:cubicBezTo>
                </a:path>
                <a:path w="21600" h="8292" stroke="0" extrusionOk="0">
                  <a:moveTo>
                    <a:pt x="21116" y="-1"/>
                  </a:moveTo>
                  <a:cubicBezTo>
                    <a:pt x="21437" y="1493"/>
                    <a:pt x="21600" y="3017"/>
                    <a:pt x="21600" y="4545"/>
                  </a:cubicBezTo>
                  <a:cubicBezTo>
                    <a:pt x="21600" y="5801"/>
                    <a:pt x="21490" y="7054"/>
                    <a:pt x="21272" y="8292"/>
                  </a:cubicBezTo>
                  <a:lnTo>
                    <a:pt x="0" y="4545"/>
                  </a:lnTo>
                  <a:lnTo>
                    <a:pt x="21116" y="-1"/>
                  </a:lnTo>
                  <a:close/>
                </a:path>
              </a:pathLst>
            </a:custGeom>
            <a:solidFill>
              <a:srgbClr val="0E2044"/>
            </a:solidFill>
            <a:ln w="9525">
              <a:solidFill>
                <a:srgbClr val="000000"/>
              </a:solidFill>
              <a:round/>
            </a:ln>
          </p:spPr>
          <p:txBody>
            <a:bodyPr/>
            <a:lstStyle/>
            <a:p>
              <a:endParaRPr lang="zh-CN" altLang="en-US" sz="1400">
                <a:latin typeface="微软雅黑" panose="020B0503020204020204" pitchFamily="34" charset="-122"/>
                <a:ea typeface="微软雅黑" panose="020B0503020204020204" pitchFamily="34" charset="-122"/>
              </a:endParaRPr>
            </a:p>
          </p:txBody>
        </p:sp>
        <p:sp>
          <p:nvSpPr>
            <p:cNvPr id="47" name="Line 19"/>
            <p:cNvSpPr>
              <a:spLocks noChangeShapeType="1"/>
            </p:cNvSpPr>
            <p:nvPr/>
          </p:nvSpPr>
          <p:spPr bwMode="auto">
            <a:xfrm rot="17568808">
              <a:off x="7316412" y="2560860"/>
              <a:ext cx="475325" cy="2145954"/>
            </a:xfrm>
            <a:prstGeom prst="line">
              <a:avLst/>
            </a:prstGeom>
            <a:noFill/>
            <a:ln w="9525">
              <a:solidFill>
                <a:schemeClr val="bg1"/>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ctr"/>
            <a:lstStyle/>
            <a:p>
              <a:endParaRPr lang="zh-CN" altLang="en-US" sz="1400">
                <a:latin typeface="微软雅黑" panose="020B0503020204020204" pitchFamily="34" charset="-122"/>
                <a:ea typeface="微软雅黑" panose="020B0503020204020204" pitchFamily="34" charset="-122"/>
              </a:endParaRPr>
            </a:p>
          </p:txBody>
        </p:sp>
        <p:sp>
          <p:nvSpPr>
            <p:cNvPr id="48" name="Line 20"/>
            <p:cNvSpPr>
              <a:spLocks noChangeShapeType="1"/>
            </p:cNvSpPr>
            <p:nvPr/>
          </p:nvSpPr>
          <p:spPr bwMode="auto">
            <a:xfrm rot="18874892">
              <a:off x="7484174" y="2153689"/>
              <a:ext cx="475325" cy="2145954"/>
            </a:xfrm>
            <a:prstGeom prst="line">
              <a:avLst/>
            </a:prstGeom>
            <a:noFill/>
            <a:ln w="9525">
              <a:solidFill>
                <a:schemeClr val="bg1"/>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ctr"/>
            <a:lstStyle/>
            <a:p>
              <a:endParaRPr lang="zh-CN" altLang="en-US" sz="1400">
                <a:latin typeface="微软雅黑" panose="020B0503020204020204" pitchFamily="34" charset="-122"/>
                <a:ea typeface="微软雅黑" panose="020B0503020204020204" pitchFamily="34" charset="-122"/>
              </a:endParaRPr>
            </a:p>
          </p:txBody>
        </p:sp>
        <p:sp>
          <p:nvSpPr>
            <p:cNvPr id="49" name="Line 21"/>
            <p:cNvSpPr>
              <a:spLocks noChangeShapeType="1"/>
            </p:cNvSpPr>
            <p:nvPr/>
          </p:nvSpPr>
          <p:spPr bwMode="auto">
            <a:xfrm rot="20194336">
              <a:off x="7774263" y="1853115"/>
              <a:ext cx="475325" cy="2145954"/>
            </a:xfrm>
            <a:prstGeom prst="line">
              <a:avLst/>
            </a:prstGeom>
            <a:noFill/>
            <a:ln w="9525">
              <a:solidFill>
                <a:schemeClr val="bg1"/>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ctr"/>
            <a:lstStyle/>
            <a:p>
              <a:endParaRPr lang="zh-CN" altLang="en-US" sz="1400">
                <a:latin typeface="微软雅黑" panose="020B0503020204020204" pitchFamily="34" charset="-122"/>
                <a:ea typeface="微软雅黑" panose="020B0503020204020204" pitchFamily="34" charset="-122"/>
              </a:endParaRPr>
            </a:p>
          </p:txBody>
        </p:sp>
        <p:sp>
          <p:nvSpPr>
            <p:cNvPr id="50" name="Line 22"/>
            <p:cNvSpPr>
              <a:spLocks noChangeShapeType="1"/>
            </p:cNvSpPr>
            <p:nvPr/>
          </p:nvSpPr>
          <p:spPr bwMode="auto">
            <a:xfrm>
              <a:off x="8169202" y="1685354"/>
              <a:ext cx="475325" cy="2144206"/>
            </a:xfrm>
            <a:prstGeom prst="line">
              <a:avLst/>
            </a:prstGeom>
            <a:noFill/>
            <a:ln w="9525">
              <a:solidFill>
                <a:schemeClr val="bg1"/>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ctr"/>
            <a:lstStyle/>
            <a:p>
              <a:endParaRPr lang="zh-CN" altLang="en-US" sz="1400">
                <a:latin typeface="微软雅黑" panose="020B0503020204020204" pitchFamily="34" charset="-122"/>
                <a:ea typeface="微软雅黑" panose="020B0503020204020204" pitchFamily="34" charset="-122"/>
              </a:endParaRPr>
            </a:p>
          </p:txBody>
        </p:sp>
        <p:sp>
          <p:nvSpPr>
            <p:cNvPr id="51" name="Line 23"/>
            <p:cNvSpPr>
              <a:spLocks noChangeShapeType="1"/>
            </p:cNvSpPr>
            <p:nvPr/>
          </p:nvSpPr>
          <p:spPr bwMode="auto">
            <a:xfrm rot="1307478">
              <a:off x="8574627" y="1678363"/>
              <a:ext cx="475325" cy="2145954"/>
            </a:xfrm>
            <a:prstGeom prst="line">
              <a:avLst/>
            </a:prstGeom>
            <a:noFill/>
            <a:ln w="9525">
              <a:solidFill>
                <a:schemeClr val="bg1"/>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ctr"/>
            <a:lstStyle/>
            <a:p>
              <a:endParaRPr lang="zh-CN" altLang="en-US" sz="1400">
                <a:latin typeface="微软雅黑" panose="020B0503020204020204" pitchFamily="34" charset="-122"/>
                <a:ea typeface="微软雅黑" panose="020B0503020204020204" pitchFamily="34" charset="-122"/>
              </a:endParaRPr>
            </a:p>
          </p:txBody>
        </p:sp>
        <p:sp>
          <p:nvSpPr>
            <p:cNvPr id="52" name="Line 24"/>
            <p:cNvSpPr>
              <a:spLocks noChangeShapeType="1"/>
            </p:cNvSpPr>
            <p:nvPr/>
          </p:nvSpPr>
          <p:spPr bwMode="auto">
            <a:xfrm rot="2720420">
              <a:off x="8985293" y="1830397"/>
              <a:ext cx="477072" cy="2144206"/>
            </a:xfrm>
            <a:prstGeom prst="line">
              <a:avLst/>
            </a:prstGeom>
            <a:noFill/>
            <a:ln w="9525">
              <a:solidFill>
                <a:schemeClr val="bg1"/>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ctr"/>
            <a:lstStyle/>
            <a:p>
              <a:endParaRPr lang="zh-CN" altLang="en-US" sz="1400">
                <a:latin typeface="微软雅黑" panose="020B0503020204020204" pitchFamily="34" charset="-122"/>
                <a:ea typeface="微软雅黑" panose="020B0503020204020204" pitchFamily="34" charset="-122"/>
              </a:endParaRPr>
            </a:p>
          </p:txBody>
        </p:sp>
        <p:sp>
          <p:nvSpPr>
            <p:cNvPr id="53" name="Line 25"/>
            <p:cNvSpPr>
              <a:spLocks noChangeShapeType="1"/>
            </p:cNvSpPr>
            <p:nvPr/>
          </p:nvSpPr>
          <p:spPr bwMode="auto">
            <a:xfrm rot="4039607">
              <a:off x="9293731" y="2114369"/>
              <a:ext cx="475325" cy="2144206"/>
            </a:xfrm>
            <a:prstGeom prst="line">
              <a:avLst/>
            </a:prstGeom>
            <a:noFill/>
            <a:ln w="9525">
              <a:solidFill>
                <a:schemeClr val="bg1"/>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ctr"/>
            <a:lstStyle/>
            <a:p>
              <a:endParaRPr lang="zh-CN" altLang="en-US" sz="1400">
                <a:latin typeface="微软雅黑" panose="020B0503020204020204" pitchFamily="34" charset="-122"/>
                <a:ea typeface="微软雅黑" panose="020B0503020204020204" pitchFamily="34" charset="-122"/>
              </a:endParaRPr>
            </a:p>
          </p:txBody>
        </p:sp>
        <p:sp>
          <p:nvSpPr>
            <p:cNvPr id="54" name="Line 26"/>
            <p:cNvSpPr>
              <a:spLocks noChangeShapeType="1"/>
            </p:cNvSpPr>
            <p:nvPr/>
          </p:nvSpPr>
          <p:spPr bwMode="auto">
            <a:xfrm rot="5451094">
              <a:off x="9467609" y="2525909"/>
              <a:ext cx="475325" cy="2145954"/>
            </a:xfrm>
            <a:prstGeom prst="line">
              <a:avLst/>
            </a:prstGeom>
            <a:noFill/>
            <a:ln w="9525">
              <a:solidFill>
                <a:schemeClr val="bg1"/>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ctr"/>
            <a:lstStyle/>
            <a:p>
              <a:endParaRPr lang="zh-CN" altLang="en-US" sz="1400">
                <a:latin typeface="微软雅黑" panose="020B0503020204020204" pitchFamily="34" charset="-122"/>
                <a:ea typeface="微软雅黑" panose="020B0503020204020204" pitchFamily="34" charset="-122"/>
              </a:endParaRPr>
            </a:p>
          </p:txBody>
        </p:sp>
        <p:sp>
          <p:nvSpPr>
            <p:cNvPr id="55" name="Line 27"/>
            <p:cNvSpPr>
              <a:spLocks noChangeShapeType="1"/>
            </p:cNvSpPr>
            <p:nvPr/>
          </p:nvSpPr>
          <p:spPr bwMode="auto">
            <a:xfrm rot="6783486">
              <a:off x="9472852" y="2948809"/>
              <a:ext cx="475325" cy="2145954"/>
            </a:xfrm>
            <a:prstGeom prst="line">
              <a:avLst/>
            </a:prstGeom>
            <a:noFill/>
            <a:ln w="9525">
              <a:solidFill>
                <a:schemeClr val="tx1"/>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ctr"/>
            <a:lstStyle/>
            <a:p>
              <a:endParaRPr lang="zh-CN" altLang="en-US" sz="1400">
                <a:latin typeface="微软雅黑" panose="020B0503020204020204" pitchFamily="34" charset="-122"/>
                <a:ea typeface="微软雅黑" panose="020B0503020204020204" pitchFamily="34" charset="-122"/>
              </a:endParaRPr>
            </a:p>
          </p:txBody>
        </p:sp>
        <p:sp>
          <p:nvSpPr>
            <p:cNvPr id="56" name="Line 28"/>
            <p:cNvSpPr>
              <a:spLocks noChangeShapeType="1"/>
            </p:cNvSpPr>
            <p:nvPr/>
          </p:nvSpPr>
          <p:spPr bwMode="auto">
            <a:xfrm rot="8109924">
              <a:off x="9310332" y="3343749"/>
              <a:ext cx="475325" cy="2144206"/>
            </a:xfrm>
            <a:prstGeom prst="line">
              <a:avLst/>
            </a:prstGeom>
            <a:noFill/>
            <a:ln w="9525">
              <a:solidFill>
                <a:schemeClr val="tx1"/>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ctr"/>
            <a:lstStyle/>
            <a:p>
              <a:endParaRPr lang="zh-CN" altLang="en-US" sz="1400">
                <a:latin typeface="微软雅黑" panose="020B0503020204020204" pitchFamily="34" charset="-122"/>
                <a:ea typeface="微软雅黑" panose="020B0503020204020204" pitchFamily="34" charset="-122"/>
              </a:endParaRPr>
            </a:p>
          </p:txBody>
        </p:sp>
        <p:sp>
          <p:nvSpPr>
            <p:cNvPr id="57" name="Line 29"/>
            <p:cNvSpPr>
              <a:spLocks noChangeShapeType="1"/>
            </p:cNvSpPr>
            <p:nvPr/>
          </p:nvSpPr>
          <p:spPr bwMode="auto">
            <a:xfrm rot="9449304">
              <a:off x="9020243" y="3651312"/>
              <a:ext cx="477074" cy="2144206"/>
            </a:xfrm>
            <a:prstGeom prst="line">
              <a:avLst/>
            </a:prstGeom>
            <a:noFill/>
            <a:ln w="9525">
              <a:solidFill>
                <a:schemeClr val="tx1"/>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ctr"/>
            <a:lstStyle/>
            <a:p>
              <a:endParaRPr lang="zh-CN" altLang="en-US" sz="1400">
                <a:latin typeface="微软雅黑" panose="020B0503020204020204" pitchFamily="34" charset="-122"/>
                <a:ea typeface="微软雅黑" panose="020B0503020204020204" pitchFamily="34" charset="-122"/>
              </a:endParaRPr>
            </a:p>
          </p:txBody>
        </p:sp>
        <p:sp>
          <p:nvSpPr>
            <p:cNvPr id="58" name="Line 30"/>
            <p:cNvSpPr>
              <a:spLocks noChangeShapeType="1"/>
            </p:cNvSpPr>
            <p:nvPr/>
          </p:nvSpPr>
          <p:spPr bwMode="auto">
            <a:xfrm rot="10879944">
              <a:off x="8609577" y="3819074"/>
              <a:ext cx="475325" cy="2145954"/>
            </a:xfrm>
            <a:prstGeom prst="line">
              <a:avLst/>
            </a:prstGeom>
            <a:noFill/>
            <a:ln w="9525">
              <a:solidFill>
                <a:schemeClr val="tx1"/>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ctr"/>
            <a:lstStyle/>
            <a:p>
              <a:endParaRPr lang="zh-CN" altLang="en-US" sz="1400">
                <a:latin typeface="微软雅黑" panose="020B0503020204020204" pitchFamily="34" charset="-122"/>
                <a:ea typeface="微软雅黑" panose="020B0503020204020204" pitchFamily="34" charset="-122"/>
              </a:endParaRPr>
            </a:p>
          </p:txBody>
        </p:sp>
        <p:sp>
          <p:nvSpPr>
            <p:cNvPr id="59" name="Line 31"/>
            <p:cNvSpPr>
              <a:spLocks noChangeShapeType="1"/>
            </p:cNvSpPr>
            <p:nvPr/>
          </p:nvSpPr>
          <p:spPr bwMode="auto">
            <a:xfrm rot="12188628">
              <a:off x="8204152" y="3812084"/>
              <a:ext cx="475325" cy="2145954"/>
            </a:xfrm>
            <a:prstGeom prst="line">
              <a:avLst/>
            </a:prstGeom>
            <a:noFill/>
            <a:ln w="9525">
              <a:solidFill>
                <a:schemeClr val="tx1"/>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ctr"/>
            <a:lstStyle/>
            <a:p>
              <a:endParaRPr lang="zh-CN" altLang="en-US" sz="1400">
                <a:latin typeface="微软雅黑" panose="020B0503020204020204" pitchFamily="34" charset="-122"/>
                <a:ea typeface="微软雅黑" panose="020B0503020204020204" pitchFamily="34" charset="-122"/>
              </a:endParaRPr>
            </a:p>
          </p:txBody>
        </p:sp>
        <p:sp>
          <p:nvSpPr>
            <p:cNvPr id="60" name="Line 32"/>
            <p:cNvSpPr>
              <a:spLocks noChangeShapeType="1"/>
            </p:cNvSpPr>
            <p:nvPr/>
          </p:nvSpPr>
          <p:spPr bwMode="auto">
            <a:xfrm rot="13533801">
              <a:off x="7803970" y="3656555"/>
              <a:ext cx="475325" cy="2145954"/>
            </a:xfrm>
            <a:prstGeom prst="line">
              <a:avLst/>
            </a:prstGeom>
            <a:noFill/>
            <a:ln w="9525">
              <a:solidFill>
                <a:schemeClr val="tx1"/>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ctr"/>
            <a:lstStyle/>
            <a:p>
              <a:endParaRPr lang="zh-CN" altLang="en-US" sz="1400">
                <a:latin typeface="微软雅黑" panose="020B0503020204020204" pitchFamily="34" charset="-122"/>
                <a:ea typeface="微软雅黑" panose="020B0503020204020204" pitchFamily="34" charset="-122"/>
              </a:endParaRPr>
            </a:p>
          </p:txBody>
        </p:sp>
        <p:sp>
          <p:nvSpPr>
            <p:cNvPr id="61" name="Line 33"/>
            <p:cNvSpPr>
              <a:spLocks noChangeShapeType="1"/>
            </p:cNvSpPr>
            <p:nvPr/>
          </p:nvSpPr>
          <p:spPr bwMode="auto">
            <a:xfrm rot="14829456">
              <a:off x="7495532" y="3377826"/>
              <a:ext cx="477072" cy="2145954"/>
            </a:xfrm>
            <a:prstGeom prst="line">
              <a:avLst/>
            </a:prstGeom>
            <a:noFill/>
            <a:ln w="9525">
              <a:solidFill>
                <a:schemeClr val="tx1"/>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ctr"/>
            <a:lstStyle/>
            <a:p>
              <a:endParaRPr lang="zh-CN" altLang="en-US" sz="1400">
                <a:latin typeface="微软雅黑" panose="020B0503020204020204" pitchFamily="34" charset="-122"/>
                <a:ea typeface="微软雅黑" panose="020B0503020204020204" pitchFamily="34" charset="-122"/>
              </a:endParaRPr>
            </a:p>
          </p:txBody>
        </p:sp>
        <p:sp>
          <p:nvSpPr>
            <p:cNvPr id="62" name="Line 34"/>
            <p:cNvSpPr>
              <a:spLocks noChangeShapeType="1"/>
            </p:cNvSpPr>
            <p:nvPr/>
          </p:nvSpPr>
          <p:spPr bwMode="auto">
            <a:xfrm rot="16248325">
              <a:off x="7333888" y="2962789"/>
              <a:ext cx="475325" cy="2145954"/>
            </a:xfrm>
            <a:prstGeom prst="line">
              <a:avLst/>
            </a:prstGeom>
            <a:noFill/>
            <a:ln w="9525">
              <a:solidFill>
                <a:schemeClr val="tx1"/>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ctr"/>
            <a:lstStyle/>
            <a:p>
              <a:endParaRPr lang="zh-CN" altLang="en-US" sz="1400">
                <a:latin typeface="微软雅黑" panose="020B0503020204020204" pitchFamily="34" charset="-122"/>
                <a:ea typeface="微软雅黑" panose="020B0503020204020204" pitchFamily="34" charset="-122"/>
              </a:endParaRPr>
            </a:p>
          </p:txBody>
        </p:sp>
        <p:sp>
          <p:nvSpPr>
            <p:cNvPr id="63" name="Oval 35"/>
            <p:cNvSpPr>
              <a:spLocks noChangeArrowheads="1"/>
            </p:cNvSpPr>
            <p:nvPr/>
          </p:nvSpPr>
          <p:spPr bwMode="auto">
            <a:xfrm>
              <a:off x="7917559" y="3109581"/>
              <a:ext cx="1425976" cy="1425976"/>
            </a:xfrm>
            <a:prstGeom prst="ellipse">
              <a:avLst/>
            </a:prstGeom>
            <a:solidFill>
              <a:srgbClr val="4B535D"/>
            </a:solidFill>
            <a:ln w="9525">
              <a:solidFill>
                <a:schemeClr val="tx1"/>
              </a:solidFill>
              <a:round/>
            </a:ln>
            <a:effectLst/>
          </p:spPr>
          <p:txBody>
            <a:bodyPr wrap="none" lIns="0" tIns="0" rIns="0" bIns="0" anchor="ctr"/>
            <a:lstStyle>
              <a:lvl1pPr>
                <a:defRPr sz="1300" b="1">
                  <a:solidFill>
                    <a:schemeClr val="tx1"/>
                  </a:solidFill>
                  <a:latin typeface="Arial" panose="020B0604020202020204" pitchFamily="34" charset="0"/>
                  <a:ea typeface="宋体" panose="02010600030101010101" pitchFamily="2" charset="-122"/>
                </a:defRPr>
              </a:lvl1pPr>
              <a:lvl2pPr marL="742950" indent="-285750">
                <a:defRPr sz="1300" b="1">
                  <a:solidFill>
                    <a:schemeClr val="tx1"/>
                  </a:solidFill>
                  <a:latin typeface="Arial" panose="020B0604020202020204" pitchFamily="34" charset="0"/>
                  <a:ea typeface="宋体" panose="02010600030101010101" pitchFamily="2" charset="-122"/>
                </a:defRPr>
              </a:lvl2pPr>
              <a:lvl3pPr marL="1143000" indent="-228600">
                <a:defRPr sz="1300" b="1">
                  <a:solidFill>
                    <a:schemeClr val="tx1"/>
                  </a:solidFill>
                  <a:latin typeface="Arial" panose="020B0604020202020204" pitchFamily="34" charset="0"/>
                  <a:ea typeface="宋体" panose="02010600030101010101" pitchFamily="2" charset="-122"/>
                </a:defRPr>
              </a:lvl3pPr>
              <a:lvl4pPr marL="1600200" indent="-228600">
                <a:defRPr sz="1300" b="1">
                  <a:solidFill>
                    <a:schemeClr val="tx1"/>
                  </a:solidFill>
                  <a:latin typeface="Arial" panose="020B0604020202020204" pitchFamily="34" charset="0"/>
                  <a:ea typeface="宋体" panose="02010600030101010101" pitchFamily="2" charset="-122"/>
                </a:defRPr>
              </a:lvl4pPr>
              <a:lvl5pPr marL="2057400" indent="-228600">
                <a:defRPr sz="1300" b="1">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sz="1300" b="1">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sz="1300" b="1">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sz="1300" b="1">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sz="1300" b="1">
                  <a:solidFill>
                    <a:schemeClr val="tx1"/>
                  </a:solidFill>
                  <a:latin typeface="Arial" panose="020B0604020202020204" pitchFamily="34" charset="0"/>
                  <a:ea typeface="宋体" panose="02010600030101010101" pitchFamily="2" charset="-122"/>
                </a:defRPr>
              </a:lvl9pPr>
            </a:lstStyle>
            <a:p>
              <a:pPr eaLnBrk="1" hangingPunct="1"/>
              <a:endParaRPr lang="zh-CN" altLang="en-US" sz="1400">
                <a:latin typeface="微软雅黑" panose="020B0503020204020204" pitchFamily="34" charset="-122"/>
                <a:ea typeface="微软雅黑" panose="020B0503020204020204" pitchFamily="34" charset="-122"/>
              </a:endParaRPr>
            </a:p>
          </p:txBody>
        </p:sp>
        <p:sp>
          <p:nvSpPr>
            <p:cNvPr id="64" name="Text Box 36"/>
            <p:cNvSpPr txBox="1">
              <a:spLocks noChangeArrowheads="1"/>
            </p:cNvSpPr>
            <p:nvPr/>
          </p:nvSpPr>
          <p:spPr bwMode="auto">
            <a:xfrm>
              <a:off x="10212052" y="4406241"/>
              <a:ext cx="308803" cy="1852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lvl1pPr>
                <a:defRPr sz="1300" b="1">
                  <a:solidFill>
                    <a:schemeClr val="tx1"/>
                  </a:solidFill>
                  <a:latin typeface="Arial" panose="020B0604020202020204" pitchFamily="34" charset="0"/>
                  <a:ea typeface="宋体" panose="02010600030101010101" pitchFamily="2" charset="-122"/>
                </a:defRPr>
              </a:lvl1pPr>
              <a:lvl2pPr marL="742950" indent="-285750">
                <a:defRPr sz="1300" b="1">
                  <a:solidFill>
                    <a:schemeClr val="tx1"/>
                  </a:solidFill>
                  <a:latin typeface="Arial" panose="020B0604020202020204" pitchFamily="34" charset="0"/>
                  <a:ea typeface="宋体" panose="02010600030101010101" pitchFamily="2" charset="-122"/>
                </a:defRPr>
              </a:lvl2pPr>
              <a:lvl3pPr marL="1143000" indent="-228600">
                <a:defRPr sz="1300" b="1">
                  <a:solidFill>
                    <a:schemeClr val="tx1"/>
                  </a:solidFill>
                  <a:latin typeface="Arial" panose="020B0604020202020204" pitchFamily="34" charset="0"/>
                  <a:ea typeface="宋体" panose="02010600030101010101" pitchFamily="2" charset="-122"/>
                </a:defRPr>
              </a:lvl3pPr>
              <a:lvl4pPr marL="1600200" indent="-228600">
                <a:defRPr sz="1300" b="1">
                  <a:solidFill>
                    <a:schemeClr val="tx1"/>
                  </a:solidFill>
                  <a:latin typeface="Arial" panose="020B0604020202020204" pitchFamily="34" charset="0"/>
                  <a:ea typeface="宋体" panose="02010600030101010101" pitchFamily="2" charset="-122"/>
                </a:defRPr>
              </a:lvl4pPr>
              <a:lvl5pPr marL="2057400" indent="-228600">
                <a:defRPr sz="1300" b="1">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sz="1300" b="1">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sz="1300" b="1">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sz="1300" b="1">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sz="1300" b="1">
                  <a:solidFill>
                    <a:schemeClr val="tx1"/>
                  </a:solidFill>
                  <a:latin typeface="Arial" panose="020B0604020202020204" pitchFamily="34" charset="0"/>
                  <a:ea typeface="宋体" panose="02010600030101010101" pitchFamily="2" charset="-122"/>
                </a:defRPr>
              </a:lvl9pPr>
            </a:lstStyle>
            <a:p>
              <a:pPr eaLnBrk="1" hangingPunct="1"/>
              <a:r>
                <a:rPr lang="zh-CN" altLang="en-US" sz="1400">
                  <a:latin typeface="微软雅黑" panose="020B0503020204020204" pitchFamily="34" charset="-122"/>
                  <a:ea typeface="微软雅黑" panose="020B0503020204020204" pitchFamily="34" charset="-122"/>
                </a:rPr>
                <a:t>包装</a:t>
              </a:r>
              <a:endParaRPr lang="zh-CN" altLang="en-US" sz="1400">
                <a:latin typeface="微软雅黑" panose="020B0503020204020204" pitchFamily="34" charset="-122"/>
                <a:ea typeface="微软雅黑" panose="020B0503020204020204" pitchFamily="34" charset="-122"/>
              </a:endParaRPr>
            </a:p>
          </p:txBody>
        </p:sp>
        <p:sp>
          <p:nvSpPr>
            <p:cNvPr id="65" name="Text Box 37"/>
            <p:cNvSpPr txBox="1">
              <a:spLocks noChangeArrowheads="1"/>
            </p:cNvSpPr>
            <p:nvPr/>
          </p:nvSpPr>
          <p:spPr bwMode="auto">
            <a:xfrm>
              <a:off x="9834588" y="5021367"/>
              <a:ext cx="308803" cy="1852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lvl1pPr>
                <a:defRPr sz="1300" b="1">
                  <a:solidFill>
                    <a:schemeClr val="tx1"/>
                  </a:solidFill>
                  <a:latin typeface="Arial" panose="020B0604020202020204" pitchFamily="34" charset="0"/>
                  <a:ea typeface="宋体" panose="02010600030101010101" pitchFamily="2" charset="-122"/>
                </a:defRPr>
              </a:lvl1pPr>
              <a:lvl2pPr marL="742950" indent="-285750">
                <a:defRPr sz="1300" b="1">
                  <a:solidFill>
                    <a:schemeClr val="tx1"/>
                  </a:solidFill>
                  <a:latin typeface="Arial" panose="020B0604020202020204" pitchFamily="34" charset="0"/>
                  <a:ea typeface="宋体" panose="02010600030101010101" pitchFamily="2" charset="-122"/>
                </a:defRPr>
              </a:lvl2pPr>
              <a:lvl3pPr marL="1143000" indent="-228600">
                <a:defRPr sz="1300" b="1">
                  <a:solidFill>
                    <a:schemeClr val="tx1"/>
                  </a:solidFill>
                  <a:latin typeface="Arial" panose="020B0604020202020204" pitchFamily="34" charset="0"/>
                  <a:ea typeface="宋体" panose="02010600030101010101" pitchFamily="2" charset="-122"/>
                </a:defRPr>
              </a:lvl3pPr>
              <a:lvl4pPr marL="1600200" indent="-228600">
                <a:defRPr sz="1300" b="1">
                  <a:solidFill>
                    <a:schemeClr val="tx1"/>
                  </a:solidFill>
                  <a:latin typeface="Arial" panose="020B0604020202020204" pitchFamily="34" charset="0"/>
                  <a:ea typeface="宋体" panose="02010600030101010101" pitchFamily="2" charset="-122"/>
                </a:defRPr>
              </a:lvl4pPr>
              <a:lvl5pPr marL="2057400" indent="-228600">
                <a:defRPr sz="1300" b="1">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sz="1300" b="1">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sz="1300" b="1">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sz="1300" b="1">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sz="1300" b="1">
                  <a:solidFill>
                    <a:schemeClr val="tx1"/>
                  </a:solidFill>
                  <a:latin typeface="Arial" panose="020B0604020202020204" pitchFamily="34" charset="0"/>
                  <a:ea typeface="宋体" panose="02010600030101010101" pitchFamily="2" charset="-122"/>
                </a:defRPr>
              </a:lvl9pPr>
            </a:lstStyle>
            <a:p>
              <a:pPr eaLnBrk="1" hangingPunct="1"/>
              <a:r>
                <a:rPr lang="zh-CN" altLang="en-US" sz="1400">
                  <a:latin typeface="微软雅黑" panose="020B0503020204020204" pitchFamily="34" charset="-122"/>
                  <a:ea typeface="微软雅黑" panose="020B0503020204020204" pitchFamily="34" charset="-122"/>
                </a:rPr>
                <a:t>用途</a:t>
              </a:r>
              <a:endParaRPr lang="zh-CN" altLang="en-US" sz="1400">
                <a:latin typeface="微软雅黑" panose="020B0503020204020204" pitchFamily="34" charset="-122"/>
                <a:ea typeface="微软雅黑" panose="020B0503020204020204" pitchFamily="34" charset="-122"/>
              </a:endParaRPr>
            </a:p>
          </p:txBody>
        </p:sp>
        <p:sp>
          <p:nvSpPr>
            <p:cNvPr id="66" name="Text Box 38"/>
            <p:cNvSpPr txBox="1">
              <a:spLocks noChangeArrowheads="1"/>
            </p:cNvSpPr>
            <p:nvPr/>
          </p:nvSpPr>
          <p:spPr bwMode="auto">
            <a:xfrm>
              <a:off x="8998447" y="5055874"/>
              <a:ext cx="724801"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spAutoFit/>
            </a:bodyPr>
            <a:lstStyle>
              <a:lvl1pPr>
                <a:defRPr sz="1300" b="1">
                  <a:solidFill>
                    <a:schemeClr val="tx1"/>
                  </a:solidFill>
                  <a:latin typeface="Arial" panose="020B0604020202020204" pitchFamily="34" charset="0"/>
                  <a:ea typeface="宋体" panose="02010600030101010101" pitchFamily="2" charset="-122"/>
                </a:defRPr>
              </a:lvl1pPr>
              <a:lvl2pPr marL="742950" indent="-285750">
                <a:defRPr sz="1300" b="1">
                  <a:solidFill>
                    <a:schemeClr val="tx1"/>
                  </a:solidFill>
                  <a:latin typeface="Arial" panose="020B0604020202020204" pitchFamily="34" charset="0"/>
                  <a:ea typeface="宋体" panose="02010600030101010101" pitchFamily="2" charset="-122"/>
                </a:defRPr>
              </a:lvl2pPr>
              <a:lvl3pPr marL="1143000" indent="-228600">
                <a:defRPr sz="1300" b="1">
                  <a:solidFill>
                    <a:schemeClr val="tx1"/>
                  </a:solidFill>
                  <a:latin typeface="Arial" panose="020B0604020202020204" pitchFamily="34" charset="0"/>
                  <a:ea typeface="宋体" panose="02010600030101010101" pitchFamily="2" charset="-122"/>
                </a:defRPr>
              </a:lvl3pPr>
              <a:lvl4pPr marL="1600200" indent="-228600">
                <a:defRPr sz="1300" b="1">
                  <a:solidFill>
                    <a:schemeClr val="tx1"/>
                  </a:solidFill>
                  <a:latin typeface="Arial" panose="020B0604020202020204" pitchFamily="34" charset="0"/>
                  <a:ea typeface="宋体" panose="02010600030101010101" pitchFamily="2" charset="-122"/>
                </a:defRPr>
              </a:lvl4pPr>
              <a:lvl5pPr marL="2057400" indent="-228600">
                <a:defRPr sz="1300" b="1">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sz="1300" b="1">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sz="1300" b="1">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sz="1300" b="1">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sz="1300" b="1">
                  <a:solidFill>
                    <a:schemeClr val="tx1"/>
                  </a:solidFill>
                  <a:latin typeface="Arial" panose="020B0604020202020204" pitchFamily="34" charset="0"/>
                  <a:ea typeface="宋体" panose="02010600030101010101" pitchFamily="2" charset="-122"/>
                </a:defRPr>
              </a:lvl9pPr>
            </a:lstStyle>
            <a:p>
              <a:pPr algn="ctr" eaLnBrk="1" hangingPunct="1"/>
              <a:r>
                <a:rPr lang="zh-CN" altLang="en-US" sz="1400">
                  <a:latin typeface="微软雅黑" panose="020B0503020204020204" pitchFamily="34" charset="-122"/>
                  <a:ea typeface="微软雅黑" panose="020B0503020204020204" pitchFamily="34" charset="-122"/>
                </a:rPr>
                <a:t>电视/</a:t>
              </a:r>
              <a:endParaRPr lang="en-US" altLang="zh-CN" sz="1400">
                <a:latin typeface="微软雅黑" panose="020B0503020204020204" pitchFamily="34" charset="-122"/>
                <a:ea typeface="微软雅黑" panose="020B0503020204020204" pitchFamily="34" charset="-122"/>
              </a:endParaRPr>
            </a:p>
            <a:p>
              <a:pPr algn="ctr" eaLnBrk="1" hangingPunct="1"/>
              <a:r>
                <a:rPr lang="zh-CN" altLang="en-US" sz="1400">
                  <a:latin typeface="微软雅黑" panose="020B0503020204020204" pitchFamily="34" charset="-122"/>
                  <a:ea typeface="微软雅黑" panose="020B0503020204020204" pitchFamily="34" charset="-122"/>
                </a:rPr>
                <a:t>平面媒体，广播等</a:t>
              </a:r>
              <a:endParaRPr lang="zh-CN" altLang="en-US" sz="1400">
                <a:latin typeface="微软雅黑" panose="020B0503020204020204" pitchFamily="34" charset="-122"/>
                <a:ea typeface="微软雅黑" panose="020B0503020204020204" pitchFamily="34" charset="-122"/>
              </a:endParaRPr>
            </a:p>
          </p:txBody>
        </p:sp>
        <p:sp>
          <p:nvSpPr>
            <p:cNvPr id="67" name="Text Box 39"/>
            <p:cNvSpPr txBox="1">
              <a:spLocks noChangeArrowheads="1"/>
            </p:cNvSpPr>
            <p:nvPr/>
          </p:nvSpPr>
          <p:spPr bwMode="auto">
            <a:xfrm>
              <a:off x="8506473" y="5510673"/>
              <a:ext cx="308803" cy="3705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lvl1pPr>
                <a:defRPr sz="1300" b="1">
                  <a:solidFill>
                    <a:schemeClr val="tx1"/>
                  </a:solidFill>
                  <a:latin typeface="Arial" panose="020B0604020202020204" pitchFamily="34" charset="0"/>
                  <a:ea typeface="宋体" panose="02010600030101010101" pitchFamily="2" charset="-122"/>
                </a:defRPr>
              </a:lvl1pPr>
              <a:lvl2pPr marL="742950" indent="-285750">
                <a:defRPr sz="1300" b="1">
                  <a:solidFill>
                    <a:schemeClr val="tx1"/>
                  </a:solidFill>
                  <a:latin typeface="Arial" panose="020B0604020202020204" pitchFamily="34" charset="0"/>
                  <a:ea typeface="宋体" panose="02010600030101010101" pitchFamily="2" charset="-122"/>
                </a:defRPr>
              </a:lvl2pPr>
              <a:lvl3pPr marL="1143000" indent="-228600">
                <a:defRPr sz="1300" b="1">
                  <a:solidFill>
                    <a:schemeClr val="tx1"/>
                  </a:solidFill>
                  <a:latin typeface="Arial" panose="020B0604020202020204" pitchFamily="34" charset="0"/>
                  <a:ea typeface="宋体" panose="02010600030101010101" pitchFamily="2" charset="-122"/>
                </a:defRPr>
              </a:lvl3pPr>
              <a:lvl4pPr marL="1600200" indent="-228600">
                <a:defRPr sz="1300" b="1">
                  <a:solidFill>
                    <a:schemeClr val="tx1"/>
                  </a:solidFill>
                  <a:latin typeface="Arial" panose="020B0604020202020204" pitchFamily="34" charset="0"/>
                  <a:ea typeface="宋体" panose="02010600030101010101" pitchFamily="2" charset="-122"/>
                </a:defRPr>
              </a:lvl4pPr>
              <a:lvl5pPr marL="2057400" indent="-228600">
                <a:defRPr sz="1300" b="1">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sz="1300" b="1">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sz="1300" b="1">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sz="1300" b="1">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sz="1300" b="1">
                  <a:solidFill>
                    <a:schemeClr val="tx1"/>
                  </a:solidFill>
                  <a:latin typeface="Arial" panose="020B0604020202020204" pitchFamily="34" charset="0"/>
                  <a:ea typeface="宋体" panose="02010600030101010101" pitchFamily="2" charset="-122"/>
                </a:defRPr>
              </a:lvl9pPr>
            </a:lstStyle>
            <a:p>
              <a:pPr eaLnBrk="1" hangingPunct="1"/>
              <a:r>
                <a:rPr lang="zh-CN" altLang="en-US" sz="1400">
                  <a:latin typeface="微软雅黑" panose="020B0503020204020204" pitchFamily="34" charset="-122"/>
                  <a:ea typeface="微软雅黑" panose="020B0503020204020204" pitchFamily="34" charset="-122"/>
                </a:rPr>
                <a:t>直接</a:t>
              </a:r>
              <a:endParaRPr lang="zh-CN" altLang="en-US" sz="1400">
                <a:latin typeface="微软雅黑" panose="020B0503020204020204" pitchFamily="34" charset="-122"/>
                <a:ea typeface="微软雅黑" panose="020B0503020204020204" pitchFamily="34" charset="-122"/>
              </a:endParaRPr>
            </a:p>
            <a:p>
              <a:pPr eaLnBrk="1" hangingPunct="1"/>
              <a:r>
                <a:rPr lang="zh-CN" altLang="en-US" sz="1400">
                  <a:latin typeface="微软雅黑" panose="020B0503020204020204" pitchFamily="34" charset="-122"/>
                  <a:ea typeface="微软雅黑" panose="020B0503020204020204" pitchFamily="34" charset="-122"/>
                </a:rPr>
                <a:t>邮件</a:t>
              </a:r>
              <a:endParaRPr lang="zh-CN" altLang="en-US" sz="1400">
                <a:latin typeface="微软雅黑" panose="020B0503020204020204" pitchFamily="34" charset="-122"/>
                <a:ea typeface="微软雅黑" panose="020B0503020204020204" pitchFamily="34" charset="-122"/>
              </a:endParaRPr>
            </a:p>
          </p:txBody>
        </p:sp>
        <p:sp>
          <p:nvSpPr>
            <p:cNvPr id="68" name="Text Box 40"/>
            <p:cNvSpPr txBox="1">
              <a:spLocks noChangeArrowheads="1"/>
            </p:cNvSpPr>
            <p:nvPr/>
          </p:nvSpPr>
          <p:spPr bwMode="auto">
            <a:xfrm>
              <a:off x="7751544" y="5314951"/>
              <a:ext cx="654590" cy="4308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spAutoFit/>
            </a:bodyPr>
            <a:lstStyle>
              <a:lvl1pPr>
                <a:defRPr sz="1300" b="1">
                  <a:solidFill>
                    <a:schemeClr val="tx1"/>
                  </a:solidFill>
                  <a:latin typeface="Arial" panose="020B0604020202020204" pitchFamily="34" charset="0"/>
                  <a:ea typeface="宋体" panose="02010600030101010101" pitchFamily="2" charset="-122"/>
                </a:defRPr>
              </a:lvl1pPr>
              <a:lvl2pPr marL="742950" indent="-285750">
                <a:defRPr sz="1300" b="1">
                  <a:solidFill>
                    <a:schemeClr val="tx1"/>
                  </a:solidFill>
                  <a:latin typeface="Arial" panose="020B0604020202020204" pitchFamily="34" charset="0"/>
                  <a:ea typeface="宋体" panose="02010600030101010101" pitchFamily="2" charset="-122"/>
                </a:defRPr>
              </a:lvl2pPr>
              <a:lvl3pPr marL="1143000" indent="-228600">
                <a:defRPr sz="1300" b="1">
                  <a:solidFill>
                    <a:schemeClr val="tx1"/>
                  </a:solidFill>
                  <a:latin typeface="Arial" panose="020B0604020202020204" pitchFamily="34" charset="0"/>
                  <a:ea typeface="宋体" panose="02010600030101010101" pitchFamily="2" charset="-122"/>
                </a:defRPr>
              </a:lvl3pPr>
              <a:lvl4pPr marL="1600200" indent="-228600">
                <a:defRPr sz="1300" b="1">
                  <a:solidFill>
                    <a:schemeClr val="tx1"/>
                  </a:solidFill>
                  <a:latin typeface="Arial" panose="020B0604020202020204" pitchFamily="34" charset="0"/>
                  <a:ea typeface="宋体" panose="02010600030101010101" pitchFamily="2" charset="-122"/>
                </a:defRPr>
              </a:lvl4pPr>
              <a:lvl5pPr marL="2057400" indent="-228600">
                <a:defRPr sz="1300" b="1">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sz="1300" b="1">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sz="1300" b="1">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sz="1300" b="1">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sz="1300" b="1">
                  <a:solidFill>
                    <a:schemeClr val="tx1"/>
                  </a:solidFill>
                  <a:latin typeface="Arial" panose="020B0604020202020204" pitchFamily="34" charset="0"/>
                  <a:ea typeface="宋体" panose="02010600030101010101" pitchFamily="2" charset="-122"/>
                </a:defRPr>
              </a:lvl9pPr>
            </a:lstStyle>
            <a:p>
              <a:pPr eaLnBrk="1" hangingPunct="1"/>
              <a:r>
                <a:rPr lang="zh-CN" altLang="en-US" sz="1400">
                  <a:latin typeface="微软雅黑" panose="020B0503020204020204" pitchFamily="34" charset="-122"/>
                  <a:ea typeface="微软雅黑" panose="020B0503020204020204" pitchFamily="34" charset="-122"/>
                </a:rPr>
                <a:t>交互式媒体</a:t>
              </a:r>
              <a:endParaRPr lang="zh-CN" altLang="en-US" sz="1400">
                <a:latin typeface="微软雅黑" panose="020B0503020204020204" pitchFamily="34" charset="-122"/>
                <a:ea typeface="微软雅黑" panose="020B0503020204020204" pitchFamily="34" charset="-122"/>
              </a:endParaRPr>
            </a:p>
          </p:txBody>
        </p:sp>
        <p:sp>
          <p:nvSpPr>
            <p:cNvPr id="69" name="Text Box 41"/>
            <p:cNvSpPr txBox="1">
              <a:spLocks noChangeArrowheads="1"/>
            </p:cNvSpPr>
            <p:nvPr/>
          </p:nvSpPr>
          <p:spPr bwMode="auto">
            <a:xfrm>
              <a:off x="7094476" y="4937487"/>
              <a:ext cx="617605" cy="3705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lvl1pPr>
                <a:defRPr sz="1300" b="1">
                  <a:solidFill>
                    <a:schemeClr val="tx1"/>
                  </a:solidFill>
                  <a:latin typeface="Arial" panose="020B0604020202020204" pitchFamily="34" charset="0"/>
                  <a:ea typeface="宋体" panose="02010600030101010101" pitchFamily="2" charset="-122"/>
                </a:defRPr>
              </a:lvl1pPr>
              <a:lvl2pPr marL="742950" indent="-285750">
                <a:defRPr sz="1300" b="1">
                  <a:solidFill>
                    <a:schemeClr val="tx1"/>
                  </a:solidFill>
                  <a:latin typeface="Arial" panose="020B0604020202020204" pitchFamily="34" charset="0"/>
                  <a:ea typeface="宋体" panose="02010600030101010101" pitchFamily="2" charset="-122"/>
                </a:defRPr>
              </a:lvl2pPr>
              <a:lvl3pPr marL="1143000" indent="-228600">
                <a:defRPr sz="1300" b="1">
                  <a:solidFill>
                    <a:schemeClr val="tx1"/>
                  </a:solidFill>
                  <a:latin typeface="Arial" panose="020B0604020202020204" pitchFamily="34" charset="0"/>
                  <a:ea typeface="宋体" panose="02010600030101010101" pitchFamily="2" charset="-122"/>
                </a:defRPr>
              </a:lvl3pPr>
              <a:lvl4pPr marL="1600200" indent="-228600">
                <a:defRPr sz="1300" b="1">
                  <a:solidFill>
                    <a:schemeClr val="tx1"/>
                  </a:solidFill>
                  <a:latin typeface="Arial" panose="020B0604020202020204" pitchFamily="34" charset="0"/>
                  <a:ea typeface="宋体" panose="02010600030101010101" pitchFamily="2" charset="-122"/>
                </a:defRPr>
              </a:lvl4pPr>
              <a:lvl5pPr marL="2057400" indent="-228600">
                <a:defRPr sz="1300" b="1">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sz="1300" b="1">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sz="1300" b="1">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sz="1300" b="1">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sz="1300" b="1">
                  <a:solidFill>
                    <a:schemeClr val="tx1"/>
                  </a:solidFill>
                  <a:latin typeface="Arial" panose="020B0604020202020204" pitchFamily="34" charset="0"/>
                  <a:ea typeface="宋体" panose="02010600030101010101" pitchFamily="2" charset="-122"/>
                </a:defRPr>
              </a:lvl9pPr>
            </a:lstStyle>
            <a:p>
              <a:pPr eaLnBrk="1" hangingPunct="1"/>
              <a:r>
                <a:rPr lang="zh-CN" altLang="en-US" sz="1400">
                  <a:latin typeface="微软雅黑" panose="020B0503020204020204" pitchFamily="34" charset="-122"/>
                  <a:ea typeface="微软雅黑" panose="020B0503020204020204" pitchFamily="34" charset="-122"/>
                </a:rPr>
                <a:t>利用社会</a:t>
              </a:r>
              <a:endParaRPr lang="zh-CN" altLang="en-US" sz="1400">
                <a:latin typeface="微软雅黑" panose="020B0503020204020204" pitchFamily="34" charset="-122"/>
                <a:ea typeface="微软雅黑" panose="020B0503020204020204" pitchFamily="34" charset="-122"/>
              </a:endParaRPr>
            </a:p>
            <a:p>
              <a:pPr eaLnBrk="1" hangingPunct="1"/>
              <a:r>
                <a:rPr lang="zh-CN" altLang="en-US" sz="1400">
                  <a:latin typeface="微软雅黑" panose="020B0503020204020204" pitchFamily="34" charset="-122"/>
                  <a:ea typeface="微软雅黑" panose="020B0503020204020204" pitchFamily="34" charset="-122"/>
                </a:rPr>
                <a:t>网络</a:t>
              </a:r>
              <a:endParaRPr lang="zh-CN" altLang="en-US" sz="1400">
                <a:latin typeface="微软雅黑" panose="020B0503020204020204" pitchFamily="34" charset="-122"/>
                <a:ea typeface="微软雅黑" panose="020B0503020204020204" pitchFamily="34" charset="-122"/>
              </a:endParaRPr>
            </a:p>
          </p:txBody>
        </p:sp>
        <p:sp>
          <p:nvSpPr>
            <p:cNvPr id="70" name="Text Box 42"/>
            <p:cNvSpPr txBox="1">
              <a:spLocks noChangeArrowheads="1"/>
            </p:cNvSpPr>
            <p:nvPr/>
          </p:nvSpPr>
          <p:spPr bwMode="auto">
            <a:xfrm>
              <a:off x="6703032" y="4364300"/>
              <a:ext cx="772006" cy="1852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lvl1pPr>
                <a:defRPr sz="1300" b="1">
                  <a:solidFill>
                    <a:schemeClr val="tx1"/>
                  </a:solidFill>
                  <a:latin typeface="Arial" panose="020B0604020202020204" pitchFamily="34" charset="0"/>
                  <a:ea typeface="宋体" panose="02010600030101010101" pitchFamily="2" charset="-122"/>
                </a:defRPr>
              </a:lvl1pPr>
              <a:lvl2pPr marL="742950" indent="-285750">
                <a:defRPr sz="1300" b="1">
                  <a:solidFill>
                    <a:schemeClr val="tx1"/>
                  </a:solidFill>
                  <a:latin typeface="Arial" panose="020B0604020202020204" pitchFamily="34" charset="0"/>
                  <a:ea typeface="宋体" panose="02010600030101010101" pitchFamily="2" charset="-122"/>
                </a:defRPr>
              </a:lvl2pPr>
              <a:lvl3pPr marL="1143000" indent="-228600">
                <a:defRPr sz="1300" b="1">
                  <a:solidFill>
                    <a:schemeClr val="tx1"/>
                  </a:solidFill>
                  <a:latin typeface="Arial" panose="020B0604020202020204" pitchFamily="34" charset="0"/>
                  <a:ea typeface="宋体" panose="02010600030101010101" pitchFamily="2" charset="-122"/>
                </a:defRPr>
              </a:lvl3pPr>
              <a:lvl4pPr marL="1600200" indent="-228600">
                <a:defRPr sz="1300" b="1">
                  <a:solidFill>
                    <a:schemeClr val="tx1"/>
                  </a:solidFill>
                  <a:latin typeface="Arial" panose="020B0604020202020204" pitchFamily="34" charset="0"/>
                  <a:ea typeface="宋体" panose="02010600030101010101" pitchFamily="2" charset="-122"/>
                </a:defRPr>
              </a:lvl4pPr>
              <a:lvl5pPr marL="2057400" indent="-228600">
                <a:defRPr sz="1300" b="1">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sz="1300" b="1">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sz="1300" b="1">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sz="1300" b="1">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sz="1300" b="1">
                  <a:solidFill>
                    <a:schemeClr val="tx1"/>
                  </a:solidFill>
                  <a:latin typeface="Arial" panose="020B0604020202020204" pitchFamily="34" charset="0"/>
                  <a:ea typeface="宋体" panose="02010600030101010101" pitchFamily="2" charset="-122"/>
                </a:defRPr>
              </a:lvl9pPr>
            </a:lstStyle>
            <a:p>
              <a:pPr eaLnBrk="1" hangingPunct="1"/>
              <a:r>
                <a:rPr lang="zh-CN" altLang="en-US" sz="1400">
                  <a:latin typeface="微软雅黑" panose="020B0503020204020204" pitchFamily="34" charset="-122"/>
                  <a:ea typeface="微软雅黑" panose="020B0503020204020204" pitchFamily="34" charset="-122"/>
                </a:rPr>
                <a:t>多品牌计划</a:t>
              </a:r>
              <a:endParaRPr lang="zh-CN" altLang="en-US" sz="1400">
                <a:latin typeface="微软雅黑" panose="020B0503020204020204" pitchFamily="34" charset="-122"/>
                <a:ea typeface="微软雅黑" panose="020B0503020204020204" pitchFamily="34" charset="-122"/>
              </a:endParaRPr>
            </a:p>
          </p:txBody>
        </p:sp>
        <p:sp>
          <p:nvSpPr>
            <p:cNvPr id="71" name="Text Box 43"/>
            <p:cNvSpPr txBox="1">
              <a:spLocks noChangeArrowheads="1"/>
            </p:cNvSpPr>
            <p:nvPr/>
          </p:nvSpPr>
          <p:spPr bwMode="auto">
            <a:xfrm>
              <a:off x="6535270" y="3763153"/>
              <a:ext cx="1221424" cy="185282"/>
            </a:xfrm>
            <a:prstGeom prst="rect">
              <a:avLst/>
            </a:prstGeom>
            <a:noFill/>
            <a:ln>
              <a:noFill/>
            </a:ln>
            <a:effectLst/>
          </p:spPr>
          <p:txBody>
            <a:bodyPr wrap="none" lIns="0" tIns="0" rIns="0" bIns="0">
              <a:spAutoFit/>
            </a:bodyPr>
            <a:lstStyle>
              <a:lvl1pPr>
                <a:defRPr sz="1300" b="1">
                  <a:solidFill>
                    <a:schemeClr val="tx1"/>
                  </a:solidFill>
                  <a:latin typeface="Arial" panose="020B0604020202020204" pitchFamily="34" charset="0"/>
                  <a:ea typeface="宋体" panose="02010600030101010101" pitchFamily="2" charset="-122"/>
                </a:defRPr>
              </a:lvl1pPr>
              <a:lvl2pPr marL="742950" indent="-285750">
                <a:defRPr sz="1300" b="1">
                  <a:solidFill>
                    <a:schemeClr val="tx1"/>
                  </a:solidFill>
                  <a:latin typeface="Arial" panose="020B0604020202020204" pitchFamily="34" charset="0"/>
                  <a:ea typeface="宋体" panose="02010600030101010101" pitchFamily="2" charset="-122"/>
                </a:defRPr>
              </a:lvl2pPr>
              <a:lvl3pPr marL="1143000" indent="-228600">
                <a:defRPr sz="1300" b="1">
                  <a:solidFill>
                    <a:schemeClr val="tx1"/>
                  </a:solidFill>
                  <a:latin typeface="Arial" panose="020B0604020202020204" pitchFamily="34" charset="0"/>
                  <a:ea typeface="宋体" panose="02010600030101010101" pitchFamily="2" charset="-122"/>
                </a:defRPr>
              </a:lvl3pPr>
              <a:lvl4pPr marL="1600200" indent="-228600">
                <a:defRPr sz="1300" b="1">
                  <a:solidFill>
                    <a:schemeClr val="tx1"/>
                  </a:solidFill>
                  <a:latin typeface="Arial" panose="020B0604020202020204" pitchFamily="34" charset="0"/>
                  <a:ea typeface="宋体" panose="02010600030101010101" pitchFamily="2" charset="-122"/>
                </a:defRPr>
              </a:lvl4pPr>
              <a:lvl5pPr marL="2057400" indent="-228600">
                <a:defRPr sz="1300" b="1">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sz="1300" b="1">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sz="1300" b="1">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sz="1300" b="1">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sz="1300" b="1">
                  <a:solidFill>
                    <a:schemeClr val="tx1"/>
                  </a:solidFill>
                  <a:latin typeface="Arial" panose="020B0604020202020204" pitchFamily="34" charset="0"/>
                  <a:ea typeface="宋体" panose="02010600030101010101" pitchFamily="2" charset="-122"/>
                </a:defRPr>
              </a:lvl9pPr>
            </a:lstStyle>
            <a:p>
              <a:pPr eaLnBrk="1" hangingPunct="1"/>
              <a:r>
                <a:rPr lang="zh-CN" altLang="en-US" sz="1400">
                  <a:solidFill>
                    <a:schemeClr val="bg1"/>
                  </a:solidFill>
                  <a:latin typeface="微软雅黑" panose="020B0503020204020204" pitchFamily="34" charset="-122"/>
                  <a:ea typeface="微软雅黑" panose="020B0503020204020204" pitchFamily="34" charset="-122"/>
                </a:rPr>
                <a:t>第三方&amp;公共关系</a:t>
              </a:r>
              <a:endParaRPr lang="zh-CN" altLang="en-US" sz="1400">
                <a:solidFill>
                  <a:schemeClr val="bg1"/>
                </a:solidFill>
                <a:latin typeface="微软雅黑" panose="020B0503020204020204" pitchFamily="34" charset="-122"/>
                <a:ea typeface="微软雅黑" panose="020B0503020204020204" pitchFamily="34" charset="-122"/>
              </a:endParaRPr>
            </a:p>
          </p:txBody>
        </p:sp>
        <p:sp>
          <p:nvSpPr>
            <p:cNvPr id="72" name="Text Box 44"/>
            <p:cNvSpPr txBox="1">
              <a:spLocks noChangeArrowheads="1"/>
            </p:cNvSpPr>
            <p:nvPr/>
          </p:nvSpPr>
          <p:spPr bwMode="auto">
            <a:xfrm>
              <a:off x="6661092" y="3162007"/>
              <a:ext cx="772006" cy="185282"/>
            </a:xfrm>
            <a:prstGeom prst="rect">
              <a:avLst/>
            </a:prstGeom>
            <a:noFill/>
            <a:ln>
              <a:noFill/>
            </a:ln>
            <a:effectLst/>
          </p:spPr>
          <p:txBody>
            <a:bodyPr wrap="none" lIns="0" tIns="0" rIns="0" bIns="0">
              <a:spAutoFit/>
            </a:bodyPr>
            <a:lstStyle>
              <a:lvl1pPr>
                <a:defRPr sz="1300" b="1">
                  <a:solidFill>
                    <a:schemeClr val="tx1"/>
                  </a:solidFill>
                  <a:latin typeface="Arial" panose="020B0604020202020204" pitchFamily="34" charset="0"/>
                  <a:ea typeface="宋体" panose="02010600030101010101" pitchFamily="2" charset="-122"/>
                </a:defRPr>
              </a:lvl1pPr>
              <a:lvl2pPr marL="742950" indent="-285750">
                <a:defRPr sz="1300" b="1">
                  <a:solidFill>
                    <a:schemeClr val="tx1"/>
                  </a:solidFill>
                  <a:latin typeface="Arial" panose="020B0604020202020204" pitchFamily="34" charset="0"/>
                  <a:ea typeface="宋体" panose="02010600030101010101" pitchFamily="2" charset="-122"/>
                </a:defRPr>
              </a:lvl2pPr>
              <a:lvl3pPr marL="1143000" indent="-228600">
                <a:defRPr sz="1300" b="1">
                  <a:solidFill>
                    <a:schemeClr val="tx1"/>
                  </a:solidFill>
                  <a:latin typeface="Arial" panose="020B0604020202020204" pitchFamily="34" charset="0"/>
                  <a:ea typeface="宋体" panose="02010600030101010101" pitchFamily="2" charset="-122"/>
                </a:defRPr>
              </a:lvl3pPr>
              <a:lvl4pPr marL="1600200" indent="-228600">
                <a:defRPr sz="1300" b="1">
                  <a:solidFill>
                    <a:schemeClr val="tx1"/>
                  </a:solidFill>
                  <a:latin typeface="Arial" panose="020B0604020202020204" pitchFamily="34" charset="0"/>
                  <a:ea typeface="宋体" panose="02010600030101010101" pitchFamily="2" charset="-122"/>
                </a:defRPr>
              </a:lvl4pPr>
              <a:lvl5pPr marL="2057400" indent="-228600">
                <a:defRPr sz="1300" b="1">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sz="1300" b="1">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sz="1300" b="1">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sz="1300" b="1">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sz="1300" b="1">
                  <a:solidFill>
                    <a:schemeClr val="tx1"/>
                  </a:solidFill>
                  <a:latin typeface="Arial" panose="020B0604020202020204" pitchFamily="34" charset="0"/>
                  <a:ea typeface="宋体" panose="02010600030101010101" pitchFamily="2" charset="-122"/>
                </a:defRPr>
              </a:lvl9pPr>
            </a:lstStyle>
            <a:p>
              <a:pPr eaLnBrk="1" hangingPunct="1"/>
              <a:r>
                <a:rPr lang="zh-CN" altLang="en-US" sz="1400">
                  <a:solidFill>
                    <a:schemeClr val="bg1"/>
                  </a:solidFill>
                  <a:latin typeface="微软雅黑" panose="020B0503020204020204" pitchFamily="34" charset="-122"/>
                  <a:ea typeface="微软雅黑" panose="020B0503020204020204" pitchFamily="34" charset="-122"/>
                </a:rPr>
                <a:t>消费者关系</a:t>
              </a:r>
              <a:endParaRPr lang="zh-CN" altLang="en-US" sz="1400">
                <a:solidFill>
                  <a:schemeClr val="bg1"/>
                </a:solidFill>
                <a:latin typeface="微软雅黑" panose="020B0503020204020204" pitchFamily="34" charset="-122"/>
                <a:ea typeface="微软雅黑" panose="020B0503020204020204" pitchFamily="34" charset="-122"/>
              </a:endParaRPr>
            </a:p>
          </p:txBody>
        </p:sp>
        <p:sp>
          <p:nvSpPr>
            <p:cNvPr id="73" name="Text Box 45"/>
            <p:cNvSpPr txBox="1">
              <a:spLocks noChangeArrowheads="1"/>
            </p:cNvSpPr>
            <p:nvPr/>
          </p:nvSpPr>
          <p:spPr bwMode="auto">
            <a:xfrm>
              <a:off x="7066516" y="2449019"/>
              <a:ext cx="617605" cy="185282"/>
            </a:xfrm>
            <a:prstGeom prst="rect">
              <a:avLst/>
            </a:prstGeom>
            <a:noFill/>
            <a:ln>
              <a:noFill/>
            </a:ln>
            <a:effectLst/>
          </p:spPr>
          <p:txBody>
            <a:bodyPr wrap="none" lIns="0" tIns="0" rIns="0" bIns="0">
              <a:spAutoFit/>
            </a:bodyPr>
            <a:lstStyle>
              <a:lvl1pPr>
                <a:defRPr sz="1300" b="1">
                  <a:solidFill>
                    <a:schemeClr val="tx1"/>
                  </a:solidFill>
                  <a:latin typeface="Arial" panose="020B0604020202020204" pitchFamily="34" charset="0"/>
                  <a:ea typeface="宋体" panose="02010600030101010101" pitchFamily="2" charset="-122"/>
                </a:defRPr>
              </a:lvl1pPr>
              <a:lvl2pPr marL="742950" indent="-285750">
                <a:defRPr sz="1300" b="1">
                  <a:solidFill>
                    <a:schemeClr val="tx1"/>
                  </a:solidFill>
                  <a:latin typeface="Arial" panose="020B0604020202020204" pitchFamily="34" charset="0"/>
                  <a:ea typeface="宋体" panose="02010600030101010101" pitchFamily="2" charset="-122"/>
                </a:defRPr>
              </a:lvl2pPr>
              <a:lvl3pPr marL="1143000" indent="-228600">
                <a:defRPr sz="1300" b="1">
                  <a:solidFill>
                    <a:schemeClr val="tx1"/>
                  </a:solidFill>
                  <a:latin typeface="Arial" panose="020B0604020202020204" pitchFamily="34" charset="0"/>
                  <a:ea typeface="宋体" panose="02010600030101010101" pitchFamily="2" charset="-122"/>
                </a:defRPr>
              </a:lvl3pPr>
              <a:lvl4pPr marL="1600200" indent="-228600">
                <a:defRPr sz="1300" b="1">
                  <a:solidFill>
                    <a:schemeClr val="tx1"/>
                  </a:solidFill>
                  <a:latin typeface="Arial" panose="020B0604020202020204" pitchFamily="34" charset="0"/>
                  <a:ea typeface="宋体" panose="02010600030101010101" pitchFamily="2" charset="-122"/>
                </a:defRPr>
              </a:lvl4pPr>
              <a:lvl5pPr marL="2057400" indent="-228600">
                <a:defRPr sz="1300" b="1">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sz="1300" b="1">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sz="1300" b="1">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sz="1300" b="1">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sz="1300" b="1">
                  <a:solidFill>
                    <a:schemeClr val="tx1"/>
                  </a:solidFill>
                  <a:latin typeface="Arial" panose="020B0604020202020204" pitchFamily="34" charset="0"/>
                  <a:ea typeface="宋体" panose="02010600030101010101" pitchFamily="2" charset="-122"/>
                </a:defRPr>
              </a:lvl9pPr>
            </a:lstStyle>
            <a:p>
              <a:pPr eaLnBrk="1" hangingPunct="1"/>
              <a:r>
                <a:rPr lang="zh-CN" altLang="en-US" sz="1400">
                  <a:solidFill>
                    <a:schemeClr val="bg1"/>
                  </a:solidFill>
                  <a:latin typeface="微软雅黑" panose="020B0503020204020204" pitchFamily="34" charset="-122"/>
                  <a:ea typeface="微软雅黑" panose="020B0503020204020204" pitchFamily="34" charset="-122"/>
                </a:rPr>
                <a:t>战略联盟</a:t>
              </a:r>
              <a:endParaRPr lang="zh-CN" altLang="en-US" sz="1400">
                <a:solidFill>
                  <a:schemeClr val="bg1"/>
                </a:solidFill>
                <a:latin typeface="微软雅黑" panose="020B0503020204020204" pitchFamily="34" charset="-122"/>
                <a:ea typeface="微软雅黑" panose="020B0503020204020204" pitchFamily="34" charset="-122"/>
              </a:endParaRPr>
            </a:p>
          </p:txBody>
        </p:sp>
        <p:sp>
          <p:nvSpPr>
            <p:cNvPr id="74" name="Text Box 46"/>
            <p:cNvSpPr txBox="1">
              <a:spLocks noChangeArrowheads="1"/>
            </p:cNvSpPr>
            <p:nvPr/>
          </p:nvSpPr>
          <p:spPr bwMode="auto">
            <a:xfrm>
              <a:off x="7704421" y="2006160"/>
              <a:ext cx="538609" cy="646331"/>
            </a:xfrm>
            <a:prstGeom prst="rect">
              <a:avLst/>
            </a:prstGeom>
            <a:noFill/>
            <a:ln>
              <a:noFill/>
            </a:ln>
            <a:effectLst/>
          </p:spPr>
          <p:txBody>
            <a:bodyPr wrap="none" lIns="0" tIns="0" rIns="0" bIns="0">
              <a:spAutoFit/>
            </a:bodyPr>
            <a:lstStyle>
              <a:lvl1pPr>
                <a:defRPr sz="1300" b="1">
                  <a:solidFill>
                    <a:schemeClr val="tx1"/>
                  </a:solidFill>
                  <a:latin typeface="Arial" panose="020B0604020202020204" pitchFamily="34" charset="0"/>
                  <a:ea typeface="宋体" panose="02010600030101010101" pitchFamily="2" charset="-122"/>
                </a:defRPr>
              </a:lvl1pPr>
              <a:lvl2pPr marL="742950" indent="-285750">
                <a:defRPr sz="1300" b="1">
                  <a:solidFill>
                    <a:schemeClr val="tx1"/>
                  </a:solidFill>
                  <a:latin typeface="Arial" panose="020B0604020202020204" pitchFamily="34" charset="0"/>
                  <a:ea typeface="宋体" panose="02010600030101010101" pitchFamily="2" charset="-122"/>
                </a:defRPr>
              </a:lvl2pPr>
              <a:lvl3pPr marL="1143000" indent="-228600">
                <a:defRPr sz="1300" b="1">
                  <a:solidFill>
                    <a:schemeClr val="tx1"/>
                  </a:solidFill>
                  <a:latin typeface="Arial" panose="020B0604020202020204" pitchFamily="34" charset="0"/>
                  <a:ea typeface="宋体" panose="02010600030101010101" pitchFamily="2" charset="-122"/>
                </a:defRPr>
              </a:lvl3pPr>
              <a:lvl4pPr marL="1600200" indent="-228600">
                <a:defRPr sz="1300" b="1">
                  <a:solidFill>
                    <a:schemeClr val="tx1"/>
                  </a:solidFill>
                  <a:latin typeface="Arial" panose="020B0604020202020204" pitchFamily="34" charset="0"/>
                  <a:ea typeface="宋体" panose="02010600030101010101" pitchFamily="2" charset="-122"/>
                </a:defRPr>
              </a:lvl4pPr>
              <a:lvl5pPr marL="2057400" indent="-228600">
                <a:defRPr sz="1300" b="1">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sz="1300" b="1">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sz="1300" b="1">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sz="1300" b="1">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sz="1300" b="1">
                  <a:solidFill>
                    <a:schemeClr val="tx1"/>
                  </a:solidFill>
                  <a:latin typeface="Arial" panose="020B0604020202020204" pitchFamily="34" charset="0"/>
                  <a:ea typeface="宋体" panose="02010600030101010101" pitchFamily="2" charset="-122"/>
                </a:defRPr>
              </a:lvl9pPr>
            </a:lstStyle>
            <a:p>
              <a:pPr eaLnBrk="1" hangingPunct="1"/>
              <a:r>
                <a:rPr lang="zh-CN" altLang="en-US" sz="1400">
                  <a:solidFill>
                    <a:schemeClr val="bg1"/>
                  </a:solidFill>
                  <a:latin typeface="微软雅黑" panose="020B0503020204020204" pitchFamily="34" charset="-122"/>
                  <a:ea typeface="微软雅黑" panose="020B0503020204020204" pitchFamily="34" charset="-122"/>
                </a:rPr>
                <a:t>利益相</a:t>
              </a:r>
              <a:endParaRPr lang="en-US" altLang="zh-CN" sz="1400">
                <a:solidFill>
                  <a:schemeClr val="bg1"/>
                </a:solidFill>
                <a:latin typeface="微软雅黑" panose="020B0503020204020204" pitchFamily="34" charset="-122"/>
                <a:ea typeface="微软雅黑" panose="020B0503020204020204" pitchFamily="34" charset="-122"/>
              </a:endParaRPr>
            </a:p>
            <a:p>
              <a:pPr eaLnBrk="1" hangingPunct="1"/>
              <a:r>
                <a:rPr lang="zh-CN" altLang="en-US" sz="1400">
                  <a:solidFill>
                    <a:schemeClr val="bg1"/>
                  </a:solidFill>
                  <a:latin typeface="微软雅黑" panose="020B0503020204020204" pitchFamily="34" charset="-122"/>
                  <a:ea typeface="微软雅黑" panose="020B0503020204020204" pitchFamily="34" charset="-122"/>
                </a:rPr>
                <a:t>关者计</a:t>
              </a:r>
              <a:endParaRPr lang="en-US" altLang="zh-CN" sz="1400">
                <a:solidFill>
                  <a:schemeClr val="bg1"/>
                </a:solidFill>
                <a:latin typeface="微软雅黑" panose="020B0503020204020204" pitchFamily="34" charset="-122"/>
                <a:ea typeface="微软雅黑" panose="020B0503020204020204" pitchFamily="34" charset="-122"/>
              </a:endParaRPr>
            </a:p>
            <a:p>
              <a:pPr algn="ctr" eaLnBrk="1" hangingPunct="1"/>
              <a:r>
                <a:rPr lang="zh-CN" altLang="en-US" sz="1400">
                  <a:solidFill>
                    <a:schemeClr val="bg1"/>
                  </a:solidFill>
                  <a:latin typeface="微软雅黑" panose="020B0503020204020204" pitchFamily="34" charset="-122"/>
                  <a:ea typeface="微软雅黑" panose="020B0503020204020204" pitchFamily="34" charset="-122"/>
                </a:rPr>
                <a:t>划</a:t>
              </a:r>
              <a:endParaRPr lang="zh-CN" altLang="en-US" sz="1400">
                <a:solidFill>
                  <a:schemeClr val="bg1"/>
                </a:solidFill>
                <a:latin typeface="微软雅黑" panose="020B0503020204020204" pitchFamily="34" charset="-122"/>
                <a:ea typeface="微软雅黑" panose="020B0503020204020204" pitchFamily="34" charset="-122"/>
              </a:endParaRPr>
            </a:p>
          </p:txBody>
        </p:sp>
        <p:sp>
          <p:nvSpPr>
            <p:cNvPr id="75" name="Text Box 47"/>
            <p:cNvSpPr txBox="1">
              <a:spLocks noChangeArrowheads="1"/>
            </p:cNvSpPr>
            <p:nvPr/>
          </p:nvSpPr>
          <p:spPr bwMode="auto">
            <a:xfrm>
              <a:off x="8324730" y="1736031"/>
              <a:ext cx="538609" cy="8617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lvl1pPr>
                <a:defRPr sz="1300" b="1">
                  <a:solidFill>
                    <a:schemeClr val="tx1"/>
                  </a:solidFill>
                  <a:latin typeface="Arial" panose="020B0604020202020204" pitchFamily="34" charset="0"/>
                  <a:ea typeface="宋体" panose="02010600030101010101" pitchFamily="2" charset="-122"/>
                </a:defRPr>
              </a:lvl1pPr>
              <a:lvl2pPr marL="742950" indent="-285750">
                <a:defRPr sz="1300" b="1">
                  <a:solidFill>
                    <a:schemeClr val="tx1"/>
                  </a:solidFill>
                  <a:latin typeface="Arial" panose="020B0604020202020204" pitchFamily="34" charset="0"/>
                  <a:ea typeface="宋体" panose="02010600030101010101" pitchFamily="2" charset="-122"/>
                </a:defRPr>
              </a:lvl2pPr>
              <a:lvl3pPr marL="1143000" indent="-228600">
                <a:defRPr sz="1300" b="1">
                  <a:solidFill>
                    <a:schemeClr val="tx1"/>
                  </a:solidFill>
                  <a:latin typeface="Arial" panose="020B0604020202020204" pitchFamily="34" charset="0"/>
                  <a:ea typeface="宋体" panose="02010600030101010101" pitchFamily="2" charset="-122"/>
                </a:defRPr>
              </a:lvl3pPr>
              <a:lvl4pPr marL="1600200" indent="-228600">
                <a:defRPr sz="1300" b="1">
                  <a:solidFill>
                    <a:schemeClr val="tx1"/>
                  </a:solidFill>
                  <a:latin typeface="Arial" panose="020B0604020202020204" pitchFamily="34" charset="0"/>
                  <a:ea typeface="宋体" panose="02010600030101010101" pitchFamily="2" charset="-122"/>
                </a:defRPr>
              </a:lvl4pPr>
              <a:lvl5pPr marL="2057400" indent="-228600">
                <a:defRPr sz="1300" b="1">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sz="1300" b="1">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sz="1300" b="1">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sz="1300" b="1">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sz="1300" b="1">
                  <a:solidFill>
                    <a:schemeClr val="tx1"/>
                  </a:solidFill>
                  <a:latin typeface="Arial" panose="020B0604020202020204" pitchFamily="34" charset="0"/>
                  <a:ea typeface="宋体" panose="02010600030101010101" pitchFamily="2" charset="-122"/>
                </a:defRPr>
              </a:lvl9pPr>
            </a:lstStyle>
            <a:p>
              <a:pPr algn="ctr" eaLnBrk="1" hangingPunct="1"/>
              <a:r>
                <a:rPr lang="zh-CN" altLang="en-US" sz="1400">
                  <a:solidFill>
                    <a:schemeClr val="bg1"/>
                  </a:solidFill>
                  <a:latin typeface="微软雅黑" panose="020B0503020204020204" pitchFamily="34" charset="-122"/>
                  <a:ea typeface="微软雅黑" panose="020B0503020204020204" pitchFamily="34" charset="-122"/>
                </a:rPr>
                <a:t>零售商</a:t>
              </a:r>
              <a:endParaRPr lang="zh-CN" altLang="en-US" sz="1400">
                <a:solidFill>
                  <a:schemeClr val="bg1"/>
                </a:solidFill>
                <a:latin typeface="微软雅黑" panose="020B0503020204020204" pitchFamily="34" charset="-122"/>
                <a:ea typeface="微软雅黑" panose="020B0503020204020204" pitchFamily="34" charset="-122"/>
              </a:endParaRPr>
            </a:p>
            <a:p>
              <a:pPr algn="ctr" eaLnBrk="1" hangingPunct="1"/>
              <a:r>
                <a:rPr lang="zh-CN" altLang="en-US" sz="1400">
                  <a:solidFill>
                    <a:schemeClr val="bg1"/>
                  </a:solidFill>
                  <a:latin typeface="微软雅黑" panose="020B0503020204020204" pitchFamily="34" charset="-122"/>
                  <a:ea typeface="微软雅黑" panose="020B0503020204020204" pitchFamily="34" charset="-122"/>
                </a:rPr>
                <a:t>成本设</a:t>
              </a:r>
              <a:endParaRPr lang="en-US" altLang="zh-CN" sz="1400">
                <a:solidFill>
                  <a:schemeClr val="bg1"/>
                </a:solidFill>
                <a:latin typeface="微软雅黑" panose="020B0503020204020204" pitchFamily="34" charset="-122"/>
                <a:ea typeface="微软雅黑" panose="020B0503020204020204" pitchFamily="34" charset="-122"/>
              </a:endParaRPr>
            </a:p>
            <a:p>
              <a:pPr algn="ctr" eaLnBrk="1" hangingPunct="1"/>
              <a:r>
                <a:rPr lang="zh-CN" altLang="en-US" sz="1400">
                  <a:solidFill>
                    <a:schemeClr val="bg1"/>
                  </a:solidFill>
                  <a:latin typeface="微软雅黑" panose="020B0503020204020204" pitchFamily="34" charset="-122"/>
                  <a:ea typeface="微软雅黑" panose="020B0503020204020204" pitchFamily="34" charset="-122"/>
                </a:rPr>
                <a:t>计/样</a:t>
              </a:r>
              <a:endParaRPr lang="en-US" altLang="zh-CN" sz="1400">
                <a:solidFill>
                  <a:schemeClr val="bg1"/>
                </a:solidFill>
                <a:latin typeface="微软雅黑" panose="020B0503020204020204" pitchFamily="34" charset="-122"/>
                <a:ea typeface="微软雅黑" panose="020B0503020204020204" pitchFamily="34" charset="-122"/>
              </a:endParaRPr>
            </a:p>
            <a:p>
              <a:pPr algn="ctr" eaLnBrk="1" hangingPunct="1"/>
              <a:r>
                <a:rPr lang="zh-CN" altLang="en-US" sz="1400">
                  <a:solidFill>
                    <a:schemeClr val="bg1"/>
                  </a:solidFill>
                  <a:latin typeface="微软雅黑" panose="020B0503020204020204" pitchFamily="34" charset="-122"/>
                  <a:ea typeface="微软雅黑" panose="020B0503020204020204" pitchFamily="34" charset="-122"/>
                </a:rPr>
                <a:t>品</a:t>
              </a:r>
              <a:endParaRPr lang="zh-CN" altLang="en-US" sz="1400">
                <a:solidFill>
                  <a:schemeClr val="bg1"/>
                </a:solidFill>
                <a:latin typeface="微软雅黑" panose="020B0503020204020204" pitchFamily="34" charset="-122"/>
                <a:ea typeface="微软雅黑" panose="020B0503020204020204" pitchFamily="34" charset="-122"/>
              </a:endParaRPr>
            </a:p>
          </p:txBody>
        </p:sp>
        <p:sp>
          <p:nvSpPr>
            <p:cNvPr id="76" name="Text Box 48"/>
            <p:cNvSpPr txBox="1">
              <a:spLocks noChangeArrowheads="1"/>
            </p:cNvSpPr>
            <p:nvPr/>
          </p:nvSpPr>
          <p:spPr bwMode="auto">
            <a:xfrm>
              <a:off x="9037719" y="1987674"/>
              <a:ext cx="617605" cy="1852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lvl1pPr>
                <a:defRPr sz="1300" b="1">
                  <a:solidFill>
                    <a:schemeClr val="tx1"/>
                  </a:solidFill>
                  <a:latin typeface="Arial" panose="020B0604020202020204" pitchFamily="34" charset="0"/>
                  <a:ea typeface="宋体" panose="02010600030101010101" pitchFamily="2" charset="-122"/>
                </a:defRPr>
              </a:lvl1pPr>
              <a:lvl2pPr marL="742950" indent="-285750">
                <a:defRPr sz="1300" b="1">
                  <a:solidFill>
                    <a:schemeClr val="tx1"/>
                  </a:solidFill>
                  <a:latin typeface="Arial" panose="020B0604020202020204" pitchFamily="34" charset="0"/>
                  <a:ea typeface="宋体" panose="02010600030101010101" pitchFamily="2" charset="-122"/>
                </a:defRPr>
              </a:lvl2pPr>
              <a:lvl3pPr marL="1143000" indent="-228600">
                <a:defRPr sz="1300" b="1">
                  <a:solidFill>
                    <a:schemeClr val="tx1"/>
                  </a:solidFill>
                  <a:latin typeface="Arial" panose="020B0604020202020204" pitchFamily="34" charset="0"/>
                  <a:ea typeface="宋体" panose="02010600030101010101" pitchFamily="2" charset="-122"/>
                </a:defRPr>
              </a:lvl3pPr>
              <a:lvl4pPr marL="1600200" indent="-228600">
                <a:defRPr sz="1300" b="1">
                  <a:solidFill>
                    <a:schemeClr val="tx1"/>
                  </a:solidFill>
                  <a:latin typeface="Arial" panose="020B0604020202020204" pitchFamily="34" charset="0"/>
                  <a:ea typeface="宋体" panose="02010600030101010101" pitchFamily="2" charset="-122"/>
                </a:defRPr>
              </a:lvl4pPr>
              <a:lvl5pPr marL="2057400" indent="-228600">
                <a:defRPr sz="1300" b="1">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sz="1300" b="1">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sz="1300" b="1">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sz="1300" b="1">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sz="1300" b="1">
                  <a:solidFill>
                    <a:schemeClr val="tx1"/>
                  </a:solidFill>
                  <a:latin typeface="Arial" panose="020B0604020202020204" pitchFamily="34" charset="0"/>
                  <a:ea typeface="宋体" panose="02010600030101010101" pitchFamily="2" charset="-122"/>
                </a:defRPr>
              </a:lvl9pPr>
            </a:lstStyle>
            <a:p>
              <a:pPr eaLnBrk="1" hangingPunct="1"/>
              <a:r>
                <a:rPr lang="zh-CN" altLang="en-US" sz="1400">
                  <a:solidFill>
                    <a:schemeClr val="bg1"/>
                  </a:solidFill>
                  <a:latin typeface="微软雅黑" panose="020B0503020204020204" pitchFamily="34" charset="-122"/>
                  <a:ea typeface="微软雅黑" panose="020B0503020204020204" pitchFamily="34" charset="-122"/>
                </a:rPr>
                <a:t>店内展示</a:t>
              </a:r>
              <a:endParaRPr lang="zh-CN" altLang="en-US" sz="1400">
                <a:solidFill>
                  <a:schemeClr val="bg1"/>
                </a:solidFill>
                <a:latin typeface="微软雅黑" panose="020B0503020204020204" pitchFamily="34" charset="-122"/>
                <a:ea typeface="微软雅黑" panose="020B0503020204020204" pitchFamily="34" charset="-122"/>
              </a:endParaRPr>
            </a:p>
          </p:txBody>
        </p:sp>
        <p:sp>
          <p:nvSpPr>
            <p:cNvPr id="77" name="Text Box 49"/>
            <p:cNvSpPr txBox="1">
              <a:spLocks noChangeArrowheads="1"/>
            </p:cNvSpPr>
            <p:nvPr/>
          </p:nvSpPr>
          <p:spPr bwMode="auto">
            <a:xfrm>
              <a:off x="9568965" y="2407078"/>
              <a:ext cx="617605" cy="3705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lvl1pPr>
                <a:defRPr sz="1300" b="1">
                  <a:solidFill>
                    <a:schemeClr val="tx1"/>
                  </a:solidFill>
                  <a:latin typeface="Arial" panose="020B0604020202020204" pitchFamily="34" charset="0"/>
                  <a:ea typeface="宋体" panose="02010600030101010101" pitchFamily="2" charset="-122"/>
                </a:defRPr>
              </a:lvl1pPr>
              <a:lvl2pPr marL="742950" indent="-285750">
                <a:defRPr sz="1300" b="1">
                  <a:solidFill>
                    <a:schemeClr val="tx1"/>
                  </a:solidFill>
                  <a:latin typeface="Arial" panose="020B0604020202020204" pitchFamily="34" charset="0"/>
                  <a:ea typeface="宋体" panose="02010600030101010101" pitchFamily="2" charset="-122"/>
                </a:defRPr>
              </a:lvl2pPr>
              <a:lvl3pPr marL="1143000" indent="-228600">
                <a:defRPr sz="1300" b="1">
                  <a:solidFill>
                    <a:schemeClr val="tx1"/>
                  </a:solidFill>
                  <a:latin typeface="Arial" panose="020B0604020202020204" pitchFamily="34" charset="0"/>
                  <a:ea typeface="宋体" panose="02010600030101010101" pitchFamily="2" charset="-122"/>
                </a:defRPr>
              </a:lvl3pPr>
              <a:lvl4pPr marL="1600200" indent="-228600">
                <a:defRPr sz="1300" b="1">
                  <a:solidFill>
                    <a:schemeClr val="tx1"/>
                  </a:solidFill>
                  <a:latin typeface="Arial" panose="020B0604020202020204" pitchFamily="34" charset="0"/>
                  <a:ea typeface="宋体" panose="02010600030101010101" pitchFamily="2" charset="-122"/>
                </a:defRPr>
              </a:lvl4pPr>
              <a:lvl5pPr marL="2057400" indent="-228600">
                <a:defRPr sz="1300" b="1">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sz="1300" b="1">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sz="1300" b="1">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sz="1300" b="1">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sz="1300" b="1">
                  <a:solidFill>
                    <a:schemeClr val="tx1"/>
                  </a:solidFill>
                  <a:latin typeface="Arial" panose="020B0604020202020204" pitchFamily="34" charset="0"/>
                  <a:ea typeface="宋体" panose="02010600030101010101" pitchFamily="2" charset="-122"/>
                </a:defRPr>
              </a:lvl9pPr>
            </a:lstStyle>
            <a:p>
              <a:pPr eaLnBrk="1" hangingPunct="1"/>
              <a:r>
                <a:rPr lang="zh-CN" altLang="en-US" sz="1400">
                  <a:solidFill>
                    <a:schemeClr val="bg1"/>
                  </a:solidFill>
                  <a:latin typeface="微软雅黑" panose="020B0503020204020204" pitchFamily="34" charset="-122"/>
                  <a:ea typeface="微软雅黑" panose="020B0503020204020204" pitchFamily="34" charset="-122"/>
                </a:rPr>
                <a:t>广告推销</a:t>
              </a:r>
              <a:endParaRPr lang="zh-CN" altLang="en-US" sz="1400">
                <a:solidFill>
                  <a:schemeClr val="bg1"/>
                </a:solidFill>
                <a:latin typeface="微软雅黑" panose="020B0503020204020204" pitchFamily="34" charset="-122"/>
                <a:ea typeface="微软雅黑" panose="020B0503020204020204" pitchFamily="34" charset="-122"/>
              </a:endParaRPr>
            </a:p>
            <a:p>
              <a:pPr eaLnBrk="1" hangingPunct="1"/>
              <a:r>
                <a:rPr lang="zh-CN" altLang="en-US" sz="1400">
                  <a:solidFill>
                    <a:schemeClr val="bg1"/>
                  </a:solidFill>
                  <a:latin typeface="微软雅黑" panose="020B0503020204020204" pitchFamily="34" charset="-122"/>
                  <a:ea typeface="微软雅黑" panose="020B0503020204020204" pitchFamily="34" charset="-122"/>
                </a:rPr>
                <a:t>&amp;促销</a:t>
              </a:r>
              <a:endParaRPr lang="zh-CN" altLang="en-US" sz="1400">
                <a:solidFill>
                  <a:schemeClr val="bg1"/>
                </a:solidFill>
                <a:latin typeface="微软雅黑" panose="020B0503020204020204" pitchFamily="34" charset="-122"/>
                <a:ea typeface="微软雅黑" panose="020B0503020204020204" pitchFamily="34" charset="-122"/>
              </a:endParaRPr>
            </a:p>
          </p:txBody>
        </p:sp>
        <p:sp>
          <p:nvSpPr>
            <p:cNvPr id="78" name="Text Box 50"/>
            <p:cNvSpPr txBox="1">
              <a:spLocks noChangeArrowheads="1"/>
            </p:cNvSpPr>
            <p:nvPr/>
          </p:nvSpPr>
          <p:spPr bwMode="auto">
            <a:xfrm>
              <a:off x="9918469" y="3078126"/>
              <a:ext cx="617605" cy="1852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lvl1pPr>
                <a:defRPr sz="1300" b="1">
                  <a:solidFill>
                    <a:schemeClr val="tx1"/>
                  </a:solidFill>
                  <a:latin typeface="Arial" panose="020B0604020202020204" pitchFamily="34" charset="0"/>
                  <a:ea typeface="宋体" panose="02010600030101010101" pitchFamily="2" charset="-122"/>
                </a:defRPr>
              </a:lvl1pPr>
              <a:lvl2pPr marL="742950" indent="-285750">
                <a:defRPr sz="1300" b="1">
                  <a:solidFill>
                    <a:schemeClr val="tx1"/>
                  </a:solidFill>
                  <a:latin typeface="Arial" panose="020B0604020202020204" pitchFamily="34" charset="0"/>
                  <a:ea typeface="宋体" panose="02010600030101010101" pitchFamily="2" charset="-122"/>
                </a:defRPr>
              </a:lvl2pPr>
              <a:lvl3pPr marL="1143000" indent="-228600">
                <a:defRPr sz="1300" b="1">
                  <a:solidFill>
                    <a:schemeClr val="tx1"/>
                  </a:solidFill>
                  <a:latin typeface="Arial" panose="020B0604020202020204" pitchFamily="34" charset="0"/>
                  <a:ea typeface="宋体" panose="02010600030101010101" pitchFamily="2" charset="-122"/>
                </a:defRPr>
              </a:lvl3pPr>
              <a:lvl4pPr marL="1600200" indent="-228600">
                <a:defRPr sz="1300" b="1">
                  <a:solidFill>
                    <a:schemeClr val="tx1"/>
                  </a:solidFill>
                  <a:latin typeface="Arial" panose="020B0604020202020204" pitchFamily="34" charset="0"/>
                  <a:ea typeface="宋体" panose="02010600030101010101" pitchFamily="2" charset="-122"/>
                </a:defRPr>
              </a:lvl4pPr>
              <a:lvl5pPr marL="2057400" indent="-228600">
                <a:defRPr sz="1300" b="1">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sz="1300" b="1">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sz="1300" b="1">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sz="1300" b="1">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sz="1300" b="1">
                  <a:solidFill>
                    <a:schemeClr val="tx1"/>
                  </a:solidFill>
                  <a:latin typeface="Arial" panose="020B0604020202020204" pitchFamily="34" charset="0"/>
                  <a:ea typeface="宋体" panose="02010600030101010101" pitchFamily="2" charset="-122"/>
                </a:defRPr>
              </a:lvl9pPr>
            </a:lstStyle>
            <a:p>
              <a:pPr eaLnBrk="1" hangingPunct="1"/>
              <a:r>
                <a:rPr lang="zh-CN" altLang="en-US" sz="1400">
                  <a:solidFill>
                    <a:schemeClr val="bg1"/>
                  </a:solidFill>
                  <a:latin typeface="微软雅黑" panose="020B0503020204020204" pitchFamily="34" charset="-122"/>
                  <a:ea typeface="微软雅黑" panose="020B0503020204020204" pitchFamily="34" charset="-122"/>
                </a:rPr>
                <a:t>合作营俏</a:t>
              </a:r>
              <a:endParaRPr lang="zh-CN" altLang="en-US" sz="1400">
                <a:solidFill>
                  <a:schemeClr val="bg1"/>
                </a:solidFill>
                <a:latin typeface="微软雅黑" panose="020B0503020204020204" pitchFamily="34" charset="-122"/>
                <a:ea typeface="微软雅黑" panose="020B0503020204020204" pitchFamily="34" charset="-122"/>
              </a:endParaRPr>
            </a:p>
          </p:txBody>
        </p:sp>
        <p:sp>
          <p:nvSpPr>
            <p:cNvPr id="79" name="Text Box 51"/>
            <p:cNvSpPr txBox="1">
              <a:spLocks noChangeArrowheads="1"/>
            </p:cNvSpPr>
            <p:nvPr/>
          </p:nvSpPr>
          <p:spPr bwMode="auto">
            <a:xfrm>
              <a:off x="10072250" y="3721213"/>
              <a:ext cx="617605" cy="1852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lvl1pPr>
                <a:defRPr sz="1300" b="1">
                  <a:solidFill>
                    <a:schemeClr val="tx1"/>
                  </a:solidFill>
                  <a:latin typeface="Arial" panose="020B0604020202020204" pitchFamily="34" charset="0"/>
                  <a:ea typeface="宋体" panose="02010600030101010101" pitchFamily="2" charset="-122"/>
                </a:defRPr>
              </a:lvl1pPr>
              <a:lvl2pPr marL="742950" indent="-285750">
                <a:defRPr sz="1300" b="1">
                  <a:solidFill>
                    <a:schemeClr val="tx1"/>
                  </a:solidFill>
                  <a:latin typeface="Arial" panose="020B0604020202020204" pitchFamily="34" charset="0"/>
                  <a:ea typeface="宋体" panose="02010600030101010101" pitchFamily="2" charset="-122"/>
                </a:defRPr>
              </a:lvl2pPr>
              <a:lvl3pPr marL="1143000" indent="-228600">
                <a:defRPr sz="1300" b="1">
                  <a:solidFill>
                    <a:schemeClr val="tx1"/>
                  </a:solidFill>
                  <a:latin typeface="Arial" panose="020B0604020202020204" pitchFamily="34" charset="0"/>
                  <a:ea typeface="宋体" panose="02010600030101010101" pitchFamily="2" charset="-122"/>
                </a:defRPr>
              </a:lvl3pPr>
              <a:lvl4pPr marL="1600200" indent="-228600">
                <a:defRPr sz="1300" b="1">
                  <a:solidFill>
                    <a:schemeClr val="tx1"/>
                  </a:solidFill>
                  <a:latin typeface="Arial" panose="020B0604020202020204" pitchFamily="34" charset="0"/>
                  <a:ea typeface="宋体" panose="02010600030101010101" pitchFamily="2" charset="-122"/>
                </a:defRPr>
              </a:lvl4pPr>
              <a:lvl5pPr marL="2057400" indent="-228600">
                <a:defRPr sz="1300" b="1">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sz="1300" b="1">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sz="1300" b="1">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sz="1300" b="1">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sz="1300" b="1">
                  <a:solidFill>
                    <a:schemeClr val="tx1"/>
                  </a:solidFill>
                  <a:latin typeface="Arial" panose="020B0604020202020204" pitchFamily="34" charset="0"/>
                  <a:ea typeface="宋体" panose="02010600030101010101" pitchFamily="2" charset="-122"/>
                </a:defRPr>
              </a:lvl9pPr>
            </a:lstStyle>
            <a:p>
              <a:pPr eaLnBrk="1" hangingPunct="1"/>
              <a:r>
                <a:rPr lang="zh-CN" altLang="en-US" sz="1400">
                  <a:solidFill>
                    <a:schemeClr val="bg1"/>
                  </a:solidFill>
                  <a:latin typeface="微软雅黑" panose="020B0503020204020204" pitchFamily="34" charset="-122"/>
                  <a:ea typeface="微软雅黑" panose="020B0503020204020204" pitchFamily="34" charset="-122"/>
                </a:rPr>
                <a:t>营销事件</a:t>
              </a:r>
              <a:endParaRPr lang="zh-CN" altLang="en-US" sz="1400">
                <a:solidFill>
                  <a:schemeClr val="bg1"/>
                </a:solidFill>
                <a:latin typeface="微软雅黑" panose="020B0503020204020204" pitchFamily="34" charset="-122"/>
                <a:ea typeface="微软雅黑" panose="020B0503020204020204" pitchFamily="34" charset="-122"/>
              </a:endParaRPr>
            </a:p>
          </p:txBody>
        </p:sp>
        <p:sp>
          <p:nvSpPr>
            <p:cNvPr id="80" name="Line 52"/>
            <p:cNvSpPr>
              <a:spLocks noChangeShapeType="1"/>
            </p:cNvSpPr>
            <p:nvPr/>
          </p:nvSpPr>
          <p:spPr bwMode="auto">
            <a:xfrm>
              <a:off x="7931539" y="3822569"/>
              <a:ext cx="1398016" cy="0"/>
            </a:xfrm>
            <a:prstGeom prst="line">
              <a:avLst/>
            </a:prstGeom>
            <a:noFill/>
            <a:ln w="9525">
              <a:solidFill>
                <a:schemeClr val="bg1"/>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ctr"/>
            <a:lstStyle/>
            <a:p>
              <a:endParaRPr lang="zh-CN" altLang="en-US" sz="1400">
                <a:latin typeface="微软雅黑" panose="020B0503020204020204" pitchFamily="34" charset="-122"/>
                <a:ea typeface="微软雅黑" panose="020B0503020204020204" pitchFamily="34" charset="-122"/>
              </a:endParaRPr>
            </a:p>
          </p:txBody>
        </p:sp>
        <p:sp>
          <p:nvSpPr>
            <p:cNvPr id="81" name="Text Box 53"/>
            <p:cNvSpPr txBox="1">
              <a:spLocks noChangeArrowheads="1"/>
            </p:cNvSpPr>
            <p:nvPr/>
          </p:nvSpPr>
          <p:spPr bwMode="auto">
            <a:xfrm>
              <a:off x="8539676" y="3511511"/>
              <a:ext cx="221952" cy="2646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lvl1pPr>
                <a:defRPr sz="1300" b="1">
                  <a:solidFill>
                    <a:schemeClr val="tx1"/>
                  </a:solidFill>
                  <a:latin typeface="Arial" panose="020B0604020202020204" pitchFamily="34" charset="0"/>
                  <a:ea typeface="宋体" panose="02010600030101010101" pitchFamily="2" charset="-122"/>
                </a:defRPr>
              </a:lvl1pPr>
              <a:lvl2pPr marL="742950" indent="-285750">
                <a:defRPr sz="1300" b="1">
                  <a:solidFill>
                    <a:schemeClr val="tx1"/>
                  </a:solidFill>
                  <a:latin typeface="Arial" panose="020B0604020202020204" pitchFamily="34" charset="0"/>
                  <a:ea typeface="宋体" panose="02010600030101010101" pitchFamily="2" charset="-122"/>
                </a:defRPr>
              </a:lvl2pPr>
              <a:lvl3pPr marL="1143000" indent="-228600">
                <a:defRPr sz="1300" b="1">
                  <a:solidFill>
                    <a:schemeClr val="tx1"/>
                  </a:solidFill>
                  <a:latin typeface="Arial" panose="020B0604020202020204" pitchFamily="34" charset="0"/>
                  <a:ea typeface="宋体" panose="02010600030101010101" pitchFamily="2" charset="-122"/>
                </a:defRPr>
              </a:lvl3pPr>
              <a:lvl4pPr marL="1600200" indent="-228600">
                <a:defRPr sz="1300" b="1">
                  <a:solidFill>
                    <a:schemeClr val="tx1"/>
                  </a:solidFill>
                  <a:latin typeface="Arial" panose="020B0604020202020204" pitchFamily="34" charset="0"/>
                  <a:ea typeface="宋体" panose="02010600030101010101" pitchFamily="2" charset="-122"/>
                </a:defRPr>
              </a:lvl4pPr>
              <a:lvl5pPr marL="2057400" indent="-228600">
                <a:defRPr sz="1300" b="1">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sz="1300" b="1">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sz="1300" b="1">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sz="1300" b="1">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sz="1300" b="1">
                  <a:solidFill>
                    <a:schemeClr val="tx1"/>
                  </a:solidFill>
                  <a:latin typeface="Arial" panose="020B0604020202020204" pitchFamily="34" charset="0"/>
                  <a:ea typeface="宋体" panose="02010600030101010101" pitchFamily="2" charset="-122"/>
                </a:defRPr>
              </a:lvl9pPr>
            </a:lstStyle>
            <a:p>
              <a:pPr eaLnBrk="1" hangingPunct="1"/>
              <a:r>
                <a:rPr lang="zh-CN" altLang="en-US" sz="2000">
                  <a:solidFill>
                    <a:schemeClr val="bg1"/>
                  </a:solidFill>
                  <a:latin typeface="微软雅黑" panose="020B0503020204020204" pitchFamily="34" charset="-122"/>
                  <a:ea typeface="微软雅黑" panose="020B0503020204020204" pitchFamily="34" charset="-122"/>
                </a:rPr>
                <a:t>谁</a:t>
              </a:r>
              <a:endParaRPr lang="zh-CN" altLang="en-US" sz="2000">
                <a:solidFill>
                  <a:schemeClr val="bg1"/>
                </a:solidFill>
                <a:latin typeface="微软雅黑" panose="020B0503020204020204" pitchFamily="34" charset="-122"/>
                <a:ea typeface="微软雅黑" panose="020B0503020204020204" pitchFamily="34" charset="-122"/>
              </a:endParaRPr>
            </a:p>
          </p:txBody>
        </p:sp>
        <p:sp>
          <p:nvSpPr>
            <p:cNvPr id="82" name="Text Box 54"/>
            <p:cNvSpPr txBox="1">
              <a:spLocks noChangeArrowheads="1"/>
            </p:cNvSpPr>
            <p:nvPr/>
          </p:nvSpPr>
          <p:spPr bwMode="auto">
            <a:xfrm>
              <a:off x="8448805" y="3916935"/>
              <a:ext cx="443904" cy="2646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lvl1pPr>
                <a:defRPr sz="1300" b="1">
                  <a:solidFill>
                    <a:schemeClr val="tx1"/>
                  </a:solidFill>
                  <a:latin typeface="Arial" panose="020B0604020202020204" pitchFamily="34" charset="0"/>
                  <a:ea typeface="宋体" panose="02010600030101010101" pitchFamily="2" charset="-122"/>
                </a:defRPr>
              </a:lvl1pPr>
              <a:lvl2pPr marL="742950" indent="-285750">
                <a:defRPr sz="1300" b="1">
                  <a:solidFill>
                    <a:schemeClr val="tx1"/>
                  </a:solidFill>
                  <a:latin typeface="Arial" panose="020B0604020202020204" pitchFamily="34" charset="0"/>
                  <a:ea typeface="宋体" panose="02010600030101010101" pitchFamily="2" charset="-122"/>
                </a:defRPr>
              </a:lvl2pPr>
              <a:lvl3pPr marL="1143000" indent="-228600">
                <a:defRPr sz="1300" b="1">
                  <a:solidFill>
                    <a:schemeClr val="tx1"/>
                  </a:solidFill>
                  <a:latin typeface="Arial" panose="020B0604020202020204" pitchFamily="34" charset="0"/>
                  <a:ea typeface="宋体" panose="02010600030101010101" pitchFamily="2" charset="-122"/>
                </a:defRPr>
              </a:lvl3pPr>
              <a:lvl4pPr marL="1600200" indent="-228600">
                <a:defRPr sz="1300" b="1">
                  <a:solidFill>
                    <a:schemeClr val="tx1"/>
                  </a:solidFill>
                  <a:latin typeface="Arial" panose="020B0604020202020204" pitchFamily="34" charset="0"/>
                  <a:ea typeface="宋体" panose="02010600030101010101" pitchFamily="2" charset="-122"/>
                </a:defRPr>
              </a:lvl4pPr>
              <a:lvl5pPr marL="2057400" indent="-228600">
                <a:defRPr sz="1300" b="1">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sz="1300" b="1">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sz="1300" b="1">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sz="1300" b="1">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sz="1300" b="1">
                  <a:solidFill>
                    <a:schemeClr val="tx1"/>
                  </a:solidFill>
                  <a:latin typeface="Arial" panose="020B0604020202020204" pitchFamily="34" charset="0"/>
                  <a:ea typeface="宋体" panose="02010600030101010101" pitchFamily="2" charset="-122"/>
                </a:defRPr>
              </a:lvl9pPr>
            </a:lstStyle>
            <a:p>
              <a:pPr eaLnBrk="1" hangingPunct="1"/>
              <a:r>
                <a:rPr lang="zh-CN" altLang="en-US" sz="2000">
                  <a:solidFill>
                    <a:schemeClr val="bg1"/>
                  </a:solidFill>
                  <a:latin typeface="微软雅黑" panose="020B0503020204020204" pitchFamily="34" charset="-122"/>
                  <a:ea typeface="微软雅黑" panose="020B0503020204020204" pitchFamily="34" charset="-122"/>
                </a:rPr>
                <a:t>什么</a:t>
              </a:r>
              <a:endParaRPr lang="zh-CN" altLang="en-US" sz="2000">
                <a:solidFill>
                  <a:schemeClr val="bg1"/>
                </a:solidFill>
                <a:latin typeface="微软雅黑" panose="020B0503020204020204" pitchFamily="34" charset="-122"/>
                <a:ea typeface="微软雅黑" panose="020B0503020204020204" pitchFamily="34" charset="-122"/>
              </a:endParaRPr>
            </a:p>
          </p:txBody>
        </p:sp>
        <p:sp>
          <p:nvSpPr>
            <p:cNvPr id="83" name="Text Box 55"/>
            <p:cNvSpPr txBox="1">
              <a:spLocks noChangeArrowheads="1"/>
            </p:cNvSpPr>
            <p:nvPr/>
          </p:nvSpPr>
          <p:spPr bwMode="auto">
            <a:xfrm>
              <a:off x="5885172" y="2198874"/>
              <a:ext cx="923330"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lvl1pPr>
                <a:defRPr sz="1300" b="1">
                  <a:solidFill>
                    <a:schemeClr val="tx1"/>
                  </a:solidFill>
                  <a:latin typeface="Arial" panose="020B0604020202020204" pitchFamily="34" charset="0"/>
                  <a:ea typeface="宋体" panose="02010600030101010101" pitchFamily="2" charset="-122"/>
                </a:defRPr>
              </a:lvl1pPr>
              <a:lvl2pPr marL="742950" indent="-285750">
                <a:defRPr sz="1300" b="1">
                  <a:solidFill>
                    <a:schemeClr val="tx1"/>
                  </a:solidFill>
                  <a:latin typeface="Arial" panose="020B0604020202020204" pitchFamily="34" charset="0"/>
                  <a:ea typeface="宋体" panose="02010600030101010101" pitchFamily="2" charset="-122"/>
                </a:defRPr>
              </a:lvl2pPr>
              <a:lvl3pPr marL="1143000" indent="-228600">
                <a:defRPr sz="1300" b="1">
                  <a:solidFill>
                    <a:schemeClr val="tx1"/>
                  </a:solidFill>
                  <a:latin typeface="Arial" panose="020B0604020202020204" pitchFamily="34" charset="0"/>
                  <a:ea typeface="宋体" panose="02010600030101010101" pitchFamily="2" charset="-122"/>
                </a:defRPr>
              </a:lvl3pPr>
              <a:lvl4pPr marL="1600200" indent="-228600">
                <a:defRPr sz="1300" b="1">
                  <a:solidFill>
                    <a:schemeClr val="tx1"/>
                  </a:solidFill>
                  <a:latin typeface="Arial" panose="020B0604020202020204" pitchFamily="34" charset="0"/>
                  <a:ea typeface="宋体" panose="02010600030101010101" pitchFamily="2" charset="-122"/>
                </a:defRPr>
              </a:lvl4pPr>
              <a:lvl5pPr marL="2057400" indent="-228600">
                <a:defRPr sz="1300" b="1">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sz="1300" b="1">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sz="1300" b="1">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sz="1300" b="1">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sz="1300" b="1">
                  <a:solidFill>
                    <a:schemeClr val="tx1"/>
                  </a:solidFill>
                  <a:latin typeface="Arial" panose="020B0604020202020204" pitchFamily="34" charset="0"/>
                  <a:ea typeface="宋体" panose="02010600030101010101" pitchFamily="2" charset="-122"/>
                </a:defRPr>
              </a:lvl9pPr>
            </a:lstStyle>
            <a:p>
              <a:pPr eaLnBrk="1" hangingPunct="1"/>
              <a:r>
                <a:rPr lang="zh-CN" altLang="en-US" sz="1800">
                  <a:latin typeface="微软雅黑" panose="020B0503020204020204" pitchFamily="34" charset="-122"/>
                  <a:ea typeface="微软雅黑" panose="020B0503020204020204" pitchFamily="34" charset="-122"/>
                </a:rPr>
                <a:t>外部关系</a:t>
              </a:r>
              <a:endParaRPr lang="zh-CN" altLang="en-US" sz="1800">
                <a:latin typeface="微软雅黑" panose="020B0503020204020204" pitchFamily="34" charset="-122"/>
                <a:ea typeface="微软雅黑" panose="020B0503020204020204" pitchFamily="34" charset="-122"/>
              </a:endParaRPr>
            </a:p>
          </p:txBody>
        </p:sp>
        <p:sp>
          <p:nvSpPr>
            <p:cNvPr id="84" name="Text Box 56"/>
            <p:cNvSpPr txBox="1">
              <a:spLocks noChangeArrowheads="1"/>
            </p:cNvSpPr>
            <p:nvPr/>
          </p:nvSpPr>
          <p:spPr bwMode="auto">
            <a:xfrm>
              <a:off x="7984796" y="6184130"/>
              <a:ext cx="1615827"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lvl1pPr>
                <a:defRPr sz="1300" b="1">
                  <a:solidFill>
                    <a:schemeClr val="tx1"/>
                  </a:solidFill>
                  <a:latin typeface="Arial" panose="020B0604020202020204" pitchFamily="34" charset="0"/>
                  <a:ea typeface="宋体" panose="02010600030101010101" pitchFamily="2" charset="-122"/>
                </a:defRPr>
              </a:lvl1pPr>
              <a:lvl2pPr marL="742950" indent="-285750">
                <a:defRPr sz="1300" b="1">
                  <a:solidFill>
                    <a:schemeClr val="tx1"/>
                  </a:solidFill>
                  <a:latin typeface="Arial" panose="020B0604020202020204" pitchFamily="34" charset="0"/>
                  <a:ea typeface="宋体" panose="02010600030101010101" pitchFamily="2" charset="-122"/>
                </a:defRPr>
              </a:lvl2pPr>
              <a:lvl3pPr marL="1143000" indent="-228600">
                <a:defRPr sz="1300" b="1">
                  <a:solidFill>
                    <a:schemeClr val="tx1"/>
                  </a:solidFill>
                  <a:latin typeface="Arial" panose="020B0604020202020204" pitchFamily="34" charset="0"/>
                  <a:ea typeface="宋体" panose="02010600030101010101" pitchFamily="2" charset="-122"/>
                </a:defRPr>
              </a:lvl3pPr>
              <a:lvl4pPr marL="1600200" indent="-228600">
                <a:defRPr sz="1300" b="1">
                  <a:solidFill>
                    <a:schemeClr val="tx1"/>
                  </a:solidFill>
                  <a:latin typeface="Arial" panose="020B0604020202020204" pitchFamily="34" charset="0"/>
                  <a:ea typeface="宋体" panose="02010600030101010101" pitchFamily="2" charset="-122"/>
                </a:defRPr>
              </a:lvl4pPr>
              <a:lvl5pPr marL="2057400" indent="-228600">
                <a:defRPr sz="1300" b="1">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sz="1300" b="1">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sz="1300" b="1">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sz="1300" b="1">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sz="1300" b="1">
                  <a:solidFill>
                    <a:schemeClr val="tx1"/>
                  </a:solidFill>
                  <a:latin typeface="Arial" panose="020B0604020202020204" pitchFamily="34" charset="0"/>
                  <a:ea typeface="宋体" panose="02010600030101010101" pitchFamily="2" charset="-122"/>
                </a:defRPr>
              </a:lvl9pPr>
            </a:lstStyle>
            <a:p>
              <a:pPr eaLnBrk="1" hangingPunct="1"/>
              <a:r>
                <a:rPr lang="zh-CN" altLang="en-US" sz="1800">
                  <a:latin typeface="微软雅黑" panose="020B0503020204020204" pitchFamily="34" charset="-122"/>
                  <a:ea typeface="微软雅黑" panose="020B0503020204020204" pitchFamily="34" charset="-122"/>
                </a:rPr>
                <a:t>直接面对消费者</a:t>
              </a:r>
              <a:endParaRPr lang="zh-CN" altLang="en-US" sz="1800">
                <a:latin typeface="微软雅黑" panose="020B0503020204020204" pitchFamily="34" charset="-122"/>
                <a:ea typeface="微软雅黑" panose="020B0503020204020204" pitchFamily="34" charset="-122"/>
              </a:endParaRPr>
            </a:p>
          </p:txBody>
        </p:sp>
        <p:sp>
          <p:nvSpPr>
            <p:cNvPr id="85" name="Text Box 57"/>
            <p:cNvSpPr txBox="1">
              <a:spLocks noChangeArrowheads="1"/>
            </p:cNvSpPr>
            <p:nvPr/>
          </p:nvSpPr>
          <p:spPr bwMode="auto">
            <a:xfrm>
              <a:off x="10449715" y="2157184"/>
              <a:ext cx="1493999"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lvl1pPr>
                <a:defRPr sz="1300" b="1">
                  <a:solidFill>
                    <a:schemeClr val="tx1"/>
                  </a:solidFill>
                  <a:latin typeface="Arial" panose="020B0604020202020204" pitchFamily="34" charset="0"/>
                  <a:ea typeface="宋体" panose="02010600030101010101" pitchFamily="2" charset="-122"/>
                </a:defRPr>
              </a:lvl1pPr>
              <a:lvl2pPr marL="742950" indent="-285750">
                <a:defRPr sz="1300" b="1">
                  <a:solidFill>
                    <a:schemeClr val="tx1"/>
                  </a:solidFill>
                  <a:latin typeface="Arial" panose="020B0604020202020204" pitchFamily="34" charset="0"/>
                  <a:ea typeface="宋体" panose="02010600030101010101" pitchFamily="2" charset="-122"/>
                </a:defRPr>
              </a:lvl2pPr>
              <a:lvl3pPr marL="1143000" indent="-228600">
                <a:defRPr sz="1300" b="1">
                  <a:solidFill>
                    <a:schemeClr val="tx1"/>
                  </a:solidFill>
                  <a:latin typeface="Arial" panose="020B0604020202020204" pitchFamily="34" charset="0"/>
                  <a:ea typeface="宋体" panose="02010600030101010101" pitchFamily="2" charset="-122"/>
                </a:defRPr>
              </a:lvl3pPr>
              <a:lvl4pPr marL="1600200" indent="-228600">
                <a:defRPr sz="1300" b="1">
                  <a:solidFill>
                    <a:schemeClr val="tx1"/>
                  </a:solidFill>
                  <a:latin typeface="Arial" panose="020B0604020202020204" pitchFamily="34" charset="0"/>
                  <a:ea typeface="宋体" panose="02010600030101010101" pitchFamily="2" charset="-122"/>
                </a:defRPr>
              </a:lvl4pPr>
              <a:lvl5pPr marL="2057400" indent="-228600">
                <a:defRPr sz="1300" b="1">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sz="1300" b="1">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sz="1300" b="1">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sz="1300" b="1">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sz="1300" b="1">
                  <a:solidFill>
                    <a:schemeClr val="tx1"/>
                  </a:solidFill>
                  <a:latin typeface="Arial" panose="020B0604020202020204" pitchFamily="34" charset="0"/>
                  <a:ea typeface="宋体" panose="02010600030101010101" pitchFamily="2" charset="-122"/>
                </a:defRPr>
              </a:lvl9pPr>
            </a:lstStyle>
            <a:p>
              <a:pPr eaLnBrk="1" hangingPunct="1"/>
              <a:r>
                <a:rPr lang="zh-CN" altLang="en-US" sz="1800">
                  <a:latin typeface="微软雅黑" panose="020B0503020204020204" pitchFamily="34" charset="-122"/>
                  <a:ea typeface="微软雅黑" panose="020B0503020204020204" pitchFamily="34" charset="-122"/>
                </a:rPr>
                <a:t>零售/客户营销</a:t>
              </a:r>
              <a:endParaRPr lang="zh-CN" altLang="en-US" sz="1800">
                <a:latin typeface="微软雅黑" panose="020B0503020204020204" pitchFamily="34" charset="-122"/>
                <a:ea typeface="微软雅黑" panose="020B0503020204020204" pitchFamily="34" charset="-122"/>
              </a:endParaRPr>
            </a:p>
          </p:txBody>
        </p:sp>
      </p:grpSp>
      <p:sp>
        <p:nvSpPr>
          <p:cNvPr id="87" name="箭头: 右 86"/>
          <p:cNvSpPr/>
          <p:nvPr/>
        </p:nvSpPr>
        <p:spPr>
          <a:xfrm>
            <a:off x="5409477" y="3347721"/>
            <a:ext cx="837481" cy="949697"/>
          </a:xfrm>
          <a:prstGeom prst="rightArrow">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文本框 2"/>
          <p:cNvSpPr txBox="1"/>
          <p:nvPr/>
        </p:nvSpPr>
        <p:spPr>
          <a:xfrm>
            <a:off x="817948" y="269402"/>
            <a:ext cx="7562367" cy="584775"/>
          </a:xfrm>
          <a:prstGeom prst="rect">
            <a:avLst/>
          </a:prstGeom>
          <a:noFill/>
        </p:spPr>
        <p:txBody>
          <a:bodyPr wrap="square">
            <a:spAutoFit/>
          </a:bodyPr>
          <a:lstStyle/>
          <a:p>
            <a:r>
              <a:rPr lang="zh-CN" altLang="en-US" sz="3200">
                <a:latin typeface="微软雅黑" panose="020B0503020204020204" pitchFamily="34" charset="-122"/>
                <a:ea typeface="微软雅黑" panose="020B0503020204020204" pitchFamily="34" charset="-122"/>
              </a:rPr>
              <a:t>品牌传播模型</a:t>
            </a:r>
            <a:endParaRPr lang="zh-CN" altLang="en-US" sz="3200">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1250" advTm="0">
        <p15:prstTrans prst="pageCurlDouble"/>
      </p:transition>
    </mc:Choice>
    <mc:Fallback>
      <p:transition spd="slow" advTm="0">
        <p:fade/>
      </p:transition>
    </mc:Fallback>
  </mc:AlternateContent>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817948" y="269402"/>
            <a:ext cx="7562367" cy="584775"/>
          </a:xfrm>
          <a:prstGeom prst="rect">
            <a:avLst/>
          </a:prstGeom>
          <a:noFill/>
        </p:spPr>
        <p:txBody>
          <a:bodyPr wrap="square">
            <a:spAutoFit/>
          </a:bodyPr>
          <a:lstStyle/>
          <a:p>
            <a:r>
              <a:rPr lang="en-US" altLang="zh-CN" sz="3200">
                <a:latin typeface="微软雅黑" panose="020B0503020204020204" pitchFamily="34" charset="-122"/>
                <a:ea typeface="微软雅黑" panose="020B0503020204020204" pitchFamily="34" charset="-122"/>
              </a:rPr>
              <a:t>AIDTAS</a:t>
            </a:r>
            <a:r>
              <a:rPr lang="zh-CN" altLang="en-US" sz="3200">
                <a:latin typeface="微软雅黑" panose="020B0503020204020204" pitchFamily="34" charset="-122"/>
                <a:ea typeface="微软雅黑" panose="020B0503020204020204" pitchFamily="34" charset="-122"/>
              </a:rPr>
              <a:t>模型</a:t>
            </a:r>
            <a:endParaRPr lang="zh-CN" altLang="en-US" sz="3200">
              <a:latin typeface="微软雅黑" panose="020B0503020204020204" pitchFamily="34" charset="-122"/>
              <a:ea typeface="微软雅黑" panose="020B0503020204020204" pitchFamily="34" charset="-122"/>
            </a:endParaRPr>
          </a:p>
        </p:txBody>
      </p:sp>
      <p:sp>
        <p:nvSpPr>
          <p:cNvPr id="3" name="矩形 2"/>
          <p:cNvSpPr/>
          <p:nvPr/>
        </p:nvSpPr>
        <p:spPr>
          <a:xfrm>
            <a:off x="485676" y="1397874"/>
            <a:ext cx="1584000" cy="1487211"/>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ltLang="zh-CN"/>
              <a:t>Attention</a:t>
            </a:r>
            <a:endParaRPr lang="en-US" altLang="zh-CN"/>
          </a:p>
          <a:p>
            <a:pPr algn="ctr"/>
            <a:r>
              <a:rPr lang="zh-CN" altLang="en-US"/>
              <a:t>吸引注意力</a:t>
            </a:r>
            <a:endParaRPr lang="zh-CN" altLang="en-US"/>
          </a:p>
        </p:txBody>
      </p:sp>
      <p:sp>
        <p:nvSpPr>
          <p:cNvPr id="8" name="矩形 7"/>
          <p:cNvSpPr/>
          <p:nvPr/>
        </p:nvSpPr>
        <p:spPr>
          <a:xfrm>
            <a:off x="490933" y="2885085"/>
            <a:ext cx="1584000" cy="2737949"/>
          </a:xfrm>
          <a:prstGeom prst="rect">
            <a:avLst/>
          </a:prstGeom>
          <a:noFill/>
          <a:ln>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zh-CN" altLang="en-US" sz="1600">
                <a:solidFill>
                  <a:schemeClr val="tx1"/>
                </a:solidFill>
              </a:rPr>
              <a:t>这个商品很有吸引力，我要看看</a:t>
            </a:r>
            <a:r>
              <a:rPr lang="en-US" altLang="zh-CN" sz="1600">
                <a:solidFill>
                  <a:schemeClr val="tx1"/>
                </a:solidFill>
              </a:rPr>
              <a:t>!</a:t>
            </a:r>
            <a:endParaRPr lang="zh-CN" altLang="en-US" sz="1600">
              <a:solidFill>
                <a:schemeClr val="tx1"/>
              </a:solidFill>
            </a:endParaRPr>
          </a:p>
        </p:txBody>
      </p:sp>
      <p:sp>
        <p:nvSpPr>
          <p:cNvPr id="4" name="矩形 3"/>
          <p:cNvSpPr/>
          <p:nvPr/>
        </p:nvSpPr>
        <p:spPr>
          <a:xfrm>
            <a:off x="2386634" y="1397874"/>
            <a:ext cx="1584000" cy="1487211"/>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ltLang="zh-CN"/>
              <a:t>Interest</a:t>
            </a:r>
            <a:endParaRPr lang="en-US" altLang="zh-CN"/>
          </a:p>
          <a:p>
            <a:pPr algn="ctr"/>
            <a:r>
              <a:rPr lang="zh-CN" altLang="en-US"/>
              <a:t>激发兴趣</a:t>
            </a:r>
            <a:endParaRPr lang="zh-CN" altLang="en-US"/>
          </a:p>
        </p:txBody>
      </p:sp>
      <p:sp>
        <p:nvSpPr>
          <p:cNvPr id="9" name="矩形 8"/>
          <p:cNvSpPr/>
          <p:nvPr/>
        </p:nvSpPr>
        <p:spPr>
          <a:xfrm>
            <a:off x="2401206" y="2900853"/>
            <a:ext cx="1584000" cy="2737949"/>
          </a:xfrm>
          <a:prstGeom prst="rect">
            <a:avLst/>
          </a:prstGeom>
          <a:noFill/>
          <a:ln>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zh-CN" altLang="en-US" sz="1600">
                <a:solidFill>
                  <a:schemeClr val="tx1"/>
                </a:solidFill>
              </a:rPr>
              <a:t>这个商品还挺有趣的，我要了解一下</a:t>
            </a:r>
            <a:r>
              <a:rPr lang="en-US" altLang="zh-CN" sz="1600">
                <a:solidFill>
                  <a:schemeClr val="tx1"/>
                </a:solidFill>
              </a:rPr>
              <a:t>!</a:t>
            </a:r>
            <a:endParaRPr lang="zh-CN" altLang="en-US" sz="1600">
              <a:solidFill>
                <a:schemeClr val="tx1"/>
              </a:solidFill>
            </a:endParaRPr>
          </a:p>
        </p:txBody>
      </p:sp>
      <p:sp>
        <p:nvSpPr>
          <p:cNvPr id="5" name="矩形 4"/>
          <p:cNvSpPr/>
          <p:nvPr/>
        </p:nvSpPr>
        <p:spPr>
          <a:xfrm>
            <a:off x="6286007" y="1397874"/>
            <a:ext cx="1584000" cy="1487211"/>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ltLang="zh-CN"/>
              <a:t>Trust</a:t>
            </a:r>
            <a:endParaRPr lang="en-US" altLang="zh-CN"/>
          </a:p>
          <a:p>
            <a:pPr algn="ctr"/>
            <a:r>
              <a:rPr lang="zh-CN" altLang="en-US"/>
              <a:t>构建信任</a:t>
            </a:r>
            <a:endParaRPr lang="zh-CN" altLang="en-US"/>
          </a:p>
        </p:txBody>
      </p:sp>
      <p:sp>
        <p:nvSpPr>
          <p:cNvPr id="10" name="矩形 9"/>
          <p:cNvSpPr/>
          <p:nvPr/>
        </p:nvSpPr>
        <p:spPr>
          <a:xfrm>
            <a:off x="6291264" y="2885085"/>
            <a:ext cx="1584000" cy="2737949"/>
          </a:xfrm>
          <a:prstGeom prst="rect">
            <a:avLst/>
          </a:prstGeom>
          <a:noFill/>
          <a:ln>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zh-CN" altLang="en-US" sz="1600">
                <a:solidFill>
                  <a:schemeClr val="tx1"/>
                </a:solidFill>
              </a:rPr>
              <a:t>这个品牌还挺有实力的，可以信任。</a:t>
            </a:r>
            <a:endParaRPr lang="zh-CN" altLang="en-US" sz="1600">
              <a:solidFill>
                <a:schemeClr val="tx1"/>
              </a:solidFill>
            </a:endParaRPr>
          </a:p>
        </p:txBody>
      </p:sp>
      <p:sp>
        <p:nvSpPr>
          <p:cNvPr id="6" name="矩形 5"/>
          <p:cNvSpPr/>
          <p:nvPr/>
        </p:nvSpPr>
        <p:spPr>
          <a:xfrm>
            <a:off x="4370477" y="1397874"/>
            <a:ext cx="1584000" cy="1487211"/>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ltLang="zh-CN"/>
              <a:t>Desire</a:t>
            </a:r>
            <a:endParaRPr lang="en-US" altLang="zh-CN"/>
          </a:p>
          <a:p>
            <a:pPr algn="ctr"/>
            <a:r>
              <a:rPr lang="zh-CN" altLang="en-US"/>
              <a:t>点燃欲望</a:t>
            </a:r>
            <a:endParaRPr lang="zh-CN" altLang="en-US"/>
          </a:p>
        </p:txBody>
      </p:sp>
      <p:sp>
        <p:nvSpPr>
          <p:cNvPr id="11" name="矩形 10"/>
          <p:cNvSpPr/>
          <p:nvPr/>
        </p:nvSpPr>
        <p:spPr>
          <a:xfrm>
            <a:off x="4375734" y="2885085"/>
            <a:ext cx="1584000" cy="2737949"/>
          </a:xfrm>
          <a:prstGeom prst="rect">
            <a:avLst/>
          </a:prstGeom>
          <a:noFill/>
          <a:ln>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zh-CN" altLang="en-US" sz="1600">
                <a:solidFill>
                  <a:schemeClr val="tx1"/>
                </a:solidFill>
              </a:rPr>
              <a:t>好想要这个商品啊，但是它好用吗</a:t>
            </a:r>
            <a:r>
              <a:rPr lang="en-US" altLang="zh-CN" sz="1600">
                <a:solidFill>
                  <a:schemeClr val="tx1"/>
                </a:solidFill>
              </a:rPr>
              <a:t>?</a:t>
            </a:r>
            <a:endParaRPr lang="zh-CN" altLang="en-US" sz="1600">
              <a:solidFill>
                <a:schemeClr val="tx1"/>
              </a:solidFill>
            </a:endParaRPr>
          </a:p>
        </p:txBody>
      </p:sp>
      <p:sp>
        <p:nvSpPr>
          <p:cNvPr id="7" name="矩形 6"/>
          <p:cNvSpPr/>
          <p:nvPr/>
        </p:nvSpPr>
        <p:spPr>
          <a:xfrm>
            <a:off x="8201537" y="1397874"/>
            <a:ext cx="1584000" cy="1487211"/>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ltLang="zh-CN"/>
              <a:t>Action</a:t>
            </a:r>
            <a:endParaRPr lang="en-US" altLang="zh-CN"/>
          </a:p>
          <a:p>
            <a:pPr algn="ctr"/>
            <a:r>
              <a:rPr lang="zh-CN" altLang="en-US"/>
              <a:t>购买行动</a:t>
            </a:r>
            <a:endParaRPr lang="zh-CN" altLang="en-US"/>
          </a:p>
        </p:txBody>
      </p:sp>
      <p:sp>
        <p:nvSpPr>
          <p:cNvPr id="12" name="矩形 11"/>
          <p:cNvSpPr/>
          <p:nvPr/>
        </p:nvSpPr>
        <p:spPr>
          <a:xfrm>
            <a:off x="8206794" y="2885085"/>
            <a:ext cx="1584000" cy="2737949"/>
          </a:xfrm>
          <a:prstGeom prst="rect">
            <a:avLst/>
          </a:prstGeom>
          <a:noFill/>
          <a:ln>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zh-CN" altLang="en-US" sz="1600">
                <a:solidFill>
                  <a:schemeClr val="tx1"/>
                </a:solidFill>
              </a:rPr>
              <a:t>决定今天就把这个商品买回来</a:t>
            </a:r>
            <a:r>
              <a:rPr lang="en-US" altLang="zh-CN" sz="1600">
                <a:solidFill>
                  <a:schemeClr val="tx1"/>
                </a:solidFill>
              </a:rPr>
              <a:t>!</a:t>
            </a:r>
            <a:endParaRPr lang="zh-CN" altLang="en-US" sz="1600">
              <a:solidFill>
                <a:schemeClr val="tx1"/>
              </a:solidFill>
            </a:endParaRPr>
          </a:p>
        </p:txBody>
      </p:sp>
      <p:sp>
        <p:nvSpPr>
          <p:cNvPr id="19" name="矩形 18"/>
          <p:cNvSpPr/>
          <p:nvPr/>
        </p:nvSpPr>
        <p:spPr>
          <a:xfrm>
            <a:off x="10117067" y="1397874"/>
            <a:ext cx="1584000" cy="1487211"/>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ltLang="zh-CN"/>
              <a:t>Share</a:t>
            </a:r>
            <a:endParaRPr lang="en-US" altLang="zh-CN"/>
          </a:p>
          <a:p>
            <a:pPr algn="ctr"/>
            <a:r>
              <a:rPr lang="zh-CN" altLang="en-US"/>
              <a:t>分享传播</a:t>
            </a:r>
            <a:endParaRPr lang="zh-CN" altLang="en-US"/>
          </a:p>
        </p:txBody>
      </p:sp>
      <p:sp>
        <p:nvSpPr>
          <p:cNvPr id="20" name="矩形 19"/>
          <p:cNvSpPr/>
          <p:nvPr/>
        </p:nvSpPr>
        <p:spPr>
          <a:xfrm>
            <a:off x="10122324" y="2885085"/>
            <a:ext cx="1584000" cy="2737949"/>
          </a:xfrm>
          <a:prstGeom prst="rect">
            <a:avLst/>
          </a:prstGeom>
          <a:noFill/>
          <a:ln>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zh-CN" altLang="en-US" sz="1600">
                <a:solidFill>
                  <a:schemeClr val="tx1"/>
                </a:solidFill>
              </a:rPr>
              <a:t>商品体验真的很好，我要分享给朋友</a:t>
            </a:r>
            <a:r>
              <a:rPr lang="en-US" altLang="zh-CN" sz="1600">
                <a:solidFill>
                  <a:schemeClr val="tx1"/>
                </a:solidFill>
              </a:rPr>
              <a:t>!</a:t>
            </a:r>
            <a:endParaRPr lang="zh-CN" altLang="en-US" sz="1600">
              <a:solidFill>
                <a:schemeClr val="tx1"/>
              </a:solidFill>
            </a:endParaRPr>
          </a:p>
        </p:txBody>
      </p:sp>
      <p:sp>
        <p:nvSpPr>
          <p:cNvPr id="30" name="箭头: 右 29"/>
          <p:cNvSpPr/>
          <p:nvPr/>
        </p:nvSpPr>
        <p:spPr>
          <a:xfrm>
            <a:off x="2069676" y="3478918"/>
            <a:ext cx="410357" cy="493986"/>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1" name="箭头: 右 30"/>
          <p:cNvSpPr/>
          <p:nvPr/>
        </p:nvSpPr>
        <p:spPr>
          <a:xfrm>
            <a:off x="3968006" y="3478918"/>
            <a:ext cx="410357" cy="493986"/>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2" name="箭头: 右 31"/>
          <p:cNvSpPr/>
          <p:nvPr/>
        </p:nvSpPr>
        <p:spPr>
          <a:xfrm>
            <a:off x="5960536" y="3478918"/>
            <a:ext cx="410357" cy="493986"/>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3" name="箭头: 右 32"/>
          <p:cNvSpPr/>
          <p:nvPr/>
        </p:nvSpPr>
        <p:spPr>
          <a:xfrm>
            <a:off x="7882759" y="3478918"/>
            <a:ext cx="410357" cy="493986"/>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4" name="箭头: 右 33"/>
          <p:cNvSpPr/>
          <p:nvPr/>
        </p:nvSpPr>
        <p:spPr>
          <a:xfrm>
            <a:off x="9796051" y="3478918"/>
            <a:ext cx="410357" cy="493986"/>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5:prstTrans prst="peelOff"/>
      </p:transition>
    </mc:Choice>
    <mc:Fallback>
      <p:transition spd="slow">
        <p:fade/>
      </p:transition>
    </mc:Fallback>
  </mc:AlternateContent>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圆角 1"/>
          <p:cNvSpPr/>
          <p:nvPr/>
        </p:nvSpPr>
        <p:spPr>
          <a:xfrm>
            <a:off x="995657" y="3571917"/>
            <a:ext cx="1286808" cy="455051"/>
          </a:xfrm>
          <a:prstGeom prst="roundRect">
            <a:avLst>
              <a:gd name="adj" fmla="val 7931"/>
            </a:avLst>
          </a:prstGeom>
          <a:solidFill>
            <a:srgbClr val="79569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zh-CN" altLang="en-US" sz="1400">
              <a:solidFill>
                <a:schemeClr val="bg1"/>
              </a:solidFill>
              <a:latin typeface="微软雅黑" panose="020B0503020204020204" pitchFamily="34" charset="-122"/>
              <a:ea typeface="微软雅黑" panose="020B0503020204020204" pitchFamily="34" charset="-122"/>
            </a:endParaRPr>
          </a:p>
        </p:txBody>
      </p:sp>
      <p:sp>
        <p:nvSpPr>
          <p:cNvPr id="3" name="文本框 2"/>
          <p:cNvSpPr txBox="1"/>
          <p:nvPr/>
        </p:nvSpPr>
        <p:spPr>
          <a:xfrm>
            <a:off x="992437" y="1935028"/>
            <a:ext cx="5516088" cy="307777"/>
          </a:xfrm>
          <a:prstGeom prst="rect">
            <a:avLst/>
          </a:prstGeom>
          <a:noFill/>
        </p:spPr>
        <p:txBody>
          <a:bodyPr wrap="square" rtlCol="0">
            <a:spAutoFit/>
          </a:bodyPr>
          <a:lstStyle>
            <a:defPPr>
              <a:defRPr lang="zh-CN"/>
            </a:defPPr>
            <a:lvl1pPr algn="r" defTabSz="914400">
              <a:defRPr sz="6400" b="1">
                <a:gradFill>
                  <a:gsLst>
                    <a:gs pos="100000">
                      <a:srgbClr val="6C9FF4"/>
                    </a:gs>
                    <a:gs pos="1000">
                      <a:srgbClr val="8766D0"/>
                    </a:gs>
                  </a:gsLst>
                  <a:lin ang="18600000" scaled="0"/>
                </a:gradFill>
                <a:latin typeface="獅尾B2宋朝-Black"/>
                <a:ea typeface="獅尾B2宋朝-SemiBold"/>
              </a:defRPr>
            </a:lvl1pPr>
          </a:lstStyle>
          <a:p>
            <a:pPr marL="0" marR="0" lvl="0" indent="0" algn="l" defTabSz="914400" rtl="0" eaLnBrk="1" fontAlgn="auto" latinLnBrk="0" hangingPunct="1">
              <a:lnSpc>
                <a:spcPct val="100000"/>
              </a:lnSpc>
              <a:spcBef>
                <a:spcPct val="0"/>
              </a:spcBef>
              <a:spcAft>
                <a:spcPct val="0"/>
              </a:spcAft>
              <a:buClrTx/>
              <a:buSzTx/>
              <a:buFontTx/>
              <a:buNone/>
              <a:defRPr/>
            </a:pPr>
            <a:r>
              <a:rPr kumimoji="0" lang="zh-CN" altLang="en-US" sz="1400" b="0" i="0" u="none" strike="noStrike" kern="1200" cap="none" spc="0" normalizeH="0" baseline="0" noProof="0">
                <a:ln>
                  <a:noFill/>
                </a:ln>
                <a:solidFill>
                  <a:schemeClr val="tx1"/>
                </a:solidFill>
                <a:effectLst/>
                <a:uLnTx/>
                <a:uFillTx/>
                <a:latin typeface="微软雅黑" panose="020B0503020204020204" pitchFamily="34" charset="-122"/>
                <a:ea typeface="微软雅黑" panose="020B0503020204020204" pitchFamily="34" charset="-122"/>
              </a:rPr>
              <a:t>举例：咸鱼购买二手商品用户体验地图</a:t>
            </a:r>
            <a:endParaRPr kumimoji="0" lang="zh-CN" altLang="en-US" sz="1400" b="0" i="0" u="none" strike="noStrike" kern="1200" cap="none" spc="0" normalizeH="0" baseline="0" noProof="0">
              <a:ln>
                <a:noFill/>
              </a:ln>
              <a:solidFill>
                <a:schemeClr val="tx1"/>
              </a:solidFill>
              <a:effectLst/>
              <a:uLnTx/>
              <a:uFillTx/>
              <a:latin typeface="微软雅黑" panose="020B0503020204020204" pitchFamily="34" charset="-122"/>
              <a:ea typeface="微软雅黑" panose="020B0503020204020204" pitchFamily="34" charset="-122"/>
            </a:endParaRPr>
          </a:p>
        </p:txBody>
      </p:sp>
      <p:sp>
        <p:nvSpPr>
          <p:cNvPr id="4" name="矩形: 圆角 3"/>
          <p:cNvSpPr/>
          <p:nvPr/>
        </p:nvSpPr>
        <p:spPr>
          <a:xfrm>
            <a:off x="2412935" y="4718263"/>
            <a:ext cx="8548940" cy="806665"/>
          </a:xfrm>
          <a:prstGeom prst="roundRect">
            <a:avLst>
              <a:gd name="adj" fmla="val 7931"/>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000" b="0" i="0" u="none" strike="noStrike" kern="1200" cap="none" spc="0" normalizeH="0" baseline="0" noProof="0">
              <a:ln>
                <a:noFill/>
              </a:ln>
              <a:solidFill>
                <a:schemeClr val="tx1"/>
              </a:solidFill>
              <a:effectLst/>
              <a:uLnTx/>
              <a:uFillTx/>
              <a:latin typeface="微软雅黑" panose="020B0503020204020204" pitchFamily="34" charset="-122"/>
              <a:ea typeface="微软雅黑" panose="020B0503020204020204" pitchFamily="34" charset="-122"/>
            </a:endParaRPr>
          </a:p>
        </p:txBody>
      </p:sp>
      <p:sp>
        <p:nvSpPr>
          <p:cNvPr id="5" name="矩形: 圆角 4"/>
          <p:cNvSpPr/>
          <p:nvPr/>
        </p:nvSpPr>
        <p:spPr>
          <a:xfrm>
            <a:off x="995659" y="2332498"/>
            <a:ext cx="1286808" cy="455051"/>
          </a:xfrm>
          <a:prstGeom prst="roundRect">
            <a:avLst>
              <a:gd name="adj" fmla="val 7931"/>
            </a:avLst>
          </a:prstGeom>
          <a:solidFill>
            <a:srgbClr val="79569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zh-CN" altLang="en-US" sz="1400">
              <a:solidFill>
                <a:schemeClr val="bg1"/>
              </a:solidFill>
              <a:latin typeface="微软雅黑" panose="020B0503020204020204" pitchFamily="34" charset="-122"/>
              <a:ea typeface="微软雅黑" panose="020B0503020204020204" pitchFamily="34" charset="-122"/>
            </a:endParaRPr>
          </a:p>
        </p:txBody>
      </p:sp>
      <p:sp>
        <p:nvSpPr>
          <p:cNvPr id="6" name="TextBox 2"/>
          <p:cNvSpPr txBox="1"/>
          <p:nvPr/>
        </p:nvSpPr>
        <p:spPr>
          <a:xfrm>
            <a:off x="930348" y="2425986"/>
            <a:ext cx="1352119" cy="312778"/>
          </a:xfrm>
          <a:prstGeom prst="rect">
            <a:avLst/>
          </a:prstGeom>
          <a:noFill/>
        </p:spPr>
        <p:txBody>
          <a:bodyPr wrap="square" rtlCol="0">
            <a:spAutoFit/>
          </a:bodyPr>
          <a:lstStyle>
            <a:defPPr>
              <a:defRPr lang="zh-CN"/>
            </a:defPPr>
            <a:lvl1pPr marR="0" lvl="0" algn="ctr" fontAlgn="auto">
              <a:lnSpc>
                <a:spcPct val="110000"/>
              </a:lnSpc>
              <a:spcBef>
                <a:spcPct val="0"/>
              </a:spcBef>
              <a:spcAft>
                <a:spcPct val="0"/>
              </a:spcAft>
              <a:buClrTx/>
              <a:buSzTx/>
              <a:defRPr sz="1200">
                <a:solidFill>
                  <a:srgbClr val="FFFFFF">
                    <a:lumMod val="85000"/>
                  </a:srgbClr>
                </a:solidFill>
                <a:latin typeface="獅尾B2宋朝-Bold"/>
                <a:ea typeface="獅尾B2宋朝-SemiBold"/>
              </a:defRPr>
            </a:lvl1pPr>
          </a:lstStyle>
          <a:p>
            <a:r>
              <a:rPr lang="zh-CN" altLang="en-US" sz="1400">
                <a:solidFill>
                  <a:schemeClr val="bg1"/>
                </a:solidFill>
                <a:latin typeface="微软雅黑" panose="020B0503020204020204" pitchFamily="34" charset="-122"/>
                <a:ea typeface="微软雅黑" panose="020B0503020204020204" pitchFamily="34" charset="-122"/>
              </a:rPr>
              <a:t>用户需求</a:t>
            </a:r>
            <a:endParaRPr lang="en-US" altLang="zh-CN" sz="1400">
              <a:solidFill>
                <a:schemeClr val="bg1"/>
              </a:solidFill>
              <a:latin typeface="微软雅黑" panose="020B0503020204020204" pitchFamily="34" charset="-122"/>
              <a:ea typeface="微软雅黑" panose="020B0503020204020204" pitchFamily="34" charset="-122"/>
            </a:endParaRPr>
          </a:p>
        </p:txBody>
      </p:sp>
      <p:sp>
        <p:nvSpPr>
          <p:cNvPr id="7" name="矩形: 圆角 6"/>
          <p:cNvSpPr/>
          <p:nvPr/>
        </p:nvSpPr>
        <p:spPr>
          <a:xfrm>
            <a:off x="995659" y="2952208"/>
            <a:ext cx="1286808" cy="455051"/>
          </a:xfrm>
          <a:prstGeom prst="roundRect">
            <a:avLst>
              <a:gd name="adj" fmla="val 7931"/>
            </a:avLst>
          </a:prstGeom>
          <a:solidFill>
            <a:srgbClr val="79569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zh-CN" altLang="en-US" sz="1400">
              <a:solidFill>
                <a:schemeClr val="bg1"/>
              </a:solidFill>
              <a:latin typeface="微软雅黑" panose="020B0503020204020204" pitchFamily="34" charset="-122"/>
              <a:ea typeface="微软雅黑" panose="020B0503020204020204" pitchFamily="34" charset="-122"/>
            </a:endParaRPr>
          </a:p>
        </p:txBody>
      </p:sp>
      <p:sp>
        <p:nvSpPr>
          <p:cNvPr id="8" name="TextBox 2"/>
          <p:cNvSpPr txBox="1"/>
          <p:nvPr/>
        </p:nvSpPr>
        <p:spPr>
          <a:xfrm>
            <a:off x="930347" y="3046299"/>
            <a:ext cx="1352119" cy="312778"/>
          </a:xfrm>
          <a:prstGeom prst="rect">
            <a:avLst/>
          </a:prstGeom>
          <a:noFill/>
          <a:ln>
            <a:noFill/>
          </a:ln>
        </p:spPr>
        <p:txBody>
          <a:bodyPr wrap="square" rtlCol="0">
            <a:spAutoFit/>
          </a:bodyPr>
          <a:lstStyle>
            <a:defPPr>
              <a:defRPr lang="zh-CN"/>
            </a:defPPr>
            <a:lvl1pPr algn="ctr">
              <a:defRPr sz="2000">
                <a:solidFill>
                  <a:schemeClr val="bg1"/>
                </a:solidFill>
              </a:defRPr>
            </a:lvl1pPr>
          </a:lstStyle>
          <a:p>
            <a:pPr marR="0" lvl="0" defTabSz="914400" rtl="0" eaLnBrk="1" fontAlgn="auto" latinLnBrk="0" hangingPunct="1">
              <a:lnSpc>
                <a:spcPct val="110000"/>
              </a:lnSpc>
              <a:spcBef>
                <a:spcPct val="0"/>
              </a:spcBef>
              <a:spcAft>
                <a:spcPct val="0"/>
              </a:spcAft>
              <a:buClrTx/>
              <a:buSzTx/>
              <a:defRPr/>
            </a:pPr>
            <a:r>
              <a:rPr lang="zh-CN" altLang="en-US" sz="1400">
                <a:latin typeface="微软雅黑" panose="020B0503020204020204" pitchFamily="34" charset="-122"/>
                <a:ea typeface="微软雅黑" panose="020B0503020204020204" pitchFamily="34" charset="-122"/>
              </a:rPr>
              <a:t>阶段</a:t>
            </a:r>
            <a:endParaRPr lang="en-US" altLang="zh-CN" sz="1400">
              <a:latin typeface="微软雅黑" panose="020B0503020204020204" pitchFamily="34" charset="-122"/>
              <a:ea typeface="微软雅黑" panose="020B0503020204020204" pitchFamily="34" charset="-122"/>
            </a:endParaRPr>
          </a:p>
        </p:txBody>
      </p:sp>
      <p:sp>
        <p:nvSpPr>
          <p:cNvPr id="9" name="TextBox 2"/>
          <p:cNvSpPr txBox="1"/>
          <p:nvPr/>
        </p:nvSpPr>
        <p:spPr>
          <a:xfrm>
            <a:off x="953369" y="3649197"/>
            <a:ext cx="1352119" cy="312778"/>
          </a:xfrm>
          <a:prstGeom prst="rect">
            <a:avLst/>
          </a:prstGeom>
          <a:noFill/>
          <a:ln>
            <a:noFill/>
          </a:ln>
        </p:spPr>
        <p:txBody>
          <a:bodyPr wrap="square" rtlCol="0">
            <a:spAutoFit/>
          </a:bodyPr>
          <a:lstStyle>
            <a:defPPr>
              <a:defRPr lang="zh-CN"/>
            </a:defPPr>
            <a:lvl1pPr algn="ctr">
              <a:defRPr sz="2000">
                <a:solidFill>
                  <a:schemeClr val="bg1"/>
                </a:solidFill>
              </a:defRPr>
            </a:lvl1pPr>
          </a:lstStyle>
          <a:p>
            <a:pPr marR="0" lvl="0" defTabSz="914400" rtl="0" eaLnBrk="1" fontAlgn="auto" latinLnBrk="0" hangingPunct="1">
              <a:lnSpc>
                <a:spcPct val="110000"/>
              </a:lnSpc>
              <a:spcBef>
                <a:spcPct val="0"/>
              </a:spcBef>
              <a:spcAft>
                <a:spcPct val="0"/>
              </a:spcAft>
              <a:buClrTx/>
              <a:buSzTx/>
              <a:defRPr/>
            </a:pPr>
            <a:r>
              <a:rPr lang="zh-CN" altLang="en-US" sz="1400">
                <a:latin typeface="微软雅黑" panose="020B0503020204020204" pitchFamily="34" charset="-122"/>
                <a:ea typeface="微软雅黑" panose="020B0503020204020204" pitchFamily="34" charset="-122"/>
              </a:rPr>
              <a:t>行为</a:t>
            </a:r>
            <a:endParaRPr lang="en-US" altLang="zh-CN" sz="1400">
              <a:latin typeface="微软雅黑" panose="020B0503020204020204" pitchFamily="34" charset="-122"/>
              <a:ea typeface="微软雅黑" panose="020B0503020204020204" pitchFamily="34" charset="-122"/>
            </a:endParaRPr>
          </a:p>
        </p:txBody>
      </p:sp>
      <p:sp>
        <p:nvSpPr>
          <p:cNvPr id="10" name="矩形: 圆角 9"/>
          <p:cNvSpPr/>
          <p:nvPr/>
        </p:nvSpPr>
        <p:spPr>
          <a:xfrm>
            <a:off x="995656" y="4191626"/>
            <a:ext cx="1286808" cy="455051"/>
          </a:xfrm>
          <a:prstGeom prst="roundRect">
            <a:avLst>
              <a:gd name="adj" fmla="val 7931"/>
            </a:avLst>
          </a:prstGeom>
          <a:solidFill>
            <a:srgbClr val="79569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zh-CN" altLang="en-US" sz="1400">
              <a:solidFill>
                <a:schemeClr val="bg1"/>
              </a:solidFill>
              <a:latin typeface="微软雅黑" panose="020B0503020204020204" pitchFamily="34" charset="-122"/>
              <a:ea typeface="微软雅黑" panose="020B0503020204020204" pitchFamily="34" charset="-122"/>
            </a:endParaRPr>
          </a:p>
        </p:txBody>
      </p:sp>
      <p:sp>
        <p:nvSpPr>
          <p:cNvPr id="11" name="TextBox 2"/>
          <p:cNvSpPr txBox="1"/>
          <p:nvPr/>
        </p:nvSpPr>
        <p:spPr>
          <a:xfrm>
            <a:off x="963000" y="4272793"/>
            <a:ext cx="1352119" cy="312778"/>
          </a:xfrm>
          <a:prstGeom prst="rect">
            <a:avLst/>
          </a:prstGeom>
          <a:noFill/>
          <a:ln>
            <a:noFill/>
          </a:ln>
        </p:spPr>
        <p:txBody>
          <a:bodyPr wrap="square" rtlCol="0">
            <a:spAutoFit/>
          </a:bodyPr>
          <a:lstStyle>
            <a:defPPr>
              <a:defRPr lang="zh-CN"/>
            </a:defPPr>
            <a:lvl1pPr algn="ctr">
              <a:defRPr sz="2000">
                <a:solidFill>
                  <a:schemeClr val="bg1"/>
                </a:solidFill>
              </a:defRPr>
            </a:lvl1pPr>
          </a:lstStyle>
          <a:p>
            <a:pPr marR="0" lvl="0" defTabSz="914400" rtl="0" eaLnBrk="1" fontAlgn="auto" latinLnBrk="0" hangingPunct="1">
              <a:lnSpc>
                <a:spcPct val="110000"/>
              </a:lnSpc>
              <a:spcBef>
                <a:spcPct val="0"/>
              </a:spcBef>
              <a:spcAft>
                <a:spcPct val="0"/>
              </a:spcAft>
              <a:buClrTx/>
              <a:buSzTx/>
              <a:defRPr/>
            </a:pPr>
            <a:r>
              <a:rPr lang="zh-CN" altLang="en-US" sz="1400">
                <a:latin typeface="微软雅黑" panose="020B0503020204020204" pitchFamily="34" charset="-122"/>
                <a:ea typeface="微软雅黑" panose="020B0503020204020204" pitchFamily="34" charset="-122"/>
              </a:rPr>
              <a:t>接触点</a:t>
            </a:r>
            <a:endParaRPr lang="en-US" altLang="zh-CN" sz="1400">
              <a:latin typeface="微软雅黑" panose="020B0503020204020204" pitchFamily="34" charset="-122"/>
              <a:ea typeface="微软雅黑" panose="020B0503020204020204" pitchFamily="34" charset="-122"/>
            </a:endParaRPr>
          </a:p>
        </p:txBody>
      </p:sp>
      <p:sp>
        <p:nvSpPr>
          <p:cNvPr id="12" name="矩形: 圆角 11"/>
          <p:cNvSpPr/>
          <p:nvPr/>
        </p:nvSpPr>
        <p:spPr>
          <a:xfrm>
            <a:off x="995656" y="4737869"/>
            <a:ext cx="1286808" cy="787059"/>
          </a:xfrm>
          <a:prstGeom prst="roundRect">
            <a:avLst>
              <a:gd name="adj" fmla="val 7931"/>
            </a:avLst>
          </a:prstGeom>
          <a:solidFill>
            <a:srgbClr val="79569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zh-CN" altLang="en-US" sz="1400">
              <a:solidFill>
                <a:schemeClr val="bg1"/>
              </a:solidFill>
              <a:latin typeface="微软雅黑" panose="020B0503020204020204" pitchFamily="34" charset="-122"/>
              <a:ea typeface="微软雅黑" panose="020B0503020204020204" pitchFamily="34" charset="-122"/>
            </a:endParaRPr>
          </a:p>
        </p:txBody>
      </p:sp>
      <p:sp>
        <p:nvSpPr>
          <p:cNvPr id="13" name="TextBox 2"/>
          <p:cNvSpPr txBox="1"/>
          <p:nvPr/>
        </p:nvSpPr>
        <p:spPr>
          <a:xfrm>
            <a:off x="953370" y="5003405"/>
            <a:ext cx="1352119" cy="312778"/>
          </a:xfrm>
          <a:prstGeom prst="rect">
            <a:avLst/>
          </a:prstGeom>
          <a:noFill/>
        </p:spPr>
        <p:txBody>
          <a:bodyPr wrap="square" rtlCol="0">
            <a:spAutoFit/>
          </a:bodyPr>
          <a:lstStyle>
            <a:defPPr>
              <a:defRPr lang="zh-CN"/>
            </a:defPPr>
            <a:lvl1pPr algn="ctr">
              <a:defRPr sz="2000">
                <a:solidFill>
                  <a:schemeClr val="bg1"/>
                </a:solidFill>
              </a:defRPr>
            </a:lvl1pPr>
          </a:lstStyle>
          <a:p>
            <a:pPr marR="0" lvl="0" defTabSz="914400" rtl="0" eaLnBrk="1" fontAlgn="auto" latinLnBrk="0" hangingPunct="1">
              <a:lnSpc>
                <a:spcPct val="110000"/>
              </a:lnSpc>
              <a:spcBef>
                <a:spcPct val="0"/>
              </a:spcBef>
              <a:spcAft>
                <a:spcPct val="0"/>
              </a:spcAft>
              <a:buClrTx/>
              <a:buSzTx/>
              <a:defRPr/>
            </a:pPr>
            <a:r>
              <a:rPr lang="zh-CN" altLang="en-US" sz="1400">
                <a:latin typeface="微软雅黑" panose="020B0503020204020204" pitchFamily="34" charset="-122"/>
                <a:ea typeface="微软雅黑" panose="020B0503020204020204" pitchFamily="34" charset="-122"/>
              </a:rPr>
              <a:t>情绪</a:t>
            </a:r>
            <a:endParaRPr lang="en-US" altLang="zh-CN" sz="1400">
              <a:latin typeface="微软雅黑" panose="020B0503020204020204" pitchFamily="34" charset="-122"/>
              <a:ea typeface="微软雅黑" panose="020B0503020204020204" pitchFamily="34" charset="-122"/>
            </a:endParaRPr>
          </a:p>
        </p:txBody>
      </p:sp>
      <p:sp>
        <p:nvSpPr>
          <p:cNvPr id="14" name="矩形: 圆角 13"/>
          <p:cNvSpPr/>
          <p:nvPr/>
        </p:nvSpPr>
        <p:spPr>
          <a:xfrm>
            <a:off x="992437" y="5627001"/>
            <a:ext cx="1286808" cy="812108"/>
          </a:xfrm>
          <a:prstGeom prst="roundRect">
            <a:avLst>
              <a:gd name="adj" fmla="val 7931"/>
            </a:avLst>
          </a:prstGeom>
          <a:solidFill>
            <a:srgbClr val="79569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zh-CN" altLang="en-US" sz="1400">
              <a:solidFill>
                <a:schemeClr val="bg1"/>
              </a:solidFill>
              <a:latin typeface="微软雅黑" panose="020B0503020204020204" pitchFamily="34" charset="-122"/>
              <a:ea typeface="微软雅黑" panose="020B0503020204020204" pitchFamily="34" charset="-122"/>
            </a:endParaRPr>
          </a:p>
        </p:txBody>
      </p:sp>
      <p:sp>
        <p:nvSpPr>
          <p:cNvPr id="15" name="TextBox 2"/>
          <p:cNvSpPr txBox="1"/>
          <p:nvPr/>
        </p:nvSpPr>
        <p:spPr>
          <a:xfrm>
            <a:off x="992437" y="5870271"/>
            <a:ext cx="1352119" cy="312778"/>
          </a:xfrm>
          <a:prstGeom prst="rect">
            <a:avLst/>
          </a:prstGeom>
          <a:noFill/>
        </p:spPr>
        <p:txBody>
          <a:bodyPr wrap="square" rtlCol="0">
            <a:spAutoFit/>
          </a:bodyPr>
          <a:lstStyle>
            <a:defPPr>
              <a:defRPr lang="zh-CN"/>
            </a:defPPr>
            <a:lvl1pPr algn="ctr">
              <a:defRPr sz="2000">
                <a:solidFill>
                  <a:schemeClr val="bg1"/>
                </a:solidFill>
              </a:defRPr>
            </a:lvl1pPr>
          </a:lstStyle>
          <a:p>
            <a:pPr marR="0" lvl="0" defTabSz="914400" rtl="0" eaLnBrk="1" fontAlgn="auto" latinLnBrk="0" hangingPunct="1">
              <a:lnSpc>
                <a:spcPct val="110000"/>
              </a:lnSpc>
              <a:spcBef>
                <a:spcPct val="0"/>
              </a:spcBef>
              <a:spcAft>
                <a:spcPct val="0"/>
              </a:spcAft>
              <a:buClrTx/>
              <a:buSzTx/>
              <a:defRPr/>
            </a:pPr>
            <a:r>
              <a:rPr lang="zh-CN" altLang="en-US" sz="1400">
                <a:latin typeface="微软雅黑" panose="020B0503020204020204" pitchFamily="34" charset="-122"/>
                <a:ea typeface="微软雅黑" panose="020B0503020204020204" pitchFamily="34" charset="-122"/>
              </a:rPr>
              <a:t>痛点</a:t>
            </a:r>
            <a:r>
              <a:rPr lang="en-US" altLang="zh-CN" sz="1400">
                <a:latin typeface="微软雅黑" panose="020B0503020204020204" pitchFamily="34" charset="-122"/>
                <a:ea typeface="微软雅黑" panose="020B0503020204020204" pitchFamily="34" charset="-122"/>
              </a:rPr>
              <a:t>/</a:t>
            </a:r>
            <a:r>
              <a:rPr lang="zh-CN" altLang="en-US" sz="1400">
                <a:latin typeface="微软雅黑" panose="020B0503020204020204" pitchFamily="34" charset="-122"/>
                <a:ea typeface="微软雅黑" panose="020B0503020204020204" pitchFamily="34" charset="-122"/>
              </a:rPr>
              <a:t>机会点</a:t>
            </a:r>
            <a:endParaRPr lang="en-US" altLang="zh-CN" sz="1400">
              <a:latin typeface="微软雅黑" panose="020B0503020204020204" pitchFamily="34" charset="-122"/>
              <a:ea typeface="微软雅黑" panose="020B0503020204020204" pitchFamily="34" charset="-122"/>
            </a:endParaRPr>
          </a:p>
        </p:txBody>
      </p:sp>
      <p:sp>
        <p:nvSpPr>
          <p:cNvPr id="16" name="矩形 15"/>
          <p:cNvSpPr/>
          <p:nvPr/>
        </p:nvSpPr>
        <p:spPr>
          <a:xfrm>
            <a:off x="2412936" y="2332498"/>
            <a:ext cx="2030413" cy="455051"/>
          </a:xfrm>
          <a:prstGeom prst="rect">
            <a:avLst/>
          </a:prstGeom>
          <a:noFill/>
          <a:ln w="9525">
            <a:solidFill>
              <a:srgbClr val="795696"/>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0" marR="0" lvl="0" indent="0" defTabSz="914400" rtl="0" eaLnBrk="1" fontAlgn="auto" latinLnBrk="0" hangingPunct="1">
              <a:lnSpc>
                <a:spcPct val="100000"/>
              </a:lnSpc>
              <a:spcBef>
                <a:spcPct val="0"/>
              </a:spcBef>
              <a:spcAft>
                <a:spcPct val="0"/>
              </a:spcAft>
              <a:buClrTx/>
              <a:buSzTx/>
              <a:buFontTx/>
              <a:buNone/>
              <a:defRPr/>
            </a:pPr>
            <a:r>
              <a:rPr kumimoji="0" lang="zh-CN" altLang="en-US" sz="1200" i="0" u="none" strike="noStrike" kern="1200" cap="none" spc="0" normalizeH="0" baseline="0" noProof="0">
                <a:ln>
                  <a:noFill/>
                </a:ln>
                <a:solidFill>
                  <a:schemeClr val="tx1"/>
                </a:solidFill>
                <a:effectLst/>
                <a:uLnTx/>
                <a:uFillTx/>
                <a:latin typeface="微软雅黑" panose="020B0503020204020204" pitchFamily="34" charset="-122"/>
                <a:ea typeface="微软雅黑" panose="020B0503020204020204" pitchFamily="34" charset="-122"/>
              </a:rPr>
              <a:t>找到性价比高的二手无人机</a:t>
            </a:r>
            <a:endParaRPr kumimoji="0" lang="en-US" altLang="zh-CN" sz="1200" i="0" u="none" strike="noStrike" kern="1200" cap="none" spc="0" normalizeH="0" baseline="0" noProof="0">
              <a:ln>
                <a:noFill/>
              </a:ln>
              <a:solidFill>
                <a:schemeClr val="tx1"/>
              </a:solidFill>
              <a:effectLst/>
              <a:uLnTx/>
              <a:uFillTx/>
              <a:latin typeface="微软雅黑" panose="020B0503020204020204" pitchFamily="34" charset="-122"/>
              <a:ea typeface="微软雅黑" panose="020B0503020204020204" pitchFamily="34" charset="-122"/>
            </a:endParaRPr>
          </a:p>
        </p:txBody>
      </p:sp>
      <p:sp>
        <p:nvSpPr>
          <p:cNvPr id="17" name="矩形 16"/>
          <p:cNvSpPr/>
          <p:nvPr/>
        </p:nvSpPr>
        <p:spPr>
          <a:xfrm>
            <a:off x="4573818" y="2332498"/>
            <a:ext cx="2030413" cy="455051"/>
          </a:xfrm>
          <a:prstGeom prst="rect">
            <a:avLst/>
          </a:prstGeom>
          <a:noFill/>
          <a:ln w="9525">
            <a:solidFill>
              <a:srgbClr val="795696"/>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0" marR="0" lvl="0" indent="0" defTabSz="914400" rtl="0" eaLnBrk="1" fontAlgn="auto" latinLnBrk="0" hangingPunct="1">
              <a:lnSpc>
                <a:spcPct val="100000"/>
              </a:lnSpc>
              <a:spcBef>
                <a:spcPct val="0"/>
              </a:spcBef>
              <a:spcAft>
                <a:spcPct val="0"/>
              </a:spcAft>
              <a:buClrTx/>
              <a:buSzTx/>
              <a:buFontTx/>
              <a:buNone/>
              <a:defRPr/>
            </a:pPr>
            <a:r>
              <a:rPr kumimoji="0" lang="zh-CN" altLang="en-US" sz="1200" i="0" u="none" strike="noStrike" kern="1200" cap="none" spc="0" normalizeH="0" baseline="0" noProof="0">
                <a:ln>
                  <a:noFill/>
                </a:ln>
                <a:solidFill>
                  <a:schemeClr val="tx1"/>
                </a:solidFill>
                <a:effectLst/>
                <a:uLnTx/>
                <a:uFillTx/>
                <a:latin typeface="微软雅黑" panose="020B0503020204020204" pitchFamily="34" charset="-122"/>
                <a:ea typeface="微软雅黑" panose="020B0503020204020204" pitchFamily="34" charset="-122"/>
              </a:rPr>
              <a:t>精选喜欢的、有保障的二手无人机</a:t>
            </a:r>
            <a:endParaRPr kumimoji="0" lang="en-US" altLang="zh-CN" sz="1200" i="0" u="none" strike="noStrike" kern="1200" cap="none" spc="0" normalizeH="0" baseline="0" noProof="0">
              <a:ln>
                <a:noFill/>
              </a:ln>
              <a:solidFill>
                <a:schemeClr val="tx1"/>
              </a:solidFill>
              <a:effectLst/>
              <a:uLnTx/>
              <a:uFillTx/>
              <a:latin typeface="微软雅黑" panose="020B0503020204020204" pitchFamily="34" charset="-122"/>
              <a:ea typeface="微软雅黑" panose="020B0503020204020204" pitchFamily="34" charset="-122"/>
            </a:endParaRPr>
          </a:p>
        </p:txBody>
      </p:sp>
      <p:sp>
        <p:nvSpPr>
          <p:cNvPr id="18" name="矩形 17"/>
          <p:cNvSpPr/>
          <p:nvPr/>
        </p:nvSpPr>
        <p:spPr>
          <a:xfrm>
            <a:off x="6734700" y="2332498"/>
            <a:ext cx="2030413" cy="455051"/>
          </a:xfrm>
          <a:prstGeom prst="rect">
            <a:avLst/>
          </a:prstGeom>
          <a:noFill/>
          <a:ln w="9525">
            <a:solidFill>
              <a:srgbClr val="795696"/>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0" marR="0" lvl="0" indent="0" defTabSz="914400" rtl="0" eaLnBrk="1" fontAlgn="auto" latinLnBrk="0" hangingPunct="1">
              <a:lnSpc>
                <a:spcPct val="100000"/>
              </a:lnSpc>
              <a:spcBef>
                <a:spcPct val="0"/>
              </a:spcBef>
              <a:spcAft>
                <a:spcPct val="0"/>
              </a:spcAft>
              <a:buClrTx/>
              <a:buSzTx/>
              <a:buFontTx/>
              <a:buNone/>
              <a:defRPr/>
            </a:pPr>
            <a:r>
              <a:rPr kumimoji="0" lang="zh-CN" altLang="en-US" sz="1200" i="0" u="none" strike="noStrike" kern="1200" cap="none" spc="0" normalizeH="0" baseline="0" noProof="0">
                <a:ln>
                  <a:noFill/>
                </a:ln>
                <a:solidFill>
                  <a:schemeClr val="tx1"/>
                </a:solidFill>
                <a:effectLst/>
                <a:uLnTx/>
                <a:uFillTx/>
                <a:latin typeface="微软雅黑" panose="020B0503020204020204" pitchFamily="34" charset="-122"/>
                <a:ea typeface="微软雅黑" panose="020B0503020204020204" pitchFamily="34" charset="-122"/>
              </a:rPr>
              <a:t>确保商品细节、压低价格</a:t>
            </a:r>
            <a:endParaRPr kumimoji="0" lang="en-US" altLang="zh-CN" sz="1200" i="0" u="none" strike="noStrike" kern="1200" cap="none" spc="0" normalizeH="0" baseline="0" noProof="0">
              <a:ln>
                <a:noFill/>
              </a:ln>
              <a:solidFill>
                <a:schemeClr val="tx1"/>
              </a:solidFill>
              <a:effectLst/>
              <a:uLnTx/>
              <a:uFillTx/>
              <a:latin typeface="微软雅黑" panose="020B0503020204020204" pitchFamily="34" charset="-122"/>
              <a:ea typeface="微软雅黑" panose="020B0503020204020204" pitchFamily="34" charset="-122"/>
            </a:endParaRPr>
          </a:p>
        </p:txBody>
      </p:sp>
      <p:sp>
        <p:nvSpPr>
          <p:cNvPr id="19" name="矩形 18"/>
          <p:cNvSpPr/>
          <p:nvPr/>
        </p:nvSpPr>
        <p:spPr>
          <a:xfrm>
            <a:off x="8898804" y="2332498"/>
            <a:ext cx="2030413" cy="455051"/>
          </a:xfrm>
          <a:prstGeom prst="rect">
            <a:avLst/>
          </a:prstGeom>
          <a:noFill/>
          <a:ln w="9525">
            <a:solidFill>
              <a:srgbClr val="795696"/>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0" marR="0" lvl="0" indent="0" algn="ctr" defTabSz="914400" rtl="0" eaLnBrk="1" fontAlgn="auto" latinLnBrk="0" hangingPunct="1">
              <a:lnSpc>
                <a:spcPct val="100000"/>
              </a:lnSpc>
              <a:spcBef>
                <a:spcPct val="0"/>
              </a:spcBef>
              <a:spcAft>
                <a:spcPct val="0"/>
              </a:spcAft>
              <a:buClrTx/>
              <a:buSzTx/>
              <a:buFontTx/>
              <a:buNone/>
              <a:defRPr/>
            </a:pPr>
            <a:r>
              <a:rPr kumimoji="0" lang="zh-CN" altLang="en-US" sz="1200" i="0" u="none" strike="noStrike" kern="1200" cap="none" spc="0" normalizeH="0" baseline="0" noProof="0">
                <a:ln>
                  <a:noFill/>
                </a:ln>
                <a:solidFill>
                  <a:schemeClr val="tx1"/>
                </a:solidFill>
                <a:effectLst/>
                <a:uLnTx/>
                <a:uFillTx/>
                <a:latin typeface="微软雅黑" panose="020B0503020204020204" pitchFamily="34" charset="-122"/>
                <a:ea typeface="微软雅黑" panose="020B0503020204020204" pitchFamily="34" charset="-122"/>
              </a:rPr>
              <a:t>购买收货</a:t>
            </a:r>
            <a:endParaRPr kumimoji="0" lang="en-US" altLang="zh-CN" sz="1200" i="0" u="none" strike="noStrike" kern="1200" cap="none" spc="0" normalizeH="0" baseline="0" noProof="0">
              <a:ln>
                <a:noFill/>
              </a:ln>
              <a:solidFill>
                <a:schemeClr val="tx1"/>
              </a:solidFill>
              <a:effectLst/>
              <a:uLnTx/>
              <a:uFillTx/>
              <a:latin typeface="微软雅黑" panose="020B0503020204020204" pitchFamily="34" charset="-122"/>
              <a:ea typeface="微软雅黑" panose="020B0503020204020204" pitchFamily="34" charset="-122"/>
            </a:endParaRPr>
          </a:p>
        </p:txBody>
      </p:sp>
      <p:sp>
        <p:nvSpPr>
          <p:cNvPr id="20" name="Google Shape;1151;p42"/>
          <p:cNvSpPr/>
          <p:nvPr/>
        </p:nvSpPr>
        <p:spPr>
          <a:xfrm>
            <a:off x="2412936" y="2952208"/>
            <a:ext cx="2030413" cy="455051"/>
          </a:xfrm>
          <a:prstGeom prst="chevron">
            <a:avLst>
              <a:gd name="adj" fmla="val 35728"/>
            </a:avLst>
          </a:prstGeom>
          <a:solidFill>
            <a:srgbClr val="79569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r>
              <a:rPr lang="zh-CN" altLang="en-US" sz="1400">
                <a:solidFill>
                  <a:schemeClr val="bg1"/>
                </a:solidFill>
                <a:latin typeface="微软雅黑" panose="020B0503020204020204" pitchFamily="34" charset="-122"/>
                <a:ea typeface="微软雅黑" panose="020B0503020204020204" pitchFamily="34" charset="-122"/>
                <a:sym typeface="Arial" panose="020B0604020202020204"/>
              </a:rPr>
              <a:t>发现宝贝</a:t>
            </a:r>
            <a:endParaRPr sz="1400">
              <a:solidFill>
                <a:schemeClr val="bg1"/>
              </a:solidFill>
              <a:latin typeface="微软雅黑" panose="020B0503020204020204" pitchFamily="34" charset="-122"/>
              <a:ea typeface="微软雅黑" panose="020B0503020204020204" pitchFamily="34" charset="-122"/>
              <a:sym typeface="Arial" panose="020B0604020202020204"/>
            </a:endParaRPr>
          </a:p>
        </p:txBody>
      </p:sp>
      <p:sp>
        <p:nvSpPr>
          <p:cNvPr id="21" name="Google Shape;1151;p42"/>
          <p:cNvSpPr/>
          <p:nvPr/>
        </p:nvSpPr>
        <p:spPr>
          <a:xfrm>
            <a:off x="4557975" y="2952208"/>
            <a:ext cx="2030413" cy="455051"/>
          </a:xfrm>
          <a:prstGeom prst="chevron">
            <a:avLst>
              <a:gd name="adj" fmla="val 35728"/>
            </a:avLst>
          </a:prstGeom>
          <a:solidFill>
            <a:srgbClr val="79569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r>
              <a:rPr lang="zh-CN" altLang="en-US" sz="1400">
                <a:solidFill>
                  <a:schemeClr val="bg1"/>
                </a:solidFill>
                <a:latin typeface="微软雅黑" panose="020B0503020204020204" pitchFamily="34" charset="-122"/>
                <a:ea typeface="微软雅黑" panose="020B0503020204020204" pitchFamily="34" charset="-122"/>
                <a:sym typeface="Arial" panose="020B0604020202020204"/>
              </a:rPr>
              <a:t>查看宝贝详情</a:t>
            </a:r>
            <a:endParaRPr sz="1400">
              <a:solidFill>
                <a:schemeClr val="bg1"/>
              </a:solidFill>
              <a:latin typeface="微软雅黑" panose="020B0503020204020204" pitchFamily="34" charset="-122"/>
              <a:ea typeface="微软雅黑" panose="020B0503020204020204" pitchFamily="34" charset="-122"/>
              <a:sym typeface="Arial" panose="020B0604020202020204"/>
            </a:endParaRPr>
          </a:p>
        </p:txBody>
      </p:sp>
      <p:sp>
        <p:nvSpPr>
          <p:cNvPr id="22" name="Google Shape;1151;p42"/>
          <p:cNvSpPr/>
          <p:nvPr/>
        </p:nvSpPr>
        <p:spPr>
          <a:xfrm>
            <a:off x="6703014" y="2952208"/>
            <a:ext cx="2030413" cy="455051"/>
          </a:xfrm>
          <a:prstGeom prst="chevron">
            <a:avLst>
              <a:gd name="adj" fmla="val 35728"/>
            </a:avLst>
          </a:prstGeom>
          <a:solidFill>
            <a:srgbClr val="79569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r>
              <a:rPr lang="zh-CN" altLang="en-US" sz="1400">
                <a:solidFill>
                  <a:schemeClr val="bg1"/>
                </a:solidFill>
                <a:latin typeface="微软雅黑" panose="020B0503020204020204" pitchFamily="34" charset="-122"/>
                <a:ea typeface="微软雅黑" panose="020B0503020204020204" pitchFamily="34" charset="-122"/>
                <a:sym typeface="Arial" panose="020B0604020202020204"/>
              </a:rPr>
              <a:t>联系卖家</a:t>
            </a:r>
            <a:endParaRPr sz="1400">
              <a:solidFill>
                <a:schemeClr val="bg1"/>
              </a:solidFill>
              <a:latin typeface="微软雅黑" panose="020B0503020204020204" pitchFamily="34" charset="-122"/>
              <a:ea typeface="微软雅黑" panose="020B0503020204020204" pitchFamily="34" charset="-122"/>
              <a:sym typeface="Arial" panose="020B0604020202020204"/>
            </a:endParaRPr>
          </a:p>
        </p:txBody>
      </p:sp>
      <p:sp>
        <p:nvSpPr>
          <p:cNvPr id="23" name="Google Shape;1151;p42"/>
          <p:cNvSpPr/>
          <p:nvPr/>
        </p:nvSpPr>
        <p:spPr>
          <a:xfrm>
            <a:off x="8823836" y="2954834"/>
            <a:ext cx="2030413" cy="455051"/>
          </a:xfrm>
          <a:prstGeom prst="chevron">
            <a:avLst>
              <a:gd name="adj" fmla="val 35728"/>
            </a:avLst>
          </a:prstGeom>
          <a:solidFill>
            <a:srgbClr val="79569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r>
              <a:rPr lang="zh-CN" altLang="en-US" sz="1400">
                <a:solidFill>
                  <a:schemeClr val="bg1"/>
                </a:solidFill>
                <a:latin typeface="微软雅黑" panose="020B0503020204020204" pitchFamily="34" charset="-122"/>
                <a:ea typeface="微软雅黑" panose="020B0503020204020204" pitchFamily="34" charset="-122"/>
                <a:sym typeface="Arial" panose="020B0604020202020204"/>
              </a:rPr>
              <a:t>交易</a:t>
            </a:r>
            <a:endParaRPr sz="1400">
              <a:solidFill>
                <a:schemeClr val="bg1"/>
              </a:solidFill>
              <a:latin typeface="微软雅黑" panose="020B0503020204020204" pitchFamily="34" charset="-122"/>
              <a:ea typeface="微软雅黑" panose="020B0503020204020204" pitchFamily="34" charset="-122"/>
              <a:sym typeface="Arial" panose="020B0604020202020204"/>
            </a:endParaRPr>
          </a:p>
        </p:txBody>
      </p:sp>
      <p:sp>
        <p:nvSpPr>
          <p:cNvPr id="24" name="矩形: 圆角 23"/>
          <p:cNvSpPr/>
          <p:nvPr/>
        </p:nvSpPr>
        <p:spPr>
          <a:xfrm>
            <a:off x="2412935" y="3555569"/>
            <a:ext cx="8548940" cy="487746"/>
          </a:xfrm>
          <a:prstGeom prst="roundRect">
            <a:avLst>
              <a:gd name="adj" fmla="val 7931"/>
            </a:avLst>
          </a:prstGeom>
          <a:solidFill>
            <a:srgbClr val="79569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200" b="0" i="0" u="none" strike="noStrike" kern="1200" cap="none" spc="0" normalizeH="0" baseline="0" noProof="0">
              <a:ln>
                <a:noFill/>
              </a:ln>
              <a:solidFill>
                <a:schemeClr val="bg1"/>
              </a:solidFill>
              <a:effectLst/>
              <a:uLnTx/>
              <a:uFillTx/>
              <a:latin typeface="微软雅黑" panose="020B0503020204020204" pitchFamily="34" charset="-122"/>
              <a:ea typeface="微软雅黑" panose="020B0503020204020204" pitchFamily="34" charset="-122"/>
            </a:endParaRPr>
          </a:p>
        </p:txBody>
      </p:sp>
      <p:sp>
        <p:nvSpPr>
          <p:cNvPr id="25" name="文本框 24"/>
          <p:cNvSpPr txBox="1"/>
          <p:nvPr/>
        </p:nvSpPr>
        <p:spPr>
          <a:xfrm>
            <a:off x="2510124" y="5142661"/>
            <a:ext cx="1254829" cy="553998"/>
          </a:xfrm>
          <a:prstGeom prst="rect">
            <a:avLst/>
          </a:prstGeom>
          <a:noFill/>
        </p:spPr>
        <p:txBody>
          <a:bodyPr wrap="square">
            <a:spAutoFit/>
          </a:bodyPr>
          <a:lstStyle/>
          <a:p>
            <a:pPr marL="171450" indent="-171450">
              <a:buFont typeface="Arial" panose="020B0604020202020204" pitchFamily="34" charset="0"/>
              <a:buChar char="•"/>
            </a:pPr>
            <a:r>
              <a:rPr kumimoji="0" lang="zh-CN" altLang="en-US" sz="1000" i="0" u="none" strike="noStrike" kern="1200" cap="none" spc="0" normalizeH="0" baseline="0" noProof="0">
                <a:ln>
                  <a:noFill/>
                </a:ln>
                <a:effectLst/>
                <a:uLnTx/>
                <a:uFillTx/>
                <a:latin typeface="微软雅黑" panose="020B0503020204020204" pitchFamily="34" charset="-122"/>
                <a:ea typeface="微软雅黑" panose="020B0503020204020204" pitchFamily="34" charset="-122"/>
              </a:rPr>
              <a:t>搜索无人机，搜索结果过多不知如何下手</a:t>
            </a:r>
            <a:endParaRPr lang="en-US" altLang="zh-CN" sz="1000">
              <a:latin typeface="微软雅黑" panose="020B0503020204020204" pitchFamily="34" charset="-122"/>
              <a:ea typeface="微软雅黑" panose="020B0503020204020204" pitchFamily="34" charset="-122"/>
            </a:endParaRPr>
          </a:p>
        </p:txBody>
      </p:sp>
      <p:sp>
        <p:nvSpPr>
          <p:cNvPr id="26" name="文本框 25"/>
          <p:cNvSpPr txBox="1"/>
          <p:nvPr/>
        </p:nvSpPr>
        <p:spPr>
          <a:xfrm>
            <a:off x="4485018" y="3571917"/>
            <a:ext cx="2469406" cy="461665"/>
          </a:xfrm>
          <a:prstGeom prst="rect">
            <a:avLst/>
          </a:prstGeom>
          <a:noFill/>
        </p:spPr>
        <p:txBody>
          <a:bodyPr wrap="square">
            <a:spAutoFit/>
          </a:bodyPr>
          <a:lstStyle/>
          <a:p>
            <a:pPr marL="171450" indent="-171450">
              <a:buFont typeface="Arial" panose="020B0604020202020204" pitchFamily="34" charset="0"/>
              <a:buChar char="•"/>
            </a:pPr>
            <a:r>
              <a:rPr kumimoji="0" lang="zh-CN" altLang="en-US" sz="1200" i="0" u="none" strike="noStrike" kern="1200" cap="none" spc="0" normalizeH="0" baseline="0" noProof="0">
                <a:ln>
                  <a:noFill/>
                </a:ln>
                <a:solidFill>
                  <a:schemeClr val="bg1"/>
                </a:solidFill>
                <a:effectLst/>
                <a:uLnTx/>
                <a:uFillTx/>
                <a:latin typeface="微软雅黑" panose="020B0503020204020204" pitchFamily="34" charset="-122"/>
                <a:ea typeface="微软雅黑" panose="020B0503020204020204" pitchFamily="34" charset="-122"/>
              </a:rPr>
              <a:t>商品基本信息查看</a:t>
            </a:r>
            <a:endParaRPr kumimoji="0" lang="en-US" altLang="zh-CN" sz="1200" i="0" u="none" strike="noStrike" kern="1200" cap="none" spc="0" normalizeH="0" baseline="0" noProof="0">
              <a:ln>
                <a:noFill/>
              </a:ln>
              <a:solidFill>
                <a:schemeClr val="bg1"/>
              </a:solidFill>
              <a:effectLst/>
              <a:uLnTx/>
              <a:uFillTx/>
              <a:latin typeface="微软雅黑" panose="020B0503020204020204" pitchFamily="34" charset="-122"/>
              <a:ea typeface="微软雅黑" panose="020B0503020204020204" pitchFamily="34" charset="-122"/>
            </a:endParaRPr>
          </a:p>
          <a:p>
            <a:pPr marL="171450" indent="-171450">
              <a:buFont typeface="Arial" panose="020B0604020202020204" pitchFamily="34" charset="0"/>
              <a:buChar char="•"/>
            </a:pPr>
            <a:r>
              <a:rPr lang="zh-CN" altLang="en-US" sz="1200">
                <a:solidFill>
                  <a:schemeClr val="bg1"/>
                </a:solidFill>
                <a:latin typeface="微软雅黑" panose="020B0503020204020204" pitchFamily="34" charset="-122"/>
                <a:ea typeface="微软雅黑" panose="020B0503020204020204" pitchFamily="34" charset="-122"/>
              </a:rPr>
              <a:t>卖方信息、芝麻信用、评价等</a:t>
            </a:r>
            <a:endParaRPr lang="zh-CN" altLang="en-US" sz="1200">
              <a:solidFill>
                <a:schemeClr val="bg1"/>
              </a:solidFill>
              <a:latin typeface="微软雅黑" panose="020B0503020204020204" pitchFamily="34" charset="-122"/>
              <a:ea typeface="微软雅黑" panose="020B0503020204020204" pitchFamily="34" charset="-122"/>
            </a:endParaRPr>
          </a:p>
        </p:txBody>
      </p:sp>
      <p:sp>
        <p:nvSpPr>
          <p:cNvPr id="27" name="文本框 26"/>
          <p:cNvSpPr txBox="1"/>
          <p:nvPr/>
        </p:nvSpPr>
        <p:spPr>
          <a:xfrm>
            <a:off x="7061871" y="3571917"/>
            <a:ext cx="2119213" cy="461665"/>
          </a:xfrm>
          <a:prstGeom prst="rect">
            <a:avLst/>
          </a:prstGeom>
          <a:noFill/>
        </p:spPr>
        <p:txBody>
          <a:bodyPr wrap="square">
            <a:spAutoFit/>
          </a:bodyPr>
          <a:lstStyle/>
          <a:p>
            <a:pPr marL="171450" indent="-171450">
              <a:buFont typeface="Arial" panose="020B0604020202020204" pitchFamily="34" charset="0"/>
              <a:buChar char="•"/>
            </a:pPr>
            <a:r>
              <a:rPr kumimoji="0" lang="zh-CN" altLang="en-US" sz="1200" i="0" u="none" strike="noStrike" kern="1200" cap="none" spc="0" normalizeH="0" baseline="0" noProof="0">
                <a:ln>
                  <a:noFill/>
                </a:ln>
                <a:solidFill>
                  <a:schemeClr val="bg1"/>
                </a:solidFill>
                <a:effectLst/>
                <a:uLnTx/>
                <a:uFillTx/>
                <a:latin typeface="微软雅黑" panose="020B0503020204020204" pitchFamily="34" charset="-122"/>
                <a:ea typeface="微软雅黑" panose="020B0503020204020204" pitchFamily="34" charset="-122"/>
              </a:rPr>
              <a:t>纠结商品各细节</a:t>
            </a:r>
            <a:endParaRPr kumimoji="0" lang="en-US" altLang="zh-CN" sz="1200" i="0" u="none" strike="noStrike" kern="1200" cap="none" spc="0" normalizeH="0" baseline="0" noProof="0">
              <a:ln>
                <a:noFill/>
              </a:ln>
              <a:solidFill>
                <a:schemeClr val="bg1"/>
              </a:solidFill>
              <a:effectLst/>
              <a:uLnTx/>
              <a:uFillTx/>
              <a:latin typeface="微软雅黑" panose="020B0503020204020204" pitchFamily="34" charset="-122"/>
              <a:ea typeface="微软雅黑" panose="020B0503020204020204" pitchFamily="34" charset="-122"/>
            </a:endParaRPr>
          </a:p>
          <a:p>
            <a:pPr marL="171450" indent="-171450">
              <a:buFont typeface="Arial" panose="020B0604020202020204" pitchFamily="34" charset="0"/>
              <a:buChar char="•"/>
            </a:pPr>
            <a:r>
              <a:rPr lang="zh-CN" altLang="en-US" sz="1200">
                <a:solidFill>
                  <a:schemeClr val="bg1"/>
                </a:solidFill>
                <a:latin typeface="微软雅黑" panose="020B0503020204020204" pitchFamily="34" charset="-122"/>
                <a:ea typeface="微软雅黑" panose="020B0503020204020204" pitchFamily="34" charset="-122"/>
              </a:rPr>
              <a:t>讨价还价</a:t>
            </a:r>
            <a:endParaRPr lang="zh-CN" altLang="en-US" sz="1200">
              <a:solidFill>
                <a:schemeClr val="bg1"/>
              </a:solidFill>
              <a:latin typeface="微软雅黑" panose="020B0503020204020204" pitchFamily="34" charset="-122"/>
              <a:ea typeface="微软雅黑" panose="020B0503020204020204" pitchFamily="34" charset="-122"/>
            </a:endParaRPr>
          </a:p>
        </p:txBody>
      </p:sp>
      <p:sp>
        <p:nvSpPr>
          <p:cNvPr id="28" name="文本框 27"/>
          <p:cNvSpPr txBox="1"/>
          <p:nvPr/>
        </p:nvSpPr>
        <p:spPr>
          <a:xfrm>
            <a:off x="9093405" y="3571917"/>
            <a:ext cx="2119213" cy="461665"/>
          </a:xfrm>
          <a:prstGeom prst="rect">
            <a:avLst/>
          </a:prstGeom>
          <a:noFill/>
        </p:spPr>
        <p:txBody>
          <a:bodyPr wrap="square">
            <a:spAutoFit/>
          </a:bodyPr>
          <a:lstStyle/>
          <a:p>
            <a:pPr marL="171450" indent="-171450">
              <a:buFont typeface="Arial" panose="020B0604020202020204" pitchFamily="34" charset="0"/>
              <a:buChar char="•"/>
            </a:pPr>
            <a:r>
              <a:rPr kumimoji="0" lang="zh-CN" altLang="en-US" sz="1200" i="0" u="none" strike="noStrike" kern="1200" cap="none" spc="0" normalizeH="0" baseline="0" noProof="0">
                <a:ln>
                  <a:noFill/>
                </a:ln>
                <a:solidFill>
                  <a:schemeClr val="bg1"/>
                </a:solidFill>
                <a:effectLst/>
                <a:uLnTx/>
                <a:uFillTx/>
                <a:latin typeface="微软雅黑" panose="020B0503020204020204" pitchFamily="34" charset="-122"/>
                <a:ea typeface="微软雅黑" panose="020B0503020204020204" pitchFamily="34" charset="-122"/>
              </a:rPr>
              <a:t>确认交易</a:t>
            </a:r>
            <a:r>
              <a:rPr lang="zh-CN" altLang="en-US" sz="1200">
                <a:solidFill>
                  <a:schemeClr val="bg1"/>
                </a:solidFill>
                <a:latin typeface="微软雅黑" panose="020B0503020204020204" pitchFamily="34" charset="-122"/>
                <a:ea typeface="微软雅黑" panose="020B0503020204020204" pitchFamily="34" charset="-122"/>
              </a:rPr>
              <a:t>、下订单</a:t>
            </a:r>
            <a:endParaRPr lang="en-US" altLang="zh-CN" sz="1200">
              <a:solidFill>
                <a:schemeClr val="bg1"/>
              </a:solidFill>
              <a:latin typeface="微软雅黑" panose="020B0503020204020204" pitchFamily="34" charset="-122"/>
              <a:ea typeface="微软雅黑" panose="020B0503020204020204" pitchFamily="34" charset="-122"/>
            </a:endParaRPr>
          </a:p>
          <a:p>
            <a:pPr marL="171450" indent="-171450">
              <a:buFont typeface="Arial" panose="020B0604020202020204" pitchFamily="34" charset="0"/>
              <a:buChar char="•"/>
            </a:pPr>
            <a:r>
              <a:rPr lang="zh-CN" altLang="en-US" sz="1200">
                <a:solidFill>
                  <a:schemeClr val="bg1"/>
                </a:solidFill>
                <a:latin typeface="微软雅黑" panose="020B0503020204020204" pitchFamily="34" charset="-122"/>
                <a:ea typeface="微软雅黑" panose="020B0503020204020204" pitchFamily="34" charset="-122"/>
              </a:rPr>
              <a:t>快速收货</a:t>
            </a:r>
            <a:endParaRPr lang="zh-CN" altLang="en-US" sz="1200">
              <a:solidFill>
                <a:schemeClr val="bg1"/>
              </a:solidFill>
              <a:latin typeface="微软雅黑" panose="020B0503020204020204" pitchFamily="34" charset="-122"/>
              <a:ea typeface="微软雅黑" panose="020B0503020204020204" pitchFamily="34" charset="-122"/>
            </a:endParaRPr>
          </a:p>
        </p:txBody>
      </p:sp>
      <p:sp>
        <p:nvSpPr>
          <p:cNvPr id="29" name="矩形 28"/>
          <p:cNvSpPr/>
          <p:nvPr/>
        </p:nvSpPr>
        <p:spPr>
          <a:xfrm>
            <a:off x="2419025" y="4191626"/>
            <a:ext cx="2030413" cy="455051"/>
          </a:xfrm>
          <a:prstGeom prst="rect">
            <a:avLst/>
          </a:prstGeom>
          <a:noFill/>
          <a:ln w="9525">
            <a:solidFill>
              <a:srgbClr val="795696"/>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171450" marR="0" lvl="0" indent="-171450" defTabSz="914400" rtl="0" eaLnBrk="1" fontAlgn="auto" latinLnBrk="0" hangingPunct="1">
              <a:lnSpc>
                <a:spcPct val="100000"/>
              </a:lnSpc>
              <a:spcBef>
                <a:spcPct val="0"/>
              </a:spcBef>
              <a:spcAft>
                <a:spcPct val="0"/>
              </a:spcAft>
              <a:buClrTx/>
              <a:buSzTx/>
              <a:buFont typeface="Arial" panose="020B0604020202020204" pitchFamily="34" charset="0"/>
              <a:buChar char="•"/>
              <a:defRPr/>
            </a:pPr>
            <a:r>
              <a:rPr lang="zh-CN" altLang="en-US" sz="1200">
                <a:solidFill>
                  <a:schemeClr val="tx1"/>
                </a:solidFill>
                <a:latin typeface="微软雅黑" panose="020B0503020204020204" pitchFamily="34" charset="-122"/>
                <a:ea typeface="微软雅黑" panose="020B0503020204020204" pitchFamily="34" charset="-122"/>
              </a:rPr>
              <a:t>咸鱼主页、鱼塘</a:t>
            </a:r>
            <a:endParaRPr kumimoji="0" lang="en-US" altLang="zh-CN" sz="1200" i="0" u="none" strike="noStrike" kern="1200" cap="none" spc="0" normalizeH="0" baseline="0" noProof="0">
              <a:ln>
                <a:noFill/>
              </a:ln>
              <a:solidFill>
                <a:schemeClr val="tx1"/>
              </a:solidFill>
              <a:effectLst/>
              <a:uLnTx/>
              <a:uFillTx/>
              <a:latin typeface="微软雅黑" panose="020B0503020204020204" pitchFamily="34" charset="-122"/>
              <a:ea typeface="微软雅黑" panose="020B0503020204020204" pitchFamily="34" charset="-122"/>
            </a:endParaRPr>
          </a:p>
        </p:txBody>
      </p:sp>
      <p:sp>
        <p:nvSpPr>
          <p:cNvPr id="30" name="矩形 29"/>
          <p:cNvSpPr/>
          <p:nvPr/>
        </p:nvSpPr>
        <p:spPr>
          <a:xfrm>
            <a:off x="4579907" y="4191626"/>
            <a:ext cx="2030413" cy="455051"/>
          </a:xfrm>
          <a:prstGeom prst="rect">
            <a:avLst/>
          </a:prstGeom>
          <a:noFill/>
          <a:ln w="9525">
            <a:solidFill>
              <a:srgbClr val="795696"/>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171450" marR="0" lvl="0" indent="-171450" defTabSz="914400" rtl="0" eaLnBrk="1" fontAlgn="auto" latinLnBrk="0" hangingPunct="1">
              <a:lnSpc>
                <a:spcPct val="100000"/>
              </a:lnSpc>
              <a:spcBef>
                <a:spcPct val="0"/>
              </a:spcBef>
              <a:spcAft>
                <a:spcPct val="0"/>
              </a:spcAft>
              <a:buClrTx/>
              <a:buSzTx/>
              <a:buFont typeface="Arial" panose="020B0604020202020204" pitchFamily="34" charset="0"/>
              <a:buChar char="•"/>
              <a:defRPr/>
            </a:pPr>
            <a:r>
              <a:rPr kumimoji="0" lang="zh-CN" altLang="en-US" sz="1200" i="0" u="none" strike="noStrike" kern="1200" cap="none" spc="0" normalizeH="0" baseline="0" noProof="0">
                <a:ln>
                  <a:noFill/>
                </a:ln>
                <a:solidFill>
                  <a:schemeClr val="tx1"/>
                </a:solidFill>
                <a:effectLst/>
                <a:uLnTx/>
                <a:uFillTx/>
                <a:latin typeface="微软雅黑" panose="020B0503020204020204" pitchFamily="34" charset="-122"/>
                <a:ea typeface="微软雅黑" panose="020B0503020204020204" pitchFamily="34" charset="-122"/>
              </a:rPr>
              <a:t>宝贝详情、个人主页</a:t>
            </a:r>
            <a:endParaRPr kumimoji="0" lang="en-US" altLang="zh-CN" sz="1200" i="0" u="none" strike="noStrike" kern="1200" cap="none" spc="0" normalizeH="0" baseline="0" noProof="0">
              <a:ln>
                <a:noFill/>
              </a:ln>
              <a:solidFill>
                <a:schemeClr val="tx1"/>
              </a:solidFill>
              <a:effectLst/>
              <a:uLnTx/>
              <a:uFillTx/>
              <a:latin typeface="微软雅黑" panose="020B0503020204020204" pitchFamily="34" charset="-122"/>
              <a:ea typeface="微软雅黑" panose="020B0503020204020204" pitchFamily="34" charset="-122"/>
            </a:endParaRPr>
          </a:p>
        </p:txBody>
      </p:sp>
      <p:sp>
        <p:nvSpPr>
          <p:cNvPr id="31" name="矩形 30"/>
          <p:cNvSpPr/>
          <p:nvPr/>
        </p:nvSpPr>
        <p:spPr>
          <a:xfrm>
            <a:off x="6740789" y="4191626"/>
            <a:ext cx="2030413" cy="455051"/>
          </a:xfrm>
          <a:prstGeom prst="rect">
            <a:avLst/>
          </a:prstGeom>
          <a:noFill/>
          <a:ln w="9525">
            <a:solidFill>
              <a:srgbClr val="795696"/>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171450" marR="0" lvl="0" indent="-171450" defTabSz="914400" rtl="0" eaLnBrk="1" fontAlgn="auto" latinLnBrk="0" hangingPunct="1">
              <a:lnSpc>
                <a:spcPct val="100000"/>
              </a:lnSpc>
              <a:spcBef>
                <a:spcPct val="0"/>
              </a:spcBef>
              <a:spcAft>
                <a:spcPct val="0"/>
              </a:spcAft>
              <a:buClrTx/>
              <a:buSzTx/>
              <a:buFont typeface="Arial" panose="020B0604020202020204" pitchFamily="34" charset="0"/>
              <a:buChar char="•"/>
              <a:defRPr/>
            </a:pPr>
            <a:r>
              <a:rPr kumimoji="0" lang="zh-CN" altLang="en-US" sz="1200" i="0" u="none" strike="noStrike" kern="1200" cap="none" spc="0" normalizeH="0" baseline="0" noProof="0">
                <a:ln>
                  <a:noFill/>
                </a:ln>
                <a:solidFill>
                  <a:schemeClr val="tx1"/>
                </a:solidFill>
                <a:effectLst/>
                <a:uLnTx/>
                <a:uFillTx/>
                <a:latin typeface="微软雅黑" panose="020B0503020204020204" pitchFamily="34" charset="-122"/>
                <a:ea typeface="微软雅黑" panose="020B0503020204020204" pitchFamily="34" charset="-122"/>
              </a:rPr>
              <a:t>聊天页面</a:t>
            </a:r>
            <a:endParaRPr kumimoji="0" lang="en-US" altLang="zh-CN" sz="1200" i="0" u="none" strike="noStrike" kern="1200" cap="none" spc="0" normalizeH="0" baseline="0" noProof="0">
              <a:ln>
                <a:noFill/>
              </a:ln>
              <a:solidFill>
                <a:schemeClr val="tx1"/>
              </a:solidFill>
              <a:effectLst/>
              <a:uLnTx/>
              <a:uFillTx/>
              <a:latin typeface="微软雅黑" panose="020B0503020204020204" pitchFamily="34" charset="-122"/>
              <a:ea typeface="微软雅黑" panose="020B0503020204020204" pitchFamily="34" charset="-122"/>
            </a:endParaRPr>
          </a:p>
        </p:txBody>
      </p:sp>
      <p:sp>
        <p:nvSpPr>
          <p:cNvPr id="32" name="矩形 31"/>
          <p:cNvSpPr/>
          <p:nvPr/>
        </p:nvSpPr>
        <p:spPr>
          <a:xfrm>
            <a:off x="8904893" y="4191626"/>
            <a:ext cx="2030413" cy="455051"/>
          </a:xfrm>
          <a:prstGeom prst="rect">
            <a:avLst/>
          </a:prstGeom>
          <a:noFill/>
          <a:ln w="9525">
            <a:solidFill>
              <a:srgbClr val="795696"/>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171450" marR="0" lvl="0" indent="-171450" defTabSz="914400" rtl="0" eaLnBrk="1" fontAlgn="auto" latinLnBrk="0" hangingPunct="1">
              <a:lnSpc>
                <a:spcPct val="100000"/>
              </a:lnSpc>
              <a:spcBef>
                <a:spcPct val="0"/>
              </a:spcBef>
              <a:spcAft>
                <a:spcPct val="0"/>
              </a:spcAft>
              <a:buClrTx/>
              <a:buSzTx/>
              <a:buFont typeface="Arial" panose="020B0604020202020204" pitchFamily="34" charset="0"/>
              <a:buChar char="•"/>
              <a:defRPr/>
            </a:pPr>
            <a:r>
              <a:rPr kumimoji="0" lang="zh-CN" altLang="en-US" sz="1200" i="0" u="none" strike="noStrike" kern="1200" cap="none" spc="0" normalizeH="0" baseline="0" noProof="0">
                <a:ln>
                  <a:noFill/>
                </a:ln>
                <a:solidFill>
                  <a:schemeClr val="tx1"/>
                </a:solidFill>
                <a:effectLst/>
                <a:uLnTx/>
                <a:uFillTx/>
                <a:latin typeface="微软雅黑" panose="020B0503020204020204" pitchFamily="34" charset="-122"/>
                <a:ea typeface="微软雅黑" panose="020B0503020204020204" pitchFamily="34" charset="-122"/>
              </a:rPr>
              <a:t>订单页面、支付页面、线下</a:t>
            </a:r>
            <a:endParaRPr kumimoji="0" lang="en-US" altLang="zh-CN" sz="1200" i="0" u="none" strike="noStrike" kern="1200" cap="none" spc="0" normalizeH="0" baseline="0" noProof="0">
              <a:ln>
                <a:noFill/>
              </a:ln>
              <a:solidFill>
                <a:schemeClr val="tx1"/>
              </a:solidFill>
              <a:effectLst/>
              <a:uLnTx/>
              <a:uFillTx/>
              <a:latin typeface="微软雅黑" panose="020B0503020204020204" pitchFamily="34" charset="-122"/>
              <a:ea typeface="微软雅黑" panose="020B0503020204020204" pitchFamily="34" charset="-122"/>
            </a:endParaRPr>
          </a:p>
        </p:txBody>
      </p:sp>
      <p:sp>
        <p:nvSpPr>
          <p:cNvPr id="33" name="任意多边形: 形状 32"/>
          <p:cNvSpPr/>
          <p:nvPr/>
        </p:nvSpPr>
        <p:spPr>
          <a:xfrm>
            <a:off x="2500581" y="4798404"/>
            <a:ext cx="2421470" cy="358424"/>
          </a:xfrm>
          <a:custGeom>
            <a:avLst/>
            <a:gdLst>
              <a:gd name="connsiteX0" fmla="*/ 0 w 2421470"/>
              <a:gd name="connsiteY0" fmla="*/ 296117 h 358424"/>
              <a:gd name="connsiteX1" fmla="*/ 1921079 w 2421470"/>
              <a:gd name="connsiteY1" fmla="*/ 338062 h 358424"/>
              <a:gd name="connsiteX2" fmla="*/ 453006 w 2421470"/>
              <a:gd name="connsiteY2" fmla="*/ 10891 h 358424"/>
              <a:gd name="connsiteX3" fmla="*/ 1853967 w 2421470"/>
              <a:gd name="connsiteY3" fmla="*/ 86392 h 358424"/>
              <a:gd name="connsiteX4" fmla="*/ 2374085 w 2421470"/>
              <a:gd name="connsiteY4" fmla="*/ 170282 h 358424"/>
              <a:gd name="connsiteX5" fmla="*/ 2365696 w 2421470"/>
              <a:gd name="connsiteY5" fmla="*/ 338062 h 3584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421470" h="358424">
                <a:moveTo>
                  <a:pt x="0" y="296117"/>
                </a:moveTo>
                <a:cubicBezTo>
                  <a:pt x="922789" y="340858"/>
                  <a:pt x="1845578" y="385600"/>
                  <a:pt x="1921079" y="338062"/>
                </a:cubicBezTo>
                <a:cubicBezTo>
                  <a:pt x="1996580" y="290524"/>
                  <a:pt x="464191" y="52836"/>
                  <a:pt x="453006" y="10891"/>
                </a:cubicBezTo>
                <a:cubicBezTo>
                  <a:pt x="441821" y="-31054"/>
                  <a:pt x="1533787" y="59827"/>
                  <a:pt x="1853967" y="86392"/>
                </a:cubicBezTo>
                <a:cubicBezTo>
                  <a:pt x="2174147" y="112957"/>
                  <a:pt x="2288797" y="128337"/>
                  <a:pt x="2374085" y="170282"/>
                </a:cubicBezTo>
                <a:cubicBezTo>
                  <a:pt x="2459373" y="212227"/>
                  <a:pt x="2412534" y="275144"/>
                  <a:pt x="2365696" y="338062"/>
                </a:cubicBezTo>
              </a:path>
            </a:pathLst>
          </a:custGeom>
          <a:noFill/>
          <a:ln w="635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00">
              <a:solidFill>
                <a:schemeClr val="tx1"/>
              </a:solidFill>
              <a:latin typeface="微软雅黑" panose="020B0503020204020204" pitchFamily="34" charset="-122"/>
              <a:ea typeface="微软雅黑" panose="020B0503020204020204" pitchFamily="34" charset="-122"/>
            </a:endParaRPr>
          </a:p>
        </p:txBody>
      </p:sp>
      <p:sp>
        <p:nvSpPr>
          <p:cNvPr id="34" name="文本框 33"/>
          <p:cNvSpPr txBox="1"/>
          <p:nvPr/>
        </p:nvSpPr>
        <p:spPr>
          <a:xfrm>
            <a:off x="2735538" y="3574485"/>
            <a:ext cx="1828668" cy="461665"/>
          </a:xfrm>
          <a:prstGeom prst="rect">
            <a:avLst/>
          </a:prstGeom>
          <a:noFill/>
        </p:spPr>
        <p:txBody>
          <a:bodyPr wrap="square">
            <a:spAutoFit/>
          </a:bodyPr>
          <a:lstStyle/>
          <a:p>
            <a:pPr marL="171450" indent="-171450">
              <a:buFont typeface="Arial" panose="020B0604020202020204" pitchFamily="34" charset="0"/>
              <a:buChar char="•"/>
            </a:pPr>
            <a:r>
              <a:rPr kumimoji="0" lang="zh-CN" altLang="en-US" sz="1200" i="0" u="none" strike="noStrike" kern="1200" cap="none" spc="0" normalizeH="0" baseline="0" noProof="0">
                <a:ln>
                  <a:noFill/>
                </a:ln>
                <a:solidFill>
                  <a:schemeClr val="bg1"/>
                </a:solidFill>
                <a:effectLst/>
                <a:uLnTx/>
                <a:uFillTx/>
                <a:latin typeface="微软雅黑" panose="020B0503020204020204" pitchFamily="34" charset="-122"/>
                <a:ea typeface="微软雅黑" panose="020B0503020204020204" pitchFamily="34" charset="-122"/>
              </a:rPr>
              <a:t>关键词搜索</a:t>
            </a:r>
            <a:endParaRPr lang="en-US" altLang="zh-CN" sz="1200">
              <a:solidFill>
                <a:schemeClr val="bg1"/>
              </a:solidFill>
              <a:latin typeface="微软雅黑" panose="020B0503020204020204" pitchFamily="34" charset="-122"/>
              <a:ea typeface="微软雅黑" panose="020B0503020204020204" pitchFamily="34" charset="-122"/>
            </a:endParaRPr>
          </a:p>
          <a:p>
            <a:pPr marL="171450" indent="-171450">
              <a:buFont typeface="Arial" panose="020B0604020202020204" pitchFamily="34" charset="0"/>
              <a:buChar char="•"/>
            </a:pPr>
            <a:r>
              <a:rPr lang="zh-CN" altLang="en-US" sz="1200">
                <a:solidFill>
                  <a:schemeClr val="bg1"/>
                </a:solidFill>
                <a:latin typeface="微软雅黑" panose="020B0503020204020204" pitchFamily="34" charset="-122"/>
                <a:ea typeface="微软雅黑" panose="020B0503020204020204" pitchFamily="34" charset="-122"/>
              </a:rPr>
              <a:t>首页推荐</a:t>
            </a:r>
            <a:endParaRPr lang="zh-CN" altLang="en-US" sz="1200">
              <a:solidFill>
                <a:schemeClr val="bg1"/>
              </a:solidFill>
              <a:latin typeface="微软雅黑" panose="020B0503020204020204" pitchFamily="34" charset="-122"/>
              <a:ea typeface="微软雅黑" panose="020B0503020204020204" pitchFamily="34" charset="-122"/>
            </a:endParaRPr>
          </a:p>
        </p:txBody>
      </p:sp>
      <p:sp>
        <p:nvSpPr>
          <p:cNvPr id="35" name="文本框 34"/>
          <p:cNvSpPr txBox="1"/>
          <p:nvPr/>
        </p:nvSpPr>
        <p:spPr>
          <a:xfrm>
            <a:off x="3366861" y="4679576"/>
            <a:ext cx="1211241" cy="553998"/>
          </a:xfrm>
          <a:prstGeom prst="rect">
            <a:avLst/>
          </a:prstGeom>
          <a:noFill/>
        </p:spPr>
        <p:txBody>
          <a:bodyPr wrap="square">
            <a:spAutoFit/>
          </a:bodyPr>
          <a:lstStyle/>
          <a:p>
            <a:pPr marL="171450" indent="-171450">
              <a:buFont typeface="Arial" panose="020B0604020202020204" pitchFamily="34" charset="0"/>
              <a:buChar char="•"/>
            </a:pPr>
            <a:r>
              <a:rPr kumimoji="0" lang="zh-CN" altLang="en-US" sz="1000" i="0" u="none" strike="noStrike" kern="1200" cap="none" spc="0" normalizeH="0" baseline="0" noProof="0">
                <a:ln>
                  <a:noFill/>
                </a:ln>
                <a:effectLst/>
                <a:uLnTx/>
                <a:uFillTx/>
                <a:latin typeface="微软雅黑" panose="020B0503020204020204" pitchFamily="34" charset="-122"/>
                <a:ea typeface="微软雅黑" panose="020B0503020204020204" pitchFamily="34" charset="-122"/>
              </a:rPr>
              <a:t>发现无人机鱼塘问答，有很多新手建议</a:t>
            </a:r>
            <a:endParaRPr lang="en-US" altLang="zh-CN" sz="1000">
              <a:latin typeface="微软雅黑" panose="020B0503020204020204" pitchFamily="34" charset="-122"/>
              <a:ea typeface="微软雅黑" panose="020B0503020204020204" pitchFamily="34" charset="-122"/>
            </a:endParaRPr>
          </a:p>
        </p:txBody>
      </p:sp>
      <p:sp>
        <p:nvSpPr>
          <p:cNvPr id="36" name="文本框 35"/>
          <p:cNvSpPr txBox="1"/>
          <p:nvPr/>
        </p:nvSpPr>
        <p:spPr>
          <a:xfrm>
            <a:off x="3949025" y="5151035"/>
            <a:ext cx="1249585" cy="400110"/>
          </a:xfrm>
          <a:prstGeom prst="rect">
            <a:avLst/>
          </a:prstGeom>
          <a:noFill/>
        </p:spPr>
        <p:txBody>
          <a:bodyPr wrap="square">
            <a:spAutoFit/>
          </a:bodyPr>
          <a:lstStyle/>
          <a:p>
            <a:pPr marL="171450" indent="-171450">
              <a:buFont typeface="Arial" panose="020B0604020202020204" pitchFamily="34" charset="0"/>
              <a:buChar char="•"/>
            </a:pPr>
            <a:r>
              <a:rPr kumimoji="0" lang="zh-CN" altLang="en-US" sz="1000" i="0" u="none" strike="noStrike" kern="1200" cap="none" spc="0" normalizeH="0" baseline="0" noProof="0">
                <a:ln>
                  <a:noFill/>
                </a:ln>
                <a:effectLst/>
                <a:uLnTx/>
                <a:uFillTx/>
                <a:latin typeface="微软雅黑" panose="020B0503020204020204" pitchFamily="34" charset="-122"/>
                <a:ea typeface="微软雅黑" panose="020B0503020204020204" pitchFamily="34" charset="-122"/>
              </a:rPr>
              <a:t>标价不知道定的值不值</a:t>
            </a:r>
            <a:endParaRPr lang="en-US" altLang="zh-CN" sz="1000">
              <a:latin typeface="微软雅黑" panose="020B0503020204020204" pitchFamily="34" charset="-122"/>
              <a:ea typeface="微软雅黑" panose="020B0503020204020204" pitchFamily="34" charset="-122"/>
            </a:endParaRPr>
          </a:p>
        </p:txBody>
      </p:sp>
      <p:sp>
        <p:nvSpPr>
          <p:cNvPr id="37" name="文本框 36"/>
          <p:cNvSpPr txBox="1"/>
          <p:nvPr/>
        </p:nvSpPr>
        <p:spPr>
          <a:xfrm>
            <a:off x="4739307" y="4806691"/>
            <a:ext cx="1516937" cy="400110"/>
          </a:xfrm>
          <a:prstGeom prst="rect">
            <a:avLst/>
          </a:prstGeom>
          <a:noFill/>
        </p:spPr>
        <p:txBody>
          <a:bodyPr wrap="square">
            <a:spAutoFit/>
          </a:bodyPr>
          <a:lstStyle/>
          <a:p>
            <a:pPr marL="171450" indent="-171450">
              <a:buFont typeface="Arial" panose="020B0604020202020204" pitchFamily="34" charset="0"/>
              <a:buChar char="•"/>
            </a:pPr>
            <a:r>
              <a:rPr kumimoji="0" lang="zh-CN" altLang="en-US" sz="1000" i="0" u="none" strike="noStrike" kern="1200" cap="none" spc="0" normalizeH="0" baseline="0" noProof="0">
                <a:ln>
                  <a:noFill/>
                </a:ln>
                <a:effectLst/>
                <a:uLnTx/>
                <a:uFillTx/>
                <a:latin typeface="微软雅黑" panose="020B0503020204020204" pitchFamily="34" charset="-122"/>
                <a:ea typeface="微软雅黑" panose="020B0503020204020204" pitchFamily="34" charset="-122"/>
              </a:rPr>
              <a:t>有的商品有原淘宝购买链接，可以比较</a:t>
            </a:r>
            <a:endParaRPr lang="en-US" altLang="zh-CN" sz="1000">
              <a:latin typeface="微软雅黑" panose="020B0503020204020204" pitchFamily="34" charset="-122"/>
              <a:ea typeface="微软雅黑" panose="020B0503020204020204" pitchFamily="34" charset="-122"/>
            </a:endParaRPr>
          </a:p>
        </p:txBody>
      </p:sp>
      <p:sp>
        <p:nvSpPr>
          <p:cNvPr id="38" name="文本框 37"/>
          <p:cNvSpPr txBox="1"/>
          <p:nvPr/>
        </p:nvSpPr>
        <p:spPr>
          <a:xfrm>
            <a:off x="5746691" y="5178088"/>
            <a:ext cx="1516937" cy="400110"/>
          </a:xfrm>
          <a:prstGeom prst="rect">
            <a:avLst/>
          </a:prstGeom>
          <a:noFill/>
        </p:spPr>
        <p:txBody>
          <a:bodyPr wrap="square">
            <a:spAutoFit/>
          </a:bodyPr>
          <a:lstStyle/>
          <a:p>
            <a:pPr marL="171450" indent="-171450">
              <a:buFont typeface="Arial" panose="020B0604020202020204" pitchFamily="34" charset="0"/>
              <a:buChar char="•"/>
            </a:pPr>
            <a:r>
              <a:rPr kumimoji="0" lang="zh-CN" altLang="en-US" sz="1000" i="0" u="none" strike="noStrike" kern="1200" cap="none" spc="0" normalizeH="0" baseline="0" noProof="0">
                <a:ln>
                  <a:noFill/>
                </a:ln>
                <a:effectLst/>
                <a:uLnTx/>
                <a:uFillTx/>
                <a:latin typeface="微软雅黑" panose="020B0503020204020204" pitchFamily="34" charset="-122"/>
                <a:ea typeface="微软雅黑" panose="020B0503020204020204" pitchFamily="34" charset="-122"/>
              </a:rPr>
              <a:t>质量有点担忧，不放心</a:t>
            </a:r>
            <a:endParaRPr lang="en-US" altLang="zh-CN" sz="1000">
              <a:latin typeface="微软雅黑" panose="020B0503020204020204" pitchFamily="34" charset="-122"/>
              <a:ea typeface="微软雅黑" panose="020B0503020204020204" pitchFamily="34" charset="-122"/>
            </a:endParaRPr>
          </a:p>
        </p:txBody>
      </p:sp>
      <p:sp>
        <p:nvSpPr>
          <p:cNvPr id="39" name="文本框 38"/>
          <p:cNvSpPr txBox="1"/>
          <p:nvPr/>
        </p:nvSpPr>
        <p:spPr>
          <a:xfrm>
            <a:off x="7160777" y="4827154"/>
            <a:ext cx="1516937" cy="400110"/>
          </a:xfrm>
          <a:prstGeom prst="rect">
            <a:avLst/>
          </a:prstGeom>
          <a:noFill/>
        </p:spPr>
        <p:txBody>
          <a:bodyPr wrap="square">
            <a:spAutoFit/>
          </a:bodyPr>
          <a:lstStyle/>
          <a:p>
            <a:pPr marL="171450" indent="-171450">
              <a:buFont typeface="Arial" panose="020B0604020202020204" pitchFamily="34" charset="0"/>
              <a:buChar char="•"/>
            </a:pPr>
            <a:r>
              <a:rPr kumimoji="0" lang="zh-CN" altLang="en-US" sz="1000" i="0" u="none" strike="noStrike" kern="1200" cap="none" spc="0" normalizeH="0" baseline="0" noProof="0">
                <a:ln>
                  <a:noFill/>
                </a:ln>
                <a:effectLst/>
                <a:uLnTx/>
                <a:uFillTx/>
                <a:latin typeface="微软雅黑" panose="020B0503020204020204" pitchFamily="34" charset="-122"/>
                <a:ea typeface="微软雅黑" panose="020B0503020204020204" pitchFamily="34" charset="-122"/>
              </a:rPr>
              <a:t>最后软磨硬泡，价格谈下来了</a:t>
            </a:r>
            <a:endParaRPr lang="en-US" altLang="zh-CN" sz="1000">
              <a:latin typeface="微软雅黑" panose="020B0503020204020204" pitchFamily="34" charset="-122"/>
              <a:ea typeface="微软雅黑" panose="020B0503020204020204" pitchFamily="34" charset="-122"/>
            </a:endParaRPr>
          </a:p>
        </p:txBody>
      </p:sp>
      <p:sp>
        <p:nvSpPr>
          <p:cNvPr id="40" name="文本框 39"/>
          <p:cNvSpPr txBox="1"/>
          <p:nvPr/>
        </p:nvSpPr>
        <p:spPr>
          <a:xfrm>
            <a:off x="8636074" y="5114468"/>
            <a:ext cx="1516937" cy="400110"/>
          </a:xfrm>
          <a:prstGeom prst="rect">
            <a:avLst/>
          </a:prstGeom>
          <a:noFill/>
        </p:spPr>
        <p:txBody>
          <a:bodyPr wrap="square">
            <a:spAutoFit/>
          </a:bodyPr>
          <a:lstStyle/>
          <a:p>
            <a:pPr marL="171450" indent="-171450">
              <a:buFont typeface="Arial" panose="020B0604020202020204" pitchFamily="34" charset="0"/>
              <a:buChar char="•"/>
            </a:pPr>
            <a:r>
              <a:rPr kumimoji="0" lang="zh-CN" altLang="en-US" sz="1000" i="0" u="none" strike="noStrike" kern="1200" cap="none" spc="0" normalizeH="0" baseline="0" noProof="0">
                <a:ln>
                  <a:noFill/>
                </a:ln>
                <a:effectLst/>
                <a:uLnTx/>
                <a:uFillTx/>
                <a:latin typeface="微软雅黑" panose="020B0503020204020204" pitchFamily="34" charset="-122"/>
                <a:ea typeface="微软雅黑" panose="020B0503020204020204" pitchFamily="34" charset="-122"/>
              </a:rPr>
              <a:t>线上交易有点担心，毕竟网上骗子多</a:t>
            </a:r>
            <a:endParaRPr lang="en-US" altLang="zh-CN" sz="1000">
              <a:latin typeface="微软雅黑" panose="020B0503020204020204" pitchFamily="34" charset="-122"/>
              <a:ea typeface="微软雅黑" panose="020B0503020204020204" pitchFamily="34" charset="-122"/>
            </a:endParaRPr>
          </a:p>
        </p:txBody>
      </p:sp>
      <p:sp>
        <p:nvSpPr>
          <p:cNvPr id="41" name="文本框 40"/>
          <p:cNvSpPr txBox="1"/>
          <p:nvPr/>
        </p:nvSpPr>
        <p:spPr>
          <a:xfrm>
            <a:off x="9571724" y="4806691"/>
            <a:ext cx="1516937" cy="400110"/>
          </a:xfrm>
          <a:prstGeom prst="rect">
            <a:avLst/>
          </a:prstGeom>
          <a:noFill/>
        </p:spPr>
        <p:txBody>
          <a:bodyPr wrap="square">
            <a:spAutoFit/>
          </a:bodyPr>
          <a:lstStyle/>
          <a:p>
            <a:pPr marL="171450" indent="-171450">
              <a:buFont typeface="Arial" panose="020B0604020202020204" pitchFamily="34" charset="0"/>
              <a:buChar char="•"/>
            </a:pPr>
            <a:r>
              <a:rPr kumimoji="0" lang="zh-CN" altLang="en-US" sz="1000" i="0" u="none" strike="noStrike" kern="1200" cap="none" spc="0" normalizeH="0" baseline="0" noProof="0">
                <a:ln>
                  <a:noFill/>
                </a:ln>
                <a:effectLst/>
                <a:uLnTx/>
                <a:uFillTx/>
                <a:latin typeface="微软雅黑" panose="020B0503020204020204" pitchFamily="34" charset="-122"/>
                <a:ea typeface="微软雅黑" panose="020B0503020204020204" pitchFamily="34" charset="-122"/>
              </a:rPr>
              <a:t>线下见一见，交个朋友也好</a:t>
            </a:r>
            <a:endParaRPr lang="en-US" altLang="zh-CN" sz="1000">
              <a:latin typeface="微软雅黑" panose="020B0503020204020204" pitchFamily="34" charset="-122"/>
              <a:ea typeface="微软雅黑" panose="020B0503020204020204" pitchFamily="34" charset="-122"/>
            </a:endParaRPr>
          </a:p>
        </p:txBody>
      </p:sp>
      <p:sp>
        <p:nvSpPr>
          <p:cNvPr id="42" name="矩形 41"/>
          <p:cNvSpPr/>
          <p:nvPr/>
        </p:nvSpPr>
        <p:spPr>
          <a:xfrm>
            <a:off x="2412935" y="5630975"/>
            <a:ext cx="2030413" cy="806666"/>
          </a:xfrm>
          <a:prstGeom prst="rect">
            <a:avLst/>
          </a:prstGeom>
          <a:noFill/>
          <a:ln w="9525">
            <a:solidFill>
              <a:srgbClr val="795696"/>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171450" marR="0" lvl="0" indent="-171450" defTabSz="914400" rtl="0" eaLnBrk="1" fontAlgn="auto" latinLnBrk="0" hangingPunct="1">
              <a:lnSpc>
                <a:spcPct val="100000"/>
              </a:lnSpc>
              <a:spcBef>
                <a:spcPct val="0"/>
              </a:spcBef>
              <a:spcAft>
                <a:spcPct val="0"/>
              </a:spcAft>
              <a:buClrTx/>
              <a:buSzTx/>
              <a:buFont typeface="Arial" panose="020B0604020202020204" pitchFamily="34" charset="0"/>
              <a:buChar char="•"/>
              <a:defRPr/>
            </a:pPr>
            <a:r>
              <a:rPr kumimoji="0" lang="zh-CN" altLang="en-US" sz="1200" i="0" u="none" strike="noStrike" kern="1200" cap="none" spc="0" normalizeH="0" baseline="0" noProof="0">
                <a:ln>
                  <a:noFill/>
                </a:ln>
                <a:solidFill>
                  <a:schemeClr val="tx1"/>
                </a:solidFill>
                <a:effectLst/>
                <a:uLnTx/>
                <a:uFillTx/>
                <a:latin typeface="微软雅黑" panose="020B0503020204020204" pitchFamily="34" charset="-122"/>
                <a:ea typeface="微软雅黑" panose="020B0503020204020204" pitchFamily="34" charset="-122"/>
              </a:rPr>
              <a:t>信息过多，不知道如何选择</a:t>
            </a:r>
            <a:endParaRPr kumimoji="0" lang="en-US" altLang="zh-CN" sz="1200" i="0" u="none" strike="noStrike" kern="1200" cap="none" spc="0" normalizeH="0" baseline="0" noProof="0">
              <a:ln>
                <a:noFill/>
              </a:ln>
              <a:solidFill>
                <a:schemeClr val="tx1"/>
              </a:solidFill>
              <a:effectLst/>
              <a:uLnTx/>
              <a:uFillTx/>
              <a:latin typeface="微软雅黑" panose="020B0503020204020204" pitchFamily="34" charset="-122"/>
              <a:ea typeface="微软雅黑" panose="020B0503020204020204" pitchFamily="34" charset="-122"/>
            </a:endParaRPr>
          </a:p>
          <a:p>
            <a:pPr marL="171450" marR="0" lvl="0" indent="-171450" defTabSz="914400" rtl="0" eaLnBrk="1" fontAlgn="auto" latinLnBrk="0" hangingPunct="1">
              <a:lnSpc>
                <a:spcPct val="100000"/>
              </a:lnSpc>
              <a:spcBef>
                <a:spcPct val="0"/>
              </a:spcBef>
              <a:spcAft>
                <a:spcPct val="0"/>
              </a:spcAft>
              <a:buClrTx/>
              <a:buSzTx/>
              <a:buFont typeface="Arial" panose="020B0604020202020204" pitchFamily="34" charset="0"/>
              <a:buChar char="•"/>
              <a:defRPr/>
            </a:pPr>
            <a:r>
              <a:rPr lang="zh-CN" altLang="en-US" sz="1200">
                <a:solidFill>
                  <a:schemeClr val="tx1"/>
                </a:solidFill>
                <a:latin typeface="微软雅黑" panose="020B0503020204020204" pitchFamily="34" charset="-122"/>
                <a:ea typeface="微软雅黑" panose="020B0503020204020204" pitchFamily="34" charset="-122"/>
              </a:rPr>
              <a:t>商品价格与价值是否匹配</a:t>
            </a:r>
            <a:endParaRPr kumimoji="0" lang="en-US" altLang="zh-CN" sz="1200" i="0" u="none" strike="noStrike" kern="1200" cap="none" spc="0" normalizeH="0" baseline="0" noProof="0">
              <a:ln>
                <a:noFill/>
              </a:ln>
              <a:solidFill>
                <a:schemeClr val="tx1"/>
              </a:solidFill>
              <a:effectLst/>
              <a:uLnTx/>
              <a:uFillTx/>
              <a:latin typeface="微软雅黑" panose="020B0503020204020204" pitchFamily="34" charset="-122"/>
              <a:ea typeface="微软雅黑" panose="020B0503020204020204" pitchFamily="34" charset="-122"/>
            </a:endParaRPr>
          </a:p>
        </p:txBody>
      </p:sp>
      <p:sp>
        <p:nvSpPr>
          <p:cNvPr id="43" name="矩形 42"/>
          <p:cNvSpPr/>
          <p:nvPr/>
        </p:nvSpPr>
        <p:spPr>
          <a:xfrm>
            <a:off x="4573817" y="5630975"/>
            <a:ext cx="2030413" cy="806666"/>
          </a:xfrm>
          <a:prstGeom prst="rect">
            <a:avLst/>
          </a:prstGeom>
          <a:noFill/>
          <a:ln w="9525">
            <a:solidFill>
              <a:srgbClr val="795696"/>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171450" marR="0" lvl="0" indent="-171450" defTabSz="914400" rtl="0" eaLnBrk="1" fontAlgn="auto" latinLnBrk="0" hangingPunct="1">
              <a:lnSpc>
                <a:spcPct val="100000"/>
              </a:lnSpc>
              <a:spcBef>
                <a:spcPct val="0"/>
              </a:spcBef>
              <a:spcAft>
                <a:spcPct val="0"/>
              </a:spcAft>
              <a:buClrTx/>
              <a:buSzTx/>
              <a:buFont typeface="Arial" panose="020B0604020202020204" pitchFamily="34" charset="0"/>
              <a:buChar char="•"/>
              <a:defRPr/>
            </a:pPr>
            <a:r>
              <a:rPr kumimoji="0" lang="zh-CN" altLang="en-US" sz="1200" i="0" u="none" strike="noStrike" kern="1200" cap="none" spc="0" normalizeH="0" baseline="0" noProof="0">
                <a:ln>
                  <a:noFill/>
                </a:ln>
                <a:solidFill>
                  <a:schemeClr val="tx1"/>
                </a:solidFill>
                <a:effectLst/>
                <a:uLnTx/>
                <a:uFillTx/>
                <a:latin typeface="微软雅黑" panose="020B0503020204020204" pitchFamily="34" charset="-122"/>
                <a:ea typeface="微软雅黑" panose="020B0503020204020204" pitchFamily="34" charset="-122"/>
              </a:rPr>
              <a:t>定价估值不清</a:t>
            </a:r>
            <a:endParaRPr kumimoji="0" lang="en-US" altLang="zh-CN" sz="1200" i="0" u="none" strike="noStrike" kern="1200" cap="none" spc="0" normalizeH="0" baseline="0" noProof="0">
              <a:ln>
                <a:noFill/>
              </a:ln>
              <a:solidFill>
                <a:schemeClr val="tx1"/>
              </a:solidFill>
              <a:effectLst/>
              <a:uLnTx/>
              <a:uFillTx/>
              <a:latin typeface="微软雅黑" panose="020B0503020204020204" pitchFamily="34" charset="-122"/>
              <a:ea typeface="微软雅黑" panose="020B0503020204020204" pitchFamily="34" charset="-122"/>
            </a:endParaRPr>
          </a:p>
          <a:p>
            <a:pPr marL="171450" marR="0" lvl="0" indent="-171450" defTabSz="914400" rtl="0" eaLnBrk="1" fontAlgn="auto" latinLnBrk="0" hangingPunct="1">
              <a:lnSpc>
                <a:spcPct val="100000"/>
              </a:lnSpc>
              <a:spcBef>
                <a:spcPct val="0"/>
              </a:spcBef>
              <a:spcAft>
                <a:spcPct val="0"/>
              </a:spcAft>
              <a:buClrTx/>
              <a:buSzTx/>
              <a:buFont typeface="Arial" panose="020B0604020202020204" pitchFamily="34" charset="0"/>
              <a:buChar char="•"/>
              <a:defRPr/>
            </a:pPr>
            <a:r>
              <a:rPr lang="zh-CN" altLang="en-US" sz="1200">
                <a:solidFill>
                  <a:schemeClr val="tx1"/>
                </a:solidFill>
                <a:latin typeface="微软雅黑" panose="020B0503020204020204" pitchFamily="34" charset="-122"/>
                <a:ea typeface="微软雅黑" panose="020B0503020204020204" pitchFamily="34" charset="-122"/>
              </a:rPr>
              <a:t>宝贝质量只有眼见为实</a:t>
            </a:r>
            <a:endParaRPr kumimoji="0" lang="en-US" altLang="zh-CN" sz="1200" i="0" u="none" strike="noStrike" kern="1200" cap="none" spc="0" normalizeH="0" baseline="0" noProof="0">
              <a:ln>
                <a:noFill/>
              </a:ln>
              <a:solidFill>
                <a:schemeClr val="tx1"/>
              </a:solidFill>
              <a:effectLst/>
              <a:uLnTx/>
              <a:uFillTx/>
              <a:latin typeface="微软雅黑" panose="020B0503020204020204" pitchFamily="34" charset="-122"/>
              <a:ea typeface="微软雅黑" panose="020B0503020204020204" pitchFamily="34" charset="-122"/>
            </a:endParaRPr>
          </a:p>
        </p:txBody>
      </p:sp>
      <p:sp>
        <p:nvSpPr>
          <p:cNvPr id="44" name="矩形 43"/>
          <p:cNvSpPr/>
          <p:nvPr/>
        </p:nvSpPr>
        <p:spPr>
          <a:xfrm>
            <a:off x="6734699" y="5630975"/>
            <a:ext cx="2030413" cy="806666"/>
          </a:xfrm>
          <a:prstGeom prst="rect">
            <a:avLst/>
          </a:prstGeom>
          <a:noFill/>
          <a:ln w="9525">
            <a:solidFill>
              <a:srgbClr val="795696"/>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171450" marR="0" lvl="0" indent="-171450" defTabSz="914400" rtl="0" eaLnBrk="1" fontAlgn="auto" latinLnBrk="0" hangingPunct="1">
              <a:lnSpc>
                <a:spcPct val="100000"/>
              </a:lnSpc>
              <a:spcBef>
                <a:spcPct val="0"/>
              </a:spcBef>
              <a:spcAft>
                <a:spcPct val="0"/>
              </a:spcAft>
              <a:buClrTx/>
              <a:buSzTx/>
              <a:buFont typeface="Arial" panose="020B0604020202020204" pitchFamily="34" charset="0"/>
              <a:buChar char="•"/>
              <a:defRPr/>
            </a:pPr>
            <a:r>
              <a:rPr lang="zh-CN" altLang="en-US" sz="1200">
                <a:solidFill>
                  <a:schemeClr val="tx1"/>
                </a:solidFill>
                <a:latin typeface="微软雅黑" panose="020B0503020204020204" pitchFamily="34" charset="-122"/>
                <a:ea typeface="微软雅黑" panose="020B0503020204020204" pitchFamily="34" charset="-122"/>
              </a:rPr>
              <a:t>担心商品的质量</a:t>
            </a:r>
            <a:endParaRPr lang="en-US" altLang="zh-CN" sz="1200">
              <a:solidFill>
                <a:schemeClr val="tx1"/>
              </a:solidFill>
              <a:latin typeface="微软雅黑" panose="020B0503020204020204" pitchFamily="34" charset="-122"/>
              <a:ea typeface="微软雅黑" panose="020B0503020204020204" pitchFamily="34" charset="-122"/>
            </a:endParaRPr>
          </a:p>
          <a:p>
            <a:pPr marL="171450" marR="0" lvl="0" indent="-171450" defTabSz="914400" rtl="0" eaLnBrk="1" fontAlgn="auto" latinLnBrk="0" hangingPunct="1">
              <a:lnSpc>
                <a:spcPct val="100000"/>
              </a:lnSpc>
              <a:spcBef>
                <a:spcPct val="0"/>
              </a:spcBef>
              <a:spcAft>
                <a:spcPct val="0"/>
              </a:spcAft>
              <a:buClrTx/>
              <a:buSzTx/>
              <a:buFont typeface="Arial" panose="020B0604020202020204" pitchFamily="34" charset="0"/>
              <a:buChar char="•"/>
              <a:defRPr/>
            </a:pPr>
            <a:r>
              <a:rPr kumimoji="0" lang="zh-CN" altLang="en-US" sz="1200" i="0" u="none" strike="noStrike" kern="1200" cap="none" spc="0" normalizeH="0" baseline="0" noProof="0">
                <a:ln>
                  <a:noFill/>
                </a:ln>
                <a:solidFill>
                  <a:schemeClr val="tx1"/>
                </a:solidFill>
                <a:effectLst/>
                <a:uLnTx/>
                <a:uFillTx/>
                <a:latin typeface="微软雅黑" panose="020B0503020204020204" pitchFamily="34" charset="-122"/>
                <a:ea typeface="微软雅黑" panose="020B0503020204020204" pitchFamily="34" charset="-122"/>
              </a:rPr>
              <a:t>砍价麻烦费时间，但又想便宜</a:t>
            </a:r>
            <a:endParaRPr kumimoji="0" lang="en-US" altLang="zh-CN" sz="1200" i="0" u="none" strike="noStrike" kern="1200" cap="none" spc="0" normalizeH="0" baseline="0" noProof="0">
              <a:ln>
                <a:noFill/>
              </a:ln>
              <a:solidFill>
                <a:schemeClr val="tx1"/>
              </a:solidFill>
              <a:effectLst/>
              <a:uLnTx/>
              <a:uFillTx/>
              <a:latin typeface="微软雅黑" panose="020B0503020204020204" pitchFamily="34" charset="-122"/>
              <a:ea typeface="微软雅黑" panose="020B0503020204020204" pitchFamily="34" charset="-122"/>
            </a:endParaRPr>
          </a:p>
        </p:txBody>
      </p:sp>
      <p:sp>
        <p:nvSpPr>
          <p:cNvPr id="45" name="矩形 44"/>
          <p:cNvSpPr/>
          <p:nvPr/>
        </p:nvSpPr>
        <p:spPr>
          <a:xfrm>
            <a:off x="8898803" y="5630975"/>
            <a:ext cx="2030413" cy="806666"/>
          </a:xfrm>
          <a:prstGeom prst="rect">
            <a:avLst/>
          </a:prstGeom>
          <a:noFill/>
          <a:ln w="9525">
            <a:solidFill>
              <a:srgbClr val="795696"/>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171450" marR="0" lvl="0" indent="-171450" defTabSz="914400" rtl="0" eaLnBrk="1" fontAlgn="auto" latinLnBrk="0" hangingPunct="1">
              <a:lnSpc>
                <a:spcPct val="100000"/>
              </a:lnSpc>
              <a:spcBef>
                <a:spcPct val="0"/>
              </a:spcBef>
              <a:spcAft>
                <a:spcPct val="0"/>
              </a:spcAft>
              <a:buClrTx/>
              <a:buSzTx/>
              <a:buFont typeface="Arial" panose="020B0604020202020204" pitchFamily="34" charset="0"/>
              <a:buChar char="•"/>
              <a:defRPr/>
            </a:pPr>
            <a:r>
              <a:rPr kumimoji="0" lang="zh-CN" altLang="en-US" sz="1200" i="0" u="none" strike="noStrike" kern="1200" cap="none" spc="0" normalizeH="0" baseline="0" noProof="0">
                <a:ln>
                  <a:noFill/>
                </a:ln>
                <a:solidFill>
                  <a:schemeClr val="tx1"/>
                </a:solidFill>
                <a:effectLst/>
                <a:uLnTx/>
                <a:uFillTx/>
                <a:latin typeface="微软雅黑" panose="020B0503020204020204" pitchFamily="34" charset="-122"/>
                <a:ea typeface="微软雅黑" panose="020B0503020204020204" pitchFamily="34" charset="-122"/>
              </a:rPr>
              <a:t>买卖双方信任</a:t>
            </a:r>
            <a:endParaRPr kumimoji="0" lang="en-US" altLang="zh-CN" sz="1200" i="0" u="none" strike="noStrike" kern="1200" cap="none" spc="0" normalizeH="0" baseline="0" noProof="0">
              <a:ln>
                <a:noFill/>
              </a:ln>
              <a:solidFill>
                <a:schemeClr val="tx1"/>
              </a:solidFill>
              <a:effectLst/>
              <a:uLnTx/>
              <a:uFillTx/>
              <a:latin typeface="微软雅黑" panose="020B0503020204020204" pitchFamily="34" charset="-122"/>
              <a:ea typeface="微软雅黑" panose="020B0503020204020204" pitchFamily="34" charset="-122"/>
            </a:endParaRPr>
          </a:p>
          <a:p>
            <a:pPr marL="171450" marR="0" lvl="0" indent="-171450" defTabSz="914400" rtl="0" eaLnBrk="1" fontAlgn="auto" latinLnBrk="0" hangingPunct="1">
              <a:lnSpc>
                <a:spcPct val="100000"/>
              </a:lnSpc>
              <a:spcBef>
                <a:spcPct val="0"/>
              </a:spcBef>
              <a:spcAft>
                <a:spcPct val="0"/>
              </a:spcAft>
              <a:buClrTx/>
              <a:buSzTx/>
              <a:buFont typeface="Arial" panose="020B0604020202020204" pitchFamily="34" charset="0"/>
              <a:buChar char="•"/>
              <a:defRPr/>
            </a:pPr>
            <a:r>
              <a:rPr lang="zh-CN" altLang="en-US" sz="1200">
                <a:solidFill>
                  <a:schemeClr val="tx1"/>
                </a:solidFill>
                <a:latin typeface="微软雅黑" panose="020B0503020204020204" pitchFamily="34" charset="-122"/>
                <a:ea typeface="微软雅黑" panose="020B0503020204020204" pitchFamily="34" charset="-122"/>
              </a:rPr>
              <a:t>鱼龙混杂骗子多</a:t>
            </a:r>
            <a:endParaRPr kumimoji="0" lang="en-US" altLang="zh-CN" sz="1200" i="0" u="none" strike="noStrike" kern="1200" cap="none" spc="0" normalizeH="0" baseline="0" noProof="0">
              <a:ln>
                <a:noFill/>
              </a:ln>
              <a:solidFill>
                <a:schemeClr val="tx1"/>
              </a:solidFill>
              <a:effectLst/>
              <a:uLnTx/>
              <a:uFillTx/>
              <a:latin typeface="微软雅黑" panose="020B0503020204020204" pitchFamily="34" charset="-122"/>
              <a:ea typeface="微软雅黑" panose="020B0503020204020204" pitchFamily="34" charset="-122"/>
            </a:endParaRPr>
          </a:p>
        </p:txBody>
      </p:sp>
      <p:sp>
        <p:nvSpPr>
          <p:cNvPr id="46" name="任意多边形: 形状 45"/>
          <p:cNvSpPr/>
          <p:nvPr/>
        </p:nvSpPr>
        <p:spPr>
          <a:xfrm>
            <a:off x="2471532" y="4761842"/>
            <a:ext cx="8462963" cy="663369"/>
          </a:xfrm>
          <a:custGeom>
            <a:avLst/>
            <a:gdLst>
              <a:gd name="connsiteX0" fmla="*/ 0 w 8462963"/>
              <a:gd name="connsiteY0" fmla="*/ 517999 h 647355"/>
              <a:gd name="connsiteX1" fmla="*/ 171450 w 8462963"/>
              <a:gd name="connsiteY1" fmla="*/ 413224 h 647355"/>
              <a:gd name="connsiteX2" fmla="*/ 404813 w 8462963"/>
              <a:gd name="connsiteY2" fmla="*/ 503711 h 647355"/>
              <a:gd name="connsiteX3" fmla="*/ 557213 w 8462963"/>
              <a:gd name="connsiteY3" fmla="*/ 575149 h 647355"/>
              <a:gd name="connsiteX4" fmla="*/ 747713 w 8462963"/>
              <a:gd name="connsiteY4" fmla="*/ 475136 h 647355"/>
              <a:gd name="connsiteX5" fmla="*/ 866775 w 8462963"/>
              <a:gd name="connsiteY5" fmla="*/ 308449 h 647355"/>
              <a:gd name="connsiteX6" fmla="*/ 990600 w 8462963"/>
              <a:gd name="connsiteY6" fmla="*/ 170336 h 647355"/>
              <a:gd name="connsiteX7" fmla="*/ 1147763 w 8462963"/>
              <a:gd name="connsiteY7" fmla="*/ 79849 h 647355"/>
              <a:gd name="connsiteX8" fmla="*/ 1290638 w 8462963"/>
              <a:gd name="connsiteY8" fmla="*/ 36986 h 647355"/>
              <a:gd name="connsiteX9" fmla="*/ 1376363 w 8462963"/>
              <a:gd name="connsiteY9" fmla="*/ 3649 h 647355"/>
              <a:gd name="connsiteX10" fmla="*/ 1724025 w 8462963"/>
              <a:gd name="connsiteY10" fmla="*/ 127474 h 647355"/>
              <a:gd name="connsiteX11" fmla="*/ 1890713 w 8462963"/>
              <a:gd name="connsiteY11" fmla="*/ 298924 h 647355"/>
              <a:gd name="connsiteX12" fmla="*/ 2005013 w 8462963"/>
              <a:gd name="connsiteY12" fmla="*/ 360836 h 647355"/>
              <a:gd name="connsiteX13" fmla="*/ 2066925 w 8462963"/>
              <a:gd name="connsiteY13" fmla="*/ 408461 h 647355"/>
              <a:gd name="connsiteX14" fmla="*/ 2185988 w 8462963"/>
              <a:gd name="connsiteY14" fmla="*/ 403699 h 647355"/>
              <a:gd name="connsiteX15" fmla="*/ 2305050 w 8462963"/>
              <a:gd name="connsiteY15" fmla="*/ 308449 h 647355"/>
              <a:gd name="connsiteX16" fmla="*/ 2386013 w 8462963"/>
              <a:gd name="connsiteY16" fmla="*/ 213199 h 647355"/>
              <a:gd name="connsiteX17" fmla="*/ 2486025 w 8462963"/>
              <a:gd name="connsiteY17" fmla="*/ 108424 h 647355"/>
              <a:gd name="connsiteX18" fmla="*/ 2586038 w 8462963"/>
              <a:gd name="connsiteY18" fmla="*/ 84611 h 647355"/>
              <a:gd name="connsiteX19" fmla="*/ 2738438 w 8462963"/>
              <a:gd name="connsiteY19" fmla="*/ 127474 h 647355"/>
              <a:gd name="connsiteX20" fmla="*/ 3014663 w 8462963"/>
              <a:gd name="connsiteY20" fmla="*/ 270349 h 647355"/>
              <a:gd name="connsiteX21" fmla="*/ 3352800 w 8462963"/>
              <a:gd name="connsiteY21" fmla="*/ 470374 h 647355"/>
              <a:gd name="connsiteX22" fmla="*/ 3662363 w 8462963"/>
              <a:gd name="connsiteY22" fmla="*/ 632299 h 647355"/>
              <a:gd name="connsiteX23" fmla="*/ 4124325 w 8462963"/>
              <a:gd name="connsiteY23" fmla="*/ 637061 h 647355"/>
              <a:gd name="connsiteX24" fmla="*/ 4419600 w 8462963"/>
              <a:gd name="connsiteY24" fmla="*/ 603724 h 647355"/>
              <a:gd name="connsiteX25" fmla="*/ 4595813 w 8462963"/>
              <a:gd name="connsiteY25" fmla="*/ 594199 h 647355"/>
              <a:gd name="connsiteX26" fmla="*/ 4767263 w 8462963"/>
              <a:gd name="connsiteY26" fmla="*/ 565624 h 647355"/>
              <a:gd name="connsiteX27" fmla="*/ 5114925 w 8462963"/>
              <a:gd name="connsiteY27" fmla="*/ 437036 h 647355"/>
              <a:gd name="connsiteX28" fmla="*/ 5272088 w 8462963"/>
              <a:gd name="connsiteY28" fmla="*/ 275111 h 647355"/>
              <a:gd name="connsiteX29" fmla="*/ 5486400 w 8462963"/>
              <a:gd name="connsiteY29" fmla="*/ 198911 h 647355"/>
              <a:gd name="connsiteX30" fmla="*/ 5614988 w 8462963"/>
              <a:gd name="connsiteY30" fmla="*/ 160811 h 647355"/>
              <a:gd name="connsiteX31" fmla="*/ 5943600 w 8462963"/>
              <a:gd name="connsiteY31" fmla="*/ 303686 h 647355"/>
              <a:gd name="connsiteX32" fmla="*/ 6072188 w 8462963"/>
              <a:gd name="connsiteY32" fmla="*/ 327499 h 647355"/>
              <a:gd name="connsiteX33" fmla="*/ 6348413 w 8462963"/>
              <a:gd name="connsiteY33" fmla="*/ 303686 h 647355"/>
              <a:gd name="connsiteX34" fmla="*/ 6643688 w 8462963"/>
              <a:gd name="connsiteY34" fmla="*/ 270349 h 647355"/>
              <a:gd name="connsiteX35" fmla="*/ 6886575 w 8462963"/>
              <a:gd name="connsiteY35" fmla="*/ 260824 h 647355"/>
              <a:gd name="connsiteX36" fmla="*/ 7281863 w 8462963"/>
              <a:gd name="connsiteY36" fmla="*/ 232249 h 647355"/>
              <a:gd name="connsiteX37" fmla="*/ 7672388 w 8462963"/>
              <a:gd name="connsiteY37" fmla="*/ 213199 h 647355"/>
              <a:gd name="connsiteX38" fmla="*/ 8462963 w 8462963"/>
              <a:gd name="connsiteY38" fmla="*/ 337024 h 647355"/>
              <a:gd name="connsiteX0-1" fmla="*/ 0 w 8462963"/>
              <a:gd name="connsiteY0-2" fmla="*/ 519531 h 648887"/>
              <a:gd name="connsiteX1-3" fmla="*/ 171450 w 8462963"/>
              <a:gd name="connsiteY1-4" fmla="*/ 414756 h 648887"/>
              <a:gd name="connsiteX2-5" fmla="*/ 404813 w 8462963"/>
              <a:gd name="connsiteY2-6" fmla="*/ 505243 h 648887"/>
              <a:gd name="connsiteX3-7" fmla="*/ 557213 w 8462963"/>
              <a:gd name="connsiteY3-8" fmla="*/ 576681 h 648887"/>
              <a:gd name="connsiteX4-9" fmla="*/ 747713 w 8462963"/>
              <a:gd name="connsiteY4-10" fmla="*/ 476668 h 648887"/>
              <a:gd name="connsiteX5-11" fmla="*/ 866775 w 8462963"/>
              <a:gd name="connsiteY5-12" fmla="*/ 309981 h 648887"/>
              <a:gd name="connsiteX6-13" fmla="*/ 990600 w 8462963"/>
              <a:gd name="connsiteY6-14" fmla="*/ 171868 h 648887"/>
              <a:gd name="connsiteX7-15" fmla="*/ 1147763 w 8462963"/>
              <a:gd name="connsiteY7-16" fmla="*/ 81381 h 648887"/>
              <a:gd name="connsiteX8-17" fmla="*/ 1290638 w 8462963"/>
              <a:gd name="connsiteY8-18" fmla="*/ 28993 h 648887"/>
              <a:gd name="connsiteX9-19" fmla="*/ 1376363 w 8462963"/>
              <a:gd name="connsiteY9-20" fmla="*/ 5181 h 648887"/>
              <a:gd name="connsiteX10-21" fmla="*/ 1724025 w 8462963"/>
              <a:gd name="connsiteY10-22" fmla="*/ 129006 h 648887"/>
              <a:gd name="connsiteX11-23" fmla="*/ 1890713 w 8462963"/>
              <a:gd name="connsiteY11-24" fmla="*/ 300456 h 648887"/>
              <a:gd name="connsiteX12-25" fmla="*/ 2005013 w 8462963"/>
              <a:gd name="connsiteY12-26" fmla="*/ 362368 h 648887"/>
              <a:gd name="connsiteX13-27" fmla="*/ 2066925 w 8462963"/>
              <a:gd name="connsiteY13-28" fmla="*/ 409993 h 648887"/>
              <a:gd name="connsiteX14-29" fmla="*/ 2185988 w 8462963"/>
              <a:gd name="connsiteY14-30" fmla="*/ 405231 h 648887"/>
              <a:gd name="connsiteX15-31" fmla="*/ 2305050 w 8462963"/>
              <a:gd name="connsiteY15-32" fmla="*/ 309981 h 648887"/>
              <a:gd name="connsiteX16-33" fmla="*/ 2386013 w 8462963"/>
              <a:gd name="connsiteY16-34" fmla="*/ 214731 h 648887"/>
              <a:gd name="connsiteX17-35" fmla="*/ 2486025 w 8462963"/>
              <a:gd name="connsiteY17-36" fmla="*/ 109956 h 648887"/>
              <a:gd name="connsiteX18-37" fmla="*/ 2586038 w 8462963"/>
              <a:gd name="connsiteY18-38" fmla="*/ 86143 h 648887"/>
              <a:gd name="connsiteX19-39" fmla="*/ 2738438 w 8462963"/>
              <a:gd name="connsiteY19-40" fmla="*/ 129006 h 648887"/>
              <a:gd name="connsiteX20-41" fmla="*/ 3014663 w 8462963"/>
              <a:gd name="connsiteY20-42" fmla="*/ 271881 h 648887"/>
              <a:gd name="connsiteX21-43" fmla="*/ 3352800 w 8462963"/>
              <a:gd name="connsiteY21-44" fmla="*/ 471906 h 648887"/>
              <a:gd name="connsiteX22-45" fmla="*/ 3662363 w 8462963"/>
              <a:gd name="connsiteY22-46" fmla="*/ 633831 h 648887"/>
              <a:gd name="connsiteX23-47" fmla="*/ 4124325 w 8462963"/>
              <a:gd name="connsiteY23-48" fmla="*/ 638593 h 648887"/>
              <a:gd name="connsiteX24-49" fmla="*/ 4419600 w 8462963"/>
              <a:gd name="connsiteY24-50" fmla="*/ 605256 h 648887"/>
              <a:gd name="connsiteX25-51" fmla="*/ 4595813 w 8462963"/>
              <a:gd name="connsiteY25-52" fmla="*/ 595731 h 648887"/>
              <a:gd name="connsiteX26-53" fmla="*/ 4767263 w 8462963"/>
              <a:gd name="connsiteY26-54" fmla="*/ 567156 h 648887"/>
              <a:gd name="connsiteX27-55" fmla="*/ 5114925 w 8462963"/>
              <a:gd name="connsiteY27-56" fmla="*/ 438568 h 648887"/>
              <a:gd name="connsiteX28-57" fmla="*/ 5272088 w 8462963"/>
              <a:gd name="connsiteY28-58" fmla="*/ 276643 h 648887"/>
              <a:gd name="connsiteX29-59" fmla="*/ 5486400 w 8462963"/>
              <a:gd name="connsiteY29-60" fmla="*/ 200443 h 648887"/>
              <a:gd name="connsiteX30-61" fmla="*/ 5614988 w 8462963"/>
              <a:gd name="connsiteY30-62" fmla="*/ 162343 h 648887"/>
              <a:gd name="connsiteX31-63" fmla="*/ 5943600 w 8462963"/>
              <a:gd name="connsiteY31-64" fmla="*/ 305218 h 648887"/>
              <a:gd name="connsiteX32-65" fmla="*/ 6072188 w 8462963"/>
              <a:gd name="connsiteY32-66" fmla="*/ 329031 h 648887"/>
              <a:gd name="connsiteX33-67" fmla="*/ 6348413 w 8462963"/>
              <a:gd name="connsiteY33-68" fmla="*/ 305218 h 648887"/>
              <a:gd name="connsiteX34-69" fmla="*/ 6643688 w 8462963"/>
              <a:gd name="connsiteY34-70" fmla="*/ 271881 h 648887"/>
              <a:gd name="connsiteX35-71" fmla="*/ 6886575 w 8462963"/>
              <a:gd name="connsiteY35-72" fmla="*/ 262356 h 648887"/>
              <a:gd name="connsiteX36-73" fmla="*/ 7281863 w 8462963"/>
              <a:gd name="connsiteY36-74" fmla="*/ 233781 h 648887"/>
              <a:gd name="connsiteX37-75" fmla="*/ 7672388 w 8462963"/>
              <a:gd name="connsiteY37-76" fmla="*/ 214731 h 648887"/>
              <a:gd name="connsiteX38-77" fmla="*/ 8462963 w 8462963"/>
              <a:gd name="connsiteY38-78" fmla="*/ 338556 h 648887"/>
              <a:gd name="connsiteX0-79" fmla="*/ 0 w 8462963"/>
              <a:gd name="connsiteY0-80" fmla="*/ 522412 h 651768"/>
              <a:gd name="connsiteX1-81" fmla="*/ 171450 w 8462963"/>
              <a:gd name="connsiteY1-82" fmla="*/ 417637 h 651768"/>
              <a:gd name="connsiteX2-83" fmla="*/ 404813 w 8462963"/>
              <a:gd name="connsiteY2-84" fmla="*/ 508124 h 651768"/>
              <a:gd name="connsiteX3-85" fmla="*/ 557213 w 8462963"/>
              <a:gd name="connsiteY3-86" fmla="*/ 579562 h 651768"/>
              <a:gd name="connsiteX4-87" fmla="*/ 747713 w 8462963"/>
              <a:gd name="connsiteY4-88" fmla="*/ 479549 h 651768"/>
              <a:gd name="connsiteX5-89" fmla="*/ 866775 w 8462963"/>
              <a:gd name="connsiteY5-90" fmla="*/ 312862 h 651768"/>
              <a:gd name="connsiteX6-91" fmla="*/ 990600 w 8462963"/>
              <a:gd name="connsiteY6-92" fmla="*/ 174749 h 651768"/>
              <a:gd name="connsiteX7-93" fmla="*/ 1147763 w 8462963"/>
              <a:gd name="connsiteY7-94" fmla="*/ 84262 h 651768"/>
              <a:gd name="connsiteX8-95" fmla="*/ 1281113 w 8462963"/>
              <a:gd name="connsiteY8-96" fmla="*/ 19968 h 651768"/>
              <a:gd name="connsiteX9-97" fmla="*/ 1376363 w 8462963"/>
              <a:gd name="connsiteY9-98" fmla="*/ 8062 h 651768"/>
              <a:gd name="connsiteX10-99" fmla="*/ 1724025 w 8462963"/>
              <a:gd name="connsiteY10-100" fmla="*/ 131887 h 651768"/>
              <a:gd name="connsiteX11-101" fmla="*/ 1890713 w 8462963"/>
              <a:gd name="connsiteY11-102" fmla="*/ 303337 h 651768"/>
              <a:gd name="connsiteX12-103" fmla="*/ 2005013 w 8462963"/>
              <a:gd name="connsiteY12-104" fmla="*/ 365249 h 651768"/>
              <a:gd name="connsiteX13-105" fmla="*/ 2066925 w 8462963"/>
              <a:gd name="connsiteY13-106" fmla="*/ 412874 h 651768"/>
              <a:gd name="connsiteX14-107" fmla="*/ 2185988 w 8462963"/>
              <a:gd name="connsiteY14-108" fmla="*/ 408112 h 651768"/>
              <a:gd name="connsiteX15-109" fmla="*/ 2305050 w 8462963"/>
              <a:gd name="connsiteY15-110" fmla="*/ 312862 h 651768"/>
              <a:gd name="connsiteX16-111" fmla="*/ 2386013 w 8462963"/>
              <a:gd name="connsiteY16-112" fmla="*/ 217612 h 651768"/>
              <a:gd name="connsiteX17-113" fmla="*/ 2486025 w 8462963"/>
              <a:gd name="connsiteY17-114" fmla="*/ 112837 h 651768"/>
              <a:gd name="connsiteX18-115" fmla="*/ 2586038 w 8462963"/>
              <a:gd name="connsiteY18-116" fmla="*/ 89024 h 651768"/>
              <a:gd name="connsiteX19-117" fmla="*/ 2738438 w 8462963"/>
              <a:gd name="connsiteY19-118" fmla="*/ 131887 h 651768"/>
              <a:gd name="connsiteX20-119" fmla="*/ 3014663 w 8462963"/>
              <a:gd name="connsiteY20-120" fmla="*/ 274762 h 651768"/>
              <a:gd name="connsiteX21-121" fmla="*/ 3352800 w 8462963"/>
              <a:gd name="connsiteY21-122" fmla="*/ 474787 h 651768"/>
              <a:gd name="connsiteX22-123" fmla="*/ 3662363 w 8462963"/>
              <a:gd name="connsiteY22-124" fmla="*/ 636712 h 651768"/>
              <a:gd name="connsiteX23-125" fmla="*/ 4124325 w 8462963"/>
              <a:gd name="connsiteY23-126" fmla="*/ 641474 h 651768"/>
              <a:gd name="connsiteX24-127" fmla="*/ 4419600 w 8462963"/>
              <a:gd name="connsiteY24-128" fmla="*/ 608137 h 651768"/>
              <a:gd name="connsiteX25-129" fmla="*/ 4595813 w 8462963"/>
              <a:gd name="connsiteY25-130" fmla="*/ 598612 h 651768"/>
              <a:gd name="connsiteX26-131" fmla="*/ 4767263 w 8462963"/>
              <a:gd name="connsiteY26-132" fmla="*/ 570037 h 651768"/>
              <a:gd name="connsiteX27-133" fmla="*/ 5114925 w 8462963"/>
              <a:gd name="connsiteY27-134" fmla="*/ 441449 h 651768"/>
              <a:gd name="connsiteX28-135" fmla="*/ 5272088 w 8462963"/>
              <a:gd name="connsiteY28-136" fmla="*/ 279524 h 651768"/>
              <a:gd name="connsiteX29-137" fmla="*/ 5486400 w 8462963"/>
              <a:gd name="connsiteY29-138" fmla="*/ 203324 h 651768"/>
              <a:gd name="connsiteX30-139" fmla="*/ 5614988 w 8462963"/>
              <a:gd name="connsiteY30-140" fmla="*/ 165224 h 651768"/>
              <a:gd name="connsiteX31-141" fmla="*/ 5943600 w 8462963"/>
              <a:gd name="connsiteY31-142" fmla="*/ 308099 h 651768"/>
              <a:gd name="connsiteX32-143" fmla="*/ 6072188 w 8462963"/>
              <a:gd name="connsiteY32-144" fmla="*/ 331912 h 651768"/>
              <a:gd name="connsiteX33-145" fmla="*/ 6348413 w 8462963"/>
              <a:gd name="connsiteY33-146" fmla="*/ 308099 h 651768"/>
              <a:gd name="connsiteX34-147" fmla="*/ 6643688 w 8462963"/>
              <a:gd name="connsiteY34-148" fmla="*/ 274762 h 651768"/>
              <a:gd name="connsiteX35-149" fmla="*/ 6886575 w 8462963"/>
              <a:gd name="connsiteY35-150" fmla="*/ 265237 h 651768"/>
              <a:gd name="connsiteX36-151" fmla="*/ 7281863 w 8462963"/>
              <a:gd name="connsiteY36-152" fmla="*/ 236662 h 651768"/>
              <a:gd name="connsiteX37-153" fmla="*/ 7672388 w 8462963"/>
              <a:gd name="connsiteY37-154" fmla="*/ 217612 h 651768"/>
              <a:gd name="connsiteX38-155" fmla="*/ 8462963 w 8462963"/>
              <a:gd name="connsiteY38-156" fmla="*/ 341437 h 651768"/>
              <a:gd name="connsiteX0-157" fmla="*/ 0 w 8462963"/>
              <a:gd name="connsiteY0-158" fmla="*/ 527023 h 656379"/>
              <a:gd name="connsiteX1-159" fmla="*/ 171450 w 8462963"/>
              <a:gd name="connsiteY1-160" fmla="*/ 422248 h 656379"/>
              <a:gd name="connsiteX2-161" fmla="*/ 404813 w 8462963"/>
              <a:gd name="connsiteY2-162" fmla="*/ 512735 h 656379"/>
              <a:gd name="connsiteX3-163" fmla="*/ 557213 w 8462963"/>
              <a:gd name="connsiteY3-164" fmla="*/ 584173 h 656379"/>
              <a:gd name="connsiteX4-165" fmla="*/ 747713 w 8462963"/>
              <a:gd name="connsiteY4-166" fmla="*/ 484160 h 656379"/>
              <a:gd name="connsiteX5-167" fmla="*/ 866775 w 8462963"/>
              <a:gd name="connsiteY5-168" fmla="*/ 317473 h 656379"/>
              <a:gd name="connsiteX6-169" fmla="*/ 990600 w 8462963"/>
              <a:gd name="connsiteY6-170" fmla="*/ 179360 h 656379"/>
              <a:gd name="connsiteX7-171" fmla="*/ 1147763 w 8462963"/>
              <a:gd name="connsiteY7-172" fmla="*/ 88873 h 656379"/>
              <a:gd name="connsiteX8-173" fmla="*/ 1281113 w 8462963"/>
              <a:gd name="connsiteY8-174" fmla="*/ 12673 h 656379"/>
              <a:gd name="connsiteX9-175" fmla="*/ 1376363 w 8462963"/>
              <a:gd name="connsiteY9-176" fmla="*/ 12673 h 656379"/>
              <a:gd name="connsiteX10-177" fmla="*/ 1724025 w 8462963"/>
              <a:gd name="connsiteY10-178" fmla="*/ 136498 h 656379"/>
              <a:gd name="connsiteX11-179" fmla="*/ 1890713 w 8462963"/>
              <a:gd name="connsiteY11-180" fmla="*/ 307948 h 656379"/>
              <a:gd name="connsiteX12-181" fmla="*/ 2005013 w 8462963"/>
              <a:gd name="connsiteY12-182" fmla="*/ 369860 h 656379"/>
              <a:gd name="connsiteX13-183" fmla="*/ 2066925 w 8462963"/>
              <a:gd name="connsiteY13-184" fmla="*/ 417485 h 656379"/>
              <a:gd name="connsiteX14-185" fmla="*/ 2185988 w 8462963"/>
              <a:gd name="connsiteY14-186" fmla="*/ 412723 h 656379"/>
              <a:gd name="connsiteX15-187" fmla="*/ 2305050 w 8462963"/>
              <a:gd name="connsiteY15-188" fmla="*/ 317473 h 656379"/>
              <a:gd name="connsiteX16-189" fmla="*/ 2386013 w 8462963"/>
              <a:gd name="connsiteY16-190" fmla="*/ 222223 h 656379"/>
              <a:gd name="connsiteX17-191" fmla="*/ 2486025 w 8462963"/>
              <a:gd name="connsiteY17-192" fmla="*/ 117448 h 656379"/>
              <a:gd name="connsiteX18-193" fmla="*/ 2586038 w 8462963"/>
              <a:gd name="connsiteY18-194" fmla="*/ 93635 h 656379"/>
              <a:gd name="connsiteX19-195" fmla="*/ 2738438 w 8462963"/>
              <a:gd name="connsiteY19-196" fmla="*/ 136498 h 656379"/>
              <a:gd name="connsiteX20-197" fmla="*/ 3014663 w 8462963"/>
              <a:gd name="connsiteY20-198" fmla="*/ 279373 h 656379"/>
              <a:gd name="connsiteX21-199" fmla="*/ 3352800 w 8462963"/>
              <a:gd name="connsiteY21-200" fmla="*/ 479398 h 656379"/>
              <a:gd name="connsiteX22-201" fmla="*/ 3662363 w 8462963"/>
              <a:gd name="connsiteY22-202" fmla="*/ 641323 h 656379"/>
              <a:gd name="connsiteX23-203" fmla="*/ 4124325 w 8462963"/>
              <a:gd name="connsiteY23-204" fmla="*/ 646085 h 656379"/>
              <a:gd name="connsiteX24-205" fmla="*/ 4419600 w 8462963"/>
              <a:gd name="connsiteY24-206" fmla="*/ 612748 h 656379"/>
              <a:gd name="connsiteX25-207" fmla="*/ 4595813 w 8462963"/>
              <a:gd name="connsiteY25-208" fmla="*/ 603223 h 656379"/>
              <a:gd name="connsiteX26-209" fmla="*/ 4767263 w 8462963"/>
              <a:gd name="connsiteY26-210" fmla="*/ 574648 h 656379"/>
              <a:gd name="connsiteX27-211" fmla="*/ 5114925 w 8462963"/>
              <a:gd name="connsiteY27-212" fmla="*/ 446060 h 656379"/>
              <a:gd name="connsiteX28-213" fmla="*/ 5272088 w 8462963"/>
              <a:gd name="connsiteY28-214" fmla="*/ 284135 h 656379"/>
              <a:gd name="connsiteX29-215" fmla="*/ 5486400 w 8462963"/>
              <a:gd name="connsiteY29-216" fmla="*/ 207935 h 656379"/>
              <a:gd name="connsiteX30-217" fmla="*/ 5614988 w 8462963"/>
              <a:gd name="connsiteY30-218" fmla="*/ 169835 h 656379"/>
              <a:gd name="connsiteX31-219" fmla="*/ 5943600 w 8462963"/>
              <a:gd name="connsiteY31-220" fmla="*/ 312710 h 656379"/>
              <a:gd name="connsiteX32-221" fmla="*/ 6072188 w 8462963"/>
              <a:gd name="connsiteY32-222" fmla="*/ 336523 h 656379"/>
              <a:gd name="connsiteX33-223" fmla="*/ 6348413 w 8462963"/>
              <a:gd name="connsiteY33-224" fmla="*/ 312710 h 656379"/>
              <a:gd name="connsiteX34-225" fmla="*/ 6643688 w 8462963"/>
              <a:gd name="connsiteY34-226" fmla="*/ 279373 h 656379"/>
              <a:gd name="connsiteX35-227" fmla="*/ 6886575 w 8462963"/>
              <a:gd name="connsiteY35-228" fmla="*/ 269848 h 656379"/>
              <a:gd name="connsiteX36-229" fmla="*/ 7281863 w 8462963"/>
              <a:gd name="connsiteY36-230" fmla="*/ 241273 h 656379"/>
              <a:gd name="connsiteX37-231" fmla="*/ 7672388 w 8462963"/>
              <a:gd name="connsiteY37-232" fmla="*/ 222223 h 656379"/>
              <a:gd name="connsiteX38-233" fmla="*/ 8462963 w 8462963"/>
              <a:gd name="connsiteY38-234" fmla="*/ 346048 h 656379"/>
              <a:gd name="connsiteX0-235" fmla="*/ 0 w 8462963"/>
              <a:gd name="connsiteY0-236" fmla="*/ 527023 h 656379"/>
              <a:gd name="connsiteX1-237" fmla="*/ 171450 w 8462963"/>
              <a:gd name="connsiteY1-238" fmla="*/ 422248 h 656379"/>
              <a:gd name="connsiteX2-239" fmla="*/ 404813 w 8462963"/>
              <a:gd name="connsiteY2-240" fmla="*/ 512735 h 656379"/>
              <a:gd name="connsiteX3-241" fmla="*/ 557213 w 8462963"/>
              <a:gd name="connsiteY3-242" fmla="*/ 584173 h 656379"/>
              <a:gd name="connsiteX4-243" fmla="*/ 747713 w 8462963"/>
              <a:gd name="connsiteY4-244" fmla="*/ 484160 h 656379"/>
              <a:gd name="connsiteX5-245" fmla="*/ 866775 w 8462963"/>
              <a:gd name="connsiteY5-246" fmla="*/ 317473 h 656379"/>
              <a:gd name="connsiteX6-247" fmla="*/ 990600 w 8462963"/>
              <a:gd name="connsiteY6-248" fmla="*/ 179360 h 656379"/>
              <a:gd name="connsiteX7-249" fmla="*/ 1147763 w 8462963"/>
              <a:gd name="connsiteY7-250" fmla="*/ 88873 h 656379"/>
              <a:gd name="connsiteX8-251" fmla="*/ 1281113 w 8462963"/>
              <a:gd name="connsiteY8-252" fmla="*/ 12673 h 656379"/>
              <a:gd name="connsiteX9-253" fmla="*/ 1376363 w 8462963"/>
              <a:gd name="connsiteY9-254" fmla="*/ 12673 h 656379"/>
              <a:gd name="connsiteX10-255" fmla="*/ 1724025 w 8462963"/>
              <a:gd name="connsiteY10-256" fmla="*/ 136498 h 656379"/>
              <a:gd name="connsiteX11-257" fmla="*/ 1890713 w 8462963"/>
              <a:gd name="connsiteY11-258" fmla="*/ 307948 h 656379"/>
              <a:gd name="connsiteX12-259" fmla="*/ 2005013 w 8462963"/>
              <a:gd name="connsiteY12-260" fmla="*/ 369860 h 656379"/>
              <a:gd name="connsiteX13-261" fmla="*/ 2066925 w 8462963"/>
              <a:gd name="connsiteY13-262" fmla="*/ 417485 h 656379"/>
              <a:gd name="connsiteX14-263" fmla="*/ 2185988 w 8462963"/>
              <a:gd name="connsiteY14-264" fmla="*/ 412723 h 656379"/>
              <a:gd name="connsiteX15-265" fmla="*/ 2305050 w 8462963"/>
              <a:gd name="connsiteY15-266" fmla="*/ 317473 h 656379"/>
              <a:gd name="connsiteX16-267" fmla="*/ 2386013 w 8462963"/>
              <a:gd name="connsiteY16-268" fmla="*/ 222223 h 656379"/>
              <a:gd name="connsiteX17-269" fmla="*/ 2486025 w 8462963"/>
              <a:gd name="connsiteY17-270" fmla="*/ 117448 h 656379"/>
              <a:gd name="connsiteX18-271" fmla="*/ 2586038 w 8462963"/>
              <a:gd name="connsiteY18-272" fmla="*/ 93635 h 656379"/>
              <a:gd name="connsiteX19-273" fmla="*/ 2738438 w 8462963"/>
              <a:gd name="connsiteY19-274" fmla="*/ 136498 h 656379"/>
              <a:gd name="connsiteX20-275" fmla="*/ 3014663 w 8462963"/>
              <a:gd name="connsiteY20-276" fmla="*/ 279373 h 656379"/>
              <a:gd name="connsiteX21-277" fmla="*/ 3352800 w 8462963"/>
              <a:gd name="connsiteY21-278" fmla="*/ 479398 h 656379"/>
              <a:gd name="connsiteX22-279" fmla="*/ 3662363 w 8462963"/>
              <a:gd name="connsiteY22-280" fmla="*/ 641323 h 656379"/>
              <a:gd name="connsiteX23-281" fmla="*/ 4124325 w 8462963"/>
              <a:gd name="connsiteY23-282" fmla="*/ 646085 h 656379"/>
              <a:gd name="connsiteX24-283" fmla="*/ 4419600 w 8462963"/>
              <a:gd name="connsiteY24-284" fmla="*/ 612748 h 656379"/>
              <a:gd name="connsiteX25-285" fmla="*/ 4595813 w 8462963"/>
              <a:gd name="connsiteY25-286" fmla="*/ 603223 h 656379"/>
              <a:gd name="connsiteX26-287" fmla="*/ 4767263 w 8462963"/>
              <a:gd name="connsiteY26-288" fmla="*/ 574648 h 656379"/>
              <a:gd name="connsiteX27-289" fmla="*/ 5114925 w 8462963"/>
              <a:gd name="connsiteY27-290" fmla="*/ 446060 h 656379"/>
              <a:gd name="connsiteX28-291" fmla="*/ 5272088 w 8462963"/>
              <a:gd name="connsiteY28-292" fmla="*/ 284135 h 656379"/>
              <a:gd name="connsiteX29-293" fmla="*/ 5472113 w 8462963"/>
              <a:gd name="connsiteY29-294" fmla="*/ 200792 h 656379"/>
              <a:gd name="connsiteX30-295" fmla="*/ 5614988 w 8462963"/>
              <a:gd name="connsiteY30-296" fmla="*/ 169835 h 656379"/>
              <a:gd name="connsiteX31-297" fmla="*/ 5943600 w 8462963"/>
              <a:gd name="connsiteY31-298" fmla="*/ 312710 h 656379"/>
              <a:gd name="connsiteX32-299" fmla="*/ 6072188 w 8462963"/>
              <a:gd name="connsiteY32-300" fmla="*/ 336523 h 656379"/>
              <a:gd name="connsiteX33-301" fmla="*/ 6348413 w 8462963"/>
              <a:gd name="connsiteY33-302" fmla="*/ 312710 h 656379"/>
              <a:gd name="connsiteX34-303" fmla="*/ 6643688 w 8462963"/>
              <a:gd name="connsiteY34-304" fmla="*/ 279373 h 656379"/>
              <a:gd name="connsiteX35-305" fmla="*/ 6886575 w 8462963"/>
              <a:gd name="connsiteY35-306" fmla="*/ 269848 h 656379"/>
              <a:gd name="connsiteX36-307" fmla="*/ 7281863 w 8462963"/>
              <a:gd name="connsiteY36-308" fmla="*/ 241273 h 656379"/>
              <a:gd name="connsiteX37-309" fmla="*/ 7672388 w 8462963"/>
              <a:gd name="connsiteY37-310" fmla="*/ 222223 h 656379"/>
              <a:gd name="connsiteX38-311" fmla="*/ 8462963 w 8462963"/>
              <a:gd name="connsiteY38-312" fmla="*/ 346048 h 656379"/>
              <a:gd name="connsiteX0-313" fmla="*/ 0 w 8462963"/>
              <a:gd name="connsiteY0-314" fmla="*/ 527023 h 656379"/>
              <a:gd name="connsiteX1-315" fmla="*/ 171450 w 8462963"/>
              <a:gd name="connsiteY1-316" fmla="*/ 422248 h 656379"/>
              <a:gd name="connsiteX2-317" fmla="*/ 404813 w 8462963"/>
              <a:gd name="connsiteY2-318" fmla="*/ 512735 h 656379"/>
              <a:gd name="connsiteX3-319" fmla="*/ 557213 w 8462963"/>
              <a:gd name="connsiteY3-320" fmla="*/ 584173 h 656379"/>
              <a:gd name="connsiteX4-321" fmla="*/ 747713 w 8462963"/>
              <a:gd name="connsiteY4-322" fmla="*/ 484160 h 656379"/>
              <a:gd name="connsiteX5-323" fmla="*/ 866775 w 8462963"/>
              <a:gd name="connsiteY5-324" fmla="*/ 317473 h 656379"/>
              <a:gd name="connsiteX6-325" fmla="*/ 990600 w 8462963"/>
              <a:gd name="connsiteY6-326" fmla="*/ 179360 h 656379"/>
              <a:gd name="connsiteX7-327" fmla="*/ 1147763 w 8462963"/>
              <a:gd name="connsiteY7-328" fmla="*/ 88873 h 656379"/>
              <a:gd name="connsiteX8-329" fmla="*/ 1281113 w 8462963"/>
              <a:gd name="connsiteY8-330" fmla="*/ 12673 h 656379"/>
              <a:gd name="connsiteX9-331" fmla="*/ 1376363 w 8462963"/>
              <a:gd name="connsiteY9-332" fmla="*/ 12673 h 656379"/>
              <a:gd name="connsiteX10-333" fmla="*/ 1724025 w 8462963"/>
              <a:gd name="connsiteY10-334" fmla="*/ 136498 h 656379"/>
              <a:gd name="connsiteX11-335" fmla="*/ 1890713 w 8462963"/>
              <a:gd name="connsiteY11-336" fmla="*/ 307948 h 656379"/>
              <a:gd name="connsiteX12-337" fmla="*/ 2005013 w 8462963"/>
              <a:gd name="connsiteY12-338" fmla="*/ 369860 h 656379"/>
              <a:gd name="connsiteX13-339" fmla="*/ 2066925 w 8462963"/>
              <a:gd name="connsiteY13-340" fmla="*/ 417485 h 656379"/>
              <a:gd name="connsiteX14-341" fmla="*/ 2185988 w 8462963"/>
              <a:gd name="connsiteY14-342" fmla="*/ 412723 h 656379"/>
              <a:gd name="connsiteX15-343" fmla="*/ 2305050 w 8462963"/>
              <a:gd name="connsiteY15-344" fmla="*/ 317473 h 656379"/>
              <a:gd name="connsiteX16-345" fmla="*/ 2386013 w 8462963"/>
              <a:gd name="connsiteY16-346" fmla="*/ 222223 h 656379"/>
              <a:gd name="connsiteX17-347" fmla="*/ 2486025 w 8462963"/>
              <a:gd name="connsiteY17-348" fmla="*/ 117448 h 656379"/>
              <a:gd name="connsiteX18-349" fmla="*/ 2586038 w 8462963"/>
              <a:gd name="connsiteY18-350" fmla="*/ 93635 h 656379"/>
              <a:gd name="connsiteX19-351" fmla="*/ 2738438 w 8462963"/>
              <a:gd name="connsiteY19-352" fmla="*/ 136498 h 656379"/>
              <a:gd name="connsiteX20-353" fmla="*/ 3014663 w 8462963"/>
              <a:gd name="connsiteY20-354" fmla="*/ 279373 h 656379"/>
              <a:gd name="connsiteX21-355" fmla="*/ 3352800 w 8462963"/>
              <a:gd name="connsiteY21-356" fmla="*/ 479398 h 656379"/>
              <a:gd name="connsiteX22-357" fmla="*/ 3662363 w 8462963"/>
              <a:gd name="connsiteY22-358" fmla="*/ 641323 h 656379"/>
              <a:gd name="connsiteX23-359" fmla="*/ 4124325 w 8462963"/>
              <a:gd name="connsiteY23-360" fmla="*/ 646085 h 656379"/>
              <a:gd name="connsiteX24-361" fmla="*/ 4419600 w 8462963"/>
              <a:gd name="connsiteY24-362" fmla="*/ 612748 h 656379"/>
              <a:gd name="connsiteX25-363" fmla="*/ 4595813 w 8462963"/>
              <a:gd name="connsiteY25-364" fmla="*/ 603223 h 656379"/>
              <a:gd name="connsiteX26-365" fmla="*/ 4767263 w 8462963"/>
              <a:gd name="connsiteY26-366" fmla="*/ 574648 h 656379"/>
              <a:gd name="connsiteX27-367" fmla="*/ 5114925 w 8462963"/>
              <a:gd name="connsiteY27-368" fmla="*/ 446060 h 656379"/>
              <a:gd name="connsiteX28-369" fmla="*/ 5272088 w 8462963"/>
              <a:gd name="connsiteY28-370" fmla="*/ 284135 h 656379"/>
              <a:gd name="connsiteX29-371" fmla="*/ 5461000 w 8462963"/>
              <a:gd name="connsiteY29-372" fmla="*/ 189679 h 656379"/>
              <a:gd name="connsiteX30-373" fmla="*/ 5614988 w 8462963"/>
              <a:gd name="connsiteY30-374" fmla="*/ 169835 h 656379"/>
              <a:gd name="connsiteX31-375" fmla="*/ 5943600 w 8462963"/>
              <a:gd name="connsiteY31-376" fmla="*/ 312710 h 656379"/>
              <a:gd name="connsiteX32-377" fmla="*/ 6072188 w 8462963"/>
              <a:gd name="connsiteY32-378" fmla="*/ 336523 h 656379"/>
              <a:gd name="connsiteX33-379" fmla="*/ 6348413 w 8462963"/>
              <a:gd name="connsiteY33-380" fmla="*/ 312710 h 656379"/>
              <a:gd name="connsiteX34-381" fmla="*/ 6643688 w 8462963"/>
              <a:gd name="connsiteY34-382" fmla="*/ 279373 h 656379"/>
              <a:gd name="connsiteX35-383" fmla="*/ 6886575 w 8462963"/>
              <a:gd name="connsiteY35-384" fmla="*/ 269848 h 656379"/>
              <a:gd name="connsiteX36-385" fmla="*/ 7281863 w 8462963"/>
              <a:gd name="connsiteY36-386" fmla="*/ 241273 h 656379"/>
              <a:gd name="connsiteX37-387" fmla="*/ 7672388 w 8462963"/>
              <a:gd name="connsiteY37-388" fmla="*/ 222223 h 656379"/>
              <a:gd name="connsiteX38-389" fmla="*/ 8462963 w 8462963"/>
              <a:gd name="connsiteY38-390" fmla="*/ 346048 h 656379"/>
              <a:gd name="connsiteX0-391" fmla="*/ 0 w 8462963"/>
              <a:gd name="connsiteY0-392" fmla="*/ 527023 h 656379"/>
              <a:gd name="connsiteX1-393" fmla="*/ 171450 w 8462963"/>
              <a:gd name="connsiteY1-394" fmla="*/ 422248 h 656379"/>
              <a:gd name="connsiteX2-395" fmla="*/ 404813 w 8462963"/>
              <a:gd name="connsiteY2-396" fmla="*/ 512735 h 656379"/>
              <a:gd name="connsiteX3-397" fmla="*/ 557213 w 8462963"/>
              <a:gd name="connsiteY3-398" fmla="*/ 584173 h 656379"/>
              <a:gd name="connsiteX4-399" fmla="*/ 747713 w 8462963"/>
              <a:gd name="connsiteY4-400" fmla="*/ 484160 h 656379"/>
              <a:gd name="connsiteX5-401" fmla="*/ 866775 w 8462963"/>
              <a:gd name="connsiteY5-402" fmla="*/ 317473 h 656379"/>
              <a:gd name="connsiteX6-403" fmla="*/ 990600 w 8462963"/>
              <a:gd name="connsiteY6-404" fmla="*/ 179360 h 656379"/>
              <a:gd name="connsiteX7-405" fmla="*/ 1147763 w 8462963"/>
              <a:gd name="connsiteY7-406" fmla="*/ 88873 h 656379"/>
              <a:gd name="connsiteX8-407" fmla="*/ 1281113 w 8462963"/>
              <a:gd name="connsiteY8-408" fmla="*/ 12673 h 656379"/>
              <a:gd name="connsiteX9-409" fmla="*/ 1376363 w 8462963"/>
              <a:gd name="connsiteY9-410" fmla="*/ 12673 h 656379"/>
              <a:gd name="connsiteX10-411" fmla="*/ 1724025 w 8462963"/>
              <a:gd name="connsiteY10-412" fmla="*/ 136498 h 656379"/>
              <a:gd name="connsiteX11-413" fmla="*/ 1890713 w 8462963"/>
              <a:gd name="connsiteY11-414" fmla="*/ 307948 h 656379"/>
              <a:gd name="connsiteX12-415" fmla="*/ 2005013 w 8462963"/>
              <a:gd name="connsiteY12-416" fmla="*/ 369860 h 656379"/>
              <a:gd name="connsiteX13-417" fmla="*/ 2066925 w 8462963"/>
              <a:gd name="connsiteY13-418" fmla="*/ 417485 h 656379"/>
              <a:gd name="connsiteX14-419" fmla="*/ 2185988 w 8462963"/>
              <a:gd name="connsiteY14-420" fmla="*/ 412723 h 656379"/>
              <a:gd name="connsiteX15-421" fmla="*/ 2305050 w 8462963"/>
              <a:gd name="connsiteY15-422" fmla="*/ 317473 h 656379"/>
              <a:gd name="connsiteX16-423" fmla="*/ 2386013 w 8462963"/>
              <a:gd name="connsiteY16-424" fmla="*/ 222223 h 656379"/>
              <a:gd name="connsiteX17-425" fmla="*/ 2486025 w 8462963"/>
              <a:gd name="connsiteY17-426" fmla="*/ 117448 h 656379"/>
              <a:gd name="connsiteX18-427" fmla="*/ 2586038 w 8462963"/>
              <a:gd name="connsiteY18-428" fmla="*/ 93635 h 656379"/>
              <a:gd name="connsiteX19-429" fmla="*/ 2738438 w 8462963"/>
              <a:gd name="connsiteY19-430" fmla="*/ 136498 h 656379"/>
              <a:gd name="connsiteX20-431" fmla="*/ 3014663 w 8462963"/>
              <a:gd name="connsiteY20-432" fmla="*/ 279373 h 656379"/>
              <a:gd name="connsiteX21-433" fmla="*/ 3352800 w 8462963"/>
              <a:gd name="connsiteY21-434" fmla="*/ 479398 h 656379"/>
              <a:gd name="connsiteX22-435" fmla="*/ 3662363 w 8462963"/>
              <a:gd name="connsiteY22-436" fmla="*/ 641323 h 656379"/>
              <a:gd name="connsiteX23-437" fmla="*/ 4124325 w 8462963"/>
              <a:gd name="connsiteY23-438" fmla="*/ 646085 h 656379"/>
              <a:gd name="connsiteX24-439" fmla="*/ 4419600 w 8462963"/>
              <a:gd name="connsiteY24-440" fmla="*/ 612748 h 656379"/>
              <a:gd name="connsiteX25-441" fmla="*/ 4595813 w 8462963"/>
              <a:gd name="connsiteY25-442" fmla="*/ 603223 h 656379"/>
              <a:gd name="connsiteX26-443" fmla="*/ 4767263 w 8462963"/>
              <a:gd name="connsiteY26-444" fmla="*/ 574648 h 656379"/>
              <a:gd name="connsiteX27-445" fmla="*/ 5114925 w 8462963"/>
              <a:gd name="connsiteY27-446" fmla="*/ 446060 h 656379"/>
              <a:gd name="connsiteX28-447" fmla="*/ 5272088 w 8462963"/>
              <a:gd name="connsiteY28-448" fmla="*/ 284135 h 656379"/>
              <a:gd name="connsiteX29-449" fmla="*/ 5461000 w 8462963"/>
              <a:gd name="connsiteY29-450" fmla="*/ 188091 h 656379"/>
              <a:gd name="connsiteX30-451" fmla="*/ 5614988 w 8462963"/>
              <a:gd name="connsiteY30-452" fmla="*/ 169835 h 656379"/>
              <a:gd name="connsiteX31-453" fmla="*/ 5943600 w 8462963"/>
              <a:gd name="connsiteY31-454" fmla="*/ 312710 h 656379"/>
              <a:gd name="connsiteX32-455" fmla="*/ 6072188 w 8462963"/>
              <a:gd name="connsiteY32-456" fmla="*/ 336523 h 656379"/>
              <a:gd name="connsiteX33-457" fmla="*/ 6348413 w 8462963"/>
              <a:gd name="connsiteY33-458" fmla="*/ 312710 h 656379"/>
              <a:gd name="connsiteX34-459" fmla="*/ 6643688 w 8462963"/>
              <a:gd name="connsiteY34-460" fmla="*/ 279373 h 656379"/>
              <a:gd name="connsiteX35-461" fmla="*/ 6886575 w 8462963"/>
              <a:gd name="connsiteY35-462" fmla="*/ 269848 h 656379"/>
              <a:gd name="connsiteX36-463" fmla="*/ 7281863 w 8462963"/>
              <a:gd name="connsiteY36-464" fmla="*/ 241273 h 656379"/>
              <a:gd name="connsiteX37-465" fmla="*/ 7672388 w 8462963"/>
              <a:gd name="connsiteY37-466" fmla="*/ 222223 h 656379"/>
              <a:gd name="connsiteX38-467" fmla="*/ 8462963 w 8462963"/>
              <a:gd name="connsiteY38-468" fmla="*/ 346048 h 656379"/>
              <a:gd name="connsiteX0-469" fmla="*/ 0 w 8462963"/>
              <a:gd name="connsiteY0-470" fmla="*/ 527023 h 656379"/>
              <a:gd name="connsiteX1-471" fmla="*/ 171450 w 8462963"/>
              <a:gd name="connsiteY1-472" fmla="*/ 422248 h 656379"/>
              <a:gd name="connsiteX2-473" fmla="*/ 404813 w 8462963"/>
              <a:gd name="connsiteY2-474" fmla="*/ 512735 h 656379"/>
              <a:gd name="connsiteX3-475" fmla="*/ 557213 w 8462963"/>
              <a:gd name="connsiteY3-476" fmla="*/ 584173 h 656379"/>
              <a:gd name="connsiteX4-477" fmla="*/ 747713 w 8462963"/>
              <a:gd name="connsiteY4-478" fmla="*/ 484160 h 656379"/>
              <a:gd name="connsiteX5-479" fmla="*/ 866775 w 8462963"/>
              <a:gd name="connsiteY5-480" fmla="*/ 317473 h 656379"/>
              <a:gd name="connsiteX6-481" fmla="*/ 990600 w 8462963"/>
              <a:gd name="connsiteY6-482" fmla="*/ 179360 h 656379"/>
              <a:gd name="connsiteX7-483" fmla="*/ 1147763 w 8462963"/>
              <a:gd name="connsiteY7-484" fmla="*/ 88873 h 656379"/>
              <a:gd name="connsiteX8-485" fmla="*/ 1281113 w 8462963"/>
              <a:gd name="connsiteY8-486" fmla="*/ 12673 h 656379"/>
              <a:gd name="connsiteX9-487" fmla="*/ 1376363 w 8462963"/>
              <a:gd name="connsiteY9-488" fmla="*/ 12673 h 656379"/>
              <a:gd name="connsiteX10-489" fmla="*/ 1724025 w 8462963"/>
              <a:gd name="connsiteY10-490" fmla="*/ 136498 h 656379"/>
              <a:gd name="connsiteX11-491" fmla="*/ 1890713 w 8462963"/>
              <a:gd name="connsiteY11-492" fmla="*/ 307948 h 656379"/>
              <a:gd name="connsiteX12-493" fmla="*/ 1976438 w 8462963"/>
              <a:gd name="connsiteY12-494" fmla="*/ 369860 h 656379"/>
              <a:gd name="connsiteX13-495" fmla="*/ 2066925 w 8462963"/>
              <a:gd name="connsiteY13-496" fmla="*/ 417485 h 656379"/>
              <a:gd name="connsiteX14-497" fmla="*/ 2185988 w 8462963"/>
              <a:gd name="connsiteY14-498" fmla="*/ 412723 h 656379"/>
              <a:gd name="connsiteX15-499" fmla="*/ 2305050 w 8462963"/>
              <a:gd name="connsiteY15-500" fmla="*/ 317473 h 656379"/>
              <a:gd name="connsiteX16-501" fmla="*/ 2386013 w 8462963"/>
              <a:gd name="connsiteY16-502" fmla="*/ 222223 h 656379"/>
              <a:gd name="connsiteX17-503" fmla="*/ 2486025 w 8462963"/>
              <a:gd name="connsiteY17-504" fmla="*/ 117448 h 656379"/>
              <a:gd name="connsiteX18-505" fmla="*/ 2586038 w 8462963"/>
              <a:gd name="connsiteY18-506" fmla="*/ 93635 h 656379"/>
              <a:gd name="connsiteX19-507" fmla="*/ 2738438 w 8462963"/>
              <a:gd name="connsiteY19-508" fmla="*/ 136498 h 656379"/>
              <a:gd name="connsiteX20-509" fmla="*/ 3014663 w 8462963"/>
              <a:gd name="connsiteY20-510" fmla="*/ 279373 h 656379"/>
              <a:gd name="connsiteX21-511" fmla="*/ 3352800 w 8462963"/>
              <a:gd name="connsiteY21-512" fmla="*/ 479398 h 656379"/>
              <a:gd name="connsiteX22-513" fmla="*/ 3662363 w 8462963"/>
              <a:gd name="connsiteY22-514" fmla="*/ 641323 h 656379"/>
              <a:gd name="connsiteX23-515" fmla="*/ 4124325 w 8462963"/>
              <a:gd name="connsiteY23-516" fmla="*/ 646085 h 656379"/>
              <a:gd name="connsiteX24-517" fmla="*/ 4419600 w 8462963"/>
              <a:gd name="connsiteY24-518" fmla="*/ 612748 h 656379"/>
              <a:gd name="connsiteX25-519" fmla="*/ 4595813 w 8462963"/>
              <a:gd name="connsiteY25-520" fmla="*/ 603223 h 656379"/>
              <a:gd name="connsiteX26-521" fmla="*/ 4767263 w 8462963"/>
              <a:gd name="connsiteY26-522" fmla="*/ 574648 h 656379"/>
              <a:gd name="connsiteX27-523" fmla="*/ 5114925 w 8462963"/>
              <a:gd name="connsiteY27-524" fmla="*/ 446060 h 656379"/>
              <a:gd name="connsiteX28-525" fmla="*/ 5272088 w 8462963"/>
              <a:gd name="connsiteY28-526" fmla="*/ 284135 h 656379"/>
              <a:gd name="connsiteX29-527" fmla="*/ 5461000 w 8462963"/>
              <a:gd name="connsiteY29-528" fmla="*/ 188091 h 656379"/>
              <a:gd name="connsiteX30-529" fmla="*/ 5614988 w 8462963"/>
              <a:gd name="connsiteY30-530" fmla="*/ 169835 h 656379"/>
              <a:gd name="connsiteX31-531" fmla="*/ 5943600 w 8462963"/>
              <a:gd name="connsiteY31-532" fmla="*/ 312710 h 656379"/>
              <a:gd name="connsiteX32-533" fmla="*/ 6072188 w 8462963"/>
              <a:gd name="connsiteY32-534" fmla="*/ 336523 h 656379"/>
              <a:gd name="connsiteX33-535" fmla="*/ 6348413 w 8462963"/>
              <a:gd name="connsiteY33-536" fmla="*/ 312710 h 656379"/>
              <a:gd name="connsiteX34-537" fmla="*/ 6643688 w 8462963"/>
              <a:gd name="connsiteY34-538" fmla="*/ 279373 h 656379"/>
              <a:gd name="connsiteX35-539" fmla="*/ 6886575 w 8462963"/>
              <a:gd name="connsiteY35-540" fmla="*/ 269848 h 656379"/>
              <a:gd name="connsiteX36-541" fmla="*/ 7281863 w 8462963"/>
              <a:gd name="connsiteY36-542" fmla="*/ 241273 h 656379"/>
              <a:gd name="connsiteX37-543" fmla="*/ 7672388 w 8462963"/>
              <a:gd name="connsiteY37-544" fmla="*/ 222223 h 656379"/>
              <a:gd name="connsiteX38-545" fmla="*/ 8462963 w 8462963"/>
              <a:gd name="connsiteY38-546" fmla="*/ 346048 h 656379"/>
              <a:gd name="connsiteX0-547" fmla="*/ 0 w 8462963"/>
              <a:gd name="connsiteY0-548" fmla="*/ 529532 h 658888"/>
              <a:gd name="connsiteX1-549" fmla="*/ 171450 w 8462963"/>
              <a:gd name="connsiteY1-550" fmla="*/ 424757 h 658888"/>
              <a:gd name="connsiteX2-551" fmla="*/ 404813 w 8462963"/>
              <a:gd name="connsiteY2-552" fmla="*/ 515244 h 658888"/>
              <a:gd name="connsiteX3-553" fmla="*/ 557213 w 8462963"/>
              <a:gd name="connsiteY3-554" fmla="*/ 586682 h 658888"/>
              <a:gd name="connsiteX4-555" fmla="*/ 747713 w 8462963"/>
              <a:gd name="connsiteY4-556" fmla="*/ 486669 h 658888"/>
              <a:gd name="connsiteX5-557" fmla="*/ 866775 w 8462963"/>
              <a:gd name="connsiteY5-558" fmla="*/ 319982 h 658888"/>
              <a:gd name="connsiteX6-559" fmla="*/ 990600 w 8462963"/>
              <a:gd name="connsiteY6-560" fmla="*/ 181869 h 658888"/>
              <a:gd name="connsiteX7-561" fmla="*/ 1147763 w 8462963"/>
              <a:gd name="connsiteY7-562" fmla="*/ 91382 h 658888"/>
              <a:gd name="connsiteX8-563" fmla="*/ 1268413 w 8462963"/>
              <a:gd name="connsiteY8-564" fmla="*/ 10419 h 658888"/>
              <a:gd name="connsiteX9-565" fmla="*/ 1376363 w 8462963"/>
              <a:gd name="connsiteY9-566" fmla="*/ 15182 h 658888"/>
              <a:gd name="connsiteX10-567" fmla="*/ 1724025 w 8462963"/>
              <a:gd name="connsiteY10-568" fmla="*/ 139007 h 658888"/>
              <a:gd name="connsiteX11-569" fmla="*/ 1890713 w 8462963"/>
              <a:gd name="connsiteY11-570" fmla="*/ 310457 h 658888"/>
              <a:gd name="connsiteX12-571" fmla="*/ 1976438 w 8462963"/>
              <a:gd name="connsiteY12-572" fmla="*/ 372369 h 658888"/>
              <a:gd name="connsiteX13-573" fmla="*/ 2066925 w 8462963"/>
              <a:gd name="connsiteY13-574" fmla="*/ 419994 h 658888"/>
              <a:gd name="connsiteX14-575" fmla="*/ 2185988 w 8462963"/>
              <a:gd name="connsiteY14-576" fmla="*/ 415232 h 658888"/>
              <a:gd name="connsiteX15-577" fmla="*/ 2305050 w 8462963"/>
              <a:gd name="connsiteY15-578" fmla="*/ 319982 h 658888"/>
              <a:gd name="connsiteX16-579" fmla="*/ 2386013 w 8462963"/>
              <a:gd name="connsiteY16-580" fmla="*/ 224732 h 658888"/>
              <a:gd name="connsiteX17-581" fmla="*/ 2486025 w 8462963"/>
              <a:gd name="connsiteY17-582" fmla="*/ 119957 h 658888"/>
              <a:gd name="connsiteX18-583" fmla="*/ 2586038 w 8462963"/>
              <a:gd name="connsiteY18-584" fmla="*/ 96144 h 658888"/>
              <a:gd name="connsiteX19-585" fmla="*/ 2738438 w 8462963"/>
              <a:gd name="connsiteY19-586" fmla="*/ 139007 h 658888"/>
              <a:gd name="connsiteX20-587" fmla="*/ 3014663 w 8462963"/>
              <a:gd name="connsiteY20-588" fmla="*/ 281882 h 658888"/>
              <a:gd name="connsiteX21-589" fmla="*/ 3352800 w 8462963"/>
              <a:gd name="connsiteY21-590" fmla="*/ 481907 h 658888"/>
              <a:gd name="connsiteX22-591" fmla="*/ 3662363 w 8462963"/>
              <a:gd name="connsiteY22-592" fmla="*/ 643832 h 658888"/>
              <a:gd name="connsiteX23-593" fmla="*/ 4124325 w 8462963"/>
              <a:gd name="connsiteY23-594" fmla="*/ 648594 h 658888"/>
              <a:gd name="connsiteX24-595" fmla="*/ 4419600 w 8462963"/>
              <a:gd name="connsiteY24-596" fmla="*/ 615257 h 658888"/>
              <a:gd name="connsiteX25-597" fmla="*/ 4595813 w 8462963"/>
              <a:gd name="connsiteY25-598" fmla="*/ 605732 h 658888"/>
              <a:gd name="connsiteX26-599" fmla="*/ 4767263 w 8462963"/>
              <a:gd name="connsiteY26-600" fmla="*/ 577157 h 658888"/>
              <a:gd name="connsiteX27-601" fmla="*/ 5114925 w 8462963"/>
              <a:gd name="connsiteY27-602" fmla="*/ 448569 h 658888"/>
              <a:gd name="connsiteX28-603" fmla="*/ 5272088 w 8462963"/>
              <a:gd name="connsiteY28-604" fmla="*/ 286644 h 658888"/>
              <a:gd name="connsiteX29-605" fmla="*/ 5461000 w 8462963"/>
              <a:gd name="connsiteY29-606" fmla="*/ 190600 h 658888"/>
              <a:gd name="connsiteX30-607" fmla="*/ 5614988 w 8462963"/>
              <a:gd name="connsiteY30-608" fmla="*/ 172344 h 658888"/>
              <a:gd name="connsiteX31-609" fmla="*/ 5943600 w 8462963"/>
              <a:gd name="connsiteY31-610" fmla="*/ 315219 h 658888"/>
              <a:gd name="connsiteX32-611" fmla="*/ 6072188 w 8462963"/>
              <a:gd name="connsiteY32-612" fmla="*/ 339032 h 658888"/>
              <a:gd name="connsiteX33-613" fmla="*/ 6348413 w 8462963"/>
              <a:gd name="connsiteY33-614" fmla="*/ 315219 h 658888"/>
              <a:gd name="connsiteX34-615" fmla="*/ 6643688 w 8462963"/>
              <a:gd name="connsiteY34-616" fmla="*/ 281882 h 658888"/>
              <a:gd name="connsiteX35-617" fmla="*/ 6886575 w 8462963"/>
              <a:gd name="connsiteY35-618" fmla="*/ 272357 h 658888"/>
              <a:gd name="connsiteX36-619" fmla="*/ 7281863 w 8462963"/>
              <a:gd name="connsiteY36-620" fmla="*/ 243782 h 658888"/>
              <a:gd name="connsiteX37-621" fmla="*/ 7672388 w 8462963"/>
              <a:gd name="connsiteY37-622" fmla="*/ 224732 h 658888"/>
              <a:gd name="connsiteX38-623" fmla="*/ 8462963 w 8462963"/>
              <a:gd name="connsiteY38-624" fmla="*/ 348557 h 658888"/>
              <a:gd name="connsiteX0-625" fmla="*/ 0 w 8462963"/>
              <a:gd name="connsiteY0-626" fmla="*/ 528357 h 657713"/>
              <a:gd name="connsiteX1-627" fmla="*/ 171450 w 8462963"/>
              <a:gd name="connsiteY1-628" fmla="*/ 423582 h 657713"/>
              <a:gd name="connsiteX2-629" fmla="*/ 404813 w 8462963"/>
              <a:gd name="connsiteY2-630" fmla="*/ 514069 h 657713"/>
              <a:gd name="connsiteX3-631" fmla="*/ 557213 w 8462963"/>
              <a:gd name="connsiteY3-632" fmla="*/ 585507 h 657713"/>
              <a:gd name="connsiteX4-633" fmla="*/ 747713 w 8462963"/>
              <a:gd name="connsiteY4-634" fmla="*/ 485494 h 657713"/>
              <a:gd name="connsiteX5-635" fmla="*/ 866775 w 8462963"/>
              <a:gd name="connsiteY5-636" fmla="*/ 318807 h 657713"/>
              <a:gd name="connsiteX6-637" fmla="*/ 990600 w 8462963"/>
              <a:gd name="connsiteY6-638" fmla="*/ 180694 h 657713"/>
              <a:gd name="connsiteX7-639" fmla="*/ 1147763 w 8462963"/>
              <a:gd name="connsiteY7-640" fmla="*/ 90207 h 657713"/>
              <a:gd name="connsiteX8-641" fmla="*/ 1268413 w 8462963"/>
              <a:gd name="connsiteY8-642" fmla="*/ 9244 h 657713"/>
              <a:gd name="connsiteX9-643" fmla="*/ 1376363 w 8462963"/>
              <a:gd name="connsiteY9-644" fmla="*/ 14007 h 657713"/>
              <a:gd name="connsiteX10-645" fmla="*/ 1724025 w 8462963"/>
              <a:gd name="connsiteY10-646" fmla="*/ 137832 h 657713"/>
              <a:gd name="connsiteX11-647" fmla="*/ 1890713 w 8462963"/>
              <a:gd name="connsiteY11-648" fmla="*/ 309282 h 657713"/>
              <a:gd name="connsiteX12-649" fmla="*/ 1976438 w 8462963"/>
              <a:gd name="connsiteY12-650" fmla="*/ 371194 h 657713"/>
              <a:gd name="connsiteX13-651" fmla="*/ 2066925 w 8462963"/>
              <a:gd name="connsiteY13-652" fmla="*/ 418819 h 657713"/>
              <a:gd name="connsiteX14-653" fmla="*/ 2185988 w 8462963"/>
              <a:gd name="connsiteY14-654" fmla="*/ 414057 h 657713"/>
              <a:gd name="connsiteX15-655" fmla="*/ 2305050 w 8462963"/>
              <a:gd name="connsiteY15-656" fmla="*/ 318807 h 657713"/>
              <a:gd name="connsiteX16-657" fmla="*/ 2386013 w 8462963"/>
              <a:gd name="connsiteY16-658" fmla="*/ 223557 h 657713"/>
              <a:gd name="connsiteX17-659" fmla="*/ 2486025 w 8462963"/>
              <a:gd name="connsiteY17-660" fmla="*/ 118782 h 657713"/>
              <a:gd name="connsiteX18-661" fmla="*/ 2586038 w 8462963"/>
              <a:gd name="connsiteY18-662" fmla="*/ 94969 h 657713"/>
              <a:gd name="connsiteX19-663" fmla="*/ 2738438 w 8462963"/>
              <a:gd name="connsiteY19-664" fmla="*/ 137832 h 657713"/>
              <a:gd name="connsiteX20-665" fmla="*/ 3014663 w 8462963"/>
              <a:gd name="connsiteY20-666" fmla="*/ 280707 h 657713"/>
              <a:gd name="connsiteX21-667" fmla="*/ 3352800 w 8462963"/>
              <a:gd name="connsiteY21-668" fmla="*/ 480732 h 657713"/>
              <a:gd name="connsiteX22-669" fmla="*/ 3662363 w 8462963"/>
              <a:gd name="connsiteY22-670" fmla="*/ 642657 h 657713"/>
              <a:gd name="connsiteX23-671" fmla="*/ 4124325 w 8462963"/>
              <a:gd name="connsiteY23-672" fmla="*/ 647419 h 657713"/>
              <a:gd name="connsiteX24-673" fmla="*/ 4419600 w 8462963"/>
              <a:gd name="connsiteY24-674" fmla="*/ 614082 h 657713"/>
              <a:gd name="connsiteX25-675" fmla="*/ 4595813 w 8462963"/>
              <a:gd name="connsiteY25-676" fmla="*/ 604557 h 657713"/>
              <a:gd name="connsiteX26-677" fmla="*/ 4767263 w 8462963"/>
              <a:gd name="connsiteY26-678" fmla="*/ 575982 h 657713"/>
              <a:gd name="connsiteX27-679" fmla="*/ 5114925 w 8462963"/>
              <a:gd name="connsiteY27-680" fmla="*/ 447394 h 657713"/>
              <a:gd name="connsiteX28-681" fmla="*/ 5272088 w 8462963"/>
              <a:gd name="connsiteY28-682" fmla="*/ 285469 h 657713"/>
              <a:gd name="connsiteX29-683" fmla="*/ 5461000 w 8462963"/>
              <a:gd name="connsiteY29-684" fmla="*/ 189425 h 657713"/>
              <a:gd name="connsiteX30-685" fmla="*/ 5614988 w 8462963"/>
              <a:gd name="connsiteY30-686" fmla="*/ 171169 h 657713"/>
              <a:gd name="connsiteX31-687" fmla="*/ 5943600 w 8462963"/>
              <a:gd name="connsiteY31-688" fmla="*/ 314044 h 657713"/>
              <a:gd name="connsiteX32-689" fmla="*/ 6072188 w 8462963"/>
              <a:gd name="connsiteY32-690" fmla="*/ 337857 h 657713"/>
              <a:gd name="connsiteX33-691" fmla="*/ 6348413 w 8462963"/>
              <a:gd name="connsiteY33-692" fmla="*/ 314044 h 657713"/>
              <a:gd name="connsiteX34-693" fmla="*/ 6643688 w 8462963"/>
              <a:gd name="connsiteY34-694" fmla="*/ 280707 h 657713"/>
              <a:gd name="connsiteX35-695" fmla="*/ 6886575 w 8462963"/>
              <a:gd name="connsiteY35-696" fmla="*/ 271182 h 657713"/>
              <a:gd name="connsiteX36-697" fmla="*/ 7281863 w 8462963"/>
              <a:gd name="connsiteY36-698" fmla="*/ 242607 h 657713"/>
              <a:gd name="connsiteX37-699" fmla="*/ 7672388 w 8462963"/>
              <a:gd name="connsiteY37-700" fmla="*/ 223557 h 657713"/>
              <a:gd name="connsiteX38-701" fmla="*/ 8462963 w 8462963"/>
              <a:gd name="connsiteY38-702" fmla="*/ 347382 h 657713"/>
              <a:gd name="connsiteX0-703" fmla="*/ 0 w 8462963"/>
              <a:gd name="connsiteY0-704" fmla="*/ 538000 h 667356"/>
              <a:gd name="connsiteX1-705" fmla="*/ 171450 w 8462963"/>
              <a:gd name="connsiteY1-706" fmla="*/ 433225 h 667356"/>
              <a:gd name="connsiteX2-707" fmla="*/ 404813 w 8462963"/>
              <a:gd name="connsiteY2-708" fmla="*/ 523712 h 667356"/>
              <a:gd name="connsiteX3-709" fmla="*/ 557213 w 8462963"/>
              <a:gd name="connsiteY3-710" fmla="*/ 595150 h 667356"/>
              <a:gd name="connsiteX4-711" fmla="*/ 747713 w 8462963"/>
              <a:gd name="connsiteY4-712" fmla="*/ 495137 h 667356"/>
              <a:gd name="connsiteX5-713" fmla="*/ 866775 w 8462963"/>
              <a:gd name="connsiteY5-714" fmla="*/ 328450 h 667356"/>
              <a:gd name="connsiteX6-715" fmla="*/ 990600 w 8462963"/>
              <a:gd name="connsiteY6-716" fmla="*/ 190337 h 667356"/>
              <a:gd name="connsiteX7-717" fmla="*/ 1147763 w 8462963"/>
              <a:gd name="connsiteY7-718" fmla="*/ 99850 h 667356"/>
              <a:gd name="connsiteX8-719" fmla="*/ 1276351 w 8462963"/>
              <a:gd name="connsiteY8-720" fmla="*/ 4599 h 667356"/>
              <a:gd name="connsiteX9-721" fmla="*/ 1376363 w 8462963"/>
              <a:gd name="connsiteY9-722" fmla="*/ 23650 h 667356"/>
              <a:gd name="connsiteX10-723" fmla="*/ 1724025 w 8462963"/>
              <a:gd name="connsiteY10-724" fmla="*/ 147475 h 667356"/>
              <a:gd name="connsiteX11-725" fmla="*/ 1890713 w 8462963"/>
              <a:gd name="connsiteY11-726" fmla="*/ 318925 h 667356"/>
              <a:gd name="connsiteX12-727" fmla="*/ 1976438 w 8462963"/>
              <a:gd name="connsiteY12-728" fmla="*/ 380837 h 667356"/>
              <a:gd name="connsiteX13-729" fmla="*/ 2066925 w 8462963"/>
              <a:gd name="connsiteY13-730" fmla="*/ 428462 h 667356"/>
              <a:gd name="connsiteX14-731" fmla="*/ 2185988 w 8462963"/>
              <a:gd name="connsiteY14-732" fmla="*/ 423700 h 667356"/>
              <a:gd name="connsiteX15-733" fmla="*/ 2305050 w 8462963"/>
              <a:gd name="connsiteY15-734" fmla="*/ 328450 h 667356"/>
              <a:gd name="connsiteX16-735" fmla="*/ 2386013 w 8462963"/>
              <a:gd name="connsiteY16-736" fmla="*/ 233200 h 667356"/>
              <a:gd name="connsiteX17-737" fmla="*/ 2486025 w 8462963"/>
              <a:gd name="connsiteY17-738" fmla="*/ 128425 h 667356"/>
              <a:gd name="connsiteX18-739" fmla="*/ 2586038 w 8462963"/>
              <a:gd name="connsiteY18-740" fmla="*/ 104612 h 667356"/>
              <a:gd name="connsiteX19-741" fmla="*/ 2738438 w 8462963"/>
              <a:gd name="connsiteY19-742" fmla="*/ 147475 h 667356"/>
              <a:gd name="connsiteX20-743" fmla="*/ 3014663 w 8462963"/>
              <a:gd name="connsiteY20-744" fmla="*/ 290350 h 667356"/>
              <a:gd name="connsiteX21-745" fmla="*/ 3352800 w 8462963"/>
              <a:gd name="connsiteY21-746" fmla="*/ 490375 h 667356"/>
              <a:gd name="connsiteX22-747" fmla="*/ 3662363 w 8462963"/>
              <a:gd name="connsiteY22-748" fmla="*/ 652300 h 667356"/>
              <a:gd name="connsiteX23-749" fmla="*/ 4124325 w 8462963"/>
              <a:gd name="connsiteY23-750" fmla="*/ 657062 h 667356"/>
              <a:gd name="connsiteX24-751" fmla="*/ 4419600 w 8462963"/>
              <a:gd name="connsiteY24-752" fmla="*/ 623725 h 667356"/>
              <a:gd name="connsiteX25-753" fmla="*/ 4595813 w 8462963"/>
              <a:gd name="connsiteY25-754" fmla="*/ 614200 h 667356"/>
              <a:gd name="connsiteX26-755" fmla="*/ 4767263 w 8462963"/>
              <a:gd name="connsiteY26-756" fmla="*/ 585625 h 667356"/>
              <a:gd name="connsiteX27-757" fmla="*/ 5114925 w 8462963"/>
              <a:gd name="connsiteY27-758" fmla="*/ 457037 h 667356"/>
              <a:gd name="connsiteX28-759" fmla="*/ 5272088 w 8462963"/>
              <a:gd name="connsiteY28-760" fmla="*/ 295112 h 667356"/>
              <a:gd name="connsiteX29-761" fmla="*/ 5461000 w 8462963"/>
              <a:gd name="connsiteY29-762" fmla="*/ 199068 h 667356"/>
              <a:gd name="connsiteX30-763" fmla="*/ 5614988 w 8462963"/>
              <a:gd name="connsiteY30-764" fmla="*/ 180812 h 667356"/>
              <a:gd name="connsiteX31-765" fmla="*/ 5943600 w 8462963"/>
              <a:gd name="connsiteY31-766" fmla="*/ 323687 h 667356"/>
              <a:gd name="connsiteX32-767" fmla="*/ 6072188 w 8462963"/>
              <a:gd name="connsiteY32-768" fmla="*/ 347500 h 667356"/>
              <a:gd name="connsiteX33-769" fmla="*/ 6348413 w 8462963"/>
              <a:gd name="connsiteY33-770" fmla="*/ 323687 h 667356"/>
              <a:gd name="connsiteX34-771" fmla="*/ 6643688 w 8462963"/>
              <a:gd name="connsiteY34-772" fmla="*/ 290350 h 667356"/>
              <a:gd name="connsiteX35-773" fmla="*/ 6886575 w 8462963"/>
              <a:gd name="connsiteY35-774" fmla="*/ 280825 h 667356"/>
              <a:gd name="connsiteX36-775" fmla="*/ 7281863 w 8462963"/>
              <a:gd name="connsiteY36-776" fmla="*/ 252250 h 667356"/>
              <a:gd name="connsiteX37-777" fmla="*/ 7672388 w 8462963"/>
              <a:gd name="connsiteY37-778" fmla="*/ 233200 h 667356"/>
              <a:gd name="connsiteX38-779" fmla="*/ 8462963 w 8462963"/>
              <a:gd name="connsiteY38-780" fmla="*/ 357025 h 667356"/>
              <a:gd name="connsiteX0-781" fmla="*/ 0 w 8462963"/>
              <a:gd name="connsiteY0-782" fmla="*/ 543926 h 673282"/>
              <a:gd name="connsiteX1-783" fmla="*/ 171450 w 8462963"/>
              <a:gd name="connsiteY1-784" fmla="*/ 439151 h 673282"/>
              <a:gd name="connsiteX2-785" fmla="*/ 404813 w 8462963"/>
              <a:gd name="connsiteY2-786" fmla="*/ 529638 h 673282"/>
              <a:gd name="connsiteX3-787" fmla="*/ 557213 w 8462963"/>
              <a:gd name="connsiteY3-788" fmla="*/ 601076 h 673282"/>
              <a:gd name="connsiteX4-789" fmla="*/ 747713 w 8462963"/>
              <a:gd name="connsiteY4-790" fmla="*/ 501063 h 673282"/>
              <a:gd name="connsiteX5-791" fmla="*/ 866775 w 8462963"/>
              <a:gd name="connsiteY5-792" fmla="*/ 334376 h 673282"/>
              <a:gd name="connsiteX6-793" fmla="*/ 990600 w 8462963"/>
              <a:gd name="connsiteY6-794" fmla="*/ 196263 h 673282"/>
              <a:gd name="connsiteX7-795" fmla="*/ 1147763 w 8462963"/>
              <a:gd name="connsiteY7-796" fmla="*/ 105776 h 673282"/>
              <a:gd name="connsiteX8-797" fmla="*/ 1276351 w 8462963"/>
              <a:gd name="connsiteY8-798" fmla="*/ 10525 h 673282"/>
              <a:gd name="connsiteX9-799" fmla="*/ 1384300 w 8462963"/>
              <a:gd name="connsiteY9-800" fmla="*/ 18464 h 673282"/>
              <a:gd name="connsiteX10-801" fmla="*/ 1724025 w 8462963"/>
              <a:gd name="connsiteY10-802" fmla="*/ 153401 h 673282"/>
              <a:gd name="connsiteX11-803" fmla="*/ 1890713 w 8462963"/>
              <a:gd name="connsiteY11-804" fmla="*/ 324851 h 673282"/>
              <a:gd name="connsiteX12-805" fmla="*/ 1976438 w 8462963"/>
              <a:gd name="connsiteY12-806" fmla="*/ 386763 h 673282"/>
              <a:gd name="connsiteX13-807" fmla="*/ 2066925 w 8462963"/>
              <a:gd name="connsiteY13-808" fmla="*/ 434388 h 673282"/>
              <a:gd name="connsiteX14-809" fmla="*/ 2185988 w 8462963"/>
              <a:gd name="connsiteY14-810" fmla="*/ 429626 h 673282"/>
              <a:gd name="connsiteX15-811" fmla="*/ 2305050 w 8462963"/>
              <a:gd name="connsiteY15-812" fmla="*/ 334376 h 673282"/>
              <a:gd name="connsiteX16-813" fmla="*/ 2386013 w 8462963"/>
              <a:gd name="connsiteY16-814" fmla="*/ 239126 h 673282"/>
              <a:gd name="connsiteX17-815" fmla="*/ 2486025 w 8462963"/>
              <a:gd name="connsiteY17-816" fmla="*/ 134351 h 673282"/>
              <a:gd name="connsiteX18-817" fmla="*/ 2586038 w 8462963"/>
              <a:gd name="connsiteY18-818" fmla="*/ 110538 h 673282"/>
              <a:gd name="connsiteX19-819" fmla="*/ 2738438 w 8462963"/>
              <a:gd name="connsiteY19-820" fmla="*/ 153401 h 673282"/>
              <a:gd name="connsiteX20-821" fmla="*/ 3014663 w 8462963"/>
              <a:gd name="connsiteY20-822" fmla="*/ 296276 h 673282"/>
              <a:gd name="connsiteX21-823" fmla="*/ 3352800 w 8462963"/>
              <a:gd name="connsiteY21-824" fmla="*/ 496301 h 673282"/>
              <a:gd name="connsiteX22-825" fmla="*/ 3662363 w 8462963"/>
              <a:gd name="connsiteY22-826" fmla="*/ 658226 h 673282"/>
              <a:gd name="connsiteX23-827" fmla="*/ 4124325 w 8462963"/>
              <a:gd name="connsiteY23-828" fmla="*/ 662988 h 673282"/>
              <a:gd name="connsiteX24-829" fmla="*/ 4419600 w 8462963"/>
              <a:gd name="connsiteY24-830" fmla="*/ 629651 h 673282"/>
              <a:gd name="connsiteX25-831" fmla="*/ 4595813 w 8462963"/>
              <a:gd name="connsiteY25-832" fmla="*/ 620126 h 673282"/>
              <a:gd name="connsiteX26-833" fmla="*/ 4767263 w 8462963"/>
              <a:gd name="connsiteY26-834" fmla="*/ 591551 h 673282"/>
              <a:gd name="connsiteX27-835" fmla="*/ 5114925 w 8462963"/>
              <a:gd name="connsiteY27-836" fmla="*/ 462963 h 673282"/>
              <a:gd name="connsiteX28-837" fmla="*/ 5272088 w 8462963"/>
              <a:gd name="connsiteY28-838" fmla="*/ 301038 h 673282"/>
              <a:gd name="connsiteX29-839" fmla="*/ 5461000 w 8462963"/>
              <a:gd name="connsiteY29-840" fmla="*/ 204994 h 673282"/>
              <a:gd name="connsiteX30-841" fmla="*/ 5614988 w 8462963"/>
              <a:gd name="connsiteY30-842" fmla="*/ 186738 h 673282"/>
              <a:gd name="connsiteX31-843" fmla="*/ 5943600 w 8462963"/>
              <a:gd name="connsiteY31-844" fmla="*/ 329613 h 673282"/>
              <a:gd name="connsiteX32-845" fmla="*/ 6072188 w 8462963"/>
              <a:gd name="connsiteY32-846" fmla="*/ 353426 h 673282"/>
              <a:gd name="connsiteX33-847" fmla="*/ 6348413 w 8462963"/>
              <a:gd name="connsiteY33-848" fmla="*/ 329613 h 673282"/>
              <a:gd name="connsiteX34-849" fmla="*/ 6643688 w 8462963"/>
              <a:gd name="connsiteY34-850" fmla="*/ 296276 h 673282"/>
              <a:gd name="connsiteX35-851" fmla="*/ 6886575 w 8462963"/>
              <a:gd name="connsiteY35-852" fmla="*/ 286751 h 673282"/>
              <a:gd name="connsiteX36-853" fmla="*/ 7281863 w 8462963"/>
              <a:gd name="connsiteY36-854" fmla="*/ 258176 h 673282"/>
              <a:gd name="connsiteX37-855" fmla="*/ 7672388 w 8462963"/>
              <a:gd name="connsiteY37-856" fmla="*/ 239126 h 673282"/>
              <a:gd name="connsiteX38-857" fmla="*/ 8462963 w 8462963"/>
              <a:gd name="connsiteY38-858" fmla="*/ 362951 h 673282"/>
              <a:gd name="connsiteX0-859" fmla="*/ 0 w 8462963"/>
              <a:gd name="connsiteY0-860" fmla="*/ 543501 h 672857"/>
              <a:gd name="connsiteX1-861" fmla="*/ 171450 w 8462963"/>
              <a:gd name="connsiteY1-862" fmla="*/ 438726 h 672857"/>
              <a:gd name="connsiteX2-863" fmla="*/ 404813 w 8462963"/>
              <a:gd name="connsiteY2-864" fmla="*/ 529213 h 672857"/>
              <a:gd name="connsiteX3-865" fmla="*/ 557213 w 8462963"/>
              <a:gd name="connsiteY3-866" fmla="*/ 600651 h 672857"/>
              <a:gd name="connsiteX4-867" fmla="*/ 747713 w 8462963"/>
              <a:gd name="connsiteY4-868" fmla="*/ 500638 h 672857"/>
              <a:gd name="connsiteX5-869" fmla="*/ 866775 w 8462963"/>
              <a:gd name="connsiteY5-870" fmla="*/ 333951 h 672857"/>
              <a:gd name="connsiteX6-871" fmla="*/ 990600 w 8462963"/>
              <a:gd name="connsiteY6-872" fmla="*/ 195838 h 672857"/>
              <a:gd name="connsiteX7-873" fmla="*/ 1123951 w 8462963"/>
              <a:gd name="connsiteY7-874" fmla="*/ 99001 h 672857"/>
              <a:gd name="connsiteX8-875" fmla="*/ 1276351 w 8462963"/>
              <a:gd name="connsiteY8-876" fmla="*/ 10100 h 672857"/>
              <a:gd name="connsiteX9-877" fmla="*/ 1384300 w 8462963"/>
              <a:gd name="connsiteY9-878" fmla="*/ 18039 h 672857"/>
              <a:gd name="connsiteX10-879" fmla="*/ 1724025 w 8462963"/>
              <a:gd name="connsiteY10-880" fmla="*/ 152976 h 672857"/>
              <a:gd name="connsiteX11-881" fmla="*/ 1890713 w 8462963"/>
              <a:gd name="connsiteY11-882" fmla="*/ 324426 h 672857"/>
              <a:gd name="connsiteX12-883" fmla="*/ 1976438 w 8462963"/>
              <a:gd name="connsiteY12-884" fmla="*/ 386338 h 672857"/>
              <a:gd name="connsiteX13-885" fmla="*/ 2066925 w 8462963"/>
              <a:gd name="connsiteY13-886" fmla="*/ 433963 h 672857"/>
              <a:gd name="connsiteX14-887" fmla="*/ 2185988 w 8462963"/>
              <a:gd name="connsiteY14-888" fmla="*/ 429201 h 672857"/>
              <a:gd name="connsiteX15-889" fmla="*/ 2305050 w 8462963"/>
              <a:gd name="connsiteY15-890" fmla="*/ 333951 h 672857"/>
              <a:gd name="connsiteX16-891" fmla="*/ 2386013 w 8462963"/>
              <a:gd name="connsiteY16-892" fmla="*/ 238701 h 672857"/>
              <a:gd name="connsiteX17-893" fmla="*/ 2486025 w 8462963"/>
              <a:gd name="connsiteY17-894" fmla="*/ 133926 h 672857"/>
              <a:gd name="connsiteX18-895" fmla="*/ 2586038 w 8462963"/>
              <a:gd name="connsiteY18-896" fmla="*/ 110113 h 672857"/>
              <a:gd name="connsiteX19-897" fmla="*/ 2738438 w 8462963"/>
              <a:gd name="connsiteY19-898" fmla="*/ 152976 h 672857"/>
              <a:gd name="connsiteX20-899" fmla="*/ 3014663 w 8462963"/>
              <a:gd name="connsiteY20-900" fmla="*/ 295851 h 672857"/>
              <a:gd name="connsiteX21-901" fmla="*/ 3352800 w 8462963"/>
              <a:gd name="connsiteY21-902" fmla="*/ 495876 h 672857"/>
              <a:gd name="connsiteX22-903" fmla="*/ 3662363 w 8462963"/>
              <a:gd name="connsiteY22-904" fmla="*/ 657801 h 672857"/>
              <a:gd name="connsiteX23-905" fmla="*/ 4124325 w 8462963"/>
              <a:gd name="connsiteY23-906" fmla="*/ 662563 h 672857"/>
              <a:gd name="connsiteX24-907" fmla="*/ 4419600 w 8462963"/>
              <a:gd name="connsiteY24-908" fmla="*/ 629226 h 672857"/>
              <a:gd name="connsiteX25-909" fmla="*/ 4595813 w 8462963"/>
              <a:gd name="connsiteY25-910" fmla="*/ 619701 h 672857"/>
              <a:gd name="connsiteX26-911" fmla="*/ 4767263 w 8462963"/>
              <a:gd name="connsiteY26-912" fmla="*/ 591126 h 672857"/>
              <a:gd name="connsiteX27-913" fmla="*/ 5114925 w 8462963"/>
              <a:gd name="connsiteY27-914" fmla="*/ 462538 h 672857"/>
              <a:gd name="connsiteX28-915" fmla="*/ 5272088 w 8462963"/>
              <a:gd name="connsiteY28-916" fmla="*/ 300613 h 672857"/>
              <a:gd name="connsiteX29-917" fmla="*/ 5461000 w 8462963"/>
              <a:gd name="connsiteY29-918" fmla="*/ 204569 h 672857"/>
              <a:gd name="connsiteX30-919" fmla="*/ 5614988 w 8462963"/>
              <a:gd name="connsiteY30-920" fmla="*/ 186313 h 672857"/>
              <a:gd name="connsiteX31-921" fmla="*/ 5943600 w 8462963"/>
              <a:gd name="connsiteY31-922" fmla="*/ 329188 h 672857"/>
              <a:gd name="connsiteX32-923" fmla="*/ 6072188 w 8462963"/>
              <a:gd name="connsiteY32-924" fmla="*/ 353001 h 672857"/>
              <a:gd name="connsiteX33-925" fmla="*/ 6348413 w 8462963"/>
              <a:gd name="connsiteY33-926" fmla="*/ 329188 h 672857"/>
              <a:gd name="connsiteX34-927" fmla="*/ 6643688 w 8462963"/>
              <a:gd name="connsiteY34-928" fmla="*/ 295851 h 672857"/>
              <a:gd name="connsiteX35-929" fmla="*/ 6886575 w 8462963"/>
              <a:gd name="connsiteY35-930" fmla="*/ 286326 h 672857"/>
              <a:gd name="connsiteX36-931" fmla="*/ 7281863 w 8462963"/>
              <a:gd name="connsiteY36-932" fmla="*/ 257751 h 672857"/>
              <a:gd name="connsiteX37-933" fmla="*/ 7672388 w 8462963"/>
              <a:gd name="connsiteY37-934" fmla="*/ 238701 h 672857"/>
              <a:gd name="connsiteX38-935" fmla="*/ 8462963 w 8462963"/>
              <a:gd name="connsiteY38-936" fmla="*/ 362526 h 672857"/>
              <a:gd name="connsiteX0-937" fmla="*/ 0 w 8462963"/>
              <a:gd name="connsiteY0-938" fmla="*/ 542547 h 671903"/>
              <a:gd name="connsiteX1-939" fmla="*/ 171450 w 8462963"/>
              <a:gd name="connsiteY1-940" fmla="*/ 437772 h 671903"/>
              <a:gd name="connsiteX2-941" fmla="*/ 404813 w 8462963"/>
              <a:gd name="connsiteY2-942" fmla="*/ 528259 h 671903"/>
              <a:gd name="connsiteX3-943" fmla="*/ 557213 w 8462963"/>
              <a:gd name="connsiteY3-944" fmla="*/ 599697 h 671903"/>
              <a:gd name="connsiteX4-945" fmla="*/ 747713 w 8462963"/>
              <a:gd name="connsiteY4-946" fmla="*/ 499684 h 671903"/>
              <a:gd name="connsiteX5-947" fmla="*/ 866775 w 8462963"/>
              <a:gd name="connsiteY5-948" fmla="*/ 332997 h 671903"/>
              <a:gd name="connsiteX6-949" fmla="*/ 990600 w 8462963"/>
              <a:gd name="connsiteY6-950" fmla="*/ 194884 h 671903"/>
              <a:gd name="connsiteX7-951" fmla="*/ 1123951 w 8462963"/>
              <a:gd name="connsiteY7-952" fmla="*/ 98047 h 671903"/>
              <a:gd name="connsiteX8-953" fmla="*/ 1260476 w 8462963"/>
              <a:gd name="connsiteY8-954" fmla="*/ 10734 h 671903"/>
              <a:gd name="connsiteX9-955" fmla="*/ 1384300 w 8462963"/>
              <a:gd name="connsiteY9-956" fmla="*/ 17085 h 671903"/>
              <a:gd name="connsiteX10-957" fmla="*/ 1724025 w 8462963"/>
              <a:gd name="connsiteY10-958" fmla="*/ 152022 h 671903"/>
              <a:gd name="connsiteX11-959" fmla="*/ 1890713 w 8462963"/>
              <a:gd name="connsiteY11-960" fmla="*/ 323472 h 671903"/>
              <a:gd name="connsiteX12-961" fmla="*/ 1976438 w 8462963"/>
              <a:gd name="connsiteY12-962" fmla="*/ 385384 h 671903"/>
              <a:gd name="connsiteX13-963" fmla="*/ 2066925 w 8462963"/>
              <a:gd name="connsiteY13-964" fmla="*/ 433009 h 671903"/>
              <a:gd name="connsiteX14-965" fmla="*/ 2185988 w 8462963"/>
              <a:gd name="connsiteY14-966" fmla="*/ 428247 h 671903"/>
              <a:gd name="connsiteX15-967" fmla="*/ 2305050 w 8462963"/>
              <a:gd name="connsiteY15-968" fmla="*/ 332997 h 671903"/>
              <a:gd name="connsiteX16-969" fmla="*/ 2386013 w 8462963"/>
              <a:gd name="connsiteY16-970" fmla="*/ 237747 h 671903"/>
              <a:gd name="connsiteX17-971" fmla="*/ 2486025 w 8462963"/>
              <a:gd name="connsiteY17-972" fmla="*/ 132972 h 671903"/>
              <a:gd name="connsiteX18-973" fmla="*/ 2586038 w 8462963"/>
              <a:gd name="connsiteY18-974" fmla="*/ 109159 h 671903"/>
              <a:gd name="connsiteX19-975" fmla="*/ 2738438 w 8462963"/>
              <a:gd name="connsiteY19-976" fmla="*/ 152022 h 671903"/>
              <a:gd name="connsiteX20-977" fmla="*/ 3014663 w 8462963"/>
              <a:gd name="connsiteY20-978" fmla="*/ 294897 h 671903"/>
              <a:gd name="connsiteX21-979" fmla="*/ 3352800 w 8462963"/>
              <a:gd name="connsiteY21-980" fmla="*/ 494922 h 671903"/>
              <a:gd name="connsiteX22-981" fmla="*/ 3662363 w 8462963"/>
              <a:gd name="connsiteY22-982" fmla="*/ 656847 h 671903"/>
              <a:gd name="connsiteX23-983" fmla="*/ 4124325 w 8462963"/>
              <a:gd name="connsiteY23-984" fmla="*/ 661609 h 671903"/>
              <a:gd name="connsiteX24-985" fmla="*/ 4419600 w 8462963"/>
              <a:gd name="connsiteY24-986" fmla="*/ 628272 h 671903"/>
              <a:gd name="connsiteX25-987" fmla="*/ 4595813 w 8462963"/>
              <a:gd name="connsiteY25-988" fmla="*/ 618747 h 671903"/>
              <a:gd name="connsiteX26-989" fmla="*/ 4767263 w 8462963"/>
              <a:gd name="connsiteY26-990" fmla="*/ 590172 h 671903"/>
              <a:gd name="connsiteX27-991" fmla="*/ 5114925 w 8462963"/>
              <a:gd name="connsiteY27-992" fmla="*/ 461584 h 671903"/>
              <a:gd name="connsiteX28-993" fmla="*/ 5272088 w 8462963"/>
              <a:gd name="connsiteY28-994" fmla="*/ 299659 h 671903"/>
              <a:gd name="connsiteX29-995" fmla="*/ 5461000 w 8462963"/>
              <a:gd name="connsiteY29-996" fmla="*/ 203615 h 671903"/>
              <a:gd name="connsiteX30-997" fmla="*/ 5614988 w 8462963"/>
              <a:gd name="connsiteY30-998" fmla="*/ 185359 h 671903"/>
              <a:gd name="connsiteX31-999" fmla="*/ 5943600 w 8462963"/>
              <a:gd name="connsiteY31-1000" fmla="*/ 328234 h 671903"/>
              <a:gd name="connsiteX32-1001" fmla="*/ 6072188 w 8462963"/>
              <a:gd name="connsiteY32-1002" fmla="*/ 352047 h 671903"/>
              <a:gd name="connsiteX33-1003" fmla="*/ 6348413 w 8462963"/>
              <a:gd name="connsiteY33-1004" fmla="*/ 328234 h 671903"/>
              <a:gd name="connsiteX34-1005" fmla="*/ 6643688 w 8462963"/>
              <a:gd name="connsiteY34-1006" fmla="*/ 294897 h 671903"/>
              <a:gd name="connsiteX35-1007" fmla="*/ 6886575 w 8462963"/>
              <a:gd name="connsiteY35-1008" fmla="*/ 285372 h 671903"/>
              <a:gd name="connsiteX36-1009" fmla="*/ 7281863 w 8462963"/>
              <a:gd name="connsiteY36-1010" fmla="*/ 256797 h 671903"/>
              <a:gd name="connsiteX37-1011" fmla="*/ 7672388 w 8462963"/>
              <a:gd name="connsiteY37-1012" fmla="*/ 237747 h 671903"/>
              <a:gd name="connsiteX38-1013" fmla="*/ 8462963 w 8462963"/>
              <a:gd name="connsiteY38-1014" fmla="*/ 361572 h 671903"/>
              <a:gd name="connsiteX0-1015" fmla="*/ 0 w 8462963"/>
              <a:gd name="connsiteY0-1016" fmla="*/ 538421 h 667777"/>
              <a:gd name="connsiteX1-1017" fmla="*/ 171450 w 8462963"/>
              <a:gd name="connsiteY1-1018" fmla="*/ 433646 h 667777"/>
              <a:gd name="connsiteX2-1019" fmla="*/ 404813 w 8462963"/>
              <a:gd name="connsiteY2-1020" fmla="*/ 524133 h 667777"/>
              <a:gd name="connsiteX3-1021" fmla="*/ 557213 w 8462963"/>
              <a:gd name="connsiteY3-1022" fmla="*/ 595571 h 667777"/>
              <a:gd name="connsiteX4-1023" fmla="*/ 747713 w 8462963"/>
              <a:gd name="connsiteY4-1024" fmla="*/ 495558 h 667777"/>
              <a:gd name="connsiteX5-1025" fmla="*/ 866775 w 8462963"/>
              <a:gd name="connsiteY5-1026" fmla="*/ 328871 h 667777"/>
              <a:gd name="connsiteX6-1027" fmla="*/ 990600 w 8462963"/>
              <a:gd name="connsiteY6-1028" fmla="*/ 190758 h 667777"/>
              <a:gd name="connsiteX7-1029" fmla="*/ 1123951 w 8462963"/>
              <a:gd name="connsiteY7-1030" fmla="*/ 93921 h 667777"/>
              <a:gd name="connsiteX8-1031" fmla="*/ 1249363 w 8462963"/>
              <a:gd name="connsiteY8-1032" fmla="*/ 14545 h 667777"/>
              <a:gd name="connsiteX9-1033" fmla="*/ 1384300 w 8462963"/>
              <a:gd name="connsiteY9-1034" fmla="*/ 12959 h 667777"/>
              <a:gd name="connsiteX10-1035" fmla="*/ 1724025 w 8462963"/>
              <a:gd name="connsiteY10-1036" fmla="*/ 147896 h 667777"/>
              <a:gd name="connsiteX11-1037" fmla="*/ 1890713 w 8462963"/>
              <a:gd name="connsiteY11-1038" fmla="*/ 319346 h 667777"/>
              <a:gd name="connsiteX12-1039" fmla="*/ 1976438 w 8462963"/>
              <a:gd name="connsiteY12-1040" fmla="*/ 381258 h 667777"/>
              <a:gd name="connsiteX13-1041" fmla="*/ 2066925 w 8462963"/>
              <a:gd name="connsiteY13-1042" fmla="*/ 428883 h 667777"/>
              <a:gd name="connsiteX14-1043" fmla="*/ 2185988 w 8462963"/>
              <a:gd name="connsiteY14-1044" fmla="*/ 424121 h 667777"/>
              <a:gd name="connsiteX15-1045" fmla="*/ 2305050 w 8462963"/>
              <a:gd name="connsiteY15-1046" fmla="*/ 328871 h 667777"/>
              <a:gd name="connsiteX16-1047" fmla="*/ 2386013 w 8462963"/>
              <a:gd name="connsiteY16-1048" fmla="*/ 233621 h 667777"/>
              <a:gd name="connsiteX17-1049" fmla="*/ 2486025 w 8462963"/>
              <a:gd name="connsiteY17-1050" fmla="*/ 128846 h 667777"/>
              <a:gd name="connsiteX18-1051" fmla="*/ 2586038 w 8462963"/>
              <a:gd name="connsiteY18-1052" fmla="*/ 105033 h 667777"/>
              <a:gd name="connsiteX19-1053" fmla="*/ 2738438 w 8462963"/>
              <a:gd name="connsiteY19-1054" fmla="*/ 147896 h 667777"/>
              <a:gd name="connsiteX20-1055" fmla="*/ 3014663 w 8462963"/>
              <a:gd name="connsiteY20-1056" fmla="*/ 290771 h 667777"/>
              <a:gd name="connsiteX21-1057" fmla="*/ 3352800 w 8462963"/>
              <a:gd name="connsiteY21-1058" fmla="*/ 490796 h 667777"/>
              <a:gd name="connsiteX22-1059" fmla="*/ 3662363 w 8462963"/>
              <a:gd name="connsiteY22-1060" fmla="*/ 652721 h 667777"/>
              <a:gd name="connsiteX23-1061" fmla="*/ 4124325 w 8462963"/>
              <a:gd name="connsiteY23-1062" fmla="*/ 657483 h 667777"/>
              <a:gd name="connsiteX24-1063" fmla="*/ 4419600 w 8462963"/>
              <a:gd name="connsiteY24-1064" fmla="*/ 624146 h 667777"/>
              <a:gd name="connsiteX25-1065" fmla="*/ 4595813 w 8462963"/>
              <a:gd name="connsiteY25-1066" fmla="*/ 614621 h 667777"/>
              <a:gd name="connsiteX26-1067" fmla="*/ 4767263 w 8462963"/>
              <a:gd name="connsiteY26-1068" fmla="*/ 586046 h 667777"/>
              <a:gd name="connsiteX27-1069" fmla="*/ 5114925 w 8462963"/>
              <a:gd name="connsiteY27-1070" fmla="*/ 457458 h 667777"/>
              <a:gd name="connsiteX28-1071" fmla="*/ 5272088 w 8462963"/>
              <a:gd name="connsiteY28-1072" fmla="*/ 295533 h 667777"/>
              <a:gd name="connsiteX29-1073" fmla="*/ 5461000 w 8462963"/>
              <a:gd name="connsiteY29-1074" fmla="*/ 199489 h 667777"/>
              <a:gd name="connsiteX30-1075" fmla="*/ 5614988 w 8462963"/>
              <a:gd name="connsiteY30-1076" fmla="*/ 181233 h 667777"/>
              <a:gd name="connsiteX31-1077" fmla="*/ 5943600 w 8462963"/>
              <a:gd name="connsiteY31-1078" fmla="*/ 324108 h 667777"/>
              <a:gd name="connsiteX32-1079" fmla="*/ 6072188 w 8462963"/>
              <a:gd name="connsiteY32-1080" fmla="*/ 347921 h 667777"/>
              <a:gd name="connsiteX33-1081" fmla="*/ 6348413 w 8462963"/>
              <a:gd name="connsiteY33-1082" fmla="*/ 324108 h 667777"/>
              <a:gd name="connsiteX34-1083" fmla="*/ 6643688 w 8462963"/>
              <a:gd name="connsiteY34-1084" fmla="*/ 290771 h 667777"/>
              <a:gd name="connsiteX35-1085" fmla="*/ 6886575 w 8462963"/>
              <a:gd name="connsiteY35-1086" fmla="*/ 281246 h 667777"/>
              <a:gd name="connsiteX36-1087" fmla="*/ 7281863 w 8462963"/>
              <a:gd name="connsiteY36-1088" fmla="*/ 252671 h 667777"/>
              <a:gd name="connsiteX37-1089" fmla="*/ 7672388 w 8462963"/>
              <a:gd name="connsiteY37-1090" fmla="*/ 233621 h 667777"/>
              <a:gd name="connsiteX38-1091" fmla="*/ 8462963 w 8462963"/>
              <a:gd name="connsiteY38-1092" fmla="*/ 357446 h 667777"/>
              <a:gd name="connsiteX0-1093" fmla="*/ 0 w 8462963"/>
              <a:gd name="connsiteY0-1094" fmla="*/ 538421 h 667777"/>
              <a:gd name="connsiteX1-1095" fmla="*/ 171450 w 8462963"/>
              <a:gd name="connsiteY1-1096" fmla="*/ 433646 h 667777"/>
              <a:gd name="connsiteX2-1097" fmla="*/ 404813 w 8462963"/>
              <a:gd name="connsiteY2-1098" fmla="*/ 524133 h 667777"/>
              <a:gd name="connsiteX3-1099" fmla="*/ 571501 w 8462963"/>
              <a:gd name="connsiteY3-1100" fmla="*/ 589221 h 667777"/>
              <a:gd name="connsiteX4-1101" fmla="*/ 747713 w 8462963"/>
              <a:gd name="connsiteY4-1102" fmla="*/ 495558 h 667777"/>
              <a:gd name="connsiteX5-1103" fmla="*/ 866775 w 8462963"/>
              <a:gd name="connsiteY5-1104" fmla="*/ 328871 h 667777"/>
              <a:gd name="connsiteX6-1105" fmla="*/ 990600 w 8462963"/>
              <a:gd name="connsiteY6-1106" fmla="*/ 190758 h 667777"/>
              <a:gd name="connsiteX7-1107" fmla="*/ 1123951 w 8462963"/>
              <a:gd name="connsiteY7-1108" fmla="*/ 93921 h 667777"/>
              <a:gd name="connsiteX8-1109" fmla="*/ 1249363 w 8462963"/>
              <a:gd name="connsiteY8-1110" fmla="*/ 14545 h 667777"/>
              <a:gd name="connsiteX9-1111" fmla="*/ 1384300 w 8462963"/>
              <a:gd name="connsiteY9-1112" fmla="*/ 12959 h 667777"/>
              <a:gd name="connsiteX10-1113" fmla="*/ 1724025 w 8462963"/>
              <a:gd name="connsiteY10-1114" fmla="*/ 147896 h 667777"/>
              <a:gd name="connsiteX11-1115" fmla="*/ 1890713 w 8462963"/>
              <a:gd name="connsiteY11-1116" fmla="*/ 319346 h 667777"/>
              <a:gd name="connsiteX12-1117" fmla="*/ 1976438 w 8462963"/>
              <a:gd name="connsiteY12-1118" fmla="*/ 381258 h 667777"/>
              <a:gd name="connsiteX13-1119" fmla="*/ 2066925 w 8462963"/>
              <a:gd name="connsiteY13-1120" fmla="*/ 428883 h 667777"/>
              <a:gd name="connsiteX14-1121" fmla="*/ 2185988 w 8462963"/>
              <a:gd name="connsiteY14-1122" fmla="*/ 424121 h 667777"/>
              <a:gd name="connsiteX15-1123" fmla="*/ 2305050 w 8462963"/>
              <a:gd name="connsiteY15-1124" fmla="*/ 328871 h 667777"/>
              <a:gd name="connsiteX16-1125" fmla="*/ 2386013 w 8462963"/>
              <a:gd name="connsiteY16-1126" fmla="*/ 233621 h 667777"/>
              <a:gd name="connsiteX17-1127" fmla="*/ 2486025 w 8462963"/>
              <a:gd name="connsiteY17-1128" fmla="*/ 128846 h 667777"/>
              <a:gd name="connsiteX18-1129" fmla="*/ 2586038 w 8462963"/>
              <a:gd name="connsiteY18-1130" fmla="*/ 105033 h 667777"/>
              <a:gd name="connsiteX19-1131" fmla="*/ 2738438 w 8462963"/>
              <a:gd name="connsiteY19-1132" fmla="*/ 147896 h 667777"/>
              <a:gd name="connsiteX20-1133" fmla="*/ 3014663 w 8462963"/>
              <a:gd name="connsiteY20-1134" fmla="*/ 290771 h 667777"/>
              <a:gd name="connsiteX21-1135" fmla="*/ 3352800 w 8462963"/>
              <a:gd name="connsiteY21-1136" fmla="*/ 490796 h 667777"/>
              <a:gd name="connsiteX22-1137" fmla="*/ 3662363 w 8462963"/>
              <a:gd name="connsiteY22-1138" fmla="*/ 652721 h 667777"/>
              <a:gd name="connsiteX23-1139" fmla="*/ 4124325 w 8462963"/>
              <a:gd name="connsiteY23-1140" fmla="*/ 657483 h 667777"/>
              <a:gd name="connsiteX24-1141" fmla="*/ 4419600 w 8462963"/>
              <a:gd name="connsiteY24-1142" fmla="*/ 624146 h 667777"/>
              <a:gd name="connsiteX25-1143" fmla="*/ 4595813 w 8462963"/>
              <a:gd name="connsiteY25-1144" fmla="*/ 614621 h 667777"/>
              <a:gd name="connsiteX26-1145" fmla="*/ 4767263 w 8462963"/>
              <a:gd name="connsiteY26-1146" fmla="*/ 586046 h 667777"/>
              <a:gd name="connsiteX27-1147" fmla="*/ 5114925 w 8462963"/>
              <a:gd name="connsiteY27-1148" fmla="*/ 457458 h 667777"/>
              <a:gd name="connsiteX28-1149" fmla="*/ 5272088 w 8462963"/>
              <a:gd name="connsiteY28-1150" fmla="*/ 295533 h 667777"/>
              <a:gd name="connsiteX29-1151" fmla="*/ 5461000 w 8462963"/>
              <a:gd name="connsiteY29-1152" fmla="*/ 199489 h 667777"/>
              <a:gd name="connsiteX30-1153" fmla="*/ 5614988 w 8462963"/>
              <a:gd name="connsiteY30-1154" fmla="*/ 181233 h 667777"/>
              <a:gd name="connsiteX31-1155" fmla="*/ 5943600 w 8462963"/>
              <a:gd name="connsiteY31-1156" fmla="*/ 324108 h 667777"/>
              <a:gd name="connsiteX32-1157" fmla="*/ 6072188 w 8462963"/>
              <a:gd name="connsiteY32-1158" fmla="*/ 347921 h 667777"/>
              <a:gd name="connsiteX33-1159" fmla="*/ 6348413 w 8462963"/>
              <a:gd name="connsiteY33-1160" fmla="*/ 324108 h 667777"/>
              <a:gd name="connsiteX34-1161" fmla="*/ 6643688 w 8462963"/>
              <a:gd name="connsiteY34-1162" fmla="*/ 290771 h 667777"/>
              <a:gd name="connsiteX35-1163" fmla="*/ 6886575 w 8462963"/>
              <a:gd name="connsiteY35-1164" fmla="*/ 281246 h 667777"/>
              <a:gd name="connsiteX36-1165" fmla="*/ 7281863 w 8462963"/>
              <a:gd name="connsiteY36-1166" fmla="*/ 252671 h 667777"/>
              <a:gd name="connsiteX37-1167" fmla="*/ 7672388 w 8462963"/>
              <a:gd name="connsiteY37-1168" fmla="*/ 233621 h 667777"/>
              <a:gd name="connsiteX38-1169" fmla="*/ 8462963 w 8462963"/>
              <a:gd name="connsiteY38-1170" fmla="*/ 357446 h 667777"/>
              <a:gd name="connsiteX0-1171" fmla="*/ 0 w 8462963"/>
              <a:gd name="connsiteY0-1172" fmla="*/ 538421 h 667777"/>
              <a:gd name="connsiteX1-1173" fmla="*/ 171450 w 8462963"/>
              <a:gd name="connsiteY1-1174" fmla="*/ 433646 h 667777"/>
              <a:gd name="connsiteX2-1175" fmla="*/ 404813 w 8462963"/>
              <a:gd name="connsiteY2-1176" fmla="*/ 524133 h 667777"/>
              <a:gd name="connsiteX3-1177" fmla="*/ 571501 w 8462963"/>
              <a:gd name="connsiteY3-1178" fmla="*/ 589221 h 667777"/>
              <a:gd name="connsiteX4-1179" fmla="*/ 747713 w 8462963"/>
              <a:gd name="connsiteY4-1180" fmla="*/ 495558 h 667777"/>
              <a:gd name="connsiteX5-1181" fmla="*/ 866775 w 8462963"/>
              <a:gd name="connsiteY5-1182" fmla="*/ 328871 h 667777"/>
              <a:gd name="connsiteX6-1183" fmla="*/ 990600 w 8462963"/>
              <a:gd name="connsiteY6-1184" fmla="*/ 190758 h 667777"/>
              <a:gd name="connsiteX7-1185" fmla="*/ 1123951 w 8462963"/>
              <a:gd name="connsiteY7-1186" fmla="*/ 93921 h 667777"/>
              <a:gd name="connsiteX8-1187" fmla="*/ 1249363 w 8462963"/>
              <a:gd name="connsiteY8-1188" fmla="*/ 14545 h 667777"/>
              <a:gd name="connsiteX9-1189" fmla="*/ 1384300 w 8462963"/>
              <a:gd name="connsiteY9-1190" fmla="*/ 12959 h 667777"/>
              <a:gd name="connsiteX10-1191" fmla="*/ 1700213 w 8462963"/>
              <a:gd name="connsiteY10-1192" fmla="*/ 147896 h 667777"/>
              <a:gd name="connsiteX11-1193" fmla="*/ 1890713 w 8462963"/>
              <a:gd name="connsiteY11-1194" fmla="*/ 319346 h 667777"/>
              <a:gd name="connsiteX12-1195" fmla="*/ 1976438 w 8462963"/>
              <a:gd name="connsiteY12-1196" fmla="*/ 381258 h 667777"/>
              <a:gd name="connsiteX13-1197" fmla="*/ 2066925 w 8462963"/>
              <a:gd name="connsiteY13-1198" fmla="*/ 428883 h 667777"/>
              <a:gd name="connsiteX14-1199" fmla="*/ 2185988 w 8462963"/>
              <a:gd name="connsiteY14-1200" fmla="*/ 424121 h 667777"/>
              <a:gd name="connsiteX15-1201" fmla="*/ 2305050 w 8462963"/>
              <a:gd name="connsiteY15-1202" fmla="*/ 328871 h 667777"/>
              <a:gd name="connsiteX16-1203" fmla="*/ 2386013 w 8462963"/>
              <a:gd name="connsiteY16-1204" fmla="*/ 233621 h 667777"/>
              <a:gd name="connsiteX17-1205" fmla="*/ 2486025 w 8462963"/>
              <a:gd name="connsiteY17-1206" fmla="*/ 128846 h 667777"/>
              <a:gd name="connsiteX18-1207" fmla="*/ 2586038 w 8462963"/>
              <a:gd name="connsiteY18-1208" fmla="*/ 105033 h 667777"/>
              <a:gd name="connsiteX19-1209" fmla="*/ 2738438 w 8462963"/>
              <a:gd name="connsiteY19-1210" fmla="*/ 147896 h 667777"/>
              <a:gd name="connsiteX20-1211" fmla="*/ 3014663 w 8462963"/>
              <a:gd name="connsiteY20-1212" fmla="*/ 290771 h 667777"/>
              <a:gd name="connsiteX21-1213" fmla="*/ 3352800 w 8462963"/>
              <a:gd name="connsiteY21-1214" fmla="*/ 490796 h 667777"/>
              <a:gd name="connsiteX22-1215" fmla="*/ 3662363 w 8462963"/>
              <a:gd name="connsiteY22-1216" fmla="*/ 652721 h 667777"/>
              <a:gd name="connsiteX23-1217" fmla="*/ 4124325 w 8462963"/>
              <a:gd name="connsiteY23-1218" fmla="*/ 657483 h 667777"/>
              <a:gd name="connsiteX24-1219" fmla="*/ 4419600 w 8462963"/>
              <a:gd name="connsiteY24-1220" fmla="*/ 624146 h 667777"/>
              <a:gd name="connsiteX25-1221" fmla="*/ 4595813 w 8462963"/>
              <a:gd name="connsiteY25-1222" fmla="*/ 614621 h 667777"/>
              <a:gd name="connsiteX26-1223" fmla="*/ 4767263 w 8462963"/>
              <a:gd name="connsiteY26-1224" fmla="*/ 586046 h 667777"/>
              <a:gd name="connsiteX27-1225" fmla="*/ 5114925 w 8462963"/>
              <a:gd name="connsiteY27-1226" fmla="*/ 457458 h 667777"/>
              <a:gd name="connsiteX28-1227" fmla="*/ 5272088 w 8462963"/>
              <a:gd name="connsiteY28-1228" fmla="*/ 295533 h 667777"/>
              <a:gd name="connsiteX29-1229" fmla="*/ 5461000 w 8462963"/>
              <a:gd name="connsiteY29-1230" fmla="*/ 199489 h 667777"/>
              <a:gd name="connsiteX30-1231" fmla="*/ 5614988 w 8462963"/>
              <a:gd name="connsiteY30-1232" fmla="*/ 181233 h 667777"/>
              <a:gd name="connsiteX31-1233" fmla="*/ 5943600 w 8462963"/>
              <a:gd name="connsiteY31-1234" fmla="*/ 324108 h 667777"/>
              <a:gd name="connsiteX32-1235" fmla="*/ 6072188 w 8462963"/>
              <a:gd name="connsiteY32-1236" fmla="*/ 347921 h 667777"/>
              <a:gd name="connsiteX33-1237" fmla="*/ 6348413 w 8462963"/>
              <a:gd name="connsiteY33-1238" fmla="*/ 324108 h 667777"/>
              <a:gd name="connsiteX34-1239" fmla="*/ 6643688 w 8462963"/>
              <a:gd name="connsiteY34-1240" fmla="*/ 290771 h 667777"/>
              <a:gd name="connsiteX35-1241" fmla="*/ 6886575 w 8462963"/>
              <a:gd name="connsiteY35-1242" fmla="*/ 281246 h 667777"/>
              <a:gd name="connsiteX36-1243" fmla="*/ 7281863 w 8462963"/>
              <a:gd name="connsiteY36-1244" fmla="*/ 252671 h 667777"/>
              <a:gd name="connsiteX37-1245" fmla="*/ 7672388 w 8462963"/>
              <a:gd name="connsiteY37-1246" fmla="*/ 233621 h 667777"/>
              <a:gd name="connsiteX38-1247" fmla="*/ 8462963 w 8462963"/>
              <a:gd name="connsiteY38-1248" fmla="*/ 357446 h 667777"/>
              <a:gd name="connsiteX0-1249" fmla="*/ 0 w 8462963"/>
              <a:gd name="connsiteY0-1250" fmla="*/ 534759 h 664115"/>
              <a:gd name="connsiteX1-1251" fmla="*/ 171450 w 8462963"/>
              <a:gd name="connsiteY1-1252" fmla="*/ 429984 h 664115"/>
              <a:gd name="connsiteX2-1253" fmla="*/ 404813 w 8462963"/>
              <a:gd name="connsiteY2-1254" fmla="*/ 520471 h 664115"/>
              <a:gd name="connsiteX3-1255" fmla="*/ 571501 w 8462963"/>
              <a:gd name="connsiteY3-1256" fmla="*/ 585559 h 664115"/>
              <a:gd name="connsiteX4-1257" fmla="*/ 747713 w 8462963"/>
              <a:gd name="connsiteY4-1258" fmla="*/ 491896 h 664115"/>
              <a:gd name="connsiteX5-1259" fmla="*/ 866775 w 8462963"/>
              <a:gd name="connsiteY5-1260" fmla="*/ 325209 h 664115"/>
              <a:gd name="connsiteX6-1261" fmla="*/ 990600 w 8462963"/>
              <a:gd name="connsiteY6-1262" fmla="*/ 187096 h 664115"/>
              <a:gd name="connsiteX7-1263" fmla="*/ 1123951 w 8462963"/>
              <a:gd name="connsiteY7-1264" fmla="*/ 90259 h 664115"/>
              <a:gd name="connsiteX8-1265" fmla="*/ 1230313 w 8462963"/>
              <a:gd name="connsiteY8-1266" fmla="*/ 20408 h 664115"/>
              <a:gd name="connsiteX9-1267" fmla="*/ 1384300 w 8462963"/>
              <a:gd name="connsiteY9-1268" fmla="*/ 9297 h 664115"/>
              <a:gd name="connsiteX10-1269" fmla="*/ 1700213 w 8462963"/>
              <a:gd name="connsiteY10-1270" fmla="*/ 144234 h 664115"/>
              <a:gd name="connsiteX11-1271" fmla="*/ 1890713 w 8462963"/>
              <a:gd name="connsiteY11-1272" fmla="*/ 315684 h 664115"/>
              <a:gd name="connsiteX12-1273" fmla="*/ 1976438 w 8462963"/>
              <a:gd name="connsiteY12-1274" fmla="*/ 377596 h 664115"/>
              <a:gd name="connsiteX13-1275" fmla="*/ 2066925 w 8462963"/>
              <a:gd name="connsiteY13-1276" fmla="*/ 425221 h 664115"/>
              <a:gd name="connsiteX14-1277" fmla="*/ 2185988 w 8462963"/>
              <a:gd name="connsiteY14-1278" fmla="*/ 420459 h 664115"/>
              <a:gd name="connsiteX15-1279" fmla="*/ 2305050 w 8462963"/>
              <a:gd name="connsiteY15-1280" fmla="*/ 325209 h 664115"/>
              <a:gd name="connsiteX16-1281" fmla="*/ 2386013 w 8462963"/>
              <a:gd name="connsiteY16-1282" fmla="*/ 229959 h 664115"/>
              <a:gd name="connsiteX17-1283" fmla="*/ 2486025 w 8462963"/>
              <a:gd name="connsiteY17-1284" fmla="*/ 125184 h 664115"/>
              <a:gd name="connsiteX18-1285" fmla="*/ 2586038 w 8462963"/>
              <a:gd name="connsiteY18-1286" fmla="*/ 101371 h 664115"/>
              <a:gd name="connsiteX19-1287" fmla="*/ 2738438 w 8462963"/>
              <a:gd name="connsiteY19-1288" fmla="*/ 144234 h 664115"/>
              <a:gd name="connsiteX20-1289" fmla="*/ 3014663 w 8462963"/>
              <a:gd name="connsiteY20-1290" fmla="*/ 287109 h 664115"/>
              <a:gd name="connsiteX21-1291" fmla="*/ 3352800 w 8462963"/>
              <a:gd name="connsiteY21-1292" fmla="*/ 487134 h 664115"/>
              <a:gd name="connsiteX22-1293" fmla="*/ 3662363 w 8462963"/>
              <a:gd name="connsiteY22-1294" fmla="*/ 649059 h 664115"/>
              <a:gd name="connsiteX23-1295" fmla="*/ 4124325 w 8462963"/>
              <a:gd name="connsiteY23-1296" fmla="*/ 653821 h 664115"/>
              <a:gd name="connsiteX24-1297" fmla="*/ 4419600 w 8462963"/>
              <a:gd name="connsiteY24-1298" fmla="*/ 620484 h 664115"/>
              <a:gd name="connsiteX25-1299" fmla="*/ 4595813 w 8462963"/>
              <a:gd name="connsiteY25-1300" fmla="*/ 610959 h 664115"/>
              <a:gd name="connsiteX26-1301" fmla="*/ 4767263 w 8462963"/>
              <a:gd name="connsiteY26-1302" fmla="*/ 582384 h 664115"/>
              <a:gd name="connsiteX27-1303" fmla="*/ 5114925 w 8462963"/>
              <a:gd name="connsiteY27-1304" fmla="*/ 453796 h 664115"/>
              <a:gd name="connsiteX28-1305" fmla="*/ 5272088 w 8462963"/>
              <a:gd name="connsiteY28-1306" fmla="*/ 291871 h 664115"/>
              <a:gd name="connsiteX29-1307" fmla="*/ 5461000 w 8462963"/>
              <a:gd name="connsiteY29-1308" fmla="*/ 195827 h 664115"/>
              <a:gd name="connsiteX30-1309" fmla="*/ 5614988 w 8462963"/>
              <a:gd name="connsiteY30-1310" fmla="*/ 177571 h 664115"/>
              <a:gd name="connsiteX31-1311" fmla="*/ 5943600 w 8462963"/>
              <a:gd name="connsiteY31-1312" fmla="*/ 320446 h 664115"/>
              <a:gd name="connsiteX32-1313" fmla="*/ 6072188 w 8462963"/>
              <a:gd name="connsiteY32-1314" fmla="*/ 344259 h 664115"/>
              <a:gd name="connsiteX33-1315" fmla="*/ 6348413 w 8462963"/>
              <a:gd name="connsiteY33-1316" fmla="*/ 320446 h 664115"/>
              <a:gd name="connsiteX34-1317" fmla="*/ 6643688 w 8462963"/>
              <a:gd name="connsiteY34-1318" fmla="*/ 287109 h 664115"/>
              <a:gd name="connsiteX35-1319" fmla="*/ 6886575 w 8462963"/>
              <a:gd name="connsiteY35-1320" fmla="*/ 277584 h 664115"/>
              <a:gd name="connsiteX36-1321" fmla="*/ 7281863 w 8462963"/>
              <a:gd name="connsiteY36-1322" fmla="*/ 249009 h 664115"/>
              <a:gd name="connsiteX37-1323" fmla="*/ 7672388 w 8462963"/>
              <a:gd name="connsiteY37-1324" fmla="*/ 229959 h 664115"/>
              <a:gd name="connsiteX38-1325" fmla="*/ 8462963 w 8462963"/>
              <a:gd name="connsiteY38-1326" fmla="*/ 353784 h 664115"/>
              <a:gd name="connsiteX0-1327" fmla="*/ 0 w 8462963"/>
              <a:gd name="connsiteY0-1328" fmla="*/ 542834 h 672190"/>
              <a:gd name="connsiteX1-1329" fmla="*/ 171450 w 8462963"/>
              <a:gd name="connsiteY1-1330" fmla="*/ 438059 h 672190"/>
              <a:gd name="connsiteX2-1331" fmla="*/ 404813 w 8462963"/>
              <a:gd name="connsiteY2-1332" fmla="*/ 528546 h 672190"/>
              <a:gd name="connsiteX3-1333" fmla="*/ 571501 w 8462963"/>
              <a:gd name="connsiteY3-1334" fmla="*/ 593634 h 672190"/>
              <a:gd name="connsiteX4-1335" fmla="*/ 747713 w 8462963"/>
              <a:gd name="connsiteY4-1336" fmla="*/ 499971 h 672190"/>
              <a:gd name="connsiteX5-1337" fmla="*/ 866775 w 8462963"/>
              <a:gd name="connsiteY5-1338" fmla="*/ 333284 h 672190"/>
              <a:gd name="connsiteX6-1339" fmla="*/ 990600 w 8462963"/>
              <a:gd name="connsiteY6-1340" fmla="*/ 195171 h 672190"/>
              <a:gd name="connsiteX7-1341" fmla="*/ 1123951 w 8462963"/>
              <a:gd name="connsiteY7-1342" fmla="*/ 98334 h 672190"/>
              <a:gd name="connsiteX8-1343" fmla="*/ 1230313 w 8462963"/>
              <a:gd name="connsiteY8-1344" fmla="*/ 28483 h 672190"/>
              <a:gd name="connsiteX9-1345" fmla="*/ 1384300 w 8462963"/>
              <a:gd name="connsiteY9-1346" fmla="*/ 17372 h 672190"/>
              <a:gd name="connsiteX10-1347" fmla="*/ 1700213 w 8462963"/>
              <a:gd name="connsiteY10-1348" fmla="*/ 152309 h 672190"/>
              <a:gd name="connsiteX11-1349" fmla="*/ 1890713 w 8462963"/>
              <a:gd name="connsiteY11-1350" fmla="*/ 323759 h 672190"/>
              <a:gd name="connsiteX12-1351" fmla="*/ 1976438 w 8462963"/>
              <a:gd name="connsiteY12-1352" fmla="*/ 385671 h 672190"/>
              <a:gd name="connsiteX13-1353" fmla="*/ 2066925 w 8462963"/>
              <a:gd name="connsiteY13-1354" fmla="*/ 433296 h 672190"/>
              <a:gd name="connsiteX14-1355" fmla="*/ 2185988 w 8462963"/>
              <a:gd name="connsiteY14-1356" fmla="*/ 428534 h 672190"/>
              <a:gd name="connsiteX15-1357" fmla="*/ 2305050 w 8462963"/>
              <a:gd name="connsiteY15-1358" fmla="*/ 333284 h 672190"/>
              <a:gd name="connsiteX16-1359" fmla="*/ 2386013 w 8462963"/>
              <a:gd name="connsiteY16-1360" fmla="*/ 238034 h 672190"/>
              <a:gd name="connsiteX17-1361" fmla="*/ 2486025 w 8462963"/>
              <a:gd name="connsiteY17-1362" fmla="*/ 133259 h 672190"/>
              <a:gd name="connsiteX18-1363" fmla="*/ 2586038 w 8462963"/>
              <a:gd name="connsiteY18-1364" fmla="*/ 109446 h 672190"/>
              <a:gd name="connsiteX19-1365" fmla="*/ 2738438 w 8462963"/>
              <a:gd name="connsiteY19-1366" fmla="*/ 152309 h 672190"/>
              <a:gd name="connsiteX20-1367" fmla="*/ 3014663 w 8462963"/>
              <a:gd name="connsiteY20-1368" fmla="*/ 295184 h 672190"/>
              <a:gd name="connsiteX21-1369" fmla="*/ 3352800 w 8462963"/>
              <a:gd name="connsiteY21-1370" fmla="*/ 495209 h 672190"/>
              <a:gd name="connsiteX22-1371" fmla="*/ 3662363 w 8462963"/>
              <a:gd name="connsiteY22-1372" fmla="*/ 657134 h 672190"/>
              <a:gd name="connsiteX23-1373" fmla="*/ 4124325 w 8462963"/>
              <a:gd name="connsiteY23-1374" fmla="*/ 661896 h 672190"/>
              <a:gd name="connsiteX24-1375" fmla="*/ 4419600 w 8462963"/>
              <a:gd name="connsiteY24-1376" fmla="*/ 628559 h 672190"/>
              <a:gd name="connsiteX25-1377" fmla="*/ 4595813 w 8462963"/>
              <a:gd name="connsiteY25-1378" fmla="*/ 619034 h 672190"/>
              <a:gd name="connsiteX26-1379" fmla="*/ 4767263 w 8462963"/>
              <a:gd name="connsiteY26-1380" fmla="*/ 590459 h 672190"/>
              <a:gd name="connsiteX27-1381" fmla="*/ 5114925 w 8462963"/>
              <a:gd name="connsiteY27-1382" fmla="*/ 461871 h 672190"/>
              <a:gd name="connsiteX28-1383" fmla="*/ 5272088 w 8462963"/>
              <a:gd name="connsiteY28-1384" fmla="*/ 299946 h 672190"/>
              <a:gd name="connsiteX29-1385" fmla="*/ 5461000 w 8462963"/>
              <a:gd name="connsiteY29-1386" fmla="*/ 203902 h 672190"/>
              <a:gd name="connsiteX30-1387" fmla="*/ 5614988 w 8462963"/>
              <a:gd name="connsiteY30-1388" fmla="*/ 185646 h 672190"/>
              <a:gd name="connsiteX31-1389" fmla="*/ 5943600 w 8462963"/>
              <a:gd name="connsiteY31-1390" fmla="*/ 328521 h 672190"/>
              <a:gd name="connsiteX32-1391" fmla="*/ 6072188 w 8462963"/>
              <a:gd name="connsiteY32-1392" fmla="*/ 352334 h 672190"/>
              <a:gd name="connsiteX33-1393" fmla="*/ 6348413 w 8462963"/>
              <a:gd name="connsiteY33-1394" fmla="*/ 328521 h 672190"/>
              <a:gd name="connsiteX34-1395" fmla="*/ 6643688 w 8462963"/>
              <a:gd name="connsiteY34-1396" fmla="*/ 295184 h 672190"/>
              <a:gd name="connsiteX35-1397" fmla="*/ 6886575 w 8462963"/>
              <a:gd name="connsiteY35-1398" fmla="*/ 285659 h 672190"/>
              <a:gd name="connsiteX36-1399" fmla="*/ 7281863 w 8462963"/>
              <a:gd name="connsiteY36-1400" fmla="*/ 257084 h 672190"/>
              <a:gd name="connsiteX37-1401" fmla="*/ 7672388 w 8462963"/>
              <a:gd name="connsiteY37-1402" fmla="*/ 238034 h 672190"/>
              <a:gd name="connsiteX38-1403" fmla="*/ 8462963 w 8462963"/>
              <a:gd name="connsiteY38-1404" fmla="*/ 361859 h 672190"/>
              <a:gd name="connsiteX0-1405" fmla="*/ 0 w 8462963"/>
              <a:gd name="connsiteY0-1406" fmla="*/ 537554 h 666910"/>
              <a:gd name="connsiteX1-1407" fmla="*/ 171450 w 8462963"/>
              <a:gd name="connsiteY1-1408" fmla="*/ 432779 h 666910"/>
              <a:gd name="connsiteX2-1409" fmla="*/ 404813 w 8462963"/>
              <a:gd name="connsiteY2-1410" fmla="*/ 523266 h 666910"/>
              <a:gd name="connsiteX3-1411" fmla="*/ 571501 w 8462963"/>
              <a:gd name="connsiteY3-1412" fmla="*/ 588354 h 666910"/>
              <a:gd name="connsiteX4-1413" fmla="*/ 747713 w 8462963"/>
              <a:gd name="connsiteY4-1414" fmla="*/ 494691 h 666910"/>
              <a:gd name="connsiteX5-1415" fmla="*/ 866775 w 8462963"/>
              <a:gd name="connsiteY5-1416" fmla="*/ 328004 h 666910"/>
              <a:gd name="connsiteX6-1417" fmla="*/ 990600 w 8462963"/>
              <a:gd name="connsiteY6-1418" fmla="*/ 189891 h 666910"/>
              <a:gd name="connsiteX7-1419" fmla="*/ 1123951 w 8462963"/>
              <a:gd name="connsiteY7-1420" fmla="*/ 93054 h 666910"/>
              <a:gd name="connsiteX8-1421" fmla="*/ 1230313 w 8462963"/>
              <a:gd name="connsiteY8-1422" fmla="*/ 23203 h 666910"/>
              <a:gd name="connsiteX9-1423" fmla="*/ 1384300 w 8462963"/>
              <a:gd name="connsiteY9-1424" fmla="*/ 12092 h 666910"/>
              <a:gd name="connsiteX10-1425" fmla="*/ 1700213 w 8462963"/>
              <a:gd name="connsiteY10-1426" fmla="*/ 147029 h 666910"/>
              <a:gd name="connsiteX11-1427" fmla="*/ 1890713 w 8462963"/>
              <a:gd name="connsiteY11-1428" fmla="*/ 318479 h 666910"/>
              <a:gd name="connsiteX12-1429" fmla="*/ 1976438 w 8462963"/>
              <a:gd name="connsiteY12-1430" fmla="*/ 380391 h 666910"/>
              <a:gd name="connsiteX13-1431" fmla="*/ 2066925 w 8462963"/>
              <a:gd name="connsiteY13-1432" fmla="*/ 428016 h 666910"/>
              <a:gd name="connsiteX14-1433" fmla="*/ 2185988 w 8462963"/>
              <a:gd name="connsiteY14-1434" fmla="*/ 423254 h 666910"/>
              <a:gd name="connsiteX15-1435" fmla="*/ 2305050 w 8462963"/>
              <a:gd name="connsiteY15-1436" fmla="*/ 328004 h 666910"/>
              <a:gd name="connsiteX16-1437" fmla="*/ 2386013 w 8462963"/>
              <a:gd name="connsiteY16-1438" fmla="*/ 232754 h 666910"/>
              <a:gd name="connsiteX17-1439" fmla="*/ 2486025 w 8462963"/>
              <a:gd name="connsiteY17-1440" fmla="*/ 127979 h 666910"/>
              <a:gd name="connsiteX18-1441" fmla="*/ 2586038 w 8462963"/>
              <a:gd name="connsiteY18-1442" fmla="*/ 104166 h 666910"/>
              <a:gd name="connsiteX19-1443" fmla="*/ 2738438 w 8462963"/>
              <a:gd name="connsiteY19-1444" fmla="*/ 147029 h 666910"/>
              <a:gd name="connsiteX20-1445" fmla="*/ 3014663 w 8462963"/>
              <a:gd name="connsiteY20-1446" fmla="*/ 289904 h 666910"/>
              <a:gd name="connsiteX21-1447" fmla="*/ 3352800 w 8462963"/>
              <a:gd name="connsiteY21-1448" fmla="*/ 489929 h 666910"/>
              <a:gd name="connsiteX22-1449" fmla="*/ 3662363 w 8462963"/>
              <a:gd name="connsiteY22-1450" fmla="*/ 651854 h 666910"/>
              <a:gd name="connsiteX23-1451" fmla="*/ 4124325 w 8462963"/>
              <a:gd name="connsiteY23-1452" fmla="*/ 656616 h 666910"/>
              <a:gd name="connsiteX24-1453" fmla="*/ 4419600 w 8462963"/>
              <a:gd name="connsiteY24-1454" fmla="*/ 623279 h 666910"/>
              <a:gd name="connsiteX25-1455" fmla="*/ 4595813 w 8462963"/>
              <a:gd name="connsiteY25-1456" fmla="*/ 613754 h 666910"/>
              <a:gd name="connsiteX26-1457" fmla="*/ 4767263 w 8462963"/>
              <a:gd name="connsiteY26-1458" fmla="*/ 585179 h 666910"/>
              <a:gd name="connsiteX27-1459" fmla="*/ 5114925 w 8462963"/>
              <a:gd name="connsiteY27-1460" fmla="*/ 456591 h 666910"/>
              <a:gd name="connsiteX28-1461" fmla="*/ 5272088 w 8462963"/>
              <a:gd name="connsiteY28-1462" fmla="*/ 294666 h 666910"/>
              <a:gd name="connsiteX29-1463" fmla="*/ 5461000 w 8462963"/>
              <a:gd name="connsiteY29-1464" fmla="*/ 198622 h 666910"/>
              <a:gd name="connsiteX30-1465" fmla="*/ 5614988 w 8462963"/>
              <a:gd name="connsiteY30-1466" fmla="*/ 180366 h 666910"/>
              <a:gd name="connsiteX31-1467" fmla="*/ 5943600 w 8462963"/>
              <a:gd name="connsiteY31-1468" fmla="*/ 323241 h 666910"/>
              <a:gd name="connsiteX32-1469" fmla="*/ 6072188 w 8462963"/>
              <a:gd name="connsiteY32-1470" fmla="*/ 347054 h 666910"/>
              <a:gd name="connsiteX33-1471" fmla="*/ 6348413 w 8462963"/>
              <a:gd name="connsiteY33-1472" fmla="*/ 323241 h 666910"/>
              <a:gd name="connsiteX34-1473" fmla="*/ 6643688 w 8462963"/>
              <a:gd name="connsiteY34-1474" fmla="*/ 289904 h 666910"/>
              <a:gd name="connsiteX35-1475" fmla="*/ 6886575 w 8462963"/>
              <a:gd name="connsiteY35-1476" fmla="*/ 280379 h 666910"/>
              <a:gd name="connsiteX36-1477" fmla="*/ 7281863 w 8462963"/>
              <a:gd name="connsiteY36-1478" fmla="*/ 251804 h 666910"/>
              <a:gd name="connsiteX37-1479" fmla="*/ 7672388 w 8462963"/>
              <a:gd name="connsiteY37-1480" fmla="*/ 232754 h 666910"/>
              <a:gd name="connsiteX38-1481" fmla="*/ 8462963 w 8462963"/>
              <a:gd name="connsiteY38-1482" fmla="*/ 356579 h 666910"/>
              <a:gd name="connsiteX0-1483" fmla="*/ 0 w 8462963"/>
              <a:gd name="connsiteY0-1484" fmla="*/ 537554 h 666599"/>
              <a:gd name="connsiteX1-1485" fmla="*/ 171450 w 8462963"/>
              <a:gd name="connsiteY1-1486" fmla="*/ 432779 h 666599"/>
              <a:gd name="connsiteX2-1487" fmla="*/ 404813 w 8462963"/>
              <a:gd name="connsiteY2-1488" fmla="*/ 523266 h 666599"/>
              <a:gd name="connsiteX3-1489" fmla="*/ 571501 w 8462963"/>
              <a:gd name="connsiteY3-1490" fmla="*/ 588354 h 666599"/>
              <a:gd name="connsiteX4-1491" fmla="*/ 747713 w 8462963"/>
              <a:gd name="connsiteY4-1492" fmla="*/ 494691 h 666599"/>
              <a:gd name="connsiteX5-1493" fmla="*/ 866775 w 8462963"/>
              <a:gd name="connsiteY5-1494" fmla="*/ 328004 h 666599"/>
              <a:gd name="connsiteX6-1495" fmla="*/ 990600 w 8462963"/>
              <a:gd name="connsiteY6-1496" fmla="*/ 189891 h 666599"/>
              <a:gd name="connsiteX7-1497" fmla="*/ 1123951 w 8462963"/>
              <a:gd name="connsiteY7-1498" fmla="*/ 93054 h 666599"/>
              <a:gd name="connsiteX8-1499" fmla="*/ 1230313 w 8462963"/>
              <a:gd name="connsiteY8-1500" fmla="*/ 23203 h 666599"/>
              <a:gd name="connsiteX9-1501" fmla="*/ 1384300 w 8462963"/>
              <a:gd name="connsiteY9-1502" fmla="*/ 12092 h 666599"/>
              <a:gd name="connsiteX10-1503" fmla="*/ 1700213 w 8462963"/>
              <a:gd name="connsiteY10-1504" fmla="*/ 147029 h 666599"/>
              <a:gd name="connsiteX11-1505" fmla="*/ 1890713 w 8462963"/>
              <a:gd name="connsiteY11-1506" fmla="*/ 318479 h 666599"/>
              <a:gd name="connsiteX12-1507" fmla="*/ 1976438 w 8462963"/>
              <a:gd name="connsiteY12-1508" fmla="*/ 380391 h 666599"/>
              <a:gd name="connsiteX13-1509" fmla="*/ 2066925 w 8462963"/>
              <a:gd name="connsiteY13-1510" fmla="*/ 428016 h 666599"/>
              <a:gd name="connsiteX14-1511" fmla="*/ 2185988 w 8462963"/>
              <a:gd name="connsiteY14-1512" fmla="*/ 423254 h 666599"/>
              <a:gd name="connsiteX15-1513" fmla="*/ 2305050 w 8462963"/>
              <a:gd name="connsiteY15-1514" fmla="*/ 328004 h 666599"/>
              <a:gd name="connsiteX16-1515" fmla="*/ 2386013 w 8462963"/>
              <a:gd name="connsiteY16-1516" fmla="*/ 232754 h 666599"/>
              <a:gd name="connsiteX17-1517" fmla="*/ 2486025 w 8462963"/>
              <a:gd name="connsiteY17-1518" fmla="*/ 127979 h 666599"/>
              <a:gd name="connsiteX18-1519" fmla="*/ 2586038 w 8462963"/>
              <a:gd name="connsiteY18-1520" fmla="*/ 104166 h 666599"/>
              <a:gd name="connsiteX19-1521" fmla="*/ 2738438 w 8462963"/>
              <a:gd name="connsiteY19-1522" fmla="*/ 147029 h 666599"/>
              <a:gd name="connsiteX20-1523" fmla="*/ 3014663 w 8462963"/>
              <a:gd name="connsiteY20-1524" fmla="*/ 289904 h 666599"/>
              <a:gd name="connsiteX21-1525" fmla="*/ 3352800 w 8462963"/>
              <a:gd name="connsiteY21-1526" fmla="*/ 489929 h 666599"/>
              <a:gd name="connsiteX22-1527" fmla="*/ 3662363 w 8462963"/>
              <a:gd name="connsiteY22-1528" fmla="*/ 651854 h 666599"/>
              <a:gd name="connsiteX23-1529" fmla="*/ 4124325 w 8462963"/>
              <a:gd name="connsiteY23-1530" fmla="*/ 656616 h 666599"/>
              <a:gd name="connsiteX24-1531" fmla="*/ 4419600 w 8462963"/>
              <a:gd name="connsiteY24-1532" fmla="*/ 629629 h 666599"/>
              <a:gd name="connsiteX25-1533" fmla="*/ 4595813 w 8462963"/>
              <a:gd name="connsiteY25-1534" fmla="*/ 613754 h 666599"/>
              <a:gd name="connsiteX26-1535" fmla="*/ 4767263 w 8462963"/>
              <a:gd name="connsiteY26-1536" fmla="*/ 585179 h 666599"/>
              <a:gd name="connsiteX27-1537" fmla="*/ 5114925 w 8462963"/>
              <a:gd name="connsiteY27-1538" fmla="*/ 456591 h 666599"/>
              <a:gd name="connsiteX28-1539" fmla="*/ 5272088 w 8462963"/>
              <a:gd name="connsiteY28-1540" fmla="*/ 294666 h 666599"/>
              <a:gd name="connsiteX29-1541" fmla="*/ 5461000 w 8462963"/>
              <a:gd name="connsiteY29-1542" fmla="*/ 198622 h 666599"/>
              <a:gd name="connsiteX30-1543" fmla="*/ 5614988 w 8462963"/>
              <a:gd name="connsiteY30-1544" fmla="*/ 180366 h 666599"/>
              <a:gd name="connsiteX31-1545" fmla="*/ 5943600 w 8462963"/>
              <a:gd name="connsiteY31-1546" fmla="*/ 323241 h 666599"/>
              <a:gd name="connsiteX32-1547" fmla="*/ 6072188 w 8462963"/>
              <a:gd name="connsiteY32-1548" fmla="*/ 347054 h 666599"/>
              <a:gd name="connsiteX33-1549" fmla="*/ 6348413 w 8462963"/>
              <a:gd name="connsiteY33-1550" fmla="*/ 323241 h 666599"/>
              <a:gd name="connsiteX34-1551" fmla="*/ 6643688 w 8462963"/>
              <a:gd name="connsiteY34-1552" fmla="*/ 289904 h 666599"/>
              <a:gd name="connsiteX35-1553" fmla="*/ 6886575 w 8462963"/>
              <a:gd name="connsiteY35-1554" fmla="*/ 280379 h 666599"/>
              <a:gd name="connsiteX36-1555" fmla="*/ 7281863 w 8462963"/>
              <a:gd name="connsiteY36-1556" fmla="*/ 251804 h 666599"/>
              <a:gd name="connsiteX37-1557" fmla="*/ 7672388 w 8462963"/>
              <a:gd name="connsiteY37-1558" fmla="*/ 232754 h 666599"/>
              <a:gd name="connsiteX38-1559" fmla="*/ 8462963 w 8462963"/>
              <a:gd name="connsiteY38-1560" fmla="*/ 356579 h 666599"/>
              <a:gd name="connsiteX0-1561" fmla="*/ 0 w 8462963"/>
              <a:gd name="connsiteY0-1562" fmla="*/ 537554 h 666220"/>
              <a:gd name="connsiteX1-1563" fmla="*/ 171450 w 8462963"/>
              <a:gd name="connsiteY1-1564" fmla="*/ 432779 h 666220"/>
              <a:gd name="connsiteX2-1565" fmla="*/ 404813 w 8462963"/>
              <a:gd name="connsiteY2-1566" fmla="*/ 523266 h 666220"/>
              <a:gd name="connsiteX3-1567" fmla="*/ 571501 w 8462963"/>
              <a:gd name="connsiteY3-1568" fmla="*/ 588354 h 666220"/>
              <a:gd name="connsiteX4-1569" fmla="*/ 747713 w 8462963"/>
              <a:gd name="connsiteY4-1570" fmla="*/ 494691 h 666220"/>
              <a:gd name="connsiteX5-1571" fmla="*/ 866775 w 8462963"/>
              <a:gd name="connsiteY5-1572" fmla="*/ 328004 h 666220"/>
              <a:gd name="connsiteX6-1573" fmla="*/ 990600 w 8462963"/>
              <a:gd name="connsiteY6-1574" fmla="*/ 189891 h 666220"/>
              <a:gd name="connsiteX7-1575" fmla="*/ 1123951 w 8462963"/>
              <a:gd name="connsiteY7-1576" fmla="*/ 93054 h 666220"/>
              <a:gd name="connsiteX8-1577" fmla="*/ 1230313 w 8462963"/>
              <a:gd name="connsiteY8-1578" fmla="*/ 23203 h 666220"/>
              <a:gd name="connsiteX9-1579" fmla="*/ 1384300 w 8462963"/>
              <a:gd name="connsiteY9-1580" fmla="*/ 12092 h 666220"/>
              <a:gd name="connsiteX10-1581" fmla="*/ 1700213 w 8462963"/>
              <a:gd name="connsiteY10-1582" fmla="*/ 147029 h 666220"/>
              <a:gd name="connsiteX11-1583" fmla="*/ 1890713 w 8462963"/>
              <a:gd name="connsiteY11-1584" fmla="*/ 318479 h 666220"/>
              <a:gd name="connsiteX12-1585" fmla="*/ 1976438 w 8462963"/>
              <a:gd name="connsiteY12-1586" fmla="*/ 380391 h 666220"/>
              <a:gd name="connsiteX13-1587" fmla="*/ 2066925 w 8462963"/>
              <a:gd name="connsiteY13-1588" fmla="*/ 428016 h 666220"/>
              <a:gd name="connsiteX14-1589" fmla="*/ 2185988 w 8462963"/>
              <a:gd name="connsiteY14-1590" fmla="*/ 423254 h 666220"/>
              <a:gd name="connsiteX15-1591" fmla="*/ 2305050 w 8462963"/>
              <a:gd name="connsiteY15-1592" fmla="*/ 328004 h 666220"/>
              <a:gd name="connsiteX16-1593" fmla="*/ 2386013 w 8462963"/>
              <a:gd name="connsiteY16-1594" fmla="*/ 232754 h 666220"/>
              <a:gd name="connsiteX17-1595" fmla="*/ 2486025 w 8462963"/>
              <a:gd name="connsiteY17-1596" fmla="*/ 127979 h 666220"/>
              <a:gd name="connsiteX18-1597" fmla="*/ 2586038 w 8462963"/>
              <a:gd name="connsiteY18-1598" fmla="*/ 104166 h 666220"/>
              <a:gd name="connsiteX19-1599" fmla="*/ 2738438 w 8462963"/>
              <a:gd name="connsiteY19-1600" fmla="*/ 147029 h 666220"/>
              <a:gd name="connsiteX20-1601" fmla="*/ 3014663 w 8462963"/>
              <a:gd name="connsiteY20-1602" fmla="*/ 289904 h 666220"/>
              <a:gd name="connsiteX21-1603" fmla="*/ 3352800 w 8462963"/>
              <a:gd name="connsiteY21-1604" fmla="*/ 489929 h 666220"/>
              <a:gd name="connsiteX22-1605" fmla="*/ 3662363 w 8462963"/>
              <a:gd name="connsiteY22-1606" fmla="*/ 651854 h 666220"/>
              <a:gd name="connsiteX23-1607" fmla="*/ 4124325 w 8462963"/>
              <a:gd name="connsiteY23-1608" fmla="*/ 656616 h 666220"/>
              <a:gd name="connsiteX24-1609" fmla="*/ 4397375 w 8462963"/>
              <a:gd name="connsiteY24-1610" fmla="*/ 637567 h 666220"/>
              <a:gd name="connsiteX25-1611" fmla="*/ 4595813 w 8462963"/>
              <a:gd name="connsiteY25-1612" fmla="*/ 613754 h 666220"/>
              <a:gd name="connsiteX26-1613" fmla="*/ 4767263 w 8462963"/>
              <a:gd name="connsiteY26-1614" fmla="*/ 585179 h 666220"/>
              <a:gd name="connsiteX27-1615" fmla="*/ 5114925 w 8462963"/>
              <a:gd name="connsiteY27-1616" fmla="*/ 456591 h 666220"/>
              <a:gd name="connsiteX28-1617" fmla="*/ 5272088 w 8462963"/>
              <a:gd name="connsiteY28-1618" fmla="*/ 294666 h 666220"/>
              <a:gd name="connsiteX29-1619" fmla="*/ 5461000 w 8462963"/>
              <a:gd name="connsiteY29-1620" fmla="*/ 198622 h 666220"/>
              <a:gd name="connsiteX30-1621" fmla="*/ 5614988 w 8462963"/>
              <a:gd name="connsiteY30-1622" fmla="*/ 180366 h 666220"/>
              <a:gd name="connsiteX31-1623" fmla="*/ 5943600 w 8462963"/>
              <a:gd name="connsiteY31-1624" fmla="*/ 323241 h 666220"/>
              <a:gd name="connsiteX32-1625" fmla="*/ 6072188 w 8462963"/>
              <a:gd name="connsiteY32-1626" fmla="*/ 347054 h 666220"/>
              <a:gd name="connsiteX33-1627" fmla="*/ 6348413 w 8462963"/>
              <a:gd name="connsiteY33-1628" fmla="*/ 323241 h 666220"/>
              <a:gd name="connsiteX34-1629" fmla="*/ 6643688 w 8462963"/>
              <a:gd name="connsiteY34-1630" fmla="*/ 289904 h 666220"/>
              <a:gd name="connsiteX35-1631" fmla="*/ 6886575 w 8462963"/>
              <a:gd name="connsiteY35-1632" fmla="*/ 280379 h 666220"/>
              <a:gd name="connsiteX36-1633" fmla="*/ 7281863 w 8462963"/>
              <a:gd name="connsiteY36-1634" fmla="*/ 251804 h 666220"/>
              <a:gd name="connsiteX37-1635" fmla="*/ 7672388 w 8462963"/>
              <a:gd name="connsiteY37-1636" fmla="*/ 232754 h 666220"/>
              <a:gd name="connsiteX38-1637" fmla="*/ 8462963 w 8462963"/>
              <a:gd name="connsiteY38-1638" fmla="*/ 356579 h 666220"/>
              <a:gd name="connsiteX0-1639" fmla="*/ 0 w 8462963"/>
              <a:gd name="connsiteY0-1640" fmla="*/ 537554 h 666220"/>
              <a:gd name="connsiteX1-1641" fmla="*/ 171450 w 8462963"/>
              <a:gd name="connsiteY1-1642" fmla="*/ 432779 h 666220"/>
              <a:gd name="connsiteX2-1643" fmla="*/ 404813 w 8462963"/>
              <a:gd name="connsiteY2-1644" fmla="*/ 523266 h 666220"/>
              <a:gd name="connsiteX3-1645" fmla="*/ 571501 w 8462963"/>
              <a:gd name="connsiteY3-1646" fmla="*/ 588354 h 666220"/>
              <a:gd name="connsiteX4-1647" fmla="*/ 747713 w 8462963"/>
              <a:gd name="connsiteY4-1648" fmla="*/ 494691 h 666220"/>
              <a:gd name="connsiteX5-1649" fmla="*/ 866775 w 8462963"/>
              <a:gd name="connsiteY5-1650" fmla="*/ 328004 h 666220"/>
              <a:gd name="connsiteX6-1651" fmla="*/ 990600 w 8462963"/>
              <a:gd name="connsiteY6-1652" fmla="*/ 189891 h 666220"/>
              <a:gd name="connsiteX7-1653" fmla="*/ 1123951 w 8462963"/>
              <a:gd name="connsiteY7-1654" fmla="*/ 93054 h 666220"/>
              <a:gd name="connsiteX8-1655" fmla="*/ 1230313 w 8462963"/>
              <a:gd name="connsiteY8-1656" fmla="*/ 23203 h 666220"/>
              <a:gd name="connsiteX9-1657" fmla="*/ 1384300 w 8462963"/>
              <a:gd name="connsiteY9-1658" fmla="*/ 12092 h 666220"/>
              <a:gd name="connsiteX10-1659" fmla="*/ 1700213 w 8462963"/>
              <a:gd name="connsiteY10-1660" fmla="*/ 147029 h 666220"/>
              <a:gd name="connsiteX11-1661" fmla="*/ 1890713 w 8462963"/>
              <a:gd name="connsiteY11-1662" fmla="*/ 318479 h 666220"/>
              <a:gd name="connsiteX12-1663" fmla="*/ 1976438 w 8462963"/>
              <a:gd name="connsiteY12-1664" fmla="*/ 380391 h 666220"/>
              <a:gd name="connsiteX13-1665" fmla="*/ 2066925 w 8462963"/>
              <a:gd name="connsiteY13-1666" fmla="*/ 428016 h 666220"/>
              <a:gd name="connsiteX14-1667" fmla="*/ 2185988 w 8462963"/>
              <a:gd name="connsiteY14-1668" fmla="*/ 423254 h 666220"/>
              <a:gd name="connsiteX15-1669" fmla="*/ 2305050 w 8462963"/>
              <a:gd name="connsiteY15-1670" fmla="*/ 328004 h 666220"/>
              <a:gd name="connsiteX16-1671" fmla="*/ 2386013 w 8462963"/>
              <a:gd name="connsiteY16-1672" fmla="*/ 232754 h 666220"/>
              <a:gd name="connsiteX17-1673" fmla="*/ 2486025 w 8462963"/>
              <a:gd name="connsiteY17-1674" fmla="*/ 127979 h 666220"/>
              <a:gd name="connsiteX18-1675" fmla="*/ 2586038 w 8462963"/>
              <a:gd name="connsiteY18-1676" fmla="*/ 104166 h 666220"/>
              <a:gd name="connsiteX19-1677" fmla="*/ 2738438 w 8462963"/>
              <a:gd name="connsiteY19-1678" fmla="*/ 147029 h 666220"/>
              <a:gd name="connsiteX20-1679" fmla="*/ 3014663 w 8462963"/>
              <a:gd name="connsiteY20-1680" fmla="*/ 289904 h 666220"/>
              <a:gd name="connsiteX21-1681" fmla="*/ 3352800 w 8462963"/>
              <a:gd name="connsiteY21-1682" fmla="*/ 489929 h 666220"/>
              <a:gd name="connsiteX22-1683" fmla="*/ 3662363 w 8462963"/>
              <a:gd name="connsiteY22-1684" fmla="*/ 651854 h 666220"/>
              <a:gd name="connsiteX23-1685" fmla="*/ 4124325 w 8462963"/>
              <a:gd name="connsiteY23-1686" fmla="*/ 656616 h 666220"/>
              <a:gd name="connsiteX24-1687" fmla="*/ 4397375 w 8462963"/>
              <a:gd name="connsiteY24-1688" fmla="*/ 637567 h 666220"/>
              <a:gd name="connsiteX25-1689" fmla="*/ 4595813 w 8462963"/>
              <a:gd name="connsiteY25-1690" fmla="*/ 613754 h 666220"/>
              <a:gd name="connsiteX26-1691" fmla="*/ 4767263 w 8462963"/>
              <a:gd name="connsiteY26-1692" fmla="*/ 585179 h 666220"/>
              <a:gd name="connsiteX27-1693" fmla="*/ 5114925 w 8462963"/>
              <a:gd name="connsiteY27-1694" fmla="*/ 456591 h 666220"/>
              <a:gd name="connsiteX28-1695" fmla="*/ 5272088 w 8462963"/>
              <a:gd name="connsiteY28-1696" fmla="*/ 294666 h 666220"/>
              <a:gd name="connsiteX29-1697" fmla="*/ 5454650 w 8462963"/>
              <a:gd name="connsiteY29-1698" fmla="*/ 181160 h 666220"/>
              <a:gd name="connsiteX30-1699" fmla="*/ 5614988 w 8462963"/>
              <a:gd name="connsiteY30-1700" fmla="*/ 180366 h 666220"/>
              <a:gd name="connsiteX31-1701" fmla="*/ 5943600 w 8462963"/>
              <a:gd name="connsiteY31-1702" fmla="*/ 323241 h 666220"/>
              <a:gd name="connsiteX32-1703" fmla="*/ 6072188 w 8462963"/>
              <a:gd name="connsiteY32-1704" fmla="*/ 347054 h 666220"/>
              <a:gd name="connsiteX33-1705" fmla="*/ 6348413 w 8462963"/>
              <a:gd name="connsiteY33-1706" fmla="*/ 323241 h 666220"/>
              <a:gd name="connsiteX34-1707" fmla="*/ 6643688 w 8462963"/>
              <a:gd name="connsiteY34-1708" fmla="*/ 289904 h 666220"/>
              <a:gd name="connsiteX35-1709" fmla="*/ 6886575 w 8462963"/>
              <a:gd name="connsiteY35-1710" fmla="*/ 280379 h 666220"/>
              <a:gd name="connsiteX36-1711" fmla="*/ 7281863 w 8462963"/>
              <a:gd name="connsiteY36-1712" fmla="*/ 251804 h 666220"/>
              <a:gd name="connsiteX37-1713" fmla="*/ 7672388 w 8462963"/>
              <a:gd name="connsiteY37-1714" fmla="*/ 232754 h 666220"/>
              <a:gd name="connsiteX38-1715" fmla="*/ 8462963 w 8462963"/>
              <a:gd name="connsiteY38-1716" fmla="*/ 356579 h 666220"/>
              <a:gd name="connsiteX0-1717" fmla="*/ 0 w 8462963"/>
              <a:gd name="connsiteY0-1718" fmla="*/ 537554 h 666220"/>
              <a:gd name="connsiteX1-1719" fmla="*/ 171450 w 8462963"/>
              <a:gd name="connsiteY1-1720" fmla="*/ 432779 h 666220"/>
              <a:gd name="connsiteX2-1721" fmla="*/ 404813 w 8462963"/>
              <a:gd name="connsiteY2-1722" fmla="*/ 523266 h 666220"/>
              <a:gd name="connsiteX3-1723" fmla="*/ 571501 w 8462963"/>
              <a:gd name="connsiteY3-1724" fmla="*/ 588354 h 666220"/>
              <a:gd name="connsiteX4-1725" fmla="*/ 747713 w 8462963"/>
              <a:gd name="connsiteY4-1726" fmla="*/ 494691 h 666220"/>
              <a:gd name="connsiteX5-1727" fmla="*/ 866775 w 8462963"/>
              <a:gd name="connsiteY5-1728" fmla="*/ 328004 h 666220"/>
              <a:gd name="connsiteX6-1729" fmla="*/ 990600 w 8462963"/>
              <a:gd name="connsiteY6-1730" fmla="*/ 189891 h 666220"/>
              <a:gd name="connsiteX7-1731" fmla="*/ 1123951 w 8462963"/>
              <a:gd name="connsiteY7-1732" fmla="*/ 93054 h 666220"/>
              <a:gd name="connsiteX8-1733" fmla="*/ 1230313 w 8462963"/>
              <a:gd name="connsiteY8-1734" fmla="*/ 23203 h 666220"/>
              <a:gd name="connsiteX9-1735" fmla="*/ 1384300 w 8462963"/>
              <a:gd name="connsiteY9-1736" fmla="*/ 12092 h 666220"/>
              <a:gd name="connsiteX10-1737" fmla="*/ 1700213 w 8462963"/>
              <a:gd name="connsiteY10-1738" fmla="*/ 147029 h 666220"/>
              <a:gd name="connsiteX11-1739" fmla="*/ 1890713 w 8462963"/>
              <a:gd name="connsiteY11-1740" fmla="*/ 318479 h 666220"/>
              <a:gd name="connsiteX12-1741" fmla="*/ 1976438 w 8462963"/>
              <a:gd name="connsiteY12-1742" fmla="*/ 380391 h 666220"/>
              <a:gd name="connsiteX13-1743" fmla="*/ 2066925 w 8462963"/>
              <a:gd name="connsiteY13-1744" fmla="*/ 428016 h 666220"/>
              <a:gd name="connsiteX14-1745" fmla="*/ 2185988 w 8462963"/>
              <a:gd name="connsiteY14-1746" fmla="*/ 423254 h 666220"/>
              <a:gd name="connsiteX15-1747" fmla="*/ 2305050 w 8462963"/>
              <a:gd name="connsiteY15-1748" fmla="*/ 328004 h 666220"/>
              <a:gd name="connsiteX16-1749" fmla="*/ 2386013 w 8462963"/>
              <a:gd name="connsiteY16-1750" fmla="*/ 232754 h 666220"/>
              <a:gd name="connsiteX17-1751" fmla="*/ 2486025 w 8462963"/>
              <a:gd name="connsiteY17-1752" fmla="*/ 127979 h 666220"/>
              <a:gd name="connsiteX18-1753" fmla="*/ 2586038 w 8462963"/>
              <a:gd name="connsiteY18-1754" fmla="*/ 104166 h 666220"/>
              <a:gd name="connsiteX19-1755" fmla="*/ 2738438 w 8462963"/>
              <a:gd name="connsiteY19-1756" fmla="*/ 147029 h 666220"/>
              <a:gd name="connsiteX20-1757" fmla="*/ 3014663 w 8462963"/>
              <a:gd name="connsiteY20-1758" fmla="*/ 289904 h 666220"/>
              <a:gd name="connsiteX21-1759" fmla="*/ 3352800 w 8462963"/>
              <a:gd name="connsiteY21-1760" fmla="*/ 489929 h 666220"/>
              <a:gd name="connsiteX22-1761" fmla="*/ 3662363 w 8462963"/>
              <a:gd name="connsiteY22-1762" fmla="*/ 651854 h 666220"/>
              <a:gd name="connsiteX23-1763" fmla="*/ 4124325 w 8462963"/>
              <a:gd name="connsiteY23-1764" fmla="*/ 656616 h 666220"/>
              <a:gd name="connsiteX24-1765" fmla="*/ 4397375 w 8462963"/>
              <a:gd name="connsiteY24-1766" fmla="*/ 637567 h 666220"/>
              <a:gd name="connsiteX25-1767" fmla="*/ 4595813 w 8462963"/>
              <a:gd name="connsiteY25-1768" fmla="*/ 613754 h 666220"/>
              <a:gd name="connsiteX26-1769" fmla="*/ 4767263 w 8462963"/>
              <a:gd name="connsiteY26-1770" fmla="*/ 585179 h 666220"/>
              <a:gd name="connsiteX27-1771" fmla="*/ 5114925 w 8462963"/>
              <a:gd name="connsiteY27-1772" fmla="*/ 456591 h 666220"/>
              <a:gd name="connsiteX28-1773" fmla="*/ 5272088 w 8462963"/>
              <a:gd name="connsiteY28-1774" fmla="*/ 294666 h 666220"/>
              <a:gd name="connsiteX29-1775" fmla="*/ 5454650 w 8462963"/>
              <a:gd name="connsiteY29-1776" fmla="*/ 181160 h 666220"/>
              <a:gd name="connsiteX30-1777" fmla="*/ 5614988 w 8462963"/>
              <a:gd name="connsiteY30-1778" fmla="*/ 180366 h 666220"/>
              <a:gd name="connsiteX31-1779" fmla="*/ 5943600 w 8462963"/>
              <a:gd name="connsiteY31-1780" fmla="*/ 323241 h 666220"/>
              <a:gd name="connsiteX32-1781" fmla="*/ 6103938 w 8462963"/>
              <a:gd name="connsiteY32-1782" fmla="*/ 345467 h 666220"/>
              <a:gd name="connsiteX33-1783" fmla="*/ 6348413 w 8462963"/>
              <a:gd name="connsiteY33-1784" fmla="*/ 323241 h 666220"/>
              <a:gd name="connsiteX34-1785" fmla="*/ 6643688 w 8462963"/>
              <a:gd name="connsiteY34-1786" fmla="*/ 289904 h 666220"/>
              <a:gd name="connsiteX35-1787" fmla="*/ 6886575 w 8462963"/>
              <a:gd name="connsiteY35-1788" fmla="*/ 280379 h 666220"/>
              <a:gd name="connsiteX36-1789" fmla="*/ 7281863 w 8462963"/>
              <a:gd name="connsiteY36-1790" fmla="*/ 251804 h 666220"/>
              <a:gd name="connsiteX37-1791" fmla="*/ 7672388 w 8462963"/>
              <a:gd name="connsiteY37-1792" fmla="*/ 232754 h 666220"/>
              <a:gd name="connsiteX38-1793" fmla="*/ 8462963 w 8462963"/>
              <a:gd name="connsiteY38-1794" fmla="*/ 356579 h 666220"/>
              <a:gd name="connsiteX0-1795" fmla="*/ 0 w 8462963"/>
              <a:gd name="connsiteY0-1796" fmla="*/ 537554 h 666220"/>
              <a:gd name="connsiteX1-1797" fmla="*/ 171450 w 8462963"/>
              <a:gd name="connsiteY1-1798" fmla="*/ 432779 h 666220"/>
              <a:gd name="connsiteX2-1799" fmla="*/ 404813 w 8462963"/>
              <a:gd name="connsiteY2-1800" fmla="*/ 523266 h 666220"/>
              <a:gd name="connsiteX3-1801" fmla="*/ 571501 w 8462963"/>
              <a:gd name="connsiteY3-1802" fmla="*/ 588354 h 666220"/>
              <a:gd name="connsiteX4-1803" fmla="*/ 747713 w 8462963"/>
              <a:gd name="connsiteY4-1804" fmla="*/ 494691 h 666220"/>
              <a:gd name="connsiteX5-1805" fmla="*/ 866775 w 8462963"/>
              <a:gd name="connsiteY5-1806" fmla="*/ 328004 h 666220"/>
              <a:gd name="connsiteX6-1807" fmla="*/ 990600 w 8462963"/>
              <a:gd name="connsiteY6-1808" fmla="*/ 189891 h 666220"/>
              <a:gd name="connsiteX7-1809" fmla="*/ 1123951 w 8462963"/>
              <a:gd name="connsiteY7-1810" fmla="*/ 93054 h 666220"/>
              <a:gd name="connsiteX8-1811" fmla="*/ 1230313 w 8462963"/>
              <a:gd name="connsiteY8-1812" fmla="*/ 23203 h 666220"/>
              <a:gd name="connsiteX9-1813" fmla="*/ 1384300 w 8462963"/>
              <a:gd name="connsiteY9-1814" fmla="*/ 12092 h 666220"/>
              <a:gd name="connsiteX10-1815" fmla="*/ 1700213 w 8462963"/>
              <a:gd name="connsiteY10-1816" fmla="*/ 147029 h 666220"/>
              <a:gd name="connsiteX11-1817" fmla="*/ 1890713 w 8462963"/>
              <a:gd name="connsiteY11-1818" fmla="*/ 318479 h 666220"/>
              <a:gd name="connsiteX12-1819" fmla="*/ 1976438 w 8462963"/>
              <a:gd name="connsiteY12-1820" fmla="*/ 380391 h 666220"/>
              <a:gd name="connsiteX13-1821" fmla="*/ 2066925 w 8462963"/>
              <a:gd name="connsiteY13-1822" fmla="*/ 428016 h 666220"/>
              <a:gd name="connsiteX14-1823" fmla="*/ 2185988 w 8462963"/>
              <a:gd name="connsiteY14-1824" fmla="*/ 423254 h 666220"/>
              <a:gd name="connsiteX15-1825" fmla="*/ 2305050 w 8462963"/>
              <a:gd name="connsiteY15-1826" fmla="*/ 328004 h 666220"/>
              <a:gd name="connsiteX16-1827" fmla="*/ 2386013 w 8462963"/>
              <a:gd name="connsiteY16-1828" fmla="*/ 232754 h 666220"/>
              <a:gd name="connsiteX17-1829" fmla="*/ 2486025 w 8462963"/>
              <a:gd name="connsiteY17-1830" fmla="*/ 127979 h 666220"/>
              <a:gd name="connsiteX18-1831" fmla="*/ 2586038 w 8462963"/>
              <a:gd name="connsiteY18-1832" fmla="*/ 104166 h 666220"/>
              <a:gd name="connsiteX19-1833" fmla="*/ 2738438 w 8462963"/>
              <a:gd name="connsiteY19-1834" fmla="*/ 147029 h 666220"/>
              <a:gd name="connsiteX20-1835" fmla="*/ 3014663 w 8462963"/>
              <a:gd name="connsiteY20-1836" fmla="*/ 289904 h 666220"/>
              <a:gd name="connsiteX21-1837" fmla="*/ 3352800 w 8462963"/>
              <a:gd name="connsiteY21-1838" fmla="*/ 489929 h 666220"/>
              <a:gd name="connsiteX22-1839" fmla="*/ 3662363 w 8462963"/>
              <a:gd name="connsiteY22-1840" fmla="*/ 651854 h 666220"/>
              <a:gd name="connsiteX23-1841" fmla="*/ 4124325 w 8462963"/>
              <a:gd name="connsiteY23-1842" fmla="*/ 656616 h 666220"/>
              <a:gd name="connsiteX24-1843" fmla="*/ 4397375 w 8462963"/>
              <a:gd name="connsiteY24-1844" fmla="*/ 637567 h 666220"/>
              <a:gd name="connsiteX25-1845" fmla="*/ 4595813 w 8462963"/>
              <a:gd name="connsiteY25-1846" fmla="*/ 613754 h 666220"/>
              <a:gd name="connsiteX26-1847" fmla="*/ 4767263 w 8462963"/>
              <a:gd name="connsiteY26-1848" fmla="*/ 585179 h 666220"/>
              <a:gd name="connsiteX27-1849" fmla="*/ 5114925 w 8462963"/>
              <a:gd name="connsiteY27-1850" fmla="*/ 456591 h 666220"/>
              <a:gd name="connsiteX28-1851" fmla="*/ 5272088 w 8462963"/>
              <a:gd name="connsiteY28-1852" fmla="*/ 294666 h 666220"/>
              <a:gd name="connsiteX29-1853" fmla="*/ 5454650 w 8462963"/>
              <a:gd name="connsiteY29-1854" fmla="*/ 181160 h 666220"/>
              <a:gd name="connsiteX30-1855" fmla="*/ 5614988 w 8462963"/>
              <a:gd name="connsiteY30-1856" fmla="*/ 180366 h 666220"/>
              <a:gd name="connsiteX31-1857" fmla="*/ 5943600 w 8462963"/>
              <a:gd name="connsiteY31-1858" fmla="*/ 323241 h 666220"/>
              <a:gd name="connsiteX32-1859" fmla="*/ 6103938 w 8462963"/>
              <a:gd name="connsiteY32-1860" fmla="*/ 345467 h 666220"/>
              <a:gd name="connsiteX33-1861" fmla="*/ 6348413 w 8462963"/>
              <a:gd name="connsiteY33-1862" fmla="*/ 323241 h 666220"/>
              <a:gd name="connsiteX34-1863" fmla="*/ 6643688 w 8462963"/>
              <a:gd name="connsiteY34-1864" fmla="*/ 289904 h 666220"/>
              <a:gd name="connsiteX35-1865" fmla="*/ 6886575 w 8462963"/>
              <a:gd name="connsiteY35-1866" fmla="*/ 280379 h 666220"/>
              <a:gd name="connsiteX36-1867" fmla="*/ 7281863 w 8462963"/>
              <a:gd name="connsiteY36-1868" fmla="*/ 240691 h 666220"/>
              <a:gd name="connsiteX37-1869" fmla="*/ 7672388 w 8462963"/>
              <a:gd name="connsiteY37-1870" fmla="*/ 232754 h 666220"/>
              <a:gd name="connsiteX38-1871" fmla="*/ 8462963 w 8462963"/>
              <a:gd name="connsiteY38-1872" fmla="*/ 356579 h 666220"/>
              <a:gd name="connsiteX0-1873" fmla="*/ 0 w 8462963"/>
              <a:gd name="connsiteY0-1874" fmla="*/ 534703 h 663369"/>
              <a:gd name="connsiteX1-1875" fmla="*/ 171450 w 8462963"/>
              <a:gd name="connsiteY1-1876" fmla="*/ 429928 h 663369"/>
              <a:gd name="connsiteX2-1877" fmla="*/ 404813 w 8462963"/>
              <a:gd name="connsiteY2-1878" fmla="*/ 520415 h 663369"/>
              <a:gd name="connsiteX3-1879" fmla="*/ 571501 w 8462963"/>
              <a:gd name="connsiteY3-1880" fmla="*/ 585503 h 663369"/>
              <a:gd name="connsiteX4-1881" fmla="*/ 747713 w 8462963"/>
              <a:gd name="connsiteY4-1882" fmla="*/ 491840 h 663369"/>
              <a:gd name="connsiteX5-1883" fmla="*/ 866775 w 8462963"/>
              <a:gd name="connsiteY5-1884" fmla="*/ 325153 h 663369"/>
              <a:gd name="connsiteX6-1885" fmla="*/ 990600 w 8462963"/>
              <a:gd name="connsiteY6-1886" fmla="*/ 187040 h 663369"/>
              <a:gd name="connsiteX7-1887" fmla="*/ 1114426 w 8462963"/>
              <a:gd name="connsiteY7-1888" fmla="*/ 88615 h 663369"/>
              <a:gd name="connsiteX8-1889" fmla="*/ 1230313 w 8462963"/>
              <a:gd name="connsiteY8-1890" fmla="*/ 20352 h 663369"/>
              <a:gd name="connsiteX9-1891" fmla="*/ 1384300 w 8462963"/>
              <a:gd name="connsiteY9-1892" fmla="*/ 9241 h 663369"/>
              <a:gd name="connsiteX10-1893" fmla="*/ 1700213 w 8462963"/>
              <a:gd name="connsiteY10-1894" fmla="*/ 144178 h 663369"/>
              <a:gd name="connsiteX11-1895" fmla="*/ 1890713 w 8462963"/>
              <a:gd name="connsiteY11-1896" fmla="*/ 315628 h 663369"/>
              <a:gd name="connsiteX12-1897" fmla="*/ 1976438 w 8462963"/>
              <a:gd name="connsiteY12-1898" fmla="*/ 377540 h 663369"/>
              <a:gd name="connsiteX13-1899" fmla="*/ 2066925 w 8462963"/>
              <a:gd name="connsiteY13-1900" fmla="*/ 425165 h 663369"/>
              <a:gd name="connsiteX14-1901" fmla="*/ 2185988 w 8462963"/>
              <a:gd name="connsiteY14-1902" fmla="*/ 420403 h 663369"/>
              <a:gd name="connsiteX15-1903" fmla="*/ 2305050 w 8462963"/>
              <a:gd name="connsiteY15-1904" fmla="*/ 325153 h 663369"/>
              <a:gd name="connsiteX16-1905" fmla="*/ 2386013 w 8462963"/>
              <a:gd name="connsiteY16-1906" fmla="*/ 229903 h 663369"/>
              <a:gd name="connsiteX17-1907" fmla="*/ 2486025 w 8462963"/>
              <a:gd name="connsiteY17-1908" fmla="*/ 125128 h 663369"/>
              <a:gd name="connsiteX18-1909" fmla="*/ 2586038 w 8462963"/>
              <a:gd name="connsiteY18-1910" fmla="*/ 101315 h 663369"/>
              <a:gd name="connsiteX19-1911" fmla="*/ 2738438 w 8462963"/>
              <a:gd name="connsiteY19-1912" fmla="*/ 144178 h 663369"/>
              <a:gd name="connsiteX20-1913" fmla="*/ 3014663 w 8462963"/>
              <a:gd name="connsiteY20-1914" fmla="*/ 287053 h 663369"/>
              <a:gd name="connsiteX21-1915" fmla="*/ 3352800 w 8462963"/>
              <a:gd name="connsiteY21-1916" fmla="*/ 487078 h 663369"/>
              <a:gd name="connsiteX22-1917" fmla="*/ 3662363 w 8462963"/>
              <a:gd name="connsiteY22-1918" fmla="*/ 649003 h 663369"/>
              <a:gd name="connsiteX23-1919" fmla="*/ 4124325 w 8462963"/>
              <a:gd name="connsiteY23-1920" fmla="*/ 653765 h 663369"/>
              <a:gd name="connsiteX24-1921" fmla="*/ 4397375 w 8462963"/>
              <a:gd name="connsiteY24-1922" fmla="*/ 634716 h 663369"/>
              <a:gd name="connsiteX25-1923" fmla="*/ 4595813 w 8462963"/>
              <a:gd name="connsiteY25-1924" fmla="*/ 610903 h 663369"/>
              <a:gd name="connsiteX26-1925" fmla="*/ 4767263 w 8462963"/>
              <a:gd name="connsiteY26-1926" fmla="*/ 582328 h 663369"/>
              <a:gd name="connsiteX27-1927" fmla="*/ 5114925 w 8462963"/>
              <a:gd name="connsiteY27-1928" fmla="*/ 453740 h 663369"/>
              <a:gd name="connsiteX28-1929" fmla="*/ 5272088 w 8462963"/>
              <a:gd name="connsiteY28-1930" fmla="*/ 291815 h 663369"/>
              <a:gd name="connsiteX29-1931" fmla="*/ 5454650 w 8462963"/>
              <a:gd name="connsiteY29-1932" fmla="*/ 178309 h 663369"/>
              <a:gd name="connsiteX30-1933" fmla="*/ 5614988 w 8462963"/>
              <a:gd name="connsiteY30-1934" fmla="*/ 177515 h 663369"/>
              <a:gd name="connsiteX31-1935" fmla="*/ 5943600 w 8462963"/>
              <a:gd name="connsiteY31-1936" fmla="*/ 320390 h 663369"/>
              <a:gd name="connsiteX32-1937" fmla="*/ 6103938 w 8462963"/>
              <a:gd name="connsiteY32-1938" fmla="*/ 342616 h 663369"/>
              <a:gd name="connsiteX33-1939" fmla="*/ 6348413 w 8462963"/>
              <a:gd name="connsiteY33-1940" fmla="*/ 320390 h 663369"/>
              <a:gd name="connsiteX34-1941" fmla="*/ 6643688 w 8462963"/>
              <a:gd name="connsiteY34-1942" fmla="*/ 287053 h 663369"/>
              <a:gd name="connsiteX35-1943" fmla="*/ 6886575 w 8462963"/>
              <a:gd name="connsiteY35-1944" fmla="*/ 277528 h 663369"/>
              <a:gd name="connsiteX36-1945" fmla="*/ 7281863 w 8462963"/>
              <a:gd name="connsiteY36-1946" fmla="*/ 237840 h 663369"/>
              <a:gd name="connsiteX37-1947" fmla="*/ 7672388 w 8462963"/>
              <a:gd name="connsiteY37-1948" fmla="*/ 229903 h 663369"/>
              <a:gd name="connsiteX38-1949" fmla="*/ 8462963 w 8462963"/>
              <a:gd name="connsiteY38-1950" fmla="*/ 353728 h 663369"/>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19" y="connsiteY9-20"/>
              </a:cxn>
              <a:cxn ang="0">
                <a:pos x="connsiteX10-21" y="connsiteY10-22"/>
              </a:cxn>
              <a:cxn ang="0">
                <a:pos x="connsiteX11-23" y="connsiteY11-24"/>
              </a:cxn>
              <a:cxn ang="0">
                <a:pos x="connsiteX12-25" y="connsiteY12-26"/>
              </a:cxn>
              <a:cxn ang="0">
                <a:pos x="connsiteX13-27" y="connsiteY13-28"/>
              </a:cxn>
              <a:cxn ang="0">
                <a:pos x="connsiteX14-29" y="connsiteY14-30"/>
              </a:cxn>
              <a:cxn ang="0">
                <a:pos x="connsiteX15-31" y="connsiteY15-32"/>
              </a:cxn>
              <a:cxn ang="0">
                <a:pos x="connsiteX16-33" y="connsiteY16-34"/>
              </a:cxn>
              <a:cxn ang="0">
                <a:pos x="connsiteX17-35" y="connsiteY17-36"/>
              </a:cxn>
              <a:cxn ang="0">
                <a:pos x="connsiteX18-37" y="connsiteY18-38"/>
              </a:cxn>
              <a:cxn ang="0">
                <a:pos x="connsiteX19-39" y="connsiteY19-40"/>
              </a:cxn>
              <a:cxn ang="0">
                <a:pos x="connsiteX20-41" y="connsiteY20-42"/>
              </a:cxn>
              <a:cxn ang="0">
                <a:pos x="connsiteX21-43" y="connsiteY21-44"/>
              </a:cxn>
              <a:cxn ang="0">
                <a:pos x="connsiteX22-45" y="connsiteY22-46"/>
              </a:cxn>
              <a:cxn ang="0">
                <a:pos x="connsiteX23-47" y="connsiteY23-48"/>
              </a:cxn>
              <a:cxn ang="0">
                <a:pos x="connsiteX24-49" y="connsiteY24-50"/>
              </a:cxn>
              <a:cxn ang="0">
                <a:pos x="connsiteX25-51" y="connsiteY25-52"/>
              </a:cxn>
              <a:cxn ang="0">
                <a:pos x="connsiteX26-53" y="connsiteY26-54"/>
              </a:cxn>
              <a:cxn ang="0">
                <a:pos x="connsiteX27-55" y="connsiteY27-56"/>
              </a:cxn>
              <a:cxn ang="0">
                <a:pos x="connsiteX28-57" y="connsiteY28-58"/>
              </a:cxn>
              <a:cxn ang="0">
                <a:pos x="connsiteX29-59" y="connsiteY29-60"/>
              </a:cxn>
              <a:cxn ang="0">
                <a:pos x="connsiteX30-61" y="connsiteY30-62"/>
              </a:cxn>
              <a:cxn ang="0">
                <a:pos x="connsiteX31-63" y="connsiteY31-64"/>
              </a:cxn>
              <a:cxn ang="0">
                <a:pos x="connsiteX32-65" y="connsiteY32-66"/>
              </a:cxn>
              <a:cxn ang="0">
                <a:pos x="connsiteX33-67" y="connsiteY33-68"/>
              </a:cxn>
              <a:cxn ang="0">
                <a:pos x="connsiteX34-69" y="connsiteY34-70"/>
              </a:cxn>
              <a:cxn ang="0">
                <a:pos x="connsiteX35-71" y="connsiteY35-72"/>
              </a:cxn>
              <a:cxn ang="0">
                <a:pos x="connsiteX36-73" y="connsiteY36-74"/>
              </a:cxn>
              <a:cxn ang="0">
                <a:pos x="connsiteX37-75" y="connsiteY37-76"/>
              </a:cxn>
              <a:cxn ang="0">
                <a:pos x="connsiteX38-77" y="connsiteY38-78"/>
              </a:cxn>
            </a:cxnLst>
            <a:rect l="l" t="t" r="r" b="b"/>
            <a:pathLst>
              <a:path w="8462963" h="663369">
                <a:moveTo>
                  <a:pt x="0" y="534703"/>
                </a:moveTo>
                <a:cubicBezTo>
                  <a:pt x="51990" y="483506"/>
                  <a:pt x="103981" y="432309"/>
                  <a:pt x="171450" y="429928"/>
                </a:cubicBezTo>
                <a:cubicBezTo>
                  <a:pt x="238919" y="427547"/>
                  <a:pt x="338138" y="494486"/>
                  <a:pt x="404813" y="520415"/>
                </a:cubicBezTo>
                <a:cubicBezTo>
                  <a:pt x="471488" y="546344"/>
                  <a:pt x="514351" y="590266"/>
                  <a:pt x="571501" y="585503"/>
                </a:cubicBezTo>
                <a:cubicBezTo>
                  <a:pt x="628651" y="580741"/>
                  <a:pt x="698501" y="535232"/>
                  <a:pt x="747713" y="491840"/>
                </a:cubicBezTo>
                <a:cubicBezTo>
                  <a:pt x="796925" y="448448"/>
                  <a:pt x="826294" y="375953"/>
                  <a:pt x="866775" y="325153"/>
                </a:cubicBezTo>
                <a:cubicBezTo>
                  <a:pt x="907256" y="274353"/>
                  <a:pt x="949325" y="226463"/>
                  <a:pt x="990600" y="187040"/>
                </a:cubicBezTo>
                <a:cubicBezTo>
                  <a:pt x="1031875" y="147617"/>
                  <a:pt x="1074474" y="116396"/>
                  <a:pt x="1114426" y="88615"/>
                </a:cubicBezTo>
                <a:cubicBezTo>
                  <a:pt x="1154378" y="60834"/>
                  <a:pt x="1185334" y="33581"/>
                  <a:pt x="1230313" y="20352"/>
                </a:cubicBezTo>
                <a:cubicBezTo>
                  <a:pt x="1275292" y="7123"/>
                  <a:pt x="1305983" y="-11397"/>
                  <a:pt x="1384300" y="9241"/>
                </a:cubicBezTo>
                <a:cubicBezTo>
                  <a:pt x="1462617" y="29879"/>
                  <a:pt x="1615811" y="93114"/>
                  <a:pt x="1700213" y="144178"/>
                </a:cubicBezTo>
                <a:cubicBezTo>
                  <a:pt x="1784615" y="195242"/>
                  <a:pt x="1844676" y="276734"/>
                  <a:pt x="1890713" y="315628"/>
                </a:cubicBezTo>
                <a:cubicBezTo>
                  <a:pt x="1936750" y="354522"/>
                  <a:pt x="1947069" y="359284"/>
                  <a:pt x="1976438" y="377540"/>
                </a:cubicBezTo>
                <a:cubicBezTo>
                  <a:pt x="2005807" y="395796"/>
                  <a:pt x="2032000" y="418021"/>
                  <a:pt x="2066925" y="425165"/>
                </a:cubicBezTo>
                <a:cubicBezTo>
                  <a:pt x="2101850" y="432309"/>
                  <a:pt x="2146301" y="437072"/>
                  <a:pt x="2185988" y="420403"/>
                </a:cubicBezTo>
                <a:cubicBezTo>
                  <a:pt x="2225676" y="403734"/>
                  <a:pt x="2271713" y="356903"/>
                  <a:pt x="2305050" y="325153"/>
                </a:cubicBezTo>
                <a:cubicBezTo>
                  <a:pt x="2338387" y="293403"/>
                  <a:pt x="2355851" y="263240"/>
                  <a:pt x="2386013" y="229903"/>
                </a:cubicBezTo>
                <a:cubicBezTo>
                  <a:pt x="2416175" y="196566"/>
                  <a:pt x="2452688" y="146559"/>
                  <a:pt x="2486025" y="125128"/>
                </a:cubicBezTo>
                <a:cubicBezTo>
                  <a:pt x="2519363" y="103697"/>
                  <a:pt x="2543969" y="98140"/>
                  <a:pt x="2586038" y="101315"/>
                </a:cubicBezTo>
                <a:cubicBezTo>
                  <a:pt x="2628107" y="104490"/>
                  <a:pt x="2667001" y="113222"/>
                  <a:pt x="2738438" y="144178"/>
                </a:cubicBezTo>
                <a:cubicBezTo>
                  <a:pt x="2809875" y="175134"/>
                  <a:pt x="2912270" y="229903"/>
                  <a:pt x="3014663" y="287053"/>
                </a:cubicBezTo>
                <a:cubicBezTo>
                  <a:pt x="3117056" y="344203"/>
                  <a:pt x="3244850" y="426753"/>
                  <a:pt x="3352800" y="487078"/>
                </a:cubicBezTo>
                <a:cubicBezTo>
                  <a:pt x="3460750" y="547403"/>
                  <a:pt x="3533776" y="621222"/>
                  <a:pt x="3662363" y="649003"/>
                </a:cubicBezTo>
                <a:cubicBezTo>
                  <a:pt x="3790950" y="676784"/>
                  <a:pt x="4001823" y="656146"/>
                  <a:pt x="4124325" y="653765"/>
                </a:cubicBezTo>
                <a:cubicBezTo>
                  <a:pt x="4246827" y="651384"/>
                  <a:pt x="4318794" y="641860"/>
                  <a:pt x="4397375" y="634716"/>
                </a:cubicBezTo>
                <a:cubicBezTo>
                  <a:pt x="4475956" y="627572"/>
                  <a:pt x="4534165" y="619634"/>
                  <a:pt x="4595813" y="610903"/>
                </a:cubicBezTo>
                <a:cubicBezTo>
                  <a:pt x="4657461" y="602172"/>
                  <a:pt x="4680744" y="608522"/>
                  <a:pt x="4767263" y="582328"/>
                </a:cubicBezTo>
                <a:cubicBezTo>
                  <a:pt x="4853782" y="556134"/>
                  <a:pt x="5030788" y="502159"/>
                  <a:pt x="5114925" y="453740"/>
                </a:cubicBezTo>
                <a:cubicBezTo>
                  <a:pt x="5199062" y="405321"/>
                  <a:pt x="5215467" y="337720"/>
                  <a:pt x="5272088" y="291815"/>
                </a:cubicBezTo>
                <a:cubicBezTo>
                  <a:pt x="5328709" y="245910"/>
                  <a:pt x="5397500" y="197359"/>
                  <a:pt x="5454650" y="178309"/>
                </a:cubicBezTo>
                <a:cubicBezTo>
                  <a:pt x="5511800" y="159259"/>
                  <a:pt x="5533496" y="153835"/>
                  <a:pt x="5614988" y="177515"/>
                </a:cubicBezTo>
                <a:cubicBezTo>
                  <a:pt x="5696480" y="201195"/>
                  <a:pt x="5862108" y="292873"/>
                  <a:pt x="5943600" y="320390"/>
                </a:cubicBezTo>
                <a:cubicBezTo>
                  <a:pt x="6025092" y="347907"/>
                  <a:pt x="6036469" y="342616"/>
                  <a:pt x="6103938" y="342616"/>
                </a:cubicBezTo>
                <a:cubicBezTo>
                  <a:pt x="6171407" y="342616"/>
                  <a:pt x="6258455" y="329651"/>
                  <a:pt x="6348413" y="320390"/>
                </a:cubicBezTo>
                <a:cubicBezTo>
                  <a:pt x="6438371" y="311130"/>
                  <a:pt x="6553994" y="294197"/>
                  <a:pt x="6643688" y="287053"/>
                </a:cubicBezTo>
                <a:cubicBezTo>
                  <a:pt x="6733382" y="279909"/>
                  <a:pt x="6780213" y="285730"/>
                  <a:pt x="6886575" y="277528"/>
                </a:cubicBezTo>
                <a:cubicBezTo>
                  <a:pt x="6992937" y="269326"/>
                  <a:pt x="7150894" y="245777"/>
                  <a:pt x="7281863" y="237840"/>
                </a:cubicBezTo>
                <a:cubicBezTo>
                  <a:pt x="7412832" y="229903"/>
                  <a:pt x="7475538" y="212441"/>
                  <a:pt x="7672388" y="229903"/>
                </a:cubicBezTo>
                <a:cubicBezTo>
                  <a:pt x="7869238" y="247365"/>
                  <a:pt x="8166100" y="300546"/>
                  <a:pt x="8462963" y="353728"/>
                </a:cubicBezTo>
              </a:path>
            </a:pathLst>
          </a:custGeom>
          <a:noFill/>
          <a:ln w="19050">
            <a:solidFill>
              <a:schemeClr val="accent1">
                <a:alpha val="50000"/>
              </a:schemeClr>
            </a:solidFill>
          </a:ln>
        </p:spPr>
        <p:style>
          <a:lnRef idx="0">
            <a:schemeClr val="accent6"/>
          </a:lnRef>
          <a:fillRef idx="3">
            <a:schemeClr val="accent6"/>
          </a:fillRef>
          <a:effectRef idx="3">
            <a:schemeClr val="accent6"/>
          </a:effectRef>
          <a:fontRef idx="minor">
            <a:schemeClr val="lt1"/>
          </a:fontRef>
        </p:style>
        <p:txBody>
          <a:bodyPr rtlCol="0" anchor="ctr"/>
          <a:lstStyle/>
          <a:p>
            <a:pPr algn="ctr"/>
            <a:endParaRPr lang="zh-CN" altLang="en-US" sz="1000">
              <a:solidFill>
                <a:schemeClr val="tx1"/>
              </a:solidFill>
              <a:latin typeface="微软雅黑" panose="020B0503020204020204" pitchFamily="34" charset="-122"/>
              <a:ea typeface="微软雅黑" panose="020B0503020204020204" pitchFamily="34" charset="-122"/>
            </a:endParaRPr>
          </a:p>
        </p:txBody>
      </p:sp>
      <p:sp>
        <p:nvSpPr>
          <p:cNvPr id="48" name="文本框 47"/>
          <p:cNvSpPr txBox="1"/>
          <p:nvPr/>
        </p:nvSpPr>
        <p:spPr>
          <a:xfrm>
            <a:off x="817948" y="960698"/>
            <a:ext cx="10369156" cy="886012"/>
          </a:xfrm>
          <a:prstGeom prst="rect">
            <a:avLst/>
          </a:prstGeom>
          <a:noFill/>
        </p:spPr>
        <p:txBody>
          <a:bodyPr wrap="square">
            <a:spAutoFit/>
          </a:bodyPr>
          <a:lstStyle/>
          <a:p>
            <a:pPr marR="0" lvl="0" algn="l" defTabSz="914400" rtl="0" eaLnBrk="1" fontAlgn="auto" latinLnBrk="0" hangingPunct="1">
              <a:lnSpc>
                <a:spcPct val="110000"/>
              </a:lnSpc>
              <a:spcBef>
                <a:spcPct val="0"/>
              </a:spcBef>
              <a:spcAft>
                <a:spcPct val="0"/>
              </a:spcAft>
              <a:buClrTx/>
              <a:buSzTx/>
              <a:defRPr/>
            </a:pPr>
            <a:r>
              <a:rPr kumimoji="0" lang="zh-CN" altLang="en-US" sz="1600" b="0" i="0" u="none" strike="noStrike" kern="1200" cap="none" spc="0" normalizeH="0" baseline="0" noProof="0">
                <a:ln>
                  <a:noFill/>
                </a:ln>
                <a:effectLst/>
                <a:uLnTx/>
                <a:uFillTx/>
                <a:latin typeface="微软雅黑" panose="020B0503020204020204" pitchFamily="34" charset="-122"/>
                <a:ea typeface="微软雅黑" panose="020B0503020204020204" pitchFamily="34" charset="-122"/>
              </a:rPr>
              <a:t>顾客体验地图（</a:t>
            </a:r>
            <a:r>
              <a:rPr lang="en-US" altLang="zh-CN" sz="1600">
                <a:latin typeface="微软雅黑" panose="020B0503020204020204" pitchFamily="34" charset="-122"/>
                <a:ea typeface="微软雅黑" panose="020B0503020204020204" pitchFamily="34" charset="-122"/>
              </a:rPr>
              <a:t>C</a:t>
            </a:r>
            <a:r>
              <a:rPr kumimoji="0" lang="en-US" altLang="zh-CN" sz="1600" b="0" i="0" u="none" strike="noStrike" kern="1200" cap="none" spc="0" normalizeH="0" baseline="0" noProof="0" err="1">
                <a:ln>
                  <a:noFill/>
                </a:ln>
                <a:effectLst/>
                <a:uLnTx/>
                <a:uFillTx/>
                <a:latin typeface="微软雅黑" panose="020B0503020204020204" pitchFamily="34" charset="-122"/>
                <a:ea typeface="微软雅黑" panose="020B0503020204020204" pitchFamily="34" charset="-122"/>
              </a:rPr>
              <a:t>ustomer Journey Map</a:t>
            </a:r>
            <a:r>
              <a:rPr kumimoji="0" lang="zh-CN" altLang="en-US" sz="1600" b="0" i="0" u="none" strike="noStrike" kern="1200" cap="none" spc="0" normalizeH="0" baseline="0" noProof="0">
                <a:ln>
                  <a:noFill/>
                </a:ln>
                <a:effectLst/>
                <a:uLnTx/>
                <a:uFillTx/>
                <a:latin typeface="微软雅黑" panose="020B0503020204020204" pitchFamily="34" charset="-122"/>
                <a:ea typeface="微软雅黑" panose="020B0503020204020204" pitchFamily="34" charset="-122"/>
              </a:rPr>
              <a:t>）</a:t>
            </a:r>
            <a:r>
              <a:rPr lang="zh-CN" altLang="en-US" sz="1600">
                <a:latin typeface="微软雅黑" panose="020B0503020204020204" pitchFamily="34" charset="-122"/>
                <a:ea typeface="微软雅黑" panose="020B0503020204020204" pitchFamily="34" charset="-122"/>
              </a:rPr>
              <a:t>是一张超越时间和空间，从个体的视角得到用户与企业、服务、产品之间的关系地图。它能够视觉化地描绘用户在使用服务的整个过程中的流程、需求、痛点。它可以很好地帮助我们梳理和分析常见的场景可能存在的问题。在营销、服务、产品的场景分析中</a:t>
            </a:r>
            <a:r>
              <a:rPr lang="en-US" altLang="zh-CN" sz="1600">
                <a:latin typeface="微软雅黑" panose="020B0503020204020204" pitchFamily="34" charset="-122"/>
                <a:ea typeface="微软雅黑" panose="020B0503020204020204" pitchFamily="34" charset="-122"/>
              </a:rPr>
              <a:t>CJM</a:t>
            </a:r>
            <a:r>
              <a:rPr lang="zh-CN" altLang="en-US" sz="1600">
                <a:latin typeface="微软雅黑" panose="020B0503020204020204" pitchFamily="34" charset="-122"/>
                <a:ea typeface="微软雅黑" panose="020B0503020204020204" pitchFamily="34" charset="-122"/>
              </a:rPr>
              <a:t>都能发挥很大作用</a:t>
            </a:r>
            <a:endParaRPr kumimoji="0" lang="uk-UA" altLang="zh-CN" sz="1600" b="0" i="0" u="none" strike="noStrike" kern="1200" cap="none" spc="0" normalizeH="0" baseline="0" noProof="0">
              <a:ln>
                <a:noFill/>
              </a:ln>
              <a:effectLst/>
              <a:uLnTx/>
              <a:uFillTx/>
              <a:latin typeface="微软雅黑" panose="020B0503020204020204" pitchFamily="34" charset="-122"/>
              <a:ea typeface="微软雅黑" panose="020B0503020204020204" pitchFamily="34" charset="-122"/>
            </a:endParaRPr>
          </a:p>
        </p:txBody>
      </p:sp>
      <p:sp>
        <p:nvSpPr>
          <p:cNvPr id="47" name="文本框 46"/>
          <p:cNvSpPr txBox="1"/>
          <p:nvPr/>
        </p:nvSpPr>
        <p:spPr>
          <a:xfrm>
            <a:off x="817948" y="269402"/>
            <a:ext cx="7562367" cy="584775"/>
          </a:xfrm>
          <a:prstGeom prst="rect">
            <a:avLst/>
          </a:prstGeom>
          <a:noFill/>
        </p:spPr>
        <p:txBody>
          <a:bodyPr wrap="square">
            <a:spAutoFit/>
          </a:bodyPr>
          <a:lstStyle/>
          <a:p>
            <a:r>
              <a:rPr lang="zh-CN" altLang="en-US" sz="3200">
                <a:latin typeface="微软雅黑" panose="020B0503020204020204" pitchFamily="34" charset="-122"/>
                <a:ea typeface="微软雅黑" panose="020B0503020204020204" pitchFamily="34" charset="-122"/>
              </a:rPr>
              <a:t>顾客体验地图模型</a:t>
            </a:r>
            <a:endParaRPr lang="zh-CN" altLang="en-US" sz="3200">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5:prstTrans prst="peelOff"/>
      </p:transition>
    </mc:Choice>
    <mc:Fallback>
      <p:transition spd="slow">
        <p:fade/>
      </p:transition>
    </mc:Fallback>
  </mc:AlternateContent>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817948" y="269402"/>
            <a:ext cx="7562367" cy="584775"/>
          </a:xfrm>
          <a:prstGeom prst="rect">
            <a:avLst/>
          </a:prstGeom>
          <a:noFill/>
        </p:spPr>
        <p:txBody>
          <a:bodyPr wrap="square">
            <a:spAutoFit/>
          </a:bodyPr>
          <a:lstStyle/>
          <a:p>
            <a:r>
              <a:rPr lang="en-US" altLang="zh-CN" sz="3200">
                <a:latin typeface="微软雅黑" panose="020B0503020204020204" pitchFamily="34" charset="-122"/>
                <a:ea typeface="微软雅黑" panose="020B0503020204020204" pitchFamily="34" charset="-122"/>
              </a:rPr>
              <a:t>OIIC</a:t>
            </a:r>
            <a:r>
              <a:rPr lang="zh-CN" altLang="en-US" sz="3200">
                <a:latin typeface="微软雅黑" panose="020B0503020204020204" pitchFamily="34" charset="-122"/>
                <a:ea typeface="微软雅黑" panose="020B0503020204020204" pitchFamily="34" charset="-122"/>
              </a:rPr>
              <a:t>模型</a:t>
            </a:r>
            <a:endParaRPr lang="zh-CN" altLang="en-US" sz="3200">
              <a:latin typeface="微软雅黑" panose="020B0503020204020204" pitchFamily="34" charset="-122"/>
              <a:ea typeface="微软雅黑" panose="020B0503020204020204" pitchFamily="34" charset="-122"/>
            </a:endParaRPr>
          </a:p>
        </p:txBody>
      </p:sp>
      <p:graphicFrame>
        <p:nvGraphicFramePr>
          <p:cNvPr id="3" name="图示 2"/>
          <p:cNvGraphicFramePr/>
          <p:nvPr/>
        </p:nvGraphicFramePr>
        <p:xfrm>
          <a:off x="1166539" y="2511972"/>
          <a:ext cx="10237075" cy="3867807"/>
        </p:xfrm>
        <a:graphic>
          <a:graphicData uri="http://schemas.openxmlformats.org/drawingml/2006/diagram">
            <dgm:relIds xmlns:dgm="http://schemas.openxmlformats.org/drawingml/2006/diagram" xmlns:r="http://schemas.openxmlformats.org/officeDocument/2006/relationships" r:dm="rId1" r:lo="rId2" r:qs="rId3" r:cs="rId4"/>
          </a:graphicData>
        </a:graphic>
      </p:graphicFrame>
      <p:sp>
        <p:nvSpPr>
          <p:cNvPr id="5" name="文本框 4"/>
          <p:cNvSpPr txBox="1"/>
          <p:nvPr/>
        </p:nvSpPr>
        <p:spPr>
          <a:xfrm>
            <a:off x="817948" y="854177"/>
            <a:ext cx="10556104" cy="1323439"/>
          </a:xfrm>
          <a:prstGeom prst="rect">
            <a:avLst/>
          </a:prstGeom>
          <a:noFill/>
        </p:spPr>
        <p:txBody>
          <a:bodyPr wrap="square">
            <a:spAutoFit/>
          </a:bodyPr>
          <a:lstStyle/>
          <a:p>
            <a:r>
              <a:rPr lang="zh-CN" altLang="en-US" sz="1600">
                <a:latin typeface="微软雅黑" panose="020B0503020204020204" pitchFamily="34" charset="-122"/>
                <a:ea typeface="微软雅黑" panose="020B0503020204020204" pitchFamily="34" charset="-122"/>
              </a:rPr>
              <a:t>在写方案的时，首先要明白几个问题：</a:t>
            </a:r>
            <a:endParaRPr lang="en-US" altLang="zh-CN" sz="1600">
              <a:latin typeface="微软雅黑" panose="020B0503020204020204" pitchFamily="34" charset="-122"/>
              <a:ea typeface="微软雅黑" panose="020B0503020204020204" pitchFamily="34" charset="-122"/>
            </a:endParaRPr>
          </a:p>
          <a:p>
            <a:pPr marL="285750" indent="-285750">
              <a:buFont typeface="Arial" panose="020B0604020202020204" pitchFamily="34" charset="0"/>
              <a:buChar char="•"/>
            </a:pPr>
            <a:r>
              <a:rPr lang="zh-CN" altLang="en-US" sz="1600">
                <a:latin typeface="微软雅黑" panose="020B0503020204020204" pitchFamily="34" charset="-122"/>
                <a:ea typeface="微软雅黑" panose="020B0503020204020204" pitchFamily="34" charset="-122"/>
              </a:rPr>
              <a:t>生意目标是什么？</a:t>
            </a:r>
            <a:endParaRPr lang="en-US" altLang="zh-CN" sz="1600">
              <a:latin typeface="微软雅黑" panose="020B0503020204020204" pitchFamily="34" charset="-122"/>
              <a:ea typeface="微软雅黑" panose="020B0503020204020204" pitchFamily="34" charset="-122"/>
            </a:endParaRPr>
          </a:p>
          <a:p>
            <a:pPr marL="285750" indent="-285750">
              <a:buFont typeface="Arial" panose="020B0604020202020204" pitchFamily="34" charset="0"/>
              <a:buChar char="•"/>
            </a:pPr>
            <a:r>
              <a:rPr lang="zh-CN" altLang="en-US" sz="1600">
                <a:latin typeface="微软雅黑" panose="020B0503020204020204" pitchFamily="34" charset="-122"/>
                <a:ea typeface="微软雅黑" panose="020B0503020204020204" pitchFamily="34" charset="-122"/>
              </a:rPr>
              <a:t>目标障碍洞察方案为了达成这个目标，目前面临的阻碍是什么？</a:t>
            </a:r>
            <a:endParaRPr lang="en-US" altLang="zh-CN" sz="1600">
              <a:latin typeface="微软雅黑" panose="020B0503020204020204" pitchFamily="34" charset="-122"/>
              <a:ea typeface="微软雅黑" panose="020B0503020204020204" pitchFamily="34" charset="-122"/>
            </a:endParaRPr>
          </a:p>
          <a:p>
            <a:pPr marL="285750" indent="-285750">
              <a:buFont typeface="Arial" panose="020B0604020202020204" pitchFamily="34" charset="0"/>
              <a:buChar char="•"/>
            </a:pPr>
            <a:r>
              <a:rPr lang="zh-CN" altLang="en-US" sz="1600">
                <a:latin typeface="微软雅黑" panose="020B0503020204020204" pitchFamily="34" charset="-122"/>
                <a:ea typeface="微软雅黑" panose="020B0503020204020204" pitchFamily="34" charset="-122"/>
              </a:rPr>
              <a:t>针对这个障碍，我们对消费者进行洞察，找到和消费者沟通的核心方向。</a:t>
            </a:r>
            <a:endParaRPr lang="en-US" altLang="zh-CN" sz="1600">
              <a:latin typeface="微软雅黑" panose="020B0503020204020204" pitchFamily="34" charset="-122"/>
              <a:ea typeface="微软雅黑" panose="020B0503020204020204" pitchFamily="34" charset="-122"/>
            </a:endParaRPr>
          </a:p>
          <a:p>
            <a:pPr marL="285750" indent="-285750">
              <a:buFont typeface="Arial" panose="020B0604020202020204" pitchFamily="34" charset="0"/>
              <a:buChar char="•"/>
            </a:pPr>
            <a:r>
              <a:rPr lang="zh-CN" altLang="en-US" sz="1600">
                <a:latin typeface="微软雅黑" panose="020B0503020204020204" pitchFamily="34" charset="-122"/>
                <a:ea typeface="微软雅黑" panose="020B0503020204020204" pitchFamily="34" charset="-122"/>
              </a:rPr>
              <a:t>找到清除消费者障碍我们的</a:t>
            </a:r>
            <a:r>
              <a:rPr lang="en-US" altLang="zh-CN" sz="1600">
                <a:latin typeface="微软雅黑" panose="020B0503020204020204" pitchFamily="34" charset="-122"/>
                <a:ea typeface="微软雅黑" panose="020B0503020204020204" pitchFamily="34" charset="-122"/>
              </a:rPr>
              <a:t>Action</a:t>
            </a:r>
            <a:r>
              <a:rPr lang="zh-CN" altLang="en-US" sz="1600">
                <a:latin typeface="微软雅黑" panose="020B0503020204020204" pitchFamily="34" charset="-122"/>
                <a:ea typeface="微软雅黑" panose="020B0503020204020204" pitchFamily="34" charset="-122"/>
              </a:rPr>
              <a:t>是什么</a:t>
            </a:r>
            <a:r>
              <a:rPr lang="en-US" altLang="zh-CN" sz="1600">
                <a:latin typeface="微软雅黑" panose="020B0503020204020204" pitchFamily="34" charset="-122"/>
                <a:ea typeface="微软雅黑" panose="020B0503020204020204" pitchFamily="34" charset="-122"/>
              </a:rPr>
              <a:t>?</a:t>
            </a:r>
            <a:r>
              <a:rPr lang="zh-CN" altLang="en-US" sz="1600">
                <a:latin typeface="微软雅黑" panose="020B0503020204020204" pitchFamily="34" charset="-122"/>
                <a:ea typeface="微软雅黑" panose="020B0503020204020204" pitchFamily="34" charset="-122"/>
              </a:rPr>
              <a:t>而这个</a:t>
            </a:r>
            <a:r>
              <a:rPr lang="en-US" altLang="zh-CN" sz="1600">
                <a:latin typeface="微软雅黑" panose="020B0503020204020204" pitchFamily="34" charset="-122"/>
                <a:ea typeface="微软雅黑" panose="020B0503020204020204" pitchFamily="34" charset="-122"/>
              </a:rPr>
              <a:t>Action</a:t>
            </a:r>
            <a:r>
              <a:rPr lang="zh-CN" altLang="en-US" sz="1600">
                <a:latin typeface="微软雅黑" panose="020B0503020204020204" pitchFamily="34" charset="-122"/>
                <a:ea typeface="微软雅黑" panose="020B0503020204020204" pitchFamily="34" charset="-122"/>
              </a:rPr>
              <a:t>本身就是一个挑战。</a:t>
            </a:r>
            <a:endParaRPr lang="zh-CN" altLang="en-US" sz="1600">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5:prstTrans prst="peelOff"/>
      </p:transition>
    </mc:Choice>
    <mc:Fallback>
      <p:transition spd="slow">
        <p:fade/>
      </p:transition>
    </mc:Fallback>
  </mc:AlternateContent>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3" name="组合 72"/>
          <p:cNvGrpSpPr>
            <a:grpSpLocks noChangeAspect="1"/>
          </p:cNvGrpSpPr>
          <p:nvPr/>
        </p:nvGrpSpPr>
        <p:grpSpPr>
          <a:xfrm>
            <a:off x="1330690" y="1625407"/>
            <a:ext cx="9530620" cy="4725910"/>
            <a:chOff x="1153324" y="2489200"/>
            <a:chExt cx="7584276" cy="3760784"/>
          </a:xfrm>
        </p:grpSpPr>
        <p:sp>
          <p:nvSpPr>
            <p:cNvPr id="74" name="Freeform 3"/>
            <p:cNvSpPr/>
            <p:nvPr/>
          </p:nvSpPr>
          <p:spPr bwMode="auto">
            <a:xfrm>
              <a:off x="1625600" y="2578100"/>
              <a:ext cx="6451600" cy="3403600"/>
            </a:xfrm>
            <a:custGeom>
              <a:avLst/>
              <a:gdLst>
                <a:gd name="T0" fmla="*/ 0 w 3864"/>
                <a:gd name="T1" fmla="*/ 0 h 1688"/>
                <a:gd name="T2" fmla="*/ 0 w 3864"/>
                <a:gd name="T3" fmla="*/ 3403600 h 1688"/>
                <a:gd name="T4" fmla="*/ 6451600 w 3864"/>
                <a:gd name="T5" fmla="*/ 3403600 h 1688"/>
                <a:gd name="T6" fmla="*/ 0 60000 65536"/>
                <a:gd name="T7" fmla="*/ 0 60000 65536"/>
                <a:gd name="T8" fmla="*/ 0 60000 65536"/>
              </a:gdLst>
              <a:ahLst/>
              <a:cxnLst>
                <a:cxn ang="T6">
                  <a:pos x="T0" y="T1"/>
                </a:cxn>
                <a:cxn ang="T7">
                  <a:pos x="T2" y="T3"/>
                </a:cxn>
                <a:cxn ang="T8">
                  <a:pos x="T4" y="T5"/>
                </a:cxn>
              </a:cxnLst>
              <a:rect l="0" t="0" r="r" b="b"/>
              <a:pathLst>
                <a:path w="3863" h="1688">
                  <a:moveTo>
                    <a:pt x="0" y="0"/>
                  </a:moveTo>
                  <a:lnTo>
                    <a:pt x="0" y="1688"/>
                  </a:lnTo>
                  <a:lnTo>
                    <a:pt x="3864" y="1688"/>
                  </a:lnTo>
                </a:path>
              </a:pathLst>
            </a:custGeom>
            <a:noFill/>
            <a:ln w="28575" cap="flat" cmpd="sng">
              <a:solidFill>
                <a:srgbClr val="003F56"/>
              </a:solidFill>
              <a:prstDash val="solid"/>
              <a:round/>
              <a:headEnd type="triangle" w="med" len="med"/>
              <a:tailEnd type="triangl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ctr"/>
            <a:lstStyle/>
            <a:p>
              <a:endParaRPr lang="zh-CN" altLang="en-US" sz="1400">
                <a:latin typeface="微软雅黑" panose="020B0503020204020204" pitchFamily="34" charset="-122"/>
                <a:ea typeface="微软雅黑" panose="020B0503020204020204" pitchFamily="34" charset="-122"/>
              </a:endParaRPr>
            </a:p>
          </p:txBody>
        </p:sp>
        <p:sp>
          <p:nvSpPr>
            <p:cNvPr id="75" name="Line 4"/>
            <p:cNvSpPr>
              <a:spLocks noChangeShapeType="1"/>
            </p:cNvSpPr>
            <p:nvPr/>
          </p:nvSpPr>
          <p:spPr bwMode="auto">
            <a:xfrm flipV="1">
              <a:off x="1625600" y="2847975"/>
              <a:ext cx="5994400" cy="3119438"/>
            </a:xfrm>
            <a:prstGeom prst="line">
              <a:avLst/>
            </a:prstGeom>
            <a:noFill/>
            <a:ln w="28575">
              <a:solidFill>
                <a:schemeClr val="bg2"/>
              </a:solidFill>
              <a:prstDash val="dash"/>
              <a:rou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ctr"/>
            <a:lstStyle/>
            <a:p>
              <a:endParaRPr lang="zh-CN" altLang="en-US" sz="1400">
                <a:latin typeface="微软雅黑" panose="020B0503020204020204" pitchFamily="34" charset="-122"/>
                <a:ea typeface="微软雅黑" panose="020B0503020204020204" pitchFamily="34" charset="-122"/>
              </a:endParaRPr>
            </a:p>
          </p:txBody>
        </p:sp>
        <p:sp>
          <p:nvSpPr>
            <p:cNvPr id="76" name="Freeform 5"/>
            <p:cNvSpPr/>
            <p:nvPr/>
          </p:nvSpPr>
          <p:spPr bwMode="auto">
            <a:xfrm>
              <a:off x="1625600" y="5511800"/>
              <a:ext cx="5511800" cy="469900"/>
            </a:xfrm>
            <a:custGeom>
              <a:avLst/>
              <a:gdLst>
                <a:gd name="T0" fmla="*/ 0 w 3472"/>
                <a:gd name="T1" fmla="*/ 0 h 296"/>
                <a:gd name="T2" fmla="*/ 5511800 w 3472"/>
                <a:gd name="T3" fmla="*/ 0 h 296"/>
                <a:gd name="T4" fmla="*/ 5511800 w 3472"/>
                <a:gd name="T5" fmla="*/ 469900 h 296"/>
                <a:gd name="T6" fmla="*/ 0 60000 65536"/>
                <a:gd name="T7" fmla="*/ 0 60000 65536"/>
                <a:gd name="T8" fmla="*/ 0 60000 65536"/>
              </a:gdLst>
              <a:ahLst/>
              <a:cxnLst>
                <a:cxn ang="T6">
                  <a:pos x="T0" y="T1"/>
                </a:cxn>
                <a:cxn ang="T7">
                  <a:pos x="T2" y="T3"/>
                </a:cxn>
                <a:cxn ang="T8">
                  <a:pos x="T4" y="T5"/>
                </a:cxn>
              </a:cxnLst>
              <a:rect l="0" t="0" r="r" b="b"/>
              <a:pathLst>
                <a:path w="3471" h="296">
                  <a:moveTo>
                    <a:pt x="0" y="0"/>
                  </a:moveTo>
                  <a:lnTo>
                    <a:pt x="3472" y="0"/>
                  </a:lnTo>
                  <a:lnTo>
                    <a:pt x="3472" y="296"/>
                  </a:lnTo>
                </a:path>
              </a:pathLst>
            </a:custGeom>
            <a:noFill/>
            <a:ln w="9525" cap="flat" cmpd="sng">
              <a:solidFill>
                <a:schemeClr val="tx1"/>
              </a:solidFill>
              <a:prstDash val="sysDot"/>
              <a:rou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ctr"/>
            <a:lstStyle/>
            <a:p>
              <a:endParaRPr lang="zh-CN" altLang="en-US" sz="1400">
                <a:latin typeface="微软雅黑" panose="020B0503020204020204" pitchFamily="34" charset="-122"/>
                <a:ea typeface="微软雅黑" panose="020B0503020204020204" pitchFamily="34" charset="-122"/>
              </a:endParaRPr>
            </a:p>
          </p:txBody>
        </p:sp>
        <p:sp>
          <p:nvSpPr>
            <p:cNvPr id="77" name="Freeform 6"/>
            <p:cNvSpPr/>
            <p:nvPr/>
          </p:nvSpPr>
          <p:spPr bwMode="auto">
            <a:xfrm>
              <a:off x="1638300" y="3073400"/>
              <a:ext cx="876300" cy="2908300"/>
            </a:xfrm>
            <a:custGeom>
              <a:avLst/>
              <a:gdLst>
                <a:gd name="T0" fmla="*/ 876300 w 552"/>
                <a:gd name="T1" fmla="*/ 2908300 h 1832"/>
                <a:gd name="T2" fmla="*/ 876300 w 552"/>
                <a:gd name="T3" fmla="*/ 0 h 1832"/>
                <a:gd name="T4" fmla="*/ 0 w 552"/>
                <a:gd name="T5" fmla="*/ 0 h 1832"/>
                <a:gd name="T6" fmla="*/ 0 60000 65536"/>
                <a:gd name="T7" fmla="*/ 0 60000 65536"/>
                <a:gd name="T8" fmla="*/ 0 60000 65536"/>
              </a:gdLst>
              <a:ahLst/>
              <a:cxnLst>
                <a:cxn ang="T6">
                  <a:pos x="T0" y="T1"/>
                </a:cxn>
                <a:cxn ang="T7">
                  <a:pos x="T2" y="T3"/>
                </a:cxn>
                <a:cxn ang="T8">
                  <a:pos x="T4" y="T5"/>
                </a:cxn>
              </a:cxnLst>
              <a:rect l="0" t="0" r="r" b="b"/>
              <a:pathLst>
                <a:path w="552" h="1832">
                  <a:moveTo>
                    <a:pt x="552" y="1832"/>
                  </a:moveTo>
                  <a:lnTo>
                    <a:pt x="552" y="0"/>
                  </a:lnTo>
                  <a:lnTo>
                    <a:pt x="0" y="0"/>
                  </a:lnTo>
                </a:path>
              </a:pathLst>
            </a:custGeom>
            <a:noFill/>
            <a:ln w="9525" cap="flat" cmpd="sng">
              <a:solidFill>
                <a:schemeClr val="tx1"/>
              </a:solidFill>
              <a:prstDash val="sysDot"/>
              <a:rou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ctr"/>
            <a:lstStyle/>
            <a:p>
              <a:endParaRPr lang="zh-CN" altLang="en-US" sz="1400">
                <a:latin typeface="微软雅黑" panose="020B0503020204020204" pitchFamily="34" charset="-122"/>
                <a:ea typeface="微软雅黑" panose="020B0503020204020204" pitchFamily="34" charset="-122"/>
              </a:endParaRPr>
            </a:p>
          </p:txBody>
        </p:sp>
        <p:sp>
          <p:nvSpPr>
            <p:cNvPr id="78" name="Freeform 7"/>
            <p:cNvSpPr/>
            <p:nvPr/>
          </p:nvSpPr>
          <p:spPr bwMode="auto">
            <a:xfrm>
              <a:off x="1638300" y="3556000"/>
              <a:ext cx="4622800" cy="2413000"/>
            </a:xfrm>
            <a:custGeom>
              <a:avLst/>
              <a:gdLst>
                <a:gd name="T0" fmla="*/ 0 w 3136"/>
                <a:gd name="T1" fmla="*/ 0 h 1648"/>
                <a:gd name="T2" fmla="*/ 4622800 w 3136"/>
                <a:gd name="T3" fmla="*/ 0 h 1648"/>
                <a:gd name="T4" fmla="*/ 4622800 w 3136"/>
                <a:gd name="T5" fmla="*/ 2413000 h 1648"/>
                <a:gd name="T6" fmla="*/ 0 60000 65536"/>
                <a:gd name="T7" fmla="*/ 0 60000 65536"/>
                <a:gd name="T8" fmla="*/ 0 60000 65536"/>
              </a:gdLst>
              <a:ahLst/>
              <a:cxnLst>
                <a:cxn ang="T6">
                  <a:pos x="T0" y="T1"/>
                </a:cxn>
                <a:cxn ang="T7">
                  <a:pos x="T2" y="T3"/>
                </a:cxn>
                <a:cxn ang="T8">
                  <a:pos x="T4" y="T5"/>
                </a:cxn>
              </a:cxnLst>
              <a:rect l="0" t="0" r="r" b="b"/>
              <a:pathLst>
                <a:path w="3136" h="1648">
                  <a:moveTo>
                    <a:pt x="0" y="0"/>
                  </a:moveTo>
                  <a:lnTo>
                    <a:pt x="3136" y="0"/>
                  </a:lnTo>
                  <a:lnTo>
                    <a:pt x="3136" y="1648"/>
                  </a:lnTo>
                </a:path>
              </a:pathLst>
            </a:custGeom>
            <a:noFill/>
            <a:ln w="9525" cap="flat" cmpd="sng">
              <a:solidFill>
                <a:schemeClr val="tx1"/>
              </a:solidFill>
              <a:prstDash val="sysDot"/>
              <a:rou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ctr"/>
            <a:lstStyle/>
            <a:p>
              <a:endParaRPr lang="zh-CN" altLang="en-US" sz="1400">
                <a:latin typeface="微软雅黑" panose="020B0503020204020204" pitchFamily="34" charset="-122"/>
                <a:ea typeface="微软雅黑" panose="020B0503020204020204" pitchFamily="34" charset="-122"/>
              </a:endParaRPr>
            </a:p>
          </p:txBody>
        </p:sp>
        <p:sp>
          <p:nvSpPr>
            <p:cNvPr id="79" name="Freeform 8"/>
            <p:cNvSpPr/>
            <p:nvPr/>
          </p:nvSpPr>
          <p:spPr bwMode="auto">
            <a:xfrm>
              <a:off x="1625600" y="5067300"/>
              <a:ext cx="1701800" cy="927100"/>
            </a:xfrm>
            <a:custGeom>
              <a:avLst/>
              <a:gdLst>
                <a:gd name="T0" fmla="*/ 0 w 3472"/>
                <a:gd name="T1" fmla="*/ 0 h 296"/>
                <a:gd name="T2" fmla="*/ 1701800 w 3472"/>
                <a:gd name="T3" fmla="*/ 0 h 296"/>
                <a:gd name="T4" fmla="*/ 1701800 w 3472"/>
                <a:gd name="T5" fmla="*/ 927100 h 296"/>
                <a:gd name="T6" fmla="*/ 0 60000 65536"/>
                <a:gd name="T7" fmla="*/ 0 60000 65536"/>
                <a:gd name="T8" fmla="*/ 0 60000 65536"/>
              </a:gdLst>
              <a:ahLst/>
              <a:cxnLst>
                <a:cxn ang="T6">
                  <a:pos x="T0" y="T1"/>
                </a:cxn>
                <a:cxn ang="T7">
                  <a:pos x="T2" y="T3"/>
                </a:cxn>
                <a:cxn ang="T8">
                  <a:pos x="T4" y="T5"/>
                </a:cxn>
              </a:cxnLst>
              <a:rect l="0" t="0" r="r" b="b"/>
              <a:pathLst>
                <a:path w="3471" h="296">
                  <a:moveTo>
                    <a:pt x="0" y="0"/>
                  </a:moveTo>
                  <a:lnTo>
                    <a:pt x="3472" y="0"/>
                  </a:lnTo>
                  <a:lnTo>
                    <a:pt x="3472" y="296"/>
                  </a:lnTo>
                </a:path>
              </a:pathLst>
            </a:custGeom>
            <a:noFill/>
            <a:ln w="9525" cap="flat" cmpd="sng">
              <a:solidFill>
                <a:schemeClr val="tx1"/>
              </a:solidFill>
              <a:prstDash val="sysDot"/>
              <a:rou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ctr"/>
            <a:lstStyle/>
            <a:p>
              <a:endParaRPr lang="zh-CN" altLang="en-US" sz="1400">
                <a:latin typeface="微软雅黑" panose="020B0503020204020204" pitchFamily="34" charset="-122"/>
                <a:ea typeface="微软雅黑" panose="020B0503020204020204" pitchFamily="34" charset="-122"/>
              </a:endParaRPr>
            </a:p>
          </p:txBody>
        </p:sp>
        <p:sp>
          <p:nvSpPr>
            <p:cNvPr id="80" name="Oval 9"/>
            <p:cNvSpPr>
              <a:spLocks noChangeArrowheads="1"/>
            </p:cNvSpPr>
            <p:nvPr/>
          </p:nvSpPr>
          <p:spPr bwMode="auto">
            <a:xfrm>
              <a:off x="2425700" y="2997200"/>
              <a:ext cx="152400" cy="152400"/>
            </a:xfrm>
            <a:prstGeom prst="ellipse">
              <a:avLst/>
            </a:prstGeom>
            <a:solidFill>
              <a:srgbClr val="795696"/>
            </a:solidFill>
            <a:ln w="9525">
              <a:solidFill>
                <a:schemeClr val="bg1"/>
              </a:solidFill>
              <a:rou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ctr"/>
            <a:lstStyle>
              <a:lvl1pPr>
                <a:defRPr sz="1300" b="1">
                  <a:solidFill>
                    <a:schemeClr val="tx1"/>
                  </a:solidFill>
                  <a:latin typeface="Arial" panose="020B0604020202020204" pitchFamily="34" charset="0"/>
                  <a:ea typeface="宋体" panose="02010600030101010101" pitchFamily="2" charset="-122"/>
                </a:defRPr>
              </a:lvl1pPr>
              <a:lvl2pPr marL="742950" indent="-285750">
                <a:defRPr sz="1300" b="1">
                  <a:solidFill>
                    <a:schemeClr val="tx1"/>
                  </a:solidFill>
                  <a:latin typeface="Arial" panose="020B0604020202020204" pitchFamily="34" charset="0"/>
                  <a:ea typeface="宋体" panose="02010600030101010101" pitchFamily="2" charset="-122"/>
                </a:defRPr>
              </a:lvl2pPr>
              <a:lvl3pPr marL="1143000" indent="-228600">
                <a:defRPr sz="1300" b="1">
                  <a:solidFill>
                    <a:schemeClr val="tx1"/>
                  </a:solidFill>
                  <a:latin typeface="Arial" panose="020B0604020202020204" pitchFamily="34" charset="0"/>
                  <a:ea typeface="宋体" panose="02010600030101010101" pitchFamily="2" charset="-122"/>
                </a:defRPr>
              </a:lvl3pPr>
              <a:lvl4pPr marL="1600200" indent="-228600">
                <a:defRPr sz="1300" b="1">
                  <a:solidFill>
                    <a:schemeClr val="tx1"/>
                  </a:solidFill>
                  <a:latin typeface="Arial" panose="020B0604020202020204" pitchFamily="34" charset="0"/>
                  <a:ea typeface="宋体" panose="02010600030101010101" pitchFamily="2" charset="-122"/>
                </a:defRPr>
              </a:lvl4pPr>
              <a:lvl5pPr marL="2057400" indent="-228600">
                <a:defRPr sz="1300" b="1">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sz="1300" b="1">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sz="1300" b="1">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sz="1300" b="1">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sz="1300" b="1">
                  <a:solidFill>
                    <a:schemeClr val="tx1"/>
                  </a:solidFill>
                  <a:latin typeface="Arial" panose="020B0604020202020204" pitchFamily="34" charset="0"/>
                  <a:ea typeface="宋体" panose="02010600030101010101" pitchFamily="2" charset="-122"/>
                </a:defRPr>
              </a:lvl9pPr>
            </a:lstStyle>
            <a:p>
              <a:pPr eaLnBrk="1" hangingPunct="1"/>
              <a:endParaRPr lang="zh-CN" altLang="en-US" sz="1400">
                <a:latin typeface="微软雅黑" panose="020B0503020204020204" pitchFamily="34" charset="-122"/>
                <a:ea typeface="微软雅黑" panose="020B0503020204020204" pitchFamily="34" charset="-122"/>
              </a:endParaRPr>
            </a:p>
          </p:txBody>
        </p:sp>
        <p:sp>
          <p:nvSpPr>
            <p:cNvPr id="81" name="Oval 10"/>
            <p:cNvSpPr>
              <a:spLocks noChangeArrowheads="1"/>
            </p:cNvSpPr>
            <p:nvPr/>
          </p:nvSpPr>
          <p:spPr bwMode="auto">
            <a:xfrm>
              <a:off x="6172200" y="3492500"/>
              <a:ext cx="152400" cy="152400"/>
            </a:xfrm>
            <a:prstGeom prst="ellipse">
              <a:avLst/>
            </a:prstGeom>
            <a:solidFill>
              <a:srgbClr val="795696"/>
            </a:solidFill>
            <a:ln w="9525">
              <a:solidFill>
                <a:schemeClr val="bg1"/>
              </a:solidFill>
              <a:rou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ctr"/>
            <a:lstStyle>
              <a:lvl1pPr>
                <a:defRPr sz="1300" b="1">
                  <a:solidFill>
                    <a:schemeClr val="tx1"/>
                  </a:solidFill>
                  <a:latin typeface="Arial" panose="020B0604020202020204" pitchFamily="34" charset="0"/>
                  <a:ea typeface="宋体" panose="02010600030101010101" pitchFamily="2" charset="-122"/>
                </a:defRPr>
              </a:lvl1pPr>
              <a:lvl2pPr marL="742950" indent="-285750">
                <a:defRPr sz="1300" b="1">
                  <a:solidFill>
                    <a:schemeClr val="tx1"/>
                  </a:solidFill>
                  <a:latin typeface="Arial" panose="020B0604020202020204" pitchFamily="34" charset="0"/>
                  <a:ea typeface="宋体" panose="02010600030101010101" pitchFamily="2" charset="-122"/>
                </a:defRPr>
              </a:lvl2pPr>
              <a:lvl3pPr marL="1143000" indent="-228600">
                <a:defRPr sz="1300" b="1">
                  <a:solidFill>
                    <a:schemeClr val="tx1"/>
                  </a:solidFill>
                  <a:latin typeface="Arial" panose="020B0604020202020204" pitchFamily="34" charset="0"/>
                  <a:ea typeface="宋体" panose="02010600030101010101" pitchFamily="2" charset="-122"/>
                </a:defRPr>
              </a:lvl3pPr>
              <a:lvl4pPr marL="1600200" indent="-228600">
                <a:defRPr sz="1300" b="1">
                  <a:solidFill>
                    <a:schemeClr val="tx1"/>
                  </a:solidFill>
                  <a:latin typeface="Arial" panose="020B0604020202020204" pitchFamily="34" charset="0"/>
                  <a:ea typeface="宋体" panose="02010600030101010101" pitchFamily="2" charset="-122"/>
                </a:defRPr>
              </a:lvl4pPr>
              <a:lvl5pPr marL="2057400" indent="-228600">
                <a:defRPr sz="1300" b="1">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sz="1300" b="1">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sz="1300" b="1">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sz="1300" b="1">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sz="1300" b="1">
                  <a:solidFill>
                    <a:schemeClr val="tx1"/>
                  </a:solidFill>
                  <a:latin typeface="Arial" panose="020B0604020202020204" pitchFamily="34" charset="0"/>
                  <a:ea typeface="宋体" panose="02010600030101010101" pitchFamily="2" charset="-122"/>
                </a:defRPr>
              </a:lvl9pPr>
            </a:lstStyle>
            <a:p>
              <a:pPr eaLnBrk="1" hangingPunct="1"/>
              <a:endParaRPr lang="zh-CN" altLang="en-US" sz="1400">
                <a:latin typeface="微软雅黑" panose="020B0503020204020204" pitchFamily="34" charset="-122"/>
                <a:ea typeface="微软雅黑" panose="020B0503020204020204" pitchFamily="34" charset="-122"/>
              </a:endParaRPr>
            </a:p>
          </p:txBody>
        </p:sp>
        <p:sp>
          <p:nvSpPr>
            <p:cNvPr id="82" name="Oval 11"/>
            <p:cNvSpPr>
              <a:spLocks noChangeArrowheads="1"/>
            </p:cNvSpPr>
            <p:nvPr/>
          </p:nvSpPr>
          <p:spPr bwMode="auto">
            <a:xfrm>
              <a:off x="7061200" y="5435600"/>
              <a:ext cx="152400" cy="152400"/>
            </a:xfrm>
            <a:prstGeom prst="ellipse">
              <a:avLst/>
            </a:prstGeom>
            <a:solidFill>
              <a:srgbClr val="795696"/>
            </a:solidFill>
            <a:ln w="9525">
              <a:solidFill>
                <a:schemeClr val="bg1"/>
              </a:solidFill>
              <a:rou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ctr"/>
            <a:lstStyle>
              <a:lvl1pPr>
                <a:defRPr sz="1300" b="1">
                  <a:solidFill>
                    <a:schemeClr val="tx1"/>
                  </a:solidFill>
                  <a:latin typeface="Arial" panose="020B0604020202020204" pitchFamily="34" charset="0"/>
                  <a:ea typeface="宋体" panose="02010600030101010101" pitchFamily="2" charset="-122"/>
                </a:defRPr>
              </a:lvl1pPr>
              <a:lvl2pPr marL="742950" indent="-285750">
                <a:defRPr sz="1300" b="1">
                  <a:solidFill>
                    <a:schemeClr val="tx1"/>
                  </a:solidFill>
                  <a:latin typeface="Arial" panose="020B0604020202020204" pitchFamily="34" charset="0"/>
                  <a:ea typeface="宋体" panose="02010600030101010101" pitchFamily="2" charset="-122"/>
                </a:defRPr>
              </a:lvl2pPr>
              <a:lvl3pPr marL="1143000" indent="-228600">
                <a:defRPr sz="1300" b="1">
                  <a:solidFill>
                    <a:schemeClr val="tx1"/>
                  </a:solidFill>
                  <a:latin typeface="Arial" panose="020B0604020202020204" pitchFamily="34" charset="0"/>
                  <a:ea typeface="宋体" panose="02010600030101010101" pitchFamily="2" charset="-122"/>
                </a:defRPr>
              </a:lvl3pPr>
              <a:lvl4pPr marL="1600200" indent="-228600">
                <a:defRPr sz="1300" b="1">
                  <a:solidFill>
                    <a:schemeClr val="tx1"/>
                  </a:solidFill>
                  <a:latin typeface="Arial" panose="020B0604020202020204" pitchFamily="34" charset="0"/>
                  <a:ea typeface="宋体" panose="02010600030101010101" pitchFamily="2" charset="-122"/>
                </a:defRPr>
              </a:lvl4pPr>
              <a:lvl5pPr marL="2057400" indent="-228600">
                <a:defRPr sz="1300" b="1">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sz="1300" b="1">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sz="1300" b="1">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sz="1300" b="1">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sz="1300" b="1">
                  <a:solidFill>
                    <a:schemeClr val="tx1"/>
                  </a:solidFill>
                  <a:latin typeface="Arial" panose="020B0604020202020204" pitchFamily="34" charset="0"/>
                  <a:ea typeface="宋体" panose="02010600030101010101" pitchFamily="2" charset="-122"/>
                </a:defRPr>
              </a:lvl9pPr>
            </a:lstStyle>
            <a:p>
              <a:pPr eaLnBrk="1" hangingPunct="1"/>
              <a:endParaRPr lang="zh-CN" altLang="en-US" sz="1400">
                <a:latin typeface="微软雅黑" panose="020B0503020204020204" pitchFamily="34" charset="-122"/>
                <a:ea typeface="微软雅黑" panose="020B0503020204020204" pitchFamily="34" charset="-122"/>
              </a:endParaRPr>
            </a:p>
          </p:txBody>
        </p:sp>
        <p:sp>
          <p:nvSpPr>
            <p:cNvPr id="83" name="Oval 12"/>
            <p:cNvSpPr>
              <a:spLocks noChangeArrowheads="1"/>
            </p:cNvSpPr>
            <p:nvPr/>
          </p:nvSpPr>
          <p:spPr bwMode="auto">
            <a:xfrm>
              <a:off x="3238500" y="5016500"/>
              <a:ext cx="152400" cy="152400"/>
            </a:xfrm>
            <a:prstGeom prst="ellipse">
              <a:avLst/>
            </a:prstGeom>
            <a:solidFill>
              <a:srgbClr val="795696"/>
            </a:solidFill>
            <a:ln w="9525">
              <a:solidFill>
                <a:schemeClr val="bg1"/>
              </a:solidFill>
              <a:rou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ctr"/>
            <a:lstStyle>
              <a:lvl1pPr>
                <a:defRPr sz="1300" b="1">
                  <a:solidFill>
                    <a:schemeClr val="tx1"/>
                  </a:solidFill>
                  <a:latin typeface="Arial" panose="020B0604020202020204" pitchFamily="34" charset="0"/>
                  <a:ea typeface="宋体" panose="02010600030101010101" pitchFamily="2" charset="-122"/>
                </a:defRPr>
              </a:lvl1pPr>
              <a:lvl2pPr marL="742950" indent="-285750">
                <a:defRPr sz="1300" b="1">
                  <a:solidFill>
                    <a:schemeClr val="tx1"/>
                  </a:solidFill>
                  <a:latin typeface="Arial" panose="020B0604020202020204" pitchFamily="34" charset="0"/>
                  <a:ea typeface="宋体" panose="02010600030101010101" pitchFamily="2" charset="-122"/>
                </a:defRPr>
              </a:lvl2pPr>
              <a:lvl3pPr marL="1143000" indent="-228600">
                <a:defRPr sz="1300" b="1">
                  <a:solidFill>
                    <a:schemeClr val="tx1"/>
                  </a:solidFill>
                  <a:latin typeface="Arial" panose="020B0604020202020204" pitchFamily="34" charset="0"/>
                  <a:ea typeface="宋体" panose="02010600030101010101" pitchFamily="2" charset="-122"/>
                </a:defRPr>
              </a:lvl3pPr>
              <a:lvl4pPr marL="1600200" indent="-228600">
                <a:defRPr sz="1300" b="1">
                  <a:solidFill>
                    <a:schemeClr val="tx1"/>
                  </a:solidFill>
                  <a:latin typeface="Arial" panose="020B0604020202020204" pitchFamily="34" charset="0"/>
                  <a:ea typeface="宋体" panose="02010600030101010101" pitchFamily="2" charset="-122"/>
                </a:defRPr>
              </a:lvl4pPr>
              <a:lvl5pPr marL="2057400" indent="-228600">
                <a:defRPr sz="1300" b="1">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sz="1300" b="1">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sz="1300" b="1">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sz="1300" b="1">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sz="1300" b="1">
                  <a:solidFill>
                    <a:schemeClr val="tx1"/>
                  </a:solidFill>
                  <a:latin typeface="Arial" panose="020B0604020202020204" pitchFamily="34" charset="0"/>
                  <a:ea typeface="宋体" panose="02010600030101010101" pitchFamily="2" charset="-122"/>
                </a:defRPr>
              </a:lvl9pPr>
            </a:lstStyle>
            <a:p>
              <a:pPr eaLnBrk="1" hangingPunct="1"/>
              <a:endParaRPr lang="zh-CN" altLang="en-US" sz="1400">
                <a:latin typeface="微软雅黑" panose="020B0503020204020204" pitchFamily="34" charset="-122"/>
                <a:ea typeface="微软雅黑" panose="020B0503020204020204" pitchFamily="34" charset="-122"/>
              </a:endParaRPr>
            </a:p>
          </p:txBody>
        </p:sp>
        <p:sp>
          <p:nvSpPr>
            <p:cNvPr id="84" name="AutoShape 13"/>
            <p:cNvSpPr>
              <a:spLocks noChangeArrowheads="1"/>
            </p:cNvSpPr>
            <p:nvPr/>
          </p:nvSpPr>
          <p:spPr bwMode="auto">
            <a:xfrm>
              <a:off x="2717800" y="2895600"/>
              <a:ext cx="774700" cy="381000"/>
            </a:xfrm>
            <a:prstGeom prst="rightArrow">
              <a:avLst>
                <a:gd name="adj1" fmla="val 50000"/>
                <a:gd name="adj2" fmla="val 57498"/>
              </a:avLst>
            </a:prstGeom>
            <a:noFill/>
            <a:ln w="9525">
              <a:solidFill>
                <a:srgbClr val="795696"/>
              </a:solidFill>
              <a:miter lim="800000"/>
            </a:ln>
            <a:effectLst/>
            <a:extLst>
              <a:ext uri="{909E8E84-426E-40DD-AFC4-6F175D3DCCD1}">
                <a14:hiddenFill xmlns:a14="http://schemas.microsoft.com/office/drawing/2010/main">
                  <a:solidFill>
                    <a:schemeClr val="folHlink"/>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ctr"/>
            <a:lstStyle>
              <a:lvl1pPr>
                <a:defRPr sz="1300" b="1">
                  <a:solidFill>
                    <a:schemeClr val="tx1"/>
                  </a:solidFill>
                  <a:latin typeface="Arial" panose="020B0604020202020204" pitchFamily="34" charset="0"/>
                  <a:ea typeface="宋体" panose="02010600030101010101" pitchFamily="2" charset="-122"/>
                </a:defRPr>
              </a:lvl1pPr>
              <a:lvl2pPr marL="742950" indent="-285750">
                <a:defRPr sz="1300" b="1">
                  <a:solidFill>
                    <a:schemeClr val="tx1"/>
                  </a:solidFill>
                  <a:latin typeface="Arial" panose="020B0604020202020204" pitchFamily="34" charset="0"/>
                  <a:ea typeface="宋体" panose="02010600030101010101" pitchFamily="2" charset="-122"/>
                </a:defRPr>
              </a:lvl2pPr>
              <a:lvl3pPr marL="1143000" indent="-228600">
                <a:defRPr sz="1300" b="1">
                  <a:solidFill>
                    <a:schemeClr val="tx1"/>
                  </a:solidFill>
                  <a:latin typeface="Arial" panose="020B0604020202020204" pitchFamily="34" charset="0"/>
                  <a:ea typeface="宋体" panose="02010600030101010101" pitchFamily="2" charset="-122"/>
                </a:defRPr>
              </a:lvl3pPr>
              <a:lvl4pPr marL="1600200" indent="-228600">
                <a:defRPr sz="1300" b="1">
                  <a:solidFill>
                    <a:schemeClr val="tx1"/>
                  </a:solidFill>
                  <a:latin typeface="Arial" panose="020B0604020202020204" pitchFamily="34" charset="0"/>
                  <a:ea typeface="宋体" panose="02010600030101010101" pitchFamily="2" charset="-122"/>
                </a:defRPr>
              </a:lvl4pPr>
              <a:lvl5pPr marL="2057400" indent="-228600">
                <a:defRPr sz="1300" b="1">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sz="1300" b="1">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sz="1300" b="1">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sz="1300" b="1">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sz="1300" b="1">
                  <a:solidFill>
                    <a:schemeClr val="tx1"/>
                  </a:solidFill>
                  <a:latin typeface="Arial" panose="020B0604020202020204" pitchFamily="34" charset="0"/>
                  <a:ea typeface="宋体" panose="02010600030101010101" pitchFamily="2" charset="-122"/>
                </a:defRPr>
              </a:lvl9pPr>
            </a:lstStyle>
            <a:p>
              <a:pPr eaLnBrk="1" hangingPunct="1"/>
              <a:endParaRPr lang="zh-CN" altLang="en-US" sz="1400">
                <a:latin typeface="微软雅黑" panose="020B0503020204020204" pitchFamily="34" charset="-122"/>
                <a:ea typeface="微软雅黑" panose="020B0503020204020204" pitchFamily="34" charset="-122"/>
              </a:endParaRPr>
            </a:p>
          </p:txBody>
        </p:sp>
        <p:sp>
          <p:nvSpPr>
            <p:cNvPr id="85" name="AutoShape 14"/>
            <p:cNvSpPr>
              <a:spLocks noChangeArrowheads="1"/>
            </p:cNvSpPr>
            <p:nvPr/>
          </p:nvSpPr>
          <p:spPr bwMode="auto">
            <a:xfrm rot="16200000">
              <a:off x="6775450" y="4718050"/>
              <a:ext cx="711200" cy="381000"/>
            </a:xfrm>
            <a:prstGeom prst="rightArrow">
              <a:avLst>
                <a:gd name="adj1" fmla="val 50000"/>
                <a:gd name="adj2" fmla="val 52785"/>
              </a:avLst>
            </a:prstGeom>
            <a:noFill/>
            <a:ln w="9525">
              <a:solidFill>
                <a:srgbClr val="795696"/>
              </a:solidFill>
              <a:miter lim="800000"/>
            </a:ln>
            <a:effectLst/>
            <a:extLst>
              <a:ext uri="{909E8E84-426E-40DD-AFC4-6F175D3DCCD1}">
                <a14:hiddenFill xmlns:a14="http://schemas.microsoft.com/office/drawing/2010/main">
                  <a:solidFill>
                    <a:schemeClr val="folHlink"/>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ctr"/>
            <a:lstStyle>
              <a:lvl1pPr>
                <a:defRPr sz="1300" b="1">
                  <a:solidFill>
                    <a:schemeClr val="tx1"/>
                  </a:solidFill>
                  <a:latin typeface="Arial" panose="020B0604020202020204" pitchFamily="34" charset="0"/>
                  <a:ea typeface="宋体" panose="02010600030101010101" pitchFamily="2" charset="-122"/>
                </a:defRPr>
              </a:lvl1pPr>
              <a:lvl2pPr marL="742950" indent="-285750">
                <a:defRPr sz="1300" b="1">
                  <a:solidFill>
                    <a:schemeClr val="tx1"/>
                  </a:solidFill>
                  <a:latin typeface="Arial" panose="020B0604020202020204" pitchFamily="34" charset="0"/>
                  <a:ea typeface="宋体" panose="02010600030101010101" pitchFamily="2" charset="-122"/>
                </a:defRPr>
              </a:lvl2pPr>
              <a:lvl3pPr marL="1143000" indent="-228600">
                <a:defRPr sz="1300" b="1">
                  <a:solidFill>
                    <a:schemeClr val="tx1"/>
                  </a:solidFill>
                  <a:latin typeface="Arial" panose="020B0604020202020204" pitchFamily="34" charset="0"/>
                  <a:ea typeface="宋体" panose="02010600030101010101" pitchFamily="2" charset="-122"/>
                </a:defRPr>
              </a:lvl3pPr>
              <a:lvl4pPr marL="1600200" indent="-228600">
                <a:defRPr sz="1300" b="1">
                  <a:solidFill>
                    <a:schemeClr val="tx1"/>
                  </a:solidFill>
                  <a:latin typeface="Arial" panose="020B0604020202020204" pitchFamily="34" charset="0"/>
                  <a:ea typeface="宋体" panose="02010600030101010101" pitchFamily="2" charset="-122"/>
                </a:defRPr>
              </a:lvl4pPr>
              <a:lvl5pPr marL="2057400" indent="-228600">
                <a:defRPr sz="1300" b="1">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sz="1300" b="1">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sz="1300" b="1">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sz="1300" b="1">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sz="1300" b="1">
                  <a:solidFill>
                    <a:schemeClr val="tx1"/>
                  </a:solidFill>
                  <a:latin typeface="Arial" panose="020B0604020202020204" pitchFamily="34" charset="0"/>
                  <a:ea typeface="宋体" panose="02010600030101010101" pitchFamily="2" charset="-122"/>
                </a:defRPr>
              </a:lvl9pPr>
            </a:lstStyle>
            <a:p>
              <a:pPr eaLnBrk="1" hangingPunct="1"/>
              <a:endParaRPr lang="zh-CN" altLang="en-US" sz="1400">
                <a:latin typeface="微软雅黑" panose="020B0503020204020204" pitchFamily="34" charset="-122"/>
                <a:ea typeface="微软雅黑" panose="020B0503020204020204" pitchFamily="34" charset="-122"/>
              </a:endParaRPr>
            </a:p>
          </p:txBody>
        </p:sp>
        <p:sp>
          <p:nvSpPr>
            <p:cNvPr id="86" name="Text Box 15"/>
            <p:cNvSpPr txBox="1">
              <a:spLocks noChangeArrowheads="1"/>
            </p:cNvSpPr>
            <p:nvPr/>
          </p:nvSpPr>
          <p:spPr bwMode="auto">
            <a:xfrm>
              <a:off x="1390650" y="2649538"/>
              <a:ext cx="142871" cy="17144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lvl1pPr>
                <a:defRPr sz="1300" b="1">
                  <a:solidFill>
                    <a:schemeClr val="tx1"/>
                  </a:solidFill>
                  <a:latin typeface="Arial" panose="020B0604020202020204" pitchFamily="34" charset="0"/>
                  <a:ea typeface="宋体" panose="02010600030101010101" pitchFamily="2" charset="-122"/>
                </a:defRPr>
              </a:lvl1pPr>
              <a:lvl2pPr marL="742950" indent="-285750">
                <a:defRPr sz="1300" b="1">
                  <a:solidFill>
                    <a:schemeClr val="tx1"/>
                  </a:solidFill>
                  <a:latin typeface="Arial" panose="020B0604020202020204" pitchFamily="34" charset="0"/>
                  <a:ea typeface="宋体" panose="02010600030101010101" pitchFamily="2" charset="-122"/>
                </a:defRPr>
              </a:lvl2pPr>
              <a:lvl3pPr marL="1143000" indent="-228600">
                <a:defRPr sz="1300" b="1">
                  <a:solidFill>
                    <a:schemeClr val="tx1"/>
                  </a:solidFill>
                  <a:latin typeface="Arial" panose="020B0604020202020204" pitchFamily="34" charset="0"/>
                  <a:ea typeface="宋体" panose="02010600030101010101" pitchFamily="2" charset="-122"/>
                </a:defRPr>
              </a:lvl3pPr>
              <a:lvl4pPr marL="1600200" indent="-228600">
                <a:defRPr sz="1300" b="1">
                  <a:solidFill>
                    <a:schemeClr val="tx1"/>
                  </a:solidFill>
                  <a:latin typeface="Arial" panose="020B0604020202020204" pitchFamily="34" charset="0"/>
                  <a:ea typeface="宋体" panose="02010600030101010101" pitchFamily="2" charset="-122"/>
                </a:defRPr>
              </a:lvl4pPr>
              <a:lvl5pPr marL="2057400" indent="-228600">
                <a:defRPr sz="1300" b="1">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sz="1300" b="1">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sz="1300" b="1">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sz="1300" b="1">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sz="1300" b="1">
                  <a:solidFill>
                    <a:schemeClr val="tx1"/>
                  </a:solidFill>
                  <a:latin typeface="Arial" panose="020B0604020202020204" pitchFamily="34" charset="0"/>
                  <a:ea typeface="宋体" panose="02010600030101010101" pitchFamily="2" charset="-122"/>
                </a:defRPr>
              </a:lvl9pPr>
            </a:lstStyle>
            <a:p>
              <a:pPr eaLnBrk="1" hangingPunct="1"/>
              <a:r>
                <a:rPr lang="zh-CN" altLang="en-US" sz="1400" b="0">
                  <a:latin typeface="微软雅黑" panose="020B0503020204020204" pitchFamily="34" charset="-122"/>
                  <a:ea typeface="微软雅黑" panose="020B0503020204020204" pitchFamily="34" charset="-122"/>
                </a:rPr>
                <a:t>高</a:t>
              </a:r>
              <a:endParaRPr lang="zh-CN" altLang="en-US" sz="1400" b="0">
                <a:latin typeface="微软雅黑" panose="020B0503020204020204" pitchFamily="34" charset="-122"/>
                <a:ea typeface="微软雅黑" panose="020B0503020204020204" pitchFamily="34" charset="-122"/>
              </a:endParaRPr>
            </a:p>
          </p:txBody>
        </p:sp>
        <p:sp>
          <p:nvSpPr>
            <p:cNvPr id="87" name="Text Box 16"/>
            <p:cNvSpPr txBox="1">
              <a:spLocks noChangeArrowheads="1"/>
            </p:cNvSpPr>
            <p:nvPr/>
          </p:nvSpPr>
          <p:spPr bwMode="auto">
            <a:xfrm>
              <a:off x="1390650" y="5900738"/>
              <a:ext cx="142871" cy="17144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lvl1pPr>
                <a:defRPr sz="1300" b="1">
                  <a:solidFill>
                    <a:schemeClr val="tx1"/>
                  </a:solidFill>
                  <a:latin typeface="Arial" panose="020B0604020202020204" pitchFamily="34" charset="0"/>
                  <a:ea typeface="宋体" panose="02010600030101010101" pitchFamily="2" charset="-122"/>
                </a:defRPr>
              </a:lvl1pPr>
              <a:lvl2pPr marL="742950" indent="-285750">
                <a:defRPr sz="1300" b="1">
                  <a:solidFill>
                    <a:schemeClr val="tx1"/>
                  </a:solidFill>
                  <a:latin typeface="Arial" panose="020B0604020202020204" pitchFamily="34" charset="0"/>
                  <a:ea typeface="宋体" panose="02010600030101010101" pitchFamily="2" charset="-122"/>
                </a:defRPr>
              </a:lvl2pPr>
              <a:lvl3pPr marL="1143000" indent="-228600">
                <a:defRPr sz="1300" b="1">
                  <a:solidFill>
                    <a:schemeClr val="tx1"/>
                  </a:solidFill>
                  <a:latin typeface="Arial" panose="020B0604020202020204" pitchFamily="34" charset="0"/>
                  <a:ea typeface="宋体" panose="02010600030101010101" pitchFamily="2" charset="-122"/>
                </a:defRPr>
              </a:lvl3pPr>
              <a:lvl4pPr marL="1600200" indent="-228600">
                <a:defRPr sz="1300" b="1">
                  <a:solidFill>
                    <a:schemeClr val="tx1"/>
                  </a:solidFill>
                  <a:latin typeface="Arial" panose="020B0604020202020204" pitchFamily="34" charset="0"/>
                  <a:ea typeface="宋体" panose="02010600030101010101" pitchFamily="2" charset="-122"/>
                </a:defRPr>
              </a:lvl4pPr>
              <a:lvl5pPr marL="2057400" indent="-228600">
                <a:defRPr sz="1300" b="1">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sz="1300" b="1">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sz="1300" b="1">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sz="1300" b="1">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sz="1300" b="1">
                  <a:solidFill>
                    <a:schemeClr val="tx1"/>
                  </a:solidFill>
                  <a:latin typeface="Arial" panose="020B0604020202020204" pitchFamily="34" charset="0"/>
                  <a:ea typeface="宋体" panose="02010600030101010101" pitchFamily="2" charset="-122"/>
                </a:defRPr>
              </a:lvl9pPr>
            </a:lstStyle>
            <a:p>
              <a:pPr eaLnBrk="1" hangingPunct="1"/>
              <a:r>
                <a:rPr lang="zh-CN" altLang="en-US" sz="1400" b="0">
                  <a:latin typeface="微软雅黑" panose="020B0503020204020204" pitchFamily="34" charset="-122"/>
                  <a:ea typeface="微软雅黑" panose="020B0503020204020204" pitchFamily="34" charset="-122"/>
                </a:rPr>
                <a:t>低</a:t>
              </a:r>
              <a:endParaRPr lang="zh-CN" altLang="en-US" sz="1400" b="0">
                <a:latin typeface="微软雅黑" panose="020B0503020204020204" pitchFamily="34" charset="-122"/>
                <a:ea typeface="微软雅黑" panose="020B0503020204020204" pitchFamily="34" charset="-122"/>
              </a:endParaRPr>
            </a:p>
          </p:txBody>
        </p:sp>
        <p:sp>
          <p:nvSpPr>
            <p:cNvPr id="88" name="Text Box 17"/>
            <p:cNvSpPr txBox="1">
              <a:spLocks noChangeArrowheads="1"/>
            </p:cNvSpPr>
            <p:nvPr/>
          </p:nvSpPr>
          <p:spPr bwMode="auto">
            <a:xfrm>
              <a:off x="1638300" y="6078538"/>
              <a:ext cx="142871" cy="17144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lvl1pPr>
                <a:defRPr sz="1300" b="1">
                  <a:solidFill>
                    <a:schemeClr val="tx1"/>
                  </a:solidFill>
                  <a:latin typeface="Arial" panose="020B0604020202020204" pitchFamily="34" charset="0"/>
                  <a:ea typeface="宋体" panose="02010600030101010101" pitchFamily="2" charset="-122"/>
                </a:defRPr>
              </a:lvl1pPr>
              <a:lvl2pPr marL="742950" indent="-285750">
                <a:defRPr sz="1300" b="1">
                  <a:solidFill>
                    <a:schemeClr val="tx1"/>
                  </a:solidFill>
                  <a:latin typeface="Arial" panose="020B0604020202020204" pitchFamily="34" charset="0"/>
                  <a:ea typeface="宋体" panose="02010600030101010101" pitchFamily="2" charset="-122"/>
                </a:defRPr>
              </a:lvl2pPr>
              <a:lvl3pPr marL="1143000" indent="-228600">
                <a:defRPr sz="1300" b="1">
                  <a:solidFill>
                    <a:schemeClr val="tx1"/>
                  </a:solidFill>
                  <a:latin typeface="Arial" panose="020B0604020202020204" pitchFamily="34" charset="0"/>
                  <a:ea typeface="宋体" panose="02010600030101010101" pitchFamily="2" charset="-122"/>
                </a:defRPr>
              </a:lvl3pPr>
              <a:lvl4pPr marL="1600200" indent="-228600">
                <a:defRPr sz="1300" b="1">
                  <a:solidFill>
                    <a:schemeClr val="tx1"/>
                  </a:solidFill>
                  <a:latin typeface="Arial" panose="020B0604020202020204" pitchFamily="34" charset="0"/>
                  <a:ea typeface="宋体" panose="02010600030101010101" pitchFamily="2" charset="-122"/>
                </a:defRPr>
              </a:lvl4pPr>
              <a:lvl5pPr marL="2057400" indent="-228600">
                <a:defRPr sz="1300" b="1">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sz="1300" b="1">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sz="1300" b="1">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sz="1300" b="1">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sz="1300" b="1">
                  <a:solidFill>
                    <a:schemeClr val="tx1"/>
                  </a:solidFill>
                  <a:latin typeface="Arial" panose="020B0604020202020204" pitchFamily="34" charset="0"/>
                  <a:ea typeface="宋体" panose="02010600030101010101" pitchFamily="2" charset="-122"/>
                </a:defRPr>
              </a:lvl9pPr>
            </a:lstStyle>
            <a:p>
              <a:pPr eaLnBrk="1" hangingPunct="1"/>
              <a:r>
                <a:rPr lang="zh-CN" altLang="en-US" sz="1400" b="0">
                  <a:latin typeface="微软雅黑" panose="020B0503020204020204" pitchFamily="34" charset="-122"/>
                  <a:ea typeface="微软雅黑" panose="020B0503020204020204" pitchFamily="34" charset="-122"/>
                </a:rPr>
                <a:t>小</a:t>
              </a:r>
              <a:endParaRPr lang="zh-CN" altLang="en-US" sz="1400" b="0">
                <a:latin typeface="微软雅黑" panose="020B0503020204020204" pitchFamily="34" charset="-122"/>
                <a:ea typeface="微软雅黑" panose="020B0503020204020204" pitchFamily="34" charset="-122"/>
              </a:endParaRPr>
            </a:p>
          </p:txBody>
        </p:sp>
        <p:sp>
          <p:nvSpPr>
            <p:cNvPr id="89" name="Text Box 18"/>
            <p:cNvSpPr txBox="1">
              <a:spLocks noChangeArrowheads="1"/>
            </p:cNvSpPr>
            <p:nvPr/>
          </p:nvSpPr>
          <p:spPr bwMode="auto">
            <a:xfrm>
              <a:off x="7924800" y="6078538"/>
              <a:ext cx="142871" cy="17144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lvl1pPr>
                <a:defRPr sz="1300" b="1">
                  <a:solidFill>
                    <a:schemeClr val="tx1"/>
                  </a:solidFill>
                  <a:latin typeface="Arial" panose="020B0604020202020204" pitchFamily="34" charset="0"/>
                  <a:ea typeface="宋体" panose="02010600030101010101" pitchFamily="2" charset="-122"/>
                </a:defRPr>
              </a:lvl1pPr>
              <a:lvl2pPr marL="742950" indent="-285750">
                <a:defRPr sz="1300" b="1">
                  <a:solidFill>
                    <a:schemeClr val="tx1"/>
                  </a:solidFill>
                  <a:latin typeface="Arial" panose="020B0604020202020204" pitchFamily="34" charset="0"/>
                  <a:ea typeface="宋体" panose="02010600030101010101" pitchFamily="2" charset="-122"/>
                </a:defRPr>
              </a:lvl2pPr>
              <a:lvl3pPr marL="1143000" indent="-228600">
                <a:defRPr sz="1300" b="1">
                  <a:solidFill>
                    <a:schemeClr val="tx1"/>
                  </a:solidFill>
                  <a:latin typeface="Arial" panose="020B0604020202020204" pitchFamily="34" charset="0"/>
                  <a:ea typeface="宋体" panose="02010600030101010101" pitchFamily="2" charset="-122"/>
                </a:defRPr>
              </a:lvl3pPr>
              <a:lvl4pPr marL="1600200" indent="-228600">
                <a:defRPr sz="1300" b="1">
                  <a:solidFill>
                    <a:schemeClr val="tx1"/>
                  </a:solidFill>
                  <a:latin typeface="Arial" panose="020B0604020202020204" pitchFamily="34" charset="0"/>
                  <a:ea typeface="宋体" panose="02010600030101010101" pitchFamily="2" charset="-122"/>
                </a:defRPr>
              </a:lvl4pPr>
              <a:lvl5pPr marL="2057400" indent="-228600">
                <a:defRPr sz="1300" b="1">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sz="1300" b="1">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sz="1300" b="1">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sz="1300" b="1">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sz="1300" b="1">
                  <a:solidFill>
                    <a:schemeClr val="tx1"/>
                  </a:solidFill>
                  <a:latin typeface="Arial" panose="020B0604020202020204" pitchFamily="34" charset="0"/>
                  <a:ea typeface="宋体" panose="02010600030101010101" pitchFamily="2" charset="-122"/>
                </a:defRPr>
              </a:lvl9pPr>
            </a:lstStyle>
            <a:p>
              <a:pPr eaLnBrk="1" hangingPunct="1"/>
              <a:r>
                <a:rPr lang="zh-CN" altLang="en-US" sz="1400" b="0">
                  <a:latin typeface="微软雅黑" panose="020B0503020204020204" pitchFamily="34" charset="-122"/>
                  <a:ea typeface="微软雅黑" panose="020B0503020204020204" pitchFamily="34" charset="-122"/>
                </a:rPr>
                <a:t>大</a:t>
              </a:r>
              <a:endParaRPr lang="zh-CN" altLang="en-US" sz="1400" b="0">
                <a:latin typeface="微软雅黑" panose="020B0503020204020204" pitchFamily="34" charset="-122"/>
                <a:ea typeface="微软雅黑" panose="020B0503020204020204" pitchFamily="34" charset="-122"/>
              </a:endParaRPr>
            </a:p>
          </p:txBody>
        </p:sp>
        <p:sp>
          <p:nvSpPr>
            <p:cNvPr id="90" name="Text Box 19"/>
            <p:cNvSpPr txBox="1">
              <a:spLocks noChangeArrowheads="1"/>
            </p:cNvSpPr>
            <p:nvPr/>
          </p:nvSpPr>
          <p:spPr bwMode="auto">
            <a:xfrm rot="16200000">
              <a:off x="121843" y="4185449"/>
              <a:ext cx="2405853" cy="3428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lvl1pPr>
                <a:defRPr sz="1300" b="1">
                  <a:solidFill>
                    <a:schemeClr val="tx1"/>
                  </a:solidFill>
                  <a:latin typeface="Arial" panose="020B0604020202020204" pitchFamily="34" charset="0"/>
                  <a:ea typeface="宋体" panose="02010600030101010101" pitchFamily="2" charset="-122"/>
                </a:defRPr>
              </a:lvl1pPr>
              <a:lvl2pPr marL="742950" indent="-285750">
                <a:defRPr sz="1300" b="1">
                  <a:solidFill>
                    <a:schemeClr val="tx1"/>
                  </a:solidFill>
                  <a:latin typeface="Arial" panose="020B0604020202020204" pitchFamily="34" charset="0"/>
                  <a:ea typeface="宋体" panose="02010600030101010101" pitchFamily="2" charset="-122"/>
                </a:defRPr>
              </a:lvl2pPr>
              <a:lvl3pPr marL="1143000" indent="-228600">
                <a:defRPr sz="1300" b="1">
                  <a:solidFill>
                    <a:schemeClr val="tx1"/>
                  </a:solidFill>
                  <a:latin typeface="Arial" panose="020B0604020202020204" pitchFamily="34" charset="0"/>
                  <a:ea typeface="宋体" panose="02010600030101010101" pitchFamily="2" charset="-122"/>
                </a:defRPr>
              </a:lvl3pPr>
              <a:lvl4pPr marL="1600200" indent="-228600">
                <a:defRPr sz="1300" b="1">
                  <a:solidFill>
                    <a:schemeClr val="tx1"/>
                  </a:solidFill>
                  <a:latin typeface="Arial" panose="020B0604020202020204" pitchFamily="34" charset="0"/>
                  <a:ea typeface="宋体" panose="02010600030101010101" pitchFamily="2" charset="-122"/>
                </a:defRPr>
              </a:lvl4pPr>
              <a:lvl5pPr marL="2057400" indent="-228600">
                <a:defRPr sz="1300" b="1">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sz="1300" b="1">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sz="1300" b="1">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sz="1300" b="1">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sz="1300" b="1">
                  <a:solidFill>
                    <a:schemeClr val="tx1"/>
                  </a:solidFill>
                  <a:latin typeface="Arial" panose="020B0604020202020204" pitchFamily="34" charset="0"/>
                  <a:ea typeface="宋体" panose="02010600030101010101" pitchFamily="2" charset="-122"/>
                </a:defRPr>
              </a:lvl9pPr>
            </a:lstStyle>
            <a:p>
              <a:pPr algn="ctr" eaLnBrk="1" hangingPunct="1"/>
              <a:r>
                <a:rPr lang="zh-CN" altLang="en-US" sz="1400">
                  <a:latin typeface="微软雅黑" panose="020B0503020204020204" pitchFamily="34" charset="-122"/>
                  <a:ea typeface="微软雅黑" panose="020B0503020204020204" pitchFamily="34" charset="-122"/>
                </a:rPr>
                <a:t>个体消费量</a:t>
              </a:r>
              <a:endParaRPr lang="zh-CN" altLang="en-US" sz="1400">
                <a:latin typeface="微软雅黑" panose="020B0503020204020204" pitchFamily="34" charset="-122"/>
                <a:ea typeface="微软雅黑" panose="020B0503020204020204" pitchFamily="34" charset="-122"/>
              </a:endParaRPr>
            </a:p>
            <a:p>
              <a:pPr algn="ctr" eaLnBrk="1" hangingPunct="1"/>
              <a:r>
                <a:rPr lang="zh-CN" altLang="en-US" sz="1400" b="0">
                  <a:latin typeface="微软雅黑" panose="020B0503020204020204" pitchFamily="34" charset="-122"/>
                  <a:ea typeface="微软雅黑" panose="020B0503020204020204" pitchFamily="34" charset="-122"/>
                </a:rPr>
                <a:t>（即忠诚度=消费频次 </a:t>
              </a:r>
              <a:r>
                <a:rPr lang="en-US" altLang="zh-CN" sz="1400" b="0">
                  <a:latin typeface="微软雅黑" panose="020B0503020204020204" pitchFamily="34" charset="-122"/>
                  <a:ea typeface="微软雅黑" panose="020B0503020204020204" pitchFamily="34" charset="-122"/>
                </a:rPr>
                <a:t>x </a:t>
              </a:r>
              <a:r>
                <a:rPr lang="zh-CN" altLang="en-US" sz="1400" b="0">
                  <a:latin typeface="微软雅黑" panose="020B0503020204020204" pitchFamily="34" charset="-122"/>
                  <a:ea typeface="微软雅黑" panose="020B0503020204020204" pitchFamily="34" charset="-122"/>
                </a:rPr>
                <a:t>每次消费量）</a:t>
              </a:r>
              <a:endParaRPr lang="zh-CN" altLang="en-US" sz="1400" b="0">
                <a:latin typeface="微软雅黑" panose="020B0503020204020204" pitchFamily="34" charset="-122"/>
                <a:ea typeface="微软雅黑" panose="020B0503020204020204" pitchFamily="34" charset="-122"/>
              </a:endParaRPr>
            </a:p>
          </p:txBody>
        </p:sp>
        <p:sp>
          <p:nvSpPr>
            <p:cNvPr id="91" name="Text Box 20"/>
            <p:cNvSpPr txBox="1">
              <a:spLocks noChangeArrowheads="1"/>
            </p:cNvSpPr>
            <p:nvPr/>
          </p:nvSpPr>
          <p:spPr bwMode="auto">
            <a:xfrm>
              <a:off x="4591050" y="6065838"/>
              <a:ext cx="571485" cy="17144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lvl1pPr>
                <a:defRPr sz="1300" b="1">
                  <a:solidFill>
                    <a:schemeClr val="tx1"/>
                  </a:solidFill>
                  <a:latin typeface="Arial" panose="020B0604020202020204" pitchFamily="34" charset="0"/>
                  <a:ea typeface="宋体" panose="02010600030101010101" pitchFamily="2" charset="-122"/>
                </a:defRPr>
              </a:lvl1pPr>
              <a:lvl2pPr marL="742950" indent="-285750">
                <a:defRPr sz="1300" b="1">
                  <a:solidFill>
                    <a:schemeClr val="tx1"/>
                  </a:solidFill>
                  <a:latin typeface="Arial" panose="020B0604020202020204" pitchFamily="34" charset="0"/>
                  <a:ea typeface="宋体" panose="02010600030101010101" pitchFamily="2" charset="-122"/>
                </a:defRPr>
              </a:lvl2pPr>
              <a:lvl3pPr marL="1143000" indent="-228600">
                <a:defRPr sz="1300" b="1">
                  <a:solidFill>
                    <a:schemeClr val="tx1"/>
                  </a:solidFill>
                  <a:latin typeface="Arial" panose="020B0604020202020204" pitchFamily="34" charset="0"/>
                  <a:ea typeface="宋体" panose="02010600030101010101" pitchFamily="2" charset="-122"/>
                </a:defRPr>
              </a:lvl3pPr>
              <a:lvl4pPr marL="1600200" indent="-228600">
                <a:defRPr sz="1300" b="1">
                  <a:solidFill>
                    <a:schemeClr val="tx1"/>
                  </a:solidFill>
                  <a:latin typeface="Arial" panose="020B0604020202020204" pitchFamily="34" charset="0"/>
                  <a:ea typeface="宋体" panose="02010600030101010101" pitchFamily="2" charset="-122"/>
                </a:defRPr>
              </a:lvl4pPr>
              <a:lvl5pPr marL="2057400" indent="-228600">
                <a:defRPr sz="1300" b="1">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sz="1300" b="1">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sz="1300" b="1">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sz="1300" b="1">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sz="1300" b="1">
                  <a:solidFill>
                    <a:schemeClr val="tx1"/>
                  </a:solidFill>
                  <a:latin typeface="Arial" panose="020B0604020202020204" pitchFamily="34" charset="0"/>
                  <a:ea typeface="宋体" panose="02010600030101010101" pitchFamily="2" charset="-122"/>
                </a:defRPr>
              </a:lvl9pPr>
            </a:lstStyle>
            <a:p>
              <a:pPr eaLnBrk="1" hangingPunct="1"/>
              <a:r>
                <a:rPr lang="zh-CN" altLang="en-US" sz="1400">
                  <a:latin typeface="微软雅黑" panose="020B0503020204020204" pitchFamily="34" charset="-122"/>
                  <a:ea typeface="微软雅黑" panose="020B0503020204020204" pitchFamily="34" charset="-122"/>
                </a:rPr>
                <a:t>消费群体</a:t>
              </a:r>
              <a:endParaRPr lang="zh-CN" altLang="en-US" sz="1400">
                <a:latin typeface="微软雅黑" panose="020B0503020204020204" pitchFamily="34" charset="-122"/>
                <a:ea typeface="微软雅黑" panose="020B0503020204020204" pitchFamily="34" charset="-122"/>
              </a:endParaRPr>
            </a:p>
          </p:txBody>
        </p:sp>
        <p:sp>
          <p:nvSpPr>
            <p:cNvPr id="92" name="Rectangle 21"/>
            <p:cNvSpPr>
              <a:spLocks noChangeArrowheads="1"/>
            </p:cNvSpPr>
            <p:nvPr/>
          </p:nvSpPr>
          <p:spPr bwMode="auto">
            <a:xfrm>
              <a:off x="7683500" y="2489200"/>
              <a:ext cx="1054100" cy="533400"/>
            </a:xfrm>
            <a:prstGeom prst="rect">
              <a:avLst/>
            </a:prstGeom>
            <a:solidFill>
              <a:schemeClr val="accent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ctr"/>
            <a:lstStyle>
              <a:lvl1pPr>
                <a:defRPr sz="1300" b="1">
                  <a:solidFill>
                    <a:schemeClr val="tx1"/>
                  </a:solidFill>
                  <a:latin typeface="Arial" panose="020B0604020202020204" pitchFamily="34" charset="0"/>
                  <a:ea typeface="宋体" panose="02010600030101010101" pitchFamily="2" charset="-122"/>
                </a:defRPr>
              </a:lvl1pPr>
              <a:lvl2pPr marL="742950" indent="-285750">
                <a:defRPr sz="1300" b="1">
                  <a:solidFill>
                    <a:schemeClr val="tx1"/>
                  </a:solidFill>
                  <a:latin typeface="Arial" panose="020B0604020202020204" pitchFamily="34" charset="0"/>
                  <a:ea typeface="宋体" panose="02010600030101010101" pitchFamily="2" charset="-122"/>
                </a:defRPr>
              </a:lvl2pPr>
              <a:lvl3pPr marL="1143000" indent="-228600">
                <a:defRPr sz="1300" b="1">
                  <a:solidFill>
                    <a:schemeClr val="tx1"/>
                  </a:solidFill>
                  <a:latin typeface="Arial" panose="020B0604020202020204" pitchFamily="34" charset="0"/>
                  <a:ea typeface="宋体" panose="02010600030101010101" pitchFamily="2" charset="-122"/>
                </a:defRPr>
              </a:lvl3pPr>
              <a:lvl4pPr marL="1600200" indent="-228600">
                <a:defRPr sz="1300" b="1">
                  <a:solidFill>
                    <a:schemeClr val="tx1"/>
                  </a:solidFill>
                  <a:latin typeface="Arial" panose="020B0604020202020204" pitchFamily="34" charset="0"/>
                  <a:ea typeface="宋体" panose="02010600030101010101" pitchFamily="2" charset="-122"/>
                </a:defRPr>
              </a:lvl4pPr>
              <a:lvl5pPr marL="2057400" indent="-228600">
                <a:defRPr sz="1300" b="1">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sz="1300" b="1">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sz="1300" b="1">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sz="1300" b="1">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sz="1300" b="1">
                  <a:solidFill>
                    <a:schemeClr val="tx1"/>
                  </a:solidFill>
                  <a:latin typeface="Arial" panose="020B0604020202020204" pitchFamily="34" charset="0"/>
                  <a:ea typeface="宋体" panose="02010600030101010101" pitchFamily="2" charset="-122"/>
                </a:defRPr>
              </a:lvl9pPr>
            </a:lstStyle>
            <a:p>
              <a:pPr eaLnBrk="1" hangingPunct="1"/>
              <a:endParaRPr lang="zh-CN" altLang="en-US" sz="1400">
                <a:latin typeface="微软雅黑" panose="020B0503020204020204" pitchFamily="34" charset="-122"/>
                <a:ea typeface="微软雅黑" panose="020B0503020204020204" pitchFamily="34" charset="-122"/>
              </a:endParaRPr>
            </a:p>
          </p:txBody>
        </p:sp>
        <p:sp>
          <p:nvSpPr>
            <p:cNvPr id="93" name="Text Box 22"/>
            <p:cNvSpPr txBox="1">
              <a:spLocks noChangeArrowheads="1"/>
            </p:cNvSpPr>
            <p:nvPr/>
          </p:nvSpPr>
          <p:spPr bwMode="auto">
            <a:xfrm>
              <a:off x="7810500" y="2573338"/>
              <a:ext cx="800100" cy="342891"/>
            </a:xfrm>
            <a:prstGeom prst="rect">
              <a:avLst/>
            </a:prstGeom>
            <a:noFill/>
            <a:ln>
              <a:noFill/>
            </a:ln>
            <a:effectLst/>
            <a:extLst>
              <a:ext uri="{909E8E84-426E-40DD-AFC4-6F175D3DCCD1}">
                <a14:hiddenFill xmlns:a14="http://schemas.microsoft.com/office/drawing/2010/main">
                  <a:solidFill>
                    <a:srgbClr val="FF960C"/>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lvl1pPr>
                <a:defRPr sz="1300" b="1">
                  <a:solidFill>
                    <a:schemeClr val="tx1"/>
                  </a:solidFill>
                  <a:latin typeface="Arial" panose="020B0604020202020204" pitchFamily="34" charset="0"/>
                  <a:ea typeface="宋体" panose="02010600030101010101" pitchFamily="2" charset="-122"/>
                </a:defRPr>
              </a:lvl1pPr>
              <a:lvl2pPr marL="742950" indent="-285750">
                <a:defRPr sz="1300" b="1">
                  <a:solidFill>
                    <a:schemeClr val="tx1"/>
                  </a:solidFill>
                  <a:latin typeface="Arial" panose="020B0604020202020204" pitchFamily="34" charset="0"/>
                  <a:ea typeface="宋体" panose="02010600030101010101" pitchFamily="2" charset="-122"/>
                </a:defRPr>
              </a:lvl2pPr>
              <a:lvl3pPr marL="1143000" indent="-228600">
                <a:defRPr sz="1300" b="1">
                  <a:solidFill>
                    <a:schemeClr val="tx1"/>
                  </a:solidFill>
                  <a:latin typeface="Arial" panose="020B0604020202020204" pitchFamily="34" charset="0"/>
                  <a:ea typeface="宋体" panose="02010600030101010101" pitchFamily="2" charset="-122"/>
                </a:defRPr>
              </a:lvl3pPr>
              <a:lvl4pPr marL="1600200" indent="-228600">
                <a:defRPr sz="1300" b="1">
                  <a:solidFill>
                    <a:schemeClr val="tx1"/>
                  </a:solidFill>
                  <a:latin typeface="Arial" panose="020B0604020202020204" pitchFamily="34" charset="0"/>
                  <a:ea typeface="宋体" panose="02010600030101010101" pitchFamily="2" charset="-122"/>
                </a:defRPr>
              </a:lvl4pPr>
              <a:lvl5pPr marL="2057400" indent="-228600">
                <a:defRPr sz="1300" b="1">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sz="1300" b="1">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sz="1300" b="1">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sz="1300" b="1">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sz="1300" b="1">
                  <a:solidFill>
                    <a:schemeClr val="tx1"/>
                  </a:solidFill>
                  <a:latin typeface="Arial" panose="020B0604020202020204" pitchFamily="34" charset="0"/>
                  <a:ea typeface="宋体" panose="02010600030101010101" pitchFamily="2" charset="-122"/>
                </a:defRPr>
              </a:lvl9pPr>
            </a:lstStyle>
            <a:p>
              <a:pPr eaLnBrk="1" hangingPunct="1"/>
              <a:r>
                <a:rPr lang="zh-CN" altLang="en-US" sz="1400">
                  <a:latin typeface="微软雅黑" panose="020B0503020204020204" pitchFamily="34" charset="-122"/>
                  <a:ea typeface="微软雅黑" panose="020B0503020204020204" pitchFamily="34" charset="-122"/>
                </a:rPr>
                <a:t>品牌建设的理想方向</a:t>
              </a:r>
              <a:endParaRPr lang="zh-CN" altLang="en-US" sz="1400">
                <a:latin typeface="微软雅黑" panose="020B0503020204020204" pitchFamily="34" charset="-122"/>
                <a:ea typeface="微软雅黑" panose="020B0503020204020204" pitchFamily="34" charset="-122"/>
              </a:endParaRPr>
            </a:p>
          </p:txBody>
        </p:sp>
        <p:sp>
          <p:nvSpPr>
            <p:cNvPr id="94" name="Text Box 23"/>
            <p:cNvSpPr txBox="1">
              <a:spLocks noChangeArrowheads="1"/>
            </p:cNvSpPr>
            <p:nvPr/>
          </p:nvSpPr>
          <p:spPr bwMode="auto">
            <a:xfrm>
              <a:off x="3644900" y="2911475"/>
              <a:ext cx="1147763" cy="3428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lvl1pPr>
                <a:defRPr sz="1300" b="1">
                  <a:solidFill>
                    <a:schemeClr val="tx1"/>
                  </a:solidFill>
                  <a:latin typeface="Arial" panose="020B0604020202020204" pitchFamily="34" charset="0"/>
                  <a:ea typeface="宋体" panose="02010600030101010101" pitchFamily="2" charset="-122"/>
                </a:defRPr>
              </a:lvl1pPr>
              <a:lvl2pPr marL="742950" indent="-285750">
                <a:defRPr sz="1300" b="1">
                  <a:solidFill>
                    <a:schemeClr val="tx1"/>
                  </a:solidFill>
                  <a:latin typeface="Arial" panose="020B0604020202020204" pitchFamily="34" charset="0"/>
                  <a:ea typeface="宋体" panose="02010600030101010101" pitchFamily="2" charset="-122"/>
                </a:defRPr>
              </a:lvl2pPr>
              <a:lvl3pPr marL="1143000" indent="-228600">
                <a:defRPr sz="1300" b="1">
                  <a:solidFill>
                    <a:schemeClr val="tx1"/>
                  </a:solidFill>
                  <a:latin typeface="Arial" panose="020B0604020202020204" pitchFamily="34" charset="0"/>
                  <a:ea typeface="宋体" panose="02010600030101010101" pitchFamily="2" charset="-122"/>
                </a:defRPr>
              </a:lvl3pPr>
              <a:lvl4pPr marL="1600200" indent="-228600">
                <a:defRPr sz="1300" b="1">
                  <a:solidFill>
                    <a:schemeClr val="tx1"/>
                  </a:solidFill>
                  <a:latin typeface="Arial" panose="020B0604020202020204" pitchFamily="34" charset="0"/>
                  <a:ea typeface="宋体" panose="02010600030101010101" pitchFamily="2" charset="-122"/>
                </a:defRPr>
              </a:lvl4pPr>
              <a:lvl5pPr marL="2057400" indent="-228600">
                <a:defRPr sz="1300" b="1">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sz="1300" b="1">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sz="1300" b="1">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sz="1300" b="1">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sz="1300" b="1">
                  <a:solidFill>
                    <a:schemeClr val="tx1"/>
                  </a:solidFill>
                  <a:latin typeface="Arial" panose="020B0604020202020204" pitchFamily="34" charset="0"/>
                  <a:ea typeface="宋体" panose="02010600030101010101" pitchFamily="2" charset="-122"/>
                </a:defRPr>
              </a:lvl9pPr>
            </a:lstStyle>
            <a:p>
              <a:pPr eaLnBrk="1" hangingPunct="1"/>
              <a:r>
                <a:rPr lang="zh-CN" altLang="en-US" sz="1400">
                  <a:latin typeface="微软雅黑" panose="020B0503020204020204" pitchFamily="34" charset="-122"/>
                  <a:ea typeface="微软雅黑" panose="020B0503020204020204" pitchFamily="34" charset="-122"/>
                </a:rPr>
                <a:t>品牌建设方向：</a:t>
              </a:r>
              <a:br>
                <a:rPr lang="zh-CN" altLang="en-US" sz="1400">
                  <a:latin typeface="微软雅黑" panose="020B0503020204020204" pitchFamily="34" charset="-122"/>
                  <a:ea typeface="微软雅黑" panose="020B0503020204020204" pitchFamily="34" charset="-122"/>
                </a:rPr>
              </a:br>
              <a:r>
                <a:rPr lang="zh-CN" altLang="en-US" sz="1400">
                  <a:latin typeface="微软雅黑" panose="020B0503020204020204" pitchFamily="34" charset="-122"/>
                  <a:ea typeface="微软雅黑" panose="020B0503020204020204" pitchFamily="34" charset="-122"/>
                </a:rPr>
                <a:t>扩大消费群体</a:t>
              </a:r>
              <a:endParaRPr lang="zh-CN" altLang="en-US" sz="1400">
                <a:latin typeface="微软雅黑" panose="020B0503020204020204" pitchFamily="34" charset="-122"/>
                <a:ea typeface="微软雅黑" panose="020B0503020204020204" pitchFamily="34" charset="-122"/>
              </a:endParaRPr>
            </a:p>
          </p:txBody>
        </p:sp>
        <p:sp>
          <p:nvSpPr>
            <p:cNvPr id="95" name="Text Box 24"/>
            <p:cNvSpPr txBox="1">
              <a:spLocks noChangeArrowheads="1"/>
            </p:cNvSpPr>
            <p:nvPr/>
          </p:nvSpPr>
          <p:spPr bwMode="auto">
            <a:xfrm>
              <a:off x="6604000" y="3444875"/>
              <a:ext cx="1147763" cy="6857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lvl1pPr>
                <a:defRPr sz="1300" b="1">
                  <a:solidFill>
                    <a:schemeClr val="tx1"/>
                  </a:solidFill>
                  <a:latin typeface="Arial" panose="020B0604020202020204" pitchFamily="34" charset="0"/>
                  <a:ea typeface="宋体" panose="02010600030101010101" pitchFamily="2" charset="-122"/>
                </a:defRPr>
              </a:lvl1pPr>
              <a:lvl2pPr marL="742950" indent="-285750">
                <a:defRPr sz="1300" b="1">
                  <a:solidFill>
                    <a:schemeClr val="tx1"/>
                  </a:solidFill>
                  <a:latin typeface="Arial" panose="020B0604020202020204" pitchFamily="34" charset="0"/>
                  <a:ea typeface="宋体" panose="02010600030101010101" pitchFamily="2" charset="-122"/>
                </a:defRPr>
              </a:lvl2pPr>
              <a:lvl3pPr marL="1143000" indent="-228600">
                <a:defRPr sz="1300" b="1">
                  <a:solidFill>
                    <a:schemeClr val="tx1"/>
                  </a:solidFill>
                  <a:latin typeface="Arial" panose="020B0604020202020204" pitchFamily="34" charset="0"/>
                  <a:ea typeface="宋体" panose="02010600030101010101" pitchFamily="2" charset="-122"/>
                </a:defRPr>
              </a:lvl3pPr>
              <a:lvl4pPr marL="1600200" indent="-228600">
                <a:defRPr sz="1300" b="1">
                  <a:solidFill>
                    <a:schemeClr val="tx1"/>
                  </a:solidFill>
                  <a:latin typeface="Arial" panose="020B0604020202020204" pitchFamily="34" charset="0"/>
                  <a:ea typeface="宋体" panose="02010600030101010101" pitchFamily="2" charset="-122"/>
                </a:defRPr>
              </a:lvl4pPr>
              <a:lvl5pPr marL="2057400" indent="-228600">
                <a:defRPr sz="1300" b="1">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sz="1300" b="1">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sz="1300" b="1">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sz="1300" b="1">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sz="1300" b="1">
                  <a:solidFill>
                    <a:schemeClr val="tx1"/>
                  </a:solidFill>
                  <a:latin typeface="Arial" panose="020B0604020202020204" pitchFamily="34" charset="0"/>
                  <a:ea typeface="宋体" panose="02010600030101010101" pitchFamily="2" charset="-122"/>
                </a:defRPr>
              </a:lvl9pPr>
            </a:lstStyle>
            <a:p>
              <a:pPr eaLnBrk="1" hangingPunct="1"/>
              <a:r>
                <a:rPr lang="zh-CN" altLang="en-US" sz="1400">
                  <a:latin typeface="微软雅黑" panose="020B0503020204020204" pitchFamily="34" charset="-122"/>
                  <a:ea typeface="微软雅黑" panose="020B0503020204020204" pitchFamily="34" charset="-122"/>
                </a:rPr>
                <a:t>健康的品牌</a:t>
              </a:r>
              <a:r>
                <a:rPr lang="zh-CN" altLang="en-US" sz="1400" b="0">
                  <a:latin typeface="微软雅黑" panose="020B0503020204020204" pitchFamily="34" charset="-122"/>
                  <a:ea typeface="微软雅黑" panose="020B0503020204020204" pitchFamily="34" charset="-122"/>
                </a:rPr>
                <a:t>：即有可观的消费群体，又保持现有消费个体的较高消费量</a:t>
              </a:r>
              <a:endParaRPr lang="zh-CN" altLang="en-US" sz="1400" b="0">
                <a:latin typeface="微软雅黑" panose="020B0503020204020204" pitchFamily="34" charset="-122"/>
                <a:ea typeface="微软雅黑" panose="020B0503020204020204" pitchFamily="34" charset="-122"/>
              </a:endParaRPr>
            </a:p>
          </p:txBody>
        </p:sp>
        <p:sp>
          <p:nvSpPr>
            <p:cNvPr id="96" name="Text Box 25"/>
            <p:cNvSpPr txBox="1">
              <a:spLocks noChangeArrowheads="1"/>
            </p:cNvSpPr>
            <p:nvPr/>
          </p:nvSpPr>
          <p:spPr bwMode="auto">
            <a:xfrm>
              <a:off x="7404100" y="5273675"/>
              <a:ext cx="1147763" cy="6857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lvl1pPr>
                <a:defRPr sz="1300" b="1">
                  <a:solidFill>
                    <a:schemeClr val="tx1"/>
                  </a:solidFill>
                  <a:latin typeface="Arial" panose="020B0604020202020204" pitchFamily="34" charset="0"/>
                  <a:ea typeface="宋体" panose="02010600030101010101" pitchFamily="2" charset="-122"/>
                </a:defRPr>
              </a:lvl1pPr>
              <a:lvl2pPr marL="742950" indent="-285750">
                <a:defRPr sz="1300" b="1">
                  <a:solidFill>
                    <a:schemeClr val="tx1"/>
                  </a:solidFill>
                  <a:latin typeface="Arial" panose="020B0604020202020204" pitchFamily="34" charset="0"/>
                  <a:ea typeface="宋体" panose="02010600030101010101" pitchFamily="2" charset="-122"/>
                </a:defRPr>
              </a:lvl2pPr>
              <a:lvl3pPr marL="1143000" indent="-228600">
                <a:defRPr sz="1300" b="1">
                  <a:solidFill>
                    <a:schemeClr val="tx1"/>
                  </a:solidFill>
                  <a:latin typeface="Arial" panose="020B0604020202020204" pitchFamily="34" charset="0"/>
                  <a:ea typeface="宋体" panose="02010600030101010101" pitchFamily="2" charset="-122"/>
                </a:defRPr>
              </a:lvl3pPr>
              <a:lvl4pPr marL="1600200" indent="-228600">
                <a:defRPr sz="1300" b="1">
                  <a:solidFill>
                    <a:schemeClr val="tx1"/>
                  </a:solidFill>
                  <a:latin typeface="Arial" panose="020B0604020202020204" pitchFamily="34" charset="0"/>
                  <a:ea typeface="宋体" panose="02010600030101010101" pitchFamily="2" charset="-122"/>
                </a:defRPr>
              </a:lvl4pPr>
              <a:lvl5pPr marL="2057400" indent="-228600">
                <a:defRPr sz="1300" b="1">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sz="1300" b="1">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sz="1300" b="1">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sz="1300" b="1">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sz="1300" b="1">
                  <a:solidFill>
                    <a:schemeClr val="tx1"/>
                  </a:solidFill>
                  <a:latin typeface="Arial" panose="020B0604020202020204" pitchFamily="34" charset="0"/>
                  <a:ea typeface="宋体" panose="02010600030101010101" pitchFamily="2" charset="-122"/>
                </a:defRPr>
              </a:lvl9pPr>
            </a:lstStyle>
            <a:p>
              <a:pPr eaLnBrk="1" hangingPunct="1"/>
              <a:r>
                <a:rPr lang="zh-CN" altLang="en-US" sz="1400">
                  <a:latin typeface="微软雅黑" panose="020B0503020204020204" pitchFamily="34" charset="-122"/>
                  <a:ea typeface="微软雅黑" panose="020B0503020204020204" pitchFamily="34" charset="-122"/>
                </a:rPr>
                <a:t>发展不均衡的品牌-</a:t>
              </a:r>
              <a:r>
                <a:rPr lang="en-US" altLang="zh-CN" sz="1400">
                  <a:latin typeface="微软雅黑" panose="020B0503020204020204" pitchFamily="34" charset="-122"/>
                  <a:ea typeface="微软雅黑" panose="020B0503020204020204" pitchFamily="34" charset="-122"/>
                </a:rPr>
                <a:t>II</a:t>
              </a:r>
              <a:r>
                <a:rPr lang="en-US" altLang="zh-CN" sz="1400" b="0">
                  <a:latin typeface="微软雅黑" panose="020B0503020204020204" pitchFamily="34" charset="-122"/>
                  <a:ea typeface="微软雅黑" panose="020B0503020204020204" pitchFamily="34" charset="-122"/>
                </a:rPr>
                <a:t>： </a:t>
              </a:r>
              <a:r>
                <a:rPr lang="zh-CN" altLang="en-US" sz="1400" b="0">
                  <a:latin typeface="微软雅黑" panose="020B0503020204020204" pitchFamily="34" charset="-122"/>
                  <a:ea typeface="微软雅黑" panose="020B0503020204020204" pitchFamily="34" charset="-122"/>
                </a:rPr>
                <a:t>拥有广大消费群体，但消费忠态度很低</a:t>
              </a:r>
              <a:endParaRPr lang="zh-CN" altLang="en-US" sz="1400" b="0">
                <a:latin typeface="微软雅黑" panose="020B0503020204020204" pitchFamily="34" charset="-122"/>
                <a:ea typeface="微软雅黑" panose="020B0503020204020204" pitchFamily="34" charset="-122"/>
              </a:endParaRPr>
            </a:p>
          </p:txBody>
        </p:sp>
        <p:sp>
          <p:nvSpPr>
            <p:cNvPr id="97" name="Text Box 26"/>
            <p:cNvSpPr txBox="1">
              <a:spLocks noChangeArrowheads="1"/>
            </p:cNvSpPr>
            <p:nvPr/>
          </p:nvSpPr>
          <p:spPr bwMode="auto">
            <a:xfrm>
              <a:off x="7378700" y="4460875"/>
              <a:ext cx="1147763" cy="5143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lvl1pPr>
                <a:defRPr sz="1300" b="1">
                  <a:solidFill>
                    <a:schemeClr val="tx1"/>
                  </a:solidFill>
                  <a:latin typeface="Arial" panose="020B0604020202020204" pitchFamily="34" charset="0"/>
                  <a:ea typeface="宋体" panose="02010600030101010101" pitchFamily="2" charset="-122"/>
                </a:defRPr>
              </a:lvl1pPr>
              <a:lvl2pPr marL="742950" indent="-285750">
                <a:defRPr sz="1300" b="1">
                  <a:solidFill>
                    <a:schemeClr val="tx1"/>
                  </a:solidFill>
                  <a:latin typeface="Arial" panose="020B0604020202020204" pitchFamily="34" charset="0"/>
                  <a:ea typeface="宋体" panose="02010600030101010101" pitchFamily="2" charset="-122"/>
                </a:defRPr>
              </a:lvl2pPr>
              <a:lvl3pPr marL="1143000" indent="-228600">
                <a:defRPr sz="1300" b="1">
                  <a:solidFill>
                    <a:schemeClr val="tx1"/>
                  </a:solidFill>
                  <a:latin typeface="Arial" panose="020B0604020202020204" pitchFamily="34" charset="0"/>
                  <a:ea typeface="宋体" panose="02010600030101010101" pitchFamily="2" charset="-122"/>
                </a:defRPr>
              </a:lvl3pPr>
              <a:lvl4pPr marL="1600200" indent="-228600">
                <a:defRPr sz="1300" b="1">
                  <a:solidFill>
                    <a:schemeClr val="tx1"/>
                  </a:solidFill>
                  <a:latin typeface="Arial" panose="020B0604020202020204" pitchFamily="34" charset="0"/>
                  <a:ea typeface="宋体" panose="02010600030101010101" pitchFamily="2" charset="-122"/>
                </a:defRPr>
              </a:lvl4pPr>
              <a:lvl5pPr marL="2057400" indent="-228600">
                <a:defRPr sz="1300" b="1">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sz="1300" b="1">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sz="1300" b="1">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sz="1300" b="1">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sz="1300" b="1">
                  <a:solidFill>
                    <a:schemeClr val="tx1"/>
                  </a:solidFill>
                  <a:latin typeface="Arial" panose="020B0604020202020204" pitchFamily="34" charset="0"/>
                  <a:ea typeface="宋体" panose="02010600030101010101" pitchFamily="2" charset="-122"/>
                </a:defRPr>
              </a:lvl9pPr>
            </a:lstStyle>
            <a:p>
              <a:pPr eaLnBrk="1" hangingPunct="1"/>
              <a:r>
                <a:rPr lang="zh-CN" altLang="en-US" sz="1400">
                  <a:latin typeface="微软雅黑" panose="020B0503020204020204" pitchFamily="34" charset="-122"/>
                  <a:ea typeface="微软雅黑" panose="020B0503020204020204" pitchFamily="34" charset="-122"/>
                </a:rPr>
                <a:t>品牌建设方向：提高现有消费者忠诚度</a:t>
              </a:r>
              <a:endParaRPr lang="zh-CN" altLang="en-US" sz="1400">
                <a:latin typeface="微软雅黑" panose="020B0503020204020204" pitchFamily="34" charset="-122"/>
                <a:ea typeface="微软雅黑" panose="020B0503020204020204" pitchFamily="34" charset="-122"/>
              </a:endParaRPr>
            </a:p>
          </p:txBody>
        </p:sp>
        <p:sp>
          <p:nvSpPr>
            <p:cNvPr id="98" name="Text Box 27"/>
            <p:cNvSpPr txBox="1">
              <a:spLocks noChangeArrowheads="1"/>
            </p:cNvSpPr>
            <p:nvPr/>
          </p:nvSpPr>
          <p:spPr bwMode="auto">
            <a:xfrm>
              <a:off x="3454400" y="5032375"/>
              <a:ext cx="1389063" cy="8572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lvl1pPr>
                <a:defRPr sz="1300" b="1">
                  <a:solidFill>
                    <a:schemeClr val="tx1"/>
                  </a:solidFill>
                  <a:latin typeface="Arial" panose="020B0604020202020204" pitchFamily="34" charset="0"/>
                  <a:ea typeface="宋体" panose="02010600030101010101" pitchFamily="2" charset="-122"/>
                </a:defRPr>
              </a:lvl1pPr>
              <a:lvl2pPr marL="742950" indent="-285750">
                <a:defRPr sz="1300" b="1">
                  <a:solidFill>
                    <a:schemeClr val="tx1"/>
                  </a:solidFill>
                  <a:latin typeface="Arial" panose="020B0604020202020204" pitchFamily="34" charset="0"/>
                  <a:ea typeface="宋体" panose="02010600030101010101" pitchFamily="2" charset="-122"/>
                </a:defRPr>
              </a:lvl2pPr>
              <a:lvl3pPr marL="1143000" indent="-228600">
                <a:defRPr sz="1300" b="1">
                  <a:solidFill>
                    <a:schemeClr val="tx1"/>
                  </a:solidFill>
                  <a:latin typeface="Arial" panose="020B0604020202020204" pitchFamily="34" charset="0"/>
                  <a:ea typeface="宋体" panose="02010600030101010101" pitchFamily="2" charset="-122"/>
                </a:defRPr>
              </a:lvl3pPr>
              <a:lvl4pPr marL="1600200" indent="-228600">
                <a:defRPr sz="1300" b="1">
                  <a:solidFill>
                    <a:schemeClr val="tx1"/>
                  </a:solidFill>
                  <a:latin typeface="Arial" panose="020B0604020202020204" pitchFamily="34" charset="0"/>
                  <a:ea typeface="宋体" panose="02010600030101010101" pitchFamily="2" charset="-122"/>
                </a:defRPr>
              </a:lvl4pPr>
              <a:lvl5pPr marL="2057400" indent="-228600">
                <a:defRPr sz="1300" b="1">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sz="1300" b="1">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sz="1300" b="1">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sz="1300" b="1">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sz="1300" b="1">
                  <a:solidFill>
                    <a:schemeClr val="tx1"/>
                  </a:solidFill>
                  <a:latin typeface="Arial" panose="020B0604020202020204" pitchFamily="34" charset="0"/>
                  <a:ea typeface="宋体" panose="02010600030101010101" pitchFamily="2" charset="-122"/>
                </a:defRPr>
              </a:lvl9pPr>
            </a:lstStyle>
            <a:p>
              <a:pPr eaLnBrk="1" hangingPunct="1"/>
              <a:r>
                <a:rPr lang="zh-CN" altLang="en-US" sz="1400">
                  <a:latin typeface="微软雅黑" panose="020B0503020204020204" pitchFamily="34" charset="-122"/>
                  <a:ea typeface="微软雅黑" panose="020B0503020204020204" pitchFamily="34" charset="-122"/>
                </a:rPr>
                <a:t>问题品牌</a:t>
              </a:r>
              <a:r>
                <a:rPr lang="zh-CN" altLang="en-US" sz="1400" b="0">
                  <a:latin typeface="微软雅黑" panose="020B0503020204020204" pitchFamily="34" charset="-122"/>
                  <a:ea typeface="微软雅黑" panose="020B0503020204020204" pitchFamily="34" charset="-122"/>
                </a:rPr>
                <a:t>：两者都很小，品牌生命力弱，缺乏长期竞争优势，有被淘汰出局的潜在危险</a:t>
              </a:r>
              <a:endParaRPr lang="zh-CN" altLang="en-US" sz="1400" b="0">
                <a:latin typeface="微软雅黑" panose="020B0503020204020204" pitchFamily="34" charset="-122"/>
                <a:ea typeface="微软雅黑" panose="020B0503020204020204" pitchFamily="34" charset="-122"/>
              </a:endParaRPr>
            </a:p>
          </p:txBody>
        </p:sp>
        <p:sp>
          <p:nvSpPr>
            <p:cNvPr id="99" name="Text Box 28"/>
            <p:cNvSpPr txBox="1">
              <a:spLocks noChangeArrowheads="1"/>
            </p:cNvSpPr>
            <p:nvPr/>
          </p:nvSpPr>
          <p:spPr bwMode="auto">
            <a:xfrm>
              <a:off x="1968500" y="3241675"/>
              <a:ext cx="1147763" cy="6857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lvl1pPr>
                <a:defRPr sz="1300" b="1">
                  <a:solidFill>
                    <a:schemeClr val="tx1"/>
                  </a:solidFill>
                  <a:latin typeface="Arial" panose="020B0604020202020204" pitchFamily="34" charset="0"/>
                  <a:ea typeface="宋体" panose="02010600030101010101" pitchFamily="2" charset="-122"/>
                </a:defRPr>
              </a:lvl1pPr>
              <a:lvl2pPr marL="742950" indent="-285750">
                <a:defRPr sz="1300" b="1">
                  <a:solidFill>
                    <a:schemeClr val="tx1"/>
                  </a:solidFill>
                  <a:latin typeface="Arial" panose="020B0604020202020204" pitchFamily="34" charset="0"/>
                  <a:ea typeface="宋体" panose="02010600030101010101" pitchFamily="2" charset="-122"/>
                </a:defRPr>
              </a:lvl2pPr>
              <a:lvl3pPr marL="1143000" indent="-228600">
                <a:defRPr sz="1300" b="1">
                  <a:solidFill>
                    <a:schemeClr val="tx1"/>
                  </a:solidFill>
                  <a:latin typeface="Arial" panose="020B0604020202020204" pitchFamily="34" charset="0"/>
                  <a:ea typeface="宋体" panose="02010600030101010101" pitchFamily="2" charset="-122"/>
                </a:defRPr>
              </a:lvl3pPr>
              <a:lvl4pPr marL="1600200" indent="-228600">
                <a:defRPr sz="1300" b="1">
                  <a:solidFill>
                    <a:schemeClr val="tx1"/>
                  </a:solidFill>
                  <a:latin typeface="Arial" panose="020B0604020202020204" pitchFamily="34" charset="0"/>
                  <a:ea typeface="宋体" panose="02010600030101010101" pitchFamily="2" charset="-122"/>
                </a:defRPr>
              </a:lvl4pPr>
              <a:lvl5pPr marL="2057400" indent="-228600">
                <a:defRPr sz="1300" b="1">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sz="1300" b="1">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sz="1300" b="1">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sz="1300" b="1">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sz="1300" b="1">
                  <a:solidFill>
                    <a:schemeClr val="tx1"/>
                  </a:solidFill>
                  <a:latin typeface="Arial" panose="020B0604020202020204" pitchFamily="34" charset="0"/>
                  <a:ea typeface="宋体" panose="02010600030101010101" pitchFamily="2" charset="-122"/>
                </a:defRPr>
              </a:lvl9pPr>
            </a:lstStyle>
            <a:p>
              <a:pPr eaLnBrk="1" hangingPunct="1"/>
              <a:r>
                <a:rPr lang="zh-CN" altLang="en-US" sz="1400">
                  <a:latin typeface="微软雅黑" panose="020B0503020204020204" pitchFamily="34" charset="-122"/>
                  <a:ea typeface="微软雅黑" panose="020B0503020204020204" pitchFamily="34" charset="-122"/>
                </a:rPr>
                <a:t>发展不均衡的品牌-</a:t>
              </a:r>
              <a:r>
                <a:rPr lang="en-US" altLang="zh-CN" sz="1400">
                  <a:latin typeface="微软雅黑" panose="020B0503020204020204" pitchFamily="34" charset="-122"/>
                  <a:ea typeface="微软雅黑" panose="020B0503020204020204" pitchFamily="34" charset="-122"/>
                </a:rPr>
                <a:t>I</a:t>
              </a:r>
              <a:r>
                <a:rPr lang="en-US" altLang="zh-CN" sz="1400" b="0">
                  <a:latin typeface="微软雅黑" panose="020B0503020204020204" pitchFamily="34" charset="-122"/>
                  <a:ea typeface="微软雅黑" panose="020B0503020204020204" pitchFamily="34" charset="-122"/>
                </a:rPr>
                <a:t>： </a:t>
              </a:r>
              <a:r>
                <a:rPr lang="zh-CN" altLang="en-US" sz="1400" b="0">
                  <a:latin typeface="微软雅黑" panose="020B0503020204020204" pitchFamily="34" charset="-122"/>
                  <a:ea typeface="微软雅黑" panose="020B0503020204020204" pitchFamily="34" charset="-122"/>
                </a:rPr>
                <a:t>较高的消费忠诚度，但是消费群体有限</a:t>
              </a:r>
              <a:endParaRPr lang="zh-CN" altLang="en-US" sz="1400" b="0">
                <a:latin typeface="微软雅黑" panose="020B0503020204020204" pitchFamily="34" charset="-122"/>
                <a:ea typeface="微软雅黑" panose="020B0503020204020204" pitchFamily="34" charset="-122"/>
              </a:endParaRPr>
            </a:p>
          </p:txBody>
        </p:sp>
      </p:grpSp>
      <p:sp>
        <p:nvSpPr>
          <p:cNvPr id="101" name="文本框 100"/>
          <p:cNvSpPr txBox="1"/>
          <p:nvPr/>
        </p:nvSpPr>
        <p:spPr>
          <a:xfrm>
            <a:off x="817948" y="887013"/>
            <a:ext cx="9989996" cy="584775"/>
          </a:xfrm>
          <a:prstGeom prst="rect">
            <a:avLst/>
          </a:prstGeom>
          <a:noFill/>
        </p:spPr>
        <p:txBody>
          <a:bodyPr wrap="square">
            <a:spAutoFit/>
          </a:bodyPr>
          <a:lstStyle/>
          <a:p>
            <a:r>
              <a:rPr lang="zh-CN" altLang="en-US" sz="1600">
                <a:latin typeface="微软雅黑" panose="020B0503020204020204" pitchFamily="34" charset="-122"/>
                <a:ea typeface="微软雅黑" panose="020B0503020204020204" pitchFamily="34" charset="-122"/>
              </a:rPr>
              <a:t>渗透率和忠诚度是衡量品牌是否成功的关键标准，渗透率能够不断地扩大消费群体，而忠诚度则增加每一消费个体对该品牌产品和服务的消费量。</a:t>
            </a:r>
            <a:endParaRPr lang="zh-CN" altLang="en-US" sz="1600">
              <a:latin typeface="微软雅黑" panose="020B0503020204020204" pitchFamily="34" charset="-122"/>
              <a:ea typeface="微软雅黑" panose="020B0503020204020204" pitchFamily="34" charset="-122"/>
            </a:endParaRPr>
          </a:p>
        </p:txBody>
      </p:sp>
      <p:sp>
        <p:nvSpPr>
          <p:cNvPr id="2" name="文本框 1"/>
          <p:cNvSpPr txBox="1"/>
          <p:nvPr/>
        </p:nvSpPr>
        <p:spPr>
          <a:xfrm>
            <a:off x="817948" y="269402"/>
            <a:ext cx="7562367" cy="584775"/>
          </a:xfrm>
          <a:prstGeom prst="rect">
            <a:avLst/>
          </a:prstGeom>
          <a:noFill/>
        </p:spPr>
        <p:txBody>
          <a:bodyPr wrap="square">
            <a:spAutoFit/>
          </a:bodyPr>
          <a:lstStyle/>
          <a:p>
            <a:r>
              <a:rPr lang="zh-CN" altLang="en-US" sz="3200">
                <a:latin typeface="微软雅黑" panose="020B0503020204020204" pitchFamily="34" charset="-122"/>
                <a:ea typeface="微软雅黑" panose="020B0503020204020204" pitchFamily="34" charset="-122"/>
              </a:rPr>
              <a:t>品牌渗透率和忠诚度分析模型</a:t>
            </a:r>
            <a:endParaRPr lang="zh-CN" altLang="en-US" sz="3200">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5:prstTrans prst="peelOff"/>
      </p:transition>
    </mc:Choice>
    <mc:Fallback>
      <p:transition spd="slow">
        <p:fade/>
      </p:transition>
    </mc:Fallback>
  </mc:AlternateContent>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矩形: 圆角 26"/>
          <p:cNvSpPr/>
          <p:nvPr/>
        </p:nvSpPr>
        <p:spPr>
          <a:xfrm>
            <a:off x="676274" y="1191839"/>
            <a:ext cx="10753725" cy="913343"/>
          </a:xfrm>
          <a:prstGeom prst="roundRect">
            <a:avLst/>
          </a:prstGeom>
          <a:solidFill>
            <a:srgbClr val="79569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獅尾B2宋朝-Bold"/>
              <a:ea typeface="獅尾B2宋朝-SemiBold"/>
              <a:cs typeface="+mn-cs"/>
            </a:endParaRPr>
          </a:p>
        </p:txBody>
      </p:sp>
      <p:sp>
        <p:nvSpPr>
          <p:cNvPr id="4" name="TextBox 2"/>
          <p:cNvSpPr txBox="1"/>
          <p:nvPr/>
        </p:nvSpPr>
        <p:spPr>
          <a:xfrm>
            <a:off x="884366" y="1191839"/>
            <a:ext cx="10423268" cy="886012"/>
          </a:xfrm>
          <a:prstGeom prst="rect">
            <a:avLst/>
          </a:prstGeom>
          <a:noFill/>
        </p:spPr>
        <p:txBody>
          <a:bodyPr wrap="square" rtlCol="0">
            <a:spAutoFit/>
          </a:bodyPr>
          <a:lstStyle>
            <a:defPPr>
              <a:defRPr lang="zh-CN"/>
            </a:defPPr>
            <a:lvl1pPr algn="ctr">
              <a:defRPr sz="2000">
                <a:solidFill>
                  <a:schemeClr val="bg1"/>
                </a:solidFill>
              </a:defRPr>
            </a:lvl1pPr>
          </a:lstStyle>
          <a:p>
            <a:pPr marL="179705" marR="0" lvl="0" indent="-179705" algn="l" defTabSz="914400" rtl="0" eaLnBrk="1" fontAlgn="auto" latinLnBrk="0" hangingPunct="1">
              <a:lnSpc>
                <a:spcPct val="110000"/>
              </a:lnSpc>
              <a:spcBef>
                <a:spcPct val="0"/>
              </a:spcBef>
              <a:spcAft>
                <a:spcPct val="0"/>
              </a:spcAft>
              <a:buClrTx/>
              <a:buSzTx/>
              <a:buFontTx/>
              <a:buChar char="-"/>
              <a:defRPr/>
            </a:pPr>
            <a:r>
              <a:rPr kumimoji="0" lang="zh-CN" altLang="en-US" sz="1600" b="0" i="0" u="none" strike="noStrike" kern="1200" cap="none" spc="0" normalizeH="0" baseline="0" noProof="0">
                <a:ln>
                  <a:noFill/>
                </a:ln>
                <a:solidFill>
                  <a:srgbClr val="FFFFFF"/>
                </a:solidFill>
                <a:effectLst/>
                <a:uLnTx/>
                <a:uFillTx/>
                <a:latin typeface="微软雅黑" panose="020B0503020204020204" pitchFamily="34" charset="-122"/>
                <a:ea typeface="微软雅黑" panose="020B0503020204020204" pitchFamily="34" charset="-122"/>
              </a:rPr>
              <a:t>该模型通过触发、行为、奖励、反馈来让用户在使用产品的过程中产生成瘾习惯。</a:t>
            </a:r>
            <a:endParaRPr kumimoji="0" lang="en-US" altLang="zh-CN" sz="1600" b="0" i="0" u="none" strike="noStrike" kern="1200" cap="none" spc="0" normalizeH="0" baseline="0" noProof="0">
              <a:ln>
                <a:noFill/>
              </a:ln>
              <a:solidFill>
                <a:srgbClr val="FFFFFF"/>
              </a:solidFill>
              <a:effectLst/>
              <a:uLnTx/>
              <a:uFillTx/>
              <a:latin typeface="微软雅黑" panose="020B0503020204020204" pitchFamily="34" charset="-122"/>
              <a:ea typeface="微软雅黑" panose="020B0503020204020204" pitchFamily="34" charset="-122"/>
            </a:endParaRPr>
          </a:p>
          <a:p>
            <a:pPr marL="179705" marR="0" lvl="0" indent="-179705" algn="l" defTabSz="914400" rtl="0" eaLnBrk="1" fontAlgn="auto" latinLnBrk="0" hangingPunct="1">
              <a:lnSpc>
                <a:spcPct val="110000"/>
              </a:lnSpc>
              <a:spcBef>
                <a:spcPct val="0"/>
              </a:spcBef>
              <a:spcAft>
                <a:spcPct val="0"/>
              </a:spcAft>
              <a:buClrTx/>
              <a:buSzTx/>
              <a:buFontTx/>
              <a:buChar char="-"/>
              <a:defRPr/>
            </a:pPr>
            <a:r>
              <a:rPr lang="zh-CN" altLang="en-US" sz="1600">
                <a:solidFill>
                  <a:srgbClr val="FFFFFF"/>
                </a:solidFill>
                <a:latin typeface="微软雅黑" panose="020B0503020204020204" pitchFamily="34" charset="-122"/>
                <a:ea typeface="微软雅黑" panose="020B0503020204020204" pitchFamily="34" charset="-122"/>
              </a:rPr>
              <a:t>结合用户使用产品的不同时间点，可以透过一些机制来轮换调动使用其核心驱动力，从而去持续调动用户的积极性，让使用产品的的生命周期可以延长，进而达到习惯成瘾</a:t>
            </a:r>
            <a:endParaRPr kumimoji="0" lang="uk-UA" sz="1600" b="0" i="0" u="none" strike="noStrike" kern="1200" cap="none" spc="0" normalizeH="0" baseline="0" noProof="0">
              <a:ln>
                <a:noFill/>
              </a:ln>
              <a:solidFill>
                <a:srgbClr val="FFFFFF"/>
              </a:solidFill>
              <a:effectLst/>
              <a:uLnTx/>
              <a:uFillTx/>
              <a:latin typeface="微软雅黑" panose="020B0503020204020204" pitchFamily="34" charset="-122"/>
              <a:ea typeface="微软雅黑" panose="020B0503020204020204" pitchFamily="34" charset="-122"/>
            </a:endParaRPr>
          </a:p>
        </p:txBody>
      </p:sp>
      <p:sp>
        <p:nvSpPr>
          <p:cNvPr id="2" name="Freeform 1354"/>
          <p:cNvSpPr/>
          <p:nvPr/>
        </p:nvSpPr>
        <p:spPr bwMode="auto">
          <a:xfrm>
            <a:off x="7668447" y="2963961"/>
            <a:ext cx="1823623" cy="817847"/>
          </a:xfrm>
          <a:custGeom>
            <a:avLst/>
            <a:gdLst>
              <a:gd name="T0" fmla="*/ 615 w 615"/>
              <a:gd name="T1" fmla="*/ 0 h 277"/>
              <a:gd name="T2" fmla="*/ 57 w 615"/>
              <a:gd name="T3" fmla="*/ 0 h 277"/>
              <a:gd name="T4" fmla="*/ 0 w 615"/>
              <a:gd name="T5" fmla="*/ 57 h 277"/>
              <a:gd name="T6" fmla="*/ 0 w 615"/>
              <a:gd name="T7" fmla="*/ 277 h 277"/>
            </a:gdLst>
            <a:ahLst/>
            <a:cxnLst>
              <a:cxn ang="0">
                <a:pos x="T0" y="T1"/>
              </a:cxn>
              <a:cxn ang="0">
                <a:pos x="T2" y="T3"/>
              </a:cxn>
              <a:cxn ang="0">
                <a:pos x="T4" y="T5"/>
              </a:cxn>
              <a:cxn ang="0">
                <a:pos x="T6" y="T7"/>
              </a:cxn>
            </a:cxnLst>
            <a:rect l="0" t="0" r="r" b="b"/>
            <a:pathLst>
              <a:path w="615" h="277">
                <a:moveTo>
                  <a:pt x="615" y="0"/>
                </a:moveTo>
                <a:cubicBezTo>
                  <a:pt x="57" y="0"/>
                  <a:pt x="57" y="0"/>
                  <a:pt x="57" y="0"/>
                </a:cubicBezTo>
                <a:cubicBezTo>
                  <a:pt x="26" y="0"/>
                  <a:pt x="0" y="26"/>
                  <a:pt x="0" y="57"/>
                </a:cubicBezTo>
                <a:cubicBezTo>
                  <a:pt x="0" y="277"/>
                  <a:pt x="0" y="277"/>
                  <a:pt x="0" y="277"/>
                </a:cubicBezTo>
              </a:path>
            </a:pathLst>
          </a:custGeom>
          <a:noFill/>
          <a:ln w="3175" cap="flat">
            <a:solidFill>
              <a:srgbClr val="795696"/>
            </a:solidFill>
            <a:prstDash val="dash"/>
            <a:miter lim="800000"/>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en-US">
              <a:solidFill>
                <a:srgbClr val="0E2044"/>
              </a:solidFill>
              <a:latin typeface="微软雅黑" panose="020B0503020204020204" pitchFamily="34" charset="-122"/>
              <a:ea typeface="微软雅黑" panose="020B0503020204020204" pitchFamily="34" charset="-122"/>
            </a:endParaRPr>
          </a:p>
        </p:txBody>
      </p:sp>
      <p:sp>
        <p:nvSpPr>
          <p:cNvPr id="5" name="Line 1355"/>
          <p:cNvSpPr>
            <a:spLocks noChangeShapeType="1"/>
          </p:cNvSpPr>
          <p:nvPr/>
        </p:nvSpPr>
        <p:spPr bwMode="auto">
          <a:xfrm>
            <a:off x="2301447" y="2641464"/>
            <a:ext cx="2983976" cy="0"/>
          </a:xfrm>
          <a:prstGeom prst="line">
            <a:avLst/>
          </a:prstGeom>
          <a:noFill/>
          <a:ln w="3175" cap="flat">
            <a:solidFill>
              <a:srgbClr val="795696"/>
            </a:solidFill>
            <a:prstDash val="dash"/>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p>
            <a:endParaRPr lang="en-US">
              <a:solidFill>
                <a:srgbClr val="0E2044"/>
              </a:solidFill>
              <a:latin typeface="微软雅黑" panose="020B0503020204020204" pitchFamily="34" charset="-122"/>
              <a:ea typeface="微软雅黑" panose="020B0503020204020204" pitchFamily="34" charset="-122"/>
            </a:endParaRPr>
          </a:p>
        </p:txBody>
      </p:sp>
      <p:sp>
        <p:nvSpPr>
          <p:cNvPr id="6" name="Freeform 1356"/>
          <p:cNvSpPr/>
          <p:nvPr/>
        </p:nvSpPr>
        <p:spPr bwMode="auto">
          <a:xfrm>
            <a:off x="2301446" y="5008472"/>
            <a:ext cx="1829559" cy="555073"/>
          </a:xfrm>
          <a:custGeom>
            <a:avLst/>
            <a:gdLst>
              <a:gd name="T0" fmla="*/ 0 w 617"/>
              <a:gd name="T1" fmla="*/ 188 h 188"/>
              <a:gd name="T2" fmla="*/ 549 w 617"/>
              <a:gd name="T3" fmla="*/ 188 h 188"/>
              <a:gd name="T4" fmla="*/ 617 w 617"/>
              <a:gd name="T5" fmla="*/ 120 h 188"/>
              <a:gd name="T6" fmla="*/ 617 w 617"/>
              <a:gd name="T7" fmla="*/ 0 h 188"/>
            </a:gdLst>
            <a:ahLst/>
            <a:cxnLst>
              <a:cxn ang="0">
                <a:pos x="T0" y="T1"/>
              </a:cxn>
              <a:cxn ang="0">
                <a:pos x="T2" y="T3"/>
              </a:cxn>
              <a:cxn ang="0">
                <a:pos x="T4" y="T5"/>
              </a:cxn>
              <a:cxn ang="0">
                <a:pos x="T6" y="T7"/>
              </a:cxn>
            </a:cxnLst>
            <a:rect l="0" t="0" r="r" b="b"/>
            <a:pathLst>
              <a:path w="617" h="188">
                <a:moveTo>
                  <a:pt x="0" y="188"/>
                </a:moveTo>
                <a:cubicBezTo>
                  <a:pt x="549" y="188"/>
                  <a:pt x="549" y="188"/>
                  <a:pt x="549" y="188"/>
                </a:cubicBezTo>
                <a:cubicBezTo>
                  <a:pt x="587" y="188"/>
                  <a:pt x="617" y="157"/>
                  <a:pt x="617" y="120"/>
                </a:cubicBezTo>
                <a:cubicBezTo>
                  <a:pt x="617" y="0"/>
                  <a:pt x="617" y="0"/>
                  <a:pt x="617" y="0"/>
                </a:cubicBezTo>
              </a:path>
            </a:pathLst>
          </a:custGeom>
          <a:noFill/>
          <a:ln w="3175" cap="flat">
            <a:solidFill>
              <a:srgbClr val="795696"/>
            </a:solidFill>
            <a:prstDash val="dash"/>
            <a:miter lim="800000"/>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en-US">
              <a:solidFill>
                <a:srgbClr val="0E2044"/>
              </a:solidFill>
              <a:latin typeface="微软雅黑" panose="020B0503020204020204" pitchFamily="34" charset="-122"/>
              <a:ea typeface="微软雅黑" panose="020B0503020204020204" pitchFamily="34" charset="-122"/>
            </a:endParaRPr>
          </a:p>
        </p:txBody>
      </p:sp>
      <p:sp>
        <p:nvSpPr>
          <p:cNvPr id="7" name="Freeform 1357"/>
          <p:cNvSpPr/>
          <p:nvPr/>
        </p:nvSpPr>
        <p:spPr bwMode="auto">
          <a:xfrm>
            <a:off x="6514031" y="5760193"/>
            <a:ext cx="2978040" cy="386780"/>
          </a:xfrm>
          <a:custGeom>
            <a:avLst/>
            <a:gdLst>
              <a:gd name="T0" fmla="*/ 2007 w 2007"/>
              <a:gd name="T1" fmla="*/ 0 h 262"/>
              <a:gd name="T2" fmla="*/ 260 w 2007"/>
              <a:gd name="T3" fmla="*/ 0 h 262"/>
              <a:gd name="T4" fmla="*/ 0 w 2007"/>
              <a:gd name="T5" fmla="*/ 262 h 262"/>
            </a:gdLst>
            <a:ahLst/>
            <a:cxnLst>
              <a:cxn ang="0">
                <a:pos x="T0" y="T1"/>
              </a:cxn>
              <a:cxn ang="0">
                <a:pos x="T2" y="T3"/>
              </a:cxn>
              <a:cxn ang="0">
                <a:pos x="T4" y="T5"/>
              </a:cxn>
            </a:cxnLst>
            <a:rect l="0" t="0" r="r" b="b"/>
            <a:pathLst>
              <a:path w="2007" h="262">
                <a:moveTo>
                  <a:pt x="2007" y="0"/>
                </a:moveTo>
                <a:lnTo>
                  <a:pt x="260" y="0"/>
                </a:lnTo>
                <a:lnTo>
                  <a:pt x="0" y="262"/>
                </a:lnTo>
              </a:path>
            </a:pathLst>
          </a:custGeom>
          <a:noFill/>
          <a:ln w="3175" cap="flat">
            <a:solidFill>
              <a:srgbClr val="795696"/>
            </a:solidFill>
            <a:prstDash val="dash"/>
            <a:miter lim="800000"/>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en-US">
              <a:solidFill>
                <a:srgbClr val="0E2044"/>
              </a:solidFill>
              <a:latin typeface="微软雅黑" panose="020B0503020204020204" pitchFamily="34" charset="-122"/>
              <a:ea typeface="微软雅黑" panose="020B0503020204020204" pitchFamily="34" charset="-122"/>
            </a:endParaRPr>
          </a:p>
        </p:txBody>
      </p:sp>
      <p:sp>
        <p:nvSpPr>
          <p:cNvPr id="8" name="Freeform 1347"/>
          <p:cNvSpPr>
            <a:spLocks noEditPoints="1"/>
          </p:cNvSpPr>
          <p:nvPr/>
        </p:nvSpPr>
        <p:spPr bwMode="auto">
          <a:xfrm>
            <a:off x="4406996" y="2912769"/>
            <a:ext cx="2979524" cy="2964328"/>
          </a:xfrm>
          <a:custGeom>
            <a:avLst/>
            <a:gdLst>
              <a:gd name="T0" fmla="*/ 1004 w 2008"/>
              <a:gd name="T1" fmla="*/ 2008 h 2008"/>
              <a:gd name="T2" fmla="*/ 0 w 2008"/>
              <a:gd name="T3" fmla="*/ 1004 h 2008"/>
              <a:gd name="T4" fmla="*/ 1004 w 2008"/>
              <a:gd name="T5" fmla="*/ 0 h 2008"/>
              <a:gd name="T6" fmla="*/ 2008 w 2008"/>
              <a:gd name="T7" fmla="*/ 1004 h 2008"/>
              <a:gd name="T8" fmla="*/ 1004 w 2008"/>
              <a:gd name="T9" fmla="*/ 2008 h 2008"/>
              <a:gd name="T10" fmla="*/ 114 w 2008"/>
              <a:gd name="T11" fmla="*/ 1004 h 2008"/>
              <a:gd name="T12" fmla="*/ 1004 w 2008"/>
              <a:gd name="T13" fmla="*/ 1894 h 2008"/>
              <a:gd name="T14" fmla="*/ 1894 w 2008"/>
              <a:gd name="T15" fmla="*/ 1004 h 2008"/>
              <a:gd name="T16" fmla="*/ 1004 w 2008"/>
              <a:gd name="T17" fmla="*/ 114 h 2008"/>
              <a:gd name="T18" fmla="*/ 114 w 2008"/>
              <a:gd name="T19" fmla="*/ 1004 h 20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008" h="2008">
                <a:moveTo>
                  <a:pt x="1004" y="2008"/>
                </a:moveTo>
                <a:lnTo>
                  <a:pt x="0" y="1004"/>
                </a:lnTo>
                <a:lnTo>
                  <a:pt x="1004" y="0"/>
                </a:lnTo>
                <a:lnTo>
                  <a:pt x="2008" y="1004"/>
                </a:lnTo>
                <a:lnTo>
                  <a:pt x="1004" y="2008"/>
                </a:lnTo>
                <a:close/>
                <a:moveTo>
                  <a:pt x="114" y="1004"/>
                </a:moveTo>
                <a:lnTo>
                  <a:pt x="1004" y="1894"/>
                </a:lnTo>
                <a:lnTo>
                  <a:pt x="1894" y="1004"/>
                </a:lnTo>
                <a:lnTo>
                  <a:pt x="1004" y="114"/>
                </a:lnTo>
                <a:lnTo>
                  <a:pt x="114" y="1004"/>
                </a:lnTo>
                <a:close/>
              </a:path>
            </a:pathLst>
          </a:custGeom>
          <a:solidFill>
            <a:srgbClr val="795696">
              <a:alpha val="30000"/>
            </a:srgbClr>
          </a:solidFill>
          <a:ln>
            <a:noFill/>
          </a:ln>
        </p:spPr>
        <p:txBody>
          <a:bodyPr vert="horz" wrap="square" lIns="91440" tIns="45720" rIns="91440" bIns="45720" numCol="1" anchor="t" anchorCtr="0" compatLnSpc="1"/>
          <a:lstStyle/>
          <a:p>
            <a:endParaRPr lang="en-US">
              <a:solidFill>
                <a:srgbClr val="0E2044"/>
              </a:solidFill>
              <a:latin typeface="微软雅黑" panose="020B0503020204020204" pitchFamily="34" charset="-122"/>
              <a:ea typeface="微软雅黑" panose="020B0503020204020204" pitchFamily="34" charset="-122"/>
            </a:endParaRPr>
          </a:p>
        </p:txBody>
      </p:sp>
      <p:sp>
        <p:nvSpPr>
          <p:cNvPr id="9" name="Freeform 1348"/>
          <p:cNvSpPr>
            <a:spLocks noEditPoints="1"/>
          </p:cNvSpPr>
          <p:nvPr/>
        </p:nvSpPr>
        <p:spPr bwMode="auto">
          <a:xfrm>
            <a:off x="4071651" y="2579134"/>
            <a:ext cx="3650213" cy="3631597"/>
          </a:xfrm>
          <a:custGeom>
            <a:avLst/>
            <a:gdLst>
              <a:gd name="T0" fmla="*/ 1230 w 2460"/>
              <a:gd name="T1" fmla="*/ 2460 h 2460"/>
              <a:gd name="T2" fmla="*/ 0 w 2460"/>
              <a:gd name="T3" fmla="*/ 1230 h 2460"/>
              <a:gd name="T4" fmla="*/ 1230 w 2460"/>
              <a:gd name="T5" fmla="*/ 0 h 2460"/>
              <a:gd name="T6" fmla="*/ 2460 w 2460"/>
              <a:gd name="T7" fmla="*/ 1230 h 2460"/>
              <a:gd name="T8" fmla="*/ 1230 w 2460"/>
              <a:gd name="T9" fmla="*/ 2460 h 2460"/>
              <a:gd name="T10" fmla="*/ 112 w 2460"/>
              <a:gd name="T11" fmla="*/ 1230 h 2460"/>
              <a:gd name="T12" fmla="*/ 1230 w 2460"/>
              <a:gd name="T13" fmla="*/ 2348 h 2460"/>
              <a:gd name="T14" fmla="*/ 2348 w 2460"/>
              <a:gd name="T15" fmla="*/ 1230 h 2460"/>
              <a:gd name="T16" fmla="*/ 1230 w 2460"/>
              <a:gd name="T17" fmla="*/ 112 h 2460"/>
              <a:gd name="T18" fmla="*/ 112 w 2460"/>
              <a:gd name="T19" fmla="*/ 1230 h 24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460" h="2460">
                <a:moveTo>
                  <a:pt x="1230" y="2460"/>
                </a:moveTo>
                <a:lnTo>
                  <a:pt x="0" y="1230"/>
                </a:lnTo>
                <a:lnTo>
                  <a:pt x="1230" y="0"/>
                </a:lnTo>
                <a:lnTo>
                  <a:pt x="2460" y="1230"/>
                </a:lnTo>
                <a:lnTo>
                  <a:pt x="1230" y="2460"/>
                </a:lnTo>
                <a:close/>
                <a:moveTo>
                  <a:pt x="112" y="1230"/>
                </a:moveTo>
                <a:lnTo>
                  <a:pt x="1230" y="2348"/>
                </a:lnTo>
                <a:lnTo>
                  <a:pt x="2348" y="1230"/>
                </a:lnTo>
                <a:lnTo>
                  <a:pt x="1230" y="112"/>
                </a:lnTo>
                <a:lnTo>
                  <a:pt x="112" y="1230"/>
                </a:lnTo>
                <a:close/>
              </a:path>
            </a:pathLst>
          </a:custGeom>
          <a:solidFill>
            <a:srgbClr val="795696">
              <a:alpha val="48000"/>
            </a:srgbClr>
          </a:solidFill>
          <a:ln>
            <a:noFill/>
          </a:ln>
        </p:spPr>
        <p:txBody>
          <a:bodyPr vert="horz" wrap="square" lIns="91440" tIns="45720" rIns="91440" bIns="45720" numCol="1" anchor="t" anchorCtr="0" compatLnSpc="1"/>
          <a:lstStyle/>
          <a:p>
            <a:endParaRPr lang="en-US">
              <a:solidFill>
                <a:srgbClr val="0E2044"/>
              </a:solidFill>
              <a:latin typeface="微软雅黑" panose="020B0503020204020204" pitchFamily="34" charset="-122"/>
              <a:ea typeface="微软雅黑" panose="020B0503020204020204" pitchFamily="34" charset="-122"/>
            </a:endParaRPr>
          </a:p>
        </p:txBody>
      </p:sp>
      <p:sp>
        <p:nvSpPr>
          <p:cNvPr id="10" name="Freeform 1349"/>
          <p:cNvSpPr>
            <a:spLocks noEditPoints="1"/>
          </p:cNvSpPr>
          <p:nvPr/>
        </p:nvSpPr>
        <p:spPr bwMode="auto">
          <a:xfrm>
            <a:off x="4742341" y="3246403"/>
            <a:ext cx="2308834" cy="2297059"/>
          </a:xfrm>
          <a:custGeom>
            <a:avLst/>
            <a:gdLst>
              <a:gd name="T0" fmla="*/ 778 w 1556"/>
              <a:gd name="T1" fmla="*/ 1556 h 1556"/>
              <a:gd name="T2" fmla="*/ 0 w 1556"/>
              <a:gd name="T3" fmla="*/ 778 h 1556"/>
              <a:gd name="T4" fmla="*/ 778 w 1556"/>
              <a:gd name="T5" fmla="*/ 0 h 1556"/>
              <a:gd name="T6" fmla="*/ 1556 w 1556"/>
              <a:gd name="T7" fmla="*/ 778 h 1556"/>
              <a:gd name="T8" fmla="*/ 778 w 1556"/>
              <a:gd name="T9" fmla="*/ 1556 h 1556"/>
              <a:gd name="T10" fmla="*/ 114 w 1556"/>
              <a:gd name="T11" fmla="*/ 778 h 1556"/>
              <a:gd name="T12" fmla="*/ 778 w 1556"/>
              <a:gd name="T13" fmla="*/ 1442 h 1556"/>
              <a:gd name="T14" fmla="*/ 1442 w 1556"/>
              <a:gd name="T15" fmla="*/ 778 h 1556"/>
              <a:gd name="T16" fmla="*/ 778 w 1556"/>
              <a:gd name="T17" fmla="*/ 114 h 1556"/>
              <a:gd name="T18" fmla="*/ 114 w 1556"/>
              <a:gd name="T19" fmla="*/ 778 h 15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556" h="1556">
                <a:moveTo>
                  <a:pt x="778" y="1556"/>
                </a:moveTo>
                <a:lnTo>
                  <a:pt x="0" y="778"/>
                </a:lnTo>
                <a:lnTo>
                  <a:pt x="778" y="0"/>
                </a:lnTo>
                <a:lnTo>
                  <a:pt x="1556" y="778"/>
                </a:lnTo>
                <a:lnTo>
                  <a:pt x="778" y="1556"/>
                </a:lnTo>
                <a:close/>
                <a:moveTo>
                  <a:pt x="114" y="778"/>
                </a:moveTo>
                <a:lnTo>
                  <a:pt x="778" y="1442"/>
                </a:lnTo>
                <a:lnTo>
                  <a:pt x="1442" y="778"/>
                </a:lnTo>
                <a:lnTo>
                  <a:pt x="778" y="114"/>
                </a:lnTo>
                <a:lnTo>
                  <a:pt x="114" y="778"/>
                </a:lnTo>
                <a:close/>
              </a:path>
            </a:pathLst>
          </a:custGeom>
          <a:solidFill>
            <a:srgbClr val="795696">
              <a:alpha val="10000"/>
            </a:srgbClr>
          </a:solidFill>
          <a:ln>
            <a:noFill/>
          </a:ln>
        </p:spPr>
        <p:txBody>
          <a:bodyPr vert="horz" wrap="square" lIns="91440" tIns="45720" rIns="91440" bIns="45720" numCol="1" anchor="t" anchorCtr="0" compatLnSpc="1"/>
          <a:lstStyle/>
          <a:p>
            <a:endParaRPr lang="en-US">
              <a:solidFill>
                <a:srgbClr val="0E2044"/>
              </a:solidFill>
              <a:latin typeface="微软雅黑" panose="020B0503020204020204" pitchFamily="34" charset="-122"/>
              <a:ea typeface="微软雅黑" panose="020B0503020204020204" pitchFamily="34" charset="-122"/>
            </a:endParaRPr>
          </a:p>
        </p:txBody>
      </p:sp>
      <p:sp>
        <p:nvSpPr>
          <p:cNvPr id="11" name="Freeform 1350"/>
          <p:cNvSpPr/>
          <p:nvPr/>
        </p:nvSpPr>
        <p:spPr bwMode="auto">
          <a:xfrm>
            <a:off x="4991625" y="2410842"/>
            <a:ext cx="1789495" cy="1467401"/>
          </a:xfrm>
          <a:custGeom>
            <a:avLst/>
            <a:gdLst>
              <a:gd name="T0" fmla="*/ 217 w 603"/>
              <a:gd name="T1" fmla="*/ 478 h 497"/>
              <a:gd name="T2" fmla="*/ 290 w 603"/>
              <a:gd name="T3" fmla="*/ 405 h 497"/>
              <a:gd name="T4" fmla="*/ 147 w 603"/>
              <a:gd name="T5" fmla="*/ 262 h 497"/>
              <a:gd name="T6" fmla="*/ 0 w 603"/>
              <a:gd name="T7" fmla="*/ 262 h 497"/>
              <a:gd name="T8" fmla="*/ 221 w 603"/>
              <a:gd name="T9" fmla="*/ 41 h 497"/>
              <a:gd name="T10" fmla="*/ 368 w 603"/>
              <a:gd name="T11" fmla="*/ 41 h 497"/>
              <a:gd name="T12" fmla="*/ 511 w 603"/>
              <a:gd name="T13" fmla="*/ 184 h 497"/>
              <a:gd name="T14" fmla="*/ 585 w 603"/>
              <a:gd name="T15" fmla="*/ 110 h 497"/>
              <a:gd name="T16" fmla="*/ 603 w 603"/>
              <a:gd name="T17" fmla="*/ 497 h 497"/>
              <a:gd name="T18" fmla="*/ 217 w 603"/>
              <a:gd name="T19" fmla="*/ 478 h 4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03" h="497">
                <a:moveTo>
                  <a:pt x="217" y="478"/>
                </a:moveTo>
                <a:cubicBezTo>
                  <a:pt x="290" y="405"/>
                  <a:pt x="290" y="405"/>
                  <a:pt x="290" y="405"/>
                </a:cubicBezTo>
                <a:cubicBezTo>
                  <a:pt x="147" y="262"/>
                  <a:pt x="147" y="262"/>
                  <a:pt x="147" y="262"/>
                </a:cubicBezTo>
                <a:cubicBezTo>
                  <a:pt x="107" y="221"/>
                  <a:pt x="41" y="221"/>
                  <a:pt x="0" y="262"/>
                </a:cubicBezTo>
                <a:cubicBezTo>
                  <a:pt x="221" y="41"/>
                  <a:pt x="221" y="41"/>
                  <a:pt x="221" y="41"/>
                </a:cubicBezTo>
                <a:cubicBezTo>
                  <a:pt x="262" y="0"/>
                  <a:pt x="328" y="0"/>
                  <a:pt x="368" y="41"/>
                </a:cubicBezTo>
                <a:cubicBezTo>
                  <a:pt x="511" y="184"/>
                  <a:pt x="511" y="184"/>
                  <a:pt x="511" y="184"/>
                </a:cubicBezTo>
                <a:cubicBezTo>
                  <a:pt x="585" y="110"/>
                  <a:pt x="585" y="110"/>
                  <a:pt x="585" y="110"/>
                </a:cubicBezTo>
                <a:cubicBezTo>
                  <a:pt x="603" y="497"/>
                  <a:pt x="603" y="497"/>
                  <a:pt x="603" y="497"/>
                </a:cubicBezTo>
                <a:lnTo>
                  <a:pt x="217" y="478"/>
                </a:lnTo>
                <a:close/>
              </a:path>
            </a:pathLst>
          </a:custGeom>
          <a:solidFill>
            <a:srgbClr val="79569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a:solidFill>
                <a:srgbClr val="0E2044"/>
              </a:solidFill>
              <a:latin typeface="微软雅黑" panose="020B0503020204020204" pitchFamily="34" charset="-122"/>
              <a:ea typeface="微软雅黑" panose="020B0503020204020204" pitchFamily="34" charset="-122"/>
            </a:endParaRPr>
          </a:p>
        </p:txBody>
      </p:sp>
      <p:sp>
        <p:nvSpPr>
          <p:cNvPr id="12" name="Freeform 1351"/>
          <p:cNvSpPr/>
          <p:nvPr/>
        </p:nvSpPr>
        <p:spPr bwMode="auto">
          <a:xfrm>
            <a:off x="6419065" y="3494416"/>
            <a:ext cx="1471956" cy="1780368"/>
          </a:xfrm>
          <a:custGeom>
            <a:avLst/>
            <a:gdLst>
              <a:gd name="T0" fmla="*/ 18 w 496"/>
              <a:gd name="T1" fmla="*/ 217 h 603"/>
              <a:gd name="T2" fmla="*/ 92 w 496"/>
              <a:gd name="T3" fmla="*/ 291 h 603"/>
              <a:gd name="T4" fmla="*/ 235 w 496"/>
              <a:gd name="T5" fmla="*/ 148 h 603"/>
              <a:gd name="T6" fmla="*/ 234 w 496"/>
              <a:gd name="T7" fmla="*/ 0 h 603"/>
              <a:gd name="T8" fmla="*/ 455 w 496"/>
              <a:gd name="T9" fmla="*/ 221 h 603"/>
              <a:gd name="T10" fmla="*/ 455 w 496"/>
              <a:gd name="T11" fmla="*/ 368 h 603"/>
              <a:gd name="T12" fmla="*/ 312 w 496"/>
              <a:gd name="T13" fmla="*/ 511 h 603"/>
              <a:gd name="T14" fmla="*/ 386 w 496"/>
              <a:gd name="T15" fmla="*/ 585 h 603"/>
              <a:gd name="T16" fmla="*/ 0 w 496"/>
              <a:gd name="T17" fmla="*/ 603 h 603"/>
              <a:gd name="T18" fmla="*/ 18 w 496"/>
              <a:gd name="T19" fmla="*/ 217 h 6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96" h="603">
                <a:moveTo>
                  <a:pt x="18" y="217"/>
                </a:moveTo>
                <a:cubicBezTo>
                  <a:pt x="92" y="291"/>
                  <a:pt x="92" y="291"/>
                  <a:pt x="92" y="291"/>
                </a:cubicBezTo>
                <a:cubicBezTo>
                  <a:pt x="235" y="148"/>
                  <a:pt x="235" y="148"/>
                  <a:pt x="235" y="148"/>
                </a:cubicBezTo>
                <a:cubicBezTo>
                  <a:pt x="275" y="107"/>
                  <a:pt x="275" y="41"/>
                  <a:pt x="234" y="0"/>
                </a:cubicBezTo>
                <a:cubicBezTo>
                  <a:pt x="455" y="221"/>
                  <a:pt x="455" y="221"/>
                  <a:pt x="455" y="221"/>
                </a:cubicBezTo>
                <a:cubicBezTo>
                  <a:pt x="496" y="262"/>
                  <a:pt x="496" y="328"/>
                  <a:pt x="455" y="368"/>
                </a:cubicBezTo>
                <a:cubicBezTo>
                  <a:pt x="312" y="511"/>
                  <a:pt x="312" y="511"/>
                  <a:pt x="312" y="511"/>
                </a:cubicBezTo>
                <a:cubicBezTo>
                  <a:pt x="386" y="585"/>
                  <a:pt x="386" y="585"/>
                  <a:pt x="386" y="585"/>
                </a:cubicBezTo>
                <a:cubicBezTo>
                  <a:pt x="0" y="603"/>
                  <a:pt x="0" y="603"/>
                  <a:pt x="0" y="603"/>
                </a:cubicBezTo>
                <a:lnTo>
                  <a:pt x="18" y="217"/>
                </a:lnTo>
                <a:close/>
              </a:path>
            </a:pathLst>
          </a:custGeom>
          <a:solidFill>
            <a:srgbClr val="DED1E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a:solidFill>
                <a:srgbClr val="0E2044"/>
              </a:solidFill>
              <a:latin typeface="微软雅黑" panose="020B0503020204020204" pitchFamily="34" charset="-122"/>
              <a:ea typeface="微软雅黑" panose="020B0503020204020204" pitchFamily="34" charset="-122"/>
            </a:endParaRPr>
          </a:p>
        </p:txBody>
      </p:sp>
      <p:sp>
        <p:nvSpPr>
          <p:cNvPr id="13" name="Freeform 1352"/>
          <p:cNvSpPr/>
          <p:nvPr/>
        </p:nvSpPr>
        <p:spPr bwMode="auto">
          <a:xfrm>
            <a:off x="5012398" y="4914576"/>
            <a:ext cx="1789495" cy="1464449"/>
          </a:xfrm>
          <a:custGeom>
            <a:avLst/>
            <a:gdLst>
              <a:gd name="T0" fmla="*/ 386 w 603"/>
              <a:gd name="T1" fmla="*/ 18 h 496"/>
              <a:gd name="T2" fmla="*/ 313 w 603"/>
              <a:gd name="T3" fmla="*/ 92 h 496"/>
              <a:gd name="T4" fmla="*/ 456 w 603"/>
              <a:gd name="T5" fmla="*/ 235 h 496"/>
              <a:gd name="T6" fmla="*/ 603 w 603"/>
              <a:gd name="T7" fmla="*/ 235 h 496"/>
              <a:gd name="T8" fmla="*/ 382 w 603"/>
              <a:gd name="T9" fmla="*/ 455 h 496"/>
              <a:gd name="T10" fmla="*/ 235 w 603"/>
              <a:gd name="T11" fmla="*/ 455 h 496"/>
              <a:gd name="T12" fmla="*/ 92 w 603"/>
              <a:gd name="T13" fmla="*/ 312 h 496"/>
              <a:gd name="T14" fmla="*/ 18 w 603"/>
              <a:gd name="T15" fmla="*/ 386 h 496"/>
              <a:gd name="T16" fmla="*/ 0 w 603"/>
              <a:gd name="T17" fmla="*/ 0 h 496"/>
              <a:gd name="T18" fmla="*/ 386 w 603"/>
              <a:gd name="T19" fmla="*/ 18 h 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03" h="496">
                <a:moveTo>
                  <a:pt x="386" y="18"/>
                </a:moveTo>
                <a:cubicBezTo>
                  <a:pt x="313" y="92"/>
                  <a:pt x="313" y="92"/>
                  <a:pt x="313" y="92"/>
                </a:cubicBezTo>
                <a:cubicBezTo>
                  <a:pt x="456" y="235"/>
                  <a:pt x="456" y="235"/>
                  <a:pt x="456" y="235"/>
                </a:cubicBezTo>
                <a:cubicBezTo>
                  <a:pt x="496" y="275"/>
                  <a:pt x="562" y="275"/>
                  <a:pt x="603" y="235"/>
                </a:cubicBezTo>
                <a:cubicBezTo>
                  <a:pt x="382" y="455"/>
                  <a:pt x="382" y="455"/>
                  <a:pt x="382" y="455"/>
                </a:cubicBezTo>
                <a:cubicBezTo>
                  <a:pt x="341" y="496"/>
                  <a:pt x="275" y="496"/>
                  <a:pt x="235" y="455"/>
                </a:cubicBezTo>
                <a:cubicBezTo>
                  <a:pt x="92" y="312"/>
                  <a:pt x="92" y="312"/>
                  <a:pt x="92" y="312"/>
                </a:cubicBezTo>
                <a:cubicBezTo>
                  <a:pt x="18" y="386"/>
                  <a:pt x="18" y="386"/>
                  <a:pt x="18" y="386"/>
                </a:cubicBezTo>
                <a:cubicBezTo>
                  <a:pt x="0" y="0"/>
                  <a:pt x="0" y="0"/>
                  <a:pt x="0" y="0"/>
                </a:cubicBezTo>
                <a:lnTo>
                  <a:pt x="386" y="18"/>
                </a:lnTo>
                <a:close/>
              </a:path>
            </a:pathLst>
          </a:custGeom>
          <a:solidFill>
            <a:srgbClr val="0E204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a:solidFill>
                <a:srgbClr val="0E2044"/>
              </a:solidFill>
              <a:latin typeface="微软雅黑" panose="020B0503020204020204" pitchFamily="34" charset="-122"/>
              <a:ea typeface="微软雅黑" panose="020B0503020204020204" pitchFamily="34" charset="-122"/>
            </a:endParaRPr>
          </a:p>
        </p:txBody>
      </p:sp>
      <p:sp>
        <p:nvSpPr>
          <p:cNvPr id="14" name="Freeform 1353"/>
          <p:cNvSpPr/>
          <p:nvPr/>
        </p:nvSpPr>
        <p:spPr bwMode="auto">
          <a:xfrm>
            <a:off x="3902495" y="3515083"/>
            <a:ext cx="1471956" cy="1780368"/>
          </a:xfrm>
          <a:custGeom>
            <a:avLst/>
            <a:gdLst>
              <a:gd name="T0" fmla="*/ 478 w 496"/>
              <a:gd name="T1" fmla="*/ 386 h 603"/>
              <a:gd name="T2" fmla="*/ 404 w 496"/>
              <a:gd name="T3" fmla="*/ 313 h 603"/>
              <a:gd name="T4" fmla="*/ 261 w 496"/>
              <a:gd name="T5" fmla="*/ 456 h 603"/>
              <a:gd name="T6" fmla="*/ 262 w 496"/>
              <a:gd name="T7" fmla="*/ 603 h 603"/>
              <a:gd name="T8" fmla="*/ 41 w 496"/>
              <a:gd name="T9" fmla="*/ 382 h 603"/>
              <a:gd name="T10" fmla="*/ 41 w 496"/>
              <a:gd name="T11" fmla="*/ 235 h 603"/>
              <a:gd name="T12" fmla="*/ 184 w 496"/>
              <a:gd name="T13" fmla="*/ 92 h 603"/>
              <a:gd name="T14" fmla="*/ 110 w 496"/>
              <a:gd name="T15" fmla="*/ 18 h 603"/>
              <a:gd name="T16" fmla="*/ 496 w 496"/>
              <a:gd name="T17" fmla="*/ 0 h 603"/>
              <a:gd name="T18" fmla="*/ 478 w 496"/>
              <a:gd name="T19" fmla="*/ 386 h 6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96" h="603">
                <a:moveTo>
                  <a:pt x="478" y="386"/>
                </a:moveTo>
                <a:cubicBezTo>
                  <a:pt x="404" y="313"/>
                  <a:pt x="404" y="313"/>
                  <a:pt x="404" y="313"/>
                </a:cubicBezTo>
                <a:cubicBezTo>
                  <a:pt x="261" y="456"/>
                  <a:pt x="261" y="456"/>
                  <a:pt x="261" y="456"/>
                </a:cubicBezTo>
                <a:cubicBezTo>
                  <a:pt x="221" y="496"/>
                  <a:pt x="221" y="562"/>
                  <a:pt x="262" y="603"/>
                </a:cubicBezTo>
                <a:cubicBezTo>
                  <a:pt x="41" y="382"/>
                  <a:pt x="41" y="382"/>
                  <a:pt x="41" y="382"/>
                </a:cubicBezTo>
                <a:cubicBezTo>
                  <a:pt x="0" y="341"/>
                  <a:pt x="0" y="275"/>
                  <a:pt x="41" y="235"/>
                </a:cubicBezTo>
                <a:cubicBezTo>
                  <a:pt x="184" y="92"/>
                  <a:pt x="184" y="92"/>
                  <a:pt x="184" y="92"/>
                </a:cubicBezTo>
                <a:cubicBezTo>
                  <a:pt x="110" y="18"/>
                  <a:pt x="110" y="18"/>
                  <a:pt x="110" y="18"/>
                </a:cubicBezTo>
                <a:cubicBezTo>
                  <a:pt x="496" y="0"/>
                  <a:pt x="496" y="0"/>
                  <a:pt x="496" y="0"/>
                </a:cubicBezTo>
                <a:lnTo>
                  <a:pt x="478" y="386"/>
                </a:lnTo>
                <a:close/>
              </a:path>
            </a:pathLst>
          </a:custGeom>
          <a:solidFill>
            <a:srgbClr val="4B535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a:solidFill>
                <a:srgbClr val="0E2044"/>
              </a:solidFill>
              <a:latin typeface="微软雅黑" panose="020B0503020204020204" pitchFamily="34" charset="-122"/>
              <a:ea typeface="微软雅黑" panose="020B0503020204020204" pitchFamily="34" charset="-122"/>
            </a:endParaRPr>
          </a:p>
        </p:txBody>
      </p:sp>
      <p:grpSp>
        <p:nvGrpSpPr>
          <p:cNvPr id="15" name="Group 40"/>
          <p:cNvGrpSpPr/>
          <p:nvPr/>
        </p:nvGrpSpPr>
        <p:grpSpPr>
          <a:xfrm>
            <a:off x="3866884" y="4489413"/>
            <a:ext cx="531210" cy="525548"/>
            <a:chOff x="2400301" y="4070350"/>
            <a:chExt cx="568325" cy="565150"/>
          </a:xfrm>
        </p:grpSpPr>
        <p:sp>
          <p:nvSpPr>
            <p:cNvPr id="16" name="Oval 1358"/>
            <p:cNvSpPr>
              <a:spLocks noChangeArrowheads="1"/>
            </p:cNvSpPr>
            <p:nvPr/>
          </p:nvSpPr>
          <p:spPr bwMode="auto">
            <a:xfrm>
              <a:off x="2413001" y="4083050"/>
              <a:ext cx="542925" cy="539750"/>
            </a:xfrm>
            <a:prstGeom prst="ellipse">
              <a:avLst/>
            </a:prstGeom>
            <a:solidFill>
              <a:schemeClr val="bg1"/>
            </a:solidFill>
            <a:ln>
              <a:noFill/>
            </a:ln>
          </p:spPr>
          <p:txBody>
            <a:bodyPr vert="horz" wrap="square" lIns="91440" tIns="45720" rIns="91440" bIns="45720" numCol="1" anchor="t" anchorCtr="0" compatLnSpc="1"/>
            <a:lstStyle/>
            <a:p>
              <a:endParaRPr lang="en-US">
                <a:solidFill>
                  <a:srgbClr val="0E2044"/>
                </a:solidFill>
                <a:latin typeface="微软雅黑" panose="020B0503020204020204" pitchFamily="34" charset="-122"/>
                <a:ea typeface="微软雅黑" panose="020B0503020204020204" pitchFamily="34" charset="-122"/>
              </a:endParaRPr>
            </a:p>
          </p:txBody>
        </p:sp>
        <p:sp>
          <p:nvSpPr>
            <p:cNvPr id="17" name="Freeform 1359"/>
            <p:cNvSpPr>
              <a:spLocks noEditPoints="1"/>
            </p:cNvSpPr>
            <p:nvPr/>
          </p:nvSpPr>
          <p:spPr bwMode="auto">
            <a:xfrm>
              <a:off x="2400301" y="4070350"/>
              <a:ext cx="568325" cy="565150"/>
            </a:xfrm>
            <a:custGeom>
              <a:avLst/>
              <a:gdLst>
                <a:gd name="T0" fmla="*/ 89 w 179"/>
                <a:gd name="T1" fmla="*/ 178 h 178"/>
                <a:gd name="T2" fmla="*/ 0 w 179"/>
                <a:gd name="T3" fmla="*/ 89 h 178"/>
                <a:gd name="T4" fmla="*/ 89 w 179"/>
                <a:gd name="T5" fmla="*/ 0 h 178"/>
                <a:gd name="T6" fmla="*/ 179 w 179"/>
                <a:gd name="T7" fmla="*/ 89 h 178"/>
                <a:gd name="T8" fmla="*/ 89 w 179"/>
                <a:gd name="T9" fmla="*/ 178 h 178"/>
                <a:gd name="T10" fmla="*/ 89 w 179"/>
                <a:gd name="T11" fmla="*/ 8 h 178"/>
                <a:gd name="T12" fmla="*/ 8 w 179"/>
                <a:gd name="T13" fmla="*/ 89 h 178"/>
                <a:gd name="T14" fmla="*/ 89 w 179"/>
                <a:gd name="T15" fmla="*/ 170 h 178"/>
                <a:gd name="T16" fmla="*/ 171 w 179"/>
                <a:gd name="T17" fmla="*/ 89 h 178"/>
                <a:gd name="T18" fmla="*/ 89 w 179"/>
                <a:gd name="T19" fmla="*/ 8 h 1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79" h="178">
                  <a:moveTo>
                    <a:pt x="89" y="178"/>
                  </a:moveTo>
                  <a:cubicBezTo>
                    <a:pt x="40" y="178"/>
                    <a:pt x="0" y="138"/>
                    <a:pt x="0" y="89"/>
                  </a:cubicBezTo>
                  <a:cubicBezTo>
                    <a:pt x="0" y="40"/>
                    <a:pt x="40" y="0"/>
                    <a:pt x="89" y="0"/>
                  </a:cubicBezTo>
                  <a:cubicBezTo>
                    <a:pt x="139" y="0"/>
                    <a:pt x="179" y="40"/>
                    <a:pt x="179" y="89"/>
                  </a:cubicBezTo>
                  <a:cubicBezTo>
                    <a:pt x="179" y="138"/>
                    <a:pt x="139" y="178"/>
                    <a:pt x="89" y="178"/>
                  </a:cubicBezTo>
                  <a:close/>
                  <a:moveTo>
                    <a:pt x="89" y="8"/>
                  </a:moveTo>
                  <a:cubicBezTo>
                    <a:pt x="45" y="8"/>
                    <a:pt x="8" y="44"/>
                    <a:pt x="8" y="89"/>
                  </a:cubicBezTo>
                  <a:cubicBezTo>
                    <a:pt x="8" y="133"/>
                    <a:pt x="45" y="170"/>
                    <a:pt x="89" y="170"/>
                  </a:cubicBezTo>
                  <a:cubicBezTo>
                    <a:pt x="134" y="170"/>
                    <a:pt x="171" y="133"/>
                    <a:pt x="171" y="89"/>
                  </a:cubicBezTo>
                  <a:cubicBezTo>
                    <a:pt x="171" y="44"/>
                    <a:pt x="134" y="8"/>
                    <a:pt x="89" y="8"/>
                  </a:cubicBezTo>
                  <a:close/>
                </a:path>
              </a:pathLst>
            </a:custGeom>
            <a:solidFill>
              <a:schemeClr val="accent2"/>
            </a:solidFill>
            <a:ln>
              <a:noFill/>
            </a:ln>
          </p:spPr>
          <p:txBody>
            <a:bodyPr vert="horz" wrap="square" lIns="91440" tIns="45720" rIns="91440" bIns="45720" numCol="1" anchor="t" anchorCtr="0" compatLnSpc="1"/>
            <a:lstStyle/>
            <a:p>
              <a:endParaRPr lang="en-US">
                <a:solidFill>
                  <a:srgbClr val="0E2044"/>
                </a:solidFill>
                <a:latin typeface="微软雅黑" panose="020B0503020204020204" pitchFamily="34" charset="-122"/>
                <a:ea typeface="微软雅黑" panose="020B0503020204020204" pitchFamily="34" charset="-122"/>
              </a:endParaRPr>
            </a:p>
          </p:txBody>
        </p:sp>
      </p:grpSp>
      <p:grpSp>
        <p:nvGrpSpPr>
          <p:cNvPr id="19" name="Group 44"/>
          <p:cNvGrpSpPr/>
          <p:nvPr/>
        </p:nvGrpSpPr>
        <p:grpSpPr>
          <a:xfrm>
            <a:off x="7395424" y="3774904"/>
            <a:ext cx="531210" cy="525548"/>
            <a:chOff x="6175376" y="3302000"/>
            <a:chExt cx="568325" cy="565150"/>
          </a:xfrm>
        </p:grpSpPr>
        <p:sp>
          <p:nvSpPr>
            <p:cNvPr id="20" name="Oval 1361"/>
            <p:cNvSpPr>
              <a:spLocks noChangeArrowheads="1"/>
            </p:cNvSpPr>
            <p:nvPr/>
          </p:nvSpPr>
          <p:spPr bwMode="auto">
            <a:xfrm>
              <a:off x="6188076" y="3314700"/>
              <a:ext cx="542925" cy="539750"/>
            </a:xfrm>
            <a:prstGeom prst="ellipse">
              <a:avLst/>
            </a:prstGeom>
            <a:solidFill>
              <a:schemeClr val="bg1"/>
            </a:solidFill>
            <a:ln>
              <a:noFill/>
            </a:ln>
          </p:spPr>
          <p:txBody>
            <a:bodyPr vert="horz" wrap="square" lIns="91440" tIns="45720" rIns="91440" bIns="45720" numCol="1" anchor="t" anchorCtr="0" compatLnSpc="1"/>
            <a:lstStyle/>
            <a:p>
              <a:endParaRPr lang="en-US">
                <a:solidFill>
                  <a:srgbClr val="0E2044"/>
                </a:solidFill>
                <a:latin typeface="微软雅黑" panose="020B0503020204020204" pitchFamily="34" charset="-122"/>
                <a:ea typeface="微软雅黑" panose="020B0503020204020204" pitchFamily="34" charset="-122"/>
              </a:endParaRPr>
            </a:p>
          </p:txBody>
        </p:sp>
        <p:sp>
          <p:nvSpPr>
            <p:cNvPr id="21" name="Freeform 1362"/>
            <p:cNvSpPr>
              <a:spLocks noEditPoints="1"/>
            </p:cNvSpPr>
            <p:nvPr/>
          </p:nvSpPr>
          <p:spPr bwMode="auto">
            <a:xfrm>
              <a:off x="6175376" y="3302000"/>
              <a:ext cx="568325" cy="565150"/>
            </a:xfrm>
            <a:custGeom>
              <a:avLst/>
              <a:gdLst>
                <a:gd name="T0" fmla="*/ 90 w 179"/>
                <a:gd name="T1" fmla="*/ 178 h 178"/>
                <a:gd name="T2" fmla="*/ 0 w 179"/>
                <a:gd name="T3" fmla="*/ 89 h 178"/>
                <a:gd name="T4" fmla="*/ 90 w 179"/>
                <a:gd name="T5" fmla="*/ 0 h 178"/>
                <a:gd name="T6" fmla="*/ 179 w 179"/>
                <a:gd name="T7" fmla="*/ 89 h 178"/>
                <a:gd name="T8" fmla="*/ 90 w 179"/>
                <a:gd name="T9" fmla="*/ 178 h 178"/>
                <a:gd name="T10" fmla="*/ 90 w 179"/>
                <a:gd name="T11" fmla="*/ 8 h 178"/>
                <a:gd name="T12" fmla="*/ 8 w 179"/>
                <a:gd name="T13" fmla="*/ 89 h 178"/>
                <a:gd name="T14" fmla="*/ 90 w 179"/>
                <a:gd name="T15" fmla="*/ 170 h 178"/>
                <a:gd name="T16" fmla="*/ 171 w 179"/>
                <a:gd name="T17" fmla="*/ 89 h 178"/>
                <a:gd name="T18" fmla="*/ 90 w 179"/>
                <a:gd name="T19" fmla="*/ 8 h 1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79" h="178">
                  <a:moveTo>
                    <a:pt x="90" y="178"/>
                  </a:moveTo>
                  <a:cubicBezTo>
                    <a:pt x="40" y="178"/>
                    <a:pt x="0" y="138"/>
                    <a:pt x="0" y="89"/>
                  </a:cubicBezTo>
                  <a:cubicBezTo>
                    <a:pt x="0" y="40"/>
                    <a:pt x="40" y="0"/>
                    <a:pt x="90" y="0"/>
                  </a:cubicBezTo>
                  <a:cubicBezTo>
                    <a:pt x="139" y="0"/>
                    <a:pt x="179" y="40"/>
                    <a:pt x="179" y="89"/>
                  </a:cubicBezTo>
                  <a:cubicBezTo>
                    <a:pt x="179" y="138"/>
                    <a:pt x="139" y="178"/>
                    <a:pt x="90" y="178"/>
                  </a:cubicBezTo>
                  <a:close/>
                  <a:moveTo>
                    <a:pt x="90" y="8"/>
                  </a:moveTo>
                  <a:cubicBezTo>
                    <a:pt x="45" y="8"/>
                    <a:pt x="8" y="45"/>
                    <a:pt x="8" y="89"/>
                  </a:cubicBezTo>
                  <a:cubicBezTo>
                    <a:pt x="8" y="134"/>
                    <a:pt x="45" y="170"/>
                    <a:pt x="90" y="170"/>
                  </a:cubicBezTo>
                  <a:cubicBezTo>
                    <a:pt x="134" y="170"/>
                    <a:pt x="171" y="134"/>
                    <a:pt x="171" y="89"/>
                  </a:cubicBezTo>
                  <a:cubicBezTo>
                    <a:pt x="171" y="45"/>
                    <a:pt x="134" y="8"/>
                    <a:pt x="90" y="8"/>
                  </a:cubicBezTo>
                  <a:close/>
                </a:path>
              </a:pathLst>
            </a:custGeom>
            <a:solidFill>
              <a:schemeClr val="accent3"/>
            </a:solidFill>
            <a:ln>
              <a:noFill/>
            </a:ln>
          </p:spPr>
          <p:txBody>
            <a:bodyPr vert="horz" wrap="square" lIns="91440" tIns="45720" rIns="91440" bIns="45720" numCol="1" anchor="t" anchorCtr="0" compatLnSpc="1"/>
            <a:lstStyle/>
            <a:p>
              <a:endParaRPr lang="en-US">
                <a:solidFill>
                  <a:srgbClr val="0E2044"/>
                </a:solidFill>
                <a:latin typeface="微软雅黑" panose="020B0503020204020204" pitchFamily="34" charset="-122"/>
                <a:ea typeface="微软雅黑" panose="020B0503020204020204" pitchFamily="34" charset="-122"/>
              </a:endParaRPr>
            </a:p>
          </p:txBody>
        </p:sp>
      </p:grpSp>
      <p:grpSp>
        <p:nvGrpSpPr>
          <p:cNvPr id="23" name="Group 48"/>
          <p:cNvGrpSpPr/>
          <p:nvPr/>
        </p:nvGrpSpPr>
        <p:grpSpPr>
          <a:xfrm>
            <a:off x="5273551" y="2375411"/>
            <a:ext cx="528242" cy="528501"/>
            <a:chOff x="3905251" y="1797050"/>
            <a:chExt cx="565150" cy="568325"/>
          </a:xfrm>
        </p:grpSpPr>
        <p:sp>
          <p:nvSpPr>
            <p:cNvPr id="24" name="Oval 1364"/>
            <p:cNvSpPr>
              <a:spLocks noChangeArrowheads="1"/>
            </p:cNvSpPr>
            <p:nvPr/>
          </p:nvSpPr>
          <p:spPr bwMode="auto">
            <a:xfrm>
              <a:off x="3917951" y="1809750"/>
              <a:ext cx="539750" cy="542925"/>
            </a:xfrm>
            <a:prstGeom prst="ellipse">
              <a:avLst/>
            </a:prstGeom>
            <a:solidFill>
              <a:schemeClr val="bg1"/>
            </a:solidFill>
            <a:ln>
              <a:noFill/>
            </a:ln>
          </p:spPr>
          <p:txBody>
            <a:bodyPr vert="horz" wrap="square" lIns="91440" tIns="45720" rIns="91440" bIns="45720" numCol="1" anchor="t" anchorCtr="0" compatLnSpc="1"/>
            <a:lstStyle/>
            <a:p>
              <a:endParaRPr lang="en-US">
                <a:solidFill>
                  <a:srgbClr val="0E2044"/>
                </a:solidFill>
                <a:latin typeface="微软雅黑" panose="020B0503020204020204" pitchFamily="34" charset="-122"/>
                <a:ea typeface="微软雅黑" panose="020B0503020204020204" pitchFamily="34" charset="-122"/>
              </a:endParaRPr>
            </a:p>
          </p:txBody>
        </p:sp>
        <p:sp>
          <p:nvSpPr>
            <p:cNvPr id="25" name="Freeform 1365"/>
            <p:cNvSpPr>
              <a:spLocks noEditPoints="1"/>
            </p:cNvSpPr>
            <p:nvPr/>
          </p:nvSpPr>
          <p:spPr bwMode="auto">
            <a:xfrm>
              <a:off x="3905251" y="1797050"/>
              <a:ext cx="565150" cy="568325"/>
            </a:xfrm>
            <a:custGeom>
              <a:avLst/>
              <a:gdLst>
                <a:gd name="T0" fmla="*/ 89 w 178"/>
                <a:gd name="T1" fmla="*/ 179 h 179"/>
                <a:gd name="T2" fmla="*/ 0 w 178"/>
                <a:gd name="T3" fmla="*/ 90 h 179"/>
                <a:gd name="T4" fmla="*/ 89 w 178"/>
                <a:gd name="T5" fmla="*/ 0 h 179"/>
                <a:gd name="T6" fmla="*/ 178 w 178"/>
                <a:gd name="T7" fmla="*/ 90 h 179"/>
                <a:gd name="T8" fmla="*/ 89 w 178"/>
                <a:gd name="T9" fmla="*/ 179 h 179"/>
                <a:gd name="T10" fmla="*/ 89 w 178"/>
                <a:gd name="T11" fmla="*/ 8 h 179"/>
                <a:gd name="T12" fmla="*/ 8 w 178"/>
                <a:gd name="T13" fmla="*/ 90 h 179"/>
                <a:gd name="T14" fmla="*/ 89 w 178"/>
                <a:gd name="T15" fmla="*/ 171 h 179"/>
                <a:gd name="T16" fmla="*/ 170 w 178"/>
                <a:gd name="T17" fmla="*/ 90 h 179"/>
                <a:gd name="T18" fmla="*/ 89 w 178"/>
                <a:gd name="T19" fmla="*/ 8 h 1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78" h="179">
                  <a:moveTo>
                    <a:pt x="89" y="179"/>
                  </a:moveTo>
                  <a:cubicBezTo>
                    <a:pt x="40" y="179"/>
                    <a:pt x="0" y="139"/>
                    <a:pt x="0" y="90"/>
                  </a:cubicBezTo>
                  <a:cubicBezTo>
                    <a:pt x="0" y="40"/>
                    <a:pt x="40" y="0"/>
                    <a:pt x="89" y="0"/>
                  </a:cubicBezTo>
                  <a:cubicBezTo>
                    <a:pt x="138" y="0"/>
                    <a:pt x="178" y="40"/>
                    <a:pt x="178" y="90"/>
                  </a:cubicBezTo>
                  <a:cubicBezTo>
                    <a:pt x="178" y="139"/>
                    <a:pt x="138" y="179"/>
                    <a:pt x="89" y="179"/>
                  </a:cubicBezTo>
                  <a:close/>
                  <a:moveTo>
                    <a:pt x="89" y="8"/>
                  </a:moveTo>
                  <a:cubicBezTo>
                    <a:pt x="45" y="8"/>
                    <a:pt x="8" y="45"/>
                    <a:pt x="8" y="90"/>
                  </a:cubicBezTo>
                  <a:cubicBezTo>
                    <a:pt x="8" y="134"/>
                    <a:pt x="45" y="171"/>
                    <a:pt x="89" y="171"/>
                  </a:cubicBezTo>
                  <a:cubicBezTo>
                    <a:pt x="134" y="171"/>
                    <a:pt x="170" y="134"/>
                    <a:pt x="170" y="90"/>
                  </a:cubicBezTo>
                  <a:cubicBezTo>
                    <a:pt x="170" y="45"/>
                    <a:pt x="134" y="8"/>
                    <a:pt x="89" y="8"/>
                  </a:cubicBezTo>
                  <a:close/>
                </a:path>
              </a:pathLst>
            </a:custGeom>
            <a:solidFill>
              <a:schemeClr val="accent1"/>
            </a:solidFill>
            <a:ln>
              <a:noFill/>
            </a:ln>
          </p:spPr>
          <p:txBody>
            <a:bodyPr vert="horz" wrap="square" lIns="91440" tIns="45720" rIns="91440" bIns="45720" numCol="1" anchor="t" anchorCtr="0" compatLnSpc="1"/>
            <a:lstStyle/>
            <a:p>
              <a:endParaRPr lang="en-US">
                <a:solidFill>
                  <a:srgbClr val="0E2044"/>
                </a:solidFill>
                <a:latin typeface="微软雅黑" panose="020B0503020204020204" pitchFamily="34" charset="-122"/>
                <a:ea typeface="微软雅黑" panose="020B0503020204020204" pitchFamily="34" charset="-122"/>
              </a:endParaRPr>
            </a:p>
          </p:txBody>
        </p:sp>
      </p:grpSp>
      <p:sp>
        <p:nvSpPr>
          <p:cNvPr id="28" name="Freeform 1368"/>
          <p:cNvSpPr>
            <a:spLocks noEditPoints="1"/>
          </p:cNvSpPr>
          <p:nvPr/>
        </p:nvSpPr>
        <p:spPr bwMode="auto">
          <a:xfrm>
            <a:off x="5991723" y="5888907"/>
            <a:ext cx="528242" cy="525548"/>
          </a:xfrm>
          <a:custGeom>
            <a:avLst/>
            <a:gdLst>
              <a:gd name="T0" fmla="*/ 89 w 178"/>
              <a:gd name="T1" fmla="*/ 178 h 178"/>
              <a:gd name="T2" fmla="*/ 0 w 178"/>
              <a:gd name="T3" fmla="*/ 89 h 178"/>
              <a:gd name="T4" fmla="*/ 89 w 178"/>
              <a:gd name="T5" fmla="*/ 0 h 178"/>
              <a:gd name="T6" fmla="*/ 178 w 178"/>
              <a:gd name="T7" fmla="*/ 89 h 178"/>
              <a:gd name="T8" fmla="*/ 89 w 178"/>
              <a:gd name="T9" fmla="*/ 178 h 178"/>
              <a:gd name="T10" fmla="*/ 89 w 178"/>
              <a:gd name="T11" fmla="*/ 8 h 178"/>
              <a:gd name="T12" fmla="*/ 8 w 178"/>
              <a:gd name="T13" fmla="*/ 89 h 178"/>
              <a:gd name="T14" fmla="*/ 89 w 178"/>
              <a:gd name="T15" fmla="*/ 170 h 178"/>
              <a:gd name="T16" fmla="*/ 170 w 178"/>
              <a:gd name="T17" fmla="*/ 89 h 178"/>
              <a:gd name="T18" fmla="*/ 89 w 178"/>
              <a:gd name="T19" fmla="*/ 8 h 1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78" h="178">
                <a:moveTo>
                  <a:pt x="89" y="178"/>
                </a:moveTo>
                <a:cubicBezTo>
                  <a:pt x="40" y="178"/>
                  <a:pt x="0" y="138"/>
                  <a:pt x="0" y="89"/>
                </a:cubicBezTo>
                <a:cubicBezTo>
                  <a:pt x="0" y="40"/>
                  <a:pt x="40" y="0"/>
                  <a:pt x="89" y="0"/>
                </a:cubicBezTo>
                <a:cubicBezTo>
                  <a:pt x="138" y="0"/>
                  <a:pt x="178" y="40"/>
                  <a:pt x="178" y="89"/>
                </a:cubicBezTo>
                <a:cubicBezTo>
                  <a:pt x="178" y="138"/>
                  <a:pt x="138" y="178"/>
                  <a:pt x="89" y="178"/>
                </a:cubicBezTo>
                <a:close/>
                <a:moveTo>
                  <a:pt x="89" y="8"/>
                </a:moveTo>
                <a:cubicBezTo>
                  <a:pt x="44" y="8"/>
                  <a:pt x="8" y="44"/>
                  <a:pt x="8" y="89"/>
                </a:cubicBezTo>
                <a:cubicBezTo>
                  <a:pt x="8" y="133"/>
                  <a:pt x="44" y="170"/>
                  <a:pt x="89" y="170"/>
                </a:cubicBezTo>
                <a:cubicBezTo>
                  <a:pt x="133" y="170"/>
                  <a:pt x="170" y="133"/>
                  <a:pt x="170" y="89"/>
                </a:cubicBezTo>
                <a:cubicBezTo>
                  <a:pt x="170" y="44"/>
                  <a:pt x="133" y="8"/>
                  <a:pt x="89" y="8"/>
                </a:cubicBezTo>
                <a:close/>
              </a:path>
            </a:pathLst>
          </a:custGeom>
          <a:solidFill>
            <a:schemeClr val="accent4"/>
          </a:solidFill>
          <a:ln>
            <a:noFill/>
          </a:ln>
        </p:spPr>
        <p:txBody>
          <a:bodyPr vert="horz" wrap="square" lIns="91440" tIns="45720" rIns="91440" bIns="45720" numCol="1" anchor="t" anchorCtr="0" compatLnSpc="1"/>
          <a:lstStyle/>
          <a:p>
            <a:endParaRPr lang="en-US">
              <a:solidFill>
                <a:srgbClr val="0E2044"/>
              </a:solidFill>
              <a:latin typeface="微软雅黑" panose="020B0503020204020204" pitchFamily="34" charset="-122"/>
              <a:ea typeface="微软雅黑" panose="020B0503020204020204" pitchFamily="34" charset="-122"/>
            </a:endParaRPr>
          </a:p>
        </p:txBody>
      </p:sp>
      <p:sp>
        <p:nvSpPr>
          <p:cNvPr id="30" name="Oval 1367"/>
          <p:cNvSpPr>
            <a:spLocks noChangeArrowheads="1"/>
          </p:cNvSpPr>
          <p:nvPr/>
        </p:nvSpPr>
        <p:spPr bwMode="auto">
          <a:xfrm>
            <a:off x="6003594" y="5900717"/>
            <a:ext cx="504501" cy="501928"/>
          </a:xfrm>
          <a:prstGeom prst="ellipse">
            <a:avLst/>
          </a:prstGeom>
          <a:solidFill>
            <a:schemeClr val="bg1"/>
          </a:solidFill>
          <a:ln>
            <a:noFill/>
          </a:ln>
        </p:spPr>
        <p:txBody>
          <a:bodyPr vert="horz" wrap="square" lIns="91440" tIns="45720" rIns="91440" bIns="45720" numCol="1" anchor="t" anchorCtr="0" compatLnSpc="1"/>
          <a:lstStyle/>
          <a:p>
            <a:endParaRPr lang="en-US">
              <a:solidFill>
                <a:srgbClr val="0E2044"/>
              </a:solidFill>
              <a:latin typeface="微软雅黑" panose="020B0503020204020204" pitchFamily="34" charset="-122"/>
              <a:ea typeface="微软雅黑" panose="020B0503020204020204" pitchFamily="34" charset="-122"/>
            </a:endParaRPr>
          </a:p>
        </p:txBody>
      </p:sp>
      <p:sp>
        <p:nvSpPr>
          <p:cNvPr id="33" name="TextBox 8"/>
          <p:cNvSpPr txBox="1"/>
          <p:nvPr/>
        </p:nvSpPr>
        <p:spPr>
          <a:xfrm>
            <a:off x="2427104" y="2332139"/>
            <a:ext cx="2014210" cy="246221"/>
          </a:xfrm>
          <a:prstGeom prst="rect">
            <a:avLst/>
          </a:prstGeom>
          <a:noFill/>
        </p:spPr>
        <p:txBody>
          <a:bodyPr wrap="square" lIns="0" tIns="0" rIns="0" bIns="0" rtlCol="0">
            <a:spAutoFit/>
          </a:bodyPr>
          <a:lstStyle/>
          <a:p>
            <a:r>
              <a:rPr lang="zh-CN" altLang="en-US" sz="1600" b="1">
                <a:solidFill>
                  <a:srgbClr val="0E2044"/>
                </a:solidFill>
                <a:latin typeface="微软雅黑" panose="020B0503020204020204" pitchFamily="34" charset="-122"/>
                <a:ea typeface="微软雅黑" panose="020B0503020204020204" pitchFamily="34" charset="-122"/>
              </a:rPr>
              <a:t>触发</a:t>
            </a:r>
            <a:endParaRPr lang="en-US" sz="1600" b="1">
              <a:solidFill>
                <a:srgbClr val="0E2044"/>
              </a:solidFill>
              <a:latin typeface="微软雅黑" panose="020B0503020204020204" pitchFamily="34" charset="-122"/>
              <a:ea typeface="微软雅黑" panose="020B0503020204020204" pitchFamily="34" charset="-122"/>
            </a:endParaRPr>
          </a:p>
        </p:txBody>
      </p:sp>
      <p:sp>
        <p:nvSpPr>
          <p:cNvPr id="35" name="Line 23"/>
          <p:cNvSpPr>
            <a:spLocks noChangeShapeType="1"/>
          </p:cNvSpPr>
          <p:nvPr/>
        </p:nvSpPr>
        <p:spPr bwMode="auto">
          <a:xfrm flipH="1">
            <a:off x="2204620" y="2641464"/>
            <a:ext cx="169156" cy="0"/>
          </a:xfrm>
          <a:prstGeom prst="line">
            <a:avLst/>
          </a:prstGeom>
          <a:noFill/>
          <a:ln w="25400" cap="rnd">
            <a:solidFill>
              <a:schemeClr val="accent1"/>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p>
            <a:endParaRPr lang="en-US">
              <a:solidFill>
                <a:srgbClr val="0E2044"/>
              </a:solidFill>
              <a:latin typeface="微软雅黑" panose="020B0503020204020204" pitchFamily="34" charset="-122"/>
              <a:ea typeface="微软雅黑" panose="020B0503020204020204" pitchFamily="34" charset="-122"/>
            </a:endParaRPr>
          </a:p>
        </p:txBody>
      </p:sp>
      <p:sp>
        <p:nvSpPr>
          <p:cNvPr id="39" name="Line 23"/>
          <p:cNvSpPr>
            <a:spLocks noChangeShapeType="1"/>
          </p:cNvSpPr>
          <p:nvPr/>
        </p:nvSpPr>
        <p:spPr bwMode="auto">
          <a:xfrm>
            <a:off x="9419741" y="2963960"/>
            <a:ext cx="169156" cy="0"/>
          </a:xfrm>
          <a:prstGeom prst="line">
            <a:avLst/>
          </a:prstGeom>
          <a:noFill/>
          <a:ln w="25400" cap="rnd">
            <a:solidFill>
              <a:schemeClr val="accent3"/>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p>
            <a:endParaRPr lang="en-US">
              <a:solidFill>
                <a:srgbClr val="0E2044"/>
              </a:solidFill>
              <a:latin typeface="微软雅黑" panose="020B0503020204020204" pitchFamily="34" charset="-122"/>
              <a:ea typeface="微软雅黑" panose="020B0503020204020204" pitchFamily="34" charset="-122"/>
            </a:endParaRPr>
          </a:p>
        </p:txBody>
      </p:sp>
      <p:sp>
        <p:nvSpPr>
          <p:cNvPr id="43" name="Line 23"/>
          <p:cNvSpPr>
            <a:spLocks noChangeShapeType="1"/>
          </p:cNvSpPr>
          <p:nvPr/>
        </p:nvSpPr>
        <p:spPr bwMode="auto">
          <a:xfrm flipH="1">
            <a:off x="2204620" y="5563546"/>
            <a:ext cx="169156" cy="0"/>
          </a:xfrm>
          <a:prstGeom prst="line">
            <a:avLst/>
          </a:prstGeom>
          <a:noFill/>
          <a:ln w="25400" cap="rnd">
            <a:solidFill>
              <a:schemeClr val="accent2"/>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p>
            <a:endParaRPr lang="en-US">
              <a:solidFill>
                <a:srgbClr val="0E2044"/>
              </a:solidFill>
              <a:latin typeface="微软雅黑" panose="020B0503020204020204" pitchFamily="34" charset="-122"/>
              <a:ea typeface="微软雅黑" panose="020B0503020204020204" pitchFamily="34" charset="-122"/>
            </a:endParaRPr>
          </a:p>
        </p:txBody>
      </p:sp>
      <p:sp>
        <p:nvSpPr>
          <p:cNvPr id="47" name="Line 23"/>
          <p:cNvSpPr>
            <a:spLocks noChangeShapeType="1"/>
          </p:cNvSpPr>
          <p:nvPr/>
        </p:nvSpPr>
        <p:spPr bwMode="auto">
          <a:xfrm>
            <a:off x="9419741" y="5760192"/>
            <a:ext cx="169156" cy="0"/>
          </a:xfrm>
          <a:prstGeom prst="line">
            <a:avLst/>
          </a:prstGeom>
          <a:noFill/>
          <a:ln w="25400" cap="rnd">
            <a:solidFill>
              <a:schemeClr val="accent4"/>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p>
            <a:endParaRPr lang="en-US">
              <a:solidFill>
                <a:srgbClr val="0E2044"/>
              </a:solidFill>
              <a:latin typeface="微软雅黑" panose="020B0503020204020204" pitchFamily="34" charset="-122"/>
              <a:ea typeface="微软雅黑" panose="020B0503020204020204" pitchFamily="34" charset="-122"/>
            </a:endParaRPr>
          </a:p>
        </p:txBody>
      </p:sp>
      <p:sp>
        <p:nvSpPr>
          <p:cNvPr id="52" name="TextBox 10"/>
          <p:cNvSpPr txBox="1"/>
          <p:nvPr/>
        </p:nvSpPr>
        <p:spPr>
          <a:xfrm flipH="1">
            <a:off x="2394298" y="2745145"/>
            <a:ext cx="2267707" cy="179536"/>
          </a:xfrm>
          <a:prstGeom prst="rect">
            <a:avLst/>
          </a:prstGeom>
          <a:noFill/>
        </p:spPr>
        <p:txBody>
          <a:bodyPr wrap="square" lIns="0" tIns="0" rIns="0" bIns="0" rtlCol="0">
            <a:spAutoFit/>
          </a:bodyPr>
          <a:lstStyle/>
          <a:p>
            <a:pPr>
              <a:lnSpc>
                <a:spcPts val="1400"/>
              </a:lnSpc>
            </a:pPr>
            <a:r>
              <a:rPr lang="zh-CN" altLang="en-US" sz="1400">
                <a:solidFill>
                  <a:srgbClr val="0E2044"/>
                </a:solidFill>
                <a:latin typeface="微软雅黑" panose="020B0503020204020204" pitchFamily="34" charset="-122"/>
                <a:ea typeface="微软雅黑" panose="020B0503020204020204" pitchFamily="34" charset="-122"/>
              </a:rPr>
              <a:t>用户场景</a:t>
            </a:r>
            <a:endParaRPr lang="en-US" sz="1400">
              <a:solidFill>
                <a:srgbClr val="0E2044"/>
              </a:solidFill>
              <a:latin typeface="微软雅黑" panose="020B0503020204020204" pitchFamily="34" charset="-122"/>
              <a:ea typeface="微软雅黑" panose="020B0503020204020204" pitchFamily="34" charset="-122"/>
            </a:endParaRPr>
          </a:p>
        </p:txBody>
      </p:sp>
      <p:sp>
        <p:nvSpPr>
          <p:cNvPr id="53" name="TextBox 8"/>
          <p:cNvSpPr txBox="1"/>
          <p:nvPr/>
        </p:nvSpPr>
        <p:spPr>
          <a:xfrm>
            <a:off x="8940471" y="2663014"/>
            <a:ext cx="958538" cy="246221"/>
          </a:xfrm>
          <a:prstGeom prst="rect">
            <a:avLst/>
          </a:prstGeom>
          <a:noFill/>
        </p:spPr>
        <p:txBody>
          <a:bodyPr wrap="square" lIns="0" tIns="0" rIns="0" bIns="0" rtlCol="0">
            <a:spAutoFit/>
          </a:bodyPr>
          <a:lstStyle/>
          <a:p>
            <a:r>
              <a:rPr lang="zh-CN" altLang="en-US" sz="1600" b="1">
                <a:solidFill>
                  <a:srgbClr val="0E2044"/>
                </a:solidFill>
                <a:latin typeface="微软雅黑" panose="020B0503020204020204" pitchFamily="34" charset="-122"/>
                <a:ea typeface="微软雅黑" panose="020B0503020204020204" pitchFamily="34" charset="-122"/>
              </a:rPr>
              <a:t>行动</a:t>
            </a:r>
            <a:endParaRPr lang="en-US" sz="1600" b="1">
              <a:solidFill>
                <a:srgbClr val="0E2044"/>
              </a:solidFill>
              <a:latin typeface="微软雅黑" panose="020B0503020204020204" pitchFamily="34" charset="-122"/>
              <a:ea typeface="微软雅黑" panose="020B0503020204020204" pitchFamily="34" charset="-122"/>
            </a:endParaRPr>
          </a:p>
        </p:txBody>
      </p:sp>
      <p:sp>
        <p:nvSpPr>
          <p:cNvPr id="54" name="TextBox 10"/>
          <p:cNvSpPr txBox="1"/>
          <p:nvPr/>
        </p:nvSpPr>
        <p:spPr>
          <a:xfrm flipH="1">
            <a:off x="8940471" y="3113789"/>
            <a:ext cx="958538" cy="359073"/>
          </a:xfrm>
          <a:prstGeom prst="rect">
            <a:avLst/>
          </a:prstGeom>
          <a:noFill/>
        </p:spPr>
        <p:txBody>
          <a:bodyPr wrap="square" lIns="0" tIns="0" rIns="0" bIns="0" rtlCol="0">
            <a:spAutoFit/>
          </a:bodyPr>
          <a:lstStyle/>
          <a:p>
            <a:pPr>
              <a:lnSpc>
                <a:spcPts val="1400"/>
              </a:lnSpc>
            </a:pPr>
            <a:r>
              <a:rPr lang="zh-CN" altLang="en-US" sz="1400">
                <a:solidFill>
                  <a:srgbClr val="0E2044"/>
                </a:solidFill>
                <a:latin typeface="微软雅黑" panose="020B0503020204020204" pitchFamily="34" charset="-122"/>
                <a:ea typeface="微软雅黑" panose="020B0503020204020204" pitchFamily="34" charset="-122"/>
              </a:rPr>
              <a:t>减少阻碍</a:t>
            </a:r>
            <a:endParaRPr lang="en-US" altLang="zh-CN" sz="1400">
              <a:solidFill>
                <a:srgbClr val="0E2044"/>
              </a:solidFill>
              <a:latin typeface="微软雅黑" panose="020B0503020204020204" pitchFamily="34" charset="-122"/>
              <a:ea typeface="微软雅黑" panose="020B0503020204020204" pitchFamily="34" charset="-122"/>
            </a:endParaRPr>
          </a:p>
          <a:p>
            <a:pPr>
              <a:lnSpc>
                <a:spcPts val="1400"/>
              </a:lnSpc>
            </a:pPr>
            <a:r>
              <a:rPr lang="zh-CN" altLang="en-US" sz="1400">
                <a:solidFill>
                  <a:srgbClr val="0E2044"/>
                </a:solidFill>
                <a:latin typeface="微软雅黑" panose="020B0503020204020204" pitchFamily="34" charset="-122"/>
                <a:ea typeface="微软雅黑" panose="020B0503020204020204" pitchFamily="34" charset="-122"/>
              </a:rPr>
              <a:t>产生行动</a:t>
            </a:r>
            <a:endParaRPr lang="en-US" sz="1400">
              <a:solidFill>
                <a:srgbClr val="0E2044"/>
              </a:solidFill>
              <a:latin typeface="微软雅黑" panose="020B0503020204020204" pitchFamily="34" charset="-122"/>
              <a:ea typeface="微软雅黑" panose="020B0503020204020204" pitchFamily="34" charset="-122"/>
            </a:endParaRPr>
          </a:p>
        </p:txBody>
      </p:sp>
      <p:sp>
        <p:nvSpPr>
          <p:cNvPr id="55" name="TextBox 8"/>
          <p:cNvSpPr txBox="1"/>
          <p:nvPr/>
        </p:nvSpPr>
        <p:spPr>
          <a:xfrm>
            <a:off x="5474654" y="2483763"/>
            <a:ext cx="370534" cy="279995"/>
          </a:xfrm>
          <a:prstGeom prst="rect">
            <a:avLst/>
          </a:prstGeom>
          <a:noFill/>
        </p:spPr>
        <p:txBody>
          <a:bodyPr wrap="square" lIns="0" tIns="0" rIns="0" bIns="0" rtlCol="0">
            <a:spAutoFit/>
          </a:bodyPr>
          <a:lstStyle/>
          <a:p>
            <a:r>
              <a:rPr lang="en-US" altLang="zh-CN" b="1">
                <a:solidFill>
                  <a:srgbClr val="0E2044"/>
                </a:solidFill>
                <a:latin typeface="微软雅黑" panose="020B0503020204020204" pitchFamily="34" charset="-122"/>
                <a:ea typeface="微软雅黑" panose="020B0503020204020204" pitchFamily="34" charset="-122"/>
              </a:rPr>
              <a:t>1</a:t>
            </a:r>
            <a:endParaRPr lang="en-US" b="1">
              <a:solidFill>
                <a:srgbClr val="0E2044"/>
              </a:solidFill>
              <a:latin typeface="微软雅黑" panose="020B0503020204020204" pitchFamily="34" charset="-122"/>
              <a:ea typeface="微软雅黑" panose="020B0503020204020204" pitchFamily="34" charset="-122"/>
            </a:endParaRPr>
          </a:p>
        </p:txBody>
      </p:sp>
      <p:sp>
        <p:nvSpPr>
          <p:cNvPr id="56" name="TextBox 8"/>
          <p:cNvSpPr txBox="1"/>
          <p:nvPr/>
        </p:nvSpPr>
        <p:spPr>
          <a:xfrm>
            <a:off x="7599328" y="3895718"/>
            <a:ext cx="437452" cy="276999"/>
          </a:xfrm>
          <a:prstGeom prst="rect">
            <a:avLst/>
          </a:prstGeom>
          <a:noFill/>
        </p:spPr>
        <p:txBody>
          <a:bodyPr wrap="square" lIns="0" tIns="0" rIns="0" bIns="0" rtlCol="0">
            <a:spAutoFit/>
          </a:bodyPr>
          <a:lstStyle/>
          <a:p>
            <a:r>
              <a:rPr lang="en-US" altLang="zh-CN" b="1">
                <a:solidFill>
                  <a:srgbClr val="0E2044"/>
                </a:solidFill>
                <a:latin typeface="微软雅黑" panose="020B0503020204020204" pitchFamily="34" charset="-122"/>
                <a:ea typeface="微软雅黑" panose="020B0503020204020204" pitchFamily="34" charset="-122"/>
              </a:rPr>
              <a:t>2</a:t>
            </a:r>
            <a:endParaRPr lang="en-US" b="1">
              <a:solidFill>
                <a:srgbClr val="0E2044"/>
              </a:solidFill>
              <a:latin typeface="微软雅黑" panose="020B0503020204020204" pitchFamily="34" charset="-122"/>
              <a:ea typeface="微软雅黑" panose="020B0503020204020204" pitchFamily="34" charset="-122"/>
            </a:endParaRPr>
          </a:p>
        </p:txBody>
      </p:sp>
      <p:sp>
        <p:nvSpPr>
          <p:cNvPr id="57" name="TextBox 8"/>
          <p:cNvSpPr txBox="1"/>
          <p:nvPr/>
        </p:nvSpPr>
        <p:spPr>
          <a:xfrm>
            <a:off x="6194128" y="5970857"/>
            <a:ext cx="437452" cy="276999"/>
          </a:xfrm>
          <a:prstGeom prst="rect">
            <a:avLst/>
          </a:prstGeom>
          <a:noFill/>
        </p:spPr>
        <p:txBody>
          <a:bodyPr wrap="square" lIns="0" tIns="0" rIns="0" bIns="0" rtlCol="0">
            <a:spAutoFit/>
          </a:bodyPr>
          <a:lstStyle/>
          <a:p>
            <a:r>
              <a:rPr lang="en-US" altLang="zh-CN" b="1">
                <a:solidFill>
                  <a:srgbClr val="0E2044"/>
                </a:solidFill>
                <a:latin typeface="微软雅黑" panose="020B0503020204020204" pitchFamily="34" charset="-122"/>
                <a:ea typeface="微软雅黑" panose="020B0503020204020204" pitchFamily="34" charset="-122"/>
              </a:rPr>
              <a:t>3</a:t>
            </a:r>
            <a:endParaRPr lang="en-US" b="1">
              <a:solidFill>
                <a:srgbClr val="0E2044"/>
              </a:solidFill>
              <a:latin typeface="微软雅黑" panose="020B0503020204020204" pitchFamily="34" charset="-122"/>
              <a:ea typeface="微软雅黑" panose="020B0503020204020204" pitchFamily="34" charset="-122"/>
            </a:endParaRPr>
          </a:p>
        </p:txBody>
      </p:sp>
      <p:sp>
        <p:nvSpPr>
          <p:cNvPr id="58" name="TextBox 8"/>
          <p:cNvSpPr txBox="1"/>
          <p:nvPr/>
        </p:nvSpPr>
        <p:spPr>
          <a:xfrm>
            <a:off x="4051699" y="4616543"/>
            <a:ext cx="389615" cy="276999"/>
          </a:xfrm>
          <a:prstGeom prst="rect">
            <a:avLst/>
          </a:prstGeom>
          <a:noFill/>
        </p:spPr>
        <p:txBody>
          <a:bodyPr wrap="square" lIns="0" tIns="0" rIns="0" bIns="0" rtlCol="0">
            <a:spAutoFit/>
          </a:bodyPr>
          <a:lstStyle/>
          <a:p>
            <a:r>
              <a:rPr lang="en-US" altLang="zh-CN" b="1">
                <a:solidFill>
                  <a:srgbClr val="0E2044"/>
                </a:solidFill>
                <a:latin typeface="微软雅黑" panose="020B0503020204020204" pitchFamily="34" charset="-122"/>
                <a:ea typeface="微软雅黑" panose="020B0503020204020204" pitchFamily="34" charset="-122"/>
              </a:rPr>
              <a:t>4</a:t>
            </a:r>
            <a:endParaRPr lang="en-US" b="1">
              <a:solidFill>
                <a:srgbClr val="0E2044"/>
              </a:solidFill>
              <a:latin typeface="微软雅黑" panose="020B0503020204020204" pitchFamily="34" charset="-122"/>
              <a:ea typeface="微软雅黑" panose="020B0503020204020204" pitchFamily="34" charset="-122"/>
            </a:endParaRPr>
          </a:p>
        </p:txBody>
      </p:sp>
      <p:sp>
        <p:nvSpPr>
          <p:cNvPr id="59" name="TextBox 8"/>
          <p:cNvSpPr txBox="1"/>
          <p:nvPr/>
        </p:nvSpPr>
        <p:spPr>
          <a:xfrm>
            <a:off x="8827322" y="5449942"/>
            <a:ext cx="958538" cy="246221"/>
          </a:xfrm>
          <a:prstGeom prst="rect">
            <a:avLst/>
          </a:prstGeom>
          <a:noFill/>
        </p:spPr>
        <p:txBody>
          <a:bodyPr wrap="square" lIns="0" tIns="0" rIns="0" bIns="0" rtlCol="0">
            <a:spAutoFit/>
          </a:bodyPr>
          <a:lstStyle/>
          <a:p>
            <a:r>
              <a:rPr lang="zh-CN" altLang="en-US" sz="1600" b="1">
                <a:solidFill>
                  <a:srgbClr val="0E2044"/>
                </a:solidFill>
                <a:latin typeface="微软雅黑" panose="020B0503020204020204" pitchFamily="34" charset="-122"/>
                <a:ea typeface="微软雅黑" panose="020B0503020204020204" pitchFamily="34" charset="-122"/>
              </a:rPr>
              <a:t>激励</a:t>
            </a:r>
            <a:endParaRPr lang="en-US" sz="1600" b="1">
              <a:solidFill>
                <a:srgbClr val="0E2044"/>
              </a:solidFill>
              <a:latin typeface="微软雅黑" panose="020B0503020204020204" pitchFamily="34" charset="-122"/>
              <a:ea typeface="微软雅黑" panose="020B0503020204020204" pitchFamily="34" charset="-122"/>
            </a:endParaRPr>
          </a:p>
        </p:txBody>
      </p:sp>
      <p:sp>
        <p:nvSpPr>
          <p:cNvPr id="60" name="TextBox 10"/>
          <p:cNvSpPr txBox="1"/>
          <p:nvPr/>
        </p:nvSpPr>
        <p:spPr>
          <a:xfrm flipH="1">
            <a:off x="8827322" y="5900717"/>
            <a:ext cx="958538" cy="359073"/>
          </a:xfrm>
          <a:prstGeom prst="rect">
            <a:avLst/>
          </a:prstGeom>
          <a:noFill/>
        </p:spPr>
        <p:txBody>
          <a:bodyPr wrap="square" lIns="0" tIns="0" rIns="0" bIns="0" rtlCol="0">
            <a:spAutoFit/>
          </a:bodyPr>
          <a:lstStyle/>
          <a:p>
            <a:pPr>
              <a:lnSpc>
                <a:spcPts val="1400"/>
              </a:lnSpc>
            </a:pPr>
            <a:r>
              <a:rPr lang="zh-CN" altLang="en-US" sz="1400">
                <a:solidFill>
                  <a:srgbClr val="0E2044"/>
                </a:solidFill>
                <a:latin typeface="微软雅黑" panose="020B0503020204020204" pitchFamily="34" charset="-122"/>
                <a:ea typeface="微软雅黑" panose="020B0503020204020204" pitchFamily="34" charset="-122"/>
              </a:rPr>
              <a:t>精神激励</a:t>
            </a:r>
            <a:endParaRPr lang="en-US" altLang="zh-CN" sz="1400">
              <a:solidFill>
                <a:srgbClr val="0E2044"/>
              </a:solidFill>
              <a:latin typeface="微软雅黑" panose="020B0503020204020204" pitchFamily="34" charset="-122"/>
              <a:ea typeface="微软雅黑" panose="020B0503020204020204" pitchFamily="34" charset="-122"/>
            </a:endParaRPr>
          </a:p>
          <a:p>
            <a:pPr>
              <a:lnSpc>
                <a:spcPts val="1400"/>
              </a:lnSpc>
            </a:pPr>
            <a:r>
              <a:rPr lang="zh-CN" altLang="en-US" sz="1400">
                <a:solidFill>
                  <a:srgbClr val="0E2044"/>
                </a:solidFill>
                <a:latin typeface="微软雅黑" panose="020B0503020204020204" pitchFamily="34" charset="-122"/>
                <a:ea typeface="微软雅黑" panose="020B0503020204020204" pitchFamily="34" charset="-122"/>
              </a:rPr>
              <a:t>物质激励</a:t>
            </a:r>
            <a:endParaRPr lang="en-US" sz="1400">
              <a:solidFill>
                <a:srgbClr val="0E2044"/>
              </a:solidFill>
              <a:latin typeface="微软雅黑" panose="020B0503020204020204" pitchFamily="34" charset="-122"/>
              <a:ea typeface="微软雅黑" panose="020B0503020204020204" pitchFamily="34" charset="-122"/>
            </a:endParaRPr>
          </a:p>
        </p:txBody>
      </p:sp>
      <p:sp>
        <p:nvSpPr>
          <p:cNvPr id="61" name="TextBox 8"/>
          <p:cNvSpPr txBox="1"/>
          <p:nvPr/>
        </p:nvSpPr>
        <p:spPr>
          <a:xfrm>
            <a:off x="2479527" y="5220975"/>
            <a:ext cx="958538" cy="246221"/>
          </a:xfrm>
          <a:prstGeom prst="rect">
            <a:avLst/>
          </a:prstGeom>
          <a:noFill/>
        </p:spPr>
        <p:txBody>
          <a:bodyPr wrap="square" lIns="0" tIns="0" rIns="0" bIns="0" rtlCol="0">
            <a:spAutoFit/>
          </a:bodyPr>
          <a:lstStyle/>
          <a:p>
            <a:r>
              <a:rPr lang="zh-CN" altLang="en-US" sz="1600" b="1">
                <a:solidFill>
                  <a:srgbClr val="0E2044"/>
                </a:solidFill>
                <a:latin typeface="微软雅黑" panose="020B0503020204020204" pitchFamily="34" charset="-122"/>
                <a:ea typeface="微软雅黑" panose="020B0503020204020204" pitchFamily="34" charset="-122"/>
              </a:rPr>
              <a:t>投入</a:t>
            </a:r>
            <a:endParaRPr lang="en-US" sz="1600" b="1">
              <a:solidFill>
                <a:srgbClr val="0E2044"/>
              </a:solidFill>
              <a:latin typeface="微软雅黑" panose="020B0503020204020204" pitchFamily="34" charset="-122"/>
              <a:ea typeface="微软雅黑" panose="020B0503020204020204" pitchFamily="34" charset="-122"/>
            </a:endParaRPr>
          </a:p>
        </p:txBody>
      </p:sp>
      <p:sp>
        <p:nvSpPr>
          <p:cNvPr id="62" name="TextBox 10"/>
          <p:cNvSpPr txBox="1"/>
          <p:nvPr/>
        </p:nvSpPr>
        <p:spPr>
          <a:xfrm flipH="1">
            <a:off x="2479527" y="5671749"/>
            <a:ext cx="1091025" cy="179536"/>
          </a:xfrm>
          <a:prstGeom prst="rect">
            <a:avLst/>
          </a:prstGeom>
          <a:noFill/>
        </p:spPr>
        <p:txBody>
          <a:bodyPr wrap="square" lIns="0" tIns="0" rIns="0" bIns="0" rtlCol="0">
            <a:spAutoFit/>
          </a:bodyPr>
          <a:lstStyle/>
          <a:p>
            <a:pPr>
              <a:lnSpc>
                <a:spcPts val="1400"/>
              </a:lnSpc>
            </a:pPr>
            <a:r>
              <a:rPr lang="zh-CN" altLang="en-US" sz="1400">
                <a:solidFill>
                  <a:srgbClr val="0E2044"/>
                </a:solidFill>
                <a:latin typeface="微软雅黑" panose="020B0503020204020204" pitchFamily="34" charset="-122"/>
                <a:ea typeface="微软雅黑" panose="020B0503020204020204" pitchFamily="34" charset="-122"/>
              </a:rPr>
              <a:t>沉淀行为成本</a:t>
            </a:r>
            <a:endParaRPr lang="en-US" sz="1400">
              <a:solidFill>
                <a:srgbClr val="0E2044"/>
              </a:solidFill>
              <a:latin typeface="微软雅黑" panose="020B0503020204020204" pitchFamily="34" charset="-122"/>
              <a:ea typeface="微软雅黑" panose="020B0503020204020204" pitchFamily="34" charset="-122"/>
            </a:endParaRPr>
          </a:p>
        </p:txBody>
      </p:sp>
      <p:sp>
        <p:nvSpPr>
          <p:cNvPr id="64" name="TextBox 8"/>
          <p:cNvSpPr txBox="1"/>
          <p:nvPr/>
        </p:nvSpPr>
        <p:spPr>
          <a:xfrm>
            <a:off x="5531101" y="4254827"/>
            <a:ext cx="2014210" cy="246221"/>
          </a:xfrm>
          <a:prstGeom prst="rect">
            <a:avLst/>
          </a:prstGeom>
          <a:noFill/>
        </p:spPr>
        <p:txBody>
          <a:bodyPr wrap="square" lIns="0" tIns="0" rIns="0" bIns="0" rtlCol="0">
            <a:spAutoFit/>
          </a:bodyPr>
          <a:lstStyle/>
          <a:p>
            <a:r>
              <a:rPr lang="zh-CN" altLang="en-US" sz="1600" b="1">
                <a:solidFill>
                  <a:srgbClr val="0E2044"/>
                </a:solidFill>
                <a:latin typeface="微软雅黑" panose="020B0503020204020204" pitchFamily="34" charset="-122"/>
                <a:ea typeface="微软雅黑" panose="020B0503020204020204" pitchFamily="34" charset="-122"/>
              </a:rPr>
              <a:t>上瘾模型</a:t>
            </a:r>
            <a:endParaRPr lang="en-US" sz="1600" b="1">
              <a:solidFill>
                <a:srgbClr val="0E2044"/>
              </a:solidFill>
              <a:latin typeface="微软雅黑" panose="020B0503020204020204" pitchFamily="34" charset="-122"/>
              <a:ea typeface="微软雅黑" panose="020B0503020204020204" pitchFamily="34" charset="-122"/>
            </a:endParaRPr>
          </a:p>
        </p:txBody>
      </p:sp>
      <p:sp>
        <p:nvSpPr>
          <p:cNvPr id="18" name="文本框 17"/>
          <p:cNvSpPr txBox="1"/>
          <p:nvPr/>
        </p:nvSpPr>
        <p:spPr>
          <a:xfrm>
            <a:off x="817948" y="269402"/>
            <a:ext cx="7562367" cy="584775"/>
          </a:xfrm>
          <a:prstGeom prst="rect">
            <a:avLst/>
          </a:prstGeom>
          <a:noFill/>
        </p:spPr>
        <p:txBody>
          <a:bodyPr wrap="square">
            <a:spAutoFit/>
          </a:bodyPr>
          <a:lstStyle/>
          <a:p>
            <a:r>
              <a:rPr lang="zh-CN" altLang="en-US" sz="3200">
                <a:latin typeface="微软雅黑" panose="020B0503020204020204" pitchFamily="34" charset="-122"/>
                <a:ea typeface="微软雅黑" panose="020B0503020204020204" pitchFamily="34" charset="-122"/>
              </a:rPr>
              <a:t>上瘾模型</a:t>
            </a:r>
            <a:endParaRPr lang="zh-CN" altLang="en-US" sz="3200">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5:prstTrans prst="peelOff"/>
      </p:transition>
    </mc:Choice>
    <mc:Fallback>
      <p:transition spd="slow">
        <p:fade/>
      </p:transition>
    </mc:Fallback>
  </mc:AlternateContent>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Line 3"/>
          <p:cNvSpPr>
            <a:spLocks noChangeShapeType="1"/>
          </p:cNvSpPr>
          <p:nvPr/>
        </p:nvSpPr>
        <p:spPr bwMode="auto">
          <a:xfrm flipV="1">
            <a:off x="1600699" y="1460723"/>
            <a:ext cx="4092736" cy="4994503"/>
          </a:xfrm>
          <a:prstGeom prst="line">
            <a:avLst/>
          </a:prstGeom>
          <a:noFill/>
          <a:ln w="28575">
            <a:solidFill>
              <a:srgbClr val="795696"/>
            </a:solidFill>
            <a:rou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ctr"/>
          <a:lstStyle/>
          <a:p>
            <a:endParaRPr lang="zh-CN" altLang="en-US" sz="1600">
              <a:latin typeface="微软雅黑" panose="020B0503020204020204" pitchFamily="34" charset="-122"/>
              <a:ea typeface="微软雅黑" panose="020B0503020204020204" pitchFamily="34" charset="-122"/>
            </a:endParaRPr>
          </a:p>
        </p:txBody>
      </p:sp>
      <p:sp>
        <p:nvSpPr>
          <p:cNvPr id="4" name="Line 4"/>
          <p:cNvSpPr>
            <a:spLocks noChangeShapeType="1"/>
          </p:cNvSpPr>
          <p:nvPr/>
        </p:nvSpPr>
        <p:spPr bwMode="auto">
          <a:xfrm>
            <a:off x="5693435" y="1489101"/>
            <a:ext cx="4897865" cy="4994503"/>
          </a:xfrm>
          <a:prstGeom prst="line">
            <a:avLst/>
          </a:prstGeom>
          <a:noFill/>
          <a:ln w="28575">
            <a:solidFill>
              <a:srgbClr val="795696"/>
            </a:solidFill>
            <a:rou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ctr"/>
          <a:lstStyle/>
          <a:p>
            <a:endParaRPr lang="zh-CN" altLang="en-US" sz="1600">
              <a:latin typeface="微软雅黑" panose="020B0503020204020204" pitchFamily="34" charset="-122"/>
              <a:ea typeface="微软雅黑" panose="020B0503020204020204" pitchFamily="34" charset="-122"/>
            </a:endParaRPr>
          </a:p>
        </p:txBody>
      </p:sp>
      <p:sp>
        <p:nvSpPr>
          <p:cNvPr id="5" name="Line 5"/>
          <p:cNvSpPr>
            <a:spLocks noChangeShapeType="1"/>
          </p:cNvSpPr>
          <p:nvPr/>
        </p:nvSpPr>
        <p:spPr bwMode="auto">
          <a:xfrm flipV="1">
            <a:off x="1600699" y="6455226"/>
            <a:ext cx="8923507" cy="14189"/>
          </a:xfrm>
          <a:prstGeom prst="line">
            <a:avLst/>
          </a:prstGeom>
          <a:noFill/>
          <a:ln w="28575">
            <a:solidFill>
              <a:srgbClr val="795696"/>
            </a:solidFill>
            <a:rou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ctr"/>
          <a:lstStyle/>
          <a:p>
            <a:endParaRPr lang="zh-CN" altLang="en-US" sz="1600">
              <a:latin typeface="微软雅黑" panose="020B0503020204020204" pitchFamily="34" charset="-122"/>
              <a:ea typeface="微软雅黑" panose="020B0503020204020204" pitchFamily="34" charset="-122"/>
            </a:endParaRPr>
          </a:p>
        </p:txBody>
      </p:sp>
      <p:sp>
        <p:nvSpPr>
          <p:cNvPr id="6" name="Line 6"/>
          <p:cNvSpPr>
            <a:spLocks noChangeShapeType="1"/>
          </p:cNvSpPr>
          <p:nvPr/>
        </p:nvSpPr>
        <p:spPr bwMode="auto">
          <a:xfrm>
            <a:off x="4968820" y="2326248"/>
            <a:ext cx="1543163" cy="0"/>
          </a:xfrm>
          <a:prstGeom prst="line">
            <a:avLst/>
          </a:prstGeom>
          <a:noFill/>
          <a:ln w="28575">
            <a:solidFill>
              <a:srgbClr val="795696"/>
            </a:solidFill>
            <a:rou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ctr"/>
          <a:lstStyle/>
          <a:p>
            <a:endParaRPr lang="zh-CN" altLang="en-US" sz="1600">
              <a:latin typeface="微软雅黑" panose="020B0503020204020204" pitchFamily="34" charset="-122"/>
              <a:ea typeface="微软雅黑" panose="020B0503020204020204" pitchFamily="34" charset="-122"/>
            </a:endParaRPr>
          </a:p>
        </p:txBody>
      </p:sp>
      <p:sp>
        <p:nvSpPr>
          <p:cNvPr id="7" name="Line 7"/>
          <p:cNvSpPr>
            <a:spLocks noChangeShapeType="1"/>
          </p:cNvSpPr>
          <p:nvPr/>
        </p:nvSpPr>
        <p:spPr bwMode="auto">
          <a:xfrm flipV="1">
            <a:off x="4619931" y="2766105"/>
            <a:ext cx="2294616" cy="0"/>
          </a:xfrm>
          <a:prstGeom prst="line">
            <a:avLst/>
          </a:prstGeom>
          <a:noFill/>
          <a:ln w="28575">
            <a:solidFill>
              <a:srgbClr val="795696"/>
            </a:solidFill>
            <a:rou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ctr"/>
          <a:lstStyle/>
          <a:p>
            <a:endParaRPr lang="zh-CN" altLang="en-US" sz="1600">
              <a:latin typeface="微软雅黑" panose="020B0503020204020204" pitchFamily="34" charset="-122"/>
              <a:ea typeface="微软雅黑" panose="020B0503020204020204" pitchFamily="34" charset="-122"/>
            </a:endParaRPr>
          </a:p>
        </p:txBody>
      </p:sp>
      <p:sp>
        <p:nvSpPr>
          <p:cNvPr id="8" name="Line 8"/>
          <p:cNvSpPr>
            <a:spLocks noChangeShapeType="1"/>
          </p:cNvSpPr>
          <p:nvPr/>
        </p:nvSpPr>
        <p:spPr bwMode="auto">
          <a:xfrm flipV="1">
            <a:off x="4257623" y="3205961"/>
            <a:ext cx="3153420" cy="0"/>
          </a:xfrm>
          <a:prstGeom prst="line">
            <a:avLst/>
          </a:prstGeom>
          <a:noFill/>
          <a:ln w="28575">
            <a:solidFill>
              <a:srgbClr val="795696"/>
            </a:solidFill>
            <a:rou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ctr"/>
          <a:lstStyle/>
          <a:p>
            <a:endParaRPr lang="zh-CN" altLang="en-US" sz="1600">
              <a:latin typeface="微软雅黑" panose="020B0503020204020204" pitchFamily="34" charset="-122"/>
              <a:ea typeface="微软雅黑" panose="020B0503020204020204" pitchFamily="34" charset="-122"/>
            </a:endParaRPr>
          </a:p>
        </p:txBody>
      </p:sp>
      <p:sp>
        <p:nvSpPr>
          <p:cNvPr id="9" name="Line 9"/>
          <p:cNvSpPr>
            <a:spLocks noChangeShapeType="1"/>
          </p:cNvSpPr>
          <p:nvPr/>
        </p:nvSpPr>
        <p:spPr bwMode="auto">
          <a:xfrm>
            <a:off x="3855059" y="3716763"/>
            <a:ext cx="3998805" cy="14189"/>
          </a:xfrm>
          <a:prstGeom prst="line">
            <a:avLst/>
          </a:prstGeom>
          <a:noFill/>
          <a:ln w="28575">
            <a:solidFill>
              <a:srgbClr val="795696"/>
            </a:solidFill>
            <a:rou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ctr"/>
          <a:lstStyle/>
          <a:p>
            <a:endParaRPr lang="zh-CN" altLang="en-US" sz="1600">
              <a:latin typeface="微软雅黑" panose="020B0503020204020204" pitchFamily="34" charset="-122"/>
              <a:ea typeface="微软雅黑" panose="020B0503020204020204" pitchFamily="34" charset="-122"/>
            </a:endParaRPr>
          </a:p>
        </p:txBody>
      </p:sp>
      <p:sp>
        <p:nvSpPr>
          <p:cNvPr id="10" name="Line 10"/>
          <p:cNvSpPr>
            <a:spLocks noChangeShapeType="1"/>
          </p:cNvSpPr>
          <p:nvPr/>
        </p:nvSpPr>
        <p:spPr bwMode="auto">
          <a:xfrm>
            <a:off x="3412238" y="4227564"/>
            <a:ext cx="4978378" cy="0"/>
          </a:xfrm>
          <a:prstGeom prst="line">
            <a:avLst/>
          </a:prstGeom>
          <a:noFill/>
          <a:ln w="28575">
            <a:solidFill>
              <a:srgbClr val="795696"/>
            </a:solidFill>
            <a:rou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ctr"/>
          <a:lstStyle/>
          <a:p>
            <a:endParaRPr lang="zh-CN" altLang="en-US" sz="1600">
              <a:latin typeface="微软雅黑" panose="020B0503020204020204" pitchFamily="34" charset="-122"/>
              <a:ea typeface="微软雅黑" panose="020B0503020204020204" pitchFamily="34" charset="-122"/>
            </a:endParaRPr>
          </a:p>
        </p:txBody>
      </p:sp>
      <p:sp>
        <p:nvSpPr>
          <p:cNvPr id="11" name="Line 11"/>
          <p:cNvSpPr>
            <a:spLocks noChangeShapeType="1"/>
          </p:cNvSpPr>
          <p:nvPr/>
        </p:nvSpPr>
        <p:spPr bwMode="auto">
          <a:xfrm flipV="1">
            <a:off x="3090187" y="4681610"/>
            <a:ext cx="5662737" cy="0"/>
          </a:xfrm>
          <a:prstGeom prst="line">
            <a:avLst/>
          </a:prstGeom>
          <a:noFill/>
          <a:ln w="28575">
            <a:solidFill>
              <a:srgbClr val="795696"/>
            </a:solidFill>
            <a:rou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ctr"/>
          <a:lstStyle/>
          <a:p>
            <a:endParaRPr lang="zh-CN" altLang="en-US" sz="1600">
              <a:latin typeface="微软雅黑" panose="020B0503020204020204" pitchFamily="34" charset="-122"/>
              <a:ea typeface="微软雅黑" panose="020B0503020204020204" pitchFamily="34" charset="-122"/>
            </a:endParaRPr>
          </a:p>
        </p:txBody>
      </p:sp>
      <p:sp>
        <p:nvSpPr>
          <p:cNvPr id="12" name="Line 12"/>
          <p:cNvSpPr>
            <a:spLocks noChangeShapeType="1"/>
          </p:cNvSpPr>
          <p:nvPr/>
        </p:nvSpPr>
        <p:spPr bwMode="auto">
          <a:xfrm flipV="1">
            <a:off x="2660785" y="5178222"/>
            <a:ext cx="6602053" cy="0"/>
          </a:xfrm>
          <a:prstGeom prst="line">
            <a:avLst/>
          </a:prstGeom>
          <a:noFill/>
          <a:ln w="28575">
            <a:solidFill>
              <a:srgbClr val="795696"/>
            </a:solidFill>
            <a:rou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ctr"/>
          <a:lstStyle/>
          <a:p>
            <a:endParaRPr lang="zh-CN" altLang="en-US" sz="1600">
              <a:latin typeface="微软雅黑" panose="020B0503020204020204" pitchFamily="34" charset="-122"/>
              <a:ea typeface="微软雅黑" panose="020B0503020204020204" pitchFamily="34" charset="-122"/>
            </a:endParaRPr>
          </a:p>
        </p:txBody>
      </p:sp>
      <p:sp>
        <p:nvSpPr>
          <p:cNvPr id="13" name="Line 13"/>
          <p:cNvSpPr>
            <a:spLocks noChangeShapeType="1"/>
          </p:cNvSpPr>
          <p:nvPr/>
        </p:nvSpPr>
        <p:spPr bwMode="auto">
          <a:xfrm flipV="1">
            <a:off x="2325315" y="5646457"/>
            <a:ext cx="7434019" cy="0"/>
          </a:xfrm>
          <a:prstGeom prst="line">
            <a:avLst/>
          </a:prstGeom>
          <a:noFill/>
          <a:ln w="28575">
            <a:solidFill>
              <a:srgbClr val="795696"/>
            </a:solidFill>
            <a:rou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ctr"/>
          <a:lstStyle/>
          <a:p>
            <a:endParaRPr lang="zh-CN" altLang="en-US" sz="1600">
              <a:latin typeface="微软雅黑" panose="020B0503020204020204" pitchFamily="34" charset="-122"/>
              <a:ea typeface="微软雅黑" panose="020B0503020204020204" pitchFamily="34" charset="-122"/>
            </a:endParaRPr>
          </a:p>
        </p:txBody>
      </p:sp>
      <p:sp>
        <p:nvSpPr>
          <p:cNvPr id="14" name="Line 14"/>
          <p:cNvSpPr>
            <a:spLocks noChangeShapeType="1"/>
          </p:cNvSpPr>
          <p:nvPr/>
        </p:nvSpPr>
        <p:spPr bwMode="auto">
          <a:xfrm>
            <a:off x="1976426" y="6043747"/>
            <a:ext cx="8131797" cy="14189"/>
          </a:xfrm>
          <a:prstGeom prst="line">
            <a:avLst/>
          </a:prstGeom>
          <a:noFill/>
          <a:ln w="28575">
            <a:solidFill>
              <a:srgbClr val="795696"/>
            </a:solidFill>
            <a:rou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ctr"/>
          <a:lstStyle/>
          <a:p>
            <a:endParaRPr lang="zh-CN" altLang="en-US" sz="1600">
              <a:latin typeface="微软雅黑" panose="020B0503020204020204" pitchFamily="34" charset="-122"/>
              <a:ea typeface="微软雅黑" panose="020B0503020204020204" pitchFamily="34" charset="-122"/>
            </a:endParaRPr>
          </a:p>
        </p:txBody>
      </p:sp>
      <p:sp>
        <p:nvSpPr>
          <p:cNvPr id="15" name="AutoShape 15"/>
          <p:cNvSpPr>
            <a:spLocks noChangeArrowheads="1"/>
          </p:cNvSpPr>
          <p:nvPr/>
        </p:nvSpPr>
        <p:spPr bwMode="auto">
          <a:xfrm>
            <a:off x="5116427" y="1517479"/>
            <a:ext cx="1207693" cy="766202"/>
          </a:xfrm>
          <a:prstGeom prst="triangle">
            <a:avLst>
              <a:gd name="adj" fmla="val 50000"/>
            </a:avLst>
          </a:prstGeom>
          <a:noFill/>
          <a:ln w="9525">
            <a:noFill/>
            <a:miter lim="800000"/>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ctr"/>
          <a:lstStyle>
            <a:lvl1pPr>
              <a:defRPr sz="1300" b="1">
                <a:solidFill>
                  <a:schemeClr val="tx1"/>
                </a:solidFill>
                <a:latin typeface="Arial" panose="020B0604020202020204" pitchFamily="34" charset="0"/>
                <a:ea typeface="宋体" panose="02010600030101010101" pitchFamily="2" charset="-122"/>
              </a:defRPr>
            </a:lvl1pPr>
            <a:lvl2pPr marL="742950" indent="-285750">
              <a:defRPr sz="1300" b="1">
                <a:solidFill>
                  <a:schemeClr val="tx1"/>
                </a:solidFill>
                <a:latin typeface="Arial" panose="020B0604020202020204" pitchFamily="34" charset="0"/>
                <a:ea typeface="宋体" panose="02010600030101010101" pitchFamily="2" charset="-122"/>
              </a:defRPr>
            </a:lvl2pPr>
            <a:lvl3pPr marL="1143000" indent="-228600">
              <a:defRPr sz="1300" b="1">
                <a:solidFill>
                  <a:schemeClr val="tx1"/>
                </a:solidFill>
                <a:latin typeface="Arial" panose="020B0604020202020204" pitchFamily="34" charset="0"/>
                <a:ea typeface="宋体" panose="02010600030101010101" pitchFamily="2" charset="-122"/>
              </a:defRPr>
            </a:lvl3pPr>
            <a:lvl4pPr marL="1600200" indent="-228600">
              <a:defRPr sz="1300" b="1">
                <a:solidFill>
                  <a:schemeClr val="tx1"/>
                </a:solidFill>
                <a:latin typeface="Arial" panose="020B0604020202020204" pitchFamily="34" charset="0"/>
                <a:ea typeface="宋体" panose="02010600030101010101" pitchFamily="2" charset="-122"/>
              </a:defRPr>
            </a:lvl4pPr>
            <a:lvl5pPr marL="2057400" indent="-228600">
              <a:defRPr sz="1300" b="1">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sz="1300" b="1">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sz="1300" b="1">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sz="1300" b="1">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sz="1300" b="1">
                <a:solidFill>
                  <a:schemeClr val="tx1"/>
                </a:solidFill>
                <a:latin typeface="Arial" panose="020B0604020202020204" pitchFamily="34" charset="0"/>
                <a:ea typeface="宋体" panose="02010600030101010101" pitchFamily="2" charset="-122"/>
              </a:defRPr>
            </a:lvl9pPr>
          </a:lstStyle>
          <a:p>
            <a:pPr algn="ctr" eaLnBrk="1" hangingPunct="1"/>
            <a:r>
              <a:rPr lang="zh-CN" altLang="en-US" sz="1600" b="0">
                <a:latin typeface="微软雅黑" panose="020B0503020204020204" pitchFamily="34" charset="-122"/>
                <a:ea typeface="微软雅黑" panose="020B0503020204020204" pitchFamily="34" charset="-122"/>
              </a:rPr>
              <a:t>最终设计</a:t>
            </a:r>
            <a:endParaRPr lang="zh-CN" altLang="en-US" sz="1600" b="0">
              <a:latin typeface="微软雅黑" panose="020B0503020204020204" pitchFamily="34" charset="-122"/>
              <a:ea typeface="微软雅黑" panose="020B0503020204020204" pitchFamily="34" charset="-122"/>
            </a:endParaRPr>
          </a:p>
        </p:txBody>
      </p:sp>
      <p:sp>
        <p:nvSpPr>
          <p:cNvPr id="16" name="Rectangle 16"/>
          <p:cNvSpPr>
            <a:spLocks noChangeArrowheads="1"/>
          </p:cNvSpPr>
          <p:nvPr/>
        </p:nvSpPr>
        <p:spPr bwMode="auto">
          <a:xfrm>
            <a:off x="5009076" y="2354626"/>
            <a:ext cx="1449231" cy="368912"/>
          </a:xfrm>
          <a:prstGeom prst="rect">
            <a:avLst/>
          </a:prstGeom>
          <a:noFill/>
          <a:ln w="9525">
            <a:noFill/>
            <a:miter lim="800000"/>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ctr"/>
          <a:lstStyle>
            <a:lvl1pPr>
              <a:defRPr sz="1300" b="1">
                <a:solidFill>
                  <a:schemeClr val="tx1"/>
                </a:solidFill>
                <a:latin typeface="Arial" panose="020B0604020202020204" pitchFamily="34" charset="0"/>
                <a:ea typeface="宋体" panose="02010600030101010101" pitchFamily="2" charset="-122"/>
              </a:defRPr>
            </a:lvl1pPr>
            <a:lvl2pPr marL="742950" indent="-285750">
              <a:defRPr sz="1300" b="1">
                <a:solidFill>
                  <a:schemeClr val="tx1"/>
                </a:solidFill>
                <a:latin typeface="Arial" panose="020B0604020202020204" pitchFamily="34" charset="0"/>
                <a:ea typeface="宋体" panose="02010600030101010101" pitchFamily="2" charset="-122"/>
              </a:defRPr>
            </a:lvl2pPr>
            <a:lvl3pPr marL="1143000" indent="-228600">
              <a:defRPr sz="1300" b="1">
                <a:solidFill>
                  <a:schemeClr val="tx1"/>
                </a:solidFill>
                <a:latin typeface="Arial" panose="020B0604020202020204" pitchFamily="34" charset="0"/>
                <a:ea typeface="宋体" panose="02010600030101010101" pitchFamily="2" charset="-122"/>
              </a:defRPr>
            </a:lvl3pPr>
            <a:lvl4pPr marL="1600200" indent="-228600">
              <a:defRPr sz="1300" b="1">
                <a:solidFill>
                  <a:schemeClr val="tx1"/>
                </a:solidFill>
                <a:latin typeface="Arial" panose="020B0604020202020204" pitchFamily="34" charset="0"/>
                <a:ea typeface="宋体" panose="02010600030101010101" pitchFamily="2" charset="-122"/>
              </a:defRPr>
            </a:lvl4pPr>
            <a:lvl5pPr marL="2057400" indent="-228600">
              <a:defRPr sz="1300" b="1">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sz="1300" b="1">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sz="1300" b="1">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sz="1300" b="1">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sz="1300" b="1">
                <a:solidFill>
                  <a:schemeClr val="tx1"/>
                </a:solidFill>
                <a:latin typeface="Arial" panose="020B0604020202020204" pitchFamily="34" charset="0"/>
                <a:ea typeface="宋体" panose="02010600030101010101" pitchFamily="2" charset="-122"/>
              </a:defRPr>
            </a:lvl9pPr>
          </a:lstStyle>
          <a:p>
            <a:pPr algn="ctr" eaLnBrk="1" hangingPunct="1"/>
            <a:r>
              <a:rPr lang="zh-CN" altLang="en-US" sz="1600" b="0">
                <a:latin typeface="微软雅黑" panose="020B0503020204020204" pitchFamily="34" charset="-122"/>
                <a:ea typeface="微软雅黑" panose="020B0503020204020204" pitchFamily="34" charset="-122"/>
              </a:rPr>
              <a:t>生产协调</a:t>
            </a:r>
            <a:endParaRPr lang="zh-CN" altLang="en-US" sz="1600" b="0">
              <a:latin typeface="微软雅黑" panose="020B0503020204020204" pitchFamily="34" charset="-122"/>
              <a:ea typeface="微软雅黑" panose="020B0503020204020204" pitchFamily="34" charset="-122"/>
            </a:endParaRPr>
          </a:p>
        </p:txBody>
      </p:sp>
      <p:sp>
        <p:nvSpPr>
          <p:cNvPr id="17" name="Rectangle 17"/>
          <p:cNvSpPr>
            <a:spLocks noChangeArrowheads="1"/>
          </p:cNvSpPr>
          <p:nvPr/>
        </p:nvSpPr>
        <p:spPr bwMode="auto">
          <a:xfrm>
            <a:off x="4673606" y="2794482"/>
            <a:ext cx="2240941" cy="368912"/>
          </a:xfrm>
          <a:prstGeom prst="rect">
            <a:avLst/>
          </a:prstGeom>
          <a:noFill/>
          <a:ln w="9525">
            <a:noFill/>
            <a:miter lim="800000"/>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ctr"/>
          <a:lstStyle>
            <a:lvl1pPr>
              <a:defRPr sz="1300" b="1">
                <a:solidFill>
                  <a:schemeClr val="tx1"/>
                </a:solidFill>
                <a:latin typeface="Arial" panose="020B0604020202020204" pitchFamily="34" charset="0"/>
                <a:ea typeface="宋体" panose="02010600030101010101" pitchFamily="2" charset="-122"/>
              </a:defRPr>
            </a:lvl1pPr>
            <a:lvl2pPr marL="742950" indent="-285750">
              <a:defRPr sz="1300" b="1">
                <a:solidFill>
                  <a:schemeClr val="tx1"/>
                </a:solidFill>
                <a:latin typeface="Arial" panose="020B0604020202020204" pitchFamily="34" charset="0"/>
                <a:ea typeface="宋体" panose="02010600030101010101" pitchFamily="2" charset="-122"/>
              </a:defRPr>
            </a:lvl2pPr>
            <a:lvl3pPr marL="1143000" indent="-228600">
              <a:defRPr sz="1300" b="1">
                <a:solidFill>
                  <a:schemeClr val="tx1"/>
                </a:solidFill>
                <a:latin typeface="Arial" panose="020B0604020202020204" pitchFamily="34" charset="0"/>
                <a:ea typeface="宋体" panose="02010600030101010101" pitchFamily="2" charset="-122"/>
              </a:defRPr>
            </a:lvl3pPr>
            <a:lvl4pPr marL="1600200" indent="-228600">
              <a:defRPr sz="1300" b="1">
                <a:solidFill>
                  <a:schemeClr val="tx1"/>
                </a:solidFill>
                <a:latin typeface="Arial" panose="020B0604020202020204" pitchFamily="34" charset="0"/>
                <a:ea typeface="宋体" panose="02010600030101010101" pitchFamily="2" charset="-122"/>
              </a:defRPr>
            </a:lvl4pPr>
            <a:lvl5pPr marL="2057400" indent="-228600">
              <a:defRPr sz="1300" b="1">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sz="1300" b="1">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sz="1300" b="1">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sz="1300" b="1">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sz="1300" b="1">
                <a:solidFill>
                  <a:schemeClr val="tx1"/>
                </a:solidFill>
                <a:latin typeface="Arial" panose="020B0604020202020204" pitchFamily="34" charset="0"/>
                <a:ea typeface="宋体" panose="02010600030101010101" pitchFamily="2" charset="-122"/>
              </a:defRPr>
            </a:lvl9pPr>
          </a:lstStyle>
          <a:p>
            <a:pPr algn="ctr" eaLnBrk="1" hangingPunct="1"/>
            <a:r>
              <a:rPr lang="zh-CN" altLang="en-US" sz="1600" b="0">
                <a:latin typeface="微软雅黑" panose="020B0503020204020204" pitchFamily="34" charset="-122"/>
                <a:ea typeface="微软雅黑" panose="020B0503020204020204" pitchFamily="34" charset="-122"/>
              </a:rPr>
              <a:t>模型组合          样品试制</a:t>
            </a:r>
            <a:endParaRPr lang="zh-CN" altLang="en-US" sz="1600" b="0">
              <a:latin typeface="微软雅黑" panose="020B0503020204020204" pitchFamily="34" charset="-122"/>
              <a:ea typeface="微软雅黑" panose="020B0503020204020204" pitchFamily="34" charset="-122"/>
            </a:endParaRPr>
          </a:p>
        </p:txBody>
      </p:sp>
      <p:sp>
        <p:nvSpPr>
          <p:cNvPr id="18" name="Rectangle 18"/>
          <p:cNvSpPr>
            <a:spLocks noChangeArrowheads="1"/>
          </p:cNvSpPr>
          <p:nvPr/>
        </p:nvSpPr>
        <p:spPr bwMode="auto">
          <a:xfrm>
            <a:off x="4297879" y="3234339"/>
            <a:ext cx="3032650" cy="454046"/>
          </a:xfrm>
          <a:prstGeom prst="rect">
            <a:avLst/>
          </a:prstGeom>
          <a:noFill/>
          <a:ln w="9525">
            <a:noFill/>
            <a:miter lim="800000"/>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ctr"/>
          <a:lstStyle>
            <a:lvl1pPr>
              <a:defRPr sz="1300" b="1">
                <a:solidFill>
                  <a:schemeClr val="tx1"/>
                </a:solidFill>
                <a:latin typeface="Arial" panose="020B0604020202020204" pitchFamily="34" charset="0"/>
                <a:ea typeface="宋体" panose="02010600030101010101" pitchFamily="2" charset="-122"/>
              </a:defRPr>
            </a:lvl1pPr>
            <a:lvl2pPr marL="742950" indent="-285750">
              <a:defRPr sz="1300" b="1">
                <a:solidFill>
                  <a:schemeClr val="tx1"/>
                </a:solidFill>
                <a:latin typeface="Arial" panose="020B0604020202020204" pitchFamily="34" charset="0"/>
                <a:ea typeface="宋体" panose="02010600030101010101" pitchFamily="2" charset="-122"/>
              </a:defRPr>
            </a:lvl2pPr>
            <a:lvl3pPr marL="1143000" indent="-228600">
              <a:defRPr sz="1300" b="1">
                <a:solidFill>
                  <a:schemeClr val="tx1"/>
                </a:solidFill>
                <a:latin typeface="Arial" panose="020B0604020202020204" pitchFamily="34" charset="0"/>
                <a:ea typeface="宋体" panose="02010600030101010101" pitchFamily="2" charset="-122"/>
              </a:defRPr>
            </a:lvl3pPr>
            <a:lvl4pPr marL="1600200" indent="-228600">
              <a:defRPr sz="1300" b="1">
                <a:solidFill>
                  <a:schemeClr val="tx1"/>
                </a:solidFill>
                <a:latin typeface="Arial" panose="020B0604020202020204" pitchFamily="34" charset="0"/>
                <a:ea typeface="宋体" panose="02010600030101010101" pitchFamily="2" charset="-122"/>
              </a:defRPr>
            </a:lvl4pPr>
            <a:lvl5pPr marL="2057400" indent="-228600">
              <a:defRPr sz="1300" b="1">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sz="1300" b="1">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sz="1300" b="1">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sz="1300" b="1">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sz="1300" b="1">
                <a:solidFill>
                  <a:schemeClr val="tx1"/>
                </a:solidFill>
                <a:latin typeface="Arial" panose="020B0604020202020204" pitchFamily="34" charset="0"/>
                <a:ea typeface="宋体" panose="02010600030101010101" pitchFamily="2" charset="-122"/>
              </a:defRPr>
            </a:lvl9pPr>
          </a:lstStyle>
          <a:p>
            <a:pPr algn="ctr" eaLnBrk="1" hangingPunct="1"/>
            <a:r>
              <a:rPr lang="zh-CN" altLang="en-US" sz="1600" b="0">
                <a:latin typeface="微软雅黑" panose="020B0503020204020204" pitchFamily="34" charset="-122"/>
                <a:ea typeface="微软雅黑" panose="020B0503020204020204" pitchFamily="34" charset="-122"/>
              </a:rPr>
              <a:t>工业制品                    产品草图</a:t>
            </a:r>
            <a:endParaRPr lang="zh-CN" altLang="en-US" sz="1600" b="0">
              <a:latin typeface="微软雅黑" panose="020B0503020204020204" pitchFamily="34" charset="-122"/>
              <a:ea typeface="微软雅黑" panose="020B0503020204020204" pitchFamily="34" charset="-122"/>
            </a:endParaRPr>
          </a:p>
        </p:txBody>
      </p:sp>
      <p:sp>
        <p:nvSpPr>
          <p:cNvPr id="19" name="Rectangle 19"/>
          <p:cNvSpPr>
            <a:spLocks noChangeArrowheads="1"/>
          </p:cNvSpPr>
          <p:nvPr/>
        </p:nvSpPr>
        <p:spPr bwMode="auto">
          <a:xfrm>
            <a:off x="4029503" y="3816085"/>
            <a:ext cx="3717010" cy="326345"/>
          </a:xfrm>
          <a:prstGeom prst="rect">
            <a:avLst/>
          </a:prstGeom>
          <a:noFill/>
          <a:ln w="9525">
            <a:noFill/>
            <a:miter lim="800000"/>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ctr"/>
          <a:lstStyle>
            <a:lvl1pPr>
              <a:defRPr sz="1300" b="1">
                <a:solidFill>
                  <a:schemeClr val="tx1"/>
                </a:solidFill>
                <a:latin typeface="Arial" panose="020B0604020202020204" pitchFamily="34" charset="0"/>
                <a:ea typeface="宋体" panose="02010600030101010101" pitchFamily="2" charset="-122"/>
              </a:defRPr>
            </a:lvl1pPr>
            <a:lvl2pPr marL="742950" indent="-285750">
              <a:defRPr sz="1300" b="1">
                <a:solidFill>
                  <a:schemeClr val="tx1"/>
                </a:solidFill>
                <a:latin typeface="Arial" panose="020B0604020202020204" pitchFamily="34" charset="0"/>
                <a:ea typeface="宋体" panose="02010600030101010101" pitchFamily="2" charset="-122"/>
              </a:defRPr>
            </a:lvl2pPr>
            <a:lvl3pPr marL="1143000" indent="-228600">
              <a:defRPr sz="1300" b="1">
                <a:solidFill>
                  <a:schemeClr val="tx1"/>
                </a:solidFill>
                <a:latin typeface="Arial" panose="020B0604020202020204" pitchFamily="34" charset="0"/>
                <a:ea typeface="宋体" panose="02010600030101010101" pitchFamily="2" charset="-122"/>
              </a:defRPr>
            </a:lvl3pPr>
            <a:lvl4pPr marL="1600200" indent="-228600">
              <a:defRPr sz="1300" b="1">
                <a:solidFill>
                  <a:schemeClr val="tx1"/>
                </a:solidFill>
                <a:latin typeface="Arial" panose="020B0604020202020204" pitchFamily="34" charset="0"/>
                <a:ea typeface="宋体" panose="02010600030101010101" pitchFamily="2" charset="-122"/>
              </a:defRPr>
            </a:lvl4pPr>
            <a:lvl5pPr marL="2057400" indent="-228600">
              <a:defRPr sz="1300" b="1">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sz="1300" b="1">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sz="1300" b="1">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sz="1300" b="1">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sz="1300" b="1">
                <a:solidFill>
                  <a:schemeClr val="tx1"/>
                </a:solidFill>
                <a:latin typeface="Arial" panose="020B0604020202020204" pitchFamily="34" charset="0"/>
                <a:ea typeface="宋体" panose="02010600030101010101" pitchFamily="2" charset="-122"/>
              </a:defRPr>
            </a:lvl9pPr>
          </a:lstStyle>
          <a:p>
            <a:pPr algn="ctr" eaLnBrk="1" hangingPunct="1"/>
            <a:r>
              <a:rPr lang="zh-CN" altLang="en-US" sz="1600" b="0">
                <a:latin typeface="微软雅黑" panose="020B0503020204020204" pitchFamily="34" charset="-122"/>
                <a:ea typeface="微软雅黑" panose="020B0503020204020204" pitchFamily="34" charset="-122"/>
              </a:rPr>
              <a:t>精简概念</a:t>
            </a:r>
            <a:endParaRPr lang="zh-CN" altLang="en-US" sz="1600" b="0">
              <a:latin typeface="微软雅黑" panose="020B0503020204020204" pitchFamily="34" charset="-122"/>
              <a:ea typeface="微软雅黑" panose="020B0503020204020204" pitchFamily="34" charset="-122"/>
            </a:endParaRPr>
          </a:p>
        </p:txBody>
      </p:sp>
      <p:sp>
        <p:nvSpPr>
          <p:cNvPr id="20" name="Rectangle 20"/>
          <p:cNvSpPr>
            <a:spLocks noChangeArrowheads="1"/>
          </p:cNvSpPr>
          <p:nvPr/>
        </p:nvSpPr>
        <p:spPr bwMode="auto">
          <a:xfrm>
            <a:off x="3613520" y="4255942"/>
            <a:ext cx="4683164" cy="368912"/>
          </a:xfrm>
          <a:prstGeom prst="rect">
            <a:avLst/>
          </a:prstGeom>
          <a:noFill/>
          <a:ln w="9525">
            <a:noFill/>
            <a:miter lim="800000"/>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ctr"/>
          <a:lstStyle>
            <a:lvl1pPr>
              <a:defRPr sz="1300" b="1">
                <a:solidFill>
                  <a:schemeClr val="tx1"/>
                </a:solidFill>
                <a:latin typeface="Arial" panose="020B0604020202020204" pitchFamily="34" charset="0"/>
                <a:ea typeface="宋体" panose="02010600030101010101" pitchFamily="2" charset="-122"/>
              </a:defRPr>
            </a:lvl1pPr>
            <a:lvl2pPr marL="742950" indent="-285750">
              <a:defRPr sz="1300" b="1">
                <a:solidFill>
                  <a:schemeClr val="tx1"/>
                </a:solidFill>
                <a:latin typeface="Arial" panose="020B0604020202020204" pitchFamily="34" charset="0"/>
                <a:ea typeface="宋体" panose="02010600030101010101" pitchFamily="2" charset="-122"/>
              </a:defRPr>
            </a:lvl2pPr>
            <a:lvl3pPr marL="1143000" indent="-228600">
              <a:defRPr sz="1300" b="1">
                <a:solidFill>
                  <a:schemeClr val="tx1"/>
                </a:solidFill>
                <a:latin typeface="Arial" panose="020B0604020202020204" pitchFamily="34" charset="0"/>
                <a:ea typeface="宋体" panose="02010600030101010101" pitchFamily="2" charset="-122"/>
              </a:defRPr>
            </a:lvl3pPr>
            <a:lvl4pPr marL="1600200" indent="-228600">
              <a:defRPr sz="1300" b="1">
                <a:solidFill>
                  <a:schemeClr val="tx1"/>
                </a:solidFill>
                <a:latin typeface="Arial" panose="020B0604020202020204" pitchFamily="34" charset="0"/>
                <a:ea typeface="宋体" panose="02010600030101010101" pitchFamily="2" charset="-122"/>
              </a:defRPr>
            </a:lvl4pPr>
            <a:lvl5pPr marL="2057400" indent="-228600">
              <a:defRPr sz="1300" b="1">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sz="1300" b="1">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sz="1300" b="1">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sz="1300" b="1">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sz="1300" b="1">
                <a:solidFill>
                  <a:schemeClr val="tx1"/>
                </a:solidFill>
                <a:latin typeface="Arial" panose="020B0604020202020204" pitchFamily="34" charset="0"/>
                <a:ea typeface="宋体" panose="02010600030101010101" pitchFamily="2" charset="-122"/>
              </a:defRPr>
            </a:lvl9pPr>
          </a:lstStyle>
          <a:p>
            <a:pPr algn="ctr" eaLnBrk="1" hangingPunct="1"/>
            <a:r>
              <a:rPr lang="zh-CN" altLang="en-US" sz="1600" b="0">
                <a:latin typeface="微软雅黑" panose="020B0503020204020204" pitchFamily="34" charset="-122"/>
                <a:ea typeface="微软雅黑" panose="020B0503020204020204" pitchFamily="34" charset="-122"/>
              </a:rPr>
              <a:t>综合模型                                        模型</a:t>
            </a:r>
            <a:endParaRPr lang="zh-CN" altLang="en-US" sz="1600" b="0">
              <a:latin typeface="微软雅黑" panose="020B0503020204020204" pitchFamily="34" charset="-122"/>
              <a:ea typeface="微软雅黑" panose="020B0503020204020204" pitchFamily="34" charset="-122"/>
            </a:endParaRPr>
          </a:p>
        </p:txBody>
      </p:sp>
      <p:sp>
        <p:nvSpPr>
          <p:cNvPr id="21" name="Rectangle 21"/>
          <p:cNvSpPr>
            <a:spLocks noChangeArrowheads="1"/>
          </p:cNvSpPr>
          <p:nvPr/>
        </p:nvSpPr>
        <p:spPr bwMode="auto">
          <a:xfrm>
            <a:off x="3117024" y="4695799"/>
            <a:ext cx="5635899" cy="454046"/>
          </a:xfrm>
          <a:prstGeom prst="rect">
            <a:avLst/>
          </a:prstGeom>
          <a:noFill/>
          <a:ln w="9525">
            <a:noFill/>
            <a:miter lim="800000"/>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ctr"/>
          <a:lstStyle>
            <a:lvl1pPr>
              <a:defRPr sz="1300" b="1">
                <a:solidFill>
                  <a:schemeClr val="tx1"/>
                </a:solidFill>
                <a:latin typeface="Arial" panose="020B0604020202020204" pitchFamily="34" charset="0"/>
                <a:ea typeface="宋体" panose="02010600030101010101" pitchFamily="2" charset="-122"/>
              </a:defRPr>
            </a:lvl1pPr>
            <a:lvl2pPr marL="742950" indent="-285750">
              <a:defRPr sz="1300" b="1">
                <a:solidFill>
                  <a:schemeClr val="tx1"/>
                </a:solidFill>
                <a:latin typeface="Arial" panose="020B0604020202020204" pitchFamily="34" charset="0"/>
                <a:ea typeface="宋体" panose="02010600030101010101" pitchFamily="2" charset="-122"/>
              </a:defRPr>
            </a:lvl2pPr>
            <a:lvl3pPr marL="1143000" indent="-228600">
              <a:defRPr sz="1300" b="1">
                <a:solidFill>
                  <a:schemeClr val="tx1"/>
                </a:solidFill>
                <a:latin typeface="Arial" panose="020B0604020202020204" pitchFamily="34" charset="0"/>
                <a:ea typeface="宋体" panose="02010600030101010101" pitchFamily="2" charset="-122"/>
              </a:defRPr>
            </a:lvl3pPr>
            <a:lvl4pPr marL="1600200" indent="-228600">
              <a:defRPr sz="1300" b="1">
                <a:solidFill>
                  <a:schemeClr val="tx1"/>
                </a:solidFill>
                <a:latin typeface="Arial" panose="020B0604020202020204" pitchFamily="34" charset="0"/>
                <a:ea typeface="宋体" panose="02010600030101010101" pitchFamily="2" charset="-122"/>
              </a:defRPr>
            </a:lvl4pPr>
            <a:lvl5pPr marL="2057400" indent="-228600">
              <a:defRPr sz="1300" b="1">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sz="1300" b="1">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sz="1300" b="1">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sz="1300" b="1">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sz="1300" b="1">
                <a:solidFill>
                  <a:schemeClr val="tx1"/>
                </a:solidFill>
                <a:latin typeface="Arial" panose="020B0604020202020204" pitchFamily="34" charset="0"/>
                <a:ea typeface="宋体" panose="02010600030101010101" pitchFamily="2" charset="-122"/>
              </a:defRPr>
            </a:lvl9pPr>
          </a:lstStyle>
          <a:p>
            <a:pPr algn="ctr" eaLnBrk="1" hangingPunct="1"/>
            <a:r>
              <a:rPr lang="zh-CN" altLang="en-US" sz="1600" b="0">
                <a:latin typeface="微软雅黑" panose="020B0503020204020204" pitchFamily="34" charset="-122"/>
                <a:ea typeface="微软雅黑" panose="020B0503020204020204" pitchFamily="34" charset="-122"/>
              </a:rPr>
              <a:t>第二阶段：对设计进行进一步的润色和改善</a:t>
            </a:r>
            <a:endParaRPr lang="zh-CN" altLang="en-US" sz="1600" b="0">
              <a:latin typeface="微软雅黑" panose="020B0503020204020204" pitchFamily="34" charset="-122"/>
              <a:ea typeface="微软雅黑" panose="020B0503020204020204" pitchFamily="34" charset="-122"/>
            </a:endParaRPr>
          </a:p>
        </p:txBody>
      </p:sp>
      <p:sp>
        <p:nvSpPr>
          <p:cNvPr id="22" name="Rectangle 22"/>
          <p:cNvSpPr>
            <a:spLocks noChangeArrowheads="1"/>
          </p:cNvSpPr>
          <p:nvPr/>
        </p:nvSpPr>
        <p:spPr bwMode="auto">
          <a:xfrm>
            <a:off x="2701041" y="5206600"/>
            <a:ext cx="6494703" cy="397290"/>
          </a:xfrm>
          <a:prstGeom prst="rect">
            <a:avLst/>
          </a:prstGeom>
          <a:noFill/>
          <a:ln w="9525">
            <a:noFill/>
            <a:miter lim="800000"/>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ctr"/>
          <a:lstStyle>
            <a:lvl1pPr>
              <a:defRPr sz="1300" b="1">
                <a:solidFill>
                  <a:schemeClr val="tx1"/>
                </a:solidFill>
                <a:latin typeface="Arial" panose="020B0604020202020204" pitchFamily="34" charset="0"/>
                <a:ea typeface="宋体" panose="02010600030101010101" pitchFamily="2" charset="-122"/>
              </a:defRPr>
            </a:lvl1pPr>
            <a:lvl2pPr marL="742950" indent="-285750">
              <a:defRPr sz="1300" b="1">
                <a:solidFill>
                  <a:schemeClr val="tx1"/>
                </a:solidFill>
                <a:latin typeface="Arial" panose="020B0604020202020204" pitchFamily="34" charset="0"/>
                <a:ea typeface="宋体" panose="02010600030101010101" pitchFamily="2" charset="-122"/>
              </a:defRPr>
            </a:lvl2pPr>
            <a:lvl3pPr marL="1143000" indent="-228600">
              <a:defRPr sz="1300" b="1">
                <a:solidFill>
                  <a:schemeClr val="tx1"/>
                </a:solidFill>
                <a:latin typeface="Arial" panose="020B0604020202020204" pitchFamily="34" charset="0"/>
                <a:ea typeface="宋体" panose="02010600030101010101" pitchFamily="2" charset="-122"/>
              </a:defRPr>
            </a:lvl3pPr>
            <a:lvl4pPr marL="1600200" indent="-228600">
              <a:defRPr sz="1300" b="1">
                <a:solidFill>
                  <a:schemeClr val="tx1"/>
                </a:solidFill>
                <a:latin typeface="Arial" panose="020B0604020202020204" pitchFamily="34" charset="0"/>
                <a:ea typeface="宋体" panose="02010600030101010101" pitchFamily="2" charset="-122"/>
              </a:defRPr>
            </a:lvl4pPr>
            <a:lvl5pPr marL="2057400" indent="-228600">
              <a:defRPr sz="1300" b="1">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sz="1300" b="1">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sz="1300" b="1">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sz="1300" b="1">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sz="1300" b="1">
                <a:solidFill>
                  <a:schemeClr val="tx1"/>
                </a:solidFill>
                <a:latin typeface="Arial" panose="020B0604020202020204" pitchFamily="34" charset="0"/>
                <a:ea typeface="宋体" panose="02010600030101010101" pitchFamily="2" charset="-122"/>
              </a:defRPr>
            </a:lvl9pPr>
          </a:lstStyle>
          <a:p>
            <a:pPr algn="ctr" eaLnBrk="1" hangingPunct="1"/>
            <a:r>
              <a:rPr lang="zh-CN" altLang="en-US" sz="1600" b="0">
                <a:latin typeface="微软雅黑" panose="020B0503020204020204" pitchFamily="34" charset="-122"/>
                <a:ea typeface="微软雅黑" panose="020B0503020204020204" pitchFamily="34" charset="-122"/>
              </a:rPr>
              <a:t>第一阶段：设计开发</a:t>
            </a:r>
            <a:endParaRPr lang="zh-CN" altLang="en-US" sz="1600" b="0">
              <a:latin typeface="微软雅黑" panose="020B0503020204020204" pitchFamily="34" charset="-122"/>
              <a:ea typeface="微软雅黑" panose="020B0503020204020204" pitchFamily="34" charset="-122"/>
            </a:endParaRPr>
          </a:p>
        </p:txBody>
      </p:sp>
      <p:sp>
        <p:nvSpPr>
          <p:cNvPr id="23" name="Rectangle 23"/>
          <p:cNvSpPr>
            <a:spLocks noChangeArrowheads="1"/>
          </p:cNvSpPr>
          <p:nvPr/>
        </p:nvSpPr>
        <p:spPr bwMode="auto">
          <a:xfrm>
            <a:off x="2566853" y="5689024"/>
            <a:ext cx="6655729" cy="312156"/>
          </a:xfrm>
          <a:prstGeom prst="rect">
            <a:avLst/>
          </a:prstGeom>
          <a:noFill/>
          <a:ln w="9525">
            <a:noFill/>
            <a:miter lim="800000"/>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ctr"/>
          <a:lstStyle>
            <a:lvl1pPr>
              <a:defRPr sz="1300" b="1">
                <a:solidFill>
                  <a:schemeClr val="tx1"/>
                </a:solidFill>
                <a:latin typeface="Arial" panose="020B0604020202020204" pitchFamily="34" charset="0"/>
                <a:ea typeface="宋体" panose="02010600030101010101" pitchFamily="2" charset="-122"/>
              </a:defRPr>
            </a:lvl1pPr>
            <a:lvl2pPr marL="742950" indent="-285750">
              <a:defRPr sz="1300" b="1">
                <a:solidFill>
                  <a:schemeClr val="tx1"/>
                </a:solidFill>
                <a:latin typeface="Arial" panose="020B0604020202020204" pitchFamily="34" charset="0"/>
                <a:ea typeface="宋体" panose="02010600030101010101" pitchFamily="2" charset="-122"/>
              </a:defRPr>
            </a:lvl2pPr>
            <a:lvl3pPr marL="1143000" indent="-228600">
              <a:defRPr sz="1300" b="1">
                <a:solidFill>
                  <a:schemeClr val="tx1"/>
                </a:solidFill>
                <a:latin typeface="Arial" panose="020B0604020202020204" pitchFamily="34" charset="0"/>
                <a:ea typeface="宋体" panose="02010600030101010101" pitchFamily="2" charset="-122"/>
              </a:defRPr>
            </a:lvl3pPr>
            <a:lvl4pPr marL="1600200" indent="-228600">
              <a:defRPr sz="1300" b="1">
                <a:solidFill>
                  <a:schemeClr val="tx1"/>
                </a:solidFill>
                <a:latin typeface="Arial" panose="020B0604020202020204" pitchFamily="34" charset="0"/>
                <a:ea typeface="宋体" panose="02010600030101010101" pitchFamily="2" charset="-122"/>
              </a:defRPr>
            </a:lvl4pPr>
            <a:lvl5pPr marL="2057400" indent="-228600">
              <a:defRPr sz="1300" b="1">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sz="1300" b="1">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sz="1300" b="1">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sz="1300" b="1">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sz="1300" b="1">
                <a:solidFill>
                  <a:schemeClr val="tx1"/>
                </a:solidFill>
                <a:latin typeface="Arial" panose="020B0604020202020204" pitchFamily="34" charset="0"/>
                <a:ea typeface="宋体" panose="02010600030101010101" pitchFamily="2" charset="-122"/>
              </a:defRPr>
            </a:lvl9pPr>
          </a:lstStyle>
          <a:p>
            <a:pPr algn="ctr" eaLnBrk="1" hangingPunct="1"/>
            <a:r>
              <a:rPr lang="zh-CN" altLang="en-US" sz="1600" b="0">
                <a:latin typeface="微软雅黑" panose="020B0503020204020204" pitchFamily="34" charset="-122"/>
                <a:ea typeface="微软雅黑" panose="020B0503020204020204" pitchFamily="34" charset="-122"/>
              </a:rPr>
              <a:t>市场调研/品类研究</a:t>
            </a:r>
            <a:endParaRPr lang="zh-CN" altLang="en-US" sz="1600" b="0">
              <a:latin typeface="微软雅黑" panose="020B0503020204020204" pitchFamily="34" charset="-122"/>
              <a:ea typeface="微软雅黑" panose="020B0503020204020204" pitchFamily="34" charset="-122"/>
            </a:endParaRPr>
          </a:p>
        </p:txBody>
      </p:sp>
      <p:sp>
        <p:nvSpPr>
          <p:cNvPr id="24" name="Rectangle 24"/>
          <p:cNvSpPr>
            <a:spLocks noChangeArrowheads="1"/>
          </p:cNvSpPr>
          <p:nvPr/>
        </p:nvSpPr>
        <p:spPr bwMode="auto">
          <a:xfrm>
            <a:off x="2097195" y="6128881"/>
            <a:ext cx="8051284" cy="241212"/>
          </a:xfrm>
          <a:prstGeom prst="rect">
            <a:avLst/>
          </a:prstGeom>
          <a:noFill/>
          <a:ln w="9525">
            <a:noFill/>
            <a:miter lim="800000"/>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ctr"/>
          <a:lstStyle>
            <a:lvl1pPr>
              <a:defRPr sz="1300" b="1">
                <a:solidFill>
                  <a:schemeClr val="tx1"/>
                </a:solidFill>
                <a:latin typeface="Arial" panose="020B0604020202020204" pitchFamily="34" charset="0"/>
                <a:ea typeface="宋体" panose="02010600030101010101" pitchFamily="2" charset="-122"/>
              </a:defRPr>
            </a:lvl1pPr>
            <a:lvl2pPr marL="742950" indent="-285750">
              <a:defRPr sz="1300" b="1">
                <a:solidFill>
                  <a:schemeClr val="tx1"/>
                </a:solidFill>
                <a:latin typeface="Arial" panose="020B0604020202020204" pitchFamily="34" charset="0"/>
                <a:ea typeface="宋体" panose="02010600030101010101" pitchFamily="2" charset="-122"/>
              </a:defRPr>
            </a:lvl2pPr>
            <a:lvl3pPr marL="1143000" indent="-228600">
              <a:defRPr sz="1300" b="1">
                <a:solidFill>
                  <a:schemeClr val="tx1"/>
                </a:solidFill>
                <a:latin typeface="Arial" panose="020B0604020202020204" pitchFamily="34" charset="0"/>
                <a:ea typeface="宋体" panose="02010600030101010101" pitchFamily="2" charset="-122"/>
              </a:defRPr>
            </a:lvl3pPr>
            <a:lvl4pPr marL="1600200" indent="-228600">
              <a:defRPr sz="1300" b="1">
                <a:solidFill>
                  <a:schemeClr val="tx1"/>
                </a:solidFill>
                <a:latin typeface="Arial" panose="020B0604020202020204" pitchFamily="34" charset="0"/>
                <a:ea typeface="宋体" panose="02010600030101010101" pitchFamily="2" charset="-122"/>
              </a:defRPr>
            </a:lvl4pPr>
            <a:lvl5pPr marL="2057400" indent="-228600">
              <a:defRPr sz="1300" b="1">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sz="1300" b="1">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sz="1300" b="1">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sz="1300" b="1">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sz="1300" b="1">
                <a:solidFill>
                  <a:schemeClr val="tx1"/>
                </a:solidFill>
                <a:latin typeface="Arial" panose="020B0604020202020204" pitchFamily="34" charset="0"/>
                <a:ea typeface="宋体" panose="02010600030101010101" pitchFamily="2" charset="-122"/>
              </a:defRPr>
            </a:lvl9pPr>
          </a:lstStyle>
          <a:p>
            <a:pPr algn="ctr" eaLnBrk="1" hangingPunct="1"/>
            <a:r>
              <a:rPr lang="zh-CN" altLang="en-US" sz="1600" b="0">
                <a:latin typeface="微软雅黑" panose="020B0503020204020204" pitchFamily="34" charset="-122"/>
                <a:ea typeface="微软雅黑" panose="020B0503020204020204" pitchFamily="34" charset="-122"/>
              </a:rPr>
              <a:t>项目建立/确定项目方案</a:t>
            </a:r>
            <a:endParaRPr lang="zh-CN" altLang="en-US" sz="1600" b="0">
              <a:latin typeface="微软雅黑" panose="020B0503020204020204" pitchFamily="34" charset="-122"/>
              <a:ea typeface="微软雅黑" panose="020B0503020204020204" pitchFamily="34" charset="-122"/>
            </a:endParaRPr>
          </a:p>
        </p:txBody>
      </p:sp>
      <p:sp>
        <p:nvSpPr>
          <p:cNvPr id="25" name="Rectangle 2"/>
          <p:cNvSpPr txBox="1">
            <a:spLocks noChangeArrowheads="1"/>
          </p:cNvSpPr>
          <p:nvPr/>
        </p:nvSpPr>
        <p:spPr>
          <a:xfrm>
            <a:off x="817948" y="1000125"/>
            <a:ext cx="10470508" cy="322286"/>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Abadi" panose="020B0604020104020204" pitchFamily="34" charset="0"/>
                <a:ea typeface="+mj-ea"/>
                <a:cs typeface="+mj-cs"/>
              </a:defRPr>
            </a:lvl1pPr>
          </a:lstStyle>
          <a:p>
            <a:r>
              <a:rPr lang="zh-CN" altLang="en-US" sz="1600">
                <a:latin typeface="微软雅黑" panose="020B0503020204020204" pitchFamily="34" charset="-122"/>
                <a:ea typeface="微软雅黑" panose="020B0503020204020204" pitchFamily="34" charset="-122"/>
              </a:rPr>
              <a:t>设计过程是一个金字塔的方式，每个阶段都是建立在前面的阶段之上的。</a:t>
            </a:r>
            <a:endParaRPr lang="zh-CN" altLang="en-US" sz="1600">
              <a:latin typeface="微软雅黑" panose="020B0503020204020204" pitchFamily="34" charset="-122"/>
              <a:ea typeface="微软雅黑" panose="020B0503020204020204" pitchFamily="34" charset="-122"/>
            </a:endParaRPr>
          </a:p>
        </p:txBody>
      </p:sp>
      <p:sp>
        <p:nvSpPr>
          <p:cNvPr id="27" name="文本框 26"/>
          <p:cNvSpPr txBox="1"/>
          <p:nvPr/>
        </p:nvSpPr>
        <p:spPr>
          <a:xfrm>
            <a:off x="817948" y="269402"/>
            <a:ext cx="7562367" cy="584775"/>
          </a:xfrm>
          <a:prstGeom prst="rect">
            <a:avLst/>
          </a:prstGeom>
          <a:noFill/>
        </p:spPr>
        <p:txBody>
          <a:bodyPr wrap="square">
            <a:spAutoFit/>
          </a:bodyPr>
          <a:lstStyle/>
          <a:p>
            <a:r>
              <a:rPr lang="zh-CN" altLang="en-US" sz="3200">
                <a:latin typeface="微软雅黑" panose="020B0503020204020204" pitchFamily="34" charset="-122"/>
                <a:ea typeface="微软雅黑" panose="020B0503020204020204" pitchFamily="34" charset="-122"/>
              </a:rPr>
              <a:t>成功产品设计模型</a:t>
            </a:r>
            <a:endParaRPr lang="zh-CN" altLang="en-US" sz="3200">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5:prstTrans prst="peelOff"/>
      </p:transition>
    </mc:Choice>
    <mc:Fallback>
      <p:transition spd="slow">
        <p:fade/>
      </p:transition>
    </mc:Fallback>
  </mc:AlternateContent>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灯片编号占位符 1"/>
          <p:cNvSpPr>
            <a:spLocks noGrp="1"/>
          </p:cNvSpPr>
          <p:nvPr>
            <p:ph type="sldNum" sz="quarter" idx="4294967295"/>
          </p:nvPr>
        </p:nvSpPr>
        <p:spPr>
          <a:xfrm>
            <a:off x="9162143" y="158750"/>
            <a:ext cx="2743200" cy="365125"/>
          </a:xfrm>
          <a:prstGeom prst="rect">
            <a:avLst/>
          </a:prstGeom>
        </p:spPr>
        <p:txBody>
          <a:bodyPr vert="horz" lIns="91440" tIns="45720" rIns="91440" bIns="45720" rtlCol="0" anchor="ctr"/>
          <a:lstStyle>
            <a:defPPr>
              <a:defRPr lang="zh-CN"/>
            </a:defPPr>
            <a:lvl1pPr marL="0" algn="r" defTabSz="914400" rtl="0" eaLnBrk="1" latinLnBrk="0" hangingPunct="1">
              <a:defRPr sz="1050" b="0" kern="1200">
                <a:solidFill>
                  <a:srgbClr val="002E1A"/>
                </a:solidFill>
                <a:latin typeface="Abadi" panose="020B0604020104020204" pitchFamily="34" charset="0"/>
                <a:ea typeface="微软雅黑" panose="020B0503020204020204" pitchFamily="34" charset="-122"/>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33161F78-D6A4-4A79-93D8-644D6A83810E}" type="slidenum">
              <a:rPr lang="zh-CN" altLang="en-US" smtClean="0"/>
            </a:fld>
            <a:endParaRPr lang="zh-CN" altLang="en-US">
              <a:latin typeface="微软雅黑" panose="020B0503020204020204" pitchFamily="34" charset="-122"/>
              <a:ea typeface="微软雅黑" panose="020B0503020204020204" pitchFamily="34" charset="-122"/>
            </a:endParaRPr>
          </a:p>
        </p:txBody>
      </p:sp>
      <p:sp>
        <p:nvSpPr>
          <p:cNvPr id="4" name="Rectangle 4"/>
          <p:cNvSpPr/>
          <p:nvPr/>
        </p:nvSpPr>
        <p:spPr>
          <a:xfrm>
            <a:off x="762000" y="2335852"/>
            <a:ext cx="1317812" cy="696115"/>
          </a:xfrm>
          <a:prstGeom prst="rect">
            <a:avLst/>
          </a:prstGeom>
          <a:solidFill>
            <a:schemeClr val="bg1">
              <a:lumMod val="85000"/>
            </a:schemeClr>
          </a:solidFill>
          <a:ln w="38100">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a:solidFill>
                <a:schemeClr val="tx1"/>
              </a:solidFill>
              <a:latin typeface="微软雅黑" panose="020B0503020204020204" pitchFamily="34" charset="-122"/>
              <a:ea typeface="微软雅黑" panose="020B0503020204020204" pitchFamily="34" charset="-122"/>
            </a:endParaRPr>
          </a:p>
        </p:txBody>
      </p:sp>
      <p:sp>
        <p:nvSpPr>
          <p:cNvPr id="5" name="Rectangle 5"/>
          <p:cNvSpPr/>
          <p:nvPr/>
        </p:nvSpPr>
        <p:spPr>
          <a:xfrm>
            <a:off x="762000" y="3072352"/>
            <a:ext cx="1317812" cy="914400"/>
          </a:xfrm>
          <a:prstGeom prst="rect">
            <a:avLst/>
          </a:prstGeom>
          <a:solidFill>
            <a:schemeClr val="bg1">
              <a:lumMod val="85000"/>
            </a:schemeClr>
          </a:solidFill>
          <a:ln w="38100">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a:solidFill>
                <a:schemeClr val="tx1"/>
              </a:solidFill>
              <a:latin typeface="微软雅黑" panose="020B0503020204020204" pitchFamily="34" charset="-122"/>
              <a:ea typeface="微软雅黑" panose="020B0503020204020204" pitchFamily="34" charset="-122"/>
            </a:endParaRPr>
          </a:p>
        </p:txBody>
      </p:sp>
      <p:sp>
        <p:nvSpPr>
          <p:cNvPr id="6" name="Rectangle 6"/>
          <p:cNvSpPr/>
          <p:nvPr/>
        </p:nvSpPr>
        <p:spPr>
          <a:xfrm>
            <a:off x="762000" y="3986752"/>
            <a:ext cx="1317812" cy="797159"/>
          </a:xfrm>
          <a:prstGeom prst="rect">
            <a:avLst/>
          </a:prstGeom>
          <a:solidFill>
            <a:schemeClr val="bg1">
              <a:lumMod val="85000"/>
            </a:schemeClr>
          </a:solidFill>
          <a:ln w="38100">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a:solidFill>
                <a:schemeClr val="tx1"/>
              </a:solidFill>
              <a:latin typeface="微软雅黑" panose="020B0503020204020204" pitchFamily="34" charset="-122"/>
              <a:ea typeface="微软雅黑" panose="020B0503020204020204" pitchFamily="34" charset="-122"/>
            </a:endParaRPr>
          </a:p>
        </p:txBody>
      </p:sp>
      <p:sp>
        <p:nvSpPr>
          <p:cNvPr id="7" name="Rectangle 7"/>
          <p:cNvSpPr/>
          <p:nvPr/>
        </p:nvSpPr>
        <p:spPr>
          <a:xfrm>
            <a:off x="762000" y="4843401"/>
            <a:ext cx="1317812" cy="914400"/>
          </a:xfrm>
          <a:prstGeom prst="rect">
            <a:avLst/>
          </a:prstGeom>
          <a:solidFill>
            <a:schemeClr val="bg1">
              <a:lumMod val="85000"/>
            </a:schemeClr>
          </a:solidFill>
          <a:ln w="38100">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a:solidFill>
                <a:schemeClr val="tx1"/>
              </a:solidFill>
              <a:latin typeface="微软雅黑" panose="020B0503020204020204" pitchFamily="34" charset="-122"/>
              <a:ea typeface="微软雅黑" panose="020B0503020204020204" pitchFamily="34" charset="-122"/>
            </a:endParaRPr>
          </a:p>
        </p:txBody>
      </p:sp>
      <p:sp>
        <p:nvSpPr>
          <p:cNvPr id="8" name="Rectangle 8"/>
          <p:cNvSpPr/>
          <p:nvPr/>
        </p:nvSpPr>
        <p:spPr>
          <a:xfrm>
            <a:off x="2079812" y="1306764"/>
            <a:ext cx="1874520" cy="413977"/>
          </a:xfrm>
          <a:prstGeom prst="rect">
            <a:avLst/>
          </a:prstGeom>
          <a:ln w="38100">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a:solidFill>
                <a:schemeClr val="bg1"/>
              </a:solidFill>
              <a:latin typeface="微软雅黑" panose="020B0503020204020204" pitchFamily="34" charset="-122"/>
              <a:ea typeface="微软雅黑" panose="020B0503020204020204" pitchFamily="34" charset="-122"/>
            </a:endParaRPr>
          </a:p>
        </p:txBody>
      </p:sp>
      <p:sp>
        <p:nvSpPr>
          <p:cNvPr id="9" name="Rectangle 9"/>
          <p:cNvSpPr/>
          <p:nvPr/>
        </p:nvSpPr>
        <p:spPr>
          <a:xfrm>
            <a:off x="3954332" y="1306764"/>
            <a:ext cx="1874520" cy="413977"/>
          </a:xfrm>
          <a:prstGeom prst="rect">
            <a:avLst/>
          </a:prstGeom>
          <a:solidFill>
            <a:schemeClr val="accent2"/>
          </a:solidFill>
          <a:ln w="38100">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a:solidFill>
                <a:schemeClr val="bg1"/>
              </a:solidFill>
              <a:latin typeface="微软雅黑" panose="020B0503020204020204" pitchFamily="34" charset="-122"/>
              <a:ea typeface="微软雅黑" panose="020B0503020204020204" pitchFamily="34" charset="-122"/>
            </a:endParaRPr>
          </a:p>
        </p:txBody>
      </p:sp>
      <p:sp>
        <p:nvSpPr>
          <p:cNvPr id="10" name="Rectangle 10"/>
          <p:cNvSpPr/>
          <p:nvPr/>
        </p:nvSpPr>
        <p:spPr>
          <a:xfrm>
            <a:off x="5828852" y="1306764"/>
            <a:ext cx="1874520" cy="413977"/>
          </a:xfrm>
          <a:prstGeom prst="rect">
            <a:avLst/>
          </a:prstGeom>
          <a:solidFill>
            <a:schemeClr val="accent3"/>
          </a:solidFill>
          <a:ln w="38100">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a:solidFill>
                <a:schemeClr val="bg1"/>
              </a:solidFill>
              <a:latin typeface="微软雅黑" panose="020B0503020204020204" pitchFamily="34" charset="-122"/>
              <a:ea typeface="微软雅黑" panose="020B0503020204020204" pitchFamily="34" charset="-122"/>
            </a:endParaRPr>
          </a:p>
        </p:txBody>
      </p:sp>
      <p:sp>
        <p:nvSpPr>
          <p:cNvPr id="11" name="Rectangle 11"/>
          <p:cNvSpPr/>
          <p:nvPr/>
        </p:nvSpPr>
        <p:spPr>
          <a:xfrm>
            <a:off x="7703372" y="1306764"/>
            <a:ext cx="1874520" cy="413977"/>
          </a:xfrm>
          <a:prstGeom prst="rect">
            <a:avLst/>
          </a:prstGeom>
          <a:solidFill>
            <a:schemeClr val="accent4"/>
          </a:solidFill>
          <a:ln w="38100">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a:solidFill>
                <a:schemeClr val="bg1"/>
              </a:solidFill>
              <a:latin typeface="微软雅黑" panose="020B0503020204020204" pitchFamily="34" charset="-122"/>
              <a:ea typeface="微软雅黑" panose="020B0503020204020204" pitchFamily="34" charset="-122"/>
            </a:endParaRPr>
          </a:p>
        </p:txBody>
      </p:sp>
      <p:sp>
        <p:nvSpPr>
          <p:cNvPr id="12" name="Rectangle 12"/>
          <p:cNvSpPr/>
          <p:nvPr/>
        </p:nvSpPr>
        <p:spPr>
          <a:xfrm>
            <a:off x="9577892" y="1306764"/>
            <a:ext cx="1874520" cy="413977"/>
          </a:xfrm>
          <a:prstGeom prst="rect">
            <a:avLst/>
          </a:prstGeom>
          <a:solidFill>
            <a:schemeClr val="accent1"/>
          </a:solidFill>
          <a:ln w="38100">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a:solidFill>
                <a:schemeClr val="bg1"/>
              </a:solidFill>
              <a:latin typeface="微软雅黑" panose="020B0503020204020204" pitchFamily="34" charset="-122"/>
              <a:ea typeface="微软雅黑" panose="020B0503020204020204" pitchFamily="34" charset="-122"/>
            </a:endParaRPr>
          </a:p>
        </p:txBody>
      </p:sp>
      <p:sp>
        <p:nvSpPr>
          <p:cNvPr id="13" name="Rectangle 13"/>
          <p:cNvSpPr/>
          <p:nvPr/>
        </p:nvSpPr>
        <p:spPr>
          <a:xfrm>
            <a:off x="2079812" y="2344810"/>
            <a:ext cx="9372600" cy="696115"/>
          </a:xfrm>
          <a:prstGeom prst="rect">
            <a:avLst/>
          </a:prstGeom>
          <a:noFill/>
          <a:ln w="38100">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a:solidFill>
                <a:schemeClr val="bg1"/>
              </a:solidFill>
              <a:latin typeface="微软雅黑" panose="020B0503020204020204" pitchFamily="34" charset="-122"/>
              <a:ea typeface="微软雅黑" panose="020B0503020204020204" pitchFamily="34" charset="-122"/>
            </a:endParaRPr>
          </a:p>
        </p:txBody>
      </p:sp>
      <p:sp>
        <p:nvSpPr>
          <p:cNvPr id="14" name="Rectangle 14"/>
          <p:cNvSpPr/>
          <p:nvPr/>
        </p:nvSpPr>
        <p:spPr>
          <a:xfrm>
            <a:off x="2079812" y="3072352"/>
            <a:ext cx="9372600" cy="914400"/>
          </a:xfrm>
          <a:prstGeom prst="rect">
            <a:avLst/>
          </a:prstGeom>
          <a:noFill/>
          <a:ln w="38100">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a:solidFill>
                <a:schemeClr val="bg1"/>
              </a:solidFill>
              <a:latin typeface="微软雅黑" panose="020B0503020204020204" pitchFamily="34" charset="-122"/>
              <a:ea typeface="微软雅黑" panose="020B0503020204020204" pitchFamily="34" charset="-122"/>
            </a:endParaRPr>
          </a:p>
        </p:txBody>
      </p:sp>
      <p:sp>
        <p:nvSpPr>
          <p:cNvPr id="15" name="Rectangle 15"/>
          <p:cNvSpPr/>
          <p:nvPr/>
        </p:nvSpPr>
        <p:spPr>
          <a:xfrm>
            <a:off x="2079812" y="3986752"/>
            <a:ext cx="9372600" cy="797159"/>
          </a:xfrm>
          <a:prstGeom prst="rect">
            <a:avLst/>
          </a:prstGeom>
          <a:noFill/>
          <a:ln w="38100">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a:solidFill>
                <a:schemeClr val="tx1"/>
              </a:solidFill>
              <a:latin typeface="微软雅黑" panose="020B0503020204020204" pitchFamily="34" charset="-122"/>
              <a:ea typeface="微软雅黑" panose="020B0503020204020204" pitchFamily="34" charset="-122"/>
            </a:endParaRPr>
          </a:p>
        </p:txBody>
      </p:sp>
      <p:sp>
        <p:nvSpPr>
          <p:cNvPr id="16" name="Rectangle 16"/>
          <p:cNvSpPr/>
          <p:nvPr/>
        </p:nvSpPr>
        <p:spPr>
          <a:xfrm>
            <a:off x="2079812" y="4843401"/>
            <a:ext cx="9372600" cy="914400"/>
          </a:xfrm>
          <a:prstGeom prst="rect">
            <a:avLst/>
          </a:prstGeom>
          <a:noFill/>
          <a:ln w="38100">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a:solidFill>
                <a:schemeClr val="tx1"/>
              </a:solidFill>
              <a:latin typeface="微软雅黑" panose="020B0503020204020204" pitchFamily="34" charset="-122"/>
              <a:ea typeface="微软雅黑" panose="020B0503020204020204" pitchFamily="34" charset="-122"/>
            </a:endParaRPr>
          </a:p>
        </p:txBody>
      </p:sp>
      <p:sp>
        <p:nvSpPr>
          <p:cNvPr id="32" name="TextBox 44"/>
          <p:cNvSpPr txBox="1"/>
          <p:nvPr/>
        </p:nvSpPr>
        <p:spPr>
          <a:xfrm>
            <a:off x="2776120" y="1340344"/>
            <a:ext cx="479618" cy="338554"/>
          </a:xfrm>
          <a:prstGeom prst="rect">
            <a:avLst/>
          </a:prstGeom>
          <a:noFill/>
        </p:spPr>
        <p:txBody>
          <a:bodyPr wrap="none" rtlCol="0" anchor="ctr" anchorCtr="0">
            <a:spAutoFit/>
          </a:bodyPr>
          <a:lstStyle/>
          <a:p>
            <a:pPr algn="ctr" defTabSz="914400"/>
            <a:r>
              <a:rPr lang="en-US" sz="1600" b="1">
                <a:solidFill>
                  <a:schemeClr val="bg1"/>
                </a:solidFill>
                <a:latin typeface="微软雅黑" panose="020B0503020204020204" pitchFamily="34" charset="-122"/>
                <a:ea typeface="微软雅黑" panose="020B0503020204020204" pitchFamily="34" charset="-122"/>
                <a:cs typeface="Poppins" panose="00000500000000000000" pitchFamily="2" charset="0"/>
              </a:rPr>
              <a:t>Q1</a:t>
            </a:r>
            <a:endParaRPr lang="en-US" sz="1600" b="1">
              <a:solidFill>
                <a:schemeClr val="bg1"/>
              </a:solidFill>
              <a:latin typeface="微软雅黑" panose="020B0503020204020204" pitchFamily="34" charset="-122"/>
              <a:ea typeface="微软雅黑" panose="020B0503020204020204" pitchFamily="34" charset="-122"/>
              <a:cs typeface="Poppins" panose="00000500000000000000" pitchFamily="2" charset="0"/>
            </a:endParaRPr>
          </a:p>
        </p:txBody>
      </p:sp>
      <p:sp>
        <p:nvSpPr>
          <p:cNvPr id="33" name="TextBox 45"/>
          <p:cNvSpPr txBox="1"/>
          <p:nvPr/>
        </p:nvSpPr>
        <p:spPr>
          <a:xfrm>
            <a:off x="4651783" y="1340344"/>
            <a:ext cx="479618" cy="338554"/>
          </a:xfrm>
          <a:prstGeom prst="rect">
            <a:avLst/>
          </a:prstGeom>
          <a:noFill/>
        </p:spPr>
        <p:txBody>
          <a:bodyPr wrap="none" rtlCol="0" anchor="ctr" anchorCtr="0">
            <a:spAutoFit/>
          </a:bodyPr>
          <a:lstStyle/>
          <a:p>
            <a:pPr algn="ctr" defTabSz="914400"/>
            <a:r>
              <a:rPr lang="en-US" sz="1600" b="1">
                <a:solidFill>
                  <a:schemeClr val="bg1"/>
                </a:solidFill>
                <a:latin typeface="微软雅黑" panose="020B0503020204020204" pitchFamily="34" charset="-122"/>
                <a:ea typeface="微软雅黑" panose="020B0503020204020204" pitchFamily="34" charset="-122"/>
                <a:cs typeface="Poppins" panose="00000500000000000000" pitchFamily="2" charset="0"/>
              </a:rPr>
              <a:t>Q2</a:t>
            </a:r>
            <a:endParaRPr lang="en-US" sz="1600" b="1">
              <a:solidFill>
                <a:schemeClr val="bg1"/>
              </a:solidFill>
              <a:latin typeface="微软雅黑" panose="020B0503020204020204" pitchFamily="34" charset="-122"/>
              <a:ea typeface="微软雅黑" panose="020B0503020204020204" pitchFamily="34" charset="-122"/>
              <a:cs typeface="Poppins" panose="00000500000000000000" pitchFamily="2" charset="0"/>
            </a:endParaRPr>
          </a:p>
        </p:txBody>
      </p:sp>
      <p:sp>
        <p:nvSpPr>
          <p:cNvPr id="34" name="TextBox 46"/>
          <p:cNvSpPr txBox="1"/>
          <p:nvPr/>
        </p:nvSpPr>
        <p:spPr>
          <a:xfrm>
            <a:off x="6525392" y="1340344"/>
            <a:ext cx="479618" cy="338554"/>
          </a:xfrm>
          <a:prstGeom prst="rect">
            <a:avLst/>
          </a:prstGeom>
          <a:noFill/>
        </p:spPr>
        <p:txBody>
          <a:bodyPr wrap="none" rtlCol="0" anchor="ctr" anchorCtr="0">
            <a:spAutoFit/>
          </a:bodyPr>
          <a:lstStyle/>
          <a:p>
            <a:pPr algn="ctr" defTabSz="914400"/>
            <a:r>
              <a:rPr lang="en-US" sz="1600" b="1">
                <a:solidFill>
                  <a:schemeClr val="bg1"/>
                </a:solidFill>
                <a:latin typeface="微软雅黑" panose="020B0503020204020204" pitchFamily="34" charset="-122"/>
                <a:ea typeface="微软雅黑" panose="020B0503020204020204" pitchFamily="34" charset="-122"/>
                <a:cs typeface="Poppins" panose="00000500000000000000" pitchFamily="2" charset="0"/>
              </a:rPr>
              <a:t>Q3</a:t>
            </a:r>
            <a:endParaRPr lang="en-US" sz="1600" b="1">
              <a:solidFill>
                <a:schemeClr val="bg1"/>
              </a:solidFill>
              <a:latin typeface="微软雅黑" panose="020B0503020204020204" pitchFamily="34" charset="-122"/>
              <a:ea typeface="微软雅黑" panose="020B0503020204020204" pitchFamily="34" charset="-122"/>
              <a:cs typeface="Poppins" panose="00000500000000000000" pitchFamily="2" charset="0"/>
            </a:endParaRPr>
          </a:p>
        </p:txBody>
      </p:sp>
      <p:sp>
        <p:nvSpPr>
          <p:cNvPr id="35" name="TextBox 47"/>
          <p:cNvSpPr txBox="1"/>
          <p:nvPr/>
        </p:nvSpPr>
        <p:spPr>
          <a:xfrm>
            <a:off x="8397616" y="1340344"/>
            <a:ext cx="486031" cy="338554"/>
          </a:xfrm>
          <a:prstGeom prst="rect">
            <a:avLst/>
          </a:prstGeom>
          <a:noFill/>
        </p:spPr>
        <p:txBody>
          <a:bodyPr wrap="none" rtlCol="0" anchor="ctr" anchorCtr="0">
            <a:spAutoFit/>
          </a:bodyPr>
          <a:lstStyle/>
          <a:p>
            <a:pPr algn="ctr" defTabSz="914400"/>
            <a:r>
              <a:rPr lang="en-US" sz="1600" b="1">
                <a:solidFill>
                  <a:schemeClr val="bg1"/>
                </a:solidFill>
                <a:latin typeface="微软雅黑" panose="020B0503020204020204" pitchFamily="34" charset="-122"/>
                <a:ea typeface="微软雅黑" panose="020B0503020204020204" pitchFamily="34" charset="-122"/>
                <a:cs typeface="Poppins" panose="00000500000000000000" pitchFamily="2" charset="0"/>
              </a:rPr>
              <a:t>Q4</a:t>
            </a:r>
            <a:endParaRPr lang="en-US" sz="1600" b="1">
              <a:solidFill>
                <a:schemeClr val="bg1"/>
              </a:solidFill>
              <a:latin typeface="微软雅黑" panose="020B0503020204020204" pitchFamily="34" charset="-122"/>
              <a:ea typeface="微软雅黑" panose="020B0503020204020204" pitchFamily="34" charset="-122"/>
              <a:cs typeface="Poppins" panose="00000500000000000000" pitchFamily="2" charset="0"/>
            </a:endParaRPr>
          </a:p>
        </p:txBody>
      </p:sp>
      <p:sp>
        <p:nvSpPr>
          <p:cNvPr id="36" name="TextBox 48"/>
          <p:cNvSpPr txBox="1"/>
          <p:nvPr/>
        </p:nvSpPr>
        <p:spPr>
          <a:xfrm>
            <a:off x="10275343" y="1340344"/>
            <a:ext cx="479618" cy="338554"/>
          </a:xfrm>
          <a:prstGeom prst="rect">
            <a:avLst/>
          </a:prstGeom>
          <a:noFill/>
        </p:spPr>
        <p:txBody>
          <a:bodyPr wrap="none" rtlCol="0" anchor="ctr" anchorCtr="0">
            <a:spAutoFit/>
          </a:bodyPr>
          <a:lstStyle/>
          <a:p>
            <a:pPr algn="ctr" defTabSz="914400"/>
            <a:r>
              <a:rPr lang="en-US" sz="1600" b="1">
                <a:solidFill>
                  <a:schemeClr val="bg1"/>
                </a:solidFill>
                <a:latin typeface="微软雅黑" panose="020B0503020204020204" pitchFamily="34" charset="-122"/>
                <a:ea typeface="微软雅黑" panose="020B0503020204020204" pitchFamily="34" charset="-122"/>
                <a:cs typeface="Poppins" panose="00000500000000000000" pitchFamily="2" charset="0"/>
              </a:rPr>
              <a:t>Q1</a:t>
            </a:r>
            <a:endParaRPr lang="en-US" sz="1600" b="1">
              <a:solidFill>
                <a:schemeClr val="bg1"/>
              </a:solidFill>
              <a:latin typeface="微软雅黑" panose="020B0503020204020204" pitchFamily="34" charset="-122"/>
              <a:ea typeface="微软雅黑" panose="020B0503020204020204" pitchFamily="34" charset="-122"/>
              <a:cs typeface="Poppins" panose="00000500000000000000" pitchFamily="2" charset="0"/>
            </a:endParaRPr>
          </a:p>
        </p:txBody>
      </p:sp>
      <p:grpSp>
        <p:nvGrpSpPr>
          <p:cNvPr id="68" name="组合 67"/>
          <p:cNvGrpSpPr/>
          <p:nvPr/>
        </p:nvGrpSpPr>
        <p:grpSpPr>
          <a:xfrm>
            <a:off x="2079812" y="1720739"/>
            <a:ext cx="9374886" cy="548227"/>
            <a:chOff x="2079812" y="1639459"/>
            <a:chExt cx="9374886" cy="607361"/>
          </a:xfrm>
          <a:noFill/>
        </p:grpSpPr>
        <p:sp>
          <p:nvSpPr>
            <p:cNvPr id="17" name="Rectangle 17"/>
            <p:cNvSpPr/>
            <p:nvPr/>
          </p:nvSpPr>
          <p:spPr>
            <a:xfrm>
              <a:off x="2079812" y="1639460"/>
              <a:ext cx="621792" cy="607360"/>
            </a:xfrm>
            <a:prstGeom prst="rect">
              <a:avLst/>
            </a:prstGeom>
            <a:grpFill/>
            <a:ln w="38100">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a:solidFill>
                  <a:schemeClr val="tx1"/>
                </a:solidFill>
                <a:latin typeface="微软雅黑" panose="020B0503020204020204" pitchFamily="34" charset="-122"/>
                <a:ea typeface="微软雅黑" panose="020B0503020204020204" pitchFamily="34" charset="-122"/>
              </a:endParaRPr>
            </a:p>
          </p:txBody>
        </p:sp>
        <p:sp>
          <p:nvSpPr>
            <p:cNvPr id="18" name="Rectangle 18"/>
            <p:cNvSpPr/>
            <p:nvPr/>
          </p:nvSpPr>
          <p:spPr>
            <a:xfrm>
              <a:off x="2699318" y="1639459"/>
              <a:ext cx="633222" cy="607360"/>
            </a:xfrm>
            <a:prstGeom prst="rect">
              <a:avLst/>
            </a:prstGeom>
            <a:grpFill/>
            <a:ln w="38100">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a:solidFill>
                  <a:schemeClr val="tx1"/>
                </a:solidFill>
                <a:latin typeface="微软雅黑" panose="020B0503020204020204" pitchFamily="34" charset="-122"/>
                <a:ea typeface="微软雅黑" panose="020B0503020204020204" pitchFamily="34" charset="-122"/>
              </a:endParaRPr>
            </a:p>
          </p:txBody>
        </p:sp>
        <p:sp>
          <p:nvSpPr>
            <p:cNvPr id="19" name="Rectangle 19"/>
            <p:cNvSpPr/>
            <p:nvPr/>
          </p:nvSpPr>
          <p:spPr>
            <a:xfrm>
              <a:off x="3334826" y="1639460"/>
              <a:ext cx="621792" cy="607360"/>
            </a:xfrm>
            <a:prstGeom prst="rect">
              <a:avLst/>
            </a:prstGeom>
            <a:grpFill/>
            <a:ln w="38100">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a:solidFill>
                  <a:schemeClr val="tx1"/>
                </a:solidFill>
                <a:latin typeface="微软雅黑" panose="020B0503020204020204" pitchFamily="34" charset="-122"/>
                <a:ea typeface="微软雅黑" panose="020B0503020204020204" pitchFamily="34" charset="-122"/>
              </a:endParaRPr>
            </a:p>
          </p:txBody>
        </p:sp>
        <p:sp>
          <p:nvSpPr>
            <p:cNvPr id="20" name="Rectangle 32"/>
            <p:cNvSpPr/>
            <p:nvPr/>
          </p:nvSpPr>
          <p:spPr>
            <a:xfrm>
              <a:off x="3952046" y="1639460"/>
              <a:ext cx="621792" cy="607360"/>
            </a:xfrm>
            <a:prstGeom prst="rect">
              <a:avLst/>
            </a:prstGeom>
            <a:grpFill/>
            <a:ln w="38100">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a:solidFill>
                  <a:schemeClr val="tx1"/>
                </a:solidFill>
                <a:latin typeface="微软雅黑" panose="020B0503020204020204" pitchFamily="34" charset="-122"/>
                <a:ea typeface="微软雅黑" panose="020B0503020204020204" pitchFamily="34" charset="-122"/>
              </a:endParaRPr>
            </a:p>
          </p:txBody>
        </p:sp>
        <p:sp>
          <p:nvSpPr>
            <p:cNvPr id="21" name="Rectangle 33"/>
            <p:cNvSpPr/>
            <p:nvPr/>
          </p:nvSpPr>
          <p:spPr>
            <a:xfrm>
              <a:off x="4571552" y="1639459"/>
              <a:ext cx="633222" cy="607360"/>
            </a:xfrm>
            <a:prstGeom prst="rect">
              <a:avLst/>
            </a:prstGeom>
            <a:grpFill/>
            <a:ln w="38100">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a:solidFill>
                  <a:schemeClr val="tx1"/>
                </a:solidFill>
                <a:latin typeface="微软雅黑" panose="020B0503020204020204" pitchFamily="34" charset="-122"/>
                <a:ea typeface="微软雅黑" panose="020B0503020204020204" pitchFamily="34" charset="-122"/>
              </a:endParaRPr>
            </a:p>
          </p:txBody>
        </p:sp>
        <p:sp>
          <p:nvSpPr>
            <p:cNvPr id="22" name="Rectangle 34"/>
            <p:cNvSpPr/>
            <p:nvPr/>
          </p:nvSpPr>
          <p:spPr>
            <a:xfrm>
              <a:off x="5207060" y="1639460"/>
              <a:ext cx="621792" cy="607360"/>
            </a:xfrm>
            <a:prstGeom prst="rect">
              <a:avLst/>
            </a:prstGeom>
            <a:grpFill/>
            <a:ln w="38100">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a:solidFill>
                  <a:schemeClr val="tx1"/>
                </a:solidFill>
                <a:latin typeface="微软雅黑" panose="020B0503020204020204" pitchFamily="34" charset="-122"/>
                <a:ea typeface="微软雅黑" panose="020B0503020204020204" pitchFamily="34" charset="-122"/>
              </a:endParaRPr>
            </a:p>
          </p:txBody>
        </p:sp>
        <p:sp>
          <p:nvSpPr>
            <p:cNvPr id="23" name="Rectangle 35"/>
            <p:cNvSpPr/>
            <p:nvPr/>
          </p:nvSpPr>
          <p:spPr>
            <a:xfrm>
              <a:off x="5827709" y="1639460"/>
              <a:ext cx="621792" cy="607360"/>
            </a:xfrm>
            <a:prstGeom prst="rect">
              <a:avLst/>
            </a:prstGeom>
            <a:grpFill/>
            <a:ln w="38100">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a:solidFill>
                  <a:schemeClr val="tx1"/>
                </a:solidFill>
                <a:latin typeface="微软雅黑" panose="020B0503020204020204" pitchFamily="34" charset="-122"/>
                <a:ea typeface="微软雅黑" panose="020B0503020204020204" pitchFamily="34" charset="-122"/>
              </a:endParaRPr>
            </a:p>
          </p:txBody>
        </p:sp>
        <p:sp>
          <p:nvSpPr>
            <p:cNvPr id="24" name="Rectangle 36"/>
            <p:cNvSpPr/>
            <p:nvPr/>
          </p:nvSpPr>
          <p:spPr>
            <a:xfrm>
              <a:off x="6447215" y="1639459"/>
              <a:ext cx="633222" cy="607360"/>
            </a:xfrm>
            <a:prstGeom prst="rect">
              <a:avLst/>
            </a:prstGeom>
            <a:grpFill/>
            <a:ln w="38100">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a:solidFill>
                  <a:schemeClr val="tx1"/>
                </a:solidFill>
                <a:latin typeface="微软雅黑" panose="020B0503020204020204" pitchFamily="34" charset="-122"/>
                <a:ea typeface="微软雅黑" panose="020B0503020204020204" pitchFamily="34" charset="-122"/>
              </a:endParaRPr>
            </a:p>
          </p:txBody>
        </p:sp>
        <p:sp>
          <p:nvSpPr>
            <p:cNvPr id="25" name="Rectangle 37"/>
            <p:cNvSpPr/>
            <p:nvPr/>
          </p:nvSpPr>
          <p:spPr>
            <a:xfrm>
              <a:off x="7082723" y="1639460"/>
              <a:ext cx="621792" cy="607360"/>
            </a:xfrm>
            <a:prstGeom prst="rect">
              <a:avLst/>
            </a:prstGeom>
            <a:grpFill/>
            <a:ln w="38100">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a:solidFill>
                  <a:schemeClr val="tx1"/>
                </a:solidFill>
                <a:latin typeface="微软雅黑" panose="020B0503020204020204" pitchFamily="34" charset="-122"/>
                <a:ea typeface="微软雅黑" panose="020B0503020204020204" pitchFamily="34" charset="-122"/>
              </a:endParaRPr>
            </a:p>
          </p:txBody>
        </p:sp>
        <p:sp>
          <p:nvSpPr>
            <p:cNvPr id="26" name="Rectangle 38"/>
            <p:cNvSpPr/>
            <p:nvPr/>
          </p:nvSpPr>
          <p:spPr>
            <a:xfrm>
              <a:off x="7701547" y="1639460"/>
              <a:ext cx="621792" cy="607360"/>
            </a:xfrm>
            <a:prstGeom prst="rect">
              <a:avLst/>
            </a:prstGeom>
            <a:grpFill/>
            <a:ln w="38100">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a:solidFill>
                  <a:schemeClr val="tx1"/>
                </a:solidFill>
                <a:latin typeface="微软雅黑" panose="020B0503020204020204" pitchFamily="34" charset="-122"/>
                <a:ea typeface="微软雅黑" panose="020B0503020204020204" pitchFamily="34" charset="-122"/>
              </a:endParaRPr>
            </a:p>
          </p:txBody>
        </p:sp>
        <p:sp>
          <p:nvSpPr>
            <p:cNvPr id="27" name="Rectangle 39"/>
            <p:cNvSpPr/>
            <p:nvPr/>
          </p:nvSpPr>
          <p:spPr>
            <a:xfrm>
              <a:off x="8321053" y="1639459"/>
              <a:ext cx="633222" cy="607360"/>
            </a:xfrm>
            <a:prstGeom prst="rect">
              <a:avLst/>
            </a:prstGeom>
            <a:grpFill/>
            <a:ln w="38100">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a:solidFill>
                  <a:schemeClr val="tx1"/>
                </a:solidFill>
                <a:latin typeface="微软雅黑" panose="020B0503020204020204" pitchFamily="34" charset="-122"/>
                <a:ea typeface="微软雅黑" panose="020B0503020204020204" pitchFamily="34" charset="-122"/>
              </a:endParaRPr>
            </a:p>
          </p:txBody>
        </p:sp>
        <p:sp>
          <p:nvSpPr>
            <p:cNvPr id="28" name="Rectangle 40"/>
            <p:cNvSpPr/>
            <p:nvPr/>
          </p:nvSpPr>
          <p:spPr>
            <a:xfrm>
              <a:off x="8956561" y="1639460"/>
              <a:ext cx="621792" cy="607360"/>
            </a:xfrm>
            <a:prstGeom prst="rect">
              <a:avLst/>
            </a:prstGeom>
            <a:grpFill/>
            <a:ln w="38100">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a:solidFill>
                  <a:schemeClr val="tx1"/>
                </a:solidFill>
                <a:latin typeface="微软雅黑" panose="020B0503020204020204" pitchFamily="34" charset="-122"/>
                <a:ea typeface="微软雅黑" panose="020B0503020204020204" pitchFamily="34" charset="-122"/>
              </a:endParaRPr>
            </a:p>
          </p:txBody>
        </p:sp>
        <p:sp>
          <p:nvSpPr>
            <p:cNvPr id="29" name="Rectangle 41"/>
            <p:cNvSpPr/>
            <p:nvPr/>
          </p:nvSpPr>
          <p:spPr>
            <a:xfrm>
              <a:off x="9579035" y="1639460"/>
              <a:ext cx="621792" cy="607360"/>
            </a:xfrm>
            <a:prstGeom prst="rect">
              <a:avLst/>
            </a:prstGeom>
            <a:grpFill/>
            <a:ln w="38100">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a:solidFill>
                  <a:schemeClr val="tx1"/>
                </a:solidFill>
                <a:latin typeface="微软雅黑" panose="020B0503020204020204" pitchFamily="34" charset="-122"/>
                <a:ea typeface="微软雅黑" panose="020B0503020204020204" pitchFamily="34" charset="-122"/>
              </a:endParaRPr>
            </a:p>
          </p:txBody>
        </p:sp>
        <p:sp>
          <p:nvSpPr>
            <p:cNvPr id="30" name="Rectangle 42"/>
            <p:cNvSpPr/>
            <p:nvPr/>
          </p:nvSpPr>
          <p:spPr>
            <a:xfrm>
              <a:off x="10198541" y="1639459"/>
              <a:ext cx="633222" cy="607360"/>
            </a:xfrm>
            <a:prstGeom prst="rect">
              <a:avLst/>
            </a:prstGeom>
            <a:grpFill/>
            <a:ln w="38100">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a:solidFill>
                  <a:schemeClr val="tx1"/>
                </a:solidFill>
                <a:latin typeface="微软雅黑" panose="020B0503020204020204" pitchFamily="34" charset="-122"/>
                <a:ea typeface="微软雅黑" panose="020B0503020204020204" pitchFamily="34" charset="-122"/>
              </a:endParaRPr>
            </a:p>
          </p:txBody>
        </p:sp>
        <p:sp>
          <p:nvSpPr>
            <p:cNvPr id="31" name="Rectangle 43"/>
            <p:cNvSpPr/>
            <p:nvPr/>
          </p:nvSpPr>
          <p:spPr>
            <a:xfrm>
              <a:off x="10834049" y="1639460"/>
              <a:ext cx="620649" cy="607360"/>
            </a:xfrm>
            <a:prstGeom prst="rect">
              <a:avLst/>
            </a:prstGeom>
            <a:grpFill/>
            <a:ln w="38100">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a:solidFill>
                  <a:schemeClr val="tx1"/>
                </a:solidFill>
                <a:latin typeface="微软雅黑" panose="020B0503020204020204" pitchFamily="34" charset="-122"/>
                <a:ea typeface="微软雅黑" panose="020B0503020204020204" pitchFamily="34" charset="-122"/>
              </a:endParaRPr>
            </a:p>
          </p:txBody>
        </p:sp>
        <p:sp>
          <p:nvSpPr>
            <p:cNvPr id="38" name="TextBox 50"/>
            <p:cNvSpPr txBox="1"/>
            <p:nvPr/>
          </p:nvSpPr>
          <p:spPr>
            <a:xfrm>
              <a:off x="2168147" y="1803520"/>
              <a:ext cx="442557" cy="276999"/>
            </a:xfrm>
            <a:prstGeom prst="rect">
              <a:avLst/>
            </a:prstGeom>
            <a:grpFill/>
          </p:spPr>
          <p:txBody>
            <a:bodyPr wrap="none" rtlCol="0" anchor="ctr" anchorCtr="0">
              <a:spAutoFit/>
            </a:bodyPr>
            <a:lstStyle/>
            <a:p>
              <a:pPr algn="ctr" defTabSz="914400"/>
              <a:r>
                <a:rPr lang="en-US" sz="1200" b="1">
                  <a:latin typeface="微软雅黑" panose="020B0503020204020204" pitchFamily="34" charset="-122"/>
                  <a:ea typeface="微软雅黑" panose="020B0503020204020204" pitchFamily="34" charset="-122"/>
                  <a:cs typeface="Poppins" panose="00000500000000000000" pitchFamily="2" charset="0"/>
                </a:rPr>
                <a:t>Jan</a:t>
              </a:r>
              <a:endParaRPr lang="en-US" sz="1200" b="1">
                <a:latin typeface="微软雅黑" panose="020B0503020204020204" pitchFamily="34" charset="-122"/>
                <a:ea typeface="微软雅黑" panose="020B0503020204020204" pitchFamily="34" charset="-122"/>
                <a:cs typeface="Poppins" panose="00000500000000000000" pitchFamily="2" charset="0"/>
              </a:endParaRPr>
            </a:p>
          </p:txBody>
        </p:sp>
        <p:sp>
          <p:nvSpPr>
            <p:cNvPr id="39" name="TextBox 51"/>
            <p:cNvSpPr txBox="1"/>
            <p:nvPr/>
          </p:nvSpPr>
          <p:spPr>
            <a:xfrm>
              <a:off x="2781020" y="1803520"/>
              <a:ext cx="468398" cy="276999"/>
            </a:xfrm>
            <a:prstGeom prst="rect">
              <a:avLst/>
            </a:prstGeom>
            <a:grpFill/>
          </p:spPr>
          <p:txBody>
            <a:bodyPr wrap="none" rtlCol="0" anchor="ctr" anchorCtr="0">
              <a:spAutoFit/>
            </a:bodyPr>
            <a:lstStyle/>
            <a:p>
              <a:pPr algn="ctr" defTabSz="914400"/>
              <a:r>
                <a:rPr lang="en-US" sz="1200" b="1">
                  <a:latin typeface="微软雅黑" panose="020B0503020204020204" pitchFamily="34" charset="-122"/>
                  <a:ea typeface="微软雅黑" panose="020B0503020204020204" pitchFamily="34" charset="-122"/>
                  <a:cs typeface="Poppins" panose="00000500000000000000" pitchFamily="2" charset="0"/>
                </a:rPr>
                <a:t>Feb</a:t>
              </a:r>
              <a:endParaRPr lang="en-US" sz="1200" b="1">
                <a:latin typeface="微软雅黑" panose="020B0503020204020204" pitchFamily="34" charset="-122"/>
                <a:ea typeface="微软雅黑" panose="020B0503020204020204" pitchFamily="34" charset="-122"/>
                <a:cs typeface="Poppins" panose="00000500000000000000" pitchFamily="2" charset="0"/>
              </a:endParaRPr>
            </a:p>
          </p:txBody>
        </p:sp>
        <p:sp>
          <p:nvSpPr>
            <p:cNvPr id="40" name="TextBox 52"/>
            <p:cNvSpPr txBox="1"/>
            <p:nvPr/>
          </p:nvSpPr>
          <p:spPr>
            <a:xfrm>
              <a:off x="3397898" y="1803520"/>
              <a:ext cx="495650" cy="276999"/>
            </a:xfrm>
            <a:prstGeom prst="rect">
              <a:avLst/>
            </a:prstGeom>
            <a:grpFill/>
          </p:spPr>
          <p:txBody>
            <a:bodyPr wrap="none" rtlCol="0" anchor="ctr" anchorCtr="0">
              <a:spAutoFit/>
            </a:bodyPr>
            <a:lstStyle/>
            <a:p>
              <a:pPr algn="ctr" defTabSz="914400"/>
              <a:r>
                <a:rPr lang="en-US" sz="1200" b="1">
                  <a:latin typeface="微软雅黑" panose="020B0503020204020204" pitchFamily="34" charset="-122"/>
                  <a:ea typeface="微软雅黑" panose="020B0503020204020204" pitchFamily="34" charset="-122"/>
                  <a:cs typeface="Poppins" panose="00000500000000000000" pitchFamily="2" charset="0"/>
                </a:rPr>
                <a:t>Mar</a:t>
              </a:r>
              <a:endParaRPr lang="en-US" sz="1200" b="1">
                <a:latin typeface="微软雅黑" panose="020B0503020204020204" pitchFamily="34" charset="-122"/>
                <a:ea typeface="微软雅黑" panose="020B0503020204020204" pitchFamily="34" charset="-122"/>
                <a:cs typeface="Poppins" panose="00000500000000000000" pitchFamily="2" charset="0"/>
              </a:endParaRPr>
            </a:p>
          </p:txBody>
        </p:sp>
        <p:sp>
          <p:nvSpPr>
            <p:cNvPr id="41" name="TextBox 53"/>
            <p:cNvSpPr txBox="1"/>
            <p:nvPr/>
          </p:nvSpPr>
          <p:spPr>
            <a:xfrm>
              <a:off x="4031102" y="1803520"/>
              <a:ext cx="468398" cy="276999"/>
            </a:xfrm>
            <a:prstGeom prst="rect">
              <a:avLst/>
            </a:prstGeom>
            <a:grpFill/>
          </p:spPr>
          <p:txBody>
            <a:bodyPr wrap="none" rtlCol="0" anchor="ctr" anchorCtr="0">
              <a:spAutoFit/>
            </a:bodyPr>
            <a:lstStyle/>
            <a:p>
              <a:pPr algn="ctr" defTabSz="914400"/>
              <a:r>
                <a:rPr lang="en-US" sz="1200" b="1">
                  <a:latin typeface="微软雅黑" panose="020B0503020204020204" pitchFamily="34" charset="-122"/>
                  <a:ea typeface="微软雅黑" panose="020B0503020204020204" pitchFamily="34" charset="-122"/>
                  <a:cs typeface="Poppins" panose="00000500000000000000" pitchFamily="2" charset="0"/>
                </a:rPr>
                <a:t>Apr</a:t>
              </a:r>
              <a:endParaRPr lang="en-US" sz="1200" b="1">
                <a:latin typeface="微软雅黑" panose="020B0503020204020204" pitchFamily="34" charset="-122"/>
                <a:ea typeface="微软雅黑" panose="020B0503020204020204" pitchFamily="34" charset="-122"/>
                <a:cs typeface="Poppins" panose="00000500000000000000" pitchFamily="2" charset="0"/>
              </a:endParaRPr>
            </a:p>
          </p:txBody>
        </p:sp>
        <p:sp>
          <p:nvSpPr>
            <p:cNvPr id="42" name="TextBox 54"/>
            <p:cNvSpPr txBox="1"/>
            <p:nvPr/>
          </p:nvSpPr>
          <p:spPr>
            <a:xfrm>
              <a:off x="4625452" y="1803520"/>
              <a:ext cx="527710" cy="276999"/>
            </a:xfrm>
            <a:prstGeom prst="rect">
              <a:avLst/>
            </a:prstGeom>
            <a:grpFill/>
          </p:spPr>
          <p:txBody>
            <a:bodyPr wrap="none" rtlCol="0" anchor="ctr" anchorCtr="0">
              <a:spAutoFit/>
            </a:bodyPr>
            <a:lstStyle/>
            <a:p>
              <a:pPr algn="ctr" defTabSz="914400"/>
              <a:r>
                <a:rPr lang="en-US" sz="1200" b="1">
                  <a:latin typeface="微软雅黑" panose="020B0503020204020204" pitchFamily="34" charset="-122"/>
                  <a:ea typeface="微软雅黑" panose="020B0503020204020204" pitchFamily="34" charset="-122"/>
                  <a:cs typeface="Poppins" panose="00000500000000000000" pitchFamily="2" charset="0"/>
                </a:rPr>
                <a:t>May</a:t>
              </a:r>
              <a:endParaRPr lang="en-US" sz="1200" b="1">
                <a:latin typeface="微软雅黑" panose="020B0503020204020204" pitchFamily="34" charset="-122"/>
                <a:ea typeface="微软雅黑" panose="020B0503020204020204" pitchFamily="34" charset="-122"/>
                <a:cs typeface="Poppins" panose="00000500000000000000" pitchFamily="2" charset="0"/>
              </a:endParaRPr>
            </a:p>
          </p:txBody>
        </p:sp>
        <p:sp>
          <p:nvSpPr>
            <p:cNvPr id="43" name="TextBox 55"/>
            <p:cNvSpPr txBox="1"/>
            <p:nvPr/>
          </p:nvSpPr>
          <p:spPr>
            <a:xfrm>
              <a:off x="5293211" y="1803520"/>
              <a:ext cx="455573" cy="276999"/>
            </a:xfrm>
            <a:prstGeom prst="rect">
              <a:avLst/>
            </a:prstGeom>
            <a:grpFill/>
          </p:spPr>
          <p:txBody>
            <a:bodyPr wrap="none" rtlCol="0" anchor="ctr" anchorCtr="0">
              <a:spAutoFit/>
            </a:bodyPr>
            <a:lstStyle/>
            <a:p>
              <a:pPr algn="ctr" defTabSz="914400"/>
              <a:r>
                <a:rPr lang="en-US" sz="1200" b="1">
                  <a:latin typeface="微软雅黑" panose="020B0503020204020204" pitchFamily="34" charset="-122"/>
                  <a:ea typeface="微软雅黑" panose="020B0503020204020204" pitchFamily="34" charset="-122"/>
                  <a:cs typeface="Poppins" panose="00000500000000000000" pitchFamily="2" charset="0"/>
                </a:rPr>
                <a:t>Jun</a:t>
              </a:r>
              <a:endParaRPr lang="en-US" sz="1200" b="1">
                <a:latin typeface="微软雅黑" panose="020B0503020204020204" pitchFamily="34" charset="-122"/>
                <a:ea typeface="微软雅黑" panose="020B0503020204020204" pitchFamily="34" charset="-122"/>
                <a:cs typeface="Poppins" panose="00000500000000000000" pitchFamily="2" charset="0"/>
              </a:endParaRPr>
            </a:p>
          </p:txBody>
        </p:sp>
        <p:sp>
          <p:nvSpPr>
            <p:cNvPr id="44" name="TextBox 56"/>
            <p:cNvSpPr txBox="1"/>
            <p:nvPr/>
          </p:nvSpPr>
          <p:spPr>
            <a:xfrm>
              <a:off x="5940816" y="1803520"/>
              <a:ext cx="401071" cy="276999"/>
            </a:xfrm>
            <a:prstGeom prst="rect">
              <a:avLst/>
            </a:prstGeom>
            <a:grpFill/>
          </p:spPr>
          <p:txBody>
            <a:bodyPr wrap="none" rtlCol="0" anchor="ctr" anchorCtr="0">
              <a:spAutoFit/>
            </a:bodyPr>
            <a:lstStyle/>
            <a:p>
              <a:pPr algn="ctr" defTabSz="914400"/>
              <a:r>
                <a:rPr lang="en-US" sz="1200" b="1">
                  <a:latin typeface="微软雅黑" panose="020B0503020204020204" pitchFamily="34" charset="-122"/>
                  <a:ea typeface="微软雅黑" panose="020B0503020204020204" pitchFamily="34" charset="-122"/>
                  <a:cs typeface="Poppins" panose="00000500000000000000" pitchFamily="2" charset="0"/>
                </a:rPr>
                <a:t>Jul</a:t>
              </a:r>
              <a:endParaRPr lang="en-US" sz="1200" b="1">
                <a:latin typeface="微软雅黑" panose="020B0503020204020204" pitchFamily="34" charset="-122"/>
                <a:ea typeface="微软雅黑" panose="020B0503020204020204" pitchFamily="34" charset="-122"/>
                <a:cs typeface="Poppins" panose="00000500000000000000" pitchFamily="2" charset="0"/>
              </a:endParaRPr>
            </a:p>
          </p:txBody>
        </p:sp>
        <p:sp>
          <p:nvSpPr>
            <p:cNvPr id="45" name="TextBox 57"/>
            <p:cNvSpPr txBox="1"/>
            <p:nvPr/>
          </p:nvSpPr>
          <p:spPr>
            <a:xfrm>
              <a:off x="6518896" y="1803520"/>
              <a:ext cx="506870" cy="276999"/>
            </a:xfrm>
            <a:prstGeom prst="rect">
              <a:avLst/>
            </a:prstGeom>
            <a:grpFill/>
          </p:spPr>
          <p:txBody>
            <a:bodyPr wrap="none" rtlCol="0" anchor="ctr" anchorCtr="0">
              <a:spAutoFit/>
            </a:bodyPr>
            <a:lstStyle/>
            <a:p>
              <a:pPr algn="ctr" defTabSz="914400"/>
              <a:r>
                <a:rPr lang="en-US" sz="1200" b="1">
                  <a:latin typeface="微软雅黑" panose="020B0503020204020204" pitchFamily="34" charset="-122"/>
                  <a:ea typeface="微软雅黑" panose="020B0503020204020204" pitchFamily="34" charset="-122"/>
                  <a:cs typeface="Poppins" panose="00000500000000000000" pitchFamily="2" charset="0"/>
                </a:rPr>
                <a:t>Aug</a:t>
              </a:r>
              <a:endParaRPr lang="en-US" sz="1200" b="1">
                <a:latin typeface="微软雅黑" panose="020B0503020204020204" pitchFamily="34" charset="-122"/>
                <a:ea typeface="微软雅黑" panose="020B0503020204020204" pitchFamily="34" charset="-122"/>
                <a:cs typeface="Poppins" panose="00000500000000000000" pitchFamily="2" charset="0"/>
              </a:endParaRPr>
            </a:p>
          </p:txBody>
        </p:sp>
        <p:sp>
          <p:nvSpPr>
            <p:cNvPr id="46" name="TextBox 58"/>
            <p:cNvSpPr txBox="1"/>
            <p:nvPr/>
          </p:nvSpPr>
          <p:spPr>
            <a:xfrm>
              <a:off x="7152757" y="1803520"/>
              <a:ext cx="478016" cy="276999"/>
            </a:xfrm>
            <a:prstGeom prst="rect">
              <a:avLst/>
            </a:prstGeom>
            <a:grpFill/>
          </p:spPr>
          <p:txBody>
            <a:bodyPr wrap="none" rtlCol="0" anchor="ctr" anchorCtr="0">
              <a:spAutoFit/>
            </a:bodyPr>
            <a:lstStyle/>
            <a:p>
              <a:pPr algn="ctr" defTabSz="914400"/>
              <a:r>
                <a:rPr lang="en-US" sz="1200" b="1">
                  <a:latin typeface="微软雅黑" panose="020B0503020204020204" pitchFamily="34" charset="-122"/>
                  <a:ea typeface="微软雅黑" panose="020B0503020204020204" pitchFamily="34" charset="-122"/>
                  <a:cs typeface="Poppins" panose="00000500000000000000" pitchFamily="2" charset="0"/>
                </a:rPr>
                <a:t>Sep</a:t>
              </a:r>
              <a:endParaRPr lang="en-US" sz="1200" b="1">
                <a:latin typeface="微软雅黑" panose="020B0503020204020204" pitchFamily="34" charset="-122"/>
                <a:ea typeface="微软雅黑" panose="020B0503020204020204" pitchFamily="34" charset="-122"/>
                <a:cs typeface="Poppins" panose="00000500000000000000" pitchFamily="2" charset="0"/>
              </a:endParaRPr>
            </a:p>
          </p:txBody>
        </p:sp>
        <p:sp>
          <p:nvSpPr>
            <p:cNvPr id="47" name="TextBox 59"/>
            <p:cNvSpPr txBox="1"/>
            <p:nvPr/>
          </p:nvSpPr>
          <p:spPr>
            <a:xfrm>
              <a:off x="7782021" y="1803520"/>
              <a:ext cx="460383" cy="276999"/>
            </a:xfrm>
            <a:prstGeom prst="rect">
              <a:avLst/>
            </a:prstGeom>
            <a:grpFill/>
          </p:spPr>
          <p:txBody>
            <a:bodyPr wrap="none" rtlCol="0" anchor="ctr" anchorCtr="0">
              <a:spAutoFit/>
            </a:bodyPr>
            <a:lstStyle/>
            <a:p>
              <a:pPr algn="ctr" defTabSz="914400"/>
              <a:r>
                <a:rPr lang="en-US" sz="1200" b="1">
                  <a:latin typeface="微软雅黑" panose="020B0503020204020204" pitchFamily="34" charset="-122"/>
                  <a:ea typeface="微软雅黑" panose="020B0503020204020204" pitchFamily="34" charset="-122"/>
                  <a:cs typeface="Poppins" panose="00000500000000000000" pitchFamily="2" charset="0"/>
                </a:rPr>
                <a:t>Oct</a:t>
              </a:r>
              <a:endParaRPr lang="en-US" sz="1200" b="1">
                <a:latin typeface="微软雅黑" panose="020B0503020204020204" pitchFamily="34" charset="-122"/>
                <a:ea typeface="微软雅黑" panose="020B0503020204020204" pitchFamily="34" charset="-122"/>
                <a:cs typeface="Poppins" panose="00000500000000000000" pitchFamily="2" charset="0"/>
              </a:endParaRPr>
            </a:p>
          </p:txBody>
        </p:sp>
        <p:sp>
          <p:nvSpPr>
            <p:cNvPr id="48" name="TextBox 60"/>
            <p:cNvSpPr txBox="1"/>
            <p:nvPr/>
          </p:nvSpPr>
          <p:spPr>
            <a:xfrm>
              <a:off x="8385832" y="1803520"/>
              <a:ext cx="503664" cy="276999"/>
            </a:xfrm>
            <a:prstGeom prst="rect">
              <a:avLst/>
            </a:prstGeom>
            <a:grpFill/>
          </p:spPr>
          <p:txBody>
            <a:bodyPr wrap="none" rtlCol="0" anchor="ctr" anchorCtr="0">
              <a:spAutoFit/>
            </a:bodyPr>
            <a:lstStyle/>
            <a:p>
              <a:pPr algn="ctr" defTabSz="914400"/>
              <a:r>
                <a:rPr lang="en-US" sz="1200" b="1">
                  <a:latin typeface="微软雅黑" panose="020B0503020204020204" pitchFamily="34" charset="-122"/>
                  <a:ea typeface="微软雅黑" panose="020B0503020204020204" pitchFamily="34" charset="-122"/>
                  <a:cs typeface="Poppins" panose="00000500000000000000" pitchFamily="2" charset="0"/>
                </a:rPr>
                <a:t>Nov</a:t>
              </a:r>
              <a:endParaRPr lang="en-US" sz="1200" b="1">
                <a:latin typeface="微软雅黑" panose="020B0503020204020204" pitchFamily="34" charset="-122"/>
                <a:ea typeface="微软雅黑" panose="020B0503020204020204" pitchFamily="34" charset="-122"/>
                <a:cs typeface="Poppins" panose="00000500000000000000" pitchFamily="2" charset="0"/>
              </a:endParaRPr>
            </a:p>
          </p:txBody>
        </p:sp>
        <p:sp>
          <p:nvSpPr>
            <p:cNvPr id="49" name="TextBox 61"/>
            <p:cNvSpPr txBox="1"/>
            <p:nvPr/>
          </p:nvSpPr>
          <p:spPr>
            <a:xfrm>
              <a:off x="9025695" y="1803520"/>
              <a:ext cx="484428" cy="276999"/>
            </a:xfrm>
            <a:prstGeom prst="rect">
              <a:avLst/>
            </a:prstGeom>
            <a:grpFill/>
          </p:spPr>
          <p:txBody>
            <a:bodyPr wrap="none" rtlCol="0" anchor="ctr" anchorCtr="0">
              <a:spAutoFit/>
            </a:bodyPr>
            <a:lstStyle/>
            <a:p>
              <a:pPr algn="ctr" defTabSz="914400"/>
              <a:r>
                <a:rPr lang="en-US" sz="1200" b="1">
                  <a:latin typeface="微软雅黑" panose="020B0503020204020204" pitchFamily="34" charset="-122"/>
                  <a:ea typeface="微软雅黑" panose="020B0503020204020204" pitchFamily="34" charset="-122"/>
                  <a:cs typeface="Poppins" panose="00000500000000000000" pitchFamily="2" charset="0"/>
                </a:rPr>
                <a:t>Dec</a:t>
              </a:r>
              <a:endParaRPr lang="en-US" sz="1200" b="1">
                <a:latin typeface="微软雅黑" panose="020B0503020204020204" pitchFamily="34" charset="-122"/>
                <a:ea typeface="微软雅黑" panose="020B0503020204020204" pitchFamily="34" charset="-122"/>
                <a:cs typeface="Poppins" panose="00000500000000000000" pitchFamily="2" charset="0"/>
              </a:endParaRPr>
            </a:p>
          </p:txBody>
        </p:sp>
        <p:sp>
          <p:nvSpPr>
            <p:cNvPr id="50" name="TextBox 62"/>
            <p:cNvSpPr txBox="1"/>
            <p:nvPr/>
          </p:nvSpPr>
          <p:spPr>
            <a:xfrm>
              <a:off x="9666216" y="1803520"/>
              <a:ext cx="442557" cy="276999"/>
            </a:xfrm>
            <a:prstGeom prst="rect">
              <a:avLst/>
            </a:prstGeom>
            <a:grpFill/>
          </p:spPr>
          <p:txBody>
            <a:bodyPr wrap="none" rtlCol="0" anchor="ctr" anchorCtr="0">
              <a:spAutoFit/>
            </a:bodyPr>
            <a:lstStyle/>
            <a:p>
              <a:pPr algn="ctr" defTabSz="914400"/>
              <a:r>
                <a:rPr lang="en-US" sz="1200" b="1">
                  <a:latin typeface="微软雅黑" panose="020B0503020204020204" pitchFamily="34" charset="-122"/>
                  <a:ea typeface="微软雅黑" panose="020B0503020204020204" pitchFamily="34" charset="-122"/>
                  <a:cs typeface="Poppins" panose="00000500000000000000" pitchFamily="2" charset="0"/>
                </a:rPr>
                <a:t>Jan</a:t>
              </a:r>
              <a:endParaRPr lang="en-US" sz="1200" b="1">
                <a:latin typeface="微软雅黑" panose="020B0503020204020204" pitchFamily="34" charset="-122"/>
                <a:ea typeface="微软雅黑" panose="020B0503020204020204" pitchFamily="34" charset="-122"/>
                <a:cs typeface="Poppins" panose="00000500000000000000" pitchFamily="2" charset="0"/>
              </a:endParaRPr>
            </a:p>
          </p:txBody>
        </p:sp>
        <p:sp>
          <p:nvSpPr>
            <p:cNvPr id="51" name="TextBox 63"/>
            <p:cNvSpPr txBox="1"/>
            <p:nvPr/>
          </p:nvSpPr>
          <p:spPr>
            <a:xfrm>
              <a:off x="10289407" y="1803520"/>
              <a:ext cx="468398" cy="276999"/>
            </a:xfrm>
            <a:prstGeom prst="rect">
              <a:avLst/>
            </a:prstGeom>
            <a:grpFill/>
          </p:spPr>
          <p:txBody>
            <a:bodyPr wrap="none" rtlCol="0" anchor="ctr" anchorCtr="0">
              <a:spAutoFit/>
            </a:bodyPr>
            <a:lstStyle/>
            <a:p>
              <a:pPr algn="ctr" defTabSz="914400"/>
              <a:r>
                <a:rPr lang="en-US" sz="1200" b="1">
                  <a:latin typeface="微软雅黑" panose="020B0503020204020204" pitchFamily="34" charset="-122"/>
                  <a:ea typeface="微软雅黑" panose="020B0503020204020204" pitchFamily="34" charset="-122"/>
                  <a:cs typeface="Poppins" panose="00000500000000000000" pitchFamily="2" charset="0"/>
                </a:rPr>
                <a:t>Feb</a:t>
              </a:r>
              <a:endParaRPr lang="en-US" sz="1200" b="1">
                <a:latin typeface="微软雅黑" panose="020B0503020204020204" pitchFamily="34" charset="-122"/>
                <a:ea typeface="微软雅黑" panose="020B0503020204020204" pitchFamily="34" charset="-122"/>
                <a:cs typeface="Poppins" panose="00000500000000000000" pitchFamily="2" charset="0"/>
              </a:endParaRPr>
            </a:p>
          </p:txBody>
        </p:sp>
        <p:sp>
          <p:nvSpPr>
            <p:cNvPr id="52" name="TextBox 64"/>
            <p:cNvSpPr txBox="1"/>
            <p:nvPr/>
          </p:nvSpPr>
          <p:spPr>
            <a:xfrm>
              <a:off x="10894263" y="1803520"/>
              <a:ext cx="495650" cy="276999"/>
            </a:xfrm>
            <a:prstGeom prst="rect">
              <a:avLst/>
            </a:prstGeom>
            <a:grpFill/>
          </p:spPr>
          <p:txBody>
            <a:bodyPr wrap="none" rtlCol="0" anchor="ctr" anchorCtr="0">
              <a:spAutoFit/>
            </a:bodyPr>
            <a:lstStyle/>
            <a:p>
              <a:pPr algn="ctr" defTabSz="914400"/>
              <a:r>
                <a:rPr lang="en-US" sz="1200" b="1">
                  <a:latin typeface="微软雅黑" panose="020B0503020204020204" pitchFamily="34" charset="-122"/>
                  <a:ea typeface="微软雅黑" panose="020B0503020204020204" pitchFamily="34" charset="-122"/>
                  <a:cs typeface="Poppins" panose="00000500000000000000" pitchFamily="2" charset="0"/>
                </a:rPr>
                <a:t>Mar</a:t>
              </a:r>
              <a:endParaRPr lang="en-US" sz="1200" b="1">
                <a:latin typeface="微软雅黑" panose="020B0503020204020204" pitchFamily="34" charset="-122"/>
                <a:ea typeface="微软雅黑" panose="020B0503020204020204" pitchFamily="34" charset="-122"/>
                <a:cs typeface="Poppins" panose="00000500000000000000" pitchFamily="2" charset="0"/>
              </a:endParaRPr>
            </a:p>
          </p:txBody>
        </p:sp>
      </p:grpSp>
      <p:sp>
        <p:nvSpPr>
          <p:cNvPr id="53" name="TextBox 65"/>
          <p:cNvSpPr txBox="1"/>
          <p:nvPr/>
        </p:nvSpPr>
        <p:spPr>
          <a:xfrm>
            <a:off x="918210" y="2534225"/>
            <a:ext cx="1005403" cy="338554"/>
          </a:xfrm>
          <a:prstGeom prst="rect">
            <a:avLst/>
          </a:prstGeom>
          <a:noFill/>
        </p:spPr>
        <p:txBody>
          <a:bodyPr wrap="none" rtlCol="0" anchor="ctr" anchorCtr="0">
            <a:spAutoFit/>
          </a:bodyPr>
          <a:lstStyle/>
          <a:p>
            <a:pPr algn="ctr" defTabSz="914400"/>
            <a:r>
              <a:rPr lang="zh-CN" altLang="en-US" sz="1600" b="1">
                <a:latin typeface="微软雅黑" panose="020B0503020204020204" pitchFamily="34" charset="-122"/>
                <a:ea typeface="微软雅黑" panose="020B0503020204020204" pitchFamily="34" charset="-122"/>
                <a:cs typeface="Poppins" panose="00000500000000000000" pitchFamily="2" charset="0"/>
              </a:rPr>
              <a:t>品牌事件</a:t>
            </a:r>
            <a:endParaRPr lang="en-US" sz="1600" b="1">
              <a:latin typeface="微软雅黑" panose="020B0503020204020204" pitchFamily="34" charset="-122"/>
              <a:ea typeface="微软雅黑" panose="020B0503020204020204" pitchFamily="34" charset="-122"/>
              <a:cs typeface="Poppins" panose="00000500000000000000" pitchFamily="2" charset="0"/>
            </a:endParaRPr>
          </a:p>
        </p:txBody>
      </p:sp>
      <p:sp>
        <p:nvSpPr>
          <p:cNvPr id="54" name="TextBox 66"/>
          <p:cNvSpPr txBox="1"/>
          <p:nvPr/>
        </p:nvSpPr>
        <p:spPr>
          <a:xfrm>
            <a:off x="918208" y="3361999"/>
            <a:ext cx="1005403" cy="338554"/>
          </a:xfrm>
          <a:prstGeom prst="rect">
            <a:avLst/>
          </a:prstGeom>
          <a:noFill/>
        </p:spPr>
        <p:txBody>
          <a:bodyPr wrap="none" rtlCol="0" anchor="ctr" anchorCtr="0">
            <a:spAutoFit/>
          </a:bodyPr>
          <a:lstStyle/>
          <a:p>
            <a:pPr algn="ctr" defTabSz="914400"/>
            <a:r>
              <a:rPr lang="zh-CN" altLang="en-US" sz="1600" b="1">
                <a:latin typeface="微软雅黑" panose="020B0503020204020204" pitchFamily="34" charset="-122"/>
                <a:ea typeface="微软雅黑" panose="020B0503020204020204" pitchFamily="34" charset="-122"/>
                <a:cs typeface="Poppins" panose="00000500000000000000" pitchFamily="2" charset="0"/>
              </a:rPr>
              <a:t>明星达人</a:t>
            </a:r>
            <a:endParaRPr lang="en-US" sz="1600" b="1">
              <a:latin typeface="微软雅黑" panose="020B0503020204020204" pitchFamily="34" charset="-122"/>
              <a:ea typeface="微软雅黑" panose="020B0503020204020204" pitchFamily="34" charset="-122"/>
              <a:cs typeface="Poppins" panose="00000500000000000000" pitchFamily="2" charset="0"/>
            </a:endParaRPr>
          </a:p>
        </p:txBody>
      </p:sp>
      <p:sp>
        <p:nvSpPr>
          <p:cNvPr id="55" name="TextBox 67"/>
          <p:cNvSpPr txBox="1"/>
          <p:nvPr/>
        </p:nvSpPr>
        <p:spPr>
          <a:xfrm>
            <a:off x="808014" y="4151565"/>
            <a:ext cx="1225785" cy="584775"/>
          </a:xfrm>
          <a:prstGeom prst="rect">
            <a:avLst/>
          </a:prstGeom>
          <a:noFill/>
        </p:spPr>
        <p:txBody>
          <a:bodyPr wrap="none" rtlCol="0" anchor="ctr" anchorCtr="0">
            <a:spAutoFit/>
          </a:bodyPr>
          <a:lstStyle/>
          <a:p>
            <a:pPr marL="0" marR="0" lvl="0" indent="0" algn="ctr" defTabSz="914400" rtl="0" eaLnBrk="1" fontAlgn="auto" latinLnBrk="0" hangingPunct="1">
              <a:lnSpc>
                <a:spcPct val="100000"/>
              </a:lnSpc>
              <a:spcBef>
                <a:spcPct val="0"/>
              </a:spcBef>
              <a:spcAft>
                <a:spcPct val="0"/>
              </a:spcAft>
              <a:buClrTx/>
              <a:buSzTx/>
              <a:buFontTx/>
              <a:buNone/>
              <a:defRPr/>
            </a:pPr>
            <a:r>
              <a:rPr lang="en-US" altLang="zh-CN" sz="1600" b="1">
                <a:latin typeface="微软雅黑" panose="020B0503020204020204" pitchFamily="34" charset="-122"/>
                <a:ea typeface="微软雅黑" panose="020B0503020204020204" pitchFamily="34" charset="-122"/>
                <a:cs typeface="Calibri" panose="020F0502020204030204" charset="0"/>
              </a:rPr>
              <a:t>EC </a:t>
            </a:r>
            <a:endParaRPr lang="en-US" altLang="zh-CN" sz="1600" b="1">
              <a:latin typeface="微软雅黑" panose="020B0503020204020204" pitchFamily="34" charset="-122"/>
              <a:ea typeface="微软雅黑" panose="020B0503020204020204" pitchFamily="34" charset="-122"/>
              <a:cs typeface="Calibri" panose="020F0502020204030204" charset="0"/>
            </a:endParaRPr>
          </a:p>
          <a:p>
            <a:pPr marL="0" marR="0" lvl="0" indent="0" algn="ctr" defTabSz="914400" rtl="0" eaLnBrk="1" fontAlgn="auto" latinLnBrk="0" hangingPunct="1">
              <a:lnSpc>
                <a:spcPct val="100000"/>
              </a:lnSpc>
              <a:spcBef>
                <a:spcPct val="0"/>
              </a:spcBef>
              <a:spcAft>
                <a:spcPct val="0"/>
              </a:spcAft>
              <a:buClrTx/>
              <a:buSzTx/>
              <a:buFontTx/>
              <a:buNone/>
              <a:defRPr/>
            </a:pPr>
            <a:r>
              <a:rPr lang="en-US" altLang="zh-CN" sz="1600" b="1">
                <a:latin typeface="微软雅黑" panose="020B0503020204020204" pitchFamily="34" charset="-122"/>
                <a:ea typeface="微软雅黑" panose="020B0503020204020204" pitchFamily="34" charset="-122"/>
                <a:cs typeface="Calibri" panose="020F0502020204030204" charset="0"/>
              </a:rPr>
              <a:t>Campaign</a:t>
            </a:r>
            <a:endParaRPr kumimoji="0" lang="zh-CN" altLang="en-US" sz="1600" b="1" i="0" u="none" strike="noStrike" kern="1200" cap="none" spc="0" normalizeH="0" baseline="0" noProof="0">
              <a:ln>
                <a:noFill/>
              </a:ln>
              <a:effectLst/>
              <a:uLnTx/>
              <a:uFillTx/>
              <a:latin typeface="微软雅黑" panose="020B0503020204020204" pitchFamily="34" charset="-122"/>
              <a:ea typeface="微软雅黑" panose="020B0503020204020204" pitchFamily="34" charset="-122"/>
              <a:cs typeface="Calibri" panose="020F0502020204030204" charset="0"/>
            </a:endParaRPr>
          </a:p>
        </p:txBody>
      </p:sp>
      <p:sp>
        <p:nvSpPr>
          <p:cNvPr id="56" name="TextBox 68"/>
          <p:cNvSpPr txBox="1"/>
          <p:nvPr/>
        </p:nvSpPr>
        <p:spPr>
          <a:xfrm>
            <a:off x="918208" y="5129601"/>
            <a:ext cx="1005403" cy="338554"/>
          </a:xfrm>
          <a:prstGeom prst="rect">
            <a:avLst/>
          </a:prstGeom>
          <a:noFill/>
        </p:spPr>
        <p:txBody>
          <a:bodyPr wrap="none" rtlCol="0" anchor="ctr" anchorCtr="0">
            <a:spAutoFit/>
          </a:bodyPr>
          <a:lstStyle/>
          <a:p>
            <a:pPr algn="ctr" defTabSz="914400"/>
            <a:r>
              <a:rPr lang="zh-CN" altLang="en-US" sz="1600" b="1">
                <a:latin typeface="微软雅黑" panose="020B0503020204020204" pitchFamily="34" charset="-122"/>
                <a:ea typeface="微软雅黑" panose="020B0503020204020204" pitchFamily="34" charset="-122"/>
                <a:cs typeface="Poppins" panose="00000500000000000000" pitchFamily="2" charset="0"/>
              </a:rPr>
              <a:t>公关媒体</a:t>
            </a:r>
            <a:endParaRPr lang="en-US" sz="1600" b="1">
              <a:latin typeface="微软雅黑" panose="020B0503020204020204" pitchFamily="34" charset="-122"/>
              <a:ea typeface="微软雅黑" panose="020B0503020204020204" pitchFamily="34" charset="-122"/>
              <a:cs typeface="Poppins" panose="00000500000000000000" pitchFamily="2" charset="0"/>
            </a:endParaRPr>
          </a:p>
        </p:txBody>
      </p:sp>
      <p:sp>
        <p:nvSpPr>
          <p:cNvPr id="57" name="Right Arrow 69"/>
          <p:cNvSpPr/>
          <p:nvPr/>
        </p:nvSpPr>
        <p:spPr>
          <a:xfrm>
            <a:off x="2804173" y="2374853"/>
            <a:ext cx="2652174" cy="297842"/>
          </a:xfrm>
          <a:prstGeom prst="rightArrow">
            <a:avLst>
              <a:gd name="adj1" fmla="val 100000"/>
              <a:gd name="adj2" fmla="val 66386"/>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a:solidFill>
                <a:schemeClr val="bg1"/>
              </a:solidFill>
              <a:latin typeface="微软雅黑" panose="020B0503020204020204" pitchFamily="34" charset="-122"/>
              <a:ea typeface="微软雅黑" panose="020B0503020204020204" pitchFamily="34" charset="-122"/>
            </a:endParaRPr>
          </a:p>
        </p:txBody>
      </p:sp>
      <p:sp>
        <p:nvSpPr>
          <p:cNvPr id="58" name="Right Arrow 70"/>
          <p:cNvSpPr/>
          <p:nvPr/>
        </p:nvSpPr>
        <p:spPr>
          <a:xfrm>
            <a:off x="5904532" y="2634298"/>
            <a:ext cx="1877489" cy="315879"/>
          </a:xfrm>
          <a:prstGeom prst="rightArrow">
            <a:avLst>
              <a:gd name="adj1" fmla="val 100000"/>
              <a:gd name="adj2" fmla="val 66386"/>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a:solidFill>
                <a:schemeClr val="bg1"/>
              </a:solidFill>
              <a:latin typeface="微软雅黑" panose="020B0503020204020204" pitchFamily="34" charset="-122"/>
              <a:ea typeface="微软雅黑" panose="020B0503020204020204" pitchFamily="34" charset="-122"/>
            </a:endParaRPr>
          </a:p>
        </p:txBody>
      </p:sp>
      <p:sp>
        <p:nvSpPr>
          <p:cNvPr id="59" name="TextBox 81"/>
          <p:cNvSpPr txBox="1"/>
          <p:nvPr/>
        </p:nvSpPr>
        <p:spPr>
          <a:xfrm>
            <a:off x="3592062" y="2369421"/>
            <a:ext cx="800219" cy="276999"/>
          </a:xfrm>
          <a:prstGeom prst="rect">
            <a:avLst/>
          </a:prstGeom>
          <a:noFill/>
        </p:spPr>
        <p:txBody>
          <a:bodyPr wrap="none" rtlCol="0" anchor="ctr" anchorCtr="0">
            <a:spAutoFit/>
          </a:bodyPr>
          <a:lstStyle/>
          <a:p>
            <a:pPr algn="ctr" defTabSz="914400"/>
            <a:r>
              <a:rPr lang="zh-CN" altLang="en-US" sz="1200">
                <a:solidFill>
                  <a:schemeClr val="bg1"/>
                </a:solidFill>
                <a:latin typeface="微软雅黑" panose="020B0503020204020204" pitchFamily="34" charset="-122"/>
                <a:ea typeface="微软雅黑" panose="020B0503020204020204" pitchFamily="34" charset="-122"/>
                <a:cs typeface="Lato" charset="0"/>
              </a:rPr>
              <a:t>新品上市</a:t>
            </a:r>
            <a:endParaRPr lang="en-US" sz="1200">
              <a:solidFill>
                <a:schemeClr val="bg1"/>
              </a:solidFill>
              <a:latin typeface="微软雅黑" panose="020B0503020204020204" pitchFamily="34" charset="-122"/>
              <a:ea typeface="微软雅黑" panose="020B0503020204020204" pitchFamily="34" charset="-122"/>
              <a:cs typeface="Lato" charset="0"/>
            </a:endParaRPr>
          </a:p>
        </p:txBody>
      </p:sp>
      <p:sp>
        <p:nvSpPr>
          <p:cNvPr id="60" name="TextBox 82"/>
          <p:cNvSpPr txBox="1"/>
          <p:nvPr/>
        </p:nvSpPr>
        <p:spPr>
          <a:xfrm>
            <a:off x="6201261" y="2645199"/>
            <a:ext cx="954107" cy="276999"/>
          </a:xfrm>
          <a:prstGeom prst="rect">
            <a:avLst/>
          </a:prstGeom>
          <a:noFill/>
        </p:spPr>
        <p:txBody>
          <a:bodyPr wrap="none" rtlCol="0" anchor="ctr" anchorCtr="0">
            <a:spAutoFit/>
          </a:bodyPr>
          <a:lstStyle/>
          <a:p>
            <a:pPr algn="ctr" defTabSz="914400"/>
            <a:r>
              <a:rPr lang="zh-CN" altLang="en-US" sz="1200">
                <a:solidFill>
                  <a:schemeClr val="bg1"/>
                </a:solidFill>
                <a:latin typeface="微软雅黑" panose="020B0503020204020204" pitchFamily="34" charset="-122"/>
                <a:ea typeface="微软雅黑" panose="020B0503020204020204" pitchFamily="34" charset="-122"/>
                <a:cs typeface="Lato" charset="0"/>
              </a:rPr>
              <a:t>户外护肤节</a:t>
            </a:r>
            <a:endParaRPr lang="en-US" sz="1200">
              <a:solidFill>
                <a:schemeClr val="bg1"/>
              </a:solidFill>
              <a:latin typeface="微软雅黑" panose="020B0503020204020204" pitchFamily="34" charset="-122"/>
              <a:ea typeface="微软雅黑" panose="020B0503020204020204" pitchFamily="34" charset="-122"/>
              <a:cs typeface="Lato" charset="0"/>
            </a:endParaRPr>
          </a:p>
        </p:txBody>
      </p:sp>
      <p:sp>
        <p:nvSpPr>
          <p:cNvPr id="61" name="Right Arrow 88"/>
          <p:cNvSpPr/>
          <p:nvPr/>
        </p:nvSpPr>
        <p:spPr>
          <a:xfrm>
            <a:off x="2699318" y="3170343"/>
            <a:ext cx="6254957" cy="315879"/>
          </a:xfrm>
          <a:prstGeom prst="rightArrow">
            <a:avLst>
              <a:gd name="adj1" fmla="val 100000"/>
              <a:gd name="adj2" fmla="val 66386"/>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a:solidFill>
                <a:schemeClr val="tx1"/>
              </a:solidFill>
              <a:latin typeface="微软雅黑" panose="020B0503020204020204" pitchFamily="34" charset="-122"/>
              <a:ea typeface="微软雅黑" panose="020B0503020204020204" pitchFamily="34" charset="-122"/>
            </a:endParaRPr>
          </a:p>
        </p:txBody>
      </p:sp>
      <p:sp>
        <p:nvSpPr>
          <p:cNvPr id="62" name="Right Arrow 89"/>
          <p:cNvSpPr/>
          <p:nvPr/>
        </p:nvSpPr>
        <p:spPr>
          <a:xfrm>
            <a:off x="7904285" y="3553632"/>
            <a:ext cx="1355603" cy="315879"/>
          </a:xfrm>
          <a:prstGeom prst="rightArrow">
            <a:avLst>
              <a:gd name="adj1" fmla="val 100000"/>
              <a:gd name="adj2" fmla="val 66386"/>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a:solidFill>
                <a:schemeClr val="tx1"/>
              </a:solidFill>
              <a:latin typeface="微软雅黑" panose="020B0503020204020204" pitchFamily="34" charset="-122"/>
              <a:ea typeface="微软雅黑" panose="020B0503020204020204" pitchFamily="34" charset="-122"/>
            </a:endParaRPr>
          </a:p>
        </p:txBody>
      </p:sp>
      <p:sp>
        <p:nvSpPr>
          <p:cNvPr id="63" name="TextBox 90"/>
          <p:cNvSpPr txBox="1"/>
          <p:nvPr/>
        </p:nvSpPr>
        <p:spPr>
          <a:xfrm>
            <a:off x="5250361" y="3187607"/>
            <a:ext cx="1152880" cy="276999"/>
          </a:xfrm>
          <a:prstGeom prst="rect">
            <a:avLst/>
          </a:prstGeom>
          <a:noFill/>
        </p:spPr>
        <p:txBody>
          <a:bodyPr wrap="none" rtlCol="0" anchor="ctr" anchorCtr="0">
            <a:spAutoFit/>
          </a:bodyPr>
          <a:lstStyle/>
          <a:p>
            <a:pPr algn="ctr" defTabSz="914400"/>
            <a:r>
              <a:rPr lang="zh-CN" altLang="en-US" sz="1200">
                <a:latin typeface="微软雅黑" panose="020B0503020204020204" pitchFamily="34" charset="-122"/>
                <a:ea typeface="微软雅黑" panose="020B0503020204020204" pitchFamily="34" charset="-122"/>
                <a:cs typeface="Lato" charset="0"/>
              </a:rPr>
              <a:t>长期明星：</a:t>
            </a:r>
            <a:r>
              <a:rPr lang="en-US" altLang="zh-CN" sz="1200">
                <a:latin typeface="微软雅黑" panose="020B0503020204020204" pitchFamily="34" charset="-122"/>
                <a:ea typeface="微软雅黑" panose="020B0503020204020204" pitchFamily="34" charset="-122"/>
                <a:cs typeface="Lato" charset="0"/>
              </a:rPr>
              <a:t>XX</a:t>
            </a:r>
            <a:endParaRPr lang="en-US" sz="1200">
              <a:latin typeface="微软雅黑" panose="020B0503020204020204" pitchFamily="34" charset="-122"/>
              <a:ea typeface="微软雅黑" panose="020B0503020204020204" pitchFamily="34" charset="-122"/>
              <a:cs typeface="Lato" charset="0"/>
            </a:endParaRPr>
          </a:p>
        </p:txBody>
      </p:sp>
      <p:sp>
        <p:nvSpPr>
          <p:cNvPr id="64" name="TextBox 91"/>
          <p:cNvSpPr txBox="1"/>
          <p:nvPr/>
        </p:nvSpPr>
        <p:spPr>
          <a:xfrm>
            <a:off x="7904285" y="3573073"/>
            <a:ext cx="1152880" cy="276999"/>
          </a:xfrm>
          <a:prstGeom prst="rect">
            <a:avLst/>
          </a:prstGeom>
          <a:noFill/>
        </p:spPr>
        <p:txBody>
          <a:bodyPr wrap="none" rtlCol="0" anchor="ctr" anchorCtr="0">
            <a:spAutoFit/>
          </a:bodyPr>
          <a:lstStyle/>
          <a:p>
            <a:pPr algn="ctr" defTabSz="914400"/>
            <a:r>
              <a:rPr lang="zh-CN" altLang="en-US" sz="1200">
                <a:latin typeface="微软雅黑" panose="020B0503020204020204" pitchFamily="34" charset="-122"/>
                <a:ea typeface="微软雅黑" panose="020B0503020204020204" pitchFamily="34" charset="-122"/>
                <a:cs typeface="Lato" charset="0"/>
              </a:rPr>
              <a:t>短代明细：</a:t>
            </a:r>
            <a:r>
              <a:rPr lang="en-US" altLang="zh-CN" sz="1200">
                <a:latin typeface="微软雅黑" panose="020B0503020204020204" pitchFamily="34" charset="-122"/>
                <a:ea typeface="微软雅黑" panose="020B0503020204020204" pitchFamily="34" charset="-122"/>
                <a:cs typeface="Lato" charset="0"/>
              </a:rPr>
              <a:t>XX</a:t>
            </a:r>
            <a:endParaRPr lang="en-US" sz="1200">
              <a:latin typeface="微软雅黑" panose="020B0503020204020204" pitchFamily="34" charset="-122"/>
              <a:ea typeface="微软雅黑" panose="020B0503020204020204" pitchFamily="34" charset="-122"/>
              <a:cs typeface="Lato" charset="0"/>
            </a:endParaRPr>
          </a:p>
        </p:txBody>
      </p:sp>
      <p:sp>
        <p:nvSpPr>
          <p:cNvPr id="65" name="Right Arrow 93"/>
          <p:cNvSpPr/>
          <p:nvPr/>
        </p:nvSpPr>
        <p:spPr>
          <a:xfrm>
            <a:off x="3227686" y="4048393"/>
            <a:ext cx="1074807" cy="323146"/>
          </a:xfrm>
          <a:prstGeom prst="rightArrow">
            <a:avLst>
              <a:gd name="adj1" fmla="val 100000"/>
              <a:gd name="adj2" fmla="val 66386"/>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a:solidFill>
                <a:schemeClr val="bg1"/>
              </a:solidFill>
              <a:latin typeface="微软雅黑" panose="020B0503020204020204" pitchFamily="34" charset="-122"/>
              <a:ea typeface="微软雅黑" panose="020B0503020204020204" pitchFamily="34" charset="-122"/>
            </a:endParaRPr>
          </a:p>
        </p:txBody>
      </p:sp>
      <p:sp>
        <p:nvSpPr>
          <p:cNvPr id="66" name="Right Arrow 94"/>
          <p:cNvSpPr/>
          <p:nvPr/>
        </p:nvSpPr>
        <p:spPr>
          <a:xfrm>
            <a:off x="9057165" y="4439158"/>
            <a:ext cx="1774598" cy="277000"/>
          </a:xfrm>
          <a:prstGeom prst="rightArrow">
            <a:avLst>
              <a:gd name="adj1" fmla="val 100000"/>
              <a:gd name="adj2" fmla="val 66386"/>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a:solidFill>
                <a:schemeClr val="bg1"/>
              </a:solidFill>
              <a:latin typeface="微软雅黑" panose="020B0503020204020204" pitchFamily="34" charset="-122"/>
              <a:ea typeface="微软雅黑" panose="020B0503020204020204" pitchFamily="34" charset="-122"/>
            </a:endParaRPr>
          </a:p>
        </p:txBody>
      </p:sp>
      <p:sp>
        <p:nvSpPr>
          <p:cNvPr id="67" name="TextBox 95"/>
          <p:cNvSpPr txBox="1"/>
          <p:nvPr/>
        </p:nvSpPr>
        <p:spPr>
          <a:xfrm>
            <a:off x="3435134" y="4081074"/>
            <a:ext cx="646331" cy="276999"/>
          </a:xfrm>
          <a:prstGeom prst="rect">
            <a:avLst/>
          </a:prstGeom>
          <a:noFill/>
        </p:spPr>
        <p:txBody>
          <a:bodyPr wrap="none" rtlCol="0" anchor="ctr" anchorCtr="0">
            <a:spAutoFit/>
          </a:bodyPr>
          <a:lstStyle/>
          <a:p>
            <a:pPr algn="ctr" defTabSz="914400"/>
            <a:r>
              <a:rPr lang="zh-CN" altLang="en-US" sz="1200">
                <a:solidFill>
                  <a:schemeClr val="bg1"/>
                </a:solidFill>
                <a:latin typeface="微软雅黑" panose="020B0503020204020204" pitchFamily="34" charset="-122"/>
                <a:ea typeface="微软雅黑" panose="020B0503020204020204" pitchFamily="34" charset="-122"/>
                <a:cs typeface="Lato" charset="0"/>
              </a:rPr>
              <a:t>女王节</a:t>
            </a:r>
            <a:endParaRPr lang="en-US" sz="1200">
              <a:solidFill>
                <a:schemeClr val="bg1"/>
              </a:solidFill>
              <a:latin typeface="微软雅黑" panose="020B0503020204020204" pitchFamily="34" charset="-122"/>
              <a:ea typeface="微软雅黑" panose="020B0503020204020204" pitchFamily="34" charset="-122"/>
              <a:cs typeface="Lato" charset="0"/>
            </a:endParaRPr>
          </a:p>
        </p:txBody>
      </p:sp>
      <p:sp>
        <p:nvSpPr>
          <p:cNvPr id="73" name="Right Arrow 88"/>
          <p:cNvSpPr/>
          <p:nvPr/>
        </p:nvSpPr>
        <p:spPr>
          <a:xfrm>
            <a:off x="2092649" y="917853"/>
            <a:ext cx="9359763" cy="380279"/>
          </a:xfrm>
          <a:prstGeom prst="rightArrow">
            <a:avLst>
              <a:gd name="adj1" fmla="val 100000"/>
              <a:gd name="adj2" fmla="val 66386"/>
            </a:avLst>
          </a:prstGeom>
          <a:solidFill>
            <a:srgbClr val="79569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r>
              <a:rPr lang="zh-CN" altLang="en-US" b="1">
                <a:solidFill>
                  <a:schemeClr val="bg1"/>
                </a:solidFill>
                <a:latin typeface="微软雅黑" panose="020B0503020204020204" pitchFamily="34" charset="-122"/>
                <a:ea typeface="微软雅黑" panose="020B0503020204020204" pitchFamily="34" charset="-122"/>
              </a:rPr>
              <a:t>全年传播主题：</a:t>
            </a:r>
            <a:r>
              <a:rPr lang="en-US" altLang="zh-CN" b="1">
                <a:solidFill>
                  <a:schemeClr val="bg1"/>
                </a:solidFill>
                <a:latin typeface="微软雅黑" panose="020B0503020204020204" pitchFamily="34" charset="-122"/>
                <a:ea typeface="微软雅黑" panose="020B0503020204020204" pitchFamily="34" charset="-122"/>
              </a:rPr>
              <a:t>XXXXXX</a:t>
            </a:r>
            <a:endParaRPr lang="en-US" b="1">
              <a:solidFill>
                <a:schemeClr val="bg1"/>
              </a:solidFill>
              <a:latin typeface="微软雅黑" panose="020B0503020204020204" pitchFamily="34" charset="-122"/>
              <a:ea typeface="微软雅黑" panose="020B0503020204020204" pitchFamily="34" charset="-122"/>
            </a:endParaRPr>
          </a:p>
        </p:txBody>
      </p:sp>
      <p:sp>
        <p:nvSpPr>
          <p:cNvPr id="74" name="Right Arrow 93"/>
          <p:cNvSpPr/>
          <p:nvPr/>
        </p:nvSpPr>
        <p:spPr>
          <a:xfrm>
            <a:off x="4698747" y="4046790"/>
            <a:ext cx="1074807" cy="323146"/>
          </a:xfrm>
          <a:prstGeom prst="rightArrow">
            <a:avLst>
              <a:gd name="adj1" fmla="val 100000"/>
              <a:gd name="adj2" fmla="val 66386"/>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a:solidFill>
                <a:schemeClr val="bg1"/>
              </a:solidFill>
              <a:latin typeface="微软雅黑" panose="020B0503020204020204" pitchFamily="34" charset="-122"/>
              <a:ea typeface="微软雅黑" panose="020B0503020204020204" pitchFamily="34" charset="-122"/>
            </a:endParaRPr>
          </a:p>
        </p:txBody>
      </p:sp>
      <p:sp>
        <p:nvSpPr>
          <p:cNvPr id="75" name="TextBox 95"/>
          <p:cNvSpPr txBox="1"/>
          <p:nvPr/>
        </p:nvSpPr>
        <p:spPr>
          <a:xfrm>
            <a:off x="4997567" y="4079471"/>
            <a:ext cx="463588" cy="276999"/>
          </a:xfrm>
          <a:prstGeom prst="rect">
            <a:avLst/>
          </a:prstGeom>
          <a:noFill/>
        </p:spPr>
        <p:txBody>
          <a:bodyPr wrap="none" rtlCol="0" anchor="ctr" anchorCtr="0">
            <a:spAutoFit/>
          </a:bodyPr>
          <a:lstStyle/>
          <a:p>
            <a:pPr algn="ctr" defTabSz="914400"/>
            <a:r>
              <a:rPr lang="en-US" altLang="zh-CN" sz="1200">
                <a:solidFill>
                  <a:schemeClr val="bg1"/>
                </a:solidFill>
                <a:latin typeface="微软雅黑" panose="020B0503020204020204" pitchFamily="34" charset="-122"/>
                <a:ea typeface="微软雅黑" panose="020B0503020204020204" pitchFamily="34" charset="-122"/>
                <a:cs typeface="Lato" charset="0"/>
              </a:rPr>
              <a:t>618</a:t>
            </a:r>
            <a:endParaRPr lang="en-US" sz="1200">
              <a:solidFill>
                <a:schemeClr val="bg1"/>
              </a:solidFill>
              <a:latin typeface="微软雅黑" panose="020B0503020204020204" pitchFamily="34" charset="-122"/>
              <a:ea typeface="微软雅黑" panose="020B0503020204020204" pitchFamily="34" charset="-122"/>
              <a:cs typeface="Lato" charset="0"/>
            </a:endParaRPr>
          </a:p>
        </p:txBody>
      </p:sp>
      <p:sp>
        <p:nvSpPr>
          <p:cNvPr id="76" name="Right Arrow 93"/>
          <p:cNvSpPr/>
          <p:nvPr/>
        </p:nvSpPr>
        <p:spPr>
          <a:xfrm>
            <a:off x="6102431" y="4045183"/>
            <a:ext cx="1074807" cy="323146"/>
          </a:xfrm>
          <a:prstGeom prst="rightArrow">
            <a:avLst>
              <a:gd name="adj1" fmla="val 100000"/>
              <a:gd name="adj2" fmla="val 66386"/>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a:solidFill>
                <a:schemeClr val="bg1"/>
              </a:solidFill>
              <a:latin typeface="微软雅黑" panose="020B0503020204020204" pitchFamily="34" charset="-122"/>
              <a:ea typeface="微软雅黑" panose="020B0503020204020204" pitchFamily="34" charset="-122"/>
            </a:endParaRPr>
          </a:p>
        </p:txBody>
      </p:sp>
      <p:sp>
        <p:nvSpPr>
          <p:cNvPr id="77" name="TextBox 95"/>
          <p:cNvSpPr txBox="1"/>
          <p:nvPr/>
        </p:nvSpPr>
        <p:spPr>
          <a:xfrm>
            <a:off x="6401251" y="4077864"/>
            <a:ext cx="463588" cy="276999"/>
          </a:xfrm>
          <a:prstGeom prst="rect">
            <a:avLst/>
          </a:prstGeom>
          <a:noFill/>
        </p:spPr>
        <p:txBody>
          <a:bodyPr wrap="none" rtlCol="0" anchor="ctr" anchorCtr="0">
            <a:spAutoFit/>
          </a:bodyPr>
          <a:lstStyle/>
          <a:p>
            <a:pPr algn="ctr" defTabSz="914400"/>
            <a:r>
              <a:rPr lang="en-US" altLang="zh-CN" sz="1200">
                <a:solidFill>
                  <a:schemeClr val="bg1"/>
                </a:solidFill>
                <a:latin typeface="微软雅黑" panose="020B0503020204020204" pitchFamily="34" charset="-122"/>
                <a:ea typeface="微软雅黑" panose="020B0503020204020204" pitchFamily="34" charset="-122"/>
                <a:cs typeface="Lato" charset="0"/>
              </a:rPr>
              <a:t>618</a:t>
            </a:r>
            <a:endParaRPr lang="en-US" sz="1200">
              <a:solidFill>
                <a:schemeClr val="bg1"/>
              </a:solidFill>
              <a:latin typeface="微软雅黑" panose="020B0503020204020204" pitchFamily="34" charset="-122"/>
              <a:ea typeface="微软雅黑" panose="020B0503020204020204" pitchFamily="34" charset="-122"/>
              <a:cs typeface="Lato" charset="0"/>
            </a:endParaRPr>
          </a:p>
        </p:txBody>
      </p:sp>
      <p:sp>
        <p:nvSpPr>
          <p:cNvPr id="78" name="Right Arrow 93"/>
          <p:cNvSpPr/>
          <p:nvPr/>
        </p:nvSpPr>
        <p:spPr>
          <a:xfrm>
            <a:off x="8083635" y="4014701"/>
            <a:ext cx="1074807" cy="323146"/>
          </a:xfrm>
          <a:prstGeom prst="rightArrow">
            <a:avLst>
              <a:gd name="adj1" fmla="val 100000"/>
              <a:gd name="adj2" fmla="val 66386"/>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a:solidFill>
                <a:schemeClr val="bg1"/>
              </a:solidFill>
              <a:latin typeface="微软雅黑" panose="020B0503020204020204" pitchFamily="34" charset="-122"/>
              <a:ea typeface="微软雅黑" panose="020B0503020204020204" pitchFamily="34" charset="-122"/>
            </a:endParaRPr>
          </a:p>
        </p:txBody>
      </p:sp>
      <p:sp>
        <p:nvSpPr>
          <p:cNvPr id="79" name="TextBox 95"/>
          <p:cNvSpPr txBox="1"/>
          <p:nvPr/>
        </p:nvSpPr>
        <p:spPr>
          <a:xfrm>
            <a:off x="8351999" y="4047382"/>
            <a:ext cx="524503" cy="276999"/>
          </a:xfrm>
          <a:prstGeom prst="rect">
            <a:avLst/>
          </a:prstGeom>
          <a:noFill/>
        </p:spPr>
        <p:txBody>
          <a:bodyPr wrap="none" rtlCol="0" anchor="ctr" anchorCtr="0">
            <a:spAutoFit/>
          </a:bodyPr>
          <a:lstStyle/>
          <a:p>
            <a:pPr algn="ctr" defTabSz="914400"/>
            <a:r>
              <a:rPr lang="zh-CN" altLang="en-US" sz="1200">
                <a:solidFill>
                  <a:schemeClr val="bg1"/>
                </a:solidFill>
                <a:latin typeface="微软雅黑" panose="020B0503020204020204" pitchFamily="34" charset="-122"/>
                <a:ea typeface="微软雅黑" panose="020B0503020204020204" pitchFamily="34" charset="-122"/>
                <a:cs typeface="Lato" charset="0"/>
              </a:rPr>
              <a:t>双</a:t>
            </a:r>
            <a:r>
              <a:rPr lang="en-US" altLang="zh-CN" sz="1200">
                <a:solidFill>
                  <a:schemeClr val="bg1"/>
                </a:solidFill>
                <a:latin typeface="微软雅黑" panose="020B0503020204020204" pitchFamily="34" charset="-122"/>
                <a:ea typeface="微软雅黑" panose="020B0503020204020204" pitchFamily="34" charset="-122"/>
                <a:cs typeface="Lato" charset="0"/>
              </a:rPr>
              <a:t>11</a:t>
            </a:r>
            <a:endParaRPr lang="en-US" sz="1200">
              <a:solidFill>
                <a:schemeClr val="bg1"/>
              </a:solidFill>
              <a:latin typeface="微软雅黑" panose="020B0503020204020204" pitchFamily="34" charset="-122"/>
              <a:ea typeface="微软雅黑" panose="020B0503020204020204" pitchFamily="34" charset="-122"/>
              <a:cs typeface="Lato" charset="0"/>
            </a:endParaRPr>
          </a:p>
        </p:txBody>
      </p:sp>
      <p:sp>
        <p:nvSpPr>
          <p:cNvPr id="81" name="TextBox 95"/>
          <p:cNvSpPr txBox="1"/>
          <p:nvPr/>
        </p:nvSpPr>
        <p:spPr>
          <a:xfrm>
            <a:off x="9280219" y="4448116"/>
            <a:ext cx="869148" cy="276999"/>
          </a:xfrm>
          <a:prstGeom prst="rect">
            <a:avLst/>
          </a:prstGeom>
          <a:noFill/>
        </p:spPr>
        <p:txBody>
          <a:bodyPr wrap="none" rtlCol="0" anchor="ctr" anchorCtr="0">
            <a:spAutoFit/>
          </a:bodyPr>
          <a:lstStyle/>
          <a:p>
            <a:pPr algn="ctr" defTabSz="914400"/>
            <a:r>
              <a:rPr lang="zh-CN" altLang="en-US" sz="1200">
                <a:solidFill>
                  <a:schemeClr val="bg1"/>
                </a:solidFill>
                <a:latin typeface="微软雅黑" panose="020B0503020204020204" pitchFamily="34" charset="-122"/>
                <a:ea typeface="微软雅黑" panose="020B0503020204020204" pitchFamily="34" charset="-122"/>
                <a:cs typeface="Lato" charset="0"/>
              </a:rPr>
              <a:t>迎新</a:t>
            </a:r>
            <a:r>
              <a:rPr lang="en-US" altLang="zh-CN" sz="1200">
                <a:solidFill>
                  <a:schemeClr val="bg1"/>
                </a:solidFill>
                <a:latin typeface="微软雅黑" panose="020B0503020204020204" pitchFamily="34" charset="-122"/>
                <a:ea typeface="微软雅黑" panose="020B0503020204020204" pitchFamily="34" charset="-122"/>
                <a:cs typeface="Lato" charset="0"/>
              </a:rPr>
              <a:t>/</a:t>
            </a:r>
            <a:r>
              <a:rPr lang="zh-CN" altLang="en-US" sz="1200">
                <a:solidFill>
                  <a:schemeClr val="bg1"/>
                </a:solidFill>
                <a:latin typeface="微软雅黑" panose="020B0503020204020204" pitchFamily="34" charset="-122"/>
                <a:ea typeface="微软雅黑" panose="020B0503020204020204" pitchFamily="34" charset="-122"/>
                <a:cs typeface="Lato" charset="0"/>
              </a:rPr>
              <a:t>双旦</a:t>
            </a:r>
            <a:endParaRPr lang="en-US" sz="1200">
              <a:solidFill>
                <a:schemeClr val="bg1"/>
              </a:solidFill>
              <a:latin typeface="微软雅黑" panose="020B0503020204020204" pitchFamily="34" charset="-122"/>
              <a:ea typeface="微软雅黑" panose="020B0503020204020204" pitchFamily="34" charset="-122"/>
              <a:cs typeface="Lato" charset="0"/>
            </a:endParaRPr>
          </a:p>
        </p:txBody>
      </p:sp>
      <p:sp>
        <p:nvSpPr>
          <p:cNvPr id="82" name="Rectangle 94"/>
          <p:cNvSpPr/>
          <p:nvPr/>
        </p:nvSpPr>
        <p:spPr>
          <a:xfrm>
            <a:off x="2432627" y="5396511"/>
            <a:ext cx="1109889" cy="272062"/>
          </a:xfrm>
          <a:prstGeom prst="rect">
            <a:avLst/>
          </a:prstGeom>
          <a:solidFill>
            <a:srgbClr val="4B535D"/>
          </a:solidFill>
          <a:ln>
            <a:solidFill>
              <a:srgbClr val="1E64AA"/>
            </a:solidFill>
          </a:ln>
        </p:spPr>
        <p:style>
          <a:lnRef idx="1">
            <a:schemeClr val="accent6"/>
          </a:lnRef>
          <a:fillRef idx="2">
            <a:schemeClr val="accent6"/>
          </a:fillRef>
          <a:effectRef idx="1">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ct val="0"/>
              </a:spcBef>
              <a:spcAft>
                <a:spcPct val="0"/>
              </a:spcAft>
              <a:buClrTx/>
              <a:buSzTx/>
              <a:buFontTx/>
              <a:buNone/>
              <a:defRPr/>
            </a:pPr>
            <a:r>
              <a:rPr kumimoji="0" lang="zh-CN" altLang="en-US" sz="1100" b="0" i="0" u="none" strike="noStrike" kern="1200" cap="none" spc="0" normalizeH="0" baseline="0" noProof="0">
                <a:ln>
                  <a:noFill/>
                </a:ln>
                <a:solidFill>
                  <a:schemeClr val="bg1"/>
                </a:solidFill>
                <a:effectLst/>
                <a:uLnTx/>
                <a:uFillTx/>
                <a:latin typeface="微软雅黑" panose="020B0503020204020204" pitchFamily="34" charset="-122"/>
                <a:ea typeface="微软雅黑" panose="020B0503020204020204" pitchFamily="34" charset="-122"/>
              </a:rPr>
              <a:t>上市媒体宣传</a:t>
            </a:r>
            <a:endParaRPr kumimoji="0" lang="en-US" sz="1100" b="0" i="0" u="none" strike="noStrike" kern="1200" cap="none" spc="0" normalizeH="0" baseline="0" noProof="0">
              <a:ln>
                <a:noFill/>
              </a:ln>
              <a:solidFill>
                <a:schemeClr val="bg1"/>
              </a:solidFill>
              <a:effectLst/>
              <a:uLnTx/>
              <a:uFillTx/>
              <a:latin typeface="微软雅黑" panose="020B0503020204020204" pitchFamily="34" charset="-122"/>
              <a:ea typeface="微软雅黑" panose="020B0503020204020204" pitchFamily="34" charset="-122"/>
            </a:endParaRPr>
          </a:p>
        </p:txBody>
      </p:sp>
      <p:sp>
        <p:nvSpPr>
          <p:cNvPr id="83" name="Rectangle 96"/>
          <p:cNvSpPr/>
          <p:nvPr/>
        </p:nvSpPr>
        <p:spPr>
          <a:xfrm>
            <a:off x="10633050" y="5393359"/>
            <a:ext cx="629251" cy="275214"/>
          </a:xfrm>
          <a:prstGeom prst="rect">
            <a:avLst/>
          </a:prstGeom>
          <a:solidFill>
            <a:srgbClr val="4B535D"/>
          </a:solidFill>
          <a:ln>
            <a:solidFill>
              <a:srgbClr val="1E64AA"/>
            </a:solidFill>
          </a:ln>
        </p:spPr>
        <p:style>
          <a:lnRef idx="1">
            <a:schemeClr val="accent6"/>
          </a:lnRef>
          <a:fillRef idx="2">
            <a:schemeClr val="accent6"/>
          </a:fillRef>
          <a:effectRef idx="1">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ct val="0"/>
              </a:spcBef>
              <a:spcAft>
                <a:spcPct val="0"/>
              </a:spcAft>
              <a:buClrTx/>
              <a:buSzTx/>
              <a:buFontTx/>
              <a:buNone/>
              <a:defRPr/>
            </a:pPr>
            <a:r>
              <a:rPr kumimoji="0" lang="en-US" sz="1400" b="0" i="0" u="none" strike="noStrike" kern="1200" cap="none" spc="0" normalizeH="0" baseline="0" noProof="0">
                <a:ln>
                  <a:noFill/>
                </a:ln>
                <a:solidFill>
                  <a:schemeClr val="bg1"/>
                </a:solidFill>
                <a:effectLst/>
                <a:uLnTx/>
                <a:uFillTx/>
                <a:latin typeface="微软雅黑" panose="020B0503020204020204" pitchFamily="34" charset="-122"/>
                <a:ea typeface="微软雅黑" panose="020B0503020204020204" pitchFamily="34" charset="-122"/>
              </a:rPr>
              <a:t>CIIE</a:t>
            </a:r>
            <a:endParaRPr kumimoji="0" lang="en-US" sz="1400" b="0" i="0" u="none" strike="noStrike" kern="1200" cap="none" spc="0" normalizeH="0" baseline="0" noProof="0">
              <a:ln>
                <a:noFill/>
              </a:ln>
              <a:solidFill>
                <a:schemeClr val="bg1"/>
              </a:solidFill>
              <a:effectLst/>
              <a:uLnTx/>
              <a:uFillTx/>
              <a:latin typeface="微软雅黑" panose="020B0503020204020204" pitchFamily="34" charset="-122"/>
              <a:ea typeface="微软雅黑" panose="020B0503020204020204" pitchFamily="34" charset="-122"/>
            </a:endParaRPr>
          </a:p>
        </p:txBody>
      </p:sp>
      <p:sp>
        <p:nvSpPr>
          <p:cNvPr id="84" name="Rectangle 54"/>
          <p:cNvSpPr/>
          <p:nvPr/>
        </p:nvSpPr>
        <p:spPr>
          <a:xfrm>
            <a:off x="2163879" y="4967563"/>
            <a:ext cx="846355" cy="272061"/>
          </a:xfrm>
          <a:prstGeom prst="rect">
            <a:avLst/>
          </a:prstGeom>
          <a:solidFill>
            <a:schemeClr val="accent2">
              <a:lumMod val="20000"/>
              <a:lumOff val="80000"/>
            </a:schemeClr>
          </a:solidFill>
          <a:ln>
            <a:noFill/>
          </a:ln>
        </p:spPr>
        <p:style>
          <a:lnRef idx="1">
            <a:schemeClr val="accent6"/>
          </a:lnRef>
          <a:fillRef idx="2">
            <a:schemeClr val="accent6"/>
          </a:fillRef>
          <a:effectRef idx="1">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ct val="0"/>
              </a:spcBef>
              <a:spcAft>
                <a:spcPct val="0"/>
              </a:spcAft>
              <a:buClrTx/>
              <a:buSzTx/>
              <a:buFontTx/>
              <a:buNone/>
              <a:defRPr/>
            </a:pPr>
            <a:r>
              <a:rPr kumimoji="0" lang="zh-CN" altLang="en-US" sz="1200" b="0" i="0" u="none" strike="noStrike" kern="1200" cap="none" spc="0" normalizeH="0" baseline="0" noProof="0">
                <a:ln>
                  <a:noFill/>
                </a:ln>
                <a:solidFill>
                  <a:prstClr val="black"/>
                </a:solidFill>
                <a:effectLst/>
                <a:uLnTx/>
                <a:uFillTx/>
                <a:latin typeface="微软雅黑" panose="020B0503020204020204" pitchFamily="34" charset="-122"/>
                <a:ea typeface="微软雅黑" panose="020B0503020204020204" pitchFamily="34" charset="-122"/>
              </a:rPr>
              <a:t>智库年框</a:t>
            </a:r>
            <a:endParaRPr kumimoji="0" lang="en-US" sz="1200" b="0" i="0" u="none" strike="noStrike" kern="1200" cap="none" spc="0" normalizeH="0" baseline="0" noProof="0">
              <a:ln>
                <a:noFill/>
              </a:ln>
              <a:solidFill>
                <a:prstClr val="black"/>
              </a:solidFill>
              <a:effectLst/>
              <a:uLnTx/>
              <a:uFillTx/>
              <a:latin typeface="微软雅黑" panose="020B0503020204020204" pitchFamily="34" charset="-122"/>
              <a:ea typeface="微软雅黑" panose="020B0503020204020204" pitchFamily="34" charset="-122"/>
            </a:endParaRPr>
          </a:p>
        </p:txBody>
      </p:sp>
      <p:sp>
        <p:nvSpPr>
          <p:cNvPr id="85" name="Rectangle 55"/>
          <p:cNvSpPr/>
          <p:nvPr/>
        </p:nvSpPr>
        <p:spPr>
          <a:xfrm>
            <a:off x="3088998" y="4967563"/>
            <a:ext cx="976348" cy="290352"/>
          </a:xfrm>
          <a:prstGeom prst="rect">
            <a:avLst/>
          </a:prstGeom>
          <a:solidFill>
            <a:schemeClr val="accent2">
              <a:lumMod val="20000"/>
              <a:lumOff val="80000"/>
            </a:schemeClr>
          </a:solidFill>
          <a:ln>
            <a:noFill/>
          </a:ln>
        </p:spPr>
        <p:style>
          <a:lnRef idx="1">
            <a:schemeClr val="accent6"/>
          </a:lnRef>
          <a:fillRef idx="2">
            <a:schemeClr val="accent6"/>
          </a:fillRef>
          <a:effectRef idx="1">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ct val="0"/>
              </a:spcBef>
              <a:spcAft>
                <a:spcPct val="0"/>
              </a:spcAft>
              <a:buClrTx/>
              <a:buSzTx/>
              <a:buFontTx/>
              <a:buNone/>
              <a:defRPr/>
            </a:pPr>
            <a:r>
              <a:rPr kumimoji="0" lang="zh-CN" altLang="en-US" sz="1200" b="0" i="0" u="none" strike="noStrike" kern="1200" cap="none" spc="0" normalizeH="0" baseline="0" noProof="0">
                <a:ln>
                  <a:noFill/>
                </a:ln>
                <a:solidFill>
                  <a:prstClr val="black"/>
                </a:solidFill>
                <a:effectLst/>
                <a:uLnTx/>
                <a:uFillTx/>
                <a:latin typeface="微软雅黑" panose="020B0503020204020204" pitchFamily="34" charset="-122"/>
                <a:ea typeface="微软雅黑" panose="020B0503020204020204" pitchFamily="34" charset="-122"/>
              </a:rPr>
              <a:t>小食代年框</a:t>
            </a:r>
            <a:endParaRPr kumimoji="0" lang="en-US" sz="1200" b="0" i="0" u="none" strike="noStrike" kern="1200" cap="none" spc="0" normalizeH="0" baseline="0" noProof="0">
              <a:ln>
                <a:noFill/>
              </a:ln>
              <a:solidFill>
                <a:prstClr val="black"/>
              </a:solidFill>
              <a:effectLst/>
              <a:uLnTx/>
              <a:uFillTx/>
              <a:latin typeface="微软雅黑" panose="020B0503020204020204" pitchFamily="34" charset="-122"/>
              <a:ea typeface="微软雅黑" panose="020B0503020204020204" pitchFamily="34" charset="-122"/>
            </a:endParaRPr>
          </a:p>
        </p:txBody>
      </p:sp>
      <p:sp>
        <p:nvSpPr>
          <p:cNvPr id="86" name="Rectangle 56"/>
          <p:cNvSpPr/>
          <p:nvPr/>
        </p:nvSpPr>
        <p:spPr>
          <a:xfrm>
            <a:off x="4364908" y="4967563"/>
            <a:ext cx="1174756" cy="290352"/>
          </a:xfrm>
          <a:prstGeom prst="rect">
            <a:avLst/>
          </a:prstGeom>
          <a:solidFill>
            <a:schemeClr val="accent2">
              <a:lumMod val="20000"/>
              <a:lumOff val="80000"/>
            </a:schemeClr>
          </a:solidFill>
          <a:ln>
            <a:noFill/>
          </a:ln>
        </p:spPr>
        <p:style>
          <a:lnRef idx="1">
            <a:schemeClr val="accent6"/>
          </a:lnRef>
          <a:fillRef idx="2">
            <a:schemeClr val="accent6"/>
          </a:fillRef>
          <a:effectRef idx="1">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ct val="0"/>
              </a:spcBef>
              <a:spcAft>
                <a:spcPct val="0"/>
              </a:spcAft>
              <a:buClrTx/>
              <a:buSzTx/>
              <a:buFontTx/>
              <a:buNone/>
              <a:defRPr/>
            </a:pPr>
            <a:r>
              <a:rPr kumimoji="0" lang="zh-CN" altLang="en-US" sz="1200" b="0" i="0" u="none" strike="noStrike" kern="1200" cap="none" spc="0" normalizeH="0" baseline="0" noProof="0">
                <a:ln>
                  <a:noFill/>
                </a:ln>
                <a:solidFill>
                  <a:prstClr val="black"/>
                </a:solidFill>
                <a:effectLst/>
                <a:uLnTx/>
                <a:uFillTx/>
                <a:latin typeface="微软雅黑" panose="020B0503020204020204" pitchFamily="34" charset="-122"/>
                <a:ea typeface="微软雅黑" panose="020B0503020204020204" pitchFamily="34" charset="-122"/>
              </a:rPr>
              <a:t>母婴行业观察</a:t>
            </a:r>
            <a:endParaRPr kumimoji="0" lang="en-US" sz="1200" b="0" i="0" u="none" strike="noStrike" kern="1200" cap="none" spc="0" normalizeH="0" baseline="0" noProof="0">
              <a:ln>
                <a:noFill/>
              </a:ln>
              <a:solidFill>
                <a:prstClr val="black"/>
              </a:solidFill>
              <a:effectLst/>
              <a:uLnTx/>
              <a:uFillTx/>
              <a:latin typeface="微软雅黑" panose="020B0503020204020204" pitchFamily="34" charset="-122"/>
              <a:ea typeface="微软雅黑" panose="020B0503020204020204" pitchFamily="34" charset="-122"/>
            </a:endParaRPr>
          </a:p>
        </p:txBody>
      </p:sp>
      <p:sp>
        <p:nvSpPr>
          <p:cNvPr id="87" name="Rectangle 57"/>
          <p:cNvSpPr/>
          <p:nvPr/>
        </p:nvSpPr>
        <p:spPr>
          <a:xfrm>
            <a:off x="5639477" y="4967563"/>
            <a:ext cx="808693" cy="290352"/>
          </a:xfrm>
          <a:prstGeom prst="rect">
            <a:avLst/>
          </a:prstGeom>
          <a:solidFill>
            <a:schemeClr val="accent2">
              <a:lumMod val="20000"/>
              <a:lumOff val="80000"/>
            </a:schemeClr>
          </a:solidFill>
          <a:ln>
            <a:noFill/>
          </a:ln>
        </p:spPr>
        <p:style>
          <a:lnRef idx="1">
            <a:schemeClr val="accent6"/>
          </a:lnRef>
          <a:fillRef idx="2">
            <a:schemeClr val="accent6"/>
          </a:fillRef>
          <a:effectRef idx="1">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ct val="0"/>
              </a:spcBef>
              <a:spcAft>
                <a:spcPct val="0"/>
              </a:spcAft>
              <a:buClrTx/>
              <a:buSzTx/>
              <a:buFontTx/>
              <a:buNone/>
              <a:defRPr/>
            </a:pPr>
            <a:r>
              <a:rPr kumimoji="0" lang="zh-CN" altLang="en-US" sz="1200" b="0" i="0" u="none" strike="noStrike" kern="1200" cap="none" spc="0" normalizeH="0" baseline="0" noProof="0">
                <a:ln>
                  <a:noFill/>
                </a:ln>
                <a:solidFill>
                  <a:prstClr val="black"/>
                </a:solidFill>
                <a:effectLst/>
                <a:uLnTx/>
                <a:uFillTx/>
                <a:latin typeface="微软雅黑" panose="020B0503020204020204" pitchFamily="34" charset="-122"/>
                <a:ea typeface="微软雅黑" panose="020B0503020204020204" pitchFamily="34" charset="-122"/>
              </a:rPr>
              <a:t>食悟</a:t>
            </a:r>
            <a:endParaRPr kumimoji="0" lang="en-US" sz="1200" b="0" i="0" u="none" strike="noStrike" kern="1200" cap="none" spc="0" normalizeH="0" baseline="0" noProof="0">
              <a:ln>
                <a:noFill/>
              </a:ln>
              <a:solidFill>
                <a:prstClr val="black"/>
              </a:solidFill>
              <a:effectLst/>
              <a:uLnTx/>
              <a:uFillTx/>
              <a:latin typeface="微软雅黑" panose="020B0503020204020204" pitchFamily="34" charset="-122"/>
              <a:ea typeface="微软雅黑" panose="020B0503020204020204" pitchFamily="34" charset="-122"/>
            </a:endParaRPr>
          </a:p>
        </p:txBody>
      </p:sp>
      <p:sp>
        <p:nvSpPr>
          <p:cNvPr id="89" name="Rectangle 65"/>
          <p:cNvSpPr/>
          <p:nvPr/>
        </p:nvSpPr>
        <p:spPr>
          <a:xfrm>
            <a:off x="6546530" y="5404008"/>
            <a:ext cx="709694" cy="264565"/>
          </a:xfrm>
          <a:prstGeom prst="rect">
            <a:avLst/>
          </a:prstGeom>
          <a:solidFill>
            <a:srgbClr val="4B535D"/>
          </a:solidFill>
          <a:ln>
            <a:solidFill>
              <a:srgbClr val="1E64AA"/>
            </a:solidFill>
          </a:ln>
        </p:spPr>
        <p:style>
          <a:lnRef idx="2">
            <a:schemeClr val="accent5"/>
          </a:lnRef>
          <a:fillRef idx="1">
            <a:schemeClr val="lt1"/>
          </a:fillRef>
          <a:effectRef idx="0">
            <a:schemeClr val="accent5"/>
          </a:effectRef>
          <a:fontRef idx="minor">
            <a:schemeClr val="dk1"/>
          </a:fontRef>
        </p:style>
        <p:txBody>
          <a:bodyPr rtlCol="0" anchor="ctr"/>
          <a:lstStyle/>
          <a:p>
            <a:pPr marL="0" marR="0" lvl="0" indent="0" algn="ctr" defTabSz="914400" rtl="0" eaLnBrk="1" fontAlgn="auto" latinLnBrk="0" hangingPunct="1">
              <a:lnSpc>
                <a:spcPct val="100000"/>
              </a:lnSpc>
              <a:spcBef>
                <a:spcPct val="0"/>
              </a:spcBef>
              <a:spcAft>
                <a:spcPct val="0"/>
              </a:spcAft>
              <a:buClrTx/>
              <a:buSzTx/>
              <a:buFontTx/>
              <a:buNone/>
              <a:defRPr/>
            </a:pPr>
            <a:r>
              <a:rPr kumimoji="0" lang="zh-CN" altLang="en-US" sz="1200" b="0" i="0" u="none" strike="noStrike" kern="1200" cap="none" spc="0" normalizeH="0" baseline="0" noProof="0">
                <a:ln>
                  <a:noFill/>
                </a:ln>
                <a:solidFill>
                  <a:schemeClr val="bg1"/>
                </a:solidFill>
                <a:effectLst/>
                <a:uLnTx/>
                <a:uFillTx/>
                <a:latin typeface="微软雅黑" panose="020B0503020204020204" pitchFamily="34" charset="-122"/>
                <a:ea typeface="微软雅黑" panose="020B0503020204020204" pitchFamily="34" charset="-122"/>
              </a:rPr>
              <a:t>护肤节</a:t>
            </a:r>
            <a:endParaRPr kumimoji="0" lang="en-AU" sz="1200" b="0" i="0" u="none" strike="noStrike" kern="1200" cap="none" spc="0" normalizeH="0" baseline="0" noProof="0">
              <a:ln>
                <a:noFill/>
              </a:ln>
              <a:solidFill>
                <a:schemeClr val="bg1"/>
              </a:solidFill>
              <a:effectLst/>
              <a:uLnTx/>
              <a:uFillTx/>
              <a:latin typeface="微软雅黑" panose="020B0503020204020204" pitchFamily="34" charset="-122"/>
              <a:ea typeface="微软雅黑" panose="020B0503020204020204" pitchFamily="34" charset="-122"/>
            </a:endParaRPr>
          </a:p>
        </p:txBody>
      </p:sp>
      <p:sp>
        <p:nvSpPr>
          <p:cNvPr id="90" name="Rectangle 70"/>
          <p:cNvSpPr/>
          <p:nvPr/>
        </p:nvSpPr>
        <p:spPr>
          <a:xfrm>
            <a:off x="3645049" y="5378220"/>
            <a:ext cx="709694" cy="290353"/>
          </a:xfrm>
          <a:prstGeom prst="rect">
            <a:avLst/>
          </a:prstGeom>
          <a:solidFill>
            <a:srgbClr val="4B535D"/>
          </a:solidFill>
          <a:ln>
            <a:solidFill>
              <a:srgbClr val="1E64AA"/>
            </a:solidFill>
          </a:ln>
        </p:spPr>
        <p:style>
          <a:lnRef idx="2">
            <a:schemeClr val="accent5"/>
          </a:lnRef>
          <a:fillRef idx="1">
            <a:schemeClr val="lt1"/>
          </a:fillRef>
          <a:effectRef idx="0">
            <a:schemeClr val="accent5"/>
          </a:effectRef>
          <a:fontRef idx="minor">
            <a:schemeClr val="dk1"/>
          </a:fontRef>
        </p:style>
        <p:txBody>
          <a:bodyPr rtlCol="0" anchor="ctr"/>
          <a:lstStyle/>
          <a:p>
            <a:pPr marL="0" marR="0" lvl="0" indent="0" algn="ctr" defTabSz="914400" rtl="0" eaLnBrk="1" fontAlgn="auto" latinLnBrk="0" hangingPunct="1">
              <a:lnSpc>
                <a:spcPct val="100000"/>
              </a:lnSpc>
              <a:spcBef>
                <a:spcPct val="0"/>
              </a:spcBef>
              <a:spcAft>
                <a:spcPct val="0"/>
              </a:spcAft>
              <a:buClrTx/>
              <a:buSzTx/>
              <a:buFontTx/>
              <a:buNone/>
              <a:defRPr/>
            </a:pPr>
            <a:r>
              <a:rPr kumimoji="0" lang="zh-CN" altLang="en-US" sz="1200" b="0" i="0" u="none" strike="noStrike" kern="1200" cap="none" spc="0" normalizeH="0" baseline="0" noProof="0">
                <a:ln>
                  <a:noFill/>
                </a:ln>
                <a:solidFill>
                  <a:schemeClr val="bg1"/>
                </a:solidFill>
                <a:effectLst/>
                <a:uLnTx/>
                <a:uFillTx/>
                <a:latin typeface="微软雅黑" panose="020B0503020204020204" pitchFamily="34" charset="-122"/>
                <a:ea typeface="微软雅黑" panose="020B0503020204020204" pitchFamily="34" charset="-122"/>
              </a:rPr>
              <a:t>女神节</a:t>
            </a:r>
            <a:endParaRPr kumimoji="0" lang="en-AU" sz="1200" b="0" i="0" u="none" strike="noStrike" kern="1200" cap="none" spc="0" normalizeH="0" baseline="0" noProof="0">
              <a:ln>
                <a:noFill/>
              </a:ln>
              <a:solidFill>
                <a:schemeClr val="bg1"/>
              </a:solidFill>
              <a:effectLst/>
              <a:uLnTx/>
              <a:uFillTx/>
              <a:latin typeface="微软雅黑" panose="020B0503020204020204" pitchFamily="34" charset="-122"/>
              <a:ea typeface="微软雅黑" panose="020B0503020204020204" pitchFamily="34" charset="-122"/>
            </a:endParaRPr>
          </a:p>
        </p:txBody>
      </p:sp>
      <p:sp>
        <p:nvSpPr>
          <p:cNvPr id="92" name="Rectangle 87"/>
          <p:cNvSpPr/>
          <p:nvPr/>
        </p:nvSpPr>
        <p:spPr>
          <a:xfrm>
            <a:off x="7503281" y="4967563"/>
            <a:ext cx="808693" cy="290352"/>
          </a:xfrm>
          <a:prstGeom prst="rect">
            <a:avLst/>
          </a:prstGeom>
          <a:solidFill>
            <a:schemeClr val="accent2">
              <a:lumMod val="20000"/>
              <a:lumOff val="80000"/>
            </a:schemeClr>
          </a:solidFill>
          <a:ln>
            <a:noFill/>
          </a:ln>
        </p:spPr>
        <p:style>
          <a:lnRef idx="1">
            <a:schemeClr val="accent6"/>
          </a:lnRef>
          <a:fillRef idx="2">
            <a:schemeClr val="accent6"/>
          </a:fillRef>
          <a:effectRef idx="1">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ct val="0"/>
              </a:spcBef>
              <a:spcAft>
                <a:spcPct val="0"/>
              </a:spcAft>
              <a:buClrTx/>
              <a:buSzTx/>
              <a:buFontTx/>
              <a:buNone/>
              <a:defRPr/>
            </a:pPr>
            <a:r>
              <a:rPr kumimoji="0" lang="zh-CN" altLang="en-US" sz="1200" b="0" i="0" u="none" strike="noStrike" kern="1200" cap="none" spc="0" normalizeH="0" baseline="0" noProof="0">
                <a:ln>
                  <a:noFill/>
                </a:ln>
                <a:solidFill>
                  <a:prstClr val="black"/>
                </a:solidFill>
                <a:effectLst/>
                <a:uLnTx/>
                <a:uFillTx/>
                <a:latin typeface="微软雅黑" panose="020B0503020204020204" pitchFamily="34" charset="-122"/>
                <a:ea typeface="微软雅黑" panose="020B0503020204020204" pitchFamily="34" charset="-122"/>
              </a:rPr>
              <a:t>胡说有理</a:t>
            </a:r>
            <a:endParaRPr kumimoji="0" lang="en-US" sz="1200" b="0" i="0" u="none" strike="noStrike" kern="1200" cap="none" spc="0" normalizeH="0" baseline="0" noProof="0">
              <a:ln>
                <a:noFill/>
              </a:ln>
              <a:solidFill>
                <a:prstClr val="black"/>
              </a:solidFill>
              <a:effectLst/>
              <a:uLnTx/>
              <a:uFillTx/>
              <a:latin typeface="微软雅黑" panose="020B0503020204020204" pitchFamily="34" charset="-122"/>
              <a:ea typeface="微软雅黑" panose="020B0503020204020204" pitchFamily="34" charset="-122"/>
            </a:endParaRPr>
          </a:p>
        </p:txBody>
      </p:sp>
      <p:sp>
        <p:nvSpPr>
          <p:cNvPr id="93" name="Rectangle 88"/>
          <p:cNvSpPr/>
          <p:nvPr/>
        </p:nvSpPr>
        <p:spPr>
          <a:xfrm>
            <a:off x="9649889" y="4967563"/>
            <a:ext cx="808693" cy="290352"/>
          </a:xfrm>
          <a:prstGeom prst="rect">
            <a:avLst/>
          </a:prstGeom>
          <a:solidFill>
            <a:schemeClr val="accent2">
              <a:lumMod val="20000"/>
              <a:lumOff val="80000"/>
            </a:schemeClr>
          </a:solidFill>
          <a:ln>
            <a:noFill/>
          </a:ln>
        </p:spPr>
        <p:style>
          <a:lnRef idx="1">
            <a:schemeClr val="accent6"/>
          </a:lnRef>
          <a:fillRef idx="2">
            <a:schemeClr val="accent6"/>
          </a:fillRef>
          <a:effectRef idx="1">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ct val="0"/>
              </a:spcBef>
              <a:spcAft>
                <a:spcPct val="0"/>
              </a:spcAft>
              <a:buClrTx/>
              <a:buSzTx/>
              <a:buFontTx/>
              <a:buNone/>
              <a:defRPr/>
            </a:pPr>
            <a:r>
              <a:rPr kumimoji="0" lang="zh-CN" altLang="en-US" sz="1200" b="0" i="0" u="none" strike="noStrike" kern="1200" cap="none" spc="0" normalizeH="0" baseline="0" noProof="0">
                <a:ln>
                  <a:noFill/>
                </a:ln>
                <a:solidFill>
                  <a:prstClr val="black"/>
                </a:solidFill>
                <a:effectLst/>
                <a:uLnTx/>
                <a:uFillTx/>
                <a:latin typeface="微软雅黑" panose="020B0503020204020204" pitchFamily="34" charset="-122"/>
                <a:ea typeface="微软雅黑" panose="020B0503020204020204" pitchFamily="34" charset="-122"/>
              </a:rPr>
              <a:t>消费日曝</a:t>
            </a:r>
            <a:endParaRPr kumimoji="0" lang="en-US" sz="1200" b="0" i="0" u="none" strike="noStrike" kern="1200" cap="none" spc="0" normalizeH="0" baseline="0" noProof="0">
              <a:ln>
                <a:noFill/>
              </a:ln>
              <a:solidFill>
                <a:prstClr val="black"/>
              </a:solidFill>
              <a:effectLst/>
              <a:uLnTx/>
              <a:uFillTx/>
              <a:latin typeface="微软雅黑" panose="020B0503020204020204" pitchFamily="34" charset="-122"/>
              <a:ea typeface="微软雅黑" panose="020B0503020204020204" pitchFamily="34" charset="-122"/>
            </a:endParaRPr>
          </a:p>
        </p:txBody>
      </p:sp>
      <p:sp>
        <p:nvSpPr>
          <p:cNvPr id="94" name="Rectangle 90"/>
          <p:cNvSpPr/>
          <p:nvPr/>
        </p:nvSpPr>
        <p:spPr>
          <a:xfrm>
            <a:off x="8718177" y="4967563"/>
            <a:ext cx="808693" cy="290352"/>
          </a:xfrm>
          <a:prstGeom prst="rect">
            <a:avLst/>
          </a:prstGeom>
          <a:solidFill>
            <a:schemeClr val="accent2">
              <a:lumMod val="20000"/>
              <a:lumOff val="80000"/>
            </a:schemeClr>
          </a:solidFill>
          <a:ln>
            <a:noFill/>
          </a:ln>
        </p:spPr>
        <p:style>
          <a:lnRef idx="1">
            <a:schemeClr val="accent6"/>
          </a:lnRef>
          <a:fillRef idx="2">
            <a:schemeClr val="accent6"/>
          </a:fillRef>
          <a:effectRef idx="1">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ct val="0"/>
              </a:spcBef>
              <a:spcAft>
                <a:spcPct val="0"/>
              </a:spcAft>
              <a:buClrTx/>
              <a:buSzTx/>
              <a:buFontTx/>
              <a:buNone/>
              <a:defRPr/>
            </a:pPr>
            <a:r>
              <a:rPr kumimoji="0" lang="zh-CN" altLang="en-US" sz="1200" b="0" i="0" u="none" strike="noStrike" kern="1200" cap="none" spc="0" normalizeH="0" baseline="0" noProof="0">
                <a:ln>
                  <a:noFill/>
                </a:ln>
                <a:solidFill>
                  <a:prstClr val="black"/>
                </a:solidFill>
                <a:effectLst/>
                <a:uLnTx/>
                <a:uFillTx/>
                <a:latin typeface="微软雅黑" panose="020B0503020204020204" pitchFamily="34" charset="-122"/>
                <a:ea typeface="微软雅黑" panose="020B0503020204020204" pitchFamily="34" charset="-122"/>
              </a:rPr>
              <a:t>中童观察</a:t>
            </a:r>
            <a:endParaRPr kumimoji="0" lang="en-US" sz="1200" b="0" i="0" u="none" strike="noStrike" kern="1200" cap="none" spc="0" normalizeH="0" baseline="0" noProof="0">
              <a:ln>
                <a:noFill/>
              </a:ln>
              <a:solidFill>
                <a:prstClr val="black"/>
              </a:solidFill>
              <a:effectLst/>
              <a:uLnTx/>
              <a:uFillTx/>
              <a:latin typeface="微软雅黑" panose="020B0503020204020204" pitchFamily="34" charset="-122"/>
              <a:ea typeface="微软雅黑" panose="020B0503020204020204" pitchFamily="34" charset="-122"/>
            </a:endParaRPr>
          </a:p>
        </p:txBody>
      </p:sp>
      <p:sp>
        <p:nvSpPr>
          <p:cNvPr id="95" name="Rectangle 91"/>
          <p:cNvSpPr/>
          <p:nvPr/>
        </p:nvSpPr>
        <p:spPr>
          <a:xfrm>
            <a:off x="6647845" y="4967563"/>
            <a:ext cx="808693" cy="290352"/>
          </a:xfrm>
          <a:prstGeom prst="rect">
            <a:avLst/>
          </a:prstGeom>
          <a:solidFill>
            <a:schemeClr val="accent2">
              <a:lumMod val="20000"/>
              <a:lumOff val="80000"/>
            </a:schemeClr>
          </a:solidFill>
          <a:ln>
            <a:noFill/>
          </a:ln>
        </p:spPr>
        <p:style>
          <a:lnRef idx="1">
            <a:schemeClr val="accent6"/>
          </a:lnRef>
          <a:fillRef idx="2">
            <a:schemeClr val="accent6"/>
          </a:fillRef>
          <a:effectRef idx="1">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ct val="0"/>
              </a:spcBef>
              <a:spcAft>
                <a:spcPct val="0"/>
              </a:spcAft>
              <a:buClrTx/>
              <a:buSzTx/>
              <a:buFontTx/>
              <a:buNone/>
              <a:defRPr/>
            </a:pPr>
            <a:r>
              <a:rPr kumimoji="0" lang="zh-CN" altLang="en-US" sz="1200" b="0" i="0" u="none" strike="noStrike" kern="1200" cap="none" spc="0" normalizeH="0" baseline="0" noProof="0">
                <a:ln>
                  <a:noFill/>
                </a:ln>
                <a:solidFill>
                  <a:prstClr val="black"/>
                </a:solidFill>
                <a:effectLst/>
                <a:uLnTx/>
                <a:uFillTx/>
                <a:latin typeface="微软雅黑" panose="020B0503020204020204" pitchFamily="34" charset="-122"/>
                <a:ea typeface="微软雅黑" panose="020B0503020204020204" pitchFamily="34" charset="-122"/>
              </a:rPr>
              <a:t>五谷财经</a:t>
            </a:r>
            <a:endParaRPr kumimoji="0" lang="en-US" sz="1200" b="0" i="0" u="none" strike="noStrike" kern="1200" cap="none" spc="0" normalizeH="0" baseline="0" noProof="0">
              <a:ln>
                <a:noFill/>
              </a:ln>
              <a:solidFill>
                <a:prstClr val="black"/>
              </a:solidFill>
              <a:effectLst/>
              <a:uLnTx/>
              <a:uFillTx/>
              <a:latin typeface="微软雅黑" panose="020B0503020204020204" pitchFamily="34" charset="-122"/>
              <a:ea typeface="微软雅黑" panose="020B0503020204020204" pitchFamily="34" charset="-122"/>
            </a:endParaRPr>
          </a:p>
        </p:txBody>
      </p:sp>
      <p:sp>
        <p:nvSpPr>
          <p:cNvPr id="96" name="Rectangle 97"/>
          <p:cNvSpPr/>
          <p:nvPr/>
        </p:nvSpPr>
        <p:spPr>
          <a:xfrm>
            <a:off x="10547093" y="4967563"/>
            <a:ext cx="808693" cy="290352"/>
          </a:xfrm>
          <a:prstGeom prst="rect">
            <a:avLst/>
          </a:prstGeom>
          <a:solidFill>
            <a:schemeClr val="accent2">
              <a:lumMod val="20000"/>
              <a:lumOff val="80000"/>
            </a:schemeClr>
          </a:solidFill>
          <a:ln>
            <a:noFill/>
          </a:ln>
        </p:spPr>
        <p:style>
          <a:lnRef idx="1">
            <a:schemeClr val="accent6"/>
          </a:lnRef>
          <a:fillRef idx="2">
            <a:schemeClr val="accent6"/>
          </a:fillRef>
          <a:effectRef idx="1">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ct val="0"/>
              </a:spcBef>
              <a:spcAft>
                <a:spcPct val="0"/>
              </a:spcAft>
              <a:buClrTx/>
              <a:buSzTx/>
              <a:buFontTx/>
              <a:buNone/>
              <a:defRPr/>
            </a:pPr>
            <a:r>
              <a:rPr kumimoji="0" lang="zh-CN" altLang="en-US" sz="1200" b="0" i="0" u="none" strike="noStrike" kern="1200" cap="none" spc="0" normalizeH="0" baseline="0" noProof="0">
                <a:ln>
                  <a:noFill/>
                </a:ln>
                <a:solidFill>
                  <a:prstClr val="black"/>
                </a:solidFill>
                <a:effectLst/>
                <a:uLnTx/>
                <a:uFillTx/>
                <a:latin typeface="微软雅黑" panose="020B0503020204020204" pitchFamily="34" charset="-122"/>
                <a:ea typeface="微软雅黑" panose="020B0503020204020204" pitchFamily="34" charset="-122"/>
              </a:rPr>
              <a:t>母婴前沿</a:t>
            </a:r>
            <a:endParaRPr kumimoji="0" lang="en-US" sz="1200" b="0" i="0" u="none" strike="noStrike" kern="1200" cap="none" spc="0" normalizeH="0" baseline="0" noProof="0">
              <a:ln>
                <a:noFill/>
              </a:ln>
              <a:solidFill>
                <a:prstClr val="black"/>
              </a:solidFill>
              <a:effectLst/>
              <a:uLnTx/>
              <a:uFillTx/>
              <a:latin typeface="微软雅黑" panose="020B0503020204020204" pitchFamily="34" charset="-122"/>
              <a:ea typeface="微软雅黑" panose="020B0503020204020204" pitchFamily="34" charset="-122"/>
            </a:endParaRPr>
          </a:p>
        </p:txBody>
      </p:sp>
      <p:sp>
        <p:nvSpPr>
          <p:cNvPr id="97" name="Rectangle 98"/>
          <p:cNvSpPr/>
          <p:nvPr/>
        </p:nvSpPr>
        <p:spPr>
          <a:xfrm>
            <a:off x="5716444" y="5404009"/>
            <a:ext cx="802571" cy="264564"/>
          </a:xfrm>
          <a:prstGeom prst="rect">
            <a:avLst/>
          </a:prstGeom>
          <a:solidFill>
            <a:srgbClr val="4B535D"/>
          </a:solidFill>
          <a:ln>
            <a:solidFill>
              <a:srgbClr val="1E64AA"/>
            </a:solidFill>
          </a:ln>
        </p:spPr>
        <p:style>
          <a:lnRef idx="1">
            <a:schemeClr val="accent6"/>
          </a:lnRef>
          <a:fillRef idx="2">
            <a:schemeClr val="accent6"/>
          </a:fillRef>
          <a:effectRef idx="1">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ct val="0"/>
              </a:spcBef>
              <a:spcAft>
                <a:spcPct val="0"/>
              </a:spcAft>
              <a:buClrTx/>
              <a:buSzTx/>
              <a:buFontTx/>
              <a:buNone/>
              <a:defRPr/>
            </a:pPr>
            <a:r>
              <a:rPr kumimoji="0" lang="zh-CN" altLang="en-US" sz="1100" b="0" i="0" u="none" strike="noStrike" kern="1200" cap="none" spc="0" normalizeH="0" baseline="0" noProof="0">
                <a:ln>
                  <a:noFill/>
                </a:ln>
                <a:solidFill>
                  <a:schemeClr val="bg1"/>
                </a:solidFill>
                <a:effectLst/>
                <a:uLnTx/>
                <a:uFillTx/>
                <a:latin typeface="微软雅黑" panose="020B0503020204020204" pitchFamily="34" charset="-122"/>
                <a:ea typeface="微软雅黑" panose="020B0503020204020204" pitchFamily="34" charset="-122"/>
              </a:rPr>
              <a:t>渠道大会</a:t>
            </a:r>
            <a:endParaRPr kumimoji="0" lang="en-US" sz="1100" b="0" i="0" u="none" strike="noStrike" kern="1200" cap="none" spc="0" normalizeH="0" baseline="0" noProof="0">
              <a:ln>
                <a:noFill/>
              </a:ln>
              <a:solidFill>
                <a:schemeClr val="bg1"/>
              </a:solidFill>
              <a:effectLst/>
              <a:uLnTx/>
              <a:uFillTx/>
              <a:latin typeface="微软雅黑" panose="020B0503020204020204" pitchFamily="34" charset="-122"/>
              <a:ea typeface="微软雅黑" panose="020B0503020204020204" pitchFamily="34" charset="-122"/>
            </a:endParaRPr>
          </a:p>
        </p:txBody>
      </p:sp>
      <p:sp>
        <p:nvSpPr>
          <p:cNvPr id="98" name="Rectangle 99"/>
          <p:cNvSpPr/>
          <p:nvPr/>
        </p:nvSpPr>
        <p:spPr>
          <a:xfrm>
            <a:off x="8717560" y="5404009"/>
            <a:ext cx="802571" cy="264564"/>
          </a:xfrm>
          <a:prstGeom prst="rect">
            <a:avLst/>
          </a:prstGeom>
          <a:solidFill>
            <a:srgbClr val="4B535D"/>
          </a:solidFill>
          <a:ln>
            <a:solidFill>
              <a:srgbClr val="1E64AA"/>
            </a:solidFill>
          </a:ln>
        </p:spPr>
        <p:style>
          <a:lnRef idx="1">
            <a:schemeClr val="accent6"/>
          </a:lnRef>
          <a:fillRef idx="2">
            <a:schemeClr val="accent6"/>
          </a:fillRef>
          <a:effectRef idx="1">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ct val="0"/>
              </a:spcBef>
              <a:spcAft>
                <a:spcPct val="0"/>
              </a:spcAft>
              <a:buClrTx/>
              <a:buSzTx/>
              <a:buFontTx/>
              <a:buNone/>
              <a:defRPr/>
            </a:pPr>
            <a:r>
              <a:rPr kumimoji="0" lang="zh-CN" altLang="en-US" sz="1100" b="0" i="0" u="none" strike="noStrike" kern="1200" cap="none" spc="0" normalizeH="0" baseline="0" noProof="0">
                <a:ln>
                  <a:noFill/>
                </a:ln>
                <a:solidFill>
                  <a:schemeClr val="bg1"/>
                </a:solidFill>
                <a:effectLst/>
                <a:uLnTx/>
                <a:uFillTx/>
                <a:latin typeface="微软雅黑" panose="020B0503020204020204" pitchFamily="34" charset="-122"/>
                <a:ea typeface="微软雅黑" panose="020B0503020204020204" pitchFamily="34" charset="-122"/>
              </a:rPr>
              <a:t>渠道大会</a:t>
            </a:r>
            <a:endParaRPr kumimoji="0" lang="en-US" sz="1100" b="0" i="0" u="none" strike="noStrike" kern="1200" cap="none" spc="0" normalizeH="0" baseline="0" noProof="0">
              <a:ln>
                <a:noFill/>
              </a:ln>
              <a:solidFill>
                <a:schemeClr val="bg1"/>
              </a:solidFill>
              <a:effectLst/>
              <a:uLnTx/>
              <a:uFillTx/>
              <a:latin typeface="微软雅黑" panose="020B0503020204020204" pitchFamily="34" charset="-122"/>
              <a:ea typeface="微软雅黑" panose="020B0503020204020204" pitchFamily="34" charset="-122"/>
            </a:endParaRPr>
          </a:p>
        </p:txBody>
      </p:sp>
      <p:sp>
        <p:nvSpPr>
          <p:cNvPr id="99" name="Right Arrow 70"/>
          <p:cNvSpPr/>
          <p:nvPr/>
        </p:nvSpPr>
        <p:spPr>
          <a:xfrm>
            <a:off x="8996193" y="2645616"/>
            <a:ext cx="1877489" cy="315879"/>
          </a:xfrm>
          <a:prstGeom prst="rightArrow">
            <a:avLst>
              <a:gd name="adj1" fmla="val 100000"/>
              <a:gd name="adj2" fmla="val 66386"/>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a:solidFill>
                <a:schemeClr val="bg1"/>
              </a:solidFill>
              <a:latin typeface="微软雅黑" panose="020B0503020204020204" pitchFamily="34" charset="-122"/>
              <a:ea typeface="微软雅黑" panose="020B0503020204020204" pitchFamily="34" charset="-122"/>
            </a:endParaRPr>
          </a:p>
        </p:txBody>
      </p:sp>
      <p:sp>
        <p:nvSpPr>
          <p:cNvPr id="100" name="TextBox 82"/>
          <p:cNvSpPr txBox="1"/>
          <p:nvPr/>
        </p:nvSpPr>
        <p:spPr>
          <a:xfrm>
            <a:off x="9292922" y="2645199"/>
            <a:ext cx="954107" cy="276999"/>
          </a:xfrm>
          <a:prstGeom prst="rect">
            <a:avLst/>
          </a:prstGeom>
          <a:noFill/>
        </p:spPr>
        <p:txBody>
          <a:bodyPr wrap="none" rtlCol="0" anchor="ctr" anchorCtr="0">
            <a:spAutoFit/>
          </a:bodyPr>
          <a:lstStyle/>
          <a:p>
            <a:pPr algn="ctr" defTabSz="914400"/>
            <a:r>
              <a:rPr lang="zh-CN" altLang="en-US" sz="1200">
                <a:solidFill>
                  <a:schemeClr val="bg1"/>
                </a:solidFill>
                <a:latin typeface="微软雅黑" panose="020B0503020204020204" pitchFamily="34" charset="-122"/>
                <a:ea typeface="微软雅黑" panose="020B0503020204020204" pitchFamily="34" charset="-122"/>
                <a:cs typeface="Lato" charset="0"/>
              </a:rPr>
              <a:t>户外护肤节</a:t>
            </a:r>
            <a:endParaRPr lang="en-US" sz="1200">
              <a:solidFill>
                <a:schemeClr val="bg1"/>
              </a:solidFill>
              <a:latin typeface="微软雅黑" panose="020B0503020204020204" pitchFamily="34" charset="-122"/>
              <a:ea typeface="微软雅黑" panose="020B0503020204020204" pitchFamily="34" charset="-122"/>
              <a:cs typeface="Lato" charset="0"/>
            </a:endParaRPr>
          </a:p>
        </p:txBody>
      </p:sp>
      <p:sp>
        <p:nvSpPr>
          <p:cNvPr id="101" name="Right Arrow 89"/>
          <p:cNvSpPr/>
          <p:nvPr/>
        </p:nvSpPr>
        <p:spPr>
          <a:xfrm>
            <a:off x="5046383" y="3561653"/>
            <a:ext cx="1198595" cy="296440"/>
          </a:xfrm>
          <a:prstGeom prst="rightArrow">
            <a:avLst>
              <a:gd name="adj1" fmla="val 100000"/>
              <a:gd name="adj2" fmla="val 66386"/>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a:solidFill>
                <a:schemeClr val="tx1"/>
              </a:solidFill>
              <a:latin typeface="微软雅黑" panose="020B0503020204020204" pitchFamily="34" charset="-122"/>
              <a:ea typeface="微软雅黑" panose="020B0503020204020204" pitchFamily="34" charset="-122"/>
            </a:endParaRPr>
          </a:p>
        </p:txBody>
      </p:sp>
      <p:sp>
        <p:nvSpPr>
          <p:cNvPr id="102" name="TextBox 91"/>
          <p:cNvSpPr txBox="1"/>
          <p:nvPr/>
        </p:nvSpPr>
        <p:spPr>
          <a:xfrm>
            <a:off x="5092098" y="3581093"/>
            <a:ext cx="1152880" cy="276999"/>
          </a:xfrm>
          <a:prstGeom prst="rect">
            <a:avLst/>
          </a:prstGeom>
          <a:noFill/>
        </p:spPr>
        <p:txBody>
          <a:bodyPr wrap="none" rtlCol="0" anchor="ctr" anchorCtr="0">
            <a:spAutoFit/>
          </a:bodyPr>
          <a:lstStyle/>
          <a:p>
            <a:pPr algn="ctr" defTabSz="914400"/>
            <a:r>
              <a:rPr lang="zh-CN" altLang="en-US" sz="1200">
                <a:latin typeface="微软雅黑" panose="020B0503020204020204" pitchFamily="34" charset="-122"/>
                <a:ea typeface="微软雅黑" panose="020B0503020204020204" pitchFamily="34" charset="-122"/>
                <a:cs typeface="Lato" charset="0"/>
              </a:rPr>
              <a:t>短代明细：</a:t>
            </a:r>
            <a:r>
              <a:rPr lang="en-US" altLang="zh-CN" sz="1200">
                <a:latin typeface="微软雅黑" panose="020B0503020204020204" pitchFamily="34" charset="-122"/>
                <a:ea typeface="微软雅黑" panose="020B0503020204020204" pitchFamily="34" charset="-122"/>
                <a:cs typeface="Lato" charset="0"/>
              </a:rPr>
              <a:t>XX</a:t>
            </a:r>
            <a:endParaRPr lang="en-US" sz="1200">
              <a:latin typeface="微软雅黑" panose="020B0503020204020204" pitchFamily="34" charset="-122"/>
              <a:ea typeface="微软雅黑" panose="020B0503020204020204" pitchFamily="34" charset="-122"/>
              <a:cs typeface="Lato" charset="0"/>
            </a:endParaRPr>
          </a:p>
        </p:txBody>
      </p:sp>
      <p:sp>
        <p:nvSpPr>
          <p:cNvPr id="103" name="Rectangle 4"/>
          <p:cNvSpPr/>
          <p:nvPr/>
        </p:nvSpPr>
        <p:spPr>
          <a:xfrm>
            <a:off x="731517" y="5813955"/>
            <a:ext cx="1317812" cy="787389"/>
          </a:xfrm>
          <a:prstGeom prst="rect">
            <a:avLst/>
          </a:prstGeom>
          <a:solidFill>
            <a:schemeClr val="bg1">
              <a:lumMod val="85000"/>
            </a:schemeClr>
          </a:solidFill>
          <a:ln w="38100">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a:solidFill>
                <a:schemeClr val="tx1"/>
              </a:solidFill>
              <a:latin typeface="微软雅黑" panose="020B0503020204020204" pitchFamily="34" charset="-122"/>
              <a:ea typeface="微软雅黑" panose="020B0503020204020204" pitchFamily="34" charset="-122"/>
            </a:endParaRPr>
          </a:p>
        </p:txBody>
      </p:sp>
      <p:sp>
        <p:nvSpPr>
          <p:cNvPr id="104" name="Rectangle 13"/>
          <p:cNvSpPr/>
          <p:nvPr/>
        </p:nvSpPr>
        <p:spPr>
          <a:xfrm>
            <a:off x="2049329" y="5813955"/>
            <a:ext cx="9372600" cy="796347"/>
          </a:xfrm>
          <a:prstGeom prst="rect">
            <a:avLst/>
          </a:prstGeom>
          <a:solidFill>
            <a:schemeClr val="bg1">
              <a:lumMod val="95000"/>
            </a:schemeClr>
          </a:solidFill>
          <a:ln w="38100">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a:solidFill>
                <a:schemeClr val="tx1"/>
              </a:solidFill>
              <a:latin typeface="微软雅黑" panose="020B0503020204020204" pitchFamily="34" charset="-122"/>
              <a:ea typeface="微软雅黑" panose="020B0503020204020204" pitchFamily="34" charset="-122"/>
            </a:endParaRPr>
          </a:p>
        </p:txBody>
      </p:sp>
      <p:sp>
        <p:nvSpPr>
          <p:cNvPr id="105" name="TextBox 65"/>
          <p:cNvSpPr txBox="1"/>
          <p:nvPr/>
        </p:nvSpPr>
        <p:spPr>
          <a:xfrm>
            <a:off x="787540" y="5980492"/>
            <a:ext cx="1205779" cy="584775"/>
          </a:xfrm>
          <a:prstGeom prst="rect">
            <a:avLst/>
          </a:prstGeom>
          <a:noFill/>
        </p:spPr>
        <p:txBody>
          <a:bodyPr wrap="none" rtlCol="0" anchor="ctr" anchorCtr="0">
            <a:spAutoFit/>
          </a:bodyPr>
          <a:lstStyle/>
          <a:p>
            <a:pPr marL="0" marR="0" lvl="0" indent="0" algn="ctr" defTabSz="914400" rtl="0" eaLnBrk="1" fontAlgn="auto" latinLnBrk="0" hangingPunct="1">
              <a:lnSpc>
                <a:spcPct val="100000"/>
              </a:lnSpc>
              <a:spcBef>
                <a:spcPct val="0"/>
              </a:spcBef>
              <a:spcAft>
                <a:spcPct val="0"/>
              </a:spcAft>
              <a:buClrTx/>
              <a:buSzTx/>
              <a:buFontTx/>
              <a:buNone/>
              <a:defRPr/>
            </a:pPr>
            <a:r>
              <a:rPr kumimoji="0" lang="en-US" altLang="zh-CN" sz="1600" b="1" i="0" u="none" strike="noStrike" kern="1200" cap="none" spc="0" normalizeH="0" baseline="0" noProof="0">
                <a:ln>
                  <a:noFill/>
                </a:ln>
                <a:effectLst/>
                <a:uLnTx/>
                <a:uFillTx/>
                <a:latin typeface="微软雅黑" panose="020B0503020204020204" pitchFamily="34" charset="-122"/>
                <a:ea typeface="微软雅黑" panose="020B0503020204020204" pitchFamily="34" charset="-122"/>
                <a:cs typeface="Calibri" panose="020F0502020204030204" charset="0"/>
              </a:rPr>
              <a:t>Social </a:t>
            </a:r>
            <a:endParaRPr kumimoji="0" lang="en-US" altLang="zh-CN" sz="1600" b="1" i="0" u="none" strike="noStrike" kern="1200" cap="none" spc="0" normalizeH="0" baseline="0" noProof="0">
              <a:ln>
                <a:noFill/>
              </a:ln>
              <a:effectLst/>
              <a:uLnTx/>
              <a:uFillTx/>
              <a:latin typeface="微软雅黑" panose="020B0503020204020204" pitchFamily="34" charset="-122"/>
              <a:ea typeface="微软雅黑" panose="020B0503020204020204" pitchFamily="34" charset="-122"/>
              <a:cs typeface="Calibri" panose="020F0502020204030204" charset="0"/>
            </a:endParaRPr>
          </a:p>
          <a:p>
            <a:pPr marL="0" marR="0" lvl="0" indent="0" algn="ctr" defTabSz="914400" rtl="0" eaLnBrk="1" fontAlgn="auto" latinLnBrk="0" hangingPunct="1">
              <a:lnSpc>
                <a:spcPct val="100000"/>
              </a:lnSpc>
              <a:spcBef>
                <a:spcPct val="0"/>
              </a:spcBef>
              <a:spcAft>
                <a:spcPct val="0"/>
              </a:spcAft>
              <a:buClrTx/>
              <a:buSzTx/>
              <a:buFontTx/>
              <a:buNone/>
              <a:defRPr/>
            </a:pPr>
            <a:r>
              <a:rPr kumimoji="0" lang="en-US" altLang="zh-CN" sz="1600" b="1" i="0" u="none" strike="noStrike" kern="1200" cap="none" spc="0" normalizeH="0" baseline="0" noProof="0">
                <a:ln>
                  <a:noFill/>
                </a:ln>
                <a:effectLst/>
                <a:uLnTx/>
                <a:uFillTx/>
                <a:latin typeface="微软雅黑" panose="020B0503020204020204" pitchFamily="34" charset="-122"/>
                <a:ea typeface="微软雅黑" panose="020B0503020204020204" pitchFamily="34" charset="-122"/>
                <a:cs typeface="Calibri" panose="020F0502020204030204" charset="0"/>
              </a:rPr>
              <a:t>always on</a:t>
            </a:r>
            <a:endParaRPr kumimoji="0" lang="zh-CN" altLang="en-US" sz="1600" b="1" i="0" u="none" strike="noStrike" kern="1200" cap="none" spc="0" normalizeH="0" baseline="0" noProof="0">
              <a:ln>
                <a:noFill/>
              </a:ln>
              <a:effectLst/>
              <a:uLnTx/>
              <a:uFillTx/>
              <a:latin typeface="微软雅黑" panose="020B0503020204020204" pitchFamily="34" charset="-122"/>
              <a:ea typeface="微软雅黑" panose="020B0503020204020204" pitchFamily="34" charset="-122"/>
              <a:cs typeface="Calibri" panose="020F0502020204030204" charset="0"/>
            </a:endParaRPr>
          </a:p>
        </p:txBody>
      </p:sp>
      <p:sp>
        <p:nvSpPr>
          <p:cNvPr id="106" name="Right Arrow 69"/>
          <p:cNvSpPr/>
          <p:nvPr/>
        </p:nvSpPr>
        <p:spPr>
          <a:xfrm>
            <a:off x="2071810" y="5959377"/>
            <a:ext cx="9283975" cy="499173"/>
          </a:xfrm>
          <a:prstGeom prst="rightArrow">
            <a:avLst>
              <a:gd name="adj1" fmla="val 100000"/>
              <a:gd name="adj2" fmla="val 66386"/>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a:solidFill>
                <a:schemeClr val="bg1"/>
              </a:solidFill>
              <a:latin typeface="微软雅黑" panose="020B0503020204020204" pitchFamily="34" charset="-122"/>
              <a:ea typeface="微软雅黑" panose="020B0503020204020204" pitchFamily="34" charset="-122"/>
            </a:endParaRPr>
          </a:p>
        </p:txBody>
      </p:sp>
      <p:sp>
        <p:nvSpPr>
          <p:cNvPr id="108" name="TextBox 81"/>
          <p:cNvSpPr txBox="1"/>
          <p:nvPr/>
        </p:nvSpPr>
        <p:spPr>
          <a:xfrm>
            <a:off x="2495836" y="6070463"/>
            <a:ext cx="2954046" cy="276999"/>
          </a:xfrm>
          <a:prstGeom prst="rect">
            <a:avLst/>
          </a:prstGeom>
          <a:noFill/>
        </p:spPr>
        <p:txBody>
          <a:bodyPr wrap="square" rtlCol="0" anchor="ctr" anchorCtr="0">
            <a:spAutoFit/>
          </a:bodyPr>
          <a:lstStyle/>
          <a:p>
            <a:pPr algn="ctr" defTabSz="914400"/>
            <a:r>
              <a:rPr lang="en-US" altLang="zh-CN" sz="1200">
                <a:solidFill>
                  <a:schemeClr val="bg1"/>
                </a:solidFill>
                <a:latin typeface="微软雅黑" panose="020B0503020204020204" pitchFamily="34" charset="-122"/>
                <a:ea typeface="微软雅黑" panose="020B0503020204020204" pitchFamily="34" charset="-122"/>
                <a:cs typeface="Lato" charset="0"/>
              </a:rPr>
              <a:t>Always</a:t>
            </a:r>
            <a:r>
              <a:rPr lang="zh-CN" altLang="en-US" sz="1200">
                <a:solidFill>
                  <a:schemeClr val="bg1"/>
                </a:solidFill>
                <a:latin typeface="微软雅黑" panose="020B0503020204020204" pitchFamily="34" charset="-122"/>
                <a:ea typeface="微软雅黑" panose="020B0503020204020204" pitchFamily="34" charset="-122"/>
                <a:cs typeface="Lato" charset="0"/>
              </a:rPr>
              <a:t> </a:t>
            </a:r>
            <a:r>
              <a:rPr lang="en-US" altLang="zh-CN" sz="1200">
                <a:solidFill>
                  <a:schemeClr val="bg1"/>
                </a:solidFill>
                <a:latin typeface="微软雅黑" panose="020B0503020204020204" pitchFamily="34" charset="-122"/>
                <a:ea typeface="微软雅黑" panose="020B0503020204020204" pitchFamily="34" charset="-122"/>
                <a:cs typeface="Lato" charset="0"/>
              </a:rPr>
              <a:t>on</a:t>
            </a:r>
            <a:r>
              <a:rPr lang="zh-CN" altLang="en-US" sz="1200">
                <a:solidFill>
                  <a:schemeClr val="bg1"/>
                </a:solidFill>
                <a:latin typeface="微软雅黑" panose="020B0503020204020204" pitchFamily="34" charset="-122"/>
                <a:ea typeface="微软雅黑" panose="020B0503020204020204" pitchFamily="34" charset="-122"/>
                <a:cs typeface="Lato" charset="0"/>
              </a:rPr>
              <a:t> 品牌主题</a:t>
            </a:r>
            <a:r>
              <a:rPr lang="en-US" altLang="zh-CN" sz="1200">
                <a:solidFill>
                  <a:schemeClr val="bg1"/>
                </a:solidFill>
                <a:latin typeface="微软雅黑" panose="020B0503020204020204" pitchFamily="34" charset="-122"/>
                <a:ea typeface="微软雅黑" panose="020B0503020204020204" pitchFamily="34" charset="-122"/>
                <a:cs typeface="Lato" charset="0"/>
              </a:rPr>
              <a:t>:XXXXXX</a:t>
            </a:r>
            <a:endParaRPr lang="en-US" sz="1200">
              <a:solidFill>
                <a:schemeClr val="bg1"/>
              </a:solidFill>
              <a:latin typeface="微软雅黑" panose="020B0503020204020204" pitchFamily="34" charset="-122"/>
              <a:ea typeface="微软雅黑" panose="020B0503020204020204" pitchFamily="34" charset="-122"/>
              <a:cs typeface="Lato" charset="0"/>
            </a:endParaRPr>
          </a:p>
        </p:txBody>
      </p:sp>
      <p:grpSp>
        <p:nvGrpSpPr>
          <p:cNvPr id="112" name="Group 68"/>
          <p:cNvGrpSpPr/>
          <p:nvPr/>
        </p:nvGrpSpPr>
        <p:grpSpPr>
          <a:xfrm>
            <a:off x="7791731" y="5987292"/>
            <a:ext cx="2325087" cy="359948"/>
            <a:chOff x="2406788" y="5178102"/>
            <a:chExt cx="1474305" cy="228238"/>
          </a:xfrm>
        </p:grpSpPr>
        <p:grpSp>
          <p:nvGrpSpPr>
            <p:cNvPr id="113" name="Group 69"/>
            <p:cNvGrpSpPr/>
            <p:nvPr/>
          </p:nvGrpSpPr>
          <p:grpSpPr>
            <a:xfrm>
              <a:off x="2406788" y="5178102"/>
              <a:ext cx="1130791" cy="228238"/>
              <a:chOff x="4957511" y="2110140"/>
              <a:chExt cx="3250036" cy="655986"/>
            </a:xfrm>
          </p:grpSpPr>
          <p:pic>
            <p:nvPicPr>
              <p:cNvPr id="115" name="图片 17" descr="图标&#10;&#10;描述已自动生成"/>
              <p:cNvPicPr>
                <a:picLocks noChangeAspect="1"/>
              </p:cNvPicPr>
              <p:nvPr/>
            </p:nvPicPr>
            <p:blipFill>
              <a:blip r:embed="rId1"/>
              <a:stretch>
                <a:fillRect/>
              </a:stretch>
            </p:blipFill>
            <p:spPr>
              <a:xfrm>
                <a:off x="4957511" y="2115590"/>
                <a:ext cx="641130" cy="641130"/>
              </a:xfrm>
              <a:prstGeom prst="rect">
                <a:avLst/>
              </a:prstGeom>
            </p:spPr>
          </p:pic>
          <p:pic>
            <p:nvPicPr>
              <p:cNvPr id="116" name="图片 14" descr="徽标, 图标&#10;&#10;描述已自动生成"/>
              <p:cNvPicPr>
                <a:picLocks noChangeAspect="1"/>
              </p:cNvPicPr>
              <p:nvPr/>
            </p:nvPicPr>
            <p:blipFill>
              <a:blip r:embed="rId2">
                <a:extLst>
                  <a:ext uri="{BEBA8EAE-BF5A-486C-A8C5-ECC9F3942E4B}">
                    <a14:imgProps xmlns:a14="http://schemas.microsoft.com/office/drawing/2010/main">
                      <a14:imgLayer r:embed="rId3">
                        <a14:imgEffect>
                          <a14:backgroundRemoval t="1333" b="97778" l="889" r="99556">
                            <a14:foregroundMark x1="28000" y1="17333" x2="20889" y2="22222"/>
                            <a14:foregroundMark x1="20889" y1="22222" x2="15556" y2="32444"/>
                            <a14:foregroundMark x1="15556" y1="32444" x2="15111" y2="41333"/>
                            <a14:foregroundMark x1="15111" y1="41333" x2="24000" y2="35556"/>
                            <a14:foregroundMark x1="24000" y1="35556" x2="24000" y2="12444"/>
                            <a14:foregroundMark x1="56000" y1="21778" x2="49778" y2="16444"/>
                            <a14:foregroundMark x1="49778" y1="16444" x2="36444" y2="11111"/>
                            <a14:foregroundMark x1="36444" y1="11111" x2="23111" y2="10667"/>
                            <a14:foregroundMark x1="23111" y1="10667" x2="8889" y2="18667"/>
                            <a14:foregroundMark x1="8889" y1="18667" x2="1333" y2="26222"/>
                            <a14:foregroundMark x1="1333" y1="26222" x2="4444" y2="62667"/>
                            <a14:foregroundMark x1="4444" y1="62667" x2="23556" y2="66667"/>
                            <a14:foregroundMark x1="23556" y1="66667" x2="52444" y2="66667"/>
                            <a14:foregroundMark x1="52444" y1="66667" x2="65778" y2="60889"/>
                            <a14:foregroundMark x1="65778" y1="60889" x2="67556" y2="58667"/>
                            <a14:foregroundMark x1="88000" y1="27556" x2="71111" y2="18222"/>
                            <a14:foregroundMark x1="71111" y1="18222" x2="34667" y2="13333"/>
                            <a14:foregroundMark x1="34667" y1="13333" x2="25778" y2="14222"/>
                            <a14:foregroundMark x1="25778" y1="14222" x2="17778" y2="20000"/>
                            <a14:foregroundMark x1="17778" y1="20000" x2="12444" y2="26667"/>
                            <a14:foregroundMark x1="12444" y1="26667" x2="15111" y2="41333"/>
                            <a14:foregroundMark x1="15111" y1="41333" x2="27111" y2="61778"/>
                            <a14:foregroundMark x1="27111" y1="61778" x2="40889" y2="71556"/>
                            <a14:foregroundMark x1="40889" y1="71556" x2="49778" y2="74667"/>
                            <a14:foregroundMark x1="49778" y1="74667" x2="58222" y2="72889"/>
                            <a14:foregroundMark x1="58222" y1="72889" x2="78667" y2="46667"/>
                            <a14:foregroundMark x1="78667" y1="46667" x2="81333" y2="39111"/>
                            <a14:foregroundMark x1="81333" y1="39111" x2="76889" y2="29778"/>
                            <a14:foregroundMark x1="76889" y1="29778" x2="62667" y2="20000"/>
                            <a14:foregroundMark x1="62667" y1="20000" x2="33778" y2="19111"/>
                            <a14:foregroundMark x1="33778" y1="19111" x2="25778" y2="24444"/>
                            <a14:foregroundMark x1="25778" y1="24444" x2="23556" y2="28889"/>
                            <a14:foregroundMark x1="31111" y1="29778" x2="28889" y2="40000"/>
                            <a14:foregroundMark x1="28889" y1="40000" x2="31556" y2="50222"/>
                            <a14:foregroundMark x1="31556" y1="50222" x2="38667" y2="56444"/>
                            <a14:foregroundMark x1="38667" y1="56444" x2="48889" y2="52444"/>
                            <a14:foregroundMark x1="48889" y1="52444" x2="49778" y2="50222"/>
                            <a14:foregroundMark x1="39111" y1="21333" x2="33778" y2="30667"/>
                            <a14:foregroundMark x1="33778" y1="30667" x2="32000" y2="43111"/>
                            <a14:foregroundMark x1="32000" y1="43111" x2="39111" y2="57778"/>
                            <a14:foregroundMark x1="39111" y1="57778" x2="48000" y2="64000"/>
                            <a14:foregroundMark x1="48000" y1="64000" x2="58222" y2="62222"/>
                            <a14:foregroundMark x1="58222" y1="62222" x2="68444" y2="54667"/>
                            <a14:foregroundMark x1="68444" y1="54667" x2="72444" y2="47556"/>
                            <a14:foregroundMark x1="72444" y1="47556" x2="72444" y2="45778"/>
                            <a14:foregroundMark x1="84444" y1="60000" x2="82667" y2="42222"/>
                            <a14:foregroundMark x1="82667" y1="42222" x2="76000" y2="33778"/>
                            <a14:foregroundMark x1="76000" y1="33778" x2="66667" y2="28444"/>
                            <a14:foregroundMark x1="66667" y1="28444" x2="43111" y2="28000"/>
                            <a14:foregroundMark x1="43111" y1="28000" x2="36000" y2="37333"/>
                            <a14:foregroundMark x1="36000" y1="37333" x2="37333" y2="48444"/>
                            <a14:foregroundMark x1="37333" y1="48444" x2="51556" y2="68444"/>
                            <a14:foregroundMark x1="51556" y1="68444" x2="58222" y2="74667"/>
                            <a14:foregroundMark x1="58222" y1="74667" x2="76889" y2="77778"/>
                            <a14:foregroundMark x1="76889" y1="77778" x2="80889" y2="69778"/>
                            <a14:foregroundMark x1="80889" y1="69778" x2="80000" y2="56444"/>
                            <a14:foregroundMark x1="80000" y1="56444" x2="79111" y2="54667"/>
                            <a14:foregroundMark x1="73333" y1="78222" x2="62667" y2="80000"/>
                            <a14:foregroundMark x1="62667" y1="80000" x2="79556" y2="92889"/>
                            <a14:foregroundMark x1="79556" y1="92889" x2="88444" y2="96000"/>
                            <a14:foregroundMark x1="88444" y1="96000" x2="94667" y2="87111"/>
                            <a14:foregroundMark x1="94667" y1="87111" x2="95111" y2="85333"/>
                            <a14:foregroundMark x1="16000" y1="76889" x2="15111" y2="84444"/>
                            <a14:foregroundMark x1="15111" y1="84444" x2="37778" y2="94667"/>
                            <a14:foregroundMark x1="37778" y1="94667" x2="57778" y2="98222"/>
                            <a14:foregroundMark x1="57778" y1="98222" x2="67556" y2="91556"/>
                            <a14:foregroundMark x1="67556" y1="91556" x2="71556" y2="74667"/>
                            <a14:foregroundMark x1="71556" y1="74667" x2="69333" y2="66667"/>
                            <a14:foregroundMark x1="69333" y1="66667" x2="49778" y2="50222"/>
                            <a14:foregroundMark x1="49778" y1="50222" x2="31111" y2="39556"/>
                            <a14:foregroundMark x1="31111" y1="39556" x2="22222" y2="38222"/>
                            <a14:foregroundMark x1="22222" y1="38222" x2="12889" y2="44444"/>
                            <a14:foregroundMark x1="12889" y1="44444" x2="8000" y2="51111"/>
                            <a14:foregroundMark x1="8000" y1="51111" x2="8000" y2="51111"/>
                            <a14:foregroundMark x1="44889" y1="89333" x2="60444" y2="89778"/>
                            <a14:foregroundMark x1="60444" y1="89778" x2="68889" y2="89333"/>
                            <a14:foregroundMark x1="68889" y1="89333" x2="78667" y2="81333"/>
                            <a14:foregroundMark x1="78667" y1="81333" x2="78667" y2="68444"/>
                            <a14:foregroundMark x1="78667" y1="68444" x2="76444" y2="60889"/>
                            <a14:foregroundMark x1="76444" y1="60889" x2="63111" y2="47111"/>
                            <a14:foregroundMark x1="63111" y1="47111" x2="46667" y2="42667"/>
                            <a14:foregroundMark x1="46667" y1="42667" x2="36889" y2="43556"/>
                            <a14:foregroundMark x1="36889" y1="43556" x2="26222" y2="51111"/>
                            <a14:foregroundMark x1="26222" y1="51111" x2="22222" y2="64000"/>
                            <a14:foregroundMark x1="22222" y1="64000" x2="23556" y2="75556"/>
                            <a14:foregroundMark x1="23556" y1="75556" x2="27556" y2="83556"/>
                            <a14:foregroundMark x1="27556" y1="83556" x2="35111" y2="88000"/>
                            <a14:foregroundMark x1="35111" y1="88000" x2="43111" y2="90222"/>
                            <a14:foregroundMark x1="43111" y1="90222" x2="47111" y2="88889"/>
                            <a14:foregroundMark x1="11111" y1="58667" x2="3556" y2="64889"/>
                            <a14:foregroundMark x1="3556" y1="64889" x2="2667" y2="76000"/>
                            <a14:foregroundMark x1="2667" y1="76000" x2="9333" y2="91111"/>
                            <a14:foregroundMark x1="9333" y1="91111" x2="28444" y2="97778"/>
                            <a14:foregroundMark x1="28444" y1="97778" x2="30222" y2="96889"/>
                            <a14:foregroundMark x1="2222" y1="81778" x2="889" y2="53778"/>
                            <a14:foregroundMark x1="81778" y1="12889" x2="99556" y2="31111"/>
                            <a14:foregroundMark x1="99556" y1="31111" x2="99556" y2="52889"/>
                            <a14:foregroundMark x1="99556" y1="52889" x2="91556" y2="76444"/>
                            <a14:foregroundMark x1="91556" y1="76444" x2="92000" y2="84000"/>
                            <a14:foregroundMark x1="92000" y1="84000" x2="84444" y2="88000"/>
                            <a14:foregroundMark x1="84444" y1="88000" x2="76444" y2="89778"/>
                            <a14:foregroundMark x1="76444" y1="89778" x2="75556" y2="88889"/>
                            <a14:foregroundMark x1="4444" y1="17778" x2="7556" y2="10667"/>
                            <a14:foregroundMark x1="7556" y1="10667" x2="28889" y2="1778"/>
                            <a14:foregroundMark x1="28889" y1="1778" x2="50222" y2="1333"/>
                            <a14:foregroundMark x1="50222" y1="1333" x2="78222" y2="5778"/>
                            <a14:foregroundMark x1="46222" y1="8444" x2="58222" y2="3556"/>
                            <a14:foregroundMark x1="58222" y1="3556" x2="68000" y2="8889"/>
                            <a14:foregroundMark x1="68000" y1="8889" x2="92000" y2="33333"/>
                            <a14:foregroundMark x1="92000" y1="33333" x2="96000" y2="56000"/>
                            <a14:foregroundMark x1="96000" y1="56000" x2="94222" y2="67111"/>
                            <a14:foregroundMark x1="94222" y1="67111" x2="86667" y2="73333"/>
                            <a14:foregroundMark x1="86667" y1="73333" x2="45778" y2="40000"/>
                            <a14:foregroundMark x1="45778" y1="40000" x2="40444" y2="25333"/>
                            <a14:foregroundMark x1="78222" y1="7111" x2="86667" y2="10667"/>
                            <a14:foregroundMark x1="86667" y1="10667" x2="96889" y2="12444"/>
                            <a14:foregroundMark x1="96889" y1="12444" x2="98222" y2="13333"/>
                            <a14:foregroundMark x1="80444" y1="4000" x2="88444" y2="5333"/>
                            <a14:foregroundMark x1="88444" y1="5333" x2="88889" y2="5333"/>
                            <a14:foregroundMark x1="6667" y1="12444" x2="11111" y2="4000"/>
                            <a14:foregroundMark x1="11111" y1="4000" x2="16444" y2="1778"/>
                            <a14:backgroundMark x1="2667" y1="4000" x2="3556" y2="3111"/>
                          </a14:backgroundRemoval>
                        </a14:imgEffect>
                      </a14:imgLayer>
                    </a14:imgProps>
                  </a:ext>
                </a:extLst>
              </a:blip>
              <a:stretch>
                <a:fillRect/>
              </a:stretch>
            </p:blipFill>
            <p:spPr>
              <a:xfrm>
                <a:off x="6694041" y="2119546"/>
                <a:ext cx="646580" cy="646580"/>
              </a:xfrm>
              <a:prstGeom prst="rect">
                <a:avLst/>
              </a:prstGeom>
            </p:spPr>
          </p:pic>
          <p:pic>
            <p:nvPicPr>
              <p:cNvPr id="117" name="Picture 73" descr="Icon&#10;&#10;Description automatically generated"/>
              <p:cNvPicPr>
                <a:picLocks noChangeAspect="1"/>
              </p:cNvPicPr>
              <p:nvPr/>
            </p:nvPicPr>
            <p:blipFill>
              <a:blip r:embed="rId4"/>
              <a:srcRect l="-1" r="6117" b="5953"/>
              <a:stretch>
                <a:fillRect/>
              </a:stretch>
            </p:blipFill>
            <p:spPr>
              <a:xfrm>
                <a:off x="5820486" y="2119039"/>
                <a:ext cx="653209" cy="641130"/>
              </a:xfrm>
              <a:prstGeom prst="rect">
                <a:avLst/>
              </a:prstGeom>
            </p:spPr>
          </p:pic>
          <p:pic>
            <p:nvPicPr>
              <p:cNvPr id="118" name="图片 27"/>
              <p:cNvPicPr>
                <a:picLocks noChangeAspect="1"/>
              </p:cNvPicPr>
              <p:nvPr/>
            </p:nvPicPr>
            <p:blipFill>
              <a:blip r:embed="rId5"/>
              <a:stretch>
                <a:fillRect/>
              </a:stretch>
            </p:blipFill>
            <p:spPr>
              <a:xfrm>
                <a:off x="7560967" y="2110140"/>
                <a:ext cx="646580" cy="646580"/>
              </a:xfrm>
              <a:prstGeom prst="roundRect">
                <a:avLst>
                  <a:gd name="adj" fmla="val 22072"/>
                </a:avLst>
              </a:prstGeom>
            </p:spPr>
          </p:pic>
        </p:grpSp>
        <p:pic>
          <p:nvPicPr>
            <p:cNvPr id="114" name="Picture 4"/>
            <p:cNvPicPr>
              <a:picLocks noChangeAspect="1" noChangeArrowheads="1"/>
            </p:cNvPicPr>
            <p:nvPr/>
          </p:nvPicPr>
          <p:blipFill>
            <a:blip r:embed="rId6"/>
            <a:stretch>
              <a:fillRect/>
            </a:stretch>
          </p:blipFill>
          <p:spPr bwMode="auto">
            <a:xfrm>
              <a:off x="3614244" y="5189588"/>
              <a:ext cx="266849" cy="213479"/>
            </a:xfrm>
            <a:prstGeom prst="rect">
              <a:avLst/>
            </a:prstGeom>
            <a:noFill/>
            <a:extLst>
              <a:ext uri="{909E8E84-426E-40DD-AFC4-6F175D3DCCD1}">
                <a14:hiddenFill xmlns:a14="http://schemas.microsoft.com/office/drawing/2010/main">
                  <a:solidFill>
                    <a:srgbClr val="FFFFFF"/>
                  </a:solidFill>
                </a14:hiddenFill>
              </a:ext>
            </a:extLst>
          </p:spPr>
        </p:pic>
      </p:grpSp>
      <p:sp>
        <p:nvSpPr>
          <p:cNvPr id="37" name="文本框 36"/>
          <p:cNvSpPr txBox="1"/>
          <p:nvPr/>
        </p:nvSpPr>
        <p:spPr>
          <a:xfrm>
            <a:off x="817948" y="269402"/>
            <a:ext cx="7562367" cy="584775"/>
          </a:xfrm>
          <a:prstGeom prst="rect">
            <a:avLst/>
          </a:prstGeom>
          <a:noFill/>
        </p:spPr>
        <p:txBody>
          <a:bodyPr wrap="square">
            <a:spAutoFit/>
          </a:bodyPr>
          <a:lstStyle/>
          <a:p>
            <a:r>
              <a:rPr lang="zh-CN" altLang="en-US" sz="3200">
                <a:latin typeface="微软雅黑" panose="020B0503020204020204" pitchFamily="34" charset="-122"/>
                <a:ea typeface="微软雅黑" panose="020B0503020204020204" pitchFamily="34" charset="-122"/>
              </a:rPr>
              <a:t>品牌营销日历模型</a:t>
            </a:r>
            <a:endParaRPr lang="zh-CN" altLang="en-US" sz="3200">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5:prstTrans prst="peelOff"/>
      </p:transition>
    </mc:Choice>
    <mc:Fallback>
      <p:transition spd="slow">
        <p:fade/>
      </p:transition>
    </mc:Fallback>
  </mc:AlternateContent>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图片 14" descr="雪地上&#10;&#10;描述已自动生成"/>
          <p:cNvPicPr>
            <a:picLocks noChangeAspect="1"/>
          </p:cNvPicPr>
          <p:nvPr/>
        </p:nvPicPr>
        <p:blipFill>
          <a:blip r:embed="rId1">
            <a:duotone>
              <a:schemeClr val="accent1">
                <a:shade val="45000"/>
                <a:satMod val="135000"/>
              </a:schemeClr>
              <a:prstClr val="white"/>
            </a:duotone>
            <a:extLst>
              <a:ext uri="{28A0092B-C50C-407E-A947-70E740481C1C}">
                <a14:useLocalDpi xmlns:a14="http://schemas.microsoft.com/office/drawing/2010/main" val="0"/>
              </a:ext>
            </a:extLst>
          </a:blip>
          <a:srcRect t="2187" b="2187"/>
          <a:stretch>
            <a:fillRect/>
          </a:stretch>
        </p:blipFill>
        <p:spPr>
          <a:xfrm>
            <a:off x="0" y="0"/>
            <a:ext cx="12192000" cy="6858000"/>
          </a:xfrm>
          <a:custGeom>
            <a:avLst/>
            <a:gdLst>
              <a:gd name="connsiteX0" fmla="*/ 0 w 12192000"/>
              <a:gd name="connsiteY0" fmla="*/ 0 h 6858000"/>
              <a:gd name="connsiteX1" fmla="*/ 12192000 w 12192000"/>
              <a:gd name="connsiteY1" fmla="*/ 0 h 6858000"/>
              <a:gd name="connsiteX2" fmla="*/ 12192000 w 12192000"/>
              <a:gd name="connsiteY2" fmla="*/ 6858000 h 6858000"/>
              <a:gd name="connsiteX3" fmla="*/ 0 w 12192000"/>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12192000" h="6858000">
                <a:moveTo>
                  <a:pt x="0" y="0"/>
                </a:moveTo>
                <a:lnTo>
                  <a:pt x="12192000" y="0"/>
                </a:lnTo>
                <a:lnTo>
                  <a:pt x="12192000" y="6858000"/>
                </a:lnTo>
                <a:lnTo>
                  <a:pt x="0" y="6858000"/>
                </a:lnTo>
                <a:close/>
              </a:path>
            </a:pathLst>
          </a:custGeom>
        </p:spPr>
      </p:pic>
      <p:sp>
        <p:nvSpPr>
          <p:cNvPr id="2" name="矩形: 圆角 1"/>
          <p:cNvSpPr/>
          <p:nvPr/>
        </p:nvSpPr>
        <p:spPr>
          <a:xfrm>
            <a:off x="850900" y="1333500"/>
            <a:ext cx="10490200" cy="4064000"/>
          </a:xfrm>
          <a:prstGeom prst="roundRect">
            <a:avLst>
              <a:gd name="adj" fmla="val 6067"/>
            </a:avLst>
          </a:prstGeom>
          <a:gradFill flip="none" rotWithShape="1">
            <a:gsLst>
              <a:gs pos="0">
                <a:schemeClr val="accent1">
                  <a:lumMod val="75000"/>
                </a:schemeClr>
              </a:gs>
              <a:gs pos="100000">
                <a:schemeClr val="accent2">
                  <a:lumMod val="75000"/>
                </a:schemeClr>
              </a:gs>
            </a:gsLst>
            <a:lin ang="0" scaled="0"/>
            <a:tileRect l="-100000" t="-100000"/>
          </a:gradFill>
          <a:ln>
            <a:noFill/>
          </a:ln>
          <a:effectLst>
            <a:outerShdw blurRad="266700" dist="342900" dir="2700000" algn="tl" rotWithShape="0">
              <a:schemeClr val="accent1">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Montserrat"/>
              <a:ea typeface="思源黑体 CN Normal" panose="020B0400000000000000" charset="-122"/>
              <a:cs typeface="+mn-cs"/>
            </a:endParaRPr>
          </a:p>
        </p:txBody>
      </p:sp>
      <p:sp useBgFill="1">
        <p:nvSpPr>
          <p:cNvPr id="65" name="矩形: 圆角 64"/>
          <p:cNvSpPr/>
          <p:nvPr/>
        </p:nvSpPr>
        <p:spPr>
          <a:xfrm>
            <a:off x="850898" y="1333500"/>
            <a:ext cx="10440000" cy="4011285"/>
          </a:xfrm>
          <a:prstGeom prst="roundRect">
            <a:avLst>
              <a:gd name="adj" fmla="val 6067"/>
            </a:avLst>
          </a:prstGeom>
          <a:gradFill flip="none" rotWithShape="1">
            <a:gsLst>
              <a:gs pos="0">
                <a:schemeClr val="accent1"/>
              </a:gs>
              <a:gs pos="31000">
                <a:schemeClr val="accent2"/>
              </a:gs>
            </a:gsLst>
            <a:path path="circle">
              <a:fillToRect r="100000" b="100000"/>
            </a:path>
            <a:tileRect l="-100000" t="-100000"/>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Montserrat"/>
              <a:ea typeface="思源黑体 CN Normal" panose="020B0400000000000000" charset="-122"/>
              <a:cs typeface="+mn-cs"/>
            </a:endParaRPr>
          </a:p>
        </p:txBody>
      </p:sp>
      <p:sp>
        <p:nvSpPr>
          <p:cNvPr id="3" name="MG-Rectangle 7"/>
          <p:cNvSpPr/>
          <p:nvPr>
            <p:custDataLst>
              <p:tags r:id="rId2"/>
            </p:custDataLst>
          </p:nvPr>
        </p:nvSpPr>
        <p:spPr>
          <a:xfrm>
            <a:off x="6830321" y="-1449773"/>
            <a:ext cx="3944991" cy="9156353"/>
          </a:xfrm>
          <a:prstGeom prst="rect">
            <a:avLst/>
          </a:prstGeom>
          <a:ln>
            <a:noFill/>
          </a:ln>
          <a:effectLst/>
        </p:spPr>
        <p:txBody>
          <a:bodyPr wrap="none" lIns="0" tIns="0" rIns="0" bIns="0">
            <a:spAutoFit/>
            <a:scene3d>
              <a:camera prst="perspectiveLeft"/>
              <a:lightRig rig="contrasting" dir="t"/>
            </a:scene3d>
            <a:sp3d extrusionH="635000">
              <a:extrusionClr>
                <a:schemeClr val="accent1">
                  <a:lumMod val="50000"/>
                </a:schemeClr>
              </a:extrusionClr>
            </a:sp3d>
          </a:bodyPr>
          <a:lstStyle/>
          <a:p>
            <a:pPr marL="0" marR="0" lvl="0" indent="0" algn="ctr" defTabSz="914400" rtl="0" eaLnBrk="1" fontAlgn="auto" latinLnBrk="0" hangingPunct="1">
              <a:lnSpc>
                <a:spcPct val="100000"/>
              </a:lnSpc>
              <a:spcBef>
                <a:spcPts val="600"/>
              </a:spcBef>
              <a:spcAft>
                <a:spcPct val="0"/>
              </a:spcAft>
              <a:buClrTx/>
              <a:buSzTx/>
              <a:buFontTx/>
              <a:buNone/>
              <a:defRPr/>
            </a:pPr>
            <a:r>
              <a:rPr kumimoji="0" lang="en-US" altLang="zh-CN" sz="59500" b="1" i="0" u="none" strike="noStrike" kern="1200" cap="none" spc="600" normalizeH="0" baseline="0" noProof="0">
                <a:ln w="15875">
                  <a:noFill/>
                </a:ln>
                <a:gradFill>
                  <a:gsLst>
                    <a:gs pos="0">
                      <a:srgbClr val="FFFFFF"/>
                    </a:gs>
                    <a:gs pos="100000">
                      <a:schemeClr val="accent1"/>
                    </a:gs>
                  </a:gsLst>
                  <a:path path="circle">
                    <a:fillToRect r="100000" b="100000"/>
                  </a:path>
                </a:gradFill>
                <a:effectLst/>
                <a:uLnTx/>
                <a:uFillTx/>
                <a:latin typeface="Aemstel" panose="00000500000000000000" pitchFamily="2" charset="0"/>
                <a:ea typeface="字魂2号-力量粗黑体" panose="00000500000000000000" pitchFamily="2" charset="-122"/>
                <a:cs typeface="+mn-cs"/>
              </a:rPr>
              <a:t>4</a:t>
            </a:r>
            <a:endParaRPr kumimoji="0" lang="zh-CN" altLang="en-US" sz="59500" b="1" i="0" u="none" strike="noStrike" kern="1200" cap="none" spc="600" normalizeH="0" baseline="0" noProof="0">
              <a:ln w="15875">
                <a:noFill/>
              </a:ln>
              <a:gradFill>
                <a:gsLst>
                  <a:gs pos="0">
                    <a:srgbClr val="FFFFFF"/>
                  </a:gs>
                  <a:gs pos="100000">
                    <a:schemeClr val="accent1"/>
                  </a:gs>
                </a:gsLst>
                <a:path path="circle">
                  <a:fillToRect r="100000" b="100000"/>
                </a:path>
              </a:gradFill>
              <a:effectLst/>
              <a:uLnTx/>
              <a:uFillTx/>
              <a:latin typeface="Aemstel" panose="00000500000000000000" pitchFamily="2" charset="0"/>
              <a:ea typeface="字魂2号-力量粗黑体" panose="00000500000000000000" pitchFamily="2" charset="-122"/>
              <a:cs typeface="+mn-cs"/>
            </a:endParaRPr>
          </a:p>
        </p:txBody>
      </p:sp>
      <p:sp>
        <p:nvSpPr>
          <p:cNvPr id="10" name="矩形 9"/>
          <p:cNvSpPr/>
          <p:nvPr/>
        </p:nvSpPr>
        <p:spPr>
          <a:xfrm>
            <a:off x="1611015" y="2999488"/>
            <a:ext cx="5078313" cy="923330"/>
          </a:xfrm>
          <a:prstGeom prst="rect">
            <a:avLst/>
          </a:prstGeom>
        </p:spPr>
        <p:txBody>
          <a:bodyPr wrap="none" lIns="0" tIns="0" rIns="0" bIns="0">
            <a:spAutoFit/>
          </a:bodyPr>
          <a:lstStyle/>
          <a:p>
            <a:pPr marL="0" marR="0" lvl="0" indent="0" algn="l" defTabSz="914400" rtl="0" eaLnBrk="1" fontAlgn="auto" latinLnBrk="0" hangingPunct="1">
              <a:lnSpc>
                <a:spcPct val="100000"/>
              </a:lnSpc>
              <a:spcBef>
                <a:spcPts val="600"/>
              </a:spcBef>
              <a:spcAft>
                <a:spcPct val="0"/>
              </a:spcAft>
              <a:buClrTx/>
              <a:buSzTx/>
              <a:buFontTx/>
              <a:buNone/>
              <a:defRPr/>
            </a:pPr>
            <a:r>
              <a:rPr lang="zh-CN" altLang="en-US" sz="5800" spc="600">
                <a:solidFill>
                  <a:srgbClr val="795696"/>
                </a:solidFill>
                <a:effectLst>
                  <a:outerShdw blurRad="127000" dist="127000" dir="5400000" sx="99000" sy="99000" algn="t" rotWithShape="0">
                    <a:schemeClr val="accent1">
                      <a:lumMod val="50000"/>
                      <a:alpha val="53000"/>
                    </a:schemeClr>
                  </a:outerShdw>
                </a:effectLst>
                <a:latin typeface="微软雅黑" panose="020B0503020204020204" pitchFamily="34" charset="-122"/>
                <a:ea typeface="微软雅黑" panose="020B0503020204020204" pitchFamily="34" charset="-122"/>
              </a:rPr>
              <a:t>电商运营</a:t>
            </a:r>
            <a:r>
              <a:rPr kumimoji="0" lang="zh-CN" altLang="en-US" sz="5800" b="0" i="0" u="none" strike="noStrike" kern="1200" cap="none" spc="600" normalizeH="0" baseline="0" noProof="0">
                <a:ln>
                  <a:noFill/>
                </a:ln>
                <a:solidFill>
                  <a:srgbClr val="795696"/>
                </a:solidFill>
                <a:effectLst>
                  <a:outerShdw blurRad="127000" dist="127000" dir="5400000" sx="99000" sy="99000" algn="t" rotWithShape="0">
                    <a:schemeClr val="accent1">
                      <a:lumMod val="50000"/>
                      <a:alpha val="53000"/>
                    </a:schemeClr>
                  </a:outerShdw>
                </a:effectLst>
                <a:uLnTx/>
                <a:uFillTx/>
                <a:latin typeface="微软雅黑" panose="020B0503020204020204" pitchFamily="34" charset="-122"/>
                <a:ea typeface="微软雅黑" panose="020B0503020204020204" pitchFamily="34" charset="-122"/>
              </a:rPr>
              <a:t>模型</a:t>
            </a:r>
            <a:endParaRPr kumimoji="0" lang="zh-CN" altLang="en-US" sz="5800" b="0" i="0" u="none" strike="noStrike" kern="1200" cap="none" spc="600" normalizeH="0" baseline="0" noProof="0">
              <a:ln>
                <a:noFill/>
              </a:ln>
              <a:solidFill>
                <a:srgbClr val="795696"/>
              </a:solidFill>
              <a:effectLst>
                <a:outerShdw blurRad="127000" dist="127000" dir="5400000" sx="99000" sy="99000" algn="t" rotWithShape="0">
                  <a:schemeClr val="accent1">
                    <a:lumMod val="50000"/>
                    <a:alpha val="53000"/>
                  </a:schemeClr>
                </a:outerShdw>
              </a:effectLst>
              <a:uLnTx/>
              <a:uFillTx/>
              <a:latin typeface="微软雅黑" panose="020B0503020204020204" pitchFamily="34" charset="-122"/>
              <a:ea typeface="微软雅黑" panose="020B0503020204020204" pitchFamily="34" charset="-122"/>
            </a:endParaRPr>
          </a:p>
        </p:txBody>
      </p:sp>
      <p:sp>
        <p:nvSpPr>
          <p:cNvPr id="11" name="圆角矩形 10"/>
          <p:cNvSpPr/>
          <p:nvPr/>
        </p:nvSpPr>
        <p:spPr>
          <a:xfrm flipH="1">
            <a:off x="1611015" y="1897471"/>
            <a:ext cx="3054619" cy="1015663"/>
          </a:xfrm>
          <a:prstGeom prst="rect">
            <a:avLst/>
          </a:prstGeom>
          <a:noFill/>
          <a:ln w="15875">
            <a:noFill/>
          </a:ln>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spAutoFit/>
          </a:bodyPr>
          <a:lstStyle/>
          <a:p>
            <a:pPr marL="0" marR="0" lvl="0" indent="0" algn="l" defTabSz="914400" rtl="0" eaLnBrk="1" fontAlgn="auto" latinLnBrk="0" hangingPunct="1">
              <a:lnSpc>
                <a:spcPct val="100000"/>
              </a:lnSpc>
              <a:spcBef>
                <a:spcPct val="0"/>
              </a:spcBef>
              <a:spcAft>
                <a:spcPct val="0"/>
              </a:spcAft>
              <a:buClrTx/>
              <a:buSzTx/>
              <a:buFontTx/>
              <a:buNone/>
              <a:defRPr/>
            </a:pPr>
            <a:r>
              <a:rPr kumimoji="0" lang="en-US" altLang="zh-CN" sz="6600" b="1" i="0" u="none" strike="noStrike" kern="1200" cap="none" spc="0" normalizeH="0" baseline="0" noProof="0">
                <a:ln w="12700">
                  <a:solidFill>
                    <a:srgbClr val="3B8BF1">
                      <a:lumMod val="20000"/>
                      <a:lumOff val="80000"/>
                    </a:srgbClr>
                  </a:solidFill>
                </a:ln>
                <a:solidFill>
                  <a:srgbClr val="795696"/>
                </a:solidFill>
                <a:effectLst/>
                <a:uLnTx/>
                <a:uFillTx/>
                <a:latin typeface="微软雅黑" panose="020B0503020204020204" pitchFamily="34" charset="-122"/>
                <a:ea typeface="微软雅黑" panose="020B0503020204020204" pitchFamily="34" charset="-122"/>
              </a:rPr>
              <a:t>Part 04</a:t>
            </a:r>
            <a:endParaRPr kumimoji="0" lang="en-US" altLang="zh-CN" sz="6600" b="1" i="0" u="none" strike="noStrike" kern="1200" cap="none" spc="0" normalizeH="0" baseline="0" noProof="0">
              <a:ln w="12700">
                <a:solidFill>
                  <a:srgbClr val="3B8BF1">
                    <a:lumMod val="20000"/>
                    <a:lumOff val="80000"/>
                  </a:srgbClr>
                </a:solidFill>
              </a:ln>
              <a:solidFill>
                <a:srgbClr val="795696"/>
              </a:solidFill>
              <a:effectLst/>
              <a:uLnTx/>
              <a:uFillTx/>
              <a:latin typeface="微软雅黑" panose="020B0503020204020204" pitchFamily="34" charset="-122"/>
              <a:ea typeface="微软雅黑" panose="020B0503020204020204" pitchFamily="34" charset="-122"/>
            </a:endParaRPr>
          </a:p>
        </p:txBody>
      </p:sp>
      <p:sp>
        <p:nvSpPr>
          <p:cNvPr id="16" name="MG-Rectangle 79"/>
          <p:cNvSpPr/>
          <p:nvPr>
            <p:custDataLst>
              <p:tags r:id="rId3"/>
            </p:custDataLst>
          </p:nvPr>
        </p:nvSpPr>
        <p:spPr>
          <a:xfrm>
            <a:off x="4713013" y="2359783"/>
            <a:ext cx="1080000" cy="91038"/>
          </a:xfrm>
          <a:prstGeom prst="rect">
            <a:avLst/>
          </a:prstGeom>
          <a:gradFill flip="none" rotWithShape="1">
            <a:gsLst>
              <a:gs pos="0">
                <a:schemeClr val="accent1">
                  <a:lumMod val="20000"/>
                  <a:lumOff val="80000"/>
                </a:schemeClr>
              </a:gs>
              <a:gs pos="100000">
                <a:schemeClr val="accent1">
                  <a:lumMod val="60000"/>
                  <a:lumOff val="40000"/>
                </a:scheme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rgbClr val="795696"/>
              </a:solidFill>
              <a:effectLst/>
              <a:uLnTx/>
              <a:uFillTx/>
              <a:latin typeface="微软雅黑" panose="020B0503020204020204" pitchFamily="34" charset="-122"/>
              <a:ea typeface="微软雅黑" panose="020B0503020204020204" pitchFamily="34" charset="-122"/>
            </a:endParaRPr>
          </a:p>
        </p:txBody>
      </p:sp>
      <p:grpSp>
        <p:nvGrpSpPr>
          <p:cNvPr id="45" name="组合 44"/>
          <p:cNvGrpSpPr/>
          <p:nvPr/>
        </p:nvGrpSpPr>
        <p:grpSpPr>
          <a:xfrm>
            <a:off x="10659234" y="4218351"/>
            <a:ext cx="366427" cy="839065"/>
            <a:chOff x="10621135" y="4015151"/>
            <a:chExt cx="366427" cy="839065"/>
          </a:xfrm>
          <a:solidFill>
            <a:schemeClr val="bg1">
              <a:alpha val="44000"/>
            </a:schemeClr>
          </a:solidFill>
        </p:grpSpPr>
        <p:sp>
          <p:nvSpPr>
            <p:cNvPr id="37" name="椭圆 36"/>
            <p:cNvSpPr/>
            <p:nvPr/>
          </p:nvSpPr>
          <p:spPr>
            <a:xfrm rot="5400000">
              <a:off x="10918525" y="4015151"/>
              <a:ext cx="69037" cy="6903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Montserrat"/>
                <a:ea typeface="思源黑体 CN Normal" panose="020B0400000000000000" charset="-122"/>
                <a:cs typeface="+mn-cs"/>
              </a:endParaRPr>
            </a:p>
          </p:txBody>
        </p:sp>
        <p:sp>
          <p:nvSpPr>
            <p:cNvPr id="38" name="椭圆 37"/>
            <p:cNvSpPr/>
            <p:nvPr/>
          </p:nvSpPr>
          <p:spPr>
            <a:xfrm rot="5400000">
              <a:off x="10918525" y="4169157"/>
              <a:ext cx="69037" cy="6903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Montserrat"/>
                <a:ea typeface="思源黑体 CN Normal" panose="020B0400000000000000" charset="-122"/>
                <a:cs typeface="+mn-cs"/>
              </a:endParaRPr>
            </a:p>
          </p:txBody>
        </p:sp>
        <p:sp>
          <p:nvSpPr>
            <p:cNvPr id="39" name="椭圆 38"/>
            <p:cNvSpPr/>
            <p:nvPr/>
          </p:nvSpPr>
          <p:spPr>
            <a:xfrm rot="5400000">
              <a:off x="10918525" y="4323163"/>
              <a:ext cx="69037" cy="6903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Montserrat"/>
                <a:ea typeface="思源黑体 CN Normal" panose="020B0400000000000000" charset="-122"/>
                <a:cs typeface="+mn-cs"/>
              </a:endParaRPr>
            </a:p>
          </p:txBody>
        </p:sp>
        <p:sp>
          <p:nvSpPr>
            <p:cNvPr id="40" name="椭圆 39"/>
            <p:cNvSpPr/>
            <p:nvPr/>
          </p:nvSpPr>
          <p:spPr>
            <a:xfrm rot="5400000">
              <a:off x="10918525" y="4477168"/>
              <a:ext cx="69037" cy="6903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Montserrat"/>
                <a:ea typeface="思源黑体 CN Normal" panose="020B0400000000000000" charset="-122"/>
                <a:cs typeface="+mn-cs"/>
              </a:endParaRPr>
            </a:p>
          </p:txBody>
        </p:sp>
        <p:sp>
          <p:nvSpPr>
            <p:cNvPr id="41" name="椭圆 40"/>
            <p:cNvSpPr/>
            <p:nvPr/>
          </p:nvSpPr>
          <p:spPr>
            <a:xfrm rot="5400000">
              <a:off x="10918525" y="4631174"/>
              <a:ext cx="69037" cy="6903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Montserrat"/>
                <a:ea typeface="思源黑体 CN Normal" panose="020B0400000000000000" charset="-122"/>
                <a:cs typeface="+mn-cs"/>
              </a:endParaRPr>
            </a:p>
          </p:txBody>
        </p:sp>
        <p:sp>
          <p:nvSpPr>
            <p:cNvPr id="42" name="椭圆 41"/>
            <p:cNvSpPr/>
            <p:nvPr/>
          </p:nvSpPr>
          <p:spPr>
            <a:xfrm rot="5400000">
              <a:off x="10918525" y="4785179"/>
              <a:ext cx="69037" cy="6903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Montserrat"/>
                <a:ea typeface="思源黑体 CN Normal" panose="020B0400000000000000" charset="-122"/>
                <a:cs typeface="+mn-cs"/>
              </a:endParaRPr>
            </a:p>
          </p:txBody>
        </p:sp>
        <p:sp>
          <p:nvSpPr>
            <p:cNvPr id="29" name="椭圆 28"/>
            <p:cNvSpPr/>
            <p:nvPr/>
          </p:nvSpPr>
          <p:spPr>
            <a:xfrm rot="5400000">
              <a:off x="10769830" y="4015151"/>
              <a:ext cx="69037" cy="6903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Montserrat"/>
                <a:ea typeface="思源黑体 CN Normal" panose="020B0400000000000000" charset="-122"/>
                <a:cs typeface="+mn-cs"/>
              </a:endParaRPr>
            </a:p>
          </p:txBody>
        </p:sp>
        <p:sp>
          <p:nvSpPr>
            <p:cNvPr id="30" name="椭圆 29"/>
            <p:cNvSpPr/>
            <p:nvPr/>
          </p:nvSpPr>
          <p:spPr>
            <a:xfrm rot="5400000">
              <a:off x="10769830" y="4169157"/>
              <a:ext cx="69037" cy="6903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Montserrat"/>
                <a:ea typeface="思源黑体 CN Normal" panose="020B0400000000000000" charset="-122"/>
                <a:cs typeface="+mn-cs"/>
              </a:endParaRPr>
            </a:p>
          </p:txBody>
        </p:sp>
        <p:sp>
          <p:nvSpPr>
            <p:cNvPr id="31" name="椭圆 30"/>
            <p:cNvSpPr/>
            <p:nvPr/>
          </p:nvSpPr>
          <p:spPr>
            <a:xfrm rot="5400000">
              <a:off x="10769830" y="4323163"/>
              <a:ext cx="69037" cy="6903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Montserrat"/>
                <a:ea typeface="思源黑体 CN Normal" panose="020B0400000000000000" charset="-122"/>
                <a:cs typeface="+mn-cs"/>
              </a:endParaRPr>
            </a:p>
          </p:txBody>
        </p:sp>
        <p:sp>
          <p:nvSpPr>
            <p:cNvPr id="32" name="椭圆 31"/>
            <p:cNvSpPr/>
            <p:nvPr/>
          </p:nvSpPr>
          <p:spPr>
            <a:xfrm rot="5400000">
              <a:off x="10769830" y="4477168"/>
              <a:ext cx="69037" cy="6903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Montserrat"/>
                <a:ea typeface="思源黑体 CN Normal" panose="020B0400000000000000" charset="-122"/>
                <a:cs typeface="+mn-cs"/>
              </a:endParaRPr>
            </a:p>
          </p:txBody>
        </p:sp>
        <p:sp>
          <p:nvSpPr>
            <p:cNvPr id="33" name="椭圆 32"/>
            <p:cNvSpPr/>
            <p:nvPr/>
          </p:nvSpPr>
          <p:spPr>
            <a:xfrm rot="5400000">
              <a:off x="10769830" y="4631174"/>
              <a:ext cx="69037" cy="6903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Montserrat"/>
                <a:ea typeface="思源黑体 CN Normal" panose="020B0400000000000000" charset="-122"/>
                <a:cs typeface="+mn-cs"/>
              </a:endParaRPr>
            </a:p>
          </p:txBody>
        </p:sp>
        <p:sp>
          <p:nvSpPr>
            <p:cNvPr id="34" name="椭圆 33"/>
            <p:cNvSpPr/>
            <p:nvPr/>
          </p:nvSpPr>
          <p:spPr>
            <a:xfrm rot="5400000">
              <a:off x="10769830" y="4785179"/>
              <a:ext cx="69037" cy="6903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Montserrat"/>
                <a:ea typeface="思源黑体 CN Normal" panose="020B0400000000000000" charset="-122"/>
                <a:cs typeface="+mn-cs"/>
              </a:endParaRPr>
            </a:p>
          </p:txBody>
        </p:sp>
        <p:sp>
          <p:nvSpPr>
            <p:cNvPr id="21" name="椭圆 20"/>
            <p:cNvSpPr/>
            <p:nvPr/>
          </p:nvSpPr>
          <p:spPr>
            <a:xfrm rot="5400000">
              <a:off x="10621135" y="4015151"/>
              <a:ext cx="69037" cy="6903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Montserrat"/>
                <a:ea typeface="思源黑体 CN Normal" panose="020B0400000000000000" charset="-122"/>
                <a:cs typeface="+mn-cs"/>
              </a:endParaRPr>
            </a:p>
          </p:txBody>
        </p:sp>
        <p:sp>
          <p:nvSpPr>
            <p:cNvPr id="22" name="椭圆 21"/>
            <p:cNvSpPr/>
            <p:nvPr/>
          </p:nvSpPr>
          <p:spPr>
            <a:xfrm rot="5400000">
              <a:off x="10621135" y="4169157"/>
              <a:ext cx="69037" cy="6903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Montserrat"/>
                <a:ea typeface="思源黑体 CN Normal" panose="020B0400000000000000" charset="-122"/>
                <a:cs typeface="+mn-cs"/>
              </a:endParaRPr>
            </a:p>
          </p:txBody>
        </p:sp>
        <p:sp>
          <p:nvSpPr>
            <p:cNvPr id="23" name="椭圆 22"/>
            <p:cNvSpPr/>
            <p:nvPr/>
          </p:nvSpPr>
          <p:spPr>
            <a:xfrm rot="5400000">
              <a:off x="10621135" y="4323163"/>
              <a:ext cx="69037" cy="6903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Montserrat"/>
                <a:ea typeface="思源黑体 CN Normal" panose="020B0400000000000000" charset="-122"/>
                <a:cs typeface="+mn-cs"/>
              </a:endParaRPr>
            </a:p>
          </p:txBody>
        </p:sp>
        <p:sp>
          <p:nvSpPr>
            <p:cNvPr id="24" name="椭圆 23"/>
            <p:cNvSpPr/>
            <p:nvPr/>
          </p:nvSpPr>
          <p:spPr>
            <a:xfrm rot="5400000">
              <a:off x="10621135" y="4477168"/>
              <a:ext cx="69037" cy="6903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Montserrat"/>
                <a:ea typeface="思源黑体 CN Normal" panose="020B0400000000000000" charset="-122"/>
                <a:cs typeface="+mn-cs"/>
              </a:endParaRPr>
            </a:p>
          </p:txBody>
        </p:sp>
        <p:sp>
          <p:nvSpPr>
            <p:cNvPr id="25" name="椭圆 24"/>
            <p:cNvSpPr/>
            <p:nvPr/>
          </p:nvSpPr>
          <p:spPr>
            <a:xfrm rot="5400000">
              <a:off x="10621135" y="4631174"/>
              <a:ext cx="69037" cy="6903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Montserrat"/>
                <a:ea typeface="思源黑体 CN Normal" panose="020B0400000000000000" charset="-122"/>
                <a:cs typeface="+mn-cs"/>
              </a:endParaRPr>
            </a:p>
          </p:txBody>
        </p:sp>
        <p:sp>
          <p:nvSpPr>
            <p:cNvPr id="26" name="椭圆 25"/>
            <p:cNvSpPr/>
            <p:nvPr/>
          </p:nvSpPr>
          <p:spPr>
            <a:xfrm rot="5400000">
              <a:off x="10621135" y="4785179"/>
              <a:ext cx="69037" cy="6903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Montserrat"/>
                <a:ea typeface="思源黑体 CN Normal" panose="020B0400000000000000" charset="-122"/>
                <a:cs typeface="+mn-cs"/>
              </a:endParaRPr>
            </a:p>
          </p:txBody>
        </p:sp>
      </p:grpSp>
      <p:grpSp>
        <p:nvGrpSpPr>
          <p:cNvPr id="46" name="组合 45"/>
          <p:cNvGrpSpPr/>
          <p:nvPr/>
        </p:nvGrpSpPr>
        <p:grpSpPr>
          <a:xfrm rot="5400000">
            <a:off x="1379306" y="1441636"/>
            <a:ext cx="272129" cy="623136"/>
            <a:chOff x="10621135" y="4015151"/>
            <a:chExt cx="366427" cy="839065"/>
          </a:xfrm>
          <a:solidFill>
            <a:schemeClr val="bg1">
              <a:alpha val="44000"/>
            </a:schemeClr>
          </a:solidFill>
        </p:grpSpPr>
        <p:sp>
          <p:nvSpPr>
            <p:cNvPr id="47" name="椭圆 46"/>
            <p:cNvSpPr/>
            <p:nvPr/>
          </p:nvSpPr>
          <p:spPr>
            <a:xfrm rot="5400000">
              <a:off x="10918525" y="4015151"/>
              <a:ext cx="69037" cy="6903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微软雅黑" panose="020B0503020204020204" pitchFamily="34" charset="-122"/>
                <a:ea typeface="微软雅黑" panose="020B0503020204020204" pitchFamily="34" charset="-122"/>
              </a:endParaRPr>
            </a:p>
          </p:txBody>
        </p:sp>
        <p:sp>
          <p:nvSpPr>
            <p:cNvPr id="48" name="椭圆 47"/>
            <p:cNvSpPr/>
            <p:nvPr/>
          </p:nvSpPr>
          <p:spPr>
            <a:xfrm rot="5400000">
              <a:off x="10918525" y="4169157"/>
              <a:ext cx="69037" cy="6903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微软雅黑" panose="020B0503020204020204" pitchFamily="34" charset="-122"/>
                <a:ea typeface="微软雅黑" panose="020B0503020204020204" pitchFamily="34" charset="-122"/>
              </a:endParaRPr>
            </a:p>
          </p:txBody>
        </p:sp>
        <p:sp>
          <p:nvSpPr>
            <p:cNvPr id="49" name="椭圆 48"/>
            <p:cNvSpPr/>
            <p:nvPr/>
          </p:nvSpPr>
          <p:spPr>
            <a:xfrm rot="5400000">
              <a:off x="10918525" y="4323163"/>
              <a:ext cx="69037" cy="6903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微软雅黑" panose="020B0503020204020204" pitchFamily="34" charset="-122"/>
                <a:ea typeface="微软雅黑" panose="020B0503020204020204" pitchFamily="34" charset="-122"/>
              </a:endParaRPr>
            </a:p>
          </p:txBody>
        </p:sp>
        <p:sp>
          <p:nvSpPr>
            <p:cNvPr id="50" name="椭圆 49"/>
            <p:cNvSpPr/>
            <p:nvPr/>
          </p:nvSpPr>
          <p:spPr>
            <a:xfrm rot="5400000">
              <a:off x="10918525" y="4477168"/>
              <a:ext cx="69037" cy="6903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微软雅黑" panose="020B0503020204020204" pitchFamily="34" charset="-122"/>
                <a:ea typeface="微软雅黑" panose="020B0503020204020204" pitchFamily="34" charset="-122"/>
              </a:endParaRPr>
            </a:p>
          </p:txBody>
        </p:sp>
        <p:sp>
          <p:nvSpPr>
            <p:cNvPr id="51" name="椭圆 50"/>
            <p:cNvSpPr/>
            <p:nvPr/>
          </p:nvSpPr>
          <p:spPr>
            <a:xfrm rot="5400000">
              <a:off x="10918525" y="4631174"/>
              <a:ext cx="69037" cy="6903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微软雅黑" panose="020B0503020204020204" pitchFamily="34" charset="-122"/>
                <a:ea typeface="微软雅黑" panose="020B0503020204020204" pitchFamily="34" charset="-122"/>
              </a:endParaRPr>
            </a:p>
          </p:txBody>
        </p:sp>
        <p:sp>
          <p:nvSpPr>
            <p:cNvPr id="52" name="椭圆 51"/>
            <p:cNvSpPr/>
            <p:nvPr/>
          </p:nvSpPr>
          <p:spPr>
            <a:xfrm rot="5400000">
              <a:off x="10918525" y="4785179"/>
              <a:ext cx="69037" cy="6903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微软雅黑" panose="020B0503020204020204" pitchFamily="34" charset="-122"/>
                <a:ea typeface="微软雅黑" panose="020B0503020204020204" pitchFamily="34" charset="-122"/>
              </a:endParaRPr>
            </a:p>
          </p:txBody>
        </p:sp>
        <p:sp>
          <p:nvSpPr>
            <p:cNvPr id="53" name="椭圆 52"/>
            <p:cNvSpPr/>
            <p:nvPr/>
          </p:nvSpPr>
          <p:spPr>
            <a:xfrm rot="5400000">
              <a:off x="10769830" y="4015151"/>
              <a:ext cx="69037" cy="6903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微软雅黑" panose="020B0503020204020204" pitchFamily="34" charset="-122"/>
                <a:ea typeface="微软雅黑" panose="020B0503020204020204" pitchFamily="34" charset="-122"/>
              </a:endParaRPr>
            </a:p>
          </p:txBody>
        </p:sp>
        <p:sp>
          <p:nvSpPr>
            <p:cNvPr id="54" name="椭圆 53"/>
            <p:cNvSpPr/>
            <p:nvPr/>
          </p:nvSpPr>
          <p:spPr>
            <a:xfrm rot="5400000">
              <a:off x="10769830" y="4169157"/>
              <a:ext cx="69037" cy="6903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微软雅黑" panose="020B0503020204020204" pitchFamily="34" charset="-122"/>
                <a:ea typeface="微软雅黑" panose="020B0503020204020204" pitchFamily="34" charset="-122"/>
              </a:endParaRPr>
            </a:p>
          </p:txBody>
        </p:sp>
        <p:sp>
          <p:nvSpPr>
            <p:cNvPr id="55" name="椭圆 54"/>
            <p:cNvSpPr/>
            <p:nvPr/>
          </p:nvSpPr>
          <p:spPr>
            <a:xfrm rot="5400000">
              <a:off x="10769830" y="4323163"/>
              <a:ext cx="69037" cy="6903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微软雅黑" panose="020B0503020204020204" pitchFamily="34" charset="-122"/>
                <a:ea typeface="微软雅黑" panose="020B0503020204020204" pitchFamily="34" charset="-122"/>
              </a:endParaRPr>
            </a:p>
          </p:txBody>
        </p:sp>
        <p:sp>
          <p:nvSpPr>
            <p:cNvPr id="56" name="椭圆 55"/>
            <p:cNvSpPr/>
            <p:nvPr/>
          </p:nvSpPr>
          <p:spPr>
            <a:xfrm rot="5400000">
              <a:off x="10769830" y="4477168"/>
              <a:ext cx="69037" cy="6903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微软雅黑" panose="020B0503020204020204" pitchFamily="34" charset="-122"/>
                <a:ea typeface="微软雅黑" panose="020B0503020204020204" pitchFamily="34" charset="-122"/>
              </a:endParaRPr>
            </a:p>
          </p:txBody>
        </p:sp>
        <p:sp>
          <p:nvSpPr>
            <p:cNvPr id="57" name="椭圆 56"/>
            <p:cNvSpPr/>
            <p:nvPr/>
          </p:nvSpPr>
          <p:spPr>
            <a:xfrm rot="5400000">
              <a:off x="10769830" y="4631174"/>
              <a:ext cx="69037" cy="6903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微软雅黑" panose="020B0503020204020204" pitchFamily="34" charset="-122"/>
                <a:ea typeface="微软雅黑" panose="020B0503020204020204" pitchFamily="34" charset="-122"/>
              </a:endParaRPr>
            </a:p>
          </p:txBody>
        </p:sp>
        <p:sp>
          <p:nvSpPr>
            <p:cNvPr id="58" name="椭圆 57"/>
            <p:cNvSpPr/>
            <p:nvPr/>
          </p:nvSpPr>
          <p:spPr>
            <a:xfrm rot="5400000">
              <a:off x="10769830" y="4785179"/>
              <a:ext cx="69037" cy="6903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微软雅黑" panose="020B0503020204020204" pitchFamily="34" charset="-122"/>
                <a:ea typeface="微软雅黑" panose="020B0503020204020204" pitchFamily="34" charset="-122"/>
              </a:endParaRPr>
            </a:p>
          </p:txBody>
        </p:sp>
        <p:sp>
          <p:nvSpPr>
            <p:cNvPr id="59" name="椭圆 58"/>
            <p:cNvSpPr/>
            <p:nvPr/>
          </p:nvSpPr>
          <p:spPr>
            <a:xfrm rot="5400000">
              <a:off x="10621135" y="4015151"/>
              <a:ext cx="69037" cy="6903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微软雅黑" panose="020B0503020204020204" pitchFamily="34" charset="-122"/>
                <a:ea typeface="微软雅黑" panose="020B0503020204020204" pitchFamily="34" charset="-122"/>
              </a:endParaRPr>
            </a:p>
          </p:txBody>
        </p:sp>
        <p:sp>
          <p:nvSpPr>
            <p:cNvPr id="60" name="椭圆 59"/>
            <p:cNvSpPr/>
            <p:nvPr/>
          </p:nvSpPr>
          <p:spPr>
            <a:xfrm rot="5400000">
              <a:off x="10621135" y="4169157"/>
              <a:ext cx="69037" cy="6903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微软雅黑" panose="020B0503020204020204" pitchFamily="34" charset="-122"/>
                <a:ea typeface="微软雅黑" panose="020B0503020204020204" pitchFamily="34" charset="-122"/>
              </a:endParaRPr>
            </a:p>
          </p:txBody>
        </p:sp>
        <p:sp>
          <p:nvSpPr>
            <p:cNvPr id="61" name="椭圆 60"/>
            <p:cNvSpPr/>
            <p:nvPr/>
          </p:nvSpPr>
          <p:spPr>
            <a:xfrm rot="5400000">
              <a:off x="10621135" y="4323163"/>
              <a:ext cx="69037" cy="6903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微软雅黑" panose="020B0503020204020204" pitchFamily="34" charset="-122"/>
                <a:ea typeface="微软雅黑" panose="020B0503020204020204" pitchFamily="34" charset="-122"/>
              </a:endParaRPr>
            </a:p>
          </p:txBody>
        </p:sp>
        <p:sp>
          <p:nvSpPr>
            <p:cNvPr id="62" name="椭圆 61"/>
            <p:cNvSpPr/>
            <p:nvPr/>
          </p:nvSpPr>
          <p:spPr>
            <a:xfrm rot="5400000">
              <a:off x="10621135" y="4477168"/>
              <a:ext cx="69037" cy="6903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微软雅黑" panose="020B0503020204020204" pitchFamily="34" charset="-122"/>
                <a:ea typeface="微软雅黑" panose="020B0503020204020204" pitchFamily="34" charset="-122"/>
              </a:endParaRPr>
            </a:p>
          </p:txBody>
        </p:sp>
        <p:sp>
          <p:nvSpPr>
            <p:cNvPr id="63" name="椭圆 62"/>
            <p:cNvSpPr/>
            <p:nvPr/>
          </p:nvSpPr>
          <p:spPr>
            <a:xfrm rot="5400000">
              <a:off x="10621135" y="4631174"/>
              <a:ext cx="69037" cy="6903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微软雅黑" panose="020B0503020204020204" pitchFamily="34" charset="-122"/>
                <a:ea typeface="微软雅黑" panose="020B0503020204020204" pitchFamily="34" charset="-122"/>
              </a:endParaRPr>
            </a:p>
          </p:txBody>
        </p:sp>
        <p:sp>
          <p:nvSpPr>
            <p:cNvPr id="64" name="椭圆 63"/>
            <p:cNvSpPr/>
            <p:nvPr/>
          </p:nvSpPr>
          <p:spPr>
            <a:xfrm rot="5400000">
              <a:off x="10621135" y="4785179"/>
              <a:ext cx="69037" cy="6903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微软雅黑" panose="020B0503020204020204" pitchFamily="34" charset="-122"/>
                <a:ea typeface="微软雅黑" panose="020B0503020204020204" pitchFamily="34" charset="-122"/>
              </a:endParaRPr>
            </a:p>
          </p:txBody>
        </p:sp>
      </p:gr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5:prstTrans prst="peelOff"/>
      </p:transition>
    </mc:Choice>
    <mc:Fallback>
      <p:transition spd="slow">
        <p:fade/>
      </p:transition>
    </mc:Fallback>
  </mc:AlternateContent>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图示 1"/>
          <p:cNvGraphicFramePr/>
          <p:nvPr/>
        </p:nvGraphicFramePr>
        <p:xfrm>
          <a:off x="968703" y="962564"/>
          <a:ext cx="10392980" cy="5522319"/>
        </p:xfrm>
        <a:graphic>
          <a:graphicData uri="http://schemas.openxmlformats.org/drawingml/2006/diagram">
            <dgm:relIds xmlns:dgm="http://schemas.openxmlformats.org/drawingml/2006/diagram" xmlns:r="http://schemas.openxmlformats.org/officeDocument/2006/relationships" r:dm="rId1" r:lo="rId2" r:qs="rId3" r:cs="rId4"/>
          </a:graphicData>
        </a:graphic>
      </p:graphicFrame>
      <p:sp>
        <p:nvSpPr>
          <p:cNvPr id="3" name="文本框 2"/>
          <p:cNvSpPr txBox="1"/>
          <p:nvPr/>
        </p:nvSpPr>
        <p:spPr>
          <a:xfrm>
            <a:off x="817948" y="269402"/>
            <a:ext cx="7562367" cy="584775"/>
          </a:xfrm>
          <a:prstGeom prst="rect">
            <a:avLst/>
          </a:prstGeom>
          <a:noFill/>
        </p:spPr>
        <p:txBody>
          <a:bodyPr wrap="square">
            <a:spAutoFit/>
          </a:bodyPr>
          <a:lstStyle/>
          <a:p>
            <a:r>
              <a:rPr lang="zh-CN" altLang="en-US" sz="3200">
                <a:latin typeface="微软雅黑" panose="020B0503020204020204" pitchFamily="34" charset="-122"/>
                <a:ea typeface="微软雅黑" panose="020B0503020204020204" pitchFamily="34" charset="-122"/>
              </a:rPr>
              <a:t>电商运营模型（</a:t>
            </a:r>
            <a:r>
              <a:rPr lang="en-US" altLang="zh-CN" sz="3200">
                <a:latin typeface="微软雅黑" panose="020B0503020204020204" pitchFamily="34" charset="-122"/>
                <a:ea typeface="微软雅黑" panose="020B0503020204020204" pitchFamily="34" charset="-122"/>
              </a:rPr>
              <a:t>26</a:t>
            </a:r>
            <a:r>
              <a:rPr lang="zh-CN" altLang="en-US" sz="3200">
                <a:latin typeface="微软雅黑" panose="020B0503020204020204" pitchFamily="34" charset="-122"/>
                <a:ea typeface="微软雅黑" panose="020B0503020204020204" pitchFamily="34" charset="-122"/>
              </a:rPr>
              <a:t>个）</a:t>
            </a:r>
            <a:endParaRPr lang="zh-CN" altLang="en-US" sz="3200">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5:prstTrans prst="peelOff"/>
      </p:transition>
    </mc:Choice>
    <mc:Fallback>
      <p:transition spd="slow">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矩形 26"/>
          <p:cNvSpPr/>
          <p:nvPr/>
        </p:nvSpPr>
        <p:spPr>
          <a:xfrm>
            <a:off x="1331497" y="4942912"/>
            <a:ext cx="10337532" cy="581442"/>
          </a:xfrm>
          <a:prstGeom prst="rect">
            <a:avLst/>
          </a:prstGeom>
          <a:solidFill>
            <a:srgbClr val="79569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zh-CN" altLang="en-US" sz="1600">
                <a:solidFill>
                  <a:schemeClr val="bg1"/>
                </a:solidFill>
                <a:latin typeface="微软雅黑" panose="020B0503020204020204" pitchFamily="34" charset="-122"/>
                <a:ea typeface="微软雅黑" panose="020B0503020204020204" pitchFamily="34" charset="-122"/>
              </a:rPr>
              <a:t>深化集团产业协同</a:t>
            </a:r>
            <a:endParaRPr lang="en-US" altLang="zh-CN" sz="1600">
              <a:solidFill>
                <a:schemeClr val="bg1"/>
              </a:solidFill>
              <a:latin typeface="微软雅黑" panose="020B0503020204020204" pitchFamily="34" charset="-122"/>
              <a:ea typeface="微软雅黑" panose="020B0503020204020204" pitchFamily="34" charset="-122"/>
            </a:endParaRPr>
          </a:p>
          <a:p>
            <a:pPr algn="ctr"/>
            <a:r>
              <a:rPr lang="zh-CN" altLang="en-US" sz="1600">
                <a:solidFill>
                  <a:schemeClr val="bg1"/>
                </a:solidFill>
                <a:latin typeface="微软雅黑" panose="020B0503020204020204" pitchFamily="34" charset="-122"/>
                <a:ea typeface="微软雅黑" panose="020B0503020204020204" pitchFamily="34" charset="-122"/>
              </a:rPr>
              <a:t>聚焦三大机会</a:t>
            </a:r>
            <a:r>
              <a:rPr lang="en-US" altLang="zh-CN" sz="1600">
                <a:solidFill>
                  <a:schemeClr val="bg1"/>
                </a:solidFill>
                <a:latin typeface="微软雅黑" panose="020B0503020204020204" pitchFamily="34" charset="-122"/>
                <a:ea typeface="微软雅黑" panose="020B0503020204020204" pitchFamily="34" charset="-122"/>
              </a:rPr>
              <a:t>:</a:t>
            </a:r>
            <a:r>
              <a:rPr lang="zh-CN" altLang="en-US" sz="1600">
                <a:solidFill>
                  <a:schemeClr val="bg1"/>
                </a:solidFill>
                <a:latin typeface="微软雅黑" panose="020B0503020204020204" pitchFamily="34" charset="-122"/>
                <a:ea typeface="微软雅黑" panose="020B0503020204020204" pitchFamily="34" charset="-122"/>
              </a:rPr>
              <a:t>产品协同、客户协同、运营协同</a:t>
            </a:r>
            <a:endParaRPr lang="zh-CN" altLang="en-US" sz="1600">
              <a:solidFill>
                <a:schemeClr val="bg1"/>
              </a:solidFill>
              <a:latin typeface="微软雅黑" panose="020B0503020204020204" pitchFamily="34" charset="-122"/>
              <a:ea typeface="微软雅黑" panose="020B0503020204020204" pitchFamily="34" charset="-122"/>
            </a:endParaRPr>
          </a:p>
        </p:txBody>
      </p:sp>
      <p:sp>
        <p:nvSpPr>
          <p:cNvPr id="2" name="灯片编号占位符 1"/>
          <p:cNvSpPr>
            <a:spLocks noGrp="1"/>
          </p:cNvSpPr>
          <p:nvPr>
            <p:ph type="sldNum" sz="quarter" idx="4294967295"/>
          </p:nvPr>
        </p:nvSpPr>
        <p:spPr>
          <a:xfrm>
            <a:off x="9162143" y="158750"/>
            <a:ext cx="2743200" cy="365125"/>
          </a:xfrm>
          <a:prstGeom prst="rect">
            <a:avLst/>
          </a:prstGeom>
        </p:spPr>
        <p:txBody>
          <a:bodyPr vert="horz" lIns="91440" tIns="45720" rIns="91440" bIns="45720" rtlCol="0" anchor="ctr"/>
          <a:lstStyle>
            <a:defPPr>
              <a:defRPr lang="zh-CN"/>
            </a:defPPr>
            <a:lvl1pPr marL="0" algn="r" defTabSz="914400" rtl="0" eaLnBrk="1" latinLnBrk="0" hangingPunct="1">
              <a:defRPr sz="1050" b="0" kern="1200">
                <a:solidFill>
                  <a:srgbClr val="002E1A"/>
                </a:solidFill>
                <a:latin typeface="Abadi" panose="020B0604020104020204" pitchFamily="34" charset="0"/>
                <a:ea typeface="微软雅黑" panose="020B0503020204020204" pitchFamily="34" charset="-122"/>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33161F78-D6A4-4A79-93D8-644D6A83810E}" type="slidenum">
              <a:rPr lang="zh-CN" altLang="en-US" smtClean="0"/>
            </a:fld>
            <a:endParaRPr lang="zh-CN" altLang="en-US">
              <a:latin typeface="微软雅黑" panose="020B0503020204020204" pitchFamily="34" charset="-122"/>
              <a:ea typeface="微软雅黑" panose="020B0503020204020204" pitchFamily="34" charset="-122"/>
            </a:endParaRPr>
          </a:p>
        </p:txBody>
      </p:sp>
      <p:sp>
        <p:nvSpPr>
          <p:cNvPr id="4" name="等腰三角形 3"/>
          <p:cNvSpPr/>
          <p:nvPr/>
        </p:nvSpPr>
        <p:spPr>
          <a:xfrm>
            <a:off x="1347538" y="460699"/>
            <a:ext cx="10270155" cy="981777"/>
          </a:xfrm>
          <a:prstGeom prst="triangle">
            <a:avLst/>
          </a:prstGeom>
          <a:solidFill>
            <a:srgbClr val="795696"/>
          </a:solidFill>
          <a:ln>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zh-CN" altLang="en-US" b="1">
                <a:latin typeface="微软雅黑" panose="020B0503020204020204" pitchFamily="34" charset="-122"/>
                <a:ea typeface="微软雅黑" panose="020B0503020204020204" pitchFamily="34" charset="-122"/>
              </a:rPr>
              <a:t>愿景</a:t>
            </a:r>
            <a:endParaRPr lang="en-US" altLang="zh-CN" b="1">
              <a:latin typeface="微软雅黑" panose="020B0503020204020204" pitchFamily="34" charset="-122"/>
              <a:ea typeface="微软雅黑" panose="020B0503020204020204" pitchFamily="34" charset="-122"/>
            </a:endParaRPr>
          </a:p>
          <a:p>
            <a:pPr algn="ctr"/>
            <a:endParaRPr lang="en-US" altLang="zh-CN" sz="800" b="1">
              <a:latin typeface="微软雅黑" panose="020B0503020204020204" pitchFamily="34" charset="-122"/>
              <a:ea typeface="微软雅黑" panose="020B0503020204020204" pitchFamily="34" charset="-122"/>
            </a:endParaRPr>
          </a:p>
          <a:p>
            <a:pPr algn="ctr"/>
            <a:r>
              <a:rPr lang="zh-CN" altLang="en-US" sz="1400" b="1">
                <a:latin typeface="微软雅黑" panose="020B0503020204020204" pitchFamily="34" charset="-122"/>
                <a:ea typeface="微软雅黑" panose="020B0503020204020204" pitchFamily="34" charset="-122"/>
              </a:rPr>
              <a:t>示例：跻身全国一流阵营</a:t>
            </a:r>
            <a:r>
              <a:rPr lang="en-US" altLang="zh-CN" sz="1400" b="1">
                <a:latin typeface="微软雅黑" panose="020B0503020204020204" pitchFamily="34" charset="-122"/>
                <a:ea typeface="微软雅黑" panose="020B0503020204020204" pitchFamily="34" charset="-122"/>
              </a:rPr>
              <a:t>(</a:t>
            </a:r>
            <a:r>
              <a:rPr lang="zh-CN" altLang="en-US" sz="1400" b="1">
                <a:latin typeface="微软雅黑" panose="020B0503020204020204" pitchFamily="34" charset="-122"/>
                <a:ea typeface="微软雅黑" panose="020B0503020204020204" pitchFamily="34" charset="-122"/>
              </a:rPr>
              <a:t>行业前三</a:t>
            </a:r>
            <a:r>
              <a:rPr lang="en-US" altLang="zh-CN" sz="1400" b="1">
                <a:latin typeface="微软雅黑" panose="020B0503020204020204" pitchFamily="34" charset="-122"/>
                <a:ea typeface="微软雅黑" panose="020B0503020204020204" pitchFamily="34" charset="-122"/>
              </a:rPr>
              <a:t>),</a:t>
            </a:r>
            <a:r>
              <a:rPr lang="zh-CN" altLang="en-US" sz="1400" b="1">
                <a:latin typeface="微软雅黑" panose="020B0503020204020204" pitchFamily="34" charset="-122"/>
                <a:ea typeface="微软雅黑" panose="020B0503020204020204" pitchFamily="34" charset="-122"/>
              </a:rPr>
              <a:t>成为客户首选的</a:t>
            </a:r>
            <a:r>
              <a:rPr lang="en-US" altLang="zh-CN" sz="1400" b="1">
                <a:latin typeface="微软雅黑" panose="020B0503020204020204" pitchFamily="34" charset="-122"/>
                <a:ea typeface="微软雅黑" panose="020B0503020204020204" pitchFamily="34" charset="-122"/>
              </a:rPr>
              <a:t>XX</a:t>
            </a:r>
            <a:r>
              <a:rPr lang="zh-CN" altLang="en-US" sz="1400" b="1">
                <a:latin typeface="微软雅黑" panose="020B0503020204020204" pitchFamily="34" charset="-122"/>
                <a:ea typeface="微软雅黑" panose="020B0503020204020204" pitchFamily="34" charset="-122"/>
              </a:rPr>
              <a:t>伙伴</a:t>
            </a:r>
            <a:endParaRPr lang="en-US" altLang="zh-CN" sz="1400" b="1">
              <a:latin typeface="微软雅黑" panose="020B0503020204020204" pitchFamily="34" charset="-122"/>
              <a:ea typeface="微软雅黑" panose="020B0503020204020204" pitchFamily="34" charset="-122"/>
            </a:endParaRPr>
          </a:p>
          <a:p>
            <a:pPr algn="ctr"/>
            <a:endParaRPr lang="zh-CN" altLang="en-US" b="1">
              <a:latin typeface="微软雅黑" panose="020B0503020204020204" pitchFamily="34" charset="-122"/>
              <a:ea typeface="微软雅黑" panose="020B0503020204020204" pitchFamily="34" charset="-122"/>
            </a:endParaRPr>
          </a:p>
        </p:txBody>
      </p:sp>
      <p:sp>
        <p:nvSpPr>
          <p:cNvPr id="5" name="矩形 4"/>
          <p:cNvSpPr/>
          <p:nvPr/>
        </p:nvSpPr>
        <p:spPr>
          <a:xfrm>
            <a:off x="1347538" y="1531969"/>
            <a:ext cx="10337532" cy="1398849"/>
          </a:xfrm>
          <a:prstGeom prst="rect">
            <a:avLst/>
          </a:prstGeom>
          <a:noFill/>
          <a:ln>
            <a:solidFill>
              <a:srgbClr val="0F417B"/>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sz="1600">
              <a:latin typeface="微软雅黑" panose="020B0503020204020204" pitchFamily="34" charset="-122"/>
              <a:ea typeface="微软雅黑" panose="020B0503020204020204" pitchFamily="34" charset="-122"/>
            </a:endParaRPr>
          </a:p>
        </p:txBody>
      </p:sp>
      <p:sp>
        <p:nvSpPr>
          <p:cNvPr id="6" name="矩形 5"/>
          <p:cNvSpPr/>
          <p:nvPr/>
        </p:nvSpPr>
        <p:spPr>
          <a:xfrm>
            <a:off x="1529808" y="1618598"/>
            <a:ext cx="10010273" cy="493388"/>
          </a:xfrm>
          <a:prstGeom prst="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zh-CN" altLang="en-US" sz="1600">
                <a:solidFill>
                  <a:srgbClr val="795696"/>
                </a:solidFill>
                <a:latin typeface="微软雅黑" panose="020B0503020204020204" pitchFamily="34" charset="-122"/>
                <a:ea typeface="微软雅黑" panose="020B0503020204020204" pitchFamily="34" charset="-122"/>
              </a:rPr>
              <a:t>通过“持续创新”“专业专长”、为客户提供</a:t>
            </a:r>
            <a:r>
              <a:rPr lang="en-US" altLang="zh-CN" sz="1600">
                <a:solidFill>
                  <a:srgbClr val="795696"/>
                </a:solidFill>
                <a:latin typeface="微软雅黑" panose="020B0503020204020204" pitchFamily="34" charset="-122"/>
                <a:ea typeface="微软雅黑" panose="020B0503020204020204" pitchFamily="34" charset="-122"/>
              </a:rPr>
              <a:t>..</a:t>
            </a:r>
            <a:r>
              <a:rPr lang="zh-CN" altLang="en-US" sz="1600">
                <a:solidFill>
                  <a:srgbClr val="795696"/>
                </a:solidFill>
                <a:latin typeface="微软雅黑" panose="020B0503020204020204" pitchFamily="34" charset="-122"/>
                <a:ea typeface="微软雅黑" panose="020B0503020204020204" pitchFamily="34" charset="-122"/>
              </a:rPr>
              <a:t>服务，为</a:t>
            </a:r>
            <a:r>
              <a:rPr lang="en-US" altLang="zh-CN" sz="1600">
                <a:solidFill>
                  <a:srgbClr val="795696"/>
                </a:solidFill>
                <a:latin typeface="微软雅黑" panose="020B0503020204020204" pitchFamily="34" charset="-122"/>
                <a:ea typeface="微软雅黑" panose="020B0503020204020204" pitchFamily="34" charset="-122"/>
              </a:rPr>
              <a:t>...</a:t>
            </a:r>
            <a:r>
              <a:rPr lang="zh-CN" altLang="en-US" sz="1600">
                <a:solidFill>
                  <a:srgbClr val="795696"/>
                </a:solidFill>
                <a:latin typeface="微软雅黑" panose="020B0503020204020204" pitchFamily="34" charset="-122"/>
                <a:ea typeface="微软雅黑" panose="020B0503020204020204" pitchFamily="34" charset="-122"/>
              </a:rPr>
              <a:t>创造可持续和有竞争力的价值</a:t>
            </a:r>
            <a:endParaRPr lang="zh-CN" altLang="en-US" sz="1600">
              <a:solidFill>
                <a:srgbClr val="795696"/>
              </a:solidFill>
              <a:latin typeface="微软雅黑" panose="020B0503020204020204" pitchFamily="34" charset="-122"/>
              <a:ea typeface="微软雅黑" panose="020B0503020204020204" pitchFamily="34" charset="-122"/>
            </a:endParaRPr>
          </a:p>
        </p:txBody>
      </p:sp>
      <p:sp>
        <p:nvSpPr>
          <p:cNvPr id="7" name="矩形 6"/>
          <p:cNvSpPr/>
          <p:nvPr/>
        </p:nvSpPr>
        <p:spPr>
          <a:xfrm>
            <a:off x="1529808" y="2207398"/>
            <a:ext cx="4960220" cy="626993"/>
          </a:xfrm>
          <a:prstGeom prst="rect">
            <a:avLst/>
          </a:prstGeom>
          <a:solidFill>
            <a:schemeClr val="bg1"/>
          </a:solidFill>
          <a:ln>
            <a:solidFill>
              <a:srgbClr val="0F417B"/>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ltLang="zh-CN" sz="1600">
                <a:solidFill>
                  <a:srgbClr val="795696"/>
                </a:solidFill>
                <a:latin typeface="微软雅黑" panose="020B0503020204020204" pitchFamily="34" charset="-122"/>
                <a:ea typeface="微软雅黑" panose="020B0503020204020204" pitchFamily="34" charset="-122"/>
              </a:rPr>
              <a:t>TO B</a:t>
            </a:r>
            <a:r>
              <a:rPr lang="zh-CN" altLang="en-US" sz="1600">
                <a:solidFill>
                  <a:srgbClr val="795696"/>
                </a:solidFill>
                <a:latin typeface="微软雅黑" panose="020B0503020204020204" pitchFamily="34" charset="-122"/>
                <a:ea typeface="微软雅黑" panose="020B0503020204020204" pitchFamily="34" charset="-122"/>
              </a:rPr>
              <a:t>业务</a:t>
            </a:r>
            <a:endParaRPr lang="en-US" altLang="zh-CN" sz="1600">
              <a:solidFill>
                <a:srgbClr val="795696"/>
              </a:solidFill>
              <a:latin typeface="微软雅黑" panose="020B0503020204020204" pitchFamily="34" charset="-122"/>
              <a:ea typeface="微软雅黑" panose="020B0503020204020204" pitchFamily="34" charset="-122"/>
            </a:endParaRPr>
          </a:p>
          <a:p>
            <a:pPr algn="ctr"/>
            <a:r>
              <a:rPr lang="zh-CN" altLang="en-US" sz="1600">
                <a:solidFill>
                  <a:srgbClr val="795696"/>
                </a:solidFill>
                <a:latin typeface="微软雅黑" panose="020B0503020204020204" pitchFamily="34" charset="-122"/>
                <a:ea typeface="微软雅黑" panose="020B0503020204020204" pitchFamily="34" charset="-122"/>
              </a:rPr>
              <a:t>定性和定量目标</a:t>
            </a:r>
            <a:endParaRPr lang="zh-CN" altLang="en-US" sz="1600">
              <a:solidFill>
                <a:srgbClr val="795696"/>
              </a:solidFill>
              <a:latin typeface="微软雅黑" panose="020B0503020204020204" pitchFamily="34" charset="-122"/>
              <a:ea typeface="微软雅黑" panose="020B0503020204020204" pitchFamily="34" charset="-122"/>
            </a:endParaRPr>
          </a:p>
        </p:txBody>
      </p:sp>
      <p:sp>
        <p:nvSpPr>
          <p:cNvPr id="8" name="矩形 7"/>
          <p:cNvSpPr/>
          <p:nvPr/>
        </p:nvSpPr>
        <p:spPr>
          <a:xfrm>
            <a:off x="6590093" y="2203788"/>
            <a:ext cx="4960220" cy="626993"/>
          </a:xfrm>
          <a:prstGeom prst="rect">
            <a:avLst/>
          </a:prstGeom>
          <a:solidFill>
            <a:schemeClr val="bg1"/>
          </a:solidFill>
          <a:ln>
            <a:solidFill>
              <a:srgbClr val="0F417B"/>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ltLang="zh-CN" sz="1600">
                <a:solidFill>
                  <a:srgbClr val="795696"/>
                </a:solidFill>
                <a:latin typeface="微软雅黑" panose="020B0503020204020204" pitchFamily="34" charset="-122"/>
                <a:ea typeface="微软雅黑" panose="020B0503020204020204" pitchFamily="34" charset="-122"/>
              </a:rPr>
              <a:t>TO C</a:t>
            </a:r>
            <a:r>
              <a:rPr lang="zh-CN" altLang="en-US" sz="1600">
                <a:solidFill>
                  <a:srgbClr val="795696"/>
                </a:solidFill>
                <a:latin typeface="微软雅黑" panose="020B0503020204020204" pitchFamily="34" charset="-122"/>
                <a:ea typeface="微软雅黑" panose="020B0503020204020204" pitchFamily="34" charset="-122"/>
              </a:rPr>
              <a:t>业务</a:t>
            </a:r>
            <a:endParaRPr lang="en-US" altLang="zh-CN" sz="1600">
              <a:solidFill>
                <a:srgbClr val="795696"/>
              </a:solidFill>
              <a:latin typeface="微软雅黑" panose="020B0503020204020204" pitchFamily="34" charset="-122"/>
              <a:ea typeface="微软雅黑" panose="020B0503020204020204" pitchFamily="34" charset="-122"/>
            </a:endParaRPr>
          </a:p>
          <a:p>
            <a:pPr algn="ctr"/>
            <a:r>
              <a:rPr lang="zh-CN" altLang="en-US" sz="1600">
                <a:solidFill>
                  <a:srgbClr val="795696"/>
                </a:solidFill>
                <a:latin typeface="微软雅黑" panose="020B0503020204020204" pitchFamily="34" charset="-122"/>
                <a:ea typeface="微软雅黑" panose="020B0503020204020204" pitchFamily="34" charset="-122"/>
              </a:rPr>
              <a:t>定性和定量目标</a:t>
            </a:r>
            <a:endParaRPr lang="zh-CN" altLang="en-US" sz="1600">
              <a:solidFill>
                <a:srgbClr val="795696"/>
              </a:solidFill>
              <a:latin typeface="微软雅黑" panose="020B0503020204020204" pitchFamily="34" charset="-122"/>
              <a:ea typeface="微软雅黑" panose="020B0503020204020204" pitchFamily="34" charset="-122"/>
            </a:endParaRPr>
          </a:p>
        </p:txBody>
      </p:sp>
      <p:sp>
        <p:nvSpPr>
          <p:cNvPr id="17" name="矩形 16"/>
          <p:cNvSpPr/>
          <p:nvPr/>
        </p:nvSpPr>
        <p:spPr>
          <a:xfrm>
            <a:off x="1331497" y="5562157"/>
            <a:ext cx="5158531" cy="540623"/>
          </a:xfrm>
          <a:prstGeom prst="rect">
            <a:avLst/>
          </a:prstGeom>
          <a:solidFill>
            <a:schemeClr val="bg1"/>
          </a:solidFill>
          <a:ln>
            <a:solidFill>
              <a:srgbClr val="79569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zh-CN" altLang="en-US" sz="1600">
                <a:solidFill>
                  <a:schemeClr val="tx1"/>
                </a:solidFill>
                <a:latin typeface="微软雅黑" panose="020B0503020204020204" pitchFamily="34" charset="-122"/>
                <a:ea typeface="微软雅黑" panose="020B0503020204020204" pitchFamily="34" charset="-122"/>
              </a:rPr>
              <a:t>地域扩张</a:t>
            </a:r>
            <a:endParaRPr lang="en-US" altLang="zh-CN" sz="1600">
              <a:solidFill>
                <a:schemeClr val="tx1"/>
              </a:solidFill>
              <a:latin typeface="微软雅黑" panose="020B0503020204020204" pitchFamily="34" charset="-122"/>
              <a:ea typeface="微软雅黑" panose="020B0503020204020204" pitchFamily="34" charset="-122"/>
            </a:endParaRPr>
          </a:p>
          <a:p>
            <a:pPr algn="ctr"/>
            <a:r>
              <a:rPr lang="zh-CN" altLang="en-US" sz="1600">
                <a:solidFill>
                  <a:schemeClr val="tx1"/>
                </a:solidFill>
                <a:latin typeface="微软雅黑" panose="020B0503020204020204" pitchFamily="34" charset="-122"/>
                <a:ea typeface="微软雅黑" panose="020B0503020204020204" pitchFamily="34" charset="-122"/>
              </a:rPr>
              <a:t>深耕长三角、发展大湾区、探索成渝贵</a:t>
            </a:r>
            <a:endParaRPr lang="zh-CN" altLang="en-US" sz="1600">
              <a:solidFill>
                <a:schemeClr val="tx1"/>
              </a:solidFill>
              <a:latin typeface="微软雅黑" panose="020B0503020204020204" pitchFamily="34" charset="-122"/>
              <a:ea typeface="微软雅黑" panose="020B0503020204020204" pitchFamily="34" charset="-122"/>
            </a:endParaRPr>
          </a:p>
        </p:txBody>
      </p:sp>
      <p:sp>
        <p:nvSpPr>
          <p:cNvPr id="18" name="矩形 17"/>
          <p:cNvSpPr/>
          <p:nvPr/>
        </p:nvSpPr>
        <p:spPr>
          <a:xfrm>
            <a:off x="6563817" y="5569801"/>
            <a:ext cx="5114219" cy="540623"/>
          </a:xfrm>
          <a:prstGeom prst="rect">
            <a:avLst/>
          </a:prstGeom>
          <a:solidFill>
            <a:schemeClr val="bg1"/>
          </a:solidFill>
          <a:ln>
            <a:solidFill>
              <a:srgbClr val="79569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zh-CN" altLang="en-US" sz="1600">
                <a:solidFill>
                  <a:schemeClr val="tx1"/>
                </a:solidFill>
                <a:latin typeface="微软雅黑" panose="020B0503020204020204" pitchFamily="34" charset="-122"/>
                <a:ea typeface="微软雅黑" panose="020B0503020204020204" pitchFamily="34" charset="-122"/>
              </a:rPr>
              <a:t>并购扩张</a:t>
            </a:r>
            <a:endParaRPr lang="en-US" altLang="zh-CN" sz="1600">
              <a:solidFill>
                <a:schemeClr val="tx1"/>
              </a:solidFill>
              <a:latin typeface="微软雅黑" panose="020B0503020204020204" pitchFamily="34" charset="-122"/>
              <a:ea typeface="微软雅黑" panose="020B0503020204020204" pitchFamily="34" charset="-122"/>
            </a:endParaRPr>
          </a:p>
          <a:p>
            <a:pPr algn="ctr"/>
            <a:r>
              <a:rPr lang="en-US" altLang="zh-CN" sz="1600">
                <a:solidFill>
                  <a:schemeClr val="tx1"/>
                </a:solidFill>
                <a:latin typeface="微软雅黑" panose="020B0503020204020204" pitchFamily="34" charset="-122"/>
                <a:ea typeface="微软雅黑" panose="020B0503020204020204" pitchFamily="34" charset="-122"/>
              </a:rPr>
              <a:t>A</a:t>
            </a:r>
            <a:r>
              <a:rPr lang="zh-CN" altLang="en-US" sz="1600">
                <a:solidFill>
                  <a:schemeClr val="tx1"/>
                </a:solidFill>
                <a:latin typeface="微软雅黑" panose="020B0503020204020204" pitchFamily="34" charset="-122"/>
                <a:ea typeface="微软雅黑" panose="020B0503020204020204" pitchFamily="34" charset="-122"/>
              </a:rPr>
              <a:t>类目标</a:t>
            </a:r>
            <a:r>
              <a:rPr lang="en-US" altLang="zh-CN" sz="1600">
                <a:solidFill>
                  <a:schemeClr val="tx1"/>
                </a:solidFill>
                <a:latin typeface="微软雅黑" panose="020B0503020204020204" pitchFamily="34" charset="-122"/>
                <a:ea typeface="微软雅黑" panose="020B0503020204020204" pitchFamily="34" charset="-122"/>
              </a:rPr>
              <a:t>(</a:t>
            </a:r>
            <a:r>
              <a:rPr lang="zh-CN" altLang="en-US" sz="1600">
                <a:solidFill>
                  <a:schemeClr val="tx1"/>
                </a:solidFill>
                <a:latin typeface="微软雅黑" panose="020B0503020204020204" pitchFamily="34" charset="-122"/>
                <a:ea typeface="微软雅黑" panose="020B0503020204020204" pitchFamily="34" charset="-122"/>
              </a:rPr>
              <a:t>业务成熟型</a:t>
            </a:r>
            <a:r>
              <a:rPr lang="en-US" altLang="zh-CN" sz="1600">
                <a:solidFill>
                  <a:schemeClr val="tx1"/>
                </a:solidFill>
                <a:latin typeface="微软雅黑" panose="020B0503020204020204" pitchFamily="34" charset="-122"/>
                <a:ea typeface="微软雅黑" panose="020B0503020204020204" pitchFamily="34" charset="-122"/>
              </a:rPr>
              <a:t>)</a:t>
            </a:r>
            <a:r>
              <a:rPr lang="zh-CN" altLang="en-US" sz="1600">
                <a:solidFill>
                  <a:schemeClr val="tx1"/>
                </a:solidFill>
                <a:latin typeface="微软雅黑" panose="020B0503020204020204" pitchFamily="34" charset="-122"/>
                <a:ea typeface="微软雅黑" panose="020B0503020204020204" pitchFamily="34" charset="-122"/>
              </a:rPr>
              <a:t>、</a:t>
            </a:r>
            <a:r>
              <a:rPr lang="en-US" altLang="zh-CN" sz="1600">
                <a:solidFill>
                  <a:schemeClr val="tx1"/>
                </a:solidFill>
                <a:latin typeface="微软雅黑" panose="020B0503020204020204" pitchFamily="34" charset="-122"/>
                <a:ea typeface="微软雅黑" panose="020B0503020204020204" pitchFamily="34" charset="-122"/>
              </a:rPr>
              <a:t>B</a:t>
            </a:r>
            <a:r>
              <a:rPr lang="zh-CN" altLang="en-US" sz="1600">
                <a:solidFill>
                  <a:schemeClr val="tx1"/>
                </a:solidFill>
                <a:latin typeface="微软雅黑" panose="020B0503020204020204" pitchFamily="34" charset="-122"/>
                <a:ea typeface="微软雅黑" panose="020B0503020204020204" pitchFamily="34" charset="-122"/>
              </a:rPr>
              <a:t>类目标</a:t>
            </a:r>
            <a:r>
              <a:rPr lang="en-US" altLang="zh-CN" sz="1600">
                <a:solidFill>
                  <a:schemeClr val="tx1"/>
                </a:solidFill>
                <a:latin typeface="微软雅黑" panose="020B0503020204020204" pitchFamily="34" charset="-122"/>
                <a:ea typeface="微软雅黑" panose="020B0503020204020204" pitchFamily="34" charset="-122"/>
              </a:rPr>
              <a:t>(</a:t>
            </a:r>
            <a:r>
              <a:rPr lang="zh-CN" altLang="en-US" sz="1600">
                <a:solidFill>
                  <a:schemeClr val="tx1"/>
                </a:solidFill>
                <a:latin typeface="微软雅黑" panose="020B0503020204020204" pitchFamily="34" charset="-122"/>
                <a:ea typeface="微软雅黑" panose="020B0503020204020204" pitchFamily="34" charset="-122"/>
              </a:rPr>
              <a:t>团队成熟型</a:t>
            </a:r>
            <a:r>
              <a:rPr lang="en-US" altLang="zh-CN" sz="1600">
                <a:solidFill>
                  <a:schemeClr val="tx1"/>
                </a:solidFill>
                <a:latin typeface="微软雅黑" panose="020B0503020204020204" pitchFamily="34" charset="-122"/>
                <a:ea typeface="微软雅黑" panose="020B0503020204020204" pitchFamily="34" charset="-122"/>
              </a:rPr>
              <a:t>)</a:t>
            </a:r>
            <a:endParaRPr lang="zh-CN" altLang="en-US" sz="1600">
              <a:solidFill>
                <a:schemeClr val="tx1"/>
              </a:solidFill>
              <a:latin typeface="微软雅黑" panose="020B0503020204020204" pitchFamily="34" charset="-122"/>
              <a:ea typeface="微软雅黑" panose="020B0503020204020204" pitchFamily="34" charset="-122"/>
            </a:endParaRPr>
          </a:p>
        </p:txBody>
      </p:sp>
      <p:sp>
        <p:nvSpPr>
          <p:cNvPr id="21" name="文本框 20"/>
          <p:cNvSpPr txBox="1"/>
          <p:nvPr/>
        </p:nvSpPr>
        <p:spPr>
          <a:xfrm>
            <a:off x="214527" y="1665179"/>
            <a:ext cx="1106906" cy="1077218"/>
          </a:xfrm>
          <a:prstGeom prst="rect">
            <a:avLst/>
          </a:prstGeom>
          <a:noFill/>
        </p:spPr>
        <p:txBody>
          <a:bodyPr wrap="square" rtlCol="0">
            <a:spAutoFit/>
          </a:bodyPr>
          <a:lstStyle/>
          <a:p>
            <a:r>
              <a:rPr lang="zh-CN" altLang="en-US" sz="1600" b="1">
                <a:latin typeface="微软雅黑" panose="020B0503020204020204" pitchFamily="34" charset="-122"/>
                <a:ea typeface="微软雅黑" panose="020B0503020204020204" pitchFamily="34" charset="-122"/>
              </a:rPr>
              <a:t>发展策略</a:t>
            </a:r>
            <a:endParaRPr lang="en-US" altLang="zh-CN" sz="1600" b="1">
              <a:latin typeface="微软雅黑" panose="020B0503020204020204" pitchFamily="34" charset="-122"/>
              <a:ea typeface="微软雅黑" panose="020B0503020204020204" pitchFamily="34" charset="-122"/>
            </a:endParaRPr>
          </a:p>
          <a:p>
            <a:endParaRPr lang="en-US" altLang="zh-CN" sz="1600" b="1">
              <a:latin typeface="微软雅黑" panose="020B0503020204020204" pitchFamily="34" charset="-122"/>
              <a:ea typeface="微软雅黑" panose="020B0503020204020204" pitchFamily="34" charset="-122"/>
            </a:endParaRPr>
          </a:p>
          <a:p>
            <a:endParaRPr lang="en-US" altLang="zh-CN" sz="1600" b="1">
              <a:latin typeface="微软雅黑" panose="020B0503020204020204" pitchFamily="34" charset="-122"/>
              <a:ea typeface="微软雅黑" panose="020B0503020204020204" pitchFamily="34" charset="-122"/>
            </a:endParaRPr>
          </a:p>
          <a:p>
            <a:r>
              <a:rPr lang="zh-CN" altLang="en-US" sz="1600" b="1">
                <a:latin typeface="微软雅黑" panose="020B0503020204020204" pitchFamily="34" charset="-122"/>
                <a:ea typeface="微软雅黑" panose="020B0503020204020204" pitchFamily="34" charset="-122"/>
              </a:rPr>
              <a:t>战略目标</a:t>
            </a:r>
            <a:endParaRPr lang="zh-CN" altLang="en-US" sz="1600" b="1">
              <a:latin typeface="微软雅黑" panose="020B0503020204020204" pitchFamily="34" charset="-122"/>
              <a:ea typeface="微软雅黑" panose="020B0503020204020204" pitchFamily="34" charset="-122"/>
            </a:endParaRPr>
          </a:p>
        </p:txBody>
      </p:sp>
      <p:sp>
        <p:nvSpPr>
          <p:cNvPr id="22" name="文本框 21"/>
          <p:cNvSpPr txBox="1"/>
          <p:nvPr/>
        </p:nvSpPr>
        <p:spPr>
          <a:xfrm>
            <a:off x="214527" y="3190666"/>
            <a:ext cx="1106906" cy="338554"/>
          </a:xfrm>
          <a:prstGeom prst="rect">
            <a:avLst/>
          </a:prstGeom>
          <a:noFill/>
        </p:spPr>
        <p:txBody>
          <a:bodyPr wrap="square" rtlCol="0">
            <a:spAutoFit/>
          </a:bodyPr>
          <a:lstStyle/>
          <a:p>
            <a:r>
              <a:rPr lang="zh-CN" altLang="en-US" sz="1600" b="1">
                <a:latin typeface="微软雅黑" panose="020B0503020204020204" pitchFamily="34" charset="-122"/>
                <a:ea typeface="微软雅黑" panose="020B0503020204020204" pitchFamily="34" charset="-122"/>
              </a:rPr>
              <a:t>发展路径</a:t>
            </a:r>
            <a:endParaRPr lang="zh-CN" altLang="en-US" sz="1600" b="1">
              <a:latin typeface="微软雅黑" panose="020B0503020204020204" pitchFamily="34" charset="-122"/>
              <a:ea typeface="微软雅黑" panose="020B0503020204020204" pitchFamily="34" charset="-122"/>
            </a:endParaRPr>
          </a:p>
        </p:txBody>
      </p:sp>
      <p:sp>
        <p:nvSpPr>
          <p:cNvPr id="3" name="文本框 2"/>
          <p:cNvSpPr txBox="1"/>
          <p:nvPr/>
        </p:nvSpPr>
        <p:spPr>
          <a:xfrm>
            <a:off x="817949" y="269402"/>
            <a:ext cx="6096000" cy="584775"/>
          </a:xfrm>
          <a:prstGeom prst="rect">
            <a:avLst/>
          </a:prstGeom>
          <a:noFill/>
        </p:spPr>
        <p:txBody>
          <a:bodyPr wrap="square">
            <a:spAutoFit/>
          </a:bodyPr>
          <a:lstStyle/>
          <a:p>
            <a:r>
              <a:rPr lang="zh-CN" altLang="en-US" sz="3200">
                <a:latin typeface="微软雅黑" panose="020B0503020204020204" pitchFamily="34" charset="-122"/>
                <a:ea typeface="微软雅黑" panose="020B0503020204020204" pitchFamily="34" charset="-122"/>
              </a:rPr>
              <a:t>战略屋模型</a:t>
            </a:r>
            <a:r>
              <a:rPr lang="en-US" altLang="zh-CN" sz="3200">
                <a:latin typeface="微软雅黑" panose="020B0503020204020204" pitchFamily="34" charset="-122"/>
                <a:ea typeface="微软雅黑" panose="020B0503020204020204" pitchFamily="34" charset="-122"/>
              </a:rPr>
              <a:t>4</a:t>
            </a:r>
            <a:endParaRPr lang="zh-CN" altLang="en-US" sz="3200">
              <a:latin typeface="微软雅黑" panose="020B0503020204020204" pitchFamily="34" charset="-122"/>
              <a:ea typeface="微软雅黑" panose="020B0503020204020204" pitchFamily="34" charset="-122"/>
            </a:endParaRPr>
          </a:p>
        </p:txBody>
      </p:sp>
      <p:sp>
        <p:nvSpPr>
          <p:cNvPr id="9" name="矩形 8"/>
          <p:cNvSpPr/>
          <p:nvPr/>
        </p:nvSpPr>
        <p:spPr>
          <a:xfrm>
            <a:off x="1529808" y="3042640"/>
            <a:ext cx="4960220" cy="695886"/>
          </a:xfrm>
          <a:prstGeom prst="rect">
            <a:avLst/>
          </a:prstGeom>
          <a:solidFill>
            <a:schemeClr val="bg1"/>
          </a:solidFill>
          <a:ln>
            <a:solidFill>
              <a:srgbClr val="0F417B"/>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zh-CN" altLang="en-US" sz="1600">
                <a:solidFill>
                  <a:srgbClr val="795696"/>
                </a:solidFill>
                <a:latin typeface="微软雅黑" panose="020B0503020204020204" pitchFamily="34" charset="-122"/>
                <a:ea typeface="微软雅黑" panose="020B0503020204020204" pitchFamily="34" charset="-122"/>
              </a:rPr>
              <a:t>中大企业为重点</a:t>
            </a:r>
            <a:endParaRPr lang="en-US" altLang="zh-CN" sz="1600">
              <a:solidFill>
                <a:srgbClr val="795696"/>
              </a:solidFill>
              <a:latin typeface="微软雅黑" panose="020B0503020204020204" pitchFamily="34" charset="-122"/>
              <a:ea typeface="微软雅黑" panose="020B0503020204020204" pitchFamily="34" charset="-122"/>
            </a:endParaRPr>
          </a:p>
          <a:p>
            <a:pPr algn="ctr"/>
            <a:r>
              <a:rPr lang="en-US" altLang="zh-CN" sz="1600">
                <a:solidFill>
                  <a:srgbClr val="795696"/>
                </a:solidFill>
                <a:latin typeface="微软雅黑" panose="020B0503020204020204" pitchFamily="34" charset="-122"/>
                <a:ea typeface="微软雅黑" panose="020B0503020204020204" pitchFamily="34" charset="-122"/>
              </a:rPr>
              <a:t>(</a:t>
            </a:r>
            <a:r>
              <a:rPr lang="zh-CN" altLang="en-US" sz="1600">
                <a:solidFill>
                  <a:srgbClr val="795696"/>
                </a:solidFill>
                <a:latin typeface="微软雅黑" panose="020B0503020204020204" pitchFamily="34" charset="-122"/>
                <a:ea typeface="微软雅黑" panose="020B0503020204020204" pitchFamily="34" charset="-122"/>
              </a:rPr>
              <a:t>特别是新基建等</a:t>
            </a:r>
            <a:r>
              <a:rPr lang="en-US" altLang="zh-CN" sz="1600">
                <a:solidFill>
                  <a:srgbClr val="795696"/>
                </a:solidFill>
                <a:latin typeface="微软雅黑" panose="020B0503020204020204" pitchFamily="34" charset="-122"/>
                <a:ea typeface="微软雅黑" panose="020B0503020204020204" pitchFamily="34" charset="-122"/>
              </a:rPr>
              <a:t>5</a:t>
            </a:r>
            <a:r>
              <a:rPr lang="zh-CN" altLang="en-US" sz="1600">
                <a:solidFill>
                  <a:srgbClr val="795696"/>
                </a:solidFill>
                <a:latin typeface="微软雅黑" panose="020B0503020204020204" pitchFamily="34" charset="-122"/>
                <a:ea typeface="微软雅黑" panose="020B0503020204020204" pitchFamily="34" charset="-122"/>
              </a:rPr>
              <a:t>大领域</a:t>
            </a:r>
            <a:r>
              <a:rPr lang="en-US" altLang="zh-CN" sz="1600">
                <a:solidFill>
                  <a:srgbClr val="795696"/>
                </a:solidFill>
                <a:latin typeface="微软雅黑" panose="020B0503020204020204" pitchFamily="34" charset="-122"/>
                <a:ea typeface="微软雅黑" panose="020B0503020204020204" pitchFamily="34" charset="-122"/>
              </a:rPr>
              <a:t>)</a:t>
            </a:r>
            <a:endParaRPr lang="zh-CN" altLang="en-US" sz="1600">
              <a:solidFill>
                <a:srgbClr val="795696"/>
              </a:solidFill>
              <a:latin typeface="微软雅黑" panose="020B0503020204020204" pitchFamily="34" charset="-122"/>
              <a:ea typeface="微软雅黑" panose="020B0503020204020204" pitchFamily="34" charset="-122"/>
            </a:endParaRPr>
          </a:p>
        </p:txBody>
      </p:sp>
      <p:sp>
        <p:nvSpPr>
          <p:cNvPr id="15" name="矩形 14"/>
          <p:cNvSpPr/>
          <p:nvPr/>
        </p:nvSpPr>
        <p:spPr>
          <a:xfrm>
            <a:off x="6590093" y="3042639"/>
            <a:ext cx="4960220" cy="695886"/>
          </a:xfrm>
          <a:prstGeom prst="rect">
            <a:avLst/>
          </a:prstGeom>
          <a:solidFill>
            <a:schemeClr val="bg1"/>
          </a:solidFill>
          <a:ln>
            <a:solidFill>
              <a:srgbClr val="0F417B"/>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ltLang="zh-CN" sz="1600">
                <a:solidFill>
                  <a:srgbClr val="795696"/>
                </a:solidFill>
                <a:latin typeface="微软雅黑" panose="020B0503020204020204" pitchFamily="34" charset="-122"/>
                <a:ea typeface="微软雅黑" panose="020B0503020204020204" pitchFamily="34" charset="-122"/>
              </a:rPr>
              <a:t>Y</a:t>
            </a:r>
            <a:r>
              <a:rPr lang="zh-CN" altLang="en-US" sz="1600">
                <a:solidFill>
                  <a:srgbClr val="795696"/>
                </a:solidFill>
                <a:latin typeface="微软雅黑" panose="020B0503020204020204" pitchFamily="34" charset="-122"/>
                <a:ea typeface="微软雅黑" panose="020B0503020204020204" pitchFamily="34" charset="-122"/>
              </a:rPr>
              <a:t>世代为重点</a:t>
            </a:r>
            <a:endParaRPr lang="en-US" altLang="zh-CN" sz="1600">
              <a:solidFill>
                <a:srgbClr val="795696"/>
              </a:solidFill>
              <a:latin typeface="微软雅黑" panose="020B0503020204020204" pitchFamily="34" charset="-122"/>
              <a:ea typeface="微软雅黑" panose="020B0503020204020204" pitchFamily="34" charset="-122"/>
            </a:endParaRPr>
          </a:p>
          <a:p>
            <a:pPr algn="ctr"/>
            <a:r>
              <a:rPr lang="en-US" altLang="zh-CN" sz="1600">
                <a:solidFill>
                  <a:srgbClr val="795696"/>
                </a:solidFill>
                <a:latin typeface="微软雅黑" panose="020B0503020204020204" pitchFamily="34" charset="-122"/>
                <a:ea typeface="微软雅黑" panose="020B0503020204020204" pitchFamily="34" charset="-122"/>
              </a:rPr>
              <a:t>(</a:t>
            </a:r>
            <a:r>
              <a:rPr lang="zh-CN" altLang="en-US" sz="1600">
                <a:solidFill>
                  <a:srgbClr val="795696"/>
                </a:solidFill>
                <a:latin typeface="微软雅黑" panose="020B0503020204020204" pitchFamily="34" charset="-122"/>
                <a:ea typeface="微软雅黑" panose="020B0503020204020204" pitchFamily="34" charset="-122"/>
              </a:rPr>
              <a:t>特别是有学前小孩家庭</a:t>
            </a:r>
            <a:r>
              <a:rPr lang="en-US" altLang="zh-CN" sz="1600">
                <a:solidFill>
                  <a:srgbClr val="795696"/>
                </a:solidFill>
                <a:latin typeface="微软雅黑" panose="020B0503020204020204" pitchFamily="34" charset="-122"/>
                <a:ea typeface="微软雅黑" panose="020B0503020204020204" pitchFamily="34" charset="-122"/>
              </a:rPr>
              <a:t>)</a:t>
            </a:r>
            <a:endParaRPr lang="zh-CN" altLang="en-US" sz="1600">
              <a:solidFill>
                <a:srgbClr val="795696"/>
              </a:solidFill>
              <a:latin typeface="微软雅黑" panose="020B0503020204020204" pitchFamily="34" charset="-122"/>
              <a:ea typeface="微软雅黑" panose="020B0503020204020204" pitchFamily="34" charset="-122"/>
            </a:endParaRPr>
          </a:p>
        </p:txBody>
      </p:sp>
      <p:sp>
        <p:nvSpPr>
          <p:cNvPr id="16" name="矩形 15"/>
          <p:cNvSpPr/>
          <p:nvPr/>
        </p:nvSpPr>
        <p:spPr>
          <a:xfrm>
            <a:off x="1529808" y="3825658"/>
            <a:ext cx="4960220" cy="884455"/>
          </a:xfrm>
          <a:prstGeom prst="rect">
            <a:avLst/>
          </a:prstGeom>
          <a:solidFill>
            <a:schemeClr val="bg1"/>
          </a:solidFill>
          <a:ln>
            <a:solidFill>
              <a:srgbClr val="0F417B"/>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342900" indent="-342900">
              <a:buFont typeface="+mj-ea"/>
              <a:buAutoNum type="circleNumDbPlain"/>
            </a:pPr>
            <a:r>
              <a:rPr lang="zh-CN" altLang="en-US" sz="1600">
                <a:solidFill>
                  <a:srgbClr val="795696"/>
                </a:solidFill>
                <a:latin typeface="微软雅黑" panose="020B0503020204020204" pitchFamily="34" charset="-122"/>
                <a:ea typeface="微软雅黑" panose="020B0503020204020204" pitchFamily="34" charset="-122"/>
              </a:rPr>
              <a:t>规划、建造、运营一体化</a:t>
            </a:r>
            <a:endParaRPr lang="en-US" altLang="zh-CN" sz="1600">
              <a:solidFill>
                <a:srgbClr val="795696"/>
              </a:solidFill>
              <a:latin typeface="微软雅黑" panose="020B0503020204020204" pitchFamily="34" charset="-122"/>
              <a:ea typeface="微软雅黑" panose="020B0503020204020204" pitchFamily="34" charset="-122"/>
            </a:endParaRPr>
          </a:p>
          <a:p>
            <a:pPr marL="342900" indent="-342900">
              <a:buFont typeface="+mj-ea"/>
              <a:buAutoNum type="circleNumDbPlain"/>
            </a:pPr>
            <a:r>
              <a:rPr lang="en-US" altLang="zh-CN" sz="1600">
                <a:solidFill>
                  <a:srgbClr val="795696"/>
                </a:solidFill>
                <a:latin typeface="微软雅黑" panose="020B0503020204020204" pitchFamily="34" charset="-122"/>
                <a:ea typeface="微软雅黑" panose="020B0503020204020204" pitchFamily="34" charset="-122"/>
              </a:rPr>
              <a:t>…………</a:t>
            </a:r>
            <a:endParaRPr lang="en-US" altLang="zh-CN" sz="1600">
              <a:solidFill>
                <a:srgbClr val="795696"/>
              </a:solidFill>
              <a:latin typeface="微软雅黑" panose="020B0503020204020204" pitchFamily="34" charset="-122"/>
              <a:ea typeface="微软雅黑" panose="020B0503020204020204" pitchFamily="34" charset="-122"/>
            </a:endParaRPr>
          </a:p>
          <a:p>
            <a:pPr marL="342900" indent="-342900">
              <a:buFont typeface="+mj-ea"/>
              <a:buAutoNum type="circleNumDbPlain"/>
            </a:pPr>
            <a:r>
              <a:rPr lang="en-US" altLang="zh-CN" sz="1600">
                <a:solidFill>
                  <a:srgbClr val="795696"/>
                </a:solidFill>
                <a:latin typeface="微软雅黑" panose="020B0503020204020204" pitchFamily="34" charset="-122"/>
                <a:ea typeface="微软雅黑" panose="020B0503020204020204" pitchFamily="34" charset="-122"/>
              </a:rPr>
              <a:t>…………</a:t>
            </a:r>
            <a:endParaRPr lang="zh-CN" altLang="en-US" sz="1600">
              <a:solidFill>
                <a:srgbClr val="795696"/>
              </a:solidFill>
              <a:latin typeface="微软雅黑" panose="020B0503020204020204" pitchFamily="34" charset="-122"/>
              <a:ea typeface="微软雅黑" panose="020B0503020204020204" pitchFamily="34" charset="-122"/>
            </a:endParaRPr>
          </a:p>
        </p:txBody>
      </p:sp>
      <p:sp>
        <p:nvSpPr>
          <p:cNvPr id="25" name="矩形 24"/>
          <p:cNvSpPr/>
          <p:nvPr/>
        </p:nvSpPr>
        <p:spPr>
          <a:xfrm>
            <a:off x="6590093" y="3825657"/>
            <a:ext cx="4960220" cy="884455"/>
          </a:xfrm>
          <a:prstGeom prst="rect">
            <a:avLst/>
          </a:prstGeom>
          <a:solidFill>
            <a:schemeClr val="bg1"/>
          </a:solidFill>
          <a:ln>
            <a:solidFill>
              <a:srgbClr val="0F417B"/>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342900" indent="-342900">
              <a:buFont typeface="+mj-ea"/>
              <a:buAutoNum type="circleNumDbPlain"/>
            </a:pPr>
            <a:r>
              <a:rPr lang="zh-CN" altLang="en-US" sz="1600">
                <a:solidFill>
                  <a:srgbClr val="795696"/>
                </a:solidFill>
                <a:latin typeface="微软雅黑" panose="020B0503020204020204" pitchFamily="34" charset="-122"/>
                <a:ea typeface="微软雅黑" panose="020B0503020204020204" pitchFamily="34" charset="-122"/>
              </a:rPr>
              <a:t>多元视角的专业化一站式服务</a:t>
            </a:r>
            <a:endParaRPr lang="en-US" altLang="zh-CN" sz="1600">
              <a:solidFill>
                <a:srgbClr val="795696"/>
              </a:solidFill>
              <a:latin typeface="微软雅黑" panose="020B0503020204020204" pitchFamily="34" charset="-122"/>
              <a:ea typeface="微软雅黑" panose="020B0503020204020204" pitchFamily="34" charset="-122"/>
            </a:endParaRPr>
          </a:p>
          <a:p>
            <a:pPr marL="342900" indent="-342900">
              <a:buFont typeface="+mj-ea"/>
              <a:buAutoNum type="circleNumDbPlain"/>
            </a:pPr>
            <a:r>
              <a:rPr lang="en-US" altLang="zh-CN" sz="1600">
                <a:solidFill>
                  <a:srgbClr val="795696"/>
                </a:solidFill>
                <a:latin typeface="微软雅黑" panose="020B0503020204020204" pitchFamily="34" charset="-122"/>
                <a:ea typeface="微软雅黑" panose="020B0503020204020204" pitchFamily="34" charset="-122"/>
              </a:rPr>
              <a:t>…………</a:t>
            </a:r>
            <a:endParaRPr lang="en-US" altLang="zh-CN" sz="1600">
              <a:solidFill>
                <a:srgbClr val="795696"/>
              </a:solidFill>
              <a:latin typeface="微软雅黑" panose="020B0503020204020204" pitchFamily="34" charset="-122"/>
              <a:ea typeface="微软雅黑" panose="020B0503020204020204" pitchFamily="34" charset="-122"/>
            </a:endParaRPr>
          </a:p>
          <a:p>
            <a:pPr marL="342900" indent="-342900">
              <a:buFont typeface="+mj-ea"/>
              <a:buAutoNum type="circleNumDbPlain"/>
            </a:pPr>
            <a:r>
              <a:rPr lang="en-US" altLang="zh-CN" sz="1600">
                <a:solidFill>
                  <a:srgbClr val="795696"/>
                </a:solidFill>
                <a:latin typeface="微软雅黑" panose="020B0503020204020204" pitchFamily="34" charset="-122"/>
                <a:ea typeface="微软雅黑" panose="020B0503020204020204" pitchFamily="34" charset="-122"/>
              </a:rPr>
              <a:t>…………</a:t>
            </a:r>
            <a:endParaRPr lang="zh-CN" altLang="en-US" sz="1600">
              <a:solidFill>
                <a:srgbClr val="795696"/>
              </a:solidFill>
              <a:latin typeface="微软雅黑" panose="020B0503020204020204" pitchFamily="34" charset="-122"/>
              <a:ea typeface="微软雅黑" panose="020B0503020204020204" pitchFamily="34" charset="-122"/>
            </a:endParaRPr>
          </a:p>
        </p:txBody>
      </p:sp>
      <p:sp>
        <p:nvSpPr>
          <p:cNvPr id="26" name="矩形 25"/>
          <p:cNvSpPr/>
          <p:nvPr/>
        </p:nvSpPr>
        <p:spPr>
          <a:xfrm>
            <a:off x="1331497" y="3009185"/>
            <a:ext cx="10337532" cy="1846595"/>
          </a:xfrm>
          <a:prstGeom prst="rect">
            <a:avLst/>
          </a:prstGeom>
          <a:noFill/>
          <a:ln>
            <a:solidFill>
              <a:srgbClr val="0F417B"/>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sz="1600">
              <a:latin typeface="微软雅黑" panose="020B0503020204020204" pitchFamily="34" charset="-122"/>
              <a:ea typeface="微软雅黑" panose="020B0503020204020204" pitchFamily="34" charset="-122"/>
            </a:endParaRPr>
          </a:p>
        </p:txBody>
      </p:sp>
      <p:sp>
        <p:nvSpPr>
          <p:cNvPr id="28" name="矩形 27"/>
          <p:cNvSpPr/>
          <p:nvPr/>
        </p:nvSpPr>
        <p:spPr>
          <a:xfrm>
            <a:off x="1334869" y="6180744"/>
            <a:ext cx="10337532" cy="540623"/>
          </a:xfrm>
          <a:prstGeom prst="rect">
            <a:avLst/>
          </a:prstGeom>
          <a:solidFill>
            <a:srgbClr val="79569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zh-CN" altLang="en-US" sz="1600">
                <a:solidFill>
                  <a:schemeClr val="bg1"/>
                </a:solidFill>
                <a:latin typeface="微软雅黑" panose="020B0503020204020204" pitchFamily="34" charset="-122"/>
                <a:ea typeface="微软雅黑" panose="020B0503020204020204" pitchFamily="34" charset="-122"/>
              </a:rPr>
              <a:t>数字化：引导业务创新            产品力：持续领先一代        组织架构：事业部</a:t>
            </a:r>
            <a:r>
              <a:rPr lang="en-US" altLang="zh-CN" sz="1600">
                <a:solidFill>
                  <a:schemeClr val="bg1"/>
                </a:solidFill>
                <a:latin typeface="微软雅黑" panose="020B0503020204020204" pitchFamily="34" charset="-122"/>
                <a:ea typeface="微软雅黑" panose="020B0503020204020204" pitchFamily="34" charset="-122"/>
              </a:rPr>
              <a:t>+</a:t>
            </a:r>
            <a:r>
              <a:rPr lang="zh-CN" altLang="en-US" sz="1600">
                <a:solidFill>
                  <a:schemeClr val="bg1"/>
                </a:solidFill>
                <a:latin typeface="微软雅黑" panose="020B0503020204020204" pitchFamily="34" charset="-122"/>
                <a:ea typeface="微软雅黑" panose="020B0503020204020204" pitchFamily="34" charset="-122"/>
              </a:rPr>
              <a:t>行业双线制</a:t>
            </a:r>
            <a:endParaRPr lang="zh-CN" altLang="en-US" sz="1600">
              <a:solidFill>
                <a:schemeClr val="bg1"/>
              </a:solidFill>
              <a:latin typeface="微软雅黑" panose="020B0503020204020204" pitchFamily="34" charset="-122"/>
              <a:ea typeface="微软雅黑" panose="020B0503020204020204" pitchFamily="34" charset="-122"/>
            </a:endParaRPr>
          </a:p>
        </p:txBody>
      </p:sp>
      <p:sp>
        <p:nvSpPr>
          <p:cNvPr id="29" name="文本框 28"/>
          <p:cNvSpPr txBox="1"/>
          <p:nvPr/>
        </p:nvSpPr>
        <p:spPr>
          <a:xfrm>
            <a:off x="214527" y="5633931"/>
            <a:ext cx="1106906" cy="338554"/>
          </a:xfrm>
          <a:prstGeom prst="rect">
            <a:avLst/>
          </a:prstGeom>
          <a:noFill/>
        </p:spPr>
        <p:txBody>
          <a:bodyPr wrap="square" rtlCol="0">
            <a:spAutoFit/>
          </a:bodyPr>
          <a:lstStyle/>
          <a:p>
            <a:r>
              <a:rPr lang="zh-CN" altLang="en-US" sz="1600" b="1">
                <a:latin typeface="微软雅黑" panose="020B0503020204020204" pitchFamily="34" charset="-122"/>
                <a:ea typeface="微软雅黑" panose="020B0503020204020204" pitchFamily="34" charset="-122"/>
              </a:rPr>
              <a:t>发展地区</a:t>
            </a:r>
            <a:endParaRPr lang="zh-CN" altLang="en-US" sz="1600" b="1">
              <a:latin typeface="微软雅黑" panose="020B0503020204020204" pitchFamily="34" charset="-122"/>
              <a:ea typeface="微软雅黑" panose="020B0503020204020204" pitchFamily="34" charset="-122"/>
            </a:endParaRPr>
          </a:p>
        </p:txBody>
      </p:sp>
      <p:sp>
        <p:nvSpPr>
          <p:cNvPr id="30" name="文本框 29"/>
          <p:cNvSpPr txBox="1"/>
          <p:nvPr/>
        </p:nvSpPr>
        <p:spPr>
          <a:xfrm>
            <a:off x="214527" y="5023544"/>
            <a:ext cx="1106906" cy="338554"/>
          </a:xfrm>
          <a:prstGeom prst="rect">
            <a:avLst/>
          </a:prstGeom>
          <a:noFill/>
        </p:spPr>
        <p:txBody>
          <a:bodyPr wrap="square" rtlCol="0">
            <a:spAutoFit/>
          </a:bodyPr>
          <a:lstStyle/>
          <a:p>
            <a:r>
              <a:rPr lang="zh-CN" altLang="en-US" sz="1600" b="1">
                <a:latin typeface="微软雅黑" panose="020B0503020204020204" pitchFamily="34" charset="-122"/>
                <a:ea typeface="微软雅黑" panose="020B0503020204020204" pitchFamily="34" charset="-122"/>
              </a:rPr>
              <a:t>组织协同</a:t>
            </a:r>
            <a:endParaRPr lang="zh-CN" altLang="en-US" sz="1600" b="1">
              <a:latin typeface="微软雅黑" panose="020B0503020204020204" pitchFamily="34" charset="-122"/>
              <a:ea typeface="微软雅黑" panose="020B0503020204020204" pitchFamily="34" charset="-122"/>
            </a:endParaRPr>
          </a:p>
        </p:txBody>
      </p:sp>
      <p:sp>
        <p:nvSpPr>
          <p:cNvPr id="31" name="文本框 30"/>
          <p:cNvSpPr txBox="1"/>
          <p:nvPr/>
        </p:nvSpPr>
        <p:spPr>
          <a:xfrm>
            <a:off x="214527" y="6250044"/>
            <a:ext cx="1106906" cy="338554"/>
          </a:xfrm>
          <a:prstGeom prst="rect">
            <a:avLst/>
          </a:prstGeom>
          <a:noFill/>
        </p:spPr>
        <p:txBody>
          <a:bodyPr wrap="square" rtlCol="0">
            <a:spAutoFit/>
          </a:bodyPr>
          <a:lstStyle/>
          <a:p>
            <a:r>
              <a:rPr lang="zh-CN" altLang="en-US" sz="1600" b="1">
                <a:latin typeface="微软雅黑" panose="020B0503020204020204" pitchFamily="34" charset="-122"/>
                <a:ea typeface="微软雅黑" panose="020B0503020204020204" pitchFamily="34" charset="-122"/>
              </a:rPr>
              <a:t>能力建设</a:t>
            </a:r>
            <a:endParaRPr lang="zh-CN" altLang="en-US" sz="1600" b="1">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advTm="0">
        <p15:prstTrans prst="peelOff"/>
      </p:transition>
    </mc:Choice>
    <mc:Fallback>
      <p:transition spd="slow" advTm="0">
        <p:fade/>
      </p:transition>
    </mc:Fallback>
  </mc:AlternateContent>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3" name="直接箭头连接符 52"/>
          <p:cNvCxnSpPr/>
          <p:nvPr/>
        </p:nvCxnSpPr>
        <p:spPr>
          <a:xfrm>
            <a:off x="4519447" y="4920618"/>
            <a:ext cx="3303115" cy="0"/>
          </a:xfrm>
          <a:prstGeom prst="straightConnector1">
            <a:avLst/>
          </a:prstGeom>
          <a:ln>
            <a:headEnd type="arrow" w="med" len="med"/>
            <a:tailEnd type="arrow" w="med" len="med"/>
          </a:ln>
        </p:spPr>
        <p:style>
          <a:lnRef idx="1">
            <a:schemeClr val="accent1"/>
          </a:lnRef>
          <a:fillRef idx="0">
            <a:schemeClr val="accent1"/>
          </a:fillRef>
          <a:effectRef idx="0">
            <a:schemeClr val="accent1"/>
          </a:effectRef>
          <a:fontRef idx="minor">
            <a:schemeClr val="tx1"/>
          </a:fontRef>
        </p:style>
      </p:cxnSp>
      <p:sp>
        <p:nvSpPr>
          <p:cNvPr id="21" name="矩形 20"/>
          <p:cNvSpPr/>
          <p:nvPr/>
        </p:nvSpPr>
        <p:spPr>
          <a:xfrm>
            <a:off x="2028497" y="5061669"/>
            <a:ext cx="9144000" cy="462458"/>
          </a:xfrm>
          <a:prstGeom prst="rect">
            <a:avLst/>
          </a:prstGeom>
          <a:solidFill>
            <a:srgbClr val="DED1E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panose="020B0503020204020204" pitchFamily="34" charset="-122"/>
              <a:ea typeface="微软雅黑" panose="020B0503020204020204" pitchFamily="34" charset="-122"/>
            </a:endParaRPr>
          </a:p>
        </p:txBody>
      </p:sp>
      <p:sp>
        <p:nvSpPr>
          <p:cNvPr id="22" name="矩形 21"/>
          <p:cNvSpPr/>
          <p:nvPr/>
        </p:nvSpPr>
        <p:spPr>
          <a:xfrm>
            <a:off x="2028497" y="5593332"/>
            <a:ext cx="9144000" cy="515110"/>
          </a:xfrm>
          <a:prstGeom prst="rect">
            <a:avLst/>
          </a:prstGeom>
          <a:solidFill>
            <a:srgbClr val="DED1E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panose="020B0503020204020204" pitchFamily="34" charset="-122"/>
              <a:ea typeface="微软雅黑" panose="020B0503020204020204" pitchFamily="34" charset="-122"/>
            </a:endParaRPr>
          </a:p>
        </p:txBody>
      </p:sp>
      <p:sp>
        <p:nvSpPr>
          <p:cNvPr id="23" name="矩形 22"/>
          <p:cNvSpPr/>
          <p:nvPr/>
        </p:nvSpPr>
        <p:spPr>
          <a:xfrm>
            <a:off x="2028497" y="6181443"/>
            <a:ext cx="9144000" cy="462458"/>
          </a:xfrm>
          <a:prstGeom prst="rect">
            <a:avLst/>
          </a:prstGeom>
          <a:solidFill>
            <a:srgbClr val="DED1E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panose="020B0503020204020204" pitchFamily="34" charset="-122"/>
              <a:ea typeface="微软雅黑" panose="020B0503020204020204" pitchFamily="34" charset="-122"/>
            </a:endParaRPr>
          </a:p>
        </p:txBody>
      </p:sp>
      <p:sp>
        <p:nvSpPr>
          <p:cNvPr id="2" name="文本框 1"/>
          <p:cNvSpPr txBox="1"/>
          <p:nvPr/>
        </p:nvSpPr>
        <p:spPr>
          <a:xfrm>
            <a:off x="817948" y="269402"/>
            <a:ext cx="7562367" cy="584775"/>
          </a:xfrm>
          <a:prstGeom prst="rect">
            <a:avLst/>
          </a:prstGeom>
          <a:noFill/>
        </p:spPr>
        <p:txBody>
          <a:bodyPr wrap="square">
            <a:spAutoFit/>
          </a:bodyPr>
          <a:lstStyle/>
          <a:p>
            <a:r>
              <a:rPr lang="zh-CN" altLang="en-US" sz="3200">
                <a:latin typeface="微软雅黑" panose="020B0503020204020204" pitchFamily="34" charset="-122"/>
                <a:ea typeface="微软雅黑" panose="020B0503020204020204" pitchFamily="34" charset="-122"/>
              </a:rPr>
              <a:t>京东全域长效经营模型</a:t>
            </a:r>
            <a:endParaRPr lang="zh-CN" altLang="en-US" sz="3200">
              <a:latin typeface="微软雅黑" panose="020B0503020204020204" pitchFamily="34" charset="-122"/>
              <a:ea typeface="微软雅黑" panose="020B0503020204020204" pitchFamily="34" charset="-122"/>
            </a:endParaRPr>
          </a:p>
        </p:txBody>
      </p:sp>
      <p:sp>
        <p:nvSpPr>
          <p:cNvPr id="3" name="等腰三角形 2"/>
          <p:cNvSpPr/>
          <p:nvPr/>
        </p:nvSpPr>
        <p:spPr>
          <a:xfrm>
            <a:off x="1098331" y="643974"/>
            <a:ext cx="9995338" cy="1030013"/>
          </a:xfrm>
          <a:prstGeom prst="triangl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zh-CN" altLang="en-US">
                <a:latin typeface="微软雅黑" panose="020B0503020204020204" pitchFamily="34" charset="-122"/>
                <a:ea typeface="微软雅黑" panose="020B0503020204020204" pitchFamily="34" charset="-122"/>
              </a:rPr>
              <a:t>全域长效经营</a:t>
            </a:r>
            <a:endParaRPr lang="en-US" altLang="zh-CN">
              <a:latin typeface="微软雅黑" panose="020B0503020204020204" pitchFamily="34" charset="-122"/>
              <a:ea typeface="微软雅黑" panose="020B0503020204020204" pitchFamily="34" charset="-122"/>
            </a:endParaRPr>
          </a:p>
          <a:p>
            <a:pPr algn="ctr"/>
            <a:r>
              <a:rPr lang="zh-CN" altLang="en-US" sz="1400">
                <a:latin typeface="微软雅黑" panose="020B0503020204020204" pitchFamily="34" charset="-122"/>
                <a:ea typeface="微软雅黑" panose="020B0503020204020204" pitchFamily="34" charset="-122"/>
              </a:rPr>
              <a:t>获得确定性的用户增长、生意增长与营销提效</a:t>
            </a:r>
            <a:endParaRPr lang="en-US" altLang="zh-CN" sz="1400">
              <a:latin typeface="微软雅黑" panose="020B0503020204020204" pitchFamily="34" charset="-122"/>
              <a:ea typeface="微软雅黑" panose="020B0503020204020204" pitchFamily="34" charset="-122"/>
            </a:endParaRPr>
          </a:p>
          <a:p>
            <a:pPr algn="ctr"/>
            <a:endParaRPr lang="zh-CN" altLang="en-US" sz="1400">
              <a:latin typeface="微软雅黑" panose="020B0503020204020204" pitchFamily="34" charset="-122"/>
              <a:ea typeface="微软雅黑" panose="020B0503020204020204" pitchFamily="34" charset="-122"/>
            </a:endParaRPr>
          </a:p>
        </p:txBody>
      </p:sp>
      <p:sp>
        <p:nvSpPr>
          <p:cNvPr id="4" name="矩形 3"/>
          <p:cNvSpPr/>
          <p:nvPr/>
        </p:nvSpPr>
        <p:spPr>
          <a:xfrm>
            <a:off x="1098331" y="1723702"/>
            <a:ext cx="9995338" cy="735724"/>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ltLang="zh-CN" sz="1400">
                <a:latin typeface="微软雅黑" panose="020B0503020204020204" pitchFamily="34" charset="-122"/>
                <a:ea typeface="微软雅黑" panose="020B0503020204020204" pitchFamily="34" charset="-122"/>
              </a:rPr>
              <a:t>ACME</a:t>
            </a:r>
            <a:r>
              <a:rPr lang="zh-CN" altLang="en-US" sz="1400">
                <a:latin typeface="微软雅黑" panose="020B0503020204020204" pitchFamily="34" charset="-122"/>
                <a:ea typeface="微软雅黑" panose="020B0503020204020204" pitchFamily="34" charset="-122"/>
              </a:rPr>
              <a:t>四大品牌能力指标</a:t>
            </a:r>
            <a:endParaRPr lang="en-US" altLang="zh-CN" sz="1400">
              <a:latin typeface="微软雅黑" panose="020B0503020204020204" pitchFamily="34" charset="-122"/>
              <a:ea typeface="微软雅黑" panose="020B0503020204020204" pitchFamily="34" charset="-122"/>
            </a:endParaRPr>
          </a:p>
          <a:p>
            <a:pPr algn="ctr"/>
            <a:r>
              <a:rPr lang="en-US" altLang="zh-CN" sz="1400">
                <a:latin typeface="微软雅黑" panose="020B0503020204020204" pitchFamily="34" charset="-122"/>
                <a:ea typeface="微软雅黑" panose="020B0503020204020204" pitchFamily="34" charset="-122"/>
              </a:rPr>
              <a:t>Approval </a:t>
            </a:r>
            <a:r>
              <a:rPr lang="zh-CN" altLang="en-US" sz="1400">
                <a:latin typeface="微软雅黑" panose="020B0503020204020204" pitchFamily="34" charset="-122"/>
                <a:ea typeface="微软雅黑" panose="020B0503020204020204" pitchFamily="34" charset="-122"/>
              </a:rPr>
              <a:t>用户心智</a:t>
            </a:r>
            <a:r>
              <a:rPr lang="en-US" altLang="zh-CN" sz="1400">
                <a:latin typeface="微软雅黑" panose="020B0503020204020204" pitchFamily="34" charset="-122"/>
                <a:ea typeface="微软雅黑" panose="020B0503020204020204" pitchFamily="34" charset="-122"/>
              </a:rPr>
              <a:t>|Cohesive </a:t>
            </a:r>
            <a:r>
              <a:rPr lang="zh-CN" altLang="en-US" sz="1400">
                <a:latin typeface="微软雅黑" panose="020B0503020204020204" pitchFamily="34" charset="-122"/>
                <a:ea typeface="微软雅黑" panose="020B0503020204020204" pitchFamily="34" charset="-122"/>
              </a:rPr>
              <a:t>用户粘性</a:t>
            </a:r>
            <a:r>
              <a:rPr lang="en-US" altLang="zh-CN" sz="1400">
                <a:latin typeface="微软雅黑" panose="020B0503020204020204" pitchFamily="34" charset="-122"/>
                <a:ea typeface="微软雅黑" panose="020B0503020204020204" pitchFamily="34" charset="-122"/>
              </a:rPr>
              <a:t>|Moving </a:t>
            </a:r>
            <a:r>
              <a:rPr lang="zh-CN" altLang="en-US" sz="1400">
                <a:latin typeface="微软雅黑" panose="020B0503020204020204" pitchFamily="34" charset="-122"/>
                <a:ea typeface="微软雅黑" panose="020B0503020204020204" pitchFamily="34" charset="-122"/>
              </a:rPr>
              <a:t>品牌共鸣</a:t>
            </a:r>
            <a:r>
              <a:rPr lang="en-US" altLang="zh-CN" sz="1400">
                <a:latin typeface="微软雅黑" panose="020B0503020204020204" pitchFamily="34" charset="-122"/>
                <a:ea typeface="微软雅黑" panose="020B0503020204020204" pitchFamily="34" charset="-122"/>
              </a:rPr>
              <a:t>|Efficiency </a:t>
            </a:r>
            <a:r>
              <a:rPr lang="zh-CN" altLang="en-US" sz="1400">
                <a:latin typeface="微软雅黑" panose="020B0503020204020204" pitchFamily="34" charset="-122"/>
                <a:ea typeface="微软雅黑" panose="020B0503020204020204" pitchFamily="34" charset="-122"/>
              </a:rPr>
              <a:t>营销效率</a:t>
            </a:r>
            <a:endParaRPr lang="zh-CN" altLang="en-US" sz="1400">
              <a:latin typeface="微软雅黑" panose="020B0503020204020204" pitchFamily="34" charset="-122"/>
              <a:ea typeface="微软雅黑" panose="020B0503020204020204" pitchFamily="34" charset="-122"/>
            </a:endParaRPr>
          </a:p>
        </p:txBody>
      </p:sp>
      <p:sp>
        <p:nvSpPr>
          <p:cNvPr id="5" name="矩形 4"/>
          <p:cNvSpPr/>
          <p:nvPr/>
        </p:nvSpPr>
        <p:spPr>
          <a:xfrm>
            <a:off x="1098331" y="2506345"/>
            <a:ext cx="3312000" cy="735724"/>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zh-CN" altLang="en-US" sz="1400">
                <a:latin typeface="微软雅黑" panose="020B0503020204020204" pitchFamily="34" charset="-122"/>
                <a:ea typeface="微软雅黑" panose="020B0503020204020204" pitchFamily="34" charset="-122"/>
              </a:rPr>
              <a:t>人群经营</a:t>
            </a:r>
            <a:r>
              <a:rPr lang="en-US" altLang="zh-CN" sz="1400">
                <a:latin typeface="微软雅黑" panose="020B0503020204020204" pitchFamily="34" charset="-122"/>
                <a:ea typeface="微软雅黑" panose="020B0503020204020204" pitchFamily="34" charset="-122"/>
              </a:rPr>
              <a:t>:</a:t>
            </a:r>
            <a:r>
              <a:rPr lang="zh-CN" altLang="en-US" sz="1400">
                <a:latin typeface="微软雅黑" panose="020B0503020204020204" pitchFamily="34" charset="-122"/>
                <a:ea typeface="微软雅黑" panose="020B0503020204020204" pitchFamily="34" charset="-122"/>
              </a:rPr>
              <a:t>体系化的人群深耕</a:t>
            </a:r>
            <a:endParaRPr lang="en-US" altLang="zh-CN" sz="1400">
              <a:latin typeface="微软雅黑" panose="020B0503020204020204" pitchFamily="34" charset="-122"/>
              <a:ea typeface="微软雅黑" panose="020B0503020204020204" pitchFamily="34" charset="-122"/>
            </a:endParaRPr>
          </a:p>
          <a:p>
            <a:pPr algn="ctr"/>
            <a:r>
              <a:rPr lang="zh-CN" altLang="en-US" sz="1400">
                <a:latin typeface="微软雅黑" panose="020B0503020204020204" pitchFamily="34" charset="-122"/>
                <a:ea typeface="微软雅黑" panose="020B0503020204020204" pitchFamily="34" charset="-122"/>
              </a:rPr>
              <a:t>短中长期用户价值体系</a:t>
            </a:r>
            <a:endParaRPr lang="zh-CN" altLang="en-US" sz="1400">
              <a:latin typeface="微软雅黑" panose="020B0503020204020204" pitchFamily="34" charset="-122"/>
              <a:ea typeface="微软雅黑" panose="020B0503020204020204" pitchFamily="34" charset="-122"/>
            </a:endParaRPr>
          </a:p>
        </p:txBody>
      </p:sp>
      <p:sp>
        <p:nvSpPr>
          <p:cNvPr id="6" name="矩形 5"/>
          <p:cNvSpPr/>
          <p:nvPr/>
        </p:nvSpPr>
        <p:spPr>
          <a:xfrm>
            <a:off x="4435120" y="2506345"/>
            <a:ext cx="3312000" cy="735724"/>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zh-CN" altLang="en-US" sz="1400">
                <a:latin typeface="微软雅黑" panose="020B0503020204020204" pitchFamily="34" charset="-122"/>
                <a:ea typeface="微软雅黑" panose="020B0503020204020204" pitchFamily="34" charset="-122"/>
              </a:rPr>
              <a:t>货品经营</a:t>
            </a:r>
            <a:r>
              <a:rPr lang="en-US" altLang="zh-CN" sz="1400">
                <a:latin typeface="微软雅黑" panose="020B0503020204020204" pitchFamily="34" charset="-122"/>
                <a:ea typeface="微软雅黑" panose="020B0503020204020204" pitchFamily="34" charset="-122"/>
              </a:rPr>
              <a:t>:</a:t>
            </a:r>
            <a:r>
              <a:rPr lang="zh-CN" altLang="en-US" sz="1400">
                <a:latin typeface="微软雅黑" panose="020B0503020204020204" pitchFamily="34" charset="-122"/>
                <a:ea typeface="微软雅黑" panose="020B0503020204020204" pitchFamily="34" charset="-122"/>
              </a:rPr>
              <a:t>全链路货品赋能</a:t>
            </a:r>
            <a:endParaRPr lang="en-US" altLang="zh-CN" sz="1400">
              <a:latin typeface="微软雅黑" panose="020B0503020204020204" pitchFamily="34" charset="-122"/>
              <a:ea typeface="微软雅黑" panose="020B0503020204020204" pitchFamily="34" charset="-122"/>
            </a:endParaRPr>
          </a:p>
          <a:p>
            <a:pPr algn="ctr"/>
            <a:r>
              <a:rPr lang="en-US" altLang="zh-CN" sz="1400">
                <a:latin typeface="微软雅黑" panose="020B0503020204020204" pitchFamily="34" charset="-122"/>
                <a:ea typeface="微软雅黑" panose="020B0503020204020204" pitchFamily="34" charset="-122"/>
              </a:rPr>
              <a:t>Burst</a:t>
            </a:r>
            <a:r>
              <a:rPr lang="zh-CN" altLang="en-US" sz="1400">
                <a:latin typeface="微软雅黑" panose="020B0503020204020204" pitchFamily="34" charset="-122"/>
                <a:ea typeface="微软雅黑" panose="020B0503020204020204" pitchFamily="34" charset="-122"/>
              </a:rPr>
              <a:t>新品经营方法论</a:t>
            </a:r>
            <a:endParaRPr lang="zh-CN" altLang="en-US" sz="1400">
              <a:latin typeface="微软雅黑" panose="020B0503020204020204" pitchFamily="34" charset="-122"/>
              <a:ea typeface="微软雅黑" panose="020B0503020204020204" pitchFamily="34" charset="-122"/>
            </a:endParaRPr>
          </a:p>
        </p:txBody>
      </p:sp>
      <p:sp>
        <p:nvSpPr>
          <p:cNvPr id="7" name="矩形 6"/>
          <p:cNvSpPr/>
          <p:nvPr/>
        </p:nvSpPr>
        <p:spPr>
          <a:xfrm>
            <a:off x="7771909" y="2506345"/>
            <a:ext cx="3312000" cy="735724"/>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zh-CN" altLang="en-US" sz="1400">
                <a:latin typeface="微软雅黑" panose="020B0503020204020204" pitchFamily="34" charset="-122"/>
                <a:ea typeface="微软雅黑" panose="020B0503020204020204" pitchFamily="34" charset="-122"/>
              </a:rPr>
              <a:t>场域经营</a:t>
            </a:r>
            <a:r>
              <a:rPr lang="en-US" altLang="zh-CN" sz="1400">
                <a:latin typeface="微软雅黑" panose="020B0503020204020204" pitchFamily="34" charset="-122"/>
                <a:ea typeface="微软雅黑" panose="020B0503020204020204" pitchFamily="34" charset="-122"/>
              </a:rPr>
              <a:t>:</a:t>
            </a:r>
            <a:r>
              <a:rPr lang="zh-CN" altLang="en-US" sz="1400">
                <a:latin typeface="微软雅黑" panose="020B0503020204020204" pitchFamily="34" charset="-122"/>
                <a:ea typeface="微软雅黑" panose="020B0503020204020204" pitchFamily="34" charset="-122"/>
              </a:rPr>
              <a:t>智简产品赋能全域协同</a:t>
            </a:r>
            <a:endParaRPr lang="en-US" altLang="zh-CN" sz="1400">
              <a:latin typeface="微软雅黑" panose="020B0503020204020204" pitchFamily="34" charset="-122"/>
              <a:ea typeface="微软雅黑" panose="020B0503020204020204" pitchFamily="34" charset="-122"/>
            </a:endParaRPr>
          </a:p>
          <a:p>
            <a:pPr algn="ctr"/>
            <a:r>
              <a:rPr lang="zh-CN" altLang="en-US" sz="1400">
                <a:latin typeface="微软雅黑" panose="020B0503020204020204" pitchFamily="34" charset="-122"/>
                <a:ea typeface="微软雅黑" panose="020B0503020204020204" pitchFamily="34" charset="-122"/>
              </a:rPr>
              <a:t>四维全域营销方法论</a:t>
            </a:r>
            <a:endParaRPr lang="zh-CN" altLang="en-US" sz="1400">
              <a:latin typeface="微软雅黑" panose="020B0503020204020204" pitchFamily="34" charset="-122"/>
              <a:ea typeface="微软雅黑" panose="020B0503020204020204" pitchFamily="34" charset="-122"/>
            </a:endParaRPr>
          </a:p>
        </p:txBody>
      </p:sp>
      <p:sp>
        <p:nvSpPr>
          <p:cNvPr id="8" name="矩形 7"/>
          <p:cNvSpPr/>
          <p:nvPr/>
        </p:nvSpPr>
        <p:spPr>
          <a:xfrm>
            <a:off x="1098331" y="3310760"/>
            <a:ext cx="3312000" cy="462458"/>
          </a:xfrm>
          <a:prstGeom prst="rect">
            <a:avLst/>
          </a:prstGeom>
          <a:noFill/>
          <a:ln>
            <a:solidFill>
              <a:srgbClr val="79569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zh-CN" altLang="en-US" sz="1200">
                <a:solidFill>
                  <a:schemeClr val="tx1"/>
                </a:solidFill>
                <a:latin typeface="微软雅黑" panose="020B0503020204020204" pitchFamily="34" charset="-122"/>
                <a:ea typeface="微软雅黑" panose="020B0503020204020204" pitchFamily="34" charset="-122"/>
              </a:rPr>
              <a:t>长期指标</a:t>
            </a:r>
            <a:endParaRPr lang="en-US" altLang="zh-CN" sz="1200">
              <a:solidFill>
                <a:schemeClr val="tx1"/>
              </a:solidFill>
              <a:latin typeface="微软雅黑" panose="020B0503020204020204" pitchFamily="34" charset="-122"/>
              <a:ea typeface="微软雅黑" panose="020B0503020204020204" pitchFamily="34" charset="-122"/>
            </a:endParaRPr>
          </a:p>
          <a:p>
            <a:pPr algn="ctr"/>
            <a:r>
              <a:rPr lang="zh-CN" altLang="en-US" sz="1200">
                <a:solidFill>
                  <a:schemeClr val="tx1"/>
                </a:solidFill>
                <a:latin typeface="微软雅黑" panose="020B0503020204020204" pitchFamily="34" charset="-122"/>
                <a:ea typeface="微软雅黑" panose="020B0503020204020204" pitchFamily="34" charset="-122"/>
              </a:rPr>
              <a:t>用户长期价值</a:t>
            </a:r>
            <a:r>
              <a:rPr lang="en-US" altLang="zh-CN" sz="1200">
                <a:solidFill>
                  <a:schemeClr val="tx1"/>
                </a:solidFill>
                <a:latin typeface="微软雅黑" panose="020B0503020204020204" pitchFamily="34" charset="-122"/>
                <a:ea typeface="微软雅黑" panose="020B0503020204020204" pitchFamily="34" charset="-122"/>
              </a:rPr>
              <a:t>L</a:t>
            </a:r>
            <a:r>
              <a:rPr lang="zh-CN" altLang="en-US" sz="1200">
                <a:solidFill>
                  <a:schemeClr val="tx1"/>
                </a:solidFill>
                <a:latin typeface="微软雅黑" panose="020B0503020204020204" pitchFamily="34" charset="-122"/>
                <a:ea typeface="微软雅黑" panose="020B0503020204020204" pitchFamily="34" charset="-122"/>
              </a:rPr>
              <a:t>会员贡献</a:t>
            </a:r>
            <a:r>
              <a:rPr lang="en-US" altLang="zh-CN" sz="1200">
                <a:solidFill>
                  <a:schemeClr val="tx1"/>
                </a:solidFill>
                <a:latin typeface="微软雅黑" panose="020B0503020204020204" pitchFamily="34" charset="-122"/>
                <a:ea typeface="微软雅黑" panose="020B0503020204020204" pitchFamily="34" charset="-122"/>
              </a:rPr>
              <a:t>|</a:t>
            </a:r>
            <a:r>
              <a:rPr lang="zh-CN" altLang="en-US" sz="1200">
                <a:solidFill>
                  <a:schemeClr val="tx1"/>
                </a:solidFill>
                <a:latin typeface="微软雅黑" panose="020B0503020204020204" pitchFamily="34" charset="-122"/>
                <a:ea typeface="微软雅黑" panose="020B0503020204020204" pitchFamily="34" charset="-122"/>
              </a:rPr>
              <a:t>老客忠诚</a:t>
            </a:r>
            <a:endParaRPr lang="zh-CN" altLang="en-US" sz="1200">
              <a:solidFill>
                <a:schemeClr val="tx1"/>
              </a:solidFill>
              <a:latin typeface="微软雅黑" panose="020B0503020204020204" pitchFamily="34" charset="-122"/>
              <a:ea typeface="微软雅黑" panose="020B0503020204020204" pitchFamily="34" charset="-122"/>
            </a:endParaRPr>
          </a:p>
        </p:txBody>
      </p:sp>
      <p:sp>
        <p:nvSpPr>
          <p:cNvPr id="9" name="矩形 8"/>
          <p:cNvSpPr/>
          <p:nvPr/>
        </p:nvSpPr>
        <p:spPr>
          <a:xfrm>
            <a:off x="1098331" y="3859363"/>
            <a:ext cx="3312000" cy="462458"/>
          </a:xfrm>
          <a:prstGeom prst="rect">
            <a:avLst/>
          </a:prstGeom>
          <a:noFill/>
          <a:ln>
            <a:solidFill>
              <a:srgbClr val="79569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zh-CN" altLang="en-US" sz="1200">
                <a:solidFill>
                  <a:schemeClr val="tx1"/>
                </a:solidFill>
                <a:latin typeface="微软雅黑" panose="020B0503020204020204" pitchFamily="34" charset="-122"/>
                <a:ea typeface="微软雅黑" panose="020B0503020204020204" pitchFamily="34" charset="-122"/>
              </a:rPr>
              <a:t>中期指标</a:t>
            </a:r>
            <a:endParaRPr lang="en-US" altLang="zh-CN" sz="1200">
              <a:solidFill>
                <a:schemeClr val="tx1"/>
              </a:solidFill>
              <a:latin typeface="微软雅黑" panose="020B0503020204020204" pitchFamily="34" charset="-122"/>
              <a:ea typeface="微软雅黑" panose="020B0503020204020204" pitchFamily="34" charset="-122"/>
            </a:endParaRPr>
          </a:p>
          <a:p>
            <a:pPr algn="ctr"/>
            <a:r>
              <a:rPr lang="zh-CN" altLang="en-US" sz="1200">
                <a:solidFill>
                  <a:schemeClr val="tx1"/>
                </a:solidFill>
                <a:latin typeface="微软雅黑" panose="020B0503020204020204" pitchFamily="34" charset="-122"/>
                <a:ea typeface="微软雅黑" panose="020B0503020204020204" pitchFamily="34" charset="-122"/>
              </a:rPr>
              <a:t>用户总量流转与拉新</a:t>
            </a:r>
            <a:r>
              <a:rPr lang="en-US" altLang="zh-CN" sz="1200">
                <a:solidFill>
                  <a:schemeClr val="tx1"/>
                </a:solidFill>
                <a:latin typeface="微软雅黑" panose="020B0503020204020204" pitchFamily="34" charset="-122"/>
                <a:ea typeface="微软雅黑" panose="020B0503020204020204" pitchFamily="34" charset="-122"/>
              </a:rPr>
              <a:t>|</a:t>
            </a:r>
            <a:r>
              <a:rPr lang="zh-CN" altLang="en-US" sz="1200">
                <a:solidFill>
                  <a:schemeClr val="tx1"/>
                </a:solidFill>
                <a:latin typeface="微软雅黑" panose="020B0503020204020204" pitchFamily="34" charset="-122"/>
                <a:ea typeface="微软雅黑" panose="020B0503020204020204" pitchFamily="34" charset="-122"/>
              </a:rPr>
              <a:t>用户品牌认可</a:t>
            </a:r>
            <a:endParaRPr lang="zh-CN" altLang="en-US" sz="1200">
              <a:solidFill>
                <a:schemeClr val="tx1"/>
              </a:solidFill>
              <a:latin typeface="微软雅黑" panose="020B0503020204020204" pitchFamily="34" charset="-122"/>
              <a:ea typeface="微软雅黑" panose="020B0503020204020204" pitchFamily="34" charset="-122"/>
            </a:endParaRPr>
          </a:p>
        </p:txBody>
      </p:sp>
      <p:sp>
        <p:nvSpPr>
          <p:cNvPr id="10" name="矩形 9"/>
          <p:cNvSpPr/>
          <p:nvPr/>
        </p:nvSpPr>
        <p:spPr>
          <a:xfrm>
            <a:off x="1098331" y="4407966"/>
            <a:ext cx="3312000" cy="462458"/>
          </a:xfrm>
          <a:prstGeom prst="rect">
            <a:avLst/>
          </a:prstGeom>
          <a:noFill/>
          <a:ln>
            <a:solidFill>
              <a:srgbClr val="79569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zh-CN" altLang="en-US" sz="1200">
                <a:solidFill>
                  <a:schemeClr val="tx1"/>
                </a:solidFill>
                <a:latin typeface="微软雅黑" panose="020B0503020204020204" pitchFamily="34" charset="-122"/>
                <a:ea typeface="微软雅黑" panose="020B0503020204020204" pitchFamily="34" charset="-122"/>
              </a:rPr>
              <a:t>短期指标</a:t>
            </a:r>
            <a:endParaRPr lang="en-US" altLang="zh-CN" sz="1200">
              <a:solidFill>
                <a:schemeClr val="tx1"/>
              </a:solidFill>
              <a:latin typeface="微软雅黑" panose="020B0503020204020204" pitchFamily="34" charset="-122"/>
              <a:ea typeface="微软雅黑" panose="020B0503020204020204" pitchFamily="34" charset="-122"/>
            </a:endParaRPr>
          </a:p>
          <a:p>
            <a:pPr algn="ctr"/>
            <a:r>
              <a:rPr lang="zh-CN" altLang="en-US" sz="1200">
                <a:solidFill>
                  <a:schemeClr val="tx1"/>
                </a:solidFill>
                <a:latin typeface="微软雅黑" panose="020B0503020204020204" pitchFamily="34" charset="-122"/>
                <a:ea typeface="微软雅黑" panose="020B0503020204020204" pitchFamily="34" charset="-122"/>
              </a:rPr>
              <a:t>营销成本</a:t>
            </a:r>
            <a:r>
              <a:rPr lang="en-US" altLang="zh-CN" sz="1200">
                <a:solidFill>
                  <a:schemeClr val="tx1"/>
                </a:solidFill>
                <a:latin typeface="微软雅黑" panose="020B0503020204020204" pitchFamily="34" charset="-122"/>
                <a:ea typeface="微软雅黑" panose="020B0503020204020204" pitchFamily="34" charset="-122"/>
              </a:rPr>
              <a:t>|</a:t>
            </a:r>
            <a:r>
              <a:rPr lang="zh-CN" altLang="en-US" sz="1200">
                <a:solidFill>
                  <a:schemeClr val="tx1"/>
                </a:solidFill>
                <a:latin typeface="微软雅黑" panose="020B0503020204020204" pitchFamily="34" charset="-122"/>
                <a:ea typeface="微软雅黑" panose="020B0503020204020204" pitchFamily="34" charset="-122"/>
              </a:rPr>
              <a:t>营销效率</a:t>
            </a:r>
            <a:endParaRPr lang="zh-CN" altLang="en-US" sz="1200">
              <a:solidFill>
                <a:schemeClr val="tx1"/>
              </a:solidFill>
              <a:latin typeface="微软雅黑" panose="020B0503020204020204" pitchFamily="34" charset="-122"/>
              <a:ea typeface="微软雅黑" panose="020B0503020204020204" pitchFamily="34" charset="-122"/>
            </a:endParaRPr>
          </a:p>
        </p:txBody>
      </p:sp>
      <p:sp>
        <p:nvSpPr>
          <p:cNvPr id="11" name="椭圆 10"/>
          <p:cNvSpPr/>
          <p:nvPr/>
        </p:nvSpPr>
        <p:spPr>
          <a:xfrm>
            <a:off x="8480570" y="3358435"/>
            <a:ext cx="1620000" cy="1620000"/>
          </a:xfrm>
          <a:prstGeom prst="ellipse">
            <a:avLst/>
          </a:prstGeom>
          <a:noFill/>
          <a:ln w="19050">
            <a:solidFill>
              <a:srgbClr val="795696"/>
            </a:solidFill>
            <a:prstDash val="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panose="020B0503020204020204" pitchFamily="34" charset="-122"/>
              <a:ea typeface="微软雅黑" panose="020B0503020204020204" pitchFamily="34" charset="-122"/>
            </a:endParaRPr>
          </a:p>
        </p:txBody>
      </p:sp>
      <p:sp>
        <p:nvSpPr>
          <p:cNvPr id="13" name="文本框 12"/>
          <p:cNvSpPr txBox="1"/>
          <p:nvPr/>
        </p:nvSpPr>
        <p:spPr>
          <a:xfrm>
            <a:off x="7822562" y="3852044"/>
            <a:ext cx="1620000" cy="646331"/>
          </a:xfrm>
          <a:prstGeom prst="rect">
            <a:avLst/>
          </a:prstGeom>
          <a:solidFill>
            <a:schemeClr val="bg1"/>
          </a:solidFill>
        </p:spPr>
        <p:txBody>
          <a:bodyPr wrap="square">
            <a:spAutoFit/>
          </a:bodyPr>
          <a:lstStyle/>
          <a:p>
            <a:pPr algn="ctr"/>
            <a:r>
              <a:rPr lang="zh-CN" altLang="en-US" sz="1200">
                <a:latin typeface="微软雅黑" panose="020B0503020204020204" pitchFamily="34" charset="-122"/>
                <a:ea typeface="微软雅黑" panose="020B0503020204020204" pitchFamily="34" charset="-122"/>
              </a:rPr>
              <a:t>全域营销</a:t>
            </a:r>
            <a:endParaRPr lang="en-US" altLang="zh-CN" sz="1200">
              <a:latin typeface="微软雅黑" panose="020B0503020204020204" pitchFamily="34" charset="-122"/>
              <a:ea typeface="微软雅黑" panose="020B0503020204020204" pitchFamily="34" charset="-122"/>
            </a:endParaRPr>
          </a:p>
          <a:p>
            <a:pPr algn="ctr"/>
            <a:r>
              <a:rPr lang="zh-CN" altLang="en-US" sz="1200">
                <a:latin typeface="微软雅黑" panose="020B0503020204020204" pitchFamily="34" charset="-122"/>
                <a:ea typeface="微软雅黑" panose="020B0503020204020204" pitchFamily="34" charset="-122"/>
              </a:rPr>
              <a:t>以数据能力为基础</a:t>
            </a:r>
            <a:endParaRPr lang="en-US" altLang="zh-CN" sz="1200">
              <a:latin typeface="微软雅黑" panose="020B0503020204020204" pitchFamily="34" charset="-122"/>
              <a:ea typeface="微软雅黑" panose="020B0503020204020204" pitchFamily="34" charset="-122"/>
            </a:endParaRPr>
          </a:p>
          <a:p>
            <a:pPr algn="ctr"/>
            <a:r>
              <a:rPr lang="zh-CN" altLang="en-US" sz="1200">
                <a:latin typeface="微软雅黑" panose="020B0503020204020204" pitchFamily="34" charset="-122"/>
                <a:ea typeface="微软雅黑" panose="020B0503020204020204" pitchFamily="34" charset="-122"/>
              </a:rPr>
              <a:t>实现四层用户全触达</a:t>
            </a:r>
            <a:endParaRPr lang="zh-CN" altLang="en-US" sz="1200">
              <a:latin typeface="微软雅黑" panose="020B0503020204020204" pitchFamily="34" charset="-122"/>
              <a:ea typeface="微软雅黑" panose="020B0503020204020204" pitchFamily="34" charset="-122"/>
            </a:endParaRPr>
          </a:p>
        </p:txBody>
      </p:sp>
      <p:sp>
        <p:nvSpPr>
          <p:cNvPr id="14" name="平行四边形 13"/>
          <p:cNvSpPr/>
          <p:nvPr/>
        </p:nvSpPr>
        <p:spPr>
          <a:xfrm>
            <a:off x="9353224" y="3300505"/>
            <a:ext cx="1620000" cy="376153"/>
          </a:xfrm>
          <a:prstGeom prst="parallelogram">
            <a:avLst>
              <a:gd name="adj" fmla="val 91667"/>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zh-CN" altLang="en-US" sz="1200">
                <a:solidFill>
                  <a:schemeClr val="tx1"/>
                </a:solidFill>
                <a:latin typeface="微软雅黑" panose="020B0503020204020204" pitchFamily="34" charset="-122"/>
                <a:ea typeface="微软雅黑" panose="020B0503020204020204" pitchFamily="34" charset="-122"/>
              </a:rPr>
              <a:t>站内</a:t>
            </a:r>
            <a:r>
              <a:rPr lang="en-US" altLang="zh-CN" sz="1200">
                <a:solidFill>
                  <a:schemeClr val="tx1"/>
                </a:solidFill>
                <a:latin typeface="微软雅黑" panose="020B0503020204020204" pitchFamily="34" charset="-122"/>
                <a:ea typeface="微软雅黑" panose="020B0503020204020204" pitchFamily="34" charset="-122"/>
              </a:rPr>
              <a:t>+</a:t>
            </a:r>
            <a:r>
              <a:rPr lang="zh-CN" altLang="en-US" sz="1200">
                <a:solidFill>
                  <a:schemeClr val="tx1"/>
                </a:solidFill>
                <a:latin typeface="微软雅黑" panose="020B0503020204020204" pitchFamily="34" charset="-122"/>
                <a:ea typeface="微软雅黑" panose="020B0503020204020204" pitchFamily="34" charset="-122"/>
              </a:rPr>
              <a:t>站外</a:t>
            </a:r>
            <a:endParaRPr lang="zh-CN" altLang="en-US" sz="1200">
              <a:solidFill>
                <a:schemeClr val="tx1"/>
              </a:solidFill>
              <a:latin typeface="微软雅黑" panose="020B0503020204020204" pitchFamily="34" charset="-122"/>
              <a:ea typeface="微软雅黑" panose="020B0503020204020204" pitchFamily="34" charset="-122"/>
            </a:endParaRPr>
          </a:p>
        </p:txBody>
      </p:sp>
      <p:sp>
        <p:nvSpPr>
          <p:cNvPr id="15" name="平行四边形 14"/>
          <p:cNvSpPr/>
          <p:nvPr/>
        </p:nvSpPr>
        <p:spPr>
          <a:xfrm>
            <a:off x="9353224" y="3731178"/>
            <a:ext cx="1620000" cy="376153"/>
          </a:xfrm>
          <a:prstGeom prst="parallelogram">
            <a:avLst>
              <a:gd name="adj" fmla="val 91667"/>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zh-CN" altLang="en-US" sz="1200">
                <a:solidFill>
                  <a:schemeClr val="tx1"/>
                </a:solidFill>
                <a:latin typeface="微软雅黑" panose="020B0503020204020204" pitchFamily="34" charset="-122"/>
                <a:ea typeface="微软雅黑" panose="020B0503020204020204" pitchFamily="34" charset="-122"/>
              </a:rPr>
              <a:t>线上</a:t>
            </a:r>
            <a:r>
              <a:rPr lang="en-US" altLang="zh-CN" sz="1200">
                <a:solidFill>
                  <a:schemeClr val="tx1"/>
                </a:solidFill>
                <a:latin typeface="微软雅黑" panose="020B0503020204020204" pitchFamily="34" charset="-122"/>
                <a:ea typeface="微软雅黑" panose="020B0503020204020204" pitchFamily="34" charset="-122"/>
              </a:rPr>
              <a:t>+</a:t>
            </a:r>
            <a:r>
              <a:rPr lang="zh-CN" altLang="en-US" sz="1200">
                <a:solidFill>
                  <a:schemeClr val="tx1"/>
                </a:solidFill>
                <a:latin typeface="微软雅黑" panose="020B0503020204020204" pitchFamily="34" charset="-122"/>
                <a:ea typeface="微软雅黑" panose="020B0503020204020204" pitchFamily="34" charset="-122"/>
              </a:rPr>
              <a:t>线下</a:t>
            </a:r>
            <a:endParaRPr lang="zh-CN" altLang="en-US" sz="1200">
              <a:solidFill>
                <a:schemeClr val="tx1"/>
              </a:solidFill>
              <a:latin typeface="微软雅黑" panose="020B0503020204020204" pitchFamily="34" charset="-122"/>
              <a:ea typeface="微软雅黑" panose="020B0503020204020204" pitchFamily="34" charset="-122"/>
            </a:endParaRPr>
          </a:p>
        </p:txBody>
      </p:sp>
      <p:sp>
        <p:nvSpPr>
          <p:cNvPr id="16" name="平行四边形 15"/>
          <p:cNvSpPr/>
          <p:nvPr/>
        </p:nvSpPr>
        <p:spPr>
          <a:xfrm>
            <a:off x="9353224" y="4161851"/>
            <a:ext cx="1620000" cy="376153"/>
          </a:xfrm>
          <a:prstGeom prst="parallelogram">
            <a:avLst>
              <a:gd name="adj" fmla="val 91667"/>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zh-CN" altLang="en-US" sz="1200">
                <a:solidFill>
                  <a:schemeClr val="tx1"/>
                </a:solidFill>
                <a:latin typeface="微软雅黑" panose="020B0503020204020204" pitchFamily="34" charset="-122"/>
                <a:ea typeface="微软雅黑" panose="020B0503020204020204" pitchFamily="34" charset="-122"/>
              </a:rPr>
              <a:t>私域</a:t>
            </a:r>
            <a:r>
              <a:rPr lang="en-US" altLang="zh-CN" sz="1200">
                <a:solidFill>
                  <a:schemeClr val="tx1"/>
                </a:solidFill>
                <a:latin typeface="微软雅黑" panose="020B0503020204020204" pitchFamily="34" charset="-122"/>
                <a:ea typeface="微软雅黑" panose="020B0503020204020204" pitchFamily="34" charset="-122"/>
              </a:rPr>
              <a:t>+</a:t>
            </a:r>
            <a:r>
              <a:rPr lang="zh-CN" altLang="en-US" sz="1200">
                <a:solidFill>
                  <a:schemeClr val="tx1"/>
                </a:solidFill>
                <a:latin typeface="微软雅黑" panose="020B0503020204020204" pitchFamily="34" charset="-122"/>
                <a:ea typeface="微软雅黑" panose="020B0503020204020204" pitchFamily="34" charset="-122"/>
              </a:rPr>
              <a:t>公域</a:t>
            </a:r>
            <a:endParaRPr lang="zh-CN" altLang="en-US" sz="1200">
              <a:solidFill>
                <a:schemeClr val="tx1"/>
              </a:solidFill>
              <a:latin typeface="微软雅黑" panose="020B0503020204020204" pitchFamily="34" charset="-122"/>
              <a:ea typeface="微软雅黑" panose="020B0503020204020204" pitchFamily="34" charset="-122"/>
            </a:endParaRPr>
          </a:p>
        </p:txBody>
      </p:sp>
      <p:sp>
        <p:nvSpPr>
          <p:cNvPr id="17" name="平行四边形 16"/>
          <p:cNvSpPr/>
          <p:nvPr/>
        </p:nvSpPr>
        <p:spPr>
          <a:xfrm>
            <a:off x="9353224" y="4592523"/>
            <a:ext cx="1620000" cy="376153"/>
          </a:xfrm>
          <a:prstGeom prst="parallelogram">
            <a:avLst>
              <a:gd name="adj" fmla="val 91667"/>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zh-CN" altLang="en-US" sz="1200">
                <a:solidFill>
                  <a:schemeClr val="tx1"/>
                </a:solidFill>
                <a:latin typeface="微软雅黑" panose="020B0503020204020204" pitchFamily="34" charset="-122"/>
                <a:ea typeface="微软雅黑" panose="020B0503020204020204" pitchFamily="34" charset="-122"/>
              </a:rPr>
              <a:t>免费</a:t>
            </a:r>
            <a:r>
              <a:rPr lang="en-US" altLang="zh-CN" sz="1200">
                <a:solidFill>
                  <a:schemeClr val="tx1"/>
                </a:solidFill>
                <a:latin typeface="微软雅黑" panose="020B0503020204020204" pitchFamily="34" charset="-122"/>
                <a:ea typeface="微软雅黑" panose="020B0503020204020204" pitchFamily="34" charset="-122"/>
              </a:rPr>
              <a:t>+</a:t>
            </a:r>
            <a:r>
              <a:rPr lang="zh-CN" altLang="en-US" sz="1200">
                <a:solidFill>
                  <a:schemeClr val="tx1"/>
                </a:solidFill>
                <a:latin typeface="微软雅黑" panose="020B0503020204020204" pitchFamily="34" charset="-122"/>
                <a:ea typeface="微软雅黑" panose="020B0503020204020204" pitchFamily="34" charset="-122"/>
              </a:rPr>
              <a:t>付费</a:t>
            </a:r>
            <a:endParaRPr lang="zh-CN" altLang="en-US" sz="1200">
              <a:solidFill>
                <a:schemeClr val="tx1"/>
              </a:solidFill>
              <a:latin typeface="微软雅黑" panose="020B0503020204020204" pitchFamily="34" charset="-122"/>
              <a:ea typeface="微软雅黑" panose="020B0503020204020204" pitchFamily="34" charset="-122"/>
            </a:endParaRPr>
          </a:p>
        </p:txBody>
      </p:sp>
      <p:sp>
        <p:nvSpPr>
          <p:cNvPr id="18" name="箭头: 五边形 17"/>
          <p:cNvSpPr/>
          <p:nvPr/>
        </p:nvSpPr>
        <p:spPr>
          <a:xfrm>
            <a:off x="1119351" y="5061669"/>
            <a:ext cx="1350579" cy="454668"/>
          </a:xfrm>
          <a:prstGeom prst="homePlat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zh-CN" altLang="en-US" sz="1400">
                <a:latin typeface="微软雅黑" panose="020B0503020204020204" pitchFamily="34" charset="-122"/>
                <a:ea typeface="微软雅黑" panose="020B0503020204020204" pitchFamily="34" charset="-122"/>
              </a:rPr>
              <a:t>全域招商</a:t>
            </a:r>
            <a:endParaRPr lang="zh-CN" altLang="en-US" sz="1400">
              <a:latin typeface="微软雅黑" panose="020B0503020204020204" pitchFamily="34" charset="-122"/>
              <a:ea typeface="微软雅黑" panose="020B0503020204020204" pitchFamily="34" charset="-122"/>
            </a:endParaRPr>
          </a:p>
        </p:txBody>
      </p:sp>
      <p:sp>
        <p:nvSpPr>
          <p:cNvPr id="19" name="箭头: 五边形 18"/>
          <p:cNvSpPr/>
          <p:nvPr/>
        </p:nvSpPr>
        <p:spPr>
          <a:xfrm>
            <a:off x="1098331" y="5597227"/>
            <a:ext cx="1350579" cy="511930"/>
          </a:xfrm>
          <a:prstGeom prst="homePlat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zh-CN" altLang="en-US" sz="1400">
                <a:latin typeface="微软雅黑" panose="020B0503020204020204" pitchFamily="34" charset="-122"/>
                <a:ea typeface="微软雅黑" panose="020B0503020204020204" pitchFamily="34" charset="-122"/>
              </a:rPr>
              <a:t>营销产品</a:t>
            </a:r>
            <a:endParaRPr lang="zh-CN" altLang="en-US" sz="1400">
              <a:latin typeface="微软雅黑" panose="020B0503020204020204" pitchFamily="34" charset="-122"/>
              <a:ea typeface="微软雅黑" panose="020B0503020204020204" pitchFamily="34" charset="-122"/>
            </a:endParaRPr>
          </a:p>
        </p:txBody>
      </p:sp>
      <p:sp>
        <p:nvSpPr>
          <p:cNvPr id="20" name="箭头: 五边形 19"/>
          <p:cNvSpPr/>
          <p:nvPr/>
        </p:nvSpPr>
        <p:spPr>
          <a:xfrm>
            <a:off x="1098331" y="6185338"/>
            <a:ext cx="1350579" cy="454668"/>
          </a:xfrm>
          <a:prstGeom prst="homePlat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zh-CN" altLang="en-US" sz="1400">
                <a:latin typeface="微软雅黑" panose="020B0503020204020204" pitchFamily="34" charset="-122"/>
                <a:ea typeface="微软雅黑" panose="020B0503020204020204" pitchFamily="34" charset="-122"/>
              </a:rPr>
              <a:t>营销工具</a:t>
            </a:r>
            <a:endParaRPr lang="zh-CN" altLang="en-US" sz="1400">
              <a:latin typeface="微软雅黑" panose="020B0503020204020204" pitchFamily="34" charset="-122"/>
              <a:ea typeface="微软雅黑" panose="020B0503020204020204" pitchFamily="34" charset="-122"/>
            </a:endParaRPr>
          </a:p>
        </p:txBody>
      </p:sp>
      <p:sp>
        <p:nvSpPr>
          <p:cNvPr id="25" name="文本框 24"/>
          <p:cNvSpPr txBox="1"/>
          <p:nvPr/>
        </p:nvSpPr>
        <p:spPr>
          <a:xfrm>
            <a:off x="2754331" y="5085450"/>
            <a:ext cx="2111959" cy="430887"/>
          </a:xfrm>
          <a:prstGeom prst="rect">
            <a:avLst/>
          </a:prstGeom>
          <a:noFill/>
        </p:spPr>
        <p:txBody>
          <a:bodyPr wrap="square">
            <a:spAutoFit/>
          </a:bodyPr>
          <a:lstStyle/>
          <a:p>
            <a:pPr algn="ctr"/>
            <a:r>
              <a:rPr lang="zh-CN" altLang="en-US" sz="1100">
                <a:latin typeface="微软雅黑" panose="020B0503020204020204" pitchFamily="34" charset="-122"/>
                <a:ea typeface="微软雅黑" panose="020B0503020204020204" pitchFamily="34" charset="-122"/>
              </a:rPr>
              <a:t>流量引入</a:t>
            </a:r>
            <a:endParaRPr lang="en-US" altLang="zh-CN" sz="1100">
              <a:latin typeface="微软雅黑" panose="020B0503020204020204" pitchFamily="34" charset="-122"/>
              <a:ea typeface="微软雅黑" panose="020B0503020204020204" pitchFamily="34" charset="-122"/>
            </a:endParaRPr>
          </a:p>
          <a:p>
            <a:pPr algn="ctr"/>
            <a:r>
              <a:rPr lang="en-US" altLang="zh-CN" sz="1100">
                <a:latin typeface="微软雅黑" panose="020B0503020204020204" pitchFamily="34" charset="-122"/>
                <a:ea typeface="微软雅黑" panose="020B0503020204020204" pitchFamily="34" charset="-122"/>
              </a:rPr>
              <a:t>T</a:t>
            </a:r>
            <a:r>
              <a:rPr lang="zh-CN" altLang="en-US" sz="1100">
                <a:latin typeface="微软雅黑" panose="020B0503020204020204" pitchFamily="34" charset="-122"/>
                <a:ea typeface="微软雅黑" panose="020B0503020204020204" pitchFamily="34" charset="-122"/>
              </a:rPr>
              <a:t>包升级 霸屏计划 流量冲刺</a:t>
            </a:r>
            <a:r>
              <a:rPr lang="en-US" altLang="zh-CN" sz="1100">
                <a:latin typeface="微软雅黑" panose="020B0503020204020204" pitchFamily="34" charset="-122"/>
                <a:ea typeface="微软雅黑" panose="020B0503020204020204" pitchFamily="34" charset="-122"/>
              </a:rPr>
              <a:t>…</a:t>
            </a:r>
            <a:endParaRPr lang="zh-CN" altLang="en-US" sz="1100">
              <a:latin typeface="微软雅黑" panose="020B0503020204020204" pitchFamily="34" charset="-122"/>
              <a:ea typeface="微软雅黑" panose="020B0503020204020204" pitchFamily="34" charset="-122"/>
            </a:endParaRPr>
          </a:p>
        </p:txBody>
      </p:sp>
      <p:sp>
        <p:nvSpPr>
          <p:cNvPr id="27" name="文本框 26"/>
          <p:cNvSpPr txBox="1"/>
          <p:nvPr/>
        </p:nvSpPr>
        <p:spPr>
          <a:xfrm>
            <a:off x="5440834" y="5085450"/>
            <a:ext cx="2472945" cy="430887"/>
          </a:xfrm>
          <a:prstGeom prst="rect">
            <a:avLst/>
          </a:prstGeom>
          <a:noFill/>
        </p:spPr>
        <p:txBody>
          <a:bodyPr wrap="square">
            <a:spAutoFit/>
          </a:bodyPr>
          <a:lstStyle/>
          <a:p>
            <a:pPr algn="ctr"/>
            <a:r>
              <a:rPr lang="zh-CN" altLang="en-US" sz="1100">
                <a:latin typeface="微软雅黑" panose="020B0503020204020204" pitchFamily="34" charset="-122"/>
                <a:ea typeface="微软雅黑" panose="020B0503020204020204" pitchFamily="34" charset="-122"/>
              </a:rPr>
              <a:t>心智种草</a:t>
            </a:r>
            <a:endParaRPr lang="en-US" altLang="zh-CN" sz="1100">
              <a:latin typeface="微软雅黑" panose="020B0503020204020204" pitchFamily="34" charset="-122"/>
              <a:ea typeface="微软雅黑" panose="020B0503020204020204" pitchFamily="34" charset="-122"/>
            </a:endParaRPr>
          </a:p>
          <a:p>
            <a:r>
              <a:rPr lang="en-US" altLang="zh-CN" sz="1100">
                <a:latin typeface="微软雅黑" panose="020B0503020204020204" pitchFamily="34" charset="-122"/>
                <a:ea typeface="微软雅黑" panose="020B0503020204020204" pitchFamily="34" charset="-122"/>
              </a:rPr>
              <a:t>JD11.11 </a:t>
            </a:r>
            <a:r>
              <a:rPr lang="zh-CN" altLang="en-US" sz="1100">
                <a:latin typeface="微软雅黑" panose="020B0503020204020204" pitchFamily="34" charset="-122"/>
                <a:ea typeface="微软雅黑" panose="020B0503020204020204" pitchFamily="34" charset="-122"/>
              </a:rPr>
              <a:t>王牌</a:t>
            </a:r>
            <a:r>
              <a:rPr lang="en-US" altLang="zh-CN" sz="1100">
                <a:latin typeface="微软雅黑" panose="020B0503020204020204" pitchFamily="34" charset="-122"/>
                <a:ea typeface="微软雅黑" panose="020B0503020204020204" pitchFamily="34" charset="-122"/>
              </a:rPr>
              <a:t>BIGDAY </a:t>
            </a:r>
            <a:r>
              <a:rPr lang="zh-CN" altLang="en-US" sz="1100">
                <a:latin typeface="微软雅黑" panose="020B0503020204020204" pitchFamily="34" charset="-122"/>
                <a:ea typeface="微软雅黑" panose="020B0503020204020204" pitchFamily="34" charset="-122"/>
              </a:rPr>
              <a:t>晚八音乐会</a:t>
            </a:r>
            <a:r>
              <a:rPr lang="en-US" altLang="zh-CN" sz="1100">
                <a:latin typeface="微软雅黑" panose="020B0503020204020204" pitchFamily="34" charset="-122"/>
                <a:ea typeface="微软雅黑" panose="020B0503020204020204" pitchFamily="34" charset="-122"/>
              </a:rPr>
              <a:t>…</a:t>
            </a:r>
            <a:endParaRPr lang="zh-CN" altLang="en-US" sz="1100">
              <a:latin typeface="微软雅黑" panose="020B0503020204020204" pitchFamily="34" charset="-122"/>
              <a:ea typeface="微软雅黑" panose="020B0503020204020204" pitchFamily="34" charset="-122"/>
            </a:endParaRPr>
          </a:p>
        </p:txBody>
      </p:sp>
      <p:sp>
        <p:nvSpPr>
          <p:cNvPr id="29" name="文本框 28"/>
          <p:cNvSpPr txBox="1"/>
          <p:nvPr/>
        </p:nvSpPr>
        <p:spPr>
          <a:xfrm>
            <a:off x="8488322" y="5085450"/>
            <a:ext cx="2111958" cy="430887"/>
          </a:xfrm>
          <a:prstGeom prst="rect">
            <a:avLst/>
          </a:prstGeom>
          <a:noFill/>
        </p:spPr>
        <p:txBody>
          <a:bodyPr wrap="square">
            <a:spAutoFit/>
          </a:bodyPr>
          <a:lstStyle/>
          <a:p>
            <a:pPr algn="ctr"/>
            <a:r>
              <a:rPr lang="zh-CN" altLang="en-US" sz="1100">
                <a:latin typeface="微软雅黑" panose="020B0503020204020204" pitchFamily="34" charset="-122"/>
                <a:ea typeface="微软雅黑" panose="020B0503020204020204" pitchFamily="34" charset="-122"/>
              </a:rPr>
              <a:t>人货运营</a:t>
            </a:r>
            <a:endParaRPr lang="en-US" altLang="zh-CN" sz="1100">
              <a:latin typeface="微软雅黑" panose="020B0503020204020204" pitchFamily="34" charset="-122"/>
              <a:ea typeface="微软雅黑" panose="020B0503020204020204" pitchFamily="34" charset="-122"/>
            </a:endParaRPr>
          </a:p>
          <a:p>
            <a:pPr algn="ctr"/>
            <a:r>
              <a:rPr lang="zh-CN" altLang="en-US" sz="1100">
                <a:latin typeface="微软雅黑" panose="020B0503020204020204" pitchFamily="34" charset="-122"/>
                <a:ea typeface="微软雅黑" panose="020B0503020204020204" pitchFamily="34" charset="-122"/>
              </a:rPr>
              <a:t>超级新品计划 </a:t>
            </a:r>
            <a:r>
              <a:rPr lang="en-US" altLang="zh-CN" sz="1100">
                <a:latin typeface="微软雅黑" panose="020B0503020204020204" pitchFamily="34" charset="-122"/>
                <a:ea typeface="微软雅黑" panose="020B0503020204020204" pitchFamily="34" charset="-122"/>
              </a:rPr>
              <a:t>A+</a:t>
            </a:r>
            <a:r>
              <a:rPr lang="zh-CN" altLang="en-US" sz="1100">
                <a:latin typeface="微软雅黑" panose="020B0503020204020204" pitchFamily="34" charset="-122"/>
                <a:ea typeface="微软雅黑" panose="020B0503020204020204" pitchFamily="34" charset="-122"/>
              </a:rPr>
              <a:t>级玩家</a:t>
            </a:r>
            <a:endParaRPr lang="zh-CN" altLang="en-US" sz="1100">
              <a:latin typeface="微软雅黑" panose="020B0503020204020204" pitchFamily="34" charset="-122"/>
              <a:ea typeface="微软雅黑" panose="020B0503020204020204" pitchFamily="34" charset="-122"/>
            </a:endParaRPr>
          </a:p>
        </p:txBody>
      </p:sp>
      <p:sp>
        <p:nvSpPr>
          <p:cNvPr id="31" name="文本框 30"/>
          <p:cNvSpPr txBox="1"/>
          <p:nvPr/>
        </p:nvSpPr>
        <p:spPr>
          <a:xfrm>
            <a:off x="3053629" y="6279124"/>
            <a:ext cx="7404163" cy="261610"/>
          </a:xfrm>
          <a:prstGeom prst="rect">
            <a:avLst/>
          </a:prstGeom>
          <a:noFill/>
        </p:spPr>
        <p:txBody>
          <a:bodyPr wrap="square">
            <a:spAutoFit/>
          </a:bodyPr>
          <a:lstStyle/>
          <a:p>
            <a:pPr algn="ctr"/>
            <a:r>
              <a:rPr lang="en-US" altLang="zh-CN" sz="1100">
                <a:latin typeface="微软雅黑" panose="020B0503020204020204" pitchFamily="34" charset="-122"/>
                <a:ea typeface="微软雅黑" panose="020B0503020204020204" pitchFamily="34" charset="-122"/>
              </a:rPr>
              <a:t>DMP          </a:t>
            </a:r>
            <a:r>
              <a:rPr lang="zh-CN" altLang="en-US" sz="1100">
                <a:latin typeface="微软雅黑" panose="020B0503020204020204" pitchFamily="34" charset="-122"/>
                <a:ea typeface="微软雅黑" panose="020B0503020204020204" pitchFamily="34" charset="-122"/>
              </a:rPr>
              <a:t>创意中心          优化诊断          投放助手          数据中心           营销</a:t>
            </a:r>
            <a:r>
              <a:rPr lang="en-US" altLang="zh-CN" sz="1100">
                <a:latin typeface="微软雅黑" panose="020B0503020204020204" pitchFamily="34" charset="-122"/>
                <a:ea typeface="微软雅黑" panose="020B0503020204020204" pitchFamily="34" charset="-122"/>
              </a:rPr>
              <a:t>API           </a:t>
            </a:r>
            <a:r>
              <a:rPr lang="zh-CN" altLang="en-US" sz="1100">
                <a:latin typeface="微软雅黑" panose="020B0503020204020204" pitchFamily="34" charset="-122"/>
                <a:ea typeface="微软雅黑" panose="020B0503020204020204" pitchFamily="34" charset="-122"/>
              </a:rPr>
              <a:t>线索通           营销托管</a:t>
            </a:r>
            <a:endParaRPr lang="zh-CN" altLang="en-US" sz="1100">
              <a:latin typeface="微软雅黑" panose="020B0503020204020204" pitchFamily="34" charset="-122"/>
              <a:ea typeface="微软雅黑" panose="020B0503020204020204" pitchFamily="34" charset="-122"/>
            </a:endParaRPr>
          </a:p>
        </p:txBody>
      </p:sp>
      <p:sp>
        <p:nvSpPr>
          <p:cNvPr id="32" name="箭头: 五边形 31"/>
          <p:cNvSpPr/>
          <p:nvPr/>
        </p:nvSpPr>
        <p:spPr>
          <a:xfrm>
            <a:off x="4603530" y="3280168"/>
            <a:ext cx="763538" cy="335764"/>
          </a:xfrm>
          <a:prstGeom prst="homePlat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zh-CN" altLang="en-US" sz="1200">
                <a:latin typeface="微软雅黑" panose="020B0503020204020204" pitchFamily="34" charset="-122"/>
                <a:ea typeface="微软雅黑" panose="020B0503020204020204" pitchFamily="34" charset="-122"/>
              </a:rPr>
              <a:t>筹备</a:t>
            </a:r>
            <a:endParaRPr lang="zh-CN" altLang="en-US" sz="1200">
              <a:latin typeface="微软雅黑" panose="020B0503020204020204" pitchFamily="34" charset="-122"/>
              <a:ea typeface="微软雅黑" panose="020B0503020204020204" pitchFamily="34" charset="-122"/>
            </a:endParaRPr>
          </a:p>
        </p:txBody>
      </p:sp>
      <p:sp>
        <p:nvSpPr>
          <p:cNvPr id="34" name="箭头: V 形 33"/>
          <p:cNvSpPr/>
          <p:nvPr/>
        </p:nvSpPr>
        <p:spPr>
          <a:xfrm>
            <a:off x="5293997" y="3280168"/>
            <a:ext cx="865565" cy="329062"/>
          </a:xfrm>
          <a:prstGeom prst="chevron">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zh-CN" altLang="en-US" sz="1200">
                <a:solidFill>
                  <a:schemeClr val="bg1"/>
                </a:solidFill>
                <a:latin typeface="微软雅黑" panose="020B0503020204020204" pitchFamily="34" charset="-122"/>
                <a:ea typeface="微软雅黑" panose="020B0503020204020204" pitchFamily="34" charset="-122"/>
              </a:rPr>
              <a:t>上线</a:t>
            </a:r>
            <a:endParaRPr lang="zh-CN" altLang="en-US" sz="1200">
              <a:solidFill>
                <a:schemeClr val="bg1"/>
              </a:solidFill>
              <a:latin typeface="微软雅黑" panose="020B0503020204020204" pitchFamily="34" charset="-122"/>
              <a:ea typeface="微软雅黑" panose="020B0503020204020204" pitchFamily="34" charset="-122"/>
            </a:endParaRPr>
          </a:p>
        </p:txBody>
      </p:sp>
      <p:sp>
        <p:nvSpPr>
          <p:cNvPr id="35" name="箭头: V 形 34"/>
          <p:cNvSpPr/>
          <p:nvPr/>
        </p:nvSpPr>
        <p:spPr>
          <a:xfrm>
            <a:off x="6086491" y="3280168"/>
            <a:ext cx="865565" cy="329062"/>
          </a:xfrm>
          <a:prstGeom prst="chevron">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zh-CN" altLang="en-US" sz="1200">
                <a:solidFill>
                  <a:schemeClr val="bg1"/>
                </a:solidFill>
                <a:latin typeface="微软雅黑" panose="020B0503020204020204" pitchFamily="34" charset="-122"/>
                <a:ea typeface="微软雅黑" panose="020B0503020204020204" pitchFamily="34" charset="-122"/>
              </a:rPr>
              <a:t>推爆</a:t>
            </a:r>
            <a:endParaRPr lang="zh-CN" altLang="en-US" sz="1200">
              <a:solidFill>
                <a:schemeClr val="bg1"/>
              </a:solidFill>
              <a:latin typeface="微软雅黑" panose="020B0503020204020204" pitchFamily="34" charset="-122"/>
              <a:ea typeface="微软雅黑" panose="020B0503020204020204" pitchFamily="34" charset="-122"/>
            </a:endParaRPr>
          </a:p>
        </p:txBody>
      </p:sp>
      <p:sp>
        <p:nvSpPr>
          <p:cNvPr id="36" name="箭头: V 形 35"/>
          <p:cNvSpPr/>
          <p:nvPr/>
        </p:nvSpPr>
        <p:spPr>
          <a:xfrm>
            <a:off x="6878984" y="3280168"/>
            <a:ext cx="865565" cy="329062"/>
          </a:xfrm>
          <a:prstGeom prst="chevron">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zh-CN" altLang="en-US" sz="1200">
                <a:solidFill>
                  <a:schemeClr val="bg1"/>
                </a:solidFill>
                <a:latin typeface="微软雅黑" panose="020B0503020204020204" pitchFamily="34" charset="-122"/>
                <a:ea typeface="微软雅黑" panose="020B0503020204020204" pitchFamily="34" charset="-122"/>
              </a:rPr>
              <a:t>运营</a:t>
            </a:r>
            <a:endParaRPr lang="zh-CN" altLang="en-US" sz="1200">
              <a:solidFill>
                <a:schemeClr val="bg1"/>
              </a:solidFill>
              <a:latin typeface="微软雅黑" panose="020B0503020204020204" pitchFamily="34" charset="-122"/>
              <a:ea typeface="微软雅黑" panose="020B0503020204020204" pitchFamily="34" charset="-122"/>
            </a:endParaRPr>
          </a:p>
        </p:txBody>
      </p:sp>
      <p:sp>
        <p:nvSpPr>
          <p:cNvPr id="37" name="矩形 36"/>
          <p:cNvSpPr/>
          <p:nvPr/>
        </p:nvSpPr>
        <p:spPr>
          <a:xfrm>
            <a:off x="4519447" y="3666191"/>
            <a:ext cx="763538" cy="408165"/>
          </a:xfrm>
          <a:prstGeom prst="rect">
            <a:avLst/>
          </a:prstGeom>
          <a:noFill/>
          <a:ln>
            <a:solidFill>
              <a:srgbClr val="79569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zh-CN" altLang="en-US" sz="1050">
                <a:solidFill>
                  <a:schemeClr val="tx1"/>
                </a:solidFill>
                <a:latin typeface="微软雅黑" panose="020B0503020204020204" pitchFamily="34" charset="-122"/>
                <a:ea typeface="微软雅黑" panose="020B0503020204020204" pitchFamily="34" charset="-122"/>
              </a:rPr>
              <a:t>更深入的趋势洞察</a:t>
            </a:r>
            <a:endParaRPr lang="zh-CN" altLang="en-US" sz="1050">
              <a:solidFill>
                <a:schemeClr val="tx1"/>
              </a:solidFill>
              <a:latin typeface="微软雅黑" panose="020B0503020204020204" pitchFamily="34" charset="-122"/>
              <a:ea typeface="微软雅黑" panose="020B0503020204020204" pitchFamily="34" charset="-122"/>
            </a:endParaRPr>
          </a:p>
        </p:txBody>
      </p:sp>
      <p:sp>
        <p:nvSpPr>
          <p:cNvPr id="38" name="矩形 37"/>
          <p:cNvSpPr/>
          <p:nvPr/>
        </p:nvSpPr>
        <p:spPr>
          <a:xfrm>
            <a:off x="5311127" y="3666191"/>
            <a:ext cx="763538" cy="408165"/>
          </a:xfrm>
          <a:prstGeom prst="rect">
            <a:avLst/>
          </a:prstGeom>
          <a:noFill/>
          <a:ln>
            <a:solidFill>
              <a:srgbClr val="79569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zh-CN" altLang="en-US" sz="1050">
                <a:solidFill>
                  <a:schemeClr val="tx1"/>
                </a:solidFill>
                <a:latin typeface="微软雅黑" panose="020B0503020204020204" pitchFamily="34" charset="-122"/>
                <a:ea typeface="微软雅黑" panose="020B0503020204020204" pitchFamily="34" charset="-122"/>
              </a:rPr>
              <a:t>更完善的规划视角</a:t>
            </a:r>
            <a:endParaRPr lang="zh-CN" altLang="en-US" sz="1050">
              <a:solidFill>
                <a:schemeClr val="tx1"/>
              </a:solidFill>
              <a:latin typeface="微软雅黑" panose="020B0503020204020204" pitchFamily="34" charset="-122"/>
              <a:ea typeface="微软雅黑" panose="020B0503020204020204" pitchFamily="34" charset="-122"/>
            </a:endParaRPr>
          </a:p>
        </p:txBody>
      </p:sp>
      <p:sp>
        <p:nvSpPr>
          <p:cNvPr id="39" name="矩形 38"/>
          <p:cNvSpPr/>
          <p:nvPr/>
        </p:nvSpPr>
        <p:spPr>
          <a:xfrm>
            <a:off x="6102807" y="3666190"/>
            <a:ext cx="835729" cy="408166"/>
          </a:xfrm>
          <a:prstGeom prst="rect">
            <a:avLst/>
          </a:prstGeom>
          <a:noFill/>
          <a:ln>
            <a:solidFill>
              <a:srgbClr val="79569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zh-CN" altLang="en-US" sz="1050">
                <a:solidFill>
                  <a:schemeClr val="tx1"/>
                </a:solidFill>
                <a:latin typeface="微软雅黑" panose="020B0503020204020204" pitchFamily="34" charset="-122"/>
                <a:ea typeface="微软雅黑" panose="020B0503020204020204" pitchFamily="34" charset="-122"/>
              </a:rPr>
              <a:t>更充足的资源</a:t>
            </a:r>
            <a:r>
              <a:rPr lang="en-US" altLang="zh-CN" sz="1050">
                <a:solidFill>
                  <a:schemeClr val="tx1"/>
                </a:solidFill>
                <a:latin typeface="微软雅黑" panose="020B0503020204020204" pitchFamily="34" charset="-122"/>
                <a:ea typeface="微软雅黑" panose="020B0503020204020204" pitchFamily="34" charset="-122"/>
              </a:rPr>
              <a:t>/</a:t>
            </a:r>
            <a:r>
              <a:rPr lang="zh-CN" altLang="en-US" sz="1050">
                <a:solidFill>
                  <a:schemeClr val="tx1"/>
                </a:solidFill>
                <a:latin typeface="微软雅黑" panose="020B0503020204020204" pitchFamily="34" charset="-122"/>
                <a:ea typeface="微软雅黑" panose="020B0503020204020204" pitchFamily="34" charset="-122"/>
              </a:rPr>
              <a:t>工具</a:t>
            </a:r>
            <a:endParaRPr lang="zh-CN" altLang="en-US" sz="1050">
              <a:solidFill>
                <a:schemeClr val="tx1"/>
              </a:solidFill>
              <a:latin typeface="微软雅黑" panose="020B0503020204020204" pitchFamily="34" charset="-122"/>
              <a:ea typeface="微软雅黑" panose="020B0503020204020204" pitchFamily="34" charset="-122"/>
            </a:endParaRPr>
          </a:p>
        </p:txBody>
      </p:sp>
      <p:sp>
        <p:nvSpPr>
          <p:cNvPr id="40" name="矩形 39"/>
          <p:cNvSpPr/>
          <p:nvPr/>
        </p:nvSpPr>
        <p:spPr>
          <a:xfrm>
            <a:off x="6966678" y="3666191"/>
            <a:ext cx="763538" cy="408165"/>
          </a:xfrm>
          <a:prstGeom prst="rect">
            <a:avLst/>
          </a:prstGeom>
          <a:noFill/>
          <a:ln>
            <a:solidFill>
              <a:srgbClr val="79569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zh-CN" altLang="en-US" sz="1050">
                <a:solidFill>
                  <a:schemeClr val="tx1"/>
                </a:solidFill>
                <a:latin typeface="微软雅黑" panose="020B0503020204020204" pitchFamily="34" charset="-122"/>
                <a:ea typeface="微软雅黑" panose="020B0503020204020204" pitchFamily="34" charset="-122"/>
              </a:rPr>
              <a:t>更持久的稳健增长</a:t>
            </a:r>
            <a:endParaRPr lang="zh-CN" altLang="en-US" sz="1050">
              <a:solidFill>
                <a:schemeClr val="tx1"/>
              </a:solidFill>
              <a:latin typeface="微软雅黑" panose="020B0503020204020204" pitchFamily="34" charset="-122"/>
              <a:ea typeface="微软雅黑" panose="020B0503020204020204" pitchFamily="34" charset="-122"/>
            </a:endParaRPr>
          </a:p>
        </p:txBody>
      </p:sp>
      <p:sp>
        <p:nvSpPr>
          <p:cNvPr id="41" name="箭头: 五边形 40"/>
          <p:cNvSpPr/>
          <p:nvPr/>
        </p:nvSpPr>
        <p:spPr>
          <a:xfrm>
            <a:off x="4535214" y="4157159"/>
            <a:ext cx="610307" cy="434959"/>
          </a:xfrm>
          <a:prstGeom prst="homePlate">
            <a:avLst/>
          </a:prstGeom>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zh-CN" altLang="en-US" sz="1100">
                <a:latin typeface="微软雅黑" panose="020B0503020204020204" pitchFamily="34" charset="-122"/>
                <a:ea typeface="微软雅黑" panose="020B0503020204020204" pitchFamily="34" charset="-122"/>
              </a:rPr>
              <a:t>产品定位</a:t>
            </a:r>
            <a:endParaRPr lang="zh-CN" altLang="en-US" sz="1100">
              <a:latin typeface="微软雅黑" panose="020B0503020204020204" pitchFamily="34" charset="-122"/>
              <a:ea typeface="微软雅黑" panose="020B0503020204020204" pitchFamily="34" charset="-122"/>
            </a:endParaRPr>
          </a:p>
        </p:txBody>
      </p:sp>
      <p:sp>
        <p:nvSpPr>
          <p:cNvPr id="42" name="箭头: V 形 41"/>
          <p:cNvSpPr/>
          <p:nvPr/>
        </p:nvSpPr>
        <p:spPr>
          <a:xfrm>
            <a:off x="4949577" y="4157159"/>
            <a:ext cx="926979" cy="424236"/>
          </a:xfrm>
          <a:prstGeom prst="chevron">
            <a:avLst/>
          </a:prstGeom>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zh-CN" altLang="en-US" sz="1100">
                <a:solidFill>
                  <a:schemeClr val="bg1"/>
                </a:solidFill>
                <a:latin typeface="微软雅黑" panose="020B0503020204020204" pitchFamily="34" charset="-122"/>
                <a:ea typeface="微软雅黑" panose="020B0503020204020204" pitchFamily="34" charset="-122"/>
              </a:rPr>
              <a:t>产品研发</a:t>
            </a:r>
            <a:endParaRPr lang="zh-CN" altLang="en-US" sz="1100">
              <a:solidFill>
                <a:schemeClr val="bg1"/>
              </a:solidFill>
              <a:latin typeface="微软雅黑" panose="020B0503020204020204" pitchFamily="34" charset="-122"/>
              <a:ea typeface="微软雅黑" panose="020B0503020204020204" pitchFamily="34" charset="-122"/>
            </a:endParaRPr>
          </a:p>
        </p:txBody>
      </p:sp>
      <p:sp>
        <p:nvSpPr>
          <p:cNvPr id="45" name="箭头: V 形 44"/>
          <p:cNvSpPr/>
          <p:nvPr/>
        </p:nvSpPr>
        <p:spPr>
          <a:xfrm>
            <a:off x="5680612" y="4157159"/>
            <a:ext cx="926979" cy="424236"/>
          </a:xfrm>
          <a:prstGeom prst="chevron">
            <a:avLst/>
          </a:prstGeom>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zh-CN" altLang="en-US" sz="1100">
                <a:solidFill>
                  <a:schemeClr val="bg1"/>
                </a:solidFill>
                <a:latin typeface="微软雅黑" panose="020B0503020204020204" pitchFamily="34" charset="-122"/>
                <a:ea typeface="微软雅黑" panose="020B0503020204020204" pitchFamily="34" charset="-122"/>
              </a:rPr>
              <a:t>策略规划</a:t>
            </a:r>
            <a:endParaRPr lang="zh-CN" altLang="en-US" sz="1100">
              <a:solidFill>
                <a:schemeClr val="bg1"/>
              </a:solidFill>
              <a:latin typeface="微软雅黑" panose="020B0503020204020204" pitchFamily="34" charset="-122"/>
              <a:ea typeface="微软雅黑" panose="020B0503020204020204" pitchFamily="34" charset="-122"/>
            </a:endParaRPr>
          </a:p>
        </p:txBody>
      </p:sp>
      <p:sp>
        <p:nvSpPr>
          <p:cNvPr id="46" name="箭头: V 形 45"/>
          <p:cNvSpPr/>
          <p:nvPr/>
        </p:nvSpPr>
        <p:spPr>
          <a:xfrm>
            <a:off x="6411648" y="4157159"/>
            <a:ext cx="926979" cy="424236"/>
          </a:xfrm>
          <a:prstGeom prst="chevron">
            <a:avLst/>
          </a:prstGeom>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zh-CN" altLang="en-US" sz="1100">
                <a:solidFill>
                  <a:schemeClr val="bg1"/>
                </a:solidFill>
                <a:latin typeface="微软雅黑" panose="020B0503020204020204" pitchFamily="34" charset="-122"/>
                <a:ea typeface="微软雅黑" panose="020B0503020204020204" pitchFamily="34" charset="-122"/>
              </a:rPr>
              <a:t>上市打爆</a:t>
            </a:r>
            <a:endParaRPr lang="zh-CN" altLang="en-US" sz="1100">
              <a:solidFill>
                <a:schemeClr val="bg1"/>
              </a:solidFill>
              <a:latin typeface="微软雅黑" panose="020B0503020204020204" pitchFamily="34" charset="-122"/>
              <a:ea typeface="微软雅黑" panose="020B0503020204020204" pitchFamily="34" charset="-122"/>
            </a:endParaRPr>
          </a:p>
        </p:txBody>
      </p:sp>
      <p:sp>
        <p:nvSpPr>
          <p:cNvPr id="47" name="箭头: V 形 46"/>
          <p:cNvSpPr/>
          <p:nvPr/>
        </p:nvSpPr>
        <p:spPr>
          <a:xfrm>
            <a:off x="7142684" y="4157159"/>
            <a:ext cx="926980" cy="424236"/>
          </a:xfrm>
          <a:prstGeom prst="chevron">
            <a:avLst/>
          </a:prstGeom>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zh-CN" altLang="en-US" sz="1100">
                <a:solidFill>
                  <a:schemeClr val="bg1"/>
                </a:solidFill>
                <a:latin typeface="微软雅黑" panose="020B0503020204020204" pitchFamily="34" charset="-122"/>
                <a:ea typeface="微软雅黑" panose="020B0503020204020204" pitchFamily="34" charset="-122"/>
              </a:rPr>
              <a:t>货品运营</a:t>
            </a:r>
            <a:endParaRPr lang="zh-CN" altLang="en-US" sz="1100">
              <a:solidFill>
                <a:schemeClr val="bg1"/>
              </a:solidFill>
              <a:latin typeface="微软雅黑" panose="020B0503020204020204" pitchFamily="34" charset="-122"/>
              <a:ea typeface="微软雅黑" panose="020B0503020204020204" pitchFamily="34" charset="-122"/>
            </a:endParaRPr>
          </a:p>
        </p:txBody>
      </p:sp>
      <p:sp>
        <p:nvSpPr>
          <p:cNvPr id="51" name="文本框 50"/>
          <p:cNvSpPr txBox="1"/>
          <p:nvPr/>
        </p:nvSpPr>
        <p:spPr>
          <a:xfrm>
            <a:off x="5447170" y="4801223"/>
            <a:ext cx="1590411" cy="261132"/>
          </a:xfrm>
          <a:prstGeom prst="rect">
            <a:avLst/>
          </a:prstGeom>
          <a:solidFill>
            <a:schemeClr val="bg1"/>
          </a:solidFill>
        </p:spPr>
        <p:txBody>
          <a:bodyPr wrap="square">
            <a:spAutoFit/>
          </a:bodyPr>
          <a:lstStyle/>
          <a:p>
            <a:pPr algn="ctr"/>
            <a:r>
              <a:rPr lang="en-US" altLang="zh-CN" sz="1100">
                <a:latin typeface="微软雅黑" panose="020B0503020204020204" pitchFamily="34" charset="-122"/>
                <a:ea typeface="微软雅黑" panose="020B0503020204020204" pitchFamily="34" charset="-122"/>
              </a:rPr>
              <a:t>Burst </a:t>
            </a:r>
            <a:r>
              <a:rPr lang="zh-CN" altLang="en-US" sz="1100">
                <a:latin typeface="微软雅黑" panose="020B0503020204020204" pitchFamily="34" charset="-122"/>
                <a:ea typeface="微软雅黑" panose="020B0503020204020204" pitchFamily="34" charset="-122"/>
              </a:rPr>
              <a:t>新品经营方法论</a:t>
            </a:r>
            <a:endParaRPr lang="zh-CN" altLang="en-US" sz="1100">
              <a:latin typeface="微软雅黑" panose="020B0503020204020204" pitchFamily="34" charset="-122"/>
              <a:ea typeface="微软雅黑" panose="020B0503020204020204" pitchFamily="34" charset="-122"/>
            </a:endParaRPr>
          </a:p>
        </p:txBody>
      </p:sp>
      <p:sp>
        <p:nvSpPr>
          <p:cNvPr id="49" name="文本框 48"/>
          <p:cNvSpPr txBox="1"/>
          <p:nvPr/>
        </p:nvSpPr>
        <p:spPr>
          <a:xfrm>
            <a:off x="4601070" y="4593132"/>
            <a:ext cx="3511490" cy="415498"/>
          </a:xfrm>
          <a:prstGeom prst="rect">
            <a:avLst/>
          </a:prstGeom>
          <a:noFill/>
        </p:spPr>
        <p:txBody>
          <a:bodyPr wrap="square">
            <a:spAutoFit/>
          </a:bodyPr>
          <a:lstStyle/>
          <a:p>
            <a:r>
              <a:rPr lang="en-US" altLang="zh-CN" sz="1050">
                <a:latin typeface="微软雅黑" panose="020B0503020204020204" pitchFamily="34" charset="-122"/>
                <a:ea typeface="微软雅黑" panose="020B0503020204020204" pitchFamily="34" charset="-122"/>
              </a:rPr>
              <a:t>Brewing Sutvey Configuration Advertising Operation</a:t>
            </a:r>
            <a:endParaRPr lang="zh-CN" altLang="en-US" sz="1050">
              <a:latin typeface="微软雅黑" panose="020B0503020204020204" pitchFamily="34" charset="-122"/>
              <a:ea typeface="微软雅黑" panose="020B0503020204020204" pitchFamily="34" charset="-122"/>
            </a:endParaRPr>
          </a:p>
        </p:txBody>
      </p:sp>
      <p:sp>
        <p:nvSpPr>
          <p:cNvPr id="59" name="文本框 58"/>
          <p:cNvSpPr txBox="1"/>
          <p:nvPr/>
        </p:nvSpPr>
        <p:spPr>
          <a:xfrm>
            <a:off x="2780623" y="5634349"/>
            <a:ext cx="1196906" cy="261610"/>
          </a:xfrm>
          <a:prstGeom prst="rect">
            <a:avLst/>
          </a:prstGeom>
          <a:noFill/>
        </p:spPr>
        <p:txBody>
          <a:bodyPr wrap="square">
            <a:spAutoFit/>
          </a:bodyPr>
          <a:lstStyle/>
          <a:p>
            <a:pPr algn="ctr"/>
            <a:r>
              <a:rPr lang="zh-CN" altLang="en-US" sz="1100">
                <a:latin typeface="微软雅黑" panose="020B0503020204020204" pitchFamily="34" charset="-122"/>
                <a:ea typeface="微软雅黑" panose="020B0503020204020204" pitchFamily="34" charset="-122"/>
              </a:rPr>
              <a:t>一站智投</a:t>
            </a:r>
            <a:endParaRPr lang="zh-CN" altLang="en-US" sz="1100">
              <a:latin typeface="微软雅黑" panose="020B0503020204020204" pitchFamily="34" charset="-122"/>
              <a:ea typeface="微软雅黑" panose="020B0503020204020204" pitchFamily="34" charset="-122"/>
            </a:endParaRPr>
          </a:p>
        </p:txBody>
      </p:sp>
      <p:sp>
        <p:nvSpPr>
          <p:cNvPr id="60" name="文本框 59"/>
          <p:cNvSpPr txBox="1"/>
          <p:nvPr/>
        </p:nvSpPr>
        <p:spPr>
          <a:xfrm>
            <a:off x="4899094" y="5634349"/>
            <a:ext cx="1196906" cy="261610"/>
          </a:xfrm>
          <a:prstGeom prst="rect">
            <a:avLst/>
          </a:prstGeom>
          <a:noFill/>
        </p:spPr>
        <p:txBody>
          <a:bodyPr wrap="square">
            <a:spAutoFit/>
          </a:bodyPr>
          <a:lstStyle/>
          <a:p>
            <a:pPr algn="ctr"/>
            <a:r>
              <a:rPr lang="zh-CN" altLang="en-US" sz="1100">
                <a:latin typeface="微软雅黑" panose="020B0503020204020204" pitchFamily="34" charset="-122"/>
                <a:ea typeface="微软雅黑" panose="020B0503020204020204" pitchFamily="34" charset="-122"/>
              </a:rPr>
              <a:t>成长进阶</a:t>
            </a:r>
            <a:endParaRPr lang="zh-CN" altLang="en-US" sz="1100">
              <a:latin typeface="微软雅黑" panose="020B0503020204020204" pitchFamily="34" charset="-122"/>
              <a:ea typeface="微软雅黑" panose="020B0503020204020204" pitchFamily="34" charset="-122"/>
            </a:endParaRPr>
          </a:p>
        </p:txBody>
      </p:sp>
      <p:sp>
        <p:nvSpPr>
          <p:cNvPr id="61" name="文本框 60"/>
          <p:cNvSpPr txBox="1"/>
          <p:nvPr/>
        </p:nvSpPr>
        <p:spPr>
          <a:xfrm>
            <a:off x="7095106" y="5634349"/>
            <a:ext cx="1196906" cy="261610"/>
          </a:xfrm>
          <a:prstGeom prst="rect">
            <a:avLst/>
          </a:prstGeom>
          <a:noFill/>
        </p:spPr>
        <p:txBody>
          <a:bodyPr wrap="square">
            <a:spAutoFit/>
          </a:bodyPr>
          <a:lstStyle/>
          <a:p>
            <a:pPr algn="ctr"/>
            <a:r>
              <a:rPr lang="zh-CN" altLang="en-US" sz="1100">
                <a:latin typeface="微软雅黑" panose="020B0503020204020204" pitchFamily="34" charset="-122"/>
                <a:ea typeface="微软雅黑" panose="020B0503020204020204" pitchFamily="34" charset="-122"/>
              </a:rPr>
              <a:t>玩法升级</a:t>
            </a:r>
            <a:endParaRPr lang="zh-CN" altLang="en-US" sz="1100">
              <a:latin typeface="微软雅黑" panose="020B0503020204020204" pitchFamily="34" charset="-122"/>
              <a:ea typeface="微软雅黑" panose="020B0503020204020204" pitchFamily="34" charset="-122"/>
            </a:endParaRPr>
          </a:p>
        </p:txBody>
      </p:sp>
      <p:sp>
        <p:nvSpPr>
          <p:cNvPr id="62" name="文本框 61"/>
          <p:cNvSpPr txBox="1"/>
          <p:nvPr/>
        </p:nvSpPr>
        <p:spPr>
          <a:xfrm>
            <a:off x="9213577" y="5634349"/>
            <a:ext cx="1196906" cy="261610"/>
          </a:xfrm>
          <a:prstGeom prst="rect">
            <a:avLst/>
          </a:prstGeom>
          <a:noFill/>
        </p:spPr>
        <p:txBody>
          <a:bodyPr wrap="square">
            <a:spAutoFit/>
          </a:bodyPr>
          <a:lstStyle/>
          <a:p>
            <a:pPr algn="ctr"/>
            <a:r>
              <a:rPr lang="zh-CN" altLang="en-US" sz="1100">
                <a:latin typeface="微软雅黑" panose="020B0503020204020204" pitchFamily="34" charset="-122"/>
                <a:ea typeface="微软雅黑" panose="020B0503020204020204" pitchFamily="34" charset="-122"/>
              </a:rPr>
              <a:t>创新探索</a:t>
            </a:r>
            <a:endParaRPr lang="zh-CN" altLang="en-US" sz="1100">
              <a:latin typeface="微软雅黑" panose="020B0503020204020204" pitchFamily="34" charset="-122"/>
              <a:ea typeface="微软雅黑" panose="020B0503020204020204" pitchFamily="34" charset="-122"/>
            </a:endParaRPr>
          </a:p>
        </p:txBody>
      </p:sp>
      <p:sp>
        <p:nvSpPr>
          <p:cNvPr id="64" name="文本框 63"/>
          <p:cNvSpPr txBox="1"/>
          <p:nvPr/>
        </p:nvSpPr>
        <p:spPr>
          <a:xfrm>
            <a:off x="2634106" y="5815299"/>
            <a:ext cx="2232184" cy="261610"/>
          </a:xfrm>
          <a:prstGeom prst="rect">
            <a:avLst/>
          </a:prstGeom>
          <a:noFill/>
        </p:spPr>
        <p:txBody>
          <a:bodyPr wrap="square">
            <a:spAutoFit/>
          </a:bodyPr>
          <a:lstStyle/>
          <a:p>
            <a:pPr algn="ctr"/>
            <a:r>
              <a:rPr lang="zh-CN" altLang="en-US" sz="1100">
                <a:latin typeface="微软雅黑" panose="020B0503020204020204" pitchFamily="34" charset="-122"/>
                <a:ea typeface="微软雅黑" panose="020B0503020204020204" pitchFamily="34" charset="-122"/>
              </a:rPr>
              <a:t>智能投放      快车       推荐广告   </a:t>
            </a:r>
            <a:endParaRPr lang="zh-CN" altLang="en-US" sz="1100">
              <a:latin typeface="微软雅黑" panose="020B0503020204020204" pitchFamily="34" charset="-122"/>
              <a:ea typeface="微软雅黑" panose="020B0503020204020204" pitchFamily="34" charset="-122"/>
            </a:endParaRPr>
          </a:p>
        </p:txBody>
      </p:sp>
      <p:sp>
        <p:nvSpPr>
          <p:cNvPr id="65" name="文本框 64"/>
          <p:cNvSpPr txBox="1"/>
          <p:nvPr/>
        </p:nvSpPr>
        <p:spPr>
          <a:xfrm>
            <a:off x="4882908" y="5815299"/>
            <a:ext cx="2258611" cy="261610"/>
          </a:xfrm>
          <a:prstGeom prst="rect">
            <a:avLst/>
          </a:prstGeom>
          <a:noFill/>
        </p:spPr>
        <p:txBody>
          <a:bodyPr wrap="square">
            <a:spAutoFit/>
          </a:bodyPr>
          <a:lstStyle/>
          <a:p>
            <a:pPr algn="ctr"/>
            <a:r>
              <a:rPr lang="zh-CN" altLang="en-US" sz="1100">
                <a:latin typeface="微软雅黑" panose="020B0503020204020204" pitchFamily="34" charset="-122"/>
                <a:ea typeface="微软雅黑" panose="020B0503020204020204" pitchFamily="34" charset="-122"/>
              </a:rPr>
              <a:t>京挑客        站外广告    消息广告</a:t>
            </a:r>
            <a:endParaRPr lang="zh-CN" altLang="en-US" sz="1100">
              <a:latin typeface="微软雅黑" panose="020B0503020204020204" pitchFamily="34" charset="-122"/>
              <a:ea typeface="微软雅黑" panose="020B0503020204020204" pitchFamily="34" charset="-122"/>
            </a:endParaRPr>
          </a:p>
        </p:txBody>
      </p:sp>
      <p:sp>
        <p:nvSpPr>
          <p:cNvPr id="66" name="文本框 65"/>
          <p:cNvSpPr txBox="1"/>
          <p:nvPr/>
        </p:nvSpPr>
        <p:spPr>
          <a:xfrm>
            <a:off x="7115092" y="5815299"/>
            <a:ext cx="4015361" cy="261610"/>
          </a:xfrm>
          <a:prstGeom prst="rect">
            <a:avLst/>
          </a:prstGeom>
          <a:noFill/>
        </p:spPr>
        <p:txBody>
          <a:bodyPr wrap="square">
            <a:spAutoFit/>
          </a:bodyPr>
          <a:lstStyle/>
          <a:p>
            <a:pPr algn="ctr"/>
            <a:r>
              <a:rPr lang="zh-CN" altLang="en-US" sz="1100">
                <a:latin typeface="微软雅黑" panose="020B0503020204020204" pitchFamily="34" charset="-122"/>
                <a:ea typeface="微软雅黑" panose="020B0503020204020204" pitchFamily="34" charset="-122"/>
              </a:rPr>
              <a:t>合约广告     内容广告        互动广告      门店广告       </a:t>
            </a:r>
            <a:r>
              <a:rPr lang="en-US" altLang="zh-CN" sz="1100">
                <a:latin typeface="微软雅黑" panose="020B0503020204020204" pitchFamily="34" charset="-122"/>
                <a:ea typeface="微软雅黑" panose="020B0503020204020204" pitchFamily="34" charset="-122"/>
              </a:rPr>
              <a:t>B</a:t>
            </a:r>
            <a:r>
              <a:rPr lang="zh-CN" altLang="en-US" sz="1100">
                <a:latin typeface="微软雅黑" panose="020B0503020204020204" pitchFamily="34" charset="-122"/>
                <a:ea typeface="微软雅黑" panose="020B0503020204020204" pitchFamily="34" charset="-122"/>
              </a:rPr>
              <a:t>端营销</a:t>
            </a:r>
            <a:endParaRPr lang="zh-CN" altLang="en-US" sz="1100">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5:prstTrans prst="peelOff"/>
      </p:transition>
    </mc:Choice>
    <mc:Fallback>
      <p:transition spd="slow">
        <p:fade/>
      </p:transition>
    </mc:Fallback>
  </mc:AlternateContent>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817948" y="269402"/>
            <a:ext cx="7562367" cy="584775"/>
          </a:xfrm>
          <a:prstGeom prst="rect">
            <a:avLst/>
          </a:prstGeom>
          <a:noFill/>
        </p:spPr>
        <p:txBody>
          <a:bodyPr wrap="square">
            <a:spAutoFit/>
          </a:bodyPr>
          <a:lstStyle/>
          <a:p>
            <a:r>
              <a:rPr lang="zh-CN" altLang="en-US" sz="3200">
                <a:latin typeface="微软雅黑" panose="020B0503020204020204" pitchFamily="34" charset="-122"/>
                <a:ea typeface="微软雅黑" panose="020B0503020204020204" pitchFamily="34" charset="-122"/>
              </a:rPr>
              <a:t>京东用户指标体系模型</a:t>
            </a:r>
            <a:endParaRPr lang="zh-CN" altLang="en-US" sz="3200">
              <a:latin typeface="微软雅黑" panose="020B0503020204020204" pitchFamily="34" charset="-122"/>
              <a:ea typeface="微软雅黑" panose="020B0503020204020204" pitchFamily="34" charset="-122"/>
            </a:endParaRPr>
          </a:p>
        </p:txBody>
      </p:sp>
      <p:grpSp>
        <p:nvGrpSpPr>
          <p:cNvPr id="53" name="组合 52"/>
          <p:cNvGrpSpPr/>
          <p:nvPr/>
        </p:nvGrpSpPr>
        <p:grpSpPr>
          <a:xfrm>
            <a:off x="504494" y="3064714"/>
            <a:ext cx="8035163" cy="1881352"/>
            <a:chOff x="504495" y="3016464"/>
            <a:chExt cx="8035163" cy="1881352"/>
          </a:xfrm>
        </p:grpSpPr>
        <p:sp>
          <p:nvSpPr>
            <p:cNvPr id="3" name="矩形: 圆角 2"/>
            <p:cNvSpPr/>
            <p:nvPr/>
          </p:nvSpPr>
          <p:spPr>
            <a:xfrm>
              <a:off x="504495" y="3548687"/>
              <a:ext cx="1492469" cy="1349129"/>
            </a:xfrm>
            <a:prstGeom prst="roundRect">
              <a:avLst/>
            </a:prstGeom>
            <a:noFill/>
            <a:ln>
              <a:solidFill>
                <a:srgbClr val="79569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zh-CN" altLang="en-US" sz="1400" b="1">
                  <a:solidFill>
                    <a:schemeClr val="tx1"/>
                  </a:solidFill>
                  <a:latin typeface="微软雅黑" panose="020B0503020204020204" pitchFamily="34" charset="-122"/>
                  <a:ea typeface="微软雅黑" panose="020B0503020204020204" pitchFamily="34" charset="-122"/>
                </a:rPr>
                <a:t>用户心智培育</a:t>
              </a:r>
              <a:endParaRPr lang="en-US" altLang="zh-CN" sz="1400" b="1">
                <a:solidFill>
                  <a:schemeClr val="tx1"/>
                </a:solidFill>
                <a:latin typeface="微软雅黑" panose="020B0503020204020204" pitchFamily="34" charset="-122"/>
                <a:ea typeface="微软雅黑" panose="020B0503020204020204" pitchFamily="34" charset="-122"/>
              </a:endParaRPr>
            </a:p>
            <a:p>
              <a:pPr algn="ctr"/>
              <a:r>
                <a:rPr lang="en-US" altLang="zh-CN" sz="1400">
                  <a:solidFill>
                    <a:schemeClr val="tx1"/>
                  </a:solidFill>
                  <a:latin typeface="微软雅黑" panose="020B0503020204020204" pitchFamily="34" charset="-122"/>
                  <a:ea typeface="微软雅黑" panose="020B0503020204020204" pitchFamily="34" charset="-122"/>
                </a:rPr>
                <a:t>A1/A2</a:t>
              </a:r>
              <a:r>
                <a:rPr lang="zh-CN" altLang="en-US" sz="1400">
                  <a:solidFill>
                    <a:schemeClr val="tx1"/>
                  </a:solidFill>
                  <a:latin typeface="微软雅黑" panose="020B0503020204020204" pitchFamily="34" charset="-122"/>
                  <a:ea typeface="微软雅黑" panose="020B0503020204020204" pitchFamily="34" charset="-122"/>
                </a:rPr>
                <a:t>流入流出比、</a:t>
              </a:r>
              <a:r>
                <a:rPr lang="en-US" altLang="zh-CN" sz="1400">
                  <a:solidFill>
                    <a:schemeClr val="tx1"/>
                  </a:solidFill>
                  <a:latin typeface="微软雅黑" panose="020B0503020204020204" pitchFamily="34" charset="-122"/>
                  <a:ea typeface="微软雅黑" panose="020B0503020204020204" pitchFamily="34" charset="-122"/>
                </a:rPr>
                <a:t>A1-A2-A3-A4</a:t>
              </a:r>
              <a:r>
                <a:rPr lang="zh-CN" altLang="en-US" sz="1400">
                  <a:solidFill>
                    <a:schemeClr val="tx1"/>
                  </a:solidFill>
                  <a:latin typeface="微软雅黑" panose="020B0503020204020204" pitchFamily="34" charset="-122"/>
                  <a:ea typeface="微软雅黑" panose="020B0503020204020204" pitchFamily="34" charset="-122"/>
                </a:rPr>
                <a:t>正向流转比</a:t>
              </a:r>
              <a:endParaRPr lang="zh-CN" altLang="en-US" sz="1400">
                <a:solidFill>
                  <a:schemeClr val="tx1"/>
                </a:solidFill>
                <a:latin typeface="微软雅黑" panose="020B0503020204020204" pitchFamily="34" charset="-122"/>
                <a:ea typeface="微软雅黑" panose="020B0503020204020204" pitchFamily="34" charset="-122"/>
              </a:endParaRPr>
            </a:p>
          </p:txBody>
        </p:sp>
        <p:sp>
          <p:nvSpPr>
            <p:cNvPr id="4" name="矩形: 圆角 3"/>
            <p:cNvSpPr/>
            <p:nvPr/>
          </p:nvSpPr>
          <p:spPr>
            <a:xfrm>
              <a:off x="2140170" y="3548687"/>
              <a:ext cx="1492469" cy="1349129"/>
            </a:xfrm>
            <a:prstGeom prst="roundRect">
              <a:avLst/>
            </a:prstGeom>
            <a:noFill/>
            <a:ln>
              <a:solidFill>
                <a:srgbClr val="79569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zh-CN" altLang="en-US" sz="1400" b="1">
                  <a:solidFill>
                    <a:schemeClr val="tx1"/>
                  </a:solidFill>
                  <a:latin typeface="微软雅黑" panose="020B0503020204020204" pitchFamily="34" charset="-122"/>
                  <a:ea typeface="微软雅黑" panose="020B0503020204020204" pitchFamily="34" charset="-122"/>
                </a:rPr>
                <a:t>拉新能力</a:t>
              </a:r>
              <a:endParaRPr lang="en-US" altLang="zh-CN" sz="1400" b="1">
                <a:solidFill>
                  <a:schemeClr val="tx1"/>
                </a:solidFill>
                <a:latin typeface="微软雅黑" panose="020B0503020204020204" pitchFamily="34" charset="-122"/>
                <a:ea typeface="微软雅黑" panose="020B0503020204020204" pitchFamily="34" charset="-122"/>
              </a:endParaRPr>
            </a:p>
            <a:p>
              <a:pPr algn="ctr"/>
              <a:r>
                <a:rPr lang="zh-CN" altLang="en-US" sz="1400">
                  <a:solidFill>
                    <a:schemeClr val="tx1"/>
                  </a:solidFill>
                  <a:latin typeface="微软雅黑" panose="020B0503020204020204" pitchFamily="34" charset="-122"/>
                  <a:ea typeface="微软雅黑" panose="020B0503020204020204" pitchFamily="34" charset="-122"/>
                </a:rPr>
                <a:t>下单新客占比新客价值</a:t>
              </a:r>
              <a:endParaRPr lang="zh-CN" altLang="en-US" sz="1400">
                <a:solidFill>
                  <a:schemeClr val="tx1"/>
                </a:solidFill>
                <a:latin typeface="微软雅黑" panose="020B0503020204020204" pitchFamily="34" charset="-122"/>
                <a:ea typeface="微软雅黑" panose="020B0503020204020204" pitchFamily="34" charset="-122"/>
              </a:endParaRPr>
            </a:p>
          </p:txBody>
        </p:sp>
        <p:sp>
          <p:nvSpPr>
            <p:cNvPr id="5" name="矩形: 圆角 4"/>
            <p:cNvSpPr/>
            <p:nvPr/>
          </p:nvSpPr>
          <p:spPr>
            <a:xfrm>
              <a:off x="3775843" y="3548687"/>
              <a:ext cx="1492469" cy="1349129"/>
            </a:xfrm>
            <a:prstGeom prst="roundRect">
              <a:avLst/>
            </a:prstGeom>
            <a:noFill/>
            <a:ln>
              <a:solidFill>
                <a:srgbClr val="79569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zh-CN" altLang="en-US" sz="1400" b="1">
                  <a:solidFill>
                    <a:schemeClr val="tx1"/>
                  </a:solidFill>
                  <a:latin typeface="微软雅黑" panose="020B0503020204020204" pitchFamily="34" charset="-122"/>
                  <a:ea typeface="微软雅黑" panose="020B0503020204020204" pitchFamily="34" charset="-122"/>
                </a:rPr>
                <a:t>品牌互动</a:t>
              </a:r>
              <a:endParaRPr lang="en-US" altLang="zh-CN" sz="1400" b="1">
                <a:solidFill>
                  <a:schemeClr val="tx1"/>
                </a:solidFill>
                <a:latin typeface="微软雅黑" panose="020B0503020204020204" pitchFamily="34" charset="-122"/>
                <a:ea typeface="微软雅黑" panose="020B0503020204020204" pitchFamily="34" charset="-122"/>
              </a:endParaRPr>
            </a:p>
            <a:p>
              <a:pPr algn="ctr"/>
              <a:r>
                <a:rPr lang="zh-CN" altLang="en-US" sz="1400">
                  <a:solidFill>
                    <a:schemeClr val="tx1"/>
                  </a:solidFill>
                  <a:latin typeface="微软雅黑" panose="020B0503020204020204" pitchFamily="34" charset="-122"/>
                  <a:ea typeface="微软雅黑" panose="020B0503020204020204" pitchFamily="34" charset="-122"/>
                </a:rPr>
                <a:t>评论用户比、购物车</a:t>
              </a:r>
              <a:r>
                <a:rPr lang="en-US" altLang="zh-CN" sz="1400">
                  <a:solidFill>
                    <a:schemeClr val="tx1"/>
                  </a:solidFill>
                  <a:latin typeface="微软雅黑" panose="020B0503020204020204" pitchFamily="34" charset="-122"/>
                  <a:ea typeface="微软雅黑" panose="020B0503020204020204" pitchFamily="34" charset="-122"/>
                </a:rPr>
                <a:t>/</a:t>
              </a:r>
              <a:r>
                <a:rPr lang="zh-CN" altLang="en-US" sz="1400">
                  <a:solidFill>
                    <a:schemeClr val="tx1"/>
                  </a:solidFill>
                  <a:latin typeface="微软雅黑" panose="020B0503020204020204" pitchFamily="34" charset="-122"/>
                  <a:ea typeface="微软雅黑" panose="020B0503020204020204" pitchFamily="34" charset="-122"/>
                </a:rPr>
                <a:t>订单</a:t>
              </a:r>
              <a:r>
                <a:rPr lang="en-US" altLang="zh-CN" sz="1400">
                  <a:solidFill>
                    <a:schemeClr val="tx1"/>
                  </a:solidFill>
                  <a:latin typeface="微软雅黑" panose="020B0503020204020204" pitchFamily="34" charset="-122"/>
                  <a:ea typeface="微软雅黑" panose="020B0503020204020204" pitchFamily="34" charset="-122"/>
                </a:rPr>
                <a:t>/</a:t>
              </a:r>
              <a:r>
                <a:rPr lang="zh-CN" altLang="en-US" sz="1400">
                  <a:solidFill>
                    <a:schemeClr val="tx1"/>
                  </a:solidFill>
                  <a:latin typeface="微软雅黑" panose="020B0503020204020204" pitchFamily="34" charset="-122"/>
                  <a:ea typeface="微软雅黑" panose="020B0503020204020204" pitchFamily="34" charset="-122"/>
                </a:rPr>
                <a:t>商详分学比例</a:t>
              </a:r>
              <a:endParaRPr lang="zh-CN" altLang="en-US" sz="1400">
                <a:solidFill>
                  <a:schemeClr val="tx1"/>
                </a:solidFill>
                <a:latin typeface="微软雅黑" panose="020B0503020204020204" pitchFamily="34" charset="-122"/>
                <a:ea typeface="微软雅黑" panose="020B0503020204020204" pitchFamily="34" charset="-122"/>
              </a:endParaRPr>
            </a:p>
          </p:txBody>
        </p:sp>
        <p:sp>
          <p:nvSpPr>
            <p:cNvPr id="6" name="矩形: 圆角 5"/>
            <p:cNvSpPr/>
            <p:nvPr/>
          </p:nvSpPr>
          <p:spPr>
            <a:xfrm>
              <a:off x="5411516" y="3548687"/>
              <a:ext cx="1492469" cy="1349129"/>
            </a:xfrm>
            <a:prstGeom prst="roundRect">
              <a:avLst/>
            </a:prstGeom>
            <a:noFill/>
            <a:ln>
              <a:solidFill>
                <a:srgbClr val="79569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zh-CN" altLang="en-US" sz="1400" b="1">
                  <a:solidFill>
                    <a:schemeClr val="tx1"/>
                  </a:solidFill>
                  <a:latin typeface="微软雅黑" panose="020B0503020204020204" pitchFamily="34" charset="-122"/>
                  <a:ea typeface="微软雅黑" panose="020B0503020204020204" pitchFamily="34" charset="-122"/>
                </a:rPr>
                <a:t>品牌认可</a:t>
              </a:r>
              <a:endParaRPr lang="en-US" altLang="zh-CN" sz="1400" b="1">
                <a:solidFill>
                  <a:schemeClr val="tx1"/>
                </a:solidFill>
                <a:latin typeface="微软雅黑" panose="020B0503020204020204" pitchFamily="34" charset="-122"/>
                <a:ea typeface="微软雅黑" panose="020B0503020204020204" pitchFamily="34" charset="-122"/>
              </a:endParaRPr>
            </a:p>
            <a:p>
              <a:pPr algn="ctr"/>
              <a:r>
                <a:rPr lang="zh-CN" altLang="en-US" sz="1400">
                  <a:solidFill>
                    <a:schemeClr val="tx1"/>
                  </a:solidFill>
                  <a:latin typeface="微软雅黑" panose="020B0503020204020204" pitchFamily="34" charset="-122"/>
                  <a:ea typeface="微软雅黑" panose="020B0503020204020204" pitchFamily="34" charset="-122"/>
                </a:rPr>
                <a:t>四星以上好评占比、已购用户店铺关注率</a:t>
              </a:r>
              <a:endParaRPr lang="zh-CN" altLang="en-US" sz="1400">
                <a:solidFill>
                  <a:schemeClr val="tx1"/>
                </a:solidFill>
                <a:latin typeface="微软雅黑" panose="020B0503020204020204" pitchFamily="34" charset="-122"/>
                <a:ea typeface="微软雅黑" panose="020B0503020204020204" pitchFamily="34" charset="-122"/>
              </a:endParaRPr>
            </a:p>
          </p:txBody>
        </p:sp>
        <p:sp>
          <p:nvSpPr>
            <p:cNvPr id="7" name="矩形: 圆角 6"/>
            <p:cNvSpPr/>
            <p:nvPr/>
          </p:nvSpPr>
          <p:spPr>
            <a:xfrm>
              <a:off x="7047189" y="3548687"/>
              <a:ext cx="1492469" cy="1349129"/>
            </a:xfrm>
            <a:prstGeom prst="roundRect">
              <a:avLst/>
            </a:prstGeom>
            <a:noFill/>
            <a:ln>
              <a:solidFill>
                <a:srgbClr val="79569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zh-CN" altLang="en-US" sz="1400" b="1">
                  <a:solidFill>
                    <a:schemeClr val="tx1"/>
                  </a:solidFill>
                  <a:latin typeface="微软雅黑" panose="020B0503020204020204" pitchFamily="34" charset="-122"/>
                  <a:ea typeface="微软雅黑" panose="020B0503020204020204" pitchFamily="34" charset="-122"/>
                </a:rPr>
                <a:t>搜索煮原</a:t>
              </a:r>
              <a:endParaRPr lang="en-US" altLang="zh-CN" sz="1400" b="1">
                <a:solidFill>
                  <a:schemeClr val="tx1"/>
                </a:solidFill>
                <a:latin typeface="微软雅黑" panose="020B0503020204020204" pitchFamily="34" charset="-122"/>
                <a:ea typeface="微软雅黑" panose="020B0503020204020204" pitchFamily="34" charset="-122"/>
              </a:endParaRPr>
            </a:p>
            <a:p>
              <a:pPr algn="ctr"/>
              <a:r>
                <a:rPr lang="zh-CN" altLang="en-US" sz="1400">
                  <a:solidFill>
                    <a:schemeClr val="tx1"/>
                  </a:solidFill>
                  <a:latin typeface="微软雅黑" panose="020B0503020204020204" pitchFamily="34" charset="-122"/>
                  <a:ea typeface="微软雅黑" panose="020B0503020204020204" pitchFamily="34" charset="-122"/>
                </a:rPr>
                <a:t>搜索品牌</a:t>
              </a:r>
              <a:r>
                <a:rPr lang="en-US" altLang="zh-CN" sz="1400">
                  <a:solidFill>
                    <a:schemeClr val="tx1"/>
                  </a:solidFill>
                  <a:latin typeface="微软雅黑" panose="020B0503020204020204" pitchFamily="34" charset="-122"/>
                  <a:ea typeface="微软雅黑" panose="020B0503020204020204" pitchFamily="34" charset="-122"/>
                </a:rPr>
                <a:t>/</a:t>
              </a:r>
              <a:r>
                <a:rPr lang="zh-CN" altLang="en-US" sz="1400">
                  <a:solidFill>
                    <a:schemeClr val="tx1"/>
                  </a:solidFill>
                  <a:latin typeface="微软雅黑" panose="020B0503020204020204" pitchFamily="34" charset="-122"/>
                  <a:ea typeface="微软雅黑" panose="020B0503020204020204" pitchFamily="34" charset="-122"/>
                </a:rPr>
                <a:t>产品</a:t>
              </a:r>
              <a:r>
                <a:rPr lang="en-US" altLang="zh-CN" sz="1400">
                  <a:solidFill>
                    <a:schemeClr val="tx1"/>
                  </a:solidFill>
                  <a:latin typeface="微软雅黑" panose="020B0503020204020204" pitchFamily="34" charset="-122"/>
                  <a:ea typeface="微软雅黑" panose="020B0503020204020204" pitchFamily="34" charset="-122"/>
                </a:rPr>
                <a:t>/</a:t>
              </a:r>
              <a:r>
                <a:rPr lang="zh-CN" altLang="en-US" sz="1400">
                  <a:solidFill>
                    <a:schemeClr val="tx1"/>
                  </a:solidFill>
                  <a:latin typeface="微软雅黑" panose="020B0503020204020204" pitchFamily="34" charset="-122"/>
                  <a:ea typeface="微软雅黑" panose="020B0503020204020204" pitchFamily="34" charset="-122"/>
                </a:rPr>
                <a:t>修饰词引入价值指效</a:t>
              </a:r>
              <a:endParaRPr lang="zh-CN" altLang="en-US" sz="1400">
                <a:solidFill>
                  <a:schemeClr val="tx1"/>
                </a:solidFill>
                <a:latin typeface="微软雅黑" panose="020B0503020204020204" pitchFamily="34" charset="-122"/>
                <a:ea typeface="微软雅黑" panose="020B0503020204020204" pitchFamily="34" charset="-122"/>
              </a:endParaRPr>
            </a:p>
          </p:txBody>
        </p:sp>
        <p:sp>
          <p:nvSpPr>
            <p:cNvPr id="10" name="矩形 9"/>
            <p:cNvSpPr/>
            <p:nvPr/>
          </p:nvSpPr>
          <p:spPr>
            <a:xfrm>
              <a:off x="504496" y="3016464"/>
              <a:ext cx="8035161" cy="420414"/>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zh-CN" altLang="en-US">
                  <a:latin typeface="微软雅黑" panose="020B0503020204020204" pitchFamily="34" charset="-122"/>
                  <a:ea typeface="微软雅黑" panose="020B0503020204020204" pitchFamily="34" charset="-122"/>
                </a:rPr>
                <a:t>中期</a:t>
              </a:r>
              <a:endParaRPr lang="zh-CN" altLang="en-US">
                <a:latin typeface="微软雅黑" panose="020B0503020204020204" pitchFamily="34" charset="-122"/>
                <a:ea typeface="微软雅黑" panose="020B0503020204020204" pitchFamily="34" charset="-122"/>
              </a:endParaRPr>
            </a:p>
          </p:txBody>
        </p:sp>
      </p:grpSp>
      <p:grpSp>
        <p:nvGrpSpPr>
          <p:cNvPr id="52" name="组合 51"/>
          <p:cNvGrpSpPr/>
          <p:nvPr/>
        </p:nvGrpSpPr>
        <p:grpSpPr>
          <a:xfrm>
            <a:off x="504494" y="1218233"/>
            <a:ext cx="8035161" cy="1581321"/>
            <a:chOff x="504495" y="1218233"/>
            <a:chExt cx="8035161" cy="1581321"/>
          </a:xfrm>
        </p:grpSpPr>
        <p:sp>
          <p:nvSpPr>
            <p:cNvPr id="11" name="矩形 10"/>
            <p:cNvSpPr/>
            <p:nvPr/>
          </p:nvSpPr>
          <p:spPr>
            <a:xfrm>
              <a:off x="504495" y="1218233"/>
              <a:ext cx="8035161" cy="420414"/>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zh-CN" altLang="en-US">
                  <a:latin typeface="微软雅黑" panose="020B0503020204020204" pitchFamily="34" charset="-122"/>
                  <a:ea typeface="微软雅黑" panose="020B0503020204020204" pitchFamily="34" charset="-122"/>
                </a:rPr>
                <a:t>长期</a:t>
              </a:r>
              <a:endParaRPr lang="zh-CN" altLang="en-US">
                <a:latin typeface="微软雅黑" panose="020B0503020204020204" pitchFamily="34" charset="-122"/>
                <a:ea typeface="微软雅黑" panose="020B0503020204020204" pitchFamily="34" charset="-122"/>
              </a:endParaRPr>
            </a:p>
          </p:txBody>
        </p:sp>
        <p:sp>
          <p:nvSpPr>
            <p:cNvPr id="13" name="矩形: 圆角 12"/>
            <p:cNvSpPr/>
            <p:nvPr/>
          </p:nvSpPr>
          <p:spPr>
            <a:xfrm>
              <a:off x="504495" y="1750456"/>
              <a:ext cx="2611823" cy="1049098"/>
            </a:xfrm>
            <a:prstGeom prst="roundRect">
              <a:avLst/>
            </a:prstGeom>
            <a:noFill/>
            <a:ln>
              <a:solidFill>
                <a:srgbClr val="79569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zh-CN" altLang="en-US" sz="1400" b="1">
                  <a:solidFill>
                    <a:schemeClr val="tx1"/>
                  </a:solidFill>
                  <a:latin typeface="微软雅黑" panose="020B0503020204020204" pitchFamily="34" charset="-122"/>
                  <a:ea typeface="微软雅黑" panose="020B0503020204020204" pitchFamily="34" charset="-122"/>
                </a:rPr>
                <a:t>用户长期价值</a:t>
              </a:r>
              <a:endParaRPr lang="en-US" altLang="zh-CN" sz="1400" b="1">
                <a:solidFill>
                  <a:schemeClr val="tx1"/>
                </a:solidFill>
                <a:latin typeface="微软雅黑" panose="020B0503020204020204" pitchFamily="34" charset="-122"/>
                <a:ea typeface="微软雅黑" panose="020B0503020204020204" pitchFamily="34" charset="-122"/>
              </a:endParaRPr>
            </a:p>
            <a:p>
              <a:pPr algn="ctr"/>
              <a:r>
                <a:rPr lang="zh-CN" altLang="en-US" sz="1400">
                  <a:solidFill>
                    <a:schemeClr val="tx1"/>
                  </a:solidFill>
                  <a:latin typeface="微软雅黑" panose="020B0503020204020204" pitchFamily="34" charset="-122"/>
                  <a:ea typeface="微软雅黑" panose="020B0503020204020204" pitchFamily="34" charset="-122"/>
                </a:rPr>
                <a:t>高</a:t>
              </a:r>
              <a:r>
                <a:rPr lang="en-US" altLang="zh-CN" sz="1400">
                  <a:solidFill>
                    <a:schemeClr val="tx1"/>
                  </a:solidFill>
                  <a:latin typeface="微软雅黑" panose="020B0503020204020204" pitchFamily="34" charset="-122"/>
                  <a:ea typeface="微软雅黑" panose="020B0503020204020204" pitchFamily="34" charset="-122"/>
                </a:rPr>
                <a:t>CLV</a:t>
              </a:r>
              <a:r>
                <a:rPr lang="zh-CN" altLang="en-US" sz="1400">
                  <a:solidFill>
                    <a:schemeClr val="tx1"/>
                  </a:solidFill>
                  <a:latin typeface="微软雅黑" panose="020B0503020204020204" pitchFamily="34" charset="-122"/>
                  <a:ea typeface="微软雅黑" panose="020B0503020204020204" pitchFamily="34" charset="-122"/>
                </a:rPr>
                <a:t>用户占比</a:t>
              </a:r>
              <a:endParaRPr lang="zh-CN" altLang="en-US" sz="1400">
                <a:solidFill>
                  <a:schemeClr val="tx1"/>
                </a:solidFill>
                <a:latin typeface="微软雅黑" panose="020B0503020204020204" pitchFamily="34" charset="-122"/>
                <a:ea typeface="微软雅黑" panose="020B0503020204020204" pitchFamily="34" charset="-122"/>
              </a:endParaRPr>
            </a:p>
          </p:txBody>
        </p:sp>
        <p:sp>
          <p:nvSpPr>
            <p:cNvPr id="14" name="矩形: 圆角 13"/>
            <p:cNvSpPr/>
            <p:nvPr/>
          </p:nvSpPr>
          <p:spPr>
            <a:xfrm>
              <a:off x="3213536" y="1750456"/>
              <a:ext cx="2611823" cy="1049098"/>
            </a:xfrm>
            <a:prstGeom prst="roundRect">
              <a:avLst/>
            </a:prstGeom>
            <a:noFill/>
            <a:ln>
              <a:solidFill>
                <a:srgbClr val="79569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zh-CN" altLang="en-US" sz="1400" b="1">
                  <a:solidFill>
                    <a:schemeClr val="tx1"/>
                  </a:solidFill>
                  <a:latin typeface="微软雅黑" panose="020B0503020204020204" pitchFamily="34" charset="-122"/>
                  <a:ea typeface="微软雅黑" panose="020B0503020204020204" pitchFamily="34" charset="-122"/>
                </a:rPr>
                <a:t>会员贡献</a:t>
              </a:r>
              <a:endParaRPr lang="en-US" altLang="zh-CN" sz="1400" b="1">
                <a:solidFill>
                  <a:schemeClr val="tx1"/>
                </a:solidFill>
                <a:latin typeface="微软雅黑" panose="020B0503020204020204" pitchFamily="34" charset="-122"/>
                <a:ea typeface="微软雅黑" panose="020B0503020204020204" pitchFamily="34" charset="-122"/>
              </a:endParaRPr>
            </a:p>
            <a:p>
              <a:pPr algn="ctr"/>
              <a:r>
                <a:rPr lang="zh-CN" altLang="en-US" sz="1400">
                  <a:solidFill>
                    <a:schemeClr val="tx1"/>
                  </a:solidFill>
                  <a:latin typeface="微软雅黑" panose="020B0503020204020204" pitchFamily="34" charset="-122"/>
                  <a:ea typeface="微软雅黑" panose="020B0503020204020204" pitchFamily="34" charset="-122"/>
                </a:rPr>
                <a:t>会员活跃度、会员</a:t>
              </a:r>
              <a:r>
                <a:rPr lang="en-US" altLang="zh-CN" sz="1400">
                  <a:solidFill>
                    <a:schemeClr val="tx1"/>
                  </a:solidFill>
                  <a:latin typeface="微软雅黑" panose="020B0503020204020204" pitchFamily="34" charset="-122"/>
                  <a:ea typeface="微软雅黑" panose="020B0503020204020204" pitchFamily="34" charset="-122"/>
                </a:rPr>
                <a:t>GMV</a:t>
              </a:r>
              <a:r>
                <a:rPr lang="zh-CN" altLang="en-US" sz="1400">
                  <a:solidFill>
                    <a:schemeClr val="tx1"/>
                  </a:solidFill>
                  <a:latin typeface="微软雅黑" panose="020B0503020204020204" pitchFamily="34" charset="-122"/>
                  <a:ea typeface="微软雅黑" panose="020B0503020204020204" pitchFamily="34" charset="-122"/>
                </a:rPr>
                <a:t>占比</a:t>
              </a:r>
              <a:endParaRPr lang="zh-CN" altLang="en-US" sz="1400">
                <a:solidFill>
                  <a:schemeClr val="tx1"/>
                </a:solidFill>
                <a:latin typeface="微软雅黑" panose="020B0503020204020204" pitchFamily="34" charset="-122"/>
                <a:ea typeface="微软雅黑" panose="020B0503020204020204" pitchFamily="34" charset="-122"/>
              </a:endParaRPr>
            </a:p>
          </p:txBody>
        </p:sp>
        <p:sp>
          <p:nvSpPr>
            <p:cNvPr id="15" name="矩形: 圆角 14"/>
            <p:cNvSpPr/>
            <p:nvPr/>
          </p:nvSpPr>
          <p:spPr>
            <a:xfrm>
              <a:off x="5922577" y="1750456"/>
              <a:ext cx="2611823" cy="1049098"/>
            </a:xfrm>
            <a:prstGeom prst="roundRect">
              <a:avLst/>
            </a:prstGeom>
            <a:noFill/>
            <a:ln>
              <a:solidFill>
                <a:srgbClr val="79569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zh-CN" altLang="en-US" sz="1400" b="1">
                  <a:solidFill>
                    <a:schemeClr val="tx1"/>
                  </a:solidFill>
                  <a:latin typeface="微软雅黑" panose="020B0503020204020204" pitchFamily="34" charset="-122"/>
                  <a:ea typeface="微软雅黑" panose="020B0503020204020204" pitchFamily="34" charset="-122"/>
                </a:rPr>
                <a:t>老客忠诚</a:t>
              </a:r>
              <a:endParaRPr lang="en-US" altLang="zh-CN" sz="1400" b="1">
                <a:solidFill>
                  <a:schemeClr val="tx1"/>
                </a:solidFill>
                <a:latin typeface="微软雅黑" panose="020B0503020204020204" pitchFamily="34" charset="-122"/>
                <a:ea typeface="微软雅黑" panose="020B0503020204020204" pitchFamily="34" charset="-122"/>
              </a:endParaRPr>
            </a:p>
            <a:p>
              <a:pPr algn="ctr"/>
              <a:r>
                <a:rPr lang="zh-CN" altLang="en-US" sz="1400">
                  <a:solidFill>
                    <a:schemeClr val="tx1"/>
                  </a:solidFill>
                  <a:latin typeface="微软雅黑" panose="020B0503020204020204" pitchFamily="34" charset="-122"/>
                  <a:ea typeface="微软雅黑" panose="020B0503020204020204" pitchFamily="34" charset="-122"/>
                </a:rPr>
                <a:t>复购率、跨类目购买人数比上重</a:t>
              </a:r>
              <a:endParaRPr lang="zh-CN" altLang="en-US" sz="1400">
                <a:solidFill>
                  <a:schemeClr val="tx1"/>
                </a:solidFill>
                <a:latin typeface="微软雅黑" panose="020B0503020204020204" pitchFamily="34" charset="-122"/>
                <a:ea typeface="微软雅黑" panose="020B0503020204020204" pitchFamily="34" charset="-122"/>
              </a:endParaRPr>
            </a:p>
          </p:txBody>
        </p:sp>
      </p:grpSp>
      <p:grpSp>
        <p:nvGrpSpPr>
          <p:cNvPr id="54" name="组合 53"/>
          <p:cNvGrpSpPr/>
          <p:nvPr/>
        </p:nvGrpSpPr>
        <p:grpSpPr>
          <a:xfrm>
            <a:off x="504494" y="5211226"/>
            <a:ext cx="8035162" cy="1460938"/>
            <a:chOff x="504494" y="5211226"/>
            <a:chExt cx="8035162" cy="1460938"/>
          </a:xfrm>
        </p:grpSpPr>
        <p:sp>
          <p:nvSpPr>
            <p:cNvPr id="12" name="矩形 11"/>
            <p:cNvSpPr/>
            <p:nvPr/>
          </p:nvSpPr>
          <p:spPr>
            <a:xfrm>
              <a:off x="504495" y="5211226"/>
              <a:ext cx="8035161" cy="420414"/>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zh-CN" altLang="en-US">
                  <a:latin typeface="微软雅黑" panose="020B0503020204020204" pitchFamily="34" charset="-122"/>
                  <a:ea typeface="微软雅黑" panose="020B0503020204020204" pitchFamily="34" charset="-122"/>
                </a:rPr>
                <a:t>短期</a:t>
              </a:r>
              <a:endParaRPr lang="zh-CN" altLang="en-US">
                <a:latin typeface="微软雅黑" panose="020B0503020204020204" pitchFamily="34" charset="-122"/>
                <a:ea typeface="微软雅黑" panose="020B0503020204020204" pitchFamily="34" charset="-122"/>
              </a:endParaRPr>
            </a:p>
          </p:txBody>
        </p:sp>
        <p:sp>
          <p:nvSpPr>
            <p:cNvPr id="16" name="矩形: 圆角 15"/>
            <p:cNvSpPr/>
            <p:nvPr/>
          </p:nvSpPr>
          <p:spPr>
            <a:xfrm>
              <a:off x="504494" y="5738159"/>
              <a:ext cx="8029906" cy="934005"/>
            </a:xfrm>
            <a:prstGeom prst="roundRect">
              <a:avLst/>
            </a:prstGeom>
            <a:noFill/>
            <a:ln>
              <a:solidFill>
                <a:srgbClr val="79569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zh-CN" altLang="en-US" sz="1400" b="1">
                  <a:solidFill>
                    <a:schemeClr val="tx1"/>
                  </a:solidFill>
                  <a:latin typeface="微软雅黑" panose="020B0503020204020204" pitchFamily="34" charset="-122"/>
                  <a:ea typeface="微软雅黑" panose="020B0503020204020204" pitchFamily="34" charset="-122"/>
                </a:rPr>
                <a:t>广告投放效率</a:t>
              </a:r>
              <a:endParaRPr lang="en-US" altLang="zh-CN" sz="1400" b="1">
                <a:solidFill>
                  <a:schemeClr val="tx1"/>
                </a:solidFill>
                <a:latin typeface="微软雅黑" panose="020B0503020204020204" pitchFamily="34" charset="-122"/>
                <a:ea typeface="微软雅黑" panose="020B0503020204020204" pitchFamily="34" charset="-122"/>
              </a:endParaRPr>
            </a:p>
            <a:p>
              <a:pPr algn="ctr"/>
              <a:r>
                <a:rPr lang="en-US" altLang="zh-CN" sz="1400">
                  <a:solidFill>
                    <a:schemeClr val="tx1"/>
                  </a:solidFill>
                  <a:latin typeface="微软雅黑" panose="020B0503020204020204" pitchFamily="34" charset="-122"/>
                  <a:ea typeface="微软雅黑" panose="020B0503020204020204" pitchFamily="34" charset="-122"/>
                </a:rPr>
                <a:t>CTR,CVR,RO1,</a:t>
              </a:r>
              <a:r>
                <a:rPr lang="zh-CN" altLang="en-US" sz="1400">
                  <a:solidFill>
                    <a:schemeClr val="tx1"/>
                  </a:solidFill>
                  <a:latin typeface="微软雅黑" panose="020B0503020204020204" pitchFamily="34" charset="-122"/>
                  <a:ea typeface="微软雅黑" panose="020B0503020204020204" pitchFamily="34" charset="-122"/>
                </a:rPr>
                <a:t>广告加购率、付费流量占比</a:t>
              </a:r>
              <a:r>
                <a:rPr lang="en-US" altLang="zh-CN" sz="1400">
                  <a:solidFill>
                    <a:schemeClr val="tx1"/>
                  </a:solidFill>
                  <a:latin typeface="微软雅黑" panose="020B0503020204020204" pitchFamily="34" charset="-122"/>
                  <a:ea typeface="微软雅黑" panose="020B0503020204020204" pitchFamily="34" charset="-122"/>
                </a:rPr>
                <a:t>,</a:t>
              </a:r>
              <a:r>
                <a:rPr lang="zh-CN" altLang="en-US" sz="1400">
                  <a:solidFill>
                    <a:schemeClr val="tx1"/>
                  </a:solidFill>
                  <a:latin typeface="微软雅黑" panose="020B0503020204020204" pitchFamily="34" charset="-122"/>
                  <a:ea typeface="微软雅黑" panose="020B0503020204020204" pitchFamily="34" charset="-122"/>
                </a:rPr>
                <a:t>付费</a:t>
              </a:r>
              <a:r>
                <a:rPr lang="en-US" altLang="zh-CN" sz="1400">
                  <a:solidFill>
                    <a:schemeClr val="tx1"/>
                  </a:solidFill>
                  <a:latin typeface="微软雅黑" panose="020B0503020204020204" pitchFamily="34" charset="-122"/>
                  <a:ea typeface="微软雅黑" panose="020B0503020204020204" pitchFamily="34" charset="-122"/>
                </a:rPr>
                <a:t>GMV</a:t>
              </a:r>
              <a:r>
                <a:rPr lang="zh-CN" altLang="en-US" sz="1400">
                  <a:solidFill>
                    <a:schemeClr val="tx1"/>
                  </a:solidFill>
                  <a:latin typeface="微软雅黑" panose="020B0503020204020204" pitchFamily="34" charset="-122"/>
                  <a:ea typeface="微软雅黑" panose="020B0503020204020204" pitchFamily="34" charset="-122"/>
                </a:rPr>
                <a:t>占比</a:t>
              </a:r>
              <a:endParaRPr lang="zh-CN" altLang="en-US" sz="1400">
                <a:solidFill>
                  <a:schemeClr val="tx1"/>
                </a:solidFill>
                <a:latin typeface="微软雅黑" panose="020B0503020204020204" pitchFamily="34" charset="-122"/>
                <a:ea typeface="微软雅黑" panose="020B0503020204020204" pitchFamily="34" charset="-122"/>
              </a:endParaRPr>
            </a:p>
          </p:txBody>
        </p:sp>
      </p:grpSp>
      <p:sp>
        <p:nvSpPr>
          <p:cNvPr id="18" name="文本框 17"/>
          <p:cNvSpPr txBox="1"/>
          <p:nvPr/>
        </p:nvSpPr>
        <p:spPr>
          <a:xfrm>
            <a:off x="8534400" y="1223680"/>
            <a:ext cx="2238703" cy="338554"/>
          </a:xfrm>
          <a:prstGeom prst="rect">
            <a:avLst/>
          </a:prstGeom>
          <a:noFill/>
        </p:spPr>
        <p:txBody>
          <a:bodyPr wrap="square">
            <a:spAutoFit/>
          </a:bodyPr>
          <a:lstStyle/>
          <a:p>
            <a:r>
              <a:rPr lang="zh-CN" altLang="en-US" sz="1600">
                <a:latin typeface="微软雅黑" panose="020B0503020204020204" pitchFamily="34" charset="-122"/>
                <a:ea typeface="微软雅黑" panose="020B0503020204020204" pitchFamily="34" charset="-122"/>
              </a:rPr>
              <a:t>用户粘性 </a:t>
            </a:r>
            <a:r>
              <a:rPr lang="en-US" altLang="zh-CN" sz="1600">
                <a:latin typeface="微软雅黑" panose="020B0503020204020204" pitchFamily="34" charset="-122"/>
                <a:ea typeface="微软雅黑" panose="020B0503020204020204" pitchFamily="34" charset="-122"/>
              </a:rPr>
              <a:t>Cohesive</a:t>
            </a:r>
            <a:endParaRPr lang="zh-CN" altLang="en-US" sz="1600">
              <a:latin typeface="微软雅黑" panose="020B0503020204020204" pitchFamily="34" charset="-122"/>
              <a:ea typeface="微软雅黑" panose="020B0503020204020204" pitchFamily="34" charset="-122"/>
            </a:endParaRPr>
          </a:p>
        </p:txBody>
      </p:sp>
      <p:sp>
        <p:nvSpPr>
          <p:cNvPr id="19" name="文本框 18"/>
          <p:cNvSpPr txBox="1"/>
          <p:nvPr/>
        </p:nvSpPr>
        <p:spPr>
          <a:xfrm>
            <a:off x="8534400" y="2974423"/>
            <a:ext cx="2238703" cy="584775"/>
          </a:xfrm>
          <a:prstGeom prst="rect">
            <a:avLst/>
          </a:prstGeom>
          <a:noFill/>
        </p:spPr>
        <p:txBody>
          <a:bodyPr wrap="square">
            <a:spAutoFit/>
          </a:bodyPr>
          <a:lstStyle/>
          <a:p>
            <a:r>
              <a:rPr lang="zh-CN" altLang="en-US" sz="1600">
                <a:latin typeface="微软雅黑" panose="020B0503020204020204" pitchFamily="34" charset="-122"/>
                <a:ea typeface="微软雅黑" panose="020B0503020204020204" pitchFamily="34" charset="-122"/>
              </a:rPr>
              <a:t>用户心智 </a:t>
            </a:r>
            <a:r>
              <a:rPr lang="en-US" altLang="zh-CN" sz="1600">
                <a:latin typeface="微软雅黑" panose="020B0503020204020204" pitchFamily="34" charset="-122"/>
                <a:ea typeface="微软雅黑" panose="020B0503020204020204" pitchFamily="34" charset="-122"/>
              </a:rPr>
              <a:t>Approval</a:t>
            </a:r>
            <a:endParaRPr lang="en-US" altLang="zh-CN" sz="1600">
              <a:latin typeface="微软雅黑" panose="020B0503020204020204" pitchFamily="34" charset="-122"/>
              <a:ea typeface="微软雅黑" panose="020B0503020204020204" pitchFamily="34" charset="-122"/>
            </a:endParaRPr>
          </a:p>
          <a:p>
            <a:r>
              <a:rPr lang="zh-CN" altLang="en-US" sz="1600">
                <a:latin typeface="微软雅黑" panose="020B0503020204020204" pitchFamily="34" charset="-122"/>
                <a:ea typeface="微软雅黑" panose="020B0503020204020204" pitchFamily="34" charset="-122"/>
              </a:rPr>
              <a:t>品牌共鸣 </a:t>
            </a:r>
            <a:r>
              <a:rPr lang="en-US" altLang="zh-CN" sz="1600">
                <a:latin typeface="微软雅黑" panose="020B0503020204020204" pitchFamily="34" charset="-122"/>
                <a:ea typeface="微软雅黑" panose="020B0503020204020204" pitchFamily="34" charset="-122"/>
              </a:rPr>
              <a:t>Moving</a:t>
            </a:r>
            <a:endParaRPr lang="zh-CN" altLang="en-US" sz="1600">
              <a:latin typeface="微软雅黑" panose="020B0503020204020204" pitchFamily="34" charset="-122"/>
              <a:ea typeface="微软雅黑" panose="020B0503020204020204" pitchFamily="34" charset="-122"/>
            </a:endParaRPr>
          </a:p>
        </p:txBody>
      </p:sp>
      <p:sp>
        <p:nvSpPr>
          <p:cNvPr id="20" name="文本框 19"/>
          <p:cNvSpPr txBox="1"/>
          <p:nvPr/>
        </p:nvSpPr>
        <p:spPr>
          <a:xfrm>
            <a:off x="8534400" y="5101351"/>
            <a:ext cx="2238703" cy="338554"/>
          </a:xfrm>
          <a:prstGeom prst="rect">
            <a:avLst/>
          </a:prstGeom>
          <a:noFill/>
        </p:spPr>
        <p:txBody>
          <a:bodyPr wrap="square">
            <a:spAutoFit/>
          </a:bodyPr>
          <a:lstStyle/>
          <a:p>
            <a:r>
              <a:rPr lang="zh-CN" altLang="en-US" sz="1600">
                <a:latin typeface="微软雅黑" panose="020B0503020204020204" pitchFamily="34" charset="-122"/>
                <a:ea typeface="微软雅黑" panose="020B0503020204020204" pitchFamily="34" charset="-122"/>
              </a:rPr>
              <a:t>营销效率 </a:t>
            </a:r>
            <a:r>
              <a:rPr lang="en-US" altLang="zh-CN" sz="1600">
                <a:latin typeface="微软雅黑" panose="020B0503020204020204" pitchFamily="34" charset="-122"/>
                <a:ea typeface="微软雅黑" panose="020B0503020204020204" pitchFamily="34" charset="-122"/>
              </a:rPr>
              <a:t>Efficiency</a:t>
            </a:r>
            <a:endParaRPr lang="zh-CN" altLang="en-US" sz="1600">
              <a:latin typeface="微软雅黑" panose="020B0503020204020204" pitchFamily="34" charset="-122"/>
              <a:ea typeface="微软雅黑" panose="020B0503020204020204" pitchFamily="34" charset="-122"/>
            </a:endParaRPr>
          </a:p>
        </p:txBody>
      </p:sp>
      <p:sp>
        <p:nvSpPr>
          <p:cNvPr id="21" name="箭头: 下 20"/>
          <p:cNvSpPr/>
          <p:nvPr/>
        </p:nvSpPr>
        <p:spPr>
          <a:xfrm rot="10800000">
            <a:off x="10394733" y="1093075"/>
            <a:ext cx="1492468" cy="5597594"/>
          </a:xfrm>
          <a:prstGeom prst="down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panose="020B0503020204020204" pitchFamily="34" charset="-122"/>
              <a:ea typeface="微软雅黑" panose="020B0503020204020204" pitchFamily="34" charset="-122"/>
            </a:endParaRPr>
          </a:p>
        </p:txBody>
      </p:sp>
      <p:sp>
        <p:nvSpPr>
          <p:cNvPr id="22" name="文本框 21"/>
          <p:cNvSpPr txBox="1"/>
          <p:nvPr/>
        </p:nvSpPr>
        <p:spPr>
          <a:xfrm>
            <a:off x="10875577" y="1458068"/>
            <a:ext cx="656901" cy="584775"/>
          </a:xfrm>
          <a:prstGeom prst="rect">
            <a:avLst/>
          </a:prstGeom>
          <a:noFill/>
        </p:spPr>
        <p:txBody>
          <a:bodyPr wrap="square" rtlCol="0">
            <a:spAutoFit/>
          </a:bodyPr>
          <a:lstStyle/>
          <a:p>
            <a:r>
              <a:rPr lang="zh-CN" altLang="en-US" sz="1600">
                <a:solidFill>
                  <a:schemeClr val="bg1"/>
                </a:solidFill>
                <a:latin typeface="微软雅黑" panose="020B0503020204020204" pitchFamily="34" charset="-122"/>
                <a:ea typeface="微软雅黑" panose="020B0503020204020204" pitchFamily="34" charset="-122"/>
              </a:rPr>
              <a:t>长期稳健</a:t>
            </a:r>
            <a:endParaRPr lang="zh-CN" altLang="en-US" sz="1600">
              <a:solidFill>
                <a:schemeClr val="bg1"/>
              </a:solidFill>
              <a:latin typeface="微软雅黑" panose="020B0503020204020204" pitchFamily="34" charset="-122"/>
              <a:ea typeface="微软雅黑" panose="020B0503020204020204" pitchFamily="34" charset="-122"/>
            </a:endParaRPr>
          </a:p>
        </p:txBody>
      </p:sp>
      <p:sp>
        <p:nvSpPr>
          <p:cNvPr id="23" name="文本框 22"/>
          <p:cNvSpPr txBox="1"/>
          <p:nvPr/>
        </p:nvSpPr>
        <p:spPr>
          <a:xfrm>
            <a:off x="10803290" y="5887359"/>
            <a:ext cx="656901" cy="584775"/>
          </a:xfrm>
          <a:prstGeom prst="rect">
            <a:avLst/>
          </a:prstGeom>
          <a:noFill/>
        </p:spPr>
        <p:txBody>
          <a:bodyPr wrap="square" rtlCol="0">
            <a:spAutoFit/>
          </a:bodyPr>
          <a:lstStyle/>
          <a:p>
            <a:pPr algn="ctr"/>
            <a:r>
              <a:rPr lang="zh-CN" altLang="en-US" sz="1600">
                <a:solidFill>
                  <a:schemeClr val="bg1"/>
                </a:solidFill>
                <a:latin typeface="微软雅黑" panose="020B0503020204020204" pitchFamily="34" charset="-122"/>
                <a:ea typeface="微软雅黑" panose="020B0503020204020204" pitchFamily="34" charset="-122"/>
              </a:rPr>
              <a:t>起效快</a:t>
            </a:r>
            <a:endParaRPr lang="zh-CN" altLang="en-US" sz="1600">
              <a:solidFill>
                <a:schemeClr val="bg1"/>
              </a:solidFill>
              <a:latin typeface="微软雅黑" panose="020B0503020204020204" pitchFamily="34" charset="-122"/>
              <a:ea typeface="微软雅黑" panose="020B0503020204020204" pitchFamily="34" charset="-122"/>
            </a:endParaRPr>
          </a:p>
        </p:txBody>
      </p:sp>
      <p:grpSp>
        <p:nvGrpSpPr>
          <p:cNvPr id="49" name="组合 48"/>
          <p:cNvGrpSpPr/>
          <p:nvPr/>
        </p:nvGrpSpPr>
        <p:grpSpPr>
          <a:xfrm>
            <a:off x="8903190" y="1707928"/>
            <a:ext cx="1295107" cy="1250765"/>
            <a:chOff x="8903190" y="1707928"/>
            <a:chExt cx="1295107" cy="1250765"/>
          </a:xfrm>
        </p:grpSpPr>
        <p:grpSp>
          <p:nvGrpSpPr>
            <p:cNvPr id="27" name="组合 26"/>
            <p:cNvGrpSpPr>
              <a:grpSpLocks noChangeAspect="1"/>
            </p:cNvGrpSpPr>
            <p:nvPr/>
          </p:nvGrpSpPr>
          <p:grpSpPr>
            <a:xfrm>
              <a:off x="8903190" y="1707928"/>
              <a:ext cx="1251121" cy="1250765"/>
              <a:chOff x="3988594" y="2007997"/>
              <a:chExt cx="4214812" cy="4213608"/>
            </a:xfrm>
          </p:grpSpPr>
          <p:sp>
            <p:nvSpPr>
              <p:cNvPr id="28" name="Freeform 6"/>
              <p:cNvSpPr/>
              <p:nvPr/>
            </p:nvSpPr>
            <p:spPr bwMode="auto">
              <a:xfrm>
                <a:off x="4651558" y="4795812"/>
                <a:ext cx="2890088" cy="1425793"/>
              </a:xfrm>
              <a:custGeom>
                <a:avLst/>
                <a:gdLst>
                  <a:gd name="T0" fmla="*/ 549 w 1866"/>
                  <a:gd name="T1" fmla="*/ 0 h 921"/>
                  <a:gd name="T2" fmla="*/ 0 w 1866"/>
                  <a:gd name="T3" fmla="*/ 550 h 921"/>
                  <a:gd name="T4" fmla="*/ 933 w 1866"/>
                  <a:gd name="T5" fmla="*/ 921 h 921"/>
                  <a:gd name="T6" fmla="*/ 1866 w 1866"/>
                  <a:gd name="T7" fmla="*/ 550 h 921"/>
                  <a:gd name="T8" fmla="*/ 1317 w 1866"/>
                  <a:gd name="T9" fmla="*/ 0 h 921"/>
                  <a:gd name="T10" fmla="*/ 933 w 1866"/>
                  <a:gd name="T11" fmla="*/ 144 h 921"/>
                  <a:gd name="T12" fmla="*/ 549 w 1866"/>
                  <a:gd name="T13" fmla="*/ 0 h 921"/>
                </a:gdLst>
                <a:ahLst/>
                <a:cxnLst>
                  <a:cxn ang="0">
                    <a:pos x="T0" y="T1"/>
                  </a:cxn>
                  <a:cxn ang="0">
                    <a:pos x="T2" y="T3"/>
                  </a:cxn>
                  <a:cxn ang="0">
                    <a:pos x="T4" y="T5"/>
                  </a:cxn>
                  <a:cxn ang="0">
                    <a:pos x="T6" y="T7"/>
                  </a:cxn>
                  <a:cxn ang="0">
                    <a:pos x="T8" y="T9"/>
                  </a:cxn>
                  <a:cxn ang="0">
                    <a:pos x="T10" y="T11"/>
                  </a:cxn>
                  <a:cxn ang="0">
                    <a:pos x="T12" y="T13"/>
                  </a:cxn>
                </a:cxnLst>
                <a:rect l="0" t="0" r="r" b="b"/>
                <a:pathLst>
                  <a:path w="1866" h="921">
                    <a:moveTo>
                      <a:pt x="549" y="0"/>
                    </a:moveTo>
                    <a:cubicBezTo>
                      <a:pt x="0" y="550"/>
                      <a:pt x="0" y="550"/>
                      <a:pt x="0" y="550"/>
                    </a:cubicBezTo>
                    <a:cubicBezTo>
                      <a:pt x="253" y="789"/>
                      <a:pt x="583" y="921"/>
                      <a:pt x="933" y="921"/>
                    </a:cubicBezTo>
                    <a:cubicBezTo>
                      <a:pt x="1283" y="921"/>
                      <a:pt x="1613" y="789"/>
                      <a:pt x="1866" y="550"/>
                    </a:cubicBezTo>
                    <a:cubicBezTo>
                      <a:pt x="1317" y="0"/>
                      <a:pt x="1317" y="0"/>
                      <a:pt x="1317" y="0"/>
                    </a:cubicBezTo>
                    <a:cubicBezTo>
                      <a:pt x="1214" y="90"/>
                      <a:pt x="1080" y="144"/>
                      <a:pt x="933" y="144"/>
                    </a:cubicBezTo>
                    <a:cubicBezTo>
                      <a:pt x="786" y="144"/>
                      <a:pt x="652" y="90"/>
                      <a:pt x="549" y="0"/>
                    </a:cubicBezTo>
                    <a:close/>
                  </a:path>
                </a:pathLst>
              </a:custGeom>
              <a:solidFill>
                <a:srgbClr val="DED1E6"/>
              </a:solidFill>
              <a:ln>
                <a:noFill/>
              </a:ln>
            </p:spPr>
            <p:txBody>
              <a:bodyPr vert="horz" wrap="square" lIns="91440" tIns="45720" rIns="91440" bIns="45720" numCol="1" anchor="t" anchorCtr="0" compatLnSpc="1"/>
              <a:lstStyle/>
              <a:p>
                <a:endParaRPr lang="en-US" sz="2000">
                  <a:latin typeface="微软雅黑" panose="020B0503020204020204" pitchFamily="34" charset="-122"/>
                  <a:ea typeface="微软雅黑" panose="020B0503020204020204" pitchFamily="34" charset="-122"/>
                  <a:sym typeface="思源黑体" panose="020B0500000000000000" pitchFamily="34" charset="-122"/>
                </a:endParaRPr>
              </a:p>
            </p:txBody>
          </p:sp>
          <p:grpSp>
            <p:nvGrpSpPr>
              <p:cNvPr id="29" name="组合 28"/>
              <p:cNvGrpSpPr/>
              <p:nvPr/>
            </p:nvGrpSpPr>
            <p:grpSpPr>
              <a:xfrm>
                <a:off x="3988594" y="2007997"/>
                <a:ext cx="4214812" cy="3551847"/>
                <a:chOff x="3988594" y="2007997"/>
                <a:chExt cx="4214812" cy="3551847"/>
              </a:xfrm>
            </p:grpSpPr>
            <p:sp>
              <p:nvSpPr>
                <p:cNvPr id="30" name="Freeform 7"/>
                <p:cNvSpPr/>
                <p:nvPr/>
              </p:nvSpPr>
              <p:spPr bwMode="auto">
                <a:xfrm>
                  <a:off x="4651558" y="2007997"/>
                  <a:ext cx="2890088" cy="1424589"/>
                </a:xfrm>
                <a:custGeom>
                  <a:avLst/>
                  <a:gdLst>
                    <a:gd name="T0" fmla="*/ 1317 w 1866"/>
                    <a:gd name="T1" fmla="*/ 920 h 920"/>
                    <a:gd name="T2" fmla="*/ 1866 w 1866"/>
                    <a:gd name="T3" fmla="*/ 370 h 920"/>
                    <a:gd name="T4" fmla="*/ 933 w 1866"/>
                    <a:gd name="T5" fmla="*/ 0 h 920"/>
                    <a:gd name="T6" fmla="*/ 0 w 1866"/>
                    <a:gd name="T7" fmla="*/ 370 h 920"/>
                    <a:gd name="T8" fmla="*/ 549 w 1866"/>
                    <a:gd name="T9" fmla="*/ 920 h 920"/>
                    <a:gd name="T10" fmla="*/ 933 w 1866"/>
                    <a:gd name="T11" fmla="*/ 777 h 920"/>
                    <a:gd name="T12" fmla="*/ 1317 w 1866"/>
                    <a:gd name="T13" fmla="*/ 920 h 920"/>
                  </a:gdLst>
                  <a:ahLst/>
                  <a:cxnLst>
                    <a:cxn ang="0">
                      <a:pos x="T0" y="T1"/>
                    </a:cxn>
                    <a:cxn ang="0">
                      <a:pos x="T2" y="T3"/>
                    </a:cxn>
                    <a:cxn ang="0">
                      <a:pos x="T4" y="T5"/>
                    </a:cxn>
                    <a:cxn ang="0">
                      <a:pos x="T6" y="T7"/>
                    </a:cxn>
                    <a:cxn ang="0">
                      <a:pos x="T8" y="T9"/>
                    </a:cxn>
                    <a:cxn ang="0">
                      <a:pos x="T10" y="T11"/>
                    </a:cxn>
                    <a:cxn ang="0">
                      <a:pos x="T12" y="T13"/>
                    </a:cxn>
                  </a:cxnLst>
                  <a:rect l="0" t="0" r="r" b="b"/>
                  <a:pathLst>
                    <a:path w="1866" h="920">
                      <a:moveTo>
                        <a:pt x="1317" y="920"/>
                      </a:moveTo>
                      <a:cubicBezTo>
                        <a:pt x="1866" y="370"/>
                        <a:pt x="1866" y="370"/>
                        <a:pt x="1866" y="370"/>
                      </a:cubicBezTo>
                      <a:cubicBezTo>
                        <a:pt x="1613" y="131"/>
                        <a:pt x="1283" y="0"/>
                        <a:pt x="933" y="0"/>
                      </a:cubicBezTo>
                      <a:cubicBezTo>
                        <a:pt x="583" y="0"/>
                        <a:pt x="253" y="131"/>
                        <a:pt x="0" y="370"/>
                      </a:cubicBezTo>
                      <a:cubicBezTo>
                        <a:pt x="549" y="920"/>
                        <a:pt x="549" y="920"/>
                        <a:pt x="549" y="920"/>
                      </a:cubicBezTo>
                      <a:cubicBezTo>
                        <a:pt x="652" y="831"/>
                        <a:pt x="786" y="777"/>
                        <a:pt x="933" y="777"/>
                      </a:cubicBezTo>
                      <a:cubicBezTo>
                        <a:pt x="1080" y="777"/>
                        <a:pt x="1214" y="831"/>
                        <a:pt x="1317" y="920"/>
                      </a:cubicBezTo>
                      <a:close/>
                    </a:path>
                  </a:pathLst>
                </a:custGeom>
                <a:solidFill>
                  <a:schemeClr val="accent2"/>
                </a:solidFill>
                <a:ln>
                  <a:noFill/>
                </a:ln>
              </p:spPr>
              <p:txBody>
                <a:bodyPr vert="horz" wrap="square" lIns="91440" tIns="45720" rIns="91440" bIns="45720" numCol="1" anchor="t" anchorCtr="0" compatLnSpc="1"/>
                <a:lstStyle/>
                <a:p>
                  <a:endParaRPr lang="en-US" sz="2000">
                    <a:latin typeface="微软雅黑" panose="020B0503020204020204" pitchFamily="34" charset="-122"/>
                    <a:ea typeface="微软雅黑" panose="020B0503020204020204" pitchFamily="34" charset="-122"/>
                    <a:sym typeface="思源黑体" panose="020B0500000000000000" pitchFamily="34" charset="-122"/>
                  </a:endParaRPr>
                </a:p>
              </p:txBody>
            </p:sp>
            <p:sp>
              <p:nvSpPr>
                <p:cNvPr id="31" name="Freeform 8"/>
                <p:cNvSpPr/>
                <p:nvPr/>
              </p:nvSpPr>
              <p:spPr bwMode="auto">
                <a:xfrm>
                  <a:off x="6777613" y="2669757"/>
                  <a:ext cx="1425793" cy="2890087"/>
                </a:xfrm>
                <a:custGeom>
                  <a:avLst/>
                  <a:gdLst>
                    <a:gd name="T0" fmla="*/ 0 w 921"/>
                    <a:gd name="T1" fmla="*/ 1317 h 1867"/>
                    <a:gd name="T2" fmla="*/ 550 w 921"/>
                    <a:gd name="T3" fmla="*/ 1867 h 1867"/>
                    <a:gd name="T4" fmla="*/ 921 w 921"/>
                    <a:gd name="T5" fmla="*/ 933 h 1867"/>
                    <a:gd name="T6" fmla="*/ 550 w 921"/>
                    <a:gd name="T7" fmla="*/ 0 h 1867"/>
                    <a:gd name="T8" fmla="*/ 0 w 921"/>
                    <a:gd name="T9" fmla="*/ 550 h 1867"/>
                    <a:gd name="T10" fmla="*/ 144 w 921"/>
                    <a:gd name="T11" fmla="*/ 933 h 1867"/>
                    <a:gd name="T12" fmla="*/ 0 w 921"/>
                    <a:gd name="T13" fmla="*/ 1317 h 1867"/>
                  </a:gdLst>
                  <a:ahLst/>
                  <a:cxnLst>
                    <a:cxn ang="0">
                      <a:pos x="T0" y="T1"/>
                    </a:cxn>
                    <a:cxn ang="0">
                      <a:pos x="T2" y="T3"/>
                    </a:cxn>
                    <a:cxn ang="0">
                      <a:pos x="T4" y="T5"/>
                    </a:cxn>
                    <a:cxn ang="0">
                      <a:pos x="T6" y="T7"/>
                    </a:cxn>
                    <a:cxn ang="0">
                      <a:pos x="T8" y="T9"/>
                    </a:cxn>
                    <a:cxn ang="0">
                      <a:pos x="T10" y="T11"/>
                    </a:cxn>
                    <a:cxn ang="0">
                      <a:pos x="T12" y="T13"/>
                    </a:cxn>
                  </a:cxnLst>
                  <a:rect l="0" t="0" r="r" b="b"/>
                  <a:pathLst>
                    <a:path w="921" h="1867">
                      <a:moveTo>
                        <a:pt x="0" y="1317"/>
                      </a:moveTo>
                      <a:cubicBezTo>
                        <a:pt x="550" y="1867"/>
                        <a:pt x="550" y="1867"/>
                        <a:pt x="550" y="1867"/>
                      </a:cubicBezTo>
                      <a:cubicBezTo>
                        <a:pt x="789" y="1613"/>
                        <a:pt x="921" y="1283"/>
                        <a:pt x="921" y="933"/>
                      </a:cubicBezTo>
                      <a:cubicBezTo>
                        <a:pt x="921" y="583"/>
                        <a:pt x="789" y="253"/>
                        <a:pt x="550" y="0"/>
                      </a:cubicBezTo>
                      <a:cubicBezTo>
                        <a:pt x="0" y="550"/>
                        <a:pt x="0" y="550"/>
                        <a:pt x="0" y="550"/>
                      </a:cubicBezTo>
                      <a:cubicBezTo>
                        <a:pt x="89" y="652"/>
                        <a:pt x="144" y="786"/>
                        <a:pt x="144" y="933"/>
                      </a:cubicBezTo>
                      <a:cubicBezTo>
                        <a:pt x="144" y="1080"/>
                        <a:pt x="89" y="1214"/>
                        <a:pt x="0" y="1317"/>
                      </a:cubicBezTo>
                      <a:close/>
                    </a:path>
                  </a:pathLst>
                </a:custGeom>
                <a:solidFill>
                  <a:srgbClr val="795696"/>
                </a:solidFill>
                <a:ln>
                  <a:noFill/>
                </a:ln>
              </p:spPr>
              <p:txBody>
                <a:bodyPr vert="horz" wrap="square" lIns="91440" tIns="45720" rIns="91440" bIns="45720" numCol="1" anchor="t" anchorCtr="0" compatLnSpc="1"/>
                <a:lstStyle/>
                <a:p>
                  <a:endParaRPr lang="en-US" sz="1100">
                    <a:solidFill>
                      <a:schemeClr val="bg1"/>
                    </a:solidFill>
                    <a:latin typeface="微软雅黑" panose="020B0503020204020204" pitchFamily="34" charset="-122"/>
                    <a:ea typeface="微软雅黑" panose="020B0503020204020204" pitchFamily="34" charset="-122"/>
                    <a:sym typeface="思源黑体" panose="020B0500000000000000" pitchFamily="34" charset="-122"/>
                  </a:endParaRPr>
                </a:p>
                <a:p>
                  <a:endParaRPr lang="en-US" sz="2000">
                    <a:solidFill>
                      <a:schemeClr val="bg1"/>
                    </a:solidFill>
                    <a:latin typeface="微软雅黑" panose="020B0503020204020204" pitchFamily="34" charset="-122"/>
                    <a:ea typeface="微软雅黑" panose="020B0503020204020204" pitchFamily="34" charset="-122"/>
                    <a:sym typeface="思源黑体" panose="020B0500000000000000" pitchFamily="34" charset="-122"/>
                  </a:endParaRPr>
                </a:p>
              </p:txBody>
            </p:sp>
            <p:sp>
              <p:nvSpPr>
                <p:cNvPr id="32" name="Freeform 9"/>
                <p:cNvSpPr/>
                <p:nvPr/>
              </p:nvSpPr>
              <p:spPr bwMode="auto">
                <a:xfrm>
                  <a:off x="3988594" y="2669757"/>
                  <a:ext cx="1425793" cy="2890087"/>
                </a:xfrm>
                <a:custGeom>
                  <a:avLst/>
                  <a:gdLst>
                    <a:gd name="T0" fmla="*/ 921 w 921"/>
                    <a:gd name="T1" fmla="*/ 550 h 1867"/>
                    <a:gd name="T2" fmla="*/ 371 w 921"/>
                    <a:gd name="T3" fmla="*/ 0 h 1867"/>
                    <a:gd name="T4" fmla="*/ 0 w 921"/>
                    <a:gd name="T5" fmla="*/ 933 h 1867"/>
                    <a:gd name="T6" fmla="*/ 371 w 921"/>
                    <a:gd name="T7" fmla="*/ 1867 h 1867"/>
                    <a:gd name="T8" fmla="*/ 921 w 921"/>
                    <a:gd name="T9" fmla="*/ 1317 h 1867"/>
                    <a:gd name="T10" fmla="*/ 777 w 921"/>
                    <a:gd name="T11" fmla="*/ 933 h 1867"/>
                    <a:gd name="T12" fmla="*/ 921 w 921"/>
                    <a:gd name="T13" fmla="*/ 550 h 1867"/>
                  </a:gdLst>
                  <a:ahLst/>
                  <a:cxnLst>
                    <a:cxn ang="0">
                      <a:pos x="T0" y="T1"/>
                    </a:cxn>
                    <a:cxn ang="0">
                      <a:pos x="T2" y="T3"/>
                    </a:cxn>
                    <a:cxn ang="0">
                      <a:pos x="T4" y="T5"/>
                    </a:cxn>
                    <a:cxn ang="0">
                      <a:pos x="T6" y="T7"/>
                    </a:cxn>
                    <a:cxn ang="0">
                      <a:pos x="T8" y="T9"/>
                    </a:cxn>
                    <a:cxn ang="0">
                      <a:pos x="T10" y="T11"/>
                    </a:cxn>
                    <a:cxn ang="0">
                      <a:pos x="T12" y="T13"/>
                    </a:cxn>
                  </a:cxnLst>
                  <a:rect l="0" t="0" r="r" b="b"/>
                  <a:pathLst>
                    <a:path w="921" h="1867">
                      <a:moveTo>
                        <a:pt x="921" y="550"/>
                      </a:moveTo>
                      <a:cubicBezTo>
                        <a:pt x="371" y="0"/>
                        <a:pt x="371" y="0"/>
                        <a:pt x="371" y="0"/>
                      </a:cubicBezTo>
                      <a:cubicBezTo>
                        <a:pt x="132" y="253"/>
                        <a:pt x="0" y="583"/>
                        <a:pt x="0" y="933"/>
                      </a:cubicBezTo>
                      <a:cubicBezTo>
                        <a:pt x="0" y="1283"/>
                        <a:pt x="132" y="1613"/>
                        <a:pt x="371" y="1867"/>
                      </a:cubicBezTo>
                      <a:cubicBezTo>
                        <a:pt x="921" y="1317"/>
                        <a:pt x="921" y="1317"/>
                        <a:pt x="921" y="1317"/>
                      </a:cubicBezTo>
                      <a:cubicBezTo>
                        <a:pt x="832" y="1214"/>
                        <a:pt x="777" y="1080"/>
                        <a:pt x="777" y="933"/>
                      </a:cubicBezTo>
                      <a:cubicBezTo>
                        <a:pt x="777" y="786"/>
                        <a:pt x="832" y="652"/>
                        <a:pt x="921" y="550"/>
                      </a:cubicBezTo>
                      <a:close/>
                    </a:path>
                  </a:pathLst>
                </a:custGeom>
                <a:solidFill>
                  <a:srgbClr val="DED1E6"/>
                </a:solidFill>
                <a:ln>
                  <a:noFill/>
                </a:ln>
              </p:spPr>
              <p:txBody>
                <a:bodyPr vert="horz" wrap="square" lIns="91440" tIns="45720" rIns="91440" bIns="45720" numCol="1" anchor="t" anchorCtr="0" compatLnSpc="1"/>
                <a:lstStyle/>
                <a:p>
                  <a:endParaRPr lang="en-US" sz="2000">
                    <a:latin typeface="微软雅黑" panose="020B0503020204020204" pitchFamily="34" charset="-122"/>
                    <a:ea typeface="微软雅黑" panose="020B0503020204020204" pitchFamily="34" charset="-122"/>
                    <a:sym typeface="思源黑体" panose="020B0500000000000000" pitchFamily="34" charset="-122"/>
                  </a:endParaRPr>
                </a:p>
              </p:txBody>
            </p:sp>
          </p:grpSp>
        </p:grpSp>
        <p:sp>
          <p:nvSpPr>
            <p:cNvPr id="33" name="文本框 32"/>
            <p:cNvSpPr txBox="1"/>
            <p:nvPr/>
          </p:nvSpPr>
          <p:spPr>
            <a:xfrm>
              <a:off x="9786083" y="2165446"/>
              <a:ext cx="412214" cy="369332"/>
            </a:xfrm>
            <a:prstGeom prst="rect">
              <a:avLst/>
            </a:prstGeom>
            <a:noFill/>
          </p:spPr>
          <p:txBody>
            <a:bodyPr wrap="square" rtlCol="0">
              <a:spAutoFit/>
            </a:bodyPr>
            <a:lstStyle/>
            <a:p>
              <a:r>
                <a:rPr lang="en-US" altLang="zh-CN">
                  <a:solidFill>
                    <a:schemeClr val="bg1"/>
                  </a:solidFill>
                  <a:latin typeface="微软雅黑" panose="020B0503020204020204" pitchFamily="34" charset="-122"/>
                  <a:ea typeface="微软雅黑" panose="020B0503020204020204" pitchFamily="34" charset="-122"/>
                </a:rPr>
                <a:t>C</a:t>
              </a:r>
              <a:endParaRPr lang="zh-CN" altLang="en-US">
                <a:solidFill>
                  <a:schemeClr val="bg1"/>
                </a:solidFill>
                <a:latin typeface="微软雅黑" panose="020B0503020204020204" pitchFamily="34" charset="-122"/>
                <a:ea typeface="微软雅黑" panose="020B0503020204020204" pitchFamily="34" charset="-122"/>
              </a:endParaRPr>
            </a:p>
          </p:txBody>
        </p:sp>
      </p:grpSp>
      <p:grpSp>
        <p:nvGrpSpPr>
          <p:cNvPr id="50" name="组合 49"/>
          <p:cNvGrpSpPr/>
          <p:nvPr/>
        </p:nvGrpSpPr>
        <p:grpSpPr>
          <a:xfrm>
            <a:off x="8903190" y="3606406"/>
            <a:ext cx="1251121" cy="1281053"/>
            <a:chOff x="8903190" y="3606406"/>
            <a:chExt cx="1251121" cy="1281053"/>
          </a:xfrm>
        </p:grpSpPr>
        <p:grpSp>
          <p:nvGrpSpPr>
            <p:cNvPr id="34" name="组合 33"/>
            <p:cNvGrpSpPr>
              <a:grpSpLocks noChangeAspect="1"/>
            </p:cNvGrpSpPr>
            <p:nvPr/>
          </p:nvGrpSpPr>
          <p:grpSpPr>
            <a:xfrm>
              <a:off x="8903190" y="3636694"/>
              <a:ext cx="1251121" cy="1250765"/>
              <a:chOff x="3988594" y="2007997"/>
              <a:chExt cx="4214812" cy="4213608"/>
            </a:xfrm>
          </p:grpSpPr>
          <p:sp>
            <p:nvSpPr>
              <p:cNvPr id="35" name="Freeform 6"/>
              <p:cNvSpPr/>
              <p:nvPr/>
            </p:nvSpPr>
            <p:spPr bwMode="auto">
              <a:xfrm>
                <a:off x="4651558" y="4795812"/>
                <a:ext cx="2890088" cy="1425793"/>
              </a:xfrm>
              <a:custGeom>
                <a:avLst/>
                <a:gdLst>
                  <a:gd name="T0" fmla="*/ 549 w 1866"/>
                  <a:gd name="T1" fmla="*/ 0 h 921"/>
                  <a:gd name="T2" fmla="*/ 0 w 1866"/>
                  <a:gd name="T3" fmla="*/ 550 h 921"/>
                  <a:gd name="T4" fmla="*/ 933 w 1866"/>
                  <a:gd name="T5" fmla="*/ 921 h 921"/>
                  <a:gd name="T6" fmla="*/ 1866 w 1866"/>
                  <a:gd name="T7" fmla="*/ 550 h 921"/>
                  <a:gd name="T8" fmla="*/ 1317 w 1866"/>
                  <a:gd name="T9" fmla="*/ 0 h 921"/>
                  <a:gd name="T10" fmla="*/ 933 w 1866"/>
                  <a:gd name="T11" fmla="*/ 144 h 921"/>
                  <a:gd name="T12" fmla="*/ 549 w 1866"/>
                  <a:gd name="T13" fmla="*/ 0 h 921"/>
                </a:gdLst>
                <a:ahLst/>
                <a:cxnLst>
                  <a:cxn ang="0">
                    <a:pos x="T0" y="T1"/>
                  </a:cxn>
                  <a:cxn ang="0">
                    <a:pos x="T2" y="T3"/>
                  </a:cxn>
                  <a:cxn ang="0">
                    <a:pos x="T4" y="T5"/>
                  </a:cxn>
                  <a:cxn ang="0">
                    <a:pos x="T6" y="T7"/>
                  </a:cxn>
                  <a:cxn ang="0">
                    <a:pos x="T8" y="T9"/>
                  </a:cxn>
                  <a:cxn ang="0">
                    <a:pos x="T10" y="T11"/>
                  </a:cxn>
                  <a:cxn ang="0">
                    <a:pos x="T12" y="T13"/>
                  </a:cxn>
                </a:cxnLst>
                <a:rect l="0" t="0" r="r" b="b"/>
                <a:pathLst>
                  <a:path w="1866" h="921">
                    <a:moveTo>
                      <a:pt x="549" y="0"/>
                    </a:moveTo>
                    <a:cubicBezTo>
                      <a:pt x="0" y="550"/>
                      <a:pt x="0" y="550"/>
                      <a:pt x="0" y="550"/>
                    </a:cubicBezTo>
                    <a:cubicBezTo>
                      <a:pt x="253" y="789"/>
                      <a:pt x="583" y="921"/>
                      <a:pt x="933" y="921"/>
                    </a:cubicBezTo>
                    <a:cubicBezTo>
                      <a:pt x="1283" y="921"/>
                      <a:pt x="1613" y="789"/>
                      <a:pt x="1866" y="550"/>
                    </a:cubicBezTo>
                    <a:cubicBezTo>
                      <a:pt x="1317" y="0"/>
                      <a:pt x="1317" y="0"/>
                      <a:pt x="1317" y="0"/>
                    </a:cubicBezTo>
                    <a:cubicBezTo>
                      <a:pt x="1214" y="90"/>
                      <a:pt x="1080" y="144"/>
                      <a:pt x="933" y="144"/>
                    </a:cubicBezTo>
                    <a:cubicBezTo>
                      <a:pt x="786" y="144"/>
                      <a:pt x="652" y="90"/>
                      <a:pt x="549" y="0"/>
                    </a:cubicBezTo>
                    <a:close/>
                  </a:path>
                </a:pathLst>
              </a:custGeom>
              <a:solidFill>
                <a:srgbClr val="795696"/>
              </a:solidFill>
              <a:ln>
                <a:noFill/>
              </a:ln>
            </p:spPr>
            <p:txBody>
              <a:bodyPr vert="horz" wrap="square" lIns="91440" tIns="45720" rIns="91440" bIns="45720" numCol="1" anchor="t" anchorCtr="0" compatLnSpc="1"/>
              <a:lstStyle/>
              <a:p>
                <a:endParaRPr lang="en-US" sz="2000">
                  <a:latin typeface="微软雅黑" panose="020B0503020204020204" pitchFamily="34" charset="-122"/>
                  <a:ea typeface="微软雅黑" panose="020B0503020204020204" pitchFamily="34" charset="-122"/>
                  <a:sym typeface="思源黑体" panose="020B0500000000000000" pitchFamily="34" charset="-122"/>
                </a:endParaRPr>
              </a:p>
            </p:txBody>
          </p:sp>
          <p:grpSp>
            <p:nvGrpSpPr>
              <p:cNvPr id="36" name="组合 35"/>
              <p:cNvGrpSpPr/>
              <p:nvPr/>
            </p:nvGrpSpPr>
            <p:grpSpPr>
              <a:xfrm>
                <a:off x="3988594" y="2007997"/>
                <a:ext cx="4214812" cy="3551847"/>
                <a:chOff x="3988594" y="2007997"/>
                <a:chExt cx="4214812" cy="3551847"/>
              </a:xfrm>
            </p:grpSpPr>
            <p:sp>
              <p:nvSpPr>
                <p:cNvPr id="37" name="Freeform 7"/>
                <p:cNvSpPr/>
                <p:nvPr/>
              </p:nvSpPr>
              <p:spPr bwMode="auto">
                <a:xfrm>
                  <a:off x="4651558" y="2007997"/>
                  <a:ext cx="2890088" cy="1424589"/>
                </a:xfrm>
                <a:custGeom>
                  <a:avLst/>
                  <a:gdLst>
                    <a:gd name="T0" fmla="*/ 1317 w 1866"/>
                    <a:gd name="T1" fmla="*/ 920 h 920"/>
                    <a:gd name="T2" fmla="*/ 1866 w 1866"/>
                    <a:gd name="T3" fmla="*/ 370 h 920"/>
                    <a:gd name="T4" fmla="*/ 933 w 1866"/>
                    <a:gd name="T5" fmla="*/ 0 h 920"/>
                    <a:gd name="T6" fmla="*/ 0 w 1866"/>
                    <a:gd name="T7" fmla="*/ 370 h 920"/>
                    <a:gd name="T8" fmla="*/ 549 w 1866"/>
                    <a:gd name="T9" fmla="*/ 920 h 920"/>
                    <a:gd name="T10" fmla="*/ 933 w 1866"/>
                    <a:gd name="T11" fmla="*/ 777 h 920"/>
                    <a:gd name="T12" fmla="*/ 1317 w 1866"/>
                    <a:gd name="T13" fmla="*/ 920 h 920"/>
                  </a:gdLst>
                  <a:ahLst/>
                  <a:cxnLst>
                    <a:cxn ang="0">
                      <a:pos x="T0" y="T1"/>
                    </a:cxn>
                    <a:cxn ang="0">
                      <a:pos x="T2" y="T3"/>
                    </a:cxn>
                    <a:cxn ang="0">
                      <a:pos x="T4" y="T5"/>
                    </a:cxn>
                    <a:cxn ang="0">
                      <a:pos x="T6" y="T7"/>
                    </a:cxn>
                    <a:cxn ang="0">
                      <a:pos x="T8" y="T9"/>
                    </a:cxn>
                    <a:cxn ang="0">
                      <a:pos x="T10" y="T11"/>
                    </a:cxn>
                    <a:cxn ang="0">
                      <a:pos x="T12" y="T13"/>
                    </a:cxn>
                  </a:cxnLst>
                  <a:rect l="0" t="0" r="r" b="b"/>
                  <a:pathLst>
                    <a:path w="1866" h="920">
                      <a:moveTo>
                        <a:pt x="1317" y="920"/>
                      </a:moveTo>
                      <a:cubicBezTo>
                        <a:pt x="1866" y="370"/>
                        <a:pt x="1866" y="370"/>
                        <a:pt x="1866" y="370"/>
                      </a:cubicBezTo>
                      <a:cubicBezTo>
                        <a:pt x="1613" y="131"/>
                        <a:pt x="1283" y="0"/>
                        <a:pt x="933" y="0"/>
                      </a:cubicBezTo>
                      <a:cubicBezTo>
                        <a:pt x="583" y="0"/>
                        <a:pt x="253" y="131"/>
                        <a:pt x="0" y="370"/>
                      </a:cubicBezTo>
                      <a:cubicBezTo>
                        <a:pt x="549" y="920"/>
                        <a:pt x="549" y="920"/>
                        <a:pt x="549" y="920"/>
                      </a:cubicBezTo>
                      <a:cubicBezTo>
                        <a:pt x="652" y="831"/>
                        <a:pt x="786" y="777"/>
                        <a:pt x="933" y="777"/>
                      </a:cubicBezTo>
                      <a:cubicBezTo>
                        <a:pt x="1080" y="777"/>
                        <a:pt x="1214" y="831"/>
                        <a:pt x="1317" y="920"/>
                      </a:cubicBezTo>
                      <a:close/>
                    </a:path>
                  </a:pathLst>
                </a:custGeom>
                <a:solidFill>
                  <a:srgbClr val="795696"/>
                </a:solidFill>
                <a:ln>
                  <a:noFill/>
                </a:ln>
              </p:spPr>
              <p:txBody>
                <a:bodyPr vert="horz" wrap="square" lIns="91440" tIns="45720" rIns="91440" bIns="45720" numCol="1" anchor="t" anchorCtr="0" compatLnSpc="1"/>
                <a:lstStyle/>
                <a:p>
                  <a:endParaRPr lang="en-US" sz="2000">
                    <a:latin typeface="微软雅黑" panose="020B0503020204020204" pitchFamily="34" charset="-122"/>
                    <a:ea typeface="微软雅黑" panose="020B0503020204020204" pitchFamily="34" charset="-122"/>
                    <a:sym typeface="思源黑体" panose="020B0500000000000000" pitchFamily="34" charset="-122"/>
                  </a:endParaRPr>
                </a:p>
              </p:txBody>
            </p:sp>
            <p:sp>
              <p:nvSpPr>
                <p:cNvPr id="38" name="Freeform 8"/>
                <p:cNvSpPr/>
                <p:nvPr/>
              </p:nvSpPr>
              <p:spPr bwMode="auto">
                <a:xfrm>
                  <a:off x="6777613" y="2669757"/>
                  <a:ext cx="1425793" cy="2890087"/>
                </a:xfrm>
                <a:custGeom>
                  <a:avLst/>
                  <a:gdLst>
                    <a:gd name="T0" fmla="*/ 0 w 921"/>
                    <a:gd name="T1" fmla="*/ 1317 h 1867"/>
                    <a:gd name="T2" fmla="*/ 550 w 921"/>
                    <a:gd name="T3" fmla="*/ 1867 h 1867"/>
                    <a:gd name="T4" fmla="*/ 921 w 921"/>
                    <a:gd name="T5" fmla="*/ 933 h 1867"/>
                    <a:gd name="T6" fmla="*/ 550 w 921"/>
                    <a:gd name="T7" fmla="*/ 0 h 1867"/>
                    <a:gd name="T8" fmla="*/ 0 w 921"/>
                    <a:gd name="T9" fmla="*/ 550 h 1867"/>
                    <a:gd name="T10" fmla="*/ 144 w 921"/>
                    <a:gd name="T11" fmla="*/ 933 h 1867"/>
                    <a:gd name="T12" fmla="*/ 0 w 921"/>
                    <a:gd name="T13" fmla="*/ 1317 h 1867"/>
                  </a:gdLst>
                  <a:ahLst/>
                  <a:cxnLst>
                    <a:cxn ang="0">
                      <a:pos x="T0" y="T1"/>
                    </a:cxn>
                    <a:cxn ang="0">
                      <a:pos x="T2" y="T3"/>
                    </a:cxn>
                    <a:cxn ang="0">
                      <a:pos x="T4" y="T5"/>
                    </a:cxn>
                    <a:cxn ang="0">
                      <a:pos x="T6" y="T7"/>
                    </a:cxn>
                    <a:cxn ang="0">
                      <a:pos x="T8" y="T9"/>
                    </a:cxn>
                    <a:cxn ang="0">
                      <a:pos x="T10" y="T11"/>
                    </a:cxn>
                    <a:cxn ang="0">
                      <a:pos x="T12" y="T13"/>
                    </a:cxn>
                  </a:cxnLst>
                  <a:rect l="0" t="0" r="r" b="b"/>
                  <a:pathLst>
                    <a:path w="921" h="1867">
                      <a:moveTo>
                        <a:pt x="0" y="1317"/>
                      </a:moveTo>
                      <a:cubicBezTo>
                        <a:pt x="550" y="1867"/>
                        <a:pt x="550" y="1867"/>
                        <a:pt x="550" y="1867"/>
                      </a:cubicBezTo>
                      <a:cubicBezTo>
                        <a:pt x="789" y="1613"/>
                        <a:pt x="921" y="1283"/>
                        <a:pt x="921" y="933"/>
                      </a:cubicBezTo>
                      <a:cubicBezTo>
                        <a:pt x="921" y="583"/>
                        <a:pt x="789" y="253"/>
                        <a:pt x="550" y="0"/>
                      </a:cubicBezTo>
                      <a:cubicBezTo>
                        <a:pt x="0" y="550"/>
                        <a:pt x="0" y="550"/>
                        <a:pt x="0" y="550"/>
                      </a:cubicBezTo>
                      <a:cubicBezTo>
                        <a:pt x="89" y="652"/>
                        <a:pt x="144" y="786"/>
                        <a:pt x="144" y="933"/>
                      </a:cubicBezTo>
                      <a:cubicBezTo>
                        <a:pt x="144" y="1080"/>
                        <a:pt x="89" y="1214"/>
                        <a:pt x="0" y="1317"/>
                      </a:cubicBezTo>
                      <a:close/>
                    </a:path>
                  </a:pathLst>
                </a:custGeom>
                <a:solidFill>
                  <a:srgbClr val="DED1E6"/>
                </a:solidFill>
                <a:ln>
                  <a:noFill/>
                </a:ln>
              </p:spPr>
              <p:txBody>
                <a:bodyPr vert="horz" wrap="square" lIns="91440" tIns="45720" rIns="91440" bIns="45720" numCol="1" anchor="t" anchorCtr="0" compatLnSpc="1"/>
                <a:lstStyle/>
                <a:p>
                  <a:endParaRPr lang="en-US" sz="1100">
                    <a:solidFill>
                      <a:schemeClr val="bg1"/>
                    </a:solidFill>
                    <a:latin typeface="微软雅黑" panose="020B0503020204020204" pitchFamily="34" charset="-122"/>
                    <a:ea typeface="微软雅黑" panose="020B0503020204020204" pitchFamily="34" charset="-122"/>
                    <a:sym typeface="思源黑体" panose="020B0500000000000000" pitchFamily="34" charset="-122"/>
                  </a:endParaRPr>
                </a:p>
                <a:p>
                  <a:endParaRPr lang="en-US" sz="2000">
                    <a:solidFill>
                      <a:schemeClr val="bg1"/>
                    </a:solidFill>
                    <a:latin typeface="微软雅黑" panose="020B0503020204020204" pitchFamily="34" charset="-122"/>
                    <a:ea typeface="微软雅黑" panose="020B0503020204020204" pitchFamily="34" charset="-122"/>
                    <a:sym typeface="思源黑体" panose="020B0500000000000000" pitchFamily="34" charset="-122"/>
                  </a:endParaRPr>
                </a:p>
              </p:txBody>
            </p:sp>
            <p:sp>
              <p:nvSpPr>
                <p:cNvPr id="39" name="Freeform 9"/>
                <p:cNvSpPr/>
                <p:nvPr/>
              </p:nvSpPr>
              <p:spPr bwMode="auto">
                <a:xfrm>
                  <a:off x="3988594" y="2669757"/>
                  <a:ext cx="1425793" cy="2890087"/>
                </a:xfrm>
                <a:custGeom>
                  <a:avLst/>
                  <a:gdLst>
                    <a:gd name="T0" fmla="*/ 921 w 921"/>
                    <a:gd name="T1" fmla="*/ 550 h 1867"/>
                    <a:gd name="T2" fmla="*/ 371 w 921"/>
                    <a:gd name="T3" fmla="*/ 0 h 1867"/>
                    <a:gd name="T4" fmla="*/ 0 w 921"/>
                    <a:gd name="T5" fmla="*/ 933 h 1867"/>
                    <a:gd name="T6" fmla="*/ 371 w 921"/>
                    <a:gd name="T7" fmla="*/ 1867 h 1867"/>
                    <a:gd name="T8" fmla="*/ 921 w 921"/>
                    <a:gd name="T9" fmla="*/ 1317 h 1867"/>
                    <a:gd name="T10" fmla="*/ 777 w 921"/>
                    <a:gd name="T11" fmla="*/ 933 h 1867"/>
                    <a:gd name="T12" fmla="*/ 921 w 921"/>
                    <a:gd name="T13" fmla="*/ 550 h 1867"/>
                  </a:gdLst>
                  <a:ahLst/>
                  <a:cxnLst>
                    <a:cxn ang="0">
                      <a:pos x="T0" y="T1"/>
                    </a:cxn>
                    <a:cxn ang="0">
                      <a:pos x="T2" y="T3"/>
                    </a:cxn>
                    <a:cxn ang="0">
                      <a:pos x="T4" y="T5"/>
                    </a:cxn>
                    <a:cxn ang="0">
                      <a:pos x="T6" y="T7"/>
                    </a:cxn>
                    <a:cxn ang="0">
                      <a:pos x="T8" y="T9"/>
                    </a:cxn>
                    <a:cxn ang="0">
                      <a:pos x="T10" y="T11"/>
                    </a:cxn>
                    <a:cxn ang="0">
                      <a:pos x="T12" y="T13"/>
                    </a:cxn>
                  </a:cxnLst>
                  <a:rect l="0" t="0" r="r" b="b"/>
                  <a:pathLst>
                    <a:path w="921" h="1867">
                      <a:moveTo>
                        <a:pt x="921" y="550"/>
                      </a:moveTo>
                      <a:cubicBezTo>
                        <a:pt x="371" y="0"/>
                        <a:pt x="371" y="0"/>
                        <a:pt x="371" y="0"/>
                      </a:cubicBezTo>
                      <a:cubicBezTo>
                        <a:pt x="132" y="253"/>
                        <a:pt x="0" y="583"/>
                        <a:pt x="0" y="933"/>
                      </a:cubicBezTo>
                      <a:cubicBezTo>
                        <a:pt x="0" y="1283"/>
                        <a:pt x="132" y="1613"/>
                        <a:pt x="371" y="1867"/>
                      </a:cubicBezTo>
                      <a:cubicBezTo>
                        <a:pt x="921" y="1317"/>
                        <a:pt x="921" y="1317"/>
                        <a:pt x="921" y="1317"/>
                      </a:cubicBezTo>
                      <a:cubicBezTo>
                        <a:pt x="832" y="1214"/>
                        <a:pt x="777" y="1080"/>
                        <a:pt x="777" y="933"/>
                      </a:cubicBezTo>
                      <a:cubicBezTo>
                        <a:pt x="777" y="786"/>
                        <a:pt x="832" y="652"/>
                        <a:pt x="921" y="550"/>
                      </a:cubicBezTo>
                      <a:close/>
                    </a:path>
                  </a:pathLst>
                </a:custGeom>
                <a:solidFill>
                  <a:srgbClr val="DED1E6"/>
                </a:solidFill>
                <a:ln>
                  <a:noFill/>
                </a:ln>
              </p:spPr>
              <p:txBody>
                <a:bodyPr vert="horz" wrap="square" lIns="91440" tIns="45720" rIns="91440" bIns="45720" numCol="1" anchor="t" anchorCtr="0" compatLnSpc="1"/>
                <a:lstStyle/>
                <a:p>
                  <a:endParaRPr lang="en-US" sz="2000">
                    <a:latin typeface="微软雅黑" panose="020B0503020204020204" pitchFamily="34" charset="-122"/>
                    <a:ea typeface="微软雅黑" panose="020B0503020204020204" pitchFamily="34" charset="-122"/>
                    <a:sym typeface="思源黑体" panose="020B0500000000000000" pitchFamily="34" charset="-122"/>
                  </a:endParaRPr>
                </a:p>
              </p:txBody>
            </p:sp>
          </p:grpSp>
        </p:grpSp>
        <p:sp>
          <p:nvSpPr>
            <p:cNvPr id="40" name="文本框 39"/>
            <p:cNvSpPr txBox="1"/>
            <p:nvPr/>
          </p:nvSpPr>
          <p:spPr>
            <a:xfrm>
              <a:off x="9333540" y="3606406"/>
              <a:ext cx="412214" cy="369332"/>
            </a:xfrm>
            <a:prstGeom prst="rect">
              <a:avLst/>
            </a:prstGeom>
            <a:noFill/>
          </p:spPr>
          <p:txBody>
            <a:bodyPr wrap="square" rtlCol="0">
              <a:spAutoFit/>
            </a:bodyPr>
            <a:lstStyle/>
            <a:p>
              <a:r>
                <a:rPr lang="en-US" altLang="zh-CN">
                  <a:solidFill>
                    <a:schemeClr val="bg1"/>
                  </a:solidFill>
                  <a:latin typeface="微软雅黑" panose="020B0503020204020204" pitchFamily="34" charset="-122"/>
                  <a:ea typeface="微软雅黑" panose="020B0503020204020204" pitchFamily="34" charset="-122"/>
                </a:rPr>
                <a:t>A</a:t>
              </a:r>
              <a:endParaRPr lang="zh-CN" altLang="en-US">
                <a:solidFill>
                  <a:schemeClr val="bg1"/>
                </a:solidFill>
                <a:latin typeface="微软雅黑" panose="020B0503020204020204" pitchFamily="34" charset="-122"/>
                <a:ea typeface="微软雅黑" panose="020B0503020204020204" pitchFamily="34" charset="-122"/>
              </a:endParaRPr>
            </a:p>
          </p:txBody>
        </p:sp>
        <p:sp>
          <p:nvSpPr>
            <p:cNvPr id="41" name="文本框 40"/>
            <p:cNvSpPr txBox="1"/>
            <p:nvPr/>
          </p:nvSpPr>
          <p:spPr>
            <a:xfrm>
              <a:off x="9344089" y="4506866"/>
              <a:ext cx="412214" cy="369332"/>
            </a:xfrm>
            <a:prstGeom prst="rect">
              <a:avLst/>
            </a:prstGeom>
            <a:noFill/>
          </p:spPr>
          <p:txBody>
            <a:bodyPr wrap="square" rtlCol="0">
              <a:spAutoFit/>
            </a:bodyPr>
            <a:lstStyle/>
            <a:p>
              <a:r>
                <a:rPr lang="en-US" altLang="zh-CN">
                  <a:solidFill>
                    <a:schemeClr val="bg1"/>
                  </a:solidFill>
                  <a:latin typeface="微软雅黑" panose="020B0503020204020204" pitchFamily="34" charset="-122"/>
                  <a:ea typeface="微软雅黑" panose="020B0503020204020204" pitchFamily="34" charset="-122"/>
                </a:rPr>
                <a:t>M</a:t>
              </a:r>
              <a:endParaRPr lang="zh-CN" altLang="en-US">
                <a:solidFill>
                  <a:schemeClr val="bg1"/>
                </a:solidFill>
                <a:latin typeface="微软雅黑" panose="020B0503020204020204" pitchFamily="34" charset="-122"/>
                <a:ea typeface="微软雅黑" panose="020B0503020204020204" pitchFamily="34" charset="-122"/>
              </a:endParaRPr>
            </a:p>
          </p:txBody>
        </p:sp>
      </p:grpSp>
      <p:grpSp>
        <p:nvGrpSpPr>
          <p:cNvPr id="51" name="组合 50"/>
          <p:cNvGrpSpPr/>
          <p:nvPr/>
        </p:nvGrpSpPr>
        <p:grpSpPr>
          <a:xfrm>
            <a:off x="8903190" y="5439905"/>
            <a:ext cx="1251121" cy="1250765"/>
            <a:chOff x="8903190" y="5439905"/>
            <a:chExt cx="1251121" cy="1250765"/>
          </a:xfrm>
        </p:grpSpPr>
        <p:grpSp>
          <p:nvGrpSpPr>
            <p:cNvPr id="42" name="组合 41"/>
            <p:cNvGrpSpPr>
              <a:grpSpLocks noChangeAspect="1"/>
            </p:cNvGrpSpPr>
            <p:nvPr/>
          </p:nvGrpSpPr>
          <p:grpSpPr>
            <a:xfrm>
              <a:off x="8903190" y="5439905"/>
              <a:ext cx="1251121" cy="1250765"/>
              <a:chOff x="3988594" y="2007997"/>
              <a:chExt cx="4214812" cy="4213608"/>
            </a:xfrm>
          </p:grpSpPr>
          <p:sp>
            <p:nvSpPr>
              <p:cNvPr id="43" name="Freeform 6"/>
              <p:cNvSpPr/>
              <p:nvPr/>
            </p:nvSpPr>
            <p:spPr bwMode="auto">
              <a:xfrm>
                <a:off x="4651558" y="4795812"/>
                <a:ext cx="2890088" cy="1425793"/>
              </a:xfrm>
              <a:custGeom>
                <a:avLst/>
                <a:gdLst>
                  <a:gd name="T0" fmla="*/ 549 w 1866"/>
                  <a:gd name="T1" fmla="*/ 0 h 921"/>
                  <a:gd name="T2" fmla="*/ 0 w 1866"/>
                  <a:gd name="T3" fmla="*/ 550 h 921"/>
                  <a:gd name="T4" fmla="*/ 933 w 1866"/>
                  <a:gd name="T5" fmla="*/ 921 h 921"/>
                  <a:gd name="T6" fmla="*/ 1866 w 1866"/>
                  <a:gd name="T7" fmla="*/ 550 h 921"/>
                  <a:gd name="T8" fmla="*/ 1317 w 1866"/>
                  <a:gd name="T9" fmla="*/ 0 h 921"/>
                  <a:gd name="T10" fmla="*/ 933 w 1866"/>
                  <a:gd name="T11" fmla="*/ 144 h 921"/>
                  <a:gd name="T12" fmla="*/ 549 w 1866"/>
                  <a:gd name="T13" fmla="*/ 0 h 921"/>
                </a:gdLst>
                <a:ahLst/>
                <a:cxnLst>
                  <a:cxn ang="0">
                    <a:pos x="T0" y="T1"/>
                  </a:cxn>
                  <a:cxn ang="0">
                    <a:pos x="T2" y="T3"/>
                  </a:cxn>
                  <a:cxn ang="0">
                    <a:pos x="T4" y="T5"/>
                  </a:cxn>
                  <a:cxn ang="0">
                    <a:pos x="T6" y="T7"/>
                  </a:cxn>
                  <a:cxn ang="0">
                    <a:pos x="T8" y="T9"/>
                  </a:cxn>
                  <a:cxn ang="0">
                    <a:pos x="T10" y="T11"/>
                  </a:cxn>
                  <a:cxn ang="0">
                    <a:pos x="T12" y="T13"/>
                  </a:cxn>
                </a:cxnLst>
                <a:rect l="0" t="0" r="r" b="b"/>
                <a:pathLst>
                  <a:path w="1866" h="921">
                    <a:moveTo>
                      <a:pt x="549" y="0"/>
                    </a:moveTo>
                    <a:cubicBezTo>
                      <a:pt x="0" y="550"/>
                      <a:pt x="0" y="550"/>
                      <a:pt x="0" y="550"/>
                    </a:cubicBezTo>
                    <a:cubicBezTo>
                      <a:pt x="253" y="789"/>
                      <a:pt x="583" y="921"/>
                      <a:pt x="933" y="921"/>
                    </a:cubicBezTo>
                    <a:cubicBezTo>
                      <a:pt x="1283" y="921"/>
                      <a:pt x="1613" y="789"/>
                      <a:pt x="1866" y="550"/>
                    </a:cubicBezTo>
                    <a:cubicBezTo>
                      <a:pt x="1317" y="0"/>
                      <a:pt x="1317" y="0"/>
                      <a:pt x="1317" y="0"/>
                    </a:cubicBezTo>
                    <a:cubicBezTo>
                      <a:pt x="1214" y="90"/>
                      <a:pt x="1080" y="144"/>
                      <a:pt x="933" y="144"/>
                    </a:cubicBezTo>
                    <a:cubicBezTo>
                      <a:pt x="786" y="144"/>
                      <a:pt x="652" y="90"/>
                      <a:pt x="549" y="0"/>
                    </a:cubicBezTo>
                    <a:close/>
                  </a:path>
                </a:pathLst>
              </a:custGeom>
              <a:solidFill>
                <a:srgbClr val="DED1E6"/>
              </a:solidFill>
              <a:ln>
                <a:noFill/>
              </a:ln>
            </p:spPr>
            <p:txBody>
              <a:bodyPr vert="horz" wrap="square" lIns="91440" tIns="45720" rIns="91440" bIns="45720" numCol="1" anchor="t" anchorCtr="0" compatLnSpc="1"/>
              <a:lstStyle/>
              <a:p>
                <a:endParaRPr lang="en-US" sz="2000">
                  <a:latin typeface="微软雅黑" panose="020B0503020204020204" pitchFamily="34" charset="-122"/>
                  <a:ea typeface="微软雅黑" panose="020B0503020204020204" pitchFamily="34" charset="-122"/>
                  <a:sym typeface="思源黑体" panose="020B0500000000000000" pitchFamily="34" charset="-122"/>
                </a:endParaRPr>
              </a:p>
            </p:txBody>
          </p:sp>
          <p:grpSp>
            <p:nvGrpSpPr>
              <p:cNvPr id="44" name="组合 43"/>
              <p:cNvGrpSpPr/>
              <p:nvPr/>
            </p:nvGrpSpPr>
            <p:grpSpPr>
              <a:xfrm>
                <a:off x="3988594" y="2007997"/>
                <a:ext cx="4214812" cy="3551847"/>
                <a:chOff x="3988594" y="2007997"/>
                <a:chExt cx="4214812" cy="3551847"/>
              </a:xfrm>
            </p:grpSpPr>
            <p:sp>
              <p:nvSpPr>
                <p:cNvPr id="45" name="Freeform 7"/>
                <p:cNvSpPr/>
                <p:nvPr/>
              </p:nvSpPr>
              <p:spPr bwMode="auto">
                <a:xfrm>
                  <a:off x="4651558" y="2007997"/>
                  <a:ext cx="2890088" cy="1424589"/>
                </a:xfrm>
                <a:custGeom>
                  <a:avLst/>
                  <a:gdLst>
                    <a:gd name="T0" fmla="*/ 1317 w 1866"/>
                    <a:gd name="T1" fmla="*/ 920 h 920"/>
                    <a:gd name="T2" fmla="*/ 1866 w 1866"/>
                    <a:gd name="T3" fmla="*/ 370 h 920"/>
                    <a:gd name="T4" fmla="*/ 933 w 1866"/>
                    <a:gd name="T5" fmla="*/ 0 h 920"/>
                    <a:gd name="T6" fmla="*/ 0 w 1866"/>
                    <a:gd name="T7" fmla="*/ 370 h 920"/>
                    <a:gd name="T8" fmla="*/ 549 w 1866"/>
                    <a:gd name="T9" fmla="*/ 920 h 920"/>
                    <a:gd name="T10" fmla="*/ 933 w 1866"/>
                    <a:gd name="T11" fmla="*/ 777 h 920"/>
                    <a:gd name="T12" fmla="*/ 1317 w 1866"/>
                    <a:gd name="T13" fmla="*/ 920 h 920"/>
                  </a:gdLst>
                  <a:ahLst/>
                  <a:cxnLst>
                    <a:cxn ang="0">
                      <a:pos x="T0" y="T1"/>
                    </a:cxn>
                    <a:cxn ang="0">
                      <a:pos x="T2" y="T3"/>
                    </a:cxn>
                    <a:cxn ang="0">
                      <a:pos x="T4" y="T5"/>
                    </a:cxn>
                    <a:cxn ang="0">
                      <a:pos x="T6" y="T7"/>
                    </a:cxn>
                    <a:cxn ang="0">
                      <a:pos x="T8" y="T9"/>
                    </a:cxn>
                    <a:cxn ang="0">
                      <a:pos x="T10" y="T11"/>
                    </a:cxn>
                    <a:cxn ang="0">
                      <a:pos x="T12" y="T13"/>
                    </a:cxn>
                  </a:cxnLst>
                  <a:rect l="0" t="0" r="r" b="b"/>
                  <a:pathLst>
                    <a:path w="1866" h="920">
                      <a:moveTo>
                        <a:pt x="1317" y="920"/>
                      </a:moveTo>
                      <a:cubicBezTo>
                        <a:pt x="1866" y="370"/>
                        <a:pt x="1866" y="370"/>
                        <a:pt x="1866" y="370"/>
                      </a:cubicBezTo>
                      <a:cubicBezTo>
                        <a:pt x="1613" y="131"/>
                        <a:pt x="1283" y="0"/>
                        <a:pt x="933" y="0"/>
                      </a:cubicBezTo>
                      <a:cubicBezTo>
                        <a:pt x="583" y="0"/>
                        <a:pt x="253" y="131"/>
                        <a:pt x="0" y="370"/>
                      </a:cubicBezTo>
                      <a:cubicBezTo>
                        <a:pt x="549" y="920"/>
                        <a:pt x="549" y="920"/>
                        <a:pt x="549" y="920"/>
                      </a:cubicBezTo>
                      <a:cubicBezTo>
                        <a:pt x="652" y="831"/>
                        <a:pt x="786" y="777"/>
                        <a:pt x="933" y="777"/>
                      </a:cubicBezTo>
                      <a:cubicBezTo>
                        <a:pt x="1080" y="777"/>
                        <a:pt x="1214" y="831"/>
                        <a:pt x="1317" y="920"/>
                      </a:cubicBezTo>
                      <a:close/>
                    </a:path>
                  </a:pathLst>
                </a:custGeom>
                <a:solidFill>
                  <a:schemeClr val="accent2"/>
                </a:solidFill>
                <a:ln>
                  <a:noFill/>
                </a:ln>
              </p:spPr>
              <p:txBody>
                <a:bodyPr vert="horz" wrap="square" lIns="91440" tIns="45720" rIns="91440" bIns="45720" numCol="1" anchor="t" anchorCtr="0" compatLnSpc="1"/>
                <a:lstStyle/>
                <a:p>
                  <a:endParaRPr lang="en-US" sz="2000">
                    <a:latin typeface="微软雅黑" panose="020B0503020204020204" pitchFamily="34" charset="-122"/>
                    <a:ea typeface="微软雅黑" panose="020B0503020204020204" pitchFamily="34" charset="-122"/>
                    <a:sym typeface="思源黑体" panose="020B0500000000000000" pitchFamily="34" charset="-122"/>
                  </a:endParaRPr>
                </a:p>
              </p:txBody>
            </p:sp>
            <p:sp>
              <p:nvSpPr>
                <p:cNvPr id="46" name="Freeform 8"/>
                <p:cNvSpPr/>
                <p:nvPr/>
              </p:nvSpPr>
              <p:spPr bwMode="auto">
                <a:xfrm>
                  <a:off x="6777613" y="2669757"/>
                  <a:ext cx="1425793" cy="2890087"/>
                </a:xfrm>
                <a:custGeom>
                  <a:avLst/>
                  <a:gdLst>
                    <a:gd name="T0" fmla="*/ 0 w 921"/>
                    <a:gd name="T1" fmla="*/ 1317 h 1867"/>
                    <a:gd name="T2" fmla="*/ 550 w 921"/>
                    <a:gd name="T3" fmla="*/ 1867 h 1867"/>
                    <a:gd name="T4" fmla="*/ 921 w 921"/>
                    <a:gd name="T5" fmla="*/ 933 h 1867"/>
                    <a:gd name="T6" fmla="*/ 550 w 921"/>
                    <a:gd name="T7" fmla="*/ 0 h 1867"/>
                    <a:gd name="T8" fmla="*/ 0 w 921"/>
                    <a:gd name="T9" fmla="*/ 550 h 1867"/>
                    <a:gd name="T10" fmla="*/ 144 w 921"/>
                    <a:gd name="T11" fmla="*/ 933 h 1867"/>
                    <a:gd name="T12" fmla="*/ 0 w 921"/>
                    <a:gd name="T13" fmla="*/ 1317 h 1867"/>
                  </a:gdLst>
                  <a:ahLst/>
                  <a:cxnLst>
                    <a:cxn ang="0">
                      <a:pos x="T0" y="T1"/>
                    </a:cxn>
                    <a:cxn ang="0">
                      <a:pos x="T2" y="T3"/>
                    </a:cxn>
                    <a:cxn ang="0">
                      <a:pos x="T4" y="T5"/>
                    </a:cxn>
                    <a:cxn ang="0">
                      <a:pos x="T6" y="T7"/>
                    </a:cxn>
                    <a:cxn ang="0">
                      <a:pos x="T8" y="T9"/>
                    </a:cxn>
                    <a:cxn ang="0">
                      <a:pos x="T10" y="T11"/>
                    </a:cxn>
                    <a:cxn ang="0">
                      <a:pos x="T12" y="T13"/>
                    </a:cxn>
                  </a:cxnLst>
                  <a:rect l="0" t="0" r="r" b="b"/>
                  <a:pathLst>
                    <a:path w="921" h="1867">
                      <a:moveTo>
                        <a:pt x="0" y="1317"/>
                      </a:moveTo>
                      <a:cubicBezTo>
                        <a:pt x="550" y="1867"/>
                        <a:pt x="550" y="1867"/>
                        <a:pt x="550" y="1867"/>
                      </a:cubicBezTo>
                      <a:cubicBezTo>
                        <a:pt x="789" y="1613"/>
                        <a:pt x="921" y="1283"/>
                        <a:pt x="921" y="933"/>
                      </a:cubicBezTo>
                      <a:cubicBezTo>
                        <a:pt x="921" y="583"/>
                        <a:pt x="789" y="253"/>
                        <a:pt x="550" y="0"/>
                      </a:cubicBezTo>
                      <a:cubicBezTo>
                        <a:pt x="0" y="550"/>
                        <a:pt x="0" y="550"/>
                        <a:pt x="0" y="550"/>
                      </a:cubicBezTo>
                      <a:cubicBezTo>
                        <a:pt x="89" y="652"/>
                        <a:pt x="144" y="786"/>
                        <a:pt x="144" y="933"/>
                      </a:cubicBezTo>
                      <a:cubicBezTo>
                        <a:pt x="144" y="1080"/>
                        <a:pt x="89" y="1214"/>
                        <a:pt x="0" y="1317"/>
                      </a:cubicBezTo>
                      <a:close/>
                    </a:path>
                  </a:pathLst>
                </a:custGeom>
                <a:solidFill>
                  <a:srgbClr val="DED1E6"/>
                </a:solidFill>
                <a:ln>
                  <a:noFill/>
                </a:ln>
              </p:spPr>
              <p:txBody>
                <a:bodyPr vert="horz" wrap="square" lIns="91440" tIns="45720" rIns="91440" bIns="45720" numCol="1" anchor="t" anchorCtr="0" compatLnSpc="1"/>
                <a:lstStyle/>
                <a:p>
                  <a:endParaRPr lang="en-US" sz="1100">
                    <a:solidFill>
                      <a:schemeClr val="bg1"/>
                    </a:solidFill>
                    <a:latin typeface="微软雅黑" panose="020B0503020204020204" pitchFamily="34" charset="-122"/>
                    <a:ea typeface="微软雅黑" panose="020B0503020204020204" pitchFamily="34" charset="-122"/>
                    <a:sym typeface="思源黑体" panose="020B0500000000000000" pitchFamily="34" charset="-122"/>
                  </a:endParaRPr>
                </a:p>
                <a:p>
                  <a:endParaRPr lang="en-US" sz="2000">
                    <a:solidFill>
                      <a:schemeClr val="bg1"/>
                    </a:solidFill>
                    <a:latin typeface="微软雅黑" panose="020B0503020204020204" pitchFamily="34" charset="-122"/>
                    <a:ea typeface="微软雅黑" panose="020B0503020204020204" pitchFamily="34" charset="-122"/>
                    <a:sym typeface="思源黑体" panose="020B0500000000000000" pitchFamily="34" charset="-122"/>
                  </a:endParaRPr>
                </a:p>
              </p:txBody>
            </p:sp>
            <p:sp>
              <p:nvSpPr>
                <p:cNvPr id="47" name="Freeform 9"/>
                <p:cNvSpPr/>
                <p:nvPr/>
              </p:nvSpPr>
              <p:spPr bwMode="auto">
                <a:xfrm>
                  <a:off x="3988594" y="2669757"/>
                  <a:ext cx="1425793" cy="2890087"/>
                </a:xfrm>
                <a:custGeom>
                  <a:avLst/>
                  <a:gdLst>
                    <a:gd name="T0" fmla="*/ 921 w 921"/>
                    <a:gd name="T1" fmla="*/ 550 h 1867"/>
                    <a:gd name="T2" fmla="*/ 371 w 921"/>
                    <a:gd name="T3" fmla="*/ 0 h 1867"/>
                    <a:gd name="T4" fmla="*/ 0 w 921"/>
                    <a:gd name="T5" fmla="*/ 933 h 1867"/>
                    <a:gd name="T6" fmla="*/ 371 w 921"/>
                    <a:gd name="T7" fmla="*/ 1867 h 1867"/>
                    <a:gd name="T8" fmla="*/ 921 w 921"/>
                    <a:gd name="T9" fmla="*/ 1317 h 1867"/>
                    <a:gd name="T10" fmla="*/ 777 w 921"/>
                    <a:gd name="T11" fmla="*/ 933 h 1867"/>
                    <a:gd name="T12" fmla="*/ 921 w 921"/>
                    <a:gd name="T13" fmla="*/ 550 h 1867"/>
                  </a:gdLst>
                  <a:ahLst/>
                  <a:cxnLst>
                    <a:cxn ang="0">
                      <a:pos x="T0" y="T1"/>
                    </a:cxn>
                    <a:cxn ang="0">
                      <a:pos x="T2" y="T3"/>
                    </a:cxn>
                    <a:cxn ang="0">
                      <a:pos x="T4" y="T5"/>
                    </a:cxn>
                    <a:cxn ang="0">
                      <a:pos x="T6" y="T7"/>
                    </a:cxn>
                    <a:cxn ang="0">
                      <a:pos x="T8" y="T9"/>
                    </a:cxn>
                    <a:cxn ang="0">
                      <a:pos x="T10" y="T11"/>
                    </a:cxn>
                    <a:cxn ang="0">
                      <a:pos x="T12" y="T13"/>
                    </a:cxn>
                  </a:cxnLst>
                  <a:rect l="0" t="0" r="r" b="b"/>
                  <a:pathLst>
                    <a:path w="921" h="1867">
                      <a:moveTo>
                        <a:pt x="921" y="550"/>
                      </a:moveTo>
                      <a:cubicBezTo>
                        <a:pt x="371" y="0"/>
                        <a:pt x="371" y="0"/>
                        <a:pt x="371" y="0"/>
                      </a:cubicBezTo>
                      <a:cubicBezTo>
                        <a:pt x="132" y="253"/>
                        <a:pt x="0" y="583"/>
                        <a:pt x="0" y="933"/>
                      </a:cubicBezTo>
                      <a:cubicBezTo>
                        <a:pt x="0" y="1283"/>
                        <a:pt x="132" y="1613"/>
                        <a:pt x="371" y="1867"/>
                      </a:cubicBezTo>
                      <a:cubicBezTo>
                        <a:pt x="921" y="1317"/>
                        <a:pt x="921" y="1317"/>
                        <a:pt x="921" y="1317"/>
                      </a:cubicBezTo>
                      <a:cubicBezTo>
                        <a:pt x="832" y="1214"/>
                        <a:pt x="777" y="1080"/>
                        <a:pt x="777" y="933"/>
                      </a:cubicBezTo>
                      <a:cubicBezTo>
                        <a:pt x="777" y="786"/>
                        <a:pt x="832" y="652"/>
                        <a:pt x="921" y="550"/>
                      </a:cubicBezTo>
                      <a:close/>
                    </a:path>
                  </a:pathLst>
                </a:custGeom>
                <a:solidFill>
                  <a:srgbClr val="795696"/>
                </a:solidFill>
                <a:ln>
                  <a:noFill/>
                </a:ln>
              </p:spPr>
              <p:txBody>
                <a:bodyPr vert="horz" wrap="square" lIns="91440" tIns="45720" rIns="91440" bIns="45720" numCol="1" anchor="t" anchorCtr="0" compatLnSpc="1"/>
                <a:lstStyle/>
                <a:p>
                  <a:endParaRPr lang="en-US" sz="2000">
                    <a:latin typeface="微软雅黑" panose="020B0503020204020204" pitchFamily="34" charset="-122"/>
                    <a:ea typeface="微软雅黑" panose="020B0503020204020204" pitchFamily="34" charset="-122"/>
                    <a:sym typeface="思源黑体" panose="020B0500000000000000" pitchFamily="34" charset="-122"/>
                  </a:endParaRPr>
                </a:p>
              </p:txBody>
            </p:sp>
          </p:grpSp>
        </p:grpSp>
        <p:sp>
          <p:nvSpPr>
            <p:cNvPr id="48" name="文本框 47"/>
            <p:cNvSpPr txBox="1"/>
            <p:nvPr/>
          </p:nvSpPr>
          <p:spPr>
            <a:xfrm>
              <a:off x="8903190" y="5898106"/>
              <a:ext cx="412214" cy="369332"/>
            </a:xfrm>
            <a:prstGeom prst="rect">
              <a:avLst/>
            </a:prstGeom>
            <a:noFill/>
          </p:spPr>
          <p:txBody>
            <a:bodyPr wrap="square" rtlCol="0">
              <a:spAutoFit/>
            </a:bodyPr>
            <a:lstStyle/>
            <a:p>
              <a:r>
                <a:rPr lang="en-US" altLang="zh-CN">
                  <a:solidFill>
                    <a:schemeClr val="bg1"/>
                  </a:solidFill>
                  <a:latin typeface="微软雅黑" panose="020B0503020204020204" pitchFamily="34" charset="-122"/>
                  <a:ea typeface="微软雅黑" panose="020B0503020204020204" pitchFamily="34" charset="-122"/>
                </a:rPr>
                <a:t>E</a:t>
              </a:r>
              <a:endParaRPr lang="zh-CN" altLang="en-US">
                <a:solidFill>
                  <a:schemeClr val="bg1"/>
                </a:solidFill>
                <a:latin typeface="微软雅黑" panose="020B0503020204020204" pitchFamily="34" charset="-122"/>
                <a:ea typeface="微软雅黑" panose="020B0503020204020204" pitchFamily="34" charset="-122"/>
              </a:endParaRPr>
            </a:p>
          </p:txBody>
        </p:sp>
      </p:gr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5:prstTrans prst="peelOff"/>
      </p:transition>
    </mc:Choice>
    <mc:Fallback>
      <p:transition spd="slow">
        <p:fade/>
      </p:transition>
    </mc:Fallback>
  </mc:AlternateContent>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矩形: 圆角 8"/>
          <p:cNvSpPr/>
          <p:nvPr/>
        </p:nvSpPr>
        <p:spPr>
          <a:xfrm>
            <a:off x="1466194" y="1508239"/>
            <a:ext cx="1692000" cy="1298026"/>
          </a:xfrm>
          <a:prstGeom prst="roundRect">
            <a:avLst/>
          </a:prstGeom>
          <a:noFill/>
          <a:ln>
            <a:solidFill>
              <a:srgbClr val="79569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zh-CN" altLang="en-US" sz="1400">
                <a:solidFill>
                  <a:srgbClr val="795696"/>
                </a:solidFill>
                <a:latin typeface="微软雅黑" panose="020B0503020204020204" pitchFamily="34" charset="-122"/>
                <a:ea typeface="微软雅黑" panose="020B0503020204020204" pitchFamily="34" charset="-122"/>
              </a:rPr>
              <a:t>人群破团，培养心智</a:t>
            </a:r>
            <a:endParaRPr lang="en-US" altLang="zh-CN" sz="1400">
              <a:solidFill>
                <a:srgbClr val="795696"/>
              </a:solidFill>
              <a:latin typeface="微软雅黑" panose="020B0503020204020204" pitchFamily="34" charset="-122"/>
              <a:ea typeface="微软雅黑" panose="020B0503020204020204" pitchFamily="34" charset="-122"/>
            </a:endParaRPr>
          </a:p>
          <a:p>
            <a:pPr algn="ctr"/>
            <a:r>
              <a:rPr lang="zh-CN" altLang="en-US" sz="1200">
                <a:solidFill>
                  <a:srgbClr val="795696"/>
                </a:solidFill>
                <a:latin typeface="微软雅黑" panose="020B0503020204020204" pitchFamily="34" charset="-122"/>
                <a:ea typeface="微软雅黑" panose="020B0503020204020204" pitchFamily="34" charset="-122"/>
              </a:rPr>
              <a:t>初入市场，需要先概累人群资产，了解品牌目乐高群</a:t>
            </a:r>
            <a:endParaRPr lang="zh-CN" altLang="en-US" sz="1200">
              <a:solidFill>
                <a:srgbClr val="795696"/>
              </a:solidFill>
              <a:latin typeface="微软雅黑" panose="020B0503020204020204" pitchFamily="34" charset="-122"/>
              <a:ea typeface="微软雅黑" panose="020B0503020204020204" pitchFamily="34" charset="-122"/>
            </a:endParaRPr>
          </a:p>
        </p:txBody>
      </p:sp>
      <p:sp>
        <p:nvSpPr>
          <p:cNvPr id="10" name="矩形: 圆角 9"/>
          <p:cNvSpPr/>
          <p:nvPr/>
        </p:nvSpPr>
        <p:spPr>
          <a:xfrm>
            <a:off x="3214061" y="1508239"/>
            <a:ext cx="1692000" cy="1298026"/>
          </a:xfrm>
          <a:prstGeom prst="roundRect">
            <a:avLst/>
          </a:prstGeom>
          <a:noFill/>
          <a:ln>
            <a:solidFill>
              <a:srgbClr val="79569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zh-CN" altLang="en-US" sz="1400">
                <a:solidFill>
                  <a:srgbClr val="795696"/>
                </a:solidFill>
                <a:latin typeface="微软雅黑" panose="020B0503020204020204" pitchFamily="34" charset="-122"/>
                <a:ea typeface="微软雅黑" panose="020B0503020204020204" pitchFamily="34" charset="-122"/>
              </a:rPr>
              <a:t>广泛触达，拓客增长</a:t>
            </a:r>
            <a:endParaRPr lang="en-US" altLang="zh-CN" sz="1400">
              <a:solidFill>
                <a:srgbClr val="795696"/>
              </a:solidFill>
              <a:latin typeface="微软雅黑" panose="020B0503020204020204" pitchFamily="34" charset="-122"/>
              <a:ea typeface="微软雅黑" panose="020B0503020204020204" pitchFamily="34" charset="-122"/>
            </a:endParaRPr>
          </a:p>
          <a:p>
            <a:pPr algn="ctr"/>
            <a:r>
              <a:rPr lang="zh-CN" altLang="en-US" sz="1200">
                <a:solidFill>
                  <a:srgbClr val="795696"/>
                </a:solidFill>
                <a:latin typeface="微软雅黑" panose="020B0503020204020204" pitchFamily="34" charset="-122"/>
                <a:ea typeface="微软雅黑" panose="020B0503020204020204" pitchFamily="34" charset="-122"/>
              </a:rPr>
              <a:t>生意经营友力，需广泛雕达用户，扩大影响面、承投流量</a:t>
            </a:r>
            <a:endParaRPr lang="zh-CN" altLang="en-US" sz="1200">
              <a:solidFill>
                <a:srgbClr val="795696"/>
              </a:solidFill>
              <a:latin typeface="微软雅黑" panose="020B0503020204020204" pitchFamily="34" charset="-122"/>
              <a:ea typeface="微软雅黑" panose="020B0503020204020204" pitchFamily="34" charset="-122"/>
            </a:endParaRPr>
          </a:p>
        </p:txBody>
      </p:sp>
      <p:sp>
        <p:nvSpPr>
          <p:cNvPr id="11" name="矩形: 圆角 10"/>
          <p:cNvSpPr/>
          <p:nvPr/>
        </p:nvSpPr>
        <p:spPr>
          <a:xfrm>
            <a:off x="4961928" y="1508239"/>
            <a:ext cx="1692000" cy="1298026"/>
          </a:xfrm>
          <a:prstGeom prst="roundRect">
            <a:avLst/>
          </a:prstGeom>
          <a:noFill/>
          <a:ln>
            <a:solidFill>
              <a:srgbClr val="79569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zh-CN" altLang="en-US" sz="1400">
                <a:solidFill>
                  <a:srgbClr val="795696"/>
                </a:solidFill>
                <a:latin typeface="微软雅黑" panose="020B0503020204020204" pitchFamily="34" charset="-122"/>
                <a:ea typeface="微软雅黑" panose="020B0503020204020204" pitchFamily="34" charset="-122"/>
              </a:rPr>
              <a:t>人群深耕，攻守兼备</a:t>
            </a:r>
            <a:endParaRPr lang="en-US" altLang="zh-CN" sz="1400">
              <a:solidFill>
                <a:srgbClr val="795696"/>
              </a:solidFill>
              <a:latin typeface="微软雅黑" panose="020B0503020204020204" pitchFamily="34" charset="-122"/>
              <a:ea typeface="微软雅黑" panose="020B0503020204020204" pitchFamily="34" charset="-122"/>
            </a:endParaRPr>
          </a:p>
          <a:p>
            <a:pPr algn="ctr"/>
            <a:r>
              <a:rPr lang="zh-CN" altLang="en-US" sz="1200">
                <a:solidFill>
                  <a:srgbClr val="795696"/>
                </a:solidFill>
                <a:latin typeface="微软雅黑" panose="020B0503020204020204" pitchFamily="34" charset="-122"/>
                <a:ea typeface="微软雅黑" panose="020B0503020204020204" pitchFamily="34" charset="-122"/>
              </a:rPr>
              <a:t>快速撞长的年释品牌坚守阵地。提升粘性同时关注拉新，拓宽品牌影响</a:t>
            </a:r>
            <a:endParaRPr lang="zh-CN" altLang="en-US" sz="1200">
              <a:solidFill>
                <a:srgbClr val="795696"/>
              </a:solidFill>
              <a:latin typeface="微软雅黑" panose="020B0503020204020204" pitchFamily="34" charset="-122"/>
              <a:ea typeface="微软雅黑" panose="020B0503020204020204" pitchFamily="34" charset="-122"/>
            </a:endParaRPr>
          </a:p>
        </p:txBody>
      </p:sp>
      <p:sp>
        <p:nvSpPr>
          <p:cNvPr id="12" name="矩形: 圆角 11"/>
          <p:cNvSpPr/>
          <p:nvPr/>
        </p:nvSpPr>
        <p:spPr>
          <a:xfrm>
            <a:off x="6709795" y="1508239"/>
            <a:ext cx="1692000" cy="1298026"/>
          </a:xfrm>
          <a:prstGeom prst="roundRect">
            <a:avLst/>
          </a:prstGeom>
          <a:noFill/>
          <a:ln>
            <a:solidFill>
              <a:srgbClr val="79569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zh-CN" altLang="en-US" sz="1400">
                <a:solidFill>
                  <a:srgbClr val="795696"/>
                </a:solidFill>
                <a:latin typeface="微软雅黑" panose="020B0503020204020204" pitchFamily="34" charset="-122"/>
                <a:ea typeface="微软雅黑" panose="020B0503020204020204" pitchFamily="34" charset="-122"/>
              </a:rPr>
              <a:t>提升权重，借势发力</a:t>
            </a:r>
            <a:endParaRPr lang="en-US" altLang="zh-CN" sz="1400">
              <a:solidFill>
                <a:srgbClr val="795696"/>
              </a:solidFill>
              <a:latin typeface="微软雅黑" panose="020B0503020204020204" pitchFamily="34" charset="-122"/>
              <a:ea typeface="微软雅黑" panose="020B0503020204020204" pitchFamily="34" charset="-122"/>
            </a:endParaRPr>
          </a:p>
          <a:p>
            <a:pPr algn="ctr"/>
            <a:r>
              <a:rPr lang="zh-CN" altLang="en-US" sz="1200">
                <a:solidFill>
                  <a:srgbClr val="795696"/>
                </a:solidFill>
                <a:latin typeface="微软雅黑" panose="020B0503020204020204" pitchFamily="34" charset="-122"/>
                <a:ea typeface="微软雅黑" panose="020B0503020204020204" pitchFamily="34" charset="-122"/>
              </a:rPr>
              <a:t>站外人群基础好，需激航人群在</a:t>
            </a:r>
            <a:r>
              <a:rPr lang="en-US" altLang="zh-CN" sz="1200">
                <a:solidFill>
                  <a:srgbClr val="795696"/>
                </a:solidFill>
                <a:latin typeface="微软雅黑" panose="020B0503020204020204" pitchFamily="34" charset="-122"/>
                <a:ea typeface="微软雅黑" panose="020B0503020204020204" pitchFamily="34" charset="-122"/>
              </a:rPr>
              <a:t>JD</a:t>
            </a:r>
            <a:r>
              <a:rPr lang="zh-CN" altLang="en-US" sz="1200">
                <a:solidFill>
                  <a:srgbClr val="795696"/>
                </a:solidFill>
                <a:latin typeface="微软雅黑" panose="020B0503020204020204" pitchFamily="34" charset="-122"/>
                <a:ea typeface="微软雅黑" panose="020B0503020204020204" pitchFamily="34" charset="-122"/>
              </a:rPr>
              <a:t>上的粘性，提升品辉权雷</a:t>
            </a:r>
            <a:endParaRPr lang="zh-CN" altLang="en-US" sz="1200">
              <a:solidFill>
                <a:srgbClr val="795696"/>
              </a:solidFill>
              <a:latin typeface="微软雅黑" panose="020B0503020204020204" pitchFamily="34" charset="-122"/>
              <a:ea typeface="微软雅黑" panose="020B0503020204020204" pitchFamily="34" charset="-122"/>
            </a:endParaRPr>
          </a:p>
        </p:txBody>
      </p:sp>
      <p:sp>
        <p:nvSpPr>
          <p:cNvPr id="13" name="矩形: 圆角 12"/>
          <p:cNvSpPr/>
          <p:nvPr/>
        </p:nvSpPr>
        <p:spPr>
          <a:xfrm>
            <a:off x="8457662" y="1508239"/>
            <a:ext cx="1692000" cy="1298026"/>
          </a:xfrm>
          <a:prstGeom prst="roundRect">
            <a:avLst/>
          </a:prstGeom>
          <a:noFill/>
          <a:ln>
            <a:solidFill>
              <a:srgbClr val="79569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zh-CN" altLang="en-US" sz="1400">
                <a:solidFill>
                  <a:srgbClr val="795696"/>
                </a:solidFill>
                <a:latin typeface="微软雅黑" panose="020B0503020204020204" pitchFamily="34" charset="-122"/>
                <a:ea typeface="微软雅黑" panose="020B0503020204020204" pitchFamily="34" charset="-122"/>
              </a:rPr>
              <a:t>提升粘性，价值跃迁</a:t>
            </a:r>
            <a:endParaRPr lang="en-US" altLang="zh-CN" sz="1400">
              <a:solidFill>
                <a:srgbClr val="795696"/>
              </a:solidFill>
              <a:latin typeface="微软雅黑" panose="020B0503020204020204" pitchFamily="34" charset="-122"/>
              <a:ea typeface="微软雅黑" panose="020B0503020204020204" pitchFamily="34" charset="-122"/>
            </a:endParaRPr>
          </a:p>
          <a:p>
            <a:pPr algn="ctr"/>
            <a:r>
              <a:rPr lang="zh-CN" altLang="en-US" sz="1200">
                <a:solidFill>
                  <a:srgbClr val="795696"/>
                </a:solidFill>
                <a:latin typeface="微软雅黑" panose="020B0503020204020204" pitchFamily="34" charset="-122"/>
                <a:ea typeface="微软雅黑" panose="020B0503020204020204" pitchFamily="34" charset="-122"/>
              </a:rPr>
              <a:t>已有充足的浅层互动人群，满关注人群吸引力与转化力度，提升品牌辨识擦</a:t>
            </a:r>
            <a:endParaRPr lang="zh-CN" altLang="en-US" sz="1200">
              <a:solidFill>
                <a:srgbClr val="795696"/>
              </a:solidFill>
              <a:latin typeface="微软雅黑" panose="020B0503020204020204" pitchFamily="34" charset="-122"/>
              <a:ea typeface="微软雅黑" panose="020B0503020204020204" pitchFamily="34" charset="-122"/>
            </a:endParaRPr>
          </a:p>
        </p:txBody>
      </p:sp>
      <p:sp>
        <p:nvSpPr>
          <p:cNvPr id="14" name="矩形: 圆角 13"/>
          <p:cNvSpPr/>
          <p:nvPr/>
        </p:nvSpPr>
        <p:spPr>
          <a:xfrm>
            <a:off x="10205530" y="1508239"/>
            <a:ext cx="1692000" cy="1298026"/>
          </a:xfrm>
          <a:prstGeom prst="roundRect">
            <a:avLst/>
          </a:prstGeom>
          <a:noFill/>
          <a:ln>
            <a:solidFill>
              <a:srgbClr val="79569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zh-CN" altLang="en-US" sz="1400">
                <a:solidFill>
                  <a:srgbClr val="795696"/>
                </a:solidFill>
                <a:latin typeface="微软雅黑" panose="020B0503020204020204" pitchFamily="34" charset="-122"/>
                <a:ea typeface="微软雅黑" panose="020B0503020204020204" pitchFamily="34" charset="-122"/>
              </a:rPr>
              <a:t>场域拓宽，持续增长</a:t>
            </a:r>
            <a:endParaRPr lang="en-US" altLang="zh-CN" sz="1400">
              <a:solidFill>
                <a:srgbClr val="795696"/>
              </a:solidFill>
              <a:latin typeface="微软雅黑" panose="020B0503020204020204" pitchFamily="34" charset="-122"/>
              <a:ea typeface="微软雅黑" panose="020B0503020204020204" pitchFamily="34" charset="-122"/>
            </a:endParaRPr>
          </a:p>
          <a:p>
            <a:pPr algn="ctr"/>
            <a:r>
              <a:rPr lang="zh-CN" altLang="en-US" sz="1200">
                <a:solidFill>
                  <a:srgbClr val="795696"/>
                </a:solidFill>
                <a:latin typeface="微软雅黑" panose="020B0503020204020204" pitchFamily="34" charset="-122"/>
                <a:ea typeface="微软雅黑" panose="020B0503020204020204" pitchFamily="34" charset="-122"/>
              </a:rPr>
              <a:t>维特高速增长需获取史多场域人群，提升用户粘性</a:t>
            </a:r>
            <a:endParaRPr lang="zh-CN" altLang="en-US" sz="1200">
              <a:solidFill>
                <a:srgbClr val="795696"/>
              </a:solidFill>
              <a:latin typeface="微软雅黑" panose="020B0503020204020204" pitchFamily="34" charset="-122"/>
              <a:ea typeface="微软雅黑" panose="020B0503020204020204" pitchFamily="34" charset="-122"/>
            </a:endParaRPr>
          </a:p>
        </p:txBody>
      </p:sp>
      <p:sp>
        <p:nvSpPr>
          <p:cNvPr id="2" name="文本框 1"/>
          <p:cNvSpPr txBox="1"/>
          <p:nvPr/>
        </p:nvSpPr>
        <p:spPr>
          <a:xfrm>
            <a:off x="817948" y="269402"/>
            <a:ext cx="7562367" cy="584775"/>
          </a:xfrm>
          <a:prstGeom prst="rect">
            <a:avLst/>
          </a:prstGeom>
          <a:noFill/>
        </p:spPr>
        <p:txBody>
          <a:bodyPr wrap="square">
            <a:spAutoFit/>
          </a:bodyPr>
          <a:lstStyle/>
          <a:p>
            <a:r>
              <a:rPr lang="zh-CN" altLang="en-US" sz="3200">
                <a:latin typeface="微软雅黑" panose="020B0503020204020204" pitchFamily="34" charset="-122"/>
                <a:ea typeface="微软雅黑" panose="020B0503020204020204" pitchFamily="34" charset="-122"/>
              </a:rPr>
              <a:t>京东不同发展阶段用户策略模型</a:t>
            </a:r>
            <a:endParaRPr lang="zh-CN" altLang="en-US" sz="3200">
              <a:latin typeface="微软雅黑" panose="020B0503020204020204" pitchFamily="34" charset="-122"/>
              <a:ea typeface="微软雅黑" panose="020B0503020204020204" pitchFamily="34" charset="-122"/>
            </a:endParaRPr>
          </a:p>
        </p:txBody>
      </p:sp>
      <p:sp>
        <p:nvSpPr>
          <p:cNvPr id="3" name="矩形: 圆角 2"/>
          <p:cNvSpPr/>
          <p:nvPr/>
        </p:nvSpPr>
        <p:spPr>
          <a:xfrm>
            <a:off x="1460938" y="1082568"/>
            <a:ext cx="1692000" cy="472965"/>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zh-CN" altLang="en-US" sz="1600">
                <a:latin typeface="微软雅黑" panose="020B0503020204020204" pitchFamily="34" charset="-122"/>
                <a:ea typeface="微软雅黑" panose="020B0503020204020204" pitchFamily="34" charset="-122"/>
              </a:rPr>
              <a:t>萌新探索</a:t>
            </a:r>
            <a:endParaRPr lang="zh-CN" altLang="en-US" sz="1600">
              <a:latin typeface="微软雅黑" panose="020B0503020204020204" pitchFamily="34" charset="-122"/>
              <a:ea typeface="微软雅黑" panose="020B0503020204020204" pitchFamily="34" charset="-122"/>
            </a:endParaRPr>
          </a:p>
        </p:txBody>
      </p:sp>
      <p:sp>
        <p:nvSpPr>
          <p:cNvPr id="4" name="矩形: 圆角 3"/>
          <p:cNvSpPr/>
          <p:nvPr/>
        </p:nvSpPr>
        <p:spPr>
          <a:xfrm>
            <a:off x="3208805" y="1082568"/>
            <a:ext cx="1692000" cy="472965"/>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zh-CN" altLang="en-US" sz="1600">
                <a:latin typeface="微软雅黑" panose="020B0503020204020204" pitchFamily="34" charset="-122"/>
                <a:ea typeface="微软雅黑" panose="020B0503020204020204" pitchFamily="34" charset="-122"/>
              </a:rPr>
              <a:t>瓶颈突破</a:t>
            </a:r>
            <a:endParaRPr lang="zh-CN" altLang="en-US" sz="1600">
              <a:latin typeface="微软雅黑" panose="020B0503020204020204" pitchFamily="34" charset="-122"/>
              <a:ea typeface="微软雅黑" panose="020B0503020204020204" pitchFamily="34" charset="-122"/>
            </a:endParaRPr>
          </a:p>
        </p:txBody>
      </p:sp>
      <p:sp>
        <p:nvSpPr>
          <p:cNvPr id="5" name="矩形: 圆角 4"/>
          <p:cNvSpPr/>
          <p:nvPr/>
        </p:nvSpPr>
        <p:spPr>
          <a:xfrm>
            <a:off x="4956672" y="1082568"/>
            <a:ext cx="1692000" cy="472965"/>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zh-CN" altLang="en-US" sz="1600">
                <a:latin typeface="微软雅黑" panose="020B0503020204020204" pitchFamily="34" charset="-122"/>
                <a:ea typeface="微软雅黑" panose="020B0503020204020204" pitchFamily="34" charset="-122"/>
              </a:rPr>
              <a:t>潜力激活</a:t>
            </a:r>
            <a:endParaRPr lang="zh-CN" altLang="en-US" sz="1600">
              <a:latin typeface="微软雅黑" panose="020B0503020204020204" pitchFamily="34" charset="-122"/>
              <a:ea typeface="微软雅黑" panose="020B0503020204020204" pitchFamily="34" charset="-122"/>
            </a:endParaRPr>
          </a:p>
        </p:txBody>
      </p:sp>
      <p:sp>
        <p:nvSpPr>
          <p:cNvPr id="6" name="矩形: 圆角 5"/>
          <p:cNvSpPr/>
          <p:nvPr/>
        </p:nvSpPr>
        <p:spPr>
          <a:xfrm>
            <a:off x="6704539" y="1082568"/>
            <a:ext cx="1692000" cy="472965"/>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zh-CN" altLang="en-US" sz="1600">
                <a:latin typeface="微软雅黑" panose="020B0503020204020204" pitchFamily="34" charset="-122"/>
                <a:ea typeface="微软雅黑" panose="020B0503020204020204" pitchFamily="34" charset="-122"/>
              </a:rPr>
              <a:t>新生成长</a:t>
            </a:r>
            <a:endParaRPr lang="zh-CN" altLang="en-US" sz="1600">
              <a:latin typeface="微软雅黑" panose="020B0503020204020204" pitchFamily="34" charset="-122"/>
              <a:ea typeface="微软雅黑" panose="020B0503020204020204" pitchFamily="34" charset="-122"/>
            </a:endParaRPr>
          </a:p>
        </p:txBody>
      </p:sp>
      <p:sp>
        <p:nvSpPr>
          <p:cNvPr id="7" name="矩形: 圆角 6"/>
          <p:cNvSpPr/>
          <p:nvPr/>
        </p:nvSpPr>
        <p:spPr>
          <a:xfrm>
            <a:off x="8452406" y="1082568"/>
            <a:ext cx="1692000" cy="472965"/>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zh-CN" altLang="en-US" sz="1600">
                <a:latin typeface="微软雅黑" panose="020B0503020204020204" pitchFamily="34" charset="-122"/>
                <a:ea typeface="微软雅黑" panose="020B0503020204020204" pitchFamily="34" charset="-122"/>
              </a:rPr>
              <a:t>头部里塑</a:t>
            </a:r>
            <a:endParaRPr lang="zh-CN" altLang="en-US" sz="1600">
              <a:latin typeface="微软雅黑" panose="020B0503020204020204" pitchFamily="34" charset="-122"/>
              <a:ea typeface="微软雅黑" panose="020B0503020204020204" pitchFamily="34" charset="-122"/>
            </a:endParaRPr>
          </a:p>
        </p:txBody>
      </p:sp>
      <p:sp>
        <p:nvSpPr>
          <p:cNvPr id="8" name="矩形: 圆角 7"/>
          <p:cNvSpPr/>
          <p:nvPr/>
        </p:nvSpPr>
        <p:spPr>
          <a:xfrm>
            <a:off x="10200274" y="1082568"/>
            <a:ext cx="1692000" cy="472965"/>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zh-CN" altLang="en-US" sz="1600">
                <a:latin typeface="微软雅黑" panose="020B0503020204020204" pitchFamily="34" charset="-122"/>
                <a:ea typeface="微软雅黑" panose="020B0503020204020204" pitchFamily="34" charset="-122"/>
              </a:rPr>
              <a:t>龙头腾飞</a:t>
            </a:r>
            <a:endParaRPr lang="zh-CN" altLang="en-US" sz="1600">
              <a:latin typeface="微软雅黑" panose="020B0503020204020204" pitchFamily="34" charset="-122"/>
              <a:ea typeface="微软雅黑" panose="020B0503020204020204" pitchFamily="34" charset="-122"/>
            </a:endParaRPr>
          </a:p>
        </p:txBody>
      </p:sp>
      <p:sp>
        <p:nvSpPr>
          <p:cNvPr id="15" name="矩形: 圆角 14"/>
          <p:cNvSpPr/>
          <p:nvPr/>
        </p:nvSpPr>
        <p:spPr>
          <a:xfrm>
            <a:off x="105102" y="2942899"/>
            <a:ext cx="1492469" cy="1030011"/>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zh-CN" altLang="en-US" sz="1400">
                <a:latin typeface="微软雅黑" panose="020B0503020204020204" pitchFamily="34" charset="-122"/>
                <a:ea typeface="微软雅黑" panose="020B0503020204020204" pitchFamily="34" charset="-122"/>
              </a:rPr>
              <a:t>短期</a:t>
            </a:r>
            <a:endParaRPr lang="en-US" altLang="zh-CN" sz="1400">
              <a:latin typeface="微软雅黑" panose="020B0503020204020204" pitchFamily="34" charset="-122"/>
              <a:ea typeface="微软雅黑" panose="020B0503020204020204" pitchFamily="34" charset="-122"/>
            </a:endParaRPr>
          </a:p>
          <a:p>
            <a:r>
              <a:rPr lang="zh-CN" altLang="en-US" sz="1400">
                <a:latin typeface="微软雅黑" panose="020B0503020204020204" pitchFamily="34" charset="-122"/>
                <a:ea typeface="微软雅黑" panose="020B0503020204020204" pitchFamily="34" charset="-122"/>
              </a:rPr>
              <a:t>广告投放效率</a:t>
            </a:r>
            <a:endParaRPr lang="zh-CN" altLang="en-US" sz="1400">
              <a:latin typeface="微软雅黑" panose="020B0503020204020204" pitchFamily="34" charset="-122"/>
              <a:ea typeface="微软雅黑" panose="020B0503020204020204" pitchFamily="34" charset="-122"/>
            </a:endParaRPr>
          </a:p>
        </p:txBody>
      </p:sp>
      <p:sp>
        <p:nvSpPr>
          <p:cNvPr id="16" name="矩形: 圆角 15"/>
          <p:cNvSpPr/>
          <p:nvPr/>
        </p:nvSpPr>
        <p:spPr>
          <a:xfrm>
            <a:off x="105102" y="4067502"/>
            <a:ext cx="1492469" cy="1292774"/>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zh-CN" altLang="en-US" sz="1400">
                <a:latin typeface="微软雅黑" panose="020B0503020204020204" pitchFamily="34" charset="-122"/>
                <a:ea typeface="微软雅黑" panose="020B0503020204020204" pitchFamily="34" charset="-122"/>
              </a:rPr>
              <a:t>中期</a:t>
            </a:r>
            <a:endParaRPr lang="en-US" altLang="zh-CN" sz="1400">
              <a:latin typeface="微软雅黑" panose="020B0503020204020204" pitchFamily="34" charset="-122"/>
              <a:ea typeface="微软雅黑" panose="020B0503020204020204" pitchFamily="34" charset="-122"/>
            </a:endParaRPr>
          </a:p>
          <a:p>
            <a:r>
              <a:rPr lang="zh-CN" altLang="en-US" sz="1400">
                <a:latin typeface="微软雅黑" panose="020B0503020204020204" pitchFamily="34" charset="-122"/>
                <a:ea typeface="微软雅黑" panose="020B0503020204020204" pitchFamily="34" charset="-122"/>
              </a:rPr>
              <a:t>用户心智培育、拉新、品牌互动、认可、搜索意愿</a:t>
            </a:r>
            <a:endParaRPr lang="zh-CN" altLang="en-US" sz="1400">
              <a:latin typeface="微软雅黑" panose="020B0503020204020204" pitchFamily="34" charset="-122"/>
              <a:ea typeface="微软雅黑" panose="020B0503020204020204" pitchFamily="34" charset="-122"/>
            </a:endParaRPr>
          </a:p>
        </p:txBody>
      </p:sp>
      <p:sp>
        <p:nvSpPr>
          <p:cNvPr id="17" name="矩形: 圆角 16"/>
          <p:cNvSpPr/>
          <p:nvPr/>
        </p:nvSpPr>
        <p:spPr>
          <a:xfrm>
            <a:off x="105102" y="5461156"/>
            <a:ext cx="1492469" cy="1030011"/>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zh-CN" altLang="en-US" sz="1400">
                <a:latin typeface="微软雅黑" panose="020B0503020204020204" pitchFamily="34" charset="-122"/>
                <a:ea typeface="微软雅黑" panose="020B0503020204020204" pitchFamily="34" charset="-122"/>
              </a:rPr>
              <a:t>长期</a:t>
            </a:r>
            <a:endParaRPr lang="en-US" altLang="zh-CN" sz="1400">
              <a:latin typeface="微软雅黑" panose="020B0503020204020204" pitchFamily="34" charset="-122"/>
              <a:ea typeface="微软雅黑" panose="020B0503020204020204" pitchFamily="34" charset="-122"/>
            </a:endParaRPr>
          </a:p>
          <a:p>
            <a:r>
              <a:rPr lang="zh-CN" altLang="en-US" sz="1400">
                <a:latin typeface="微软雅黑" panose="020B0503020204020204" pitchFamily="34" charset="-122"/>
                <a:ea typeface="微软雅黑" panose="020B0503020204020204" pitchFamily="34" charset="-122"/>
              </a:rPr>
              <a:t>用户长期价值、会员贡献、老客忠诚</a:t>
            </a:r>
            <a:endParaRPr lang="zh-CN" altLang="en-US" sz="1400">
              <a:latin typeface="微软雅黑" panose="020B0503020204020204" pitchFamily="34" charset="-122"/>
              <a:ea typeface="微软雅黑" panose="020B0503020204020204" pitchFamily="34" charset="-122"/>
            </a:endParaRPr>
          </a:p>
        </p:txBody>
      </p:sp>
      <p:sp>
        <p:nvSpPr>
          <p:cNvPr id="18" name="矩形 17"/>
          <p:cNvSpPr/>
          <p:nvPr/>
        </p:nvSpPr>
        <p:spPr>
          <a:xfrm>
            <a:off x="1460938" y="2942899"/>
            <a:ext cx="10431336" cy="1023723"/>
          </a:xfrm>
          <a:prstGeom prst="rect">
            <a:avLst/>
          </a:prstGeom>
          <a:solidFill>
            <a:srgbClr val="DED1E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ltLang="zh-CN" sz="1400">
              <a:solidFill>
                <a:schemeClr val="tx1"/>
              </a:solidFill>
              <a:latin typeface="微软雅黑" panose="020B0503020204020204" pitchFamily="34" charset="-122"/>
              <a:ea typeface="微软雅黑" panose="020B0503020204020204" pitchFamily="34" charset="-122"/>
            </a:endParaRPr>
          </a:p>
          <a:p>
            <a:pPr algn="ctr"/>
            <a:r>
              <a:rPr lang="zh-CN" altLang="en-US" sz="1400">
                <a:solidFill>
                  <a:schemeClr val="tx1"/>
                </a:solidFill>
                <a:latin typeface="微软雅黑" panose="020B0503020204020204" pitchFamily="34" charset="-122"/>
                <a:ea typeface="微软雅黑" panose="020B0503020204020204" pitchFamily="34" charset="-122"/>
              </a:rPr>
              <a:t>短期指标作为基础指标，指导</a:t>
            </a:r>
            <a:endParaRPr lang="en-US" altLang="zh-CN" sz="1400">
              <a:solidFill>
                <a:schemeClr val="tx1"/>
              </a:solidFill>
              <a:latin typeface="微软雅黑" panose="020B0503020204020204" pitchFamily="34" charset="-122"/>
              <a:ea typeface="微软雅黑" panose="020B0503020204020204" pitchFamily="34" charset="-122"/>
            </a:endParaRPr>
          </a:p>
          <a:p>
            <a:pPr algn="ctr"/>
            <a:endParaRPr lang="en-US" altLang="zh-CN" sz="1400">
              <a:solidFill>
                <a:schemeClr val="tx1"/>
              </a:solidFill>
              <a:latin typeface="微软雅黑" panose="020B0503020204020204" pitchFamily="34" charset="-122"/>
              <a:ea typeface="微软雅黑" panose="020B0503020204020204" pitchFamily="34" charset="-122"/>
            </a:endParaRPr>
          </a:p>
          <a:p>
            <a:pPr algn="ctr"/>
            <a:endParaRPr lang="en-US" altLang="zh-CN" sz="1400">
              <a:solidFill>
                <a:schemeClr val="tx1"/>
              </a:solidFill>
              <a:latin typeface="微软雅黑" panose="020B0503020204020204" pitchFamily="34" charset="-122"/>
              <a:ea typeface="微软雅黑" panose="020B0503020204020204" pitchFamily="34" charset="-122"/>
            </a:endParaRPr>
          </a:p>
          <a:p>
            <a:pPr algn="ctr"/>
            <a:endParaRPr lang="zh-CN" altLang="en-US" sz="1400">
              <a:solidFill>
                <a:schemeClr val="tx1"/>
              </a:solidFill>
              <a:latin typeface="微软雅黑" panose="020B0503020204020204" pitchFamily="34" charset="-122"/>
              <a:ea typeface="微软雅黑" panose="020B0503020204020204" pitchFamily="34" charset="-122"/>
            </a:endParaRPr>
          </a:p>
        </p:txBody>
      </p:sp>
      <p:sp>
        <p:nvSpPr>
          <p:cNvPr id="19" name="矩形 18"/>
          <p:cNvSpPr/>
          <p:nvPr/>
        </p:nvSpPr>
        <p:spPr>
          <a:xfrm>
            <a:off x="1460938" y="4094590"/>
            <a:ext cx="1692000" cy="1250732"/>
          </a:xfrm>
          <a:prstGeom prst="rect">
            <a:avLst/>
          </a:prstGeom>
          <a:solidFill>
            <a:srgbClr val="DED1E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zh-CN" altLang="en-US" sz="1200">
                <a:solidFill>
                  <a:schemeClr val="tx1"/>
                </a:solidFill>
                <a:latin typeface="微软雅黑" panose="020B0503020204020204" pitchFamily="34" charset="-122"/>
                <a:ea typeface="微软雅黑" panose="020B0503020204020204" pitchFamily="34" charset="-122"/>
              </a:rPr>
              <a:t>用户心智</a:t>
            </a:r>
            <a:endParaRPr lang="en-US" altLang="zh-CN" sz="1200">
              <a:solidFill>
                <a:schemeClr val="tx1"/>
              </a:solidFill>
              <a:latin typeface="微软雅黑" panose="020B0503020204020204" pitchFamily="34" charset="-122"/>
              <a:ea typeface="微软雅黑" panose="020B0503020204020204" pitchFamily="34" charset="-122"/>
            </a:endParaRPr>
          </a:p>
          <a:p>
            <a:pPr algn="ctr"/>
            <a:r>
              <a:rPr lang="en-US" altLang="zh-CN" sz="1200">
                <a:solidFill>
                  <a:schemeClr val="tx1"/>
                </a:solidFill>
                <a:latin typeface="微软雅黑" panose="020B0503020204020204" pitchFamily="34" charset="-122"/>
                <a:ea typeface="微软雅黑" panose="020B0503020204020204" pitchFamily="34" charset="-122"/>
              </a:rPr>
              <a:t>A1A2</a:t>
            </a:r>
            <a:r>
              <a:rPr lang="zh-CN" altLang="en-US" sz="1200">
                <a:solidFill>
                  <a:schemeClr val="tx1"/>
                </a:solidFill>
                <a:latin typeface="微软雅黑" panose="020B0503020204020204" pitchFamily="34" charset="-122"/>
                <a:ea typeface="微软雅黑" panose="020B0503020204020204" pitchFamily="34" charset="-122"/>
              </a:rPr>
              <a:t>流入渝出比</a:t>
            </a:r>
            <a:endParaRPr lang="zh-CN" altLang="en-US" sz="1200">
              <a:solidFill>
                <a:schemeClr val="tx1"/>
              </a:solidFill>
              <a:latin typeface="微软雅黑" panose="020B0503020204020204" pitchFamily="34" charset="-122"/>
              <a:ea typeface="微软雅黑" panose="020B0503020204020204" pitchFamily="34" charset="-122"/>
            </a:endParaRPr>
          </a:p>
        </p:txBody>
      </p:sp>
      <p:sp>
        <p:nvSpPr>
          <p:cNvPr id="20" name="矩形 19"/>
          <p:cNvSpPr/>
          <p:nvPr/>
        </p:nvSpPr>
        <p:spPr>
          <a:xfrm>
            <a:off x="1460938" y="5467797"/>
            <a:ext cx="5187045" cy="1023723"/>
          </a:xfrm>
          <a:prstGeom prst="rect">
            <a:avLst/>
          </a:prstGeom>
          <a:solidFill>
            <a:srgbClr val="DED1E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zh-CN" altLang="en-US" sz="1400">
                <a:solidFill>
                  <a:schemeClr val="tx1"/>
                </a:solidFill>
                <a:latin typeface="微软雅黑" panose="020B0503020204020204" pitchFamily="34" charset="-122"/>
                <a:ea typeface="微软雅黑" panose="020B0503020204020204" pitchFamily="34" charset="-122"/>
              </a:rPr>
              <a:t>长期指标作为参考指标</a:t>
            </a:r>
            <a:endParaRPr lang="en-US" altLang="zh-CN" sz="1400">
              <a:solidFill>
                <a:schemeClr val="tx1"/>
              </a:solidFill>
              <a:latin typeface="微软雅黑" panose="020B0503020204020204" pitchFamily="34" charset="-122"/>
              <a:ea typeface="微软雅黑" panose="020B0503020204020204" pitchFamily="34" charset="-122"/>
            </a:endParaRPr>
          </a:p>
          <a:p>
            <a:pPr algn="ctr"/>
            <a:r>
              <a:rPr lang="zh-CN" altLang="en-US" sz="1400">
                <a:solidFill>
                  <a:schemeClr val="tx1"/>
                </a:solidFill>
                <a:latin typeface="微软雅黑" panose="020B0503020204020204" pitchFamily="34" charset="-122"/>
                <a:ea typeface="微软雅黑" panose="020B0503020204020204" pitchFamily="34" charset="-122"/>
              </a:rPr>
              <a:t>当前人群渗透率较低，建议以提升渗透，关注中期用户指标为核心</a:t>
            </a:r>
            <a:endParaRPr lang="zh-CN" altLang="en-US" sz="1400">
              <a:solidFill>
                <a:schemeClr val="tx1"/>
              </a:solidFill>
              <a:latin typeface="微软雅黑" panose="020B0503020204020204" pitchFamily="34" charset="-122"/>
              <a:ea typeface="微软雅黑" panose="020B0503020204020204" pitchFamily="34" charset="-122"/>
            </a:endParaRPr>
          </a:p>
        </p:txBody>
      </p:sp>
      <p:sp>
        <p:nvSpPr>
          <p:cNvPr id="21" name="矩形 20"/>
          <p:cNvSpPr/>
          <p:nvPr/>
        </p:nvSpPr>
        <p:spPr>
          <a:xfrm>
            <a:off x="1597571" y="3454760"/>
            <a:ext cx="1584000" cy="36000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zh-CN" altLang="en-US" sz="1200">
                <a:solidFill>
                  <a:schemeClr val="tx1"/>
                </a:solidFill>
                <a:latin typeface="微软雅黑" panose="020B0503020204020204" pitchFamily="34" charset="-122"/>
                <a:ea typeface="微软雅黑" panose="020B0503020204020204" pitchFamily="34" charset="-122"/>
              </a:rPr>
              <a:t>累积用户认知</a:t>
            </a:r>
            <a:endParaRPr lang="zh-CN" altLang="en-US" sz="1200">
              <a:solidFill>
                <a:schemeClr val="tx1"/>
              </a:solidFill>
              <a:latin typeface="微软雅黑" panose="020B0503020204020204" pitchFamily="34" charset="-122"/>
              <a:ea typeface="微软雅黑" panose="020B0503020204020204" pitchFamily="34" charset="-122"/>
            </a:endParaRPr>
          </a:p>
        </p:txBody>
      </p:sp>
      <p:sp>
        <p:nvSpPr>
          <p:cNvPr id="22" name="矩形 21"/>
          <p:cNvSpPr/>
          <p:nvPr/>
        </p:nvSpPr>
        <p:spPr>
          <a:xfrm>
            <a:off x="3330777" y="3454760"/>
            <a:ext cx="1584000" cy="36000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zh-CN" altLang="en-US" sz="1200">
                <a:solidFill>
                  <a:schemeClr val="tx1"/>
                </a:solidFill>
                <a:latin typeface="微软雅黑" panose="020B0503020204020204" pitchFamily="34" charset="-122"/>
                <a:ea typeface="微软雅黑" panose="020B0503020204020204" pitchFamily="34" charset="-122"/>
              </a:rPr>
              <a:t>渠道与资源组合优化</a:t>
            </a:r>
            <a:endParaRPr lang="zh-CN" altLang="en-US" sz="1200">
              <a:solidFill>
                <a:schemeClr val="tx1"/>
              </a:solidFill>
              <a:latin typeface="微软雅黑" panose="020B0503020204020204" pitchFamily="34" charset="-122"/>
              <a:ea typeface="微软雅黑" panose="020B0503020204020204" pitchFamily="34" charset="-122"/>
            </a:endParaRPr>
          </a:p>
        </p:txBody>
      </p:sp>
      <p:sp>
        <p:nvSpPr>
          <p:cNvPr id="23" name="矩形 22"/>
          <p:cNvSpPr/>
          <p:nvPr/>
        </p:nvSpPr>
        <p:spPr>
          <a:xfrm>
            <a:off x="5063983" y="3451506"/>
            <a:ext cx="1584000" cy="36000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zh-CN" altLang="en-US" sz="1200">
                <a:solidFill>
                  <a:schemeClr val="tx1"/>
                </a:solidFill>
                <a:latin typeface="微软雅黑" panose="020B0503020204020204" pitchFamily="34" charset="-122"/>
                <a:ea typeface="微软雅黑" panose="020B0503020204020204" pitchFamily="34" charset="-122"/>
              </a:rPr>
              <a:t>深化用户理解</a:t>
            </a:r>
            <a:endParaRPr lang="zh-CN" altLang="en-US" sz="1200">
              <a:solidFill>
                <a:schemeClr val="tx1"/>
              </a:solidFill>
              <a:latin typeface="微软雅黑" panose="020B0503020204020204" pitchFamily="34" charset="-122"/>
              <a:ea typeface="微软雅黑" panose="020B0503020204020204" pitchFamily="34" charset="-122"/>
            </a:endParaRPr>
          </a:p>
        </p:txBody>
      </p:sp>
      <p:sp>
        <p:nvSpPr>
          <p:cNvPr id="24" name="矩形 23"/>
          <p:cNvSpPr/>
          <p:nvPr/>
        </p:nvSpPr>
        <p:spPr>
          <a:xfrm>
            <a:off x="6797189" y="3466537"/>
            <a:ext cx="1584000" cy="36000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zh-CN" altLang="en-US" sz="1200">
                <a:solidFill>
                  <a:schemeClr val="tx1"/>
                </a:solidFill>
                <a:latin typeface="微软雅黑" panose="020B0503020204020204" pitchFamily="34" charset="-122"/>
                <a:ea typeface="微软雅黑" panose="020B0503020204020204" pitchFamily="34" charset="-122"/>
              </a:rPr>
              <a:t>平台策略沉淀</a:t>
            </a:r>
            <a:endParaRPr lang="zh-CN" altLang="en-US" sz="1200">
              <a:solidFill>
                <a:schemeClr val="tx1"/>
              </a:solidFill>
              <a:latin typeface="微软雅黑" panose="020B0503020204020204" pitchFamily="34" charset="-122"/>
              <a:ea typeface="微软雅黑" panose="020B0503020204020204" pitchFamily="34" charset="-122"/>
            </a:endParaRPr>
          </a:p>
        </p:txBody>
      </p:sp>
      <p:sp>
        <p:nvSpPr>
          <p:cNvPr id="25" name="矩形 24"/>
          <p:cNvSpPr/>
          <p:nvPr/>
        </p:nvSpPr>
        <p:spPr>
          <a:xfrm>
            <a:off x="8530395" y="3487939"/>
            <a:ext cx="1584000" cy="36000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zh-CN" altLang="en-US" sz="1200">
                <a:solidFill>
                  <a:schemeClr val="tx1"/>
                </a:solidFill>
                <a:latin typeface="微软雅黑" panose="020B0503020204020204" pitchFamily="34" charset="-122"/>
                <a:ea typeface="微软雅黑" panose="020B0503020204020204" pitchFamily="34" charset="-122"/>
              </a:rPr>
              <a:t>策骼动态调优</a:t>
            </a:r>
            <a:endParaRPr lang="zh-CN" altLang="en-US" sz="1200">
              <a:solidFill>
                <a:schemeClr val="tx1"/>
              </a:solidFill>
              <a:latin typeface="微软雅黑" panose="020B0503020204020204" pitchFamily="34" charset="-122"/>
              <a:ea typeface="微软雅黑" panose="020B0503020204020204" pitchFamily="34" charset="-122"/>
            </a:endParaRPr>
          </a:p>
        </p:txBody>
      </p:sp>
      <p:sp>
        <p:nvSpPr>
          <p:cNvPr id="26" name="矩形 25"/>
          <p:cNvSpPr/>
          <p:nvPr/>
        </p:nvSpPr>
        <p:spPr>
          <a:xfrm>
            <a:off x="10263602" y="3461636"/>
            <a:ext cx="1584000" cy="36000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zh-CN" altLang="en-US" sz="1200">
                <a:solidFill>
                  <a:schemeClr val="tx1"/>
                </a:solidFill>
                <a:latin typeface="微软雅黑" panose="020B0503020204020204" pitchFamily="34" charset="-122"/>
                <a:ea typeface="微软雅黑" panose="020B0503020204020204" pitchFamily="34" charset="-122"/>
              </a:rPr>
              <a:t>投放降本增效</a:t>
            </a:r>
            <a:endParaRPr lang="zh-CN" altLang="en-US" sz="1200">
              <a:solidFill>
                <a:schemeClr val="tx1"/>
              </a:solidFill>
              <a:latin typeface="微软雅黑" panose="020B0503020204020204" pitchFamily="34" charset="-122"/>
              <a:ea typeface="微软雅黑" panose="020B0503020204020204" pitchFamily="34" charset="-122"/>
            </a:endParaRPr>
          </a:p>
        </p:txBody>
      </p:sp>
      <p:sp>
        <p:nvSpPr>
          <p:cNvPr id="27" name="矩形 26"/>
          <p:cNvSpPr/>
          <p:nvPr/>
        </p:nvSpPr>
        <p:spPr>
          <a:xfrm>
            <a:off x="3208805" y="4094590"/>
            <a:ext cx="1692000" cy="1250732"/>
          </a:xfrm>
          <a:prstGeom prst="rect">
            <a:avLst/>
          </a:prstGeom>
          <a:solidFill>
            <a:srgbClr val="DED1E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zh-CN" altLang="en-US" sz="1200">
                <a:solidFill>
                  <a:schemeClr val="tx1"/>
                </a:solidFill>
                <a:latin typeface="微软雅黑" panose="020B0503020204020204" pitchFamily="34" charset="-122"/>
                <a:ea typeface="微软雅黑" panose="020B0503020204020204" pitchFamily="34" charset="-122"/>
              </a:rPr>
              <a:t>用户心智</a:t>
            </a:r>
            <a:endParaRPr lang="en-US" altLang="zh-CN" sz="1200">
              <a:solidFill>
                <a:schemeClr val="tx1"/>
              </a:solidFill>
              <a:latin typeface="微软雅黑" panose="020B0503020204020204" pitchFamily="34" charset="-122"/>
              <a:ea typeface="微软雅黑" panose="020B0503020204020204" pitchFamily="34" charset="-122"/>
            </a:endParaRPr>
          </a:p>
          <a:p>
            <a:pPr algn="ctr"/>
            <a:r>
              <a:rPr lang="en-US" altLang="zh-CN" sz="1200">
                <a:solidFill>
                  <a:schemeClr val="tx1"/>
                </a:solidFill>
                <a:latin typeface="微软雅黑" panose="020B0503020204020204" pitchFamily="34" charset="-122"/>
                <a:ea typeface="微软雅黑" panose="020B0503020204020204" pitchFamily="34" charset="-122"/>
              </a:rPr>
              <a:t>A1A2</a:t>
            </a:r>
            <a:r>
              <a:rPr lang="zh-CN" altLang="en-US" sz="1200">
                <a:solidFill>
                  <a:schemeClr val="tx1"/>
                </a:solidFill>
                <a:latin typeface="微软雅黑" panose="020B0503020204020204" pitchFamily="34" charset="-122"/>
                <a:ea typeface="微软雅黑" panose="020B0503020204020204" pitchFamily="34" charset="-122"/>
              </a:rPr>
              <a:t>渝入流出比</a:t>
            </a:r>
            <a:endParaRPr lang="en-US" altLang="zh-CN" sz="1200">
              <a:solidFill>
                <a:schemeClr val="tx1"/>
              </a:solidFill>
              <a:latin typeface="微软雅黑" panose="020B0503020204020204" pitchFamily="34" charset="-122"/>
              <a:ea typeface="微软雅黑" panose="020B0503020204020204" pitchFamily="34" charset="-122"/>
            </a:endParaRPr>
          </a:p>
          <a:p>
            <a:pPr algn="ctr"/>
            <a:r>
              <a:rPr lang="en-US" altLang="zh-CN" sz="1200">
                <a:solidFill>
                  <a:schemeClr val="tx1"/>
                </a:solidFill>
                <a:latin typeface="微软雅黑" panose="020B0503020204020204" pitchFamily="34" charset="-122"/>
                <a:ea typeface="微软雅黑" panose="020B0503020204020204" pitchFamily="34" charset="-122"/>
              </a:rPr>
              <a:t>A1-A2-A3-A4</a:t>
            </a:r>
            <a:r>
              <a:rPr lang="zh-CN" altLang="en-US" sz="1200">
                <a:solidFill>
                  <a:schemeClr val="tx1"/>
                </a:solidFill>
                <a:latin typeface="微软雅黑" panose="020B0503020204020204" pitchFamily="34" charset="-122"/>
                <a:ea typeface="微软雅黑" panose="020B0503020204020204" pitchFamily="34" charset="-122"/>
              </a:rPr>
              <a:t>流转</a:t>
            </a:r>
            <a:r>
              <a:rPr lang="en-US" altLang="zh-CN" sz="1200" err="1">
                <a:solidFill>
                  <a:schemeClr val="tx1"/>
                </a:solidFill>
                <a:latin typeface="微软雅黑" panose="020B0503020204020204" pitchFamily="34" charset="-122"/>
                <a:ea typeface="微软雅黑" panose="020B0503020204020204" pitchFamily="34" charset="-122"/>
              </a:rPr>
              <a:t>tt</a:t>
            </a:r>
            <a:endParaRPr lang="zh-CN" altLang="en-US" sz="1200">
              <a:solidFill>
                <a:schemeClr val="tx1"/>
              </a:solidFill>
              <a:latin typeface="微软雅黑" panose="020B0503020204020204" pitchFamily="34" charset="-122"/>
              <a:ea typeface="微软雅黑" panose="020B0503020204020204" pitchFamily="34" charset="-122"/>
            </a:endParaRPr>
          </a:p>
        </p:txBody>
      </p:sp>
      <p:sp>
        <p:nvSpPr>
          <p:cNvPr id="28" name="矩形 27"/>
          <p:cNvSpPr/>
          <p:nvPr/>
        </p:nvSpPr>
        <p:spPr>
          <a:xfrm>
            <a:off x="4956672" y="4094590"/>
            <a:ext cx="1692000" cy="1250732"/>
          </a:xfrm>
          <a:prstGeom prst="rect">
            <a:avLst/>
          </a:prstGeom>
          <a:solidFill>
            <a:srgbClr val="DED1E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zh-CN" altLang="en-US" sz="1200">
                <a:solidFill>
                  <a:schemeClr val="tx1"/>
                </a:solidFill>
                <a:latin typeface="微软雅黑" panose="020B0503020204020204" pitchFamily="34" charset="-122"/>
                <a:ea typeface="微软雅黑" panose="020B0503020204020204" pitchFamily="34" charset="-122"/>
              </a:rPr>
              <a:t>用户心智</a:t>
            </a:r>
            <a:r>
              <a:rPr lang="en-US" altLang="zh-CN" sz="1200">
                <a:solidFill>
                  <a:schemeClr val="tx1"/>
                </a:solidFill>
                <a:latin typeface="微软雅黑" panose="020B0503020204020204" pitchFamily="34" charset="-122"/>
                <a:ea typeface="微软雅黑" panose="020B0503020204020204" pitchFamily="34" charset="-122"/>
              </a:rPr>
              <a:t>/</a:t>
            </a:r>
            <a:r>
              <a:rPr lang="zh-CN" altLang="en-US" sz="1200">
                <a:solidFill>
                  <a:schemeClr val="tx1"/>
                </a:solidFill>
                <a:latin typeface="微软雅黑" panose="020B0503020204020204" pitchFamily="34" charset="-122"/>
                <a:ea typeface="微软雅黑" panose="020B0503020204020204" pitchFamily="34" charset="-122"/>
              </a:rPr>
              <a:t>拉新能力</a:t>
            </a:r>
            <a:endParaRPr lang="en-US" altLang="zh-CN" sz="1200">
              <a:solidFill>
                <a:schemeClr val="tx1"/>
              </a:solidFill>
              <a:latin typeface="微软雅黑" panose="020B0503020204020204" pitchFamily="34" charset="-122"/>
              <a:ea typeface="微软雅黑" panose="020B0503020204020204" pitchFamily="34" charset="-122"/>
            </a:endParaRPr>
          </a:p>
          <a:p>
            <a:pPr algn="ctr"/>
            <a:r>
              <a:rPr lang="en-US" altLang="zh-CN" sz="1200">
                <a:solidFill>
                  <a:schemeClr val="tx1"/>
                </a:solidFill>
                <a:latin typeface="微软雅黑" panose="020B0503020204020204" pitchFamily="34" charset="-122"/>
                <a:ea typeface="微软雅黑" panose="020B0503020204020204" pitchFamily="34" charset="-122"/>
              </a:rPr>
              <a:t>A1-A2-A3-A4</a:t>
            </a:r>
            <a:r>
              <a:rPr lang="zh-CN" altLang="en-US" sz="1200">
                <a:solidFill>
                  <a:schemeClr val="tx1"/>
                </a:solidFill>
                <a:latin typeface="微软雅黑" panose="020B0503020204020204" pitchFamily="34" charset="-122"/>
                <a:ea typeface="微软雅黑" panose="020B0503020204020204" pitchFamily="34" charset="-122"/>
              </a:rPr>
              <a:t>流转比</a:t>
            </a:r>
            <a:endParaRPr lang="en-US" altLang="zh-CN" sz="1200">
              <a:solidFill>
                <a:schemeClr val="tx1"/>
              </a:solidFill>
              <a:latin typeface="微软雅黑" panose="020B0503020204020204" pitchFamily="34" charset="-122"/>
              <a:ea typeface="微软雅黑" panose="020B0503020204020204" pitchFamily="34" charset="-122"/>
            </a:endParaRPr>
          </a:p>
          <a:p>
            <a:pPr algn="ctr"/>
            <a:r>
              <a:rPr lang="zh-CN" altLang="en-US" sz="1200">
                <a:solidFill>
                  <a:schemeClr val="tx1"/>
                </a:solidFill>
                <a:latin typeface="微软雅黑" panose="020B0503020204020204" pitchFamily="34" charset="-122"/>
                <a:ea typeface="微软雅黑" panose="020B0503020204020204" pitchFamily="34" charset="-122"/>
              </a:rPr>
              <a:t>下单新客比</a:t>
            </a:r>
            <a:endParaRPr lang="zh-CN" altLang="en-US" sz="1200">
              <a:solidFill>
                <a:schemeClr val="tx1"/>
              </a:solidFill>
              <a:latin typeface="微软雅黑" panose="020B0503020204020204" pitchFamily="34" charset="-122"/>
              <a:ea typeface="微软雅黑" panose="020B0503020204020204" pitchFamily="34" charset="-122"/>
            </a:endParaRPr>
          </a:p>
        </p:txBody>
      </p:sp>
      <p:sp>
        <p:nvSpPr>
          <p:cNvPr id="29" name="矩形 28"/>
          <p:cNvSpPr/>
          <p:nvPr/>
        </p:nvSpPr>
        <p:spPr>
          <a:xfrm>
            <a:off x="6704539" y="4094590"/>
            <a:ext cx="1692000" cy="1250732"/>
          </a:xfrm>
          <a:prstGeom prst="rect">
            <a:avLst/>
          </a:prstGeom>
          <a:solidFill>
            <a:srgbClr val="DED1E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zh-CN" altLang="en-US" sz="1200">
                <a:solidFill>
                  <a:schemeClr val="tx1"/>
                </a:solidFill>
                <a:latin typeface="微软雅黑" panose="020B0503020204020204" pitchFamily="34" charset="-122"/>
                <a:ea typeface="微软雅黑" panose="020B0503020204020204" pitchFamily="34" charset="-122"/>
              </a:rPr>
              <a:t>用户心智</a:t>
            </a:r>
            <a:r>
              <a:rPr lang="en-US" altLang="zh-CN" sz="1200">
                <a:solidFill>
                  <a:schemeClr val="tx1"/>
                </a:solidFill>
                <a:latin typeface="微软雅黑" panose="020B0503020204020204" pitchFamily="34" charset="-122"/>
                <a:ea typeface="微软雅黑" panose="020B0503020204020204" pitchFamily="34" charset="-122"/>
              </a:rPr>
              <a:t>/</a:t>
            </a:r>
            <a:r>
              <a:rPr lang="zh-CN" altLang="en-US" sz="1200">
                <a:solidFill>
                  <a:schemeClr val="tx1"/>
                </a:solidFill>
                <a:latin typeface="微软雅黑" panose="020B0503020204020204" pitchFamily="34" charset="-122"/>
                <a:ea typeface="微软雅黑" panose="020B0503020204020204" pitchFamily="34" charset="-122"/>
              </a:rPr>
              <a:t>品牌互动</a:t>
            </a:r>
            <a:endParaRPr lang="en-US" altLang="zh-CN" sz="1200">
              <a:solidFill>
                <a:schemeClr val="tx1"/>
              </a:solidFill>
              <a:latin typeface="微软雅黑" panose="020B0503020204020204" pitchFamily="34" charset="-122"/>
              <a:ea typeface="微软雅黑" panose="020B0503020204020204" pitchFamily="34" charset="-122"/>
            </a:endParaRPr>
          </a:p>
          <a:p>
            <a:pPr algn="ctr"/>
            <a:r>
              <a:rPr lang="en-US" altLang="zh-CN" sz="1200">
                <a:solidFill>
                  <a:schemeClr val="tx1"/>
                </a:solidFill>
                <a:latin typeface="微软雅黑" panose="020B0503020204020204" pitchFamily="34" charset="-122"/>
                <a:ea typeface="微软雅黑" panose="020B0503020204020204" pitchFamily="34" charset="-122"/>
              </a:rPr>
              <a:t>A1-A2-A3-A4</a:t>
            </a:r>
            <a:r>
              <a:rPr lang="zh-CN" altLang="en-US" sz="1200">
                <a:solidFill>
                  <a:schemeClr val="tx1"/>
                </a:solidFill>
                <a:latin typeface="微软雅黑" panose="020B0503020204020204" pitchFamily="34" charset="-122"/>
                <a:ea typeface="微软雅黑" panose="020B0503020204020204" pitchFamily="34" charset="-122"/>
              </a:rPr>
              <a:t>元转比</a:t>
            </a:r>
            <a:r>
              <a:rPr lang="en-US" altLang="zh-CN" sz="1200">
                <a:solidFill>
                  <a:schemeClr val="tx1"/>
                </a:solidFill>
                <a:latin typeface="微软雅黑" panose="020B0503020204020204" pitchFamily="34" charset="-122"/>
                <a:ea typeface="微软雅黑" panose="020B0503020204020204" pitchFamily="34" charset="-122"/>
              </a:rPr>
              <a:t>:</a:t>
            </a:r>
            <a:endParaRPr lang="en-US" altLang="zh-CN" sz="1200">
              <a:solidFill>
                <a:schemeClr val="tx1"/>
              </a:solidFill>
              <a:latin typeface="微软雅黑" panose="020B0503020204020204" pitchFamily="34" charset="-122"/>
              <a:ea typeface="微软雅黑" panose="020B0503020204020204" pitchFamily="34" charset="-122"/>
            </a:endParaRPr>
          </a:p>
          <a:p>
            <a:pPr algn="ctr"/>
            <a:r>
              <a:rPr lang="zh-CN" altLang="en-US" sz="1200">
                <a:solidFill>
                  <a:schemeClr val="tx1"/>
                </a:solidFill>
                <a:latin typeface="微软雅黑" panose="020B0503020204020204" pitchFamily="34" charset="-122"/>
                <a:ea typeface="微软雅黑" panose="020B0503020204020204" pitchFamily="34" charset="-122"/>
              </a:rPr>
              <a:t>好评率，店浦关注率</a:t>
            </a:r>
            <a:endParaRPr lang="zh-CN" altLang="en-US" sz="1200">
              <a:solidFill>
                <a:schemeClr val="tx1"/>
              </a:solidFill>
              <a:latin typeface="微软雅黑" panose="020B0503020204020204" pitchFamily="34" charset="-122"/>
              <a:ea typeface="微软雅黑" panose="020B0503020204020204" pitchFamily="34" charset="-122"/>
            </a:endParaRPr>
          </a:p>
        </p:txBody>
      </p:sp>
      <p:sp>
        <p:nvSpPr>
          <p:cNvPr id="30" name="矩形 29"/>
          <p:cNvSpPr/>
          <p:nvPr/>
        </p:nvSpPr>
        <p:spPr>
          <a:xfrm>
            <a:off x="8452406" y="4094590"/>
            <a:ext cx="1692000" cy="1250732"/>
          </a:xfrm>
          <a:prstGeom prst="rect">
            <a:avLst/>
          </a:prstGeom>
          <a:solidFill>
            <a:srgbClr val="DED1E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zh-CN" altLang="en-US" sz="1200">
                <a:solidFill>
                  <a:schemeClr val="tx1"/>
                </a:solidFill>
                <a:latin typeface="微软雅黑" panose="020B0503020204020204" pitchFamily="34" charset="-122"/>
                <a:ea typeface="微软雅黑" panose="020B0503020204020204" pitchFamily="34" charset="-122"/>
              </a:rPr>
              <a:t>品牌互动</a:t>
            </a:r>
            <a:r>
              <a:rPr lang="en-US" altLang="zh-CN" sz="1200">
                <a:solidFill>
                  <a:schemeClr val="tx1"/>
                </a:solidFill>
                <a:latin typeface="微软雅黑" panose="020B0503020204020204" pitchFamily="34" charset="-122"/>
                <a:ea typeface="微软雅黑" panose="020B0503020204020204" pitchFamily="34" charset="-122"/>
              </a:rPr>
              <a:t>/</a:t>
            </a:r>
            <a:r>
              <a:rPr lang="zh-CN" altLang="en-US" sz="1200">
                <a:solidFill>
                  <a:schemeClr val="tx1"/>
                </a:solidFill>
                <a:latin typeface="微软雅黑" panose="020B0503020204020204" pitchFamily="34" charset="-122"/>
                <a:ea typeface="微软雅黑" panose="020B0503020204020204" pitchFamily="34" charset="-122"/>
              </a:rPr>
              <a:t>拉新能力</a:t>
            </a:r>
            <a:endParaRPr lang="en-US" altLang="zh-CN" sz="1200">
              <a:solidFill>
                <a:schemeClr val="tx1"/>
              </a:solidFill>
              <a:latin typeface="微软雅黑" panose="020B0503020204020204" pitchFamily="34" charset="-122"/>
              <a:ea typeface="微软雅黑" panose="020B0503020204020204" pitchFamily="34" charset="-122"/>
            </a:endParaRPr>
          </a:p>
          <a:p>
            <a:pPr algn="ctr"/>
            <a:r>
              <a:rPr lang="zh-CN" altLang="en-US" sz="1200">
                <a:solidFill>
                  <a:schemeClr val="tx1"/>
                </a:solidFill>
                <a:latin typeface="微软雅黑" panose="020B0503020204020204" pitchFamily="34" charset="-122"/>
                <a:ea typeface="微软雅黑" panose="020B0503020204020204" pitchFamily="34" charset="-122"/>
              </a:rPr>
              <a:t>好评率，店铺关注率</a:t>
            </a:r>
            <a:r>
              <a:rPr lang="en-US" altLang="zh-CN" sz="1200">
                <a:solidFill>
                  <a:schemeClr val="tx1"/>
                </a:solidFill>
                <a:latin typeface="微软雅黑" panose="020B0503020204020204" pitchFamily="34" charset="-122"/>
                <a:ea typeface="微软雅黑" panose="020B0503020204020204" pitchFamily="34" charset="-122"/>
              </a:rPr>
              <a:t>;</a:t>
            </a:r>
            <a:endParaRPr lang="en-US" altLang="zh-CN" sz="1200">
              <a:solidFill>
                <a:schemeClr val="tx1"/>
              </a:solidFill>
              <a:latin typeface="微软雅黑" panose="020B0503020204020204" pitchFamily="34" charset="-122"/>
              <a:ea typeface="微软雅黑" panose="020B0503020204020204" pitchFamily="34" charset="-122"/>
            </a:endParaRPr>
          </a:p>
          <a:p>
            <a:pPr algn="ctr"/>
            <a:r>
              <a:rPr lang="zh-CN" altLang="en-US" sz="1200">
                <a:solidFill>
                  <a:schemeClr val="tx1"/>
                </a:solidFill>
                <a:latin typeface="微软雅黑" panose="020B0503020204020204" pitchFamily="34" charset="-122"/>
                <a:ea typeface="微软雅黑" panose="020B0503020204020204" pitchFamily="34" charset="-122"/>
              </a:rPr>
              <a:t>下单新客占比</a:t>
            </a:r>
            <a:endParaRPr lang="zh-CN" altLang="en-US" sz="1200">
              <a:solidFill>
                <a:schemeClr val="tx1"/>
              </a:solidFill>
              <a:latin typeface="微软雅黑" panose="020B0503020204020204" pitchFamily="34" charset="-122"/>
              <a:ea typeface="微软雅黑" panose="020B0503020204020204" pitchFamily="34" charset="-122"/>
            </a:endParaRPr>
          </a:p>
        </p:txBody>
      </p:sp>
      <p:sp>
        <p:nvSpPr>
          <p:cNvPr id="31" name="矩形 30"/>
          <p:cNvSpPr/>
          <p:nvPr/>
        </p:nvSpPr>
        <p:spPr>
          <a:xfrm>
            <a:off x="10200274" y="4094590"/>
            <a:ext cx="1692000" cy="1250732"/>
          </a:xfrm>
          <a:prstGeom prst="rect">
            <a:avLst/>
          </a:prstGeom>
          <a:solidFill>
            <a:srgbClr val="DED1E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zh-CN" altLang="en-US" sz="1200">
                <a:solidFill>
                  <a:schemeClr val="tx1"/>
                </a:solidFill>
                <a:latin typeface="微软雅黑" panose="020B0503020204020204" pitchFamily="34" charset="-122"/>
                <a:ea typeface="微软雅黑" panose="020B0503020204020204" pitchFamily="34" charset="-122"/>
              </a:rPr>
              <a:t>拉新能力</a:t>
            </a:r>
            <a:endParaRPr lang="en-US" altLang="zh-CN" sz="1200">
              <a:solidFill>
                <a:schemeClr val="tx1"/>
              </a:solidFill>
              <a:latin typeface="微软雅黑" panose="020B0503020204020204" pitchFamily="34" charset="-122"/>
              <a:ea typeface="微软雅黑" panose="020B0503020204020204" pitchFamily="34" charset="-122"/>
            </a:endParaRPr>
          </a:p>
          <a:p>
            <a:pPr algn="ctr"/>
            <a:r>
              <a:rPr lang="zh-CN" altLang="en-US" sz="1200">
                <a:solidFill>
                  <a:schemeClr val="tx1"/>
                </a:solidFill>
                <a:latin typeface="微软雅黑" panose="020B0503020204020204" pitchFamily="34" charset="-122"/>
                <a:ea typeface="微软雅黑" panose="020B0503020204020204" pitchFamily="34" charset="-122"/>
              </a:rPr>
              <a:t>下单新客占比</a:t>
            </a:r>
            <a:endParaRPr lang="en-US" altLang="zh-CN" sz="1200">
              <a:solidFill>
                <a:schemeClr val="tx1"/>
              </a:solidFill>
              <a:latin typeface="微软雅黑" panose="020B0503020204020204" pitchFamily="34" charset="-122"/>
              <a:ea typeface="微软雅黑" panose="020B0503020204020204" pitchFamily="34" charset="-122"/>
            </a:endParaRPr>
          </a:p>
          <a:p>
            <a:pPr algn="ctr"/>
            <a:r>
              <a:rPr lang="zh-CN" altLang="en-US" sz="1200">
                <a:solidFill>
                  <a:schemeClr val="tx1"/>
                </a:solidFill>
                <a:latin typeface="微软雅黑" panose="020B0503020204020204" pitchFamily="34" charset="-122"/>
                <a:ea typeface="微软雅黑" panose="020B0503020204020204" pitchFamily="34" charset="-122"/>
              </a:rPr>
              <a:t>新客价值</a:t>
            </a:r>
            <a:endParaRPr lang="zh-CN" altLang="en-US" sz="1200">
              <a:solidFill>
                <a:schemeClr val="tx1"/>
              </a:solidFill>
              <a:latin typeface="微软雅黑" panose="020B0503020204020204" pitchFamily="34" charset="-122"/>
              <a:ea typeface="微软雅黑" panose="020B0503020204020204" pitchFamily="34" charset="-122"/>
            </a:endParaRPr>
          </a:p>
        </p:txBody>
      </p:sp>
      <p:sp>
        <p:nvSpPr>
          <p:cNvPr id="32" name="矩形 31"/>
          <p:cNvSpPr/>
          <p:nvPr/>
        </p:nvSpPr>
        <p:spPr>
          <a:xfrm>
            <a:off x="6705229" y="5467797"/>
            <a:ext cx="5187045" cy="1023723"/>
          </a:xfrm>
          <a:prstGeom prst="rect">
            <a:avLst/>
          </a:prstGeom>
          <a:solidFill>
            <a:srgbClr val="DED1E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zh-CN" altLang="en-US" sz="1400">
                <a:solidFill>
                  <a:schemeClr val="tx1"/>
                </a:solidFill>
                <a:latin typeface="微软雅黑" panose="020B0503020204020204" pitchFamily="34" charset="-122"/>
                <a:ea typeface="微软雅黑" panose="020B0503020204020204" pitchFamily="34" charset="-122"/>
              </a:rPr>
              <a:t>用户长期价值</a:t>
            </a:r>
            <a:r>
              <a:rPr lang="en-US" altLang="zh-CN" sz="1400">
                <a:solidFill>
                  <a:schemeClr val="tx1"/>
                </a:solidFill>
                <a:latin typeface="微软雅黑" panose="020B0503020204020204" pitchFamily="34" charset="-122"/>
                <a:ea typeface="微软雅黑" panose="020B0503020204020204" pitchFamily="34" charset="-122"/>
              </a:rPr>
              <a:t>|</a:t>
            </a:r>
            <a:r>
              <a:rPr lang="zh-CN" altLang="en-US" sz="1400">
                <a:solidFill>
                  <a:schemeClr val="tx1"/>
                </a:solidFill>
                <a:latin typeface="微软雅黑" panose="020B0503020204020204" pitchFamily="34" charset="-122"/>
                <a:ea typeface="微软雅黑" panose="020B0503020204020204" pitchFamily="34" charset="-122"/>
              </a:rPr>
              <a:t>会员责献</a:t>
            </a:r>
            <a:r>
              <a:rPr lang="en-US" altLang="zh-CN" sz="1400">
                <a:solidFill>
                  <a:schemeClr val="tx1"/>
                </a:solidFill>
                <a:latin typeface="微软雅黑" panose="020B0503020204020204" pitchFamily="34" charset="-122"/>
                <a:ea typeface="微软雅黑" panose="020B0503020204020204" pitchFamily="34" charset="-122"/>
              </a:rPr>
              <a:t>|</a:t>
            </a:r>
            <a:r>
              <a:rPr lang="zh-CN" altLang="en-US" sz="1400">
                <a:solidFill>
                  <a:schemeClr val="tx1"/>
                </a:solidFill>
                <a:latin typeface="微软雅黑" panose="020B0503020204020204" pitchFamily="34" charset="-122"/>
                <a:ea typeface="微软雅黑" panose="020B0503020204020204" pitchFamily="34" charset="-122"/>
              </a:rPr>
              <a:t>老客忠诚</a:t>
            </a:r>
            <a:endParaRPr lang="en-US" altLang="zh-CN" sz="1400">
              <a:solidFill>
                <a:schemeClr val="tx1"/>
              </a:solidFill>
              <a:latin typeface="微软雅黑" panose="020B0503020204020204" pitchFamily="34" charset="-122"/>
              <a:ea typeface="微软雅黑" panose="020B0503020204020204" pitchFamily="34" charset="-122"/>
            </a:endParaRPr>
          </a:p>
          <a:p>
            <a:pPr algn="ctr"/>
            <a:r>
              <a:rPr lang="zh-CN" altLang="en-US" sz="1400">
                <a:solidFill>
                  <a:schemeClr val="tx1"/>
                </a:solidFill>
                <a:latin typeface="微软雅黑" panose="020B0503020204020204" pitchFamily="34" charset="-122"/>
                <a:ea typeface="微软雅黑" panose="020B0503020204020204" pitchFamily="34" charset="-122"/>
              </a:rPr>
              <a:t>高</a:t>
            </a:r>
            <a:r>
              <a:rPr lang="en-US" altLang="zh-CN" sz="1400">
                <a:solidFill>
                  <a:schemeClr val="tx1"/>
                </a:solidFill>
                <a:latin typeface="微软雅黑" panose="020B0503020204020204" pitchFamily="34" charset="-122"/>
                <a:ea typeface="微软雅黑" panose="020B0503020204020204" pitchFamily="34" charset="-122"/>
              </a:rPr>
              <a:t>CLV</a:t>
            </a:r>
            <a:r>
              <a:rPr lang="zh-CN" altLang="en-US" sz="1400">
                <a:solidFill>
                  <a:schemeClr val="tx1"/>
                </a:solidFill>
                <a:latin typeface="微软雅黑" panose="020B0503020204020204" pitchFamily="34" charset="-122"/>
                <a:ea typeface="微软雅黑" panose="020B0503020204020204" pitchFamily="34" charset="-122"/>
              </a:rPr>
              <a:t>用户占比</a:t>
            </a:r>
            <a:r>
              <a:rPr lang="en-US" altLang="zh-CN" sz="1400">
                <a:solidFill>
                  <a:schemeClr val="tx1"/>
                </a:solidFill>
                <a:latin typeface="微软雅黑" panose="020B0503020204020204" pitchFamily="34" charset="-122"/>
                <a:ea typeface="微软雅黑" panose="020B0503020204020204" pitchFamily="34" charset="-122"/>
              </a:rPr>
              <a:t>|</a:t>
            </a:r>
            <a:r>
              <a:rPr lang="zh-CN" altLang="en-US" sz="1400">
                <a:solidFill>
                  <a:schemeClr val="tx1"/>
                </a:solidFill>
                <a:latin typeface="微软雅黑" panose="020B0503020204020204" pitchFamily="34" charset="-122"/>
                <a:ea typeface="微软雅黑" panose="020B0503020204020204" pitchFamily="34" charset="-122"/>
              </a:rPr>
              <a:t>会品活跃度 </a:t>
            </a:r>
            <a:r>
              <a:rPr lang="en-US" altLang="zh-CN" sz="1400">
                <a:solidFill>
                  <a:schemeClr val="tx1"/>
                </a:solidFill>
                <a:latin typeface="微软雅黑" panose="020B0503020204020204" pitchFamily="34" charset="-122"/>
                <a:ea typeface="微软雅黑" panose="020B0503020204020204" pitchFamily="34" charset="-122"/>
              </a:rPr>
              <a:t>GMV</a:t>
            </a:r>
            <a:r>
              <a:rPr lang="zh-CN" altLang="en-US" sz="1400">
                <a:solidFill>
                  <a:schemeClr val="tx1"/>
                </a:solidFill>
                <a:latin typeface="微软雅黑" panose="020B0503020204020204" pitchFamily="34" charset="-122"/>
                <a:ea typeface="微软雅黑" panose="020B0503020204020204" pitchFamily="34" charset="-122"/>
              </a:rPr>
              <a:t>贡献率</a:t>
            </a:r>
            <a:r>
              <a:rPr lang="en-US" altLang="zh-CN" sz="1400">
                <a:solidFill>
                  <a:schemeClr val="tx1"/>
                </a:solidFill>
                <a:latin typeface="微软雅黑" panose="020B0503020204020204" pitchFamily="34" charset="-122"/>
                <a:ea typeface="微软雅黑" panose="020B0503020204020204" pitchFamily="34" charset="-122"/>
              </a:rPr>
              <a:t>1</a:t>
            </a:r>
            <a:r>
              <a:rPr lang="zh-CN" altLang="en-US" sz="1400">
                <a:solidFill>
                  <a:schemeClr val="tx1"/>
                </a:solidFill>
                <a:latin typeface="微软雅黑" panose="020B0503020204020204" pitchFamily="34" charset="-122"/>
                <a:ea typeface="微软雅黑" panose="020B0503020204020204" pitchFamily="34" charset="-122"/>
              </a:rPr>
              <a:t>复购率</a:t>
            </a:r>
            <a:endParaRPr lang="zh-CN" altLang="en-US" sz="1400">
              <a:solidFill>
                <a:schemeClr val="tx1"/>
              </a:solidFill>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5:prstTrans prst="peelOff"/>
      </p:transition>
    </mc:Choice>
    <mc:Fallback>
      <p:transition spd="slow">
        <p:fade/>
      </p:transition>
    </mc:Fallback>
  </mc:AlternateContent>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框 2"/>
          <p:cNvSpPr txBox="1"/>
          <p:nvPr/>
        </p:nvSpPr>
        <p:spPr>
          <a:xfrm>
            <a:off x="817948" y="269402"/>
            <a:ext cx="7562367" cy="584775"/>
          </a:xfrm>
          <a:prstGeom prst="rect">
            <a:avLst/>
          </a:prstGeom>
          <a:noFill/>
        </p:spPr>
        <p:txBody>
          <a:bodyPr wrap="square">
            <a:spAutoFit/>
          </a:bodyPr>
          <a:lstStyle/>
          <a:p>
            <a:r>
              <a:rPr lang="zh-CN" altLang="en-US" sz="3200">
                <a:latin typeface="微软雅黑" panose="020B0503020204020204" pitchFamily="34" charset="-122"/>
                <a:ea typeface="微软雅黑" panose="020B0503020204020204" pitchFamily="34" charset="-122"/>
              </a:rPr>
              <a:t>京东用户增长策略屋</a:t>
            </a:r>
            <a:endParaRPr lang="zh-CN" altLang="en-US" sz="3200">
              <a:latin typeface="微软雅黑" panose="020B0503020204020204" pitchFamily="34" charset="-122"/>
              <a:ea typeface="微软雅黑" panose="020B0503020204020204" pitchFamily="34" charset="-122"/>
            </a:endParaRPr>
          </a:p>
        </p:txBody>
      </p:sp>
      <p:grpSp>
        <p:nvGrpSpPr>
          <p:cNvPr id="98" name="组合 97"/>
          <p:cNvGrpSpPr/>
          <p:nvPr/>
        </p:nvGrpSpPr>
        <p:grpSpPr>
          <a:xfrm>
            <a:off x="250228" y="549387"/>
            <a:ext cx="11384723" cy="6170243"/>
            <a:chOff x="239718" y="559897"/>
            <a:chExt cx="11384723" cy="6170243"/>
          </a:xfrm>
        </p:grpSpPr>
        <p:cxnSp>
          <p:nvCxnSpPr>
            <p:cNvPr id="77" name="直接连接符 76"/>
            <p:cNvCxnSpPr/>
            <p:nvPr/>
          </p:nvCxnSpPr>
          <p:spPr>
            <a:xfrm flipH="1">
              <a:off x="587494" y="1376865"/>
              <a:ext cx="0" cy="5353275"/>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4" name="Isosceles Triangle 23"/>
            <p:cNvSpPr/>
            <p:nvPr/>
          </p:nvSpPr>
          <p:spPr>
            <a:xfrm>
              <a:off x="1052568" y="559897"/>
              <a:ext cx="10368428" cy="816968"/>
            </a:xfrm>
            <a:prstGeom prst="triangle">
              <a:avLst/>
            </a:prstGeom>
            <a:solidFill>
              <a:srgbClr val="795696"/>
            </a:solidFill>
            <a:ln w="19050">
              <a:solidFill>
                <a:srgbClr val="795696"/>
              </a:solidFill>
            </a:ln>
          </p:spPr>
          <p:txBody>
            <a:bodyPr wrap="square" lIns="0" tIns="139636" rIns="0" bIns="0" rtlCol="0" anchor="b">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lnSpc>
                  <a:spcPct val="120000"/>
                </a:lnSpc>
              </a:pPr>
              <a:r>
                <a:rPr lang="zh-CN" altLang="en-US" sz="1600" b="1">
                  <a:solidFill>
                    <a:prstClr val="white"/>
                  </a:solidFill>
                  <a:latin typeface="微软雅黑" panose="020B0503020204020204" pitchFamily="34" charset="-122"/>
                  <a:ea typeface="微软雅黑" panose="020B0503020204020204" pitchFamily="34" charset="-122"/>
                  <a:cs typeface="Arial" panose="020B0604020202020204" pitchFamily="34" charset="0"/>
                </a:rPr>
                <a:t>品牌用户增长</a:t>
              </a:r>
              <a:endParaRPr lang="en-US" altLang="zh-CN" sz="1600" b="1">
                <a:solidFill>
                  <a:prstClr val="white"/>
                </a:solidFill>
                <a:latin typeface="微软雅黑" panose="020B0503020204020204" pitchFamily="34" charset="-122"/>
                <a:ea typeface="微软雅黑" panose="020B0503020204020204" pitchFamily="34" charset="-122"/>
                <a:cs typeface="Arial" panose="020B0604020202020204" pitchFamily="34" charset="0"/>
              </a:endParaRPr>
            </a:p>
            <a:p>
              <a:pPr algn="ctr">
                <a:lnSpc>
                  <a:spcPct val="120000"/>
                </a:lnSpc>
              </a:pPr>
              <a:endParaRPr lang="en-US" sz="1200" b="1">
                <a:solidFill>
                  <a:prstClr val="white"/>
                </a:solidFill>
                <a:latin typeface="微软雅黑" panose="020B0503020204020204" pitchFamily="34" charset="-122"/>
                <a:ea typeface="微软雅黑" panose="020B0503020204020204" pitchFamily="34" charset="-122"/>
                <a:cs typeface="Arial" panose="020B0604020202020204" pitchFamily="34" charset="0"/>
              </a:endParaRPr>
            </a:p>
          </p:txBody>
        </p:sp>
        <p:sp>
          <p:nvSpPr>
            <p:cNvPr id="5" name="矩形 4"/>
            <p:cNvSpPr/>
            <p:nvPr/>
          </p:nvSpPr>
          <p:spPr>
            <a:xfrm>
              <a:off x="1052568" y="1446633"/>
              <a:ext cx="5117004" cy="912570"/>
            </a:xfrm>
            <a:prstGeom prst="rect">
              <a:avLst/>
            </a:prstGeom>
            <a:noFill/>
            <a:ln>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sz="1400">
                <a:latin typeface="微软雅黑" panose="020B0503020204020204" pitchFamily="34" charset="-122"/>
                <a:ea typeface="微软雅黑" panose="020B0503020204020204" pitchFamily="34" charset="-122"/>
              </a:endParaRPr>
            </a:p>
          </p:txBody>
        </p:sp>
        <p:sp>
          <p:nvSpPr>
            <p:cNvPr id="7" name="矩形 6"/>
            <p:cNvSpPr/>
            <p:nvPr/>
          </p:nvSpPr>
          <p:spPr>
            <a:xfrm>
              <a:off x="6248400" y="1446633"/>
              <a:ext cx="5281448" cy="912570"/>
            </a:xfrm>
            <a:prstGeom prst="rect">
              <a:avLst/>
            </a:prstGeom>
            <a:noFill/>
            <a:ln>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sz="1400">
                <a:latin typeface="微软雅黑" panose="020B0503020204020204" pitchFamily="34" charset="-122"/>
                <a:ea typeface="微软雅黑" panose="020B0503020204020204" pitchFamily="34" charset="-122"/>
              </a:endParaRPr>
            </a:p>
          </p:txBody>
        </p:sp>
        <p:sp>
          <p:nvSpPr>
            <p:cNvPr id="16" name="文本框 15"/>
            <p:cNvSpPr txBox="1"/>
            <p:nvPr/>
          </p:nvSpPr>
          <p:spPr>
            <a:xfrm>
              <a:off x="1156138" y="1685016"/>
              <a:ext cx="851338" cy="523220"/>
            </a:xfrm>
            <a:prstGeom prst="rect">
              <a:avLst/>
            </a:prstGeom>
            <a:noFill/>
          </p:spPr>
          <p:txBody>
            <a:bodyPr wrap="square" rtlCol="0">
              <a:spAutoFit/>
            </a:bodyPr>
            <a:lstStyle/>
            <a:p>
              <a:pPr algn="ctr"/>
              <a:r>
                <a:rPr lang="zh-CN" altLang="en-US" sz="1400">
                  <a:latin typeface="微软雅黑" panose="020B0503020204020204" pitchFamily="34" charset="-122"/>
                  <a:ea typeface="微软雅黑" panose="020B0503020204020204" pitchFamily="34" charset="-122"/>
                </a:rPr>
                <a:t>私域</a:t>
              </a:r>
              <a:endParaRPr lang="en-US" altLang="zh-CN" sz="1400">
                <a:latin typeface="微软雅黑" panose="020B0503020204020204" pitchFamily="34" charset="-122"/>
                <a:ea typeface="微软雅黑" panose="020B0503020204020204" pitchFamily="34" charset="-122"/>
              </a:endParaRPr>
            </a:p>
            <a:p>
              <a:pPr algn="ctr"/>
              <a:r>
                <a:rPr lang="zh-CN" altLang="en-US" sz="1400">
                  <a:latin typeface="微软雅黑" panose="020B0503020204020204" pitchFamily="34" charset="-122"/>
                  <a:ea typeface="微软雅黑" panose="020B0503020204020204" pitchFamily="34" charset="-122"/>
                </a:rPr>
                <a:t>阵地</a:t>
              </a:r>
              <a:endParaRPr lang="zh-CN" altLang="en-US" sz="1400">
                <a:latin typeface="微软雅黑" panose="020B0503020204020204" pitchFamily="34" charset="-122"/>
                <a:ea typeface="微软雅黑" panose="020B0503020204020204" pitchFamily="34" charset="-122"/>
              </a:endParaRPr>
            </a:p>
          </p:txBody>
        </p:sp>
        <p:sp>
          <p:nvSpPr>
            <p:cNvPr id="17" name="文本框 16"/>
            <p:cNvSpPr txBox="1"/>
            <p:nvPr/>
          </p:nvSpPr>
          <p:spPr>
            <a:xfrm>
              <a:off x="6398585" y="1685016"/>
              <a:ext cx="851338" cy="523220"/>
            </a:xfrm>
            <a:prstGeom prst="rect">
              <a:avLst/>
            </a:prstGeom>
            <a:noFill/>
          </p:spPr>
          <p:txBody>
            <a:bodyPr wrap="square" rtlCol="0">
              <a:spAutoFit/>
            </a:bodyPr>
            <a:lstStyle/>
            <a:p>
              <a:pPr algn="ctr"/>
              <a:r>
                <a:rPr lang="zh-CN" altLang="en-US" sz="1400">
                  <a:latin typeface="微软雅黑" panose="020B0503020204020204" pitchFamily="34" charset="-122"/>
                  <a:ea typeface="微软雅黑" panose="020B0503020204020204" pitchFamily="34" charset="-122"/>
                </a:rPr>
                <a:t>公域</a:t>
              </a:r>
              <a:endParaRPr lang="en-US" altLang="zh-CN" sz="1400">
                <a:latin typeface="微软雅黑" panose="020B0503020204020204" pitchFamily="34" charset="-122"/>
                <a:ea typeface="微软雅黑" panose="020B0503020204020204" pitchFamily="34" charset="-122"/>
              </a:endParaRPr>
            </a:p>
            <a:p>
              <a:pPr algn="ctr"/>
              <a:r>
                <a:rPr lang="zh-CN" altLang="en-US" sz="1400">
                  <a:latin typeface="微软雅黑" panose="020B0503020204020204" pitchFamily="34" charset="-122"/>
                  <a:ea typeface="微软雅黑" panose="020B0503020204020204" pitchFamily="34" charset="-122"/>
                </a:rPr>
                <a:t>阵地</a:t>
              </a:r>
              <a:endParaRPr lang="zh-CN" altLang="en-US" sz="1400">
                <a:latin typeface="微软雅黑" panose="020B0503020204020204" pitchFamily="34" charset="-122"/>
                <a:ea typeface="微软雅黑" panose="020B0503020204020204" pitchFamily="34" charset="-122"/>
              </a:endParaRPr>
            </a:p>
          </p:txBody>
        </p:sp>
        <p:sp>
          <p:nvSpPr>
            <p:cNvPr id="26" name="矩形 25"/>
            <p:cNvSpPr/>
            <p:nvPr/>
          </p:nvSpPr>
          <p:spPr>
            <a:xfrm>
              <a:off x="2102069" y="1555544"/>
              <a:ext cx="1093076" cy="322002"/>
            </a:xfrm>
            <a:prstGeom prst="rect">
              <a:avLst/>
            </a:prstGeom>
            <a:solidFill>
              <a:srgbClr val="DED1E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zh-CN" altLang="en-US" sz="1400">
                  <a:solidFill>
                    <a:schemeClr val="tx1"/>
                  </a:solidFill>
                  <a:latin typeface="微软雅黑" panose="020B0503020204020204" pitchFamily="34" charset="-122"/>
                  <a:ea typeface="微软雅黑" panose="020B0503020204020204" pitchFamily="34" charset="-122"/>
                </a:rPr>
                <a:t>店铺首买</a:t>
              </a:r>
              <a:endParaRPr lang="zh-CN" altLang="en-US" sz="1400">
                <a:solidFill>
                  <a:schemeClr val="tx1"/>
                </a:solidFill>
                <a:latin typeface="微软雅黑" panose="020B0503020204020204" pitchFamily="34" charset="-122"/>
                <a:ea typeface="微软雅黑" panose="020B0503020204020204" pitchFamily="34" charset="-122"/>
              </a:endParaRPr>
            </a:p>
          </p:txBody>
        </p:sp>
        <p:sp>
          <p:nvSpPr>
            <p:cNvPr id="30" name="矩形 29"/>
            <p:cNvSpPr/>
            <p:nvPr/>
          </p:nvSpPr>
          <p:spPr>
            <a:xfrm>
              <a:off x="3300247" y="1555544"/>
              <a:ext cx="1298027" cy="322002"/>
            </a:xfrm>
            <a:prstGeom prst="rect">
              <a:avLst/>
            </a:prstGeom>
            <a:solidFill>
              <a:srgbClr val="DED1E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zh-CN" altLang="en-US" sz="1400">
                  <a:solidFill>
                    <a:schemeClr val="tx1"/>
                  </a:solidFill>
                  <a:latin typeface="微软雅黑" panose="020B0503020204020204" pitchFamily="34" charset="-122"/>
                  <a:ea typeface="微软雅黑" panose="020B0503020204020204" pitchFamily="34" charset="-122"/>
                </a:rPr>
                <a:t>会员中心页</a:t>
              </a:r>
              <a:endParaRPr lang="zh-CN" altLang="en-US" sz="1400">
                <a:solidFill>
                  <a:schemeClr val="tx1"/>
                </a:solidFill>
                <a:latin typeface="微软雅黑" panose="020B0503020204020204" pitchFamily="34" charset="-122"/>
                <a:ea typeface="微软雅黑" panose="020B0503020204020204" pitchFamily="34" charset="-122"/>
              </a:endParaRPr>
            </a:p>
          </p:txBody>
        </p:sp>
        <p:sp>
          <p:nvSpPr>
            <p:cNvPr id="31" name="矩形 30"/>
            <p:cNvSpPr/>
            <p:nvPr/>
          </p:nvSpPr>
          <p:spPr>
            <a:xfrm>
              <a:off x="4703376" y="1555544"/>
              <a:ext cx="1298027" cy="322002"/>
            </a:xfrm>
            <a:prstGeom prst="rect">
              <a:avLst/>
            </a:prstGeom>
            <a:solidFill>
              <a:srgbClr val="DED1E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zh-CN" altLang="en-US" sz="1400">
                  <a:solidFill>
                    <a:schemeClr val="tx1"/>
                  </a:solidFill>
                  <a:latin typeface="微软雅黑" panose="020B0503020204020204" pitchFamily="34" charset="-122"/>
                  <a:ea typeface="微软雅黑" panose="020B0503020204020204" pitchFamily="34" charset="-122"/>
                </a:rPr>
                <a:t>群聊</a:t>
              </a:r>
              <a:endParaRPr lang="zh-CN" altLang="en-US" sz="1400">
                <a:solidFill>
                  <a:schemeClr val="tx1"/>
                </a:solidFill>
                <a:latin typeface="微软雅黑" panose="020B0503020204020204" pitchFamily="34" charset="-122"/>
                <a:ea typeface="微软雅黑" panose="020B0503020204020204" pitchFamily="34" charset="-122"/>
              </a:endParaRPr>
            </a:p>
          </p:txBody>
        </p:sp>
        <p:sp>
          <p:nvSpPr>
            <p:cNvPr id="238" name="矩形 237"/>
            <p:cNvSpPr/>
            <p:nvPr/>
          </p:nvSpPr>
          <p:spPr>
            <a:xfrm>
              <a:off x="2086304" y="1949683"/>
              <a:ext cx="1093076" cy="322002"/>
            </a:xfrm>
            <a:prstGeom prst="rect">
              <a:avLst/>
            </a:prstGeom>
            <a:solidFill>
              <a:srgbClr val="DED1E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zh-CN" altLang="en-US" sz="1400">
                  <a:solidFill>
                    <a:schemeClr val="tx1"/>
                  </a:solidFill>
                  <a:latin typeface="微软雅黑" panose="020B0503020204020204" pitchFamily="34" charset="-122"/>
                  <a:ea typeface="微软雅黑" panose="020B0503020204020204" pitchFamily="34" charset="-122"/>
                </a:rPr>
                <a:t>直播</a:t>
              </a:r>
              <a:endParaRPr lang="zh-CN" altLang="en-US" sz="1400">
                <a:solidFill>
                  <a:schemeClr val="tx1"/>
                </a:solidFill>
                <a:latin typeface="微软雅黑" panose="020B0503020204020204" pitchFamily="34" charset="-122"/>
                <a:ea typeface="微软雅黑" panose="020B0503020204020204" pitchFamily="34" charset="-122"/>
              </a:endParaRPr>
            </a:p>
          </p:txBody>
        </p:sp>
        <p:sp>
          <p:nvSpPr>
            <p:cNvPr id="239" name="矩形 238"/>
            <p:cNvSpPr/>
            <p:nvPr/>
          </p:nvSpPr>
          <p:spPr>
            <a:xfrm>
              <a:off x="3284482" y="1949683"/>
              <a:ext cx="1298027" cy="322002"/>
            </a:xfrm>
            <a:prstGeom prst="rect">
              <a:avLst/>
            </a:prstGeom>
            <a:solidFill>
              <a:srgbClr val="DED1E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zh-CN" altLang="en-US" sz="1400">
                  <a:solidFill>
                    <a:schemeClr val="tx1"/>
                  </a:solidFill>
                  <a:latin typeface="微软雅黑" panose="020B0503020204020204" pitchFamily="34" charset="-122"/>
                  <a:ea typeface="微软雅黑" panose="020B0503020204020204" pitchFamily="34" charset="-122"/>
                </a:rPr>
                <a:t>专享客服</a:t>
              </a:r>
              <a:endParaRPr lang="zh-CN" altLang="en-US" sz="1400">
                <a:solidFill>
                  <a:schemeClr val="tx1"/>
                </a:solidFill>
                <a:latin typeface="微软雅黑" panose="020B0503020204020204" pitchFamily="34" charset="-122"/>
                <a:ea typeface="微软雅黑" panose="020B0503020204020204" pitchFamily="34" charset="-122"/>
              </a:endParaRPr>
            </a:p>
          </p:txBody>
        </p:sp>
        <p:sp>
          <p:nvSpPr>
            <p:cNvPr id="240" name="矩形 239"/>
            <p:cNvSpPr/>
            <p:nvPr/>
          </p:nvSpPr>
          <p:spPr>
            <a:xfrm>
              <a:off x="7194314" y="1539778"/>
              <a:ext cx="851338" cy="305563"/>
            </a:xfrm>
            <a:prstGeom prst="rect">
              <a:avLst/>
            </a:prstGeom>
            <a:solidFill>
              <a:srgbClr val="DED1E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zh-CN" altLang="en-US" sz="1400">
                  <a:solidFill>
                    <a:schemeClr val="tx1"/>
                  </a:solidFill>
                  <a:latin typeface="微软雅黑" panose="020B0503020204020204" pitchFamily="34" charset="-122"/>
                  <a:ea typeface="微软雅黑" panose="020B0503020204020204" pitchFamily="34" charset="-122"/>
                </a:rPr>
                <a:t>商详页</a:t>
              </a:r>
              <a:endParaRPr lang="zh-CN" altLang="en-US" sz="1400">
                <a:solidFill>
                  <a:schemeClr val="tx1"/>
                </a:solidFill>
                <a:latin typeface="微软雅黑" panose="020B0503020204020204" pitchFamily="34" charset="-122"/>
                <a:ea typeface="微软雅黑" panose="020B0503020204020204" pitchFamily="34" charset="-122"/>
              </a:endParaRPr>
            </a:p>
          </p:txBody>
        </p:sp>
        <p:sp>
          <p:nvSpPr>
            <p:cNvPr id="241" name="矩形 240"/>
            <p:cNvSpPr/>
            <p:nvPr/>
          </p:nvSpPr>
          <p:spPr>
            <a:xfrm>
              <a:off x="8113970" y="1539778"/>
              <a:ext cx="1298027" cy="322002"/>
            </a:xfrm>
            <a:prstGeom prst="rect">
              <a:avLst/>
            </a:prstGeom>
            <a:solidFill>
              <a:srgbClr val="DED1E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zh-CN" altLang="en-US" sz="1400">
                  <a:solidFill>
                    <a:schemeClr val="tx1"/>
                  </a:solidFill>
                  <a:latin typeface="微软雅黑" panose="020B0503020204020204" pitchFamily="34" charset="-122"/>
                  <a:ea typeface="微软雅黑" panose="020B0503020204020204" pitchFamily="34" charset="-122"/>
                </a:rPr>
                <a:t>支付完成页</a:t>
              </a:r>
              <a:endParaRPr lang="zh-CN" altLang="en-US" sz="1400">
                <a:solidFill>
                  <a:schemeClr val="tx1"/>
                </a:solidFill>
                <a:latin typeface="微软雅黑" panose="020B0503020204020204" pitchFamily="34" charset="-122"/>
                <a:ea typeface="微软雅黑" panose="020B0503020204020204" pitchFamily="34" charset="-122"/>
              </a:endParaRPr>
            </a:p>
          </p:txBody>
        </p:sp>
        <p:sp>
          <p:nvSpPr>
            <p:cNvPr id="252" name="矩形 251"/>
            <p:cNvSpPr/>
            <p:nvPr/>
          </p:nvSpPr>
          <p:spPr>
            <a:xfrm>
              <a:off x="9480315" y="1539779"/>
              <a:ext cx="1996983" cy="311720"/>
            </a:xfrm>
            <a:prstGeom prst="rect">
              <a:avLst/>
            </a:prstGeom>
            <a:solidFill>
              <a:srgbClr val="DED1E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zh-CN" altLang="en-US" sz="1400">
                  <a:solidFill>
                    <a:schemeClr val="tx1"/>
                  </a:solidFill>
                  <a:latin typeface="微软雅黑" panose="020B0503020204020204" pitchFamily="34" charset="-122"/>
                  <a:ea typeface="微软雅黑" panose="020B0503020204020204" pitchFamily="34" charset="-122"/>
                </a:rPr>
                <a:t>大促会场</a:t>
              </a:r>
              <a:r>
                <a:rPr lang="en-US" altLang="zh-CN" sz="1400">
                  <a:solidFill>
                    <a:schemeClr val="tx1"/>
                  </a:solidFill>
                  <a:latin typeface="微软雅黑" panose="020B0503020204020204" pitchFamily="34" charset="-122"/>
                  <a:ea typeface="微软雅黑" panose="020B0503020204020204" pitchFamily="34" charset="-122"/>
                </a:rPr>
                <a:t>/</a:t>
              </a:r>
              <a:r>
                <a:rPr lang="zh-CN" altLang="en-US" sz="1400">
                  <a:solidFill>
                    <a:schemeClr val="tx1"/>
                  </a:solidFill>
                  <a:latin typeface="微软雅黑" panose="020B0503020204020204" pitchFamily="34" charset="-122"/>
                  <a:ea typeface="微软雅黑" panose="020B0503020204020204" pitchFamily="34" charset="-122"/>
                </a:rPr>
                <a:t>品类会场</a:t>
              </a:r>
              <a:endParaRPr lang="zh-CN" altLang="en-US" sz="1400">
                <a:solidFill>
                  <a:schemeClr val="tx1"/>
                </a:solidFill>
                <a:latin typeface="微软雅黑" panose="020B0503020204020204" pitchFamily="34" charset="-122"/>
                <a:ea typeface="微软雅黑" panose="020B0503020204020204" pitchFamily="34" charset="-122"/>
              </a:endParaRPr>
            </a:p>
          </p:txBody>
        </p:sp>
        <p:sp>
          <p:nvSpPr>
            <p:cNvPr id="255" name="矩形 254"/>
            <p:cNvSpPr/>
            <p:nvPr/>
          </p:nvSpPr>
          <p:spPr>
            <a:xfrm>
              <a:off x="7178549" y="1933917"/>
              <a:ext cx="1093076" cy="322002"/>
            </a:xfrm>
            <a:prstGeom prst="rect">
              <a:avLst/>
            </a:prstGeom>
            <a:solidFill>
              <a:srgbClr val="DED1E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zh-CN" altLang="en-US" sz="1400">
                  <a:solidFill>
                    <a:schemeClr val="tx1"/>
                  </a:solidFill>
                  <a:latin typeface="微软雅黑" panose="020B0503020204020204" pitchFamily="34" charset="-122"/>
                  <a:ea typeface="微软雅黑" panose="020B0503020204020204" pitchFamily="34" charset="-122"/>
                </a:rPr>
                <a:t>搜索推荐</a:t>
              </a:r>
              <a:endParaRPr lang="zh-CN" altLang="en-US" sz="1400">
                <a:solidFill>
                  <a:schemeClr val="tx1"/>
                </a:solidFill>
                <a:latin typeface="微软雅黑" panose="020B0503020204020204" pitchFamily="34" charset="-122"/>
                <a:ea typeface="微软雅黑" panose="020B0503020204020204" pitchFamily="34" charset="-122"/>
              </a:endParaRPr>
            </a:p>
          </p:txBody>
        </p:sp>
        <p:sp>
          <p:nvSpPr>
            <p:cNvPr id="34" name="矩形 33"/>
            <p:cNvSpPr/>
            <p:nvPr/>
          </p:nvSpPr>
          <p:spPr>
            <a:xfrm>
              <a:off x="8313660" y="1933917"/>
              <a:ext cx="1035270" cy="322002"/>
            </a:xfrm>
            <a:prstGeom prst="rect">
              <a:avLst/>
            </a:prstGeom>
            <a:solidFill>
              <a:srgbClr val="DED1E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zh-CN" altLang="en-US" sz="1400">
                  <a:solidFill>
                    <a:schemeClr val="tx1"/>
                  </a:solidFill>
                  <a:latin typeface="微软雅黑" panose="020B0503020204020204" pitchFamily="34" charset="-122"/>
                  <a:ea typeface="微软雅黑" panose="020B0503020204020204" pitchFamily="34" charset="-122"/>
                </a:rPr>
                <a:t>秒杀频道</a:t>
              </a:r>
              <a:endParaRPr lang="zh-CN" altLang="en-US" sz="1400">
                <a:solidFill>
                  <a:schemeClr val="tx1"/>
                </a:solidFill>
                <a:latin typeface="微软雅黑" panose="020B0503020204020204" pitchFamily="34" charset="-122"/>
                <a:ea typeface="微软雅黑" panose="020B0503020204020204" pitchFamily="34" charset="-122"/>
              </a:endParaRPr>
            </a:p>
          </p:txBody>
        </p:sp>
        <p:sp>
          <p:nvSpPr>
            <p:cNvPr id="35" name="矩形 34"/>
            <p:cNvSpPr/>
            <p:nvPr/>
          </p:nvSpPr>
          <p:spPr>
            <a:xfrm>
              <a:off x="9390965" y="1933917"/>
              <a:ext cx="1035270" cy="322002"/>
            </a:xfrm>
            <a:prstGeom prst="rect">
              <a:avLst/>
            </a:prstGeom>
            <a:solidFill>
              <a:srgbClr val="DED1E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zh-CN" altLang="en-US" sz="1400">
                  <a:solidFill>
                    <a:schemeClr val="tx1"/>
                  </a:solidFill>
                  <a:latin typeface="微软雅黑" panose="020B0503020204020204" pitchFamily="34" charset="-122"/>
                  <a:ea typeface="微软雅黑" panose="020B0503020204020204" pitchFamily="34" charset="-122"/>
                </a:rPr>
                <a:t>卡包频道</a:t>
              </a:r>
              <a:endParaRPr lang="zh-CN" altLang="en-US" sz="1400">
                <a:solidFill>
                  <a:schemeClr val="tx1"/>
                </a:solidFill>
                <a:latin typeface="微软雅黑" panose="020B0503020204020204" pitchFamily="34" charset="-122"/>
                <a:ea typeface="微软雅黑" panose="020B0503020204020204" pitchFamily="34" charset="-122"/>
              </a:endParaRPr>
            </a:p>
          </p:txBody>
        </p:sp>
        <p:sp>
          <p:nvSpPr>
            <p:cNvPr id="36" name="矩形 35"/>
            <p:cNvSpPr/>
            <p:nvPr/>
          </p:nvSpPr>
          <p:spPr>
            <a:xfrm>
              <a:off x="10468270" y="1933917"/>
              <a:ext cx="1035270" cy="322002"/>
            </a:xfrm>
            <a:prstGeom prst="rect">
              <a:avLst/>
            </a:prstGeom>
            <a:solidFill>
              <a:srgbClr val="DED1E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zh-CN" altLang="en-US" sz="1400">
                  <a:solidFill>
                    <a:schemeClr val="tx1"/>
                  </a:solidFill>
                  <a:latin typeface="微软雅黑" panose="020B0503020204020204" pitchFamily="34" charset="-122"/>
                  <a:ea typeface="微软雅黑" panose="020B0503020204020204" pitchFamily="34" charset="-122"/>
                </a:rPr>
                <a:t>首购礼金</a:t>
              </a:r>
              <a:endParaRPr lang="zh-CN" altLang="en-US" sz="1400">
                <a:solidFill>
                  <a:schemeClr val="tx1"/>
                </a:solidFill>
                <a:latin typeface="微软雅黑" panose="020B0503020204020204" pitchFamily="34" charset="-122"/>
                <a:ea typeface="微软雅黑" panose="020B0503020204020204" pitchFamily="34" charset="-122"/>
              </a:endParaRPr>
            </a:p>
          </p:txBody>
        </p:sp>
        <p:sp>
          <p:nvSpPr>
            <p:cNvPr id="37" name="矩形 36"/>
            <p:cNvSpPr/>
            <p:nvPr/>
          </p:nvSpPr>
          <p:spPr>
            <a:xfrm>
              <a:off x="1052568" y="2433428"/>
              <a:ext cx="1908000" cy="428825"/>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zh-CN" altLang="en-US" sz="1400">
                  <a:latin typeface="微软雅黑" panose="020B0503020204020204" pitchFamily="34" charset="-122"/>
                  <a:ea typeface="微软雅黑" panose="020B0503020204020204" pitchFamily="34" charset="-122"/>
                </a:rPr>
                <a:t>用户获取</a:t>
              </a:r>
              <a:endParaRPr lang="zh-CN" altLang="en-US" sz="1400">
                <a:latin typeface="微软雅黑" panose="020B0503020204020204" pitchFamily="34" charset="-122"/>
                <a:ea typeface="微软雅黑" panose="020B0503020204020204" pitchFamily="34" charset="-122"/>
              </a:endParaRPr>
            </a:p>
          </p:txBody>
        </p:sp>
        <p:sp>
          <p:nvSpPr>
            <p:cNvPr id="38" name="矩形 37"/>
            <p:cNvSpPr/>
            <p:nvPr/>
          </p:nvSpPr>
          <p:spPr>
            <a:xfrm>
              <a:off x="3188311" y="2433428"/>
              <a:ext cx="1908000" cy="428825"/>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zh-CN" altLang="en-US" sz="1400">
                  <a:latin typeface="微软雅黑" panose="020B0503020204020204" pitchFamily="34" charset="-122"/>
                  <a:ea typeface="微软雅黑" panose="020B0503020204020204" pitchFamily="34" charset="-122"/>
                </a:rPr>
                <a:t>用户活跃</a:t>
              </a:r>
              <a:endParaRPr lang="zh-CN" altLang="en-US" sz="1400">
                <a:latin typeface="微软雅黑" panose="020B0503020204020204" pitchFamily="34" charset="-122"/>
                <a:ea typeface="微软雅黑" panose="020B0503020204020204" pitchFamily="34" charset="-122"/>
              </a:endParaRPr>
            </a:p>
          </p:txBody>
        </p:sp>
        <p:sp>
          <p:nvSpPr>
            <p:cNvPr id="39" name="矩形 38"/>
            <p:cNvSpPr/>
            <p:nvPr/>
          </p:nvSpPr>
          <p:spPr>
            <a:xfrm>
              <a:off x="5324054" y="2433428"/>
              <a:ext cx="1908000" cy="428825"/>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zh-CN" altLang="en-US" sz="1400">
                  <a:latin typeface="微软雅黑" panose="020B0503020204020204" pitchFamily="34" charset="-122"/>
                  <a:ea typeface="微软雅黑" panose="020B0503020204020204" pitchFamily="34" charset="-122"/>
                </a:rPr>
                <a:t>用户留存</a:t>
              </a:r>
              <a:endParaRPr lang="zh-CN" altLang="en-US" sz="1400">
                <a:latin typeface="微软雅黑" panose="020B0503020204020204" pitchFamily="34" charset="-122"/>
                <a:ea typeface="微软雅黑" panose="020B0503020204020204" pitchFamily="34" charset="-122"/>
              </a:endParaRPr>
            </a:p>
          </p:txBody>
        </p:sp>
        <p:sp>
          <p:nvSpPr>
            <p:cNvPr id="40" name="矩形 39"/>
            <p:cNvSpPr/>
            <p:nvPr/>
          </p:nvSpPr>
          <p:spPr>
            <a:xfrm>
              <a:off x="7459797" y="2433428"/>
              <a:ext cx="1908000" cy="428825"/>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zh-CN" altLang="en-US" sz="1400">
                  <a:latin typeface="微软雅黑" panose="020B0503020204020204" pitchFamily="34" charset="-122"/>
                  <a:ea typeface="微软雅黑" panose="020B0503020204020204" pitchFamily="34" charset="-122"/>
                </a:rPr>
                <a:t>价值提升</a:t>
              </a:r>
              <a:endParaRPr lang="zh-CN" altLang="en-US" sz="1400">
                <a:latin typeface="微软雅黑" panose="020B0503020204020204" pitchFamily="34" charset="-122"/>
                <a:ea typeface="微软雅黑" panose="020B0503020204020204" pitchFamily="34" charset="-122"/>
              </a:endParaRPr>
            </a:p>
          </p:txBody>
        </p:sp>
        <p:sp>
          <p:nvSpPr>
            <p:cNvPr id="41" name="矩形 40"/>
            <p:cNvSpPr/>
            <p:nvPr/>
          </p:nvSpPr>
          <p:spPr>
            <a:xfrm>
              <a:off x="9595540" y="2433428"/>
              <a:ext cx="1908000" cy="428825"/>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zh-CN" altLang="en-US" sz="1400">
                  <a:latin typeface="微软雅黑" panose="020B0503020204020204" pitchFamily="34" charset="-122"/>
                  <a:ea typeface="微软雅黑" panose="020B0503020204020204" pitchFamily="34" charset="-122"/>
                </a:rPr>
                <a:t>分享裂变</a:t>
              </a:r>
              <a:endParaRPr lang="zh-CN" altLang="en-US" sz="1400">
                <a:latin typeface="微软雅黑" panose="020B0503020204020204" pitchFamily="34" charset="-122"/>
                <a:ea typeface="微软雅黑" panose="020B0503020204020204" pitchFamily="34" charset="-122"/>
              </a:endParaRPr>
            </a:p>
          </p:txBody>
        </p:sp>
        <p:sp>
          <p:nvSpPr>
            <p:cNvPr id="42" name="矩形 41"/>
            <p:cNvSpPr/>
            <p:nvPr/>
          </p:nvSpPr>
          <p:spPr>
            <a:xfrm>
              <a:off x="1052564" y="2941056"/>
              <a:ext cx="1907999" cy="428825"/>
            </a:xfrm>
            <a:prstGeom prst="rect">
              <a:avLst/>
            </a:prstGeom>
            <a:noFill/>
            <a:ln>
              <a:solidFill>
                <a:srgbClr val="79569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zh-CN" altLang="en-US" sz="1400">
                  <a:solidFill>
                    <a:schemeClr val="tx1"/>
                  </a:solidFill>
                  <a:latin typeface="微软雅黑" panose="020B0503020204020204" pitchFamily="34" charset="-122"/>
                  <a:ea typeface="微软雅黑" panose="020B0503020204020204" pitchFamily="34" charset="-122"/>
                </a:rPr>
                <a:t>首购、京享礼金</a:t>
              </a:r>
              <a:endParaRPr lang="zh-CN" altLang="en-US" sz="1400">
                <a:solidFill>
                  <a:schemeClr val="tx1"/>
                </a:solidFill>
                <a:latin typeface="微软雅黑" panose="020B0503020204020204" pitchFamily="34" charset="-122"/>
                <a:ea typeface="微软雅黑" panose="020B0503020204020204" pitchFamily="34" charset="-122"/>
              </a:endParaRPr>
            </a:p>
          </p:txBody>
        </p:sp>
        <p:sp>
          <p:nvSpPr>
            <p:cNvPr id="43" name="矩形 42"/>
            <p:cNvSpPr/>
            <p:nvPr/>
          </p:nvSpPr>
          <p:spPr>
            <a:xfrm>
              <a:off x="1052564" y="3451194"/>
              <a:ext cx="1907999" cy="428825"/>
            </a:xfrm>
            <a:prstGeom prst="rect">
              <a:avLst/>
            </a:prstGeom>
            <a:noFill/>
            <a:ln>
              <a:solidFill>
                <a:srgbClr val="79569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zh-CN" altLang="en-US" sz="1400">
                  <a:solidFill>
                    <a:schemeClr val="tx1"/>
                  </a:solidFill>
                  <a:latin typeface="微软雅黑" panose="020B0503020204020204" pitchFamily="34" charset="-122"/>
                  <a:ea typeface="微软雅黑" panose="020B0503020204020204" pitchFamily="34" charset="-122"/>
                </a:rPr>
                <a:t>联合开卡</a:t>
              </a:r>
              <a:endParaRPr lang="zh-CN" altLang="en-US" sz="1400">
                <a:solidFill>
                  <a:schemeClr val="tx1"/>
                </a:solidFill>
                <a:latin typeface="微软雅黑" panose="020B0503020204020204" pitchFamily="34" charset="-122"/>
                <a:ea typeface="微软雅黑" panose="020B0503020204020204" pitchFamily="34" charset="-122"/>
              </a:endParaRPr>
            </a:p>
          </p:txBody>
        </p:sp>
        <p:sp>
          <p:nvSpPr>
            <p:cNvPr id="57" name="矩形 56"/>
            <p:cNvSpPr/>
            <p:nvPr/>
          </p:nvSpPr>
          <p:spPr>
            <a:xfrm>
              <a:off x="1052564" y="3961332"/>
              <a:ext cx="1907999" cy="428825"/>
            </a:xfrm>
            <a:prstGeom prst="rect">
              <a:avLst/>
            </a:prstGeom>
            <a:noFill/>
            <a:ln>
              <a:solidFill>
                <a:srgbClr val="79569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zh-CN" altLang="en-US" sz="1400">
                  <a:solidFill>
                    <a:schemeClr val="tx1"/>
                  </a:solidFill>
                  <a:latin typeface="微软雅黑" panose="020B0503020204020204" pitchFamily="34" charset="-122"/>
                  <a:ea typeface="微软雅黑" panose="020B0503020204020204" pitchFamily="34" charset="-122"/>
                </a:rPr>
                <a:t>开卡礼包</a:t>
              </a:r>
              <a:endParaRPr lang="zh-CN" altLang="en-US" sz="1400">
                <a:solidFill>
                  <a:schemeClr val="tx1"/>
                </a:solidFill>
                <a:latin typeface="微软雅黑" panose="020B0503020204020204" pitchFamily="34" charset="-122"/>
                <a:ea typeface="微软雅黑" panose="020B0503020204020204" pitchFamily="34" charset="-122"/>
              </a:endParaRPr>
            </a:p>
          </p:txBody>
        </p:sp>
        <p:sp>
          <p:nvSpPr>
            <p:cNvPr id="257" name="矩形 256"/>
            <p:cNvSpPr/>
            <p:nvPr/>
          </p:nvSpPr>
          <p:spPr>
            <a:xfrm>
              <a:off x="1052564" y="4486334"/>
              <a:ext cx="1907999" cy="753088"/>
            </a:xfrm>
            <a:prstGeom prst="rect">
              <a:avLst/>
            </a:prstGeom>
            <a:solidFill>
              <a:srgbClr val="DED1E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zh-CN" altLang="en-US" sz="1400">
                  <a:solidFill>
                    <a:schemeClr val="tx1"/>
                  </a:solidFill>
                  <a:latin typeface="微软雅黑" panose="020B0503020204020204" pitchFamily="34" charset="-122"/>
                  <a:ea typeface="微软雅黑" panose="020B0503020204020204" pitchFamily="34" charset="-122"/>
                </a:rPr>
                <a:t>促进品牌新客转化及品牌会员入会</a:t>
              </a:r>
              <a:endParaRPr lang="zh-CN" altLang="en-US" sz="1400">
                <a:solidFill>
                  <a:schemeClr val="tx1"/>
                </a:solidFill>
                <a:latin typeface="微软雅黑" panose="020B0503020204020204" pitchFamily="34" charset="-122"/>
                <a:ea typeface="微软雅黑" panose="020B0503020204020204" pitchFamily="34" charset="-122"/>
              </a:endParaRPr>
            </a:p>
          </p:txBody>
        </p:sp>
        <p:sp>
          <p:nvSpPr>
            <p:cNvPr id="260" name="矩形 259"/>
            <p:cNvSpPr/>
            <p:nvPr/>
          </p:nvSpPr>
          <p:spPr>
            <a:xfrm>
              <a:off x="3201926" y="2946311"/>
              <a:ext cx="1907999" cy="428825"/>
            </a:xfrm>
            <a:prstGeom prst="rect">
              <a:avLst/>
            </a:prstGeom>
            <a:noFill/>
            <a:ln>
              <a:solidFill>
                <a:srgbClr val="79569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zh-CN" altLang="en-US" sz="1400">
                  <a:solidFill>
                    <a:schemeClr val="tx1"/>
                  </a:solidFill>
                  <a:latin typeface="微软雅黑" panose="020B0503020204020204" pitchFamily="34" charset="-122"/>
                  <a:ea typeface="微软雅黑" panose="020B0503020204020204" pitchFamily="34" charset="-122"/>
                </a:rPr>
                <a:t>付费权益卡</a:t>
              </a:r>
              <a:endParaRPr lang="zh-CN" altLang="en-US" sz="1400">
                <a:solidFill>
                  <a:schemeClr val="tx1"/>
                </a:solidFill>
                <a:latin typeface="微软雅黑" panose="020B0503020204020204" pitchFamily="34" charset="-122"/>
                <a:ea typeface="微软雅黑" panose="020B0503020204020204" pitchFamily="34" charset="-122"/>
              </a:endParaRPr>
            </a:p>
          </p:txBody>
        </p:sp>
        <p:sp>
          <p:nvSpPr>
            <p:cNvPr id="261" name="矩形 260"/>
            <p:cNvSpPr/>
            <p:nvPr/>
          </p:nvSpPr>
          <p:spPr>
            <a:xfrm>
              <a:off x="3201926" y="3456449"/>
              <a:ext cx="1907999" cy="428825"/>
            </a:xfrm>
            <a:prstGeom prst="rect">
              <a:avLst/>
            </a:prstGeom>
            <a:noFill/>
            <a:ln>
              <a:solidFill>
                <a:srgbClr val="79569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zh-CN" altLang="en-US" sz="1400">
                  <a:solidFill>
                    <a:schemeClr val="tx1"/>
                  </a:solidFill>
                  <a:latin typeface="微软雅黑" panose="020B0503020204020204" pitchFamily="34" charset="-122"/>
                  <a:ea typeface="微软雅黑" panose="020B0503020204020204" pitchFamily="34" charset="-122"/>
                </a:rPr>
                <a:t>积分体系</a:t>
              </a:r>
              <a:endParaRPr lang="zh-CN" altLang="en-US" sz="1400">
                <a:solidFill>
                  <a:schemeClr val="tx1"/>
                </a:solidFill>
                <a:latin typeface="微软雅黑" panose="020B0503020204020204" pitchFamily="34" charset="-122"/>
                <a:ea typeface="微软雅黑" panose="020B0503020204020204" pitchFamily="34" charset="-122"/>
              </a:endParaRPr>
            </a:p>
          </p:txBody>
        </p:sp>
        <p:sp>
          <p:nvSpPr>
            <p:cNvPr id="262" name="矩形 261"/>
            <p:cNvSpPr/>
            <p:nvPr/>
          </p:nvSpPr>
          <p:spPr>
            <a:xfrm>
              <a:off x="3201926" y="3966587"/>
              <a:ext cx="1907999" cy="428825"/>
            </a:xfrm>
            <a:prstGeom prst="rect">
              <a:avLst/>
            </a:prstGeom>
            <a:noFill/>
            <a:ln>
              <a:solidFill>
                <a:srgbClr val="79569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zh-CN" altLang="en-US" sz="1400">
                  <a:solidFill>
                    <a:schemeClr val="tx1"/>
                  </a:solidFill>
                  <a:latin typeface="微软雅黑" panose="020B0503020204020204" pitchFamily="34" charset="-122"/>
                  <a:ea typeface="微软雅黑" panose="020B0503020204020204" pitchFamily="34" charset="-122"/>
                </a:rPr>
                <a:t>会员日</a:t>
              </a:r>
              <a:endParaRPr lang="zh-CN" altLang="en-US" sz="1400">
                <a:solidFill>
                  <a:schemeClr val="tx1"/>
                </a:solidFill>
                <a:latin typeface="微软雅黑" panose="020B0503020204020204" pitchFamily="34" charset="-122"/>
                <a:ea typeface="微软雅黑" panose="020B0503020204020204" pitchFamily="34" charset="-122"/>
              </a:endParaRPr>
            </a:p>
          </p:txBody>
        </p:sp>
        <p:sp>
          <p:nvSpPr>
            <p:cNvPr id="264" name="矩形 263"/>
            <p:cNvSpPr/>
            <p:nvPr/>
          </p:nvSpPr>
          <p:spPr>
            <a:xfrm>
              <a:off x="3201926" y="4486334"/>
              <a:ext cx="1907999" cy="753088"/>
            </a:xfrm>
            <a:prstGeom prst="rect">
              <a:avLst/>
            </a:prstGeom>
            <a:solidFill>
              <a:srgbClr val="DED1E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zh-CN" altLang="en-US" sz="1400">
                  <a:solidFill>
                    <a:schemeClr val="tx1"/>
                  </a:solidFill>
                  <a:latin typeface="微软雅黑" panose="020B0503020204020204" pitchFamily="34" charset="-122"/>
                  <a:ea typeface="微软雅黑" panose="020B0503020204020204" pitchFamily="34" charset="-122"/>
                </a:rPr>
                <a:t>提升用户粘性，通过权益提升用户对品牌持续关注</a:t>
              </a:r>
              <a:endParaRPr lang="zh-CN" altLang="en-US" sz="1400">
                <a:solidFill>
                  <a:schemeClr val="tx1"/>
                </a:solidFill>
                <a:latin typeface="微软雅黑" panose="020B0503020204020204" pitchFamily="34" charset="-122"/>
                <a:ea typeface="微软雅黑" panose="020B0503020204020204" pitchFamily="34" charset="-122"/>
              </a:endParaRPr>
            </a:p>
          </p:txBody>
        </p:sp>
        <p:sp>
          <p:nvSpPr>
            <p:cNvPr id="267" name="矩形 266"/>
            <p:cNvSpPr/>
            <p:nvPr/>
          </p:nvSpPr>
          <p:spPr>
            <a:xfrm>
              <a:off x="5324055" y="3065711"/>
              <a:ext cx="1286952" cy="428825"/>
            </a:xfrm>
            <a:prstGeom prst="rect">
              <a:avLst/>
            </a:prstGeom>
            <a:noFill/>
            <a:ln>
              <a:solidFill>
                <a:srgbClr val="79569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zh-CN" altLang="en-US" sz="1400">
                  <a:solidFill>
                    <a:schemeClr val="tx1"/>
                  </a:solidFill>
                  <a:latin typeface="微软雅黑" panose="020B0503020204020204" pitchFamily="34" charset="-122"/>
                  <a:ea typeface="微软雅黑" panose="020B0503020204020204" pitchFamily="34" charset="-122"/>
                </a:rPr>
                <a:t>会员价</a:t>
              </a:r>
              <a:r>
                <a:rPr lang="en-US" altLang="zh-CN" sz="1400">
                  <a:solidFill>
                    <a:schemeClr val="tx1"/>
                  </a:solidFill>
                  <a:latin typeface="微软雅黑" panose="020B0503020204020204" pitchFamily="34" charset="-122"/>
                  <a:ea typeface="微软雅黑" panose="020B0503020204020204" pitchFamily="34" charset="-122"/>
                </a:rPr>
                <a:t>/</a:t>
              </a:r>
              <a:r>
                <a:rPr lang="zh-CN" altLang="en-US" sz="1400">
                  <a:solidFill>
                    <a:schemeClr val="tx1"/>
                  </a:solidFill>
                  <a:latin typeface="微软雅黑" panose="020B0503020204020204" pitchFamily="34" charset="-122"/>
                  <a:ea typeface="微软雅黑" panose="020B0503020204020204" pitchFamily="34" charset="-122"/>
                </a:rPr>
                <a:t>券</a:t>
              </a:r>
              <a:endParaRPr lang="zh-CN" altLang="en-US" sz="1400">
                <a:solidFill>
                  <a:schemeClr val="tx1"/>
                </a:solidFill>
                <a:latin typeface="微软雅黑" panose="020B0503020204020204" pitchFamily="34" charset="-122"/>
                <a:ea typeface="微软雅黑" panose="020B0503020204020204" pitchFamily="34" charset="-122"/>
              </a:endParaRPr>
            </a:p>
          </p:txBody>
        </p:sp>
        <p:sp>
          <p:nvSpPr>
            <p:cNvPr id="268" name="矩形 267"/>
            <p:cNvSpPr/>
            <p:nvPr/>
          </p:nvSpPr>
          <p:spPr>
            <a:xfrm>
              <a:off x="6653323" y="3065711"/>
              <a:ext cx="1286952" cy="428825"/>
            </a:xfrm>
            <a:prstGeom prst="rect">
              <a:avLst/>
            </a:prstGeom>
            <a:noFill/>
            <a:ln>
              <a:solidFill>
                <a:srgbClr val="79569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zh-CN" altLang="en-US" sz="1400">
                  <a:solidFill>
                    <a:schemeClr val="tx1"/>
                  </a:solidFill>
                  <a:latin typeface="微软雅黑" panose="020B0503020204020204" pitchFamily="34" charset="-122"/>
                  <a:ea typeface="微软雅黑" panose="020B0503020204020204" pitchFamily="34" charset="-122"/>
                </a:rPr>
                <a:t>会员买赠</a:t>
              </a:r>
              <a:endParaRPr lang="zh-CN" altLang="en-US" sz="1400">
                <a:solidFill>
                  <a:schemeClr val="tx1"/>
                </a:solidFill>
                <a:latin typeface="微软雅黑" panose="020B0503020204020204" pitchFamily="34" charset="-122"/>
                <a:ea typeface="微软雅黑" panose="020B0503020204020204" pitchFamily="34" charset="-122"/>
              </a:endParaRPr>
            </a:p>
          </p:txBody>
        </p:sp>
        <p:sp>
          <p:nvSpPr>
            <p:cNvPr id="269" name="矩形 268"/>
            <p:cNvSpPr/>
            <p:nvPr/>
          </p:nvSpPr>
          <p:spPr>
            <a:xfrm>
              <a:off x="7982591" y="3065711"/>
              <a:ext cx="1434663" cy="428825"/>
            </a:xfrm>
            <a:prstGeom prst="rect">
              <a:avLst/>
            </a:prstGeom>
            <a:noFill/>
            <a:ln>
              <a:solidFill>
                <a:srgbClr val="79569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zh-CN" altLang="en-US" sz="1400">
                  <a:solidFill>
                    <a:schemeClr val="tx1"/>
                  </a:solidFill>
                  <a:latin typeface="微软雅黑" panose="020B0503020204020204" pitchFamily="34" charset="-122"/>
                  <a:ea typeface="微软雅黑" panose="020B0503020204020204" pitchFamily="34" charset="-122"/>
                </a:rPr>
                <a:t>会员总价促销</a:t>
              </a:r>
              <a:endParaRPr lang="zh-CN" altLang="en-US" sz="1400">
                <a:solidFill>
                  <a:schemeClr val="tx1"/>
                </a:solidFill>
                <a:latin typeface="微软雅黑" panose="020B0503020204020204" pitchFamily="34" charset="-122"/>
                <a:ea typeface="微软雅黑" panose="020B0503020204020204" pitchFamily="34" charset="-122"/>
              </a:endParaRPr>
            </a:p>
          </p:txBody>
        </p:sp>
        <p:sp>
          <p:nvSpPr>
            <p:cNvPr id="270" name="矩形 269"/>
            <p:cNvSpPr/>
            <p:nvPr/>
          </p:nvSpPr>
          <p:spPr>
            <a:xfrm>
              <a:off x="5329312" y="3680565"/>
              <a:ext cx="1286952" cy="428825"/>
            </a:xfrm>
            <a:prstGeom prst="rect">
              <a:avLst/>
            </a:prstGeom>
            <a:noFill/>
            <a:ln>
              <a:solidFill>
                <a:srgbClr val="79569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zh-CN" altLang="en-US" sz="1400">
                  <a:solidFill>
                    <a:schemeClr val="tx1"/>
                  </a:solidFill>
                  <a:latin typeface="微软雅黑" panose="020B0503020204020204" pitchFamily="34" charset="-122"/>
                  <a:ea typeface="微软雅黑" panose="020B0503020204020204" pitchFamily="34" charset="-122"/>
                </a:rPr>
                <a:t>品牌储值卡</a:t>
              </a:r>
              <a:endParaRPr lang="zh-CN" altLang="en-US" sz="1400">
                <a:solidFill>
                  <a:schemeClr val="tx1"/>
                </a:solidFill>
                <a:latin typeface="微软雅黑" panose="020B0503020204020204" pitchFamily="34" charset="-122"/>
                <a:ea typeface="微软雅黑" panose="020B0503020204020204" pitchFamily="34" charset="-122"/>
              </a:endParaRPr>
            </a:p>
          </p:txBody>
        </p:sp>
        <p:sp>
          <p:nvSpPr>
            <p:cNvPr id="271" name="矩形 270"/>
            <p:cNvSpPr/>
            <p:nvPr/>
          </p:nvSpPr>
          <p:spPr>
            <a:xfrm>
              <a:off x="6658580" y="3680565"/>
              <a:ext cx="1286952" cy="428825"/>
            </a:xfrm>
            <a:prstGeom prst="rect">
              <a:avLst/>
            </a:prstGeom>
            <a:noFill/>
            <a:ln>
              <a:solidFill>
                <a:srgbClr val="79569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zh-CN" altLang="en-US" sz="1400">
                  <a:solidFill>
                    <a:schemeClr val="tx1"/>
                  </a:solidFill>
                  <a:latin typeface="微软雅黑" panose="020B0503020204020204" pitchFamily="34" charset="-122"/>
                  <a:ea typeface="微软雅黑" panose="020B0503020204020204" pitchFamily="34" charset="-122"/>
                </a:rPr>
                <a:t>会员多倍返豆</a:t>
              </a:r>
              <a:endParaRPr lang="zh-CN" altLang="en-US" sz="1400">
                <a:solidFill>
                  <a:schemeClr val="tx1"/>
                </a:solidFill>
                <a:latin typeface="微软雅黑" panose="020B0503020204020204" pitchFamily="34" charset="-122"/>
                <a:ea typeface="微软雅黑" panose="020B0503020204020204" pitchFamily="34" charset="-122"/>
              </a:endParaRPr>
            </a:p>
          </p:txBody>
        </p:sp>
        <p:sp>
          <p:nvSpPr>
            <p:cNvPr id="272" name="矩形 271"/>
            <p:cNvSpPr/>
            <p:nvPr/>
          </p:nvSpPr>
          <p:spPr>
            <a:xfrm>
              <a:off x="7987848" y="3680565"/>
              <a:ext cx="1434663" cy="428825"/>
            </a:xfrm>
            <a:prstGeom prst="rect">
              <a:avLst/>
            </a:prstGeom>
            <a:noFill/>
            <a:ln>
              <a:solidFill>
                <a:srgbClr val="79569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zh-CN" altLang="en-US" sz="1400">
                  <a:solidFill>
                    <a:schemeClr val="tx1"/>
                  </a:solidFill>
                  <a:latin typeface="微软雅黑" panose="020B0503020204020204" pitchFamily="34" charset="-122"/>
                  <a:ea typeface="微软雅黑" panose="020B0503020204020204" pitchFamily="34" charset="-122"/>
                </a:rPr>
                <a:t>会员专项购</a:t>
              </a:r>
              <a:endParaRPr lang="zh-CN" altLang="en-US" sz="1400">
                <a:solidFill>
                  <a:schemeClr val="tx1"/>
                </a:solidFill>
                <a:latin typeface="微软雅黑" panose="020B0503020204020204" pitchFamily="34" charset="-122"/>
                <a:ea typeface="微软雅黑" panose="020B0503020204020204" pitchFamily="34" charset="-122"/>
              </a:endParaRPr>
            </a:p>
          </p:txBody>
        </p:sp>
        <p:sp>
          <p:nvSpPr>
            <p:cNvPr id="273" name="矩形 272"/>
            <p:cNvSpPr/>
            <p:nvPr/>
          </p:nvSpPr>
          <p:spPr>
            <a:xfrm>
              <a:off x="5320479" y="4486334"/>
              <a:ext cx="4102032" cy="753088"/>
            </a:xfrm>
            <a:prstGeom prst="rect">
              <a:avLst/>
            </a:prstGeom>
            <a:solidFill>
              <a:srgbClr val="DED1E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zh-CN" altLang="en-US" sz="1400">
                  <a:solidFill>
                    <a:schemeClr val="tx1"/>
                  </a:solidFill>
                  <a:latin typeface="微软雅黑" panose="020B0503020204020204" pitchFamily="34" charset="-122"/>
                  <a:ea typeface="微软雅黑" panose="020B0503020204020204" pitchFamily="34" charset="-122"/>
                </a:rPr>
                <a:t>黄金流程渗透，新活持续购买，提升用户忠诚度</a:t>
              </a:r>
              <a:endParaRPr lang="zh-CN" altLang="en-US" sz="1400">
                <a:solidFill>
                  <a:schemeClr val="tx1"/>
                </a:solidFill>
                <a:latin typeface="微软雅黑" panose="020B0503020204020204" pitchFamily="34" charset="-122"/>
                <a:ea typeface="微软雅黑" panose="020B0503020204020204" pitchFamily="34" charset="-122"/>
              </a:endParaRPr>
            </a:p>
          </p:txBody>
        </p:sp>
        <p:sp>
          <p:nvSpPr>
            <p:cNvPr id="274" name="矩形 273"/>
            <p:cNvSpPr/>
            <p:nvPr/>
          </p:nvSpPr>
          <p:spPr>
            <a:xfrm>
              <a:off x="9621849" y="3396691"/>
              <a:ext cx="1907999" cy="428825"/>
            </a:xfrm>
            <a:prstGeom prst="rect">
              <a:avLst/>
            </a:prstGeom>
            <a:noFill/>
            <a:ln>
              <a:solidFill>
                <a:srgbClr val="79569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zh-CN" altLang="en-US" sz="1400">
                  <a:solidFill>
                    <a:schemeClr val="tx1"/>
                  </a:solidFill>
                  <a:latin typeface="微软雅黑" panose="020B0503020204020204" pitchFamily="34" charset="-122"/>
                  <a:ea typeface="微软雅黑" panose="020B0503020204020204" pitchFamily="34" charset="-122"/>
                </a:rPr>
                <a:t>会员裂变券</a:t>
              </a:r>
              <a:endParaRPr lang="zh-CN" altLang="en-US" sz="1400">
                <a:solidFill>
                  <a:schemeClr val="tx1"/>
                </a:solidFill>
                <a:latin typeface="微软雅黑" panose="020B0503020204020204" pitchFamily="34" charset="-122"/>
                <a:ea typeface="微软雅黑" panose="020B0503020204020204" pitchFamily="34" charset="-122"/>
              </a:endParaRPr>
            </a:p>
          </p:txBody>
        </p:sp>
        <p:sp>
          <p:nvSpPr>
            <p:cNvPr id="275" name="矩形 274"/>
            <p:cNvSpPr/>
            <p:nvPr/>
          </p:nvSpPr>
          <p:spPr>
            <a:xfrm>
              <a:off x="9621849" y="4486334"/>
              <a:ext cx="1907999" cy="753088"/>
            </a:xfrm>
            <a:prstGeom prst="rect">
              <a:avLst/>
            </a:prstGeom>
            <a:solidFill>
              <a:srgbClr val="DED1E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zh-CN" altLang="en-US" sz="1400">
                  <a:solidFill>
                    <a:schemeClr val="tx1"/>
                  </a:solidFill>
                  <a:latin typeface="微软雅黑" panose="020B0503020204020204" pitchFamily="34" charset="-122"/>
                  <a:ea typeface="微软雅黑" panose="020B0503020204020204" pitchFamily="34" charset="-122"/>
                </a:rPr>
                <a:t>裂变营销，拉新、转化双促进</a:t>
              </a:r>
              <a:endParaRPr lang="zh-CN" altLang="en-US" sz="1400">
                <a:solidFill>
                  <a:schemeClr val="tx1"/>
                </a:solidFill>
                <a:latin typeface="微软雅黑" panose="020B0503020204020204" pitchFamily="34" charset="-122"/>
                <a:ea typeface="微软雅黑" panose="020B0503020204020204" pitchFamily="34" charset="-122"/>
              </a:endParaRPr>
            </a:p>
          </p:txBody>
        </p:sp>
        <p:sp>
          <p:nvSpPr>
            <p:cNvPr id="276" name="矩形 275"/>
            <p:cNvSpPr/>
            <p:nvPr/>
          </p:nvSpPr>
          <p:spPr>
            <a:xfrm>
              <a:off x="1052562" y="5285820"/>
              <a:ext cx="10477285" cy="468000"/>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zh-CN" altLang="en-US" sz="1400">
                  <a:latin typeface="微软雅黑" panose="020B0503020204020204" pitchFamily="34" charset="-122"/>
                  <a:ea typeface="微软雅黑" panose="020B0503020204020204" pitchFamily="34" charset="-122"/>
                </a:rPr>
                <a:t>数据能力建设</a:t>
              </a:r>
              <a:endParaRPr lang="zh-CN" altLang="en-US" sz="1400">
                <a:latin typeface="微软雅黑" panose="020B0503020204020204" pitchFamily="34" charset="-122"/>
                <a:ea typeface="微软雅黑" panose="020B0503020204020204" pitchFamily="34" charset="-122"/>
              </a:endParaRPr>
            </a:p>
          </p:txBody>
        </p:sp>
        <p:sp>
          <p:nvSpPr>
            <p:cNvPr id="277" name="矩形 276"/>
            <p:cNvSpPr/>
            <p:nvPr/>
          </p:nvSpPr>
          <p:spPr>
            <a:xfrm>
              <a:off x="1052563" y="5810920"/>
              <a:ext cx="1690638" cy="669369"/>
            </a:xfrm>
            <a:prstGeom prst="rect">
              <a:avLst/>
            </a:prstGeom>
            <a:solidFill>
              <a:srgbClr val="DED1E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zh-CN" altLang="en-US" sz="1400">
                  <a:solidFill>
                    <a:schemeClr val="tx1"/>
                  </a:solidFill>
                  <a:latin typeface="微软雅黑" panose="020B0503020204020204" pitchFamily="34" charset="-122"/>
                  <a:ea typeface="微软雅黑" panose="020B0503020204020204" pitchFamily="34" charset="-122"/>
                </a:rPr>
                <a:t>数坊</a:t>
              </a:r>
              <a:endParaRPr lang="en-US" altLang="zh-CN" sz="1400">
                <a:solidFill>
                  <a:schemeClr val="tx1"/>
                </a:solidFill>
                <a:latin typeface="微软雅黑" panose="020B0503020204020204" pitchFamily="34" charset="-122"/>
                <a:ea typeface="微软雅黑" panose="020B0503020204020204" pitchFamily="34" charset="-122"/>
              </a:endParaRPr>
            </a:p>
            <a:p>
              <a:pPr algn="ctr"/>
              <a:r>
                <a:rPr lang="zh-CN" altLang="en-US" sz="1200">
                  <a:solidFill>
                    <a:schemeClr val="tx1"/>
                  </a:solidFill>
                  <a:latin typeface="微软雅黑" panose="020B0503020204020204" pitchFamily="34" charset="-122"/>
                  <a:ea typeface="微软雅黑" panose="020B0503020204020204" pitchFamily="34" charset="-122"/>
                </a:rPr>
                <a:t>用户资产管理与运营</a:t>
              </a:r>
              <a:endParaRPr lang="zh-CN" altLang="en-US" sz="1200">
                <a:solidFill>
                  <a:schemeClr val="tx1"/>
                </a:solidFill>
                <a:latin typeface="微软雅黑" panose="020B0503020204020204" pitchFamily="34" charset="-122"/>
                <a:ea typeface="微软雅黑" panose="020B0503020204020204" pitchFamily="34" charset="-122"/>
              </a:endParaRPr>
            </a:p>
          </p:txBody>
        </p:sp>
        <p:sp>
          <p:nvSpPr>
            <p:cNvPr id="278" name="矩形 277"/>
            <p:cNvSpPr/>
            <p:nvPr/>
          </p:nvSpPr>
          <p:spPr>
            <a:xfrm>
              <a:off x="2863881" y="5810920"/>
              <a:ext cx="1445360" cy="396000"/>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zh-CN" altLang="en-US" sz="1400">
                  <a:latin typeface="微软雅黑" panose="020B0503020204020204" pitchFamily="34" charset="-122"/>
                  <a:ea typeface="微软雅黑" panose="020B0503020204020204" pitchFamily="34" charset="-122"/>
                </a:rPr>
                <a:t>会员用户数据</a:t>
              </a:r>
              <a:endParaRPr lang="zh-CN" altLang="en-US" sz="1400">
                <a:latin typeface="微软雅黑" panose="020B0503020204020204" pitchFamily="34" charset="-122"/>
                <a:ea typeface="微软雅黑" panose="020B0503020204020204" pitchFamily="34" charset="-122"/>
              </a:endParaRPr>
            </a:p>
          </p:txBody>
        </p:sp>
        <p:sp>
          <p:nvSpPr>
            <p:cNvPr id="279" name="矩形 278"/>
            <p:cNvSpPr/>
            <p:nvPr/>
          </p:nvSpPr>
          <p:spPr>
            <a:xfrm>
              <a:off x="4467224" y="5810920"/>
              <a:ext cx="1276671" cy="396000"/>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zh-CN" altLang="en-US" sz="1400">
                  <a:latin typeface="微软雅黑" panose="020B0503020204020204" pitchFamily="34" charset="-122"/>
                  <a:ea typeface="微软雅黑" panose="020B0503020204020204" pitchFamily="34" charset="-122"/>
                </a:rPr>
                <a:t>会员</a:t>
              </a:r>
              <a:r>
                <a:rPr lang="en-US" altLang="zh-CN" sz="1400">
                  <a:latin typeface="微软雅黑" panose="020B0503020204020204" pitchFamily="34" charset="-122"/>
                  <a:ea typeface="微软雅黑" panose="020B0503020204020204" pitchFamily="34" charset="-122"/>
                </a:rPr>
                <a:t>4A</a:t>
              </a:r>
              <a:r>
                <a:rPr lang="zh-CN" altLang="en-US" sz="1400">
                  <a:latin typeface="微软雅黑" panose="020B0503020204020204" pitchFamily="34" charset="-122"/>
                  <a:ea typeface="微软雅黑" panose="020B0503020204020204" pitchFamily="34" charset="-122"/>
                </a:rPr>
                <a:t>渗透</a:t>
              </a:r>
              <a:endParaRPr lang="zh-CN" altLang="en-US" sz="1400">
                <a:latin typeface="微软雅黑" panose="020B0503020204020204" pitchFamily="34" charset="-122"/>
                <a:ea typeface="微软雅黑" panose="020B0503020204020204" pitchFamily="34" charset="-122"/>
              </a:endParaRPr>
            </a:p>
          </p:txBody>
        </p:sp>
        <p:sp>
          <p:nvSpPr>
            <p:cNvPr id="280" name="矩形 279"/>
            <p:cNvSpPr/>
            <p:nvPr/>
          </p:nvSpPr>
          <p:spPr>
            <a:xfrm>
              <a:off x="5901878" y="5810920"/>
              <a:ext cx="1276671" cy="396000"/>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zh-CN" altLang="en-US" sz="1400">
                  <a:latin typeface="微软雅黑" panose="020B0503020204020204" pitchFamily="34" charset="-122"/>
                  <a:ea typeface="微软雅黑" panose="020B0503020204020204" pitchFamily="34" charset="-122"/>
                </a:rPr>
                <a:t>品牌增长策略</a:t>
              </a:r>
              <a:endParaRPr lang="zh-CN" altLang="en-US" sz="1400">
                <a:latin typeface="微软雅黑" panose="020B0503020204020204" pitchFamily="34" charset="-122"/>
                <a:ea typeface="微软雅黑" panose="020B0503020204020204" pitchFamily="34" charset="-122"/>
              </a:endParaRPr>
            </a:p>
          </p:txBody>
        </p:sp>
        <p:sp>
          <p:nvSpPr>
            <p:cNvPr id="282" name="文本框 281"/>
            <p:cNvSpPr txBox="1"/>
            <p:nvPr/>
          </p:nvSpPr>
          <p:spPr>
            <a:xfrm>
              <a:off x="2734205" y="6251453"/>
              <a:ext cx="4562594" cy="307777"/>
            </a:xfrm>
            <a:prstGeom prst="rect">
              <a:avLst/>
            </a:prstGeom>
            <a:noFill/>
          </p:spPr>
          <p:txBody>
            <a:bodyPr wrap="square">
              <a:spAutoFit/>
            </a:bodyPr>
            <a:lstStyle/>
            <a:p>
              <a:r>
                <a:rPr lang="zh-CN" altLang="en-US" sz="1400">
                  <a:latin typeface="微软雅黑" panose="020B0503020204020204" pitchFamily="34" charset="-122"/>
                  <a:ea typeface="微软雅黑" panose="020B0503020204020204" pitchFamily="34" charset="-122"/>
                </a:rPr>
                <a:t>会员人群洞票、会员</a:t>
              </a:r>
              <a:r>
                <a:rPr lang="en-US" altLang="zh-CN" sz="1400">
                  <a:latin typeface="微软雅黑" panose="020B0503020204020204" pitchFamily="34" charset="-122"/>
                  <a:ea typeface="微软雅黑" panose="020B0503020204020204" pitchFamily="34" charset="-122"/>
                </a:rPr>
                <a:t>4A</a:t>
              </a:r>
              <a:r>
                <a:rPr lang="zh-CN" altLang="en-US" sz="1400">
                  <a:latin typeface="微软雅黑" panose="020B0503020204020204" pitchFamily="34" charset="-122"/>
                  <a:ea typeface="微软雅黑" panose="020B0503020204020204" pitchFamily="34" charset="-122"/>
                </a:rPr>
                <a:t>、品牌人群黄略、品牌场景策略</a:t>
              </a:r>
              <a:endParaRPr lang="zh-CN" altLang="en-US" sz="1400">
                <a:latin typeface="微软雅黑" panose="020B0503020204020204" pitchFamily="34" charset="-122"/>
                <a:ea typeface="微软雅黑" panose="020B0503020204020204" pitchFamily="34" charset="-122"/>
              </a:endParaRPr>
            </a:p>
          </p:txBody>
        </p:sp>
        <p:sp>
          <p:nvSpPr>
            <p:cNvPr id="283" name="矩形 282"/>
            <p:cNvSpPr/>
            <p:nvPr/>
          </p:nvSpPr>
          <p:spPr>
            <a:xfrm>
              <a:off x="7272808" y="5810920"/>
              <a:ext cx="1366695" cy="669369"/>
            </a:xfrm>
            <a:prstGeom prst="rect">
              <a:avLst/>
            </a:prstGeom>
            <a:solidFill>
              <a:srgbClr val="DED1E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zh-CN" altLang="en-US" sz="1600">
                  <a:solidFill>
                    <a:schemeClr val="tx1"/>
                  </a:solidFill>
                  <a:latin typeface="微软雅黑" panose="020B0503020204020204" pitchFamily="34" charset="-122"/>
                  <a:ea typeface="微软雅黑" panose="020B0503020204020204" pitchFamily="34" charset="-122"/>
                </a:rPr>
                <a:t>商家后台</a:t>
              </a:r>
              <a:endParaRPr lang="en-US" altLang="zh-CN" sz="1600">
                <a:solidFill>
                  <a:schemeClr val="tx1"/>
                </a:solidFill>
                <a:latin typeface="微软雅黑" panose="020B0503020204020204" pitchFamily="34" charset="-122"/>
                <a:ea typeface="微软雅黑" panose="020B0503020204020204" pitchFamily="34" charset="-122"/>
              </a:endParaRPr>
            </a:p>
            <a:p>
              <a:pPr algn="ctr"/>
              <a:r>
                <a:rPr lang="zh-CN" altLang="en-US" sz="1200">
                  <a:solidFill>
                    <a:schemeClr val="tx1"/>
                  </a:solidFill>
                  <a:latin typeface="微软雅黑" panose="020B0503020204020204" pitchFamily="34" charset="-122"/>
                  <a:ea typeface="微软雅黑" panose="020B0503020204020204" pitchFamily="34" charset="-122"/>
                </a:rPr>
                <a:t>综合性运营平台</a:t>
              </a:r>
              <a:endParaRPr lang="zh-CN" altLang="en-US" sz="1200">
                <a:solidFill>
                  <a:schemeClr val="tx1"/>
                </a:solidFill>
                <a:latin typeface="微软雅黑" panose="020B0503020204020204" pitchFamily="34" charset="-122"/>
                <a:ea typeface="微软雅黑" panose="020B0503020204020204" pitchFamily="34" charset="-122"/>
              </a:endParaRPr>
            </a:p>
          </p:txBody>
        </p:sp>
        <p:sp>
          <p:nvSpPr>
            <p:cNvPr id="284" name="矩形 283"/>
            <p:cNvSpPr/>
            <p:nvPr/>
          </p:nvSpPr>
          <p:spPr>
            <a:xfrm>
              <a:off x="8796967" y="5810920"/>
              <a:ext cx="1366695" cy="396000"/>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zh-CN" altLang="en-US" sz="1400">
                  <a:latin typeface="微软雅黑" panose="020B0503020204020204" pitchFamily="34" charset="-122"/>
                  <a:ea typeface="微软雅黑" panose="020B0503020204020204" pitchFamily="34" charset="-122"/>
                </a:rPr>
                <a:t>用户运营中信</a:t>
              </a:r>
              <a:endParaRPr lang="zh-CN" altLang="en-US" sz="1400">
                <a:latin typeface="微软雅黑" panose="020B0503020204020204" pitchFamily="34" charset="-122"/>
                <a:ea typeface="微软雅黑" panose="020B0503020204020204" pitchFamily="34" charset="-122"/>
              </a:endParaRPr>
            </a:p>
          </p:txBody>
        </p:sp>
        <p:sp>
          <p:nvSpPr>
            <p:cNvPr id="285" name="矩形 284"/>
            <p:cNvSpPr/>
            <p:nvPr/>
          </p:nvSpPr>
          <p:spPr>
            <a:xfrm>
              <a:off x="10273502" y="5810920"/>
              <a:ext cx="1256345" cy="396000"/>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zh-CN" altLang="en-US" sz="1400">
                  <a:latin typeface="微软雅黑" panose="020B0503020204020204" pitchFamily="34" charset="-122"/>
                  <a:ea typeface="微软雅黑" panose="020B0503020204020204" pitchFamily="34" charset="-122"/>
                </a:rPr>
                <a:t>定向营销</a:t>
              </a:r>
              <a:endParaRPr lang="zh-CN" altLang="en-US" sz="1400">
                <a:latin typeface="微软雅黑" panose="020B0503020204020204" pitchFamily="34" charset="-122"/>
                <a:ea typeface="微软雅黑" panose="020B0503020204020204" pitchFamily="34" charset="-122"/>
              </a:endParaRPr>
            </a:p>
          </p:txBody>
        </p:sp>
        <p:sp>
          <p:nvSpPr>
            <p:cNvPr id="286" name="文本框 285"/>
            <p:cNvSpPr txBox="1"/>
            <p:nvPr/>
          </p:nvSpPr>
          <p:spPr>
            <a:xfrm>
              <a:off x="8704607" y="6206920"/>
              <a:ext cx="2825239" cy="523220"/>
            </a:xfrm>
            <a:prstGeom prst="rect">
              <a:avLst/>
            </a:prstGeom>
            <a:noFill/>
          </p:spPr>
          <p:txBody>
            <a:bodyPr wrap="square">
              <a:spAutoFit/>
            </a:bodyPr>
            <a:lstStyle/>
            <a:p>
              <a:r>
                <a:rPr lang="zh-CN" altLang="en-US" sz="1400">
                  <a:latin typeface="微软雅黑" panose="020B0503020204020204" pitchFamily="34" charset="-122"/>
                  <a:ea typeface="微软雅黑" panose="020B0503020204020204" pitchFamily="34" charset="-122"/>
                </a:rPr>
                <a:t>权益工具策略、智能复购、用户定向管理，拉新运营</a:t>
              </a:r>
              <a:endParaRPr lang="zh-CN" altLang="en-US" sz="1400">
                <a:latin typeface="微软雅黑" panose="020B0503020204020204" pitchFamily="34" charset="-122"/>
                <a:ea typeface="微软雅黑" panose="020B0503020204020204" pitchFamily="34" charset="-122"/>
              </a:endParaRPr>
            </a:p>
          </p:txBody>
        </p:sp>
        <p:cxnSp>
          <p:nvCxnSpPr>
            <p:cNvPr id="65" name="直接连接符 64"/>
            <p:cNvCxnSpPr/>
            <p:nvPr/>
          </p:nvCxnSpPr>
          <p:spPr>
            <a:xfrm>
              <a:off x="587494" y="6730140"/>
              <a:ext cx="11036947" cy="0"/>
            </a:xfrm>
            <a:prstGeom prst="line">
              <a:avLst/>
            </a:prstGeom>
            <a:ln w="28575">
              <a:solidFill>
                <a:srgbClr val="795696"/>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sp>
          <p:nvSpPr>
            <p:cNvPr id="73" name="文本框 72"/>
            <p:cNvSpPr txBox="1"/>
            <p:nvPr/>
          </p:nvSpPr>
          <p:spPr>
            <a:xfrm>
              <a:off x="239718" y="1845341"/>
              <a:ext cx="695552" cy="335629"/>
            </a:xfrm>
            <a:prstGeom prst="rect">
              <a:avLst/>
            </a:prstGeom>
            <a:solidFill>
              <a:schemeClr val="bg1"/>
            </a:solidFill>
          </p:spPr>
          <p:txBody>
            <a:bodyPr wrap="square" rtlCol="0">
              <a:spAutoFit/>
            </a:bodyPr>
            <a:lstStyle/>
            <a:p>
              <a:pPr algn="ctr"/>
              <a:r>
                <a:rPr lang="zh-CN" altLang="en-US" sz="1600">
                  <a:latin typeface="微软雅黑" panose="020B0503020204020204" pitchFamily="34" charset="-122"/>
                  <a:ea typeface="微软雅黑" panose="020B0503020204020204" pitchFamily="34" charset="-122"/>
                </a:rPr>
                <a:t>流量</a:t>
              </a:r>
              <a:endParaRPr lang="zh-CN" altLang="en-US" sz="1600">
                <a:latin typeface="微软雅黑" panose="020B0503020204020204" pitchFamily="34" charset="-122"/>
                <a:ea typeface="微软雅黑" panose="020B0503020204020204" pitchFamily="34" charset="-122"/>
              </a:endParaRPr>
            </a:p>
          </p:txBody>
        </p:sp>
        <p:sp>
          <p:nvSpPr>
            <p:cNvPr id="74" name="文本框 73"/>
            <p:cNvSpPr txBox="1"/>
            <p:nvPr/>
          </p:nvSpPr>
          <p:spPr>
            <a:xfrm>
              <a:off x="239718" y="3878807"/>
              <a:ext cx="695552" cy="338554"/>
            </a:xfrm>
            <a:prstGeom prst="rect">
              <a:avLst/>
            </a:prstGeom>
            <a:solidFill>
              <a:schemeClr val="bg1"/>
            </a:solidFill>
          </p:spPr>
          <p:txBody>
            <a:bodyPr wrap="square" rtlCol="0">
              <a:spAutoFit/>
            </a:bodyPr>
            <a:lstStyle/>
            <a:p>
              <a:pPr algn="ctr"/>
              <a:r>
                <a:rPr lang="zh-CN" altLang="en-US" sz="1600">
                  <a:latin typeface="微软雅黑" panose="020B0503020204020204" pitchFamily="34" charset="-122"/>
                  <a:ea typeface="微软雅黑" panose="020B0503020204020204" pitchFamily="34" charset="-122"/>
                </a:rPr>
                <a:t>产品</a:t>
              </a:r>
              <a:endParaRPr lang="zh-CN" altLang="en-US" sz="1600">
                <a:latin typeface="微软雅黑" panose="020B0503020204020204" pitchFamily="34" charset="-122"/>
                <a:ea typeface="微软雅黑" panose="020B0503020204020204" pitchFamily="34" charset="-122"/>
              </a:endParaRPr>
            </a:p>
          </p:txBody>
        </p:sp>
        <p:sp>
          <p:nvSpPr>
            <p:cNvPr id="75" name="文本框 74"/>
            <p:cNvSpPr txBox="1"/>
            <p:nvPr/>
          </p:nvSpPr>
          <p:spPr>
            <a:xfrm>
              <a:off x="239718" y="5545890"/>
              <a:ext cx="695552" cy="335629"/>
            </a:xfrm>
            <a:prstGeom prst="rect">
              <a:avLst/>
            </a:prstGeom>
            <a:solidFill>
              <a:schemeClr val="bg1"/>
            </a:solidFill>
          </p:spPr>
          <p:txBody>
            <a:bodyPr wrap="square" rtlCol="0">
              <a:spAutoFit/>
            </a:bodyPr>
            <a:lstStyle/>
            <a:p>
              <a:pPr algn="ctr"/>
              <a:r>
                <a:rPr lang="zh-CN" altLang="en-US" sz="1600">
                  <a:latin typeface="微软雅黑" panose="020B0503020204020204" pitchFamily="34" charset="-122"/>
                  <a:ea typeface="微软雅黑" panose="020B0503020204020204" pitchFamily="34" charset="-122"/>
                </a:rPr>
                <a:t>策略</a:t>
              </a:r>
              <a:endParaRPr lang="zh-CN" altLang="en-US" sz="1600">
                <a:latin typeface="微软雅黑" panose="020B0503020204020204" pitchFamily="34" charset="-122"/>
                <a:ea typeface="微软雅黑" panose="020B0503020204020204" pitchFamily="34" charset="-122"/>
              </a:endParaRPr>
            </a:p>
          </p:txBody>
        </p:sp>
      </p:gr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5:prstTrans prst="peelOff"/>
      </p:transition>
    </mc:Choice>
    <mc:Fallback>
      <p:transition spd="slow">
        <p:fade/>
      </p:transition>
    </mc:Fallback>
  </mc:AlternateContent>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817948" y="269402"/>
            <a:ext cx="7562367" cy="584775"/>
          </a:xfrm>
          <a:prstGeom prst="rect">
            <a:avLst/>
          </a:prstGeom>
          <a:noFill/>
        </p:spPr>
        <p:txBody>
          <a:bodyPr wrap="square">
            <a:spAutoFit/>
          </a:bodyPr>
          <a:lstStyle/>
          <a:p>
            <a:r>
              <a:rPr lang="zh-CN" altLang="en-US" sz="3200">
                <a:latin typeface="微软雅黑" panose="020B0503020204020204" pitchFamily="34" charset="-122"/>
                <a:ea typeface="微软雅黑" panose="020B0503020204020204" pitchFamily="34" charset="-122"/>
              </a:rPr>
              <a:t>京东</a:t>
            </a:r>
            <a:r>
              <a:rPr lang="en-US" altLang="zh-CN" sz="3200">
                <a:latin typeface="微软雅黑" panose="020B0503020204020204" pitchFamily="34" charset="-122"/>
                <a:ea typeface="微软雅黑" panose="020B0503020204020204" pitchFamily="34" charset="-122"/>
              </a:rPr>
              <a:t>Burst</a:t>
            </a:r>
            <a:r>
              <a:rPr lang="zh-CN" altLang="en-US" sz="3200">
                <a:latin typeface="微软雅黑" panose="020B0503020204020204" pitchFamily="34" charset="-122"/>
                <a:ea typeface="微软雅黑" panose="020B0503020204020204" pitchFamily="34" charset="-122"/>
              </a:rPr>
              <a:t>新品经营模型</a:t>
            </a:r>
            <a:endParaRPr lang="zh-CN" altLang="en-US" sz="3200">
              <a:latin typeface="微软雅黑" panose="020B0503020204020204" pitchFamily="34" charset="-122"/>
              <a:ea typeface="微软雅黑" panose="020B0503020204020204" pitchFamily="34" charset="-122"/>
            </a:endParaRPr>
          </a:p>
        </p:txBody>
      </p:sp>
      <p:sp>
        <p:nvSpPr>
          <p:cNvPr id="3" name="矩形 2"/>
          <p:cNvSpPr/>
          <p:nvPr/>
        </p:nvSpPr>
        <p:spPr>
          <a:xfrm>
            <a:off x="1597571" y="1156138"/>
            <a:ext cx="2417379" cy="584775"/>
          </a:xfrm>
          <a:prstGeom prst="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zh-CN" altLang="en-US" sz="1600">
                <a:latin typeface="微软雅黑" panose="020B0503020204020204" pitchFamily="34" charset="-122"/>
                <a:ea typeface="微软雅黑" panose="020B0503020204020204" pitchFamily="34" charset="-122"/>
              </a:rPr>
              <a:t>筹备</a:t>
            </a:r>
            <a:endParaRPr lang="zh-CN" altLang="en-US" sz="1600">
              <a:latin typeface="微软雅黑" panose="020B0503020204020204" pitchFamily="34" charset="-122"/>
              <a:ea typeface="微软雅黑" panose="020B0503020204020204" pitchFamily="34" charset="-122"/>
            </a:endParaRPr>
          </a:p>
        </p:txBody>
      </p:sp>
      <p:sp>
        <p:nvSpPr>
          <p:cNvPr id="4" name="矩形 3"/>
          <p:cNvSpPr/>
          <p:nvPr/>
        </p:nvSpPr>
        <p:spPr>
          <a:xfrm>
            <a:off x="4051737" y="1156138"/>
            <a:ext cx="2417379" cy="584775"/>
          </a:xfrm>
          <a:prstGeom prst="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zh-CN" altLang="en-US" sz="1600">
                <a:latin typeface="微软雅黑" panose="020B0503020204020204" pitchFamily="34" charset="-122"/>
                <a:ea typeface="微软雅黑" panose="020B0503020204020204" pitchFamily="34" charset="-122"/>
              </a:rPr>
              <a:t>上线</a:t>
            </a:r>
            <a:endParaRPr lang="zh-CN" altLang="en-US" sz="1600">
              <a:latin typeface="微软雅黑" panose="020B0503020204020204" pitchFamily="34" charset="-122"/>
              <a:ea typeface="微软雅黑" panose="020B0503020204020204" pitchFamily="34" charset="-122"/>
            </a:endParaRPr>
          </a:p>
        </p:txBody>
      </p:sp>
      <p:sp>
        <p:nvSpPr>
          <p:cNvPr id="5" name="矩形 4"/>
          <p:cNvSpPr/>
          <p:nvPr/>
        </p:nvSpPr>
        <p:spPr>
          <a:xfrm>
            <a:off x="6505903" y="1156138"/>
            <a:ext cx="2417379" cy="584775"/>
          </a:xfrm>
          <a:prstGeom prst="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zh-CN" altLang="en-US" sz="1600">
                <a:latin typeface="微软雅黑" panose="020B0503020204020204" pitchFamily="34" charset="-122"/>
                <a:ea typeface="微软雅黑" panose="020B0503020204020204" pitchFamily="34" charset="-122"/>
              </a:rPr>
              <a:t>推爆</a:t>
            </a:r>
            <a:endParaRPr lang="zh-CN" altLang="en-US" sz="1600">
              <a:latin typeface="微软雅黑" panose="020B0503020204020204" pitchFamily="34" charset="-122"/>
              <a:ea typeface="微软雅黑" panose="020B0503020204020204" pitchFamily="34" charset="-122"/>
            </a:endParaRPr>
          </a:p>
        </p:txBody>
      </p:sp>
      <p:sp>
        <p:nvSpPr>
          <p:cNvPr id="6" name="矩形 5"/>
          <p:cNvSpPr/>
          <p:nvPr/>
        </p:nvSpPr>
        <p:spPr>
          <a:xfrm>
            <a:off x="8960068" y="1156138"/>
            <a:ext cx="2417379" cy="584775"/>
          </a:xfrm>
          <a:prstGeom prst="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zh-CN" altLang="en-US" sz="1600">
                <a:latin typeface="微软雅黑" panose="020B0503020204020204" pitchFamily="34" charset="-122"/>
                <a:ea typeface="微软雅黑" panose="020B0503020204020204" pitchFamily="34" charset="-122"/>
              </a:rPr>
              <a:t>运营</a:t>
            </a:r>
            <a:endParaRPr lang="zh-CN" altLang="en-US" sz="1600">
              <a:latin typeface="微软雅黑" panose="020B0503020204020204" pitchFamily="34" charset="-122"/>
              <a:ea typeface="微软雅黑" panose="020B0503020204020204" pitchFamily="34" charset="-122"/>
            </a:endParaRPr>
          </a:p>
        </p:txBody>
      </p:sp>
      <p:sp>
        <p:nvSpPr>
          <p:cNvPr id="7" name="箭头: 五边形 6"/>
          <p:cNvSpPr/>
          <p:nvPr/>
        </p:nvSpPr>
        <p:spPr>
          <a:xfrm>
            <a:off x="1611299" y="1870840"/>
            <a:ext cx="1922295" cy="584775"/>
          </a:xfrm>
          <a:prstGeom prst="homePlat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zh-CN" altLang="en-US" sz="1400">
                <a:latin typeface="微软雅黑" panose="020B0503020204020204" pitchFamily="34" charset="-122"/>
                <a:ea typeface="微软雅黑" panose="020B0503020204020204" pitchFamily="34" charset="-122"/>
              </a:rPr>
              <a:t>产品定位</a:t>
            </a:r>
            <a:endParaRPr lang="en-US" altLang="zh-CN" sz="1400">
              <a:latin typeface="微软雅黑" panose="020B0503020204020204" pitchFamily="34" charset="-122"/>
              <a:ea typeface="微软雅黑" panose="020B0503020204020204" pitchFamily="34" charset="-122"/>
            </a:endParaRPr>
          </a:p>
          <a:p>
            <a:pPr algn="ctr"/>
            <a:r>
              <a:rPr lang="en-US" altLang="zh-CN" sz="1400">
                <a:latin typeface="微软雅黑" panose="020B0503020204020204" pitchFamily="34" charset="-122"/>
                <a:ea typeface="微软雅黑" panose="020B0503020204020204" pitchFamily="34" charset="-122"/>
              </a:rPr>
              <a:t>Brewing</a:t>
            </a:r>
            <a:endParaRPr lang="zh-CN" altLang="en-US" sz="1400">
              <a:latin typeface="微软雅黑" panose="020B0503020204020204" pitchFamily="34" charset="-122"/>
              <a:ea typeface="微软雅黑" panose="020B0503020204020204" pitchFamily="34" charset="-122"/>
            </a:endParaRPr>
          </a:p>
        </p:txBody>
      </p:sp>
      <p:sp>
        <p:nvSpPr>
          <p:cNvPr id="8" name="箭头: V 形 7"/>
          <p:cNvSpPr/>
          <p:nvPr/>
        </p:nvSpPr>
        <p:spPr>
          <a:xfrm>
            <a:off x="3311808" y="1870840"/>
            <a:ext cx="2100520" cy="584775"/>
          </a:xfrm>
          <a:prstGeom prst="chevron">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zh-CN" altLang="en-US" sz="1400">
                <a:solidFill>
                  <a:schemeClr val="bg1"/>
                </a:solidFill>
                <a:latin typeface="微软雅黑" panose="020B0503020204020204" pitchFamily="34" charset="-122"/>
                <a:ea typeface="微软雅黑" panose="020B0503020204020204" pitchFamily="34" charset="-122"/>
              </a:rPr>
              <a:t>产品研发</a:t>
            </a:r>
            <a:r>
              <a:rPr lang="en-US" altLang="zh-CN" sz="1400">
                <a:solidFill>
                  <a:schemeClr val="bg1"/>
                </a:solidFill>
                <a:latin typeface="微软雅黑" panose="020B0503020204020204" pitchFamily="34" charset="-122"/>
                <a:ea typeface="微软雅黑" panose="020B0503020204020204" pitchFamily="34" charset="-122"/>
              </a:rPr>
              <a:t>Survey</a:t>
            </a:r>
            <a:endParaRPr lang="zh-CN" altLang="en-US" sz="1400">
              <a:solidFill>
                <a:schemeClr val="bg1"/>
              </a:solidFill>
              <a:latin typeface="微软雅黑" panose="020B0503020204020204" pitchFamily="34" charset="-122"/>
              <a:ea typeface="微软雅黑" panose="020B0503020204020204" pitchFamily="34" charset="-122"/>
            </a:endParaRPr>
          </a:p>
        </p:txBody>
      </p:sp>
      <p:sp>
        <p:nvSpPr>
          <p:cNvPr id="9" name="箭头: V 形 8"/>
          <p:cNvSpPr/>
          <p:nvPr/>
        </p:nvSpPr>
        <p:spPr>
          <a:xfrm>
            <a:off x="5190542" y="1870840"/>
            <a:ext cx="2264978" cy="584775"/>
          </a:xfrm>
          <a:prstGeom prst="chevron">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zh-CN" altLang="en-US" sz="1400">
                <a:solidFill>
                  <a:schemeClr val="bg1"/>
                </a:solidFill>
                <a:latin typeface="微软雅黑" panose="020B0503020204020204" pitchFamily="34" charset="-122"/>
                <a:ea typeface="微软雅黑" panose="020B0503020204020204" pitchFamily="34" charset="-122"/>
              </a:rPr>
              <a:t>荣路规划</a:t>
            </a:r>
            <a:r>
              <a:rPr lang="en-US" altLang="zh-CN" sz="1400">
                <a:solidFill>
                  <a:schemeClr val="bg1"/>
                </a:solidFill>
                <a:latin typeface="微软雅黑" panose="020B0503020204020204" pitchFamily="34" charset="-122"/>
                <a:ea typeface="微软雅黑" panose="020B0503020204020204" pitchFamily="34" charset="-122"/>
              </a:rPr>
              <a:t>Configuration</a:t>
            </a:r>
            <a:endParaRPr lang="zh-CN" altLang="en-US" sz="1400">
              <a:solidFill>
                <a:schemeClr val="bg1"/>
              </a:solidFill>
              <a:latin typeface="微软雅黑" panose="020B0503020204020204" pitchFamily="34" charset="-122"/>
              <a:ea typeface="微软雅黑" panose="020B0503020204020204" pitchFamily="34" charset="-122"/>
            </a:endParaRPr>
          </a:p>
        </p:txBody>
      </p:sp>
      <p:sp>
        <p:nvSpPr>
          <p:cNvPr id="10" name="箭头: V 形 9"/>
          <p:cNvSpPr/>
          <p:nvPr/>
        </p:nvSpPr>
        <p:spPr>
          <a:xfrm>
            <a:off x="7233734" y="1870840"/>
            <a:ext cx="2100520" cy="584775"/>
          </a:xfrm>
          <a:prstGeom prst="chevron">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zh-CN" altLang="en-US" sz="1400">
                <a:solidFill>
                  <a:schemeClr val="bg1"/>
                </a:solidFill>
                <a:latin typeface="微软雅黑" panose="020B0503020204020204" pitchFamily="34" charset="-122"/>
                <a:ea typeface="微软雅黑" panose="020B0503020204020204" pitchFamily="34" charset="-122"/>
              </a:rPr>
              <a:t>上市打熠</a:t>
            </a:r>
            <a:r>
              <a:rPr lang="en-US" altLang="zh-CN" sz="1400">
                <a:solidFill>
                  <a:schemeClr val="bg1"/>
                </a:solidFill>
                <a:latin typeface="微软雅黑" panose="020B0503020204020204" pitchFamily="34" charset="-122"/>
                <a:ea typeface="微软雅黑" panose="020B0503020204020204" pitchFamily="34" charset="-122"/>
              </a:rPr>
              <a:t>Advertising</a:t>
            </a:r>
            <a:endParaRPr lang="zh-CN" altLang="en-US" sz="1400">
              <a:solidFill>
                <a:schemeClr val="bg1"/>
              </a:solidFill>
              <a:latin typeface="微软雅黑" panose="020B0503020204020204" pitchFamily="34" charset="-122"/>
              <a:ea typeface="微软雅黑" panose="020B0503020204020204" pitchFamily="34" charset="-122"/>
            </a:endParaRPr>
          </a:p>
        </p:txBody>
      </p:sp>
      <p:sp>
        <p:nvSpPr>
          <p:cNvPr id="11" name="箭头: V 形 10"/>
          <p:cNvSpPr/>
          <p:nvPr/>
        </p:nvSpPr>
        <p:spPr>
          <a:xfrm>
            <a:off x="9112469" y="1870840"/>
            <a:ext cx="2264978" cy="584775"/>
          </a:xfrm>
          <a:prstGeom prst="chevron">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zh-CN" altLang="en-US" sz="1400">
                <a:solidFill>
                  <a:schemeClr val="bg1"/>
                </a:solidFill>
                <a:latin typeface="微软雅黑" panose="020B0503020204020204" pitchFamily="34" charset="-122"/>
                <a:ea typeface="微软雅黑" panose="020B0503020204020204" pitchFamily="34" charset="-122"/>
              </a:rPr>
              <a:t>货品远营</a:t>
            </a:r>
            <a:r>
              <a:rPr lang="en-US" altLang="zh-CN" sz="1400">
                <a:solidFill>
                  <a:schemeClr val="bg1"/>
                </a:solidFill>
                <a:latin typeface="微软雅黑" panose="020B0503020204020204" pitchFamily="34" charset="-122"/>
                <a:ea typeface="微软雅黑" panose="020B0503020204020204" pitchFamily="34" charset="-122"/>
              </a:rPr>
              <a:t>Operation</a:t>
            </a:r>
            <a:endParaRPr lang="zh-CN" altLang="en-US" sz="1400">
              <a:solidFill>
                <a:schemeClr val="bg1"/>
              </a:solidFill>
              <a:latin typeface="微软雅黑" panose="020B0503020204020204" pitchFamily="34" charset="-122"/>
              <a:ea typeface="微软雅黑" panose="020B0503020204020204" pitchFamily="34" charset="-122"/>
            </a:endParaRPr>
          </a:p>
        </p:txBody>
      </p:sp>
      <p:sp>
        <p:nvSpPr>
          <p:cNvPr id="12" name="箭头: 右 11"/>
          <p:cNvSpPr/>
          <p:nvPr/>
        </p:nvSpPr>
        <p:spPr>
          <a:xfrm>
            <a:off x="3828391" y="1332910"/>
            <a:ext cx="409904" cy="231227"/>
          </a:xfrm>
          <a:prstGeom prst="rightArrow">
            <a:avLst/>
          </a:prstGeom>
          <a:solidFill>
            <a:srgbClr val="DED1E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panose="020B0503020204020204" pitchFamily="34" charset="-122"/>
              <a:ea typeface="微软雅黑" panose="020B0503020204020204" pitchFamily="34" charset="-122"/>
            </a:endParaRPr>
          </a:p>
        </p:txBody>
      </p:sp>
      <p:sp>
        <p:nvSpPr>
          <p:cNvPr id="13" name="箭头: 右 12"/>
          <p:cNvSpPr/>
          <p:nvPr/>
        </p:nvSpPr>
        <p:spPr>
          <a:xfrm>
            <a:off x="6264163" y="1332910"/>
            <a:ext cx="409904" cy="231227"/>
          </a:xfrm>
          <a:prstGeom prst="rightArrow">
            <a:avLst/>
          </a:prstGeom>
          <a:solidFill>
            <a:srgbClr val="DED1E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panose="020B0503020204020204" pitchFamily="34" charset="-122"/>
              <a:ea typeface="微软雅黑" panose="020B0503020204020204" pitchFamily="34" charset="-122"/>
            </a:endParaRPr>
          </a:p>
        </p:txBody>
      </p:sp>
      <p:sp>
        <p:nvSpPr>
          <p:cNvPr id="14" name="箭头: 右 13"/>
          <p:cNvSpPr/>
          <p:nvPr/>
        </p:nvSpPr>
        <p:spPr>
          <a:xfrm>
            <a:off x="8736723" y="1332910"/>
            <a:ext cx="409904" cy="231227"/>
          </a:xfrm>
          <a:prstGeom prst="rightArrow">
            <a:avLst/>
          </a:prstGeom>
          <a:solidFill>
            <a:srgbClr val="DED1E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panose="020B0503020204020204" pitchFamily="34" charset="-122"/>
              <a:ea typeface="微软雅黑" panose="020B0503020204020204" pitchFamily="34" charset="-122"/>
            </a:endParaRPr>
          </a:p>
        </p:txBody>
      </p:sp>
      <p:sp>
        <p:nvSpPr>
          <p:cNvPr id="17" name="文本框 16"/>
          <p:cNvSpPr txBox="1"/>
          <p:nvPr/>
        </p:nvSpPr>
        <p:spPr>
          <a:xfrm>
            <a:off x="3389405" y="2532992"/>
            <a:ext cx="1940705" cy="523220"/>
          </a:xfrm>
          <a:prstGeom prst="rect">
            <a:avLst/>
          </a:prstGeom>
          <a:noFill/>
        </p:spPr>
        <p:txBody>
          <a:bodyPr wrap="square">
            <a:spAutoFit/>
          </a:bodyPr>
          <a:lstStyle/>
          <a:p>
            <a:pPr algn="ctr"/>
            <a:r>
              <a:rPr lang="zh-CN" altLang="en-US" sz="1400">
                <a:latin typeface="微软雅黑" panose="020B0503020204020204" pitchFamily="34" charset="-122"/>
                <a:ea typeface="微软雅黑" panose="020B0503020204020204" pitchFamily="34" charset="-122"/>
              </a:rPr>
              <a:t>“更高效的消费者共创”</a:t>
            </a:r>
            <a:endParaRPr lang="zh-CN" altLang="en-US" sz="1400">
              <a:latin typeface="微软雅黑" panose="020B0503020204020204" pitchFamily="34" charset="-122"/>
              <a:ea typeface="微软雅黑" panose="020B0503020204020204" pitchFamily="34" charset="-122"/>
            </a:endParaRPr>
          </a:p>
        </p:txBody>
      </p:sp>
      <p:sp>
        <p:nvSpPr>
          <p:cNvPr id="18" name="文本框 17"/>
          <p:cNvSpPr txBox="1"/>
          <p:nvPr/>
        </p:nvSpPr>
        <p:spPr>
          <a:xfrm>
            <a:off x="5407708" y="2532992"/>
            <a:ext cx="1770995" cy="523220"/>
          </a:xfrm>
          <a:prstGeom prst="rect">
            <a:avLst/>
          </a:prstGeom>
          <a:noFill/>
        </p:spPr>
        <p:txBody>
          <a:bodyPr wrap="square">
            <a:spAutoFit/>
          </a:bodyPr>
          <a:lstStyle/>
          <a:p>
            <a:pPr algn="ctr"/>
            <a:r>
              <a:rPr lang="zh-CN" altLang="en-US" sz="1400">
                <a:latin typeface="微软雅黑" panose="020B0503020204020204" pitchFamily="34" charset="-122"/>
                <a:ea typeface="微软雅黑" panose="020B0503020204020204" pitchFamily="34" charset="-122"/>
              </a:rPr>
              <a:t>“更完善的规划视角”</a:t>
            </a:r>
            <a:endParaRPr lang="zh-CN" altLang="en-US" sz="1400">
              <a:latin typeface="微软雅黑" panose="020B0503020204020204" pitchFamily="34" charset="-122"/>
              <a:ea typeface="微软雅黑" panose="020B0503020204020204" pitchFamily="34" charset="-122"/>
            </a:endParaRPr>
          </a:p>
        </p:txBody>
      </p:sp>
      <p:sp>
        <p:nvSpPr>
          <p:cNvPr id="19" name="文本框 18"/>
          <p:cNvSpPr txBox="1"/>
          <p:nvPr/>
        </p:nvSpPr>
        <p:spPr>
          <a:xfrm>
            <a:off x="7256301" y="2532992"/>
            <a:ext cx="1940705" cy="523220"/>
          </a:xfrm>
          <a:prstGeom prst="rect">
            <a:avLst/>
          </a:prstGeom>
          <a:noFill/>
        </p:spPr>
        <p:txBody>
          <a:bodyPr wrap="square">
            <a:spAutoFit/>
          </a:bodyPr>
          <a:lstStyle/>
          <a:p>
            <a:pPr algn="ctr"/>
            <a:r>
              <a:rPr lang="zh-CN" altLang="en-US" sz="1400">
                <a:latin typeface="微软雅黑" panose="020B0503020204020204" pitchFamily="34" charset="-122"/>
                <a:ea typeface="微软雅黑" panose="020B0503020204020204" pitchFamily="34" charset="-122"/>
              </a:rPr>
              <a:t>“更充足的资源与工具”</a:t>
            </a:r>
            <a:endParaRPr lang="zh-CN" altLang="en-US" sz="1400">
              <a:latin typeface="微软雅黑" panose="020B0503020204020204" pitchFamily="34" charset="-122"/>
              <a:ea typeface="微软雅黑" panose="020B0503020204020204" pitchFamily="34" charset="-122"/>
            </a:endParaRPr>
          </a:p>
        </p:txBody>
      </p:sp>
      <p:sp>
        <p:nvSpPr>
          <p:cNvPr id="21" name="文本框 20"/>
          <p:cNvSpPr txBox="1"/>
          <p:nvPr/>
        </p:nvSpPr>
        <p:spPr>
          <a:xfrm>
            <a:off x="9274605" y="2532992"/>
            <a:ext cx="1940705" cy="307777"/>
          </a:xfrm>
          <a:prstGeom prst="rect">
            <a:avLst/>
          </a:prstGeom>
          <a:noFill/>
        </p:spPr>
        <p:txBody>
          <a:bodyPr wrap="square">
            <a:spAutoFit/>
          </a:bodyPr>
          <a:lstStyle/>
          <a:p>
            <a:pPr algn="ctr"/>
            <a:r>
              <a:rPr lang="zh-CN" altLang="en-US" sz="1400">
                <a:latin typeface="微软雅黑" panose="020B0503020204020204" pitchFamily="34" charset="-122"/>
                <a:ea typeface="微软雅黑" panose="020B0503020204020204" pitchFamily="34" charset="-122"/>
              </a:rPr>
              <a:t>“更持久的稳健增长”</a:t>
            </a:r>
            <a:endParaRPr lang="zh-CN" altLang="en-US" sz="1400">
              <a:latin typeface="微软雅黑" panose="020B0503020204020204" pitchFamily="34" charset="-122"/>
              <a:ea typeface="微软雅黑" panose="020B0503020204020204" pitchFamily="34" charset="-122"/>
            </a:endParaRPr>
          </a:p>
        </p:txBody>
      </p:sp>
      <p:sp>
        <p:nvSpPr>
          <p:cNvPr id="16" name="文本框 15"/>
          <p:cNvSpPr txBox="1"/>
          <p:nvPr/>
        </p:nvSpPr>
        <p:spPr>
          <a:xfrm>
            <a:off x="1611484" y="2532992"/>
            <a:ext cx="1723607" cy="523220"/>
          </a:xfrm>
          <a:prstGeom prst="rect">
            <a:avLst/>
          </a:prstGeom>
          <a:noFill/>
        </p:spPr>
        <p:txBody>
          <a:bodyPr wrap="square">
            <a:spAutoFit/>
          </a:bodyPr>
          <a:lstStyle/>
          <a:p>
            <a:pPr algn="ctr"/>
            <a:r>
              <a:rPr lang="zh-CN" altLang="en-US" sz="1400">
                <a:latin typeface="微软雅黑" panose="020B0503020204020204" pitchFamily="34" charset="-122"/>
                <a:ea typeface="微软雅黑" panose="020B0503020204020204" pitchFamily="34" charset="-122"/>
              </a:rPr>
              <a:t>“更深入的趋势洞察”</a:t>
            </a:r>
            <a:endParaRPr lang="zh-CN" altLang="en-US" sz="1400">
              <a:latin typeface="微软雅黑" panose="020B0503020204020204" pitchFamily="34" charset="-122"/>
              <a:ea typeface="微软雅黑" panose="020B0503020204020204" pitchFamily="34" charset="-122"/>
            </a:endParaRPr>
          </a:p>
        </p:txBody>
      </p:sp>
      <p:grpSp>
        <p:nvGrpSpPr>
          <p:cNvPr id="45" name="组合 44"/>
          <p:cNvGrpSpPr/>
          <p:nvPr/>
        </p:nvGrpSpPr>
        <p:grpSpPr>
          <a:xfrm>
            <a:off x="1597571" y="2987486"/>
            <a:ext cx="1737520" cy="1920845"/>
            <a:chOff x="1597571" y="2966466"/>
            <a:chExt cx="1737520" cy="2098072"/>
          </a:xfrm>
        </p:grpSpPr>
        <p:sp>
          <p:nvSpPr>
            <p:cNvPr id="22" name="梯形 21"/>
            <p:cNvSpPr/>
            <p:nvPr/>
          </p:nvSpPr>
          <p:spPr>
            <a:xfrm rot="5400000">
              <a:off x="1417295" y="3146742"/>
              <a:ext cx="2098072" cy="1737520"/>
            </a:xfrm>
            <a:prstGeom prst="trapezoid">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sz="1400">
                <a:latin typeface="微软雅黑" panose="020B0503020204020204" pitchFamily="34" charset="-122"/>
                <a:ea typeface="微软雅黑" panose="020B0503020204020204" pitchFamily="34" charset="-122"/>
              </a:endParaRPr>
            </a:p>
          </p:txBody>
        </p:sp>
        <p:cxnSp>
          <p:nvCxnSpPr>
            <p:cNvPr id="24" name="直接连接符 23"/>
            <p:cNvCxnSpPr/>
            <p:nvPr/>
          </p:nvCxnSpPr>
          <p:spPr>
            <a:xfrm flipH="1">
              <a:off x="2076963" y="3110388"/>
              <a:ext cx="0" cy="1826669"/>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5" name="直接连接符 24"/>
            <p:cNvCxnSpPr/>
            <p:nvPr/>
          </p:nvCxnSpPr>
          <p:spPr>
            <a:xfrm flipH="1">
              <a:off x="2497760" y="3207928"/>
              <a:ext cx="0" cy="1582154"/>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7" name="直接连接符 26"/>
            <p:cNvCxnSpPr/>
            <p:nvPr/>
          </p:nvCxnSpPr>
          <p:spPr>
            <a:xfrm flipH="1">
              <a:off x="2918557" y="3269363"/>
              <a:ext cx="0" cy="152072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31" name="文本框 30"/>
            <p:cNvSpPr txBox="1"/>
            <p:nvPr/>
          </p:nvSpPr>
          <p:spPr>
            <a:xfrm>
              <a:off x="1654095" y="3546059"/>
              <a:ext cx="340898" cy="806817"/>
            </a:xfrm>
            <a:prstGeom prst="rect">
              <a:avLst/>
            </a:prstGeom>
            <a:noFill/>
          </p:spPr>
          <p:txBody>
            <a:bodyPr wrap="square" rtlCol="0">
              <a:spAutoFit/>
            </a:bodyPr>
            <a:lstStyle/>
            <a:p>
              <a:r>
                <a:rPr lang="zh-CN" altLang="en-US" sz="1400">
                  <a:solidFill>
                    <a:schemeClr val="bg1"/>
                  </a:solidFill>
                  <a:latin typeface="微软雅黑" panose="020B0503020204020204" pitchFamily="34" charset="-122"/>
                  <a:ea typeface="微软雅黑" panose="020B0503020204020204" pitchFamily="34" charset="-122"/>
                </a:rPr>
                <a:t>看趋势</a:t>
              </a:r>
              <a:endParaRPr lang="zh-CN" altLang="en-US" sz="1400">
                <a:solidFill>
                  <a:schemeClr val="bg1"/>
                </a:solidFill>
                <a:latin typeface="微软雅黑" panose="020B0503020204020204" pitchFamily="34" charset="-122"/>
                <a:ea typeface="微软雅黑" panose="020B0503020204020204" pitchFamily="34" charset="-122"/>
              </a:endParaRPr>
            </a:p>
          </p:txBody>
        </p:sp>
        <p:sp>
          <p:nvSpPr>
            <p:cNvPr id="32" name="文本框 31"/>
            <p:cNvSpPr txBox="1"/>
            <p:nvPr/>
          </p:nvSpPr>
          <p:spPr>
            <a:xfrm>
              <a:off x="2071677" y="3546059"/>
              <a:ext cx="340898" cy="806817"/>
            </a:xfrm>
            <a:prstGeom prst="rect">
              <a:avLst/>
            </a:prstGeom>
            <a:noFill/>
          </p:spPr>
          <p:txBody>
            <a:bodyPr wrap="square" rtlCol="0">
              <a:spAutoFit/>
            </a:bodyPr>
            <a:lstStyle/>
            <a:p>
              <a:r>
                <a:rPr lang="zh-CN" altLang="en-US" sz="1400">
                  <a:solidFill>
                    <a:schemeClr val="bg1"/>
                  </a:solidFill>
                  <a:latin typeface="微软雅黑" panose="020B0503020204020204" pitchFamily="34" charset="-122"/>
                  <a:ea typeface="微软雅黑" panose="020B0503020204020204" pitchFamily="34" charset="-122"/>
                </a:rPr>
                <a:t>定品类</a:t>
              </a:r>
              <a:endParaRPr lang="zh-CN" altLang="en-US" sz="1400">
                <a:solidFill>
                  <a:schemeClr val="bg1"/>
                </a:solidFill>
                <a:latin typeface="微软雅黑" panose="020B0503020204020204" pitchFamily="34" charset="-122"/>
                <a:ea typeface="微软雅黑" panose="020B0503020204020204" pitchFamily="34" charset="-122"/>
              </a:endParaRPr>
            </a:p>
          </p:txBody>
        </p:sp>
        <p:sp>
          <p:nvSpPr>
            <p:cNvPr id="33" name="文本框 32"/>
            <p:cNvSpPr txBox="1"/>
            <p:nvPr/>
          </p:nvSpPr>
          <p:spPr>
            <a:xfrm>
              <a:off x="2489259" y="3546059"/>
              <a:ext cx="340898" cy="806817"/>
            </a:xfrm>
            <a:prstGeom prst="rect">
              <a:avLst/>
            </a:prstGeom>
            <a:noFill/>
          </p:spPr>
          <p:txBody>
            <a:bodyPr wrap="square" rtlCol="0">
              <a:spAutoFit/>
            </a:bodyPr>
            <a:lstStyle/>
            <a:p>
              <a:r>
                <a:rPr lang="zh-CN" altLang="en-US" sz="1400">
                  <a:solidFill>
                    <a:schemeClr val="bg1"/>
                  </a:solidFill>
                  <a:latin typeface="微软雅黑" panose="020B0503020204020204" pitchFamily="34" charset="-122"/>
                  <a:ea typeface="微软雅黑" panose="020B0503020204020204" pitchFamily="34" charset="-122"/>
                </a:rPr>
                <a:t>明定位</a:t>
              </a:r>
              <a:endParaRPr lang="zh-CN" altLang="en-US" sz="1400">
                <a:solidFill>
                  <a:schemeClr val="bg1"/>
                </a:solidFill>
                <a:latin typeface="微软雅黑" panose="020B0503020204020204" pitchFamily="34" charset="-122"/>
                <a:ea typeface="微软雅黑" panose="020B0503020204020204" pitchFamily="34" charset="-122"/>
              </a:endParaRPr>
            </a:p>
          </p:txBody>
        </p:sp>
        <p:sp>
          <p:nvSpPr>
            <p:cNvPr id="34" name="文本框 33"/>
            <p:cNvSpPr txBox="1"/>
            <p:nvPr/>
          </p:nvSpPr>
          <p:spPr>
            <a:xfrm>
              <a:off x="2906842" y="3546059"/>
              <a:ext cx="340898" cy="806817"/>
            </a:xfrm>
            <a:prstGeom prst="rect">
              <a:avLst/>
            </a:prstGeom>
            <a:noFill/>
          </p:spPr>
          <p:txBody>
            <a:bodyPr wrap="square" rtlCol="0">
              <a:spAutoFit/>
            </a:bodyPr>
            <a:lstStyle/>
            <a:p>
              <a:r>
                <a:rPr lang="zh-CN" altLang="en-US" sz="1400">
                  <a:solidFill>
                    <a:schemeClr val="bg1"/>
                  </a:solidFill>
                  <a:latin typeface="微软雅黑" panose="020B0503020204020204" pitchFamily="34" charset="-122"/>
                  <a:ea typeface="微软雅黑" panose="020B0503020204020204" pitchFamily="34" charset="-122"/>
                </a:rPr>
                <a:t>有聚焦</a:t>
              </a:r>
              <a:endParaRPr lang="zh-CN" altLang="en-US" sz="1400">
                <a:solidFill>
                  <a:schemeClr val="bg1"/>
                </a:solidFill>
                <a:latin typeface="微软雅黑" panose="020B0503020204020204" pitchFamily="34" charset="-122"/>
                <a:ea typeface="微软雅黑" panose="020B0503020204020204" pitchFamily="34" charset="-122"/>
              </a:endParaRPr>
            </a:p>
          </p:txBody>
        </p:sp>
      </p:grpSp>
      <p:sp>
        <p:nvSpPr>
          <p:cNvPr id="36" name="文本框 35"/>
          <p:cNvSpPr txBox="1"/>
          <p:nvPr/>
        </p:nvSpPr>
        <p:spPr>
          <a:xfrm>
            <a:off x="3828391" y="3186139"/>
            <a:ext cx="1177158" cy="338554"/>
          </a:xfrm>
          <a:prstGeom prst="rect">
            <a:avLst/>
          </a:prstGeom>
          <a:noFill/>
        </p:spPr>
        <p:txBody>
          <a:bodyPr wrap="square" rtlCol="0">
            <a:spAutoFit/>
          </a:bodyPr>
          <a:lstStyle/>
          <a:p>
            <a:pPr algn="ctr"/>
            <a:r>
              <a:rPr lang="zh-CN" altLang="en-US" sz="1600">
                <a:latin typeface="微软雅黑" panose="020B0503020204020204" pitchFamily="34" charset="-122"/>
                <a:ea typeface="微软雅黑" panose="020B0503020204020204" pitchFamily="34" charset="-122"/>
              </a:rPr>
              <a:t>用户共创</a:t>
            </a:r>
            <a:endParaRPr lang="zh-CN" altLang="en-US" sz="1600">
              <a:latin typeface="微软雅黑" panose="020B0503020204020204" pitchFamily="34" charset="-122"/>
              <a:ea typeface="微软雅黑" panose="020B0503020204020204" pitchFamily="34" charset="-122"/>
            </a:endParaRPr>
          </a:p>
        </p:txBody>
      </p:sp>
      <p:sp>
        <p:nvSpPr>
          <p:cNvPr id="37" name="矩形: 圆角 36"/>
          <p:cNvSpPr/>
          <p:nvPr/>
        </p:nvSpPr>
        <p:spPr>
          <a:xfrm>
            <a:off x="3396585" y="3636579"/>
            <a:ext cx="944566" cy="338554"/>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zh-CN" altLang="en-US" sz="1300">
                <a:latin typeface="微软雅黑" panose="020B0503020204020204" pitchFamily="34" charset="-122"/>
                <a:ea typeface="微软雅黑" panose="020B0503020204020204" pitchFamily="34" charset="-122"/>
              </a:rPr>
              <a:t>问卷调研</a:t>
            </a:r>
            <a:endParaRPr lang="zh-CN" altLang="en-US" sz="1300">
              <a:latin typeface="微软雅黑" panose="020B0503020204020204" pitchFamily="34" charset="-122"/>
              <a:ea typeface="微软雅黑" panose="020B0503020204020204" pitchFamily="34" charset="-122"/>
            </a:endParaRPr>
          </a:p>
        </p:txBody>
      </p:sp>
      <p:sp>
        <p:nvSpPr>
          <p:cNvPr id="38" name="矩形: 圆角 37"/>
          <p:cNvSpPr/>
          <p:nvPr/>
        </p:nvSpPr>
        <p:spPr>
          <a:xfrm>
            <a:off x="4402645" y="3636579"/>
            <a:ext cx="1296000" cy="338554"/>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zh-CN" altLang="en-US" sz="1300">
                <a:latin typeface="微软雅黑" panose="020B0503020204020204" pitchFamily="34" charset="-122"/>
                <a:ea typeface="微软雅黑" panose="020B0503020204020204" pitchFamily="34" charset="-122"/>
              </a:rPr>
              <a:t>场景化测试</a:t>
            </a:r>
            <a:endParaRPr lang="zh-CN" altLang="en-US" sz="1300">
              <a:latin typeface="微软雅黑" panose="020B0503020204020204" pitchFamily="34" charset="-122"/>
              <a:ea typeface="微软雅黑" panose="020B0503020204020204" pitchFamily="34" charset="-122"/>
            </a:endParaRPr>
          </a:p>
        </p:txBody>
      </p:sp>
      <p:sp>
        <p:nvSpPr>
          <p:cNvPr id="39" name="矩形: 圆角 38"/>
          <p:cNvSpPr/>
          <p:nvPr/>
        </p:nvSpPr>
        <p:spPr>
          <a:xfrm>
            <a:off x="3390579" y="4030715"/>
            <a:ext cx="944566" cy="338554"/>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zh-CN" altLang="en-US" sz="1300">
                <a:latin typeface="微软雅黑" panose="020B0503020204020204" pitchFamily="34" charset="-122"/>
                <a:ea typeface="微软雅黑" panose="020B0503020204020204" pitchFamily="34" charset="-122"/>
              </a:rPr>
              <a:t>仿真测试</a:t>
            </a:r>
            <a:endParaRPr lang="zh-CN" altLang="en-US" sz="1300">
              <a:latin typeface="微软雅黑" panose="020B0503020204020204" pitchFamily="34" charset="-122"/>
              <a:ea typeface="微软雅黑" panose="020B0503020204020204" pitchFamily="34" charset="-122"/>
            </a:endParaRPr>
          </a:p>
        </p:txBody>
      </p:sp>
      <p:sp>
        <p:nvSpPr>
          <p:cNvPr id="40" name="矩形: 圆角 39"/>
          <p:cNvSpPr/>
          <p:nvPr/>
        </p:nvSpPr>
        <p:spPr>
          <a:xfrm>
            <a:off x="4396639" y="4030715"/>
            <a:ext cx="1296000" cy="338554"/>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zh-CN" altLang="en-US" sz="1300">
                <a:latin typeface="微软雅黑" panose="020B0503020204020204" pitchFamily="34" charset="-122"/>
                <a:ea typeface="微软雅黑" panose="020B0503020204020204" pitchFamily="34" charset="-122"/>
              </a:rPr>
              <a:t>创意</a:t>
            </a:r>
            <a:r>
              <a:rPr lang="en-US" altLang="zh-CN" sz="1300">
                <a:latin typeface="微软雅黑" panose="020B0503020204020204" pitchFamily="34" charset="-122"/>
                <a:ea typeface="微软雅黑" panose="020B0503020204020204" pitchFamily="34" charset="-122"/>
              </a:rPr>
              <a:t>/</a:t>
            </a:r>
            <a:r>
              <a:rPr lang="zh-CN" altLang="en-US" sz="1300">
                <a:latin typeface="微软雅黑" panose="020B0503020204020204" pitchFamily="34" charset="-122"/>
                <a:ea typeface="微软雅黑" panose="020B0503020204020204" pitchFamily="34" charset="-122"/>
              </a:rPr>
              <a:t>吐槽收集</a:t>
            </a:r>
            <a:endParaRPr lang="zh-CN" altLang="en-US" sz="1300">
              <a:latin typeface="微软雅黑" panose="020B0503020204020204" pitchFamily="34" charset="-122"/>
              <a:ea typeface="微软雅黑" panose="020B0503020204020204" pitchFamily="34" charset="-122"/>
            </a:endParaRPr>
          </a:p>
        </p:txBody>
      </p:sp>
      <p:sp>
        <p:nvSpPr>
          <p:cNvPr id="41" name="箭头: 五边形 40"/>
          <p:cNvSpPr/>
          <p:nvPr/>
        </p:nvSpPr>
        <p:spPr>
          <a:xfrm>
            <a:off x="5820087" y="3123846"/>
            <a:ext cx="1298056" cy="338130"/>
          </a:xfrm>
          <a:prstGeom prst="homePlat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ltLang="zh-CN" sz="1300">
                <a:latin typeface="微软雅黑" panose="020B0503020204020204" pitchFamily="34" charset="-122"/>
                <a:ea typeface="微软雅黑" panose="020B0503020204020204" pitchFamily="34" charset="-122"/>
              </a:rPr>
              <a:t>TA</a:t>
            </a:r>
            <a:r>
              <a:rPr lang="zh-CN" altLang="en-US" sz="1300">
                <a:latin typeface="微软雅黑" panose="020B0503020204020204" pitchFamily="34" charset="-122"/>
                <a:ea typeface="微软雅黑" panose="020B0503020204020204" pitchFamily="34" charset="-122"/>
              </a:rPr>
              <a:t>规划</a:t>
            </a:r>
            <a:endParaRPr lang="zh-CN" altLang="en-US" sz="1300">
              <a:latin typeface="微软雅黑" panose="020B0503020204020204" pitchFamily="34" charset="-122"/>
              <a:ea typeface="微软雅黑" panose="020B0503020204020204" pitchFamily="34" charset="-122"/>
            </a:endParaRPr>
          </a:p>
        </p:txBody>
      </p:sp>
      <p:sp>
        <p:nvSpPr>
          <p:cNvPr id="42" name="箭头: 五边形 41"/>
          <p:cNvSpPr/>
          <p:nvPr/>
        </p:nvSpPr>
        <p:spPr>
          <a:xfrm>
            <a:off x="5820087" y="3547278"/>
            <a:ext cx="1298056" cy="338130"/>
          </a:xfrm>
          <a:prstGeom prst="homePlat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zh-CN" altLang="en-US" sz="1300">
                <a:latin typeface="微软雅黑" panose="020B0503020204020204" pitchFamily="34" charset="-122"/>
                <a:ea typeface="微软雅黑" panose="020B0503020204020204" pitchFamily="34" charset="-122"/>
              </a:rPr>
              <a:t>渠道规划</a:t>
            </a:r>
            <a:endParaRPr lang="zh-CN" altLang="en-US" sz="1300">
              <a:latin typeface="微软雅黑" panose="020B0503020204020204" pitchFamily="34" charset="-122"/>
              <a:ea typeface="微软雅黑" panose="020B0503020204020204" pitchFamily="34" charset="-122"/>
            </a:endParaRPr>
          </a:p>
        </p:txBody>
      </p:sp>
      <p:sp>
        <p:nvSpPr>
          <p:cNvPr id="43" name="箭头: 五边形 42"/>
          <p:cNvSpPr/>
          <p:nvPr/>
        </p:nvSpPr>
        <p:spPr>
          <a:xfrm>
            <a:off x="5820087" y="3970710"/>
            <a:ext cx="1298056" cy="338130"/>
          </a:xfrm>
          <a:prstGeom prst="homePlat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zh-CN" altLang="en-US" sz="1300">
                <a:latin typeface="微软雅黑" panose="020B0503020204020204" pitchFamily="34" charset="-122"/>
                <a:ea typeface="微软雅黑" panose="020B0503020204020204" pitchFamily="34" charset="-122"/>
              </a:rPr>
              <a:t>素材规划</a:t>
            </a:r>
            <a:endParaRPr lang="zh-CN" altLang="en-US" sz="1300">
              <a:latin typeface="微软雅黑" panose="020B0503020204020204" pitchFamily="34" charset="-122"/>
              <a:ea typeface="微软雅黑" panose="020B0503020204020204" pitchFamily="34" charset="-122"/>
            </a:endParaRPr>
          </a:p>
        </p:txBody>
      </p:sp>
      <p:sp>
        <p:nvSpPr>
          <p:cNvPr id="44" name="箭头: 五边形 43"/>
          <p:cNvSpPr/>
          <p:nvPr/>
        </p:nvSpPr>
        <p:spPr>
          <a:xfrm>
            <a:off x="5820087" y="4394143"/>
            <a:ext cx="1298056" cy="338130"/>
          </a:xfrm>
          <a:prstGeom prst="homePlat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zh-CN" altLang="en-US" sz="1300">
                <a:latin typeface="微软雅黑" panose="020B0503020204020204" pitchFamily="34" charset="-122"/>
                <a:ea typeface="微软雅黑" panose="020B0503020204020204" pitchFamily="34" charset="-122"/>
              </a:rPr>
              <a:t>价格策略</a:t>
            </a:r>
            <a:endParaRPr lang="zh-CN" altLang="en-US" sz="1300">
              <a:latin typeface="微软雅黑" panose="020B0503020204020204" pitchFamily="34" charset="-122"/>
              <a:ea typeface="微软雅黑" panose="020B0503020204020204" pitchFamily="34" charset="-122"/>
            </a:endParaRPr>
          </a:p>
        </p:txBody>
      </p:sp>
      <p:sp>
        <p:nvSpPr>
          <p:cNvPr id="46" name="矩形 45"/>
          <p:cNvSpPr/>
          <p:nvPr/>
        </p:nvSpPr>
        <p:spPr>
          <a:xfrm>
            <a:off x="7393161" y="3155610"/>
            <a:ext cx="1666981" cy="432000"/>
          </a:xfrm>
          <a:prstGeom prst="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zh-CN" altLang="en-US" sz="1300">
                <a:latin typeface="微软雅黑" panose="020B0503020204020204" pitchFamily="34" charset="-122"/>
                <a:ea typeface="微软雅黑" panose="020B0503020204020204" pitchFamily="34" charset="-122"/>
              </a:rPr>
              <a:t>全域资源</a:t>
            </a:r>
            <a:endParaRPr lang="zh-CN" altLang="en-US" sz="1300">
              <a:latin typeface="微软雅黑" panose="020B0503020204020204" pitchFamily="34" charset="-122"/>
              <a:ea typeface="微软雅黑" panose="020B0503020204020204" pitchFamily="34" charset="-122"/>
            </a:endParaRPr>
          </a:p>
        </p:txBody>
      </p:sp>
      <p:sp>
        <p:nvSpPr>
          <p:cNvPr id="47" name="矩形 46"/>
          <p:cNvSpPr/>
          <p:nvPr/>
        </p:nvSpPr>
        <p:spPr>
          <a:xfrm>
            <a:off x="7393162" y="3678322"/>
            <a:ext cx="1666981" cy="432000"/>
          </a:xfrm>
          <a:prstGeom prst="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zh-CN" altLang="en-US" sz="1300">
                <a:latin typeface="微软雅黑" panose="020B0503020204020204" pitchFamily="34" charset="-122"/>
                <a:ea typeface="微软雅黑" panose="020B0503020204020204" pitchFamily="34" charset="-122"/>
              </a:rPr>
              <a:t>投放工具</a:t>
            </a:r>
            <a:endParaRPr lang="zh-CN" altLang="en-US" sz="1300">
              <a:latin typeface="微软雅黑" panose="020B0503020204020204" pitchFamily="34" charset="-122"/>
              <a:ea typeface="微软雅黑" panose="020B0503020204020204" pitchFamily="34" charset="-122"/>
            </a:endParaRPr>
          </a:p>
        </p:txBody>
      </p:sp>
      <p:sp>
        <p:nvSpPr>
          <p:cNvPr id="48" name="矩形 47"/>
          <p:cNvSpPr/>
          <p:nvPr/>
        </p:nvSpPr>
        <p:spPr>
          <a:xfrm>
            <a:off x="7403289" y="4242454"/>
            <a:ext cx="1666981" cy="432000"/>
          </a:xfrm>
          <a:prstGeom prst="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zh-CN" altLang="en-US" sz="1300">
                <a:latin typeface="微软雅黑" panose="020B0503020204020204" pitchFamily="34" charset="-122"/>
                <a:ea typeface="微软雅黑" panose="020B0503020204020204" pitchFamily="34" charset="-122"/>
              </a:rPr>
              <a:t>数据基础</a:t>
            </a:r>
            <a:endParaRPr lang="zh-CN" altLang="en-US" sz="1300">
              <a:latin typeface="微软雅黑" panose="020B0503020204020204" pitchFamily="34" charset="-122"/>
              <a:ea typeface="微软雅黑" panose="020B0503020204020204" pitchFamily="34" charset="-122"/>
            </a:endParaRPr>
          </a:p>
        </p:txBody>
      </p:sp>
      <p:sp>
        <p:nvSpPr>
          <p:cNvPr id="49" name="矩形 48"/>
          <p:cNvSpPr/>
          <p:nvPr/>
        </p:nvSpPr>
        <p:spPr>
          <a:xfrm>
            <a:off x="9334254" y="3283570"/>
            <a:ext cx="852033" cy="1025270"/>
          </a:xfrm>
          <a:prstGeom prst="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zh-CN" altLang="en-US" sz="1300">
                <a:latin typeface="微软雅黑" panose="020B0503020204020204" pitchFamily="34" charset="-122"/>
                <a:ea typeface="微软雅黑" panose="020B0503020204020204" pitchFamily="34" charset="-122"/>
              </a:rPr>
              <a:t>货架持续建设</a:t>
            </a:r>
            <a:endParaRPr lang="zh-CN" altLang="en-US" sz="1300">
              <a:latin typeface="微软雅黑" panose="020B0503020204020204" pitchFamily="34" charset="-122"/>
              <a:ea typeface="微软雅黑" panose="020B0503020204020204" pitchFamily="34" charset="-122"/>
            </a:endParaRPr>
          </a:p>
        </p:txBody>
      </p:sp>
      <p:sp>
        <p:nvSpPr>
          <p:cNvPr id="50" name="矩形 49"/>
          <p:cNvSpPr/>
          <p:nvPr/>
        </p:nvSpPr>
        <p:spPr>
          <a:xfrm>
            <a:off x="10454207" y="3283570"/>
            <a:ext cx="852033" cy="1025270"/>
          </a:xfrm>
          <a:prstGeom prst="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zh-CN" altLang="en-US" sz="1300">
                <a:latin typeface="微软雅黑" panose="020B0503020204020204" pitchFamily="34" charset="-122"/>
                <a:ea typeface="微软雅黑" panose="020B0503020204020204" pitchFamily="34" charset="-122"/>
              </a:rPr>
              <a:t>长效价值评估</a:t>
            </a:r>
            <a:endParaRPr lang="zh-CN" altLang="en-US" sz="1300">
              <a:latin typeface="微软雅黑" panose="020B0503020204020204" pitchFamily="34" charset="-122"/>
              <a:ea typeface="微软雅黑" panose="020B0503020204020204" pitchFamily="34" charset="-122"/>
            </a:endParaRPr>
          </a:p>
        </p:txBody>
      </p:sp>
      <p:sp>
        <p:nvSpPr>
          <p:cNvPr id="51" name="加号 50"/>
          <p:cNvSpPr/>
          <p:nvPr/>
        </p:nvSpPr>
        <p:spPr>
          <a:xfrm>
            <a:off x="10133358" y="3573981"/>
            <a:ext cx="335234" cy="443105"/>
          </a:xfrm>
          <a:prstGeom prst="mathPlus">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panose="020B0503020204020204" pitchFamily="34" charset="-122"/>
              <a:ea typeface="微软雅黑" panose="020B0503020204020204" pitchFamily="34" charset="-122"/>
            </a:endParaRPr>
          </a:p>
        </p:txBody>
      </p:sp>
      <p:sp>
        <p:nvSpPr>
          <p:cNvPr id="52" name="矩形 51"/>
          <p:cNvSpPr/>
          <p:nvPr/>
        </p:nvSpPr>
        <p:spPr>
          <a:xfrm>
            <a:off x="1597571" y="5044966"/>
            <a:ext cx="9708669" cy="1265051"/>
          </a:xfrm>
          <a:prstGeom prst="rect">
            <a:avLst/>
          </a:prstGeom>
          <a:solidFill>
            <a:srgbClr val="DED1E6"/>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panose="020B0503020204020204" pitchFamily="34" charset="-122"/>
              <a:ea typeface="微软雅黑" panose="020B0503020204020204" pitchFamily="34" charset="-122"/>
            </a:endParaRPr>
          </a:p>
        </p:txBody>
      </p:sp>
      <p:sp>
        <p:nvSpPr>
          <p:cNvPr id="53" name="矩形: 圆角 52"/>
          <p:cNvSpPr/>
          <p:nvPr/>
        </p:nvSpPr>
        <p:spPr>
          <a:xfrm>
            <a:off x="1994993" y="5185644"/>
            <a:ext cx="1538601" cy="991688"/>
          </a:xfrm>
          <a:prstGeom prst="round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zh-CN" altLang="en-US" sz="1400">
                <a:solidFill>
                  <a:schemeClr val="tx1"/>
                </a:solidFill>
                <a:latin typeface="微软雅黑" panose="020B0503020204020204" pitchFamily="34" charset="-122"/>
                <a:ea typeface="微软雅黑" panose="020B0503020204020204" pitchFamily="34" charset="-122"/>
              </a:rPr>
              <a:t>市场趋势</a:t>
            </a:r>
            <a:endParaRPr lang="en-US" altLang="zh-CN" sz="1400">
              <a:solidFill>
                <a:schemeClr val="tx1"/>
              </a:solidFill>
              <a:latin typeface="微软雅黑" panose="020B0503020204020204" pitchFamily="34" charset="-122"/>
              <a:ea typeface="微软雅黑" panose="020B0503020204020204" pitchFamily="34" charset="-122"/>
            </a:endParaRPr>
          </a:p>
          <a:p>
            <a:pPr algn="ctr"/>
            <a:r>
              <a:rPr lang="zh-CN" altLang="en-US" sz="1400">
                <a:solidFill>
                  <a:schemeClr val="tx1"/>
                </a:solidFill>
                <a:latin typeface="微软雅黑" panose="020B0503020204020204" pitchFamily="34" charset="-122"/>
                <a:ea typeface="微软雅黑" panose="020B0503020204020204" pitchFamily="34" charset="-122"/>
              </a:rPr>
              <a:t>品类洞察</a:t>
            </a:r>
            <a:endParaRPr lang="en-US" altLang="zh-CN" sz="1400">
              <a:solidFill>
                <a:schemeClr val="tx1"/>
              </a:solidFill>
              <a:latin typeface="微软雅黑" panose="020B0503020204020204" pitchFamily="34" charset="-122"/>
              <a:ea typeface="微软雅黑" panose="020B0503020204020204" pitchFamily="34" charset="-122"/>
            </a:endParaRPr>
          </a:p>
          <a:p>
            <a:pPr algn="ctr"/>
            <a:r>
              <a:rPr lang="zh-CN" altLang="en-US" sz="1400">
                <a:solidFill>
                  <a:schemeClr val="tx1"/>
                </a:solidFill>
                <a:latin typeface="微软雅黑" panose="020B0503020204020204" pitchFamily="34" charset="-122"/>
                <a:ea typeface="微软雅黑" panose="020B0503020204020204" pitchFamily="34" charset="-122"/>
              </a:rPr>
              <a:t>人群洞察</a:t>
            </a:r>
            <a:endParaRPr lang="en-US" altLang="zh-CN" sz="1400">
              <a:solidFill>
                <a:schemeClr val="tx1"/>
              </a:solidFill>
              <a:latin typeface="微软雅黑" panose="020B0503020204020204" pitchFamily="34" charset="-122"/>
              <a:ea typeface="微软雅黑" panose="020B0503020204020204" pitchFamily="34" charset="-122"/>
            </a:endParaRPr>
          </a:p>
          <a:p>
            <a:pPr algn="ctr"/>
            <a:r>
              <a:rPr lang="zh-CN" altLang="en-US" sz="1400">
                <a:solidFill>
                  <a:schemeClr val="tx1"/>
                </a:solidFill>
                <a:latin typeface="微软雅黑" panose="020B0503020204020204" pitchFamily="34" charset="-122"/>
                <a:ea typeface="微软雅黑" panose="020B0503020204020204" pitchFamily="34" charset="-122"/>
              </a:rPr>
              <a:t>爆品分析</a:t>
            </a:r>
            <a:endParaRPr lang="zh-CN" altLang="en-US" sz="1400">
              <a:solidFill>
                <a:schemeClr val="tx1"/>
              </a:solidFill>
              <a:latin typeface="微软雅黑" panose="020B0503020204020204" pitchFamily="34" charset="-122"/>
              <a:ea typeface="微软雅黑" panose="020B0503020204020204" pitchFamily="34" charset="-122"/>
            </a:endParaRPr>
          </a:p>
        </p:txBody>
      </p:sp>
      <p:sp>
        <p:nvSpPr>
          <p:cNvPr id="54" name="矩形: 圆角 53"/>
          <p:cNvSpPr/>
          <p:nvPr/>
        </p:nvSpPr>
        <p:spPr>
          <a:xfrm>
            <a:off x="3853171" y="5185644"/>
            <a:ext cx="1538601" cy="991688"/>
          </a:xfrm>
          <a:prstGeom prst="round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zh-CN" altLang="en-US" sz="1400">
                <a:solidFill>
                  <a:schemeClr val="tx1"/>
                </a:solidFill>
                <a:latin typeface="微软雅黑" panose="020B0503020204020204" pitchFamily="34" charset="-122"/>
                <a:ea typeface="微软雅黑" panose="020B0503020204020204" pitchFamily="34" charset="-122"/>
              </a:rPr>
              <a:t>丰富人群标签</a:t>
            </a:r>
            <a:endParaRPr lang="en-US" altLang="zh-CN" sz="1400">
              <a:solidFill>
                <a:schemeClr val="tx1"/>
              </a:solidFill>
              <a:latin typeface="微软雅黑" panose="020B0503020204020204" pitchFamily="34" charset="-122"/>
              <a:ea typeface="微软雅黑" panose="020B0503020204020204" pitchFamily="34" charset="-122"/>
            </a:endParaRPr>
          </a:p>
          <a:p>
            <a:pPr algn="ctr"/>
            <a:r>
              <a:rPr lang="zh-CN" altLang="en-US" sz="1400">
                <a:solidFill>
                  <a:schemeClr val="tx1"/>
                </a:solidFill>
                <a:latin typeface="微软雅黑" panose="020B0503020204020204" pitchFamily="34" charset="-122"/>
                <a:ea typeface="微软雅黑" panose="020B0503020204020204" pitchFamily="34" charset="-122"/>
              </a:rPr>
              <a:t>专业调研平台</a:t>
            </a:r>
            <a:endParaRPr lang="en-US" altLang="zh-CN" sz="1400">
              <a:solidFill>
                <a:schemeClr val="tx1"/>
              </a:solidFill>
              <a:latin typeface="微软雅黑" panose="020B0503020204020204" pitchFamily="34" charset="-122"/>
              <a:ea typeface="微软雅黑" panose="020B0503020204020204" pitchFamily="34" charset="-122"/>
            </a:endParaRPr>
          </a:p>
          <a:p>
            <a:pPr algn="ctr"/>
            <a:r>
              <a:rPr lang="zh-CN" altLang="en-US" sz="1400">
                <a:solidFill>
                  <a:schemeClr val="tx1"/>
                </a:solidFill>
                <a:latin typeface="微软雅黑" panose="020B0503020204020204" pitchFamily="34" charset="-122"/>
                <a:ea typeface="微软雅黑" panose="020B0503020204020204" pitchFamily="34" charset="-122"/>
              </a:rPr>
              <a:t>智能投放策略</a:t>
            </a:r>
            <a:endParaRPr lang="en-US" altLang="zh-CN" sz="1400">
              <a:solidFill>
                <a:schemeClr val="tx1"/>
              </a:solidFill>
              <a:latin typeface="微软雅黑" panose="020B0503020204020204" pitchFamily="34" charset="-122"/>
              <a:ea typeface="微软雅黑" panose="020B0503020204020204" pitchFamily="34" charset="-122"/>
            </a:endParaRPr>
          </a:p>
          <a:p>
            <a:pPr algn="ctr"/>
            <a:r>
              <a:rPr lang="zh-CN" altLang="en-US" sz="1400">
                <a:solidFill>
                  <a:schemeClr val="tx1"/>
                </a:solidFill>
                <a:latin typeface="微软雅黑" panose="020B0503020204020204" pitchFamily="34" charset="-122"/>
                <a:ea typeface="微软雅黑" panose="020B0503020204020204" pitchFamily="34" charset="-122"/>
              </a:rPr>
              <a:t>多维交叉结果</a:t>
            </a:r>
            <a:endParaRPr lang="zh-CN" altLang="en-US" sz="1400">
              <a:solidFill>
                <a:schemeClr val="tx1"/>
              </a:solidFill>
              <a:latin typeface="微软雅黑" panose="020B0503020204020204" pitchFamily="34" charset="-122"/>
              <a:ea typeface="微软雅黑" panose="020B0503020204020204" pitchFamily="34" charset="-122"/>
            </a:endParaRPr>
          </a:p>
        </p:txBody>
      </p:sp>
      <p:sp>
        <p:nvSpPr>
          <p:cNvPr id="55" name="矩形: 圆角 54"/>
          <p:cNvSpPr/>
          <p:nvPr/>
        </p:nvSpPr>
        <p:spPr>
          <a:xfrm>
            <a:off x="5711349" y="5185644"/>
            <a:ext cx="1538601" cy="991688"/>
          </a:xfrm>
          <a:prstGeom prst="round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zh-CN" altLang="en-US" sz="1400">
                <a:solidFill>
                  <a:schemeClr val="tx1"/>
                </a:solidFill>
                <a:latin typeface="微软雅黑" panose="020B0503020204020204" pitchFamily="34" charset="-122"/>
                <a:ea typeface="微软雅黑" panose="020B0503020204020204" pitchFamily="34" charset="-122"/>
              </a:rPr>
              <a:t>人群画像聚类</a:t>
            </a:r>
            <a:endParaRPr lang="en-US" altLang="zh-CN" sz="1400">
              <a:solidFill>
                <a:schemeClr val="tx1"/>
              </a:solidFill>
              <a:latin typeface="微软雅黑" panose="020B0503020204020204" pitchFamily="34" charset="-122"/>
              <a:ea typeface="微软雅黑" panose="020B0503020204020204" pitchFamily="34" charset="-122"/>
            </a:endParaRPr>
          </a:p>
          <a:p>
            <a:pPr algn="ctr"/>
            <a:r>
              <a:rPr lang="zh-CN" altLang="en-US" sz="1400">
                <a:solidFill>
                  <a:schemeClr val="tx1"/>
                </a:solidFill>
                <a:latin typeface="微软雅黑" panose="020B0503020204020204" pitchFamily="34" charset="-122"/>
                <a:ea typeface="微软雅黑" panose="020B0503020204020204" pitchFamily="34" charset="-122"/>
              </a:rPr>
              <a:t>渠道指标评分</a:t>
            </a:r>
            <a:endParaRPr lang="en-US" altLang="zh-CN" sz="1400">
              <a:solidFill>
                <a:schemeClr val="tx1"/>
              </a:solidFill>
              <a:latin typeface="微软雅黑" panose="020B0503020204020204" pitchFamily="34" charset="-122"/>
              <a:ea typeface="微软雅黑" panose="020B0503020204020204" pitchFamily="34" charset="-122"/>
            </a:endParaRPr>
          </a:p>
          <a:p>
            <a:pPr algn="ctr"/>
            <a:r>
              <a:rPr lang="zh-CN" altLang="en-US" sz="1400">
                <a:solidFill>
                  <a:schemeClr val="tx1"/>
                </a:solidFill>
                <a:latin typeface="微软雅黑" panose="020B0503020204020204" pitchFamily="34" charset="-122"/>
                <a:ea typeface="微软雅黑" panose="020B0503020204020204" pitchFamily="34" charset="-122"/>
              </a:rPr>
              <a:t>素材挖掘模型</a:t>
            </a:r>
            <a:endParaRPr lang="en-US" altLang="zh-CN" sz="1400">
              <a:solidFill>
                <a:schemeClr val="tx1"/>
              </a:solidFill>
              <a:latin typeface="微软雅黑" panose="020B0503020204020204" pitchFamily="34" charset="-122"/>
              <a:ea typeface="微软雅黑" panose="020B0503020204020204" pitchFamily="34" charset="-122"/>
            </a:endParaRPr>
          </a:p>
          <a:p>
            <a:pPr algn="ctr"/>
            <a:r>
              <a:rPr lang="zh-CN" altLang="en-US" sz="1400">
                <a:solidFill>
                  <a:schemeClr val="tx1"/>
                </a:solidFill>
                <a:latin typeface="微软雅黑" panose="020B0503020204020204" pitchFamily="34" charset="-122"/>
                <a:ea typeface="微软雅黑" panose="020B0503020204020204" pitchFamily="34" charset="-122"/>
              </a:rPr>
              <a:t>智能出价模型</a:t>
            </a:r>
            <a:endParaRPr lang="zh-CN" altLang="en-US" sz="1400">
              <a:solidFill>
                <a:schemeClr val="tx1"/>
              </a:solidFill>
              <a:latin typeface="微软雅黑" panose="020B0503020204020204" pitchFamily="34" charset="-122"/>
              <a:ea typeface="微软雅黑" panose="020B0503020204020204" pitchFamily="34" charset="-122"/>
            </a:endParaRPr>
          </a:p>
        </p:txBody>
      </p:sp>
      <p:sp>
        <p:nvSpPr>
          <p:cNvPr id="56" name="矩形: 圆角 55"/>
          <p:cNvSpPr/>
          <p:nvPr/>
        </p:nvSpPr>
        <p:spPr>
          <a:xfrm>
            <a:off x="7569527" y="5185644"/>
            <a:ext cx="1538601" cy="991688"/>
          </a:xfrm>
          <a:prstGeom prst="round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zh-CN" altLang="en-US" sz="1400">
                <a:solidFill>
                  <a:schemeClr val="tx1"/>
                </a:solidFill>
                <a:latin typeface="微软雅黑" panose="020B0503020204020204" pitchFamily="34" charset="-122"/>
                <a:ea typeface="微软雅黑" panose="020B0503020204020204" pitchFamily="34" charset="-122"/>
              </a:rPr>
              <a:t>全域核心触点</a:t>
            </a:r>
            <a:endParaRPr lang="en-US" altLang="zh-CN" sz="1400">
              <a:solidFill>
                <a:schemeClr val="tx1"/>
              </a:solidFill>
              <a:latin typeface="微软雅黑" panose="020B0503020204020204" pitchFamily="34" charset="-122"/>
              <a:ea typeface="微软雅黑" panose="020B0503020204020204" pitchFamily="34" charset="-122"/>
            </a:endParaRPr>
          </a:p>
          <a:p>
            <a:pPr algn="ctr"/>
            <a:r>
              <a:rPr lang="zh-CN" altLang="en-US" sz="1400">
                <a:solidFill>
                  <a:schemeClr val="tx1"/>
                </a:solidFill>
                <a:latin typeface="微软雅黑" panose="020B0503020204020204" pitchFamily="34" charset="-122"/>
                <a:ea typeface="微软雅黑" panose="020B0503020204020204" pitchFamily="34" charset="-122"/>
              </a:rPr>
              <a:t>专属策路匹配</a:t>
            </a:r>
            <a:endParaRPr lang="en-US" altLang="zh-CN" sz="1400">
              <a:solidFill>
                <a:schemeClr val="tx1"/>
              </a:solidFill>
              <a:latin typeface="微软雅黑" panose="020B0503020204020204" pitchFamily="34" charset="-122"/>
              <a:ea typeface="微软雅黑" panose="020B0503020204020204" pitchFamily="34" charset="-122"/>
            </a:endParaRPr>
          </a:p>
          <a:p>
            <a:pPr algn="ctr"/>
            <a:r>
              <a:rPr lang="zh-CN" altLang="en-US" sz="1400">
                <a:solidFill>
                  <a:schemeClr val="tx1"/>
                </a:solidFill>
                <a:latin typeface="微软雅黑" panose="020B0503020204020204" pitchFamily="34" charset="-122"/>
                <a:ea typeface="微软雅黑" panose="020B0503020204020204" pitchFamily="34" charset="-122"/>
              </a:rPr>
              <a:t>标签体系赋能</a:t>
            </a:r>
            <a:endParaRPr lang="en-US" altLang="zh-CN" sz="1400">
              <a:solidFill>
                <a:schemeClr val="tx1"/>
              </a:solidFill>
              <a:latin typeface="微软雅黑" panose="020B0503020204020204" pitchFamily="34" charset="-122"/>
              <a:ea typeface="微软雅黑" panose="020B0503020204020204" pitchFamily="34" charset="-122"/>
            </a:endParaRPr>
          </a:p>
          <a:p>
            <a:pPr algn="ctr"/>
            <a:r>
              <a:rPr lang="zh-CN" altLang="en-US" sz="1400">
                <a:solidFill>
                  <a:schemeClr val="tx1"/>
                </a:solidFill>
                <a:latin typeface="微软雅黑" panose="020B0503020204020204" pitchFamily="34" charset="-122"/>
                <a:ea typeface="微软雅黑" panose="020B0503020204020204" pitchFamily="34" charset="-122"/>
              </a:rPr>
              <a:t>多维权益扶持</a:t>
            </a:r>
            <a:endParaRPr lang="zh-CN" altLang="en-US" sz="1400">
              <a:solidFill>
                <a:schemeClr val="tx1"/>
              </a:solidFill>
              <a:latin typeface="微软雅黑" panose="020B0503020204020204" pitchFamily="34" charset="-122"/>
              <a:ea typeface="微软雅黑" panose="020B0503020204020204" pitchFamily="34" charset="-122"/>
            </a:endParaRPr>
          </a:p>
        </p:txBody>
      </p:sp>
      <p:sp>
        <p:nvSpPr>
          <p:cNvPr id="57" name="矩形: 圆角 56"/>
          <p:cNvSpPr/>
          <p:nvPr/>
        </p:nvSpPr>
        <p:spPr>
          <a:xfrm>
            <a:off x="9427706" y="5185644"/>
            <a:ext cx="1538601" cy="991688"/>
          </a:xfrm>
          <a:prstGeom prst="round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ltLang="zh-CN" sz="1400">
                <a:solidFill>
                  <a:schemeClr val="tx1"/>
                </a:solidFill>
                <a:latin typeface="微软雅黑" panose="020B0503020204020204" pitchFamily="34" charset="-122"/>
                <a:ea typeface="微软雅黑" panose="020B0503020204020204" pitchFamily="34" charset="-122"/>
              </a:rPr>
              <a:t>ACME</a:t>
            </a:r>
            <a:r>
              <a:rPr lang="zh-CN" altLang="en-US" sz="1400">
                <a:solidFill>
                  <a:schemeClr val="tx1"/>
                </a:solidFill>
                <a:latin typeface="微软雅黑" panose="020B0503020204020204" pitchFamily="34" charset="-122"/>
                <a:ea typeface="微软雅黑" panose="020B0503020204020204" pitchFamily="34" charset="-122"/>
              </a:rPr>
              <a:t>评估模型</a:t>
            </a:r>
            <a:endParaRPr lang="en-US" altLang="zh-CN" sz="1400">
              <a:solidFill>
                <a:schemeClr val="tx1"/>
              </a:solidFill>
              <a:latin typeface="微软雅黑" panose="020B0503020204020204" pitchFamily="34" charset="-122"/>
              <a:ea typeface="微软雅黑" panose="020B0503020204020204" pitchFamily="34" charset="-122"/>
            </a:endParaRPr>
          </a:p>
          <a:p>
            <a:pPr algn="ctr"/>
            <a:r>
              <a:rPr lang="zh-CN" altLang="en-US" sz="1400">
                <a:solidFill>
                  <a:schemeClr val="tx1"/>
                </a:solidFill>
                <a:latin typeface="微软雅黑" panose="020B0503020204020204" pitchFamily="34" charset="-122"/>
                <a:ea typeface="微软雅黑" panose="020B0503020204020204" pitchFamily="34" charset="-122"/>
              </a:rPr>
              <a:t>运营数据平台</a:t>
            </a:r>
            <a:endParaRPr lang="en-US" altLang="zh-CN" sz="1400">
              <a:solidFill>
                <a:schemeClr val="tx1"/>
              </a:solidFill>
              <a:latin typeface="微软雅黑" panose="020B0503020204020204" pitchFamily="34" charset="-122"/>
              <a:ea typeface="微软雅黑" panose="020B0503020204020204" pitchFamily="34" charset="-122"/>
            </a:endParaRPr>
          </a:p>
          <a:p>
            <a:pPr algn="ctr"/>
            <a:r>
              <a:rPr lang="zh-CN" altLang="en-US" sz="1400">
                <a:solidFill>
                  <a:schemeClr val="tx1"/>
                </a:solidFill>
                <a:latin typeface="微软雅黑" panose="020B0503020204020204" pitchFamily="34" charset="-122"/>
                <a:ea typeface="微软雅黑" panose="020B0503020204020204" pitchFamily="34" charset="-122"/>
              </a:rPr>
              <a:t>售后追踪工具</a:t>
            </a:r>
            <a:endParaRPr lang="zh-CN" altLang="en-US" sz="1400">
              <a:solidFill>
                <a:schemeClr val="tx1"/>
              </a:solidFill>
              <a:latin typeface="微软雅黑" panose="020B0503020204020204" pitchFamily="34" charset="-122"/>
              <a:ea typeface="微软雅黑" panose="020B0503020204020204" pitchFamily="34" charset="-122"/>
            </a:endParaRPr>
          </a:p>
        </p:txBody>
      </p:sp>
      <p:sp>
        <p:nvSpPr>
          <p:cNvPr id="59" name="文本框 58"/>
          <p:cNvSpPr txBox="1"/>
          <p:nvPr/>
        </p:nvSpPr>
        <p:spPr>
          <a:xfrm>
            <a:off x="188588" y="5503964"/>
            <a:ext cx="1192616" cy="584775"/>
          </a:xfrm>
          <a:prstGeom prst="rect">
            <a:avLst/>
          </a:prstGeom>
          <a:noFill/>
        </p:spPr>
        <p:txBody>
          <a:bodyPr wrap="square">
            <a:spAutoFit/>
          </a:bodyPr>
          <a:lstStyle/>
          <a:p>
            <a:pPr algn="ctr"/>
            <a:r>
              <a:rPr lang="zh-CN" altLang="en-US" sz="1600">
                <a:latin typeface="微软雅黑" panose="020B0503020204020204" pitchFamily="34" charset="-122"/>
                <a:ea typeface="微软雅黑" panose="020B0503020204020204" pitchFamily="34" charset="-122"/>
              </a:rPr>
              <a:t>数智化</a:t>
            </a:r>
            <a:endParaRPr lang="en-US" altLang="zh-CN" sz="1600">
              <a:latin typeface="微软雅黑" panose="020B0503020204020204" pitchFamily="34" charset="-122"/>
              <a:ea typeface="微软雅黑" panose="020B0503020204020204" pitchFamily="34" charset="-122"/>
            </a:endParaRPr>
          </a:p>
          <a:p>
            <a:pPr algn="ctr"/>
            <a:r>
              <a:rPr lang="zh-CN" altLang="en-US" sz="1600">
                <a:latin typeface="微软雅黑" panose="020B0503020204020204" pitchFamily="34" charset="-122"/>
                <a:ea typeface="微软雅黑" panose="020B0503020204020204" pitchFamily="34" charset="-122"/>
              </a:rPr>
              <a:t>工具赋能</a:t>
            </a:r>
            <a:endParaRPr lang="zh-CN" altLang="en-US" sz="1600">
              <a:latin typeface="微软雅黑" panose="020B0503020204020204" pitchFamily="34" charset="-122"/>
              <a:ea typeface="微软雅黑" panose="020B0503020204020204" pitchFamily="34" charset="-122"/>
            </a:endParaRPr>
          </a:p>
        </p:txBody>
      </p:sp>
      <p:sp>
        <p:nvSpPr>
          <p:cNvPr id="60" name="文本框 59"/>
          <p:cNvSpPr txBox="1"/>
          <p:nvPr/>
        </p:nvSpPr>
        <p:spPr>
          <a:xfrm>
            <a:off x="188588" y="3596123"/>
            <a:ext cx="1192616" cy="584775"/>
          </a:xfrm>
          <a:prstGeom prst="rect">
            <a:avLst/>
          </a:prstGeom>
          <a:noFill/>
        </p:spPr>
        <p:txBody>
          <a:bodyPr wrap="square">
            <a:spAutoFit/>
          </a:bodyPr>
          <a:lstStyle/>
          <a:p>
            <a:pPr algn="ctr"/>
            <a:r>
              <a:rPr lang="zh-CN" altLang="en-US" sz="1600">
                <a:latin typeface="微软雅黑" panose="020B0503020204020204" pitchFamily="34" charset="-122"/>
                <a:ea typeface="微软雅黑" panose="020B0503020204020204" pitchFamily="34" charset="-122"/>
              </a:rPr>
              <a:t>经营抓手与方法论</a:t>
            </a:r>
            <a:endParaRPr lang="zh-CN" altLang="en-US" sz="1600">
              <a:latin typeface="微软雅黑" panose="020B0503020204020204" pitchFamily="34" charset="-122"/>
              <a:ea typeface="微软雅黑" panose="020B0503020204020204" pitchFamily="34" charset="-122"/>
            </a:endParaRPr>
          </a:p>
        </p:txBody>
      </p:sp>
      <p:sp>
        <p:nvSpPr>
          <p:cNvPr id="61" name="文本框 60"/>
          <p:cNvSpPr txBox="1"/>
          <p:nvPr/>
        </p:nvSpPr>
        <p:spPr>
          <a:xfrm>
            <a:off x="188588" y="1886661"/>
            <a:ext cx="1192616" cy="584775"/>
          </a:xfrm>
          <a:prstGeom prst="rect">
            <a:avLst/>
          </a:prstGeom>
          <a:noFill/>
        </p:spPr>
        <p:txBody>
          <a:bodyPr wrap="square">
            <a:spAutoFit/>
          </a:bodyPr>
          <a:lstStyle/>
          <a:p>
            <a:pPr algn="ctr"/>
            <a:r>
              <a:rPr lang="zh-CN" altLang="en-US" sz="1600">
                <a:latin typeface="微软雅黑" panose="020B0503020204020204" pitchFamily="34" charset="-122"/>
                <a:ea typeface="微软雅黑" panose="020B0503020204020204" pitchFamily="34" charset="-122"/>
              </a:rPr>
              <a:t>新品首发场景</a:t>
            </a:r>
            <a:endParaRPr lang="zh-CN" altLang="en-US" sz="1600">
              <a:latin typeface="微软雅黑" panose="020B0503020204020204" pitchFamily="34" charset="-122"/>
              <a:ea typeface="微软雅黑" panose="020B0503020204020204" pitchFamily="34" charset="-122"/>
            </a:endParaRPr>
          </a:p>
        </p:txBody>
      </p:sp>
      <p:sp>
        <p:nvSpPr>
          <p:cNvPr id="62" name="文本框 61"/>
          <p:cNvSpPr txBox="1"/>
          <p:nvPr/>
        </p:nvSpPr>
        <p:spPr>
          <a:xfrm>
            <a:off x="188588" y="1149752"/>
            <a:ext cx="1192616" cy="584775"/>
          </a:xfrm>
          <a:prstGeom prst="rect">
            <a:avLst/>
          </a:prstGeom>
          <a:noFill/>
        </p:spPr>
        <p:txBody>
          <a:bodyPr wrap="square">
            <a:spAutoFit/>
          </a:bodyPr>
          <a:lstStyle/>
          <a:p>
            <a:pPr algn="ctr"/>
            <a:r>
              <a:rPr lang="zh-CN" altLang="en-US" sz="1600">
                <a:latin typeface="微软雅黑" panose="020B0503020204020204" pitchFamily="34" charset="-122"/>
                <a:ea typeface="微软雅黑" panose="020B0503020204020204" pitchFamily="34" charset="-122"/>
              </a:rPr>
              <a:t>货品经营核心环节</a:t>
            </a:r>
            <a:endParaRPr lang="zh-CN" altLang="en-US" sz="1600">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5:prstTrans prst="peelOff"/>
      </p:transition>
    </mc:Choice>
    <mc:Fallback>
      <p:transition spd="slow">
        <p:fade/>
      </p:transition>
    </mc:Fallback>
  </mc:AlternateContent>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矩形 11"/>
          <p:cNvSpPr/>
          <p:nvPr/>
        </p:nvSpPr>
        <p:spPr>
          <a:xfrm rot="368703">
            <a:off x="4605354" y="3527774"/>
            <a:ext cx="4795242" cy="3907271"/>
          </a:xfrm>
          <a:prstGeom prst="rect">
            <a:avLst/>
          </a:prstGeom>
          <a:solidFill>
            <a:srgbClr val="DAC7EA"/>
          </a:solidFill>
          <a:ln>
            <a:noFill/>
          </a:ln>
          <a:scene3d>
            <a:camera prst="isometricOffAxis2Top"/>
            <a:lightRig rig="threePt" dir="t"/>
          </a:scene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panose="020B0503020204020204" pitchFamily="34" charset="-122"/>
              <a:ea typeface="微软雅黑" panose="020B0503020204020204" pitchFamily="34" charset="-122"/>
            </a:endParaRPr>
          </a:p>
        </p:txBody>
      </p:sp>
      <p:sp>
        <p:nvSpPr>
          <p:cNvPr id="2" name="文本框 1"/>
          <p:cNvSpPr txBox="1"/>
          <p:nvPr/>
        </p:nvSpPr>
        <p:spPr>
          <a:xfrm>
            <a:off x="817948" y="269402"/>
            <a:ext cx="7562367" cy="584775"/>
          </a:xfrm>
          <a:prstGeom prst="rect">
            <a:avLst/>
          </a:prstGeom>
          <a:noFill/>
        </p:spPr>
        <p:txBody>
          <a:bodyPr wrap="square">
            <a:spAutoFit/>
          </a:bodyPr>
          <a:lstStyle/>
          <a:p>
            <a:r>
              <a:rPr lang="zh-CN" altLang="en-US" sz="3200">
                <a:latin typeface="微软雅黑" panose="020B0503020204020204" pitchFamily="34" charset="-122"/>
                <a:ea typeface="微软雅黑" panose="020B0503020204020204" pitchFamily="34" charset="-122"/>
              </a:rPr>
              <a:t>京东全域营销模型</a:t>
            </a:r>
            <a:endParaRPr lang="zh-CN" altLang="en-US" sz="3200">
              <a:latin typeface="微软雅黑" panose="020B0503020204020204" pitchFamily="34" charset="-122"/>
              <a:ea typeface="微软雅黑" panose="020B0503020204020204" pitchFamily="34" charset="-122"/>
            </a:endParaRPr>
          </a:p>
        </p:txBody>
      </p:sp>
      <p:sp>
        <p:nvSpPr>
          <p:cNvPr id="13" name="矩形 12"/>
          <p:cNvSpPr/>
          <p:nvPr/>
        </p:nvSpPr>
        <p:spPr>
          <a:xfrm rot="368703">
            <a:off x="4605354" y="2282770"/>
            <a:ext cx="4795242" cy="3907271"/>
          </a:xfrm>
          <a:prstGeom prst="rect">
            <a:avLst/>
          </a:prstGeom>
          <a:solidFill>
            <a:srgbClr val="795696">
              <a:alpha val="54118"/>
            </a:srgbClr>
          </a:solidFill>
          <a:ln>
            <a:noFill/>
          </a:ln>
          <a:scene3d>
            <a:camera prst="isometricOffAxis2Top"/>
            <a:lightRig rig="threePt" dir="t"/>
          </a:scene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panose="020B0503020204020204" pitchFamily="34" charset="-122"/>
              <a:ea typeface="微软雅黑" panose="020B0503020204020204" pitchFamily="34" charset="-122"/>
            </a:endParaRPr>
          </a:p>
        </p:txBody>
      </p:sp>
      <p:sp>
        <p:nvSpPr>
          <p:cNvPr id="14" name="矩形 13"/>
          <p:cNvSpPr/>
          <p:nvPr/>
        </p:nvSpPr>
        <p:spPr>
          <a:xfrm rot="368703">
            <a:off x="4605354" y="1037767"/>
            <a:ext cx="4795242" cy="3907271"/>
          </a:xfrm>
          <a:prstGeom prst="rect">
            <a:avLst/>
          </a:prstGeom>
          <a:solidFill>
            <a:srgbClr val="795696">
              <a:alpha val="83922"/>
            </a:srgbClr>
          </a:solidFill>
          <a:ln>
            <a:noFill/>
          </a:ln>
          <a:scene3d>
            <a:camera prst="isometricOffAxis2Top"/>
            <a:lightRig rig="threePt" dir="t"/>
          </a:scene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 name="矩形 14"/>
          <p:cNvSpPr/>
          <p:nvPr/>
        </p:nvSpPr>
        <p:spPr>
          <a:xfrm rot="368703">
            <a:off x="4605354" y="-207236"/>
            <a:ext cx="4795242" cy="3907271"/>
          </a:xfrm>
          <a:prstGeom prst="rect">
            <a:avLst/>
          </a:prstGeom>
          <a:scene3d>
            <a:camera prst="isometricOffAxis2Top"/>
            <a:lightRig rig="threePt" dir="t"/>
          </a:scene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 name="文本框 15"/>
          <p:cNvSpPr txBox="1"/>
          <p:nvPr/>
        </p:nvSpPr>
        <p:spPr>
          <a:xfrm rot="845079">
            <a:off x="8068273" y="1587062"/>
            <a:ext cx="1249055" cy="369332"/>
          </a:xfrm>
          <a:prstGeom prst="rect">
            <a:avLst/>
          </a:prstGeom>
          <a:noFill/>
        </p:spPr>
        <p:txBody>
          <a:bodyPr wrap="square" rtlCol="0">
            <a:spAutoFit/>
          </a:bodyPr>
          <a:lstStyle/>
          <a:p>
            <a:pPr algn="ctr"/>
            <a:r>
              <a:rPr lang="zh-CN" altLang="en-US">
                <a:solidFill>
                  <a:schemeClr val="bg1"/>
                </a:solidFill>
                <a:latin typeface="微软雅黑" panose="020B0503020204020204" pitchFamily="34" charset="-122"/>
                <a:ea typeface="微软雅黑" panose="020B0503020204020204" pitchFamily="34" charset="-122"/>
              </a:rPr>
              <a:t>媒体层</a:t>
            </a:r>
            <a:endParaRPr lang="zh-CN" altLang="en-US">
              <a:solidFill>
                <a:schemeClr val="bg1"/>
              </a:solidFill>
              <a:latin typeface="微软雅黑" panose="020B0503020204020204" pitchFamily="34" charset="-122"/>
              <a:ea typeface="微软雅黑" panose="020B0503020204020204" pitchFamily="34" charset="-122"/>
            </a:endParaRPr>
          </a:p>
        </p:txBody>
      </p:sp>
      <p:sp>
        <p:nvSpPr>
          <p:cNvPr id="17" name="文本框 16"/>
          <p:cNvSpPr txBox="1"/>
          <p:nvPr/>
        </p:nvSpPr>
        <p:spPr>
          <a:xfrm rot="845079">
            <a:off x="8068273" y="2827345"/>
            <a:ext cx="1249055" cy="369332"/>
          </a:xfrm>
          <a:prstGeom prst="rect">
            <a:avLst/>
          </a:prstGeom>
          <a:noFill/>
        </p:spPr>
        <p:txBody>
          <a:bodyPr wrap="square" rtlCol="0">
            <a:spAutoFit/>
          </a:bodyPr>
          <a:lstStyle/>
          <a:p>
            <a:pPr algn="ctr"/>
            <a:r>
              <a:rPr lang="zh-CN" altLang="en-US">
                <a:solidFill>
                  <a:schemeClr val="bg1"/>
                </a:solidFill>
                <a:latin typeface="微软雅黑" panose="020B0503020204020204" pitchFamily="34" charset="-122"/>
                <a:ea typeface="微软雅黑" panose="020B0503020204020204" pitchFamily="34" charset="-122"/>
              </a:rPr>
              <a:t>渠道层</a:t>
            </a:r>
            <a:endParaRPr lang="zh-CN" altLang="en-US">
              <a:solidFill>
                <a:schemeClr val="bg1"/>
              </a:solidFill>
              <a:latin typeface="微软雅黑" panose="020B0503020204020204" pitchFamily="34" charset="-122"/>
              <a:ea typeface="微软雅黑" panose="020B0503020204020204" pitchFamily="34" charset="-122"/>
            </a:endParaRPr>
          </a:p>
        </p:txBody>
      </p:sp>
      <p:sp>
        <p:nvSpPr>
          <p:cNvPr id="18" name="文本框 17"/>
          <p:cNvSpPr txBox="1"/>
          <p:nvPr/>
        </p:nvSpPr>
        <p:spPr>
          <a:xfrm rot="845079">
            <a:off x="8068273" y="4067628"/>
            <a:ext cx="1249055" cy="369332"/>
          </a:xfrm>
          <a:prstGeom prst="rect">
            <a:avLst/>
          </a:prstGeom>
          <a:noFill/>
        </p:spPr>
        <p:txBody>
          <a:bodyPr wrap="square" rtlCol="0">
            <a:spAutoFit/>
          </a:bodyPr>
          <a:lstStyle/>
          <a:p>
            <a:pPr algn="ctr"/>
            <a:r>
              <a:rPr lang="zh-CN" altLang="en-US">
                <a:latin typeface="微软雅黑" panose="020B0503020204020204" pitchFamily="34" charset="-122"/>
                <a:ea typeface="微软雅黑" panose="020B0503020204020204" pitchFamily="34" charset="-122"/>
              </a:rPr>
              <a:t>品牌层</a:t>
            </a:r>
            <a:endParaRPr lang="zh-CN" altLang="en-US">
              <a:latin typeface="微软雅黑" panose="020B0503020204020204" pitchFamily="34" charset="-122"/>
              <a:ea typeface="微软雅黑" panose="020B0503020204020204" pitchFamily="34" charset="-122"/>
            </a:endParaRPr>
          </a:p>
        </p:txBody>
      </p:sp>
      <p:sp>
        <p:nvSpPr>
          <p:cNvPr id="19" name="文本框 18"/>
          <p:cNvSpPr txBox="1"/>
          <p:nvPr/>
        </p:nvSpPr>
        <p:spPr>
          <a:xfrm rot="845079">
            <a:off x="8068273" y="5307912"/>
            <a:ext cx="1249055" cy="369332"/>
          </a:xfrm>
          <a:prstGeom prst="rect">
            <a:avLst/>
          </a:prstGeom>
          <a:noFill/>
        </p:spPr>
        <p:txBody>
          <a:bodyPr wrap="square" rtlCol="0">
            <a:spAutoFit/>
          </a:bodyPr>
          <a:lstStyle/>
          <a:p>
            <a:pPr algn="ctr"/>
            <a:r>
              <a:rPr lang="zh-CN" altLang="en-US">
                <a:latin typeface="微软雅黑" panose="020B0503020204020204" pitchFamily="34" charset="-122"/>
                <a:ea typeface="微软雅黑" panose="020B0503020204020204" pitchFamily="34" charset="-122"/>
              </a:rPr>
              <a:t>链路层</a:t>
            </a:r>
            <a:endParaRPr lang="zh-CN" altLang="en-US">
              <a:latin typeface="微软雅黑" panose="020B0503020204020204" pitchFamily="34" charset="-122"/>
              <a:ea typeface="微软雅黑" panose="020B0503020204020204" pitchFamily="34" charset="-122"/>
            </a:endParaRPr>
          </a:p>
        </p:txBody>
      </p:sp>
      <p:grpSp>
        <p:nvGrpSpPr>
          <p:cNvPr id="32" name="组合 31"/>
          <p:cNvGrpSpPr/>
          <p:nvPr/>
        </p:nvGrpSpPr>
        <p:grpSpPr>
          <a:xfrm>
            <a:off x="5027127" y="1071528"/>
            <a:ext cx="3690276" cy="1263397"/>
            <a:chOff x="6078159" y="1071528"/>
            <a:chExt cx="3690276" cy="1263397"/>
          </a:xfrm>
        </p:grpSpPr>
        <p:sp>
          <p:nvSpPr>
            <p:cNvPr id="21" name="文本框 20"/>
            <p:cNvSpPr txBox="1"/>
            <p:nvPr/>
          </p:nvSpPr>
          <p:spPr>
            <a:xfrm rot="924947">
              <a:off x="6531006" y="1071528"/>
              <a:ext cx="1500913" cy="338554"/>
            </a:xfrm>
            <a:prstGeom prst="rect">
              <a:avLst/>
            </a:prstGeom>
            <a:noFill/>
          </p:spPr>
          <p:txBody>
            <a:bodyPr wrap="square">
              <a:spAutoFit/>
            </a:bodyPr>
            <a:lstStyle/>
            <a:p>
              <a:r>
                <a:rPr lang="en-US" altLang="zh-CN" sz="1600">
                  <a:latin typeface="微软雅黑" panose="020B0503020204020204" pitchFamily="34" charset="-122"/>
                  <a:ea typeface="微软雅黑" panose="020B0503020204020204" pitchFamily="34" charset="-122"/>
                </a:rPr>
                <a:t>JD</a:t>
              </a:r>
              <a:r>
                <a:rPr lang="zh-CN" altLang="en-US" sz="1600">
                  <a:latin typeface="微软雅黑" panose="020B0503020204020204" pitchFamily="34" charset="-122"/>
                  <a:ea typeface="微软雅黑" panose="020B0503020204020204" pitchFamily="34" charset="-122"/>
                </a:rPr>
                <a:t>站内</a:t>
              </a:r>
              <a:endParaRPr lang="zh-CN" altLang="en-US" sz="1600">
                <a:latin typeface="微软雅黑" panose="020B0503020204020204" pitchFamily="34" charset="-122"/>
                <a:ea typeface="微软雅黑" panose="020B0503020204020204" pitchFamily="34" charset="-122"/>
              </a:endParaRPr>
            </a:p>
          </p:txBody>
        </p:sp>
        <p:sp>
          <p:nvSpPr>
            <p:cNvPr id="22" name="文本框 21"/>
            <p:cNvSpPr txBox="1"/>
            <p:nvPr/>
          </p:nvSpPr>
          <p:spPr>
            <a:xfrm rot="924947">
              <a:off x="7990664" y="1481435"/>
              <a:ext cx="1500913" cy="338554"/>
            </a:xfrm>
            <a:prstGeom prst="rect">
              <a:avLst/>
            </a:prstGeom>
            <a:noFill/>
          </p:spPr>
          <p:txBody>
            <a:bodyPr wrap="square">
              <a:spAutoFit/>
            </a:bodyPr>
            <a:lstStyle/>
            <a:p>
              <a:r>
                <a:rPr lang="zh-CN" altLang="en-US" sz="1600">
                  <a:latin typeface="微软雅黑" panose="020B0503020204020204" pitchFamily="34" charset="-122"/>
                  <a:ea typeface="微软雅黑" panose="020B0503020204020204" pitchFamily="34" charset="-122"/>
                </a:rPr>
                <a:t>站外</a:t>
              </a:r>
              <a:endParaRPr lang="zh-CN" altLang="en-US" sz="1600">
                <a:latin typeface="微软雅黑" panose="020B0503020204020204" pitchFamily="34" charset="-122"/>
                <a:ea typeface="微软雅黑" panose="020B0503020204020204" pitchFamily="34" charset="-122"/>
              </a:endParaRPr>
            </a:p>
          </p:txBody>
        </p:sp>
        <p:sp>
          <p:nvSpPr>
            <p:cNvPr id="23" name="文本框 22"/>
            <p:cNvSpPr txBox="1"/>
            <p:nvPr/>
          </p:nvSpPr>
          <p:spPr>
            <a:xfrm rot="924947">
              <a:off x="6078159" y="1455485"/>
              <a:ext cx="1764761" cy="338554"/>
            </a:xfrm>
            <a:prstGeom prst="rect">
              <a:avLst/>
            </a:prstGeom>
            <a:noFill/>
          </p:spPr>
          <p:txBody>
            <a:bodyPr wrap="square">
              <a:spAutoFit/>
            </a:bodyPr>
            <a:lstStyle/>
            <a:p>
              <a:r>
                <a:rPr lang="zh-CN" altLang="en-US" sz="1600">
                  <a:latin typeface="微软雅黑" panose="020B0503020204020204" pitchFamily="34" charset="-122"/>
                  <a:ea typeface="微软雅黑" panose="020B0503020204020204" pitchFamily="34" charset="-122"/>
                </a:rPr>
                <a:t>搜索</a:t>
              </a:r>
              <a:r>
                <a:rPr lang="en-US" altLang="zh-CN" sz="1600">
                  <a:latin typeface="微软雅黑" panose="020B0503020204020204" pitchFamily="34" charset="-122"/>
                  <a:ea typeface="微软雅黑" panose="020B0503020204020204" pitchFamily="34" charset="-122"/>
                </a:rPr>
                <a:t>/</a:t>
              </a:r>
              <a:r>
                <a:rPr lang="zh-CN" altLang="en-US" sz="1600">
                  <a:latin typeface="微软雅黑" panose="020B0503020204020204" pitchFamily="34" charset="-122"/>
                  <a:ea typeface="微软雅黑" panose="020B0503020204020204" pitchFamily="34" charset="-122"/>
                </a:rPr>
                <a:t>互动广告</a:t>
              </a:r>
              <a:endParaRPr lang="zh-CN" altLang="en-US" sz="1600">
                <a:latin typeface="微软雅黑" panose="020B0503020204020204" pitchFamily="34" charset="-122"/>
                <a:ea typeface="微软雅黑" panose="020B0503020204020204" pitchFamily="34" charset="-122"/>
              </a:endParaRPr>
            </a:p>
          </p:txBody>
        </p:sp>
        <p:sp>
          <p:nvSpPr>
            <p:cNvPr id="24" name="文本框 23"/>
            <p:cNvSpPr txBox="1"/>
            <p:nvPr/>
          </p:nvSpPr>
          <p:spPr>
            <a:xfrm rot="924947">
              <a:off x="7856084" y="1996371"/>
              <a:ext cx="1912351" cy="338554"/>
            </a:xfrm>
            <a:prstGeom prst="rect">
              <a:avLst/>
            </a:prstGeom>
            <a:noFill/>
          </p:spPr>
          <p:txBody>
            <a:bodyPr wrap="square">
              <a:spAutoFit/>
            </a:bodyPr>
            <a:lstStyle/>
            <a:p>
              <a:r>
                <a:rPr lang="zh-CN" altLang="en-US" sz="1600">
                  <a:latin typeface="微软雅黑" panose="020B0503020204020204" pitchFamily="34" charset="-122"/>
                  <a:ea typeface="微软雅黑" panose="020B0503020204020204" pitchFamily="34" charset="-122"/>
                </a:rPr>
                <a:t>微、抖、红、度</a:t>
              </a:r>
              <a:endParaRPr lang="zh-CN" altLang="en-US" sz="1600">
                <a:latin typeface="微软雅黑" panose="020B0503020204020204" pitchFamily="34" charset="-122"/>
                <a:ea typeface="微软雅黑" panose="020B0503020204020204" pitchFamily="34" charset="-122"/>
              </a:endParaRPr>
            </a:p>
          </p:txBody>
        </p:sp>
        <p:cxnSp>
          <p:nvCxnSpPr>
            <p:cNvPr id="26" name="直接连接符 25"/>
            <p:cNvCxnSpPr/>
            <p:nvPr/>
          </p:nvCxnSpPr>
          <p:spPr>
            <a:xfrm flipH="1">
              <a:off x="7588469" y="1227019"/>
              <a:ext cx="230951" cy="875806"/>
            </a:xfrm>
            <a:prstGeom prst="line">
              <a:avLst/>
            </a:prstGeom>
            <a:ln w="19050">
              <a:solidFill>
                <a:srgbClr val="16274B"/>
              </a:solidFill>
              <a:prstDash val="dash"/>
            </a:ln>
          </p:spPr>
          <p:style>
            <a:lnRef idx="1">
              <a:schemeClr val="accent1"/>
            </a:lnRef>
            <a:fillRef idx="0">
              <a:schemeClr val="accent1"/>
            </a:fillRef>
            <a:effectRef idx="0">
              <a:schemeClr val="accent1"/>
            </a:effectRef>
            <a:fontRef idx="minor">
              <a:schemeClr val="tx1"/>
            </a:fontRef>
          </p:style>
        </p:cxnSp>
      </p:grpSp>
      <p:grpSp>
        <p:nvGrpSpPr>
          <p:cNvPr id="33" name="组合 32"/>
          <p:cNvGrpSpPr/>
          <p:nvPr/>
        </p:nvGrpSpPr>
        <p:grpSpPr>
          <a:xfrm>
            <a:off x="5155330" y="2347393"/>
            <a:ext cx="3690276" cy="1386508"/>
            <a:chOff x="6078159" y="1071528"/>
            <a:chExt cx="3690276" cy="1386508"/>
          </a:xfrm>
        </p:grpSpPr>
        <p:sp>
          <p:nvSpPr>
            <p:cNvPr id="34" name="文本框 33"/>
            <p:cNvSpPr txBox="1"/>
            <p:nvPr/>
          </p:nvSpPr>
          <p:spPr>
            <a:xfrm rot="924947">
              <a:off x="6531006" y="1071528"/>
              <a:ext cx="1500913" cy="338554"/>
            </a:xfrm>
            <a:prstGeom prst="rect">
              <a:avLst/>
            </a:prstGeom>
            <a:noFill/>
          </p:spPr>
          <p:txBody>
            <a:bodyPr wrap="square">
              <a:spAutoFit/>
            </a:bodyPr>
            <a:lstStyle/>
            <a:p>
              <a:r>
                <a:rPr lang="zh-CN" altLang="en-US" sz="1600">
                  <a:latin typeface="微软雅黑" panose="020B0503020204020204" pitchFamily="34" charset="-122"/>
                  <a:ea typeface="微软雅黑" panose="020B0503020204020204" pitchFamily="34" charset="-122"/>
                </a:rPr>
                <a:t>线上</a:t>
              </a:r>
              <a:endParaRPr lang="zh-CN" altLang="en-US" sz="1600">
                <a:latin typeface="微软雅黑" panose="020B0503020204020204" pitchFamily="34" charset="-122"/>
                <a:ea typeface="微软雅黑" panose="020B0503020204020204" pitchFamily="34" charset="-122"/>
              </a:endParaRPr>
            </a:p>
          </p:txBody>
        </p:sp>
        <p:sp>
          <p:nvSpPr>
            <p:cNvPr id="35" name="文本框 34"/>
            <p:cNvSpPr txBox="1"/>
            <p:nvPr/>
          </p:nvSpPr>
          <p:spPr>
            <a:xfrm rot="924947">
              <a:off x="7990664" y="1481435"/>
              <a:ext cx="1500913" cy="338554"/>
            </a:xfrm>
            <a:prstGeom prst="rect">
              <a:avLst/>
            </a:prstGeom>
            <a:noFill/>
          </p:spPr>
          <p:txBody>
            <a:bodyPr wrap="square">
              <a:spAutoFit/>
            </a:bodyPr>
            <a:lstStyle/>
            <a:p>
              <a:r>
                <a:rPr lang="zh-CN" altLang="en-US" sz="1600">
                  <a:latin typeface="微软雅黑" panose="020B0503020204020204" pitchFamily="34" charset="-122"/>
                  <a:ea typeface="微软雅黑" panose="020B0503020204020204" pitchFamily="34" charset="-122"/>
                </a:rPr>
                <a:t>线下</a:t>
              </a:r>
              <a:endParaRPr lang="zh-CN" altLang="en-US" sz="1600">
                <a:latin typeface="微软雅黑" panose="020B0503020204020204" pitchFamily="34" charset="-122"/>
                <a:ea typeface="微软雅黑" panose="020B0503020204020204" pitchFamily="34" charset="-122"/>
              </a:endParaRPr>
            </a:p>
          </p:txBody>
        </p:sp>
        <p:sp>
          <p:nvSpPr>
            <p:cNvPr id="36" name="文本框 35"/>
            <p:cNvSpPr txBox="1"/>
            <p:nvPr/>
          </p:nvSpPr>
          <p:spPr>
            <a:xfrm rot="924947">
              <a:off x="6078159" y="1455485"/>
              <a:ext cx="1764761" cy="338554"/>
            </a:xfrm>
            <a:prstGeom prst="rect">
              <a:avLst/>
            </a:prstGeom>
            <a:noFill/>
          </p:spPr>
          <p:txBody>
            <a:bodyPr wrap="square">
              <a:spAutoFit/>
            </a:bodyPr>
            <a:lstStyle/>
            <a:p>
              <a:r>
                <a:rPr lang="zh-CN" altLang="en-US" sz="1600">
                  <a:latin typeface="微软雅黑" panose="020B0503020204020204" pitchFamily="34" charset="-122"/>
                  <a:ea typeface="微软雅黑" panose="020B0503020204020204" pitchFamily="34" charset="-122"/>
                </a:rPr>
                <a:t>搜索</a:t>
              </a:r>
              <a:r>
                <a:rPr lang="en-US" altLang="zh-CN" sz="1600">
                  <a:latin typeface="微软雅黑" panose="020B0503020204020204" pitchFamily="34" charset="-122"/>
                  <a:ea typeface="微软雅黑" panose="020B0503020204020204" pitchFamily="34" charset="-122"/>
                </a:rPr>
                <a:t>/</a:t>
              </a:r>
              <a:r>
                <a:rPr lang="zh-CN" altLang="en-US" sz="1600">
                  <a:latin typeface="微软雅黑" panose="020B0503020204020204" pitchFamily="34" charset="-122"/>
                  <a:ea typeface="微软雅黑" panose="020B0503020204020204" pitchFamily="34" charset="-122"/>
                </a:rPr>
                <a:t>互动广告</a:t>
              </a:r>
              <a:endParaRPr lang="zh-CN" altLang="en-US" sz="1600">
                <a:latin typeface="微软雅黑" panose="020B0503020204020204" pitchFamily="34" charset="-122"/>
                <a:ea typeface="微软雅黑" panose="020B0503020204020204" pitchFamily="34" charset="-122"/>
              </a:endParaRPr>
            </a:p>
          </p:txBody>
        </p:sp>
        <p:sp>
          <p:nvSpPr>
            <p:cNvPr id="37" name="文本框 36"/>
            <p:cNvSpPr txBox="1"/>
            <p:nvPr/>
          </p:nvSpPr>
          <p:spPr>
            <a:xfrm rot="924947">
              <a:off x="7856084" y="1873261"/>
              <a:ext cx="1912351" cy="584775"/>
            </a:xfrm>
            <a:prstGeom prst="rect">
              <a:avLst/>
            </a:prstGeom>
            <a:noFill/>
          </p:spPr>
          <p:txBody>
            <a:bodyPr wrap="square">
              <a:spAutoFit/>
            </a:bodyPr>
            <a:lstStyle/>
            <a:p>
              <a:r>
                <a:rPr lang="zh-CN" altLang="en-US" sz="1600">
                  <a:latin typeface="微软雅黑" panose="020B0503020204020204" pitchFamily="34" charset="-122"/>
                  <a:ea typeface="微软雅黑" panose="020B0503020204020204" pitchFamily="34" charset="-122"/>
                </a:rPr>
                <a:t>社区梯媒</a:t>
              </a:r>
              <a:r>
                <a:rPr lang="en-US" altLang="zh-CN" sz="1600">
                  <a:latin typeface="微软雅黑" panose="020B0503020204020204" pitchFamily="34" charset="-122"/>
                  <a:ea typeface="微软雅黑" panose="020B0503020204020204" pitchFamily="34" charset="-122"/>
                </a:rPr>
                <a:t>/</a:t>
              </a:r>
              <a:r>
                <a:rPr lang="zh-CN" altLang="en-US" sz="1600">
                  <a:latin typeface="微软雅黑" panose="020B0503020204020204" pitchFamily="34" charset="-122"/>
                  <a:ea typeface="微软雅黑" panose="020B0503020204020204" pitchFamily="34" charset="-122"/>
                </a:rPr>
                <a:t>机场</a:t>
              </a:r>
              <a:r>
                <a:rPr lang="en-US" altLang="zh-CN" sz="1600">
                  <a:latin typeface="微软雅黑" panose="020B0503020204020204" pitchFamily="34" charset="-122"/>
                  <a:ea typeface="微软雅黑" panose="020B0503020204020204" pitchFamily="34" charset="-122"/>
                </a:rPr>
                <a:t>/</a:t>
              </a:r>
              <a:r>
                <a:rPr lang="zh-CN" altLang="en-US" sz="1600">
                  <a:latin typeface="微软雅黑" panose="020B0503020204020204" pitchFamily="34" charset="-122"/>
                  <a:ea typeface="微软雅黑" panose="020B0503020204020204" pitchFamily="34" charset="-122"/>
                </a:rPr>
                <a:t>物流</a:t>
              </a:r>
              <a:r>
                <a:rPr lang="en-US" altLang="zh-CN" sz="1600">
                  <a:latin typeface="微软雅黑" panose="020B0503020204020204" pitchFamily="34" charset="-122"/>
                  <a:ea typeface="微软雅黑" panose="020B0503020204020204" pitchFamily="34" charset="-122"/>
                </a:rPr>
                <a:t>/</a:t>
              </a:r>
              <a:r>
                <a:rPr lang="zh-CN" altLang="en-US" sz="1600">
                  <a:latin typeface="微软雅黑" panose="020B0503020204020204" pitchFamily="34" charset="-122"/>
                  <a:ea typeface="微软雅黑" panose="020B0503020204020204" pitchFamily="34" charset="-122"/>
                </a:rPr>
                <a:t>商圈</a:t>
              </a:r>
              <a:endParaRPr lang="zh-CN" altLang="en-US" sz="1600">
                <a:latin typeface="微软雅黑" panose="020B0503020204020204" pitchFamily="34" charset="-122"/>
                <a:ea typeface="微软雅黑" panose="020B0503020204020204" pitchFamily="34" charset="-122"/>
              </a:endParaRPr>
            </a:p>
          </p:txBody>
        </p:sp>
        <p:cxnSp>
          <p:nvCxnSpPr>
            <p:cNvPr id="38" name="直接连接符 37"/>
            <p:cNvCxnSpPr/>
            <p:nvPr/>
          </p:nvCxnSpPr>
          <p:spPr>
            <a:xfrm flipH="1">
              <a:off x="7588469" y="1227019"/>
              <a:ext cx="230951" cy="875806"/>
            </a:xfrm>
            <a:prstGeom prst="line">
              <a:avLst/>
            </a:prstGeom>
            <a:ln w="19050">
              <a:solidFill>
                <a:srgbClr val="16274B"/>
              </a:solidFill>
              <a:prstDash val="dash"/>
            </a:ln>
          </p:spPr>
          <p:style>
            <a:lnRef idx="1">
              <a:schemeClr val="accent1"/>
            </a:lnRef>
            <a:fillRef idx="0">
              <a:schemeClr val="accent1"/>
            </a:fillRef>
            <a:effectRef idx="0">
              <a:schemeClr val="accent1"/>
            </a:effectRef>
            <a:fontRef idx="minor">
              <a:schemeClr val="tx1"/>
            </a:fontRef>
          </p:style>
        </p:cxnSp>
      </p:grpSp>
      <p:grpSp>
        <p:nvGrpSpPr>
          <p:cNvPr id="39" name="组合 38"/>
          <p:cNvGrpSpPr/>
          <p:nvPr/>
        </p:nvGrpSpPr>
        <p:grpSpPr>
          <a:xfrm>
            <a:off x="5136527" y="3647259"/>
            <a:ext cx="3690276" cy="1386508"/>
            <a:chOff x="6078159" y="1071528"/>
            <a:chExt cx="3690276" cy="1386508"/>
          </a:xfrm>
        </p:grpSpPr>
        <p:sp>
          <p:nvSpPr>
            <p:cNvPr id="40" name="文本框 39"/>
            <p:cNvSpPr txBox="1"/>
            <p:nvPr/>
          </p:nvSpPr>
          <p:spPr>
            <a:xfrm rot="924947">
              <a:off x="6531006" y="1071528"/>
              <a:ext cx="1500913" cy="338554"/>
            </a:xfrm>
            <a:prstGeom prst="rect">
              <a:avLst/>
            </a:prstGeom>
            <a:noFill/>
          </p:spPr>
          <p:txBody>
            <a:bodyPr wrap="square">
              <a:spAutoFit/>
            </a:bodyPr>
            <a:lstStyle/>
            <a:p>
              <a:r>
                <a:rPr lang="zh-CN" altLang="en-US" sz="1600">
                  <a:latin typeface="微软雅黑" panose="020B0503020204020204" pitchFamily="34" charset="-122"/>
                  <a:ea typeface="微软雅黑" panose="020B0503020204020204" pitchFamily="34" charset="-122"/>
                </a:rPr>
                <a:t>私域</a:t>
              </a:r>
              <a:endParaRPr lang="zh-CN" altLang="en-US" sz="1600">
                <a:latin typeface="微软雅黑" panose="020B0503020204020204" pitchFamily="34" charset="-122"/>
                <a:ea typeface="微软雅黑" panose="020B0503020204020204" pitchFamily="34" charset="-122"/>
              </a:endParaRPr>
            </a:p>
          </p:txBody>
        </p:sp>
        <p:sp>
          <p:nvSpPr>
            <p:cNvPr id="41" name="文本框 40"/>
            <p:cNvSpPr txBox="1"/>
            <p:nvPr/>
          </p:nvSpPr>
          <p:spPr>
            <a:xfrm rot="924947">
              <a:off x="7990664" y="1481435"/>
              <a:ext cx="1500913" cy="338554"/>
            </a:xfrm>
            <a:prstGeom prst="rect">
              <a:avLst/>
            </a:prstGeom>
            <a:noFill/>
          </p:spPr>
          <p:txBody>
            <a:bodyPr wrap="square">
              <a:spAutoFit/>
            </a:bodyPr>
            <a:lstStyle/>
            <a:p>
              <a:r>
                <a:rPr lang="zh-CN" altLang="en-US" sz="1600">
                  <a:latin typeface="微软雅黑" panose="020B0503020204020204" pitchFamily="34" charset="-122"/>
                  <a:ea typeface="微软雅黑" panose="020B0503020204020204" pitchFamily="34" charset="-122"/>
                </a:rPr>
                <a:t>公域</a:t>
              </a:r>
              <a:endParaRPr lang="zh-CN" altLang="en-US" sz="1600">
                <a:latin typeface="微软雅黑" panose="020B0503020204020204" pitchFamily="34" charset="-122"/>
                <a:ea typeface="微软雅黑" panose="020B0503020204020204" pitchFamily="34" charset="-122"/>
              </a:endParaRPr>
            </a:p>
          </p:txBody>
        </p:sp>
        <p:sp>
          <p:nvSpPr>
            <p:cNvPr id="42" name="文本框 41"/>
            <p:cNvSpPr txBox="1"/>
            <p:nvPr/>
          </p:nvSpPr>
          <p:spPr>
            <a:xfrm rot="924947">
              <a:off x="6078159" y="1455485"/>
              <a:ext cx="1764761" cy="338554"/>
            </a:xfrm>
            <a:prstGeom prst="rect">
              <a:avLst/>
            </a:prstGeom>
            <a:noFill/>
          </p:spPr>
          <p:txBody>
            <a:bodyPr wrap="square">
              <a:spAutoFit/>
            </a:bodyPr>
            <a:lstStyle/>
            <a:p>
              <a:r>
                <a:rPr lang="zh-CN" altLang="en-US" sz="1600">
                  <a:latin typeface="微软雅黑" panose="020B0503020204020204" pitchFamily="34" charset="-122"/>
                  <a:ea typeface="微软雅黑" panose="020B0503020204020204" pitchFamily="34" charset="-122"/>
                </a:rPr>
                <a:t>品牌</a:t>
              </a:r>
              <a:r>
                <a:rPr lang="en-US" altLang="zh-CN" sz="1600">
                  <a:latin typeface="微软雅黑" panose="020B0503020204020204" pitchFamily="34" charset="-122"/>
                  <a:ea typeface="微软雅黑" panose="020B0503020204020204" pitchFamily="34" charset="-122"/>
                </a:rPr>
                <a:t>A</a:t>
              </a:r>
              <a:r>
                <a:rPr lang="zh-CN" altLang="en-US" sz="1600">
                  <a:latin typeface="微软雅黑" panose="020B0503020204020204" pitchFamily="34" charset="-122"/>
                  <a:ea typeface="微软雅黑" panose="020B0503020204020204" pitchFamily="34" charset="-122"/>
                </a:rPr>
                <a:t>用户洞察</a:t>
              </a:r>
              <a:endParaRPr lang="zh-CN" altLang="en-US" sz="1600">
                <a:latin typeface="微软雅黑" panose="020B0503020204020204" pitchFamily="34" charset="-122"/>
                <a:ea typeface="微软雅黑" panose="020B0503020204020204" pitchFamily="34" charset="-122"/>
              </a:endParaRPr>
            </a:p>
          </p:txBody>
        </p:sp>
        <p:sp>
          <p:nvSpPr>
            <p:cNvPr id="43" name="文本框 42"/>
            <p:cNvSpPr txBox="1"/>
            <p:nvPr/>
          </p:nvSpPr>
          <p:spPr>
            <a:xfrm rot="924947">
              <a:off x="7856084" y="1873261"/>
              <a:ext cx="1912351" cy="584775"/>
            </a:xfrm>
            <a:prstGeom prst="rect">
              <a:avLst/>
            </a:prstGeom>
            <a:noFill/>
          </p:spPr>
          <p:txBody>
            <a:bodyPr wrap="square">
              <a:spAutoFit/>
            </a:bodyPr>
            <a:lstStyle/>
            <a:p>
              <a:r>
                <a:rPr lang="zh-CN" altLang="en-US" sz="1600">
                  <a:latin typeface="微软雅黑" panose="020B0503020204020204" pitchFamily="34" charset="-122"/>
                  <a:ea typeface="微软雅黑" panose="020B0503020204020204" pitchFamily="34" charset="-122"/>
                </a:rPr>
                <a:t>同</a:t>
              </a:r>
              <a:r>
                <a:rPr lang="en-US" altLang="zh-CN" sz="1600">
                  <a:latin typeface="微软雅黑" panose="020B0503020204020204" pitchFamily="34" charset="-122"/>
                  <a:ea typeface="微软雅黑" panose="020B0503020204020204" pitchFamily="34" charset="-122"/>
                </a:rPr>
                <a:t>/</a:t>
              </a:r>
              <a:r>
                <a:rPr lang="zh-CN" altLang="en-US" sz="1600">
                  <a:latin typeface="微软雅黑" panose="020B0503020204020204" pitchFamily="34" charset="-122"/>
                  <a:ea typeface="微软雅黑" panose="020B0503020204020204" pitchFamily="34" charset="-122"/>
                </a:rPr>
                <a:t>跨品类品牌</a:t>
              </a:r>
              <a:r>
                <a:rPr lang="en-US" altLang="zh-CN" sz="1600">
                  <a:latin typeface="微软雅黑" panose="020B0503020204020204" pitchFamily="34" charset="-122"/>
                  <a:ea typeface="微软雅黑" panose="020B0503020204020204" pitchFamily="34" charset="-122"/>
                </a:rPr>
                <a:t>B</a:t>
              </a:r>
              <a:r>
                <a:rPr lang="zh-CN" altLang="en-US" sz="1600">
                  <a:latin typeface="微软雅黑" panose="020B0503020204020204" pitchFamily="34" charset="-122"/>
                  <a:ea typeface="微软雅黑" panose="020B0503020204020204" pitchFamily="34" charset="-122"/>
                </a:rPr>
                <a:t>用户洞察</a:t>
              </a:r>
              <a:endParaRPr lang="zh-CN" altLang="en-US" sz="1600">
                <a:latin typeface="微软雅黑" panose="020B0503020204020204" pitchFamily="34" charset="-122"/>
                <a:ea typeface="微软雅黑" panose="020B0503020204020204" pitchFamily="34" charset="-122"/>
              </a:endParaRPr>
            </a:p>
          </p:txBody>
        </p:sp>
        <p:cxnSp>
          <p:nvCxnSpPr>
            <p:cNvPr id="44" name="直接连接符 43"/>
            <p:cNvCxnSpPr/>
            <p:nvPr/>
          </p:nvCxnSpPr>
          <p:spPr>
            <a:xfrm flipH="1">
              <a:off x="7588469" y="1227019"/>
              <a:ext cx="230951" cy="875806"/>
            </a:xfrm>
            <a:prstGeom prst="line">
              <a:avLst/>
            </a:prstGeom>
            <a:ln w="19050">
              <a:solidFill>
                <a:srgbClr val="16274B"/>
              </a:solidFill>
              <a:prstDash val="dash"/>
            </a:ln>
          </p:spPr>
          <p:style>
            <a:lnRef idx="1">
              <a:schemeClr val="accent1"/>
            </a:lnRef>
            <a:fillRef idx="0">
              <a:schemeClr val="accent1"/>
            </a:fillRef>
            <a:effectRef idx="0">
              <a:schemeClr val="accent1"/>
            </a:effectRef>
            <a:fontRef idx="minor">
              <a:schemeClr val="tx1"/>
            </a:fontRef>
          </p:style>
        </p:cxnSp>
      </p:grpSp>
      <p:grpSp>
        <p:nvGrpSpPr>
          <p:cNvPr id="45" name="组合 44"/>
          <p:cNvGrpSpPr/>
          <p:nvPr/>
        </p:nvGrpSpPr>
        <p:grpSpPr>
          <a:xfrm>
            <a:off x="5012209" y="4913545"/>
            <a:ext cx="3876719" cy="1386508"/>
            <a:chOff x="5891716" y="1071528"/>
            <a:chExt cx="3876719" cy="1386508"/>
          </a:xfrm>
        </p:grpSpPr>
        <p:sp>
          <p:nvSpPr>
            <p:cNvPr id="46" name="文本框 45"/>
            <p:cNvSpPr txBox="1"/>
            <p:nvPr/>
          </p:nvSpPr>
          <p:spPr>
            <a:xfrm rot="924947">
              <a:off x="6531006" y="1071528"/>
              <a:ext cx="1500913" cy="338554"/>
            </a:xfrm>
            <a:prstGeom prst="rect">
              <a:avLst/>
            </a:prstGeom>
            <a:noFill/>
          </p:spPr>
          <p:txBody>
            <a:bodyPr wrap="square">
              <a:spAutoFit/>
            </a:bodyPr>
            <a:lstStyle/>
            <a:p>
              <a:r>
                <a:rPr lang="zh-CN" altLang="en-US" sz="1600">
                  <a:latin typeface="微软雅黑" panose="020B0503020204020204" pitchFamily="34" charset="-122"/>
                  <a:ea typeface="微软雅黑" panose="020B0503020204020204" pitchFamily="34" charset="-122"/>
                </a:rPr>
                <a:t>免费流量</a:t>
              </a:r>
              <a:endParaRPr lang="zh-CN" altLang="en-US" sz="1600">
                <a:latin typeface="微软雅黑" panose="020B0503020204020204" pitchFamily="34" charset="-122"/>
                <a:ea typeface="微软雅黑" panose="020B0503020204020204" pitchFamily="34" charset="-122"/>
              </a:endParaRPr>
            </a:p>
          </p:txBody>
        </p:sp>
        <p:sp>
          <p:nvSpPr>
            <p:cNvPr id="47" name="文本框 46"/>
            <p:cNvSpPr txBox="1"/>
            <p:nvPr/>
          </p:nvSpPr>
          <p:spPr>
            <a:xfrm rot="924947">
              <a:off x="7990664" y="1481435"/>
              <a:ext cx="1500913" cy="338554"/>
            </a:xfrm>
            <a:prstGeom prst="rect">
              <a:avLst/>
            </a:prstGeom>
            <a:noFill/>
          </p:spPr>
          <p:txBody>
            <a:bodyPr wrap="square">
              <a:spAutoFit/>
            </a:bodyPr>
            <a:lstStyle/>
            <a:p>
              <a:r>
                <a:rPr lang="zh-CN" altLang="en-US" sz="1600">
                  <a:latin typeface="微软雅黑" panose="020B0503020204020204" pitchFamily="34" charset="-122"/>
                  <a:ea typeface="微软雅黑" panose="020B0503020204020204" pitchFamily="34" charset="-122"/>
                </a:rPr>
                <a:t>付费流量</a:t>
              </a:r>
              <a:endParaRPr lang="zh-CN" altLang="en-US" sz="1600">
                <a:latin typeface="微软雅黑" panose="020B0503020204020204" pitchFamily="34" charset="-122"/>
                <a:ea typeface="微软雅黑" panose="020B0503020204020204" pitchFamily="34" charset="-122"/>
              </a:endParaRPr>
            </a:p>
          </p:txBody>
        </p:sp>
        <p:sp>
          <p:nvSpPr>
            <p:cNvPr id="48" name="文本框 47"/>
            <p:cNvSpPr txBox="1"/>
            <p:nvPr/>
          </p:nvSpPr>
          <p:spPr>
            <a:xfrm rot="924947">
              <a:off x="5891716" y="1307141"/>
              <a:ext cx="1954619" cy="584775"/>
            </a:xfrm>
            <a:prstGeom prst="rect">
              <a:avLst/>
            </a:prstGeom>
            <a:noFill/>
          </p:spPr>
          <p:txBody>
            <a:bodyPr wrap="square">
              <a:spAutoFit/>
            </a:bodyPr>
            <a:lstStyle/>
            <a:p>
              <a:r>
                <a:rPr lang="zh-CN" altLang="en-US" sz="1600">
                  <a:latin typeface="微软雅黑" panose="020B0503020204020204" pitchFamily="34" charset="-122"/>
                  <a:ea typeface="微软雅黑" panose="020B0503020204020204" pitchFamily="34" charset="-122"/>
                </a:rPr>
                <a:t>自然搜索</a:t>
              </a:r>
              <a:r>
                <a:rPr lang="en-US" altLang="zh-CN" sz="1600">
                  <a:latin typeface="微软雅黑" panose="020B0503020204020204" pitchFamily="34" charset="-122"/>
                  <a:ea typeface="微软雅黑" panose="020B0503020204020204" pitchFamily="34" charset="-122"/>
                </a:rPr>
                <a:t>/</a:t>
              </a:r>
              <a:r>
                <a:rPr lang="zh-CN" altLang="en-US" sz="1600">
                  <a:latin typeface="微软雅黑" panose="020B0503020204020204" pitchFamily="34" charset="-122"/>
                  <a:ea typeface="微软雅黑" panose="020B0503020204020204" pitchFamily="34" charset="-122"/>
                </a:rPr>
                <a:t>进店</a:t>
              </a:r>
              <a:r>
                <a:rPr lang="en-US" altLang="zh-CN" sz="1600">
                  <a:latin typeface="微软雅黑" panose="020B0503020204020204" pitchFamily="34" charset="-122"/>
                  <a:ea typeface="微软雅黑" panose="020B0503020204020204" pitchFamily="34" charset="-122"/>
                </a:rPr>
                <a:t>/</a:t>
              </a:r>
              <a:r>
                <a:rPr lang="zh-CN" altLang="en-US" sz="1600">
                  <a:latin typeface="微软雅黑" panose="020B0503020204020204" pitchFamily="34" charset="-122"/>
                  <a:ea typeface="微软雅黑" panose="020B0503020204020204" pitchFamily="34" charset="-122"/>
                </a:rPr>
                <a:t>直播</a:t>
              </a:r>
              <a:r>
                <a:rPr lang="en-US" altLang="zh-CN" sz="1600">
                  <a:latin typeface="微软雅黑" panose="020B0503020204020204" pitchFamily="34" charset="-122"/>
                  <a:ea typeface="微软雅黑" panose="020B0503020204020204" pitchFamily="34" charset="-122"/>
                </a:rPr>
                <a:t>/</a:t>
              </a:r>
              <a:r>
                <a:rPr lang="zh-CN" altLang="en-US" sz="1600">
                  <a:latin typeface="微软雅黑" panose="020B0503020204020204" pitchFamily="34" charset="-122"/>
                  <a:ea typeface="微软雅黑" panose="020B0503020204020204" pitchFamily="34" charset="-122"/>
                </a:rPr>
                <a:t>社交内容流量</a:t>
              </a:r>
              <a:endParaRPr lang="zh-CN" altLang="en-US" sz="1600">
                <a:latin typeface="微软雅黑" panose="020B0503020204020204" pitchFamily="34" charset="-122"/>
                <a:ea typeface="微软雅黑" panose="020B0503020204020204" pitchFamily="34" charset="-122"/>
              </a:endParaRPr>
            </a:p>
          </p:txBody>
        </p:sp>
        <p:sp>
          <p:nvSpPr>
            <p:cNvPr id="49" name="文本框 48"/>
            <p:cNvSpPr txBox="1"/>
            <p:nvPr/>
          </p:nvSpPr>
          <p:spPr>
            <a:xfrm rot="924947">
              <a:off x="7856084" y="1873261"/>
              <a:ext cx="1912351" cy="584775"/>
            </a:xfrm>
            <a:prstGeom prst="rect">
              <a:avLst/>
            </a:prstGeom>
            <a:noFill/>
          </p:spPr>
          <p:txBody>
            <a:bodyPr wrap="square">
              <a:spAutoFit/>
            </a:bodyPr>
            <a:lstStyle/>
            <a:p>
              <a:r>
                <a:rPr lang="zh-CN" altLang="en-US" sz="1600">
                  <a:latin typeface="微软雅黑" panose="020B0503020204020204" pitchFamily="34" charset="-122"/>
                  <a:ea typeface="微软雅黑" panose="020B0503020204020204" pitchFamily="34" charset="-122"/>
                </a:rPr>
                <a:t>搜索</a:t>
              </a:r>
              <a:r>
                <a:rPr lang="en-US" altLang="zh-CN" sz="1600">
                  <a:latin typeface="微软雅黑" panose="020B0503020204020204" pitchFamily="34" charset="-122"/>
                  <a:ea typeface="微软雅黑" panose="020B0503020204020204" pitchFamily="34" charset="-122"/>
                </a:rPr>
                <a:t>/</a:t>
              </a:r>
              <a:r>
                <a:rPr lang="zh-CN" altLang="en-US" sz="1600">
                  <a:latin typeface="微软雅黑" panose="020B0503020204020204" pitchFamily="34" charset="-122"/>
                  <a:ea typeface="微软雅黑" panose="020B0503020204020204" pitchFamily="34" charset="-122"/>
                </a:rPr>
                <a:t>互动广告</a:t>
              </a:r>
              <a:r>
                <a:rPr lang="en-US" altLang="zh-CN" sz="1600">
                  <a:latin typeface="微软雅黑" panose="020B0503020204020204" pitchFamily="34" charset="-122"/>
                  <a:ea typeface="微软雅黑" panose="020B0503020204020204" pitchFamily="34" charset="-122"/>
                </a:rPr>
                <a:t>/</a:t>
              </a:r>
              <a:r>
                <a:rPr lang="zh-CN" altLang="en-US" sz="1600">
                  <a:latin typeface="微软雅黑" panose="020B0503020204020204" pitchFamily="34" charset="-122"/>
                  <a:ea typeface="微软雅黑" panose="020B0503020204020204" pitchFamily="34" charset="-122"/>
                </a:rPr>
                <a:t>内容广告流量</a:t>
              </a:r>
              <a:endParaRPr lang="zh-CN" altLang="en-US" sz="1600">
                <a:latin typeface="微软雅黑" panose="020B0503020204020204" pitchFamily="34" charset="-122"/>
                <a:ea typeface="微软雅黑" panose="020B0503020204020204" pitchFamily="34" charset="-122"/>
              </a:endParaRPr>
            </a:p>
          </p:txBody>
        </p:sp>
        <p:cxnSp>
          <p:nvCxnSpPr>
            <p:cNvPr id="50" name="直接连接符 49"/>
            <p:cNvCxnSpPr/>
            <p:nvPr/>
          </p:nvCxnSpPr>
          <p:spPr>
            <a:xfrm flipH="1">
              <a:off x="7588469" y="1227019"/>
              <a:ext cx="230951" cy="875806"/>
            </a:xfrm>
            <a:prstGeom prst="line">
              <a:avLst/>
            </a:prstGeom>
            <a:ln w="19050">
              <a:solidFill>
                <a:srgbClr val="16274B"/>
              </a:solidFill>
              <a:prstDash val="dash"/>
            </a:ln>
          </p:spPr>
          <p:style>
            <a:lnRef idx="1">
              <a:schemeClr val="accent1"/>
            </a:lnRef>
            <a:fillRef idx="0">
              <a:schemeClr val="accent1"/>
            </a:fillRef>
            <a:effectRef idx="0">
              <a:schemeClr val="accent1"/>
            </a:effectRef>
            <a:fontRef idx="minor">
              <a:schemeClr val="tx1"/>
            </a:fontRef>
          </p:style>
        </p:cxnSp>
      </p:grpSp>
      <p:grpSp>
        <p:nvGrpSpPr>
          <p:cNvPr id="57" name="组合 56"/>
          <p:cNvGrpSpPr/>
          <p:nvPr/>
        </p:nvGrpSpPr>
        <p:grpSpPr>
          <a:xfrm>
            <a:off x="411269" y="1480538"/>
            <a:ext cx="4823695" cy="4951454"/>
            <a:chOff x="411269" y="1480538"/>
            <a:chExt cx="4823695" cy="4951454"/>
          </a:xfrm>
        </p:grpSpPr>
        <p:sp>
          <p:nvSpPr>
            <p:cNvPr id="3" name="椭圆 2"/>
            <p:cNvSpPr>
              <a:spLocks noChangeAspect="1"/>
            </p:cNvSpPr>
            <p:nvPr/>
          </p:nvSpPr>
          <p:spPr>
            <a:xfrm>
              <a:off x="872359" y="1807778"/>
              <a:ext cx="4362605" cy="4362605"/>
            </a:xfrm>
            <a:prstGeom prst="ellipse">
              <a:avLst/>
            </a:prstGeom>
            <a:noFill/>
            <a:ln w="38100">
              <a:solidFill>
                <a:srgbClr val="795696"/>
              </a:solidFill>
              <a:prstDash val="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panose="020B0503020204020204" pitchFamily="34" charset="-122"/>
                <a:ea typeface="微软雅黑" panose="020B0503020204020204" pitchFamily="34" charset="-122"/>
              </a:endParaRPr>
            </a:p>
          </p:txBody>
        </p:sp>
        <p:sp>
          <p:nvSpPr>
            <p:cNvPr id="5" name="文本框 4"/>
            <p:cNvSpPr txBox="1"/>
            <p:nvPr/>
          </p:nvSpPr>
          <p:spPr>
            <a:xfrm>
              <a:off x="1632186" y="3429000"/>
              <a:ext cx="2422427" cy="1077218"/>
            </a:xfrm>
            <a:prstGeom prst="rect">
              <a:avLst/>
            </a:prstGeom>
            <a:noFill/>
          </p:spPr>
          <p:txBody>
            <a:bodyPr wrap="square">
              <a:spAutoFit/>
            </a:bodyPr>
            <a:lstStyle/>
            <a:p>
              <a:pPr algn="ctr"/>
              <a:r>
                <a:rPr lang="zh-CN" altLang="en-US" sz="2400">
                  <a:latin typeface="微软雅黑" panose="020B0503020204020204" pitchFamily="34" charset="-122"/>
                  <a:ea typeface="微软雅黑" panose="020B0503020204020204" pitchFamily="34" charset="-122"/>
                </a:rPr>
                <a:t>全域营销</a:t>
              </a:r>
              <a:endParaRPr lang="en-US" altLang="zh-CN" sz="2400">
                <a:latin typeface="微软雅黑" panose="020B0503020204020204" pitchFamily="34" charset="-122"/>
                <a:ea typeface="微软雅黑" panose="020B0503020204020204" pitchFamily="34" charset="-122"/>
              </a:endParaRPr>
            </a:p>
            <a:p>
              <a:pPr algn="ctr"/>
              <a:endParaRPr lang="en-US" altLang="zh-CN" sz="800">
                <a:latin typeface="微软雅黑" panose="020B0503020204020204" pitchFamily="34" charset="-122"/>
                <a:ea typeface="微软雅黑" panose="020B0503020204020204" pitchFamily="34" charset="-122"/>
              </a:endParaRPr>
            </a:p>
            <a:p>
              <a:pPr algn="ctr"/>
              <a:r>
                <a:rPr lang="zh-CN" altLang="en-US" sz="1600">
                  <a:latin typeface="微软雅黑" panose="020B0503020204020204" pitchFamily="34" charset="-122"/>
                  <a:ea typeface="微软雅黑" panose="020B0503020204020204" pitchFamily="34" charset="-122"/>
                </a:rPr>
                <a:t>以数据能力为基础，实现四层用户“全触达”</a:t>
              </a:r>
              <a:endParaRPr lang="zh-CN" altLang="en-US" sz="1600">
                <a:latin typeface="微软雅黑" panose="020B0503020204020204" pitchFamily="34" charset="-122"/>
                <a:ea typeface="微软雅黑" panose="020B0503020204020204" pitchFamily="34" charset="-122"/>
              </a:endParaRPr>
            </a:p>
          </p:txBody>
        </p:sp>
        <p:sp>
          <p:nvSpPr>
            <p:cNvPr id="6" name="文本框 5"/>
            <p:cNvSpPr txBox="1"/>
            <p:nvPr/>
          </p:nvSpPr>
          <p:spPr>
            <a:xfrm>
              <a:off x="2466496" y="1480538"/>
              <a:ext cx="922179" cy="584775"/>
            </a:xfrm>
            <a:prstGeom prst="rect">
              <a:avLst/>
            </a:prstGeom>
            <a:solidFill>
              <a:schemeClr val="bg1"/>
            </a:solidFill>
          </p:spPr>
          <p:txBody>
            <a:bodyPr wrap="square" rtlCol="0">
              <a:spAutoFit/>
            </a:bodyPr>
            <a:lstStyle/>
            <a:p>
              <a:r>
                <a:rPr lang="zh-CN" altLang="en-US" sz="1600">
                  <a:latin typeface="微软雅黑" panose="020B0503020204020204" pitchFamily="34" charset="-122"/>
                  <a:ea typeface="微软雅黑" panose="020B0503020204020204" pitchFamily="34" charset="-122"/>
                </a:rPr>
                <a:t>全域用户营销</a:t>
              </a:r>
              <a:endParaRPr lang="zh-CN" altLang="en-US" sz="1600">
                <a:latin typeface="微软雅黑" panose="020B0503020204020204" pitchFamily="34" charset="-122"/>
                <a:ea typeface="微软雅黑" panose="020B0503020204020204" pitchFamily="34" charset="-122"/>
              </a:endParaRPr>
            </a:p>
          </p:txBody>
        </p:sp>
        <p:sp>
          <p:nvSpPr>
            <p:cNvPr id="7" name="文本框 6"/>
            <p:cNvSpPr txBox="1"/>
            <p:nvPr/>
          </p:nvSpPr>
          <p:spPr>
            <a:xfrm>
              <a:off x="411269" y="3665914"/>
              <a:ext cx="922179" cy="584775"/>
            </a:xfrm>
            <a:prstGeom prst="rect">
              <a:avLst/>
            </a:prstGeom>
            <a:solidFill>
              <a:schemeClr val="bg1"/>
            </a:solidFill>
          </p:spPr>
          <p:txBody>
            <a:bodyPr wrap="square" rtlCol="0">
              <a:spAutoFit/>
            </a:bodyPr>
            <a:lstStyle/>
            <a:p>
              <a:r>
                <a:rPr lang="zh-CN" altLang="en-US" sz="1600">
                  <a:latin typeface="微软雅黑" panose="020B0503020204020204" pitchFamily="34" charset="-122"/>
                  <a:ea typeface="微软雅黑" panose="020B0503020204020204" pitchFamily="34" charset="-122"/>
                </a:rPr>
                <a:t>投放策略沉淀</a:t>
              </a:r>
              <a:endParaRPr lang="zh-CN" altLang="en-US" sz="1600">
                <a:latin typeface="微软雅黑" panose="020B0503020204020204" pitchFamily="34" charset="-122"/>
                <a:ea typeface="微软雅黑" panose="020B0503020204020204" pitchFamily="34" charset="-122"/>
              </a:endParaRPr>
            </a:p>
          </p:txBody>
        </p:sp>
        <p:sp>
          <p:nvSpPr>
            <p:cNvPr id="8" name="文本框 7"/>
            <p:cNvSpPr txBox="1"/>
            <p:nvPr/>
          </p:nvSpPr>
          <p:spPr>
            <a:xfrm>
              <a:off x="2466496" y="5847217"/>
              <a:ext cx="922179" cy="584775"/>
            </a:xfrm>
            <a:prstGeom prst="rect">
              <a:avLst/>
            </a:prstGeom>
            <a:solidFill>
              <a:schemeClr val="bg1"/>
            </a:solidFill>
          </p:spPr>
          <p:txBody>
            <a:bodyPr wrap="square" rtlCol="0">
              <a:spAutoFit/>
            </a:bodyPr>
            <a:lstStyle/>
            <a:p>
              <a:r>
                <a:rPr lang="zh-CN" altLang="en-US" sz="1600">
                  <a:latin typeface="微软雅黑" panose="020B0503020204020204" pitchFamily="34" charset="-122"/>
                  <a:ea typeface="微软雅黑" panose="020B0503020204020204" pitchFamily="34" charset="-122"/>
                </a:rPr>
                <a:t>全域用户识别</a:t>
              </a:r>
              <a:endParaRPr lang="zh-CN" altLang="en-US" sz="1600">
                <a:latin typeface="微软雅黑" panose="020B0503020204020204" pitchFamily="34" charset="-122"/>
                <a:ea typeface="微软雅黑" panose="020B0503020204020204" pitchFamily="34" charset="-122"/>
              </a:endParaRPr>
            </a:p>
          </p:txBody>
        </p:sp>
        <p:sp>
          <p:nvSpPr>
            <p:cNvPr id="55" name="等腰三角形 54"/>
            <p:cNvSpPr/>
            <p:nvPr/>
          </p:nvSpPr>
          <p:spPr>
            <a:xfrm rot="2938367">
              <a:off x="1412965" y="2353273"/>
              <a:ext cx="153452" cy="244252"/>
            </a:xfrm>
            <a:prstGeom prst="triangl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6" name="等腰三角形 55"/>
            <p:cNvSpPr/>
            <p:nvPr/>
          </p:nvSpPr>
          <p:spPr>
            <a:xfrm rot="18573948">
              <a:off x="1393726" y="5384812"/>
              <a:ext cx="153452" cy="244252"/>
            </a:xfrm>
            <a:prstGeom prst="triangl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58" name="文本框 57"/>
          <p:cNvSpPr txBox="1"/>
          <p:nvPr/>
        </p:nvSpPr>
        <p:spPr>
          <a:xfrm>
            <a:off x="9668664" y="2147338"/>
            <a:ext cx="2263121" cy="369332"/>
          </a:xfrm>
          <a:prstGeom prst="rect">
            <a:avLst/>
          </a:prstGeom>
          <a:noFill/>
        </p:spPr>
        <p:txBody>
          <a:bodyPr wrap="square" rtlCol="0">
            <a:spAutoFit/>
          </a:bodyPr>
          <a:lstStyle/>
          <a:p>
            <a:r>
              <a:rPr lang="zh-CN" altLang="en-US">
                <a:latin typeface="微软雅黑" panose="020B0503020204020204" pitchFamily="34" charset="-122"/>
                <a:ea typeface="微软雅黑" panose="020B0503020204020204" pitchFamily="34" charset="-122"/>
              </a:rPr>
              <a:t>站内</a:t>
            </a:r>
            <a:r>
              <a:rPr lang="en-US" altLang="zh-CN">
                <a:latin typeface="微软雅黑" panose="020B0503020204020204" pitchFamily="34" charset="-122"/>
                <a:ea typeface="微软雅黑" panose="020B0503020204020204" pitchFamily="34" charset="-122"/>
              </a:rPr>
              <a:t>+</a:t>
            </a:r>
            <a:r>
              <a:rPr lang="zh-CN" altLang="en-US">
                <a:latin typeface="微软雅黑" panose="020B0503020204020204" pitchFamily="34" charset="-122"/>
                <a:ea typeface="微软雅黑" panose="020B0503020204020204" pitchFamily="34" charset="-122"/>
              </a:rPr>
              <a:t>站外</a:t>
            </a:r>
            <a:r>
              <a:rPr lang="en-US" altLang="zh-CN">
                <a:latin typeface="微软雅黑" panose="020B0503020204020204" pitchFamily="34" charset="-122"/>
                <a:ea typeface="微软雅黑" panose="020B0503020204020204" pitchFamily="34" charset="-122"/>
              </a:rPr>
              <a:t>=</a:t>
            </a:r>
            <a:r>
              <a:rPr lang="zh-CN" altLang="en-US">
                <a:latin typeface="微软雅黑" panose="020B0503020204020204" pitchFamily="34" charset="-122"/>
                <a:ea typeface="微软雅黑" panose="020B0503020204020204" pitchFamily="34" charset="-122"/>
              </a:rPr>
              <a:t>全媒体</a:t>
            </a:r>
            <a:endParaRPr lang="zh-CN" altLang="en-US">
              <a:latin typeface="微软雅黑" panose="020B0503020204020204" pitchFamily="34" charset="-122"/>
              <a:ea typeface="微软雅黑" panose="020B0503020204020204" pitchFamily="34" charset="-122"/>
            </a:endParaRPr>
          </a:p>
        </p:txBody>
      </p:sp>
      <p:sp>
        <p:nvSpPr>
          <p:cNvPr id="59" name="文本框 58"/>
          <p:cNvSpPr txBox="1"/>
          <p:nvPr/>
        </p:nvSpPr>
        <p:spPr>
          <a:xfrm>
            <a:off x="9668664" y="3371417"/>
            <a:ext cx="2263121" cy="369332"/>
          </a:xfrm>
          <a:prstGeom prst="rect">
            <a:avLst/>
          </a:prstGeom>
          <a:noFill/>
        </p:spPr>
        <p:txBody>
          <a:bodyPr wrap="square" rtlCol="0">
            <a:spAutoFit/>
          </a:bodyPr>
          <a:lstStyle/>
          <a:p>
            <a:r>
              <a:rPr lang="zh-CN" altLang="en-US">
                <a:latin typeface="微软雅黑" panose="020B0503020204020204" pitchFamily="34" charset="-122"/>
                <a:ea typeface="微软雅黑" panose="020B0503020204020204" pitchFamily="34" charset="-122"/>
              </a:rPr>
              <a:t>线上</a:t>
            </a:r>
            <a:r>
              <a:rPr lang="en-US" altLang="zh-CN">
                <a:latin typeface="微软雅黑" panose="020B0503020204020204" pitchFamily="34" charset="-122"/>
                <a:ea typeface="微软雅黑" panose="020B0503020204020204" pitchFamily="34" charset="-122"/>
              </a:rPr>
              <a:t>+</a:t>
            </a:r>
            <a:r>
              <a:rPr lang="zh-CN" altLang="en-US">
                <a:latin typeface="微软雅黑" panose="020B0503020204020204" pitchFamily="34" charset="-122"/>
                <a:ea typeface="微软雅黑" panose="020B0503020204020204" pitchFamily="34" charset="-122"/>
              </a:rPr>
              <a:t>线下</a:t>
            </a:r>
            <a:r>
              <a:rPr lang="en-US" altLang="zh-CN">
                <a:latin typeface="微软雅黑" panose="020B0503020204020204" pitchFamily="34" charset="-122"/>
                <a:ea typeface="微软雅黑" panose="020B0503020204020204" pitchFamily="34" charset="-122"/>
              </a:rPr>
              <a:t>=</a:t>
            </a:r>
            <a:r>
              <a:rPr lang="zh-CN" altLang="en-US">
                <a:latin typeface="微软雅黑" panose="020B0503020204020204" pitchFamily="34" charset="-122"/>
                <a:ea typeface="微软雅黑" panose="020B0503020204020204" pitchFamily="34" charset="-122"/>
              </a:rPr>
              <a:t>全渠道</a:t>
            </a:r>
            <a:endParaRPr lang="zh-CN" altLang="en-US">
              <a:latin typeface="微软雅黑" panose="020B0503020204020204" pitchFamily="34" charset="-122"/>
              <a:ea typeface="微软雅黑" panose="020B0503020204020204" pitchFamily="34" charset="-122"/>
            </a:endParaRPr>
          </a:p>
        </p:txBody>
      </p:sp>
      <p:sp>
        <p:nvSpPr>
          <p:cNvPr id="60" name="文本框 59"/>
          <p:cNvSpPr txBox="1"/>
          <p:nvPr/>
        </p:nvSpPr>
        <p:spPr>
          <a:xfrm>
            <a:off x="9668664" y="4595496"/>
            <a:ext cx="2263121" cy="369332"/>
          </a:xfrm>
          <a:prstGeom prst="rect">
            <a:avLst/>
          </a:prstGeom>
          <a:noFill/>
        </p:spPr>
        <p:txBody>
          <a:bodyPr wrap="square" rtlCol="0">
            <a:spAutoFit/>
          </a:bodyPr>
          <a:lstStyle/>
          <a:p>
            <a:r>
              <a:rPr lang="zh-CN" altLang="en-US">
                <a:latin typeface="微软雅黑" panose="020B0503020204020204" pitchFamily="34" charset="-122"/>
                <a:ea typeface="微软雅黑" panose="020B0503020204020204" pitchFamily="34" charset="-122"/>
              </a:rPr>
              <a:t>私域</a:t>
            </a:r>
            <a:r>
              <a:rPr lang="en-US" altLang="zh-CN">
                <a:latin typeface="微软雅黑" panose="020B0503020204020204" pitchFamily="34" charset="-122"/>
                <a:ea typeface="微软雅黑" panose="020B0503020204020204" pitchFamily="34" charset="-122"/>
              </a:rPr>
              <a:t>+</a:t>
            </a:r>
            <a:r>
              <a:rPr lang="zh-CN" altLang="en-US">
                <a:latin typeface="微软雅黑" panose="020B0503020204020204" pitchFamily="34" charset="-122"/>
                <a:ea typeface="微软雅黑" panose="020B0503020204020204" pitchFamily="34" charset="-122"/>
              </a:rPr>
              <a:t>公域</a:t>
            </a:r>
            <a:r>
              <a:rPr lang="en-US" altLang="zh-CN">
                <a:latin typeface="微软雅黑" panose="020B0503020204020204" pitchFamily="34" charset="-122"/>
                <a:ea typeface="微软雅黑" panose="020B0503020204020204" pitchFamily="34" charset="-122"/>
              </a:rPr>
              <a:t>=</a:t>
            </a:r>
            <a:r>
              <a:rPr lang="zh-CN" altLang="en-US">
                <a:latin typeface="微软雅黑" panose="020B0503020204020204" pitchFamily="34" charset="-122"/>
                <a:ea typeface="微软雅黑" panose="020B0503020204020204" pitchFamily="34" charset="-122"/>
              </a:rPr>
              <a:t>全场域</a:t>
            </a:r>
            <a:endParaRPr lang="zh-CN" altLang="en-US">
              <a:latin typeface="微软雅黑" panose="020B0503020204020204" pitchFamily="34" charset="-122"/>
              <a:ea typeface="微软雅黑" panose="020B0503020204020204" pitchFamily="34" charset="-122"/>
            </a:endParaRPr>
          </a:p>
        </p:txBody>
      </p:sp>
      <p:sp>
        <p:nvSpPr>
          <p:cNvPr id="61" name="文本框 60"/>
          <p:cNvSpPr txBox="1"/>
          <p:nvPr/>
        </p:nvSpPr>
        <p:spPr>
          <a:xfrm>
            <a:off x="9668664" y="5819576"/>
            <a:ext cx="2263121" cy="369332"/>
          </a:xfrm>
          <a:prstGeom prst="rect">
            <a:avLst/>
          </a:prstGeom>
          <a:noFill/>
        </p:spPr>
        <p:txBody>
          <a:bodyPr wrap="square" rtlCol="0">
            <a:spAutoFit/>
          </a:bodyPr>
          <a:lstStyle/>
          <a:p>
            <a:r>
              <a:rPr lang="zh-CN" altLang="en-US">
                <a:latin typeface="微软雅黑" panose="020B0503020204020204" pitchFamily="34" charset="-122"/>
                <a:ea typeface="微软雅黑" panose="020B0503020204020204" pitchFamily="34" charset="-122"/>
              </a:rPr>
              <a:t>付费</a:t>
            </a:r>
            <a:r>
              <a:rPr lang="en-US" altLang="zh-CN">
                <a:latin typeface="微软雅黑" panose="020B0503020204020204" pitchFamily="34" charset="-122"/>
                <a:ea typeface="微软雅黑" panose="020B0503020204020204" pitchFamily="34" charset="-122"/>
              </a:rPr>
              <a:t>+</a:t>
            </a:r>
            <a:r>
              <a:rPr lang="zh-CN" altLang="en-US">
                <a:latin typeface="微软雅黑" panose="020B0503020204020204" pitchFamily="34" charset="-122"/>
                <a:ea typeface="微软雅黑" panose="020B0503020204020204" pitchFamily="34" charset="-122"/>
              </a:rPr>
              <a:t>免费</a:t>
            </a:r>
            <a:r>
              <a:rPr lang="en-US" altLang="zh-CN">
                <a:latin typeface="微软雅黑" panose="020B0503020204020204" pitchFamily="34" charset="-122"/>
                <a:ea typeface="微软雅黑" panose="020B0503020204020204" pitchFamily="34" charset="-122"/>
              </a:rPr>
              <a:t>=</a:t>
            </a:r>
            <a:r>
              <a:rPr lang="zh-CN" altLang="en-US">
                <a:latin typeface="微软雅黑" panose="020B0503020204020204" pitchFamily="34" charset="-122"/>
                <a:ea typeface="微软雅黑" panose="020B0503020204020204" pitchFamily="34" charset="-122"/>
              </a:rPr>
              <a:t>全链路</a:t>
            </a:r>
            <a:endParaRPr lang="zh-CN" altLang="en-US">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5:prstTrans prst="peelOff"/>
      </p:transition>
    </mc:Choice>
    <mc:Fallback>
      <p:transition spd="slow">
        <p:fade/>
      </p:transition>
    </mc:Fallback>
  </mc:AlternateContent>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817948" y="269402"/>
            <a:ext cx="7562367" cy="584775"/>
          </a:xfrm>
          <a:prstGeom prst="rect">
            <a:avLst/>
          </a:prstGeom>
          <a:noFill/>
        </p:spPr>
        <p:txBody>
          <a:bodyPr wrap="square">
            <a:spAutoFit/>
          </a:bodyPr>
          <a:lstStyle/>
          <a:p>
            <a:r>
              <a:rPr lang="zh-CN" altLang="en-US" sz="3200">
                <a:latin typeface="微软雅黑" panose="020B0503020204020204" pitchFamily="34" charset="-122"/>
                <a:ea typeface="微软雅黑" panose="020B0503020204020204" pitchFamily="34" charset="-122"/>
              </a:rPr>
              <a:t>京东四维联动一体化营销模型</a:t>
            </a:r>
            <a:endParaRPr lang="zh-CN" altLang="en-US" sz="3200">
              <a:latin typeface="微软雅黑" panose="020B0503020204020204" pitchFamily="34" charset="-122"/>
              <a:ea typeface="微软雅黑" panose="020B0503020204020204" pitchFamily="34" charset="-122"/>
            </a:endParaRPr>
          </a:p>
        </p:txBody>
      </p:sp>
      <p:grpSp>
        <p:nvGrpSpPr>
          <p:cNvPr id="64" name="组合 63"/>
          <p:cNvGrpSpPr/>
          <p:nvPr/>
        </p:nvGrpSpPr>
        <p:grpSpPr>
          <a:xfrm>
            <a:off x="-19671" y="1070605"/>
            <a:ext cx="12020797" cy="5402327"/>
            <a:chOff x="-19671" y="1112645"/>
            <a:chExt cx="12020797" cy="5402327"/>
          </a:xfrm>
        </p:grpSpPr>
        <p:sp>
          <p:nvSpPr>
            <p:cNvPr id="3" name="矩形: 圆顶角 2"/>
            <p:cNvSpPr/>
            <p:nvPr/>
          </p:nvSpPr>
          <p:spPr>
            <a:xfrm>
              <a:off x="1502979" y="1112645"/>
              <a:ext cx="7979029" cy="472965"/>
            </a:xfrm>
            <a:prstGeom prst="round2Same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zh-CN" altLang="en-US" sz="1600">
                  <a:latin typeface="微软雅黑" panose="020B0503020204020204" pitchFamily="34" charset="-122"/>
                  <a:ea typeface="微软雅黑" panose="020B0503020204020204" pitchFamily="34" charset="-122"/>
                </a:rPr>
                <a:t>广告场域</a:t>
              </a:r>
              <a:endParaRPr lang="zh-CN" altLang="en-US" sz="1600">
                <a:latin typeface="微软雅黑" panose="020B0503020204020204" pitchFamily="34" charset="-122"/>
                <a:ea typeface="微软雅黑" panose="020B0503020204020204" pitchFamily="34" charset="-122"/>
              </a:endParaRPr>
            </a:p>
          </p:txBody>
        </p:sp>
        <p:sp>
          <p:nvSpPr>
            <p:cNvPr id="4" name="矩形: 圆顶角 3"/>
            <p:cNvSpPr/>
            <p:nvPr/>
          </p:nvSpPr>
          <p:spPr>
            <a:xfrm>
              <a:off x="9585431" y="1112645"/>
              <a:ext cx="2415695" cy="472965"/>
            </a:xfrm>
            <a:prstGeom prst="round2Same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zh-CN" altLang="en-US" sz="1600">
                  <a:latin typeface="微软雅黑" panose="020B0503020204020204" pitchFamily="34" charset="-122"/>
                  <a:ea typeface="微软雅黑" panose="020B0503020204020204" pitchFamily="34" charset="-122"/>
                </a:rPr>
                <a:t>自然场域</a:t>
              </a:r>
              <a:endParaRPr lang="zh-CN" altLang="en-US" sz="1600">
                <a:latin typeface="微软雅黑" panose="020B0503020204020204" pitchFamily="34" charset="-122"/>
                <a:ea typeface="微软雅黑" panose="020B0503020204020204" pitchFamily="34" charset="-122"/>
              </a:endParaRPr>
            </a:p>
          </p:txBody>
        </p:sp>
        <p:sp>
          <p:nvSpPr>
            <p:cNvPr id="5" name="矩形 4"/>
            <p:cNvSpPr/>
            <p:nvPr/>
          </p:nvSpPr>
          <p:spPr>
            <a:xfrm>
              <a:off x="1502979" y="1596200"/>
              <a:ext cx="10498147" cy="3041113"/>
            </a:xfrm>
            <a:prstGeom prst="rect">
              <a:avLst/>
            </a:prstGeom>
            <a:solidFill>
              <a:srgbClr val="DED1E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sz="1400">
                <a:latin typeface="微软雅黑" panose="020B0503020204020204" pitchFamily="34" charset="-122"/>
                <a:ea typeface="微软雅黑" panose="020B0503020204020204" pitchFamily="34" charset="-122"/>
              </a:endParaRPr>
            </a:p>
          </p:txBody>
        </p:sp>
        <p:sp>
          <p:nvSpPr>
            <p:cNvPr id="6" name="矩形 5"/>
            <p:cNvSpPr/>
            <p:nvPr/>
          </p:nvSpPr>
          <p:spPr>
            <a:xfrm>
              <a:off x="1745551" y="1736269"/>
              <a:ext cx="2304000" cy="1082566"/>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zh-CN" altLang="en-US" sz="1600">
                  <a:solidFill>
                    <a:schemeClr val="tx1"/>
                  </a:solidFill>
                  <a:latin typeface="微软雅黑" panose="020B0503020204020204" pitchFamily="34" charset="-122"/>
                  <a:ea typeface="微软雅黑" panose="020B0503020204020204" pitchFamily="34" charset="-122"/>
                </a:rPr>
                <a:t>线下广告</a:t>
              </a:r>
              <a:endParaRPr lang="en-US" altLang="zh-CN" sz="1600">
                <a:solidFill>
                  <a:schemeClr val="tx1"/>
                </a:solidFill>
                <a:latin typeface="微软雅黑" panose="020B0503020204020204" pitchFamily="34" charset="-122"/>
                <a:ea typeface="微软雅黑" panose="020B0503020204020204" pitchFamily="34" charset="-122"/>
              </a:endParaRPr>
            </a:p>
            <a:p>
              <a:pPr algn="ctr"/>
              <a:endParaRPr lang="en-US" altLang="zh-CN" sz="800">
                <a:solidFill>
                  <a:schemeClr val="tx1"/>
                </a:solidFill>
                <a:latin typeface="微软雅黑" panose="020B0503020204020204" pitchFamily="34" charset="-122"/>
                <a:ea typeface="微软雅黑" panose="020B0503020204020204" pitchFamily="34" charset="-122"/>
              </a:endParaRPr>
            </a:p>
            <a:p>
              <a:pPr algn="ctr"/>
              <a:r>
                <a:rPr lang="en-US" altLang="zh-CN" sz="1400">
                  <a:solidFill>
                    <a:schemeClr val="tx1"/>
                  </a:solidFill>
                  <a:latin typeface="微软雅黑" panose="020B0503020204020204" pitchFamily="34" charset="-122"/>
                  <a:ea typeface="微软雅黑" panose="020B0503020204020204" pitchFamily="34" charset="-122"/>
                </a:rPr>
                <a:t>JD</a:t>
              </a:r>
              <a:r>
                <a:rPr lang="zh-CN" altLang="en-US" sz="1400">
                  <a:solidFill>
                    <a:schemeClr val="tx1"/>
                  </a:solidFill>
                  <a:latin typeface="微软雅黑" panose="020B0503020204020204" pitchFamily="34" charset="-122"/>
                  <a:ea typeface="微软雅黑" panose="020B0503020204020204" pitchFamily="34" charset="-122"/>
                </a:rPr>
                <a:t>物流</a:t>
              </a:r>
              <a:r>
                <a:rPr lang="en-US" altLang="zh-CN" sz="1400">
                  <a:solidFill>
                    <a:schemeClr val="tx1"/>
                  </a:solidFill>
                  <a:latin typeface="微软雅黑" panose="020B0503020204020204" pitchFamily="34" charset="-122"/>
                  <a:ea typeface="微软雅黑" panose="020B0503020204020204" pitchFamily="34" charset="-122"/>
                </a:rPr>
                <a:t>/</a:t>
              </a:r>
              <a:r>
                <a:rPr lang="zh-CN" altLang="en-US" sz="1400">
                  <a:solidFill>
                    <a:schemeClr val="tx1"/>
                  </a:solidFill>
                  <a:latin typeface="微软雅黑" panose="020B0503020204020204" pitchFamily="34" charset="-122"/>
                  <a:ea typeface="微软雅黑" panose="020B0503020204020204" pitchFamily="34" charset="-122"/>
                </a:rPr>
                <a:t>机场资源</a:t>
              </a:r>
              <a:r>
                <a:rPr lang="en-US" altLang="zh-CN" sz="1400">
                  <a:solidFill>
                    <a:schemeClr val="tx1"/>
                  </a:solidFill>
                  <a:latin typeface="微软雅黑" panose="020B0503020204020204" pitchFamily="34" charset="-122"/>
                  <a:ea typeface="微软雅黑" panose="020B0503020204020204" pitchFamily="34" charset="-122"/>
                </a:rPr>
                <a:t>/</a:t>
              </a:r>
              <a:r>
                <a:rPr lang="zh-CN" altLang="en-US" sz="1400">
                  <a:solidFill>
                    <a:schemeClr val="tx1"/>
                  </a:solidFill>
                  <a:latin typeface="微软雅黑" panose="020B0503020204020204" pitchFamily="34" charset="-122"/>
                  <a:ea typeface="微软雅黑" panose="020B0503020204020204" pitchFamily="34" charset="-122"/>
                </a:rPr>
                <a:t>社区梯媒</a:t>
              </a:r>
              <a:r>
                <a:rPr lang="en-US" altLang="zh-CN" sz="1400">
                  <a:solidFill>
                    <a:schemeClr val="tx1"/>
                  </a:solidFill>
                  <a:latin typeface="微软雅黑" panose="020B0503020204020204" pitchFamily="34" charset="-122"/>
                  <a:ea typeface="微软雅黑" panose="020B0503020204020204" pitchFamily="34" charset="-122"/>
                </a:rPr>
                <a:t>/</a:t>
              </a:r>
              <a:r>
                <a:rPr lang="zh-CN" altLang="en-US" sz="1400">
                  <a:solidFill>
                    <a:schemeClr val="tx1"/>
                  </a:solidFill>
                  <a:latin typeface="微软雅黑" panose="020B0503020204020204" pitchFamily="34" charset="-122"/>
                  <a:ea typeface="微软雅黑" panose="020B0503020204020204" pitchFamily="34" charset="-122"/>
                </a:rPr>
                <a:t>办公商圈</a:t>
              </a:r>
              <a:endParaRPr lang="zh-CN" altLang="en-US" sz="1400">
                <a:solidFill>
                  <a:schemeClr val="tx1"/>
                </a:solidFill>
                <a:latin typeface="微软雅黑" panose="020B0503020204020204" pitchFamily="34" charset="-122"/>
                <a:ea typeface="微软雅黑" panose="020B0503020204020204" pitchFamily="34" charset="-122"/>
              </a:endParaRPr>
            </a:p>
          </p:txBody>
        </p:sp>
        <p:sp>
          <p:nvSpPr>
            <p:cNvPr id="7" name="矩形 6"/>
            <p:cNvSpPr/>
            <p:nvPr/>
          </p:nvSpPr>
          <p:spPr>
            <a:xfrm>
              <a:off x="1745551" y="3243935"/>
              <a:ext cx="2304000" cy="1082566"/>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zh-CN" altLang="en-US" sz="1600">
                  <a:solidFill>
                    <a:schemeClr val="tx1"/>
                  </a:solidFill>
                  <a:latin typeface="微软雅黑" panose="020B0503020204020204" pitchFamily="34" charset="-122"/>
                  <a:ea typeface="微软雅黑" panose="020B0503020204020204" pitchFamily="34" charset="-122"/>
                </a:rPr>
                <a:t>站外广告</a:t>
              </a:r>
              <a:endParaRPr lang="en-US" altLang="zh-CN" sz="1600">
                <a:solidFill>
                  <a:schemeClr val="tx1"/>
                </a:solidFill>
                <a:latin typeface="微软雅黑" panose="020B0503020204020204" pitchFamily="34" charset="-122"/>
                <a:ea typeface="微软雅黑" panose="020B0503020204020204" pitchFamily="34" charset="-122"/>
              </a:endParaRPr>
            </a:p>
            <a:p>
              <a:pPr algn="ctr"/>
              <a:endParaRPr lang="en-US" altLang="zh-CN" sz="800">
                <a:solidFill>
                  <a:schemeClr val="tx1"/>
                </a:solidFill>
                <a:latin typeface="微软雅黑" panose="020B0503020204020204" pitchFamily="34" charset="-122"/>
                <a:ea typeface="微软雅黑" panose="020B0503020204020204" pitchFamily="34" charset="-122"/>
              </a:endParaRPr>
            </a:p>
            <a:p>
              <a:pPr algn="ctr"/>
              <a:r>
                <a:rPr lang="zh-CN" altLang="en-US" sz="1400">
                  <a:solidFill>
                    <a:schemeClr val="tx1"/>
                  </a:solidFill>
                  <a:latin typeface="微软雅黑" panose="020B0503020204020204" pitchFamily="34" charset="-122"/>
                  <a:ea typeface="微软雅黑" panose="020B0503020204020204" pitchFamily="34" charset="-122"/>
                </a:rPr>
                <a:t>抖</a:t>
              </a:r>
              <a:r>
                <a:rPr lang="en-US" altLang="zh-CN" sz="1400">
                  <a:solidFill>
                    <a:schemeClr val="tx1"/>
                  </a:solidFill>
                  <a:latin typeface="微软雅黑" panose="020B0503020204020204" pitchFamily="34" charset="-122"/>
                  <a:ea typeface="微软雅黑" panose="020B0503020204020204" pitchFamily="34" charset="-122"/>
                </a:rPr>
                <a:t>/</a:t>
              </a:r>
              <a:r>
                <a:rPr lang="zh-CN" altLang="en-US" sz="1400">
                  <a:solidFill>
                    <a:schemeClr val="tx1"/>
                  </a:solidFill>
                  <a:latin typeface="微软雅黑" panose="020B0503020204020204" pitchFamily="34" charset="-122"/>
                  <a:ea typeface="微软雅黑" panose="020B0503020204020204" pitchFamily="34" charset="-122"/>
                </a:rPr>
                <a:t>头</a:t>
              </a:r>
              <a:r>
                <a:rPr lang="en-US" altLang="zh-CN" sz="1400">
                  <a:solidFill>
                    <a:schemeClr val="tx1"/>
                  </a:solidFill>
                  <a:latin typeface="微软雅黑" panose="020B0503020204020204" pitchFamily="34" charset="-122"/>
                  <a:ea typeface="微软雅黑" panose="020B0503020204020204" pitchFamily="34" charset="-122"/>
                </a:rPr>
                <a:t>/</a:t>
              </a:r>
              <a:r>
                <a:rPr lang="zh-CN" altLang="en-US" sz="1400">
                  <a:solidFill>
                    <a:schemeClr val="tx1"/>
                  </a:solidFill>
                  <a:latin typeface="微软雅黑" panose="020B0503020204020204" pitchFamily="34" charset="-122"/>
                  <a:ea typeface="微软雅黑" panose="020B0503020204020204" pitchFamily="34" charset="-122"/>
                </a:rPr>
                <a:t>度</a:t>
              </a:r>
              <a:r>
                <a:rPr lang="en-US" altLang="zh-CN" sz="1400">
                  <a:solidFill>
                    <a:schemeClr val="tx1"/>
                  </a:solidFill>
                  <a:latin typeface="微软雅黑" panose="020B0503020204020204" pitchFamily="34" charset="-122"/>
                  <a:ea typeface="微软雅黑" panose="020B0503020204020204" pitchFamily="34" charset="-122"/>
                </a:rPr>
                <a:t>……</a:t>
              </a:r>
              <a:endParaRPr lang="zh-CN" altLang="en-US" sz="1400">
                <a:solidFill>
                  <a:schemeClr val="tx1"/>
                </a:solidFill>
                <a:latin typeface="微软雅黑" panose="020B0503020204020204" pitchFamily="34" charset="-122"/>
                <a:ea typeface="微软雅黑" panose="020B0503020204020204" pitchFamily="34" charset="-122"/>
              </a:endParaRPr>
            </a:p>
          </p:txBody>
        </p:sp>
        <p:sp>
          <p:nvSpPr>
            <p:cNvPr id="8" name="矩形 7"/>
            <p:cNvSpPr/>
            <p:nvPr/>
          </p:nvSpPr>
          <p:spPr>
            <a:xfrm>
              <a:off x="7461499" y="1848318"/>
              <a:ext cx="1368000" cy="2418344"/>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zh-CN" altLang="en-US" sz="1600">
                  <a:solidFill>
                    <a:schemeClr val="tx1"/>
                  </a:solidFill>
                  <a:latin typeface="微软雅黑" panose="020B0503020204020204" pitchFamily="34" charset="-122"/>
                  <a:ea typeface="微软雅黑" panose="020B0503020204020204" pitchFamily="34" charset="-122"/>
                </a:rPr>
                <a:t>线上站内</a:t>
              </a:r>
              <a:endParaRPr lang="en-US" altLang="zh-CN" sz="1600">
                <a:solidFill>
                  <a:schemeClr val="tx1"/>
                </a:solidFill>
                <a:latin typeface="微软雅黑" panose="020B0503020204020204" pitchFamily="34" charset="-122"/>
                <a:ea typeface="微软雅黑" panose="020B0503020204020204" pitchFamily="34" charset="-122"/>
              </a:endParaRPr>
            </a:p>
            <a:p>
              <a:pPr algn="ctr"/>
              <a:r>
                <a:rPr lang="zh-CN" altLang="en-US" sz="1600">
                  <a:solidFill>
                    <a:schemeClr val="tx1"/>
                  </a:solidFill>
                  <a:latin typeface="微软雅黑" panose="020B0503020204020204" pitchFamily="34" charset="-122"/>
                  <a:ea typeface="微软雅黑" panose="020B0503020204020204" pitchFamily="34" charset="-122"/>
                </a:rPr>
                <a:t>广告</a:t>
              </a:r>
              <a:endParaRPr lang="en-US" altLang="zh-CN" sz="1600">
                <a:solidFill>
                  <a:schemeClr val="tx1"/>
                </a:solidFill>
                <a:latin typeface="微软雅黑" panose="020B0503020204020204" pitchFamily="34" charset="-122"/>
                <a:ea typeface="微软雅黑" panose="020B0503020204020204" pitchFamily="34" charset="-122"/>
              </a:endParaRPr>
            </a:p>
            <a:p>
              <a:pPr algn="ctr"/>
              <a:endParaRPr lang="en-US" altLang="zh-CN" sz="800">
                <a:solidFill>
                  <a:schemeClr val="tx1"/>
                </a:solidFill>
                <a:latin typeface="微软雅黑" panose="020B0503020204020204" pitchFamily="34" charset="-122"/>
                <a:ea typeface="微软雅黑" panose="020B0503020204020204" pitchFamily="34" charset="-122"/>
              </a:endParaRPr>
            </a:p>
            <a:p>
              <a:pPr algn="ctr"/>
              <a:r>
                <a:rPr lang="zh-CN" altLang="en-US" sz="1400">
                  <a:solidFill>
                    <a:schemeClr val="tx1"/>
                  </a:solidFill>
                  <a:latin typeface="微软雅黑" panose="020B0503020204020204" pitchFamily="34" charset="-122"/>
                  <a:ea typeface="微软雅黑" panose="020B0503020204020204" pitchFamily="34" charset="-122"/>
                </a:rPr>
                <a:t>搜索推荐广告</a:t>
              </a:r>
              <a:r>
                <a:rPr lang="en-US" altLang="zh-CN" sz="1400">
                  <a:solidFill>
                    <a:schemeClr val="tx1"/>
                  </a:solidFill>
                  <a:latin typeface="微软雅黑" panose="020B0503020204020204" pitchFamily="34" charset="-122"/>
                  <a:ea typeface="微软雅黑" panose="020B0503020204020204" pitchFamily="34" charset="-122"/>
                </a:rPr>
                <a:t>/</a:t>
              </a:r>
              <a:r>
                <a:rPr lang="zh-CN" altLang="en-US" sz="1400">
                  <a:solidFill>
                    <a:schemeClr val="tx1"/>
                  </a:solidFill>
                  <a:latin typeface="微软雅黑" panose="020B0503020204020204" pitchFamily="34" charset="-122"/>
                  <a:ea typeface="微软雅黑" panose="020B0503020204020204" pitchFamily="34" charset="-122"/>
                </a:rPr>
                <a:t>互动广告</a:t>
              </a:r>
              <a:r>
                <a:rPr lang="en-US" altLang="zh-CN" sz="1400">
                  <a:solidFill>
                    <a:schemeClr val="tx1"/>
                  </a:solidFill>
                  <a:latin typeface="微软雅黑" panose="020B0503020204020204" pitchFamily="34" charset="-122"/>
                  <a:ea typeface="微软雅黑" panose="020B0503020204020204" pitchFamily="34" charset="-122"/>
                </a:rPr>
                <a:t>……</a:t>
              </a:r>
              <a:endParaRPr lang="zh-CN" altLang="en-US" sz="1400">
                <a:solidFill>
                  <a:schemeClr val="tx1"/>
                </a:solidFill>
                <a:latin typeface="微软雅黑" panose="020B0503020204020204" pitchFamily="34" charset="-122"/>
                <a:ea typeface="微软雅黑" panose="020B0503020204020204" pitchFamily="34" charset="-122"/>
              </a:endParaRPr>
            </a:p>
          </p:txBody>
        </p:sp>
        <p:sp>
          <p:nvSpPr>
            <p:cNvPr id="9" name="矩形 8"/>
            <p:cNvSpPr/>
            <p:nvPr/>
          </p:nvSpPr>
          <p:spPr>
            <a:xfrm>
              <a:off x="10326608" y="1848318"/>
              <a:ext cx="1368000" cy="2418344"/>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zh-CN" altLang="en-US" sz="1600">
                  <a:solidFill>
                    <a:schemeClr val="tx1"/>
                  </a:solidFill>
                  <a:latin typeface="微软雅黑" panose="020B0503020204020204" pitchFamily="34" charset="-122"/>
                  <a:ea typeface="微软雅黑" panose="020B0503020204020204" pitchFamily="34" charset="-122"/>
                </a:rPr>
                <a:t>免费流量</a:t>
              </a:r>
              <a:endParaRPr lang="zh-CN" altLang="en-US" sz="1600">
                <a:solidFill>
                  <a:schemeClr val="tx1"/>
                </a:solidFill>
                <a:latin typeface="微软雅黑" panose="020B0503020204020204" pitchFamily="34" charset="-122"/>
                <a:ea typeface="微软雅黑" panose="020B0503020204020204" pitchFamily="34" charset="-122"/>
              </a:endParaRPr>
            </a:p>
          </p:txBody>
        </p:sp>
        <p:grpSp>
          <p:nvGrpSpPr>
            <p:cNvPr id="50" name="组合 49"/>
            <p:cNvGrpSpPr/>
            <p:nvPr/>
          </p:nvGrpSpPr>
          <p:grpSpPr>
            <a:xfrm>
              <a:off x="8549623" y="1907237"/>
              <a:ext cx="2048714" cy="2485221"/>
              <a:chOff x="8549623" y="1907237"/>
              <a:chExt cx="2048714" cy="2485221"/>
            </a:xfrm>
          </p:grpSpPr>
          <p:sp>
            <p:nvSpPr>
              <p:cNvPr id="10" name="椭圆 9"/>
              <p:cNvSpPr/>
              <p:nvPr/>
            </p:nvSpPr>
            <p:spPr>
              <a:xfrm>
                <a:off x="8989067" y="2579000"/>
                <a:ext cx="1152000" cy="1152000"/>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zh-CN" altLang="en-US" sz="1400">
                    <a:latin typeface="微软雅黑" panose="020B0503020204020204" pitchFamily="34" charset="-122"/>
                    <a:ea typeface="微软雅黑" panose="020B0503020204020204" pitchFamily="34" charset="-122"/>
                  </a:rPr>
                  <a:t>免费</a:t>
                </a:r>
                <a:r>
                  <a:rPr lang="en-US" altLang="zh-CN" sz="1400">
                    <a:latin typeface="微软雅黑" panose="020B0503020204020204" pitchFamily="34" charset="-122"/>
                    <a:ea typeface="微软雅黑" panose="020B0503020204020204" pitchFamily="34" charset="-122"/>
                  </a:rPr>
                  <a:t>/</a:t>
                </a:r>
                <a:r>
                  <a:rPr lang="zh-CN" altLang="en-US" sz="1400">
                    <a:latin typeface="微软雅黑" panose="020B0503020204020204" pitchFamily="34" charset="-122"/>
                    <a:ea typeface="微软雅黑" panose="020B0503020204020204" pitchFamily="34" charset="-122"/>
                  </a:rPr>
                  <a:t>付费流量联动</a:t>
                </a:r>
                <a:endParaRPr lang="zh-CN" altLang="en-US" sz="1400">
                  <a:latin typeface="微软雅黑" panose="020B0503020204020204" pitchFamily="34" charset="-122"/>
                  <a:ea typeface="微软雅黑" panose="020B0503020204020204" pitchFamily="34" charset="-122"/>
                </a:endParaRPr>
              </a:p>
            </p:txBody>
          </p:sp>
          <p:sp>
            <p:nvSpPr>
              <p:cNvPr id="11" name="弧形 10"/>
              <p:cNvSpPr/>
              <p:nvPr/>
            </p:nvSpPr>
            <p:spPr>
              <a:xfrm rot="18911576">
                <a:off x="8551043" y="2378453"/>
                <a:ext cx="2047294" cy="2014005"/>
              </a:xfrm>
              <a:prstGeom prst="arc">
                <a:avLst>
                  <a:gd name="adj1" fmla="val 16200000"/>
                  <a:gd name="adj2" fmla="val 31395"/>
                </a:avLst>
              </a:prstGeom>
              <a:ln w="38100">
                <a:headEnd type="arrow"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sz="1400">
                  <a:latin typeface="微软雅黑" panose="020B0503020204020204" pitchFamily="34" charset="-122"/>
                  <a:ea typeface="微软雅黑" panose="020B0503020204020204" pitchFamily="34" charset="-122"/>
                </a:endParaRPr>
              </a:p>
            </p:txBody>
          </p:sp>
          <p:sp>
            <p:nvSpPr>
              <p:cNvPr id="12" name="弧形 11"/>
              <p:cNvSpPr/>
              <p:nvPr/>
            </p:nvSpPr>
            <p:spPr>
              <a:xfrm rot="7934153">
                <a:off x="8532979" y="1923881"/>
                <a:ext cx="2047294" cy="2014005"/>
              </a:xfrm>
              <a:prstGeom prst="arc">
                <a:avLst>
                  <a:gd name="adj1" fmla="val 16200000"/>
                  <a:gd name="adj2" fmla="val 31395"/>
                </a:avLst>
              </a:prstGeom>
              <a:ln w="38100">
                <a:solidFill>
                  <a:srgbClr val="16274B"/>
                </a:solidFill>
                <a:headEnd type="arrow"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sz="1400">
                  <a:latin typeface="微软雅黑" panose="020B0503020204020204" pitchFamily="34" charset="-122"/>
                  <a:ea typeface="微软雅黑" panose="020B0503020204020204" pitchFamily="34" charset="-122"/>
                </a:endParaRPr>
              </a:p>
            </p:txBody>
          </p:sp>
        </p:grpSp>
        <p:sp>
          <p:nvSpPr>
            <p:cNvPr id="14" name="文本框 13"/>
            <p:cNvSpPr txBox="1"/>
            <p:nvPr/>
          </p:nvSpPr>
          <p:spPr>
            <a:xfrm>
              <a:off x="4787561" y="2257918"/>
              <a:ext cx="1987299" cy="307777"/>
            </a:xfrm>
            <a:prstGeom prst="rect">
              <a:avLst/>
            </a:prstGeom>
            <a:noFill/>
          </p:spPr>
          <p:txBody>
            <a:bodyPr wrap="square">
              <a:spAutoFit/>
            </a:bodyPr>
            <a:lstStyle/>
            <a:p>
              <a:pPr algn="ctr"/>
              <a:r>
                <a:rPr lang="zh-CN" altLang="en-US" sz="1400">
                  <a:latin typeface="微软雅黑" panose="020B0503020204020204" pitchFamily="34" charset="-122"/>
                  <a:ea typeface="微软雅黑" panose="020B0503020204020204" pitchFamily="34" charset="-122"/>
                </a:rPr>
                <a:t>线上下数据互通</a:t>
              </a:r>
              <a:endParaRPr lang="zh-CN" altLang="en-US" sz="1400">
                <a:latin typeface="微软雅黑" panose="020B0503020204020204" pitchFamily="34" charset="-122"/>
                <a:ea typeface="微软雅黑" panose="020B0503020204020204" pitchFamily="34" charset="-122"/>
              </a:endParaRPr>
            </a:p>
          </p:txBody>
        </p:sp>
        <p:sp>
          <p:nvSpPr>
            <p:cNvPr id="16" name="文本框 15"/>
            <p:cNvSpPr txBox="1"/>
            <p:nvPr/>
          </p:nvSpPr>
          <p:spPr>
            <a:xfrm>
              <a:off x="4630750" y="3655489"/>
              <a:ext cx="2144110" cy="307777"/>
            </a:xfrm>
            <a:prstGeom prst="rect">
              <a:avLst/>
            </a:prstGeom>
            <a:noFill/>
          </p:spPr>
          <p:txBody>
            <a:bodyPr wrap="square">
              <a:spAutoFit/>
            </a:bodyPr>
            <a:lstStyle/>
            <a:p>
              <a:pPr algn="ctr"/>
              <a:r>
                <a:rPr lang="zh-CN" altLang="en-US" sz="1400">
                  <a:latin typeface="微软雅黑" panose="020B0503020204020204" pitchFamily="34" charset="-122"/>
                  <a:ea typeface="微软雅黑" panose="020B0503020204020204" pitchFamily="34" charset="-122"/>
                </a:rPr>
                <a:t>站内外计划联动</a:t>
              </a:r>
              <a:endParaRPr lang="zh-CN" altLang="en-US" sz="1400">
                <a:latin typeface="微软雅黑" panose="020B0503020204020204" pitchFamily="34" charset="-122"/>
                <a:ea typeface="微软雅黑" panose="020B0503020204020204" pitchFamily="34" charset="-122"/>
              </a:endParaRPr>
            </a:p>
          </p:txBody>
        </p:sp>
        <p:sp>
          <p:nvSpPr>
            <p:cNvPr id="18" name="文本框 17"/>
            <p:cNvSpPr txBox="1"/>
            <p:nvPr/>
          </p:nvSpPr>
          <p:spPr>
            <a:xfrm>
              <a:off x="4375027" y="1656477"/>
              <a:ext cx="991107" cy="461665"/>
            </a:xfrm>
            <a:prstGeom prst="rect">
              <a:avLst/>
            </a:prstGeom>
            <a:noFill/>
          </p:spPr>
          <p:txBody>
            <a:bodyPr wrap="square">
              <a:spAutoFit/>
            </a:bodyPr>
            <a:lstStyle/>
            <a:p>
              <a:r>
                <a:rPr lang="zh-CN" altLang="en-US" sz="1200">
                  <a:latin typeface="微软雅黑" panose="020B0503020204020204" pitchFamily="34" charset="-122"/>
                  <a:ea typeface="微软雅黑" panose="020B0503020204020204" pitchFamily="34" charset="-122"/>
                </a:rPr>
                <a:t>线下人群回流线上</a:t>
              </a:r>
              <a:endParaRPr lang="zh-CN" altLang="en-US" sz="1200">
                <a:latin typeface="微软雅黑" panose="020B0503020204020204" pitchFamily="34" charset="-122"/>
                <a:ea typeface="微软雅黑" panose="020B0503020204020204" pitchFamily="34" charset="-122"/>
              </a:endParaRPr>
            </a:p>
          </p:txBody>
        </p:sp>
        <p:sp>
          <p:nvSpPr>
            <p:cNvPr id="21" name="文本框 20"/>
            <p:cNvSpPr txBox="1"/>
            <p:nvPr/>
          </p:nvSpPr>
          <p:spPr>
            <a:xfrm>
              <a:off x="4323690" y="2995921"/>
              <a:ext cx="1289733" cy="461665"/>
            </a:xfrm>
            <a:prstGeom prst="rect">
              <a:avLst/>
            </a:prstGeom>
            <a:noFill/>
          </p:spPr>
          <p:txBody>
            <a:bodyPr wrap="square">
              <a:spAutoFit/>
            </a:bodyPr>
            <a:lstStyle/>
            <a:p>
              <a:r>
                <a:rPr lang="zh-CN" altLang="en-US" sz="1200">
                  <a:latin typeface="微软雅黑" panose="020B0503020204020204" pitchFamily="34" charset="-122"/>
                  <a:ea typeface="微软雅黑" panose="020B0503020204020204" pitchFamily="34" charset="-122"/>
                </a:rPr>
                <a:t>站外人群与数据回流沉淀</a:t>
              </a:r>
              <a:endParaRPr lang="zh-CN" altLang="en-US" sz="1200">
                <a:latin typeface="微软雅黑" panose="020B0503020204020204" pitchFamily="34" charset="-122"/>
                <a:ea typeface="微软雅黑" panose="020B0503020204020204" pitchFamily="34" charset="-122"/>
              </a:endParaRPr>
            </a:p>
          </p:txBody>
        </p:sp>
        <p:sp>
          <p:nvSpPr>
            <p:cNvPr id="23" name="文本框 22"/>
            <p:cNvSpPr txBox="1"/>
            <p:nvPr/>
          </p:nvSpPr>
          <p:spPr>
            <a:xfrm>
              <a:off x="5841440" y="2727893"/>
              <a:ext cx="1518847" cy="461665"/>
            </a:xfrm>
            <a:prstGeom prst="rect">
              <a:avLst/>
            </a:prstGeom>
            <a:noFill/>
          </p:spPr>
          <p:txBody>
            <a:bodyPr wrap="square">
              <a:spAutoFit/>
            </a:bodyPr>
            <a:lstStyle/>
            <a:p>
              <a:r>
                <a:rPr lang="zh-CN" altLang="en-US" sz="1200">
                  <a:latin typeface="微软雅黑" panose="020B0503020204020204" pitchFamily="34" charset="-122"/>
                  <a:ea typeface="微软雅黑" panose="020B0503020204020204" pitchFamily="34" charset="-122"/>
                </a:rPr>
                <a:t>线上电商行为赋能线下选址评估</a:t>
              </a:r>
              <a:endParaRPr lang="zh-CN" altLang="en-US" sz="1200">
                <a:latin typeface="微软雅黑" panose="020B0503020204020204" pitchFamily="34" charset="-122"/>
                <a:ea typeface="微软雅黑" panose="020B0503020204020204" pitchFamily="34" charset="-122"/>
              </a:endParaRPr>
            </a:p>
          </p:txBody>
        </p:sp>
        <p:sp>
          <p:nvSpPr>
            <p:cNvPr id="24" name="文本框 23"/>
            <p:cNvSpPr txBox="1"/>
            <p:nvPr/>
          </p:nvSpPr>
          <p:spPr>
            <a:xfrm>
              <a:off x="5855576" y="4049658"/>
              <a:ext cx="1518847" cy="461665"/>
            </a:xfrm>
            <a:prstGeom prst="rect">
              <a:avLst/>
            </a:prstGeom>
            <a:noFill/>
          </p:spPr>
          <p:txBody>
            <a:bodyPr wrap="square">
              <a:spAutoFit/>
            </a:bodyPr>
            <a:lstStyle/>
            <a:p>
              <a:r>
                <a:rPr lang="zh-CN" altLang="en-US" sz="1200">
                  <a:latin typeface="微软雅黑" panose="020B0503020204020204" pitchFamily="34" charset="-122"/>
                  <a:ea typeface="微软雅黑" panose="020B0503020204020204" pitchFamily="34" charset="-122"/>
                </a:rPr>
                <a:t>站内赋能站外人群发现</a:t>
              </a:r>
              <a:endParaRPr lang="zh-CN" altLang="en-US" sz="1200">
                <a:latin typeface="微软雅黑" panose="020B0503020204020204" pitchFamily="34" charset="-122"/>
                <a:ea typeface="微软雅黑" panose="020B0503020204020204" pitchFamily="34" charset="-122"/>
              </a:endParaRPr>
            </a:p>
          </p:txBody>
        </p:sp>
        <p:cxnSp>
          <p:nvCxnSpPr>
            <p:cNvPr id="26" name="直接箭头连接符 25"/>
            <p:cNvCxnSpPr/>
            <p:nvPr/>
          </p:nvCxnSpPr>
          <p:spPr>
            <a:xfrm flipV="1">
              <a:off x="4188398" y="2128168"/>
              <a:ext cx="3186025" cy="25831"/>
            </a:xfrm>
            <a:prstGeom prst="straightConnector1">
              <a:avLst/>
            </a:prstGeom>
            <a:ln w="19050">
              <a:tailEnd type="triangle"/>
            </a:ln>
          </p:spPr>
          <p:style>
            <a:lnRef idx="1">
              <a:schemeClr val="accent1"/>
            </a:lnRef>
            <a:fillRef idx="0">
              <a:schemeClr val="accent1"/>
            </a:fillRef>
            <a:effectRef idx="0">
              <a:schemeClr val="accent1"/>
            </a:effectRef>
            <a:fontRef idx="minor">
              <a:schemeClr val="tx1"/>
            </a:fontRef>
          </p:style>
        </p:cxnSp>
        <p:cxnSp>
          <p:nvCxnSpPr>
            <p:cNvPr id="27" name="直接箭头连接符 26"/>
            <p:cNvCxnSpPr/>
            <p:nvPr/>
          </p:nvCxnSpPr>
          <p:spPr>
            <a:xfrm rot="10800000" flipV="1">
              <a:off x="4204192" y="2664204"/>
              <a:ext cx="3186025" cy="25831"/>
            </a:xfrm>
            <a:prstGeom prst="straightConnector1">
              <a:avLst/>
            </a:prstGeom>
            <a:ln w="19050">
              <a:tailEnd type="triangle"/>
            </a:ln>
          </p:spPr>
          <p:style>
            <a:lnRef idx="1">
              <a:schemeClr val="accent1"/>
            </a:lnRef>
            <a:fillRef idx="0">
              <a:schemeClr val="accent1"/>
            </a:fillRef>
            <a:effectRef idx="0">
              <a:schemeClr val="accent1"/>
            </a:effectRef>
            <a:fontRef idx="minor">
              <a:schemeClr val="tx1"/>
            </a:fontRef>
          </p:style>
        </p:cxnSp>
        <p:cxnSp>
          <p:nvCxnSpPr>
            <p:cNvPr id="28" name="直接箭头连接符 27"/>
            <p:cNvCxnSpPr/>
            <p:nvPr/>
          </p:nvCxnSpPr>
          <p:spPr>
            <a:xfrm flipV="1">
              <a:off x="4264596" y="3488884"/>
              <a:ext cx="3186025" cy="25831"/>
            </a:xfrm>
            <a:prstGeom prst="straightConnector1">
              <a:avLst/>
            </a:prstGeom>
            <a:ln w="19050">
              <a:tailEnd type="triangle"/>
            </a:ln>
          </p:spPr>
          <p:style>
            <a:lnRef idx="1">
              <a:schemeClr val="accent1"/>
            </a:lnRef>
            <a:fillRef idx="0">
              <a:schemeClr val="accent1"/>
            </a:fillRef>
            <a:effectRef idx="0">
              <a:schemeClr val="accent1"/>
            </a:effectRef>
            <a:fontRef idx="minor">
              <a:schemeClr val="tx1"/>
            </a:fontRef>
          </p:style>
        </p:cxnSp>
        <p:cxnSp>
          <p:nvCxnSpPr>
            <p:cNvPr id="29" name="直接箭头连接符 28"/>
            <p:cNvCxnSpPr/>
            <p:nvPr/>
          </p:nvCxnSpPr>
          <p:spPr>
            <a:xfrm rot="10800000" flipV="1">
              <a:off x="4280390" y="4024920"/>
              <a:ext cx="3186025" cy="25831"/>
            </a:xfrm>
            <a:prstGeom prst="straightConnector1">
              <a:avLst/>
            </a:prstGeom>
            <a:ln w="19050">
              <a:tailEnd type="triangle"/>
            </a:ln>
          </p:spPr>
          <p:style>
            <a:lnRef idx="1">
              <a:schemeClr val="accent1"/>
            </a:lnRef>
            <a:fillRef idx="0">
              <a:schemeClr val="accent1"/>
            </a:fillRef>
            <a:effectRef idx="0">
              <a:schemeClr val="accent1"/>
            </a:effectRef>
            <a:fontRef idx="minor">
              <a:schemeClr val="tx1"/>
            </a:fontRef>
          </p:style>
        </p:cxnSp>
        <p:sp>
          <p:nvSpPr>
            <p:cNvPr id="30" name="弧形 29"/>
            <p:cNvSpPr/>
            <p:nvPr/>
          </p:nvSpPr>
          <p:spPr>
            <a:xfrm rot="18911576">
              <a:off x="5303904" y="1828716"/>
              <a:ext cx="1978465" cy="1931985"/>
            </a:xfrm>
            <a:prstGeom prst="arc">
              <a:avLst>
                <a:gd name="adj1" fmla="val 16200000"/>
                <a:gd name="adj2" fmla="val 31395"/>
              </a:avLst>
            </a:prstGeom>
            <a:ln w="38100">
              <a:headEnd type="arrow"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sz="1400">
                <a:latin typeface="微软雅黑" panose="020B0503020204020204" pitchFamily="34" charset="-122"/>
                <a:ea typeface="微软雅黑" panose="020B0503020204020204" pitchFamily="34" charset="-122"/>
              </a:endParaRPr>
            </a:p>
          </p:txBody>
        </p:sp>
        <p:sp>
          <p:nvSpPr>
            <p:cNvPr id="31" name="弧形 30"/>
            <p:cNvSpPr/>
            <p:nvPr/>
          </p:nvSpPr>
          <p:spPr>
            <a:xfrm rot="18911576">
              <a:off x="4869569" y="3235333"/>
              <a:ext cx="1978465" cy="1931985"/>
            </a:xfrm>
            <a:prstGeom prst="arc">
              <a:avLst>
                <a:gd name="adj1" fmla="val 16200000"/>
                <a:gd name="adj2" fmla="val 31395"/>
              </a:avLst>
            </a:prstGeom>
            <a:ln w="38100">
              <a:headEnd type="arrow"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32" name="弧形 31"/>
            <p:cNvSpPr/>
            <p:nvPr/>
          </p:nvSpPr>
          <p:spPr>
            <a:xfrm rot="7934153">
              <a:off x="4256533" y="1106584"/>
              <a:ext cx="1799080" cy="1929053"/>
            </a:xfrm>
            <a:prstGeom prst="arc">
              <a:avLst>
                <a:gd name="adj1" fmla="val 16200000"/>
                <a:gd name="adj2" fmla="val 31395"/>
              </a:avLst>
            </a:prstGeom>
            <a:ln w="38100">
              <a:solidFill>
                <a:srgbClr val="16274B"/>
              </a:solidFill>
              <a:headEnd type="arrow"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33" name="弧形 32"/>
            <p:cNvSpPr/>
            <p:nvPr/>
          </p:nvSpPr>
          <p:spPr>
            <a:xfrm rot="7934153">
              <a:off x="4240737" y="2485791"/>
              <a:ext cx="1799080" cy="1929053"/>
            </a:xfrm>
            <a:prstGeom prst="arc">
              <a:avLst>
                <a:gd name="adj1" fmla="val 16200000"/>
                <a:gd name="adj2" fmla="val 31395"/>
              </a:avLst>
            </a:prstGeom>
            <a:ln w="38100">
              <a:solidFill>
                <a:srgbClr val="16274B"/>
              </a:solidFill>
              <a:headEnd type="arrow"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sz="1400">
                <a:latin typeface="微软雅黑" panose="020B0503020204020204" pitchFamily="34" charset="-122"/>
                <a:ea typeface="微软雅黑" panose="020B0503020204020204" pitchFamily="34" charset="-122"/>
              </a:endParaRPr>
            </a:p>
          </p:txBody>
        </p:sp>
        <p:grpSp>
          <p:nvGrpSpPr>
            <p:cNvPr id="41" name="组合 40"/>
            <p:cNvGrpSpPr/>
            <p:nvPr/>
          </p:nvGrpSpPr>
          <p:grpSpPr>
            <a:xfrm>
              <a:off x="1502979" y="5449961"/>
              <a:ext cx="10498147" cy="1065011"/>
              <a:chOff x="1502979" y="5029550"/>
              <a:chExt cx="10498147" cy="1065011"/>
            </a:xfrm>
          </p:grpSpPr>
          <p:sp>
            <p:nvSpPr>
              <p:cNvPr id="40" name="矩形 39"/>
              <p:cNvSpPr/>
              <p:nvPr/>
            </p:nvSpPr>
            <p:spPr>
              <a:xfrm>
                <a:off x="1502979" y="5029550"/>
                <a:ext cx="10498147" cy="1065011"/>
              </a:xfrm>
              <a:prstGeom prst="rect">
                <a:avLst/>
              </a:prstGeom>
              <a:solidFill>
                <a:srgbClr val="DED1E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9" name="文本框 38"/>
              <p:cNvSpPr txBox="1"/>
              <p:nvPr/>
            </p:nvSpPr>
            <p:spPr>
              <a:xfrm>
                <a:off x="3153104" y="5202168"/>
                <a:ext cx="6096000" cy="677108"/>
              </a:xfrm>
              <a:prstGeom prst="rect">
                <a:avLst/>
              </a:prstGeom>
              <a:noFill/>
            </p:spPr>
            <p:txBody>
              <a:bodyPr wrap="square">
                <a:spAutoFit/>
              </a:bodyPr>
              <a:lstStyle/>
              <a:p>
                <a:pPr algn="ctr"/>
                <a:r>
                  <a:rPr lang="zh-CN" altLang="en-US" sz="1600"/>
                  <a:t>品牌场城</a:t>
                </a:r>
                <a:endParaRPr lang="en-US" altLang="zh-CN" sz="1600"/>
              </a:p>
              <a:p>
                <a:pPr algn="ctr"/>
                <a:endParaRPr lang="en-US" altLang="zh-CN" sz="800"/>
              </a:p>
              <a:p>
                <a:pPr algn="ctr"/>
                <a:r>
                  <a:rPr lang="zh-CN" altLang="en-US" sz="1400"/>
                  <a:t>品牌</a:t>
                </a:r>
                <a:r>
                  <a:rPr lang="en-US" altLang="zh-CN" sz="1400"/>
                  <a:t>CRM</a:t>
                </a:r>
                <a:r>
                  <a:rPr lang="zh-CN" altLang="en-US" sz="1400"/>
                  <a:t>会员系统</a:t>
                </a:r>
                <a:r>
                  <a:rPr lang="en-US" altLang="zh-CN" sz="1400"/>
                  <a:t>/</a:t>
                </a:r>
                <a:r>
                  <a:rPr lang="zh-CN" altLang="en-US" sz="1400"/>
                  <a:t>微信杜群</a:t>
                </a:r>
                <a:r>
                  <a:rPr lang="en-US" altLang="zh-CN" sz="1400"/>
                  <a:t>/</a:t>
                </a:r>
                <a:r>
                  <a:rPr lang="zh-CN" altLang="en-US" sz="1400"/>
                  <a:t>品牌微信小程序</a:t>
                </a:r>
                <a:endParaRPr lang="zh-CN" altLang="en-US" sz="1400"/>
              </a:p>
            </p:txBody>
          </p:sp>
        </p:grpSp>
        <p:sp>
          <p:nvSpPr>
            <p:cNvPr id="43" name="文本框 42"/>
            <p:cNvSpPr txBox="1"/>
            <p:nvPr/>
          </p:nvSpPr>
          <p:spPr>
            <a:xfrm>
              <a:off x="2991581" y="4866636"/>
              <a:ext cx="2343068" cy="338554"/>
            </a:xfrm>
            <a:prstGeom prst="rect">
              <a:avLst/>
            </a:prstGeom>
            <a:noFill/>
          </p:spPr>
          <p:txBody>
            <a:bodyPr wrap="square">
              <a:spAutoFit/>
            </a:bodyPr>
            <a:lstStyle/>
            <a:p>
              <a:r>
                <a:rPr lang="zh-CN" altLang="en-US" sz="1600">
                  <a:latin typeface="微软雅黑" panose="020B0503020204020204" pitchFamily="34" charset="-122"/>
                  <a:ea typeface="微软雅黑" panose="020B0503020204020204" pitchFamily="34" charset="-122"/>
                </a:rPr>
                <a:t>一方数据上传口碑</a:t>
              </a:r>
              <a:endParaRPr lang="zh-CN" altLang="en-US" sz="1600">
                <a:latin typeface="微软雅黑" panose="020B0503020204020204" pitchFamily="34" charset="-122"/>
                <a:ea typeface="微软雅黑" panose="020B0503020204020204" pitchFamily="34" charset="-122"/>
              </a:endParaRPr>
            </a:p>
          </p:txBody>
        </p:sp>
        <p:sp>
          <p:nvSpPr>
            <p:cNvPr id="45" name="文本框 44"/>
            <p:cNvSpPr txBox="1"/>
            <p:nvPr/>
          </p:nvSpPr>
          <p:spPr>
            <a:xfrm>
              <a:off x="7241402" y="4866636"/>
              <a:ext cx="2672680" cy="338554"/>
            </a:xfrm>
            <a:prstGeom prst="rect">
              <a:avLst/>
            </a:prstGeom>
            <a:noFill/>
          </p:spPr>
          <p:txBody>
            <a:bodyPr wrap="square">
              <a:spAutoFit/>
            </a:bodyPr>
            <a:lstStyle/>
            <a:p>
              <a:r>
                <a:rPr lang="zh-CN" altLang="en-US" sz="1600">
                  <a:latin typeface="微软雅黑" panose="020B0503020204020204" pitchFamily="34" charset="-122"/>
                  <a:ea typeface="微软雅黑" panose="020B0503020204020204" pitchFamily="34" charset="-122"/>
                </a:rPr>
                <a:t>公域人群沉定私城运营</a:t>
              </a:r>
              <a:endParaRPr lang="zh-CN" altLang="en-US" sz="1600">
                <a:latin typeface="微软雅黑" panose="020B0503020204020204" pitchFamily="34" charset="-122"/>
                <a:ea typeface="微软雅黑" panose="020B0503020204020204" pitchFamily="34" charset="-122"/>
              </a:endParaRPr>
            </a:p>
          </p:txBody>
        </p:sp>
        <p:cxnSp>
          <p:nvCxnSpPr>
            <p:cNvPr id="47" name="直接箭头连接符 46"/>
            <p:cNvCxnSpPr/>
            <p:nvPr/>
          </p:nvCxnSpPr>
          <p:spPr>
            <a:xfrm flipH="1" flipV="1">
              <a:off x="4910536" y="4637313"/>
              <a:ext cx="0" cy="812648"/>
            </a:xfrm>
            <a:prstGeom prst="straightConnector1">
              <a:avLst/>
            </a:prstGeom>
            <a:ln w="19050">
              <a:tailEnd type="triangle"/>
            </a:ln>
          </p:spPr>
          <p:style>
            <a:lnRef idx="1">
              <a:schemeClr val="accent1"/>
            </a:lnRef>
            <a:fillRef idx="0">
              <a:schemeClr val="accent1"/>
            </a:fillRef>
            <a:effectRef idx="0">
              <a:schemeClr val="accent1"/>
            </a:effectRef>
            <a:fontRef idx="minor">
              <a:schemeClr val="tx1"/>
            </a:fontRef>
          </p:style>
        </p:cxnSp>
        <p:cxnSp>
          <p:nvCxnSpPr>
            <p:cNvPr id="49" name="直接箭头连接符 48"/>
            <p:cNvCxnSpPr>
              <a:stCxn id="5" idx="2"/>
              <a:endCxn id="40" idx="0"/>
            </p:cNvCxnSpPr>
            <p:nvPr/>
          </p:nvCxnSpPr>
          <p:spPr>
            <a:xfrm flipH="1">
              <a:off x="6752053" y="4637313"/>
              <a:ext cx="0" cy="812648"/>
            </a:xfrm>
            <a:prstGeom prst="straightConnector1">
              <a:avLst/>
            </a:prstGeom>
            <a:ln w="19050">
              <a:tailEnd type="triangle"/>
            </a:ln>
          </p:spPr>
          <p:style>
            <a:lnRef idx="1">
              <a:schemeClr val="accent1"/>
            </a:lnRef>
            <a:fillRef idx="0">
              <a:schemeClr val="accent1"/>
            </a:fillRef>
            <a:effectRef idx="0">
              <a:schemeClr val="accent1"/>
            </a:effectRef>
            <a:fontRef idx="minor">
              <a:schemeClr val="tx1"/>
            </a:fontRef>
          </p:style>
        </p:cxnSp>
        <p:sp>
          <p:nvSpPr>
            <p:cNvPr id="52" name="椭圆 51"/>
            <p:cNvSpPr/>
            <p:nvPr/>
          </p:nvSpPr>
          <p:spPr>
            <a:xfrm>
              <a:off x="250527" y="4513337"/>
              <a:ext cx="1080000" cy="1080000"/>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zh-CN" altLang="en-US" sz="1400">
                  <a:latin typeface="微软雅黑" panose="020B0503020204020204" pitchFamily="34" charset="-122"/>
                  <a:ea typeface="微软雅黑" panose="020B0503020204020204" pitchFamily="34" charset="-122"/>
                </a:rPr>
                <a:t>公私域经营一体</a:t>
              </a:r>
              <a:endParaRPr lang="zh-CN" altLang="en-US" sz="1400">
                <a:latin typeface="微软雅黑" panose="020B0503020204020204" pitchFamily="34" charset="-122"/>
                <a:ea typeface="微软雅黑" panose="020B0503020204020204" pitchFamily="34" charset="-122"/>
              </a:endParaRPr>
            </a:p>
          </p:txBody>
        </p:sp>
        <p:sp>
          <p:nvSpPr>
            <p:cNvPr id="53" name="弧形 52"/>
            <p:cNvSpPr/>
            <p:nvPr/>
          </p:nvSpPr>
          <p:spPr>
            <a:xfrm rot="18911576">
              <a:off x="-19671" y="4348723"/>
              <a:ext cx="1689081" cy="1677743"/>
            </a:xfrm>
            <a:prstGeom prst="arc">
              <a:avLst>
                <a:gd name="adj1" fmla="val 16200000"/>
                <a:gd name="adj2" fmla="val 31395"/>
              </a:avLst>
            </a:prstGeom>
            <a:ln w="38100">
              <a:headEnd type="arrow"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sz="1400">
                <a:latin typeface="微软雅黑" panose="020B0503020204020204" pitchFamily="34" charset="-122"/>
                <a:ea typeface="微软雅黑" panose="020B0503020204020204" pitchFamily="34" charset="-122"/>
              </a:endParaRPr>
            </a:p>
          </p:txBody>
        </p:sp>
        <p:sp>
          <p:nvSpPr>
            <p:cNvPr id="54" name="弧形 53"/>
            <p:cNvSpPr/>
            <p:nvPr/>
          </p:nvSpPr>
          <p:spPr>
            <a:xfrm rot="7934153">
              <a:off x="-18838" y="4167096"/>
              <a:ext cx="1631332" cy="1576143"/>
            </a:xfrm>
            <a:prstGeom prst="arc">
              <a:avLst>
                <a:gd name="adj1" fmla="val 16200000"/>
                <a:gd name="adj2" fmla="val 31395"/>
              </a:avLst>
            </a:prstGeom>
            <a:ln w="38100">
              <a:solidFill>
                <a:srgbClr val="16274B"/>
              </a:solidFill>
              <a:headEnd type="arrow"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sz="1400">
                <a:latin typeface="微软雅黑" panose="020B0503020204020204" pitchFamily="34" charset="-122"/>
                <a:ea typeface="微软雅黑" panose="020B0503020204020204" pitchFamily="34" charset="-122"/>
              </a:endParaRPr>
            </a:p>
          </p:txBody>
        </p:sp>
        <p:cxnSp>
          <p:nvCxnSpPr>
            <p:cNvPr id="56" name="直接连接符 55"/>
            <p:cNvCxnSpPr/>
            <p:nvPr/>
          </p:nvCxnSpPr>
          <p:spPr>
            <a:xfrm flipH="1">
              <a:off x="832569" y="1631617"/>
              <a:ext cx="0" cy="2681052"/>
            </a:xfrm>
            <a:prstGeom prst="line">
              <a:avLst/>
            </a:prstGeom>
            <a:ln w="38100">
              <a:headEnd type="diamond" w="med" len="med"/>
              <a:tailEnd type="diamond" w="med" len="med"/>
            </a:ln>
          </p:spPr>
          <p:style>
            <a:lnRef idx="1">
              <a:schemeClr val="accent1"/>
            </a:lnRef>
            <a:fillRef idx="0">
              <a:schemeClr val="accent1"/>
            </a:fillRef>
            <a:effectRef idx="0">
              <a:schemeClr val="accent1"/>
            </a:effectRef>
            <a:fontRef idx="minor">
              <a:schemeClr val="tx1"/>
            </a:fontRef>
          </p:style>
        </p:cxnSp>
        <p:cxnSp>
          <p:nvCxnSpPr>
            <p:cNvPr id="59" name="直接连接符 58"/>
            <p:cNvCxnSpPr/>
            <p:nvPr/>
          </p:nvCxnSpPr>
          <p:spPr>
            <a:xfrm flipH="1">
              <a:off x="790527" y="5797685"/>
              <a:ext cx="0" cy="717287"/>
            </a:xfrm>
            <a:prstGeom prst="line">
              <a:avLst/>
            </a:prstGeom>
            <a:ln w="38100">
              <a:headEnd type="diamond" w="med" len="med"/>
              <a:tailEnd type="diamond" w="med" len="med"/>
            </a:ln>
          </p:spPr>
          <p:style>
            <a:lnRef idx="1">
              <a:schemeClr val="accent1"/>
            </a:lnRef>
            <a:fillRef idx="0">
              <a:schemeClr val="accent1"/>
            </a:fillRef>
            <a:effectRef idx="0">
              <a:schemeClr val="accent1"/>
            </a:effectRef>
            <a:fontRef idx="minor">
              <a:schemeClr val="tx1"/>
            </a:fontRef>
          </p:style>
        </p:cxnSp>
        <p:sp>
          <p:nvSpPr>
            <p:cNvPr id="62" name="文本框 61"/>
            <p:cNvSpPr txBox="1"/>
            <p:nvPr/>
          </p:nvSpPr>
          <p:spPr>
            <a:xfrm>
              <a:off x="427610" y="2592329"/>
              <a:ext cx="725834" cy="338554"/>
            </a:xfrm>
            <a:prstGeom prst="rect">
              <a:avLst/>
            </a:prstGeom>
            <a:solidFill>
              <a:schemeClr val="bg1"/>
            </a:solidFill>
          </p:spPr>
          <p:txBody>
            <a:bodyPr wrap="square" rtlCol="0">
              <a:spAutoFit/>
            </a:bodyPr>
            <a:lstStyle/>
            <a:p>
              <a:pPr algn="ctr"/>
              <a:r>
                <a:rPr lang="zh-CN" altLang="en-US" sz="1600">
                  <a:latin typeface="微软雅黑" panose="020B0503020204020204" pitchFamily="34" charset="-122"/>
                  <a:ea typeface="微软雅黑" panose="020B0503020204020204" pitchFamily="34" charset="-122"/>
                </a:rPr>
                <a:t>公域</a:t>
              </a:r>
              <a:endParaRPr lang="zh-CN" altLang="en-US" sz="1600">
                <a:latin typeface="微软雅黑" panose="020B0503020204020204" pitchFamily="34" charset="-122"/>
                <a:ea typeface="微软雅黑" panose="020B0503020204020204" pitchFamily="34" charset="-122"/>
              </a:endParaRPr>
            </a:p>
          </p:txBody>
        </p:sp>
        <p:sp>
          <p:nvSpPr>
            <p:cNvPr id="63" name="文本框 62"/>
            <p:cNvSpPr txBox="1"/>
            <p:nvPr/>
          </p:nvSpPr>
          <p:spPr>
            <a:xfrm>
              <a:off x="427610" y="6049861"/>
              <a:ext cx="725834" cy="338554"/>
            </a:xfrm>
            <a:prstGeom prst="rect">
              <a:avLst/>
            </a:prstGeom>
            <a:solidFill>
              <a:schemeClr val="bg1"/>
            </a:solidFill>
          </p:spPr>
          <p:txBody>
            <a:bodyPr wrap="square" rtlCol="0">
              <a:spAutoFit/>
            </a:bodyPr>
            <a:lstStyle/>
            <a:p>
              <a:pPr algn="ctr"/>
              <a:r>
                <a:rPr lang="zh-CN" altLang="en-US" sz="1600">
                  <a:latin typeface="微软雅黑" panose="020B0503020204020204" pitchFamily="34" charset="-122"/>
                  <a:ea typeface="微软雅黑" panose="020B0503020204020204" pitchFamily="34" charset="-122"/>
                </a:rPr>
                <a:t>私域</a:t>
              </a:r>
              <a:endParaRPr lang="zh-CN" altLang="en-US" sz="1600">
                <a:latin typeface="微软雅黑" panose="020B0503020204020204" pitchFamily="34" charset="-122"/>
                <a:ea typeface="微软雅黑" panose="020B0503020204020204" pitchFamily="34" charset="-122"/>
              </a:endParaRPr>
            </a:p>
          </p:txBody>
        </p:sp>
      </p:gr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5:prstTrans prst="peelOff"/>
      </p:transition>
    </mc:Choice>
    <mc:Fallback>
      <p:transition spd="slow">
        <p:fade/>
      </p:transition>
    </mc:Fallback>
  </mc:AlternateContent>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 name="矩形: 圆角 81"/>
          <p:cNvSpPr/>
          <p:nvPr/>
        </p:nvSpPr>
        <p:spPr>
          <a:xfrm>
            <a:off x="10247589" y="5590527"/>
            <a:ext cx="1663222" cy="1081277"/>
          </a:xfrm>
          <a:prstGeom prst="roundRect">
            <a:avLst/>
          </a:prstGeom>
          <a:solidFill>
            <a:schemeClr val="bg1"/>
          </a:solidFill>
          <a:ln>
            <a:solidFill>
              <a:srgbClr val="79569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zh-CN" altLang="en-US">
                <a:solidFill>
                  <a:srgbClr val="795696"/>
                </a:solidFill>
                <a:latin typeface="微软雅黑" panose="020B0503020204020204" pitchFamily="34" charset="-122"/>
                <a:ea typeface="微软雅黑" panose="020B0503020204020204" pitchFamily="34" charset="-122"/>
              </a:rPr>
              <a:t>复盘用户</a:t>
            </a:r>
            <a:endParaRPr lang="en-US" altLang="zh-CN">
              <a:solidFill>
                <a:srgbClr val="795696"/>
              </a:solidFill>
              <a:latin typeface="微软雅黑" panose="020B0503020204020204" pitchFamily="34" charset="-122"/>
              <a:ea typeface="微软雅黑" panose="020B0503020204020204" pitchFamily="34" charset="-122"/>
            </a:endParaRPr>
          </a:p>
          <a:p>
            <a:pPr algn="ctr"/>
            <a:r>
              <a:rPr lang="zh-CN" altLang="en-US">
                <a:solidFill>
                  <a:srgbClr val="795696"/>
                </a:solidFill>
                <a:latin typeface="微软雅黑" panose="020B0503020204020204" pitchFamily="34" charset="-122"/>
                <a:ea typeface="微软雅黑" panose="020B0503020204020204" pitchFamily="34" charset="-122"/>
              </a:rPr>
              <a:t>价值增长</a:t>
            </a:r>
            <a:endParaRPr lang="zh-CN" altLang="en-US">
              <a:solidFill>
                <a:srgbClr val="795696"/>
              </a:solidFill>
              <a:latin typeface="微软雅黑" panose="020B0503020204020204" pitchFamily="34" charset="-122"/>
              <a:ea typeface="微软雅黑" panose="020B0503020204020204" pitchFamily="34" charset="-122"/>
            </a:endParaRPr>
          </a:p>
        </p:txBody>
      </p:sp>
      <p:sp>
        <p:nvSpPr>
          <p:cNvPr id="81" name="矩形: 圆角 80"/>
          <p:cNvSpPr/>
          <p:nvPr/>
        </p:nvSpPr>
        <p:spPr>
          <a:xfrm>
            <a:off x="10247589" y="4531307"/>
            <a:ext cx="1663222" cy="1081277"/>
          </a:xfrm>
          <a:prstGeom prst="roundRect">
            <a:avLst/>
          </a:prstGeom>
          <a:solidFill>
            <a:schemeClr val="bg1"/>
          </a:solidFill>
          <a:ln>
            <a:solidFill>
              <a:srgbClr val="79569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zh-CN" altLang="en-US">
                <a:solidFill>
                  <a:srgbClr val="795696"/>
                </a:solidFill>
                <a:latin typeface="微软雅黑" panose="020B0503020204020204" pitchFamily="34" charset="-122"/>
                <a:ea typeface="微软雅黑" panose="020B0503020204020204" pitchFamily="34" charset="-122"/>
              </a:rPr>
              <a:t>评估蓄水</a:t>
            </a:r>
            <a:endParaRPr lang="en-US" altLang="zh-CN">
              <a:solidFill>
                <a:srgbClr val="795696"/>
              </a:solidFill>
              <a:latin typeface="微软雅黑" panose="020B0503020204020204" pitchFamily="34" charset="-122"/>
              <a:ea typeface="微软雅黑" panose="020B0503020204020204" pitchFamily="34" charset="-122"/>
            </a:endParaRPr>
          </a:p>
          <a:p>
            <a:pPr algn="ctr"/>
            <a:r>
              <a:rPr lang="zh-CN" altLang="en-US">
                <a:solidFill>
                  <a:srgbClr val="795696"/>
                </a:solidFill>
                <a:latin typeface="微软雅黑" panose="020B0503020204020204" pitchFamily="34" charset="-122"/>
                <a:ea typeface="微软雅黑" panose="020B0503020204020204" pitchFamily="34" charset="-122"/>
              </a:rPr>
              <a:t>预热效率</a:t>
            </a:r>
            <a:endParaRPr lang="zh-CN" altLang="en-US">
              <a:solidFill>
                <a:srgbClr val="795696"/>
              </a:solidFill>
              <a:latin typeface="微软雅黑" panose="020B0503020204020204" pitchFamily="34" charset="-122"/>
              <a:ea typeface="微软雅黑" panose="020B0503020204020204" pitchFamily="34" charset="-122"/>
            </a:endParaRPr>
          </a:p>
        </p:txBody>
      </p:sp>
      <p:sp>
        <p:nvSpPr>
          <p:cNvPr id="80" name="矩形: 圆角 79"/>
          <p:cNvSpPr/>
          <p:nvPr/>
        </p:nvSpPr>
        <p:spPr>
          <a:xfrm>
            <a:off x="10247589" y="3436887"/>
            <a:ext cx="1663222" cy="1081277"/>
          </a:xfrm>
          <a:prstGeom prst="roundRect">
            <a:avLst/>
          </a:prstGeom>
          <a:solidFill>
            <a:schemeClr val="bg1"/>
          </a:solidFill>
          <a:ln>
            <a:solidFill>
              <a:srgbClr val="79569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zh-CN" altLang="en-US">
                <a:solidFill>
                  <a:srgbClr val="795696"/>
                </a:solidFill>
                <a:latin typeface="微软雅黑" panose="020B0503020204020204" pitchFamily="34" charset="-122"/>
                <a:ea typeface="微软雅黑" panose="020B0503020204020204" pitchFamily="34" charset="-122"/>
              </a:rPr>
              <a:t>评估</a:t>
            </a:r>
            <a:endParaRPr lang="en-US" altLang="zh-CN">
              <a:solidFill>
                <a:srgbClr val="795696"/>
              </a:solidFill>
              <a:latin typeface="微软雅黑" panose="020B0503020204020204" pitchFamily="34" charset="-122"/>
              <a:ea typeface="微软雅黑" panose="020B0503020204020204" pitchFamily="34" charset="-122"/>
            </a:endParaRPr>
          </a:p>
          <a:p>
            <a:pPr algn="ctr"/>
            <a:r>
              <a:rPr lang="zh-CN" altLang="en-US">
                <a:solidFill>
                  <a:srgbClr val="795696"/>
                </a:solidFill>
                <a:latin typeface="微软雅黑" panose="020B0503020204020204" pitchFamily="34" charset="-122"/>
                <a:ea typeface="微软雅黑" panose="020B0503020204020204" pitchFamily="34" charset="-122"/>
              </a:rPr>
              <a:t>转化效率</a:t>
            </a:r>
            <a:endParaRPr lang="zh-CN" altLang="en-US">
              <a:solidFill>
                <a:srgbClr val="795696"/>
              </a:solidFill>
              <a:latin typeface="微软雅黑" panose="020B0503020204020204" pitchFamily="34" charset="-122"/>
              <a:ea typeface="微软雅黑" panose="020B0503020204020204" pitchFamily="34" charset="-122"/>
            </a:endParaRPr>
          </a:p>
        </p:txBody>
      </p:sp>
      <p:pic>
        <p:nvPicPr>
          <p:cNvPr id="7" name="图片 6"/>
          <p:cNvPicPr>
            <a:picLocks noChangeAspect="1"/>
          </p:cNvPicPr>
          <p:nvPr/>
        </p:nvPicPr>
        <p:blipFill>
          <a:blip r:embed="rId1">
            <a:extLst>
              <a:ext uri="{BEBA8EAE-BF5A-486C-A8C5-ECC9F3942E4B}">
                <a14:imgProps xmlns:a14="http://schemas.microsoft.com/office/drawing/2010/main">
                  <a14:imgLayer r:embed="rId2">
                    <a14:imgEffect>
                      <a14:brightnessContrast contrast="-40000"/>
                    </a14:imgEffect>
                    <a14:imgEffect>
                      <a14:sharpenSoften amount="25000"/>
                    </a14:imgEffect>
                  </a14:imgLayer>
                </a14:imgProps>
              </a:ext>
            </a:extLst>
          </a:blip>
          <a:stretch>
            <a:fillRect/>
          </a:stretch>
        </p:blipFill>
        <p:spPr>
          <a:xfrm>
            <a:off x="2112577" y="694013"/>
            <a:ext cx="7704085" cy="971550"/>
          </a:xfrm>
          <a:prstGeom prst="rect">
            <a:avLst/>
          </a:prstGeom>
        </p:spPr>
      </p:pic>
      <p:sp>
        <p:nvSpPr>
          <p:cNvPr id="2" name="文本框 1"/>
          <p:cNvSpPr txBox="1"/>
          <p:nvPr/>
        </p:nvSpPr>
        <p:spPr>
          <a:xfrm>
            <a:off x="817948" y="269402"/>
            <a:ext cx="7562367" cy="584775"/>
          </a:xfrm>
          <a:prstGeom prst="rect">
            <a:avLst/>
          </a:prstGeom>
          <a:noFill/>
        </p:spPr>
        <p:txBody>
          <a:bodyPr wrap="square">
            <a:spAutoFit/>
          </a:bodyPr>
          <a:lstStyle/>
          <a:p>
            <a:r>
              <a:rPr lang="zh-CN" altLang="en-US" sz="3200">
                <a:latin typeface="微软雅黑" panose="020B0503020204020204" pitchFamily="34" charset="-122"/>
                <a:ea typeface="微软雅黑" panose="020B0503020204020204" pitchFamily="34" charset="-122"/>
              </a:rPr>
              <a:t>京东不同营销周期中人群策略模型</a:t>
            </a:r>
            <a:endParaRPr lang="zh-CN" altLang="en-US" sz="3200">
              <a:latin typeface="微软雅黑" panose="020B0503020204020204" pitchFamily="34" charset="-122"/>
              <a:ea typeface="微软雅黑" panose="020B0503020204020204" pitchFamily="34" charset="-122"/>
            </a:endParaRPr>
          </a:p>
        </p:txBody>
      </p:sp>
      <p:sp>
        <p:nvSpPr>
          <p:cNvPr id="8" name="箭头: 五边形 7"/>
          <p:cNvSpPr/>
          <p:nvPr/>
        </p:nvSpPr>
        <p:spPr>
          <a:xfrm>
            <a:off x="2469929" y="1728625"/>
            <a:ext cx="2160000" cy="720289"/>
          </a:xfrm>
          <a:prstGeom prst="homePlate">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zh-CN" altLang="en-US" sz="1600">
                <a:solidFill>
                  <a:schemeClr val="bg1"/>
                </a:solidFill>
                <a:latin typeface="微软雅黑" panose="020B0503020204020204" pitchFamily="34" charset="-122"/>
                <a:ea typeface="微软雅黑" panose="020B0503020204020204" pitchFamily="34" charset="-122"/>
              </a:rPr>
              <a:t>蓄水期</a:t>
            </a:r>
            <a:endParaRPr lang="zh-CN" altLang="en-US" sz="1600">
              <a:solidFill>
                <a:schemeClr val="bg1"/>
              </a:solidFill>
              <a:latin typeface="微软雅黑" panose="020B0503020204020204" pitchFamily="34" charset="-122"/>
              <a:ea typeface="微软雅黑" panose="020B0503020204020204" pitchFamily="34" charset="-122"/>
            </a:endParaRPr>
          </a:p>
        </p:txBody>
      </p:sp>
      <p:sp>
        <p:nvSpPr>
          <p:cNvPr id="9" name="箭头: V 形 8"/>
          <p:cNvSpPr/>
          <p:nvPr/>
        </p:nvSpPr>
        <p:spPr>
          <a:xfrm>
            <a:off x="4345984" y="1728625"/>
            <a:ext cx="2160000" cy="720289"/>
          </a:xfrm>
          <a:prstGeom prst="chevron">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zh-CN" altLang="en-US" sz="1600">
                <a:solidFill>
                  <a:schemeClr val="bg1"/>
                </a:solidFill>
                <a:latin typeface="微软雅黑" panose="020B0503020204020204" pitchFamily="34" charset="-122"/>
                <a:ea typeface="微软雅黑" panose="020B0503020204020204" pitchFamily="34" charset="-122"/>
              </a:rPr>
              <a:t>预热期</a:t>
            </a:r>
            <a:endParaRPr lang="zh-CN" altLang="en-US" sz="1600">
              <a:solidFill>
                <a:schemeClr val="bg1"/>
              </a:solidFill>
              <a:latin typeface="微软雅黑" panose="020B0503020204020204" pitchFamily="34" charset="-122"/>
              <a:ea typeface="微软雅黑" panose="020B0503020204020204" pitchFamily="34" charset="-122"/>
            </a:endParaRPr>
          </a:p>
        </p:txBody>
      </p:sp>
      <p:sp>
        <p:nvSpPr>
          <p:cNvPr id="10" name="箭头: V 形 9"/>
          <p:cNvSpPr/>
          <p:nvPr/>
        </p:nvSpPr>
        <p:spPr>
          <a:xfrm>
            <a:off x="6222039" y="1728625"/>
            <a:ext cx="2160000" cy="720289"/>
          </a:xfrm>
          <a:prstGeom prst="chevron">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zh-CN" altLang="en-US" sz="1600">
                <a:solidFill>
                  <a:schemeClr val="bg1"/>
                </a:solidFill>
                <a:latin typeface="微软雅黑" panose="020B0503020204020204" pitchFamily="34" charset="-122"/>
                <a:ea typeface="微软雅黑" panose="020B0503020204020204" pitchFamily="34" charset="-122"/>
              </a:rPr>
              <a:t>转化期</a:t>
            </a:r>
            <a:endParaRPr lang="zh-CN" altLang="en-US" sz="1600">
              <a:solidFill>
                <a:schemeClr val="bg1"/>
              </a:solidFill>
              <a:latin typeface="微软雅黑" panose="020B0503020204020204" pitchFamily="34" charset="-122"/>
              <a:ea typeface="微软雅黑" panose="020B0503020204020204" pitchFamily="34" charset="-122"/>
            </a:endParaRPr>
          </a:p>
        </p:txBody>
      </p:sp>
      <p:sp>
        <p:nvSpPr>
          <p:cNvPr id="11" name="箭头: V 形 10"/>
          <p:cNvSpPr/>
          <p:nvPr/>
        </p:nvSpPr>
        <p:spPr>
          <a:xfrm>
            <a:off x="8098094" y="1728625"/>
            <a:ext cx="2160000" cy="720289"/>
          </a:xfrm>
          <a:prstGeom prst="chevron">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zh-CN" altLang="en-US" sz="1600">
                <a:solidFill>
                  <a:schemeClr val="bg1"/>
                </a:solidFill>
                <a:latin typeface="微软雅黑" panose="020B0503020204020204" pitchFamily="34" charset="-122"/>
                <a:ea typeface="微软雅黑" panose="020B0503020204020204" pitchFamily="34" charset="-122"/>
              </a:rPr>
              <a:t>返场期</a:t>
            </a:r>
            <a:endParaRPr lang="zh-CN" altLang="en-US" sz="1600">
              <a:solidFill>
                <a:schemeClr val="bg1"/>
              </a:solidFill>
              <a:latin typeface="微软雅黑" panose="020B0503020204020204" pitchFamily="34" charset="-122"/>
              <a:ea typeface="微软雅黑" panose="020B0503020204020204" pitchFamily="34" charset="-122"/>
            </a:endParaRPr>
          </a:p>
        </p:txBody>
      </p:sp>
      <p:sp>
        <p:nvSpPr>
          <p:cNvPr id="12" name="矩形: 圆角 11"/>
          <p:cNvSpPr/>
          <p:nvPr/>
        </p:nvSpPr>
        <p:spPr>
          <a:xfrm>
            <a:off x="430923" y="2501467"/>
            <a:ext cx="1786759" cy="378373"/>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zh-CN" altLang="en-US" sz="1600">
                <a:latin typeface="微软雅黑" panose="020B0503020204020204" pitchFamily="34" charset="-122"/>
                <a:ea typeface="微软雅黑" panose="020B0503020204020204" pitchFamily="34" charset="-122"/>
              </a:rPr>
              <a:t>主要动作</a:t>
            </a:r>
            <a:endParaRPr lang="zh-CN" altLang="en-US" sz="1600">
              <a:latin typeface="微软雅黑" panose="020B0503020204020204" pitchFamily="34" charset="-122"/>
              <a:ea typeface="微软雅黑" panose="020B0503020204020204" pitchFamily="34" charset="-122"/>
            </a:endParaRPr>
          </a:p>
        </p:txBody>
      </p:sp>
      <p:sp>
        <p:nvSpPr>
          <p:cNvPr id="13" name="矩形: 圆角 12"/>
          <p:cNvSpPr/>
          <p:nvPr/>
        </p:nvSpPr>
        <p:spPr>
          <a:xfrm>
            <a:off x="430923" y="2974433"/>
            <a:ext cx="1786759" cy="378373"/>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zh-CN" altLang="en-US" sz="1600">
                <a:latin typeface="微软雅黑" panose="020B0503020204020204" pitchFamily="34" charset="-122"/>
                <a:ea typeface="微软雅黑" panose="020B0503020204020204" pitchFamily="34" charset="-122"/>
              </a:rPr>
              <a:t>核心目标</a:t>
            </a:r>
            <a:endParaRPr lang="zh-CN" altLang="en-US" sz="1600">
              <a:latin typeface="微软雅黑" panose="020B0503020204020204" pitchFamily="34" charset="-122"/>
              <a:ea typeface="微软雅黑" panose="020B0503020204020204" pitchFamily="34" charset="-122"/>
            </a:endParaRPr>
          </a:p>
        </p:txBody>
      </p:sp>
      <p:graphicFrame>
        <p:nvGraphicFramePr>
          <p:cNvPr id="14" name="表格 13"/>
          <p:cNvGraphicFramePr>
            <a:graphicFrameLocks noGrp="1"/>
          </p:cNvGraphicFramePr>
          <p:nvPr/>
        </p:nvGraphicFramePr>
        <p:xfrm>
          <a:off x="2424633" y="2508650"/>
          <a:ext cx="7704087" cy="844156"/>
        </p:xfrm>
        <a:graphic>
          <a:graphicData uri="http://schemas.openxmlformats.org/drawingml/2006/table">
            <a:tbl>
              <a:tblPr firstRow="1" bandRow="1">
                <a:tableStyleId>{5C22544A-7EE6-4342-B048-85BDC9FD1C3A}</a:tableStyleId>
              </a:tblPr>
              <a:tblGrid>
                <a:gridCol w="1896288"/>
                <a:gridCol w="1896288"/>
                <a:gridCol w="1896288"/>
                <a:gridCol w="2015223"/>
              </a:tblGrid>
              <a:tr h="422078">
                <a:tc>
                  <a:txBody>
                    <a:bodyPr wrap="square"/>
                    <a:lstStyle/>
                    <a:p>
                      <a:pPr algn="ctr"/>
                      <a:r>
                        <a:rPr lang="zh-CN" altLang="en-US" sz="1200" b="0">
                          <a:solidFill>
                            <a:schemeClr val="tx1"/>
                          </a:solidFill>
                          <a:latin typeface="微软雅黑" panose="020B0503020204020204" pitchFamily="34" charset="-122"/>
                          <a:ea typeface="微软雅黑" panose="020B0503020204020204" pitchFamily="34" charset="-122"/>
                        </a:rPr>
                        <a:t>线上线下投放蓄水</a:t>
                      </a:r>
                      <a:endParaRPr lang="zh-CN" altLang="en-US" sz="1200" b="0">
                        <a:solidFill>
                          <a:schemeClr val="tx1"/>
                        </a:solidFill>
                        <a:latin typeface="微软雅黑" panose="020B0503020204020204" pitchFamily="34" charset="-122"/>
                        <a:ea typeface="微软雅黑" panose="020B0503020204020204" pitchFamily="34" charset="-122"/>
                      </a:endParaRPr>
                    </a:p>
                  </a:txBody>
                  <a:tcPr vert="horz" anchor="ctr">
                    <a:lnL w="12700" cmpd="sng">
                      <a:noFill/>
                    </a:lnL>
                    <a:lnR w="12700" cmpd="sng">
                      <a:noFill/>
                    </a:lnR>
                    <a:lnT w="12700" cmpd="sng">
                      <a:noFill/>
                    </a:lnT>
                    <a:lnB w="12700" cap="flat" cmpd="sng" algn="ctr">
                      <a:solidFill>
                        <a:srgbClr val="795696"/>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wrap="square"/>
                    <a:lstStyle/>
                    <a:p>
                      <a:pPr algn="ctr"/>
                      <a:r>
                        <a:rPr lang="zh-CN" altLang="en-US" sz="1200" b="0">
                          <a:solidFill>
                            <a:schemeClr val="tx1"/>
                          </a:solidFill>
                          <a:latin typeface="微软雅黑" panose="020B0503020204020204" pitchFamily="34" charset="-122"/>
                          <a:ea typeface="微软雅黑" panose="020B0503020204020204" pitchFamily="34" charset="-122"/>
                        </a:rPr>
                        <a:t>站内投放承接流量</a:t>
                      </a:r>
                      <a:endParaRPr lang="zh-CN" altLang="en-US" sz="1200" b="0">
                        <a:solidFill>
                          <a:schemeClr val="tx1"/>
                        </a:solidFill>
                        <a:latin typeface="微软雅黑" panose="020B0503020204020204" pitchFamily="34" charset="-122"/>
                        <a:ea typeface="微软雅黑" panose="020B0503020204020204" pitchFamily="34" charset="-122"/>
                      </a:endParaRPr>
                    </a:p>
                  </a:txBody>
                  <a:tcPr vert="horz" anchor="ctr">
                    <a:lnL w="12700" cmpd="sng">
                      <a:noFill/>
                    </a:lnL>
                    <a:lnR w="12700" cmpd="sng">
                      <a:noFill/>
                    </a:lnR>
                    <a:lnT w="12700" cmpd="sng">
                      <a:noFill/>
                    </a:lnT>
                    <a:lnB w="12700" cap="flat" cmpd="sng" algn="ctr">
                      <a:solidFill>
                        <a:srgbClr val="795696"/>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wrap="square"/>
                    <a:lstStyle/>
                    <a:p>
                      <a:pPr algn="ctr"/>
                      <a:r>
                        <a:rPr lang="zh-CN" altLang="en-US" sz="1200" b="0">
                          <a:solidFill>
                            <a:schemeClr val="tx1"/>
                          </a:solidFill>
                          <a:latin typeface="微软雅黑" panose="020B0503020204020204" pitchFamily="34" charset="-122"/>
                          <a:ea typeface="微软雅黑" panose="020B0503020204020204" pitchFamily="34" charset="-122"/>
                        </a:rPr>
                        <a:t>节点投放广告</a:t>
                      </a:r>
                      <a:r>
                        <a:rPr lang="en-US" altLang="zh-CN" sz="1200" b="0">
                          <a:solidFill>
                            <a:schemeClr val="tx1"/>
                          </a:solidFill>
                          <a:latin typeface="微软雅黑" panose="020B0503020204020204" pitchFamily="34" charset="-122"/>
                          <a:ea typeface="微软雅黑" panose="020B0503020204020204" pitchFamily="34" charset="-122"/>
                        </a:rPr>
                        <a:t>/</a:t>
                      </a:r>
                      <a:r>
                        <a:rPr lang="zh-CN" altLang="en-US" sz="1200" b="0">
                          <a:solidFill>
                            <a:schemeClr val="tx1"/>
                          </a:solidFill>
                          <a:latin typeface="微软雅黑" panose="020B0503020204020204" pitchFamily="34" charset="-122"/>
                          <a:ea typeface="微软雅黑" panose="020B0503020204020204" pitchFamily="34" charset="-122"/>
                        </a:rPr>
                        <a:t>推送</a:t>
                      </a:r>
                      <a:r>
                        <a:rPr lang="en-US" altLang="zh-CN" sz="1200" b="0">
                          <a:solidFill>
                            <a:schemeClr val="tx1"/>
                          </a:solidFill>
                          <a:latin typeface="微软雅黑" panose="020B0503020204020204" pitchFamily="34" charset="-122"/>
                          <a:ea typeface="微软雅黑" panose="020B0503020204020204" pitchFamily="34" charset="-122"/>
                        </a:rPr>
                        <a:t>/</a:t>
                      </a:r>
                      <a:r>
                        <a:rPr lang="zh-CN" altLang="en-US" sz="1200" b="0">
                          <a:solidFill>
                            <a:schemeClr val="tx1"/>
                          </a:solidFill>
                          <a:latin typeface="微软雅黑" panose="020B0503020204020204" pitchFamily="34" charset="-122"/>
                          <a:ea typeface="微软雅黑" panose="020B0503020204020204" pitchFamily="34" charset="-122"/>
                        </a:rPr>
                        <a:t>发券</a:t>
                      </a:r>
                      <a:endParaRPr lang="zh-CN" altLang="en-US" sz="1200" b="0">
                        <a:solidFill>
                          <a:schemeClr val="tx1"/>
                        </a:solidFill>
                        <a:latin typeface="微软雅黑" panose="020B0503020204020204" pitchFamily="34" charset="-122"/>
                        <a:ea typeface="微软雅黑" panose="020B0503020204020204" pitchFamily="34" charset="-122"/>
                      </a:endParaRPr>
                    </a:p>
                  </a:txBody>
                  <a:tcPr vert="horz" anchor="ctr">
                    <a:lnL w="12700" cmpd="sng">
                      <a:noFill/>
                    </a:lnL>
                    <a:lnR w="12700" cmpd="sng">
                      <a:noFill/>
                    </a:lnR>
                    <a:lnT w="12700" cmpd="sng">
                      <a:noFill/>
                    </a:lnT>
                    <a:lnB w="12700" cap="flat" cmpd="sng" algn="ctr">
                      <a:solidFill>
                        <a:srgbClr val="795696"/>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wrap="square"/>
                    <a:lstStyle/>
                    <a:p>
                      <a:pPr algn="ctr"/>
                      <a:r>
                        <a:rPr lang="zh-CN" altLang="en-US" sz="1200" b="0">
                          <a:solidFill>
                            <a:schemeClr val="tx1"/>
                          </a:solidFill>
                          <a:latin typeface="微软雅黑" panose="020B0503020204020204" pitchFamily="34" charset="-122"/>
                          <a:ea typeface="微软雅黑" panose="020B0503020204020204" pitchFamily="34" charset="-122"/>
                        </a:rPr>
                        <a:t>节点后返场、小额优惠</a:t>
                      </a:r>
                      <a:endParaRPr lang="zh-CN" altLang="en-US" sz="1200" b="0">
                        <a:solidFill>
                          <a:schemeClr val="tx1"/>
                        </a:solidFill>
                        <a:latin typeface="微软雅黑" panose="020B0503020204020204" pitchFamily="34" charset="-122"/>
                        <a:ea typeface="微软雅黑" panose="020B0503020204020204" pitchFamily="34" charset="-122"/>
                      </a:endParaRPr>
                    </a:p>
                  </a:txBody>
                  <a:tcPr vert="horz" anchor="ctr">
                    <a:lnL w="12700" cmpd="sng">
                      <a:noFill/>
                    </a:lnL>
                    <a:lnR w="12700" cmpd="sng">
                      <a:noFill/>
                    </a:lnR>
                    <a:lnT w="12700" cmpd="sng">
                      <a:noFill/>
                    </a:lnT>
                    <a:lnB w="12700" cap="flat" cmpd="sng" algn="ctr">
                      <a:solidFill>
                        <a:srgbClr val="795696"/>
                      </a:solidFill>
                      <a:prstDash val="solid"/>
                      <a:round/>
                      <a:headEnd type="none" w="med" len="med"/>
                      <a:tailEnd type="none" w="med" len="med"/>
                    </a:lnB>
                    <a:lnTlToBr w="12700" cmpd="sng">
                      <a:noFill/>
                      <a:prstDash val="solid"/>
                    </a:lnTlToBr>
                    <a:lnBlToTr w="12700" cmpd="sng">
                      <a:noFill/>
                      <a:prstDash val="solid"/>
                    </a:lnBlToTr>
                    <a:solidFill>
                      <a:schemeClr val="bg1"/>
                    </a:solidFill>
                  </a:tcPr>
                </a:tc>
              </a:tr>
              <a:tr h="422078">
                <a:tc>
                  <a:txBody>
                    <a:bodyPr wrap="square"/>
                    <a:lstStyle/>
                    <a:p>
                      <a:pPr algn="ctr"/>
                      <a:r>
                        <a:rPr lang="zh-CN" altLang="en-US" sz="1200" b="0">
                          <a:solidFill>
                            <a:schemeClr val="tx1"/>
                          </a:solidFill>
                          <a:latin typeface="微软雅黑" panose="020B0503020204020204" pitchFamily="34" charset="-122"/>
                          <a:ea typeface="微软雅黑" panose="020B0503020204020204" pitchFamily="34" charset="-122"/>
                        </a:rPr>
                        <a:t>推广品牌</a:t>
                      </a:r>
                      <a:r>
                        <a:rPr lang="en-US" altLang="zh-CN" sz="1200" b="0">
                          <a:solidFill>
                            <a:schemeClr val="tx1"/>
                          </a:solidFill>
                          <a:latin typeface="微软雅黑" panose="020B0503020204020204" pitchFamily="34" charset="-122"/>
                          <a:ea typeface="微软雅黑" panose="020B0503020204020204" pitchFamily="34" charset="-122"/>
                        </a:rPr>
                        <a:t>/</a:t>
                      </a:r>
                      <a:r>
                        <a:rPr lang="zh-CN" altLang="en-US" sz="1200" b="0">
                          <a:solidFill>
                            <a:schemeClr val="tx1"/>
                          </a:solidFill>
                          <a:latin typeface="微软雅黑" panose="020B0503020204020204" pitchFamily="34" charset="-122"/>
                          <a:ea typeface="微软雅黑" panose="020B0503020204020204" pitchFamily="34" charset="-122"/>
                        </a:rPr>
                        <a:t>目标产品</a:t>
                      </a:r>
                      <a:endParaRPr lang="zh-CN" altLang="en-US" sz="1200" b="0">
                        <a:solidFill>
                          <a:schemeClr val="tx1"/>
                        </a:solidFill>
                        <a:latin typeface="微软雅黑" panose="020B0503020204020204" pitchFamily="34" charset="-122"/>
                        <a:ea typeface="微软雅黑" panose="020B0503020204020204" pitchFamily="34" charset="-122"/>
                      </a:endParaRPr>
                    </a:p>
                  </a:txBody>
                  <a:tcPr vert="horz" anchor="ctr">
                    <a:lnL w="12700" cmpd="sng">
                      <a:noFill/>
                    </a:lnL>
                    <a:lnR w="12700" cmpd="sng">
                      <a:noFill/>
                    </a:lnR>
                    <a:lnT w="12700" cap="flat" cmpd="sng" algn="ctr">
                      <a:solidFill>
                        <a:srgbClr val="795696"/>
                      </a:solidFill>
                      <a:prstDash val="solid"/>
                      <a:round/>
                      <a:headEnd type="none" w="med" len="med"/>
                      <a:tailEnd type="none" w="med" len="med"/>
                    </a:lnT>
                    <a:lnB w="12700" cmpd="sng">
                      <a:noFill/>
                    </a:lnB>
                    <a:lnTlToBr w="12700" cmpd="sng">
                      <a:noFill/>
                      <a:prstDash val="solid"/>
                    </a:lnTlToBr>
                    <a:lnBlToTr w="12700" cmpd="sng">
                      <a:noFill/>
                      <a:prstDash val="solid"/>
                    </a:lnBlToTr>
                    <a:solidFill>
                      <a:schemeClr val="bg1"/>
                    </a:solidFill>
                  </a:tcPr>
                </a:tc>
                <a:tc>
                  <a:txBody>
                    <a:bodyPr wrap="square"/>
                    <a:lstStyle/>
                    <a:p>
                      <a:pPr algn="ctr"/>
                      <a:r>
                        <a:rPr lang="zh-CN" altLang="en-US" sz="1200" b="0">
                          <a:solidFill>
                            <a:schemeClr val="tx1"/>
                          </a:solidFill>
                          <a:latin typeface="微软雅黑" panose="020B0503020204020204" pitchFamily="34" charset="-122"/>
                          <a:ea typeface="微软雅黑" panose="020B0503020204020204" pitchFamily="34" charset="-122"/>
                        </a:rPr>
                        <a:t>优先蓄水、转化为辅</a:t>
                      </a:r>
                      <a:endParaRPr lang="zh-CN" altLang="en-US" sz="1200" b="0">
                        <a:solidFill>
                          <a:schemeClr val="tx1"/>
                        </a:solidFill>
                        <a:latin typeface="微软雅黑" panose="020B0503020204020204" pitchFamily="34" charset="-122"/>
                        <a:ea typeface="微软雅黑" panose="020B0503020204020204" pitchFamily="34" charset="-122"/>
                      </a:endParaRPr>
                    </a:p>
                  </a:txBody>
                  <a:tcPr vert="horz" anchor="ctr">
                    <a:lnL w="12700" cmpd="sng">
                      <a:noFill/>
                    </a:lnL>
                    <a:lnR w="12700" cmpd="sng">
                      <a:noFill/>
                    </a:lnR>
                    <a:lnT w="12700" cap="flat" cmpd="sng" algn="ctr">
                      <a:solidFill>
                        <a:srgbClr val="795696"/>
                      </a:solidFill>
                      <a:prstDash val="solid"/>
                      <a:round/>
                      <a:headEnd type="none" w="med" len="med"/>
                      <a:tailEnd type="none" w="med" len="med"/>
                    </a:lnT>
                    <a:lnB w="12700" cmpd="sng">
                      <a:noFill/>
                    </a:lnB>
                    <a:lnTlToBr w="12700" cmpd="sng">
                      <a:noFill/>
                      <a:prstDash val="solid"/>
                    </a:lnTlToBr>
                    <a:lnBlToTr w="12700" cmpd="sng">
                      <a:noFill/>
                      <a:prstDash val="solid"/>
                    </a:lnBlToTr>
                    <a:solidFill>
                      <a:schemeClr val="bg1"/>
                    </a:solidFill>
                  </a:tcPr>
                </a:tc>
                <a:tc>
                  <a:txBody>
                    <a:bodyPr wrap="square"/>
                    <a:lstStyle/>
                    <a:p>
                      <a:pPr algn="ctr"/>
                      <a:r>
                        <a:rPr lang="zh-CN" altLang="en-US" sz="1200" b="0">
                          <a:solidFill>
                            <a:schemeClr val="tx1"/>
                          </a:solidFill>
                          <a:latin typeface="微软雅黑" panose="020B0503020204020204" pitchFamily="34" charset="-122"/>
                          <a:ea typeface="微软雅黑" panose="020B0503020204020204" pitchFamily="34" charset="-122"/>
                        </a:rPr>
                        <a:t>蓄水达高潮，全力转化</a:t>
                      </a:r>
                      <a:endParaRPr lang="zh-CN" altLang="en-US" sz="1200" b="0">
                        <a:solidFill>
                          <a:schemeClr val="tx1"/>
                        </a:solidFill>
                        <a:latin typeface="微软雅黑" panose="020B0503020204020204" pitchFamily="34" charset="-122"/>
                        <a:ea typeface="微软雅黑" panose="020B0503020204020204" pitchFamily="34" charset="-122"/>
                      </a:endParaRPr>
                    </a:p>
                  </a:txBody>
                  <a:tcPr vert="horz" anchor="ctr">
                    <a:lnL w="12700" cmpd="sng">
                      <a:noFill/>
                    </a:lnL>
                    <a:lnR w="12700" cmpd="sng">
                      <a:noFill/>
                    </a:lnR>
                    <a:lnT w="12700" cap="flat" cmpd="sng" algn="ctr">
                      <a:solidFill>
                        <a:srgbClr val="795696"/>
                      </a:solidFill>
                      <a:prstDash val="solid"/>
                      <a:round/>
                      <a:headEnd type="none" w="med" len="med"/>
                      <a:tailEnd type="none" w="med" len="med"/>
                    </a:lnT>
                    <a:lnB w="12700" cmpd="sng">
                      <a:noFill/>
                    </a:lnB>
                    <a:lnTlToBr w="12700" cmpd="sng">
                      <a:noFill/>
                      <a:prstDash val="solid"/>
                    </a:lnTlToBr>
                    <a:lnBlToTr w="12700" cmpd="sng">
                      <a:noFill/>
                      <a:prstDash val="solid"/>
                    </a:lnBlToTr>
                    <a:solidFill>
                      <a:schemeClr val="bg1"/>
                    </a:solidFill>
                  </a:tcPr>
                </a:tc>
                <a:tc>
                  <a:txBody>
                    <a:bodyPr wrap="square"/>
                    <a:lstStyle/>
                    <a:p>
                      <a:pPr algn="ctr"/>
                      <a:r>
                        <a:rPr lang="zh-CN" altLang="en-US" sz="1200" b="0">
                          <a:solidFill>
                            <a:schemeClr val="tx1"/>
                          </a:solidFill>
                          <a:latin typeface="微软雅黑" panose="020B0503020204020204" pitchFamily="34" charset="-122"/>
                          <a:ea typeface="微软雅黑" panose="020B0503020204020204" pitchFamily="34" charset="-122"/>
                        </a:rPr>
                        <a:t>沉淀用户资产，转化为辅</a:t>
                      </a:r>
                      <a:endParaRPr lang="zh-CN" altLang="en-US" sz="1200" b="0">
                        <a:solidFill>
                          <a:schemeClr val="tx1"/>
                        </a:solidFill>
                        <a:latin typeface="微软雅黑" panose="020B0503020204020204" pitchFamily="34" charset="-122"/>
                        <a:ea typeface="微软雅黑" panose="020B0503020204020204" pitchFamily="34" charset="-122"/>
                      </a:endParaRPr>
                    </a:p>
                  </a:txBody>
                  <a:tcPr vert="horz" anchor="ctr">
                    <a:lnL w="12700" cmpd="sng">
                      <a:noFill/>
                    </a:lnL>
                    <a:lnR w="12700" cmpd="sng">
                      <a:noFill/>
                    </a:lnR>
                    <a:lnT w="12700" cap="flat" cmpd="sng" algn="ctr">
                      <a:solidFill>
                        <a:srgbClr val="795696"/>
                      </a:solidFill>
                      <a:prstDash val="solid"/>
                      <a:round/>
                      <a:headEnd type="none" w="med" len="med"/>
                      <a:tailEnd type="none" w="med" len="med"/>
                    </a:lnT>
                    <a:lnB w="12700" cmpd="sng">
                      <a:noFill/>
                    </a:lnB>
                    <a:lnTlToBr w="12700" cmpd="sng">
                      <a:noFill/>
                      <a:prstDash val="solid"/>
                    </a:lnTlToBr>
                    <a:lnBlToTr w="12700" cmpd="sng">
                      <a:noFill/>
                      <a:prstDash val="solid"/>
                    </a:lnBlToTr>
                    <a:solidFill>
                      <a:schemeClr val="bg1"/>
                    </a:solidFill>
                  </a:tcPr>
                </a:tc>
              </a:tr>
            </a:tbl>
          </a:graphicData>
        </a:graphic>
      </p:graphicFrame>
      <p:grpSp>
        <p:nvGrpSpPr>
          <p:cNvPr id="19" name="组合 18"/>
          <p:cNvGrpSpPr/>
          <p:nvPr/>
        </p:nvGrpSpPr>
        <p:grpSpPr>
          <a:xfrm>
            <a:off x="451948" y="3426378"/>
            <a:ext cx="366001" cy="3292722"/>
            <a:chOff x="451948" y="3647088"/>
            <a:chExt cx="366001" cy="2970439"/>
          </a:xfrm>
        </p:grpSpPr>
        <p:sp>
          <p:nvSpPr>
            <p:cNvPr id="17" name="矩形: 圆顶角 16"/>
            <p:cNvSpPr/>
            <p:nvPr/>
          </p:nvSpPr>
          <p:spPr>
            <a:xfrm rot="16200000">
              <a:off x="-850270" y="4949309"/>
              <a:ext cx="2970439" cy="365998"/>
            </a:xfrm>
            <a:prstGeom prst="round2Same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8" name="文本框 17"/>
            <p:cNvSpPr txBox="1"/>
            <p:nvPr/>
          </p:nvSpPr>
          <p:spPr>
            <a:xfrm>
              <a:off x="451948" y="4301651"/>
              <a:ext cx="271410" cy="1569660"/>
            </a:xfrm>
            <a:prstGeom prst="rect">
              <a:avLst/>
            </a:prstGeom>
            <a:noFill/>
          </p:spPr>
          <p:txBody>
            <a:bodyPr wrap="square" rtlCol="0">
              <a:spAutoFit/>
            </a:bodyPr>
            <a:lstStyle/>
            <a:p>
              <a:r>
                <a:rPr lang="zh-CN" altLang="en-US" sz="1600">
                  <a:solidFill>
                    <a:schemeClr val="bg1"/>
                  </a:solidFill>
                  <a:latin typeface="微软雅黑" panose="020B0503020204020204" pitchFamily="34" charset="-122"/>
                  <a:ea typeface="微软雅黑" panose="020B0503020204020204" pitchFamily="34" charset="-122"/>
                </a:rPr>
                <a:t>核心关注指标</a:t>
              </a:r>
              <a:endParaRPr lang="zh-CN" altLang="en-US" sz="1600">
                <a:solidFill>
                  <a:schemeClr val="bg1"/>
                </a:solidFill>
                <a:latin typeface="微软雅黑" panose="020B0503020204020204" pitchFamily="34" charset="-122"/>
                <a:ea typeface="微软雅黑" panose="020B0503020204020204" pitchFamily="34" charset="-122"/>
              </a:endParaRPr>
            </a:p>
          </p:txBody>
        </p:sp>
      </p:grpSp>
      <p:grpSp>
        <p:nvGrpSpPr>
          <p:cNvPr id="101" name="组合 100"/>
          <p:cNvGrpSpPr/>
          <p:nvPr/>
        </p:nvGrpSpPr>
        <p:grpSpPr>
          <a:xfrm>
            <a:off x="984569" y="3426377"/>
            <a:ext cx="1397879" cy="1044000"/>
            <a:chOff x="984569" y="3426377"/>
            <a:chExt cx="1397879" cy="1044000"/>
          </a:xfrm>
        </p:grpSpPr>
        <p:sp>
          <p:nvSpPr>
            <p:cNvPr id="20" name="矩形: 圆顶角 19"/>
            <p:cNvSpPr/>
            <p:nvPr/>
          </p:nvSpPr>
          <p:spPr>
            <a:xfrm rot="5400000">
              <a:off x="1083682" y="3336377"/>
              <a:ext cx="1044000" cy="1224000"/>
            </a:xfrm>
            <a:prstGeom prst="round2SameRect">
              <a:avLst/>
            </a:prstGeom>
            <a:solidFill>
              <a:srgbClr val="16274B"/>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1" name="文本框 20"/>
            <p:cNvSpPr txBox="1"/>
            <p:nvPr/>
          </p:nvSpPr>
          <p:spPr>
            <a:xfrm>
              <a:off x="984569" y="3697142"/>
              <a:ext cx="1397879" cy="492443"/>
            </a:xfrm>
            <a:prstGeom prst="rect">
              <a:avLst/>
            </a:prstGeom>
            <a:noFill/>
          </p:spPr>
          <p:txBody>
            <a:bodyPr wrap="square" rtlCol="0">
              <a:spAutoFit/>
            </a:bodyPr>
            <a:lstStyle/>
            <a:p>
              <a:r>
                <a:rPr lang="zh-CN" altLang="en-US" sz="1400">
                  <a:solidFill>
                    <a:schemeClr val="bg1"/>
                  </a:solidFill>
                  <a:latin typeface="微软雅黑" panose="020B0503020204020204" pitchFamily="34" charset="-122"/>
                  <a:ea typeface="微软雅黑" panose="020B0503020204020204" pitchFamily="34" charset="-122"/>
                </a:rPr>
                <a:t>短期</a:t>
              </a:r>
              <a:endParaRPr lang="en-US" altLang="zh-CN" sz="1400">
                <a:solidFill>
                  <a:schemeClr val="bg1"/>
                </a:solidFill>
                <a:latin typeface="微软雅黑" panose="020B0503020204020204" pitchFamily="34" charset="-122"/>
                <a:ea typeface="微软雅黑" panose="020B0503020204020204" pitchFamily="34" charset="-122"/>
              </a:endParaRPr>
            </a:p>
            <a:p>
              <a:r>
                <a:rPr lang="zh-CN" altLang="en-US" sz="1200">
                  <a:solidFill>
                    <a:schemeClr val="bg1"/>
                  </a:solidFill>
                  <a:latin typeface="微软雅黑" panose="020B0503020204020204" pitchFamily="34" charset="-122"/>
                  <a:ea typeface="微软雅黑" panose="020B0503020204020204" pitchFamily="34" charset="-122"/>
                </a:rPr>
                <a:t>广告投放效率</a:t>
              </a:r>
              <a:endParaRPr lang="zh-CN" altLang="en-US" sz="1200">
                <a:solidFill>
                  <a:schemeClr val="bg1"/>
                </a:solidFill>
                <a:latin typeface="微软雅黑" panose="020B0503020204020204" pitchFamily="34" charset="-122"/>
                <a:ea typeface="微软雅黑" panose="020B0503020204020204" pitchFamily="34" charset="-122"/>
              </a:endParaRPr>
            </a:p>
          </p:txBody>
        </p:sp>
      </p:grpSp>
      <p:grpSp>
        <p:nvGrpSpPr>
          <p:cNvPr id="100" name="组合 99"/>
          <p:cNvGrpSpPr/>
          <p:nvPr/>
        </p:nvGrpSpPr>
        <p:grpSpPr>
          <a:xfrm>
            <a:off x="984569" y="4550738"/>
            <a:ext cx="1397879" cy="1044000"/>
            <a:chOff x="984569" y="4550738"/>
            <a:chExt cx="1397879" cy="1044000"/>
          </a:xfrm>
        </p:grpSpPr>
        <p:sp>
          <p:nvSpPr>
            <p:cNvPr id="24" name="矩形: 圆顶角 23"/>
            <p:cNvSpPr/>
            <p:nvPr/>
          </p:nvSpPr>
          <p:spPr>
            <a:xfrm rot="5400000">
              <a:off x="1084609" y="4460738"/>
              <a:ext cx="1044000" cy="1224000"/>
            </a:xfrm>
            <a:prstGeom prst="round2SameRect">
              <a:avLst/>
            </a:prstGeom>
            <a:solidFill>
              <a:srgbClr val="555D6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5" name="文本框 24"/>
            <p:cNvSpPr txBox="1"/>
            <p:nvPr/>
          </p:nvSpPr>
          <p:spPr>
            <a:xfrm>
              <a:off x="984569" y="4662551"/>
              <a:ext cx="1397879" cy="861774"/>
            </a:xfrm>
            <a:prstGeom prst="rect">
              <a:avLst/>
            </a:prstGeom>
            <a:noFill/>
          </p:spPr>
          <p:txBody>
            <a:bodyPr wrap="square" rtlCol="0">
              <a:spAutoFit/>
            </a:bodyPr>
            <a:lstStyle/>
            <a:p>
              <a:r>
                <a:rPr lang="zh-CN" altLang="en-US" sz="1400">
                  <a:solidFill>
                    <a:schemeClr val="bg1"/>
                  </a:solidFill>
                  <a:latin typeface="微软雅黑" panose="020B0503020204020204" pitchFamily="34" charset="-122"/>
                  <a:ea typeface="微软雅黑" panose="020B0503020204020204" pitchFamily="34" charset="-122"/>
                </a:rPr>
                <a:t>中期</a:t>
              </a:r>
              <a:endParaRPr lang="en-US" altLang="zh-CN" sz="1400">
                <a:solidFill>
                  <a:schemeClr val="bg1"/>
                </a:solidFill>
                <a:latin typeface="微软雅黑" panose="020B0503020204020204" pitchFamily="34" charset="-122"/>
                <a:ea typeface="微软雅黑" panose="020B0503020204020204" pitchFamily="34" charset="-122"/>
              </a:endParaRPr>
            </a:p>
            <a:p>
              <a:r>
                <a:rPr lang="zh-CN" altLang="en-US" sz="1200">
                  <a:solidFill>
                    <a:schemeClr val="bg1"/>
                  </a:solidFill>
                  <a:latin typeface="微软雅黑" panose="020B0503020204020204" pitchFamily="34" charset="-122"/>
                  <a:ea typeface="微软雅黑" panose="020B0503020204020204" pitchFamily="34" charset="-122"/>
                </a:rPr>
                <a:t>用户心智培再、拉新品牌互动、认可、搜家总际</a:t>
              </a:r>
              <a:endParaRPr lang="zh-CN" altLang="en-US" sz="1200">
                <a:solidFill>
                  <a:schemeClr val="bg1"/>
                </a:solidFill>
                <a:latin typeface="微软雅黑" panose="020B0503020204020204" pitchFamily="34" charset="-122"/>
                <a:ea typeface="微软雅黑" panose="020B0503020204020204" pitchFamily="34" charset="-122"/>
              </a:endParaRPr>
            </a:p>
          </p:txBody>
        </p:sp>
      </p:grpSp>
      <p:grpSp>
        <p:nvGrpSpPr>
          <p:cNvPr id="99" name="组合 98"/>
          <p:cNvGrpSpPr/>
          <p:nvPr/>
        </p:nvGrpSpPr>
        <p:grpSpPr>
          <a:xfrm>
            <a:off x="984569" y="5675099"/>
            <a:ext cx="1397879" cy="1044000"/>
            <a:chOff x="984569" y="5675099"/>
            <a:chExt cx="1397879" cy="1044000"/>
          </a:xfrm>
        </p:grpSpPr>
        <p:sp>
          <p:nvSpPr>
            <p:cNvPr id="27" name="矩形: 圆顶角 26"/>
            <p:cNvSpPr/>
            <p:nvPr/>
          </p:nvSpPr>
          <p:spPr>
            <a:xfrm rot="5400000">
              <a:off x="1083682" y="5585099"/>
              <a:ext cx="1044000" cy="1224000"/>
            </a:xfrm>
            <a:prstGeom prst="round2Same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8" name="文本框 27"/>
            <p:cNvSpPr txBox="1"/>
            <p:nvPr/>
          </p:nvSpPr>
          <p:spPr>
            <a:xfrm>
              <a:off x="984569" y="5786912"/>
              <a:ext cx="1397879" cy="861774"/>
            </a:xfrm>
            <a:prstGeom prst="rect">
              <a:avLst/>
            </a:prstGeom>
            <a:noFill/>
          </p:spPr>
          <p:txBody>
            <a:bodyPr wrap="square" rtlCol="0">
              <a:spAutoFit/>
            </a:bodyPr>
            <a:lstStyle/>
            <a:p>
              <a:r>
                <a:rPr lang="zh-CN" altLang="en-US" sz="1400">
                  <a:solidFill>
                    <a:schemeClr val="bg1"/>
                  </a:solidFill>
                  <a:latin typeface="微软雅黑" panose="020B0503020204020204" pitchFamily="34" charset="-122"/>
                  <a:ea typeface="微软雅黑" panose="020B0503020204020204" pitchFamily="34" charset="-122"/>
                </a:rPr>
                <a:t>长期</a:t>
              </a:r>
              <a:endParaRPr lang="en-US" altLang="zh-CN" sz="1400">
                <a:solidFill>
                  <a:schemeClr val="bg1"/>
                </a:solidFill>
                <a:latin typeface="微软雅黑" panose="020B0503020204020204" pitchFamily="34" charset="-122"/>
                <a:ea typeface="微软雅黑" panose="020B0503020204020204" pitchFamily="34" charset="-122"/>
              </a:endParaRPr>
            </a:p>
            <a:p>
              <a:r>
                <a:rPr lang="zh-CN" altLang="en-US" sz="1200">
                  <a:solidFill>
                    <a:schemeClr val="bg1"/>
                  </a:solidFill>
                  <a:latin typeface="微软雅黑" panose="020B0503020204020204" pitchFamily="34" charset="-122"/>
                  <a:ea typeface="微软雅黑" panose="020B0503020204020204" pitchFamily="34" charset="-122"/>
                </a:rPr>
                <a:t>用户长期价值、会员贡献、老客忠诚</a:t>
              </a:r>
              <a:endParaRPr lang="zh-CN" altLang="en-US" sz="1200">
                <a:solidFill>
                  <a:schemeClr val="bg1"/>
                </a:solidFill>
                <a:latin typeface="微软雅黑" panose="020B0503020204020204" pitchFamily="34" charset="-122"/>
                <a:ea typeface="微软雅黑" panose="020B0503020204020204" pitchFamily="34" charset="-122"/>
              </a:endParaRPr>
            </a:p>
          </p:txBody>
        </p:sp>
      </p:grpSp>
      <p:graphicFrame>
        <p:nvGraphicFramePr>
          <p:cNvPr id="29" name="表格 28"/>
          <p:cNvGraphicFramePr>
            <a:graphicFrameLocks noGrp="1"/>
          </p:cNvGraphicFramePr>
          <p:nvPr/>
        </p:nvGraphicFramePr>
        <p:xfrm>
          <a:off x="2405578" y="3426377"/>
          <a:ext cx="8128000" cy="3292722"/>
        </p:xfrm>
        <a:graphic>
          <a:graphicData uri="http://schemas.openxmlformats.org/drawingml/2006/table">
            <a:tbl>
              <a:tblPr firstRow="1" bandRow="1">
                <a:tableStyleId>{5C22544A-7EE6-4342-B048-85BDC9FD1C3A}</a:tableStyleId>
              </a:tblPr>
              <a:tblGrid>
                <a:gridCol w="2032000"/>
                <a:gridCol w="2032000"/>
                <a:gridCol w="2032000"/>
                <a:gridCol w="2032000"/>
              </a:tblGrid>
              <a:tr h="1097574">
                <a:tc>
                  <a:txBody>
                    <a:bodyPr wrap="square"/>
                    <a:lstStyle/>
                    <a:p>
                      <a:endParaRPr lang="zh-CN" altLang="en-US"/>
                    </a:p>
                  </a:txBody>
                  <a:tcPr vert="horz">
                    <a:lnB w="12700" cap="flat" cmpd="sng" algn="ctr">
                      <a:solidFill>
                        <a:srgbClr val="795696"/>
                      </a:solidFill>
                      <a:prstDash val="solid"/>
                      <a:round/>
                      <a:headEnd type="none" w="med" len="med"/>
                      <a:tailEnd type="none" w="med" len="med"/>
                    </a:lnB>
                    <a:solidFill>
                      <a:schemeClr val="bg1"/>
                    </a:solidFill>
                  </a:tcPr>
                </a:tc>
                <a:tc>
                  <a:txBody>
                    <a:bodyPr wrap="square"/>
                    <a:lstStyle/>
                    <a:p>
                      <a:endParaRPr lang="zh-CN" altLang="en-US"/>
                    </a:p>
                  </a:txBody>
                  <a:tcPr vert="horz">
                    <a:lnB w="12700" cap="flat" cmpd="sng" algn="ctr">
                      <a:solidFill>
                        <a:srgbClr val="795696"/>
                      </a:solidFill>
                      <a:prstDash val="solid"/>
                      <a:round/>
                      <a:headEnd type="none" w="med" len="med"/>
                      <a:tailEnd type="none" w="med" len="med"/>
                    </a:lnB>
                    <a:solidFill>
                      <a:schemeClr val="bg1"/>
                    </a:solidFill>
                  </a:tcPr>
                </a:tc>
                <a:tc>
                  <a:txBody>
                    <a:bodyPr wrap="square"/>
                    <a:lstStyle/>
                    <a:p>
                      <a:endParaRPr lang="zh-CN" altLang="en-US"/>
                    </a:p>
                  </a:txBody>
                  <a:tcPr vert="horz">
                    <a:lnB w="12700" cap="flat" cmpd="sng" algn="ctr">
                      <a:solidFill>
                        <a:srgbClr val="795696"/>
                      </a:solidFill>
                      <a:prstDash val="solid"/>
                      <a:round/>
                      <a:headEnd type="none" w="med" len="med"/>
                      <a:tailEnd type="none" w="med" len="med"/>
                    </a:lnB>
                    <a:solidFill>
                      <a:schemeClr val="bg1"/>
                    </a:solidFill>
                  </a:tcPr>
                </a:tc>
                <a:tc>
                  <a:txBody>
                    <a:bodyPr wrap="square"/>
                    <a:lstStyle/>
                    <a:p>
                      <a:endParaRPr lang="zh-CN" altLang="en-US"/>
                    </a:p>
                  </a:txBody>
                  <a:tcPr vert="horz">
                    <a:lnB w="12700" cap="flat" cmpd="sng" algn="ctr">
                      <a:solidFill>
                        <a:srgbClr val="795696"/>
                      </a:solidFill>
                      <a:prstDash val="solid"/>
                      <a:round/>
                      <a:headEnd type="none" w="med" len="med"/>
                      <a:tailEnd type="none" w="med" len="med"/>
                    </a:lnB>
                    <a:solidFill>
                      <a:schemeClr val="bg1"/>
                    </a:solidFill>
                  </a:tcPr>
                </a:tc>
              </a:tr>
              <a:tr h="1097574">
                <a:tc>
                  <a:txBody>
                    <a:bodyPr wrap="square"/>
                    <a:lstStyle/>
                    <a:p>
                      <a:endParaRPr lang="zh-CN" altLang="en-US"/>
                    </a:p>
                  </a:txBody>
                  <a:tcPr vert="horz">
                    <a:lnT w="12700" cap="flat" cmpd="sng" algn="ctr">
                      <a:solidFill>
                        <a:srgbClr val="795696"/>
                      </a:solidFill>
                      <a:prstDash val="solid"/>
                      <a:round/>
                      <a:headEnd type="none" w="med" len="med"/>
                      <a:tailEnd type="none" w="med" len="med"/>
                    </a:lnT>
                    <a:lnB w="12700" cap="flat" cmpd="sng" algn="ctr">
                      <a:solidFill>
                        <a:srgbClr val="795696"/>
                      </a:solidFill>
                      <a:prstDash val="solid"/>
                      <a:round/>
                      <a:headEnd type="none" w="med" len="med"/>
                      <a:tailEnd type="none" w="med" len="med"/>
                    </a:lnB>
                    <a:solidFill>
                      <a:schemeClr val="bg1"/>
                    </a:solidFill>
                  </a:tcPr>
                </a:tc>
                <a:tc>
                  <a:txBody>
                    <a:bodyPr wrap="square"/>
                    <a:lstStyle/>
                    <a:p>
                      <a:endParaRPr lang="zh-CN" altLang="en-US"/>
                    </a:p>
                  </a:txBody>
                  <a:tcPr vert="horz">
                    <a:lnT w="12700" cap="flat" cmpd="sng" algn="ctr">
                      <a:solidFill>
                        <a:srgbClr val="795696"/>
                      </a:solidFill>
                      <a:prstDash val="solid"/>
                      <a:round/>
                      <a:headEnd type="none" w="med" len="med"/>
                      <a:tailEnd type="none" w="med" len="med"/>
                    </a:lnT>
                    <a:lnB w="12700" cap="flat" cmpd="sng" algn="ctr">
                      <a:solidFill>
                        <a:srgbClr val="795696"/>
                      </a:solidFill>
                      <a:prstDash val="solid"/>
                      <a:round/>
                      <a:headEnd type="none" w="med" len="med"/>
                      <a:tailEnd type="none" w="med" len="med"/>
                    </a:lnB>
                    <a:solidFill>
                      <a:schemeClr val="bg1"/>
                    </a:solidFill>
                  </a:tcPr>
                </a:tc>
                <a:tc>
                  <a:txBody>
                    <a:bodyPr wrap="square"/>
                    <a:lstStyle/>
                    <a:p>
                      <a:endParaRPr lang="zh-CN" altLang="en-US"/>
                    </a:p>
                  </a:txBody>
                  <a:tcPr vert="horz">
                    <a:lnT w="12700" cap="flat" cmpd="sng" algn="ctr">
                      <a:solidFill>
                        <a:srgbClr val="795696"/>
                      </a:solidFill>
                      <a:prstDash val="solid"/>
                      <a:round/>
                      <a:headEnd type="none" w="med" len="med"/>
                      <a:tailEnd type="none" w="med" len="med"/>
                    </a:lnT>
                    <a:lnB w="12700" cap="flat" cmpd="sng" algn="ctr">
                      <a:solidFill>
                        <a:srgbClr val="795696"/>
                      </a:solidFill>
                      <a:prstDash val="solid"/>
                      <a:round/>
                      <a:headEnd type="none" w="med" len="med"/>
                      <a:tailEnd type="none" w="med" len="med"/>
                    </a:lnB>
                    <a:solidFill>
                      <a:schemeClr val="bg1"/>
                    </a:solidFill>
                  </a:tcPr>
                </a:tc>
                <a:tc>
                  <a:txBody>
                    <a:bodyPr wrap="square"/>
                    <a:lstStyle/>
                    <a:p>
                      <a:endParaRPr lang="zh-CN" altLang="en-US"/>
                    </a:p>
                  </a:txBody>
                  <a:tcPr vert="horz">
                    <a:lnT w="12700" cap="flat" cmpd="sng" algn="ctr">
                      <a:solidFill>
                        <a:srgbClr val="795696"/>
                      </a:solidFill>
                      <a:prstDash val="solid"/>
                      <a:round/>
                      <a:headEnd type="none" w="med" len="med"/>
                      <a:tailEnd type="none" w="med" len="med"/>
                    </a:lnT>
                    <a:lnB w="12700" cap="flat" cmpd="sng" algn="ctr">
                      <a:solidFill>
                        <a:srgbClr val="795696"/>
                      </a:solidFill>
                      <a:prstDash val="solid"/>
                      <a:round/>
                      <a:headEnd type="none" w="med" len="med"/>
                      <a:tailEnd type="none" w="med" len="med"/>
                    </a:lnB>
                    <a:solidFill>
                      <a:schemeClr val="bg1"/>
                    </a:solidFill>
                  </a:tcPr>
                </a:tc>
              </a:tr>
              <a:tr h="1097574">
                <a:tc>
                  <a:txBody>
                    <a:bodyPr wrap="square"/>
                    <a:lstStyle/>
                    <a:p>
                      <a:endParaRPr lang="zh-CN" altLang="en-US"/>
                    </a:p>
                  </a:txBody>
                  <a:tcPr vert="horz">
                    <a:lnT w="12700" cap="flat" cmpd="sng" algn="ctr">
                      <a:solidFill>
                        <a:srgbClr val="795696"/>
                      </a:solidFill>
                      <a:prstDash val="solid"/>
                      <a:round/>
                      <a:headEnd type="none" w="med" len="med"/>
                      <a:tailEnd type="none" w="med" len="med"/>
                    </a:lnT>
                    <a:solidFill>
                      <a:schemeClr val="bg1"/>
                    </a:solidFill>
                  </a:tcPr>
                </a:tc>
                <a:tc>
                  <a:txBody>
                    <a:bodyPr wrap="square"/>
                    <a:lstStyle/>
                    <a:p>
                      <a:endParaRPr lang="zh-CN" altLang="en-US"/>
                    </a:p>
                  </a:txBody>
                  <a:tcPr vert="horz">
                    <a:lnT w="12700" cap="flat" cmpd="sng" algn="ctr">
                      <a:solidFill>
                        <a:srgbClr val="795696"/>
                      </a:solidFill>
                      <a:prstDash val="solid"/>
                      <a:round/>
                      <a:headEnd type="none" w="med" len="med"/>
                      <a:tailEnd type="none" w="med" len="med"/>
                    </a:lnT>
                    <a:solidFill>
                      <a:schemeClr val="bg1"/>
                    </a:solidFill>
                  </a:tcPr>
                </a:tc>
                <a:tc>
                  <a:txBody>
                    <a:bodyPr wrap="square"/>
                    <a:lstStyle/>
                    <a:p>
                      <a:endParaRPr lang="zh-CN" altLang="en-US"/>
                    </a:p>
                  </a:txBody>
                  <a:tcPr vert="horz">
                    <a:lnT w="12700" cap="flat" cmpd="sng" algn="ctr">
                      <a:solidFill>
                        <a:srgbClr val="795696"/>
                      </a:solidFill>
                      <a:prstDash val="solid"/>
                      <a:round/>
                      <a:headEnd type="none" w="med" len="med"/>
                      <a:tailEnd type="none" w="med" len="med"/>
                    </a:lnT>
                    <a:solidFill>
                      <a:schemeClr val="bg1"/>
                    </a:solidFill>
                  </a:tcPr>
                </a:tc>
                <a:tc>
                  <a:txBody>
                    <a:bodyPr wrap="square"/>
                    <a:lstStyle/>
                    <a:p>
                      <a:endParaRPr lang="zh-CN" altLang="en-US"/>
                    </a:p>
                  </a:txBody>
                  <a:tcPr vert="horz">
                    <a:lnT w="12700" cap="flat" cmpd="sng" algn="ctr">
                      <a:solidFill>
                        <a:srgbClr val="795696"/>
                      </a:solidFill>
                      <a:prstDash val="solid"/>
                      <a:round/>
                      <a:headEnd type="none" w="med" len="med"/>
                      <a:tailEnd type="none" w="med" len="med"/>
                    </a:lnT>
                    <a:solidFill>
                      <a:schemeClr val="bg1"/>
                    </a:solidFill>
                  </a:tcPr>
                </a:tc>
              </a:tr>
            </a:tbl>
          </a:graphicData>
        </a:graphic>
      </p:graphicFrame>
      <p:grpSp>
        <p:nvGrpSpPr>
          <p:cNvPr id="98" name="组合 97"/>
          <p:cNvGrpSpPr/>
          <p:nvPr/>
        </p:nvGrpSpPr>
        <p:grpSpPr>
          <a:xfrm>
            <a:off x="2569417" y="3783892"/>
            <a:ext cx="1325874" cy="432304"/>
            <a:chOff x="2569417" y="3783892"/>
            <a:chExt cx="1325874" cy="432304"/>
          </a:xfrm>
        </p:grpSpPr>
        <p:sp>
          <p:nvSpPr>
            <p:cNvPr id="31" name="Freeform 54"/>
            <p:cNvSpPr>
              <a:spLocks noChangeAspect="1"/>
            </p:cNvSpPr>
            <p:nvPr/>
          </p:nvSpPr>
          <p:spPr bwMode="auto">
            <a:xfrm>
              <a:off x="2569417" y="3783892"/>
              <a:ext cx="446310" cy="425836"/>
            </a:xfrm>
            <a:custGeom>
              <a:avLst/>
              <a:gdLst>
                <a:gd name="T0" fmla="*/ 558 w 569"/>
                <a:gd name="T1" fmla="*/ 230 h 542"/>
                <a:gd name="T2" fmla="*/ 410 w 569"/>
                <a:gd name="T3" fmla="*/ 337 h 542"/>
                <a:gd name="T4" fmla="*/ 467 w 569"/>
                <a:gd name="T5" fmla="*/ 511 h 542"/>
                <a:gd name="T6" fmla="*/ 458 w 569"/>
                <a:gd name="T7" fmla="*/ 536 h 542"/>
                <a:gd name="T8" fmla="*/ 445 w 569"/>
                <a:gd name="T9" fmla="*/ 540 h 542"/>
                <a:gd name="T10" fmla="*/ 432 w 569"/>
                <a:gd name="T11" fmla="*/ 536 h 542"/>
                <a:gd name="T12" fmla="*/ 284 w 569"/>
                <a:gd name="T13" fmla="*/ 429 h 542"/>
                <a:gd name="T14" fmla="*/ 137 w 569"/>
                <a:gd name="T15" fmla="*/ 536 h 542"/>
                <a:gd name="T16" fmla="*/ 110 w 569"/>
                <a:gd name="T17" fmla="*/ 536 h 542"/>
                <a:gd name="T18" fmla="*/ 102 w 569"/>
                <a:gd name="T19" fmla="*/ 511 h 542"/>
                <a:gd name="T20" fmla="*/ 158 w 569"/>
                <a:gd name="T21" fmla="*/ 337 h 542"/>
                <a:gd name="T22" fmla="*/ 11 w 569"/>
                <a:gd name="T23" fmla="*/ 230 h 542"/>
                <a:gd name="T24" fmla="*/ 3 w 569"/>
                <a:gd name="T25" fmla="*/ 205 h 542"/>
                <a:gd name="T26" fmla="*/ 24 w 569"/>
                <a:gd name="T27" fmla="*/ 189 h 542"/>
                <a:gd name="T28" fmla="*/ 206 w 569"/>
                <a:gd name="T29" fmla="*/ 189 h 542"/>
                <a:gd name="T30" fmla="*/ 263 w 569"/>
                <a:gd name="T31" fmla="*/ 16 h 542"/>
                <a:gd name="T32" fmla="*/ 284 w 569"/>
                <a:gd name="T33" fmla="*/ 0 h 542"/>
                <a:gd name="T34" fmla="*/ 306 w 569"/>
                <a:gd name="T35" fmla="*/ 16 h 542"/>
                <a:gd name="T36" fmla="*/ 362 w 569"/>
                <a:gd name="T37" fmla="*/ 189 h 542"/>
                <a:gd name="T38" fmla="*/ 544 w 569"/>
                <a:gd name="T39" fmla="*/ 189 h 542"/>
                <a:gd name="T40" fmla="*/ 566 w 569"/>
                <a:gd name="T41" fmla="*/ 205 h 542"/>
                <a:gd name="T42" fmla="*/ 558 w 569"/>
                <a:gd name="T43" fmla="*/ 230 h 5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69" h="542">
                  <a:moveTo>
                    <a:pt x="558" y="230"/>
                  </a:moveTo>
                  <a:lnTo>
                    <a:pt x="410" y="337"/>
                  </a:lnTo>
                  <a:lnTo>
                    <a:pt x="467" y="511"/>
                  </a:lnTo>
                  <a:cubicBezTo>
                    <a:pt x="470" y="520"/>
                    <a:pt x="466" y="530"/>
                    <a:pt x="458" y="536"/>
                  </a:cubicBezTo>
                  <a:cubicBezTo>
                    <a:pt x="454" y="539"/>
                    <a:pt x="450" y="540"/>
                    <a:pt x="445" y="540"/>
                  </a:cubicBezTo>
                  <a:cubicBezTo>
                    <a:pt x="440" y="540"/>
                    <a:pt x="436" y="539"/>
                    <a:pt x="432" y="536"/>
                  </a:cubicBezTo>
                  <a:lnTo>
                    <a:pt x="284" y="429"/>
                  </a:lnTo>
                  <a:lnTo>
                    <a:pt x="137" y="536"/>
                  </a:lnTo>
                  <a:cubicBezTo>
                    <a:pt x="129" y="542"/>
                    <a:pt x="118" y="542"/>
                    <a:pt x="110" y="536"/>
                  </a:cubicBezTo>
                  <a:cubicBezTo>
                    <a:pt x="102" y="530"/>
                    <a:pt x="99" y="520"/>
                    <a:pt x="102" y="511"/>
                  </a:cubicBezTo>
                  <a:lnTo>
                    <a:pt x="158" y="337"/>
                  </a:lnTo>
                  <a:lnTo>
                    <a:pt x="11" y="230"/>
                  </a:lnTo>
                  <a:cubicBezTo>
                    <a:pt x="3" y="224"/>
                    <a:pt x="0" y="214"/>
                    <a:pt x="3" y="205"/>
                  </a:cubicBezTo>
                  <a:cubicBezTo>
                    <a:pt x="6" y="195"/>
                    <a:pt x="14" y="189"/>
                    <a:pt x="24" y="189"/>
                  </a:cubicBezTo>
                  <a:lnTo>
                    <a:pt x="206" y="189"/>
                  </a:lnTo>
                  <a:lnTo>
                    <a:pt x="263" y="16"/>
                  </a:lnTo>
                  <a:cubicBezTo>
                    <a:pt x="266" y="6"/>
                    <a:pt x="274" y="0"/>
                    <a:pt x="284" y="0"/>
                  </a:cubicBezTo>
                  <a:cubicBezTo>
                    <a:pt x="294" y="0"/>
                    <a:pt x="303" y="6"/>
                    <a:pt x="306" y="16"/>
                  </a:cubicBezTo>
                  <a:lnTo>
                    <a:pt x="362" y="189"/>
                  </a:lnTo>
                  <a:lnTo>
                    <a:pt x="544" y="189"/>
                  </a:lnTo>
                  <a:cubicBezTo>
                    <a:pt x="554" y="189"/>
                    <a:pt x="563" y="195"/>
                    <a:pt x="566" y="205"/>
                  </a:cubicBezTo>
                  <a:cubicBezTo>
                    <a:pt x="569" y="214"/>
                    <a:pt x="566" y="224"/>
                    <a:pt x="558" y="230"/>
                  </a:cubicBezTo>
                  <a:close/>
                </a:path>
              </a:pathLst>
            </a:custGeom>
            <a:solidFill>
              <a:schemeClr val="bg2">
                <a:lumMod val="75000"/>
              </a:schemeClr>
            </a:solidFill>
            <a:ln>
              <a:noFill/>
            </a:ln>
          </p:spPr>
          <p:txBody>
            <a:bodyPr vert="horz" wrap="square" lIns="91440" tIns="45720" rIns="91440" bIns="45720" numCol="1" anchor="t" anchorCtr="0" compatLnSpc="1"/>
            <a:lstStyle/>
            <a:p>
              <a:endParaRPr lang="en-US"/>
            </a:p>
          </p:txBody>
        </p:sp>
        <p:sp>
          <p:nvSpPr>
            <p:cNvPr id="32" name="Freeform 54"/>
            <p:cNvSpPr>
              <a:spLocks noChangeAspect="1"/>
            </p:cNvSpPr>
            <p:nvPr/>
          </p:nvSpPr>
          <p:spPr bwMode="auto">
            <a:xfrm>
              <a:off x="3009199" y="3783892"/>
              <a:ext cx="446310" cy="425836"/>
            </a:xfrm>
            <a:custGeom>
              <a:avLst/>
              <a:gdLst>
                <a:gd name="T0" fmla="*/ 558 w 569"/>
                <a:gd name="T1" fmla="*/ 230 h 542"/>
                <a:gd name="T2" fmla="*/ 410 w 569"/>
                <a:gd name="T3" fmla="*/ 337 h 542"/>
                <a:gd name="T4" fmla="*/ 467 w 569"/>
                <a:gd name="T5" fmla="*/ 511 h 542"/>
                <a:gd name="T6" fmla="*/ 458 w 569"/>
                <a:gd name="T7" fmla="*/ 536 h 542"/>
                <a:gd name="T8" fmla="*/ 445 w 569"/>
                <a:gd name="T9" fmla="*/ 540 h 542"/>
                <a:gd name="T10" fmla="*/ 432 w 569"/>
                <a:gd name="T11" fmla="*/ 536 h 542"/>
                <a:gd name="T12" fmla="*/ 284 w 569"/>
                <a:gd name="T13" fmla="*/ 429 h 542"/>
                <a:gd name="T14" fmla="*/ 137 w 569"/>
                <a:gd name="T15" fmla="*/ 536 h 542"/>
                <a:gd name="T16" fmla="*/ 110 w 569"/>
                <a:gd name="T17" fmla="*/ 536 h 542"/>
                <a:gd name="T18" fmla="*/ 102 w 569"/>
                <a:gd name="T19" fmla="*/ 511 h 542"/>
                <a:gd name="T20" fmla="*/ 158 w 569"/>
                <a:gd name="T21" fmla="*/ 337 h 542"/>
                <a:gd name="T22" fmla="*/ 11 w 569"/>
                <a:gd name="T23" fmla="*/ 230 h 542"/>
                <a:gd name="T24" fmla="*/ 3 w 569"/>
                <a:gd name="T25" fmla="*/ 205 h 542"/>
                <a:gd name="T26" fmla="*/ 24 w 569"/>
                <a:gd name="T27" fmla="*/ 189 h 542"/>
                <a:gd name="T28" fmla="*/ 206 w 569"/>
                <a:gd name="T29" fmla="*/ 189 h 542"/>
                <a:gd name="T30" fmla="*/ 263 w 569"/>
                <a:gd name="T31" fmla="*/ 16 h 542"/>
                <a:gd name="T32" fmla="*/ 284 w 569"/>
                <a:gd name="T33" fmla="*/ 0 h 542"/>
                <a:gd name="T34" fmla="*/ 306 w 569"/>
                <a:gd name="T35" fmla="*/ 16 h 542"/>
                <a:gd name="T36" fmla="*/ 362 w 569"/>
                <a:gd name="T37" fmla="*/ 189 h 542"/>
                <a:gd name="T38" fmla="*/ 544 w 569"/>
                <a:gd name="T39" fmla="*/ 189 h 542"/>
                <a:gd name="T40" fmla="*/ 566 w 569"/>
                <a:gd name="T41" fmla="*/ 205 h 542"/>
                <a:gd name="T42" fmla="*/ 558 w 569"/>
                <a:gd name="T43" fmla="*/ 230 h 5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69" h="542">
                  <a:moveTo>
                    <a:pt x="558" y="230"/>
                  </a:moveTo>
                  <a:lnTo>
                    <a:pt x="410" y="337"/>
                  </a:lnTo>
                  <a:lnTo>
                    <a:pt x="467" y="511"/>
                  </a:lnTo>
                  <a:cubicBezTo>
                    <a:pt x="470" y="520"/>
                    <a:pt x="466" y="530"/>
                    <a:pt x="458" y="536"/>
                  </a:cubicBezTo>
                  <a:cubicBezTo>
                    <a:pt x="454" y="539"/>
                    <a:pt x="450" y="540"/>
                    <a:pt x="445" y="540"/>
                  </a:cubicBezTo>
                  <a:cubicBezTo>
                    <a:pt x="440" y="540"/>
                    <a:pt x="436" y="539"/>
                    <a:pt x="432" y="536"/>
                  </a:cubicBezTo>
                  <a:lnTo>
                    <a:pt x="284" y="429"/>
                  </a:lnTo>
                  <a:lnTo>
                    <a:pt x="137" y="536"/>
                  </a:lnTo>
                  <a:cubicBezTo>
                    <a:pt x="129" y="542"/>
                    <a:pt x="118" y="542"/>
                    <a:pt x="110" y="536"/>
                  </a:cubicBezTo>
                  <a:cubicBezTo>
                    <a:pt x="102" y="530"/>
                    <a:pt x="99" y="520"/>
                    <a:pt x="102" y="511"/>
                  </a:cubicBezTo>
                  <a:lnTo>
                    <a:pt x="158" y="337"/>
                  </a:lnTo>
                  <a:lnTo>
                    <a:pt x="11" y="230"/>
                  </a:lnTo>
                  <a:cubicBezTo>
                    <a:pt x="3" y="224"/>
                    <a:pt x="0" y="214"/>
                    <a:pt x="3" y="205"/>
                  </a:cubicBezTo>
                  <a:cubicBezTo>
                    <a:pt x="6" y="195"/>
                    <a:pt x="14" y="189"/>
                    <a:pt x="24" y="189"/>
                  </a:cubicBezTo>
                  <a:lnTo>
                    <a:pt x="206" y="189"/>
                  </a:lnTo>
                  <a:lnTo>
                    <a:pt x="263" y="16"/>
                  </a:lnTo>
                  <a:cubicBezTo>
                    <a:pt x="266" y="6"/>
                    <a:pt x="274" y="0"/>
                    <a:pt x="284" y="0"/>
                  </a:cubicBezTo>
                  <a:cubicBezTo>
                    <a:pt x="294" y="0"/>
                    <a:pt x="303" y="6"/>
                    <a:pt x="306" y="16"/>
                  </a:cubicBezTo>
                  <a:lnTo>
                    <a:pt x="362" y="189"/>
                  </a:lnTo>
                  <a:lnTo>
                    <a:pt x="544" y="189"/>
                  </a:lnTo>
                  <a:cubicBezTo>
                    <a:pt x="554" y="189"/>
                    <a:pt x="563" y="195"/>
                    <a:pt x="566" y="205"/>
                  </a:cubicBezTo>
                  <a:cubicBezTo>
                    <a:pt x="569" y="214"/>
                    <a:pt x="566" y="224"/>
                    <a:pt x="558" y="230"/>
                  </a:cubicBezTo>
                  <a:close/>
                </a:path>
              </a:pathLst>
            </a:custGeom>
            <a:solidFill>
              <a:schemeClr val="bg1">
                <a:lumMod val="85000"/>
              </a:schemeClr>
            </a:solidFill>
            <a:ln>
              <a:noFill/>
            </a:ln>
          </p:spPr>
          <p:txBody>
            <a:bodyPr vert="horz" wrap="square" lIns="91440" tIns="45720" rIns="91440" bIns="45720" numCol="1" anchor="t" anchorCtr="0" compatLnSpc="1"/>
            <a:lstStyle/>
            <a:p>
              <a:endParaRPr lang="en-US"/>
            </a:p>
          </p:txBody>
        </p:sp>
        <p:sp>
          <p:nvSpPr>
            <p:cNvPr id="33" name="Freeform 54"/>
            <p:cNvSpPr>
              <a:spLocks noChangeAspect="1"/>
            </p:cNvSpPr>
            <p:nvPr/>
          </p:nvSpPr>
          <p:spPr bwMode="auto">
            <a:xfrm>
              <a:off x="3448981" y="3790360"/>
              <a:ext cx="446310" cy="425836"/>
            </a:xfrm>
            <a:custGeom>
              <a:avLst/>
              <a:gdLst>
                <a:gd name="T0" fmla="*/ 558 w 569"/>
                <a:gd name="T1" fmla="*/ 230 h 542"/>
                <a:gd name="T2" fmla="*/ 410 w 569"/>
                <a:gd name="T3" fmla="*/ 337 h 542"/>
                <a:gd name="T4" fmla="*/ 467 w 569"/>
                <a:gd name="T5" fmla="*/ 511 h 542"/>
                <a:gd name="T6" fmla="*/ 458 w 569"/>
                <a:gd name="T7" fmla="*/ 536 h 542"/>
                <a:gd name="T8" fmla="*/ 445 w 569"/>
                <a:gd name="T9" fmla="*/ 540 h 542"/>
                <a:gd name="T10" fmla="*/ 432 w 569"/>
                <a:gd name="T11" fmla="*/ 536 h 542"/>
                <a:gd name="T12" fmla="*/ 284 w 569"/>
                <a:gd name="T13" fmla="*/ 429 h 542"/>
                <a:gd name="T14" fmla="*/ 137 w 569"/>
                <a:gd name="T15" fmla="*/ 536 h 542"/>
                <a:gd name="T16" fmla="*/ 110 w 569"/>
                <a:gd name="T17" fmla="*/ 536 h 542"/>
                <a:gd name="T18" fmla="*/ 102 w 569"/>
                <a:gd name="T19" fmla="*/ 511 h 542"/>
                <a:gd name="T20" fmla="*/ 158 w 569"/>
                <a:gd name="T21" fmla="*/ 337 h 542"/>
                <a:gd name="T22" fmla="*/ 11 w 569"/>
                <a:gd name="T23" fmla="*/ 230 h 542"/>
                <a:gd name="T24" fmla="*/ 3 w 569"/>
                <a:gd name="T25" fmla="*/ 205 h 542"/>
                <a:gd name="T26" fmla="*/ 24 w 569"/>
                <a:gd name="T27" fmla="*/ 189 h 542"/>
                <a:gd name="T28" fmla="*/ 206 w 569"/>
                <a:gd name="T29" fmla="*/ 189 h 542"/>
                <a:gd name="T30" fmla="*/ 263 w 569"/>
                <a:gd name="T31" fmla="*/ 16 h 542"/>
                <a:gd name="T32" fmla="*/ 284 w 569"/>
                <a:gd name="T33" fmla="*/ 0 h 542"/>
                <a:gd name="T34" fmla="*/ 306 w 569"/>
                <a:gd name="T35" fmla="*/ 16 h 542"/>
                <a:gd name="T36" fmla="*/ 362 w 569"/>
                <a:gd name="T37" fmla="*/ 189 h 542"/>
                <a:gd name="T38" fmla="*/ 544 w 569"/>
                <a:gd name="T39" fmla="*/ 189 h 542"/>
                <a:gd name="T40" fmla="*/ 566 w 569"/>
                <a:gd name="T41" fmla="*/ 205 h 542"/>
                <a:gd name="T42" fmla="*/ 558 w 569"/>
                <a:gd name="T43" fmla="*/ 230 h 5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69" h="542">
                  <a:moveTo>
                    <a:pt x="558" y="230"/>
                  </a:moveTo>
                  <a:lnTo>
                    <a:pt x="410" y="337"/>
                  </a:lnTo>
                  <a:lnTo>
                    <a:pt x="467" y="511"/>
                  </a:lnTo>
                  <a:cubicBezTo>
                    <a:pt x="470" y="520"/>
                    <a:pt x="466" y="530"/>
                    <a:pt x="458" y="536"/>
                  </a:cubicBezTo>
                  <a:cubicBezTo>
                    <a:pt x="454" y="539"/>
                    <a:pt x="450" y="540"/>
                    <a:pt x="445" y="540"/>
                  </a:cubicBezTo>
                  <a:cubicBezTo>
                    <a:pt x="440" y="540"/>
                    <a:pt x="436" y="539"/>
                    <a:pt x="432" y="536"/>
                  </a:cubicBezTo>
                  <a:lnTo>
                    <a:pt x="284" y="429"/>
                  </a:lnTo>
                  <a:lnTo>
                    <a:pt x="137" y="536"/>
                  </a:lnTo>
                  <a:cubicBezTo>
                    <a:pt x="129" y="542"/>
                    <a:pt x="118" y="542"/>
                    <a:pt x="110" y="536"/>
                  </a:cubicBezTo>
                  <a:cubicBezTo>
                    <a:pt x="102" y="530"/>
                    <a:pt x="99" y="520"/>
                    <a:pt x="102" y="511"/>
                  </a:cubicBezTo>
                  <a:lnTo>
                    <a:pt x="158" y="337"/>
                  </a:lnTo>
                  <a:lnTo>
                    <a:pt x="11" y="230"/>
                  </a:lnTo>
                  <a:cubicBezTo>
                    <a:pt x="3" y="224"/>
                    <a:pt x="0" y="214"/>
                    <a:pt x="3" y="205"/>
                  </a:cubicBezTo>
                  <a:cubicBezTo>
                    <a:pt x="6" y="195"/>
                    <a:pt x="14" y="189"/>
                    <a:pt x="24" y="189"/>
                  </a:cubicBezTo>
                  <a:lnTo>
                    <a:pt x="206" y="189"/>
                  </a:lnTo>
                  <a:lnTo>
                    <a:pt x="263" y="16"/>
                  </a:lnTo>
                  <a:cubicBezTo>
                    <a:pt x="266" y="6"/>
                    <a:pt x="274" y="0"/>
                    <a:pt x="284" y="0"/>
                  </a:cubicBezTo>
                  <a:cubicBezTo>
                    <a:pt x="294" y="0"/>
                    <a:pt x="303" y="6"/>
                    <a:pt x="306" y="16"/>
                  </a:cubicBezTo>
                  <a:lnTo>
                    <a:pt x="362" y="189"/>
                  </a:lnTo>
                  <a:lnTo>
                    <a:pt x="544" y="189"/>
                  </a:lnTo>
                  <a:cubicBezTo>
                    <a:pt x="554" y="189"/>
                    <a:pt x="563" y="195"/>
                    <a:pt x="566" y="205"/>
                  </a:cubicBezTo>
                  <a:cubicBezTo>
                    <a:pt x="569" y="214"/>
                    <a:pt x="566" y="224"/>
                    <a:pt x="558" y="230"/>
                  </a:cubicBezTo>
                  <a:close/>
                </a:path>
              </a:pathLst>
            </a:custGeom>
            <a:solidFill>
              <a:schemeClr val="bg1">
                <a:lumMod val="85000"/>
              </a:schemeClr>
            </a:solidFill>
            <a:ln>
              <a:noFill/>
            </a:ln>
          </p:spPr>
          <p:txBody>
            <a:bodyPr vert="horz" wrap="square" lIns="91440" tIns="45720" rIns="91440" bIns="45720" numCol="1" anchor="t" anchorCtr="0" compatLnSpc="1"/>
            <a:lstStyle/>
            <a:p>
              <a:endParaRPr lang="en-US"/>
            </a:p>
          </p:txBody>
        </p:sp>
      </p:grpSp>
      <p:grpSp>
        <p:nvGrpSpPr>
          <p:cNvPr id="97" name="组合 96"/>
          <p:cNvGrpSpPr/>
          <p:nvPr/>
        </p:nvGrpSpPr>
        <p:grpSpPr>
          <a:xfrm>
            <a:off x="2569417" y="4805788"/>
            <a:ext cx="1325874" cy="432304"/>
            <a:chOff x="2569417" y="4805788"/>
            <a:chExt cx="1325874" cy="432304"/>
          </a:xfrm>
        </p:grpSpPr>
        <p:sp>
          <p:nvSpPr>
            <p:cNvPr id="36" name="Freeform 54"/>
            <p:cNvSpPr>
              <a:spLocks noChangeAspect="1"/>
            </p:cNvSpPr>
            <p:nvPr/>
          </p:nvSpPr>
          <p:spPr bwMode="auto">
            <a:xfrm>
              <a:off x="2569417" y="4805788"/>
              <a:ext cx="446310" cy="425836"/>
            </a:xfrm>
            <a:custGeom>
              <a:avLst/>
              <a:gdLst>
                <a:gd name="T0" fmla="*/ 558 w 569"/>
                <a:gd name="T1" fmla="*/ 230 h 542"/>
                <a:gd name="T2" fmla="*/ 410 w 569"/>
                <a:gd name="T3" fmla="*/ 337 h 542"/>
                <a:gd name="T4" fmla="*/ 467 w 569"/>
                <a:gd name="T5" fmla="*/ 511 h 542"/>
                <a:gd name="T6" fmla="*/ 458 w 569"/>
                <a:gd name="T7" fmla="*/ 536 h 542"/>
                <a:gd name="T8" fmla="*/ 445 w 569"/>
                <a:gd name="T9" fmla="*/ 540 h 542"/>
                <a:gd name="T10" fmla="*/ 432 w 569"/>
                <a:gd name="T11" fmla="*/ 536 h 542"/>
                <a:gd name="T12" fmla="*/ 284 w 569"/>
                <a:gd name="T13" fmla="*/ 429 h 542"/>
                <a:gd name="T14" fmla="*/ 137 w 569"/>
                <a:gd name="T15" fmla="*/ 536 h 542"/>
                <a:gd name="T16" fmla="*/ 110 w 569"/>
                <a:gd name="T17" fmla="*/ 536 h 542"/>
                <a:gd name="T18" fmla="*/ 102 w 569"/>
                <a:gd name="T19" fmla="*/ 511 h 542"/>
                <a:gd name="T20" fmla="*/ 158 w 569"/>
                <a:gd name="T21" fmla="*/ 337 h 542"/>
                <a:gd name="T22" fmla="*/ 11 w 569"/>
                <a:gd name="T23" fmla="*/ 230 h 542"/>
                <a:gd name="T24" fmla="*/ 3 w 569"/>
                <a:gd name="T25" fmla="*/ 205 h 542"/>
                <a:gd name="T26" fmla="*/ 24 w 569"/>
                <a:gd name="T27" fmla="*/ 189 h 542"/>
                <a:gd name="T28" fmla="*/ 206 w 569"/>
                <a:gd name="T29" fmla="*/ 189 h 542"/>
                <a:gd name="T30" fmla="*/ 263 w 569"/>
                <a:gd name="T31" fmla="*/ 16 h 542"/>
                <a:gd name="T32" fmla="*/ 284 w 569"/>
                <a:gd name="T33" fmla="*/ 0 h 542"/>
                <a:gd name="T34" fmla="*/ 306 w 569"/>
                <a:gd name="T35" fmla="*/ 16 h 542"/>
                <a:gd name="T36" fmla="*/ 362 w 569"/>
                <a:gd name="T37" fmla="*/ 189 h 542"/>
                <a:gd name="T38" fmla="*/ 544 w 569"/>
                <a:gd name="T39" fmla="*/ 189 h 542"/>
                <a:gd name="T40" fmla="*/ 566 w 569"/>
                <a:gd name="T41" fmla="*/ 205 h 542"/>
                <a:gd name="T42" fmla="*/ 558 w 569"/>
                <a:gd name="T43" fmla="*/ 230 h 5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69" h="542">
                  <a:moveTo>
                    <a:pt x="558" y="230"/>
                  </a:moveTo>
                  <a:lnTo>
                    <a:pt x="410" y="337"/>
                  </a:lnTo>
                  <a:lnTo>
                    <a:pt x="467" y="511"/>
                  </a:lnTo>
                  <a:cubicBezTo>
                    <a:pt x="470" y="520"/>
                    <a:pt x="466" y="530"/>
                    <a:pt x="458" y="536"/>
                  </a:cubicBezTo>
                  <a:cubicBezTo>
                    <a:pt x="454" y="539"/>
                    <a:pt x="450" y="540"/>
                    <a:pt x="445" y="540"/>
                  </a:cubicBezTo>
                  <a:cubicBezTo>
                    <a:pt x="440" y="540"/>
                    <a:pt x="436" y="539"/>
                    <a:pt x="432" y="536"/>
                  </a:cubicBezTo>
                  <a:lnTo>
                    <a:pt x="284" y="429"/>
                  </a:lnTo>
                  <a:lnTo>
                    <a:pt x="137" y="536"/>
                  </a:lnTo>
                  <a:cubicBezTo>
                    <a:pt x="129" y="542"/>
                    <a:pt x="118" y="542"/>
                    <a:pt x="110" y="536"/>
                  </a:cubicBezTo>
                  <a:cubicBezTo>
                    <a:pt x="102" y="530"/>
                    <a:pt x="99" y="520"/>
                    <a:pt x="102" y="511"/>
                  </a:cubicBezTo>
                  <a:lnTo>
                    <a:pt x="158" y="337"/>
                  </a:lnTo>
                  <a:lnTo>
                    <a:pt x="11" y="230"/>
                  </a:lnTo>
                  <a:cubicBezTo>
                    <a:pt x="3" y="224"/>
                    <a:pt x="0" y="214"/>
                    <a:pt x="3" y="205"/>
                  </a:cubicBezTo>
                  <a:cubicBezTo>
                    <a:pt x="6" y="195"/>
                    <a:pt x="14" y="189"/>
                    <a:pt x="24" y="189"/>
                  </a:cubicBezTo>
                  <a:lnTo>
                    <a:pt x="206" y="189"/>
                  </a:lnTo>
                  <a:lnTo>
                    <a:pt x="263" y="16"/>
                  </a:lnTo>
                  <a:cubicBezTo>
                    <a:pt x="266" y="6"/>
                    <a:pt x="274" y="0"/>
                    <a:pt x="284" y="0"/>
                  </a:cubicBezTo>
                  <a:cubicBezTo>
                    <a:pt x="294" y="0"/>
                    <a:pt x="303" y="6"/>
                    <a:pt x="306" y="16"/>
                  </a:cubicBezTo>
                  <a:lnTo>
                    <a:pt x="362" y="189"/>
                  </a:lnTo>
                  <a:lnTo>
                    <a:pt x="544" y="189"/>
                  </a:lnTo>
                  <a:cubicBezTo>
                    <a:pt x="554" y="189"/>
                    <a:pt x="563" y="195"/>
                    <a:pt x="566" y="205"/>
                  </a:cubicBezTo>
                  <a:cubicBezTo>
                    <a:pt x="569" y="214"/>
                    <a:pt x="566" y="224"/>
                    <a:pt x="558" y="230"/>
                  </a:cubicBezTo>
                  <a:close/>
                </a:path>
              </a:pathLst>
            </a:custGeom>
            <a:solidFill>
              <a:schemeClr val="bg2">
                <a:lumMod val="75000"/>
              </a:schemeClr>
            </a:solidFill>
            <a:ln>
              <a:noFill/>
            </a:ln>
          </p:spPr>
          <p:txBody>
            <a:bodyPr vert="horz" wrap="square" lIns="91440" tIns="45720" rIns="91440" bIns="45720" numCol="1" anchor="t" anchorCtr="0" compatLnSpc="1"/>
            <a:lstStyle/>
            <a:p>
              <a:endParaRPr lang="en-US"/>
            </a:p>
          </p:txBody>
        </p:sp>
        <p:sp>
          <p:nvSpPr>
            <p:cNvPr id="37" name="Freeform 54"/>
            <p:cNvSpPr>
              <a:spLocks noChangeAspect="1"/>
            </p:cNvSpPr>
            <p:nvPr/>
          </p:nvSpPr>
          <p:spPr bwMode="auto">
            <a:xfrm>
              <a:off x="3009199" y="4805788"/>
              <a:ext cx="446310" cy="425836"/>
            </a:xfrm>
            <a:custGeom>
              <a:avLst/>
              <a:gdLst>
                <a:gd name="T0" fmla="*/ 558 w 569"/>
                <a:gd name="T1" fmla="*/ 230 h 542"/>
                <a:gd name="T2" fmla="*/ 410 w 569"/>
                <a:gd name="T3" fmla="*/ 337 h 542"/>
                <a:gd name="T4" fmla="*/ 467 w 569"/>
                <a:gd name="T5" fmla="*/ 511 h 542"/>
                <a:gd name="T6" fmla="*/ 458 w 569"/>
                <a:gd name="T7" fmla="*/ 536 h 542"/>
                <a:gd name="T8" fmla="*/ 445 w 569"/>
                <a:gd name="T9" fmla="*/ 540 h 542"/>
                <a:gd name="T10" fmla="*/ 432 w 569"/>
                <a:gd name="T11" fmla="*/ 536 h 542"/>
                <a:gd name="T12" fmla="*/ 284 w 569"/>
                <a:gd name="T13" fmla="*/ 429 h 542"/>
                <a:gd name="T14" fmla="*/ 137 w 569"/>
                <a:gd name="T15" fmla="*/ 536 h 542"/>
                <a:gd name="T16" fmla="*/ 110 w 569"/>
                <a:gd name="T17" fmla="*/ 536 h 542"/>
                <a:gd name="T18" fmla="*/ 102 w 569"/>
                <a:gd name="T19" fmla="*/ 511 h 542"/>
                <a:gd name="T20" fmla="*/ 158 w 569"/>
                <a:gd name="T21" fmla="*/ 337 h 542"/>
                <a:gd name="T22" fmla="*/ 11 w 569"/>
                <a:gd name="T23" fmla="*/ 230 h 542"/>
                <a:gd name="T24" fmla="*/ 3 w 569"/>
                <a:gd name="T25" fmla="*/ 205 h 542"/>
                <a:gd name="T26" fmla="*/ 24 w 569"/>
                <a:gd name="T27" fmla="*/ 189 h 542"/>
                <a:gd name="T28" fmla="*/ 206 w 569"/>
                <a:gd name="T29" fmla="*/ 189 h 542"/>
                <a:gd name="T30" fmla="*/ 263 w 569"/>
                <a:gd name="T31" fmla="*/ 16 h 542"/>
                <a:gd name="T32" fmla="*/ 284 w 569"/>
                <a:gd name="T33" fmla="*/ 0 h 542"/>
                <a:gd name="T34" fmla="*/ 306 w 569"/>
                <a:gd name="T35" fmla="*/ 16 h 542"/>
                <a:gd name="T36" fmla="*/ 362 w 569"/>
                <a:gd name="T37" fmla="*/ 189 h 542"/>
                <a:gd name="T38" fmla="*/ 544 w 569"/>
                <a:gd name="T39" fmla="*/ 189 h 542"/>
                <a:gd name="T40" fmla="*/ 566 w 569"/>
                <a:gd name="T41" fmla="*/ 205 h 542"/>
                <a:gd name="T42" fmla="*/ 558 w 569"/>
                <a:gd name="T43" fmla="*/ 230 h 5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69" h="542">
                  <a:moveTo>
                    <a:pt x="558" y="230"/>
                  </a:moveTo>
                  <a:lnTo>
                    <a:pt x="410" y="337"/>
                  </a:lnTo>
                  <a:lnTo>
                    <a:pt x="467" y="511"/>
                  </a:lnTo>
                  <a:cubicBezTo>
                    <a:pt x="470" y="520"/>
                    <a:pt x="466" y="530"/>
                    <a:pt x="458" y="536"/>
                  </a:cubicBezTo>
                  <a:cubicBezTo>
                    <a:pt x="454" y="539"/>
                    <a:pt x="450" y="540"/>
                    <a:pt x="445" y="540"/>
                  </a:cubicBezTo>
                  <a:cubicBezTo>
                    <a:pt x="440" y="540"/>
                    <a:pt x="436" y="539"/>
                    <a:pt x="432" y="536"/>
                  </a:cubicBezTo>
                  <a:lnTo>
                    <a:pt x="284" y="429"/>
                  </a:lnTo>
                  <a:lnTo>
                    <a:pt x="137" y="536"/>
                  </a:lnTo>
                  <a:cubicBezTo>
                    <a:pt x="129" y="542"/>
                    <a:pt x="118" y="542"/>
                    <a:pt x="110" y="536"/>
                  </a:cubicBezTo>
                  <a:cubicBezTo>
                    <a:pt x="102" y="530"/>
                    <a:pt x="99" y="520"/>
                    <a:pt x="102" y="511"/>
                  </a:cubicBezTo>
                  <a:lnTo>
                    <a:pt x="158" y="337"/>
                  </a:lnTo>
                  <a:lnTo>
                    <a:pt x="11" y="230"/>
                  </a:lnTo>
                  <a:cubicBezTo>
                    <a:pt x="3" y="224"/>
                    <a:pt x="0" y="214"/>
                    <a:pt x="3" y="205"/>
                  </a:cubicBezTo>
                  <a:cubicBezTo>
                    <a:pt x="6" y="195"/>
                    <a:pt x="14" y="189"/>
                    <a:pt x="24" y="189"/>
                  </a:cubicBezTo>
                  <a:lnTo>
                    <a:pt x="206" y="189"/>
                  </a:lnTo>
                  <a:lnTo>
                    <a:pt x="263" y="16"/>
                  </a:lnTo>
                  <a:cubicBezTo>
                    <a:pt x="266" y="6"/>
                    <a:pt x="274" y="0"/>
                    <a:pt x="284" y="0"/>
                  </a:cubicBezTo>
                  <a:cubicBezTo>
                    <a:pt x="294" y="0"/>
                    <a:pt x="303" y="6"/>
                    <a:pt x="306" y="16"/>
                  </a:cubicBezTo>
                  <a:lnTo>
                    <a:pt x="362" y="189"/>
                  </a:lnTo>
                  <a:lnTo>
                    <a:pt x="544" y="189"/>
                  </a:lnTo>
                  <a:cubicBezTo>
                    <a:pt x="554" y="189"/>
                    <a:pt x="563" y="195"/>
                    <a:pt x="566" y="205"/>
                  </a:cubicBezTo>
                  <a:cubicBezTo>
                    <a:pt x="569" y="214"/>
                    <a:pt x="566" y="224"/>
                    <a:pt x="558" y="230"/>
                  </a:cubicBezTo>
                  <a:close/>
                </a:path>
              </a:pathLst>
            </a:custGeom>
            <a:solidFill>
              <a:schemeClr val="bg2">
                <a:lumMod val="75000"/>
              </a:schemeClr>
            </a:solidFill>
            <a:ln>
              <a:noFill/>
            </a:ln>
          </p:spPr>
          <p:txBody>
            <a:bodyPr vert="horz" wrap="square" lIns="91440" tIns="45720" rIns="91440" bIns="45720" numCol="1" anchor="t" anchorCtr="0" compatLnSpc="1"/>
            <a:lstStyle/>
            <a:p>
              <a:endParaRPr lang="en-US"/>
            </a:p>
          </p:txBody>
        </p:sp>
        <p:sp>
          <p:nvSpPr>
            <p:cNvPr id="38" name="Freeform 54"/>
            <p:cNvSpPr>
              <a:spLocks noChangeAspect="1"/>
            </p:cNvSpPr>
            <p:nvPr/>
          </p:nvSpPr>
          <p:spPr bwMode="auto">
            <a:xfrm>
              <a:off x="3448981" y="4812256"/>
              <a:ext cx="446310" cy="425836"/>
            </a:xfrm>
            <a:custGeom>
              <a:avLst/>
              <a:gdLst>
                <a:gd name="T0" fmla="*/ 558 w 569"/>
                <a:gd name="T1" fmla="*/ 230 h 542"/>
                <a:gd name="T2" fmla="*/ 410 w 569"/>
                <a:gd name="T3" fmla="*/ 337 h 542"/>
                <a:gd name="T4" fmla="*/ 467 w 569"/>
                <a:gd name="T5" fmla="*/ 511 h 542"/>
                <a:gd name="T6" fmla="*/ 458 w 569"/>
                <a:gd name="T7" fmla="*/ 536 h 542"/>
                <a:gd name="T8" fmla="*/ 445 w 569"/>
                <a:gd name="T9" fmla="*/ 540 h 542"/>
                <a:gd name="T10" fmla="*/ 432 w 569"/>
                <a:gd name="T11" fmla="*/ 536 h 542"/>
                <a:gd name="T12" fmla="*/ 284 w 569"/>
                <a:gd name="T13" fmla="*/ 429 h 542"/>
                <a:gd name="T14" fmla="*/ 137 w 569"/>
                <a:gd name="T15" fmla="*/ 536 h 542"/>
                <a:gd name="T16" fmla="*/ 110 w 569"/>
                <a:gd name="T17" fmla="*/ 536 h 542"/>
                <a:gd name="T18" fmla="*/ 102 w 569"/>
                <a:gd name="T19" fmla="*/ 511 h 542"/>
                <a:gd name="T20" fmla="*/ 158 w 569"/>
                <a:gd name="T21" fmla="*/ 337 h 542"/>
                <a:gd name="T22" fmla="*/ 11 w 569"/>
                <a:gd name="T23" fmla="*/ 230 h 542"/>
                <a:gd name="T24" fmla="*/ 3 w 569"/>
                <a:gd name="T25" fmla="*/ 205 h 542"/>
                <a:gd name="T26" fmla="*/ 24 w 569"/>
                <a:gd name="T27" fmla="*/ 189 h 542"/>
                <a:gd name="T28" fmla="*/ 206 w 569"/>
                <a:gd name="T29" fmla="*/ 189 h 542"/>
                <a:gd name="T30" fmla="*/ 263 w 569"/>
                <a:gd name="T31" fmla="*/ 16 h 542"/>
                <a:gd name="T32" fmla="*/ 284 w 569"/>
                <a:gd name="T33" fmla="*/ 0 h 542"/>
                <a:gd name="T34" fmla="*/ 306 w 569"/>
                <a:gd name="T35" fmla="*/ 16 h 542"/>
                <a:gd name="T36" fmla="*/ 362 w 569"/>
                <a:gd name="T37" fmla="*/ 189 h 542"/>
                <a:gd name="T38" fmla="*/ 544 w 569"/>
                <a:gd name="T39" fmla="*/ 189 h 542"/>
                <a:gd name="T40" fmla="*/ 566 w 569"/>
                <a:gd name="T41" fmla="*/ 205 h 542"/>
                <a:gd name="T42" fmla="*/ 558 w 569"/>
                <a:gd name="T43" fmla="*/ 230 h 5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69" h="542">
                  <a:moveTo>
                    <a:pt x="558" y="230"/>
                  </a:moveTo>
                  <a:lnTo>
                    <a:pt x="410" y="337"/>
                  </a:lnTo>
                  <a:lnTo>
                    <a:pt x="467" y="511"/>
                  </a:lnTo>
                  <a:cubicBezTo>
                    <a:pt x="470" y="520"/>
                    <a:pt x="466" y="530"/>
                    <a:pt x="458" y="536"/>
                  </a:cubicBezTo>
                  <a:cubicBezTo>
                    <a:pt x="454" y="539"/>
                    <a:pt x="450" y="540"/>
                    <a:pt x="445" y="540"/>
                  </a:cubicBezTo>
                  <a:cubicBezTo>
                    <a:pt x="440" y="540"/>
                    <a:pt x="436" y="539"/>
                    <a:pt x="432" y="536"/>
                  </a:cubicBezTo>
                  <a:lnTo>
                    <a:pt x="284" y="429"/>
                  </a:lnTo>
                  <a:lnTo>
                    <a:pt x="137" y="536"/>
                  </a:lnTo>
                  <a:cubicBezTo>
                    <a:pt x="129" y="542"/>
                    <a:pt x="118" y="542"/>
                    <a:pt x="110" y="536"/>
                  </a:cubicBezTo>
                  <a:cubicBezTo>
                    <a:pt x="102" y="530"/>
                    <a:pt x="99" y="520"/>
                    <a:pt x="102" y="511"/>
                  </a:cubicBezTo>
                  <a:lnTo>
                    <a:pt x="158" y="337"/>
                  </a:lnTo>
                  <a:lnTo>
                    <a:pt x="11" y="230"/>
                  </a:lnTo>
                  <a:cubicBezTo>
                    <a:pt x="3" y="224"/>
                    <a:pt x="0" y="214"/>
                    <a:pt x="3" y="205"/>
                  </a:cubicBezTo>
                  <a:cubicBezTo>
                    <a:pt x="6" y="195"/>
                    <a:pt x="14" y="189"/>
                    <a:pt x="24" y="189"/>
                  </a:cubicBezTo>
                  <a:lnTo>
                    <a:pt x="206" y="189"/>
                  </a:lnTo>
                  <a:lnTo>
                    <a:pt x="263" y="16"/>
                  </a:lnTo>
                  <a:cubicBezTo>
                    <a:pt x="266" y="6"/>
                    <a:pt x="274" y="0"/>
                    <a:pt x="284" y="0"/>
                  </a:cubicBezTo>
                  <a:cubicBezTo>
                    <a:pt x="294" y="0"/>
                    <a:pt x="303" y="6"/>
                    <a:pt x="306" y="16"/>
                  </a:cubicBezTo>
                  <a:lnTo>
                    <a:pt x="362" y="189"/>
                  </a:lnTo>
                  <a:lnTo>
                    <a:pt x="544" y="189"/>
                  </a:lnTo>
                  <a:cubicBezTo>
                    <a:pt x="554" y="189"/>
                    <a:pt x="563" y="195"/>
                    <a:pt x="566" y="205"/>
                  </a:cubicBezTo>
                  <a:cubicBezTo>
                    <a:pt x="569" y="214"/>
                    <a:pt x="566" y="224"/>
                    <a:pt x="558" y="230"/>
                  </a:cubicBezTo>
                  <a:close/>
                </a:path>
              </a:pathLst>
            </a:custGeom>
            <a:solidFill>
              <a:schemeClr val="bg1">
                <a:lumMod val="85000"/>
              </a:schemeClr>
            </a:solidFill>
            <a:ln>
              <a:noFill/>
            </a:ln>
          </p:spPr>
          <p:txBody>
            <a:bodyPr vert="horz" wrap="square" lIns="91440" tIns="45720" rIns="91440" bIns="45720" numCol="1" anchor="t" anchorCtr="0" compatLnSpc="1"/>
            <a:lstStyle/>
            <a:p>
              <a:endParaRPr lang="en-US"/>
            </a:p>
          </p:txBody>
        </p:sp>
      </p:grpSp>
      <p:grpSp>
        <p:nvGrpSpPr>
          <p:cNvPr id="96" name="组合 95"/>
          <p:cNvGrpSpPr/>
          <p:nvPr/>
        </p:nvGrpSpPr>
        <p:grpSpPr>
          <a:xfrm>
            <a:off x="2569417" y="5977010"/>
            <a:ext cx="1325874" cy="432304"/>
            <a:chOff x="2569417" y="5977010"/>
            <a:chExt cx="1325874" cy="432304"/>
          </a:xfrm>
        </p:grpSpPr>
        <p:sp>
          <p:nvSpPr>
            <p:cNvPr id="40" name="Freeform 54"/>
            <p:cNvSpPr>
              <a:spLocks noChangeAspect="1"/>
            </p:cNvSpPr>
            <p:nvPr/>
          </p:nvSpPr>
          <p:spPr bwMode="auto">
            <a:xfrm>
              <a:off x="2569417" y="5977010"/>
              <a:ext cx="446310" cy="425836"/>
            </a:xfrm>
            <a:custGeom>
              <a:avLst/>
              <a:gdLst>
                <a:gd name="T0" fmla="*/ 558 w 569"/>
                <a:gd name="T1" fmla="*/ 230 h 542"/>
                <a:gd name="T2" fmla="*/ 410 w 569"/>
                <a:gd name="T3" fmla="*/ 337 h 542"/>
                <a:gd name="T4" fmla="*/ 467 w 569"/>
                <a:gd name="T5" fmla="*/ 511 h 542"/>
                <a:gd name="T6" fmla="*/ 458 w 569"/>
                <a:gd name="T7" fmla="*/ 536 h 542"/>
                <a:gd name="T8" fmla="*/ 445 w 569"/>
                <a:gd name="T9" fmla="*/ 540 h 542"/>
                <a:gd name="T10" fmla="*/ 432 w 569"/>
                <a:gd name="T11" fmla="*/ 536 h 542"/>
                <a:gd name="T12" fmla="*/ 284 w 569"/>
                <a:gd name="T13" fmla="*/ 429 h 542"/>
                <a:gd name="T14" fmla="*/ 137 w 569"/>
                <a:gd name="T15" fmla="*/ 536 h 542"/>
                <a:gd name="T16" fmla="*/ 110 w 569"/>
                <a:gd name="T17" fmla="*/ 536 h 542"/>
                <a:gd name="T18" fmla="*/ 102 w 569"/>
                <a:gd name="T19" fmla="*/ 511 h 542"/>
                <a:gd name="T20" fmla="*/ 158 w 569"/>
                <a:gd name="T21" fmla="*/ 337 h 542"/>
                <a:gd name="T22" fmla="*/ 11 w 569"/>
                <a:gd name="T23" fmla="*/ 230 h 542"/>
                <a:gd name="T24" fmla="*/ 3 w 569"/>
                <a:gd name="T25" fmla="*/ 205 h 542"/>
                <a:gd name="T26" fmla="*/ 24 w 569"/>
                <a:gd name="T27" fmla="*/ 189 h 542"/>
                <a:gd name="T28" fmla="*/ 206 w 569"/>
                <a:gd name="T29" fmla="*/ 189 h 542"/>
                <a:gd name="T30" fmla="*/ 263 w 569"/>
                <a:gd name="T31" fmla="*/ 16 h 542"/>
                <a:gd name="T32" fmla="*/ 284 w 569"/>
                <a:gd name="T33" fmla="*/ 0 h 542"/>
                <a:gd name="T34" fmla="*/ 306 w 569"/>
                <a:gd name="T35" fmla="*/ 16 h 542"/>
                <a:gd name="T36" fmla="*/ 362 w 569"/>
                <a:gd name="T37" fmla="*/ 189 h 542"/>
                <a:gd name="T38" fmla="*/ 544 w 569"/>
                <a:gd name="T39" fmla="*/ 189 h 542"/>
                <a:gd name="T40" fmla="*/ 566 w 569"/>
                <a:gd name="T41" fmla="*/ 205 h 542"/>
                <a:gd name="T42" fmla="*/ 558 w 569"/>
                <a:gd name="T43" fmla="*/ 230 h 5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69" h="542">
                  <a:moveTo>
                    <a:pt x="558" y="230"/>
                  </a:moveTo>
                  <a:lnTo>
                    <a:pt x="410" y="337"/>
                  </a:lnTo>
                  <a:lnTo>
                    <a:pt x="467" y="511"/>
                  </a:lnTo>
                  <a:cubicBezTo>
                    <a:pt x="470" y="520"/>
                    <a:pt x="466" y="530"/>
                    <a:pt x="458" y="536"/>
                  </a:cubicBezTo>
                  <a:cubicBezTo>
                    <a:pt x="454" y="539"/>
                    <a:pt x="450" y="540"/>
                    <a:pt x="445" y="540"/>
                  </a:cubicBezTo>
                  <a:cubicBezTo>
                    <a:pt x="440" y="540"/>
                    <a:pt x="436" y="539"/>
                    <a:pt x="432" y="536"/>
                  </a:cubicBezTo>
                  <a:lnTo>
                    <a:pt x="284" y="429"/>
                  </a:lnTo>
                  <a:lnTo>
                    <a:pt x="137" y="536"/>
                  </a:lnTo>
                  <a:cubicBezTo>
                    <a:pt x="129" y="542"/>
                    <a:pt x="118" y="542"/>
                    <a:pt x="110" y="536"/>
                  </a:cubicBezTo>
                  <a:cubicBezTo>
                    <a:pt x="102" y="530"/>
                    <a:pt x="99" y="520"/>
                    <a:pt x="102" y="511"/>
                  </a:cubicBezTo>
                  <a:lnTo>
                    <a:pt x="158" y="337"/>
                  </a:lnTo>
                  <a:lnTo>
                    <a:pt x="11" y="230"/>
                  </a:lnTo>
                  <a:cubicBezTo>
                    <a:pt x="3" y="224"/>
                    <a:pt x="0" y="214"/>
                    <a:pt x="3" y="205"/>
                  </a:cubicBezTo>
                  <a:cubicBezTo>
                    <a:pt x="6" y="195"/>
                    <a:pt x="14" y="189"/>
                    <a:pt x="24" y="189"/>
                  </a:cubicBezTo>
                  <a:lnTo>
                    <a:pt x="206" y="189"/>
                  </a:lnTo>
                  <a:lnTo>
                    <a:pt x="263" y="16"/>
                  </a:lnTo>
                  <a:cubicBezTo>
                    <a:pt x="266" y="6"/>
                    <a:pt x="274" y="0"/>
                    <a:pt x="284" y="0"/>
                  </a:cubicBezTo>
                  <a:cubicBezTo>
                    <a:pt x="294" y="0"/>
                    <a:pt x="303" y="6"/>
                    <a:pt x="306" y="16"/>
                  </a:cubicBezTo>
                  <a:lnTo>
                    <a:pt x="362" y="189"/>
                  </a:lnTo>
                  <a:lnTo>
                    <a:pt x="544" y="189"/>
                  </a:lnTo>
                  <a:cubicBezTo>
                    <a:pt x="554" y="189"/>
                    <a:pt x="563" y="195"/>
                    <a:pt x="566" y="205"/>
                  </a:cubicBezTo>
                  <a:cubicBezTo>
                    <a:pt x="569" y="214"/>
                    <a:pt x="566" y="224"/>
                    <a:pt x="558" y="230"/>
                  </a:cubicBezTo>
                  <a:close/>
                </a:path>
              </a:pathLst>
            </a:custGeom>
            <a:solidFill>
              <a:schemeClr val="bg2">
                <a:lumMod val="75000"/>
              </a:schemeClr>
            </a:solidFill>
            <a:ln>
              <a:noFill/>
            </a:ln>
          </p:spPr>
          <p:txBody>
            <a:bodyPr vert="horz" wrap="square" lIns="91440" tIns="45720" rIns="91440" bIns="45720" numCol="1" anchor="t" anchorCtr="0" compatLnSpc="1"/>
            <a:lstStyle/>
            <a:p>
              <a:endParaRPr lang="en-US"/>
            </a:p>
          </p:txBody>
        </p:sp>
        <p:sp>
          <p:nvSpPr>
            <p:cNvPr id="41" name="Freeform 54"/>
            <p:cNvSpPr>
              <a:spLocks noChangeAspect="1"/>
            </p:cNvSpPr>
            <p:nvPr/>
          </p:nvSpPr>
          <p:spPr bwMode="auto">
            <a:xfrm>
              <a:off x="3009199" y="5977010"/>
              <a:ext cx="446310" cy="425836"/>
            </a:xfrm>
            <a:custGeom>
              <a:avLst/>
              <a:gdLst>
                <a:gd name="T0" fmla="*/ 558 w 569"/>
                <a:gd name="T1" fmla="*/ 230 h 542"/>
                <a:gd name="T2" fmla="*/ 410 w 569"/>
                <a:gd name="T3" fmla="*/ 337 h 542"/>
                <a:gd name="T4" fmla="*/ 467 w 569"/>
                <a:gd name="T5" fmla="*/ 511 h 542"/>
                <a:gd name="T6" fmla="*/ 458 w 569"/>
                <a:gd name="T7" fmla="*/ 536 h 542"/>
                <a:gd name="T8" fmla="*/ 445 w 569"/>
                <a:gd name="T9" fmla="*/ 540 h 542"/>
                <a:gd name="T10" fmla="*/ 432 w 569"/>
                <a:gd name="T11" fmla="*/ 536 h 542"/>
                <a:gd name="T12" fmla="*/ 284 w 569"/>
                <a:gd name="T13" fmla="*/ 429 h 542"/>
                <a:gd name="T14" fmla="*/ 137 w 569"/>
                <a:gd name="T15" fmla="*/ 536 h 542"/>
                <a:gd name="T16" fmla="*/ 110 w 569"/>
                <a:gd name="T17" fmla="*/ 536 h 542"/>
                <a:gd name="T18" fmla="*/ 102 w 569"/>
                <a:gd name="T19" fmla="*/ 511 h 542"/>
                <a:gd name="T20" fmla="*/ 158 w 569"/>
                <a:gd name="T21" fmla="*/ 337 h 542"/>
                <a:gd name="T22" fmla="*/ 11 w 569"/>
                <a:gd name="T23" fmla="*/ 230 h 542"/>
                <a:gd name="T24" fmla="*/ 3 w 569"/>
                <a:gd name="T25" fmla="*/ 205 h 542"/>
                <a:gd name="T26" fmla="*/ 24 w 569"/>
                <a:gd name="T27" fmla="*/ 189 h 542"/>
                <a:gd name="T28" fmla="*/ 206 w 569"/>
                <a:gd name="T29" fmla="*/ 189 h 542"/>
                <a:gd name="T30" fmla="*/ 263 w 569"/>
                <a:gd name="T31" fmla="*/ 16 h 542"/>
                <a:gd name="T32" fmla="*/ 284 w 569"/>
                <a:gd name="T33" fmla="*/ 0 h 542"/>
                <a:gd name="T34" fmla="*/ 306 w 569"/>
                <a:gd name="T35" fmla="*/ 16 h 542"/>
                <a:gd name="T36" fmla="*/ 362 w 569"/>
                <a:gd name="T37" fmla="*/ 189 h 542"/>
                <a:gd name="T38" fmla="*/ 544 w 569"/>
                <a:gd name="T39" fmla="*/ 189 h 542"/>
                <a:gd name="T40" fmla="*/ 566 w 569"/>
                <a:gd name="T41" fmla="*/ 205 h 542"/>
                <a:gd name="T42" fmla="*/ 558 w 569"/>
                <a:gd name="T43" fmla="*/ 230 h 5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69" h="542">
                  <a:moveTo>
                    <a:pt x="558" y="230"/>
                  </a:moveTo>
                  <a:lnTo>
                    <a:pt x="410" y="337"/>
                  </a:lnTo>
                  <a:lnTo>
                    <a:pt x="467" y="511"/>
                  </a:lnTo>
                  <a:cubicBezTo>
                    <a:pt x="470" y="520"/>
                    <a:pt x="466" y="530"/>
                    <a:pt x="458" y="536"/>
                  </a:cubicBezTo>
                  <a:cubicBezTo>
                    <a:pt x="454" y="539"/>
                    <a:pt x="450" y="540"/>
                    <a:pt x="445" y="540"/>
                  </a:cubicBezTo>
                  <a:cubicBezTo>
                    <a:pt x="440" y="540"/>
                    <a:pt x="436" y="539"/>
                    <a:pt x="432" y="536"/>
                  </a:cubicBezTo>
                  <a:lnTo>
                    <a:pt x="284" y="429"/>
                  </a:lnTo>
                  <a:lnTo>
                    <a:pt x="137" y="536"/>
                  </a:lnTo>
                  <a:cubicBezTo>
                    <a:pt x="129" y="542"/>
                    <a:pt x="118" y="542"/>
                    <a:pt x="110" y="536"/>
                  </a:cubicBezTo>
                  <a:cubicBezTo>
                    <a:pt x="102" y="530"/>
                    <a:pt x="99" y="520"/>
                    <a:pt x="102" y="511"/>
                  </a:cubicBezTo>
                  <a:lnTo>
                    <a:pt x="158" y="337"/>
                  </a:lnTo>
                  <a:lnTo>
                    <a:pt x="11" y="230"/>
                  </a:lnTo>
                  <a:cubicBezTo>
                    <a:pt x="3" y="224"/>
                    <a:pt x="0" y="214"/>
                    <a:pt x="3" y="205"/>
                  </a:cubicBezTo>
                  <a:cubicBezTo>
                    <a:pt x="6" y="195"/>
                    <a:pt x="14" y="189"/>
                    <a:pt x="24" y="189"/>
                  </a:cubicBezTo>
                  <a:lnTo>
                    <a:pt x="206" y="189"/>
                  </a:lnTo>
                  <a:lnTo>
                    <a:pt x="263" y="16"/>
                  </a:lnTo>
                  <a:cubicBezTo>
                    <a:pt x="266" y="6"/>
                    <a:pt x="274" y="0"/>
                    <a:pt x="284" y="0"/>
                  </a:cubicBezTo>
                  <a:cubicBezTo>
                    <a:pt x="294" y="0"/>
                    <a:pt x="303" y="6"/>
                    <a:pt x="306" y="16"/>
                  </a:cubicBezTo>
                  <a:lnTo>
                    <a:pt x="362" y="189"/>
                  </a:lnTo>
                  <a:lnTo>
                    <a:pt x="544" y="189"/>
                  </a:lnTo>
                  <a:cubicBezTo>
                    <a:pt x="554" y="189"/>
                    <a:pt x="563" y="195"/>
                    <a:pt x="566" y="205"/>
                  </a:cubicBezTo>
                  <a:cubicBezTo>
                    <a:pt x="569" y="214"/>
                    <a:pt x="566" y="224"/>
                    <a:pt x="558" y="230"/>
                  </a:cubicBezTo>
                  <a:close/>
                </a:path>
              </a:pathLst>
            </a:custGeom>
            <a:solidFill>
              <a:schemeClr val="bg2">
                <a:lumMod val="75000"/>
              </a:schemeClr>
            </a:solidFill>
            <a:ln>
              <a:noFill/>
            </a:ln>
          </p:spPr>
          <p:txBody>
            <a:bodyPr vert="horz" wrap="square" lIns="91440" tIns="45720" rIns="91440" bIns="45720" numCol="1" anchor="t" anchorCtr="0" compatLnSpc="1"/>
            <a:lstStyle/>
            <a:p>
              <a:endParaRPr lang="en-US"/>
            </a:p>
          </p:txBody>
        </p:sp>
        <p:sp>
          <p:nvSpPr>
            <p:cNvPr id="42" name="Freeform 54"/>
            <p:cNvSpPr>
              <a:spLocks noChangeAspect="1"/>
            </p:cNvSpPr>
            <p:nvPr/>
          </p:nvSpPr>
          <p:spPr bwMode="auto">
            <a:xfrm>
              <a:off x="3448981" y="5983478"/>
              <a:ext cx="446310" cy="425836"/>
            </a:xfrm>
            <a:custGeom>
              <a:avLst/>
              <a:gdLst>
                <a:gd name="T0" fmla="*/ 558 w 569"/>
                <a:gd name="T1" fmla="*/ 230 h 542"/>
                <a:gd name="T2" fmla="*/ 410 w 569"/>
                <a:gd name="T3" fmla="*/ 337 h 542"/>
                <a:gd name="T4" fmla="*/ 467 w 569"/>
                <a:gd name="T5" fmla="*/ 511 h 542"/>
                <a:gd name="T6" fmla="*/ 458 w 569"/>
                <a:gd name="T7" fmla="*/ 536 h 542"/>
                <a:gd name="T8" fmla="*/ 445 w 569"/>
                <a:gd name="T9" fmla="*/ 540 h 542"/>
                <a:gd name="T10" fmla="*/ 432 w 569"/>
                <a:gd name="T11" fmla="*/ 536 h 542"/>
                <a:gd name="T12" fmla="*/ 284 w 569"/>
                <a:gd name="T13" fmla="*/ 429 h 542"/>
                <a:gd name="T14" fmla="*/ 137 w 569"/>
                <a:gd name="T15" fmla="*/ 536 h 542"/>
                <a:gd name="T16" fmla="*/ 110 w 569"/>
                <a:gd name="T17" fmla="*/ 536 h 542"/>
                <a:gd name="T18" fmla="*/ 102 w 569"/>
                <a:gd name="T19" fmla="*/ 511 h 542"/>
                <a:gd name="T20" fmla="*/ 158 w 569"/>
                <a:gd name="T21" fmla="*/ 337 h 542"/>
                <a:gd name="T22" fmla="*/ 11 w 569"/>
                <a:gd name="T23" fmla="*/ 230 h 542"/>
                <a:gd name="T24" fmla="*/ 3 w 569"/>
                <a:gd name="T25" fmla="*/ 205 h 542"/>
                <a:gd name="T26" fmla="*/ 24 w 569"/>
                <a:gd name="T27" fmla="*/ 189 h 542"/>
                <a:gd name="T28" fmla="*/ 206 w 569"/>
                <a:gd name="T29" fmla="*/ 189 h 542"/>
                <a:gd name="T30" fmla="*/ 263 w 569"/>
                <a:gd name="T31" fmla="*/ 16 h 542"/>
                <a:gd name="T32" fmla="*/ 284 w 569"/>
                <a:gd name="T33" fmla="*/ 0 h 542"/>
                <a:gd name="T34" fmla="*/ 306 w 569"/>
                <a:gd name="T35" fmla="*/ 16 h 542"/>
                <a:gd name="T36" fmla="*/ 362 w 569"/>
                <a:gd name="T37" fmla="*/ 189 h 542"/>
                <a:gd name="T38" fmla="*/ 544 w 569"/>
                <a:gd name="T39" fmla="*/ 189 h 542"/>
                <a:gd name="T40" fmla="*/ 566 w 569"/>
                <a:gd name="T41" fmla="*/ 205 h 542"/>
                <a:gd name="T42" fmla="*/ 558 w 569"/>
                <a:gd name="T43" fmla="*/ 230 h 5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69" h="542">
                  <a:moveTo>
                    <a:pt x="558" y="230"/>
                  </a:moveTo>
                  <a:lnTo>
                    <a:pt x="410" y="337"/>
                  </a:lnTo>
                  <a:lnTo>
                    <a:pt x="467" y="511"/>
                  </a:lnTo>
                  <a:cubicBezTo>
                    <a:pt x="470" y="520"/>
                    <a:pt x="466" y="530"/>
                    <a:pt x="458" y="536"/>
                  </a:cubicBezTo>
                  <a:cubicBezTo>
                    <a:pt x="454" y="539"/>
                    <a:pt x="450" y="540"/>
                    <a:pt x="445" y="540"/>
                  </a:cubicBezTo>
                  <a:cubicBezTo>
                    <a:pt x="440" y="540"/>
                    <a:pt x="436" y="539"/>
                    <a:pt x="432" y="536"/>
                  </a:cubicBezTo>
                  <a:lnTo>
                    <a:pt x="284" y="429"/>
                  </a:lnTo>
                  <a:lnTo>
                    <a:pt x="137" y="536"/>
                  </a:lnTo>
                  <a:cubicBezTo>
                    <a:pt x="129" y="542"/>
                    <a:pt x="118" y="542"/>
                    <a:pt x="110" y="536"/>
                  </a:cubicBezTo>
                  <a:cubicBezTo>
                    <a:pt x="102" y="530"/>
                    <a:pt x="99" y="520"/>
                    <a:pt x="102" y="511"/>
                  </a:cubicBezTo>
                  <a:lnTo>
                    <a:pt x="158" y="337"/>
                  </a:lnTo>
                  <a:lnTo>
                    <a:pt x="11" y="230"/>
                  </a:lnTo>
                  <a:cubicBezTo>
                    <a:pt x="3" y="224"/>
                    <a:pt x="0" y="214"/>
                    <a:pt x="3" y="205"/>
                  </a:cubicBezTo>
                  <a:cubicBezTo>
                    <a:pt x="6" y="195"/>
                    <a:pt x="14" y="189"/>
                    <a:pt x="24" y="189"/>
                  </a:cubicBezTo>
                  <a:lnTo>
                    <a:pt x="206" y="189"/>
                  </a:lnTo>
                  <a:lnTo>
                    <a:pt x="263" y="16"/>
                  </a:lnTo>
                  <a:cubicBezTo>
                    <a:pt x="266" y="6"/>
                    <a:pt x="274" y="0"/>
                    <a:pt x="284" y="0"/>
                  </a:cubicBezTo>
                  <a:cubicBezTo>
                    <a:pt x="294" y="0"/>
                    <a:pt x="303" y="6"/>
                    <a:pt x="306" y="16"/>
                  </a:cubicBezTo>
                  <a:lnTo>
                    <a:pt x="362" y="189"/>
                  </a:lnTo>
                  <a:lnTo>
                    <a:pt x="544" y="189"/>
                  </a:lnTo>
                  <a:cubicBezTo>
                    <a:pt x="554" y="189"/>
                    <a:pt x="563" y="195"/>
                    <a:pt x="566" y="205"/>
                  </a:cubicBezTo>
                  <a:cubicBezTo>
                    <a:pt x="569" y="214"/>
                    <a:pt x="566" y="224"/>
                    <a:pt x="558" y="230"/>
                  </a:cubicBezTo>
                  <a:close/>
                </a:path>
              </a:pathLst>
            </a:custGeom>
            <a:solidFill>
              <a:schemeClr val="bg1">
                <a:lumMod val="85000"/>
              </a:schemeClr>
            </a:solidFill>
            <a:ln>
              <a:noFill/>
            </a:ln>
          </p:spPr>
          <p:txBody>
            <a:bodyPr vert="horz" wrap="square" lIns="91440" tIns="45720" rIns="91440" bIns="45720" numCol="1" anchor="t" anchorCtr="0" compatLnSpc="1"/>
            <a:lstStyle/>
            <a:p>
              <a:endParaRPr lang="en-US"/>
            </a:p>
          </p:txBody>
        </p:sp>
      </p:grpSp>
      <p:grpSp>
        <p:nvGrpSpPr>
          <p:cNvPr id="95" name="组合 94"/>
          <p:cNvGrpSpPr/>
          <p:nvPr/>
        </p:nvGrpSpPr>
        <p:grpSpPr>
          <a:xfrm>
            <a:off x="4613675" y="3783892"/>
            <a:ext cx="1325874" cy="432304"/>
            <a:chOff x="4613675" y="3783892"/>
            <a:chExt cx="1325874" cy="432304"/>
          </a:xfrm>
        </p:grpSpPr>
        <p:sp>
          <p:nvSpPr>
            <p:cNvPr id="44" name="Freeform 54"/>
            <p:cNvSpPr>
              <a:spLocks noChangeAspect="1"/>
            </p:cNvSpPr>
            <p:nvPr/>
          </p:nvSpPr>
          <p:spPr bwMode="auto">
            <a:xfrm>
              <a:off x="4613675" y="3783892"/>
              <a:ext cx="446310" cy="425836"/>
            </a:xfrm>
            <a:custGeom>
              <a:avLst/>
              <a:gdLst>
                <a:gd name="T0" fmla="*/ 558 w 569"/>
                <a:gd name="T1" fmla="*/ 230 h 542"/>
                <a:gd name="T2" fmla="*/ 410 w 569"/>
                <a:gd name="T3" fmla="*/ 337 h 542"/>
                <a:gd name="T4" fmla="*/ 467 w 569"/>
                <a:gd name="T5" fmla="*/ 511 h 542"/>
                <a:gd name="T6" fmla="*/ 458 w 569"/>
                <a:gd name="T7" fmla="*/ 536 h 542"/>
                <a:gd name="T8" fmla="*/ 445 w 569"/>
                <a:gd name="T9" fmla="*/ 540 h 542"/>
                <a:gd name="T10" fmla="*/ 432 w 569"/>
                <a:gd name="T11" fmla="*/ 536 h 542"/>
                <a:gd name="T12" fmla="*/ 284 w 569"/>
                <a:gd name="T13" fmla="*/ 429 h 542"/>
                <a:gd name="T14" fmla="*/ 137 w 569"/>
                <a:gd name="T15" fmla="*/ 536 h 542"/>
                <a:gd name="T16" fmla="*/ 110 w 569"/>
                <a:gd name="T17" fmla="*/ 536 h 542"/>
                <a:gd name="T18" fmla="*/ 102 w 569"/>
                <a:gd name="T19" fmla="*/ 511 h 542"/>
                <a:gd name="T20" fmla="*/ 158 w 569"/>
                <a:gd name="T21" fmla="*/ 337 h 542"/>
                <a:gd name="T22" fmla="*/ 11 w 569"/>
                <a:gd name="T23" fmla="*/ 230 h 542"/>
                <a:gd name="T24" fmla="*/ 3 w 569"/>
                <a:gd name="T25" fmla="*/ 205 h 542"/>
                <a:gd name="T26" fmla="*/ 24 w 569"/>
                <a:gd name="T27" fmla="*/ 189 h 542"/>
                <a:gd name="T28" fmla="*/ 206 w 569"/>
                <a:gd name="T29" fmla="*/ 189 h 542"/>
                <a:gd name="T30" fmla="*/ 263 w 569"/>
                <a:gd name="T31" fmla="*/ 16 h 542"/>
                <a:gd name="T32" fmla="*/ 284 w 569"/>
                <a:gd name="T33" fmla="*/ 0 h 542"/>
                <a:gd name="T34" fmla="*/ 306 w 569"/>
                <a:gd name="T35" fmla="*/ 16 h 542"/>
                <a:gd name="T36" fmla="*/ 362 w 569"/>
                <a:gd name="T37" fmla="*/ 189 h 542"/>
                <a:gd name="T38" fmla="*/ 544 w 569"/>
                <a:gd name="T39" fmla="*/ 189 h 542"/>
                <a:gd name="T40" fmla="*/ 566 w 569"/>
                <a:gd name="T41" fmla="*/ 205 h 542"/>
                <a:gd name="T42" fmla="*/ 558 w 569"/>
                <a:gd name="T43" fmla="*/ 230 h 5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69" h="542">
                  <a:moveTo>
                    <a:pt x="558" y="230"/>
                  </a:moveTo>
                  <a:lnTo>
                    <a:pt x="410" y="337"/>
                  </a:lnTo>
                  <a:lnTo>
                    <a:pt x="467" y="511"/>
                  </a:lnTo>
                  <a:cubicBezTo>
                    <a:pt x="470" y="520"/>
                    <a:pt x="466" y="530"/>
                    <a:pt x="458" y="536"/>
                  </a:cubicBezTo>
                  <a:cubicBezTo>
                    <a:pt x="454" y="539"/>
                    <a:pt x="450" y="540"/>
                    <a:pt x="445" y="540"/>
                  </a:cubicBezTo>
                  <a:cubicBezTo>
                    <a:pt x="440" y="540"/>
                    <a:pt x="436" y="539"/>
                    <a:pt x="432" y="536"/>
                  </a:cubicBezTo>
                  <a:lnTo>
                    <a:pt x="284" y="429"/>
                  </a:lnTo>
                  <a:lnTo>
                    <a:pt x="137" y="536"/>
                  </a:lnTo>
                  <a:cubicBezTo>
                    <a:pt x="129" y="542"/>
                    <a:pt x="118" y="542"/>
                    <a:pt x="110" y="536"/>
                  </a:cubicBezTo>
                  <a:cubicBezTo>
                    <a:pt x="102" y="530"/>
                    <a:pt x="99" y="520"/>
                    <a:pt x="102" y="511"/>
                  </a:cubicBezTo>
                  <a:lnTo>
                    <a:pt x="158" y="337"/>
                  </a:lnTo>
                  <a:lnTo>
                    <a:pt x="11" y="230"/>
                  </a:lnTo>
                  <a:cubicBezTo>
                    <a:pt x="3" y="224"/>
                    <a:pt x="0" y="214"/>
                    <a:pt x="3" y="205"/>
                  </a:cubicBezTo>
                  <a:cubicBezTo>
                    <a:pt x="6" y="195"/>
                    <a:pt x="14" y="189"/>
                    <a:pt x="24" y="189"/>
                  </a:cubicBezTo>
                  <a:lnTo>
                    <a:pt x="206" y="189"/>
                  </a:lnTo>
                  <a:lnTo>
                    <a:pt x="263" y="16"/>
                  </a:lnTo>
                  <a:cubicBezTo>
                    <a:pt x="266" y="6"/>
                    <a:pt x="274" y="0"/>
                    <a:pt x="284" y="0"/>
                  </a:cubicBezTo>
                  <a:cubicBezTo>
                    <a:pt x="294" y="0"/>
                    <a:pt x="303" y="6"/>
                    <a:pt x="306" y="16"/>
                  </a:cubicBezTo>
                  <a:lnTo>
                    <a:pt x="362" y="189"/>
                  </a:lnTo>
                  <a:lnTo>
                    <a:pt x="544" y="189"/>
                  </a:lnTo>
                  <a:cubicBezTo>
                    <a:pt x="554" y="189"/>
                    <a:pt x="563" y="195"/>
                    <a:pt x="566" y="205"/>
                  </a:cubicBezTo>
                  <a:cubicBezTo>
                    <a:pt x="569" y="214"/>
                    <a:pt x="566" y="224"/>
                    <a:pt x="558" y="230"/>
                  </a:cubicBezTo>
                  <a:close/>
                </a:path>
              </a:pathLst>
            </a:custGeom>
            <a:solidFill>
              <a:schemeClr val="bg2">
                <a:lumMod val="75000"/>
              </a:schemeClr>
            </a:solidFill>
            <a:ln>
              <a:noFill/>
            </a:ln>
          </p:spPr>
          <p:txBody>
            <a:bodyPr vert="horz" wrap="square" lIns="91440" tIns="45720" rIns="91440" bIns="45720" numCol="1" anchor="t" anchorCtr="0" compatLnSpc="1"/>
            <a:lstStyle/>
            <a:p>
              <a:endParaRPr lang="en-US"/>
            </a:p>
          </p:txBody>
        </p:sp>
        <p:sp>
          <p:nvSpPr>
            <p:cNvPr id="45" name="Freeform 54"/>
            <p:cNvSpPr>
              <a:spLocks noChangeAspect="1"/>
            </p:cNvSpPr>
            <p:nvPr/>
          </p:nvSpPr>
          <p:spPr bwMode="auto">
            <a:xfrm>
              <a:off x="5053457" y="3783892"/>
              <a:ext cx="446310" cy="425836"/>
            </a:xfrm>
            <a:custGeom>
              <a:avLst/>
              <a:gdLst>
                <a:gd name="T0" fmla="*/ 558 w 569"/>
                <a:gd name="T1" fmla="*/ 230 h 542"/>
                <a:gd name="T2" fmla="*/ 410 w 569"/>
                <a:gd name="T3" fmla="*/ 337 h 542"/>
                <a:gd name="T4" fmla="*/ 467 w 569"/>
                <a:gd name="T5" fmla="*/ 511 h 542"/>
                <a:gd name="T6" fmla="*/ 458 w 569"/>
                <a:gd name="T7" fmla="*/ 536 h 542"/>
                <a:gd name="T8" fmla="*/ 445 w 569"/>
                <a:gd name="T9" fmla="*/ 540 h 542"/>
                <a:gd name="T10" fmla="*/ 432 w 569"/>
                <a:gd name="T11" fmla="*/ 536 h 542"/>
                <a:gd name="T12" fmla="*/ 284 w 569"/>
                <a:gd name="T13" fmla="*/ 429 h 542"/>
                <a:gd name="T14" fmla="*/ 137 w 569"/>
                <a:gd name="T15" fmla="*/ 536 h 542"/>
                <a:gd name="T16" fmla="*/ 110 w 569"/>
                <a:gd name="T17" fmla="*/ 536 h 542"/>
                <a:gd name="T18" fmla="*/ 102 w 569"/>
                <a:gd name="T19" fmla="*/ 511 h 542"/>
                <a:gd name="T20" fmla="*/ 158 w 569"/>
                <a:gd name="T21" fmla="*/ 337 h 542"/>
                <a:gd name="T22" fmla="*/ 11 w 569"/>
                <a:gd name="T23" fmla="*/ 230 h 542"/>
                <a:gd name="T24" fmla="*/ 3 w 569"/>
                <a:gd name="T25" fmla="*/ 205 h 542"/>
                <a:gd name="T26" fmla="*/ 24 w 569"/>
                <a:gd name="T27" fmla="*/ 189 h 542"/>
                <a:gd name="T28" fmla="*/ 206 w 569"/>
                <a:gd name="T29" fmla="*/ 189 h 542"/>
                <a:gd name="T30" fmla="*/ 263 w 569"/>
                <a:gd name="T31" fmla="*/ 16 h 542"/>
                <a:gd name="T32" fmla="*/ 284 w 569"/>
                <a:gd name="T33" fmla="*/ 0 h 542"/>
                <a:gd name="T34" fmla="*/ 306 w 569"/>
                <a:gd name="T35" fmla="*/ 16 h 542"/>
                <a:gd name="T36" fmla="*/ 362 w 569"/>
                <a:gd name="T37" fmla="*/ 189 h 542"/>
                <a:gd name="T38" fmla="*/ 544 w 569"/>
                <a:gd name="T39" fmla="*/ 189 h 542"/>
                <a:gd name="T40" fmla="*/ 566 w 569"/>
                <a:gd name="T41" fmla="*/ 205 h 542"/>
                <a:gd name="T42" fmla="*/ 558 w 569"/>
                <a:gd name="T43" fmla="*/ 230 h 5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69" h="542">
                  <a:moveTo>
                    <a:pt x="558" y="230"/>
                  </a:moveTo>
                  <a:lnTo>
                    <a:pt x="410" y="337"/>
                  </a:lnTo>
                  <a:lnTo>
                    <a:pt x="467" y="511"/>
                  </a:lnTo>
                  <a:cubicBezTo>
                    <a:pt x="470" y="520"/>
                    <a:pt x="466" y="530"/>
                    <a:pt x="458" y="536"/>
                  </a:cubicBezTo>
                  <a:cubicBezTo>
                    <a:pt x="454" y="539"/>
                    <a:pt x="450" y="540"/>
                    <a:pt x="445" y="540"/>
                  </a:cubicBezTo>
                  <a:cubicBezTo>
                    <a:pt x="440" y="540"/>
                    <a:pt x="436" y="539"/>
                    <a:pt x="432" y="536"/>
                  </a:cubicBezTo>
                  <a:lnTo>
                    <a:pt x="284" y="429"/>
                  </a:lnTo>
                  <a:lnTo>
                    <a:pt x="137" y="536"/>
                  </a:lnTo>
                  <a:cubicBezTo>
                    <a:pt x="129" y="542"/>
                    <a:pt x="118" y="542"/>
                    <a:pt x="110" y="536"/>
                  </a:cubicBezTo>
                  <a:cubicBezTo>
                    <a:pt x="102" y="530"/>
                    <a:pt x="99" y="520"/>
                    <a:pt x="102" y="511"/>
                  </a:cubicBezTo>
                  <a:lnTo>
                    <a:pt x="158" y="337"/>
                  </a:lnTo>
                  <a:lnTo>
                    <a:pt x="11" y="230"/>
                  </a:lnTo>
                  <a:cubicBezTo>
                    <a:pt x="3" y="224"/>
                    <a:pt x="0" y="214"/>
                    <a:pt x="3" y="205"/>
                  </a:cubicBezTo>
                  <a:cubicBezTo>
                    <a:pt x="6" y="195"/>
                    <a:pt x="14" y="189"/>
                    <a:pt x="24" y="189"/>
                  </a:cubicBezTo>
                  <a:lnTo>
                    <a:pt x="206" y="189"/>
                  </a:lnTo>
                  <a:lnTo>
                    <a:pt x="263" y="16"/>
                  </a:lnTo>
                  <a:cubicBezTo>
                    <a:pt x="266" y="6"/>
                    <a:pt x="274" y="0"/>
                    <a:pt x="284" y="0"/>
                  </a:cubicBezTo>
                  <a:cubicBezTo>
                    <a:pt x="294" y="0"/>
                    <a:pt x="303" y="6"/>
                    <a:pt x="306" y="16"/>
                  </a:cubicBezTo>
                  <a:lnTo>
                    <a:pt x="362" y="189"/>
                  </a:lnTo>
                  <a:lnTo>
                    <a:pt x="544" y="189"/>
                  </a:lnTo>
                  <a:cubicBezTo>
                    <a:pt x="554" y="189"/>
                    <a:pt x="563" y="195"/>
                    <a:pt x="566" y="205"/>
                  </a:cubicBezTo>
                  <a:cubicBezTo>
                    <a:pt x="569" y="214"/>
                    <a:pt x="566" y="224"/>
                    <a:pt x="558" y="230"/>
                  </a:cubicBezTo>
                  <a:close/>
                </a:path>
              </a:pathLst>
            </a:custGeom>
            <a:solidFill>
              <a:schemeClr val="bg2">
                <a:lumMod val="75000"/>
              </a:schemeClr>
            </a:solidFill>
            <a:ln>
              <a:noFill/>
            </a:ln>
          </p:spPr>
          <p:txBody>
            <a:bodyPr vert="horz" wrap="square" lIns="91440" tIns="45720" rIns="91440" bIns="45720" numCol="1" anchor="t" anchorCtr="0" compatLnSpc="1"/>
            <a:lstStyle/>
            <a:p>
              <a:endParaRPr lang="en-US"/>
            </a:p>
          </p:txBody>
        </p:sp>
        <p:sp>
          <p:nvSpPr>
            <p:cNvPr id="46" name="Freeform 54"/>
            <p:cNvSpPr>
              <a:spLocks noChangeAspect="1"/>
            </p:cNvSpPr>
            <p:nvPr/>
          </p:nvSpPr>
          <p:spPr bwMode="auto">
            <a:xfrm>
              <a:off x="5493239" y="3790360"/>
              <a:ext cx="446310" cy="425836"/>
            </a:xfrm>
            <a:custGeom>
              <a:avLst/>
              <a:gdLst>
                <a:gd name="T0" fmla="*/ 558 w 569"/>
                <a:gd name="T1" fmla="*/ 230 h 542"/>
                <a:gd name="T2" fmla="*/ 410 w 569"/>
                <a:gd name="T3" fmla="*/ 337 h 542"/>
                <a:gd name="T4" fmla="*/ 467 w 569"/>
                <a:gd name="T5" fmla="*/ 511 h 542"/>
                <a:gd name="T6" fmla="*/ 458 w 569"/>
                <a:gd name="T7" fmla="*/ 536 h 542"/>
                <a:gd name="T8" fmla="*/ 445 w 569"/>
                <a:gd name="T9" fmla="*/ 540 h 542"/>
                <a:gd name="T10" fmla="*/ 432 w 569"/>
                <a:gd name="T11" fmla="*/ 536 h 542"/>
                <a:gd name="T12" fmla="*/ 284 w 569"/>
                <a:gd name="T13" fmla="*/ 429 h 542"/>
                <a:gd name="T14" fmla="*/ 137 w 569"/>
                <a:gd name="T15" fmla="*/ 536 h 542"/>
                <a:gd name="T16" fmla="*/ 110 w 569"/>
                <a:gd name="T17" fmla="*/ 536 h 542"/>
                <a:gd name="T18" fmla="*/ 102 w 569"/>
                <a:gd name="T19" fmla="*/ 511 h 542"/>
                <a:gd name="T20" fmla="*/ 158 w 569"/>
                <a:gd name="T21" fmla="*/ 337 h 542"/>
                <a:gd name="T22" fmla="*/ 11 w 569"/>
                <a:gd name="T23" fmla="*/ 230 h 542"/>
                <a:gd name="T24" fmla="*/ 3 w 569"/>
                <a:gd name="T25" fmla="*/ 205 h 542"/>
                <a:gd name="T26" fmla="*/ 24 w 569"/>
                <a:gd name="T27" fmla="*/ 189 h 542"/>
                <a:gd name="T28" fmla="*/ 206 w 569"/>
                <a:gd name="T29" fmla="*/ 189 h 542"/>
                <a:gd name="T30" fmla="*/ 263 w 569"/>
                <a:gd name="T31" fmla="*/ 16 h 542"/>
                <a:gd name="T32" fmla="*/ 284 w 569"/>
                <a:gd name="T33" fmla="*/ 0 h 542"/>
                <a:gd name="T34" fmla="*/ 306 w 569"/>
                <a:gd name="T35" fmla="*/ 16 h 542"/>
                <a:gd name="T36" fmla="*/ 362 w 569"/>
                <a:gd name="T37" fmla="*/ 189 h 542"/>
                <a:gd name="T38" fmla="*/ 544 w 569"/>
                <a:gd name="T39" fmla="*/ 189 h 542"/>
                <a:gd name="T40" fmla="*/ 566 w 569"/>
                <a:gd name="T41" fmla="*/ 205 h 542"/>
                <a:gd name="T42" fmla="*/ 558 w 569"/>
                <a:gd name="T43" fmla="*/ 230 h 5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69" h="542">
                  <a:moveTo>
                    <a:pt x="558" y="230"/>
                  </a:moveTo>
                  <a:lnTo>
                    <a:pt x="410" y="337"/>
                  </a:lnTo>
                  <a:lnTo>
                    <a:pt x="467" y="511"/>
                  </a:lnTo>
                  <a:cubicBezTo>
                    <a:pt x="470" y="520"/>
                    <a:pt x="466" y="530"/>
                    <a:pt x="458" y="536"/>
                  </a:cubicBezTo>
                  <a:cubicBezTo>
                    <a:pt x="454" y="539"/>
                    <a:pt x="450" y="540"/>
                    <a:pt x="445" y="540"/>
                  </a:cubicBezTo>
                  <a:cubicBezTo>
                    <a:pt x="440" y="540"/>
                    <a:pt x="436" y="539"/>
                    <a:pt x="432" y="536"/>
                  </a:cubicBezTo>
                  <a:lnTo>
                    <a:pt x="284" y="429"/>
                  </a:lnTo>
                  <a:lnTo>
                    <a:pt x="137" y="536"/>
                  </a:lnTo>
                  <a:cubicBezTo>
                    <a:pt x="129" y="542"/>
                    <a:pt x="118" y="542"/>
                    <a:pt x="110" y="536"/>
                  </a:cubicBezTo>
                  <a:cubicBezTo>
                    <a:pt x="102" y="530"/>
                    <a:pt x="99" y="520"/>
                    <a:pt x="102" y="511"/>
                  </a:cubicBezTo>
                  <a:lnTo>
                    <a:pt x="158" y="337"/>
                  </a:lnTo>
                  <a:lnTo>
                    <a:pt x="11" y="230"/>
                  </a:lnTo>
                  <a:cubicBezTo>
                    <a:pt x="3" y="224"/>
                    <a:pt x="0" y="214"/>
                    <a:pt x="3" y="205"/>
                  </a:cubicBezTo>
                  <a:cubicBezTo>
                    <a:pt x="6" y="195"/>
                    <a:pt x="14" y="189"/>
                    <a:pt x="24" y="189"/>
                  </a:cubicBezTo>
                  <a:lnTo>
                    <a:pt x="206" y="189"/>
                  </a:lnTo>
                  <a:lnTo>
                    <a:pt x="263" y="16"/>
                  </a:lnTo>
                  <a:cubicBezTo>
                    <a:pt x="266" y="6"/>
                    <a:pt x="274" y="0"/>
                    <a:pt x="284" y="0"/>
                  </a:cubicBezTo>
                  <a:cubicBezTo>
                    <a:pt x="294" y="0"/>
                    <a:pt x="303" y="6"/>
                    <a:pt x="306" y="16"/>
                  </a:cubicBezTo>
                  <a:lnTo>
                    <a:pt x="362" y="189"/>
                  </a:lnTo>
                  <a:lnTo>
                    <a:pt x="544" y="189"/>
                  </a:lnTo>
                  <a:cubicBezTo>
                    <a:pt x="554" y="189"/>
                    <a:pt x="563" y="195"/>
                    <a:pt x="566" y="205"/>
                  </a:cubicBezTo>
                  <a:cubicBezTo>
                    <a:pt x="569" y="214"/>
                    <a:pt x="566" y="224"/>
                    <a:pt x="558" y="230"/>
                  </a:cubicBezTo>
                  <a:close/>
                </a:path>
              </a:pathLst>
            </a:custGeom>
            <a:solidFill>
              <a:schemeClr val="bg1">
                <a:lumMod val="85000"/>
              </a:schemeClr>
            </a:solidFill>
            <a:ln>
              <a:noFill/>
            </a:ln>
          </p:spPr>
          <p:txBody>
            <a:bodyPr vert="horz" wrap="square" lIns="91440" tIns="45720" rIns="91440" bIns="45720" numCol="1" anchor="t" anchorCtr="0" compatLnSpc="1"/>
            <a:lstStyle/>
            <a:p>
              <a:endParaRPr lang="en-US"/>
            </a:p>
          </p:txBody>
        </p:sp>
      </p:grpSp>
      <p:grpSp>
        <p:nvGrpSpPr>
          <p:cNvPr id="94" name="组合 93"/>
          <p:cNvGrpSpPr/>
          <p:nvPr/>
        </p:nvGrpSpPr>
        <p:grpSpPr>
          <a:xfrm>
            <a:off x="4613675" y="4805788"/>
            <a:ext cx="1325874" cy="432304"/>
            <a:chOff x="4613675" y="4805788"/>
            <a:chExt cx="1325874" cy="432304"/>
          </a:xfrm>
        </p:grpSpPr>
        <p:sp>
          <p:nvSpPr>
            <p:cNvPr id="48" name="Freeform 54"/>
            <p:cNvSpPr>
              <a:spLocks noChangeAspect="1"/>
            </p:cNvSpPr>
            <p:nvPr/>
          </p:nvSpPr>
          <p:spPr bwMode="auto">
            <a:xfrm>
              <a:off x="4613675" y="4805788"/>
              <a:ext cx="446310" cy="425836"/>
            </a:xfrm>
            <a:custGeom>
              <a:avLst/>
              <a:gdLst>
                <a:gd name="T0" fmla="*/ 558 w 569"/>
                <a:gd name="T1" fmla="*/ 230 h 542"/>
                <a:gd name="T2" fmla="*/ 410 w 569"/>
                <a:gd name="T3" fmla="*/ 337 h 542"/>
                <a:gd name="T4" fmla="*/ 467 w 569"/>
                <a:gd name="T5" fmla="*/ 511 h 542"/>
                <a:gd name="T6" fmla="*/ 458 w 569"/>
                <a:gd name="T7" fmla="*/ 536 h 542"/>
                <a:gd name="T8" fmla="*/ 445 w 569"/>
                <a:gd name="T9" fmla="*/ 540 h 542"/>
                <a:gd name="T10" fmla="*/ 432 w 569"/>
                <a:gd name="T11" fmla="*/ 536 h 542"/>
                <a:gd name="T12" fmla="*/ 284 w 569"/>
                <a:gd name="T13" fmla="*/ 429 h 542"/>
                <a:gd name="T14" fmla="*/ 137 w 569"/>
                <a:gd name="T15" fmla="*/ 536 h 542"/>
                <a:gd name="T16" fmla="*/ 110 w 569"/>
                <a:gd name="T17" fmla="*/ 536 h 542"/>
                <a:gd name="T18" fmla="*/ 102 w 569"/>
                <a:gd name="T19" fmla="*/ 511 h 542"/>
                <a:gd name="T20" fmla="*/ 158 w 569"/>
                <a:gd name="T21" fmla="*/ 337 h 542"/>
                <a:gd name="T22" fmla="*/ 11 w 569"/>
                <a:gd name="T23" fmla="*/ 230 h 542"/>
                <a:gd name="T24" fmla="*/ 3 w 569"/>
                <a:gd name="T25" fmla="*/ 205 h 542"/>
                <a:gd name="T26" fmla="*/ 24 w 569"/>
                <a:gd name="T27" fmla="*/ 189 h 542"/>
                <a:gd name="T28" fmla="*/ 206 w 569"/>
                <a:gd name="T29" fmla="*/ 189 h 542"/>
                <a:gd name="T30" fmla="*/ 263 w 569"/>
                <a:gd name="T31" fmla="*/ 16 h 542"/>
                <a:gd name="T32" fmla="*/ 284 w 569"/>
                <a:gd name="T33" fmla="*/ 0 h 542"/>
                <a:gd name="T34" fmla="*/ 306 w 569"/>
                <a:gd name="T35" fmla="*/ 16 h 542"/>
                <a:gd name="T36" fmla="*/ 362 w 569"/>
                <a:gd name="T37" fmla="*/ 189 h 542"/>
                <a:gd name="T38" fmla="*/ 544 w 569"/>
                <a:gd name="T39" fmla="*/ 189 h 542"/>
                <a:gd name="T40" fmla="*/ 566 w 569"/>
                <a:gd name="T41" fmla="*/ 205 h 542"/>
                <a:gd name="T42" fmla="*/ 558 w 569"/>
                <a:gd name="T43" fmla="*/ 230 h 5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69" h="542">
                  <a:moveTo>
                    <a:pt x="558" y="230"/>
                  </a:moveTo>
                  <a:lnTo>
                    <a:pt x="410" y="337"/>
                  </a:lnTo>
                  <a:lnTo>
                    <a:pt x="467" y="511"/>
                  </a:lnTo>
                  <a:cubicBezTo>
                    <a:pt x="470" y="520"/>
                    <a:pt x="466" y="530"/>
                    <a:pt x="458" y="536"/>
                  </a:cubicBezTo>
                  <a:cubicBezTo>
                    <a:pt x="454" y="539"/>
                    <a:pt x="450" y="540"/>
                    <a:pt x="445" y="540"/>
                  </a:cubicBezTo>
                  <a:cubicBezTo>
                    <a:pt x="440" y="540"/>
                    <a:pt x="436" y="539"/>
                    <a:pt x="432" y="536"/>
                  </a:cubicBezTo>
                  <a:lnTo>
                    <a:pt x="284" y="429"/>
                  </a:lnTo>
                  <a:lnTo>
                    <a:pt x="137" y="536"/>
                  </a:lnTo>
                  <a:cubicBezTo>
                    <a:pt x="129" y="542"/>
                    <a:pt x="118" y="542"/>
                    <a:pt x="110" y="536"/>
                  </a:cubicBezTo>
                  <a:cubicBezTo>
                    <a:pt x="102" y="530"/>
                    <a:pt x="99" y="520"/>
                    <a:pt x="102" y="511"/>
                  </a:cubicBezTo>
                  <a:lnTo>
                    <a:pt x="158" y="337"/>
                  </a:lnTo>
                  <a:lnTo>
                    <a:pt x="11" y="230"/>
                  </a:lnTo>
                  <a:cubicBezTo>
                    <a:pt x="3" y="224"/>
                    <a:pt x="0" y="214"/>
                    <a:pt x="3" y="205"/>
                  </a:cubicBezTo>
                  <a:cubicBezTo>
                    <a:pt x="6" y="195"/>
                    <a:pt x="14" y="189"/>
                    <a:pt x="24" y="189"/>
                  </a:cubicBezTo>
                  <a:lnTo>
                    <a:pt x="206" y="189"/>
                  </a:lnTo>
                  <a:lnTo>
                    <a:pt x="263" y="16"/>
                  </a:lnTo>
                  <a:cubicBezTo>
                    <a:pt x="266" y="6"/>
                    <a:pt x="274" y="0"/>
                    <a:pt x="284" y="0"/>
                  </a:cubicBezTo>
                  <a:cubicBezTo>
                    <a:pt x="294" y="0"/>
                    <a:pt x="303" y="6"/>
                    <a:pt x="306" y="16"/>
                  </a:cubicBezTo>
                  <a:lnTo>
                    <a:pt x="362" y="189"/>
                  </a:lnTo>
                  <a:lnTo>
                    <a:pt x="544" y="189"/>
                  </a:lnTo>
                  <a:cubicBezTo>
                    <a:pt x="554" y="189"/>
                    <a:pt x="563" y="195"/>
                    <a:pt x="566" y="205"/>
                  </a:cubicBezTo>
                  <a:cubicBezTo>
                    <a:pt x="569" y="214"/>
                    <a:pt x="566" y="224"/>
                    <a:pt x="558" y="230"/>
                  </a:cubicBezTo>
                  <a:close/>
                </a:path>
              </a:pathLst>
            </a:custGeom>
            <a:solidFill>
              <a:schemeClr val="bg2">
                <a:lumMod val="75000"/>
              </a:schemeClr>
            </a:solidFill>
            <a:ln>
              <a:noFill/>
            </a:ln>
          </p:spPr>
          <p:txBody>
            <a:bodyPr vert="horz" wrap="square" lIns="91440" tIns="45720" rIns="91440" bIns="45720" numCol="1" anchor="t" anchorCtr="0" compatLnSpc="1"/>
            <a:lstStyle/>
            <a:p>
              <a:endParaRPr lang="en-US"/>
            </a:p>
          </p:txBody>
        </p:sp>
        <p:sp>
          <p:nvSpPr>
            <p:cNvPr id="49" name="Freeform 54"/>
            <p:cNvSpPr>
              <a:spLocks noChangeAspect="1"/>
            </p:cNvSpPr>
            <p:nvPr/>
          </p:nvSpPr>
          <p:spPr bwMode="auto">
            <a:xfrm>
              <a:off x="5053457" y="4805788"/>
              <a:ext cx="446310" cy="425836"/>
            </a:xfrm>
            <a:custGeom>
              <a:avLst/>
              <a:gdLst>
                <a:gd name="T0" fmla="*/ 558 w 569"/>
                <a:gd name="T1" fmla="*/ 230 h 542"/>
                <a:gd name="T2" fmla="*/ 410 w 569"/>
                <a:gd name="T3" fmla="*/ 337 h 542"/>
                <a:gd name="T4" fmla="*/ 467 w 569"/>
                <a:gd name="T5" fmla="*/ 511 h 542"/>
                <a:gd name="T6" fmla="*/ 458 w 569"/>
                <a:gd name="T7" fmla="*/ 536 h 542"/>
                <a:gd name="T8" fmla="*/ 445 w 569"/>
                <a:gd name="T9" fmla="*/ 540 h 542"/>
                <a:gd name="T10" fmla="*/ 432 w 569"/>
                <a:gd name="T11" fmla="*/ 536 h 542"/>
                <a:gd name="T12" fmla="*/ 284 w 569"/>
                <a:gd name="T13" fmla="*/ 429 h 542"/>
                <a:gd name="T14" fmla="*/ 137 w 569"/>
                <a:gd name="T15" fmla="*/ 536 h 542"/>
                <a:gd name="T16" fmla="*/ 110 w 569"/>
                <a:gd name="T17" fmla="*/ 536 h 542"/>
                <a:gd name="T18" fmla="*/ 102 w 569"/>
                <a:gd name="T19" fmla="*/ 511 h 542"/>
                <a:gd name="T20" fmla="*/ 158 w 569"/>
                <a:gd name="T21" fmla="*/ 337 h 542"/>
                <a:gd name="T22" fmla="*/ 11 w 569"/>
                <a:gd name="T23" fmla="*/ 230 h 542"/>
                <a:gd name="T24" fmla="*/ 3 w 569"/>
                <a:gd name="T25" fmla="*/ 205 h 542"/>
                <a:gd name="T26" fmla="*/ 24 w 569"/>
                <a:gd name="T27" fmla="*/ 189 h 542"/>
                <a:gd name="T28" fmla="*/ 206 w 569"/>
                <a:gd name="T29" fmla="*/ 189 h 542"/>
                <a:gd name="T30" fmla="*/ 263 w 569"/>
                <a:gd name="T31" fmla="*/ 16 h 542"/>
                <a:gd name="T32" fmla="*/ 284 w 569"/>
                <a:gd name="T33" fmla="*/ 0 h 542"/>
                <a:gd name="T34" fmla="*/ 306 w 569"/>
                <a:gd name="T35" fmla="*/ 16 h 542"/>
                <a:gd name="T36" fmla="*/ 362 w 569"/>
                <a:gd name="T37" fmla="*/ 189 h 542"/>
                <a:gd name="T38" fmla="*/ 544 w 569"/>
                <a:gd name="T39" fmla="*/ 189 h 542"/>
                <a:gd name="T40" fmla="*/ 566 w 569"/>
                <a:gd name="T41" fmla="*/ 205 h 542"/>
                <a:gd name="T42" fmla="*/ 558 w 569"/>
                <a:gd name="T43" fmla="*/ 230 h 5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69" h="542">
                  <a:moveTo>
                    <a:pt x="558" y="230"/>
                  </a:moveTo>
                  <a:lnTo>
                    <a:pt x="410" y="337"/>
                  </a:lnTo>
                  <a:lnTo>
                    <a:pt x="467" y="511"/>
                  </a:lnTo>
                  <a:cubicBezTo>
                    <a:pt x="470" y="520"/>
                    <a:pt x="466" y="530"/>
                    <a:pt x="458" y="536"/>
                  </a:cubicBezTo>
                  <a:cubicBezTo>
                    <a:pt x="454" y="539"/>
                    <a:pt x="450" y="540"/>
                    <a:pt x="445" y="540"/>
                  </a:cubicBezTo>
                  <a:cubicBezTo>
                    <a:pt x="440" y="540"/>
                    <a:pt x="436" y="539"/>
                    <a:pt x="432" y="536"/>
                  </a:cubicBezTo>
                  <a:lnTo>
                    <a:pt x="284" y="429"/>
                  </a:lnTo>
                  <a:lnTo>
                    <a:pt x="137" y="536"/>
                  </a:lnTo>
                  <a:cubicBezTo>
                    <a:pt x="129" y="542"/>
                    <a:pt x="118" y="542"/>
                    <a:pt x="110" y="536"/>
                  </a:cubicBezTo>
                  <a:cubicBezTo>
                    <a:pt x="102" y="530"/>
                    <a:pt x="99" y="520"/>
                    <a:pt x="102" y="511"/>
                  </a:cubicBezTo>
                  <a:lnTo>
                    <a:pt x="158" y="337"/>
                  </a:lnTo>
                  <a:lnTo>
                    <a:pt x="11" y="230"/>
                  </a:lnTo>
                  <a:cubicBezTo>
                    <a:pt x="3" y="224"/>
                    <a:pt x="0" y="214"/>
                    <a:pt x="3" y="205"/>
                  </a:cubicBezTo>
                  <a:cubicBezTo>
                    <a:pt x="6" y="195"/>
                    <a:pt x="14" y="189"/>
                    <a:pt x="24" y="189"/>
                  </a:cubicBezTo>
                  <a:lnTo>
                    <a:pt x="206" y="189"/>
                  </a:lnTo>
                  <a:lnTo>
                    <a:pt x="263" y="16"/>
                  </a:lnTo>
                  <a:cubicBezTo>
                    <a:pt x="266" y="6"/>
                    <a:pt x="274" y="0"/>
                    <a:pt x="284" y="0"/>
                  </a:cubicBezTo>
                  <a:cubicBezTo>
                    <a:pt x="294" y="0"/>
                    <a:pt x="303" y="6"/>
                    <a:pt x="306" y="16"/>
                  </a:cubicBezTo>
                  <a:lnTo>
                    <a:pt x="362" y="189"/>
                  </a:lnTo>
                  <a:lnTo>
                    <a:pt x="544" y="189"/>
                  </a:lnTo>
                  <a:cubicBezTo>
                    <a:pt x="554" y="189"/>
                    <a:pt x="563" y="195"/>
                    <a:pt x="566" y="205"/>
                  </a:cubicBezTo>
                  <a:cubicBezTo>
                    <a:pt x="569" y="214"/>
                    <a:pt x="566" y="224"/>
                    <a:pt x="558" y="230"/>
                  </a:cubicBezTo>
                  <a:close/>
                </a:path>
              </a:pathLst>
            </a:custGeom>
            <a:solidFill>
              <a:schemeClr val="bg2">
                <a:lumMod val="75000"/>
              </a:schemeClr>
            </a:solidFill>
            <a:ln>
              <a:noFill/>
            </a:ln>
          </p:spPr>
          <p:txBody>
            <a:bodyPr vert="horz" wrap="square" lIns="91440" tIns="45720" rIns="91440" bIns="45720" numCol="1" anchor="t" anchorCtr="0" compatLnSpc="1"/>
            <a:lstStyle/>
            <a:p>
              <a:endParaRPr lang="en-US"/>
            </a:p>
          </p:txBody>
        </p:sp>
        <p:sp>
          <p:nvSpPr>
            <p:cNvPr id="50" name="Freeform 54"/>
            <p:cNvSpPr>
              <a:spLocks noChangeAspect="1"/>
            </p:cNvSpPr>
            <p:nvPr/>
          </p:nvSpPr>
          <p:spPr bwMode="auto">
            <a:xfrm>
              <a:off x="5493239" y="4812256"/>
              <a:ext cx="446310" cy="425836"/>
            </a:xfrm>
            <a:custGeom>
              <a:avLst/>
              <a:gdLst>
                <a:gd name="T0" fmla="*/ 558 w 569"/>
                <a:gd name="T1" fmla="*/ 230 h 542"/>
                <a:gd name="T2" fmla="*/ 410 w 569"/>
                <a:gd name="T3" fmla="*/ 337 h 542"/>
                <a:gd name="T4" fmla="*/ 467 w 569"/>
                <a:gd name="T5" fmla="*/ 511 h 542"/>
                <a:gd name="T6" fmla="*/ 458 w 569"/>
                <a:gd name="T7" fmla="*/ 536 h 542"/>
                <a:gd name="T8" fmla="*/ 445 w 569"/>
                <a:gd name="T9" fmla="*/ 540 h 542"/>
                <a:gd name="T10" fmla="*/ 432 w 569"/>
                <a:gd name="T11" fmla="*/ 536 h 542"/>
                <a:gd name="T12" fmla="*/ 284 w 569"/>
                <a:gd name="T13" fmla="*/ 429 h 542"/>
                <a:gd name="T14" fmla="*/ 137 w 569"/>
                <a:gd name="T15" fmla="*/ 536 h 542"/>
                <a:gd name="T16" fmla="*/ 110 w 569"/>
                <a:gd name="T17" fmla="*/ 536 h 542"/>
                <a:gd name="T18" fmla="*/ 102 w 569"/>
                <a:gd name="T19" fmla="*/ 511 h 542"/>
                <a:gd name="T20" fmla="*/ 158 w 569"/>
                <a:gd name="T21" fmla="*/ 337 h 542"/>
                <a:gd name="T22" fmla="*/ 11 w 569"/>
                <a:gd name="T23" fmla="*/ 230 h 542"/>
                <a:gd name="T24" fmla="*/ 3 w 569"/>
                <a:gd name="T25" fmla="*/ 205 h 542"/>
                <a:gd name="T26" fmla="*/ 24 w 569"/>
                <a:gd name="T27" fmla="*/ 189 h 542"/>
                <a:gd name="T28" fmla="*/ 206 w 569"/>
                <a:gd name="T29" fmla="*/ 189 h 542"/>
                <a:gd name="T30" fmla="*/ 263 w 569"/>
                <a:gd name="T31" fmla="*/ 16 h 542"/>
                <a:gd name="T32" fmla="*/ 284 w 569"/>
                <a:gd name="T33" fmla="*/ 0 h 542"/>
                <a:gd name="T34" fmla="*/ 306 w 569"/>
                <a:gd name="T35" fmla="*/ 16 h 542"/>
                <a:gd name="T36" fmla="*/ 362 w 569"/>
                <a:gd name="T37" fmla="*/ 189 h 542"/>
                <a:gd name="T38" fmla="*/ 544 w 569"/>
                <a:gd name="T39" fmla="*/ 189 h 542"/>
                <a:gd name="T40" fmla="*/ 566 w 569"/>
                <a:gd name="T41" fmla="*/ 205 h 542"/>
                <a:gd name="T42" fmla="*/ 558 w 569"/>
                <a:gd name="T43" fmla="*/ 230 h 5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69" h="542">
                  <a:moveTo>
                    <a:pt x="558" y="230"/>
                  </a:moveTo>
                  <a:lnTo>
                    <a:pt x="410" y="337"/>
                  </a:lnTo>
                  <a:lnTo>
                    <a:pt x="467" y="511"/>
                  </a:lnTo>
                  <a:cubicBezTo>
                    <a:pt x="470" y="520"/>
                    <a:pt x="466" y="530"/>
                    <a:pt x="458" y="536"/>
                  </a:cubicBezTo>
                  <a:cubicBezTo>
                    <a:pt x="454" y="539"/>
                    <a:pt x="450" y="540"/>
                    <a:pt x="445" y="540"/>
                  </a:cubicBezTo>
                  <a:cubicBezTo>
                    <a:pt x="440" y="540"/>
                    <a:pt x="436" y="539"/>
                    <a:pt x="432" y="536"/>
                  </a:cubicBezTo>
                  <a:lnTo>
                    <a:pt x="284" y="429"/>
                  </a:lnTo>
                  <a:lnTo>
                    <a:pt x="137" y="536"/>
                  </a:lnTo>
                  <a:cubicBezTo>
                    <a:pt x="129" y="542"/>
                    <a:pt x="118" y="542"/>
                    <a:pt x="110" y="536"/>
                  </a:cubicBezTo>
                  <a:cubicBezTo>
                    <a:pt x="102" y="530"/>
                    <a:pt x="99" y="520"/>
                    <a:pt x="102" y="511"/>
                  </a:cubicBezTo>
                  <a:lnTo>
                    <a:pt x="158" y="337"/>
                  </a:lnTo>
                  <a:lnTo>
                    <a:pt x="11" y="230"/>
                  </a:lnTo>
                  <a:cubicBezTo>
                    <a:pt x="3" y="224"/>
                    <a:pt x="0" y="214"/>
                    <a:pt x="3" y="205"/>
                  </a:cubicBezTo>
                  <a:cubicBezTo>
                    <a:pt x="6" y="195"/>
                    <a:pt x="14" y="189"/>
                    <a:pt x="24" y="189"/>
                  </a:cubicBezTo>
                  <a:lnTo>
                    <a:pt x="206" y="189"/>
                  </a:lnTo>
                  <a:lnTo>
                    <a:pt x="263" y="16"/>
                  </a:lnTo>
                  <a:cubicBezTo>
                    <a:pt x="266" y="6"/>
                    <a:pt x="274" y="0"/>
                    <a:pt x="284" y="0"/>
                  </a:cubicBezTo>
                  <a:cubicBezTo>
                    <a:pt x="294" y="0"/>
                    <a:pt x="303" y="6"/>
                    <a:pt x="306" y="16"/>
                  </a:cubicBezTo>
                  <a:lnTo>
                    <a:pt x="362" y="189"/>
                  </a:lnTo>
                  <a:lnTo>
                    <a:pt x="544" y="189"/>
                  </a:lnTo>
                  <a:cubicBezTo>
                    <a:pt x="554" y="189"/>
                    <a:pt x="563" y="195"/>
                    <a:pt x="566" y="205"/>
                  </a:cubicBezTo>
                  <a:cubicBezTo>
                    <a:pt x="569" y="214"/>
                    <a:pt x="566" y="224"/>
                    <a:pt x="558" y="230"/>
                  </a:cubicBezTo>
                  <a:close/>
                </a:path>
              </a:pathLst>
            </a:custGeom>
            <a:solidFill>
              <a:schemeClr val="bg1">
                <a:lumMod val="85000"/>
              </a:schemeClr>
            </a:solidFill>
            <a:ln>
              <a:noFill/>
            </a:ln>
          </p:spPr>
          <p:txBody>
            <a:bodyPr vert="horz" wrap="square" lIns="91440" tIns="45720" rIns="91440" bIns="45720" numCol="1" anchor="t" anchorCtr="0" compatLnSpc="1"/>
            <a:lstStyle/>
            <a:p>
              <a:endParaRPr lang="en-US"/>
            </a:p>
          </p:txBody>
        </p:sp>
      </p:grpSp>
      <p:grpSp>
        <p:nvGrpSpPr>
          <p:cNvPr id="93" name="组合 92"/>
          <p:cNvGrpSpPr/>
          <p:nvPr/>
        </p:nvGrpSpPr>
        <p:grpSpPr>
          <a:xfrm>
            <a:off x="4613675" y="5977010"/>
            <a:ext cx="1325874" cy="432304"/>
            <a:chOff x="4613675" y="5977010"/>
            <a:chExt cx="1325874" cy="432304"/>
          </a:xfrm>
        </p:grpSpPr>
        <p:sp>
          <p:nvSpPr>
            <p:cNvPr id="52" name="Freeform 54"/>
            <p:cNvSpPr>
              <a:spLocks noChangeAspect="1"/>
            </p:cNvSpPr>
            <p:nvPr/>
          </p:nvSpPr>
          <p:spPr bwMode="auto">
            <a:xfrm>
              <a:off x="4613675" y="5977010"/>
              <a:ext cx="446310" cy="425836"/>
            </a:xfrm>
            <a:custGeom>
              <a:avLst/>
              <a:gdLst>
                <a:gd name="T0" fmla="*/ 558 w 569"/>
                <a:gd name="T1" fmla="*/ 230 h 542"/>
                <a:gd name="T2" fmla="*/ 410 w 569"/>
                <a:gd name="T3" fmla="*/ 337 h 542"/>
                <a:gd name="T4" fmla="*/ 467 w 569"/>
                <a:gd name="T5" fmla="*/ 511 h 542"/>
                <a:gd name="T6" fmla="*/ 458 w 569"/>
                <a:gd name="T7" fmla="*/ 536 h 542"/>
                <a:gd name="T8" fmla="*/ 445 w 569"/>
                <a:gd name="T9" fmla="*/ 540 h 542"/>
                <a:gd name="T10" fmla="*/ 432 w 569"/>
                <a:gd name="T11" fmla="*/ 536 h 542"/>
                <a:gd name="T12" fmla="*/ 284 w 569"/>
                <a:gd name="T13" fmla="*/ 429 h 542"/>
                <a:gd name="T14" fmla="*/ 137 w 569"/>
                <a:gd name="T15" fmla="*/ 536 h 542"/>
                <a:gd name="T16" fmla="*/ 110 w 569"/>
                <a:gd name="T17" fmla="*/ 536 h 542"/>
                <a:gd name="T18" fmla="*/ 102 w 569"/>
                <a:gd name="T19" fmla="*/ 511 h 542"/>
                <a:gd name="T20" fmla="*/ 158 w 569"/>
                <a:gd name="T21" fmla="*/ 337 h 542"/>
                <a:gd name="T22" fmla="*/ 11 w 569"/>
                <a:gd name="T23" fmla="*/ 230 h 542"/>
                <a:gd name="T24" fmla="*/ 3 w 569"/>
                <a:gd name="T25" fmla="*/ 205 h 542"/>
                <a:gd name="T26" fmla="*/ 24 w 569"/>
                <a:gd name="T27" fmla="*/ 189 h 542"/>
                <a:gd name="T28" fmla="*/ 206 w 569"/>
                <a:gd name="T29" fmla="*/ 189 h 542"/>
                <a:gd name="T30" fmla="*/ 263 w 569"/>
                <a:gd name="T31" fmla="*/ 16 h 542"/>
                <a:gd name="T32" fmla="*/ 284 w 569"/>
                <a:gd name="T33" fmla="*/ 0 h 542"/>
                <a:gd name="T34" fmla="*/ 306 w 569"/>
                <a:gd name="T35" fmla="*/ 16 h 542"/>
                <a:gd name="T36" fmla="*/ 362 w 569"/>
                <a:gd name="T37" fmla="*/ 189 h 542"/>
                <a:gd name="T38" fmla="*/ 544 w 569"/>
                <a:gd name="T39" fmla="*/ 189 h 542"/>
                <a:gd name="T40" fmla="*/ 566 w 569"/>
                <a:gd name="T41" fmla="*/ 205 h 542"/>
                <a:gd name="T42" fmla="*/ 558 w 569"/>
                <a:gd name="T43" fmla="*/ 230 h 5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69" h="542">
                  <a:moveTo>
                    <a:pt x="558" y="230"/>
                  </a:moveTo>
                  <a:lnTo>
                    <a:pt x="410" y="337"/>
                  </a:lnTo>
                  <a:lnTo>
                    <a:pt x="467" y="511"/>
                  </a:lnTo>
                  <a:cubicBezTo>
                    <a:pt x="470" y="520"/>
                    <a:pt x="466" y="530"/>
                    <a:pt x="458" y="536"/>
                  </a:cubicBezTo>
                  <a:cubicBezTo>
                    <a:pt x="454" y="539"/>
                    <a:pt x="450" y="540"/>
                    <a:pt x="445" y="540"/>
                  </a:cubicBezTo>
                  <a:cubicBezTo>
                    <a:pt x="440" y="540"/>
                    <a:pt x="436" y="539"/>
                    <a:pt x="432" y="536"/>
                  </a:cubicBezTo>
                  <a:lnTo>
                    <a:pt x="284" y="429"/>
                  </a:lnTo>
                  <a:lnTo>
                    <a:pt x="137" y="536"/>
                  </a:lnTo>
                  <a:cubicBezTo>
                    <a:pt x="129" y="542"/>
                    <a:pt x="118" y="542"/>
                    <a:pt x="110" y="536"/>
                  </a:cubicBezTo>
                  <a:cubicBezTo>
                    <a:pt x="102" y="530"/>
                    <a:pt x="99" y="520"/>
                    <a:pt x="102" y="511"/>
                  </a:cubicBezTo>
                  <a:lnTo>
                    <a:pt x="158" y="337"/>
                  </a:lnTo>
                  <a:lnTo>
                    <a:pt x="11" y="230"/>
                  </a:lnTo>
                  <a:cubicBezTo>
                    <a:pt x="3" y="224"/>
                    <a:pt x="0" y="214"/>
                    <a:pt x="3" y="205"/>
                  </a:cubicBezTo>
                  <a:cubicBezTo>
                    <a:pt x="6" y="195"/>
                    <a:pt x="14" y="189"/>
                    <a:pt x="24" y="189"/>
                  </a:cubicBezTo>
                  <a:lnTo>
                    <a:pt x="206" y="189"/>
                  </a:lnTo>
                  <a:lnTo>
                    <a:pt x="263" y="16"/>
                  </a:lnTo>
                  <a:cubicBezTo>
                    <a:pt x="266" y="6"/>
                    <a:pt x="274" y="0"/>
                    <a:pt x="284" y="0"/>
                  </a:cubicBezTo>
                  <a:cubicBezTo>
                    <a:pt x="294" y="0"/>
                    <a:pt x="303" y="6"/>
                    <a:pt x="306" y="16"/>
                  </a:cubicBezTo>
                  <a:lnTo>
                    <a:pt x="362" y="189"/>
                  </a:lnTo>
                  <a:lnTo>
                    <a:pt x="544" y="189"/>
                  </a:lnTo>
                  <a:cubicBezTo>
                    <a:pt x="554" y="189"/>
                    <a:pt x="563" y="195"/>
                    <a:pt x="566" y="205"/>
                  </a:cubicBezTo>
                  <a:cubicBezTo>
                    <a:pt x="569" y="214"/>
                    <a:pt x="566" y="224"/>
                    <a:pt x="558" y="230"/>
                  </a:cubicBezTo>
                  <a:close/>
                </a:path>
              </a:pathLst>
            </a:custGeom>
            <a:solidFill>
              <a:schemeClr val="bg2">
                <a:lumMod val="75000"/>
              </a:schemeClr>
            </a:solidFill>
            <a:ln>
              <a:noFill/>
            </a:ln>
          </p:spPr>
          <p:txBody>
            <a:bodyPr vert="horz" wrap="square" lIns="91440" tIns="45720" rIns="91440" bIns="45720" numCol="1" anchor="t" anchorCtr="0" compatLnSpc="1"/>
            <a:lstStyle/>
            <a:p>
              <a:endParaRPr lang="en-US"/>
            </a:p>
          </p:txBody>
        </p:sp>
        <p:sp>
          <p:nvSpPr>
            <p:cNvPr id="53" name="Freeform 54"/>
            <p:cNvSpPr>
              <a:spLocks noChangeAspect="1"/>
            </p:cNvSpPr>
            <p:nvPr/>
          </p:nvSpPr>
          <p:spPr bwMode="auto">
            <a:xfrm>
              <a:off x="5053457" y="5977010"/>
              <a:ext cx="446310" cy="425836"/>
            </a:xfrm>
            <a:custGeom>
              <a:avLst/>
              <a:gdLst>
                <a:gd name="T0" fmla="*/ 558 w 569"/>
                <a:gd name="T1" fmla="*/ 230 h 542"/>
                <a:gd name="T2" fmla="*/ 410 w 569"/>
                <a:gd name="T3" fmla="*/ 337 h 542"/>
                <a:gd name="T4" fmla="*/ 467 w 569"/>
                <a:gd name="T5" fmla="*/ 511 h 542"/>
                <a:gd name="T6" fmla="*/ 458 w 569"/>
                <a:gd name="T7" fmla="*/ 536 h 542"/>
                <a:gd name="T8" fmla="*/ 445 w 569"/>
                <a:gd name="T9" fmla="*/ 540 h 542"/>
                <a:gd name="T10" fmla="*/ 432 w 569"/>
                <a:gd name="T11" fmla="*/ 536 h 542"/>
                <a:gd name="T12" fmla="*/ 284 w 569"/>
                <a:gd name="T13" fmla="*/ 429 h 542"/>
                <a:gd name="T14" fmla="*/ 137 w 569"/>
                <a:gd name="T15" fmla="*/ 536 h 542"/>
                <a:gd name="T16" fmla="*/ 110 w 569"/>
                <a:gd name="T17" fmla="*/ 536 h 542"/>
                <a:gd name="T18" fmla="*/ 102 w 569"/>
                <a:gd name="T19" fmla="*/ 511 h 542"/>
                <a:gd name="T20" fmla="*/ 158 w 569"/>
                <a:gd name="T21" fmla="*/ 337 h 542"/>
                <a:gd name="T22" fmla="*/ 11 w 569"/>
                <a:gd name="T23" fmla="*/ 230 h 542"/>
                <a:gd name="T24" fmla="*/ 3 w 569"/>
                <a:gd name="T25" fmla="*/ 205 h 542"/>
                <a:gd name="T26" fmla="*/ 24 w 569"/>
                <a:gd name="T27" fmla="*/ 189 h 542"/>
                <a:gd name="T28" fmla="*/ 206 w 569"/>
                <a:gd name="T29" fmla="*/ 189 h 542"/>
                <a:gd name="T30" fmla="*/ 263 w 569"/>
                <a:gd name="T31" fmla="*/ 16 h 542"/>
                <a:gd name="T32" fmla="*/ 284 w 569"/>
                <a:gd name="T33" fmla="*/ 0 h 542"/>
                <a:gd name="T34" fmla="*/ 306 w 569"/>
                <a:gd name="T35" fmla="*/ 16 h 542"/>
                <a:gd name="T36" fmla="*/ 362 w 569"/>
                <a:gd name="T37" fmla="*/ 189 h 542"/>
                <a:gd name="T38" fmla="*/ 544 w 569"/>
                <a:gd name="T39" fmla="*/ 189 h 542"/>
                <a:gd name="T40" fmla="*/ 566 w 569"/>
                <a:gd name="T41" fmla="*/ 205 h 542"/>
                <a:gd name="T42" fmla="*/ 558 w 569"/>
                <a:gd name="T43" fmla="*/ 230 h 5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69" h="542">
                  <a:moveTo>
                    <a:pt x="558" y="230"/>
                  </a:moveTo>
                  <a:lnTo>
                    <a:pt x="410" y="337"/>
                  </a:lnTo>
                  <a:lnTo>
                    <a:pt x="467" y="511"/>
                  </a:lnTo>
                  <a:cubicBezTo>
                    <a:pt x="470" y="520"/>
                    <a:pt x="466" y="530"/>
                    <a:pt x="458" y="536"/>
                  </a:cubicBezTo>
                  <a:cubicBezTo>
                    <a:pt x="454" y="539"/>
                    <a:pt x="450" y="540"/>
                    <a:pt x="445" y="540"/>
                  </a:cubicBezTo>
                  <a:cubicBezTo>
                    <a:pt x="440" y="540"/>
                    <a:pt x="436" y="539"/>
                    <a:pt x="432" y="536"/>
                  </a:cubicBezTo>
                  <a:lnTo>
                    <a:pt x="284" y="429"/>
                  </a:lnTo>
                  <a:lnTo>
                    <a:pt x="137" y="536"/>
                  </a:lnTo>
                  <a:cubicBezTo>
                    <a:pt x="129" y="542"/>
                    <a:pt x="118" y="542"/>
                    <a:pt x="110" y="536"/>
                  </a:cubicBezTo>
                  <a:cubicBezTo>
                    <a:pt x="102" y="530"/>
                    <a:pt x="99" y="520"/>
                    <a:pt x="102" y="511"/>
                  </a:cubicBezTo>
                  <a:lnTo>
                    <a:pt x="158" y="337"/>
                  </a:lnTo>
                  <a:lnTo>
                    <a:pt x="11" y="230"/>
                  </a:lnTo>
                  <a:cubicBezTo>
                    <a:pt x="3" y="224"/>
                    <a:pt x="0" y="214"/>
                    <a:pt x="3" y="205"/>
                  </a:cubicBezTo>
                  <a:cubicBezTo>
                    <a:pt x="6" y="195"/>
                    <a:pt x="14" y="189"/>
                    <a:pt x="24" y="189"/>
                  </a:cubicBezTo>
                  <a:lnTo>
                    <a:pt x="206" y="189"/>
                  </a:lnTo>
                  <a:lnTo>
                    <a:pt x="263" y="16"/>
                  </a:lnTo>
                  <a:cubicBezTo>
                    <a:pt x="266" y="6"/>
                    <a:pt x="274" y="0"/>
                    <a:pt x="284" y="0"/>
                  </a:cubicBezTo>
                  <a:cubicBezTo>
                    <a:pt x="294" y="0"/>
                    <a:pt x="303" y="6"/>
                    <a:pt x="306" y="16"/>
                  </a:cubicBezTo>
                  <a:lnTo>
                    <a:pt x="362" y="189"/>
                  </a:lnTo>
                  <a:lnTo>
                    <a:pt x="544" y="189"/>
                  </a:lnTo>
                  <a:cubicBezTo>
                    <a:pt x="554" y="189"/>
                    <a:pt x="563" y="195"/>
                    <a:pt x="566" y="205"/>
                  </a:cubicBezTo>
                  <a:cubicBezTo>
                    <a:pt x="569" y="214"/>
                    <a:pt x="566" y="224"/>
                    <a:pt x="558" y="230"/>
                  </a:cubicBezTo>
                  <a:close/>
                </a:path>
              </a:pathLst>
            </a:custGeom>
            <a:solidFill>
              <a:schemeClr val="bg1">
                <a:lumMod val="85000"/>
              </a:schemeClr>
            </a:solidFill>
            <a:ln>
              <a:noFill/>
            </a:ln>
          </p:spPr>
          <p:txBody>
            <a:bodyPr vert="horz" wrap="square" lIns="91440" tIns="45720" rIns="91440" bIns="45720" numCol="1" anchor="t" anchorCtr="0" compatLnSpc="1"/>
            <a:lstStyle/>
            <a:p>
              <a:endParaRPr lang="en-US"/>
            </a:p>
          </p:txBody>
        </p:sp>
        <p:sp>
          <p:nvSpPr>
            <p:cNvPr id="54" name="Freeform 54"/>
            <p:cNvSpPr>
              <a:spLocks noChangeAspect="1"/>
            </p:cNvSpPr>
            <p:nvPr/>
          </p:nvSpPr>
          <p:spPr bwMode="auto">
            <a:xfrm>
              <a:off x="5493239" y="5983478"/>
              <a:ext cx="446310" cy="425836"/>
            </a:xfrm>
            <a:custGeom>
              <a:avLst/>
              <a:gdLst>
                <a:gd name="T0" fmla="*/ 558 w 569"/>
                <a:gd name="T1" fmla="*/ 230 h 542"/>
                <a:gd name="T2" fmla="*/ 410 w 569"/>
                <a:gd name="T3" fmla="*/ 337 h 542"/>
                <a:gd name="T4" fmla="*/ 467 w 569"/>
                <a:gd name="T5" fmla="*/ 511 h 542"/>
                <a:gd name="T6" fmla="*/ 458 w 569"/>
                <a:gd name="T7" fmla="*/ 536 h 542"/>
                <a:gd name="T8" fmla="*/ 445 w 569"/>
                <a:gd name="T9" fmla="*/ 540 h 542"/>
                <a:gd name="T10" fmla="*/ 432 w 569"/>
                <a:gd name="T11" fmla="*/ 536 h 542"/>
                <a:gd name="T12" fmla="*/ 284 w 569"/>
                <a:gd name="T13" fmla="*/ 429 h 542"/>
                <a:gd name="T14" fmla="*/ 137 w 569"/>
                <a:gd name="T15" fmla="*/ 536 h 542"/>
                <a:gd name="T16" fmla="*/ 110 w 569"/>
                <a:gd name="T17" fmla="*/ 536 h 542"/>
                <a:gd name="T18" fmla="*/ 102 w 569"/>
                <a:gd name="T19" fmla="*/ 511 h 542"/>
                <a:gd name="T20" fmla="*/ 158 w 569"/>
                <a:gd name="T21" fmla="*/ 337 h 542"/>
                <a:gd name="T22" fmla="*/ 11 w 569"/>
                <a:gd name="T23" fmla="*/ 230 h 542"/>
                <a:gd name="T24" fmla="*/ 3 w 569"/>
                <a:gd name="T25" fmla="*/ 205 h 542"/>
                <a:gd name="T26" fmla="*/ 24 w 569"/>
                <a:gd name="T27" fmla="*/ 189 h 542"/>
                <a:gd name="T28" fmla="*/ 206 w 569"/>
                <a:gd name="T29" fmla="*/ 189 h 542"/>
                <a:gd name="T30" fmla="*/ 263 w 569"/>
                <a:gd name="T31" fmla="*/ 16 h 542"/>
                <a:gd name="T32" fmla="*/ 284 w 569"/>
                <a:gd name="T33" fmla="*/ 0 h 542"/>
                <a:gd name="T34" fmla="*/ 306 w 569"/>
                <a:gd name="T35" fmla="*/ 16 h 542"/>
                <a:gd name="T36" fmla="*/ 362 w 569"/>
                <a:gd name="T37" fmla="*/ 189 h 542"/>
                <a:gd name="T38" fmla="*/ 544 w 569"/>
                <a:gd name="T39" fmla="*/ 189 h 542"/>
                <a:gd name="T40" fmla="*/ 566 w 569"/>
                <a:gd name="T41" fmla="*/ 205 h 542"/>
                <a:gd name="T42" fmla="*/ 558 w 569"/>
                <a:gd name="T43" fmla="*/ 230 h 5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69" h="542">
                  <a:moveTo>
                    <a:pt x="558" y="230"/>
                  </a:moveTo>
                  <a:lnTo>
                    <a:pt x="410" y="337"/>
                  </a:lnTo>
                  <a:lnTo>
                    <a:pt x="467" y="511"/>
                  </a:lnTo>
                  <a:cubicBezTo>
                    <a:pt x="470" y="520"/>
                    <a:pt x="466" y="530"/>
                    <a:pt x="458" y="536"/>
                  </a:cubicBezTo>
                  <a:cubicBezTo>
                    <a:pt x="454" y="539"/>
                    <a:pt x="450" y="540"/>
                    <a:pt x="445" y="540"/>
                  </a:cubicBezTo>
                  <a:cubicBezTo>
                    <a:pt x="440" y="540"/>
                    <a:pt x="436" y="539"/>
                    <a:pt x="432" y="536"/>
                  </a:cubicBezTo>
                  <a:lnTo>
                    <a:pt x="284" y="429"/>
                  </a:lnTo>
                  <a:lnTo>
                    <a:pt x="137" y="536"/>
                  </a:lnTo>
                  <a:cubicBezTo>
                    <a:pt x="129" y="542"/>
                    <a:pt x="118" y="542"/>
                    <a:pt x="110" y="536"/>
                  </a:cubicBezTo>
                  <a:cubicBezTo>
                    <a:pt x="102" y="530"/>
                    <a:pt x="99" y="520"/>
                    <a:pt x="102" y="511"/>
                  </a:cubicBezTo>
                  <a:lnTo>
                    <a:pt x="158" y="337"/>
                  </a:lnTo>
                  <a:lnTo>
                    <a:pt x="11" y="230"/>
                  </a:lnTo>
                  <a:cubicBezTo>
                    <a:pt x="3" y="224"/>
                    <a:pt x="0" y="214"/>
                    <a:pt x="3" y="205"/>
                  </a:cubicBezTo>
                  <a:cubicBezTo>
                    <a:pt x="6" y="195"/>
                    <a:pt x="14" y="189"/>
                    <a:pt x="24" y="189"/>
                  </a:cubicBezTo>
                  <a:lnTo>
                    <a:pt x="206" y="189"/>
                  </a:lnTo>
                  <a:lnTo>
                    <a:pt x="263" y="16"/>
                  </a:lnTo>
                  <a:cubicBezTo>
                    <a:pt x="266" y="6"/>
                    <a:pt x="274" y="0"/>
                    <a:pt x="284" y="0"/>
                  </a:cubicBezTo>
                  <a:cubicBezTo>
                    <a:pt x="294" y="0"/>
                    <a:pt x="303" y="6"/>
                    <a:pt x="306" y="16"/>
                  </a:cubicBezTo>
                  <a:lnTo>
                    <a:pt x="362" y="189"/>
                  </a:lnTo>
                  <a:lnTo>
                    <a:pt x="544" y="189"/>
                  </a:lnTo>
                  <a:cubicBezTo>
                    <a:pt x="554" y="189"/>
                    <a:pt x="563" y="195"/>
                    <a:pt x="566" y="205"/>
                  </a:cubicBezTo>
                  <a:cubicBezTo>
                    <a:pt x="569" y="214"/>
                    <a:pt x="566" y="224"/>
                    <a:pt x="558" y="230"/>
                  </a:cubicBezTo>
                  <a:close/>
                </a:path>
              </a:pathLst>
            </a:custGeom>
            <a:solidFill>
              <a:schemeClr val="bg1">
                <a:lumMod val="85000"/>
              </a:schemeClr>
            </a:solidFill>
            <a:ln>
              <a:noFill/>
            </a:ln>
          </p:spPr>
          <p:txBody>
            <a:bodyPr vert="horz" wrap="square" lIns="91440" tIns="45720" rIns="91440" bIns="45720" numCol="1" anchor="t" anchorCtr="0" compatLnSpc="1"/>
            <a:lstStyle/>
            <a:p>
              <a:endParaRPr lang="en-US"/>
            </a:p>
          </p:txBody>
        </p:sp>
      </p:grpSp>
      <p:grpSp>
        <p:nvGrpSpPr>
          <p:cNvPr id="92" name="组合 91"/>
          <p:cNvGrpSpPr/>
          <p:nvPr/>
        </p:nvGrpSpPr>
        <p:grpSpPr>
          <a:xfrm>
            <a:off x="6521299" y="3783892"/>
            <a:ext cx="1325874" cy="432304"/>
            <a:chOff x="6521299" y="3783892"/>
            <a:chExt cx="1325874" cy="432304"/>
          </a:xfrm>
        </p:grpSpPr>
        <p:sp>
          <p:nvSpPr>
            <p:cNvPr id="56" name="Freeform 54"/>
            <p:cNvSpPr>
              <a:spLocks noChangeAspect="1"/>
            </p:cNvSpPr>
            <p:nvPr/>
          </p:nvSpPr>
          <p:spPr bwMode="auto">
            <a:xfrm>
              <a:off x="6521299" y="3783892"/>
              <a:ext cx="446310" cy="425836"/>
            </a:xfrm>
            <a:custGeom>
              <a:avLst/>
              <a:gdLst>
                <a:gd name="T0" fmla="*/ 558 w 569"/>
                <a:gd name="T1" fmla="*/ 230 h 542"/>
                <a:gd name="T2" fmla="*/ 410 w 569"/>
                <a:gd name="T3" fmla="*/ 337 h 542"/>
                <a:gd name="T4" fmla="*/ 467 w 569"/>
                <a:gd name="T5" fmla="*/ 511 h 542"/>
                <a:gd name="T6" fmla="*/ 458 w 569"/>
                <a:gd name="T7" fmla="*/ 536 h 542"/>
                <a:gd name="T8" fmla="*/ 445 w 569"/>
                <a:gd name="T9" fmla="*/ 540 h 542"/>
                <a:gd name="T10" fmla="*/ 432 w 569"/>
                <a:gd name="T11" fmla="*/ 536 h 542"/>
                <a:gd name="T12" fmla="*/ 284 w 569"/>
                <a:gd name="T13" fmla="*/ 429 h 542"/>
                <a:gd name="T14" fmla="*/ 137 w 569"/>
                <a:gd name="T15" fmla="*/ 536 h 542"/>
                <a:gd name="T16" fmla="*/ 110 w 569"/>
                <a:gd name="T17" fmla="*/ 536 h 542"/>
                <a:gd name="T18" fmla="*/ 102 w 569"/>
                <a:gd name="T19" fmla="*/ 511 h 542"/>
                <a:gd name="T20" fmla="*/ 158 w 569"/>
                <a:gd name="T21" fmla="*/ 337 h 542"/>
                <a:gd name="T22" fmla="*/ 11 w 569"/>
                <a:gd name="T23" fmla="*/ 230 h 542"/>
                <a:gd name="T24" fmla="*/ 3 w 569"/>
                <a:gd name="T25" fmla="*/ 205 h 542"/>
                <a:gd name="T26" fmla="*/ 24 w 569"/>
                <a:gd name="T27" fmla="*/ 189 h 542"/>
                <a:gd name="T28" fmla="*/ 206 w 569"/>
                <a:gd name="T29" fmla="*/ 189 h 542"/>
                <a:gd name="T30" fmla="*/ 263 w 569"/>
                <a:gd name="T31" fmla="*/ 16 h 542"/>
                <a:gd name="T32" fmla="*/ 284 w 569"/>
                <a:gd name="T33" fmla="*/ 0 h 542"/>
                <a:gd name="T34" fmla="*/ 306 w 569"/>
                <a:gd name="T35" fmla="*/ 16 h 542"/>
                <a:gd name="T36" fmla="*/ 362 w 569"/>
                <a:gd name="T37" fmla="*/ 189 h 542"/>
                <a:gd name="T38" fmla="*/ 544 w 569"/>
                <a:gd name="T39" fmla="*/ 189 h 542"/>
                <a:gd name="T40" fmla="*/ 566 w 569"/>
                <a:gd name="T41" fmla="*/ 205 h 542"/>
                <a:gd name="T42" fmla="*/ 558 w 569"/>
                <a:gd name="T43" fmla="*/ 230 h 5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69" h="542">
                  <a:moveTo>
                    <a:pt x="558" y="230"/>
                  </a:moveTo>
                  <a:lnTo>
                    <a:pt x="410" y="337"/>
                  </a:lnTo>
                  <a:lnTo>
                    <a:pt x="467" y="511"/>
                  </a:lnTo>
                  <a:cubicBezTo>
                    <a:pt x="470" y="520"/>
                    <a:pt x="466" y="530"/>
                    <a:pt x="458" y="536"/>
                  </a:cubicBezTo>
                  <a:cubicBezTo>
                    <a:pt x="454" y="539"/>
                    <a:pt x="450" y="540"/>
                    <a:pt x="445" y="540"/>
                  </a:cubicBezTo>
                  <a:cubicBezTo>
                    <a:pt x="440" y="540"/>
                    <a:pt x="436" y="539"/>
                    <a:pt x="432" y="536"/>
                  </a:cubicBezTo>
                  <a:lnTo>
                    <a:pt x="284" y="429"/>
                  </a:lnTo>
                  <a:lnTo>
                    <a:pt x="137" y="536"/>
                  </a:lnTo>
                  <a:cubicBezTo>
                    <a:pt x="129" y="542"/>
                    <a:pt x="118" y="542"/>
                    <a:pt x="110" y="536"/>
                  </a:cubicBezTo>
                  <a:cubicBezTo>
                    <a:pt x="102" y="530"/>
                    <a:pt x="99" y="520"/>
                    <a:pt x="102" y="511"/>
                  </a:cubicBezTo>
                  <a:lnTo>
                    <a:pt x="158" y="337"/>
                  </a:lnTo>
                  <a:lnTo>
                    <a:pt x="11" y="230"/>
                  </a:lnTo>
                  <a:cubicBezTo>
                    <a:pt x="3" y="224"/>
                    <a:pt x="0" y="214"/>
                    <a:pt x="3" y="205"/>
                  </a:cubicBezTo>
                  <a:cubicBezTo>
                    <a:pt x="6" y="195"/>
                    <a:pt x="14" y="189"/>
                    <a:pt x="24" y="189"/>
                  </a:cubicBezTo>
                  <a:lnTo>
                    <a:pt x="206" y="189"/>
                  </a:lnTo>
                  <a:lnTo>
                    <a:pt x="263" y="16"/>
                  </a:lnTo>
                  <a:cubicBezTo>
                    <a:pt x="266" y="6"/>
                    <a:pt x="274" y="0"/>
                    <a:pt x="284" y="0"/>
                  </a:cubicBezTo>
                  <a:cubicBezTo>
                    <a:pt x="294" y="0"/>
                    <a:pt x="303" y="6"/>
                    <a:pt x="306" y="16"/>
                  </a:cubicBezTo>
                  <a:lnTo>
                    <a:pt x="362" y="189"/>
                  </a:lnTo>
                  <a:lnTo>
                    <a:pt x="544" y="189"/>
                  </a:lnTo>
                  <a:cubicBezTo>
                    <a:pt x="554" y="189"/>
                    <a:pt x="563" y="195"/>
                    <a:pt x="566" y="205"/>
                  </a:cubicBezTo>
                  <a:cubicBezTo>
                    <a:pt x="569" y="214"/>
                    <a:pt x="566" y="224"/>
                    <a:pt x="558" y="230"/>
                  </a:cubicBezTo>
                  <a:close/>
                </a:path>
              </a:pathLst>
            </a:custGeom>
            <a:solidFill>
              <a:schemeClr val="bg2">
                <a:lumMod val="75000"/>
              </a:schemeClr>
            </a:solidFill>
            <a:ln>
              <a:noFill/>
            </a:ln>
          </p:spPr>
          <p:txBody>
            <a:bodyPr vert="horz" wrap="square" lIns="91440" tIns="45720" rIns="91440" bIns="45720" numCol="1" anchor="t" anchorCtr="0" compatLnSpc="1"/>
            <a:lstStyle/>
            <a:p>
              <a:endParaRPr lang="en-US"/>
            </a:p>
          </p:txBody>
        </p:sp>
        <p:sp>
          <p:nvSpPr>
            <p:cNvPr id="57" name="Freeform 54"/>
            <p:cNvSpPr>
              <a:spLocks noChangeAspect="1"/>
            </p:cNvSpPr>
            <p:nvPr/>
          </p:nvSpPr>
          <p:spPr bwMode="auto">
            <a:xfrm>
              <a:off x="6961081" y="3783892"/>
              <a:ext cx="446310" cy="425836"/>
            </a:xfrm>
            <a:custGeom>
              <a:avLst/>
              <a:gdLst>
                <a:gd name="T0" fmla="*/ 558 w 569"/>
                <a:gd name="T1" fmla="*/ 230 h 542"/>
                <a:gd name="T2" fmla="*/ 410 w 569"/>
                <a:gd name="T3" fmla="*/ 337 h 542"/>
                <a:gd name="T4" fmla="*/ 467 w 569"/>
                <a:gd name="T5" fmla="*/ 511 h 542"/>
                <a:gd name="T6" fmla="*/ 458 w 569"/>
                <a:gd name="T7" fmla="*/ 536 h 542"/>
                <a:gd name="T8" fmla="*/ 445 w 569"/>
                <a:gd name="T9" fmla="*/ 540 h 542"/>
                <a:gd name="T10" fmla="*/ 432 w 569"/>
                <a:gd name="T11" fmla="*/ 536 h 542"/>
                <a:gd name="T12" fmla="*/ 284 w 569"/>
                <a:gd name="T13" fmla="*/ 429 h 542"/>
                <a:gd name="T14" fmla="*/ 137 w 569"/>
                <a:gd name="T15" fmla="*/ 536 h 542"/>
                <a:gd name="T16" fmla="*/ 110 w 569"/>
                <a:gd name="T17" fmla="*/ 536 h 542"/>
                <a:gd name="T18" fmla="*/ 102 w 569"/>
                <a:gd name="T19" fmla="*/ 511 h 542"/>
                <a:gd name="T20" fmla="*/ 158 w 569"/>
                <a:gd name="T21" fmla="*/ 337 h 542"/>
                <a:gd name="T22" fmla="*/ 11 w 569"/>
                <a:gd name="T23" fmla="*/ 230 h 542"/>
                <a:gd name="T24" fmla="*/ 3 w 569"/>
                <a:gd name="T25" fmla="*/ 205 h 542"/>
                <a:gd name="T26" fmla="*/ 24 w 569"/>
                <a:gd name="T27" fmla="*/ 189 h 542"/>
                <a:gd name="T28" fmla="*/ 206 w 569"/>
                <a:gd name="T29" fmla="*/ 189 h 542"/>
                <a:gd name="T30" fmla="*/ 263 w 569"/>
                <a:gd name="T31" fmla="*/ 16 h 542"/>
                <a:gd name="T32" fmla="*/ 284 w 569"/>
                <a:gd name="T33" fmla="*/ 0 h 542"/>
                <a:gd name="T34" fmla="*/ 306 w 569"/>
                <a:gd name="T35" fmla="*/ 16 h 542"/>
                <a:gd name="T36" fmla="*/ 362 w 569"/>
                <a:gd name="T37" fmla="*/ 189 h 542"/>
                <a:gd name="T38" fmla="*/ 544 w 569"/>
                <a:gd name="T39" fmla="*/ 189 h 542"/>
                <a:gd name="T40" fmla="*/ 566 w 569"/>
                <a:gd name="T41" fmla="*/ 205 h 542"/>
                <a:gd name="T42" fmla="*/ 558 w 569"/>
                <a:gd name="T43" fmla="*/ 230 h 5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69" h="542">
                  <a:moveTo>
                    <a:pt x="558" y="230"/>
                  </a:moveTo>
                  <a:lnTo>
                    <a:pt x="410" y="337"/>
                  </a:lnTo>
                  <a:lnTo>
                    <a:pt x="467" y="511"/>
                  </a:lnTo>
                  <a:cubicBezTo>
                    <a:pt x="470" y="520"/>
                    <a:pt x="466" y="530"/>
                    <a:pt x="458" y="536"/>
                  </a:cubicBezTo>
                  <a:cubicBezTo>
                    <a:pt x="454" y="539"/>
                    <a:pt x="450" y="540"/>
                    <a:pt x="445" y="540"/>
                  </a:cubicBezTo>
                  <a:cubicBezTo>
                    <a:pt x="440" y="540"/>
                    <a:pt x="436" y="539"/>
                    <a:pt x="432" y="536"/>
                  </a:cubicBezTo>
                  <a:lnTo>
                    <a:pt x="284" y="429"/>
                  </a:lnTo>
                  <a:lnTo>
                    <a:pt x="137" y="536"/>
                  </a:lnTo>
                  <a:cubicBezTo>
                    <a:pt x="129" y="542"/>
                    <a:pt x="118" y="542"/>
                    <a:pt x="110" y="536"/>
                  </a:cubicBezTo>
                  <a:cubicBezTo>
                    <a:pt x="102" y="530"/>
                    <a:pt x="99" y="520"/>
                    <a:pt x="102" y="511"/>
                  </a:cubicBezTo>
                  <a:lnTo>
                    <a:pt x="158" y="337"/>
                  </a:lnTo>
                  <a:lnTo>
                    <a:pt x="11" y="230"/>
                  </a:lnTo>
                  <a:cubicBezTo>
                    <a:pt x="3" y="224"/>
                    <a:pt x="0" y="214"/>
                    <a:pt x="3" y="205"/>
                  </a:cubicBezTo>
                  <a:cubicBezTo>
                    <a:pt x="6" y="195"/>
                    <a:pt x="14" y="189"/>
                    <a:pt x="24" y="189"/>
                  </a:cubicBezTo>
                  <a:lnTo>
                    <a:pt x="206" y="189"/>
                  </a:lnTo>
                  <a:lnTo>
                    <a:pt x="263" y="16"/>
                  </a:lnTo>
                  <a:cubicBezTo>
                    <a:pt x="266" y="6"/>
                    <a:pt x="274" y="0"/>
                    <a:pt x="284" y="0"/>
                  </a:cubicBezTo>
                  <a:cubicBezTo>
                    <a:pt x="294" y="0"/>
                    <a:pt x="303" y="6"/>
                    <a:pt x="306" y="16"/>
                  </a:cubicBezTo>
                  <a:lnTo>
                    <a:pt x="362" y="189"/>
                  </a:lnTo>
                  <a:lnTo>
                    <a:pt x="544" y="189"/>
                  </a:lnTo>
                  <a:cubicBezTo>
                    <a:pt x="554" y="189"/>
                    <a:pt x="563" y="195"/>
                    <a:pt x="566" y="205"/>
                  </a:cubicBezTo>
                  <a:cubicBezTo>
                    <a:pt x="569" y="214"/>
                    <a:pt x="566" y="224"/>
                    <a:pt x="558" y="230"/>
                  </a:cubicBezTo>
                  <a:close/>
                </a:path>
              </a:pathLst>
            </a:custGeom>
            <a:solidFill>
              <a:schemeClr val="bg2">
                <a:lumMod val="75000"/>
              </a:schemeClr>
            </a:solidFill>
            <a:ln>
              <a:noFill/>
            </a:ln>
          </p:spPr>
          <p:txBody>
            <a:bodyPr vert="horz" wrap="square" lIns="91440" tIns="45720" rIns="91440" bIns="45720" numCol="1" anchor="t" anchorCtr="0" compatLnSpc="1"/>
            <a:lstStyle/>
            <a:p>
              <a:endParaRPr lang="en-US"/>
            </a:p>
          </p:txBody>
        </p:sp>
        <p:sp>
          <p:nvSpPr>
            <p:cNvPr id="58" name="Freeform 54"/>
            <p:cNvSpPr>
              <a:spLocks noChangeAspect="1"/>
            </p:cNvSpPr>
            <p:nvPr/>
          </p:nvSpPr>
          <p:spPr bwMode="auto">
            <a:xfrm>
              <a:off x="7400863" y="3790360"/>
              <a:ext cx="446310" cy="425836"/>
            </a:xfrm>
            <a:custGeom>
              <a:avLst/>
              <a:gdLst>
                <a:gd name="T0" fmla="*/ 558 w 569"/>
                <a:gd name="T1" fmla="*/ 230 h 542"/>
                <a:gd name="T2" fmla="*/ 410 w 569"/>
                <a:gd name="T3" fmla="*/ 337 h 542"/>
                <a:gd name="T4" fmla="*/ 467 w 569"/>
                <a:gd name="T5" fmla="*/ 511 h 542"/>
                <a:gd name="T6" fmla="*/ 458 w 569"/>
                <a:gd name="T7" fmla="*/ 536 h 542"/>
                <a:gd name="T8" fmla="*/ 445 w 569"/>
                <a:gd name="T9" fmla="*/ 540 h 542"/>
                <a:gd name="T10" fmla="*/ 432 w 569"/>
                <a:gd name="T11" fmla="*/ 536 h 542"/>
                <a:gd name="T12" fmla="*/ 284 w 569"/>
                <a:gd name="T13" fmla="*/ 429 h 542"/>
                <a:gd name="T14" fmla="*/ 137 w 569"/>
                <a:gd name="T15" fmla="*/ 536 h 542"/>
                <a:gd name="T16" fmla="*/ 110 w 569"/>
                <a:gd name="T17" fmla="*/ 536 h 542"/>
                <a:gd name="T18" fmla="*/ 102 w 569"/>
                <a:gd name="T19" fmla="*/ 511 h 542"/>
                <a:gd name="T20" fmla="*/ 158 w 569"/>
                <a:gd name="T21" fmla="*/ 337 h 542"/>
                <a:gd name="T22" fmla="*/ 11 w 569"/>
                <a:gd name="T23" fmla="*/ 230 h 542"/>
                <a:gd name="T24" fmla="*/ 3 w 569"/>
                <a:gd name="T25" fmla="*/ 205 h 542"/>
                <a:gd name="T26" fmla="*/ 24 w 569"/>
                <a:gd name="T27" fmla="*/ 189 h 542"/>
                <a:gd name="T28" fmla="*/ 206 w 569"/>
                <a:gd name="T29" fmla="*/ 189 h 542"/>
                <a:gd name="T30" fmla="*/ 263 w 569"/>
                <a:gd name="T31" fmla="*/ 16 h 542"/>
                <a:gd name="T32" fmla="*/ 284 w 569"/>
                <a:gd name="T33" fmla="*/ 0 h 542"/>
                <a:gd name="T34" fmla="*/ 306 w 569"/>
                <a:gd name="T35" fmla="*/ 16 h 542"/>
                <a:gd name="T36" fmla="*/ 362 w 569"/>
                <a:gd name="T37" fmla="*/ 189 h 542"/>
                <a:gd name="T38" fmla="*/ 544 w 569"/>
                <a:gd name="T39" fmla="*/ 189 h 542"/>
                <a:gd name="T40" fmla="*/ 566 w 569"/>
                <a:gd name="T41" fmla="*/ 205 h 542"/>
                <a:gd name="T42" fmla="*/ 558 w 569"/>
                <a:gd name="T43" fmla="*/ 230 h 5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69" h="542">
                  <a:moveTo>
                    <a:pt x="558" y="230"/>
                  </a:moveTo>
                  <a:lnTo>
                    <a:pt x="410" y="337"/>
                  </a:lnTo>
                  <a:lnTo>
                    <a:pt x="467" y="511"/>
                  </a:lnTo>
                  <a:cubicBezTo>
                    <a:pt x="470" y="520"/>
                    <a:pt x="466" y="530"/>
                    <a:pt x="458" y="536"/>
                  </a:cubicBezTo>
                  <a:cubicBezTo>
                    <a:pt x="454" y="539"/>
                    <a:pt x="450" y="540"/>
                    <a:pt x="445" y="540"/>
                  </a:cubicBezTo>
                  <a:cubicBezTo>
                    <a:pt x="440" y="540"/>
                    <a:pt x="436" y="539"/>
                    <a:pt x="432" y="536"/>
                  </a:cubicBezTo>
                  <a:lnTo>
                    <a:pt x="284" y="429"/>
                  </a:lnTo>
                  <a:lnTo>
                    <a:pt x="137" y="536"/>
                  </a:lnTo>
                  <a:cubicBezTo>
                    <a:pt x="129" y="542"/>
                    <a:pt x="118" y="542"/>
                    <a:pt x="110" y="536"/>
                  </a:cubicBezTo>
                  <a:cubicBezTo>
                    <a:pt x="102" y="530"/>
                    <a:pt x="99" y="520"/>
                    <a:pt x="102" y="511"/>
                  </a:cubicBezTo>
                  <a:lnTo>
                    <a:pt x="158" y="337"/>
                  </a:lnTo>
                  <a:lnTo>
                    <a:pt x="11" y="230"/>
                  </a:lnTo>
                  <a:cubicBezTo>
                    <a:pt x="3" y="224"/>
                    <a:pt x="0" y="214"/>
                    <a:pt x="3" y="205"/>
                  </a:cubicBezTo>
                  <a:cubicBezTo>
                    <a:pt x="6" y="195"/>
                    <a:pt x="14" y="189"/>
                    <a:pt x="24" y="189"/>
                  </a:cubicBezTo>
                  <a:lnTo>
                    <a:pt x="206" y="189"/>
                  </a:lnTo>
                  <a:lnTo>
                    <a:pt x="263" y="16"/>
                  </a:lnTo>
                  <a:cubicBezTo>
                    <a:pt x="266" y="6"/>
                    <a:pt x="274" y="0"/>
                    <a:pt x="284" y="0"/>
                  </a:cubicBezTo>
                  <a:cubicBezTo>
                    <a:pt x="294" y="0"/>
                    <a:pt x="303" y="6"/>
                    <a:pt x="306" y="16"/>
                  </a:cubicBezTo>
                  <a:lnTo>
                    <a:pt x="362" y="189"/>
                  </a:lnTo>
                  <a:lnTo>
                    <a:pt x="544" y="189"/>
                  </a:lnTo>
                  <a:cubicBezTo>
                    <a:pt x="554" y="189"/>
                    <a:pt x="563" y="195"/>
                    <a:pt x="566" y="205"/>
                  </a:cubicBezTo>
                  <a:cubicBezTo>
                    <a:pt x="569" y="214"/>
                    <a:pt x="566" y="224"/>
                    <a:pt x="558" y="230"/>
                  </a:cubicBezTo>
                  <a:close/>
                </a:path>
              </a:pathLst>
            </a:custGeom>
            <a:solidFill>
              <a:schemeClr val="bg2">
                <a:lumMod val="75000"/>
              </a:schemeClr>
            </a:solidFill>
            <a:ln>
              <a:noFill/>
            </a:ln>
          </p:spPr>
          <p:txBody>
            <a:bodyPr vert="horz" wrap="square" lIns="91440" tIns="45720" rIns="91440" bIns="45720" numCol="1" anchor="t" anchorCtr="0" compatLnSpc="1"/>
            <a:lstStyle/>
            <a:p>
              <a:endParaRPr lang="en-US"/>
            </a:p>
          </p:txBody>
        </p:sp>
      </p:grpSp>
      <p:grpSp>
        <p:nvGrpSpPr>
          <p:cNvPr id="91" name="组合 90"/>
          <p:cNvGrpSpPr/>
          <p:nvPr/>
        </p:nvGrpSpPr>
        <p:grpSpPr>
          <a:xfrm>
            <a:off x="6521299" y="4805788"/>
            <a:ext cx="1325874" cy="432304"/>
            <a:chOff x="6521299" y="4805788"/>
            <a:chExt cx="1325874" cy="432304"/>
          </a:xfrm>
        </p:grpSpPr>
        <p:sp>
          <p:nvSpPr>
            <p:cNvPr id="60" name="Freeform 54"/>
            <p:cNvSpPr>
              <a:spLocks noChangeAspect="1"/>
            </p:cNvSpPr>
            <p:nvPr/>
          </p:nvSpPr>
          <p:spPr bwMode="auto">
            <a:xfrm>
              <a:off x="6521299" y="4805788"/>
              <a:ext cx="446310" cy="425836"/>
            </a:xfrm>
            <a:custGeom>
              <a:avLst/>
              <a:gdLst>
                <a:gd name="T0" fmla="*/ 558 w 569"/>
                <a:gd name="T1" fmla="*/ 230 h 542"/>
                <a:gd name="T2" fmla="*/ 410 w 569"/>
                <a:gd name="T3" fmla="*/ 337 h 542"/>
                <a:gd name="T4" fmla="*/ 467 w 569"/>
                <a:gd name="T5" fmla="*/ 511 h 542"/>
                <a:gd name="T6" fmla="*/ 458 w 569"/>
                <a:gd name="T7" fmla="*/ 536 h 542"/>
                <a:gd name="T8" fmla="*/ 445 w 569"/>
                <a:gd name="T9" fmla="*/ 540 h 542"/>
                <a:gd name="T10" fmla="*/ 432 w 569"/>
                <a:gd name="T11" fmla="*/ 536 h 542"/>
                <a:gd name="T12" fmla="*/ 284 w 569"/>
                <a:gd name="T13" fmla="*/ 429 h 542"/>
                <a:gd name="T14" fmla="*/ 137 w 569"/>
                <a:gd name="T15" fmla="*/ 536 h 542"/>
                <a:gd name="T16" fmla="*/ 110 w 569"/>
                <a:gd name="T17" fmla="*/ 536 h 542"/>
                <a:gd name="T18" fmla="*/ 102 w 569"/>
                <a:gd name="T19" fmla="*/ 511 h 542"/>
                <a:gd name="T20" fmla="*/ 158 w 569"/>
                <a:gd name="T21" fmla="*/ 337 h 542"/>
                <a:gd name="T22" fmla="*/ 11 w 569"/>
                <a:gd name="T23" fmla="*/ 230 h 542"/>
                <a:gd name="T24" fmla="*/ 3 w 569"/>
                <a:gd name="T25" fmla="*/ 205 h 542"/>
                <a:gd name="T26" fmla="*/ 24 w 569"/>
                <a:gd name="T27" fmla="*/ 189 h 542"/>
                <a:gd name="T28" fmla="*/ 206 w 569"/>
                <a:gd name="T29" fmla="*/ 189 h 542"/>
                <a:gd name="T30" fmla="*/ 263 w 569"/>
                <a:gd name="T31" fmla="*/ 16 h 542"/>
                <a:gd name="T32" fmla="*/ 284 w 569"/>
                <a:gd name="T33" fmla="*/ 0 h 542"/>
                <a:gd name="T34" fmla="*/ 306 w 569"/>
                <a:gd name="T35" fmla="*/ 16 h 542"/>
                <a:gd name="T36" fmla="*/ 362 w 569"/>
                <a:gd name="T37" fmla="*/ 189 h 542"/>
                <a:gd name="T38" fmla="*/ 544 w 569"/>
                <a:gd name="T39" fmla="*/ 189 h 542"/>
                <a:gd name="T40" fmla="*/ 566 w 569"/>
                <a:gd name="T41" fmla="*/ 205 h 542"/>
                <a:gd name="T42" fmla="*/ 558 w 569"/>
                <a:gd name="T43" fmla="*/ 230 h 5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69" h="542">
                  <a:moveTo>
                    <a:pt x="558" y="230"/>
                  </a:moveTo>
                  <a:lnTo>
                    <a:pt x="410" y="337"/>
                  </a:lnTo>
                  <a:lnTo>
                    <a:pt x="467" y="511"/>
                  </a:lnTo>
                  <a:cubicBezTo>
                    <a:pt x="470" y="520"/>
                    <a:pt x="466" y="530"/>
                    <a:pt x="458" y="536"/>
                  </a:cubicBezTo>
                  <a:cubicBezTo>
                    <a:pt x="454" y="539"/>
                    <a:pt x="450" y="540"/>
                    <a:pt x="445" y="540"/>
                  </a:cubicBezTo>
                  <a:cubicBezTo>
                    <a:pt x="440" y="540"/>
                    <a:pt x="436" y="539"/>
                    <a:pt x="432" y="536"/>
                  </a:cubicBezTo>
                  <a:lnTo>
                    <a:pt x="284" y="429"/>
                  </a:lnTo>
                  <a:lnTo>
                    <a:pt x="137" y="536"/>
                  </a:lnTo>
                  <a:cubicBezTo>
                    <a:pt x="129" y="542"/>
                    <a:pt x="118" y="542"/>
                    <a:pt x="110" y="536"/>
                  </a:cubicBezTo>
                  <a:cubicBezTo>
                    <a:pt x="102" y="530"/>
                    <a:pt x="99" y="520"/>
                    <a:pt x="102" y="511"/>
                  </a:cubicBezTo>
                  <a:lnTo>
                    <a:pt x="158" y="337"/>
                  </a:lnTo>
                  <a:lnTo>
                    <a:pt x="11" y="230"/>
                  </a:lnTo>
                  <a:cubicBezTo>
                    <a:pt x="3" y="224"/>
                    <a:pt x="0" y="214"/>
                    <a:pt x="3" y="205"/>
                  </a:cubicBezTo>
                  <a:cubicBezTo>
                    <a:pt x="6" y="195"/>
                    <a:pt x="14" y="189"/>
                    <a:pt x="24" y="189"/>
                  </a:cubicBezTo>
                  <a:lnTo>
                    <a:pt x="206" y="189"/>
                  </a:lnTo>
                  <a:lnTo>
                    <a:pt x="263" y="16"/>
                  </a:lnTo>
                  <a:cubicBezTo>
                    <a:pt x="266" y="6"/>
                    <a:pt x="274" y="0"/>
                    <a:pt x="284" y="0"/>
                  </a:cubicBezTo>
                  <a:cubicBezTo>
                    <a:pt x="294" y="0"/>
                    <a:pt x="303" y="6"/>
                    <a:pt x="306" y="16"/>
                  </a:cubicBezTo>
                  <a:lnTo>
                    <a:pt x="362" y="189"/>
                  </a:lnTo>
                  <a:lnTo>
                    <a:pt x="544" y="189"/>
                  </a:lnTo>
                  <a:cubicBezTo>
                    <a:pt x="554" y="189"/>
                    <a:pt x="563" y="195"/>
                    <a:pt x="566" y="205"/>
                  </a:cubicBezTo>
                  <a:cubicBezTo>
                    <a:pt x="569" y="214"/>
                    <a:pt x="566" y="224"/>
                    <a:pt x="558" y="230"/>
                  </a:cubicBezTo>
                  <a:close/>
                </a:path>
              </a:pathLst>
            </a:custGeom>
            <a:solidFill>
              <a:schemeClr val="bg2">
                <a:lumMod val="75000"/>
              </a:schemeClr>
            </a:solidFill>
            <a:ln>
              <a:noFill/>
            </a:ln>
          </p:spPr>
          <p:txBody>
            <a:bodyPr vert="horz" wrap="square" lIns="91440" tIns="45720" rIns="91440" bIns="45720" numCol="1" anchor="t" anchorCtr="0" compatLnSpc="1"/>
            <a:lstStyle/>
            <a:p>
              <a:endParaRPr lang="en-US"/>
            </a:p>
          </p:txBody>
        </p:sp>
        <p:sp>
          <p:nvSpPr>
            <p:cNvPr id="61" name="Freeform 54"/>
            <p:cNvSpPr>
              <a:spLocks noChangeAspect="1"/>
            </p:cNvSpPr>
            <p:nvPr/>
          </p:nvSpPr>
          <p:spPr bwMode="auto">
            <a:xfrm>
              <a:off x="6961081" y="4805788"/>
              <a:ext cx="446310" cy="425836"/>
            </a:xfrm>
            <a:custGeom>
              <a:avLst/>
              <a:gdLst>
                <a:gd name="T0" fmla="*/ 558 w 569"/>
                <a:gd name="T1" fmla="*/ 230 h 542"/>
                <a:gd name="T2" fmla="*/ 410 w 569"/>
                <a:gd name="T3" fmla="*/ 337 h 542"/>
                <a:gd name="T4" fmla="*/ 467 w 569"/>
                <a:gd name="T5" fmla="*/ 511 h 542"/>
                <a:gd name="T6" fmla="*/ 458 w 569"/>
                <a:gd name="T7" fmla="*/ 536 h 542"/>
                <a:gd name="T8" fmla="*/ 445 w 569"/>
                <a:gd name="T9" fmla="*/ 540 h 542"/>
                <a:gd name="T10" fmla="*/ 432 w 569"/>
                <a:gd name="T11" fmla="*/ 536 h 542"/>
                <a:gd name="T12" fmla="*/ 284 w 569"/>
                <a:gd name="T13" fmla="*/ 429 h 542"/>
                <a:gd name="T14" fmla="*/ 137 w 569"/>
                <a:gd name="T15" fmla="*/ 536 h 542"/>
                <a:gd name="T16" fmla="*/ 110 w 569"/>
                <a:gd name="T17" fmla="*/ 536 h 542"/>
                <a:gd name="T18" fmla="*/ 102 w 569"/>
                <a:gd name="T19" fmla="*/ 511 h 542"/>
                <a:gd name="T20" fmla="*/ 158 w 569"/>
                <a:gd name="T21" fmla="*/ 337 h 542"/>
                <a:gd name="T22" fmla="*/ 11 w 569"/>
                <a:gd name="T23" fmla="*/ 230 h 542"/>
                <a:gd name="T24" fmla="*/ 3 w 569"/>
                <a:gd name="T25" fmla="*/ 205 h 542"/>
                <a:gd name="T26" fmla="*/ 24 w 569"/>
                <a:gd name="T27" fmla="*/ 189 h 542"/>
                <a:gd name="T28" fmla="*/ 206 w 569"/>
                <a:gd name="T29" fmla="*/ 189 h 542"/>
                <a:gd name="T30" fmla="*/ 263 w 569"/>
                <a:gd name="T31" fmla="*/ 16 h 542"/>
                <a:gd name="T32" fmla="*/ 284 w 569"/>
                <a:gd name="T33" fmla="*/ 0 h 542"/>
                <a:gd name="T34" fmla="*/ 306 w 569"/>
                <a:gd name="T35" fmla="*/ 16 h 542"/>
                <a:gd name="T36" fmla="*/ 362 w 569"/>
                <a:gd name="T37" fmla="*/ 189 h 542"/>
                <a:gd name="T38" fmla="*/ 544 w 569"/>
                <a:gd name="T39" fmla="*/ 189 h 542"/>
                <a:gd name="T40" fmla="*/ 566 w 569"/>
                <a:gd name="T41" fmla="*/ 205 h 542"/>
                <a:gd name="T42" fmla="*/ 558 w 569"/>
                <a:gd name="T43" fmla="*/ 230 h 5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69" h="542">
                  <a:moveTo>
                    <a:pt x="558" y="230"/>
                  </a:moveTo>
                  <a:lnTo>
                    <a:pt x="410" y="337"/>
                  </a:lnTo>
                  <a:lnTo>
                    <a:pt x="467" y="511"/>
                  </a:lnTo>
                  <a:cubicBezTo>
                    <a:pt x="470" y="520"/>
                    <a:pt x="466" y="530"/>
                    <a:pt x="458" y="536"/>
                  </a:cubicBezTo>
                  <a:cubicBezTo>
                    <a:pt x="454" y="539"/>
                    <a:pt x="450" y="540"/>
                    <a:pt x="445" y="540"/>
                  </a:cubicBezTo>
                  <a:cubicBezTo>
                    <a:pt x="440" y="540"/>
                    <a:pt x="436" y="539"/>
                    <a:pt x="432" y="536"/>
                  </a:cubicBezTo>
                  <a:lnTo>
                    <a:pt x="284" y="429"/>
                  </a:lnTo>
                  <a:lnTo>
                    <a:pt x="137" y="536"/>
                  </a:lnTo>
                  <a:cubicBezTo>
                    <a:pt x="129" y="542"/>
                    <a:pt x="118" y="542"/>
                    <a:pt x="110" y="536"/>
                  </a:cubicBezTo>
                  <a:cubicBezTo>
                    <a:pt x="102" y="530"/>
                    <a:pt x="99" y="520"/>
                    <a:pt x="102" y="511"/>
                  </a:cubicBezTo>
                  <a:lnTo>
                    <a:pt x="158" y="337"/>
                  </a:lnTo>
                  <a:lnTo>
                    <a:pt x="11" y="230"/>
                  </a:lnTo>
                  <a:cubicBezTo>
                    <a:pt x="3" y="224"/>
                    <a:pt x="0" y="214"/>
                    <a:pt x="3" y="205"/>
                  </a:cubicBezTo>
                  <a:cubicBezTo>
                    <a:pt x="6" y="195"/>
                    <a:pt x="14" y="189"/>
                    <a:pt x="24" y="189"/>
                  </a:cubicBezTo>
                  <a:lnTo>
                    <a:pt x="206" y="189"/>
                  </a:lnTo>
                  <a:lnTo>
                    <a:pt x="263" y="16"/>
                  </a:lnTo>
                  <a:cubicBezTo>
                    <a:pt x="266" y="6"/>
                    <a:pt x="274" y="0"/>
                    <a:pt x="284" y="0"/>
                  </a:cubicBezTo>
                  <a:cubicBezTo>
                    <a:pt x="294" y="0"/>
                    <a:pt x="303" y="6"/>
                    <a:pt x="306" y="16"/>
                  </a:cubicBezTo>
                  <a:lnTo>
                    <a:pt x="362" y="189"/>
                  </a:lnTo>
                  <a:lnTo>
                    <a:pt x="544" y="189"/>
                  </a:lnTo>
                  <a:cubicBezTo>
                    <a:pt x="554" y="189"/>
                    <a:pt x="563" y="195"/>
                    <a:pt x="566" y="205"/>
                  </a:cubicBezTo>
                  <a:cubicBezTo>
                    <a:pt x="569" y="214"/>
                    <a:pt x="566" y="224"/>
                    <a:pt x="558" y="230"/>
                  </a:cubicBezTo>
                  <a:close/>
                </a:path>
              </a:pathLst>
            </a:custGeom>
            <a:solidFill>
              <a:schemeClr val="bg1">
                <a:lumMod val="85000"/>
              </a:schemeClr>
            </a:solidFill>
            <a:ln>
              <a:noFill/>
            </a:ln>
          </p:spPr>
          <p:txBody>
            <a:bodyPr vert="horz" wrap="square" lIns="91440" tIns="45720" rIns="91440" bIns="45720" numCol="1" anchor="t" anchorCtr="0" compatLnSpc="1"/>
            <a:lstStyle/>
            <a:p>
              <a:endParaRPr lang="en-US"/>
            </a:p>
          </p:txBody>
        </p:sp>
        <p:sp>
          <p:nvSpPr>
            <p:cNvPr id="62" name="Freeform 54"/>
            <p:cNvSpPr>
              <a:spLocks noChangeAspect="1"/>
            </p:cNvSpPr>
            <p:nvPr/>
          </p:nvSpPr>
          <p:spPr bwMode="auto">
            <a:xfrm>
              <a:off x="7400863" y="4812256"/>
              <a:ext cx="446310" cy="425836"/>
            </a:xfrm>
            <a:custGeom>
              <a:avLst/>
              <a:gdLst>
                <a:gd name="T0" fmla="*/ 558 w 569"/>
                <a:gd name="T1" fmla="*/ 230 h 542"/>
                <a:gd name="T2" fmla="*/ 410 w 569"/>
                <a:gd name="T3" fmla="*/ 337 h 542"/>
                <a:gd name="T4" fmla="*/ 467 w 569"/>
                <a:gd name="T5" fmla="*/ 511 h 542"/>
                <a:gd name="T6" fmla="*/ 458 w 569"/>
                <a:gd name="T7" fmla="*/ 536 h 542"/>
                <a:gd name="T8" fmla="*/ 445 w 569"/>
                <a:gd name="T9" fmla="*/ 540 h 542"/>
                <a:gd name="T10" fmla="*/ 432 w 569"/>
                <a:gd name="T11" fmla="*/ 536 h 542"/>
                <a:gd name="T12" fmla="*/ 284 w 569"/>
                <a:gd name="T13" fmla="*/ 429 h 542"/>
                <a:gd name="T14" fmla="*/ 137 w 569"/>
                <a:gd name="T15" fmla="*/ 536 h 542"/>
                <a:gd name="T16" fmla="*/ 110 w 569"/>
                <a:gd name="T17" fmla="*/ 536 h 542"/>
                <a:gd name="T18" fmla="*/ 102 w 569"/>
                <a:gd name="T19" fmla="*/ 511 h 542"/>
                <a:gd name="T20" fmla="*/ 158 w 569"/>
                <a:gd name="T21" fmla="*/ 337 h 542"/>
                <a:gd name="T22" fmla="*/ 11 w 569"/>
                <a:gd name="T23" fmla="*/ 230 h 542"/>
                <a:gd name="T24" fmla="*/ 3 w 569"/>
                <a:gd name="T25" fmla="*/ 205 h 542"/>
                <a:gd name="T26" fmla="*/ 24 w 569"/>
                <a:gd name="T27" fmla="*/ 189 h 542"/>
                <a:gd name="T28" fmla="*/ 206 w 569"/>
                <a:gd name="T29" fmla="*/ 189 h 542"/>
                <a:gd name="T30" fmla="*/ 263 w 569"/>
                <a:gd name="T31" fmla="*/ 16 h 542"/>
                <a:gd name="T32" fmla="*/ 284 w 569"/>
                <a:gd name="T33" fmla="*/ 0 h 542"/>
                <a:gd name="T34" fmla="*/ 306 w 569"/>
                <a:gd name="T35" fmla="*/ 16 h 542"/>
                <a:gd name="T36" fmla="*/ 362 w 569"/>
                <a:gd name="T37" fmla="*/ 189 h 542"/>
                <a:gd name="T38" fmla="*/ 544 w 569"/>
                <a:gd name="T39" fmla="*/ 189 h 542"/>
                <a:gd name="T40" fmla="*/ 566 w 569"/>
                <a:gd name="T41" fmla="*/ 205 h 542"/>
                <a:gd name="T42" fmla="*/ 558 w 569"/>
                <a:gd name="T43" fmla="*/ 230 h 5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69" h="542">
                  <a:moveTo>
                    <a:pt x="558" y="230"/>
                  </a:moveTo>
                  <a:lnTo>
                    <a:pt x="410" y="337"/>
                  </a:lnTo>
                  <a:lnTo>
                    <a:pt x="467" y="511"/>
                  </a:lnTo>
                  <a:cubicBezTo>
                    <a:pt x="470" y="520"/>
                    <a:pt x="466" y="530"/>
                    <a:pt x="458" y="536"/>
                  </a:cubicBezTo>
                  <a:cubicBezTo>
                    <a:pt x="454" y="539"/>
                    <a:pt x="450" y="540"/>
                    <a:pt x="445" y="540"/>
                  </a:cubicBezTo>
                  <a:cubicBezTo>
                    <a:pt x="440" y="540"/>
                    <a:pt x="436" y="539"/>
                    <a:pt x="432" y="536"/>
                  </a:cubicBezTo>
                  <a:lnTo>
                    <a:pt x="284" y="429"/>
                  </a:lnTo>
                  <a:lnTo>
                    <a:pt x="137" y="536"/>
                  </a:lnTo>
                  <a:cubicBezTo>
                    <a:pt x="129" y="542"/>
                    <a:pt x="118" y="542"/>
                    <a:pt x="110" y="536"/>
                  </a:cubicBezTo>
                  <a:cubicBezTo>
                    <a:pt x="102" y="530"/>
                    <a:pt x="99" y="520"/>
                    <a:pt x="102" y="511"/>
                  </a:cubicBezTo>
                  <a:lnTo>
                    <a:pt x="158" y="337"/>
                  </a:lnTo>
                  <a:lnTo>
                    <a:pt x="11" y="230"/>
                  </a:lnTo>
                  <a:cubicBezTo>
                    <a:pt x="3" y="224"/>
                    <a:pt x="0" y="214"/>
                    <a:pt x="3" y="205"/>
                  </a:cubicBezTo>
                  <a:cubicBezTo>
                    <a:pt x="6" y="195"/>
                    <a:pt x="14" y="189"/>
                    <a:pt x="24" y="189"/>
                  </a:cubicBezTo>
                  <a:lnTo>
                    <a:pt x="206" y="189"/>
                  </a:lnTo>
                  <a:lnTo>
                    <a:pt x="263" y="16"/>
                  </a:lnTo>
                  <a:cubicBezTo>
                    <a:pt x="266" y="6"/>
                    <a:pt x="274" y="0"/>
                    <a:pt x="284" y="0"/>
                  </a:cubicBezTo>
                  <a:cubicBezTo>
                    <a:pt x="294" y="0"/>
                    <a:pt x="303" y="6"/>
                    <a:pt x="306" y="16"/>
                  </a:cubicBezTo>
                  <a:lnTo>
                    <a:pt x="362" y="189"/>
                  </a:lnTo>
                  <a:lnTo>
                    <a:pt x="544" y="189"/>
                  </a:lnTo>
                  <a:cubicBezTo>
                    <a:pt x="554" y="189"/>
                    <a:pt x="563" y="195"/>
                    <a:pt x="566" y="205"/>
                  </a:cubicBezTo>
                  <a:cubicBezTo>
                    <a:pt x="569" y="214"/>
                    <a:pt x="566" y="224"/>
                    <a:pt x="558" y="230"/>
                  </a:cubicBezTo>
                  <a:close/>
                </a:path>
              </a:pathLst>
            </a:custGeom>
            <a:solidFill>
              <a:schemeClr val="bg1">
                <a:lumMod val="85000"/>
              </a:schemeClr>
            </a:solidFill>
            <a:ln>
              <a:noFill/>
            </a:ln>
          </p:spPr>
          <p:txBody>
            <a:bodyPr vert="horz" wrap="square" lIns="91440" tIns="45720" rIns="91440" bIns="45720" numCol="1" anchor="t" anchorCtr="0" compatLnSpc="1"/>
            <a:lstStyle/>
            <a:p>
              <a:endParaRPr lang="en-US"/>
            </a:p>
          </p:txBody>
        </p:sp>
      </p:grpSp>
      <p:grpSp>
        <p:nvGrpSpPr>
          <p:cNvPr id="90" name="组合 89"/>
          <p:cNvGrpSpPr/>
          <p:nvPr/>
        </p:nvGrpSpPr>
        <p:grpSpPr>
          <a:xfrm>
            <a:off x="6521299" y="5977010"/>
            <a:ext cx="1325874" cy="432304"/>
            <a:chOff x="6521299" y="5977010"/>
            <a:chExt cx="1325874" cy="432304"/>
          </a:xfrm>
        </p:grpSpPr>
        <p:sp>
          <p:nvSpPr>
            <p:cNvPr id="64" name="Freeform 54"/>
            <p:cNvSpPr>
              <a:spLocks noChangeAspect="1"/>
            </p:cNvSpPr>
            <p:nvPr/>
          </p:nvSpPr>
          <p:spPr bwMode="auto">
            <a:xfrm>
              <a:off x="6521299" y="5977010"/>
              <a:ext cx="446310" cy="425836"/>
            </a:xfrm>
            <a:custGeom>
              <a:avLst/>
              <a:gdLst>
                <a:gd name="T0" fmla="*/ 558 w 569"/>
                <a:gd name="T1" fmla="*/ 230 h 542"/>
                <a:gd name="T2" fmla="*/ 410 w 569"/>
                <a:gd name="T3" fmla="*/ 337 h 542"/>
                <a:gd name="T4" fmla="*/ 467 w 569"/>
                <a:gd name="T5" fmla="*/ 511 h 542"/>
                <a:gd name="T6" fmla="*/ 458 w 569"/>
                <a:gd name="T7" fmla="*/ 536 h 542"/>
                <a:gd name="T8" fmla="*/ 445 w 569"/>
                <a:gd name="T9" fmla="*/ 540 h 542"/>
                <a:gd name="T10" fmla="*/ 432 w 569"/>
                <a:gd name="T11" fmla="*/ 536 h 542"/>
                <a:gd name="T12" fmla="*/ 284 w 569"/>
                <a:gd name="T13" fmla="*/ 429 h 542"/>
                <a:gd name="T14" fmla="*/ 137 w 569"/>
                <a:gd name="T15" fmla="*/ 536 h 542"/>
                <a:gd name="T16" fmla="*/ 110 w 569"/>
                <a:gd name="T17" fmla="*/ 536 h 542"/>
                <a:gd name="T18" fmla="*/ 102 w 569"/>
                <a:gd name="T19" fmla="*/ 511 h 542"/>
                <a:gd name="T20" fmla="*/ 158 w 569"/>
                <a:gd name="T21" fmla="*/ 337 h 542"/>
                <a:gd name="T22" fmla="*/ 11 w 569"/>
                <a:gd name="T23" fmla="*/ 230 h 542"/>
                <a:gd name="T24" fmla="*/ 3 w 569"/>
                <a:gd name="T25" fmla="*/ 205 h 542"/>
                <a:gd name="T26" fmla="*/ 24 w 569"/>
                <a:gd name="T27" fmla="*/ 189 h 542"/>
                <a:gd name="T28" fmla="*/ 206 w 569"/>
                <a:gd name="T29" fmla="*/ 189 h 542"/>
                <a:gd name="T30" fmla="*/ 263 w 569"/>
                <a:gd name="T31" fmla="*/ 16 h 542"/>
                <a:gd name="T32" fmla="*/ 284 w 569"/>
                <a:gd name="T33" fmla="*/ 0 h 542"/>
                <a:gd name="T34" fmla="*/ 306 w 569"/>
                <a:gd name="T35" fmla="*/ 16 h 542"/>
                <a:gd name="T36" fmla="*/ 362 w 569"/>
                <a:gd name="T37" fmla="*/ 189 h 542"/>
                <a:gd name="T38" fmla="*/ 544 w 569"/>
                <a:gd name="T39" fmla="*/ 189 h 542"/>
                <a:gd name="T40" fmla="*/ 566 w 569"/>
                <a:gd name="T41" fmla="*/ 205 h 542"/>
                <a:gd name="T42" fmla="*/ 558 w 569"/>
                <a:gd name="T43" fmla="*/ 230 h 5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69" h="542">
                  <a:moveTo>
                    <a:pt x="558" y="230"/>
                  </a:moveTo>
                  <a:lnTo>
                    <a:pt x="410" y="337"/>
                  </a:lnTo>
                  <a:lnTo>
                    <a:pt x="467" y="511"/>
                  </a:lnTo>
                  <a:cubicBezTo>
                    <a:pt x="470" y="520"/>
                    <a:pt x="466" y="530"/>
                    <a:pt x="458" y="536"/>
                  </a:cubicBezTo>
                  <a:cubicBezTo>
                    <a:pt x="454" y="539"/>
                    <a:pt x="450" y="540"/>
                    <a:pt x="445" y="540"/>
                  </a:cubicBezTo>
                  <a:cubicBezTo>
                    <a:pt x="440" y="540"/>
                    <a:pt x="436" y="539"/>
                    <a:pt x="432" y="536"/>
                  </a:cubicBezTo>
                  <a:lnTo>
                    <a:pt x="284" y="429"/>
                  </a:lnTo>
                  <a:lnTo>
                    <a:pt x="137" y="536"/>
                  </a:lnTo>
                  <a:cubicBezTo>
                    <a:pt x="129" y="542"/>
                    <a:pt x="118" y="542"/>
                    <a:pt x="110" y="536"/>
                  </a:cubicBezTo>
                  <a:cubicBezTo>
                    <a:pt x="102" y="530"/>
                    <a:pt x="99" y="520"/>
                    <a:pt x="102" y="511"/>
                  </a:cubicBezTo>
                  <a:lnTo>
                    <a:pt x="158" y="337"/>
                  </a:lnTo>
                  <a:lnTo>
                    <a:pt x="11" y="230"/>
                  </a:lnTo>
                  <a:cubicBezTo>
                    <a:pt x="3" y="224"/>
                    <a:pt x="0" y="214"/>
                    <a:pt x="3" y="205"/>
                  </a:cubicBezTo>
                  <a:cubicBezTo>
                    <a:pt x="6" y="195"/>
                    <a:pt x="14" y="189"/>
                    <a:pt x="24" y="189"/>
                  </a:cubicBezTo>
                  <a:lnTo>
                    <a:pt x="206" y="189"/>
                  </a:lnTo>
                  <a:lnTo>
                    <a:pt x="263" y="16"/>
                  </a:lnTo>
                  <a:cubicBezTo>
                    <a:pt x="266" y="6"/>
                    <a:pt x="274" y="0"/>
                    <a:pt x="284" y="0"/>
                  </a:cubicBezTo>
                  <a:cubicBezTo>
                    <a:pt x="294" y="0"/>
                    <a:pt x="303" y="6"/>
                    <a:pt x="306" y="16"/>
                  </a:cubicBezTo>
                  <a:lnTo>
                    <a:pt x="362" y="189"/>
                  </a:lnTo>
                  <a:lnTo>
                    <a:pt x="544" y="189"/>
                  </a:lnTo>
                  <a:cubicBezTo>
                    <a:pt x="554" y="189"/>
                    <a:pt x="563" y="195"/>
                    <a:pt x="566" y="205"/>
                  </a:cubicBezTo>
                  <a:cubicBezTo>
                    <a:pt x="569" y="214"/>
                    <a:pt x="566" y="224"/>
                    <a:pt x="558" y="230"/>
                  </a:cubicBezTo>
                  <a:close/>
                </a:path>
              </a:pathLst>
            </a:custGeom>
            <a:solidFill>
              <a:schemeClr val="bg2">
                <a:lumMod val="75000"/>
              </a:schemeClr>
            </a:solidFill>
            <a:ln>
              <a:noFill/>
            </a:ln>
          </p:spPr>
          <p:txBody>
            <a:bodyPr vert="horz" wrap="square" lIns="91440" tIns="45720" rIns="91440" bIns="45720" numCol="1" anchor="t" anchorCtr="0" compatLnSpc="1"/>
            <a:lstStyle/>
            <a:p>
              <a:endParaRPr lang="en-US"/>
            </a:p>
          </p:txBody>
        </p:sp>
        <p:sp>
          <p:nvSpPr>
            <p:cNvPr id="65" name="Freeform 54"/>
            <p:cNvSpPr>
              <a:spLocks noChangeAspect="1"/>
            </p:cNvSpPr>
            <p:nvPr/>
          </p:nvSpPr>
          <p:spPr bwMode="auto">
            <a:xfrm>
              <a:off x="6961081" y="5977010"/>
              <a:ext cx="446310" cy="425836"/>
            </a:xfrm>
            <a:custGeom>
              <a:avLst/>
              <a:gdLst>
                <a:gd name="T0" fmla="*/ 558 w 569"/>
                <a:gd name="T1" fmla="*/ 230 h 542"/>
                <a:gd name="T2" fmla="*/ 410 w 569"/>
                <a:gd name="T3" fmla="*/ 337 h 542"/>
                <a:gd name="T4" fmla="*/ 467 w 569"/>
                <a:gd name="T5" fmla="*/ 511 h 542"/>
                <a:gd name="T6" fmla="*/ 458 w 569"/>
                <a:gd name="T7" fmla="*/ 536 h 542"/>
                <a:gd name="T8" fmla="*/ 445 w 569"/>
                <a:gd name="T9" fmla="*/ 540 h 542"/>
                <a:gd name="T10" fmla="*/ 432 w 569"/>
                <a:gd name="T11" fmla="*/ 536 h 542"/>
                <a:gd name="T12" fmla="*/ 284 w 569"/>
                <a:gd name="T13" fmla="*/ 429 h 542"/>
                <a:gd name="T14" fmla="*/ 137 w 569"/>
                <a:gd name="T15" fmla="*/ 536 h 542"/>
                <a:gd name="T16" fmla="*/ 110 w 569"/>
                <a:gd name="T17" fmla="*/ 536 h 542"/>
                <a:gd name="T18" fmla="*/ 102 w 569"/>
                <a:gd name="T19" fmla="*/ 511 h 542"/>
                <a:gd name="T20" fmla="*/ 158 w 569"/>
                <a:gd name="T21" fmla="*/ 337 h 542"/>
                <a:gd name="T22" fmla="*/ 11 w 569"/>
                <a:gd name="T23" fmla="*/ 230 h 542"/>
                <a:gd name="T24" fmla="*/ 3 w 569"/>
                <a:gd name="T25" fmla="*/ 205 h 542"/>
                <a:gd name="T26" fmla="*/ 24 w 569"/>
                <a:gd name="T27" fmla="*/ 189 h 542"/>
                <a:gd name="T28" fmla="*/ 206 w 569"/>
                <a:gd name="T29" fmla="*/ 189 h 542"/>
                <a:gd name="T30" fmla="*/ 263 w 569"/>
                <a:gd name="T31" fmla="*/ 16 h 542"/>
                <a:gd name="T32" fmla="*/ 284 w 569"/>
                <a:gd name="T33" fmla="*/ 0 h 542"/>
                <a:gd name="T34" fmla="*/ 306 w 569"/>
                <a:gd name="T35" fmla="*/ 16 h 542"/>
                <a:gd name="T36" fmla="*/ 362 w 569"/>
                <a:gd name="T37" fmla="*/ 189 h 542"/>
                <a:gd name="T38" fmla="*/ 544 w 569"/>
                <a:gd name="T39" fmla="*/ 189 h 542"/>
                <a:gd name="T40" fmla="*/ 566 w 569"/>
                <a:gd name="T41" fmla="*/ 205 h 542"/>
                <a:gd name="T42" fmla="*/ 558 w 569"/>
                <a:gd name="T43" fmla="*/ 230 h 5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69" h="542">
                  <a:moveTo>
                    <a:pt x="558" y="230"/>
                  </a:moveTo>
                  <a:lnTo>
                    <a:pt x="410" y="337"/>
                  </a:lnTo>
                  <a:lnTo>
                    <a:pt x="467" y="511"/>
                  </a:lnTo>
                  <a:cubicBezTo>
                    <a:pt x="470" y="520"/>
                    <a:pt x="466" y="530"/>
                    <a:pt x="458" y="536"/>
                  </a:cubicBezTo>
                  <a:cubicBezTo>
                    <a:pt x="454" y="539"/>
                    <a:pt x="450" y="540"/>
                    <a:pt x="445" y="540"/>
                  </a:cubicBezTo>
                  <a:cubicBezTo>
                    <a:pt x="440" y="540"/>
                    <a:pt x="436" y="539"/>
                    <a:pt x="432" y="536"/>
                  </a:cubicBezTo>
                  <a:lnTo>
                    <a:pt x="284" y="429"/>
                  </a:lnTo>
                  <a:lnTo>
                    <a:pt x="137" y="536"/>
                  </a:lnTo>
                  <a:cubicBezTo>
                    <a:pt x="129" y="542"/>
                    <a:pt x="118" y="542"/>
                    <a:pt x="110" y="536"/>
                  </a:cubicBezTo>
                  <a:cubicBezTo>
                    <a:pt x="102" y="530"/>
                    <a:pt x="99" y="520"/>
                    <a:pt x="102" y="511"/>
                  </a:cubicBezTo>
                  <a:lnTo>
                    <a:pt x="158" y="337"/>
                  </a:lnTo>
                  <a:lnTo>
                    <a:pt x="11" y="230"/>
                  </a:lnTo>
                  <a:cubicBezTo>
                    <a:pt x="3" y="224"/>
                    <a:pt x="0" y="214"/>
                    <a:pt x="3" y="205"/>
                  </a:cubicBezTo>
                  <a:cubicBezTo>
                    <a:pt x="6" y="195"/>
                    <a:pt x="14" y="189"/>
                    <a:pt x="24" y="189"/>
                  </a:cubicBezTo>
                  <a:lnTo>
                    <a:pt x="206" y="189"/>
                  </a:lnTo>
                  <a:lnTo>
                    <a:pt x="263" y="16"/>
                  </a:lnTo>
                  <a:cubicBezTo>
                    <a:pt x="266" y="6"/>
                    <a:pt x="274" y="0"/>
                    <a:pt x="284" y="0"/>
                  </a:cubicBezTo>
                  <a:cubicBezTo>
                    <a:pt x="294" y="0"/>
                    <a:pt x="303" y="6"/>
                    <a:pt x="306" y="16"/>
                  </a:cubicBezTo>
                  <a:lnTo>
                    <a:pt x="362" y="189"/>
                  </a:lnTo>
                  <a:lnTo>
                    <a:pt x="544" y="189"/>
                  </a:lnTo>
                  <a:cubicBezTo>
                    <a:pt x="554" y="189"/>
                    <a:pt x="563" y="195"/>
                    <a:pt x="566" y="205"/>
                  </a:cubicBezTo>
                  <a:cubicBezTo>
                    <a:pt x="569" y="214"/>
                    <a:pt x="566" y="224"/>
                    <a:pt x="558" y="230"/>
                  </a:cubicBezTo>
                  <a:close/>
                </a:path>
              </a:pathLst>
            </a:custGeom>
            <a:solidFill>
              <a:schemeClr val="bg1">
                <a:lumMod val="85000"/>
              </a:schemeClr>
            </a:solidFill>
            <a:ln>
              <a:noFill/>
            </a:ln>
          </p:spPr>
          <p:txBody>
            <a:bodyPr vert="horz" wrap="square" lIns="91440" tIns="45720" rIns="91440" bIns="45720" numCol="1" anchor="t" anchorCtr="0" compatLnSpc="1"/>
            <a:lstStyle/>
            <a:p>
              <a:endParaRPr lang="en-US"/>
            </a:p>
          </p:txBody>
        </p:sp>
        <p:sp>
          <p:nvSpPr>
            <p:cNvPr id="66" name="Freeform 54"/>
            <p:cNvSpPr>
              <a:spLocks noChangeAspect="1"/>
            </p:cNvSpPr>
            <p:nvPr/>
          </p:nvSpPr>
          <p:spPr bwMode="auto">
            <a:xfrm>
              <a:off x="7400863" y="5983478"/>
              <a:ext cx="446310" cy="425836"/>
            </a:xfrm>
            <a:custGeom>
              <a:avLst/>
              <a:gdLst>
                <a:gd name="T0" fmla="*/ 558 w 569"/>
                <a:gd name="T1" fmla="*/ 230 h 542"/>
                <a:gd name="T2" fmla="*/ 410 w 569"/>
                <a:gd name="T3" fmla="*/ 337 h 542"/>
                <a:gd name="T4" fmla="*/ 467 w 569"/>
                <a:gd name="T5" fmla="*/ 511 h 542"/>
                <a:gd name="T6" fmla="*/ 458 w 569"/>
                <a:gd name="T7" fmla="*/ 536 h 542"/>
                <a:gd name="T8" fmla="*/ 445 w 569"/>
                <a:gd name="T9" fmla="*/ 540 h 542"/>
                <a:gd name="T10" fmla="*/ 432 w 569"/>
                <a:gd name="T11" fmla="*/ 536 h 542"/>
                <a:gd name="T12" fmla="*/ 284 w 569"/>
                <a:gd name="T13" fmla="*/ 429 h 542"/>
                <a:gd name="T14" fmla="*/ 137 w 569"/>
                <a:gd name="T15" fmla="*/ 536 h 542"/>
                <a:gd name="T16" fmla="*/ 110 w 569"/>
                <a:gd name="T17" fmla="*/ 536 h 542"/>
                <a:gd name="T18" fmla="*/ 102 w 569"/>
                <a:gd name="T19" fmla="*/ 511 h 542"/>
                <a:gd name="T20" fmla="*/ 158 w 569"/>
                <a:gd name="T21" fmla="*/ 337 h 542"/>
                <a:gd name="T22" fmla="*/ 11 w 569"/>
                <a:gd name="T23" fmla="*/ 230 h 542"/>
                <a:gd name="T24" fmla="*/ 3 w 569"/>
                <a:gd name="T25" fmla="*/ 205 h 542"/>
                <a:gd name="T26" fmla="*/ 24 w 569"/>
                <a:gd name="T27" fmla="*/ 189 h 542"/>
                <a:gd name="T28" fmla="*/ 206 w 569"/>
                <a:gd name="T29" fmla="*/ 189 h 542"/>
                <a:gd name="T30" fmla="*/ 263 w 569"/>
                <a:gd name="T31" fmla="*/ 16 h 542"/>
                <a:gd name="T32" fmla="*/ 284 w 569"/>
                <a:gd name="T33" fmla="*/ 0 h 542"/>
                <a:gd name="T34" fmla="*/ 306 w 569"/>
                <a:gd name="T35" fmla="*/ 16 h 542"/>
                <a:gd name="T36" fmla="*/ 362 w 569"/>
                <a:gd name="T37" fmla="*/ 189 h 542"/>
                <a:gd name="T38" fmla="*/ 544 w 569"/>
                <a:gd name="T39" fmla="*/ 189 h 542"/>
                <a:gd name="T40" fmla="*/ 566 w 569"/>
                <a:gd name="T41" fmla="*/ 205 h 542"/>
                <a:gd name="T42" fmla="*/ 558 w 569"/>
                <a:gd name="T43" fmla="*/ 230 h 5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69" h="542">
                  <a:moveTo>
                    <a:pt x="558" y="230"/>
                  </a:moveTo>
                  <a:lnTo>
                    <a:pt x="410" y="337"/>
                  </a:lnTo>
                  <a:lnTo>
                    <a:pt x="467" y="511"/>
                  </a:lnTo>
                  <a:cubicBezTo>
                    <a:pt x="470" y="520"/>
                    <a:pt x="466" y="530"/>
                    <a:pt x="458" y="536"/>
                  </a:cubicBezTo>
                  <a:cubicBezTo>
                    <a:pt x="454" y="539"/>
                    <a:pt x="450" y="540"/>
                    <a:pt x="445" y="540"/>
                  </a:cubicBezTo>
                  <a:cubicBezTo>
                    <a:pt x="440" y="540"/>
                    <a:pt x="436" y="539"/>
                    <a:pt x="432" y="536"/>
                  </a:cubicBezTo>
                  <a:lnTo>
                    <a:pt x="284" y="429"/>
                  </a:lnTo>
                  <a:lnTo>
                    <a:pt x="137" y="536"/>
                  </a:lnTo>
                  <a:cubicBezTo>
                    <a:pt x="129" y="542"/>
                    <a:pt x="118" y="542"/>
                    <a:pt x="110" y="536"/>
                  </a:cubicBezTo>
                  <a:cubicBezTo>
                    <a:pt x="102" y="530"/>
                    <a:pt x="99" y="520"/>
                    <a:pt x="102" y="511"/>
                  </a:cubicBezTo>
                  <a:lnTo>
                    <a:pt x="158" y="337"/>
                  </a:lnTo>
                  <a:lnTo>
                    <a:pt x="11" y="230"/>
                  </a:lnTo>
                  <a:cubicBezTo>
                    <a:pt x="3" y="224"/>
                    <a:pt x="0" y="214"/>
                    <a:pt x="3" y="205"/>
                  </a:cubicBezTo>
                  <a:cubicBezTo>
                    <a:pt x="6" y="195"/>
                    <a:pt x="14" y="189"/>
                    <a:pt x="24" y="189"/>
                  </a:cubicBezTo>
                  <a:lnTo>
                    <a:pt x="206" y="189"/>
                  </a:lnTo>
                  <a:lnTo>
                    <a:pt x="263" y="16"/>
                  </a:lnTo>
                  <a:cubicBezTo>
                    <a:pt x="266" y="6"/>
                    <a:pt x="274" y="0"/>
                    <a:pt x="284" y="0"/>
                  </a:cubicBezTo>
                  <a:cubicBezTo>
                    <a:pt x="294" y="0"/>
                    <a:pt x="303" y="6"/>
                    <a:pt x="306" y="16"/>
                  </a:cubicBezTo>
                  <a:lnTo>
                    <a:pt x="362" y="189"/>
                  </a:lnTo>
                  <a:lnTo>
                    <a:pt x="544" y="189"/>
                  </a:lnTo>
                  <a:cubicBezTo>
                    <a:pt x="554" y="189"/>
                    <a:pt x="563" y="195"/>
                    <a:pt x="566" y="205"/>
                  </a:cubicBezTo>
                  <a:cubicBezTo>
                    <a:pt x="569" y="214"/>
                    <a:pt x="566" y="224"/>
                    <a:pt x="558" y="230"/>
                  </a:cubicBezTo>
                  <a:close/>
                </a:path>
              </a:pathLst>
            </a:custGeom>
            <a:solidFill>
              <a:schemeClr val="bg1">
                <a:lumMod val="85000"/>
              </a:schemeClr>
            </a:solidFill>
            <a:ln>
              <a:noFill/>
            </a:ln>
          </p:spPr>
          <p:txBody>
            <a:bodyPr vert="horz" wrap="square" lIns="91440" tIns="45720" rIns="91440" bIns="45720" numCol="1" anchor="t" anchorCtr="0" compatLnSpc="1"/>
            <a:lstStyle/>
            <a:p>
              <a:endParaRPr lang="en-US"/>
            </a:p>
          </p:txBody>
        </p:sp>
      </p:grpSp>
      <p:grpSp>
        <p:nvGrpSpPr>
          <p:cNvPr id="89" name="组合 88"/>
          <p:cNvGrpSpPr/>
          <p:nvPr/>
        </p:nvGrpSpPr>
        <p:grpSpPr>
          <a:xfrm>
            <a:off x="8470965" y="3783892"/>
            <a:ext cx="1325874" cy="432304"/>
            <a:chOff x="8470965" y="3783892"/>
            <a:chExt cx="1325874" cy="432304"/>
          </a:xfrm>
        </p:grpSpPr>
        <p:sp>
          <p:nvSpPr>
            <p:cNvPr id="68" name="Freeform 54"/>
            <p:cNvSpPr>
              <a:spLocks noChangeAspect="1"/>
            </p:cNvSpPr>
            <p:nvPr/>
          </p:nvSpPr>
          <p:spPr bwMode="auto">
            <a:xfrm>
              <a:off x="8470965" y="3783892"/>
              <a:ext cx="446310" cy="425836"/>
            </a:xfrm>
            <a:custGeom>
              <a:avLst/>
              <a:gdLst>
                <a:gd name="T0" fmla="*/ 558 w 569"/>
                <a:gd name="T1" fmla="*/ 230 h 542"/>
                <a:gd name="T2" fmla="*/ 410 w 569"/>
                <a:gd name="T3" fmla="*/ 337 h 542"/>
                <a:gd name="T4" fmla="*/ 467 w 569"/>
                <a:gd name="T5" fmla="*/ 511 h 542"/>
                <a:gd name="T6" fmla="*/ 458 w 569"/>
                <a:gd name="T7" fmla="*/ 536 h 542"/>
                <a:gd name="T8" fmla="*/ 445 w 569"/>
                <a:gd name="T9" fmla="*/ 540 h 542"/>
                <a:gd name="T10" fmla="*/ 432 w 569"/>
                <a:gd name="T11" fmla="*/ 536 h 542"/>
                <a:gd name="T12" fmla="*/ 284 w 569"/>
                <a:gd name="T13" fmla="*/ 429 h 542"/>
                <a:gd name="T14" fmla="*/ 137 w 569"/>
                <a:gd name="T15" fmla="*/ 536 h 542"/>
                <a:gd name="T16" fmla="*/ 110 w 569"/>
                <a:gd name="T17" fmla="*/ 536 h 542"/>
                <a:gd name="T18" fmla="*/ 102 w 569"/>
                <a:gd name="T19" fmla="*/ 511 h 542"/>
                <a:gd name="T20" fmla="*/ 158 w 569"/>
                <a:gd name="T21" fmla="*/ 337 h 542"/>
                <a:gd name="T22" fmla="*/ 11 w 569"/>
                <a:gd name="T23" fmla="*/ 230 h 542"/>
                <a:gd name="T24" fmla="*/ 3 w 569"/>
                <a:gd name="T25" fmla="*/ 205 h 542"/>
                <a:gd name="T26" fmla="*/ 24 w 569"/>
                <a:gd name="T27" fmla="*/ 189 h 542"/>
                <a:gd name="T28" fmla="*/ 206 w 569"/>
                <a:gd name="T29" fmla="*/ 189 h 542"/>
                <a:gd name="T30" fmla="*/ 263 w 569"/>
                <a:gd name="T31" fmla="*/ 16 h 542"/>
                <a:gd name="T32" fmla="*/ 284 w 569"/>
                <a:gd name="T33" fmla="*/ 0 h 542"/>
                <a:gd name="T34" fmla="*/ 306 w 569"/>
                <a:gd name="T35" fmla="*/ 16 h 542"/>
                <a:gd name="T36" fmla="*/ 362 w 569"/>
                <a:gd name="T37" fmla="*/ 189 h 542"/>
                <a:gd name="T38" fmla="*/ 544 w 569"/>
                <a:gd name="T39" fmla="*/ 189 h 542"/>
                <a:gd name="T40" fmla="*/ 566 w 569"/>
                <a:gd name="T41" fmla="*/ 205 h 542"/>
                <a:gd name="T42" fmla="*/ 558 w 569"/>
                <a:gd name="T43" fmla="*/ 230 h 5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69" h="542">
                  <a:moveTo>
                    <a:pt x="558" y="230"/>
                  </a:moveTo>
                  <a:lnTo>
                    <a:pt x="410" y="337"/>
                  </a:lnTo>
                  <a:lnTo>
                    <a:pt x="467" y="511"/>
                  </a:lnTo>
                  <a:cubicBezTo>
                    <a:pt x="470" y="520"/>
                    <a:pt x="466" y="530"/>
                    <a:pt x="458" y="536"/>
                  </a:cubicBezTo>
                  <a:cubicBezTo>
                    <a:pt x="454" y="539"/>
                    <a:pt x="450" y="540"/>
                    <a:pt x="445" y="540"/>
                  </a:cubicBezTo>
                  <a:cubicBezTo>
                    <a:pt x="440" y="540"/>
                    <a:pt x="436" y="539"/>
                    <a:pt x="432" y="536"/>
                  </a:cubicBezTo>
                  <a:lnTo>
                    <a:pt x="284" y="429"/>
                  </a:lnTo>
                  <a:lnTo>
                    <a:pt x="137" y="536"/>
                  </a:lnTo>
                  <a:cubicBezTo>
                    <a:pt x="129" y="542"/>
                    <a:pt x="118" y="542"/>
                    <a:pt x="110" y="536"/>
                  </a:cubicBezTo>
                  <a:cubicBezTo>
                    <a:pt x="102" y="530"/>
                    <a:pt x="99" y="520"/>
                    <a:pt x="102" y="511"/>
                  </a:cubicBezTo>
                  <a:lnTo>
                    <a:pt x="158" y="337"/>
                  </a:lnTo>
                  <a:lnTo>
                    <a:pt x="11" y="230"/>
                  </a:lnTo>
                  <a:cubicBezTo>
                    <a:pt x="3" y="224"/>
                    <a:pt x="0" y="214"/>
                    <a:pt x="3" y="205"/>
                  </a:cubicBezTo>
                  <a:cubicBezTo>
                    <a:pt x="6" y="195"/>
                    <a:pt x="14" y="189"/>
                    <a:pt x="24" y="189"/>
                  </a:cubicBezTo>
                  <a:lnTo>
                    <a:pt x="206" y="189"/>
                  </a:lnTo>
                  <a:lnTo>
                    <a:pt x="263" y="16"/>
                  </a:lnTo>
                  <a:cubicBezTo>
                    <a:pt x="266" y="6"/>
                    <a:pt x="274" y="0"/>
                    <a:pt x="284" y="0"/>
                  </a:cubicBezTo>
                  <a:cubicBezTo>
                    <a:pt x="294" y="0"/>
                    <a:pt x="303" y="6"/>
                    <a:pt x="306" y="16"/>
                  </a:cubicBezTo>
                  <a:lnTo>
                    <a:pt x="362" y="189"/>
                  </a:lnTo>
                  <a:lnTo>
                    <a:pt x="544" y="189"/>
                  </a:lnTo>
                  <a:cubicBezTo>
                    <a:pt x="554" y="189"/>
                    <a:pt x="563" y="195"/>
                    <a:pt x="566" y="205"/>
                  </a:cubicBezTo>
                  <a:cubicBezTo>
                    <a:pt x="569" y="214"/>
                    <a:pt x="566" y="224"/>
                    <a:pt x="558" y="230"/>
                  </a:cubicBezTo>
                  <a:close/>
                </a:path>
              </a:pathLst>
            </a:custGeom>
            <a:solidFill>
              <a:schemeClr val="bg2">
                <a:lumMod val="75000"/>
              </a:schemeClr>
            </a:solidFill>
            <a:ln>
              <a:noFill/>
            </a:ln>
          </p:spPr>
          <p:txBody>
            <a:bodyPr vert="horz" wrap="square" lIns="91440" tIns="45720" rIns="91440" bIns="45720" numCol="1" anchor="t" anchorCtr="0" compatLnSpc="1"/>
            <a:lstStyle/>
            <a:p>
              <a:endParaRPr lang="en-US"/>
            </a:p>
          </p:txBody>
        </p:sp>
        <p:sp>
          <p:nvSpPr>
            <p:cNvPr id="69" name="Freeform 54"/>
            <p:cNvSpPr>
              <a:spLocks noChangeAspect="1"/>
            </p:cNvSpPr>
            <p:nvPr/>
          </p:nvSpPr>
          <p:spPr bwMode="auto">
            <a:xfrm>
              <a:off x="8910747" y="3783892"/>
              <a:ext cx="446310" cy="425836"/>
            </a:xfrm>
            <a:custGeom>
              <a:avLst/>
              <a:gdLst>
                <a:gd name="T0" fmla="*/ 558 w 569"/>
                <a:gd name="T1" fmla="*/ 230 h 542"/>
                <a:gd name="T2" fmla="*/ 410 w 569"/>
                <a:gd name="T3" fmla="*/ 337 h 542"/>
                <a:gd name="T4" fmla="*/ 467 w 569"/>
                <a:gd name="T5" fmla="*/ 511 h 542"/>
                <a:gd name="T6" fmla="*/ 458 w 569"/>
                <a:gd name="T7" fmla="*/ 536 h 542"/>
                <a:gd name="T8" fmla="*/ 445 w 569"/>
                <a:gd name="T9" fmla="*/ 540 h 542"/>
                <a:gd name="T10" fmla="*/ 432 w 569"/>
                <a:gd name="T11" fmla="*/ 536 h 542"/>
                <a:gd name="T12" fmla="*/ 284 w 569"/>
                <a:gd name="T13" fmla="*/ 429 h 542"/>
                <a:gd name="T14" fmla="*/ 137 w 569"/>
                <a:gd name="T15" fmla="*/ 536 h 542"/>
                <a:gd name="T16" fmla="*/ 110 w 569"/>
                <a:gd name="T17" fmla="*/ 536 h 542"/>
                <a:gd name="T18" fmla="*/ 102 w 569"/>
                <a:gd name="T19" fmla="*/ 511 h 542"/>
                <a:gd name="T20" fmla="*/ 158 w 569"/>
                <a:gd name="T21" fmla="*/ 337 h 542"/>
                <a:gd name="T22" fmla="*/ 11 w 569"/>
                <a:gd name="T23" fmla="*/ 230 h 542"/>
                <a:gd name="T24" fmla="*/ 3 w 569"/>
                <a:gd name="T25" fmla="*/ 205 h 542"/>
                <a:gd name="T26" fmla="*/ 24 w 569"/>
                <a:gd name="T27" fmla="*/ 189 h 542"/>
                <a:gd name="T28" fmla="*/ 206 w 569"/>
                <a:gd name="T29" fmla="*/ 189 h 542"/>
                <a:gd name="T30" fmla="*/ 263 w 569"/>
                <a:gd name="T31" fmla="*/ 16 h 542"/>
                <a:gd name="T32" fmla="*/ 284 w 569"/>
                <a:gd name="T33" fmla="*/ 0 h 542"/>
                <a:gd name="T34" fmla="*/ 306 w 569"/>
                <a:gd name="T35" fmla="*/ 16 h 542"/>
                <a:gd name="T36" fmla="*/ 362 w 569"/>
                <a:gd name="T37" fmla="*/ 189 h 542"/>
                <a:gd name="T38" fmla="*/ 544 w 569"/>
                <a:gd name="T39" fmla="*/ 189 h 542"/>
                <a:gd name="T40" fmla="*/ 566 w 569"/>
                <a:gd name="T41" fmla="*/ 205 h 542"/>
                <a:gd name="T42" fmla="*/ 558 w 569"/>
                <a:gd name="T43" fmla="*/ 230 h 5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69" h="542">
                  <a:moveTo>
                    <a:pt x="558" y="230"/>
                  </a:moveTo>
                  <a:lnTo>
                    <a:pt x="410" y="337"/>
                  </a:lnTo>
                  <a:lnTo>
                    <a:pt x="467" y="511"/>
                  </a:lnTo>
                  <a:cubicBezTo>
                    <a:pt x="470" y="520"/>
                    <a:pt x="466" y="530"/>
                    <a:pt x="458" y="536"/>
                  </a:cubicBezTo>
                  <a:cubicBezTo>
                    <a:pt x="454" y="539"/>
                    <a:pt x="450" y="540"/>
                    <a:pt x="445" y="540"/>
                  </a:cubicBezTo>
                  <a:cubicBezTo>
                    <a:pt x="440" y="540"/>
                    <a:pt x="436" y="539"/>
                    <a:pt x="432" y="536"/>
                  </a:cubicBezTo>
                  <a:lnTo>
                    <a:pt x="284" y="429"/>
                  </a:lnTo>
                  <a:lnTo>
                    <a:pt x="137" y="536"/>
                  </a:lnTo>
                  <a:cubicBezTo>
                    <a:pt x="129" y="542"/>
                    <a:pt x="118" y="542"/>
                    <a:pt x="110" y="536"/>
                  </a:cubicBezTo>
                  <a:cubicBezTo>
                    <a:pt x="102" y="530"/>
                    <a:pt x="99" y="520"/>
                    <a:pt x="102" y="511"/>
                  </a:cubicBezTo>
                  <a:lnTo>
                    <a:pt x="158" y="337"/>
                  </a:lnTo>
                  <a:lnTo>
                    <a:pt x="11" y="230"/>
                  </a:lnTo>
                  <a:cubicBezTo>
                    <a:pt x="3" y="224"/>
                    <a:pt x="0" y="214"/>
                    <a:pt x="3" y="205"/>
                  </a:cubicBezTo>
                  <a:cubicBezTo>
                    <a:pt x="6" y="195"/>
                    <a:pt x="14" y="189"/>
                    <a:pt x="24" y="189"/>
                  </a:cubicBezTo>
                  <a:lnTo>
                    <a:pt x="206" y="189"/>
                  </a:lnTo>
                  <a:lnTo>
                    <a:pt x="263" y="16"/>
                  </a:lnTo>
                  <a:cubicBezTo>
                    <a:pt x="266" y="6"/>
                    <a:pt x="274" y="0"/>
                    <a:pt x="284" y="0"/>
                  </a:cubicBezTo>
                  <a:cubicBezTo>
                    <a:pt x="294" y="0"/>
                    <a:pt x="303" y="6"/>
                    <a:pt x="306" y="16"/>
                  </a:cubicBezTo>
                  <a:lnTo>
                    <a:pt x="362" y="189"/>
                  </a:lnTo>
                  <a:lnTo>
                    <a:pt x="544" y="189"/>
                  </a:lnTo>
                  <a:cubicBezTo>
                    <a:pt x="554" y="189"/>
                    <a:pt x="563" y="195"/>
                    <a:pt x="566" y="205"/>
                  </a:cubicBezTo>
                  <a:cubicBezTo>
                    <a:pt x="569" y="214"/>
                    <a:pt x="566" y="224"/>
                    <a:pt x="558" y="230"/>
                  </a:cubicBezTo>
                  <a:close/>
                </a:path>
              </a:pathLst>
            </a:custGeom>
            <a:solidFill>
              <a:schemeClr val="bg1">
                <a:lumMod val="85000"/>
              </a:schemeClr>
            </a:solidFill>
            <a:ln>
              <a:noFill/>
            </a:ln>
          </p:spPr>
          <p:txBody>
            <a:bodyPr vert="horz" wrap="square" lIns="91440" tIns="45720" rIns="91440" bIns="45720" numCol="1" anchor="t" anchorCtr="0" compatLnSpc="1"/>
            <a:lstStyle/>
            <a:p>
              <a:endParaRPr lang="en-US"/>
            </a:p>
          </p:txBody>
        </p:sp>
        <p:sp>
          <p:nvSpPr>
            <p:cNvPr id="70" name="Freeform 54"/>
            <p:cNvSpPr>
              <a:spLocks noChangeAspect="1"/>
            </p:cNvSpPr>
            <p:nvPr/>
          </p:nvSpPr>
          <p:spPr bwMode="auto">
            <a:xfrm>
              <a:off x="9350529" y="3790360"/>
              <a:ext cx="446310" cy="425836"/>
            </a:xfrm>
            <a:custGeom>
              <a:avLst/>
              <a:gdLst>
                <a:gd name="T0" fmla="*/ 558 w 569"/>
                <a:gd name="T1" fmla="*/ 230 h 542"/>
                <a:gd name="T2" fmla="*/ 410 w 569"/>
                <a:gd name="T3" fmla="*/ 337 h 542"/>
                <a:gd name="T4" fmla="*/ 467 w 569"/>
                <a:gd name="T5" fmla="*/ 511 h 542"/>
                <a:gd name="T6" fmla="*/ 458 w 569"/>
                <a:gd name="T7" fmla="*/ 536 h 542"/>
                <a:gd name="T8" fmla="*/ 445 w 569"/>
                <a:gd name="T9" fmla="*/ 540 h 542"/>
                <a:gd name="T10" fmla="*/ 432 w 569"/>
                <a:gd name="T11" fmla="*/ 536 h 542"/>
                <a:gd name="T12" fmla="*/ 284 w 569"/>
                <a:gd name="T13" fmla="*/ 429 h 542"/>
                <a:gd name="T14" fmla="*/ 137 w 569"/>
                <a:gd name="T15" fmla="*/ 536 h 542"/>
                <a:gd name="T16" fmla="*/ 110 w 569"/>
                <a:gd name="T17" fmla="*/ 536 h 542"/>
                <a:gd name="T18" fmla="*/ 102 w 569"/>
                <a:gd name="T19" fmla="*/ 511 h 542"/>
                <a:gd name="T20" fmla="*/ 158 w 569"/>
                <a:gd name="T21" fmla="*/ 337 h 542"/>
                <a:gd name="T22" fmla="*/ 11 w 569"/>
                <a:gd name="T23" fmla="*/ 230 h 542"/>
                <a:gd name="T24" fmla="*/ 3 w 569"/>
                <a:gd name="T25" fmla="*/ 205 h 542"/>
                <a:gd name="T26" fmla="*/ 24 w 569"/>
                <a:gd name="T27" fmla="*/ 189 h 542"/>
                <a:gd name="T28" fmla="*/ 206 w 569"/>
                <a:gd name="T29" fmla="*/ 189 h 542"/>
                <a:gd name="T30" fmla="*/ 263 w 569"/>
                <a:gd name="T31" fmla="*/ 16 h 542"/>
                <a:gd name="T32" fmla="*/ 284 w 569"/>
                <a:gd name="T33" fmla="*/ 0 h 542"/>
                <a:gd name="T34" fmla="*/ 306 w 569"/>
                <a:gd name="T35" fmla="*/ 16 h 542"/>
                <a:gd name="T36" fmla="*/ 362 w 569"/>
                <a:gd name="T37" fmla="*/ 189 h 542"/>
                <a:gd name="T38" fmla="*/ 544 w 569"/>
                <a:gd name="T39" fmla="*/ 189 h 542"/>
                <a:gd name="T40" fmla="*/ 566 w 569"/>
                <a:gd name="T41" fmla="*/ 205 h 542"/>
                <a:gd name="T42" fmla="*/ 558 w 569"/>
                <a:gd name="T43" fmla="*/ 230 h 5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69" h="542">
                  <a:moveTo>
                    <a:pt x="558" y="230"/>
                  </a:moveTo>
                  <a:lnTo>
                    <a:pt x="410" y="337"/>
                  </a:lnTo>
                  <a:lnTo>
                    <a:pt x="467" y="511"/>
                  </a:lnTo>
                  <a:cubicBezTo>
                    <a:pt x="470" y="520"/>
                    <a:pt x="466" y="530"/>
                    <a:pt x="458" y="536"/>
                  </a:cubicBezTo>
                  <a:cubicBezTo>
                    <a:pt x="454" y="539"/>
                    <a:pt x="450" y="540"/>
                    <a:pt x="445" y="540"/>
                  </a:cubicBezTo>
                  <a:cubicBezTo>
                    <a:pt x="440" y="540"/>
                    <a:pt x="436" y="539"/>
                    <a:pt x="432" y="536"/>
                  </a:cubicBezTo>
                  <a:lnTo>
                    <a:pt x="284" y="429"/>
                  </a:lnTo>
                  <a:lnTo>
                    <a:pt x="137" y="536"/>
                  </a:lnTo>
                  <a:cubicBezTo>
                    <a:pt x="129" y="542"/>
                    <a:pt x="118" y="542"/>
                    <a:pt x="110" y="536"/>
                  </a:cubicBezTo>
                  <a:cubicBezTo>
                    <a:pt x="102" y="530"/>
                    <a:pt x="99" y="520"/>
                    <a:pt x="102" y="511"/>
                  </a:cubicBezTo>
                  <a:lnTo>
                    <a:pt x="158" y="337"/>
                  </a:lnTo>
                  <a:lnTo>
                    <a:pt x="11" y="230"/>
                  </a:lnTo>
                  <a:cubicBezTo>
                    <a:pt x="3" y="224"/>
                    <a:pt x="0" y="214"/>
                    <a:pt x="3" y="205"/>
                  </a:cubicBezTo>
                  <a:cubicBezTo>
                    <a:pt x="6" y="195"/>
                    <a:pt x="14" y="189"/>
                    <a:pt x="24" y="189"/>
                  </a:cubicBezTo>
                  <a:lnTo>
                    <a:pt x="206" y="189"/>
                  </a:lnTo>
                  <a:lnTo>
                    <a:pt x="263" y="16"/>
                  </a:lnTo>
                  <a:cubicBezTo>
                    <a:pt x="266" y="6"/>
                    <a:pt x="274" y="0"/>
                    <a:pt x="284" y="0"/>
                  </a:cubicBezTo>
                  <a:cubicBezTo>
                    <a:pt x="294" y="0"/>
                    <a:pt x="303" y="6"/>
                    <a:pt x="306" y="16"/>
                  </a:cubicBezTo>
                  <a:lnTo>
                    <a:pt x="362" y="189"/>
                  </a:lnTo>
                  <a:lnTo>
                    <a:pt x="544" y="189"/>
                  </a:lnTo>
                  <a:cubicBezTo>
                    <a:pt x="554" y="189"/>
                    <a:pt x="563" y="195"/>
                    <a:pt x="566" y="205"/>
                  </a:cubicBezTo>
                  <a:cubicBezTo>
                    <a:pt x="569" y="214"/>
                    <a:pt x="566" y="224"/>
                    <a:pt x="558" y="230"/>
                  </a:cubicBezTo>
                  <a:close/>
                </a:path>
              </a:pathLst>
            </a:custGeom>
            <a:solidFill>
              <a:schemeClr val="bg1">
                <a:lumMod val="85000"/>
              </a:schemeClr>
            </a:solidFill>
            <a:ln>
              <a:noFill/>
            </a:ln>
          </p:spPr>
          <p:txBody>
            <a:bodyPr vert="horz" wrap="square" lIns="91440" tIns="45720" rIns="91440" bIns="45720" numCol="1" anchor="t" anchorCtr="0" compatLnSpc="1"/>
            <a:lstStyle/>
            <a:p>
              <a:endParaRPr lang="en-US"/>
            </a:p>
          </p:txBody>
        </p:sp>
      </p:grpSp>
      <p:grpSp>
        <p:nvGrpSpPr>
          <p:cNvPr id="88" name="组合 87"/>
          <p:cNvGrpSpPr/>
          <p:nvPr/>
        </p:nvGrpSpPr>
        <p:grpSpPr>
          <a:xfrm>
            <a:off x="8470965" y="4805788"/>
            <a:ext cx="1325874" cy="432304"/>
            <a:chOff x="8470965" y="4805788"/>
            <a:chExt cx="1325874" cy="432304"/>
          </a:xfrm>
        </p:grpSpPr>
        <p:sp>
          <p:nvSpPr>
            <p:cNvPr id="72" name="Freeform 54"/>
            <p:cNvSpPr>
              <a:spLocks noChangeAspect="1"/>
            </p:cNvSpPr>
            <p:nvPr/>
          </p:nvSpPr>
          <p:spPr bwMode="auto">
            <a:xfrm>
              <a:off x="8470965" y="4805788"/>
              <a:ext cx="446310" cy="425836"/>
            </a:xfrm>
            <a:custGeom>
              <a:avLst/>
              <a:gdLst>
                <a:gd name="T0" fmla="*/ 558 w 569"/>
                <a:gd name="T1" fmla="*/ 230 h 542"/>
                <a:gd name="T2" fmla="*/ 410 w 569"/>
                <a:gd name="T3" fmla="*/ 337 h 542"/>
                <a:gd name="T4" fmla="*/ 467 w 569"/>
                <a:gd name="T5" fmla="*/ 511 h 542"/>
                <a:gd name="T6" fmla="*/ 458 w 569"/>
                <a:gd name="T7" fmla="*/ 536 h 542"/>
                <a:gd name="T8" fmla="*/ 445 w 569"/>
                <a:gd name="T9" fmla="*/ 540 h 542"/>
                <a:gd name="T10" fmla="*/ 432 w 569"/>
                <a:gd name="T11" fmla="*/ 536 h 542"/>
                <a:gd name="T12" fmla="*/ 284 w 569"/>
                <a:gd name="T13" fmla="*/ 429 h 542"/>
                <a:gd name="T14" fmla="*/ 137 w 569"/>
                <a:gd name="T15" fmla="*/ 536 h 542"/>
                <a:gd name="T16" fmla="*/ 110 w 569"/>
                <a:gd name="T17" fmla="*/ 536 h 542"/>
                <a:gd name="T18" fmla="*/ 102 w 569"/>
                <a:gd name="T19" fmla="*/ 511 h 542"/>
                <a:gd name="T20" fmla="*/ 158 w 569"/>
                <a:gd name="T21" fmla="*/ 337 h 542"/>
                <a:gd name="T22" fmla="*/ 11 w 569"/>
                <a:gd name="T23" fmla="*/ 230 h 542"/>
                <a:gd name="T24" fmla="*/ 3 w 569"/>
                <a:gd name="T25" fmla="*/ 205 h 542"/>
                <a:gd name="T26" fmla="*/ 24 w 569"/>
                <a:gd name="T27" fmla="*/ 189 h 542"/>
                <a:gd name="T28" fmla="*/ 206 w 569"/>
                <a:gd name="T29" fmla="*/ 189 h 542"/>
                <a:gd name="T30" fmla="*/ 263 w 569"/>
                <a:gd name="T31" fmla="*/ 16 h 542"/>
                <a:gd name="T32" fmla="*/ 284 w 569"/>
                <a:gd name="T33" fmla="*/ 0 h 542"/>
                <a:gd name="T34" fmla="*/ 306 w 569"/>
                <a:gd name="T35" fmla="*/ 16 h 542"/>
                <a:gd name="T36" fmla="*/ 362 w 569"/>
                <a:gd name="T37" fmla="*/ 189 h 542"/>
                <a:gd name="T38" fmla="*/ 544 w 569"/>
                <a:gd name="T39" fmla="*/ 189 h 542"/>
                <a:gd name="T40" fmla="*/ 566 w 569"/>
                <a:gd name="T41" fmla="*/ 205 h 542"/>
                <a:gd name="T42" fmla="*/ 558 w 569"/>
                <a:gd name="T43" fmla="*/ 230 h 5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69" h="542">
                  <a:moveTo>
                    <a:pt x="558" y="230"/>
                  </a:moveTo>
                  <a:lnTo>
                    <a:pt x="410" y="337"/>
                  </a:lnTo>
                  <a:lnTo>
                    <a:pt x="467" y="511"/>
                  </a:lnTo>
                  <a:cubicBezTo>
                    <a:pt x="470" y="520"/>
                    <a:pt x="466" y="530"/>
                    <a:pt x="458" y="536"/>
                  </a:cubicBezTo>
                  <a:cubicBezTo>
                    <a:pt x="454" y="539"/>
                    <a:pt x="450" y="540"/>
                    <a:pt x="445" y="540"/>
                  </a:cubicBezTo>
                  <a:cubicBezTo>
                    <a:pt x="440" y="540"/>
                    <a:pt x="436" y="539"/>
                    <a:pt x="432" y="536"/>
                  </a:cubicBezTo>
                  <a:lnTo>
                    <a:pt x="284" y="429"/>
                  </a:lnTo>
                  <a:lnTo>
                    <a:pt x="137" y="536"/>
                  </a:lnTo>
                  <a:cubicBezTo>
                    <a:pt x="129" y="542"/>
                    <a:pt x="118" y="542"/>
                    <a:pt x="110" y="536"/>
                  </a:cubicBezTo>
                  <a:cubicBezTo>
                    <a:pt x="102" y="530"/>
                    <a:pt x="99" y="520"/>
                    <a:pt x="102" y="511"/>
                  </a:cubicBezTo>
                  <a:lnTo>
                    <a:pt x="158" y="337"/>
                  </a:lnTo>
                  <a:lnTo>
                    <a:pt x="11" y="230"/>
                  </a:lnTo>
                  <a:cubicBezTo>
                    <a:pt x="3" y="224"/>
                    <a:pt x="0" y="214"/>
                    <a:pt x="3" y="205"/>
                  </a:cubicBezTo>
                  <a:cubicBezTo>
                    <a:pt x="6" y="195"/>
                    <a:pt x="14" y="189"/>
                    <a:pt x="24" y="189"/>
                  </a:cubicBezTo>
                  <a:lnTo>
                    <a:pt x="206" y="189"/>
                  </a:lnTo>
                  <a:lnTo>
                    <a:pt x="263" y="16"/>
                  </a:lnTo>
                  <a:cubicBezTo>
                    <a:pt x="266" y="6"/>
                    <a:pt x="274" y="0"/>
                    <a:pt x="284" y="0"/>
                  </a:cubicBezTo>
                  <a:cubicBezTo>
                    <a:pt x="294" y="0"/>
                    <a:pt x="303" y="6"/>
                    <a:pt x="306" y="16"/>
                  </a:cubicBezTo>
                  <a:lnTo>
                    <a:pt x="362" y="189"/>
                  </a:lnTo>
                  <a:lnTo>
                    <a:pt x="544" y="189"/>
                  </a:lnTo>
                  <a:cubicBezTo>
                    <a:pt x="554" y="189"/>
                    <a:pt x="563" y="195"/>
                    <a:pt x="566" y="205"/>
                  </a:cubicBezTo>
                  <a:cubicBezTo>
                    <a:pt x="569" y="214"/>
                    <a:pt x="566" y="224"/>
                    <a:pt x="558" y="230"/>
                  </a:cubicBezTo>
                  <a:close/>
                </a:path>
              </a:pathLst>
            </a:custGeom>
            <a:solidFill>
              <a:schemeClr val="bg2">
                <a:lumMod val="75000"/>
              </a:schemeClr>
            </a:solidFill>
            <a:ln>
              <a:noFill/>
            </a:ln>
          </p:spPr>
          <p:txBody>
            <a:bodyPr vert="horz" wrap="square" lIns="91440" tIns="45720" rIns="91440" bIns="45720" numCol="1" anchor="t" anchorCtr="0" compatLnSpc="1"/>
            <a:lstStyle/>
            <a:p>
              <a:endParaRPr lang="en-US"/>
            </a:p>
          </p:txBody>
        </p:sp>
        <p:sp>
          <p:nvSpPr>
            <p:cNvPr id="73" name="Freeform 54"/>
            <p:cNvSpPr>
              <a:spLocks noChangeAspect="1"/>
            </p:cNvSpPr>
            <p:nvPr/>
          </p:nvSpPr>
          <p:spPr bwMode="auto">
            <a:xfrm>
              <a:off x="8910747" y="4805788"/>
              <a:ext cx="446310" cy="425836"/>
            </a:xfrm>
            <a:custGeom>
              <a:avLst/>
              <a:gdLst>
                <a:gd name="T0" fmla="*/ 558 w 569"/>
                <a:gd name="T1" fmla="*/ 230 h 542"/>
                <a:gd name="T2" fmla="*/ 410 w 569"/>
                <a:gd name="T3" fmla="*/ 337 h 542"/>
                <a:gd name="T4" fmla="*/ 467 w 569"/>
                <a:gd name="T5" fmla="*/ 511 h 542"/>
                <a:gd name="T6" fmla="*/ 458 w 569"/>
                <a:gd name="T7" fmla="*/ 536 h 542"/>
                <a:gd name="T8" fmla="*/ 445 w 569"/>
                <a:gd name="T9" fmla="*/ 540 h 542"/>
                <a:gd name="T10" fmla="*/ 432 w 569"/>
                <a:gd name="T11" fmla="*/ 536 h 542"/>
                <a:gd name="T12" fmla="*/ 284 w 569"/>
                <a:gd name="T13" fmla="*/ 429 h 542"/>
                <a:gd name="T14" fmla="*/ 137 w 569"/>
                <a:gd name="T15" fmla="*/ 536 h 542"/>
                <a:gd name="T16" fmla="*/ 110 w 569"/>
                <a:gd name="T17" fmla="*/ 536 h 542"/>
                <a:gd name="T18" fmla="*/ 102 w 569"/>
                <a:gd name="T19" fmla="*/ 511 h 542"/>
                <a:gd name="T20" fmla="*/ 158 w 569"/>
                <a:gd name="T21" fmla="*/ 337 h 542"/>
                <a:gd name="T22" fmla="*/ 11 w 569"/>
                <a:gd name="T23" fmla="*/ 230 h 542"/>
                <a:gd name="T24" fmla="*/ 3 w 569"/>
                <a:gd name="T25" fmla="*/ 205 h 542"/>
                <a:gd name="T26" fmla="*/ 24 w 569"/>
                <a:gd name="T27" fmla="*/ 189 h 542"/>
                <a:gd name="T28" fmla="*/ 206 w 569"/>
                <a:gd name="T29" fmla="*/ 189 h 542"/>
                <a:gd name="T30" fmla="*/ 263 w 569"/>
                <a:gd name="T31" fmla="*/ 16 h 542"/>
                <a:gd name="T32" fmla="*/ 284 w 569"/>
                <a:gd name="T33" fmla="*/ 0 h 542"/>
                <a:gd name="T34" fmla="*/ 306 w 569"/>
                <a:gd name="T35" fmla="*/ 16 h 542"/>
                <a:gd name="T36" fmla="*/ 362 w 569"/>
                <a:gd name="T37" fmla="*/ 189 h 542"/>
                <a:gd name="T38" fmla="*/ 544 w 569"/>
                <a:gd name="T39" fmla="*/ 189 h 542"/>
                <a:gd name="T40" fmla="*/ 566 w 569"/>
                <a:gd name="T41" fmla="*/ 205 h 542"/>
                <a:gd name="T42" fmla="*/ 558 w 569"/>
                <a:gd name="T43" fmla="*/ 230 h 5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69" h="542">
                  <a:moveTo>
                    <a:pt x="558" y="230"/>
                  </a:moveTo>
                  <a:lnTo>
                    <a:pt x="410" y="337"/>
                  </a:lnTo>
                  <a:lnTo>
                    <a:pt x="467" y="511"/>
                  </a:lnTo>
                  <a:cubicBezTo>
                    <a:pt x="470" y="520"/>
                    <a:pt x="466" y="530"/>
                    <a:pt x="458" y="536"/>
                  </a:cubicBezTo>
                  <a:cubicBezTo>
                    <a:pt x="454" y="539"/>
                    <a:pt x="450" y="540"/>
                    <a:pt x="445" y="540"/>
                  </a:cubicBezTo>
                  <a:cubicBezTo>
                    <a:pt x="440" y="540"/>
                    <a:pt x="436" y="539"/>
                    <a:pt x="432" y="536"/>
                  </a:cubicBezTo>
                  <a:lnTo>
                    <a:pt x="284" y="429"/>
                  </a:lnTo>
                  <a:lnTo>
                    <a:pt x="137" y="536"/>
                  </a:lnTo>
                  <a:cubicBezTo>
                    <a:pt x="129" y="542"/>
                    <a:pt x="118" y="542"/>
                    <a:pt x="110" y="536"/>
                  </a:cubicBezTo>
                  <a:cubicBezTo>
                    <a:pt x="102" y="530"/>
                    <a:pt x="99" y="520"/>
                    <a:pt x="102" y="511"/>
                  </a:cubicBezTo>
                  <a:lnTo>
                    <a:pt x="158" y="337"/>
                  </a:lnTo>
                  <a:lnTo>
                    <a:pt x="11" y="230"/>
                  </a:lnTo>
                  <a:cubicBezTo>
                    <a:pt x="3" y="224"/>
                    <a:pt x="0" y="214"/>
                    <a:pt x="3" y="205"/>
                  </a:cubicBezTo>
                  <a:cubicBezTo>
                    <a:pt x="6" y="195"/>
                    <a:pt x="14" y="189"/>
                    <a:pt x="24" y="189"/>
                  </a:cubicBezTo>
                  <a:lnTo>
                    <a:pt x="206" y="189"/>
                  </a:lnTo>
                  <a:lnTo>
                    <a:pt x="263" y="16"/>
                  </a:lnTo>
                  <a:cubicBezTo>
                    <a:pt x="266" y="6"/>
                    <a:pt x="274" y="0"/>
                    <a:pt x="284" y="0"/>
                  </a:cubicBezTo>
                  <a:cubicBezTo>
                    <a:pt x="294" y="0"/>
                    <a:pt x="303" y="6"/>
                    <a:pt x="306" y="16"/>
                  </a:cubicBezTo>
                  <a:lnTo>
                    <a:pt x="362" y="189"/>
                  </a:lnTo>
                  <a:lnTo>
                    <a:pt x="544" y="189"/>
                  </a:lnTo>
                  <a:cubicBezTo>
                    <a:pt x="554" y="189"/>
                    <a:pt x="563" y="195"/>
                    <a:pt x="566" y="205"/>
                  </a:cubicBezTo>
                  <a:cubicBezTo>
                    <a:pt x="569" y="214"/>
                    <a:pt x="566" y="224"/>
                    <a:pt x="558" y="230"/>
                  </a:cubicBezTo>
                  <a:close/>
                </a:path>
              </a:pathLst>
            </a:custGeom>
            <a:solidFill>
              <a:schemeClr val="bg2">
                <a:lumMod val="75000"/>
              </a:schemeClr>
            </a:solidFill>
            <a:ln>
              <a:noFill/>
            </a:ln>
          </p:spPr>
          <p:txBody>
            <a:bodyPr vert="horz" wrap="square" lIns="91440" tIns="45720" rIns="91440" bIns="45720" numCol="1" anchor="t" anchorCtr="0" compatLnSpc="1"/>
            <a:lstStyle/>
            <a:p>
              <a:endParaRPr lang="en-US"/>
            </a:p>
          </p:txBody>
        </p:sp>
        <p:sp>
          <p:nvSpPr>
            <p:cNvPr id="74" name="Freeform 54"/>
            <p:cNvSpPr>
              <a:spLocks noChangeAspect="1"/>
            </p:cNvSpPr>
            <p:nvPr/>
          </p:nvSpPr>
          <p:spPr bwMode="auto">
            <a:xfrm>
              <a:off x="9350529" y="4812256"/>
              <a:ext cx="446310" cy="425836"/>
            </a:xfrm>
            <a:custGeom>
              <a:avLst/>
              <a:gdLst>
                <a:gd name="T0" fmla="*/ 558 w 569"/>
                <a:gd name="T1" fmla="*/ 230 h 542"/>
                <a:gd name="T2" fmla="*/ 410 w 569"/>
                <a:gd name="T3" fmla="*/ 337 h 542"/>
                <a:gd name="T4" fmla="*/ 467 w 569"/>
                <a:gd name="T5" fmla="*/ 511 h 542"/>
                <a:gd name="T6" fmla="*/ 458 w 569"/>
                <a:gd name="T7" fmla="*/ 536 h 542"/>
                <a:gd name="T8" fmla="*/ 445 w 569"/>
                <a:gd name="T9" fmla="*/ 540 h 542"/>
                <a:gd name="T10" fmla="*/ 432 w 569"/>
                <a:gd name="T11" fmla="*/ 536 h 542"/>
                <a:gd name="T12" fmla="*/ 284 w 569"/>
                <a:gd name="T13" fmla="*/ 429 h 542"/>
                <a:gd name="T14" fmla="*/ 137 w 569"/>
                <a:gd name="T15" fmla="*/ 536 h 542"/>
                <a:gd name="T16" fmla="*/ 110 w 569"/>
                <a:gd name="T17" fmla="*/ 536 h 542"/>
                <a:gd name="T18" fmla="*/ 102 w 569"/>
                <a:gd name="T19" fmla="*/ 511 h 542"/>
                <a:gd name="T20" fmla="*/ 158 w 569"/>
                <a:gd name="T21" fmla="*/ 337 h 542"/>
                <a:gd name="T22" fmla="*/ 11 w 569"/>
                <a:gd name="T23" fmla="*/ 230 h 542"/>
                <a:gd name="T24" fmla="*/ 3 w 569"/>
                <a:gd name="T25" fmla="*/ 205 h 542"/>
                <a:gd name="T26" fmla="*/ 24 w 569"/>
                <a:gd name="T27" fmla="*/ 189 h 542"/>
                <a:gd name="T28" fmla="*/ 206 w 569"/>
                <a:gd name="T29" fmla="*/ 189 h 542"/>
                <a:gd name="T30" fmla="*/ 263 w 569"/>
                <a:gd name="T31" fmla="*/ 16 h 542"/>
                <a:gd name="T32" fmla="*/ 284 w 569"/>
                <a:gd name="T33" fmla="*/ 0 h 542"/>
                <a:gd name="T34" fmla="*/ 306 w 569"/>
                <a:gd name="T35" fmla="*/ 16 h 542"/>
                <a:gd name="T36" fmla="*/ 362 w 569"/>
                <a:gd name="T37" fmla="*/ 189 h 542"/>
                <a:gd name="T38" fmla="*/ 544 w 569"/>
                <a:gd name="T39" fmla="*/ 189 h 542"/>
                <a:gd name="T40" fmla="*/ 566 w 569"/>
                <a:gd name="T41" fmla="*/ 205 h 542"/>
                <a:gd name="T42" fmla="*/ 558 w 569"/>
                <a:gd name="T43" fmla="*/ 230 h 5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69" h="542">
                  <a:moveTo>
                    <a:pt x="558" y="230"/>
                  </a:moveTo>
                  <a:lnTo>
                    <a:pt x="410" y="337"/>
                  </a:lnTo>
                  <a:lnTo>
                    <a:pt x="467" y="511"/>
                  </a:lnTo>
                  <a:cubicBezTo>
                    <a:pt x="470" y="520"/>
                    <a:pt x="466" y="530"/>
                    <a:pt x="458" y="536"/>
                  </a:cubicBezTo>
                  <a:cubicBezTo>
                    <a:pt x="454" y="539"/>
                    <a:pt x="450" y="540"/>
                    <a:pt x="445" y="540"/>
                  </a:cubicBezTo>
                  <a:cubicBezTo>
                    <a:pt x="440" y="540"/>
                    <a:pt x="436" y="539"/>
                    <a:pt x="432" y="536"/>
                  </a:cubicBezTo>
                  <a:lnTo>
                    <a:pt x="284" y="429"/>
                  </a:lnTo>
                  <a:lnTo>
                    <a:pt x="137" y="536"/>
                  </a:lnTo>
                  <a:cubicBezTo>
                    <a:pt x="129" y="542"/>
                    <a:pt x="118" y="542"/>
                    <a:pt x="110" y="536"/>
                  </a:cubicBezTo>
                  <a:cubicBezTo>
                    <a:pt x="102" y="530"/>
                    <a:pt x="99" y="520"/>
                    <a:pt x="102" y="511"/>
                  </a:cubicBezTo>
                  <a:lnTo>
                    <a:pt x="158" y="337"/>
                  </a:lnTo>
                  <a:lnTo>
                    <a:pt x="11" y="230"/>
                  </a:lnTo>
                  <a:cubicBezTo>
                    <a:pt x="3" y="224"/>
                    <a:pt x="0" y="214"/>
                    <a:pt x="3" y="205"/>
                  </a:cubicBezTo>
                  <a:cubicBezTo>
                    <a:pt x="6" y="195"/>
                    <a:pt x="14" y="189"/>
                    <a:pt x="24" y="189"/>
                  </a:cubicBezTo>
                  <a:lnTo>
                    <a:pt x="206" y="189"/>
                  </a:lnTo>
                  <a:lnTo>
                    <a:pt x="263" y="16"/>
                  </a:lnTo>
                  <a:cubicBezTo>
                    <a:pt x="266" y="6"/>
                    <a:pt x="274" y="0"/>
                    <a:pt x="284" y="0"/>
                  </a:cubicBezTo>
                  <a:cubicBezTo>
                    <a:pt x="294" y="0"/>
                    <a:pt x="303" y="6"/>
                    <a:pt x="306" y="16"/>
                  </a:cubicBezTo>
                  <a:lnTo>
                    <a:pt x="362" y="189"/>
                  </a:lnTo>
                  <a:lnTo>
                    <a:pt x="544" y="189"/>
                  </a:lnTo>
                  <a:cubicBezTo>
                    <a:pt x="554" y="189"/>
                    <a:pt x="563" y="195"/>
                    <a:pt x="566" y="205"/>
                  </a:cubicBezTo>
                  <a:cubicBezTo>
                    <a:pt x="569" y="214"/>
                    <a:pt x="566" y="224"/>
                    <a:pt x="558" y="230"/>
                  </a:cubicBezTo>
                  <a:close/>
                </a:path>
              </a:pathLst>
            </a:custGeom>
            <a:solidFill>
              <a:schemeClr val="bg1">
                <a:lumMod val="85000"/>
              </a:schemeClr>
            </a:solidFill>
            <a:ln>
              <a:noFill/>
            </a:ln>
          </p:spPr>
          <p:txBody>
            <a:bodyPr vert="horz" wrap="square" lIns="91440" tIns="45720" rIns="91440" bIns="45720" numCol="1" anchor="t" anchorCtr="0" compatLnSpc="1"/>
            <a:lstStyle/>
            <a:p>
              <a:endParaRPr lang="en-US"/>
            </a:p>
          </p:txBody>
        </p:sp>
      </p:grpSp>
      <p:grpSp>
        <p:nvGrpSpPr>
          <p:cNvPr id="87" name="组合 86"/>
          <p:cNvGrpSpPr/>
          <p:nvPr/>
        </p:nvGrpSpPr>
        <p:grpSpPr>
          <a:xfrm>
            <a:off x="8470965" y="5977010"/>
            <a:ext cx="1325874" cy="432304"/>
            <a:chOff x="8470965" y="5977010"/>
            <a:chExt cx="1325874" cy="432304"/>
          </a:xfrm>
        </p:grpSpPr>
        <p:sp>
          <p:nvSpPr>
            <p:cNvPr id="76" name="Freeform 54"/>
            <p:cNvSpPr>
              <a:spLocks noChangeAspect="1"/>
            </p:cNvSpPr>
            <p:nvPr/>
          </p:nvSpPr>
          <p:spPr bwMode="auto">
            <a:xfrm>
              <a:off x="8470965" y="5977010"/>
              <a:ext cx="446310" cy="425836"/>
            </a:xfrm>
            <a:custGeom>
              <a:avLst/>
              <a:gdLst>
                <a:gd name="T0" fmla="*/ 558 w 569"/>
                <a:gd name="T1" fmla="*/ 230 h 542"/>
                <a:gd name="T2" fmla="*/ 410 w 569"/>
                <a:gd name="T3" fmla="*/ 337 h 542"/>
                <a:gd name="T4" fmla="*/ 467 w 569"/>
                <a:gd name="T5" fmla="*/ 511 h 542"/>
                <a:gd name="T6" fmla="*/ 458 w 569"/>
                <a:gd name="T7" fmla="*/ 536 h 542"/>
                <a:gd name="T8" fmla="*/ 445 w 569"/>
                <a:gd name="T9" fmla="*/ 540 h 542"/>
                <a:gd name="T10" fmla="*/ 432 w 569"/>
                <a:gd name="T11" fmla="*/ 536 h 542"/>
                <a:gd name="T12" fmla="*/ 284 w 569"/>
                <a:gd name="T13" fmla="*/ 429 h 542"/>
                <a:gd name="T14" fmla="*/ 137 w 569"/>
                <a:gd name="T15" fmla="*/ 536 h 542"/>
                <a:gd name="T16" fmla="*/ 110 w 569"/>
                <a:gd name="T17" fmla="*/ 536 h 542"/>
                <a:gd name="T18" fmla="*/ 102 w 569"/>
                <a:gd name="T19" fmla="*/ 511 h 542"/>
                <a:gd name="T20" fmla="*/ 158 w 569"/>
                <a:gd name="T21" fmla="*/ 337 h 542"/>
                <a:gd name="T22" fmla="*/ 11 w 569"/>
                <a:gd name="T23" fmla="*/ 230 h 542"/>
                <a:gd name="T24" fmla="*/ 3 w 569"/>
                <a:gd name="T25" fmla="*/ 205 h 542"/>
                <a:gd name="T26" fmla="*/ 24 w 569"/>
                <a:gd name="T27" fmla="*/ 189 h 542"/>
                <a:gd name="T28" fmla="*/ 206 w 569"/>
                <a:gd name="T29" fmla="*/ 189 h 542"/>
                <a:gd name="T30" fmla="*/ 263 w 569"/>
                <a:gd name="T31" fmla="*/ 16 h 542"/>
                <a:gd name="T32" fmla="*/ 284 w 569"/>
                <a:gd name="T33" fmla="*/ 0 h 542"/>
                <a:gd name="T34" fmla="*/ 306 w 569"/>
                <a:gd name="T35" fmla="*/ 16 h 542"/>
                <a:gd name="T36" fmla="*/ 362 w 569"/>
                <a:gd name="T37" fmla="*/ 189 h 542"/>
                <a:gd name="T38" fmla="*/ 544 w 569"/>
                <a:gd name="T39" fmla="*/ 189 h 542"/>
                <a:gd name="T40" fmla="*/ 566 w 569"/>
                <a:gd name="T41" fmla="*/ 205 h 542"/>
                <a:gd name="T42" fmla="*/ 558 w 569"/>
                <a:gd name="T43" fmla="*/ 230 h 5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69" h="542">
                  <a:moveTo>
                    <a:pt x="558" y="230"/>
                  </a:moveTo>
                  <a:lnTo>
                    <a:pt x="410" y="337"/>
                  </a:lnTo>
                  <a:lnTo>
                    <a:pt x="467" y="511"/>
                  </a:lnTo>
                  <a:cubicBezTo>
                    <a:pt x="470" y="520"/>
                    <a:pt x="466" y="530"/>
                    <a:pt x="458" y="536"/>
                  </a:cubicBezTo>
                  <a:cubicBezTo>
                    <a:pt x="454" y="539"/>
                    <a:pt x="450" y="540"/>
                    <a:pt x="445" y="540"/>
                  </a:cubicBezTo>
                  <a:cubicBezTo>
                    <a:pt x="440" y="540"/>
                    <a:pt x="436" y="539"/>
                    <a:pt x="432" y="536"/>
                  </a:cubicBezTo>
                  <a:lnTo>
                    <a:pt x="284" y="429"/>
                  </a:lnTo>
                  <a:lnTo>
                    <a:pt x="137" y="536"/>
                  </a:lnTo>
                  <a:cubicBezTo>
                    <a:pt x="129" y="542"/>
                    <a:pt x="118" y="542"/>
                    <a:pt x="110" y="536"/>
                  </a:cubicBezTo>
                  <a:cubicBezTo>
                    <a:pt x="102" y="530"/>
                    <a:pt x="99" y="520"/>
                    <a:pt x="102" y="511"/>
                  </a:cubicBezTo>
                  <a:lnTo>
                    <a:pt x="158" y="337"/>
                  </a:lnTo>
                  <a:lnTo>
                    <a:pt x="11" y="230"/>
                  </a:lnTo>
                  <a:cubicBezTo>
                    <a:pt x="3" y="224"/>
                    <a:pt x="0" y="214"/>
                    <a:pt x="3" y="205"/>
                  </a:cubicBezTo>
                  <a:cubicBezTo>
                    <a:pt x="6" y="195"/>
                    <a:pt x="14" y="189"/>
                    <a:pt x="24" y="189"/>
                  </a:cubicBezTo>
                  <a:lnTo>
                    <a:pt x="206" y="189"/>
                  </a:lnTo>
                  <a:lnTo>
                    <a:pt x="263" y="16"/>
                  </a:lnTo>
                  <a:cubicBezTo>
                    <a:pt x="266" y="6"/>
                    <a:pt x="274" y="0"/>
                    <a:pt x="284" y="0"/>
                  </a:cubicBezTo>
                  <a:cubicBezTo>
                    <a:pt x="294" y="0"/>
                    <a:pt x="303" y="6"/>
                    <a:pt x="306" y="16"/>
                  </a:cubicBezTo>
                  <a:lnTo>
                    <a:pt x="362" y="189"/>
                  </a:lnTo>
                  <a:lnTo>
                    <a:pt x="544" y="189"/>
                  </a:lnTo>
                  <a:cubicBezTo>
                    <a:pt x="554" y="189"/>
                    <a:pt x="563" y="195"/>
                    <a:pt x="566" y="205"/>
                  </a:cubicBezTo>
                  <a:cubicBezTo>
                    <a:pt x="569" y="214"/>
                    <a:pt x="566" y="224"/>
                    <a:pt x="558" y="230"/>
                  </a:cubicBezTo>
                  <a:close/>
                </a:path>
              </a:pathLst>
            </a:custGeom>
            <a:solidFill>
              <a:schemeClr val="bg2">
                <a:lumMod val="75000"/>
              </a:schemeClr>
            </a:solidFill>
            <a:ln>
              <a:noFill/>
            </a:ln>
          </p:spPr>
          <p:txBody>
            <a:bodyPr vert="horz" wrap="square" lIns="91440" tIns="45720" rIns="91440" bIns="45720" numCol="1" anchor="t" anchorCtr="0" compatLnSpc="1"/>
            <a:lstStyle/>
            <a:p>
              <a:endParaRPr lang="en-US"/>
            </a:p>
          </p:txBody>
        </p:sp>
        <p:sp>
          <p:nvSpPr>
            <p:cNvPr id="77" name="Freeform 54"/>
            <p:cNvSpPr>
              <a:spLocks noChangeAspect="1"/>
            </p:cNvSpPr>
            <p:nvPr/>
          </p:nvSpPr>
          <p:spPr bwMode="auto">
            <a:xfrm>
              <a:off x="8910747" y="5977010"/>
              <a:ext cx="446310" cy="425836"/>
            </a:xfrm>
            <a:custGeom>
              <a:avLst/>
              <a:gdLst>
                <a:gd name="T0" fmla="*/ 558 w 569"/>
                <a:gd name="T1" fmla="*/ 230 h 542"/>
                <a:gd name="T2" fmla="*/ 410 w 569"/>
                <a:gd name="T3" fmla="*/ 337 h 542"/>
                <a:gd name="T4" fmla="*/ 467 w 569"/>
                <a:gd name="T5" fmla="*/ 511 h 542"/>
                <a:gd name="T6" fmla="*/ 458 w 569"/>
                <a:gd name="T7" fmla="*/ 536 h 542"/>
                <a:gd name="T8" fmla="*/ 445 w 569"/>
                <a:gd name="T9" fmla="*/ 540 h 542"/>
                <a:gd name="T10" fmla="*/ 432 w 569"/>
                <a:gd name="T11" fmla="*/ 536 h 542"/>
                <a:gd name="T12" fmla="*/ 284 w 569"/>
                <a:gd name="T13" fmla="*/ 429 h 542"/>
                <a:gd name="T14" fmla="*/ 137 w 569"/>
                <a:gd name="T15" fmla="*/ 536 h 542"/>
                <a:gd name="T16" fmla="*/ 110 w 569"/>
                <a:gd name="T17" fmla="*/ 536 h 542"/>
                <a:gd name="T18" fmla="*/ 102 w 569"/>
                <a:gd name="T19" fmla="*/ 511 h 542"/>
                <a:gd name="T20" fmla="*/ 158 w 569"/>
                <a:gd name="T21" fmla="*/ 337 h 542"/>
                <a:gd name="T22" fmla="*/ 11 w 569"/>
                <a:gd name="T23" fmla="*/ 230 h 542"/>
                <a:gd name="T24" fmla="*/ 3 w 569"/>
                <a:gd name="T25" fmla="*/ 205 h 542"/>
                <a:gd name="T26" fmla="*/ 24 w 569"/>
                <a:gd name="T27" fmla="*/ 189 h 542"/>
                <a:gd name="T28" fmla="*/ 206 w 569"/>
                <a:gd name="T29" fmla="*/ 189 h 542"/>
                <a:gd name="T30" fmla="*/ 263 w 569"/>
                <a:gd name="T31" fmla="*/ 16 h 542"/>
                <a:gd name="T32" fmla="*/ 284 w 569"/>
                <a:gd name="T33" fmla="*/ 0 h 542"/>
                <a:gd name="T34" fmla="*/ 306 w 569"/>
                <a:gd name="T35" fmla="*/ 16 h 542"/>
                <a:gd name="T36" fmla="*/ 362 w 569"/>
                <a:gd name="T37" fmla="*/ 189 h 542"/>
                <a:gd name="T38" fmla="*/ 544 w 569"/>
                <a:gd name="T39" fmla="*/ 189 h 542"/>
                <a:gd name="T40" fmla="*/ 566 w 569"/>
                <a:gd name="T41" fmla="*/ 205 h 542"/>
                <a:gd name="T42" fmla="*/ 558 w 569"/>
                <a:gd name="T43" fmla="*/ 230 h 5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69" h="542">
                  <a:moveTo>
                    <a:pt x="558" y="230"/>
                  </a:moveTo>
                  <a:lnTo>
                    <a:pt x="410" y="337"/>
                  </a:lnTo>
                  <a:lnTo>
                    <a:pt x="467" y="511"/>
                  </a:lnTo>
                  <a:cubicBezTo>
                    <a:pt x="470" y="520"/>
                    <a:pt x="466" y="530"/>
                    <a:pt x="458" y="536"/>
                  </a:cubicBezTo>
                  <a:cubicBezTo>
                    <a:pt x="454" y="539"/>
                    <a:pt x="450" y="540"/>
                    <a:pt x="445" y="540"/>
                  </a:cubicBezTo>
                  <a:cubicBezTo>
                    <a:pt x="440" y="540"/>
                    <a:pt x="436" y="539"/>
                    <a:pt x="432" y="536"/>
                  </a:cubicBezTo>
                  <a:lnTo>
                    <a:pt x="284" y="429"/>
                  </a:lnTo>
                  <a:lnTo>
                    <a:pt x="137" y="536"/>
                  </a:lnTo>
                  <a:cubicBezTo>
                    <a:pt x="129" y="542"/>
                    <a:pt x="118" y="542"/>
                    <a:pt x="110" y="536"/>
                  </a:cubicBezTo>
                  <a:cubicBezTo>
                    <a:pt x="102" y="530"/>
                    <a:pt x="99" y="520"/>
                    <a:pt x="102" y="511"/>
                  </a:cubicBezTo>
                  <a:lnTo>
                    <a:pt x="158" y="337"/>
                  </a:lnTo>
                  <a:lnTo>
                    <a:pt x="11" y="230"/>
                  </a:lnTo>
                  <a:cubicBezTo>
                    <a:pt x="3" y="224"/>
                    <a:pt x="0" y="214"/>
                    <a:pt x="3" y="205"/>
                  </a:cubicBezTo>
                  <a:cubicBezTo>
                    <a:pt x="6" y="195"/>
                    <a:pt x="14" y="189"/>
                    <a:pt x="24" y="189"/>
                  </a:cubicBezTo>
                  <a:lnTo>
                    <a:pt x="206" y="189"/>
                  </a:lnTo>
                  <a:lnTo>
                    <a:pt x="263" y="16"/>
                  </a:lnTo>
                  <a:cubicBezTo>
                    <a:pt x="266" y="6"/>
                    <a:pt x="274" y="0"/>
                    <a:pt x="284" y="0"/>
                  </a:cubicBezTo>
                  <a:cubicBezTo>
                    <a:pt x="294" y="0"/>
                    <a:pt x="303" y="6"/>
                    <a:pt x="306" y="16"/>
                  </a:cubicBezTo>
                  <a:lnTo>
                    <a:pt x="362" y="189"/>
                  </a:lnTo>
                  <a:lnTo>
                    <a:pt x="544" y="189"/>
                  </a:lnTo>
                  <a:cubicBezTo>
                    <a:pt x="554" y="189"/>
                    <a:pt x="563" y="195"/>
                    <a:pt x="566" y="205"/>
                  </a:cubicBezTo>
                  <a:cubicBezTo>
                    <a:pt x="569" y="214"/>
                    <a:pt x="566" y="224"/>
                    <a:pt x="558" y="230"/>
                  </a:cubicBezTo>
                  <a:close/>
                </a:path>
              </a:pathLst>
            </a:custGeom>
            <a:solidFill>
              <a:schemeClr val="bg2">
                <a:lumMod val="75000"/>
              </a:schemeClr>
            </a:solidFill>
            <a:ln>
              <a:noFill/>
            </a:ln>
          </p:spPr>
          <p:txBody>
            <a:bodyPr vert="horz" wrap="square" lIns="91440" tIns="45720" rIns="91440" bIns="45720" numCol="1" anchor="t" anchorCtr="0" compatLnSpc="1"/>
            <a:lstStyle/>
            <a:p>
              <a:endParaRPr lang="en-US"/>
            </a:p>
          </p:txBody>
        </p:sp>
        <p:sp>
          <p:nvSpPr>
            <p:cNvPr id="78" name="Freeform 54"/>
            <p:cNvSpPr>
              <a:spLocks noChangeAspect="1"/>
            </p:cNvSpPr>
            <p:nvPr/>
          </p:nvSpPr>
          <p:spPr bwMode="auto">
            <a:xfrm>
              <a:off x="9350529" y="5983478"/>
              <a:ext cx="446310" cy="425836"/>
            </a:xfrm>
            <a:custGeom>
              <a:avLst/>
              <a:gdLst>
                <a:gd name="T0" fmla="*/ 558 w 569"/>
                <a:gd name="T1" fmla="*/ 230 h 542"/>
                <a:gd name="T2" fmla="*/ 410 w 569"/>
                <a:gd name="T3" fmla="*/ 337 h 542"/>
                <a:gd name="T4" fmla="*/ 467 w 569"/>
                <a:gd name="T5" fmla="*/ 511 h 542"/>
                <a:gd name="T6" fmla="*/ 458 w 569"/>
                <a:gd name="T7" fmla="*/ 536 h 542"/>
                <a:gd name="T8" fmla="*/ 445 w 569"/>
                <a:gd name="T9" fmla="*/ 540 h 542"/>
                <a:gd name="T10" fmla="*/ 432 w 569"/>
                <a:gd name="T11" fmla="*/ 536 h 542"/>
                <a:gd name="T12" fmla="*/ 284 w 569"/>
                <a:gd name="T13" fmla="*/ 429 h 542"/>
                <a:gd name="T14" fmla="*/ 137 w 569"/>
                <a:gd name="T15" fmla="*/ 536 h 542"/>
                <a:gd name="T16" fmla="*/ 110 w 569"/>
                <a:gd name="T17" fmla="*/ 536 h 542"/>
                <a:gd name="T18" fmla="*/ 102 w 569"/>
                <a:gd name="T19" fmla="*/ 511 h 542"/>
                <a:gd name="T20" fmla="*/ 158 w 569"/>
                <a:gd name="T21" fmla="*/ 337 h 542"/>
                <a:gd name="T22" fmla="*/ 11 w 569"/>
                <a:gd name="T23" fmla="*/ 230 h 542"/>
                <a:gd name="T24" fmla="*/ 3 w 569"/>
                <a:gd name="T25" fmla="*/ 205 h 542"/>
                <a:gd name="T26" fmla="*/ 24 w 569"/>
                <a:gd name="T27" fmla="*/ 189 h 542"/>
                <a:gd name="T28" fmla="*/ 206 w 569"/>
                <a:gd name="T29" fmla="*/ 189 h 542"/>
                <a:gd name="T30" fmla="*/ 263 w 569"/>
                <a:gd name="T31" fmla="*/ 16 h 542"/>
                <a:gd name="T32" fmla="*/ 284 w 569"/>
                <a:gd name="T33" fmla="*/ 0 h 542"/>
                <a:gd name="T34" fmla="*/ 306 w 569"/>
                <a:gd name="T35" fmla="*/ 16 h 542"/>
                <a:gd name="T36" fmla="*/ 362 w 569"/>
                <a:gd name="T37" fmla="*/ 189 h 542"/>
                <a:gd name="T38" fmla="*/ 544 w 569"/>
                <a:gd name="T39" fmla="*/ 189 h 542"/>
                <a:gd name="T40" fmla="*/ 566 w 569"/>
                <a:gd name="T41" fmla="*/ 205 h 542"/>
                <a:gd name="T42" fmla="*/ 558 w 569"/>
                <a:gd name="T43" fmla="*/ 230 h 5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69" h="542">
                  <a:moveTo>
                    <a:pt x="558" y="230"/>
                  </a:moveTo>
                  <a:lnTo>
                    <a:pt x="410" y="337"/>
                  </a:lnTo>
                  <a:lnTo>
                    <a:pt x="467" y="511"/>
                  </a:lnTo>
                  <a:cubicBezTo>
                    <a:pt x="470" y="520"/>
                    <a:pt x="466" y="530"/>
                    <a:pt x="458" y="536"/>
                  </a:cubicBezTo>
                  <a:cubicBezTo>
                    <a:pt x="454" y="539"/>
                    <a:pt x="450" y="540"/>
                    <a:pt x="445" y="540"/>
                  </a:cubicBezTo>
                  <a:cubicBezTo>
                    <a:pt x="440" y="540"/>
                    <a:pt x="436" y="539"/>
                    <a:pt x="432" y="536"/>
                  </a:cubicBezTo>
                  <a:lnTo>
                    <a:pt x="284" y="429"/>
                  </a:lnTo>
                  <a:lnTo>
                    <a:pt x="137" y="536"/>
                  </a:lnTo>
                  <a:cubicBezTo>
                    <a:pt x="129" y="542"/>
                    <a:pt x="118" y="542"/>
                    <a:pt x="110" y="536"/>
                  </a:cubicBezTo>
                  <a:cubicBezTo>
                    <a:pt x="102" y="530"/>
                    <a:pt x="99" y="520"/>
                    <a:pt x="102" y="511"/>
                  </a:cubicBezTo>
                  <a:lnTo>
                    <a:pt x="158" y="337"/>
                  </a:lnTo>
                  <a:lnTo>
                    <a:pt x="11" y="230"/>
                  </a:lnTo>
                  <a:cubicBezTo>
                    <a:pt x="3" y="224"/>
                    <a:pt x="0" y="214"/>
                    <a:pt x="3" y="205"/>
                  </a:cubicBezTo>
                  <a:cubicBezTo>
                    <a:pt x="6" y="195"/>
                    <a:pt x="14" y="189"/>
                    <a:pt x="24" y="189"/>
                  </a:cubicBezTo>
                  <a:lnTo>
                    <a:pt x="206" y="189"/>
                  </a:lnTo>
                  <a:lnTo>
                    <a:pt x="263" y="16"/>
                  </a:lnTo>
                  <a:cubicBezTo>
                    <a:pt x="266" y="6"/>
                    <a:pt x="274" y="0"/>
                    <a:pt x="284" y="0"/>
                  </a:cubicBezTo>
                  <a:cubicBezTo>
                    <a:pt x="294" y="0"/>
                    <a:pt x="303" y="6"/>
                    <a:pt x="306" y="16"/>
                  </a:cubicBezTo>
                  <a:lnTo>
                    <a:pt x="362" y="189"/>
                  </a:lnTo>
                  <a:lnTo>
                    <a:pt x="544" y="189"/>
                  </a:lnTo>
                  <a:cubicBezTo>
                    <a:pt x="554" y="189"/>
                    <a:pt x="563" y="195"/>
                    <a:pt x="566" y="205"/>
                  </a:cubicBezTo>
                  <a:cubicBezTo>
                    <a:pt x="569" y="214"/>
                    <a:pt x="566" y="224"/>
                    <a:pt x="558" y="230"/>
                  </a:cubicBezTo>
                  <a:close/>
                </a:path>
              </a:pathLst>
            </a:custGeom>
            <a:solidFill>
              <a:schemeClr val="bg1">
                <a:lumMod val="85000"/>
              </a:schemeClr>
            </a:solidFill>
            <a:ln>
              <a:noFill/>
            </a:ln>
          </p:spPr>
          <p:txBody>
            <a:bodyPr vert="horz" wrap="square" lIns="91440" tIns="45720" rIns="91440" bIns="45720" numCol="1" anchor="t" anchorCtr="0" compatLnSpc="1"/>
            <a:lstStyle/>
            <a:p>
              <a:endParaRPr lang="en-US"/>
            </a:p>
          </p:txBody>
        </p:sp>
      </p:grpSp>
      <p:sp>
        <p:nvSpPr>
          <p:cNvPr id="84" name="箭头: V 形 83"/>
          <p:cNvSpPr/>
          <p:nvPr/>
        </p:nvSpPr>
        <p:spPr>
          <a:xfrm>
            <a:off x="10156384" y="3858460"/>
            <a:ext cx="231226" cy="284152"/>
          </a:xfrm>
          <a:prstGeom prst="chevron">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85" name="箭头: V 形 84"/>
          <p:cNvSpPr/>
          <p:nvPr/>
        </p:nvSpPr>
        <p:spPr>
          <a:xfrm>
            <a:off x="10156384" y="4973793"/>
            <a:ext cx="231226" cy="284152"/>
          </a:xfrm>
          <a:prstGeom prst="chevron">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86" name="箭头: V 形 85"/>
          <p:cNvSpPr/>
          <p:nvPr/>
        </p:nvSpPr>
        <p:spPr>
          <a:xfrm>
            <a:off x="10156384" y="6089125"/>
            <a:ext cx="231226" cy="284152"/>
          </a:xfrm>
          <a:prstGeom prst="chevron">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5:prstTrans prst="peelOff"/>
      </p:transition>
    </mc:Choice>
    <mc:Fallback>
      <p:transition spd="slow">
        <p:fade/>
      </p:transition>
    </mc:Fallback>
  </mc:AlternateContent>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弧形 25"/>
          <p:cNvSpPr/>
          <p:nvPr/>
        </p:nvSpPr>
        <p:spPr>
          <a:xfrm>
            <a:off x="4010240" y="2385475"/>
            <a:ext cx="4593942" cy="851312"/>
          </a:xfrm>
          <a:prstGeom prst="arc">
            <a:avLst>
              <a:gd name="adj1" fmla="val 10732937"/>
              <a:gd name="adj2" fmla="val 0"/>
            </a:avLst>
          </a:prstGeom>
          <a:ln w="28575">
            <a:solidFill>
              <a:srgbClr val="16274B"/>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latin typeface="微软雅黑" panose="020B0503020204020204" pitchFamily="34" charset="-122"/>
              <a:ea typeface="微软雅黑" panose="020B0503020204020204" pitchFamily="34" charset="-122"/>
            </a:endParaRPr>
          </a:p>
        </p:txBody>
      </p:sp>
      <p:sp>
        <p:nvSpPr>
          <p:cNvPr id="12" name="椭圆 11"/>
          <p:cNvSpPr/>
          <p:nvPr/>
        </p:nvSpPr>
        <p:spPr>
          <a:xfrm>
            <a:off x="5308181" y="2301766"/>
            <a:ext cx="2160000" cy="2160000"/>
          </a:xfrm>
          <a:prstGeom prst="ellipse">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panose="020B0503020204020204" pitchFamily="34" charset="-122"/>
              <a:ea typeface="微软雅黑" panose="020B0503020204020204" pitchFamily="34" charset="-122"/>
            </a:endParaRPr>
          </a:p>
        </p:txBody>
      </p:sp>
      <p:sp>
        <p:nvSpPr>
          <p:cNvPr id="27" name="弧形 26"/>
          <p:cNvSpPr/>
          <p:nvPr/>
        </p:nvSpPr>
        <p:spPr>
          <a:xfrm flipV="1">
            <a:off x="4010240" y="3567780"/>
            <a:ext cx="4593942" cy="725339"/>
          </a:xfrm>
          <a:prstGeom prst="arc">
            <a:avLst>
              <a:gd name="adj1" fmla="val 10732937"/>
              <a:gd name="adj2" fmla="val 0"/>
            </a:avLst>
          </a:prstGeom>
          <a:ln w="28575">
            <a:solidFill>
              <a:srgbClr val="16274B"/>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latin typeface="微软雅黑" panose="020B0503020204020204" pitchFamily="34" charset="-122"/>
              <a:ea typeface="微软雅黑" panose="020B0503020204020204" pitchFamily="34" charset="-122"/>
            </a:endParaRPr>
          </a:p>
        </p:txBody>
      </p:sp>
      <p:sp>
        <p:nvSpPr>
          <p:cNvPr id="2" name="文本框 1"/>
          <p:cNvSpPr txBox="1"/>
          <p:nvPr/>
        </p:nvSpPr>
        <p:spPr>
          <a:xfrm>
            <a:off x="817948" y="269402"/>
            <a:ext cx="7562367" cy="584775"/>
          </a:xfrm>
          <a:prstGeom prst="rect">
            <a:avLst/>
          </a:prstGeom>
          <a:noFill/>
        </p:spPr>
        <p:txBody>
          <a:bodyPr wrap="square">
            <a:spAutoFit/>
          </a:bodyPr>
          <a:lstStyle/>
          <a:p>
            <a:r>
              <a:rPr lang="zh-CN" altLang="en-US" sz="3200">
                <a:latin typeface="微软雅黑" panose="020B0503020204020204" pitchFamily="34" charset="-122"/>
                <a:ea typeface="微软雅黑" panose="020B0503020204020204" pitchFamily="34" charset="-122"/>
              </a:rPr>
              <a:t>京东确定性增长模型</a:t>
            </a:r>
            <a:endParaRPr lang="zh-CN" altLang="en-US" sz="3200">
              <a:latin typeface="微软雅黑" panose="020B0503020204020204" pitchFamily="34" charset="-122"/>
              <a:ea typeface="微软雅黑" panose="020B0503020204020204" pitchFamily="34" charset="-122"/>
            </a:endParaRPr>
          </a:p>
        </p:txBody>
      </p:sp>
      <p:cxnSp>
        <p:nvCxnSpPr>
          <p:cNvPr id="4" name="直接连接符 3"/>
          <p:cNvCxnSpPr/>
          <p:nvPr/>
        </p:nvCxnSpPr>
        <p:spPr>
          <a:xfrm flipH="1">
            <a:off x="1030014" y="945932"/>
            <a:ext cx="0" cy="5181600"/>
          </a:xfrm>
          <a:prstGeom prst="line">
            <a:avLst/>
          </a:prstGeom>
          <a:ln>
            <a:headEnd type="oval" w="med" len="med"/>
            <a:tailEnd type="oval" w="med" len="med"/>
          </a:ln>
        </p:spPr>
        <p:style>
          <a:lnRef idx="1">
            <a:schemeClr val="accent1"/>
          </a:lnRef>
          <a:fillRef idx="0">
            <a:schemeClr val="accent1"/>
          </a:fillRef>
          <a:effectRef idx="0">
            <a:schemeClr val="accent1"/>
          </a:effectRef>
          <a:fontRef idx="minor">
            <a:schemeClr val="tx1"/>
          </a:fontRef>
        </p:style>
      </p:cxnSp>
      <p:sp>
        <p:nvSpPr>
          <p:cNvPr id="5" name="文本框 4"/>
          <p:cNvSpPr txBox="1"/>
          <p:nvPr/>
        </p:nvSpPr>
        <p:spPr>
          <a:xfrm>
            <a:off x="599092" y="1073921"/>
            <a:ext cx="882868" cy="461665"/>
          </a:xfrm>
          <a:prstGeom prst="rect">
            <a:avLst/>
          </a:prstGeom>
          <a:solidFill>
            <a:schemeClr val="bg1"/>
          </a:solidFill>
        </p:spPr>
        <p:txBody>
          <a:bodyPr wrap="square" rtlCol="0">
            <a:spAutoFit/>
          </a:bodyPr>
          <a:lstStyle/>
          <a:p>
            <a:pPr algn="ctr"/>
            <a:r>
              <a:rPr lang="zh-CN" altLang="en-US" sz="1200">
                <a:latin typeface="微软雅黑" panose="020B0503020204020204" pitchFamily="34" charset="-122"/>
                <a:ea typeface="微软雅黑" panose="020B0503020204020204" pitchFamily="34" charset="-122"/>
              </a:rPr>
              <a:t>稳健增长目标</a:t>
            </a:r>
            <a:endParaRPr lang="zh-CN" altLang="en-US" sz="1200">
              <a:latin typeface="微软雅黑" panose="020B0503020204020204" pitchFamily="34" charset="-122"/>
              <a:ea typeface="微软雅黑" panose="020B0503020204020204" pitchFamily="34" charset="-122"/>
            </a:endParaRPr>
          </a:p>
        </p:txBody>
      </p:sp>
      <p:sp>
        <p:nvSpPr>
          <p:cNvPr id="6" name="文本框 5"/>
          <p:cNvSpPr txBox="1"/>
          <p:nvPr/>
        </p:nvSpPr>
        <p:spPr>
          <a:xfrm>
            <a:off x="599092" y="4030829"/>
            <a:ext cx="882868" cy="461665"/>
          </a:xfrm>
          <a:prstGeom prst="rect">
            <a:avLst/>
          </a:prstGeom>
          <a:solidFill>
            <a:schemeClr val="bg1"/>
          </a:solidFill>
        </p:spPr>
        <p:txBody>
          <a:bodyPr wrap="square" rtlCol="0">
            <a:spAutoFit/>
          </a:bodyPr>
          <a:lstStyle/>
          <a:p>
            <a:pPr algn="ctr"/>
            <a:r>
              <a:rPr lang="zh-CN" altLang="en-US" sz="1200">
                <a:latin typeface="微软雅黑" panose="020B0503020204020204" pitchFamily="34" charset="-122"/>
                <a:ea typeface="微软雅黑" panose="020B0503020204020204" pitchFamily="34" charset="-122"/>
              </a:rPr>
              <a:t>稳健增长方法</a:t>
            </a:r>
            <a:endParaRPr lang="zh-CN" altLang="en-US" sz="1200">
              <a:latin typeface="微软雅黑" panose="020B0503020204020204" pitchFamily="34" charset="-122"/>
              <a:ea typeface="微软雅黑" panose="020B0503020204020204" pitchFamily="34" charset="-122"/>
            </a:endParaRPr>
          </a:p>
        </p:txBody>
      </p:sp>
      <p:sp>
        <p:nvSpPr>
          <p:cNvPr id="8" name="文本框 7"/>
          <p:cNvSpPr txBox="1"/>
          <p:nvPr/>
        </p:nvSpPr>
        <p:spPr>
          <a:xfrm>
            <a:off x="3048000" y="1120087"/>
            <a:ext cx="6096000" cy="338554"/>
          </a:xfrm>
          <a:prstGeom prst="rect">
            <a:avLst/>
          </a:prstGeom>
          <a:noFill/>
        </p:spPr>
        <p:txBody>
          <a:bodyPr wrap="square">
            <a:spAutoFit/>
          </a:bodyPr>
          <a:lstStyle/>
          <a:p>
            <a:pPr algn="ctr"/>
            <a:r>
              <a:rPr lang="zh-CN" altLang="en-US" sz="1600">
                <a:latin typeface="微软雅黑" panose="020B0503020204020204" pitchFamily="34" charset="-122"/>
                <a:ea typeface="微软雅黑" panose="020B0503020204020204" pitchFamily="34" charset="-122"/>
              </a:rPr>
              <a:t>确定性增长，提升</a:t>
            </a:r>
            <a:r>
              <a:rPr lang="en-US" altLang="zh-CN" sz="1600">
                <a:latin typeface="微软雅黑" panose="020B0503020204020204" pitchFamily="34" charset="-122"/>
                <a:ea typeface="微软雅黑" panose="020B0503020204020204" pitchFamily="34" charset="-122"/>
              </a:rPr>
              <a:t>ACME</a:t>
            </a:r>
            <a:r>
              <a:rPr lang="zh-CN" altLang="en-US" sz="1600">
                <a:latin typeface="微软雅黑" panose="020B0503020204020204" pitchFamily="34" charset="-122"/>
                <a:ea typeface="微软雅黑" panose="020B0503020204020204" pitchFamily="34" charset="-122"/>
              </a:rPr>
              <a:t>品牌营销能力及指标</a:t>
            </a:r>
            <a:endParaRPr lang="zh-CN" altLang="en-US" sz="1600">
              <a:latin typeface="微软雅黑" panose="020B0503020204020204" pitchFamily="34" charset="-122"/>
              <a:ea typeface="微软雅黑" panose="020B0503020204020204" pitchFamily="34" charset="-122"/>
            </a:endParaRPr>
          </a:p>
        </p:txBody>
      </p:sp>
      <p:sp>
        <p:nvSpPr>
          <p:cNvPr id="9" name="矩形: 圆顶角 8"/>
          <p:cNvSpPr/>
          <p:nvPr/>
        </p:nvSpPr>
        <p:spPr>
          <a:xfrm>
            <a:off x="1481960" y="1509108"/>
            <a:ext cx="9827173" cy="461665"/>
          </a:xfrm>
          <a:prstGeom prst="round2Same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zh-CN" altLang="en-US" sz="1400">
                <a:latin typeface="微软雅黑" panose="020B0503020204020204" pitchFamily="34" charset="-122"/>
                <a:ea typeface="微软雅黑" panose="020B0503020204020204" pitchFamily="34" charset="-122"/>
              </a:rPr>
              <a:t>以人为核心，以货和场为抓手，推动用户增长</a:t>
            </a:r>
            <a:endParaRPr lang="zh-CN" altLang="en-US" sz="1400">
              <a:latin typeface="微软雅黑" panose="020B0503020204020204" pitchFamily="34" charset="-122"/>
              <a:ea typeface="微软雅黑" panose="020B0503020204020204" pitchFamily="34" charset="-122"/>
            </a:endParaRPr>
          </a:p>
        </p:txBody>
      </p:sp>
      <p:sp>
        <p:nvSpPr>
          <p:cNvPr id="10" name="矩形: 圆顶角 9"/>
          <p:cNvSpPr/>
          <p:nvPr/>
        </p:nvSpPr>
        <p:spPr>
          <a:xfrm rot="10800000">
            <a:off x="1481959" y="1893828"/>
            <a:ext cx="9827173" cy="4233704"/>
          </a:xfrm>
          <a:prstGeom prst="round2SameRect">
            <a:avLst/>
          </a:prstGeom>
          <a:noFill/>
          <a:ln>
            <a:solidFill>
              <a:srgbClr val="79569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sz="1400">
              <a:latin typeface="微软雅黑" panose="020B0503020204020204" pitchFamily="34" charset="-122"/>
              <a:ea typeface="微软雅黑" panose="020B0503020204020204" pitchFamily="34" charset="-122"/>
            </a:endParaRPr>
          </a:p>
        </p:txBody>
      </p:sp>
      <p:sp>
        <p:nvSpPr>
          <p:cNvPr id="11" name="椭圆 10"/>
          <p:cNvSpPr/>
          <p:nvPr/>
        </p:nvSpPr>
        <p:spPr>
          <a:xfrm>
            <a:off x="2283188" y="2301766"/>
            <a:ext cx="2160000" cy="2160000"/>
          </a:xfrm>
          <a:prstGeom prst="ellipse">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panose="020B0503020204020204" pitchFamily="34" charset="-122"/>
              <a:ea typeface="微软雅黑" panose="020B0503020204020204" pitchFamily="34" charset="-122"/>
            </a:endParaRPr>
          </a:p>
        </p:txBody>
      </p:sp>
      <p:sp>
        <p:nvSpPr>
          <p:cNvPr id="13" name="椭圆 12"/>
          <p:cNvSpPr/>
          <p:nvPr/>
        </p:nvSpPr>
        <p:spPr>
          <a:xfrm>
            <a:off x="8333173" y="2301766"/>
            <a:ext cx="2160000" cy="2160000"/>
          </a:xfrm>
          <a:prstGeom prst="ellipse">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panose="020B0503020204020204" pitchFamily="34" charset="-122"/>
              <a:ea typeface="微软雅黑" panose="020B0503020204020204" pitchFamily="34" charset="-122"/>
            </a:endParaRPr>
          </a:p>
        </p:txBody>
      </p:sp>
      <p:sp>
        <p:nvSpPr>
          <p:cNvPr id="14" name="矩形: 圆角 13"/>
          <p:cNvSpPr/>
          <p:nvPr/>
        </p:nvSpPr>
        <p:spPr>
          <a:xfrm>
            <a:off x="2427890" y="3121574"/>
            <a:ext cx="1870842" cy="357352"/>
          </a:xfrm>
          <a:prstGeom prst="round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zh-CN" altLang="en-US" sz="1400">
                <a:solidFill>
                  <a:schemeClr val="tx1"/>
                </a:solidFill>
                <a:latin typeface="微软雅黑" panose="020B0503020204020204" pitchFamily="34" charset="-122"/>
                <a:ea typeface="微软雅黑" panose="020B0503020204020204" pitchFamily="34" charset="-122"/>
              </a:rPr>
              <a:t>货品科学分布</a:t>
            </a:r>
            <a:endParaRPr lang="zh-CN" altLang="en-US" sz="1400">
              <a:solidFill>
                <a:schemeClr val="tx1"/>
              </a:solidFill>
              <a:latin typeface="微软雅黑" panose="020B0503020204020204" pitchFamily="34" charset="-122"/>
              <a:ea typeface="微软雅黑" panose="020B0503020204020204" pitchFamily="34" charset="-122"/>
            </a:endParaRPr>
          </a:p>
        </p:txBody>
      </p:sp>
      <p:sp>
        <p:nvSpPr>
          <p:cNvPr id="15" name="矩形: 圆角 14"/>
          <p:cNvSpPr/>
          <p:nvPr/>
        </p:nvSpPr>
        <p:spPr>
          <a:xfrm>
            <a:off x="5452821" y="3121574"/>
            <a:ext cx="1870842" cy="357352"/>
          </a:xfrm>
          <a:prstGeom prst="round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zh-CN" altLang="en-US" sz="1400">
                <a:solidFill>
                  <a:schemeClr val="tx1"/>
                </a:solidFill>
                <a:latin typeface="微软雅黑" panose="020B0503020204020204" pitchFamily="34" charset="-122"/>
                <a:ea typeface="微软雅黑" panose="020B0503020204020204" pitchFamily="34" charset="-122"/>
              </a:rPr>
              <a:t>用户精细管理</a:t>
            </a:r>
            <a:endParaRPr lang="zh-CN" altLang="en-US" sz="1400">
              <a:solidFill>
                <a:schemeClr val="tx1"/>
              </a:solidFill>
              <a:latin typeface="微软雅黑" panose="020B0503020204020204" pitchFamily="34" charset="-122"/>
              <a:ea typeface="微软雅黑" panose="020B0503020204020204" pitchFamily="34" charset="-122"/>
            </a:endParaRPr>
          </a:p>
        </p:txBody>
      </p:sp>
      <p:sp>
        <p:nvSpPr>
          <p:cNvPr id="16" name="矩形: 圆角 15"/>
          <p:cNvSpPr/>
          <p:nvPr/>
        </p:nvSpPr>
        <p:spPr>
          <a:xfrm>
            <a:off x="8477752" y="3121574"/>
            <a:ext cx="1870842" cy="357352"/>
          </a:xfrm>
          <a:prstGeom prst="round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zh-CN" altLang="en-US" sz="1400">
                <a:solidFill>
                  <a:schemeClr val="tx1"/>
                </a:solidFill>
                <a:latin typeface="微软雅黑" panose="020B0503020204020204" pitchFamily="34" charset="-122"/>
                <a:ea typeface="微软雅黑" panose="020B0503020204020204" pitchFamily="34" charset="-122"/>
              </a:rPr>
              <a:t>投放智能高效</a:t>
            </a:r>
            <a:endParaRPr lang="zh-CN" altLang="en-US" sz="1400">
              <a:solidFill>
                <a:schemeClr val="tx1"/>
              </a:solidFill>
              <a:latin typeface="微软雅黑" panose="020B0503020204020204" pitchFamily="34" charset="-122"/>
              <a:ea typeface="微软雅黑" panose="020B0503020204020204" pitchFamily="34" charset="-122"/>
            </a:endParaRPr>
          </a:p>
        </p:txBody>
      </p:sp>
      <p:sp>
        <p:nvSpPr>
          <p:cNvPr id="17" name="文本框 16"/>
          <p:cNvSpPr txBox="1"/>
          <p:nvPr/>
        </p:nvSpPr>
        <p:spPr>
          <a:xfrm>
            <a:off x="2957318" y="2542201"/>
            <a:ext cx="788276" cy="461665"/>
          </a:xfrm>
          <a:prstGeom prst="rect">
            <a:avLst/>
          </a:prstGeom>
          <a:noFill/>
        </p:spPr>
        <p:txBody>
          <a:bodyPr wrap="square" rtlCol="0">
            <a:spAutoFit/>
          </a:bodyPr>
          <a:lstStyle/>
          <a:p>
            <a:pPr algn="ctr"/>
            <a:r>
              <a:rPr lang="zh-CN" altLang="en-US" sz="2400">
                <a:solidFill>
                  <a:schemeClr val="bg1"/>
                </a:solidFill>
                <a:latin typeface="微软雅黑" panose="020B0503020204020204" pitchFamily="34" charset="-122"/>
                <a:ea typeface="微软雅黑" panose="020B0503020204020204" pitchFamily="34" charset="-122"/>
              </a:rPr>
              <a:t>货</a:t>
            </a:r>
            <a:endParaRPr lang="zh-CN" altLang="en-US" sz="2400">
              <a:solidFill>
                <a:schemeClr val="bg1"/>
              </a:solidFill>
              <a:latin typeface="微软雅黑" panose="020B0503020204020204" pitchFamily="34" charset="-122"/>
              <a:ea typeface="微软雅黑" panose="020B0503020204020204" pitchFamily="34" charset="-122"/>
            </a:endParaRPr>
          </a:p>
        </p:txBody>
      </p:sp>
      <p:sp>
        <p:nvSpPr>
          <p:cNvPr id="20" name="文本框 19"/>
          <p:cNvSpPr txBox="1"/>
          <p:nvPr/>
        </p:nvSpPr>
        <p:spPr>
          <a:xfrm>
            <a:off x="5988176" y="2542201"/>
            <a:ext cx="788276" cy="461665"/>
          </a:xfrm>
          <a:prstGeom prst="rect">
            <a:avLst/>
          </a:prstGeom>
          <a:noFill/>
        </p:spPr>
        <p:txBody>
          <a:bodyPr wrap="square" rtlCol="0">
            <a:spAutoFit/>
          </a:bodyPr>
          <a:lstStyle/>
          <a:p>
            <a:pPr algn="ctr"/>
            <a:r>
              <a:rPr lang="zh-CN" altLang="en-US" sz="2400">
                <a:solidFill>
                  <a:schemeClr val="bg1"/>
                </a:solidFill>
                <a:latin typeface="微软雅黑" panose="020B0503020204020204" pitchFamily="34" charset="-122"/>
                <a:ea typeface="微软雅黑" panose="020B0503020204020204" pitchFamily="34" charset="-122"/>
              </a:rPr>
              <a:t>人</a:t>
            </a:r>
            <a:endParaRPr lang="zh-CN" altLang="en-US" sz="2400">
              <a:solidFill>
                <a:schemeClr val="bg1"/>
              </a:solidFill>
              <a:latin typeface="微软雅黑" panose="020B0503020204020204" pitchFamily="34" charset="-122"/>
              <a:ea typeface="微软雅黑" panose="020B0503020204020204" pitchFamily="34" charset="-122"/>
            </a:endParaRPr>
          </a:p>
        </p:txBody>
      </p:sp>
      <p:sp>
        <p:nvSpPr>
          <p:cNvPr id="21" name="文本框 20"/>
          <p:cNvSpPr txBox="1"/>
          <p:nvPr/>
        </p:nvSpPr>
        <p:spPr>
          <a:xfrm>
            <a:off x="9019035" y="2542201"/>
            <a:ext cx="788276" cy="461665"/>
          </a:xfrm>
          <a:prstGeom prst="rect">
            <a:avLst/>
          </a:prstGeom>
          <a:noFill/>
        </p:spPr>
        <p:txBody>
          <a:bodyPr wrap="square" rtlCol="0">
            <a:spAutoFit/>
          </a:bodyPr>
          <a:lstStyle/>
          <a:p>
            <a:pPr algn="ctr"/>
            <a:r>
              <a:rPr lang="zh-CN" altLang="en-US" sz="2400">
                <a:solidFill>
                  <a:schemeClr val="bg1"/>
                </a:solidFill>
                <a:latin typeface="微软雅黑" panose="020B0503020204020204" pitchFamily="34" charset="-122"/>
                <a:ea typeface="微软雅黑" panose="020B0503020204020204" pitchFamily="34" charset="-122"/>
              </a:rPr>
              <a:t>场</a:t>
            </a:r>
            <a:endParaRPr lang="zh-CN" altLang="en-US" sz="2400">
              <a:solidFill>
                <a:schemeClr val="bg1"/>
              </a:solidFill>
              <a:latin typeface="微软雅黑" panose="020B0503020204020204" pitchFamily="34" charset="-122"/>
              <a:ea typeface="微软雅黑" panose="020B0503020204020204" pitchFamily="34" charset="-122"/>
            </a:endParaRPr>
          </a:p>
        </p:txBody>
      </p:sp>
      <p:sp>
        <p:nvSpPr>
          <p:cNvPr id="23" name="文本框 22"/>
          <p:cNvSpPr txBox="1"/>
          <p:nvPr/>
        </p:nvSpPr>
        <p:spPr>
          <a:xfrm>
            <a:off x="2500904" y="3587487"/>
            <a:ext cx="1701103" cy="461665"/>
          </a:xfrm>
          <a:prstGeom prst="rect">
            <a:avLst/>
          </a:prstGeom>
          <a:noFill/>
        </p:spPr>
        <p:txBody>
          <a:bodyPr wrap="square">
            <a:spAutoFit/>
          </a:bodyPr>
          <a:lstStyle/>
          <a:p>
            <a:pPr algn="ctr"/>
            <a:r>
              <a:rPr lang="zh-CN" altLang="en-US" sz="1200">
                <a:solidFill>
                  <a:schemeClr val="bg1"/>
                </a:solidFill>
                <a:latin typeface="微软雅黑" panose="020B0503020204020204" pitchFamily="34" charset="-122"/>
                <a:ea typeface="微软雅黑" panose="020B0503020204020204" pitchFamily="34" charset="-122"/>
              </a:rPr>
              <a:t>提供更多货品选择</a:t>
            </a:r>
            <a:endParaRPr lang="en-US" altLang="zh-CN" sz="1200">
              <a:solidFill>
                <a:schemeClr val="bg1"/>
              </a:solidFill>
              <a:latin typeface="微软雅黑" panose="020B0503020204020204" pitchFamily="34" charset="-122"/>
              <a:ea typeface="微软雅黑" panose="020B0503020204020204" pitchFamily="34" charset="-122"/>
            </a:endParaRPr>
          </a:p>
          <a:p>
            <a:pPr algn="ctr"/>
            <a:r>
              <a:rPr lang="zh-CN" altLang="en-US" sz="1200">
                <a:solidFill>
                  <a:schemeClr val="bg1"/>
                </a:solidFill>
                <a:latin typeface="微软雅黑" panose="020B0503020204020204" pitchFamily="34" charset="-122"/>
                <a:ea typeface="微软雅黑" panose="020B0503020204020204" pitchFamily="34" charset="-122"/>
              </a:rPr>
              <a:t>提升用户品牌粘性</a:t>
            </a:r>
            <a:endParaRPr lang="zh-CN" altLang="en-US" sz="1200">
              <a:solidFill>
                <a:schemeClr val="bg1"/>
              </a:solidFill>
              <a:latin typeface="微软雅黑" panose="020B0503020204020204" pitchFamily="34" charset="-122"/>
              <a:ea typeface="微软雅黑" panose="020B0503020204020204" pitchFamily="34" charset="-122"/>
            </a:endParaRPr>
          </a:p>
        </p:txBody>
      </p:sp>
      <p:sp>
        <p:nvSpPr>
          <p:cNvPr id="24" name="文本框 23"/>
          <p:cNvSpPr txBox="1"/>
          <p:nvPr/>
        </p:nvSpPr>
        <p:spPr>
          <a:xfrm>
            <a:off x="5622560" y="3602035"/>
            <a:ext cx="1608557" cy="461665"/>
          </a:xfrm>
          <a:prstGeom prst="rect">
            <a:avLst/>
          </a:prstGeom>
          <a:noFill/>
        </p:spPr>
        <p:txBody>
          <a:bodyPr wrap="square">
            <a:spAutoFit/>
          </a:bodyPr>
          <a:lstStyle/>
          <a:p>
            <a:pPr algn="ctr"/>
            <a:r>
              <a:rPr lang="zh-CN" altLang="en-US" sz="1200">
                <a:solidFill>
                  <a:schemeClr val="bg1"/>
                </a:solidFill>
                <a:latin typeface="微软雅黑" panose="020B0503020204020204" pitchFamily="34" charset="-122"/>
                <a:ea typeface="微软雅黑" panose="020B0503020204020204" pitchFamily="34" charset="-122"/>
              </a:rPr>
              <a:t>提升用户渗透</a:t>
            </a:r>
            <a:endParaRPr lang="en-US" altLang="zh-CN" sz="1200">
              <a:solidFill>
                <a:schemeClr val="bg1"/>
              </a:solidFill>
              <a:latin typeface="微软雅黑" panose="020B0503020204020204" pitchFamily="34" charset="-122"/>
              <a:ea typeface="微软雅黑" panose="020B0503020204020204" pitchFamily="34" charset="-122"/>
            </a:endParaRPr>
          </a:p>
          <a:p>
            <a:pPr algn="ctr"/>
            <a:r>
              <a:rPr lang="en-US" altLang="zh-CN" sz="1200">
                <a:solidFill>
                  <a:schemeClr val="bg1"/>
                </a:solidFill>
                <a:latin typeface="微软雅黑" panose="020B0503020204020204" pitchFamily="34" charset="-122"/>
                <a:ea typeface="微软雅黑" panose="020B0503020204020204" pitchFamily="34" charset="-122"/>
              </a:rPr>
              <a:t>.</a:t>
            </a:r>
            <a:r>
              <a:rPr lang="zh-CN" altLang="en-US" sz="1200">
                <a:solidFill>
                  <a:schemeClr val="bg1"/>
                </a:solidFill>
                <a:latin typeface="微软雅黑" panose="020B0503020204020204" pitchFamily="34" charset="-122"/>
                <a:ea typeface="微软雅黑" panose="020B0503020204020204" pitchFamily="34" charset="-122"/>
              </a:rPr>
              <a:t>沉淀人群资产</a:t>
            </a:r>
            <a:endParaRPr lang="zh-CN" altLang="en-US" sz="1200">
              <a:solidFill>
                <a:schemeClr val="bg1"/>
              </a:solidFill>
              <a:latin typeface="微软雅黑" panose="020B0503020204020204" pitchFamily="34" charset="-122"/>
              <a:ea typeface="微软雅黑" panose="020B0503020204020204" pitchFamily="34" charset="-122"/>
            </a:endParaRPr>
          </a:p>
        </p:txBody>
      </p:sp>
      <p:sp>
        <p:nvSpPr>
          <p:cNvPr id="25" name="文本框 24"/>
          <p:cNvSpPr txBox="1"/>
          <p:nvPr/>
        </p:nvSpPr>
        <p:spPr>
          <a:xfrm>
            <a:off x="8608894" y="3605916"/>
            <a:ext cx="1608557" cy="461665"/>
          </a:xfrm>
          <a:prstGeom prst="rect">
            <a:avLst/>
          </a:prstGeom>
          <a:noFill/>
        </p:spPr>
        <p:txBody>
          <a:bodyPr wrap="square">
            <a:spAutoFit/>
          </a:bodyPr>
          <a:lstStyle/>
          <a:p>
            <a:pPr algn="ctr"/>
            <a:r>
              <a:rPr lang="zh-CN" altLang="en-US" sz="1200">
                <a:solidFill>
                  <a:schemeClr val="bg1"/>
                </a:solidFill>
                <a:latin typeface="微软雅黑" panose="020B0503020204020204" pitchFamily="34" charset="-122"/>
                <a:ea typeface="微软雅黑" panose="020B0503020204020204" pitchFamily="34" charset="-122"/>
              </a:rPr>
              <a:t>优化用户消费旅程</a:t>
            </a:r>
            <a:endParaRPr lang="en-US" altLang="zh-CN" sz="1200">
              <a:solidFill>
                <a:schemeClr val="bg1"/>
              </a:solidFill>
              <a:latin typeface="微软雅黑" panose="020B0503020204020204" pitchFamily="34" charset="-122"/>
              <a:ea typeface="微软雅黑" panose="020B0503020204020204" pitchFamily="34" charset="-122"/>
            </a:endParaRPr>
          </a:p>
          <a:p>
            <a:pPr algn="ctr"/>
            <a:r>
              <a:rPr lang="en-US" altLang="zh-CN" sz="1200">
                <a:solidFill>
                  <a:schemeClr val="bg1"/>
                </a:solidFill>
                <a:latin typeface="微软雅黑" panose="020B0503020204020204" pitchFamily="34" charset="-122"/>
                <a:ea typeface="微软雅黑" panose="020B0503020204020204" pitchFamily="34" charset="-122"/>
              </a:rPr>
              <a:t>.</a:t>
            </a:r>
            <a:r>
              <a:rPr lang="zh-CN" altLang="en-US" sz="1200">
                <a:solidFill>
                  <a:schemeClr val="bg1"/>
                </a:solidFill>
                <a:latin typeface="微软雅黑" panose="020B0503020204020204" pitchFamily="34" charset="-122"/>
                <a:ea typeface="微软雅黑" panose="020B0503020204020204" pitchFamily="34" charset="-122"/>
              </a:rPr>
              <a:t>高效链接人 </a:t>
            </a:r>
            <a:r>
              <a:rPr lang="en-US" altLang="zh-CN" sz="1200">
                <a:solidFill>
                  <a:schemeClr val="bg1"/>
                </a:solidFill>
                <a:latin typeface="微软雅黑" panose="020B0503020204020204" pitchFamily="34" charset="-122"/>
                <a:ea typeface="微软雅黑" panose="020B0503020204020204" pitchFamily="34" charset="-122"/>
              </a:rPr>
              <a:t>+</a:t>
            </a:r>
            <a:r>
              <a:rPr lang="zh-CN" altLang="en-US" sz="1200">
                <a:solidFill>
                  <a:schemeClr val="bg1"/>
                </a:solidFill>
                <a:latin typeface="微软雅黑" panose="020B0503020204020204" pitchFamily="34" charset="-122"/>
                <a:ea typeface="微软雅黑" panose="020B0503020204020204" pitchFamily="34" charset="-122"/>
              </a:rPr>
              <a:t>货</a:t>
            </a:r>
            <a:endParaRPr lang="zh-CN" altLang="en-US" sz="1200">
              <a:solidFill>
                <a:schemeClr val="bg1"/>
              </a:solidFill>
              <a:latin typeface="微软雅黑" panose="020B0503020204020204" pitchFamily="34" charset="-122"/>
              <a:ea typeface="微软雅黑" panose="020B0503020204020204" pitchFamily="34" charset="-122"/>
            </a:endParaRPr>
          </a:p>
        </p:txBody>
      </p:sp>
      <p:sp>
        <p:nvSpPr>
          <p:cNvPr id="28" name="等腰三角形 27"/>
          <p:cNvSpPr/>
          <p:nvPr/>
        </p:nvSpPr>
        <p:spPr>
          <a:xfrm rot="4631179">
            <a:off x="4708634" y="2417005"/>
            <a:ext cx="184694" cy="156726"/>
          </a:xfrm>
          <a:prstGeom prst="triangl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panose="020B0503020204020204" pitchFamily="34" charset="-122"/>
              <a:ea typeface="微软雅黑" panose="020B0503020204020204" pitchFamily="34" charset="-122"/>
            </a:endParaRPr>
          </a:p>
        </p:txBody>
      </p:sp>
      <p:sp>
        <p:nvSpPr>
          <p:cNvPr id="29" name="等腰三角形 28"/>
          <p:cNvSpPr/>
          <p:nvPr/>
        </p:nvSpPr>
        <p:spPr>
          <a:xfrm rot="15294940">
            <a:off x="7590029" y="4138860"/>
            <a:ext cx="184694" cy="156726"/>
          </a:xfrm>
          <a:prstGeom prst="triangl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panose="020B0503020204020204" pitchFamily="34" charset="-122"/>
              <a:ea typeface="微软雅黑" panose="020B0503020204020204" pitchFamily="34" charset="-122"/>
            </a:endParaRPr>
          </a:p>
        </p:txBody>
      </p:sp>
      <p:sp>
        <p:nvSpPr>
          <p:cNvPr id="31" name="文本框 30"/>
          <p:cNvSpPr txBox="1"/>
          <p:nvPr/>
        </p:nvSpPr>
        <p:spPr>
          <a:xfrm>
            <a:off x="2837793" y="4588756"/>
            <a:ext cx="907801" cy="307777"/>
          </a:xfrm>
          <a:prstGeom prst="rect">
            <a:avLst/>
          </a:prstGeom>
          <a:noFill/>
        </p:spPr>
        <p:txBody>
          <a:bodyPr wrap="square">
            <a:spAutoFit/>
          </a:bodyPr>
          <a:lstStyle/>
          <a:p>
            <a:pPr algn="ctr"/>
            <a:r>
              <a:rPr lang="zh-CN" altLang="en-US" sz="1400">
                <a:latin typeface="微软雅黑" panose="020B0503020204020204" pitchFamily="34" charset="-122"/>
                <a:ea typeface="微软雅黑" panose="020B0503020204020204" pitchFamily="34" charset="-122"/>
              </a:rPr>
              <a:t>发动机</a:t>
            </a:r>
            <a:endParaRPr lang="zh-CN" altLang="en-US" sz="1400">
              <a:latin typeface="微软雅黑" panose="020B0503020204020204" pitchFamily="34" charset="-122"/>
              <a:ea typeface="微软雅黑" panose="020B0503020204020204" pitchFamily="34" charset="-122"/>
            </a:endParaRPr>
          </a:p>
        </p:txBody>
      </p:sp>
      <p:sp>
        <p:nvSpPr>
          <p:cNvPr id="32" name="文本框 31"/>
          <p:cNvSpPr txBox="1"/>
          <p:nvPr/>
        </p:nvSpPr>
        <p:spPr>
          <a:xfrm>
            <a:off x="5898532" y="4588756"/>
            <a:ext cx="907801" cy="307777"/>
          </a:xfrm>
          <a:prstGeom prst="rect">
            <a:avLst/>
          </a:prstGeom>
          <a:noFill/>
        </p:spPr>
        <p:txBody>
          <a:bodyPr wrap="square">
            <a:spAutoFit/>
          </a:bodyPr>
          <a:lstStyle/>
          <a:p>
            <a:pPr algn="ctr"/>
            <a:r>
              <a:rPr lang="zh-CN" altLang="en-US" sz="1400">
                <a:latin typeface="微软雅黑" panose="020B0503020204020204" pitchFamily="34" charset="-122"/>
                <a:ea typeface="微软雅黑" panose="020B0503020204020204" pitchFamily="34" charset="-122"/>
              </a:rPr>
              <a:t>核心</a:t>
            </a:r>
            <a:endParaRPr lang="zh-CN" altLang="en-US" sz="1400">
              <a:latin typeface="微软雅黑" panose="020B0503020204020204" pitchFamily="34" charset="-122"/>
              <a:ea typeface="微软雅黑" panose="020B0503020204020204" pitchFamily="34" charset="-122"/>
            </a:endParaRPr>
          </a:p>
        </p:txBody>
      </p:sp>
      <p:sp>
        <p:nvSpPr>
          <p:cNvPr id="33" name="文本框 32"/>
          <p:cNvSpPr txBox="1"/>
          <p:nvPr/>
        </p:nvSpPr>
        <p:spPr>
          <a:xfrm>
            <a:off x="8959271" y="4588756"/>
            <a:ext cx="907801" cy="307777"/>
          </a:xfrm>
          <a:prstGeom prst="rect">
            <a:avLst/>
          </a:prstGeom>
          <a:noFill/>
        </p:spPr>
        <p:txBody>
          <a:bodyPr wrap="square">
            <a:spAutoFit/>
          </a:bodyPr>
          <a:lstStyle/>
          <a:p>
            <a:pPr algn="ctr"/>
            <a:r>
              <a:rPr lang="zh-CN" altLang="en-US" sz="1400">
                <a:latin typeface="微软雅黑" panose="020B0503020204020204" pitchFamily="34" charset="-122"/>
                <a:ea typeface="微软雅黑" panose="020B0503020204020204" pitchFamily="34" charset="-122"/>
              </a:rPr>
              <a:t>助推器</a:t>
            </a:r>
            <a:endParaRPr lang="zh-CN" altLang="en-US" sz="1400">
              <a:latin typeface="微软雅黑" panose="020B0503020204020204" pitchFamily="34" charset="-122"/>
              <a:ea typeface="微软雅黑" panose="020B0503020204020204" pitchFamily="34" charset="-122"/>
            </a:endParaRPr>
          </a:p>
        </p:txBody>
      </p:sp>
      <p:sp>
        <p:nvSpPr>
          <p:cNvPr id="34" name="矩形 33"/>
          <p:cNvSpPr/>
          <p:nvPr/>
        </p:nvSpPr>
        <p:spPr>
          <a:xfrm>
            <a:off x="2500903" y="4976216"/>
            <a:ext cx="1509336" cy="303926"/>
          </a:xfrm>
          <a:prstGeom prst="rect">
            <a:avLst/>
          </a:prstGeom>
          <a:solidFill>
            <a:srgbClr val="DED1E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zh-CN" altLang="en-US" sz="1400">
                <a:solidFill>
                  <a:schemeClr val="tx1"/>
                </a:solidFill>
                <a:latin typeface="微软雅黑" panose="020B0503020204020204" pitchFamily="34" charset="-122"/>
                <a:ea typeface="微软雅黑" panose="020B0503020204020204" pitchFamily="34" charset="-122"/>
              </a:rPr>
              <a:t>新品孵化</a:t>
            </a:r>
            <a:endParaRPr lang="zh-CN" altLang="en-US" sz="1400">
              <a:solidFill>
                <a:schemeClr val="tx1"/>
              </a:solidFill>
              <a:latin typeface="微软雅黑" panose="020B0503020204020204" pitchFamily="34" charset="-122"/>
              <a:ea typeface="微软雅黑" panose="020B0503020204020204" pitchFamily="34" charset="-122"/>
            </a:endParaRPr>
          </a:p>
        </p:txBody>
      </p:sp>
      <p:sp>
        <p:nvSpPr>
          <p:cNvPr id="35" name="矩形 34"/>
          <p:cNvSpPr/>
          <p:nvPr/>
        </p:nvSpPr>
        <p:spPr>
          <a:xfrm>
            <a:off x="2500903" y="5332258"/>
            <a:ext cx="1509336" cy="303926"/>
          </a:xfrm>
          <a:prstGeom prst="rect">
            <a:avLst/>
          </a:prstGeom>
          <a:solidFill>
            <a:srgbClr val="DED1E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zh-CN" altLang="en-US" sz="1400">
                <a:solidFill>
                  <a:schemeClr val="tx1"/>
                </a:solidFill>
                <a:latin typeface="微软雅黑" panose="020B0503020204020204" pitchFamily="34" charset="-122"/>
                <a:ea typeface="微软雅黑" panose="020B0503020204020204" pitchFamily="34" charset="-122"/>
              </a:rPr>
              <a:t>货品打爆与管理</a:t>
            </a:r>
            <a:endParaRPr lang="zh-CN" altLang="en-US" sz="1400">
              <a:solidFill>
                <a:schemeClr val="tx1"/>
              </a:solidFill>
              <a:latin typeface="微软雅黑" panose="020B0503020204020204" pitchFamily="34" charset="-122"/>
              <a:ea typeface="微软雅黑" panose="020B0503020204020204" pitchFamily="34" charset="-122"/>
            </a:endParaRPr>
          </a:p>
        </p:txBody>
      </p:sp>
      <p:sp>
        <p:nvSpPr>
          <p:cNvPr id="36" name="矩形 35"/>
          <p:cNvSpPr/>
          <p:nvPr/>
        </p:nvSpPr>
        <p:spPr>
          <a:xfrm>
            <a:off x="2500903" y="5688300"/>
            <a:ext cx="1509336" cy="303926"/>
          </a:xfrm>
          <a:prstGeom prst="rect">
            <a:avLst/>
          </a:prstGeom>
          <a:solidFill>
            <a:srgbClr val="DED1E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ltLang="zh-CN" sz="1400">
                <a:solidFill>
                  <a:schemeClr val="tx1"/>
                </a:solidFill>
                <a:latin typeface="微软雅黑" panose="020B0503020204020204" pitchFamily="34" charset="-122"/>
                <a:ea typeface="微软雅黑" panose="020B0503020204020204" pitchFamily="34" charset="-122"/>
              </a:rPr>
              <a:t>…………</a:t>
            </a:r>
            <a:endParaRPr lang="zh-CN" altLang="en-US" sz="1400">
              <a:solidFill>
                <a:schemeClr val="tx1"/>
              </a:solidFill>
              <a:latin typeface="微软雅黑" panose="020B0503020204020204" pitchFamily="34" charset="-122"/>
              <a:ea typeface="微软雅黑" panose="020B0503020204020204" pitchFamily="34" charset="-122"/>
            </a:endParaRPr>
          </a:p>
        </p:txBody>
      </p:sp>
      <p:sp>
        <p:nvSpPr>
          <p:cNvPr id="37" name="矩形 36"/>
          <p:cNvSpPr/>
          <p:nvPr/>
        </p:nvSpPr>
        <p:spPr>
          <a:xfrm>
            <a:off x="5225177" y="4976216"/>
            <a:ext cx="2268000" cy="303926"/>
          </a:xfrm>
          <a:prstGeom prst="rect">
            <a:avLst/>
          </a:prstGeom>
          <a:solidFill>
            <a:srgbClr val="DED1E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zh-CN" altLang="en-US" sz="1400">
                <a:solidFill>
                  <a:schemeClr val="tx1"/>
                </a:solidFill>
                <a:latin typeface="微软雅黑" panose="020B0503020204020204" pitchFamily="34" charset="-122"/>
                <a:ea typeface="微软雅黑" panose="020B0503020204020204" pitchFamily="34" charset="-122"/>
              </a:rPr>
              <a:t>用户总量流转与拉新管理</a:t>
            </a:r>
            <a:endParaRPr lang="zh-CN" altLang="en-US" sz="1400">
              <a:solidFill>
                <a:schemeClr val="tx1"/>
              </a:solidFill>
              <a:latin typeface="微软雅黑" panose="020B0503020204020204" pitchFamily="34" charset="-122"/>
              <a:ea typeface="微软雅黑" panose="020B0503020204020204" pitchFamily="34" charset="-122"/>
            </a:endParaRPr>
          </a:p>
        </p:txBody>
      </p:sp>
      <p:sp>
        <p:nvSpPr>
          <p:cNvPr id="38" name="矩形 37"/>
          <p:cNvSpPr/>
          <p:nvPr/>
        </p:nvSpPr>
        <p:spPr>
          <a:xfrm>
            <a:off x="5225177" y="5332258"/>
            <a:ext cx="2268000" cy="303926"/>
          </a:xfrm>
          <a:prstGeom prst="rect">
            <a:avLst/>
          </a:prstGeom>
          <a:solidFill>
            <a:srgbClr val="DED1E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zh-CN" altLang="en-US" sz="1400">
                <a:solidFill>
                  <a:schemeClr val="tx1"/>
                </a:solidFill>
                <a:latin typeface="微软雅黑" panose="020B0503020204020204" pitchFamily="34" charset="-122"/>
                <a:ea typeface="微软雅黑" panose="020B0503020204020204" pitchFamily="34" charset="-122"/>
              </a:rPr>
              <a:t>用户长期价值管理</a:t>
            </a:r>
            <a:endParaRPr lang="zh-CN" altLang="en-US" sz="1400">
              <a:solidFill>
                <a:schemeClr val="tx1"/>
              </a:solidFill>
              <a:latin typeface="微软雅黑" panose="020B0503020204020204" pitchFamily="34" charset="-122"/>
              <a:ea typeface="微软雅黑" panose="020B0503020204020204" pitchFamily="34" charset="-122"/>
            </a:endParaRPr>
          </a:p>
        </p:txBody>
      </p:sp>
      <p:sp>
        <p:nvSpPr>
          <p:cNvPr id="39" name="矩形 38"/>
          <p:cNvSpPr/>
          <p:nvPr/>
        </p:nvSpPr>
        <p:spPr>
          <a:xfrm>
            <a:off x="5225177" y="5688300"/>
            <a:ext cx="2268000" cy="303926"/>
          </a:xfrm>
          <a:prstGeom prst="rect">
            <a:avLst/>
          </a:prstGeom>
          <a:solidFill>
            <a:srgbClr val="DED1E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ltLang="zh-CN" sz="1400">
                <a:solidFill>
                  <a:schemeClr val="tx1"/>
                </a:solidFill>
                <a:latin typeface="微软雅黑" panose="020B0503020204020204" pitchFamily="34" charset="-122"/>
                <a:ea typeface="微软雅黑" panose="020B0503020204020204" pitchFamily="34" charset="-122"/>
              </a:rPr>
              <a:t>…………</a:t>
            </a:r>
            <a:endParaRPr lang="zh-CN" altLang="en-US" sz="1400">
              <a:solidFill>
                <a:schemeClr val="tx1"/>
              </a:solidFill>
              <a:latin typeface="微软雅黑" panose="020B0503020204020204" pitchFamily="34" charset="-122"/>
              <a:ea typeface="微软雅黑" panose="020B0503020204020204" pitchFamily="34" charset="-122"/>
            </a:endParaRPr>
          </a:p>
        </p:txBody>
      </p:sp>
      <p:sp>
        <p:nvSpPr>
          <p:cNvPr id="40" name="矩形 39"/>
          <p:cNvSpPr/>
          <p:nvPr/>
        </p:nvSpPr>
        <p:spPr>
          <a:xfrm>
            <a:off x="8708115" y="4976216"/>
            <a:ext cx="1509336" cy="303926"/>
          </a:xfrm>
          <a:prstGeom prst="rect">
            <a:avLst/>
          </a:prstGeom>
          <a:solidFill>
            <a:srgbClr val="DED1E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zh-CN" altLang="en-US" sz="1400">
                <a:solidFill>
                  <a:schemeClr val="tx1"/>
                </a:solidFill>
                <a:latin typeface="微软雅黑" panose="020B0503020204020204" pitchFamily="34" charset="-122"/>
                <a:ea typeface="微软雅黑" panose="020B0503020204020204" pitchFamily="34" charset="-122"/>
              </a:rPr>
              <a:t>站内外投放</a:t>
            </a:r>
            <a:endParaRPr lang="zh-CN" altLang="en-US" sz="1400">
              <a:solidFill>
                <a:schemeClr val="tx1"/>
              </a:solidFill>
              <a:latin typeface="微软雅黑" panose="020B0503020204020204" pitchFamily="34" charset="-122"/>
              <a:ea typeface="微软雅黑" panose="020B0503020204020204" pitchFamily="34" charset="-122"/>
            </a:endParaRPr>
          </a:p>
        </p:txBody>
      </p:sp>
      <p:sp>
        <p:nvSpPr>
          <p:cNvPr id="41" name="矩形 40"/>
          <p:cNvSpPr/>
          <p:nvPr/>
        </p:nvSpPr>
        <p:spPr>
          <a:xfrm>
            <a:off x="8708115" y="5332258"/>
            <a:ext cx="1509336" cy="303926"/>
          </a:xfrm>
          <a:prstGeom prst="rect">
            <a:avLst/>
          </a:prstGeom>
          <a:solidFill>
            <a:srgbClr val="DED1E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zh-CN" altLang="en-US" sz="1400">
                <a:solidFill>
                  <a:schemeClr val="tx1"/>
                </a:solidFill>
                <a:latin typeface="微软雅黑" panose="020B0503020204020204" pitchFamily="34" charset="-122"/>
                <a:ea typeface="微软雅黑" panose="020B0503020204020204" pitchFamily="34" charset="-122"/>
              </a:rPr>
              <a:t>线上线下整合</a:t>
            </a:r>
            <a:endParaRPr lang="zh-CN" altLang="en-US" sz="1400">
              <a:solidFill>
                <a:schemeClr val="tx1"/>
              </a:solidFill>
              <a:latin typeface="微软雅黑" panose="020B0503020204020204" pitchFamily="34" charset="-122"/>
              <a:ea typeface="微软雅黑" panose="020B0503020204020204" pitchFamily="34" charset="-122"/>
            </a:endParaRPr>
          </a:p>
        </p:txBody>
      </p:sp>
      <p:sp>
        <p:nvSpPr>
          <p:cNvPr id="42" name="矩形 41"/>
          <p:cNvSpPr/>
          <p:nvPr/>
        </p:nvSpPr>
        <p:spPr>
          <a:xfrm>
            <a:off x="8708115" y="5688300"/>
            <a:ext cx="1509336" cy="303926"/>
          </a:xfrm>
          <a:prstGeom prst="rect">
            <a:avLst/>
          </a:prstGeom>
          <a:solidFill>
            <a:srgbClr val="DED1E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ltLang="zh-CN" sz="1400">
                <a:solidFill>
                  <a:schemeClr val="tx1"/>
                </a:solidFill>
                <a:latin typeface="微软雅黑" panose="020B0503020204020204" pitchFamily="34" charset="-122"/>
                <a:ea typeface="微软雅黑" panose="020B0503020204020204" pitchFamily="34" charset="-122"/>
              </a:rPr>
              <a:t>…………</a:t>
            </a:r>
            <a:endParaRPr lang="zh-CN" altLang="en-US" sz="1400">
              <a:solidFill>
                <a:schemeClr val="tx1"/>
              </a:solidFill>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5:prstTrans prst="peelOff"/>
      </p:transition>
    </mc:Choice>
    <mc:Fallback>
      <p:transition spd="slow">
        <p:fade/>
      </p:transition>
    </mc:Fallback>
  </mc:AlternateContent>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817948" y="269402"/>
            <a:ext cx="7562367" cy="584775"/>
          </a:xfrm>
          <a:prstGeom prst="rect">
            <a:avLst/>
          </a:prstGeom>
          <a:noFill/>
        </p:spPr>
        <p:txBody>
          <a:bodyPr wrap="square">
            <a:spAutoFit/>
          </a:bodyPr>
          <a:lstStyle/>
          <a:p>
            <a:r>
              <a:rPr lang="zh-CN" altLang="en-US" sz="3200">
                <a:latin typeface="微软雅黑" panose="020B0503020204020204" pitchFamily="34" charset="-122"/>
                <a:ea typeface="微软雅黑" panose="020B0503020204020204" pitchFamily="34" charset="-122"/>
              </a:rPr>
              <a:t>京东</a:t>
            </a:r>
            <a:r>
              <a:rPr lang="en-US" altLang="zh-CN" sz="3200">
                <a:latin typeface="微软雅黑" panose="020B0503020204020204" pitchFamily="34" charset="-122"/>
                <a:ea typeface="微软雅黑" panose="020B0503020204020204" pitchFamily="34" charset="-122"/>
              </a:rPr>
              <a:t>618</a:t>
            </a:r>
            <a:r>
              <a:rPr lang="zh-CN" altLang="en-US" sz="3200">
                <a:latin typeface="微软雅黑" panose="020B0503020204020204" pitchFamily="34" charset="-122"/>
                <a:ea typeface="微软雅黑" panose="020B0503020204020204" pitchFamily="34" charset="-122"/>
              </a:rPr>
              <a:t>站内营销模型</a:t>
            </a:r>
            <a:endParaRPr lang="zh-CN" altLang="en-US" sz="3200">
              <a:latin typeface="微软雅黑" panose="020B0503020204020204" pitchFamily="34" charset="-122"/>
              <a:ea typeface="微软雅黑" panose="020B0503020204020204" pitchFamily="34" charset="-122"/>
            </a:endParaRPr>
          </a:p>
        </p:txBody>
      </p:sp>
      <p:sp>
        <p:nvSpPr>
          <p:cNvPr id="3" name="矩形 2"/>
          <p:cNvSpPr/>
          <p:nvPr/>
        </p:nvSpPr>
        <p:spPr>
          <a:xfrm>
            <a:off x="725213" y="872360"/>
            <a:ext cx="1502980" cy="420413"/>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zh-CN" altLang="en-US" sz="1600">
                <a:latin typeface="微软雅黑" panose="020B0503020204020204" pitchFamily="34" charset="-122"/>
                <a:ea typeface="微软雅黑" panose="020B0503020204020204" pitchFamily="34" charset="-122"/>
              </a:rPr>
              <a:t>活动节奏</a:t>
            </a:r>
            <a:endParaRPr lang="zh-CN" altLang="en-US" sz="1600">
              <a:latin typeface="微软雅黑" panose="020B0503020204020204" pitchFamily="34" charset="-122"/>
              <a:ea typeface="微软雅黑" panose="020B0503020204020204" pitchFamily="34" charset="-122"/>
            </a:endParaRPr>
          </a:p>
        </p:txBody>
      </p:sp>
      <p:sp>
        <p:nvSpPr>
          <p:cNvPr id="4" name="矩形 3"/>
          <p:cNvSpPr/>
          <p:nvPr/>
        </p:nvSpPr>
        <p:spPr>
          <a:xfrm>
            <a:off x="2311403" y="872360"/>
            <a:ext cx="1502980" cy="420413"/>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zh-CN" altLang="en-US" sz="1600">
                <a:latin typeface="微软雅黑" panose="020B0503020204020204" pitchFamily="34" charset="-122"/>
                <a:ea typeface="微软雅黑" panose="020B0503020204020204" pitchFamily="34" charset="-122"/>
              </a:rPr>
              <a:t>准备期</a:t>
            </a:r>
            <a:endParaRPr lang="zh-CN" altLang="en-US" sz="1600">
              <a:latin typeface="微软雅黑" panose="020B0503020204020204" pitchFamily="34" charset="-122"/>
              <a:ea typeface="微软雅黑" panose="020B0503020204020204" pitchFamily="34" charset="-122"/>
            </a:endParaRPr>
          </a:p>
        </p:txBody>
      </p:sp>
      <p:sp>
        <p:nvSpPr>
          <p:cNvPr id="5" name="矩形 4"/>
          <p:cNvSpPr/>
          <p:nvPr/>
        </p:nvSpPr>
        <p:spPr>
          <a:xfrm>
            <a:off x="3918607" y="872360"/>
            <a:ext cx="1502980" cy="420413"/>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zh-CN" altLang="en-US" sz="1600">
                <a:latin typeface="微软雅黑" panose="020B0503020204020204" pitchFamily="34" charset="-122"/>
                <a:ea typeface="微软雅黑" panose="020B0503020204020204" pitchFamily="34" charset="-122"/>
              </a:rPr>
              <a:t>蓄水期</a:t>
            </a:r>
            <a:endParaRPr lang="zh-CN" altLang="en-US" sz="1600">
              <a:latin typeface="微软雅黑" panose="020B0503020204020204" pitchFamily="34" charset="-122"/>
              <a:ea typeface="微软雅黑" panose="020B0503020204020204" pitchFamily="34" charset="-122"/>
            </a:endParaRPr>
          </a:p>
        </p:txBody>
      </p:sp>
      <p:sp>
        <p:nvSpPr>
          <p:cNvPr id="6" name="矩形 5"/>
          <p:cNvSpPr/>
          <p:nvPr/>
        </p:nvSpPr>
        <p:spPr>
          <a:xfrm>
            <a:off x="5515304" y="872360"/>
            <a:ext cx="1502980" cy="420413"/>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ltLang="zh-CN" sz="1600">
                <a:latin typeface="微软雅黑" panose="020B0503020204020204" pitchFamily="34" charset="-122"/>
                <a:ea typeface="微软雅黑" panose="020B0503020204020204" pitchFamily="34" charset="-122"/>
              </a:rPr>
              <a:t>6.1</a:t>
            </a:r>
            <a:r>
              <a:rPr lang="zh-CN" altLang="en-US" sz="1600">
                <a:latin typeface="微软雅黑" panose="020B0503020204020204" pitchFamily="34" charset="-122"/>
                <a:ea typeface="微软雅黑" panose="020B0503020204020204" pitchFamily="34" charset="-122"/>
              </a:rPr>
              <a:t>开门红</a:t>
            </a:r>
            <a:endParaRPr lang="zh-CN" altLang="en-US" sz="1600">
              <a:latin typeface="微软雅黑" panose="020B0503020204020204" pitchFamily="34" charset="-122"/>
              <a:ea typeface="微软雅黑" panose="020B0503020204020204" pitchFamily="34" charset="-122"/>
            </a:endParaRPr>
          </a:p>
        </p:txBody>
      </p:sp>
      <p:sp>
        <p:nvSpPr>
          <p:cNvPr id="7" name="矩形 6"/>
          <p:cNvSpPr/>
          <p:nvPr/>
        </p:nvSpPr>
        <p:spPr>
          <a:xfrm>
            <a:off x="7112001" y="872360"/>
            <a:ext cx="1502980" cy="420413"/>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zh-CN" altLang="en-US" sz="1600">
                <a:latin typeface="微软雅黑" panose="020B0503020204020204" pitchFamily="34" charset="-122"/>
                <a:ea typeface="微软雅黑" panose="020B0503020204020204" pitchFamily="34" charset="-122"/>
              </a:rPr>
              <a:t>第二波蓄水</a:t>
            </a:r>
            <a:endParaRPr lang="zh-CN" altLang="en-US" sz="1600">
              <a:latin typeface="微软雅黑" panose="020B0503020204020204" pitchFamily="34" charset="-122"/>
              <a:ea typeface="微软雅黑" panose="020B0503020204020204" pitchFamily="34" charset="-122"/>
            </a:endParaRPr>
          </a:p>
        </p:txBody>
      </p:sp>
      <p:sp>
        <p:nvSpPr>
          <p:cNvPr id="8" name="矩形 7"/>
          <p:cNvSpPr/>
          <p:nvPr/>
        </p:nvSpPr>
        <p:spPr>
          <a:xfrm>
            <a:off x="8708698" y="872360"/>
            <a:ext cx="1502980" cy="420413"/>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ltLang="zh-CN" sz="1600">
                <a:latin typeface="微软雅黑" panose="020B0503020204020204" pitchFamily="34" charset="-122"/>
                <a:ea typeface="微软雅黑" panose="020B0503020204020204" pitchFamily="34" charset="-122"/>
              </a:rPr>
              <a:t>618</a:t>
            </a:r>
            <a:r>
              <a:rPr lang="zh-CN" altLang="en-US" sz="1600">
                <a:latin typeface="微软雅黑" panose="020B0503020204020204" pitchFamily="34" charset="-122"/>
                <a:ea typeface="微软雅黑" panose="020B0503020204020204" pitchFamily="34" charset="-122"/>
              </a:rPr>
              <a:t>狂欢</a:t>
            </a:r>
            <a:endParaRPr lang="zh-CN" altLang="en-US" sz="1600">
              <a:latin typeface="微软雅黑" panose="020B0503020204020204" pitchFamily="34" charset="-122"/>
              <a:ea typeface="微软雅黑" panose="020B0503020204020204" pitchFamily="34" charset="-122"/>
            </a:endParaRPr>
          </a:p>
        </p:txBody>
      </p:sp>
      <p:sp>
        <p:nvSpPr>
          <p:cNvPr id="9" name="矩形 8"/>
          <p:cNvSpPr/>
          <p:nvPr/>
        </p:nvSpPr>
        <p:spPr>
          <a:xfrm>
            <a:off x="10305393" y="872360"/>
            <a:ext cx="1502980" cy="420413"/>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zh-CN" altLang="en-US" sz="1600">
                <a:latin typeface="微软雅黑" panose="020B0503020204020204" pitchFamily="34" charset="-122"/>
                <a:ea typeface="微软雅黑" panose="020B0503020204020204" pitchFamily="34" charset="-122"/>
              </a:rPr>
              <a:t>续卖期</a:t>
            </a:r>
            <a:endParaRPr lang="zh-CN" altLang="en-US" sz="1600">
              <a:latin typeface="微软雅黑" panose="020B0503020204020204" pitchFamily="34" charset="-122"/>
              <a:ea typeface="微软雅黑" panose="020B0503020204020204" pitchFamily="34" charset="-122"/>
            </a:endParaRPr>
          </a:p>
        </p:txBody>
      </p:sp>
      <p:sp>
        <p:nvSpPr>
          <p:cNvPr id="10" name="矩形 9"/>
          <p:cNvSpPr/>
          <p:nvPr/>
        </p:nvSpPr>
        <p:spPr>
          <a:xfrm>
            <a:off x="725213" y="1342487"/>
            <a:ext cx="1502980" cy="515010"/>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zh-CN" altLang="en-US" sz="1600">
                <a:latin typeface="微软雅黑" panose="020B0503020204020204" pitchFamily="34" charset="-122"/>
                <a:ea typeface="微软雅黑" panose="020B0503020204020204" pitchFamily="34" charset="-122"/>
              </a:rPr>
              <a:t>营销目标</a:t>
            </a:r>
            <a:endParaRPr lang="zh-CN" altLang="en-US" sz="1600">
              <a:latin typeface="微软雅黑" panose="020B0503020204020204" pitchFamily="34" charset="-122"/>
              <a:ea typeface="微软雅黑" panose="020B0503020204020204" pitchFamily="34" charset="-122"/>
            </a:endParaRPr>
          </a:p>
        </p:txBody>
      </p:sp>
      <p:sp>
        <p:nvSpPr>
          <p:cNvPr id="11" name="矩形 10"/>
          <p:cNvSpPr/>
          <p:nvPr/>
        </p:nvSpPr>
        <p:spPr>
          <a:xfrm>
            <a:off x="2327166" y="1350580"/>
            <a:ext cx="1502980" cy="515010"/>
          </a:xfrm>
          <a:prstGeom prst="rect">
            <a:avLst/>
          </a:prstGeom>
          <a:solidFill>
            <a:schemeClr val="bg2"/>
          </a:solidFill>
          <a:ln>
            <a:solidFill>
              <a:srgbClr val="DAC7EA"/>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zh-CN" altLang="en-US" sz="1400">
                <a:solidFill>
                  <a:srgbClr val="16274B"/>
                </a:solidFill>
                <a:latin typeface="微软雅黑" panose="020B0503020204020204" pitchFamily="34" charset="-122"/>
                <a:ea typeface="微软雅黑" panose="020B0503020204020204" pitchFamily="34" charset="-122"/>
              </a:rPr>
              <a:t>选品测款、测词店铺蓄水</a:t>
            </a:r>
            <a:endParaRPr lang="zh-CN" altLang="en-US" sz="1400">
              <a:solidFill>
                <a:srgbClr val="16274B"/>
              </a:solidFill>
              <a:latin typeface="微软雅黑" panose="020B0503020204020204" pitchFamily="34" charset="-122"/>
              <a:ea typeface="微软雅黑" panose="020B0503020204020204" pitchFamily="34" charset="-122"/>
            </a:endParaRPr>
          </a:p>
        </p:txBody>
      </p:sp>
      <p:sp>
        <p:nvSpPr>
          <p:cNvPr id="12" name="矩形 11"/>
          <p:cNvSpPr/>
          <p:nvPr/>
        </p:nvSpPr>
        <p:spPr>
          <a:xfrm>
            <a:off x="3923863" y="1350580"/>
            <a:ext cx="1502980" cy="515010"/>
          </a:xfrm>
          <a:prstGeom prst="rect">
            <a:avLst/>
          </a:prstGeom>
          <a:solidFill>
            <a:schemeClr val="bg2"/>
          </a:solidFill>
          <a:ln>
            <a:solidFill>
              <a:srgbClr val="DAC7EA"/>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zh-CN" altLang="en-US" sz="1400">
                <a:solidFill>
                  <a:srgbClr val="16274B"/>
                </a:solidFill>
                <a:latin typeface="微软雅黑" panose="020B0503020204020204" pitchFamily="34" charset="-122"/>
                <a:ea typeface="微软雅黑" panose="020B0503020204020204" pitchFamily="34" charset="-122"/>
              </a:rPr>
              <a:t>新品新客蓄水</a:t>
            </a:r>
            <a:r>
              <a:rPr lang="en-US" altLang="zh-CN" sz="1400">
                <a:solidFill>
                  <a:srgbClr val="16274B"/>
                </a:solidFill>
                <a:latin typeface="微软雅黑" panose="020B0503020204020204" pitchFamily="34" charset="-122"/>
                <a:ea typeface="微软雅黑" panose="020B0503020204020204" pitchFamily="34" charset="-122"/>
              </a:rPr>
              <a:t>+</a:t>
            </a:r>
            <a:r>
              <a:rPr lang="zh-CN" altLang="en-US" sz="1400">
                <a:solidFill>
                  <a:srgbClr val="16274B"/>
                </a:solidFill>
                <a:latin typeface="微软雅黑" panose="020B0503020204020204" pitchFamily="34" charset="-122"/>
                <a:ea typeface="微软雅黑" panose="020B0503020204020204" pitchFamily="34" charset="-122"/>
              </a:rPr>
              <a:t>转化</a:t>
            </a:r>
            <a:endParaRPr lang="zh-CN" altLang="en-US" sz="1400">
              <a:solidFill>
                <a:srgbClr val="16274B"/>
              </a:solidFill>
              <a:latin typeface="微软雅黑" panose="020B0503020204020204" pitchFamily="34" charset="-122"/>
              <a:ea typeface="微软雅黑" panose="020B0503020204020204" pitchFamily="34" charset="-122"/>
            </a:endParaRPr>
          </a:p>
        </p:txBody>
      </p:sp>
      <p:sp>
        <p:nvSpPr>
          <p:cNvPr id="13" name="矩形 12"/>
          <p:cNvSpPr/>
          <p:nvPr/>
        </p:nvSpPr>
        <p:spPr>
          <a:xfrm>
            <a:off x="5520560" y="1350580"/>
            <a:ext cx="1502980" cy="515010"/>
          </a:xfrm>
          <a:prstGeom prst="rect">
            <a:avLst/>
          </a:prstGeom>
          <a:solidFill>
            <a:schemeClr val="bg2"/>
          </a:solidFill>
          <a:ln>
            <a:solidFill>
              <a:srgbClr val="DAC7EA"/>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zh-CN" altLang="en-US" sz="1400">
                <a:solidFill>
                  <a:srgbClr val="16274B"/>
                </a:solidFill>
                <a:latin typeface="微软雅黑" panose="020B0503020204020204" pitchFamily="34" charset="-122"/>
                <a:ea typeface="微软雅黑" panose="020B0503020204020204" pitchFamily="34" charset="-122"/>
              </a:rPr>
              <a:t>开门红第一轮爆发</a:t>
            </a:r>
            <a:endParaRPr lang="zh-CN" altLang="en-US" sz="1400">
              <a:solidFill>
                <a:srgbClr val="16274B"/>
              </a:solidFill>
              <a:latin typeface="微软雅黑" panose="020B0503020204020204" pitchFamily="34" charset="-122"/>
              <a:ea typeface="微软雅黑" panose="020B0503020204020204" pitchFamily="34" charset="-122"/>
            </a:endParaRPr>
          </a:p>
        </p:txBody>
      </p:sp>
      <p:sp>
        <p:nvSpPr>
          <p:cNvPr id="14" name="矩形 13"/>
          <p:cNvSpPr/>
          <p:nvPr/>
        </p:nvSpPr>
        <p:spPr>
          <a:xfrm>
            <a:off x="7117257" y="1350580"/>
            <a:ext cx="1502980" cy="515010"/>
          </a:xfrm>
          <a:prstGeom prst="rect">
            <a:avLst/>
          </a:prstGeom>
          <a:solidFill>
            <a:schemeClr val="bg2"/>
          </a:solidFill>
          <a:ln>
            <a:solidFill>
              <a:srgbClr val="DAC7EA"/>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zh-CN" altLang="en-US" sz="1400">
                <a:solidFill>
                  <a:srgbClr val="16274B"/>
                </a:solidFill>
                <a:latin typeface="微软雅黑" panose="020B0503020204020204" pitchFamily="34" charset="-122"/>
                <a:ea typeface="微软雅黑" panose="020B0503020204020204" pitchFamily="34" charset="-122"/>
              </a:rPr>
              <a:t>全域蓄水</a:t>
            </a:r>
            <a:r>
              <a:rPr lang="en-US" altLang="zh-CN" sz="1400">
                <a:solidFill>
                  <a:srgbClr val="16274B"/>
                </a:solidFill>
                <a:latin typeface="微软雅黑" panose="020B0503020204020204" pitchFamily="34" charset="-122"/>
                <a:ea typeface="微软雅黑" panose="020B0503020204020204" pitchFamily="34" charset="-122"/>
              </a:rPr>
              <a:t>+</a:t>
            </a:r>
            <a:r>
              <a:rPr lang="zh-CN" altLang="en-US" sz="1400">
                <a:solidFill>
                  <a:srgbClr val="16274B"/>
                </a:solidFill>
                <a:latin typeface="微软雅黑" panose="020B0503020204020204" pitchFamily="34" charset="-122"/>
                <a:ea typeface="微软雅黑" panose="020B0503020204020204" pitchFamily="34" charset="-122"/>
              </a:rPr>
              <a:t>转化</a:t>
            </a:r>
            <a:endParaRPr lang="zh-CN" altLang="en-US" sz="1400">
              <a:solidFill>
                <a:srgbClr val="16274B"/>
              </a:solidFill>
              <a:latin typeface="微软雅黑" panose="020B0503020204020204" pitchFamily="34" charset="-122"/>
              <a:ea typeface="微软雅黑" panose="020B0503020204020204" pitchFamily="34" charset="-122"/>
            </a:endParaRPr>
          </a:p>
        </p:txBody>
      </p:sp>
      <p:sp>
        <p:nvSpPr>
          <p:cNvPr id="15" name="矩形 14"/>
          <p:cNvSpPr/>
          <p:nvPr/>
        </p:nvSpPr>
        <p:spPr>
          <a:xfrm>
            <a:off x="8713953" y="1350580"/>
            <a:ext cx="3094419" cy="515010"/>
          </a:xfrm>
          <a:prstGeom prst="rect">
            <a:avLst/>
          </a:prstGeom>
          <a:solidFill>
            <a:schemeClr val="bg2"/>
          </a:solidFill>
          <a:ln>
            <a:solidFill>
              <a:srgbClr val="DAC7EA"/>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zh-CN" altLang="en-US" sz="1400">
                <a:solidFill>
                  <a:srgbClr val="16274B"/>
                </a:solidFill>
                <a:latin typeface="微软雅黑" panose="020B0503020204020204" pitchFamily="34" charset="-122"/>
                <a:ea typeface="微软雅黑" panose="020B0503020204020204" pitchFamily="34" charset="-122"/>
              </a:rPr>
              <a:t>高潮第二轮爆发</a:t>
            </a:r>
            <a:endParaRPr lang="zh-CN" altLang="en-US" sz="1400">
              <a:solidFill>
                <a:srgbClr val="16274B"/>
              </a:solidFill>
              <a:latin typeface="微软雅黑" panose="020B0503020204020204" pitchFamily="34" charset="-122"/>
              <a:ea typeface="微软雅黑" panose="020B0503020204020204" pitchFamily="34" charset="-122"/>
            </a:endParaRPr>
          </a:p>
        </p:txBody>
      </p:sp>
      <p:sp>
        <p:nvSpPr>
          <p:cNvPr id="17" name="矩形 16"/>
          <p:cNvSpPr/>
          <p:nvPr/>
        </p:nvSpPr>
        <p:spPr>
          <a:xfrm>
            <a:off x="719957" y="1904788"/>
            <a:ext cx="1502980" cy="515010"/>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zh-CN" altLang="en-US" sz="1600">
                <a:latin typeface="微软雅黑" panose="020B0503020204020204" pitchFamily="34" charset="-122"/>
                <a:ea typeface="微软雅黑" panose="020B0503020204020204" pitchFamily="34" charset="-122"/>
              </a:rPr>
              <a:t>关注指标</a:t>
            </a:r>
            <a:endParaRPr lang="zh-CN" altLang="en-US" sz="1600">
              <a:latin typeface="微软雅黑" panose="020B0503020204020204" pitchFamily="34" charset="-122"/>
              <a:ea typeface="微软雅黑" panose="020B0503020204020204" pitchFamily="34" charset="-122"/>
            </a:endParaRPr>
          </a:p>
        </p:txBody>
      </p:sp>
      <p:grpSp>
        <p:nvGrpSpPr>
          <p:cNvPr id="68" name="组合 67"/>
          <p:cNvGrpSpPr/>
          <p:nvPr/>
        </p:nvGrpSpPr>
        <p:grpSpPr>
          <a:xfrm>
            <a:off x="2321910" y="1923391"/>
            <a:ext cx="9481206" cy="515010"/>
            <a:chOff x="2321910" y="1923391"/>
            <a:chExt cx="9481206" cy="515010"/>
          </a:xfrm>
        </p:grpSpPr>
        <p:sp>
          <p:nvSpPr>
            <p:cNvPr id="18" name="矩形 17"/>
            <p:cNvSpPr/>
            <p:nvPr/>
          </p:nvSpPr>
          <p:spPr>
            <a:xfrm>
              <a:off x="2321910" y="1923391"/>
              <a:ext cx="1502980" cy="515010"/>
            </a:xfrm>
            <a:prstGeom prst="rect">
              <a:avLst/>
            </a:prstGeom>
            <a:solidFill>
              <a:schemeClr val="bg2"/>
            </a:solidFill>
            <a:ln>
              <a:solidFill>
                <a:srgbClr val="DAC7EA"/>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zh-CN" altLang="en-US" sz="1400">
                  <a:solidFill>
                    <a:srgbClr val="16274B"/>
                  </a:solidFill>
                  <a:latin typeface="微软雅黑" panose="020B0503020204020204" pitchFamily="34" charset="-122"/>
                  <a:ea typeface="微软雅黑" panose="020B0503020204020204" pitchFamily="34" charset="-122"/>
                </a:rPr>
                <a:t>晖光</a:t>
              </a:r>
              <a:r>
                <a:rPr lang="en-US" altLang="zh-CN" sz="1400">
                  <a:solidFill>
                    <a:srgbClr val="16274B"/>
                  </a:solidFill>
                  <a:latin typeface="微软雅黑" panose="020B0503020204020204" pitchFamily="34" charset="-122"/>
                  <a:ea typeface="微软雅黑" panose="020B0503020204020204" pitchFamily="34" charset="-122"/>
                </a:rPr>
                <a:t>/CTR</a:t>
              </a:r>
              <a:endParaRPr lang="zh-CN" altLang="en-US" sz="1400">
                <a:solidFill>
                  <a:srgbClr val="16274B"/>
                </a:solidFill>
                <a:latin typeface="微软雅黑" panose="020B0503020204020204" pitchFamily="34" charset="-122"/>
                <a:ea typeface="微软雅黑" panose="020B0503020204020204" pitchFamily="34" charset="-122"/>
              </a:endParaRPr>
            </a:p>
          </p:txBody>
        </p:sp>
        <p:sp>
          <p:nvSpPr>
            <p:cNvPr id="19" name="矩形 18"/>
            <p:cNvSpPr/>
            <p:nvPr/>
          </p:nvSpPr>
          <p:spPr>
            <a:xfrm>
              <a:off x="3918607" y="1923391"/>
              <a:ext cx="1502980" cy="515010"/>
            </a:xfrm>
            <a:prstGeom prst="rect">
              <a:avLst/>
            </a:prstGeom>
            <a:solidFill>
              <a:schemeClr val="bg2"/>
            </a:solidFill>
            <a:ln>
              <a:solidFill>
                <a:srgbClr val="DAC7EA"/>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ltLang="zh-CN" sz="1400">
                  <a:solidFill>
                    <a:srgbClr val="16274B"/>
                  </a:solidFill>
                  <a:latin typeface="微软雅黑" panose="020B0503020204020204" pitchFamily="34" charset="-122"/>
                  <a:ea typeface="微软雅黑" panose="020B0503020204020204" pitchFamily="34" charset="-122"/>
                </a:rPr>
                <a:t>CTR/</a:t>
              </a:r>
              <a:r>
                <a:rPr lang="zh-CN" altLang="en-US" sz="1400">
                  <a:solidFill>
                    <a:srgbClr val="16274B"/>
                  </a:solidFill>
                  <a:latin typeface="微软雅黑" panose="020B0503020204020204" pitchFamily="34" charset="-122"/>
                  <a:ea typeface="微软雅黑" panose="020B0503020204020204" pitchFamily="34" charset="-122"/>
                </a:rPr>
                <a:t>加购</a:t>
              </a:r>
              <a:r>
                <a:rPr lang="en-US" altLang="zh-CN" sz="1400">
                  <a:solidFill>
                    <a:srgbClr val="16274B"/>
                  </a:solidFill>
                  <a:latin typeface="微软雅黑" panose="020B0503020204020204" pitchFamily="34" charset="-122"/>
                  <a:ea typeface="微软雅黑" panose="020B0503020204020204" pitchFamily="34" charset="-122"/>
                </a:rPr>
                <a:t>/</a:t>
              </a:r>
              <a:r>
                <a:rPr lang="zh-CN" altLang="en-US" sz="1400">
                  <a:solidFill>
                    <a:srgbClr val="16274B"/>
                  </a:solidFill>
                  <a:latin typeface="微软雅黑" panose="020B0503020204020204" pitchFamily="34" charset="-122"/>
                  <a:ea typeface="微软雅黑" panose="020B0503020204020204" pitchFamily="34" charset="-122"/>
                </a:rPr>
                <a:t>收藏</a:t>
              </a:r>
              <a:endParaRPr lang="zh-CN" altLang="en-US" sz="1400">
                <a:solidFill>
                  <a:srgbClr val="16274B"/>
                </a:solidFill>
                <a:latin typeface="微软雅黑" panose="020B0503020204020204" pitchFamily="34" charset="-122"/>
                <a:ea typeface="微软雅黑" panose="020B0503020204020204" pitchFamily="34" charset="-122"/>
              </a:endParaRPr>
            </a:p>
          </p:txBody>
        </p:sp>
        <p:sp>
          <p:nvSpPr>
            <p:cNvPr id="20" name="矩形 19"/>
            <p:cNvSpPr/>
            <p:nvPr/>
          </p:nvSpPr>
          <p:spPr>
            <a:xfrm>
              <a:off x="5515304" y="1923391"/>
              <a:ext cx="1502980" cy="515010"/>
            </a:xfrm>
            <a:prstGeom prst="rect">
              <a:avLst/>
            </a:prstGeom>
            <a:solidFill>
              <a:schemeClr val="bg2"/>
            </a:solidFill>
            <a:ln>
              <a:solidFill>
                <a:srgbClr val="DAC7EA"/>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ltLang="zh-CN" sz="1400">
                  <a:solidFill>
                    <a:srgbClr val="16274B"/>
                  </a:solidFill>
                  <a:latin typeface="微软雅黑" panose="020B0503020204020204" pitchFamily="34" charset="-122"/>
                  <a:ea typeface="微软雅黑" panose="020B0503020204020204" pitchFamily="34" charset="-122"/>
                </a:rPr>
                <a:t>GMV/ROICPC</a:t>
              </a:r>
              <a:endParaRPr lang="zh-CN" altLang="en-US" sz="1400">
                <a:solidFill>
                  <a:srgbClr val="16274B"/>
                </a:solidFill>
                <a:latin typeface="微软雅黑" panose="020B0503020204020204" pitchFamily="34" charset="-122"/>
                <a:ea typeface="微软雅黑" panose="020B0503020204020204" pitchFamily="34" charset="-122"/>
              </a:endParaRPr>
            </a:p>
          </p:txBody>
        </p:sp>
        <p:sp>
          <p:nvSpPr>
            <p:cNvPr id="21" name="矩形 20"/>
            <p:cNvSpPr/>
            <p:nvPr/>
          </p:nvSpPr>
          <p:spPr>
            <a:xfrm>
              <a:off x="7112001" y="1923391"/>
              <a:ext cx="1502980" cy="515010"/>
            </a:xfrm>
            <a:prstGeom prst="rect">
              <a:avLst/>
            </a:prstGeom>
            <a:solidFill>
              <a:schemeClr val="bg2"/>
            </a:solidFill>
            <a:ln>
              <a:solidFill>
                <a:srgbClr val="DAC7EA"/>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zh-CN" altLang="en-US" sz="1400">
                  <a:solidFill>
                    <a:srgbClr val="16274B"/>
                  </a:solidFill>
                  <a:latin typeface="微软雅黑" panose="020B0503020204020204" pitchFamily="34" charset="-122"/>
                  <a:ea typeface="微软雅黑" panose="020B0503020204020204" pitchFamily="34" charset="-122"/>
                </a:rPr>
                <a:t>活动节奏</a:t>
              </a:r>
              <a:r>
                <a:rPr lang="en-US" altLang="zh-CN" sz="1400">
                  <a:solidFill>
                    <a:srgbClr val="16274B"/>
                  </a:solidFill>
                  <a:latin typeface="微软雅黑" panose="020B0503020204020204" pitchFamily="34" charset="-122"/>
                  <a:ea typeface="微软雅黑" panose="020B0503020204020204" pitchFamily="34" charset="-122"/>
                </a:rPr>
                <a:t>CTR/</a:t>
              </a:r>
              <a:r>
                <a:rPr lang="zh-CN" altLang="en-US" sz="1400">
                  <a:solidFill>
                    <a:srgbClr val="16274B"/>
                  </a:solidFill>
                  <a:latin typeface="微软雅黑" panose="020B0503020204020204" pitchFamily="34" charset="-122"/>
                  <a:ea typeface="微软雅黑" panose="020B0503020204020204" pitchFamily="34" charset="-122"/>
                </a:rPr>
                <a:t>加购</a:t>
              </a:r>
              <a:r>
                <a:rPr lang="en-US" altLang="zh-CN" sz="1400">
                  <a:solidFill>
                    <a:srgbClr val="16274B"/>
                  </a:solidFill>
                  <a:latin typeface="微软雅黑" panose="020B0503020204020204" pitchFamily="34" charset="-122"/>
                  <a:ea typeface="微软雅黑" panose="020B0503020204020204" pitchFamily="34" charset="-122"/>
                </a:rPr>
                <a:t>/</a:t>
              </a:r>
              <a:r>
                <a:rPr lang="zh-CN" altLang="en-US" sz="1400">
                  <a:solidFill>
                    <a:srgbClr val="16274B"/>
                  </a:solidFill>
                  <a:latin typeface="微软雅黑" panose="020B0503020204020204" pitchFamily="34" charset="-122"/>
                  <a:ea typeface="微软雅黑" panose="020B0503020204020204" pitchFamily="34" charset="-122"/>
                </a:rPr>
                <a:t>收藏</a:t>
              </a:r>
              <a:r>
                <a:rPr lang="en-US" altLang="zh-CN" sz="1400">
                  <a:solidFill>
                    <a:srgbClr val="16274B"/>
                  </a:solidFill>
                  <a:latin typeface="微软雅黑" panose="020B0503020204020204" pitchFamily="34" charset="-122"/>
                  <a:ea typeface="微软雅黑" panose="020B0503020204020204" pitchFamily="34" charset="-122"/>
                </a:rPr>
                <a:t>/CVR</a:t>
              </a:r>
              <a:endParaRPr lang="zh-CN" altLang="en-US" sz="1400">
                <a:solidFill>
                  <a:srgbClr val="16274B"/>
                </a:solidFill>
                <a:latin typeface="微软雅黑" panose="020B0503020204020204" pitchFamily="34" charset="-122"/>
                <a:ea typeface="微软雅黑" panose="020B0503020204020204" pitchFamily="34" charset="-122"/>
              </a:endParaRPr>
            </a:p>
          </p:txBody>
        </p:sp>
        <p:sp>
          <p:nvSpPr>
            <p:cNvPr id="22" name="矩形 21"/>
            <p:cNvSpPr/>
            <p:nvPr/>
          </p:nvSpPr>
          <p:spPr>
            <a:xfrm>
              <a:off x="8708697" y="1923391"/>
              <a:ext cx="3094419" cy="515010"/>
            </a:xfrm>
            <a:prstGeom prst="rect">
              <a:avLst/>
            </a:prstGeom>
            <a:solidFill>
              <a:schemeClr val="bg2"/>
            </a:solidFill>
            <a:ln>
              <a:solidFill>
                <a:srgbClr val="DAC7EA"/>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ltLang="zh-CN" sz="1400">
                  <a:solidFill>
                    <a:srgbClr val="16274B"/>
                  </a:solidFill>
                  <a:latin typeface="微软雅黑" panose="020B0503020204020204" pitchFamily="34" charset="-122"/>
                  <a:ea typeface="微软雅黑" panose="020B0503020204020204" pitchFamily="34" charset="-122"/>
                </a:rPr>
                <a:t>GMV/ROVCPC</a:t>
              </a:r>
              <a:endParaRPr lang="zh-CN" altLang="en-US" sz="1400">
                <a:solidFill>
                  <a:srgbClr val="16274B"/>
                </a:solidFill>
                <a:latin typeface="微软雅黑" panose="020B0503020204020204" pitchFamily="34" charset="-122"/>
                <a:ea typeface="微软雅黑" panose="020B0503020204020204" pitchFamily="34" charset="-122"/>
              </a:endParaRPr>
            </a:p>
          </p:txBody>
        </p:sp>
      </p:grpSp>
      <p:sp>
        <p:nvSpPr>
          <p:cNvPr id="24" name="矩形 23"/>
          <p:cNvSpPr/>
          <p:nvPr/>
        </p:nvSpPr>
        <p:spPr>
          <a:xfrm>
            <a:off x="719957" y="2509129"/>
            <a:ext cx="509753" cy="3581184"/>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zh-CN" altLang="en-US" sz="1600">
                <a:latin typeface="微软雅黑" panose="020B0503020204020204" pitchFamily="34" charset="-122"/>
                <a:ea typeface="微软雅黑" panose="020B0503020204020204" pitchFamily="34" charset="-122"/>
              </a:rPr>
              <a:t>产品矩阵</a:t>
            </a:r>
            <a:endParaRPr lang="zh-CN" altLang="en-US" sz="1600">
              <a:latin typeface="微软雅黑" panose="020B0503020204020204" pitchFamily="34" charset="-122"/>
              <a:ea typeface="微软雅黑" panose="020B0503020204020204" pitchFamily="34" charset="-122"/>
            </a:endParaRPr>
          </a:p>
        </p:txBody>
      </p:sp>
      <p:sp>
        <p:nvSpPr>
          <p:cNvPr id="25" name="矩形 24"/>
          <p:cNvSpPr/>
          <p:nvPr/>
        </p:nvSpPr>
        <p:spPr>
          <a:xfrm>
            <a:off x="719957" y="6219280"/>
            <a:ext cx="1502980" cy="515010"/>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zh-CN" altLang="en-US" sz="1600">
                <a:latin typeface="微软雅黑" panose="020B0503020204020204" pitchFamily="34" charset="-122"/>
                <a:ea typeface="微软雅黑" panose="020B0503020204020204" pitchFamily="34" charset="-122"/>
              </a:rPr>
              <a:t>人群玩法</a:t>
            </a:r>
            <a:endParaRPr lang="zh-CN" altLang="en-US" sz="1600">
              <a:latin typeface="微软雅黑" panose="020B0503020204020204" pitchFamily="34" charset="-122"/>
              <a:ea typeface="微软雅黑" panose="020B0503020204020204" pitchFamily="34" charset="-122"/>
            </a:endParaRPr>
          </a:p>
        </p:txBody>
      </p:sp>
      <p:sp>
        <p:nvSpPr>
          <p:cNvPr id="26" name="矩形 25"/>
          <p:cNvSpPr/>
          <p:nvPr/>
        </p:nvSpPr>
        <p:spPr>
          <a:xfrm>
            <a:off x="1325742" y="2509129"/>
            <a:ext cx="883744" cy="801630"/>
          </a:xfrm>
          <a:prstGeom prst="rect">
            <a:avLst/>
          </a:prstGeom>
          <a:solidFill>
            <a:schemeClr val="bg2"/>
          </a:solidFill>
          <a:ln>
            <a:solidFill>
              <a:srgbClr val="DAC7EA"/>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zh-CN" altLang="en-US" sz="1400">
                <a:solidFill>
                  <a:srgbClr val="16274B"/>
                </a:solidFill>
                <a:latin typeface="微软雅黑" panose="020B0503020204020204" pitchFamily="34" charset="-122"/>
                <a:ea typeface="微软雅黑" panose="020B0503020204020204" pitchFamily="34" charset="-122"/>
              </a:rPr>
              <a:t>展位</a:t>
            </a:r>
            <a:endParaRPr lang="zh-CN" altLang="en-US" sz="1400">
              <a:solidFill>
                <a:srgbClr val="16274B"/>
              </a:solidFill>
              <a:latin typeface="微软雅黑" panose="020B0503020204020204" pitchFamily="34" charset="-122"/>
              <a:ea typeface="微软雅黑" panose="020B0503020204020204" pitchFamily="34" charset="-122"/>
            </a:endParaRPr>
          </a:p>
        </p:txBody>
      </p:sp>
      <p:sp>
        <p:nvSpPr>
          <p:cNvPr id="30" name="矩形 29"/>
          <p:cNvSpPr/>
          <p:nvPr/>
        </p:nvSpPr>
        <p:spPr>
          <a:xfrm>
            <a:off x="2311403" y="2795749"/>
            <a:ext cx="1502980" cy="515010"/>
          </a:xfrm>
          <a:prstGeom prst="rect">
            <a:avLst/>
          </a:prstGeom>
          <a:solidFill>
            <a:schemeClr val="bg2"/>
          </a:solidFill>
          <a:ln>
            <a:solidFill>
              <a:srgbClr val="DAC7EA"/>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zh-CN" altLang="en-US" sz="1400">
                <a:solidFill>
                  <a:srgbClr val="16274B"/>
                </a:solidFill>
                <a:latin typeface="微软雅黑" panose="020B0503020204020204" pitchFamily="34" charset="-122"/>
                <a:ea typeface="微软雅黑" panose="020B0503020204020204" pitchFamily="34" charset="-122"/>
              </a:rPr>
              <a:t>素材测试</a:t>
            </a:r>
            <a:endParaRPr lang="zh-CN" altLang="en-US" sz="1400">
              <a:solidFill>
                <a:srgbClr val="16274B"/>
              </a:solidFill>
              <a:latin typeface="微软雅黑" panose="020B0503020204020204" pitchFamily="34" charset="-122"/>
              <a:ea typeface="微软雅黑" panose="020B0503020204020204" pitchFamily="34" charset="-122"/>
            </a:endParaRPr>
          </a:p>
        </p:txBody>
      </p:sp>
      <p:sp>
        <p:nvSpPr>
          <p:cNvPr id="31" name="矩形 30"/>
          <p:cNvSpPr/>
          <p:nvPr/>
        </p:nvSpPr>
        <p:spPr>
          <a:xfrm>
            <a:off x="3939630" y="2795749"/>
            <a:ext cx="1502980" cy="515010"/>
          </a:xfrm>
          <a:prstGeom prst="rect">
            <a:avLst/>
          </a:prstGeom>
          <a:solidFill>
            <a:schemeClr val="bg2"/>
          </a:solidFill>
          <a:ln>
            <a:solidFill>
              <a:srgbClr val="DAC7EA"/>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zh-CN" altLang="en-US" sz="1400">
                <a:solidFill>
                  <a:srgbClr val="16274B"/>
                </a:solidFill>
                <a:latin typeface="微软雅黑" panose="020B0503020204020204" pitchFamily="34" charset="-122"/>
                <a:ea typeface="微软雅黑" panose="020B0503020204020204" pitchFamily="34" charset="-122"/>
              </a:rPr>
              <a:t>互动场景</a:t>
            </a:r>
            <a:endParaRPr lang="zh-CN" altLang="en-US" sz="1400">
              <a:solidFill>
                <a:srgbClr val="16274B"/>
              </a:solidFill>
              <a:latin typeface="微软雅黑" panose="020B0503020204020204" pitchFamily="34" charset="-122"/>
              <a:ea typeface="微软雅黑" panose="020B0503020204020204" pitchFamily="34" charset="-122"/>
            </a:endParaRPr>
          </a:p>
        </p:txBody>
      </p:sp>
      <p:sp>
        <p:nvSpPr>
          <p:cNvPr id="32" name="矩形 31"/>
          <p:cNvSpPr/>
          <p:nvPr/>
        </p:nvSpPr>
        <p:spPr>
          <a:xfrm>
            <a:off x="5536327" y="2795749"/>
            <a:ext cx="1502980" cy="515010"/>
          </a:xfrm>
          <a:prstGeom prst="rect">
            <a:avLst/>
          </a:prstGeom>
          <a:solidFill>
            <a:schemeClr val="bg2"/>
          </a:solidFill>
          <a:ln>
            <a:solidFill>
              <a:srgbClr val="DAC7EA"/>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zh-CN" altLang="en-US" sz="1400">
                <a:solidFill>
                  <a:srgbClr val="16274B"/>
                </a:solidFill>
                <a:latin typeface="微软雅黑" panose="020B0503020204020204" pitchFamily="34" charset="-122"/>
                <a:ea typeface="微软雅黑" panose="020B0503020204020204" pitchFamily="34" charset="-122"/>
              </a:rPr>
              <a:t>素材突出利益点</a:t>
            </a:r>
            <a:endParaRPr lang="zh-CN" altLang="en-US" sz="1400">
              <a:solidFill>
                <a:srgbClr val="16274B"/>
              </a:solidFill>
              <a:latin typeface="微软雅黑" panose="020B0503020204020204" pitchFamily="34" charset="-122"/>
              <a:ea typeface="微软雅黑" panose="020B0503020204020204" pitchFamily="34" charset="-122"/>
            </a:endParaRPr>
          </a:p>
        </p:txBody>
      </p:sp>
      <p:sp>
        <p:nvSpPr>
          <p:cNvPr id="33" name="矩形 32"/>
          <p:cNvSpPr/>
          <p:nvPr/>
        </p:nvSpPr>
        <p:spPr>
          <a:xfrm>
            <a:off x="7133024" y="2795749"/>
            <a:ext cx="1502980" cy="515010"/>
          </a:xfrm>
          <a:prstGeom prst="rect">
            <a:avLst/>
          </a:prstGeom>
          <a:solidFill>
            <a:schemeClr val="bg2"/>
          </a:solidFill>
          <a:ln>
            <a:solidFill>
              <a:srgbClr val="DAC7EA"/>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zh-CN" altLang="en-US" sz="1400">
                <a:solidFill>
                  <a:srgbClr val="16274B"/>
                </a:solidFill>
                <a:latin typeface="微软雅黑" panose="020B0503020204020204" pitchFamily="34" charset="-122"/>
                <a:ea typeface="微软雅黑" panose="020B0503020204020204" pitchFamily="34" charset="-122"/>
              </a:rPr>
              <a:t>互动场景</a:t>
            </a:r>
            <a:endParaRPr lang="zh-CN" altLang="en-US" sz="1400">
              <a:solidFill>
                <a:srgbClr val="16274B"/>
              </a:solidFill>
              <a:latin typeface="微软雅黑" panose="020B0503020204020204" pitchFamily="34" charset="-122"/>
              <a:ea typeface="微软雅黑" panose="020B0503020204020204" pitchFamily="34" charset="-122"/>
            </a:endParaRPr>
          </a:p>
        </p:txBody>
      </p:sp>
      <p:sp>
        <p:nvSpPr>
          <p:cNvPr id="34" name="矩形 33"/>
          <p:cNvSpPr/>
          <p:nvPr/>
        </p:nvSpPr>
        <p:spPr>
          <a:xfrm>
            <a:off x="8729720" y="2795749"/>
            <a:ext cx="3094419" cy="515010"/>
          </a:xfrm>
          <a:prstGeom prst="rect">
            <a:avLst/>
          </a:prstGeom>
          <a:solidFill>
            <a:schemeClr val="bg2"/>
          </a:solidFill>
          <a:ln>
            <a:solidFill>
              <a:srgbClr val="DAC7EA"/>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zh-CN" altLang="en-US" sz="1400">
                <a:solidFill>
                  <a:srgbClr val="16274B"/>
                </a:solidFill>
                <a:latin typeface="微软雅黑" panose="020B0503020204020204" pitchFamily="34" charset="-122"/>
                <a:ea typeface="微软雅黑" panose="020B0503020204020204" pitchFamily="34" charset="-122"/>
              </a:rPr>
              <a:t>活动</a:t>
            </a:r>
            <a:r>
              <a:rPr lang="en-US" altLang="zh-CN" sz="1400">
                <a:solidFill>
                  <a:srgbClr val="16274B"/>
                </a:solidFill>
                <a:latin typeface="微软雅黑" panose="020B0503020204020204" pitchFamily="34" charset="-122"/>
                <a:ea typeface="微软雅黑" panose="020B0503020204020204" pitchFamily="34" charset="-122"/>
              </a:rPr>
              <a:t>/</a:t>
            </a:r>
            <a:r>
              <a:rPr lang="zh-CN" altLang="en-US" sz="1400">
                <a:solidFill>
                  <a:srgbClr val="16274B"/>
                </a:solidFill>
                <a:latin typeface="微软雅黑" panose="020B0503020204020204" pitchFamily="34" charset="-122"/>
                <a:ea typeface="微软雅黑" panose="020B0503020204020204" pitchFamily="34" charset="-122"/>
              </a:rPr>
              <a:t>店铺</a:t>
            </a:r>
            <a:r>
              <a:rPr lang="en-US" altLang="zh-CN" sz="1400">
                <a:solidFill>
                  <a:srgbClr val="16274B"/>
                </a:solidFill>
                <a:latin typeface="微软雅黑" panose="020B0503020204020204" pitchFamily="34" charset="-122"/>
                <a:ea typeface="微软雅黑" panose="020B0503020204020204" pitchFamily="34" charset="-122"/>
              </a:rPr>
              <a:t>/</a:t>
            </a:r>
            <a:r>
              <a:rPr lang="zh-CN" altLang="en-US" sz="1400">
                <a:solidFill>
                  <a:srgbClr val="16274B"/>
                </a:solidFill>
                <a:latin typeface="微软雅黑" panose="020B0503020204020204" pitchFamily="34" charset="-122"/>
                <a:ea typeface="微软雅黑" panose="020B0503020204020204" pitchFamily="34" charset="-122"/>
              </a:rPr>
              <a:t>热门单品、素材突出利益点</a:t>
            </a:r>
            <a:endParaRPr lang="zh-CN" altLang="en-US" sz="1400">
              <a:solidFill>
                <a:srgbClr val="16274B"/>
              </a:solidFill>
              <a:latin typeface="微软雅黑" panose="020B0503020204020204" pitchFamily="34" charset="-122"/>
              <a:ea typeface="微软雅黑" panose="020B0503020204020204" pitchFamily="34" charset="-122"/>
            </a:endParaRPr>
          </a:p>
        </p:txBody>
      </p:sp>
      <p:sp>
        <p:nvSpPr>
          <p:cNvPr id="35" name="矩形 34"/>
          <p:cNvSpPr/>
          <p:nvPr/>
        </p:nvSpPr>
        <p:spPr>
          <a:xfrm>
            <a:off x="2311402" y="2464678"/>
            <a:ext cx="9491714" cy="331071"/>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zh-CN" altLang="en-US" sz="1600">
                <a:latin typeface="微软雅黑" panose="020B0503020204020204" pitchFamily="34" charset="-122"/>
                <a:ea typeface="微软雅黑" panose="020B0503020204020204" pitchFamily="34" charset="-122"/>
              </a:rPr>
              <a:t>新客场景、最大化智能出价</a:t>
            </a:r>
            <a:endParaRPr lang="zh-CN" altLang="en-US" sz="1600">
              <a:latin typeface="微软雅黑" panose="020B0503020204020204" pitchFamily="34" charset="-122"/>
              <a:ea typeface="微软雅黑" panose="020B0503020204020204" pitchFamily="34" charset="-122"/>
            </a:endParaRPr>
          </a:p>
        </p:txBody>
      </p:sp>
      <p:grpSp>
        <p:nvGrpSpPr>
          <p:cNvPr id="43" name="组合 42"/>
          <p:cNvGrpSpPr/>
          <p:nvPr/>
        </p:nvGrpSpPr>
        <p:grpSpPr>
          <a:xfrm>
            <a:off x="1330999" y="3384331"/>
            <a:ext cx="10498397" cy="846081"/>
            <a:chOff x="1330999" y="3710152"/>
            <a:chExt cx="10498397" cy="846081"/>
          </a:xfrm>
        </p:grpSpPr>
        <p:sp>
          <p:nvSpPr>
            <p:cNvPr id="36" name="矩形 35"/>
            <p:cNvSpPr/>
            <p:nvPr/>
          </p:nvSpPr>
          <p:spPr>
            <a:xfrm>
              <a:off x="1330999" y="3754603"/>
              <a:ext cx="883744" cy="801630"/>
            </a:xfrm>
            <a:prstGeom prst="rect">
              <a:avLst/>
            </a:prstGeom>
            <a:solidFill>
              <a:schemeClr val="bg2"/>
            </a:solidFill>
            <a:ln>
              <a:solidFill>
                <a:srgbClr val="DAC7EA"/>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zh-CN" altLang="en-US" sz="1400">
                  <a:solidFill>
                    <a:srgbClr val="16274B"/>
                  </a:solidFill>
                  <a:latin typeface="微软雅黑" panose="020B0503020204020204" pitchFamily="34" charset="-122"/>
                  <a:ea typeface="微软雅黑" panose="020B0503020204020204" pitchFamily="34" charset="-122"/>
                </a:rPr>
                <a:t>快车</a:t>
              </a:r>
              <a:endParaRPr lang="zh-CN" altLang="en-US" sz="1400">
                <a:solidFill>
                  <a:srgbClr val="16274B"/>
                </a:solidFill>
                <a:latin typeface="微软雅黑" panose="020B0503020204020204" pitchFamily="34" charset="-122"/>
                <a:ea typeface="微软雅黑" panose="020B0503020204020204" pitchFamily="34" charset="-122"/>
              </a:endParaRPr>
            </a:p>
          </p:txBody>
        </p:sp>
        <p:sp>
          <p:nvSpPr>
            <p:cNvPr id="37" name="矩形 36"/>
            <p:cNvSpPr/>
            <p:nvPr/>
          </p:nvSpPr>
          <p:spPr>
            <a:xfrm>
              <a:off x="2316660" y="4041223"/>
              <a:ext cx="1502980" cy="515010"/>
            </a:xfrm>
            <a:prstGeom prst="rect">
              <a:avLst/>
            </a:prstGeom>
            <a:solidFill>
              <a:schemeClr val="bg2"/>
            </a:solidFill>
            <a:ln>
              <a:solidFill>
                <a:srgbClr val="DAC7EA"/>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ltLang="zh-CN" sz="1400">
                  <a:solidFill>
                    <a:srgbClr val="16274B"/>
                  </a:solidFill>
                  <a:latin typeface="微软雅黑" panose="020B0503020204020204" pitchFamily="34" charset="-122"/>
                  <a:ea typeface="微软雅黑" panose="020B0503020204020204" pitchFamily="34" charset="-122"/>
                </a:rPr>
                <a:t>SKU+</a:t>
              </a:r>
              <a:r>
                <a:rPr lang="zh-CN" altLang="en-US" sz="1400">
                  <a:solidFill>
                    <a:srgbClr val="16274B"/>
                  </a:solidFill>
                  <a:latin typeface="微软雅黑" panose="020B0503020204020204" pitchFamily="34" charset="-122"/>
                  <a:ea typeface="微软雅黑" panose="020B0503020204020204" pitchFamily="34" charset="-122"/>
                </a:rPr>
                <a:t>关键词</a:t>
              </a:r>
              <a:r>
                <a:rPr lang="en-US" altLang="zh-CN" sz="1400">
                  <a:solidFill>
                    <a:srgbClr val="16274B"/>
                  </a:solidFill>
                  <a:latin typeface="微软雅黑" panose="020B0503020204020204" pitchFamily="34" charset="-122"/>
                  <a:ea typeface="微软雅黑" panose="020B0503020204020204" pitchFamily="34" charset="-122"/>
                </a:rPr>
                <a:t>+</a:t>
              </a:r>
              <a:r>
                <a:rPr lang="zh-CN" altLang="en-US" sz="1400">
                  <a:solidFill>
                    <a:srgbClr val="16274B"/>
                  </a:solidFill>
                  <a:latin typeface="微软雅黑" panose="020B0503020204020204" pitchFamily="34" charset="-122"/>
                  <a:ea typeface="微软雅黑" panose="020B0503020204020204" pitchFamily="34" charset="-122"/>
                </a:rPr>
                <a:t>素材测试</a:t>
              </a:r>
              <a:endParaRPr lang="zh-CN" altLang="en-US" sz="1400">
                <a:solidFill>
                  <a:srgbClr val="16274B"/>
                </a:solidFill>
                <a:latin typeface="微软雅黑" panose="020B0503020204020204" pitchFamily="34" charset="-122"/>
                <a:ea typeface="微软雅黑" panose="020B0503020204020204" pitchFamily="34" charset="-122"/>
              </a:endParaRPr>
            </a:p>
          </p:txBody>
        </p:sp>
        <p:sp>
          <p:nvSpPr>
            <p:cNvPr id="38" name="矩形 37"/>
            <p:cNvSpPr/>
            <p:nvPr/>
          </p:nvSpPr>
          <p:spPr>
            <a:xfrm>
              <a:off x="3944887" y="4041223"/>
              <a:ext cx="1502980" cy="515010"/>
            </a:xfrm>
            <a:prstGeom prst="rect">
              <a:avLst/>
            </a:prstGeom>
            <a:solidFill>
              <a:schemeClr val="bg2"/>
            </a:solidFill>
            <a:ln>
              <a:solidFill>
                <a:srgbClr val="DAC7EA"/>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zh-CN" altLang="en-US" sz="1400">
                  <a:solidFill>
                    <a:srgbClr val="16274B"/>
                  </a:solidFill>
                  <a:latin typeface="微软雅黑" panose="020B0503020204020204" pitchFamily="34" charset="-122"/>
                  <a:ea typeface="微软雅黑" panose="020B0503020204020204" pitchFamily="34" charset="-122"/>
                </a:rPr>
                <a:t>品类大词、腰带店铺</a:t>
              </a:r>
              <a:endParaRPr lang="zh-CN" altLang="en-US" sz="1400">
                <a:solidFill>
                  <a:srgbClr val="16274B"/>
                </a:solidFill>
                <a:latin typeface="微软雅黑" panose="020B0503020204020204" pitchFamily="34" charset="-122"/>
                <a:ea typeface="微软雅黑" panose="020B0503020204020204" pitchFamily="34" charset="-122"/>
              </a:endParaRPr>
            </a:p>
          </p:txBody>
        </p:sp>
        <p:sp>
          <p:nvSpPr>
            <p:cNvPr id="39" name="矩形 38"/>
            <p:cNvSpPr/>
            <p:nvPr/>
          </p:nvSpPr>
          <p:spPr>
            <a:xfrm>
              <a:off x="5541584" y="4041223"/>
              <a:ext cx="1502980" cy="515010"/>
            </a:xfrm>
            <a:prstGeom prst="rect">
              <a:avLst/>
            </a:prstGeom>
            <a:solidFill>
              <a:schemeClr val="bg2"/>
            </a:solidFill>
            <a:ln>
              <a:solidFill>
                <a:srgbClr val="DAC7EA"/>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zh-CN" altLang="en-US" sz="1400">
                  <a:solidFill>
                    <a:srgbClr val="16274B"/>
                  </a:solidFill>
                  <a:latin typeface="微软雅黑" panose="020B0503020204020204" pitchFamily="34" charset="-122"/>
                  <a:ea typeface="微软雅黑" panose="020B0503020204020204" pitchFamily="34" charset="-122"/>
                </a:rPr>
                <a:t>抢排名首位、优惠券强样式</a:t>
              </a:r>
              <a:endParaRPr lang="zh-CN" altLang="en-US" sz="1400">
                <a:solidFill>
                  <a:srgbClr val="16274B"/>
                </a:solidFill>
                <a:latin typeface="微软雅黑" panose="020B0503020204020204" pitchFamily="34" charset="-122"/>
                <a:ea typeface="微软雅黑" panose="020B0503020204020204" pitchFamily="34" charset="-122"/>
              </a:endParaRPr>
            </a:p>
          </p:txBody>
        </p:sp>
        <p:sp>
          <p:nvSpPr>
            <p:cNvPr id="40" name="矩形 39"/>
            <p:cNvSpPr/>
            <p:nvPr/>
          </p:nvSpPr>
          <p:spPr>
            <a:xfrm>
              <a:off x="7138281" y="4041223"/>
              <a:ext cx="1502980" cy="515010"/>
            </a:xfrm>
            <a:prstGeom prst="rect">
              <a:avLst/>
            </a:prstGeom>
            <a:solidFill>
              <a:schemeClr val="bg2"/>
            </a:solidFill>
            <a:ln>
              <a:solidFill>
                <a:srgbClr val="DAC7EA"/>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zh-CN" altLang="en-US" sz="1400">
                  <a:solidFill>
                    <a:srgbClr val="16274B"/>
                  </a:solidFill>
                  <a:latin typeface="微软雅黑" panose="020B0503020204020204" pitchFamily="34" charset="-122"/>
                  <a:ea typeface="微软雅黑" panose="020B0503020204020204" pitchFamily="34" charset="-122"/>
                </a:rPr>
                <a:t>品类大词、带店铺</a:t>
              </a:r>
              <a:endParaRPr lang="zh-CN" altLang="en-US" sz="1400">
                <a:solidFill>
                  <a:srgbClr val="16274B"/>
                </a:solidFill>
                <a:latin typeface="微软雅黑" panose="020B0503020204020204" pitchFamily="34" charset="-122"/>
                <a:ea typeface="微软雅黑" panose="020B0503020204020204" pitchFamily="34" charset="-122"/>
              </a:endParaRPr>
            </a:p>
          </p:txBody>
        </p:sp>
        <p:sp>
          <p:nvSpPr>
            <p:cNvPr id="41" name="矩形 40"/>
            <p:cNvSpPr/>
            <p:nvPr/>
          </p:nvSpPr>
          <p:spPr>
            <a:xfrm>
              <a:off x="8734977" y="4041223"/>
              <a:ext cx="3094419" cy="515010"/>
            </a:xfrm>
            <a:prstGeom prst="rect">
              <a:avLst/>
            </a:prstGeom>
            <a:solidFill>
              <a:schemeClr val="bg2"/>
            </a:solidFill>
            <a:ln>
              <a:solidFill>
                <a:srgbClr val="DAC7EA"/>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zh-CN" altLang="en-US" sz="1400">
                  <a:solidFill>
                    <a:srgbClr val="16274B"/>
                  </a:solidFill>
                  <a:latin typeface="微软雅黑" panose="020B0503020204020204" pitchFamily="34" charset="-122"/>
                  <a:ea typeface="微软雅黑" panose="020B0503020204020204" pitchFamily="34" charset="-122"/>
                </a:rPr>
                <a:t>抢排名首位、优惠券强样式</a:t>
              </a:r>
              <a:endParaRPr lang="zh-CN" altLang="en-US" sz="1400">
                <a:solidFill>
                  <a:srgbClr val="16274B"/>
                </a:solidFill>
                <a:latin typeface="微软雅黑" panose="020B0503020204020204" pitchFamily="34" charset="-122"/>
                <a:ea typeface="微软雅黑" panose="020B0503020204020204" pitchFamily="34" charset="-122"/>
              </a:endParaRPr>
            </a:p>
          </p:txBody>
        </p:sp>
        <p:sp>
          <p:nvSpPr>
            <p:cNvPr id="42" name="矩形 41"/>
            <p:cNvSpPr/>
            <p:nvPr/>
          </p:nvSpPr>
          <p:spPr>
            <a:xfrm>
              <a:off x="2316659" y="3710152"/>
              <a:ext cx="9491714" cy="331071"/>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zh-CN" altLang="en-US" sz="1600">
                  <a:latin typeface="微软雅黑" panose="020B0503020204020204" pitchFamily="34" charset="-122"/>
                  <a:ea typeface="微软雅黑" panose="020B0503020204020204" pitchFamily="34" charset="-122"/>
                </a:rPr>
                <a:t>抢排名、智能出价、京选店铺</a:t>
              </a:r>
              <a:endParaRPr lang="zh-CN" altLang="en-US" sz="1600">
                <a:latin typeface="微软雅黑" panose="020B0503020204020204" pitchFamily="34" charset="-122"/>
                <a:ea typeface="微软雅黑" panose="020B0503020204020204" pitchFamily="34" charset="-122"/>
              </a:endParaRPr>
            </a:p>
          </p:txBody>
        </p:sp>
      </p:grpSp>
      <p:grpSp>
        <p:nvGrpSpPr>
          <p:cNvPr id="44" name="组合 43"/>
          <p:cNvGrpSpPr/>
          <p:nvPr/>
        </p:nvGrpSpPr>
        <p:grpSpPr>
          <a:xfrm>
            <a:off x="1330999" y="4329824"/>
            <a:ext cx="10498397" cy="846081"/>
            <a:chOff x="1330999" y="3710152"/>
            <a:chExt cx="10498397" cy="846081"/>
          </a:xfrm>
        </p:grpSpPr>
        <p:sp>
          <p:nvSpPr>
            <p:cNvPr id="45" name="矩形 44"/>
            <p:cNvSpPr/>
            <p:nvPr/>
          </p:nvSpPr>
          <p:spPr>
            <a:xfrm>
              <a:off x="1330999" y="3754603"/>
              <a:ext cx="883744" cy="801630"/>
            </a:xfrm>
            <a:prstGeom prst="rect">
              <a:avLst/>
            </a:prstGeom>
            <a:solidFill>
              <a:schemeClr val="bg2"/>
            </a:solidFill>
            <a:ln>
              <a:solidFill>
                <a:srgbClr val="DAC7EA"/>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zh-CN" altLang="en-US" sz="1400">
                  <a:solidFill>
                    <a:srgbClr val="16274B"/>
                  </a:solidFill>
                  <a:latin typeface="微软雅黑" panose="020B0503020204020204" pitchFamily="34" charset="-122"/>
                  <a:ea typeface="微软雅黑" panose="020B0503020204020204" pitchFamily="34" charset="-122"/>
                </a:rPr>
                <a:t>触点</a:t>
              </a:r>
              <a:endParaRPr lang="zh-CN" altLang="en-US" sz="1400">
                <a:solidFill>
                  <a:srgbClr val="16274B"/>
                </a:solidFill>
                <a:latin typeface="微软雅黑" panose="020B0503020204020204" pitchFamily="34" charset="-122"/>
                <a:ea typeface="微软雅黑" panose="020B0503020204020204" pitchFamily="34" charset="-122"/>
              </a:endParaRPr>
            </a:p>
          </p:txBody>
        </p:sp>
        <p:sp>
          <p:nvSpPr>
            <p:cNvPr id="46" name="矩形 45"/>
            <p:cNvSpPr/>
            <p:nvPr/>
          </p:nvSpPr>
          <p:spPr>
            <a:xfrm>
              <a:off x="2316660" y="4041223"/>
              <a:ext cx="1502980" cy="515010"/>
            </a:xfrm>
            <a:prstGeom prst="rect">
              <a:avLst/>
            </a:prstGeom>
            <a:solidFill>
              <a:schemeClr val="bg2"/>
            </a:solidFill>
            <a:ln>
              <a:solidFill>
                <a:srgbClr val="DAC7EA"/>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ltLang="zh-CN" sz="1400">
                  <a:solidFill>
                    <a:srgbClr val="16274B"/>
                  </a:solidFill>
                  <a:latin typeface="微软雅黑" panose="020B0503020204020204" pitchFamily="34" charset="-122"/>
                  <a:ea typeface="微软雅黑" panose="020B0503020204020204" pitchFamily="34" charset="-122"/>
                </a:rPr>
                <a:t>SKU+</a:t>
              </a:r>
              <a:r>
                <a:rPr lang="zh-CN" altLang="en-US" sz="1400">
                  <a:solidFill>
                    <a:srgbClr val="16274B"/>
                  </a:solidFill>
                  <a:latin typeface="微软雅黑" panose="020B0503020204020204" pitchFamily="34" charset="-122"/>
                  <a:ea typeface="微软雅黑" panose="020B0503020204020204" pitchFamily="34" charset="-122"/>
                </a:rPr>
                <a:t>短视频素材测试</a:t>
              </a:r>
              <a:endParaRPr lang="zh-CN" altLang="en-US" sz="1400">
                <a:solidFill>
                  <a:srgbClr val="16274B"/>
                </a:solidFill>
                <a:latin typeface="微软雅黑" panose="020B0503020204020204" pitchFamily="34" charset="-122"/>
                <a:ea typeface="微软雅黑" panose="020B0503020204020204" pitchFamily="34" charset="-122"/>
              </a:endParaRPr>
            </a:p>
          </p:txBody>
        </p:sp>
        <p:sp>
          <p:nvSpPr>
            <p:cNvPr id="47" name="矩形 46"/>
            <p:cNvSpPr/>
            <p:nvPr/>
          </p:nvSpPr>
          <p:spPr>
            <a:xfrm>
              <a:off x="3944887" y="4041223"/>
              <a:ext cx="1502980" cy="515010"/>
            </a:xfrm>
            <a:prstGeom prst="rect">
              <a:avLst/>
            </a:prstGeom>
            <a:solidFill>
              <a:schemeClr val="bg2"/>
            </a:solidFill>
            <a:ln>
              <a:solidFill>
                <a:srgbClr val="DAC7EA"/>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zh-CN" altLang="en-US" sz="1400">
                  <a:solidFill>
                    <a:srgbClr val="16274B"/>
                  </a:solidFill>
                  <a:latin typeface="微软雅黑" panose="020B0503020204020204" pitchFamily="34" charset="-122"/>
                  <a:ea typeface="微软雅黑" panose="020B0503020204020204" pitchFamily="34" charset="-122"/>
                </a:rPr>
                <a:t>新客场景</a:t>
              </a:r>
              <a:endParaRPr lang="zh-CN" altLang="en-US" sz="1400">
                <a:solidFill>
                  <a:srgbClr val="16274B"/>
                </a:solidFill>
                <a:latin typeface="微软雅黑" panose="020B0503020204020204" pitchFamily="34" charset="-122"/>
                <a:ea typeface="微软雅黑" panose="020B0503020204020204" pitchFamily="34" charset="-122"/>
              </a:endParaRPr>
            </a:p>
          </p:txBody>
        </p:sp>
        <p:sp>
          <p:nvSpPr>
            <p:cNvPr id="48" name="矩形 47"/>
            <p:cNvSpPr/>
            <p:nvPr/>
          </p:nvSpPr>
          <p:spPr>
            <a:xfrm>
              <a:off x="5541584" y="4041223"/>
              <a:ext cx="1502980" cy="515010"/>
            </a:xfrm>
            <a:prstGeom prst="rect">
              <a:avLst/>
            </a:prstGeom>
            <a:solidFill>
              <a:schemeClr val="bg2"/>
            </a:solidFill>
            <a:ln>
              <a:solidFill>
                <a:srgbClr val="DAC7EA"/>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zh-CN" altLang="en-US" sz="1400">
                  <a:solidFill>
                    <a:srgbClr val="16274B"/>
                  </a:solidFill>
                  <a:latin typeface="微软雅黑" panose="020B0503020204020204" pitchFamily="34" charset="-122"/>
                  <a:ea typeface="微软雅黑" panose="020B0503020204020204" pitchFamily="34" charset="-122"/>
                </a:rPr>
                <a:t>抢排名</a:t>
              </a:r>
              <a:endParaRPr lang="zh-CN" altLang="en-US" sz="1400">
                <a:solidFill>
                  <a:srgbClr val="16274B"/>
                </a:solidFill>
                <a:latin typeface="微软雅黑" panose="020B0503020204020204" pitchFamily="34" charset="-122"/>
                <a:ea typeface="微软雅黑" panose="020B0503020204020204" pitchFamily="34" charset="-122"/>
              </a:endParaRPr>
            </a:p>
          </p:txBody>
        </p:sp>
        <p:sp>
          <p:nvSpPr>
            <p:cNvPr id="49" name="矩形 48"/>
            <p:cNvSpPr/>
            <p:nvPr/>
          </p:nvSpPr>
          <p:spPr>
            <a:xfrm>
              <a:off x="7138281" y="4041223"/>
              <a:ext cx="1502980" cy="515010"/>
            </a:xfrm>
            <a:prstGeom prst="rect">
              <a:avLst/>
            </a:prstGeom>
            <a:solidFill>
              <a:schemeClr val="bg2"/>
            </a:solidFill>
            <a:ln>
              <a:solidFill>
                <a:srgbClr val="DAC7EA"/>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zh-CN" altLang="en-US" sz="1400">
                  <a:solidFill>
                    <a:srgbClr val="16274B"/>
                  </a:solidFill>
                  <a:latin typeface="微软雅黑" panose="020B0503020204020204" pitchFamily="34" charset="-122"/>
                  <a:ea typeface="微软雅黑" panose="020B0503020204020204" pitchFamily="34" charset="-122"/>
                </a:rPr>
                <a:t>新客场景</a:t>
              </a:r>
              <a:endParaRPr lang="zh-CN" altLang="en-US" sz="1400">
                <a:solidFill>
                  <a:srgbClr val="16274B"/>
                </a:solidFill>
                <a:latin typeface="微软雅黑" panose="020B0503020204020204" pitchFamily="34" charset="-122"/>
                <a:ea typeface="微软雅黑" panose="020B0503020204020204" pitchFamily="34" charset="-122"/>
              </a:endParaRPr>
            </a:p>
          </p:txBody>
        </p:sp>
        <p:sp>
          <p:nvSpPr>
            <p:cNvPr id="50" name="矩形 49"/>
            <p:cNvSpPr/>
            <p:nvPr/>
          </p:nvSpPr>
          <p:spPr>
            <a:xfrm>
              <a:off x="8734977" y="4041223"/>
              <a:ext cx="3094419" cy="515010"/>
            </a:xfrm>
            <a:prstGeom prst="rect">
              <a:avLst/>
            </a:prstGeom>
            <a:solidFill>
              <a:schemeClr val="bg2"/>
            </a:solidFill>
            <a:ln>
              <a:solidFill>
                <a:srgbClr val="DAC7EA"/>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zh-CN" altLang="en-US" sz="1400">
                  <a:solidFill>
                    <a:srgbClr val="16274B"/>
                  </a:solidFill>
                  <a:latin typeface="微软雅黑" panose="020B0503020204020204" pitchFamily="34" charset="-122"/>
                  <a:ea typeface="微软雅黑" panose="020B0503020204020204" pitchFamily="34" charset="-122"/>
                </a:rPr>
                <a:t>抢排名</a:t>
              </a:r>
              <a:endParaRPr lang="zh-CN" altLang="en-US" sz="1400">
                <a:solidFill>
                  <a:srgbClr val="16274B"/>
                </a:solidFill>
                <a:latin typeface="微软雅黑" panose="020B0503020204020204" pitchFamily="34" charset="-122"/>
                <a:ea typeface="微软雅黑" panose="020B0503020204020204" pitchFamily="34" charset="-122"/>
              </a:endParaRPr>
            </a:p>
          </p:txBody>
        </p:sp>
        <p:sp>
          <p:nvSpPr>
            <p:cNvPr id="51" name="矩形 50"/>
            <p:cNvSpPr/>
            <p:nvPr/>
          </p:nvSpPr>
          <p:spPr>
            <a:xfrm>
              <a:off x="2316659" y="3710152"/>
              <a:ext cx="9491714" cy="331071"/>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zh-CN" altLang="en-US" sz="1600">
                  <a:latin typeface="微软雅黑" panose="020B0503020204020204" pitchFamily="34" charset="-122"/>
                  <a:ea typeface="微软雅黑" panose="020B0503020204020204" pitchFamily="34" charset="-122"/>
                </a:rPr>
                <a:t>智能出价、智能定肉、短视频</a:t>
              </a:r>
              <a:endParaRPr lang="zh-CN" altLang="en-US" sz="1600">
                <a:latin typeface="微软雅黑" panose="020B0503020204020204" pitchFamily="34" charset="-122"/>
                <a:ea typeface="微软雅黑" panose="020B0503020204020204" pitchFamily="34" charset="-122"/>
              </a:endParaRPr>
            </a:p>
          </p:txBody>
        </p:sp>
      </p:grpSp>
      <p:grpSp>
        <p:nvGrpSpPr>
          <p:cNvPr id="52" name="组合 51"/>
          <p:cNvGrpSpPr/>
          <p:nvPr/>
        </p:nvGrpSpPr>
        <p:grpSpPr>
          <a:xfrm>
            <a:off x="1325742" y="5244232"/>
            <a:ext cx="10498397" cy="846081"/>
            <a:chOff x="1330999" y="3710152"/>
            <a:chExt cx="10498397" cy="846081"/>
          </a:xfrm>
        </p:grpSpPr>
        <p:sp>
          <p:nvSpPr>
            <p:cNvPr id="53" name="矩形 52"/>
            <p:cNvSpPr/>
            <p:nvPr/>
          </p:nvSpPr>
          <p:spPr>
            <a:xfrm>
              <a:off x="1330999" y="3754603"/>
              <a:ext cx="883744" cy="801630"/>
            </a:xfrm>
            <a:prstGeom prst="rect">
              <a:avLst/>
            </a:prstGeom>
            <a:solidFill>
              <a:schemeClr val="bg2"/>
            </a:solidFill>
            <a:ln>
              <a:solidFill>
                <a:srgbClr val="DAC7EA"/>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zh-CN" altLang="en-US" sz="1400">
                  <a:solidFill>
                    <a:srgbClr val="16274B"/>
                  </a:solidFill>
                  <a:latin typeface="微软雅黑" panose="020B0503020204020204" pitchFamily="34" charset="-122"/>
                  <a:ea typeface="微软雅黑" panose="020B0503020204020204" pitchFamily="34" charset="-122"/>
                </a:rPr>
                <a:t>海投</a:t>
              </a:r>
              <a:r>
                <a:rPr lang="en-US" altLang="zh-CN" sz="1400">
                  <a:solidFill>
                    <a:srgbClr val="16274B"/>
                  </a:solidFill>
                  <a:latin typeface="微软雅黑" panose="020B0503020204020204" pitchFamily="34" charset="-122"/>
                  <a:ea typeface="微软雅黑" panose="020B0503020204020204" pitchFamily="34" charset="-122"/>
                </a:rPr>
                <a:t>+</a:t>
              </a:r>
              <a:r>
                <a:rPr lang="zh-CN" altLang="en-US" sz="1400">
                  <a:solidFill>
                    <a:srgbClr val="16274B"/>
                  </a:solidFill>
                  <a:latin typeface="微软雅黑" panose="020B0503020204020204" pitchFamily="34" charset="-122"/>
                  <a:ea typeface="微软雅黑" panose="020B0503020204020204" pitchFamily="34" charset="-122"/>
                </a:rPr>
                <a:t>京速推</a:t>
              </a:r>
              <a:endParaRPr lang="zh-CN" altLang="en-US" sz="1400">
                <a:solidFill>
                  <a:srgbClr val="16274B"/>
                </a:solidFill>
                <a:latin typeface="微软雅黑" panose="020B0503020204020204" pitchFamily="34" charset="-122"/>
                <a:ea typeface="微软雅黑" panose="020B0503020204020204" pitchFamily="34" charset="-122"/>
              </a:endParaRPr>
            </a:p>
          </p:txBody>
        </p:sp>
        <p:sp>
          <p:nvSpPr>
            <p:cNvPr id="54" name="矩形 53"/>
            <p:cNvSpPr/>
            <p:nvPr/>
          </p:nvSpPr>
          <p:spPr>
            <a:xfrm>
              <a:off x="2316660" y="4041223"/>
              <a:ext cx="1502980" cy="515010"/>
            </a:xfrm>
            <a:prstGeom prst="rect">
              <a:avLst/>
            </a:prstGeom>
            <a:solidFill>
              <a:schemeClr val="bg2"/>
            </a:solidFill>
            <a:ln>
              <a:solidFill>
                <a:srgbClr val="DAC7EA"/>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zh-CN" altLang="en-US" sz="1400">
                  <a:solidFill>
                    <a:srgbClr val="16274B"/>
                  </a:solidFill>
                  <a:latin typeface="微软雅黑" panose="020B0503020204020204" pitchFamily="34" charset="-122"/>
                  <a:ea typeface="微软雅黑" panose="020B0503020204020204" pitchFamily="34" charset="-122"/>
                </a:rPr>
                <a:t>海投测款</a:t>
              </a:r>
              <a:endParaRPr lang="zh-CN" altLang="en-US" sz="1400">
                <a:solidFill>
                  <a:srgbClr val="16274B"/>
                </a:solidFill>
                <a:latin typeface="微软雅黑" panose="020B0503020204020204" pitchFamily="34" charset="-122"/>
                <a:ea typeface="微软雅黑" panose="020B0503020204020204" pitchFamily="34" charset="-122"/>
              </a:endParaRPr>
            </a:p>
          </p:txBody>
        </p:sp>
        <p:sp>
          <p:nvSpPr>
            <p:cNvPr id="55" name="矩形 54"/>
            <p:cNvSpPr/>
            <p:nvPr/>
          </p:nvSpPr>
          <p:spPr>
            <a:xfrm>
              <a:off x="3944887" y="4041223"/>
              <a:ext cx="1502980" cy="515010"/>
            </a:xfrm>
            <a:prstGeom prst="rect">
              <a:avLst/>
            </a:prstGeom>
            <a:solidFill>
              <a:schemeClr val="bg2"/>
            </a:solidFill>
            <a:ln>
              <a:solidFill>
                <a:srgbClr val="DAC7EA"/>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zh-CN" altLang="en-US" sz="1400">
                  <a:solidFill>
                    <a:srgbClr val="16274B"/>
                  </a:solidFill>
                  <a:latin typeface="微软雅黑" panose="020B0503020204020204" pitchFamily="34" charset="-122"/>
                  <a:ea typeface="微软雅黑" panose="020B0503020204020204" pitchFamily="34" charset="-122"/>
                </a:rPr>
                <a:t>海投预售商品</a:t>
              </a:r>
              <a:endParaRPr lang="zh-CN" altLang="en-US" sz="1400">
                <a:solidFill>
                  <a:srgbClr val="16274B"/>
                </a:solidFill>
                <a:latin typeface="微软雅黑" panose="020B0503020204020204" pitchFamily="34" charset="-122"/>
                <a:ea typeface="微软雅黑" panose="020B0503020204020204" pitchFamily="34" charset="-122"/>
              </a:endParaRPr>
            </a:p>
          </p:txBody>
        </p:sp>
        <p:sp>
          <p:nvSpPr>
            <p:cNvPr id="56" name="矩形 55"/>
            <p:cNvSpPr/>
            <p:nvPr/>
          </p:nvSpPr>
          <p:spPr>
            <a:xfrm>
              <a:off x="5541584" y="4041223"/>
              <a:ext cx="1502980" cy="515010"/>
            </a:xfrm>
            <a:prstGeom prst="rect">
              <a:avLst/>
            </a:prstGeom>
            <a:solidFill>
              <a:schemeClr val="bg2"/>
            </a:solidFill>
            <a:ln>
              <a:solidFill>
                <a:srgbClr val="DAC7EA"/>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zh-CN" altLang="en-US" sz="1400">
                  <a:solidFill>
                    <a:srgbClr val="16274B"/>
                  </a:solidFill>
                  <a:latin typeface="微软雅黑" panose="020B0503020204020204" pitchFamily="34" charset="-122"/>
                  <a:ea typeface="微软雅黑" panose="020B0503020204020204" pitchFamily="34" charset="-122"/>
                </a:rPr>
                <a:t>京速推爆款推广</a:t>
              </a:r>
              <a:endParaRPr lang="zh-CN" altLang="en-US" sz="1400">
                <a:solidFill>
                  <a:srgbClr val="16274B"/>
                </a:solidFill>
                <a:latin typeface="微软雅黑" panose="020B0503020204020204" pitchFamily="34" charset="-122"/>
                <a:ea typeface="微软雅黑" panose="020B0503020204020204" pitchFamily="34" charset="-122"/>
              </a:endParaRPr>
            </a:p>
          </p:txBody>
        </p:sp>
        <p:sp>
          <p:nvSpPr>
            <p:cNvPr id="57" name="矩形 56"/>
            <p:cNvSpPr/>
            <p:nvPr/>
          </p:nvSpPr>
          <p:spPr>
            <a:xfrm>
              <a:off x="7138281" y="4041223"/>
              <a:ext cx="1502980" cy="515010"/>
            </a:xfrm>
            <a:prstGeom prst="rect">
              <a:avLst/>
            </a:prstGeom>
            <a:solidFill>
              <a:schemeClr val="bg2"/>
            </a:solidFill>
            <a:ln>
              <a:solidFill>
                <a:srgbClr val="DAC7EA"/>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zh-CN" altLang="en-US" sz="1400">
                  <a:solidFill>
                    <a:srgbClr val="16274B"/>
                  </a:solidFill>
                  <a:latin typeface="微软雅黑" panose="020B0503020204020204" pitchFamily="34" charset="-122"/>
                  <a:ea typeface="微软雅黑" panose="020B0503020204020204" pitchFamily="34" charset="-122"/>
                </a:rPr>
                <a:t>京速推直播海投预售商品</a:t>
              </a:r>
              <a:endParaRPr lang="zh-CN" altLang="en-US" sz="1400">
                <a:solidFill>
                  <a:srgbClr val="16274B"/>
                </a:solidFill>
                <a:latin typeface="微软雅黑" panose="020B0503020204020204" pitchFamily="34" charset="-122"/>
                <a:ea typeface="微软雅黑" panose="020B0503020204020204" pitchFamily="34" charset="-122"/>
              </a:endParaRPr>
            </a:p>
          </p:txBody>
        </p:sp>
        <p:sp>
          <p:nvSpPr>
            <p:cNvPr id="58" name="矩形 57"/>
            <p:cNvSpPr/>
            <p:nvPr/>
          </p:nvSpPr>
          <p:spPr>
            <a:xfrm>
              <a:off x="8734977" y="4041223"/>
              <a:ext cx="3094419" cy="515010"/>
            </a:xfrm>
            <a:prstGeom prst="rect">
              <a:avLst/>
            </a:prstGeom>
            <a:solidFill>
              <a:schemeClr val="bg2"/>
            </a:solidFill>
            <a:ln>
              <a:solidFill>
                <a:srgbClr val="DAC7EA"/>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zh-CN" altLang="en-US" sz="1400">
                  <a:solidFill>
                    <a:srgbClr val="16274B"/>
                  </a:solidFill>
                  <a:latin typeface="微软雅黑" panose="020B0503020204020204" pitchFamily="34" charset="-122"/>
                  <a:ea typeface="微软雅黑" panose="020B0503020204020204" pitchFamily="34" charset="-122"/>
                </a:rPr>
                <a:t>京速推爆款推广</a:t>
              </a:r>
              <a:endParaRPr lang="zh-CN" altLang="en-US" sz="1400">
                <a:solidFill>
                  <a:srgbClr val="16274B"/>
                </a:solidFill>
                <a:latin typeface="微软雅黑" panose="020B0503020204020204" pitchFamily="34" charset="-122"/>
                <a:ea typeface="微软雅黑" panose="020B0503020204020204" pitchFamily="34" charset="-122"/>
              </a:endParaRPr>
            </a:p>
          </p:txBody>
        </p:sp>
        <p:sp>
          <p:nvSpPr>
            <p:cNvPr id="59" name="矩形 58"/>
            <p:cNvSpPr/>
            <p:nvPr/>
          </p:nvSpPr>
          <p:spPr>
            <a:xfrm>
              <a:off x="2316659" y="3710152"/>
              <a:ext cx="9491714" cy="331071"/>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zh-CN" altLang="en-US" sz="1600">
                  <a:latin typeface="微软雅黑" panose="020B0503020204020204" pitchFamily="34" charset="-122"/>
                  <a:ea typeface="微软雅黑" panose="020B0503020204020204" pitchFamily="34" charset="-122"/>
                </a:rPr>
                <a:t>智能出价、智能定肉、短视频</a:t>
              </a:r>
              <a:endParaRPr lang="zh-CN" altLang="en-US" sz="1600">
                <a:latin typeface="微软雅黑" panose="020B0503020204020204" pitchFamily="34" charset="-122"/>
                <a:ea typeface="微软雅黑" panose="020B0503020204020204" pitchFamily="34" charset="-122"/>
              </a:endParaRPr>
            </a:p>
          </p:txBody>
        </p:sp>
      </p:grpSp>
      <p:grpSp>
        <p:nvGrpSpPr>
          <p:cNvPr id="69" name="组合 68"/>
          <p:cNvGrpSpPr/>
          <p:nvPr/>
        </p:nvGrpSpPr>
        <p:grpSpPr>
          <a:xfrm>
            <a:off x="2311402" y="6219280"/>
            <a:ext cx="9481206" cy="515010"/>
            <a:chOff x="2321910" y="1923391"/>
            <a:chExt cx="9481206" cy="515010"/>
          </a:xfrm>
        </p:grpSpPr>
        <p:sp>
          <p:nvSpPr>
            <p:cNvPr id="70" name="矩形 69"/>
            <p:cNvSpPr/>
            <p:nvPr/>
          </p:nvSpPr>
          <p:spPr>
            <a:xfrm>
              <a:off x="2321910" y="1923391"/>
              <a:ext cx="1502980" cy="515010"/>
            </a:xfrm>
            <a:prstGeom prst="rect">
              <a:avLst/>
            </a:prstGeom>
            <a:solidFill>
              <a:schemeClr val="bg2"/>
            </a:solidFill>
            <a:ln>
              <a:solidFill>
                <a:srgbClr val="DAC7EA"/>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zh-CN" altLang="en-US" sz="1000">
                  <a:solidFill>
                    <a:srgbClr val="16274B"/>
                  </a:solidFill>
                  <a:latin typeface="微软雅黑" panose="020B0503020204020204" pitchFamily="34" charset="-122"/>
                  <a:ea typeface="微软雅黑" panose="020B0503020204020204" pitchFamily="34" charset="-122"/>
                </a:rPr>
                <a:t>测品</a:t>
              </a:r>
              <a:r>
                <a:rPr lang="en-US" altLang="zh-CN" sz="1000">
                  <a:solidFill>
                    <a:srgbClr val="16274B"/>
                  </a:solidFill>
                  <a:latin typeface="微软雅黑" panose="020B0503020204020204" pitchFamily="34" charset="-122"/>
                  <a:ea typeface="微软雅黑" panose="020B0503020204020204" pitchFamily="34" charset="-122"/>
                </a:rPr>
                <a:t>:</a:t>
              </a:r>
              <a:r>
                <a:rPr lang="zh-CN" altLang="en-US" sz="1000">
                  <a:solidFill>
                    <a:srgbClr val="16274B"/>
                  </a:solidFill>
                  <a:latin typeface="微软雅黑" panose="020B0503020204020204" pitchFamily="34" charset="-122"/>
                  <a:ea typeface="微软雅黑" panose="020B0503020204020204" pitchFamily="34" charset="-122"/>
                </a:rPr>
                <a:t>品牌兴趣人群</a:t>
              </a:r>
              <a:r>
                <a:rPr lang="en-US" altLang="zh-CN" sz="1000">
                  <a:solidFill>
                    <a:srgbClr val="16274B"/>
                  </a:solidFill>
                  <a:latin typeface="微软雅黑" panose="020B0503020204020204" pitchFamily="34" charset="-122"/>
                  <a:ea typeface="微软雅黑" panose="020B0503020204020204" pitchFamily="34" charset="-122"/>
                </a:rPr>
                <a:t>+</a:t>
              </a:r>
              <a:r>
                <a:rPr lang="zh-CN" altLang="en-US" sz="1000">
                  <a:solidFill>
                    <a:srgbClr val="16274B"/>
                  </a:solidFill>
                  <a:latin typeface="微软雅黑" panose="020B0503020204020204" pitchFamily="34" charset="-122"/>
                  <a:ea typeface="微软雅黑" panose="020B0503020204020204" pitchFamily="34" charset="-122"/>
                </a:rPr>
                <a:t>高意向人群任成本人群蓄水</a:t>
              </a:r>
              <a:endParaRPr lang="zh-CN" altLang="en-US" sz="1000">
                <a:solidFill>
                  <a:srgbClr val="16274B"/>
                </a:solidFill>
                <a:latin typeface="微软雅黑" panose="020B0503020204020204" pitchFamily="34" charset="-122"/>
                <a:ea typeface="微软雅黑" panose="020B0503020204020204" pitchFamily="34" charset="-122"/>
              </a:endParaRPr>
            </a:p>
          </p:txBody>
        </p:sp>
        <p:sp>
          <p:nvSpPr>
            <p:cNvPr id="71" name="矩形 70"/>
            <p:cNvSpPr/>
            <p:nvPr/>
          </p:nvSpPr>
          <p:spPr>
            <a:xfrm>
              <a:off x="3918607" y="1923391"/>
              <a:ext cx="1502980" cy="515010"/>
            </a:xfrm>
            <a:prstGeom prst="rect">
              <a:avLst/>
            </a:prstGeom>
            <a:solidFill>
              <a:schemeClr val="bg2"/>
            </a:solidFill>
            <a:ln>
              <a:solidFill>
                <a:srgbClr val="DAC7EA"/>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zh-CN" altLang="en-US" sz="1000">
                  <a:solidFill>
                    <a:srgbClr val="16274B"/>
                  </a:solidFill>
                  <a:latin typeface="微软雅黑" panose="020B0503020204020204" pitchFamily="34" charset="-122"/>
                  <a:ea typeface="微软雅黑" panose="020B0503020204020204" pitchFamily="34" charset="-122"/>
                </a:rPr>
                <a:t>全域潜客</a:t>
              </a:r>
              <a:r>
                <a:rPr lang="en-US" altLang="zh-CN" sz="1000">
                  <a:solidFill>
                    <a:srgbClr val="16274B"/>
                  </a:solidFill>
                  <a:latin typeface="微软雅黑" panose="020B0503020204020204" pitchFamily="34" charset="-122"/>
                  <a:ea typeface="微软雅黑" panose="020B0503020204020204" pitchFamily="34" charset="-122"/>
                </a:rPr>
                <a:t>:</a:t>
              </a:r>
              <a:r>
                <a:rPr lang="zh-CN" altLang="en-US" sz="1000">
                  <a:solidFill>
                    <a:srgbClr val="16274B"/>
                  </a:solidFill>
                  <a:latin typeface="微软雅黑" panose="020B0503020204020204" pitchFamily="34" charset="-122"/>
                  <a:ea typeface="微软雅黑" panose="020B0503020204020204" pitchFamily="34" charset="-122"/>
                </a:rPr>
                <a:t>类目种草、跨类目、近似品牌等</a:t>
              </a:r>
              <a:endParaRPr lang="zh-CN" altLang="en-US" sz="1000">
                <a:solidFill>
                  <a:srgbClr val="16274B"/>
                </a:solidFill>
                <a:latin typeface="微软雅黑" panose="020B0503020204020204" pitchFamily="34" charset="-122"/>
                <a:ea typeface="微软雅黑" panose="020B0503020204020204" pitchFamily="34" charset="-122"/>
              </a:endParaRPr>
            </a:p>
          </p:txBody>
        </p:sp>
        <p:sp>
          <p:nvSpPr>
            <p:cNvPr id="72" name="矩形 71"/>
            <p:cNvSpPr/>
            <p:nvPr/>
          </p:nvSpPr>
          <p:spPr>
            <a:xfrm>
              <a:off x="5515304" y="1923391"/>
              <a:ext cx="1502980" cy="515010"/>
            </a:xfrm>
            <a:prstGeom prst="rect">
              <a:avLst/>
            </a:prstGeom>
            <a:solidFill>
              <a:schemeClr val="bg2"/>
            </a:solidFill>
            <a:ln>
              <a:solidFill>
                <a:srgbClr val="DAC7EA"/>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zh-CN" altLang="en-US" sz="1000">
                  <a:solidFill>
                    <a:srgbClr val="16274B"/>
                  </a:solidFill>
                  <a:latin typeface="微软雅黑" panose="020B0503020204020204" pitchFamily="34" charset="-122"/>
                  <a:ea typeface="微软雅黑" panose="020B0503020204020204" pitchFamily="34" charset="-122"/>
                </a:rPr>
                <a:t>蓄水用户转化及实时高意向人群触达</a:t>
              </a:r>
              <a:endParaRPr lang="zh-CN" altLang="en-US" sz="1000">
                <a:solidFill>
                  <a:srgbClr val="16274B"/>
                </a:solidFill>
                <a:latin typeface="微软雅黑" panose="020B0503020204020204" pitchFamily="34" charset="-122"/>
                <a:ea typeface="微软雅黑" panose="020B0503020204020204" pitchFamily="34" charset="-122"/>
              </a:endParaRPr>
            </a:p>
          </p:txBody>
        </p:sp>
        <p:sp>
          <p:nvSpPr>
            <p:cNvPr id="73" name="矩形 72"/>
            <p:cNvSpPr/>
            <p:nvPr/>
          </p:nvSpPr>
          <p:spPr>
            <a:xfrm>
              <a:off x="7112001" y="1923391"/>
              <a:ext cx="1502980" cy="515010"/>
            </a:xfrm>
            <a:prstGeom prst="rect">
              <a:avLst/>
            </a:prstGeom>
            <a:solidFill>
              <a:schemeClr val="bg2"/>
            </a:solidFill>
            <a:ln>
              <a:solidFill>
                <a:srgbClr val="DAC7EA"/>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zh-CN" altLang="en-US" sz="1000">
                  <a:solidFill>
                    <a:srgbClr val="16274B"/>
                  </a:solidFill>
                  <a:latin typeface="微软雅黑" panose="020B0503020204020204" pitchFamily="34" charset="-122"/>
                  <a:ea typeface="微软雅黑" panose="020B0503020204020204" pitchFamily="34" charset="-122"/>
                </a:rPr>
                <a:t>全域潜客</a:t>
              </a:r>
              <a:r>
                <a:rPr lang="en-US" altLang="zh-CN" sz="1000">
                  <a:solidFill>
                    <a:srgbClr val="16274B"/>
                  </a:solidFill>
                  <a:latin typeface="微软雅黑" panose="020B0503020204020204" pitchFamily="34" charset="-122"/>
                  <a:ea typeface="微软雅黑" panose="020B0503020204020204" pitchFamily="34" charset="-122"/>
                </a:rPr>
                <a:t>:</a:t>
              </a:r>
              <a:r>
                <a:rPr lang="zh-CN" altLang="en-US" sz="1000">
                  <a:solidFill>
                    <a:srgbClr val="16274B"/>
                  </a:solidFill>
                  <a:latin typeface="微软雅黑" panose="020B0503020204020204" pitchFamily="34" charset="-122"/>
                  <a:ea typeface="微软雅黑" panose="020B0503020204020204" pitchFamily="34" charset="-122"/>
                </a:rPr>
                <a:t>兴握未购人胖、跨类目、近似品牌等</a:t>
              </a:r>
              <a:endParaRPr lang="zh-CN" altLang="en-US" sz="1000">
                <a:solidFill>
                  <a:srgbClr val="16274B"/>
                </a:solidFill>
                <a:latin typeface="微软雅黑" panose="020B0503020204020204" pitchFamily="34" charset="-122"/>
                <a:ea typeface="微软雅黑" panose="020B0503020204020204" pitchFamily="34" charset="-122"/>
              </a:endParaRPr>
            </a:p>
          </p:txBody>
        </p:sp>
        <p:sp>
          <p:nvSpPr>
            <p:cNvPr id="74" name="矩形 73"/>
            <p:cNvSpPr/>
            <p:nvPr/>
          </p:nvSpPr>
          <p:spPr>
            <a:xfrm>
              <a:off x="8708697" y="1923391"/>
              <a:ext cx="3094419" cy="515010"/>
            </a:xfrm>
            <a:prstGeom prst="rect">
              <a:avLst/>
            </a:prstGeom>
            <a:solidFill>
              <a:schemeClr val="bg2"/>
            </a:solidFill>
            <a:ln>
              <a:solidFill>
                <a:srgbClr val="DAC7EA"/>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zh-CN" altLang="en-US" sz="1000">
                  <a:solidFill>
                    <a:srgbClr val="16274B"/>
                  </a:solidFill>
                  <a:latin typeface="微软雅黑" panose="020B0503020204020204" pitchFamily="34" charset="-122"/>
                  <a:ea typeface="微软雅黑" panose="020B0503020204020204" pitchFamily="34" charset="-122"/>
                </a:rPr>
                <a:t>蓄水用户转化及实时高意向人群触达</a:t>
              </a:r>
              <a:endParaRPr lang="zh-CN" altLang="en-US" sz="1000">
                <a:solidFill>
                  <a:srgbClr val="16274B"/>
                </a:solidFill>
                <a:latin typeface="微软雅黑" panose="020B0503020204020204" pitchFamily="34" charset="-122"/>
                <a:ea typeface="微软雅黑" panose="020B0503020204020204" pitchFamily="34" charset="-122"/>
              </a:endParaRPr>
            </a:p>
          </p:txBody>
        </p:sp>
      </p:gr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5:prstTrans prst="peelOff"/>
      </p:transition>
    </mc:Choice>
    <mc:Fallback>
      <p:transition spd="slow">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817949" y="269402"/>
            <a:ext cx="6096000" cy="584775"/>
          </a:xfrm>
          <a:prstGeom prst="rect">
            <a:avLst/>
          </a:prstGeom>
          <a:noFill/>
        </p:spPr>
        <p:txBody>
          <a:bodyPr wrap="square">
            <a:spAutoFit/>
          </a:bodyPr>
          <a:lstStyle/>
          <a:p>
            <a:r>
              <a:rPr lang="zh-CN" altLang="en-US" sz="3200">
                <a:latin typeface="微软雅黑" panose="020B0503020204020204" pitchFamily="34" charset="-122"/>
                <a:ea typeface="微软雅黑" panose="020B0503020204020204" pitchFamily="34" charset="-122"/>
              </a:rPr>
              <a:t>战略屋模型</a:t>
            </a:r>
            <a:r>
              <a:rPr lang="en-US" altLang="zh-CN" sz="3200">
                <a:latin typeface="微软雅黑" panose="020B0503020204020204" pitchFamily="34" charset="-122"/>
                <a:ea typeface="微软雅黑" panose="020B0503020204020204" pitchFamily="34" charset="-122"/>
              </a:rPr>
              <a:t>5</a:t>
            </a:r>
            <a:endParaRPr lang="zh-CN" altLang="en-US" sz="3200">
              <a:latin typeface="微软雅黑" panose="020B0503020204020204" pitchFamily="34" charset="-122"/>
              <a:ea typeface="微软雅黑" panose="020B0503020204020204" pitchFamily="34" charset="-122"/>
            </a:endParaRPr>
          </a:p>
        </p:txBody>
      </p:sp>
      <p:sp>
        <p:nvSpPr>
          <p:cNvPr id="4" name="Isosceles Triangle 23"/>
          <p:cNvSpPr/>
          <p:nvPr/>
        </p:nvSpPr>
        <p:spPr>
          <a:xfrm>
            <a:off x="4107686" y="1139347"/>
            <a:ext cx="7419832" cy="1078336"/>
          </a:xfrm>
          <a:prstGeom prst="triangle">
            <a:avLst/>
          </a:prstGeom>
          <a:solidFill>
            <a:srgbClr val="795696"/>
          </a:solidFill>
          <a:ln w="19050">
            <a:solidFill>
              <a:schemeClr val="accent1"/>
            </a:solidFill>
          </a:ln>
        </p:spPr>
        <p:txBody>
          <a:bodyPr wrap="square" lIns="0" tIns="139636" rIns="0" bIns="0" rtlCol="0" anchor="b">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lnSpc>
                <a:spcPct val="120000"/>
              </a:lnSpc>
            </a:pPr>
            <a:r>
              <a:rPr lang="zh-CN" altLang="en-US" b="1">
                <a:solidFill>
                  <a:prstClr val="white"/>
                </a:solidFill>
                <a:latin typeface="微软雅黑" panose="020B0503020204020204" pitchFamily="34" charset="-122"/>
                <a:ea typeface="微软雅黑" panose="020B0503020204020204" pitchFamily="34" charset="-122"/>
                <a:sym typeface="Helvetica Neue Medium"/>
              </a:rPr>
              <a:t>经营目标</a:t>
            </a:r>
            <a:endParaRPr lang="en-US" altLang="zh-CN" b="1">
              <a:solidFill>
                <a:prstClr val="white"/>
              </a:solidFill>
              <a:latin typeface="微软雅黑" panose="020B0503020204020204" pitchFamily="34" charset="-122"/>
              <a:ea typeface="微软雅黑" panose="020B0503020204020204" pitchFamily="34" charset="-122"/>
              <a:sym typeface="Helvetica Neue Medium"/>
            </a:endParaRPr>
          </a:p>
          <a:p>
            <a:pPr algn="ctr">
              <a:lnSpc>
                <a:spcPct val="120000"/>
              </a:lnSpc>
            </a:pPr>
            <a:endParaRPr lang="en-US" altLang="zh-CN" sz="800">
              <a:solidFill>
                <a:prstClr val="white"/>
              </a:solidFill>
              <a:latin typeface="微软雅黑" panose="020B0503020204020204" pitchFamily="34" charset="-122"/>
              <a:ea typeface="微软雅黑" panose="020B0503020204020204" pitchFamily="34" charset="-122"/>
              <a:sym typeface="Helvetica Neue Medium"/>
            </a:endParaRPr>
          </a:p>
          <a:p>
            <a:pPr algn="ctr">
              <a:lnSpc>
                <a:spcPct val="120000"/>
              </a:lnSpc>
            </a:pPr>
            <a:endParaRPr lang="zh-CN" altLang="en-US" sz="1100">
              <a:solidFill>
                <a:prstClr val="white"/>
              </a:solidFill>
              <a:latin typeface="微软雅黑" panose="020B0503020204020204" pitchFamily="34" charset="-122"/>
              <a:ea typeface="微软雅黑" panose="020B0503020204020204" pitchFamily="34" charset="-122"/>
              <a:sym typeface="Helvetica Neue Medium"/>
            </a:endParaRPr>
          </a:p>
        </p:txBody>
      </p:sp>
      <p:sp>
        <p:nvSpPr>
          <p:cNvPr id="7" name="矩形 6"/>
          <p:cNvSpPr/>
          <p:nvPr/>
        </p:nvSpPr>
        <p:spPr>
          <a:xfrm>
            <a:off x="4107686" y="2291257"/>
            <a:ext cx="7419832" cy="557041"/>
          </a:xfrm>
          <a:prstGeom prst="rect">
            <a:avLst/>
          </a:prstGeom>
          <a:noFill/>
          <a:ln>
            <a:solidFill>
              <a:srgbClr val="79569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zh-CN" altLang="en-US" sz="1600">
                <a:solidFill>
                  <a:srgbClr val="795696"/>
                </a:solidFill>
                <a:latin typeface="微软雅黑" panose="020B0503020204020204" pitchFamily="34" charset="-122"/>
                <a:ea typeface="微软雅黑" panose="020B0503020204020204" pitchFamily="34" charset="-122"/>
              </a:rPr>
              <a:t>赛道</a:t>
            </a:r>
            <a:endParaRPr lang="zh-CN" altLang="en-US" sz="1600">
              <a:solidFill>
                <a:srgbClr val="795696"/>
              </a:solidFill>
              <a:latin typeface="微软雅黑" panose="020B0503020204020204" pitchFamily="34" charset="-122"/>
              <a:ea typeface="微软雅黑" panose="020B0503020204020204" pitchFamily="34" charset="-122"/>
            </a:endParaRPr>
          </a:p>
        </p:txBody>
      </p:sp>
      <p:sp>
        <p:nvSpPr>
          <p:cNvPr id="8" name="矩形 7"/>
          <p:cNvSpPr/>
          <p:nvPr/>
        </p:nvSpPr>
        <p:spPr>
          <a:xfrm>
            <a:off x="4107686" y="2944063"/>
            <a:ext cx="7419832" cy="557041"/>
          </a:xfrm>
          <a:prstGeom prst="rect">
            <a:avLst/>
          </a:prstGeom>
          <a:noFill/>
          <a:ln>
            <a:solidFill>
              <a:srgbClr val="79569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zh-CN" altLang="en-US" sz="1600">
                <a:solidFill>
                  <a:srgbClr val="795696"/>
                </a:solidFill>
                <a:latin typeface="微软雅黑" panose="020B0503020204020204" pitchFamily="34" charset="-122"/>
                <a:ea typeface="微软雅黑" panose="020B0503020204020204" pitchFamily="34" charset="-122"/>
              </a:rPr>
              <a:t>品牌</a:t>
            </a:r>
            <a:endParaRPr lang="zh-CN" altLang="en-US" sz="1600">
              <a:solidFill>
                <a:srgbClr val="795696"/>
              </a:solidFill>
              <a:latin typeface="微软雅黑" panose="020B0503020204020204" pitchFamily="34" charset="-122"/>
              <a:ea typeface="微软雅黑" panose="020B0503020204020204" pitchFamily="34" charset="-122"/>
            </a:endParaRPr>
          </a:p>
        </p:txBody>
      </p:sp>
      <p:sp>
        <p:nvSpPr>
          <p:cNvPr id="10" name="矩形 9"/>
          <p:cNvSpPr/>
          <p:nvPr/>
        </p:nvSpPr>
        <p:spPr>
          <a:xfrm>
            <a:off x="4107686" y="3596869"/>
            <a:ext cx="7419832" cy="557041"/>
          </a:xfrm>
          <a:prstGeom prst="rect">
            <a:avLst/>
          </a:prstGeom>
          <a:noFill/>
          <a:ln>
            <a:solidFill>
              <a:srgbClr val="79569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zh-CN" altLang="en-US" sz="1600">
                <a:solidFill>
                  <a:srgbClr val="795696"/>
                </a:solidFill>
                <a:latin typeface="微软雅黑" panose="020B0503020204020204" pitchFamily="34" charset="-122"/>
                <a:ea typeface="微软雅黑" panose="020B0503020204020204" pitchFamily="34" charset="-122"/>
              </a:rPr>
              <a:t>品类</a:t>
            </a:r>
            <a:endParaRPr lang="zh-CN" altLang="en-US" sz="1600">
              <a:solidFill>
                <a:srgbClr val="795696"/>
              </a:solidFill>
              <a:latin typeface="微软雅黑" panose="020B0503020204020204" pitchFamily="34" charset="-122"/>
              <a:ea typeface="微软雅黑" panose="020B0503020204020204" pitchFamily="34" charset="-122"/>
            </a:endParaRPr>
          </a:p>
        </p:txBody>
      </p:sp>
      <p:sp>
        <p:nvSpPr>
          <p:cNvPr id="11" name="矩形 10"/>
          <p:cNvSpPr/>
          <p:nvPr/>
        </p:nvSpPr>
        <p:spPr>
          <a:xfrm>
            <a:off x="4107686" y="4249674"/>
            <a:ext cx="7419832" cy="557041"/>
          </a:xfrm>
          <a:prstGeom prst="rect">
            <a:avLst/>
          </a:prstGeom>
          <a:noFill/>
          <a:ln>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zh-CN" altLang="en-US" sz="1600">
                <a:solidFill>
                  <a:srgbClr val="795696"/>
                </a:solidFill>
                <a:latin typeface="微软雅黑" panose="020B0503020204020204" pitchFamily="34" charset="-122"/>
                <a:ea typeface="微软雅黑" panose="020B0503020204020204" pitchFamily="34" charset="-122"/>
              </a:rPr>
              <a:t>产业链环节</a:t>
            </a:r>
            <a:endParaRPr lang="zh-CN" altLang="en-US" sz="1600">
              <a:solidFill>
                <a:srgbClr val="795696"/>
              </a:solidFill>
              <a:latin typeface="微软雅黑" panose="020B0503020204020204" pitchFamily="34" charset="-122"/>
              <a:ea typeface="微软雅黑" panose="020B0503020204020204" pitchFamily="34" charset="-122"/>
            </a:endParaRPr>
          </a:p>
        </p:txBody>
      </p:sp>
      <p:sp>
        <p:nvSpPr>
          <p:cNvPr id="13" name="矩形 12"/>
          <p:cNvSpPr/>
          <p:nvPr/>
        </p:nvSpPr>
        <p:spPr>
          <a:xfrm>
            <a:off x="4107687" y="4902479"/>
            <a:ext cx="2376000" cy="557041"/>
          </a:xfrm>
          <a:prstGeom prst="rect">
            <a:avLst/>
          </a:prstGeom>
          <a:solidFill>
            <a:srgbClr val="DED1E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zh-CN" altLang="en-US" sz="1600">
                <a:solidFill>
                  <a:schemeClr val="tx1"/>
                </a:solidFill>
                <a:latin typeface="微软雅黑" panose="020B0503020204020204" pitchFamily="34" charset="-122"/>
                <a:ea typeface="微软雅黑" panose="020B0503020204020204" pitchFamily="34" charset="-122"/>
              </a:rPr>
              <a:t>产品</a:t>
            </a:r>
            <a:endParaRPr lang="zh-CN" altLang="en-US" sz="1600">
              <a:solidFill>
                <a:schemeClr val="tx1"/>
              </a:solidFill>
              <a:latin typeface="微软雅黑" panose="020B0503020204020204" pitchFamily="34" charset="-122"/>
              <a:ea typeface="微软雅黑" panose="020B0503020204020204" pitchFamily="34" charset="-122"/>
            </a:endParaRPr>
          </a:p>
        </p:txBody>
      </p:sp>
      <p:graphicFrame>
        <p:nvGraphicFramePr>
          <p:cNvPr id="39" name="表格 38"/>
          <p:cNvGraphicFramePr>
            <a:graphicFrameLocks noGrp="1"/>
          </p:cNvGraphicFramePr>
          <p:nvPr/>
        </p:nvGraphicFramePr>
        <p:xfrm>
          <a:off x="1376855" y="2339721"/>
          <a:ext cx="2508359" cy="2514296"/>
        </p:xfrm>
        <a:graphic>
          <a:graphicData uri="http://schemas.openxmlformats.org/drawingml/2006/table">
            <a:tbl>
              <a:tblPr firstRow="1" bandRow="1">
                <a:tableStyleId>{5C22544A-7EE6-4342-B048-85BDC9FD1C3A}</a:tableStyleId>
              </a:tblPr>
              <a:tblGrid>
                <a:gridCol w="2508359"/>
              </a:tblGrid>
              <a:tr h="628574">
                <a:tc>
                  <a:txBody>
                    <a:bodyPr wrap="square"/>
                    <a:lstStyle/>
                    <a:p>
                      <a:r>
                        <a:rPr lang="zh-CN" altLang="en-US" sz="1600" b="0">
                          <a:solidFill>
                            <a:srgbClr val="795696"/>
                          </a:solidFill>
                          <a:latin typeface="微软雅黑" panose="020B0503020204020204" pitchFamily="34" charset="-122"/>
                          <a:ea typeface="微软雅黑" panose="020B0503020204020204" pitchFamily="34" charset="-122"/>
                        </a:rPr>
                        <a:t>选择什么行业</a:t>
                      </a:r>
                      <a:endParaRPr lang="zh-CN" altLang="en-US" sz="1600" b="0">
                        <a:solidFill>
                          <a:srgbClr val="795696"/>
                        </a:solidFill>
                        <a:latin typeface="微软雅黑" panose="020B0503020204020204" pitchFamily="34" charset="-122"/>
                        <a:ea typeface="微软雅黑" panose="020B0503020204020204" pitchFamily="34" charset="-122"/>
                      </a:endParaRPr>
                    </a:p>
                  </a:txBody>
                  <a:tcPr vert="horz" anchor="ctr">
                    <a:lnL w="19050" cap="flat" cmpd="sng" algn="ctr">
                      <a:solidFill>
                        <a:srgbClr val="795696"/>
                      </a:solidFill>
                      <a:prstDash val="dash"/>
                      <a:round/>
                      <a:headEnd type="none" w="med" len="med"/>
                      <a:tailEnd type="none" w="med" len="med"/>
                    </a:lnL>
                    <a:lnR w="19050" cap="flat" cmpd="sng" algn="ctr">
                      <a:solidFill>
                        <a:srgbClr val="795696"/>
                      </a:solidFill>
                      <a:prstDash val="dash"/>
                      <a:round/>
                      <a:headEnd type="none" w="med" len="med"/>
                      <a:tailEnd type="none" w="med" len="med"/>
                    </a:lnR>
                    <a:lnT w="19050" cap="flat" cmpd="sng" algn="ctr">
                      <a:solidFill>
                        <a:srgbClr val="795696"/>
                      </a:solidFill>
                      <a:prstDash val="dash"/>
                      <a:round/>
                      <a:headEnd type="none" w="med" len="med"/>
                      <a:tailEnd type="none" w="med" len="med"/>
                    </a:lnT>
                    <a:lnB w="19050" cap="flat" cmpd="sng" algn="ctr">
                      <a:solidFill>
                        <a:schemeClr val="tx1"/>
                      </a:solidFill>
                      <a:prstDash val="dash"/>
                      <a:round/>
                      <a:headEnd type="none" w="med" len="med"/>
                      <a:tailEnd type="none" w="med" len="med"/>
                    </a:lnB>
                    <a:solidFill>
                      <a:schemeClr val="bg1"/>
                    </a:solidFill>
                  </a:tcPr>
                </a:tc>
              </a:tr>
              <a:tr h="628574">
                <a:tc>
                  <a:txBody>
                    <a:bodyPr wrap="square"/>
                    <a:lstStyle/>
                    <a:p>
                      <a:r>
                        <a:rPr lang="zh-CN" altLang="en-US" sz="1600" b="0">
                          <a:solidFill>
                            <a:srgbClr val="795696"/>
                          </a:solidFill>
                          <a:latin typeface="微软雅黑" panose="020B0503020204020204" pitchFamily="34" charset="-122"/>
                          <a:ea typeface="微软雅黑" panose="020B0503020204020204" pitchFamily="34" charset="-122"/>
                        </a:rPr>
                        <a:t>布局什么品牌</a:t>
                      </a:r>
                      <a:endParaRPr lang="zh-CN" altLang="en-US" sz="1600" b="0">
                        <a:solidFill>
                          <a:srgbClr val="795696"/>
                        </a:solidFill>
                        <a:latin typeface="微软雅黑" panose="020B0503020204020204" pitchFamily="34" charset="-122"/>
                        <a:ea typeface="微软雅黑" panose="020B0503020204020204" pitchFamily="34" charset="-122"/>
                      </a:endParaRPr>
                    </a:p>
                  </a:txBody>
                  <a:tcPr vert="horz" anchor="ctr">
                    <a:lnL w="19050" cap="flat" cmpd="sng" algn="ctr">
                      <a:solidFill>
                        <a:srgbClr val="795696"/>
                      </a:solidFill>
                      <a:prstDash val="dash"/>
                      <a:round/>
                      <a:headEnd type="none" w="med" len="med"/>
                      <a:tailEnd type="none" w="med" len="med"/>
                    </a:lnL>
                    <a:lnR w="19050" cap="flat" cmpd="sng" algn="ctr">
                      <a:solidFill>
                        <a:srgbClr val="795696"/>
                      </a:solidFill>
                      <a:prstDash val="dash"/>
                      <a:round/>
                      <a:headEnd type="none" w="med" len="med"/>
                      <a:tailEnd type="none" w="med" len="med"/>
                    </a:lnR>
                    <a:lnT w="19050" cap="flat" cmpd="sng" algn="ctr">
                      <a:solidFill>
                        <a:schemeClr val="tx1"/>
                      </a:solidFill>
                      <a:prstDash val="dash"/>
                      <a:round/>
                      <a:headEnd type="none" w="med" len="med"/>
                      <a:tailEnd type="none" w="med" len="med"/>
                    </a:lnT>
                    <a:lnB w="19050" cap="flat" cmpd="sng" algn="ctr">
                      <a:solidFill>
                        <a:schemeClr val="tx1"/>
                      </a:solidFill>
                      <a:prstDash val="dash"/>
                      <a:round/>
                      <a:headEnd type="none" w="med" len="med"/>
                      <a:tailEnd type="none" w="med" len="med"/>
                    </a:lnB>
                    <a:solidFill>
                      <a:schemeClr val="bg1"/>
                    </a:solidFill>
                  </a:tcPr>
                </a:tc>
              </a:tr>
              <a:tr h="628574">
                <a:tc>
                  <a:txBody>
                    <a:bodyPr wrap="square"/>
                    <a:lstStyle/>
                    <a:p>
                      <a:r>
                        <a:rPr lang="zh-CN" altLang="en-US" sz="1600" b="0">
                          <a:solidFill>
                            <a:srgbClr val="795696"/>
                          </a:solidFill>
                          <a:latin typeface="微软雅黑" panose="020B0503020204020204" pitchFamily="34" charset="-122"/>
                          <a:ea typeface="微软雅黑" panose="020B0503020204020204" pitchFamily="34" charset="-122"/>
                        </a:rPr>
                        <a:t>主打什么品类</a:t>
                      </a:r>
                      <a:endParaRPr lang="zh-CN" altLang="en-US" sz="1600" b="0">
                        <a:solidFill>
                          <a:srgbClr val="795696"/>
                        </a:solidFill>
                        <a:latin typeface="微软雅黑" panose="020B0503020204020204" pitchFamily="34" charset="-122"/>
                        <a:ea typeface="微软雅黑" panose="020B0503020204020204" pitchFamily="34" charset="-122"/>
                      </a:endParaRPr>
                    </a:p>
                  </a:txBody>
                  <a:tcPr vert="horz" anchor="ctr">
                    <a:lnL w="19050" cap="flat" cmpd="sng" algn="ctr">
                      <a:solidFill>
                        <a:srgbClr val="795696"/>
                      </a:solidFill>
                      <a:prstDash val="dash"/>
                      <a:round/>
                      <a:headEnd type="none" w="med" len="med"/>
                      <a:tailEnd type="none" w="med" len="med"/>
                    </a:lnL>
                    <a:lnR w="19050" cap="flat" cmpd="sng" algn="ctr">
                      <a:solidFill>
                        <a:srgbClr val="795696"/>
                      </a:solidFill>
                      <a:prstDash val="dash"/>
                      <a:round/>
                      <a:headEnd type="none" w="med" len="med"/>
                      <a:tailEnd type="none" w="med" len="med"/>
                    </a:lnR>
                    <a:lnT w="19050" cap="flat" cmpd="sng" algn="ctr">
                      <a:solidFill>
                        <a:schemeClr val="tx1"/>
                      </a:solidFill>
                      <a:prstDash val="dash"/>
                      <a:round/>
                      <a:headEnd type="none" w="med" len="med"/>
                      <a:tailEnd type="none" w="med" len="med"/>
                    </a:lnT>
                    <a:lnB w="19050" cap="flat" cmpd="sng" algn="ctr">
                      <a:solidFill>
                        <a:schemeClr val="tx1"/>
                      </a:solidFill>
                      <a:prstDash val="dash"/>
                      <a:round/>
                      <a:headEnd type="none" w="med" len="med"/>
                      <a:tailEnd type="none" w="med" len="med"/>
                    </a:lnB>
                    <a:solidFill>
                      <a:schemeClr val="bg1"/>
                    </a:solidFill>
                  </a:tcPr>
                </a:tc>
              </a:tr>
              <a:tr h="628574">
                <a:tc>
                  <a:txBody>
                    <a:bodyPr wrap="square"/>
                    <a:lstStyle/>
                    <a:p>
                      <a:r>
                        <a:rPr lang="zh-CN" altLang="en-US" sz="1600" b="0">
                          <a:solidFill>
                            <a:srgbClr val="795696"/>
                          </a:solidFill>
                          <a:latin typeface="微软雅黑" panose="020B0503020204020204" pitchFamily="34" charset="-122"/>
                          <a:ea typeface="微软雅黑" panose="020B0503020204020204" pitchFamily="34" charset="-122"/>
                        </a:rPr>
                        <a:t>在产业链中扮演什么角色</a:t>
                      </a:r>
                      <a:endParaRPr lang="zh-CN" altLang="en-US" sz="1600" b="0">
                        <a:solidFill>
                          <a:srgbClr val="795696"/>
                        </a:solidFill>
                        <a:latin typeface="微软雅黑" panose="020B0503020204020204" pitchFamily="34" charset="-122"/>
                        <a:ea typeface="微软雅黑" panose="020B0503020204020204" pitchFamily="34" charset="-122"/>
                      </a:endParaRPr>
                    </a:p>
                  </a:txBody>
                  <a:tcPr vert="horz" anchor="ctr">
                    <a:lnL w="19050" cap="flat" cmpd="sng" algn="ctr">
                      <a:solidFill>
                        <a:srgbClr val="795696"/>
                      </a:solidFill>
                      <a:prstDash val="dash"/>
                      <a:round/>
                      <a:headEnd type="none" w="med" len="med"/>
                      <a:tailEnd type="none" w="med" len="med"/>
                    </a:lnL>
                    <a:lnR w="19050" cap="flat" cmpd="sng" algn="ctr">
                      <a:solidFill>
                        <a:srgbClr val="795696"/>
                      </a:solidFill>
                      <a:prstDash val="dash"/>
                      <a:round/>
                      <a:headEnd type="none" w="med" len="med"/>
                      <a:tailEnd type="none" w="med" len="med"/>
                    </a:lnR>
                    <a:lnT w="19050" cap="flat" cmpd="sng" algn="ctr">
                      <a:solidFill>
                        <a:schemeClr val="tx1"/>
                      </a:solidFill>
                      <a:prstDash val="dash"/>
                      <a:round/>
                      <a:headEnd type="none" w="med" len="med"/>
                      <a:tailEnd type="none" w="med" len="med"/>
                    </a:lnT>
                    <a:lnB w="19050" cap="flat" cmpd="sng" algn="ctr">
                      <a:solidFill>
                        <a:srgbClr val="795696"/>
                      </a:solidFill>
                      <a:prstDash val="dash"/>
                      <a:round/>
                      <a:headEnd type="none" w="med" len="med"/>
                      <a:tailEnd type="none" w="med" len="med"/>
                    </a:lnB>
                    <a:solidFill>
                      <a:schemeClr val="bg1"/>
                    </a:solidFill>
                  </a:tcPr>
                </a:tc>
              </a:tr>
            </a:tbl>
          </a:graphicData>
        </a:graphic>
      </p:graphicFrame>
      <p:graphicFrame>
        <p:nvGraphicFramePr>
          <p:cNvPr id="41" name="表格 40"/>
          <p:cNvGraphicFramePr>
            <a:graphicFrameLocks noGrp="1"/>
          </p:cNvGraphicFramePr>
          <p:nvPr/>
        </p:nvGraphicFramePr>
        <p:xfrm>
          <a:off x="1376856" y="1715011"/>
          <a:ext cx="2508360" cy="502672"/>
        </p:xfrm>
        <a:graphic>
          <a:graphicData uri="http://schemas.openxmlformats.org/drawingml/2006/table">
            <a:tbl>
              <a:tblPr firstRow="1" bandRow="1">
                <a:tableStyleId>{5C22544A-7EE6-4342-B048-85BDC9FD1C3A}</a:tableStyleId>
              </a:tblPr>
              <a:tblGrid>
                <a:gridCol w="2508360"/>
              </a:tblGrid>
              <a:tr h="502672">
                <a:tc>
                  <a:txBody>
                    <a:bodyPr wrap="square"/>
                    <a:lstStyle/>
                    <a:p>
                      <a:r>
                        <a:rPr lang="zh-CN" altLang="en-US" sz="1600" b="0">
                          <a:solidFill>
                            <a:srgbClr val="795696"/>
                          </a:solidFill>
                          <a:latin typeface="微软雅黑" panose="020B0503020204020204" pitchFamily="34" charset="-122"/>
                          <a:ea typeface="微软雅黑" panose="020B0503020204020204" pitchFamily="34" charset="-122"/>
                        </a:rPr>
                        <a:t>企业愿景是什么？</a:t>
                      </a:r>
                      <a:endParaRPr lang="zh-CN" altLang="en-US" sz="1600" b="0">
                        <a:solidFill>
                          <a:srgbClr val="795696"/>
                        </a:solidFill>
                        <a:latin typeface="微软雅黑" panose="020B0503020204020204" pitchFamily="34" charset="-122"/>
                        <a:ea typeface="微软雅黑" panose="020B0503020204020204" pitchFamily="34" charset="-122"/>
                      </a:endParaRPr>
                    </a:p>
                  </a:txBody>
                  <a:tcPr vert="horz" anchor="ctr">
                    <a:lnL w="19050" cap="flat" cmpd="sng" algn="ctr">
                      <a:solidFill>
                        <a:srgbClr val="795696"/>
                      </a:solidFill>
                      <a:prstDash val="dash"/>
                      <a:round/>
                      <a:headEnd type="none" w="med" len="med"/>
                      <a:tailEnd type="none" w="med" len="med"/>
                    </a:lnL>
                    <a:lnR w="19050" cap="flat" cmpd="sng" algn="ctr">
                      <a:solidFill>
                        <a:srgbClr val="795696"/>
                      </a:solidFill>
                      <a:prstDash val="dash"/>
                      <a:round/>
                      <a:headEnd type="none" w="med" len="med"/>
                      <a:tailEnd type="none" w="med" len="med"/>
                    </a:lnR>
                    <a:lnT w="19050" cap="flat" cmpd="sng" algn="ctr">
                      <a:solidFill>
                        <a:srgbClr val="795696"/>
                      </a:solidFill>
                      <a:prstDash val="dash"/>
                      <a:round/>
                      <a:headEnd type="none" w="med" len="med"/>
                      <a:tailEnd type="none" w="med" len="med"/>
                    </a:lnT>
                    <a:lnB w="19050" cap="flat" cmpd="sng" algn="ctr">
                      <a:solidFill>
                        <a:srgbClr val="795696"/>
                      </a:solidFill>
                      <a:prstDash val="dash"/>
                      <a:round/>
                      <a:headEnd type="none" w="med" len="med"/>
                      <a:tailEnd type="none" w="med" len="med"/>
                    </a:lnB>
                    <a:solidFill>
                      <a:schemeClr val="bg1"/>
                    </a:solidFill>
                  </a:tcPr>
                </a:tc>
              </a:tr>
            </a:tbl>
          </a:graphicData>
        </a:graphic>
      </p:graphicFrame>
      <p:graphicFrame>
        <p:nvGraphicFramePr>
          <p:cNvPr id="42" name="表格 41"/>
          <p:cNvGraphicFramePr>
            <a:graphicFrameLocks noGrp="1"/>
          </p:cNvGraphicFramePr>
          <p:nvPr/>
        </p:nvGraphicFramePr>
        <p:xfrm>
          <a:off x="1376856" y="4988838"/>
          <a:ext cx="2508360" cy="502672"/>
        </p:xfrm>
        <a:graphic>
          <a:graphicData uri="http://schemas.openxmlformats.org/drawingml/2006/table">
            <a:tbl>
              <a:tblPr firstRow="1" bandRow="1">
                <a:tableStyleId>{5C22544A-7EE6-4342-B048-85BDC9FD1C3A}</a:tableStyleId>
              </a:tblPr>
              <a:tblGrid>
                <a:gridCol w="2508360"/>
              </a:tblGrid>
              <a:tr h="502672">
                <a:tc>
                  <a:txBody>
                    <a:bodyPr wrap="square"/>
                    <a:lstStyle/>
                    <a:p>
                      <a:r>
                        <a:rPr lang="zh-CN" altLang="en-US" sz="1600" b="0">
                          <a:solidFill>
                            <a:srgbClr val="795696"/>
                          </a:solidFill>
                          <a:latin typeface="微软雅黑" panose="020B0503020204020204" pitchFamily="34" charset="-122"/>
                          <a:ea typeface="微软雅黑" panose="020B0503020204020204" pitchFamily="34" charset="-122"/>
                        </a:rPr>
                        <a:t>营销</a:t>
                      </a:r>
                      <a:r>
                        <a:rPr lang="en-US" altLang="zh-CN" sz="1600" b="0">
                          <a:solidFill>
                            <a:srgbClr val="795696"/>
                          </a:solidFill>
                          <a:latin typeface="微软雅黑" panose="020B0503020204020204" pitchFamily="34" charset="-122"/>
                          <a:ea typeface="微软雅黑" panose="020B0503020204020204" pitchFamily="34" charset="-122"/>
                        </a:rPr>
                        <a:t>4P</a:t>
                      </a:r>
                      <a:r>
                        <a:rPr lang="zh-CN" altLang="en-US" sz="1600" b="0">
                          <a:solidFill>
                            <a:srgbClr val="795696"/>
                          </a:solidFill>
                          <a:latin typeface="微软雅黑" panose="020B0503020204020204" pitchFamily="34" charset="-122"/>
                          <a:ea typeface="微软雅黑" panose="020B0503020204020204" pitchFamily="34" charset="-122"/>
                        </a:rPr>
                        <a:t>的逻辑</a:t>
                      </a:r>
                      <a:endParaRPr lang="zh-CN" altLang="en-US" sz="1600" b="0">
                        <a:solidFill>
                          <a:srgbClr val="795696"/>
                        </a:solidFill>
                        <a:latin typeface="微软雅黑" panose="020B0503020204020204" pitchFamily="34" charset="-122"/>
                        <a:ea typeface="微软雅黑" panose="020B0503020204020204" pitchFamily="34" charset="-122"/>
                      </a:endParaRPr>
                    </a:p>
                  </a:txBody>
                  <a:tcPr vert="horz" anchor="ctr">
                    <a:lnL w="19050" cap="flat" cmpd="sng" algn="ctr">
                      <a:solidFill>
                        <a:srgbClr val="795696"/>
                      </a:solidFill>
                      <a:prstDash val="dash"/>
                      <a:round/>
                      <a:headEnd type="none" w="med" len="med"/>
                      <a:tailEnd type="none" w="med" len="med"/>
                    </a:lnL>
                    <a:lnR w="19050" cap="flat" cmpd="sng" algn="ctr">
                      <a:solidFill>
                        <a:srgbClr val="795696"/>
                      </a:solidFill>
                      <a:prstDash val="dash"/>
                      <a:round/>
                      <a:headEnd type="none" w="med" len="med"/>
                      <a:tailEnd type="none" w="med" len="med"/>
                    </a:lnR>
                    <a:lnT w="19050" cap="flat" cmpd="sng" algn="ctr">
                      <a:solidFill>
                        <a:srgbClr val="795696"/>
                      </a:solidFill>
                      <a:prstDash val="dash"/>
                      <a:round/>
                      <a:headEnd type="none" w="med" len="med"/>
                      <a:tailEnd type="none" w="med" len="med"/>
                    </a:lnT>
                    <a:lnB w="19050" cap="flat" cmpd="sng" algn="ctr">
                      <a:solidFill>
                        <a:srgbClr val="795696"/>
                      </a:solidFill>
                      <a:prstDash val="dash"/>
                      <a:round/>
                      <a:headEnd type="none" w="med" len="med"/>
                      <a:tailEnd type="none" w="med" len="med"/>
                    </a:lnB>
                    <a:solidFill>
                      <a:schemeClr val="bg1"/>
                    </a:solidFill>
                  </a:tcPr>
                </a:tc>
              </a:tr>
            </a:tbl>
          </a:graphicData>
        </a:graphic>
      </p:graphicFrame>
      <p:sp>
        <p:nvSpPr>
          <p:cNvPr id="43" name="文本框 42"/>
          <p:cNvSpPr txBox="1"/>
          <p:nvPr/>
        </p:nvSpPr>
        <p:spPr>
          <a:xfrm>
            <a:off x="363779" y="1763641"/>
            <a:ext cx="1149709" cy="369332"/>
          </a:xfrm>
          <a:prstGeom prst="rect">
            <a:avLst/>
          </a:prstGeom>
          <a:noFill/>
        </p:spPr>
        <p:txBody>
          <a:bodyPr wrap="square">
            <a:spAutoFit/>
          </a:bodyPr>
          <a:lstStyle/>
          <a:p>
            <a:r>
              <a:rPr lang="en-US" altLang="zh-CN">
                <a:solidFill>
                  <a:srgbClr val="795696"/>
                </a:solidFill>
                <a:latin typeface="微软雅黑" panose="020B0503020204020204" pitchFamily="34" charset="-122"/>
                <a:ea typeface="微软雅黑" panose="020B0503020204020204" pitchFamily="34" charset="-122"/>
              </a:rPr>
              <a:t>WHY</a:t>
            </a:r>
            <a:endParaRPr lang="zh-CN" altLang="en-US">
              <a:solidFill>
                <a:srgbClr val="795696"/>
              </a:solidFill>
              <a:latin typeface="微软雅黑" panose="020B0503020204020204" pitchFamily="34" charset="-122"/>
              <a:ea typeface="微软雅黑" panose="020B0503020204020204" pitchFamily="34" charset="-122"/>
            </a:endParaRPr>
          </a:p>
        </p:txBody>
      </p:sp>
      <p:sp>
        <p:nvSpPr>
          <p:cNvPr id="44" name="文本框 43"/>
          <p:cNvSpPr txBox="1"/>
          <p:nvPr/>
        </p:nvSpPr>
        <p:spPr>
          <a:xfrm>
            <a:off x="363779" y="3596869"/>
            <a:ext cx="1149709" cy="369332"/>
          </a:xfrm>
          <a:prstGeom prst="rect">
            <a:avLst/>
          </a:prstGeom>
          <a:noFill/>
        </p:spPr>
        <p:txBody>
          <a:bodyPr wrap="square">
            <a:spAutoFit/>
          </a:bodyPr>
          <a:lstStyle/>
          <a:p>
            <a:r>
              <a:rPr lang="en-US" altLang="zh-CN">
                <a:solidFill>
                  <a:srgbClr val="795696"/>
                </a:solidFill>
                <a:latin typeface="微软雅黑" panose="020B0503020204020204" pitchFamily="34" charset="-122"/>
                <a:ea typeface="微软雅黑" panose="020B0503020204020204" pitchFamily="34" charset="-122"/>
              </a:rPr>
              <a:t>HOW</a:t>
            </a:r>
            <a:endParaRPr lang="zh-CN" altLang="en-US">
              <a:solidFill>
                <a:srgbClr val="795696"/>
              </a:solidFill>
              <a:latin typeface="微软雅黑" panose="020B0503020204020204" pitchFamily="34" charset="-122"/>
              <a:ea typeface="微软雅黑" panose="020B0503020204020204" pitchFamily="34" charset="-122"/>
            </a:endParaRPr>
          </a:p>
        </p:txBody>
      </p:sp>
      <p:sp>
        <p:nvSpPr>
          <p:cNvPr id="45" name="文本框 44"/>
          <p:cNvSpPr txBox="1"/>
          <p:nvPr/>
        </p:nvSpPr>
        <p:spPr>
          <a:xfrm>
            <a:off x="363779" y="5626331"/>
            <a:ext cx="1149709" cy="369332"/>
          </a:xfrm>
          <a:prstGeom prst="rect">
            <a:avLst/>
          </a:prstGeom>
          <a:noFill/>
        </p:spPr>
        <p:txBody>
          <a:bodyPr wrap="square">
            <a:spAutoFit/>
          </a:bodyPr>
          <a:lstStyle/>
          <a:p>
            <a:r>
              <a:rPr lang="en-US" altLang="zh-CN">
                <a:solidFill>
                  <a:srgbClr val="795696"/>
                </a:solidFill>
                <a:latin typeface="微软雅黑" panose="020B0503020204020204" pitchFamily="34" charset="-122"/>
                <a:ea typeface="微软雅黑" panose="020B0503020204020204" pitchFamily="34" charset="-122"/>
              </a:rPr>
              <a:t>WHAT</a:t>
            </a:r>
            <a:endParaRPr lang="zh-CN" altLang="en-US">
              <a:solidFill>
                <a:srgbClr val="795696"/>
              </a:solidFill>
              <a:latin typeface="微软雅黑" panose="020B0503020204020204" pitchFamily="34" charset="-122"/>
              <a:ea typeface="微软雅黑" panose="020B0503020204020204" pitchFamily="34" charset="-122"/>
            </a:endParaRPr>
          </a:p>
        </p:txBody>
      </p:sp>
      <p:sp>
        <p:nvSpPr>
          <p:cNvPr id="47" name="矩形 46"/>
          <p:cNvSpPr/>
          <p:nvPr/>
        </p:nvSpPr>
        <p:spPr>
          <a:xfrm>
            <a:off x="6629603" y="4902479"/>
            <a:ext cx="2376000" cy="557041"/>
          </a:xfrm>
          <a:prstGeom prst="rect">
            <a:avLst/>
          </a:prstGeom>
          <a:solidFill>
            <a:srgbClr val="DED1E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zh-CN" altLang="en-US" sz="1600">
                <a:solidFill>
                  <a:schemeClr val="tx1"/>
                </a:solidFill>
                <a:latin typeface="微软雅黑" panose="020B0503020204020204" pitchFamily="34" charset="-122"/>
                <a:ea typeface="微软雅黑" panose="020B0503020204020204" pitchFamily="34" charset="-122"/>
              </a:rPr>
              <a:t>营销</a:t>
            </a:r>
            <a:endParaRPr lang="zh-CN" altLang="en-US" sz="1600">
              <a:solidFill>
                <a:schemeClr val="tx1"/>
              </a:solidFill>
              <a:latin typeface="微软雅黑" panose="020B0503020204020204" pitchFamily="34" charset="-122"/>
              <a:ea typeface="微软雅黑" panose="020B0503020204020204" pitchFamily="34" charset="-122"/>
            </a:endParaRPr>
          </a:p>
        </p:txBody>
      </p:sp>
      <p:sp>
        <p:nvSpPr>
          <p:cNvPr id="48" name="矩形 47"/>
          <p:cNvSpPr/>
          <p:nvPr/>
        </p:nvSpPr>
        <p:spPr>
          <a:xfrm>
            <a:off x="9151518" y="4902479"/>
            <a:ext cx="2376000" cy="557041"/>
          </a:xfrm>
          <a:prstGeom prst="rect">
            <a:avLst/>
          </a:prstGeom>
          <a:solidFill>
            <a:srgbClr val="DED1E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zh-CN" altLang="en-US" sz="1600">
                <a:solidFill>
                  <a:schemeClr val="tx1"/>
                </a:solidFill>
                <a:latin typeface="微软雅黑" panose="020B0503020204020204" pitchFamily="34" charset="-122"/>
                <a:ea typeface="微软雅黑" panose="020B0503020204020204" pitchFamily="34" charset="-122"/>
              </a:rPr>
              <a:t>渠道</a:t>
            </a:r>
            <a:endParaRPr lang="zh-CN" altLang="en-US" sz="1600">
              <a:solidFill>
                <a:schemeClr val="tx1"/>
              </a:solidFill>
              <a:latin typeface="微软雅黑" panose="020B0503020204020204" pitchFamily="34" charset="-122"/>
              <a:ea typeface="微软雅黑" panose="020B0503020204020204" pitchFamily="34" charset="-122"/>
            </a:endParaRPr>
          </a:p>
        </p:txBody>
      </p:sp>
      <p:sp>
        <p:nvSpPr>
          <p:cNvPr id="49" name="矩形 48"/>
          <p:cNvSpPr/>
          <p:nvPr/>
        </p:nvSpPr>
        <p:spPr>
          <a:xfrm>
            <a:off x="4123453" y="5601416"/>
            <a:ext cx="2376000" cy="557041"/>
          </a:xfrm>
          <a:prstGeom prst="rect">
            <a:avLst/>
          </a:prstGeom>
          <a:solidFill>
            <a:srgbClr val="DED1E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zh-CN" altLang="en-US" sz="1600">
                <a:solidFill>
                  <a:schemeClr val="tx1"/>
                </a:solidFill>
                <a:latin typeface="微软雅黑" panose="020B0503020204020204" pitchFamily="34" charset="-122"/>
                <a:ea typeface="微软雅黑" panose="020B0503020204020204" pitchFamily="34" charset="-122"/>
              </a:rPr>
              <a:t>研发</a:t>
            </a:r>
            <a:endParaRPr lang="zh-CN" altLang="en-US" sz="1600">
              <a:solidFill>
                <a:schemeClr val="tx1"/>
              </a:solidFill>
              <a:latin typeface="微软雅黑" panose="020B0503020204020204" pitchFamily="34" charset="-122"/>
              <a:ea typeface="微软雅黑" panose="020B0503020204020204" pitchFamily="34" charset="-122"/>
            </a:endParaRPr>
          </a:p>
        </p:txBody>
      </p:sp>
      <p:sp>
        <p:nvSpPr>
          <p:cNvPr id="50" name="矩形 49"/>
          <p:cNvSpPr/>
          <p:nvPr/>
        </p:nvSpPr>
        <p:spPr>
          <a:xfrm>
            <a:off x="6645369" y="5601416"/>
            <a:ext cx="2376000" cy="557041"/>
          </a:xfrm>
          <a:prstGeom prst="rect">
            <a:avLst/>
          </a:prstGeom>
          <a:solidFill>
            <a:srgbClr val="DED1E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zh-CN" altLang="en-US" sz="1600">
                <a:solidFill>
                  <a:schemeClr val="tx1"/>
                </a:solidFill>
                <a:latin typeface="微软雅黑" panose="020B0503020204020204" pitchFamily="34" charset="-122"/>
                <a:ea typeface="微软雅黑" panose="020B0503020204020204" pitchFamily="34" charset="-122"/>
              </a:rPr>
              <a:t>供应链</a:t>
            </a:r>
            <a:endParaRPr lang="zh-CN" altLang="en-US" sz="1600">
              <a:solidFill>
                <a:schemeClr val="tx1"/>
              </a:solidFill>
              <a:latin typeface="微软雅黑" panose="020B0503020204020204" pitchFamily="34" charset="-122"/>
              <a:ea typeface="微软雅黑" panose="020B0503020204020204" pitchFamily="34" charset="-122"/>
            </a:endParaRPr>
          </a:p>
        </p:txBody>
      </p:sp>
      <p:sp>
        <p:nvSpPr>
          <p:cNvPr id="51" name="矩形 50"/>
          <p:cNvSpPr/>
          <p:nvPr/>
        </p:nvSpPr>
        <p:spPr>
          <a:xfrm>
            <a:off x="9167284" y="5601416"/>
            <a:ext cx="2376000" cy="557041"/>
          </a:xfrm>
          <a:prstGeom prst="rect">
            <a:avLst/>
          </a:prstGeom>
          <a:solidFill>
            <a:srgbClr val="DED1E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zh-CN" altLang="en-US" sz="1600">
                <a:solidFill>
                  <a:schemeClr val="tx1"/>
                </a:solidFill>
                <a:latin typeface="微软雅黑" panose="020B0503020204020204" pitchFamily="34" charset="-122"/>
                <a:ea typeface="微软雅黑" panose="020B0503020204020204" pitchFamily="34" charset="-122"/>
              </a:rPr>
              <a:t>组织</a:t>
            </a:r>
            <a:endParaRPr lang="zh-CN" altLang="en-US" sz="1600">
              <a:solidFill>
                <a:schemeClr val="tx1"/>
              </a:solidFill>
              <a:latin typeface="微软雅黑" panose="020B0503020204020204" pitchFamily="34" charset="-122"/>
              <a:ea typeface="微软雅黑" panose="020B0503020204020204" pitchFamily="34" charset="-122"/>
            </a:endParaRPr>
          </a:p>
        </p:txBody>
      </p:sp>
      <p:graphicFrame>
        <p:nvGraphicFramePr>
          <p:cNvPr id="52" name="表格 51"/>
          <p:cNvGraphicFramePr>
            <a:graphicFrameLocks noGrp="1"/>
          </p:cNvGraphicFramePr>
          <p:nvPr/>
        </p:nvGraphicFramePr>
        <p:xfrm>
          <a:off x="1376856" y="5615676"/>
          <a:ext cx="2508360" cy="502672"/>
        </p:xfrm>
        <a:graphic>
          <a:graphicData uri="http://schemas.openxmlformats.org/drawingml/2006/table">
            <a:tbl>
              <a:tblPr firstRow="1" bandRow="1">
                <a:tableStyleId>{5C22544A-7EE6-4342-B048-85BDC9FD1C3A}</a:tableStyleId>
              </a:tblPr>
              <a:tblGrid>
                <a:gridCol w="2508360"/>
              </a:tblGrid>
              <a:tr h="502672">
                <a:tc>
                  <a:txBody>
                    <a:bodyPr wrap="square"/>
                    <a:lstStyle/>
                    <a:p>
                      <a:r>
                        <a:rPr lang="zh-CN" altLang="en-US" sz="1600" b="0">
                          <a:solidFill>
                            <a:srgbClr val="795696"/>
                          </a:solidFill>
                          <a:latin typeface="微软雅黑" panose="020B0503020204020204" pitchFamily="34" charset="-122"/>
                          <a:ea typeface="微软雅黑" panose="020B0503020204020204" pitchFamily="34" charset="-122"/>
                        </a:rPr>
                        <a:t>研发</a:t>
                      </a:r>
                      <a:r>
                        <a:rPr lang="en-US" altLang="zh-CN" sz="1600" b="0">
                          <a:solidFill>
                            <a:srgbClr val="795696"/>
                          </a:solidFill>
                          <a:latin typeface="微软雅黑" panose="020B0503020204020204" pitchFamily="34" charset="-122"/>
                          <a:ea typeface="微软雅黑" panose="020B0503020204020204" pitchFamily="34" charset="-122"/>
                        </a:rPr>
                        <a:t>/</a:t>
                      </a:r>
                      <a:r>
                        <a:rPr lang="zh-CN" altLang="en-US" sz="1600" b="0">
                          <a:solidFill>
                            <a:srgbClr val="795696"/>
                          </a:solidFill>
                          <a:latin typeface="微软雅黑" panose="020B0503020204020204" pitchFamily="34" charset="-122"/>
                          <a:ea typeface="微软雅黑" panose="020B0503020204020204" pitchFamily="34" charset="-122"/>
                        </a:rPr>
                        <a:t>供应链</a:t>
                      </a:r>
                      <a:r>
                        <a:rPr lang="en-US" altLang="zh-CN" sz="1600" b="0">
                          <a:solidFill>
                            <a:srgbClr val="795696"/>
                          </a:solidFill>
                          <a:latin typeface="微软雅黑" panose="020B0503020204020204" pitchFamily="34" charset="-122"/>
                          <a:ea typeface="微软雅黑" panose="020B0503020204020204" pitchFamily="34" charset="-122"/>
                        </a:rPr>
                        <a:t>/</a:t>
                      </a:r>
                      <a:r>
                        <a:rPr lang="zh-CN" altLang="en-US" sz="1600" b="0">
                          <a:solidFill>
                            <a:srgbClr val="795696"/>
                          </a:solidFill>
                          <a:latin typeface="微软雅黑" panose="020B0503020204020204" pitchFamily="34" charset="-122"/>
                          <a:ea typeface="微软雅黑" panose="020B0503020204020204" pitchFamily="34" charset="-122"/>
                        </a:rPr>
                        <a:t>组织</a:t>
                      </a:r>
                      <a:endParaRPr lang="zh-CN" altLang="en-US" sz="1600" b="0">
                        <a:solidFill>
                          <a:srgbClr val="795696"/>
                        </a:solidFill>
                        <a:latin typeface="微软雅黑" panose="020B0503020204020204" pitchFamily="34" charset="-122"/>
                        <a:ea typeface="微软雅黑" panose="020B0503020204020204" pitchFamily="34" charset="-122"/>
                      </a:endParaRPr>
                    </a:p>
                  </a:txBody>
                  <a:tcPr vert="horz" anchor="ctr">
                    <a:lnL w="19050" cap="flat" cmpd="sng" algn="ctr">
                      <a:solidFill>
                        <a:srgbClr val="795696"/>
                      </a:solidFill>
                      <a:prstDash val="dash"/>
                      <a:round/>
                      <a:headEnd type="none" w="med" len="med"/>
                      <a:tailEnd type="none" w="med" len="med"/>
                    </a:lnL>
                    <a:lnR w="19050" cap="flat" cmpd="sng" algn="ctr">
                      <a:solidFill>
                        <a:srgbClr val="795696"/>
                      </a:solidFill>
                      <a:prstDash val="dash"/>
                      <a:round/>
                      <a:headEnd type="none" w="med" len="med"/>
                      <a:tailEnd type="none" w="med" len="med"/>
                    </a:lnR>
                    <a:lnT w="19050" cap="flat" cmpd="sng" algn="ctr">
                      <a:solidFill>
                        <a:srgbClr val="795696"/>
                      </a:solidFill>
                      <a:prstDash val="dash"/>
                      <a:round/>
                      <a:headEnd type="none" w="med" len="med"/>
                      <a:tailEnd type="none" w="med" len="med"/>
                    </a:lnT>
                    <a:lnB w="19050" cap="flat" cmpd="sng" algn="ctr">
                      <a:solidFill>
                        <a:srgbClr val="795696"/>
                      </a:solidFill>
                      <a:prstDash val="dash"/>
                      <a:round/>
                      <a:headEnd type="none" w="med" len="med"/>
                      <a:tailEnd type="none" w="med" len="med"/>
                    </a:lnB>
                    <a:solidFill>
                      <a:schemeClr val="bg1"/>
                    </a:solidFill>
                  </a:tcPr>
                </a:tc>
              </a:tr>
            </a:tbl>
          </a:graphicData>
        </a:graphic>
      </p:graphicFrame>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5:prstTrans prst="peelOff"/>
      </p:transition>
    </mc:Choice>
    <mc:Fallback>
      <p:transition spd="slow">
        <p:fade/>
      </p:transition>
    </mc:Fallback>
  </mc:AlternateContent>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817948" y="269402"/>
            <a:ext cx="7562367" cy="584775"/>
          </a:xfrm>
          <a:prstGeom prst="rect">
            <a:avLst/>
          </a:prstGeom>
          <a:noFill/>
        </p:spPr>
        <p:txBody>
          <a:bodyPr wrap="square">
            <a:spAutoFit/>
          </a:bodyPr>
          <a:lstStyle/>
          <a:p>
            <a:r>
              <a:rPr lang="zh-CN" altLang="en-US" sz="3200">
                <a:latin typeface="微软雅黑" panose="020B0503020204020204" pitchFamily="34" charset="-122"/>
                <a:ea typeface="微软雅黑" panose="020B0503020204020204" pitchFamily="34" charset="-122"/>
              </a:rPr>
              <a:t>阿里</a:t>
            </a:r>
            <a:r>
              <a:rPr lang="en-US" altLang="zh-CN" sz="3200">
                <a:latin typeface="微软雅黑" panose="020B0503020204020204" pitchFamily="34" charset="-122"/>
                <a:ea typeface="微软雅黑" panose="020B0503020204020204" pitchFamily="34" charset="-122"/>
              </a:rPr>
              <a:t>AIPL</a:t>
            </a:r>
            <a:r>
              <a:rPr lang="zh-CN" altLang="en-US" sz="3200">
                <a:latin typeface="微软雅黑" panose="020B0503020204020204" pitchFamily="34" charset="-122"/>
                <a:ea typeface="微软雅黑" panose="020B0503020204020204" pitchFamily="34" charset="-122"/>
              </a:rPr>
              <a:t>模型</a:t>
            </a:r>
            <a:endParaRPr lang="zh-CN" altLang="en-US" sz="3200">
              <a:latin typeface="微软雅黑" panose="020B0503020204020204" pitchFamily="34" charset="-122"/>
              <a:ea typeface="微软雅黑" panose="020B0503020204020204" pitchFamily="34" charset="-122"/>
            </a:endParaRPr>
          </a:p>
        </p:txBody>
      </p:sp>
      <p:grpSp>
        <p:nvGrpSpPr>
          <p:cNvPr id="11" name="组合 10"/>
          <p:cNvGrpSpPr>
            <a:grpSpLocks noChangeAspect="1"/>
          </p:cNvGrpSpPr>
          <p:nvPr/>
        </p:nvGrpSpPr>
        <p:grpSpPr>
          <a:xfrm>
            <a:off x="1034391" y="1899397"/>
            <a:ext cx="4027218" cy="4027218"/>
            <a:chOff x="1141655" y="1851854"/>
            <a:chExt cx="2880000" cy="2880000"/>
          </a:xfrm>
        </p:grpSpPr>
        <p:grpSp>
          <p:nvGrpSpPr>
            <p:cNvPr id="7" name="组合 6"/>
            <p:cNvGrpSpPr/>
            <p:nvPr/>
          </p:nvGrpSpPr>
          <p:grpSpPr>
            <a:xfrm>
              <a:off x="1141655" y="1851854"/>
              <a:ext cx="2880000" cy="2880000"/>
              <a:chOff x="1141655" y="1677682"/>
              <a:chExt cx="2880000" cy="2880000"/>
            </a:xfrm>
          </p:grpSpPr>
          <p:sp>
            <p:nvSpPr>
              <p:cNvPr id="6" name="椭圆 5"/>
              <p:cNvSpPr>
                <a:spLocks noChangeAspect="1"/>
              </p:cNvSpPr>
              <p:nvPr/>
            </p:nvSpPr>
            <p:spPr>
              <a:xfrm>
                <a:off x="1141655" y="1677682"/>
                <a:ext cx="2880000" cy="2880000"/>
              </a:xfrm>
              <a:prstGeom prst="ellipse">
                <a:avLst/>
              </a:prstGeom>
              <a:solidFill>
                <a:srgbClr val="795696">
                  <a:alpha val="20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panose="020B0503020204020204" pitchFamily="34" charset="-122"/>
                  <a:ea typeface="微软雅黑" panose="020B0503020204020204" pitchFamily="34" charset="-122"/>
                </a:endParaRPr>
              </a:p>
            </p:txBody>
          </p:sp>
          <p:sp>
            <p:nvSpPr>
              <p:cNvPr id="5" name="椭圆 4"/>
              <p:cNvSpPr>
                <a:spLocks noChangeAspect="1"/>
              </p:cNvSpPr>
              <p:nvPr/>
            </p:nvSpPr>
            <p:spPr>
              <a:xfrm>
                <a:off x="1332541" y="1857682"/>
                <a:ext cx="2520000" cy="2520000"/>
              </a:xfrm>
              <a:prstGeom prst="ellipse">
                <a:avLst/>
              </a:prstGeom>
              <a:solidFill>
                <a:srgbClr val="795696">
                  <a:alpha val="45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panose="020B0503020204020204" pitchFamily="34" charset="-122"/>
                  <a:ea typeface="微软雅黑" panose="020B0503020204020204" pitchFamily="34" charset="-122"/>
                </a:endParaRPr>
              </a:p>
            </p:txBody>
          </p:sp>
          <p:sp>
            <p:nvSpPr>
              <p:cNvPr id="4" name="椭圆 3"/>
              <p:cNvSpPr>
                <a:spLocks noChangeAspect="1"/>
              </p:cNvSpPr>
              <p:nvPr/>
            </p:nvSpPr>
            <p:spPr>
              <a:xfrm>
                <a:off x="1501655" y="2037682"/>
                <a:ext cx="2160000" cy="2160000"/>
              </a:xfrm>
              <a:prstGeom prst="ellipse">
                <a:avLst/>
              </a:prstGeom>
              <a:solidFill>
                <a:srgbClr val="795696">
                  <a:alpha val="60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panose="020B0503020204020204" pitchFamily="34" charset="-122"/>
                  <a:ea typeface="微软雅黑" panose="020B0503020204020204" pitchFamily="34" charset="-122"/>
                </a:endParaRPr>
              </a:p>
            </p:txBody>
          </p:sp>
          <p:sp>
            <p:nvSpPr>
              <p:cNvPr id="3" name="椭圆 2"/>
              <p:cNvSpPr>
                <a:spLocks noChangeAspect="1"/>
              </p:cNvSpPr>
              <p:nvPr/>
            </p:nvSpPr>
            <p:spPr>
              <a:xfrm>
                <a:off x="1681655" y="2217682"/>
                <a:ext cx="1800000" cy="1800000"/>
              </a:xfrm>
              <a:prstGeom prst="ellipse">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panose="020B0503020204020204" pitchFamily="34" charset="-122"/>
                  <a:ea typeface="微软雅黑" panose="020B0503020204020204" pitchFamily="34" charset="-122"/>
                </a:endParaRPr>
              </a:p>
            </p:txBody>
          </p:sp>
        </p:grpSp>
        <p:sp>
          <p:nvSpPr>
            <p:cNvPr id="8" name="文本框 7"/>
            <p:cNvSpPr txBox="1"/>
            <p:nvPr/>
          </p:nvSpPr>
          <p:spPr>
            <a:xfrm>
              <a:off x="1825096" y="3030243"/>
              <a:ext cx="1513115" cy="374172"/>
            </a:xfrm>
            <a:prstGeom prst="rect">
              <a:avLst/>
            </a:prstGeom>
            <a:noFill/>
          </p:spPr>
          <p:txBody>
            <a:bodyPr wrap="square" rtlCol="0">
              <a:spAutoFit/>
            </a:bodyPr>
            <a:lstStyle/>
            <a:p>
              <a:pPr algn="ctr"/>
              <a:r>
                <a:rPr lang="en-US" altLang="zh-CN" sz="2800">
                  <a:solidFill>
                    <a:schemeClr val="bg1"/>
                  </a:solidFill>
                  <a:latin typeface="微软雅黑" panose="020B0503020204020204" pitchFamily="34" charset="-122"/>
                  <a:ea typeface="微软雅黑" panose="020B0503020204020204" pitchFamily="34" charset="-122"/>
                </a:rPr>
                <a:t>AIPL</a:t>
              </a:r>
              <a:endParaRPr lang="zh-CN" altLang="en-US" sz="2800">
                <a:solidFill>
                  <a:schemeClr val="bg1"/>
                </a:solidFill>
                <a:latin typeface="微软雅黑" panose="020B0503020204020204" pitchFamily="34" charset="-122"/>
                <a:ea typeface="微软雅黑" panose="020B0503020204020204" pitchFamily="34" charset="-122"/>
              </a:endParaRPr>
            </a:p>
          </p:txBody>
        </p:sp>
      </p:grpSp>
      <p:sp>
        <p:nvSpPr>
          <p:cNvPr id="10" name="文本框 9"/>
          <p:cNvSpPr txBox="1"/>
          <p:nvPr/>
        </p:nvSpPr>
        <p:spPr>
          <a:xfrm>
            <a:off x="793655" y="892706"/>
            <a:ext cx="9732830" cy="369332"/>
          </a:xfrm>
          <a:prstGeom prst="rect">
            <a:avLst/>
          </a:prstGeom>
          <a:noFill/>
        </p:spPr>
        <p:txBody>
          <a:bodyPr wrap="square">
            <a:spAutoFit/>
          </a:bodyPr>
          <a:lstStyle/>
          <a:p>
            <a:r>
              <a:rPr lang="zh-CN" altLang="en-US"/>
              <a:t>该模型主要用来衡量品牌的消费者资产，这四类用户加起来就是品牌的消费者资产。</a:t>
            </a:r>
            <a:endParaRPr lang="zh-CN" altLang="en-US"/>
          </a:p>
        </p:txBody>
      </p:sp>
      <p:grpSp>
        <p:nvGrpSpPr>
          <p:cNvPr id="34" name="组合 33"/>
          <p:cNvGrpSpPr/>
          <p:nvPr/>
        </p:nvGrpSpPr>
        <p:grpSpPr>
          <a:xfrm>
            <a:off x="5360275" y="2139252"/>
            <a:ext cx="5471009" cy="3386117"/>
            <a:chOff x="5360275" y="2139252"/>
            <a:chExt cx="5471009" cy="3386117"/>
          </a:xfrm>
        </p:grpSpPr>
        <p:sp>
          <p:nvSpPr>
            <p:cNvPr id="13" name="矩形: 圆角 12"/>
            <p:cNvSpPr/>
            <p:nvPr/>
          </p:nvSpPr>
          <p:spPr>
            <a:xfrm>
              <a:off x="5360275" y="2139252"/>
              <a:ext cx="1757453" cy="719562"/>
            </a:xfrm>
            <a:prstGeom prst="roundRect">
              <a:avLst/>
            </a:prstGeom>
            <a:solidFill>
              <a:srgbClr val="79569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ltLang="zh-CN" sz="1600">
                  <a:latin typeface="微软雅黑" panose="020B0503020204020204" pitchFamily="34" charset="-122"/>
                  <a:ea typeface="微软雅黑" panose="020B0503020204020204" pitchFamily="34" charset="-122"/>
                </a:rPr>
                <a:t>Aware </a:t>
              </a:r>
              <a:r>
                <a:rPr lang="zh-CN" altLang="en-US" sz="1600">
                  <a:latin typeface="微软雅黑" panose="020B0503020204020204" pitchFamily="34" charset="-122"/>
                  <a:ea typeface="微软雅黑" panose="020B0503020204020204" pitchFamily="34" charset="-122"/>
                </a:rPr>
                <a:t>认知</a:t>
              </a:r>
              <a:endParaRPr lang="zh-CN" altLang="en-US" sz="1600">
                <a:latin typeface="微软雅黑" panose="020B0503020204020204" pitchFamily="34" charset="-122"/>
                <a:ea typeface="微软雅黑" panose="020B0503020204020204" pitchFamily="34" charset="-122"/>
              </a:endParaRPr>
            </a:p>
          </p:txBody>
        </p:sp>
        <p:sp>
          <p:nvSpPr>
            <p:cNvPr id="14" name="矩形: 圆角 13"/>
            <p:cNvSpPr/>
            <p:nvPr/>
          </p:nvSpPr>
          <p:spPr>
            <a:xfrm>
              <a:off x="5360275" y="3026129"/>
              <a:ext cx="1757453" cy="719562"/>
            </a:xfrm>
            <a:prstGeom prst="roundRect">
              <a:avLst/>
            </a:prstGeom>
            <a:solidFill>
              <a:srgbClr val="79569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ltLang="zh-CN" sz="1600">
                  <a:latin typeface="微软雅黑" panose="020B0503020204020204" pitchFamily="34" charset="-122"/>
                  <a:ea typeface="微软雅黑" panose="020B0503020204020204" pitchFamily="34" charset="-122"/>
                </a:rPr>
                <a:t>Interest </a:t>
              </a:r>
              <a:r>
                <a:rPr lang="zh-CN" altLang="en-US" sz="1600">
                  <a:latin typeface="微软雅黑" panose="020B0503020204020204" pitchFamily="34" charset="-122"/>
                  <a:ea typeface="微软雅黑" panose="020B0503020204020204" pitchFamily="34" charset="-122"/>
                </a:rPr>
                <a:t>兴趣</a:t>
              </a:r>
              <a:endParaRPr lang="zh-CN" altLang="en-US" sz="1600">
                <a:latin typeface="微软雅黑" panose="020B0503020204020204" pitchFamily="34" charset="-122"/>
                <a:ea typeface="微软雅黑" panose="020B0503020204020204" pitchFamily="34" charset="-122"/>
              </a:endParaRPr>
            </a:p>
          </p:txBody>
        </p:sp>
        <p:sp>
          <p:nvSpPr>
            <p:cNvPr id="15" name="矩形: 圆角 14"/>
            <p:cNvSpPr/>
            <p:nvPr/>
          </p:nvSpPr>
          <p:spPr>
            <a:xfrm>
              <a:off x="5360275" y="3913006"/>
              <a:ext cx="1757453" cy="719562"/>
            </a:xfrm>
            <a:prstGeom prst="roundRect">
              <a:avLst/>
            </a:prstGeom>
            <a:solidFill>
              <a:srgbClr val="79569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ltLang="zh-CN" sz="1600">
                  <a:latin typeface="微软雅黑" panose="020B0503020204020204" pitchFamily="34" charset="-122"/>
                  <a:ea typeface="微软雅黑" panose="020B0503020204020204" pitchFamily="34" charset="-122"/>
                </a:rPr>
                <a:t>Purchase </a:t>
              </a:r>
              <a:r>
                <a:rPr lang="zh-CN" altLang="en-US" sz="1600">
                  <a:latin typeface="微软雅黑" panose="020B0503020204020204" pitchFamily="34" charset="-122"/>
                  <a:ea typeface="微软雅黑" panose="020B0503020204020204" pitchFamily="34" charset="-122"/>
                </a:rPr>
                <a:t>购买</a:t>
              </a:r>
              <a:endParaRPr lang="zh-CN" altLang="en-US" sz="1600">
                <a:latin typeface="微软雅黑" panose="020B0503020204020204" pitchFamily="34" charset="-122"/>
                <a:ea typeface="微软雅黑" panose="020B0503020204020204" pitchFamily="34" charset="-122"/>
              </a:endParaRPr>
            </a:p>
          </p:txBody>
        </p:sp>
        <p:sp>
          <p:nvSpPr>
            <p:cNvPr id="16" name="矩形: 圆角 15"/>
            <p:cNvSpPr/>
            <p:nvPr/>
          </p:nvSpPr>
          <p:spPr>
            <a:xfrm>
              <a:off x="5360275" y="4799884"/>
              <a:ext cx="1757453" cy="719562"/>
            </a:xfrm>
            <a:prstGeom prst="roundRect">
              <a:avLst/>
            </a:prstGeom>
            <a:solidFill>
              <a:srgbClr val="79569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ltLang="zh-CN" sz="1600">
                  <a:latin typeface="微软雅黑" panose="020B0503020204020204" pitchFamily="34" charset="-122"/>
                  <a:ea typeface="微软雅黑" panose="020B0503020204020204" pitchFamily="34" charset="-122"/>
                </a:rPr>
                <a:t>Loyalty </a:t>
              </a:r>
              <a:r>
                <a:rPr lang="zh-CN" altLang="en-US" sz="1600">
                  <a:latin typeface="微软雅黑" panose="020B0503020204020204" pitchFamily="34" charset="-122"/>
                  <a:ea typeface="微软雅黑" panose="020B0503020204020204" pitchFamily="34" charset="-122"/>
                </a:rPr>
                <a:t>忠诚</a:t>
              </a:r>
              <a:endParaRPr lang="zh-CN" altLang="en-US" sz="1600">
                <a:latin typeface="微软雅黑" panose="020B0503020204020204" pitchFamily="34" charset="-122"/>
                <a:ea typeface="微软雅黑" panose="020B0503020204020204" pitchFamily="34" charset="-122"/>
              </a:endParaRPr>
            </a:p>
          </p:txBody>
        </p:sp>
        <p:sp>
          <p:nvSpPr>
            <p:cNvPr id="18" name="文本框 17"/>
            <p:cNvSpPr txBox="1"/>
            <p:nvPr/>
          </p:nvSpPr>
          <p:spPr>
            <a:xfrm>
              <a:off x="7943084" y="2336431"/>
              <a:ext cx="2764221" cy="338554"/>
            </a:xfrm>
            <a:prstGeom prst="rect">
              <a:avLst/>
            </a:prstGeom>
            <a:noFill/>
          </p:spPr>
          <p:txBody>
            <a:bodyPr wrap="square">
              <a:spAutoFit/>
            </a:bodyPr>
            <a:lstStyle/>
            <a:p>
              <a:r>
                <a:rPr lang="zh-CN" altLang="en-US" sz="1600">
                  <a:latin typeface="微软雅黑" panose="020B0503020204020204" pitchFamily="34" charset="-122"/>
                  <a:ea typeface="微软雅黑" panose="020B0503020204020204" pitchFamily="34" charset="-122"/>
                </a:rPr>
                <a:t>品牌与产品的持续曝光</a:t>
              </a:r>
              <a:endParaRPr lang="zh-CN" altLang="en-US" sz="1600">
                <a:latin typeface="微软雅黑" panose="020B0503020204020204" pitchFamily="34" charset="-122"/>
                <a:ea typeface="微软雅黑" panose="020B0503020204020204" pitchFamily="34" charset="-122"/>
              </a:endParaRPr>
            </a:p>
          </p:txBody>
        </p:sp>
        <p:sp>
          <p:nvSpPr>
            <p:cNvPr id="20" name="文本框 19"/>
            <p:cNvSpPr txBox="1"/>
            <p:nvPr/>
          </p:nvSpPr>
          <p:spPr>
            <a:xfrm>
              <a:off x="7943084" y="3243049"/>
              <a:ext cx="2661853" cy="338554"/>
            </a:xfrm>
            <a:prstGeom prst="rect">
              <a:avLst/>
            </a:prstGeom>
            <a:noFill/>
          </p:spPr>
          <p:txBody>
            <a:bodyPr wrap="square">
              <a:spAutoFit/>
            </a:bodyPr>
            <a:lstStyle/>
            <a:p>
              <a:r>
                <a:rPr lang="zh-CN" altLang="en-US" sz="1600">
                  <a:latin typeface="微软雅黑" panose="020B0503020204020204" pitchFamily="34" charset="-122"/>
                  <a:ea typeface="微软雅黑" panose="020B0503020204020204" pitchFamily="34" charset="-122"/>
                </a:rPr>
                <a:t>活动营销     内容营销</a:t>
              </a:r>
              <a:endParaRPr lang="zh-CN" altLang="en-US" sz="1600">
                <a:latin typeface="微软雅黑" panose="020B0503020204020204" pitchFamily="34" charset="-122"/>
                <a:ea typeface="微软雅黑" panose="020B0503020204020204" pitchFamily="34" charset="-122"/>
              </a:endParaRPr>
            </a:p>
          </p:txBody>
        </p:sp>
        <p:sp>
          <p:nvSpPr>
            <p:cNvPr id="22" name="文本框 21"/>
            <p:cNvSpPr txBox="1"/>
            <p:nvPr/>
          </p:nvSpPr>
          <p:spPr>
            <a:xfrm>
              <a:off x="7943084" y="4103510"/>
              <a:ext cx="2888200" cy="338554"/>
            </a:xfrm>
            <a:prstGeom prst="rect">
              <a:avLst/>
            </a:prstGeom>
            <a:noFill/>
          </p:spPr>
          <p:txBody>
            <a:bodyPr wrap="square">
              <a:spAutoFit/>
            </a:bodyPr>
            <a:lstStyle/>
            <a:p>
              <a:r>
                <a:rPr lang="zh-CN" altLang="en-US" sz="1600">
                  <a:latin typeface="微软雅黑" panose="020B0503020204020204" pitchFamily="34" charset="-122"/>
                  <a:ea typeface="微软雅黑" panose="020B0503020204020204" pitchFamily="34" charset="-122"/>
                </a:rPr>
                <a:t>活动促销      产品权益</a:t>
              </a:r>
              <a:endParaRPr lang="zh-CN" altLang="en-US" sz="1600">
                <a:latin typeface="微软雅黑" panose="020B0503020204020204" pitchFamily="34" charset="-122"/>
                <a:ea typeface="微软雅黑" panose="020B0503020204020204" pitchFamily="34" charset="-122"/>
              </a:endParaRPr>
            </a:p>
          </p:txBody>
        </p:sp>
        <p:sp>
          <p:nvSpPr>
            <p:cNvPr id="24" name="文本框 23"/>
            <p:cNvSpPr txBox="1"/>
            <p:nvPr/>
          </p:nvSpPr>
          <p:spPr>
            <a:xfrm>
              <a:off x="7943084" y="5002234"/>
              <a:ext cx="2888200" cy="338554"/>
            </a:xfrm>
            <a:prstGeom prst="rect">
              <a:avLst/>
            </a:prstGeom>
            <a:noFill/>
          </p:spPr>
          <p:txBody>
            <a:bodyPr wrap="square">
              <a:spAutoFit/>
            </a:bodyPr>
            <a:lstStyle/>
            <a:p>
              <a:r>
                <a:rPr lang="zh-CN" altLang="en-US" sz="1600">
                  <a:latin typeface="微软雅黑" panose="020B0503020204020204" pitchFamily="34" charset="-122"/>
                  <a:ea typeface="微软雅黑" panose="020B0503020204020204" pitchFamily="34" charset="-122"/>
                </a:rPr>
                <a:t>品牌渗透      会员权益</a:t>
              </a:r>
              <a:endParaRPr lang="zh-CN" altLang="en-US" sz="1600">
                <a:latin typeface="微软雅黑" panose="020B0503020204020204" pitchFamily="34" charset="-122"/>
                <a:ea typeface="微软雅黑" panose="020B0503020204020204" pitchFamily="34" charset="-122"/>
              </a:endParaRPr>
            </a:p>
          </p:txBody>
        </p:sp>
        <p:sp>
          <p:nvSpPr>
            <p:cNvPr id="25" name="箭头: 右 24"/>
            <p:cNvSpPr/>
            <p:nvPr/>
          </p:nvSpPr>
          <p:spPr>
            <a:xfrm>
              <a:off x="7292749" y="2321042"/>
              <a:ext cx="520557" cy="369332"/>
            </a:xfrm>
            <a:prstGeom prst="rightArrow">
              <a:avLst/>
            </a:prstGeom>
            <a:solidFill>
              <a:srgbClr val="DED1E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panose="020B0503020204020204" pitchFamily="34" charset="-122"/>
                <a:ea typeface="微软雅黑" panose="020B0503020204020204" pitchFamily="34" charset="-122"/>
              </a:endParaRPr>
            </a:p>
          </p:txBody>
        </p:sp>
        <p:sp>
          <p:nvSpPr>
            <p:cNvPr id="26" name="箭头: 右 25"/>
            <p:cNvSpPr/>
            <p:nvPr/>
          </p:nvSpPr>
          <p:spPr>
            <a:xfrm>
              <a:off x="7292749" y="3205694"/>
              <a:ext cx="520557" cy="369332"/>
            </a:xfrm>
            <a:prstGeom prst="rightArrow">
              <a:avLst/>
            </a:prstGeom>
            <a:solidFill>
              <a:srgbClr val="DED1E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panose="020B0503020204020204" pitchFamily="34" charset="-122"/>
                <a:ea typeface="微软雅黑" panose="020B0503020204020204" pitchFamily="34" charset="-122"/>
              </a:endParaRPr>
            </a:p>
          </p:txBody>
        </p:sp>
        <p:sp>
          <p:nvSpPr>
            <p:cNvPr id="27" name="箭头: 右 26"/>
            <p:cNvSpPr/>
            <p:nvPr/>
          </p:nvSpPr>
          <p:spPr>
            <a:xfrm>
              <a:off x="7292749" y="4090346"/>
              <a:ext cx="520557" cy="369332"/>
            </a:xfrm>
            <a:prstGeom prst="rightArrow">
              <a:avLst/>
            </a:prstGeom>
            <a:solidFill>
              <a:srgbClr val="DED1E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panose="020B0503020204020204" pitchFamily="34" charset="-122"/>
                <a:ea typeface="微软雅黑" panose="020B0503020204020204" pitchFamily="34" charset="-122"/>
              </a:endParaRPr>
            </a:p>
          </p:txBody>
        </p:sp>
        <p:sp>
          <p:nvSpPr>
            <p:cNvPr id="28" name="箭头: 右 27"/>
            <p:cNvSpPr/>
            <p:nvPr/>
          </p:nvSpPr>
          <p:spPr>
            <a:xfrm>
              <a:off x="7292749" y="4974999"/>
              <a:ext cx="520557" cy="369332"/>
            </a:xfrm>
            <a:prstGeom prst="rightArrow">
              <a:avLst/>
            </a:prstGeom>
            <a:solidFill>
              <a:srgbClr val="DED1E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panose="020B0503020204020204" pitchFamily="34" charset="-122"/>
                <a:ea typeface="微软雅黑" panose="020B0503020204020204" pitchFamily="34" charset="-122"/>
              </a:endParaRPr>
            </a:p>
          </p:txBody>
        </p:sp>
        <p:sp>
          <p:nvSpPr>
            <p:cNvPr id="30" name="矩形 29"/>
            <p:cNvSpPr/>
            <p:nvPr/>
          </p:nvSpPr>
          <p:spPr>
            <a:xfrm>
              <a:off x="7981471" y="2151098"/>
              <a:ext cx="2161011" cy="707716"/>
            </a:xfrm>
            <a:prstGeom prst="rect">
              <a:avLst/>
            </a:prstGeom>
            <a:noFill/>
            <a:ln>
              <a:solidFill>
                <a:srgbClr val="79569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1" name="矩形 30"/>
            <p:cNvSpPr/>
            <p:nvPr/>
          </p:nvSpPr>
          <p:spPr>
            <a:xfrm>
              <a:off x="7981471" y="3039950"/>
              <a:ext cx="2161011" cy="707716"/>
            </a:xfrm>
            <a:prstGeom prst="rect">
              <a:avLst/>
            </a:prstGeom>
            <a:noFill/>
            <a:ln>
              <a:solidFill>
                <a:srgbClr val="79569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2" name="矩形 31"/>
            <p:cNvSpPr/>
            <p:nvPr/>
          </p:nvSpPr>
          <p:spPr>
            <a:xfrm>
              <a:off x="7981471" y="3928802"/>
              <a:ext cx="2161011" cy="707716"/>
            </a:xfrm>
            <a:prstGeom prst="rect">
              <a:avLst/>
            </a:prstGeom>
            <a:noFill/>
            <a:ln>
              <a:solidFill>
                <a:srgbClr val="79569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3" name="矩形 32"/>
            <p:cNvSpPr/>
            <p:nvPr/>
          </p:nvSpPr>
          <p:spPr>
            <a:xfrm>
              <a:off x="7981471" y="4817653"/>
              <a:ext cx="2161011" cy="707716"/>
            </a:xfrm>
            <a:prstGeom prst="rect">
              <a:avLst/>
            </a:prstGeom>
            <a:noFill/>
            <a:ln>
              <a:solidFill>
                <a:srgbClr val="79569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5:prstTrans prst="peelOff"/>
      </p:transition>
    </mc:Choice>
    <mc:Fallback>
      <p:transition spd="slow">
        <p:fade/>
      </p:transition>
    </mc:Fallback>
  </mc:AlternateContent>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817948" y="269402"/>
            <a:ext cx="7562367" cy="584775"/>
          </a:xfrm>
          <a:prstGeom prst="rect">
            <a:avLst/>
          </a:prstGeom>
          <a:noFill/>
        </p:spPr>
        <p:txBody>
          <a:bodyPr wrap="square">
            <a:spAutoFit/>
          </a:bodyPr>
          <a:lstStyle/>
          <a:p>
            <a:r>
              <a:rPr lang="zh-CN" altLang="en-US" sz="3200">
                <a:latin typeface="微软雅黑" panose="020B0503020204020204" pitchFamily="34" charset="-122"/>
                <a:ea typeface="微软雅黑" panose="020B0503020204020204" pitchFamily="34" charset="-122"/>
              </a:rPr>
              <a:t>阿里</a:t>
            </a:r>
            <a:r>
              <a:rPr lang="en-US" altLang="zh-CN" sz="3200">
                <a:latin typeface="微软雅黑" panose="020B0503020204020204" pitchFamily="34" charset="-122"/>
                <a:ea typeface="微软雅黑" panose="020B0503020204020204" pitchFamily="34" charset="-122"/>
              </a:rPr>
              <a:t>FAST</a:t>
            </a:r>
            <a:r>
              <a:rPr lang="zh-CN" altLang="en-US" sz="3200">
                <a:latin typeface="微软雅黑" panose="020B0503020204020204" pitchFamily="34" charset="-122"/>
                <a:ea typeface="微软雅黑" panose="020B0503020204020204" pitchFamily="34" charset="-122"/>
              </a:rPr>
              <a:t>模型</a:t>
            </a:r>
            <a:endParaRPr lang="zh-CN" altLang="en-US" sz="3200">
              <a:latin typeface="微软雅黑" panose="020B0503020204020204" pitchFamily="34" charset="-122"/>
              <a:ea typeface="微软雅黑" panose="020B0503020204020204" pitchFamily="34" charset="-122"/>
            </a:endParaRPr>
          </a:p>
        </p:txBody>
      </p:sp>
      <p:graphicFrame>
        <p:nvGraphicFramePr>
          <p:cNvPr id="3" name="表格 2"/>
          <p:cNvGraphicFramePr>
            <a:graphicFrameLocks noGrp="1"/>
          </p:cNvGraphicFramePr>
          <p:nvPr/>
        </p:nvGraphicFramePr>
        <p:xfrm>
          <a:off x="917903" y="1013955"/>
          <a:ext cx="10160000" cy="5418376"/>
        </p:xfrm>
        <a:graphic>
          <a:graphicData uri="http://schemas.openxmlformats.org/drawingml/2006/table">
            <a:tbl>
              <a:tblPr firstRow="1" bandRow="1">
                <a:tableStyleId>{7DF18680-E054-41AD-8BC1-D1AEF772440D}</a:tableStyleId>
              </a:tblPr>
              <a:tblGrid>
                <a:gridCol w="2032000"/>
                <a:gridCol w="2032000"/>
                <a:gridCol w="2032000"/>
                <a:gridCol w="2032000"/>
                <a:gridCol w="2032000"/>
              </a:tblGrid>
              <a:tr h="677297">
                <a:tc>
                  <a:txBody>
                    <a:bodyPr wrap="square"/>
                    <a:lstStyle/>
                    <a:p>
                      <a:pPr algn="ctr"/>
                      <a:r>
                        <a:rPr lang="zh-CN" altLang="en-US" sz="1600">
                          <a:solidFill>
                            <a:schemeClr val="bg1"/>
                          </a:solidFill>
                          <a:latin typeface="微软雅黑" panose="020B0503020204020204" pitchFamily="34" charset="-122"/>
                          <a:ea typeface="微软雅黑" panose="020B0503020204020204" pitchFamily="34" charset="-122"/>
                        </a:rPr>
                        <a:t>指标</a:t>
                      </a:r>
                      <a:endParaRPr lang="zh-CN" altLang="en-US" sz="1600">
                        <a:solidFill>
                          <a:schemeClr val="bg1"/>
                        </a:solidFill>
                        <a:latin typeface="微软雅黑" panose="020B0503020204020204" pitchFamily="34" charset="-122"/>
                        <a:ea typeface="微软雅黑" panose="020B0503020204020204" pitchFamily="34" charset="-122"/>
                      </a:endParaRPr>
                    </a:p>
                  </a:txBody>
                  <a:tcPr vert="horz"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rgbClr val="795696"/>
                    </a:solidFill>
                  </a:tcPr>
                </a:tc>
                <a:tc gridSpan="4">
                  <a:txBody>
                    <a:bodyPr wrap="square"/>
                    <a:lstStyle/>
                    <a:p>
                      <a:pPr algn="ctr"/>
                      <a:r>
                        <a:rPr lang="zh-CN" altLang="en-US" sz="1600">
                          <a:latin typeface="微软雅黑" panose="020B0503020204020204" pitchFamily="34" charset="-122"/>
                          <a:ea typeface="微软雅黑" panose="020B0503020204020204" pitchFamily="34" charset="-122"/>
                        </a:rPr>
                        <a:t>场景总览</a:t>
                      </a:r>
                      <a:endParaRPr lang="zh-CN" altLang="en-US" sz="1600">
                        <a:latin typeface="微软雅黑" panose="020B0503020204020204" pitchFamily="34" charset="-122"/>
                        <a:ea typeface="微软雅黑" panose="020B0503020204020204" pitchFamily="34" charset="-122"/>
                      </a:endParaRPr>
                    </a:p>
                  </a:txBody>
                  <a:tcPr vert="horz"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rgbClr val="795696"/>
                    </a:solidFill>
                  </a:tcPr>
                </a:tc>
                <a:tc hMerge="1">
                  <a:tcPr/>
                </a:tc>
                <a:tc hMerge="1">
                  <a:tcPr/>
                </a:tc>
                <a:tc hMerge="1">
                  <a:tcPr/>
                </a:tc>
              </a:tr>
              <a:tr h="677297">
                <a:tc rowSpan="2">
                  <a:txBody>
                    <a:bodyPr wrap="square"/>
                    <a:lstStyle/>
                    <a:p>
                      <a:pPr algn="ctr"/>
                      <a:r>
                        <a:rPr lang="en-US" altLang="zh-CN" sz="2400" b="1">
                          <a:solidFill>
                            <a:schemeClr val="bg1"/>
                          </a:solidFill>
                          <a:latin typeface="微软雅黑" panose="020B0503020204020204" pitchFamily="34" charset="-122"/>
                          <a:ea typeface="微软雅黑" panose="020B0503020204020204" pitchFamily="34" charset="-122"/>
                        </a:rPr>
                        <a:t>F</a:t>
                      </a:r>
                      <a:endParaRPr lang="zh-CN" altLang="en-US" sz="2400" b="1">
                        <a:solidFill>
                          <a:schemeClr val="bg1"/>
                        </a:solidFill>
                        <a:latin typeface="微软雅黑" panose="020B0503020204020204" pitchFamily="34" charset="-122"/>
                        <a:ea typeface="微软雅黑" panose="020B0503020204020204" pitchFamily="34" charset="-122"/>
                      </a:endParaRPr>
                    </a:p>
                  </a:txBody>
                  <a:tcPr vert="horz"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rgbClr val="795696"/>
                    </a:solidFill>
                  </a:tcPr>
                </a:tc>
                <a:tc>
                  <a:txBody>
                    <a:bodyPr wrap="square"/>
                    <a:lstStyle/>
                    <a:p>
                      <a:pPr algn="ctr"/>
                      <a:r>
                        <a:rPr lang="zh-CN" altLang="en-US" sz="1600">
                          <a:latin typeface="微软雅黑" panose="020B0503020204020204" pitchFamily="34" charset="-122"/>
                          <a:ea typeface="微软雅黑" panose="020B0503020204020204" pitchFamily="34" charset="-122"/>
                        </a:rPr>
                        <a:t>盘人计划</a:t>
                      </a:r>
                      <a:endParaRPr lang="zh-CN" altLang="en-US" sz="1600">
                        <a:latin typeface="微软雅黑" panose="020B0503020204020204" pitchFamily="34" charset="-122"/>
                        <a:ea typeface="微软雅黑" panose="020B0503020204020204" pitchFamily="34" charset="-122"/>
                      </a:endParaRPr>
                    </a:p>
                  </a:txBody>
                  <a:tcPr vert="horz"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rgbClr val="DED1E6"/>
                    </a:solidFill>
                  </a:tcPr>
                </a:tc>
                <a:tc>
                  <a:txBody>
                    <a:bodyPr wrap="square"/>
                    <a:lstStyle/>
                    <a:p>
                      <a:pPr algn="ctr"/>
                      <a:r>
                        <a:rPr lang="zh-CN" altLang="en-US" sz="1600">
                          <a:latin typeface="微软雅黑" panose="020B0503020204020204" pitchFamily="34" charset="-122"/>
                          <a:ea typeface="微软雅黑" panose="020B0503020204020204" pitchFamily="34" charset="-122"/>
                        </a:rPr>
                        <a:t>站内外内容</a:t>
                      </a:r>
                      <a:endParaRPr lang="en-US" altLang="zh-CN" sz="1600">
                        <a:latin typeface="微软雅黑" panose="020B0503020204020204" pitchFamily="34" charset="-122"/>
                        <a:ea typeface="微软雅黑" panose="020B0503020204020204" pitchFamily="34" charset="-122"/>
                      </a:endParaRPr>
                    </a:p>
                    <a:p>
                      <a:pPr algn="ctr"/>
                      <a:r>
                        <a:rPr lang="zh-CN" altLang="en-US" sz="1600">
                          <a:latin typeface="微软雅黑" panose="020B0503020204020204" pitchFamily="34" charset="-122"/>
                          <a:ea typeface="微软雅黑" panose="020B0503020204020204" pitchFamily="34" charset="-122"/>
                        </a:rPr>
                        <a:t>种草承接</a:t>
                      </a:r>
                      <a:endParaRPr lang="zh-CN" altLang="en-US" sz="1600">
                        <a:latin typeface="微软雅黑" panose="020B0503020204020204" pitchFamily="34" charset="-122"/>
                        <a:ea typeface="微软雅黑" panose="020B0503020204020204" pitchFamily="34" charset="-122"/>
                      </a:endParaRPr>
                    </a:p>
                  </a:txBody>
                  <a:tcPr vert="horz"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rgbClr val="DED1E6"/>
                    </a:solidFill>
                  </a:tcPr>
                </a:tc>
                <a:tc>
                  <a:txBody>
                    <a:bodyPr wrap="square"/>
                    <a:lstStyle/>
                    <a:p>
                      <a:pPr algn="ctr"/>
                      <a:r>
                        <a:rPr lang="zh-CN" altLang="en-US" sz="1600">
                          <a:latin typeface="微软雅黑" panose="020B0503020204020204" pitchFamily="34" charset="-122"/>
                          <a:ea typeface="微软雅黑" panose="020B0503020204020204" pitchFamily="34" charset="-122"/>
                        </a:rPr>
                        <a:t>新客</a:t>
                      </a:r>
                      <a:endParaRPr lang="en-US" altLang="zh-CN" sz="1600">
                        <a:latin typeface="微软雅黑" panose="020B0503020204020204" pitchFamily="34" charset="-122"/>
                        <a:ea typeface="微软雅黑" panose="020B0503020204020204" pitchFamily="34" charset="-122"/>
                      </a:endParaRPr>
                    </a:p>
                    <a:p>
                      <a:pPr algn="ctr"/>
                      <a:r>
                        <a:rPr lang="zh-CN" altLang="en-US" sz="1600">
                          <a:latin typeface="微软雅黑" panose="020B0503020204020204" pitchFamily="34" charset="-122"/>
                          <a:ea typeface="微软雅黑" panose="020B0503020204020204" pitchFamily="34" charset="-122"/>
                        </a:rPr>
                        <a:t>策品类场景</a:t>
                      </a:r>
                      <a:endParaRPr lang="zh-CN" altLang="en-US" sz="1600">
                        <a:latin typeface="微软雅黑" panose="020B0503020204020204" pitchFamily="34" charset="-122"/>
                        <a:ea typeface="微软雅黑" panose="020B0503020204020204" pitchFamily="34" charset="-122"/>
                      </a:endParaRPr>
                    </a:p>
                  </a:txBody>
                  <a:tcPr vert="horz"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rgbClr val="DED1E6"/>
                    </a:solidFill>
                  </a:tcPr>
                </a:tc>
                <a:tc>
                  <a:txBody>
                    <a:bodyPr wrap="square"/>
                    <a:lstStyle/>
                    <a:p>
                      <a:pPr algn="ctr"/>
                      <a:r>
                        <a:rPr lang="zh-CN" altLang="en-US" sz="1600">
                          <a:latin typeface="微软雅黑" panose="020B0503020204020204" pitchFamily="34" charset="-122"/>
                          <a:ea typeface="微软雅黑" panose="020B0503020204020204" pitchFamily="34" charset="-122"/>
                        </a:rPr>
                        <a:t>公域</a:t>
                      </a:r>
                      <a:r>
                        <a:rPr lang="en-US" altLang="zh-CN" sz="1600">
                          <a:latin typeface="微软雅黑" panose="020B0503020204020204" pitchFamily="34" charset="-122"/>
                          <a:ea typeface="微软雅黑" panose="020B0503020204020204" pitchFamily="34" charset="-122"/>
                        </a:rPr>
                        <a:t>+</a:t>
                      </a:r>
                      <a:r>
                        <a:rPr lang="zh-CN" altLang="en-US" sz="1600">
                          <a:latin typeface="微软雅黑" panose="020B0503020204020204" pitchFamily="34" charset="-122"/>
                          <a:ea typeface="微软雅黑" panose="020B0503020204020204" pitchFamily="34" charset="-122"/>
                        </a:rPr>
                        <a:t>私域洞察</a:t>
                      </a:r>
                      <a:endParaRPr lang="en-US" altLang="zh-CN" sz="1600">
                        <a:latin typeface="微软雅黑" panose="020B0503020204020204" pitchFamily="34" charset="-122"/>
                        <a:ea typeface="微软雅黑" panose="020B0503020204020204" pitchFamily="34" charset="-122"/>
                      </a:endParaRPr>
                    </a:p>
                    <a:p>
                      <a:pPr algn="ctr"/>
                      <a:r>
                        <a:rPr lang="zh-CN" altLang="en-US" sz="1600">
                          <a:latin typeface="微软雅黑" panose="020B0503020204020204" pitchFamily="34" charset="-122"/>
                          <a:ea typeface="微软雅黑" panose="020B0503020204020204" pitchFamily="34" charset="-122"/>
                        </a:rPr>
                        <a:t>反哺媒体投放</a:t>
                      </a:r>
                      <a:endParaRPr lang="zh-CN" altLang="en-US" sz="1600">
                        <a:latin typeface="微软雅黑" panose="020B0503020204020204" pitchFamily="34" charset="-122"/>
                        <a:ea typeface="微软雅黑" panose="020B0503020204020204" pitchFamily="34" charset="-122"/>
                      </a:endParaRPr>
                    </a:p>
                  </a:txBody>
                  <a:tcPr vert="horz"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rgbClr val="DED1E6"/>
                    </a:solidFill>
                  </a:tcPr>
                </a:tc>
              </a:tr>
              <a:tr h="677297">
                <a:tc vMerge="1">
                  <a:tcPr anchor="ctr"/>
                </a:tc>
                <a:tc>
                  <a:txBody>
                    <a:bodyPr wrap="square"/>
                    <a:lstStyle/>
                    <a:p>
                      <a:pPr algn="ctr"/>
                      <a:r>
                        <a:rPr lang="zh-CN" altLang="en-US" sz="1600">
                          <a:latin typeface="微软雅黑" panose="020B0503020204020204" pitchFamily="34" charset="-122"/>
                          <a:ea typeface="微软雅黑" panose="020B0503020204020204" pitchFamily="34" charset="-122"/>
                        </a:rPr>
                        <a:t>市纠场格局分析</a:t>
                      </a:r>
                      <a:endParaRPr lang="zh-CN" altLang="en-US" sz="1600">
                        <a:latin typeface="微软雅黑" panose="020B0503020204020204" pitchFamily="34" charset="-122"/>
                        <a:ea typeface="微软雅黑" panose="020B0503020204020204" pitchFamily="34" charset="-122"/>
                      </a:endParaRPr>
                    </a:p>
                  </a:txBody>
                  <a:tcPr vert="horz"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rgbClr val="DED1E6"/>
                    </a:solidFill>
                  </a:tcPr>
                </a:tc>
                <a:tc>
                  <a:txBody>
                    <a:bodyPr wrap="square"/>
                    <a:lstStyle/>
                    <a:p>
                      <a:pPr algn="ctr"/>
                      <a:r>
                        <a:rPr lang="en-US" altLang="zh-CN" sz="1600">
                          <a:latin typeface="微软雅黑" panose="020B0503020204020204" pitchFamily="34" charset="-122"/>
                          <a:ea typeface="微软雅黑" panose="020B0503020204020204" pitchFamily="34" charset="-122"/>
                        </a:rPr>
                        <a:t>C2M</a:t>
                      </a:r>
                      <a:r>
                        <a:rPr lang="zh-CN" altLang="en-US" sz="1600">
                          <a:latin typeface="微软雅黑" panose="020B0503020204020204" pitchFamily="34" charset="-122"/>
                          <a:ea typeface="微软雅黑" panose="020B0503020204020204" pitchFamily="34" charset="-122"/>
                        </a:rPr>
                        <a:t>反向定制</a:t>
                      </a:r>
                      <a:endParaRPr lang="zh-CN" altLang="en-US" sz="1600">
                        <a:latin typeface="微软雅黑" panose="020B0503020204020204" pitchFamily="34" charset="-122"/>
                        <a:ea typeface="微软雅黑" panose="020B0503020204020204" pitchFamily="34" charset="-122"/>
                      </a:endParaRPr>
                    </a:p>
                  </a:txBody>
                  <a:tcPr vert="horz"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rgbClr val="DED1E6"/>
                    </a:solidFill>
                  </a:tcPr>
                </a:tc>
                <a:tc>
                  <a:txBody>
                    <a:bodyPr wrap="square"/>
                    <a:lstStyle/>
                    <a:p>
                      <a:pPr algn="ctr"/>
                      <a:r>
                        <a:rPr lang="zh-CN" altLang="en-US" sz="1600">
                          <a:latin typeface="微软雅黑" panose="020B0503020204020204" pitchFamily="34" charset="-122"/>
                          <a:ea typeface="微软雅黑" panose="020B0503020204020204" pitchFamily="34" charset="-122"/>
                        </a:rPr>
                        <a:t>人群预测</a:t>
                      </a:r>
                      <a:endParaRPr lang="en-US" altLang="zh-CN" sz="1600">
                        <a:latin typeface="微软雅黑" panose="020B0503020204020204" pitchFamily="34" charset="-122"/>
                        <a:ea typeface="微软雅黑" panose="020B0503020204020204" pitchFamily="34" charset="-122"/>
                      </a:endParaRPr>
                    </a:p>
                    <a:p>
                      <a:pPr algn="ctr"/>
                      <a:r>
                        <a:rPr lang="zh-CN" altLang="en-US" sz="1600">
                          <a:latin typeface="微软雅黑" panose="020B0503020204020204" pitchFamily="34" charset="-122"/>
                          <a:ea typeface="微软雅黑" panose="020B0503020204020204" pitchFamily="34" charset="-122"/>
                        </a:rPr>
                        <a:t>指导备货</a:t>
                      </a:r>
                      <a:endParaRPr lang="zh-CN" altLang="en-US" sz="1600">
                        <a:latin typeface="微软雅黑" panose="020B0503020204020204" pitchFamily="34" charset="-122"/>
                        <a:ea typeface="微软雅黑" panose="020B0503020204020204" pitchFamily="34" charset="-122"/>
                      </a:endParaRPr>
                    </a:p>
                  </a:txBody>
                  <a:tcPr vert="horz"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rgbClr val="DED1E6"/>
                    </a:solidFill>
                  </a:tcPr>
                </a:tc>
                <a:tc>
                  <a:txBody>
                    <a:bodyPr wrap="square"/>
                    <a:lstStyle/>
                    <a:p>
                      <a:pPr algn="ctr"/>
                      <a:r>
                        <a:rPr lang="zh-CN" altLang="en-US" sz="1600">
                          <a:latin typeface="微软雅黑" panose="020B0503020204020204" pitchFamily="34" charset="-122"/>
                          <a:ea typeface="微软雅黑" panose="020B0503020204020204" pitchFamily="34" charset="-122"/>
                        </a:rPr>
                        <a:t>地域下沉</a:t>
                      </a:r>
                      <a:endParaRPr lang="zh-CN" altLang="en-US" sz="1600">
                        <a:latin typeface="微软雅黑" panose="020B0503020204020204" pitchFamily="34" charset="-122"/>
                        <a:ea typeface="微软雅黑" panose="020B0503020204020204" pitchFamily="34" charset="-122"/>
                      </a:endParaRPr>
                    </a:p>
                  </a:txBody>
                  <a:tcPr vert="horz"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rgbClr val="DED1E6"/>
                    </a:solidFill>
                  </a:tcPr>
                </a:tc>
              </a:tr>
              <a:tr h="677297">
                <a:tc rowSpan="2">
                  <a:txBody>
                    <a:bodyPr wrap="square"/>
                    <a:lstStyle/>
                    <a:p>
                      <a:pPr algn="ctr"/>
                      <a:r>
                        <a:rPr lang="en-US" altLang="zh-CN" sz="2400" b="1">
                          <a:solidFill>
                            <a:schemeClr val="bg1"/>
                          </a:solidFill>
                          <a:latin typeface="微软雅黑" panose="020B0503020204020204" pitchFamily="34" charset="-122"/>
                          <a:ea typeface="微软雅黑" panose="020B0503020204020204" pitchFamily="34" charset="-122"/>
                        </a:rPr>
                        <a:t>A</a:t>
                      </a:r>
                      <a:endParaRPr lang="zh-CN" altLang="en-US" sz="2400" b="1">
                        <a:solidFill>
                          <a:schemeClr val="bg1"/>
                        </a:solidFill>
                        <a:latin typeface="微软雅黑" panose="020B0503020204020204" pitchFamily="34" charset="-122"/>
                        <a:ea typeface="微软雅黑" panose="020B0503020204020204" pitchFamily="34" charset="-122"/>
                      </a:endParaRPr>
                    </a:p>
                  </a:txBody>
                  <a:tcPr vert="horz"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rgbClr val="795696"/>
                    </a:solidFill>
                  </a:tcPr>
                </a:tc>
                <a:tc>
                  <a:txBody>
                    <a:bodyPr wrap="square"/>
                    <a:lstStyle/>
                    <a:p>
                      <a:pPr algn="ctr"/>
                      <a:r>
                        <a:rPr lang="zh-CN" altLang="en-US" sz="1600">
                          <a:latin typeface="微软雅黑" panose="020B0503020204020204" pitchFamily="34" charset="-122"/>
                          <a:ea typeface="微软雅黑" panose="020B0503020204020204" pitchFamily="34" charset="-122"/>
                        </a:rPr>
                        <a:t>线下数据上翻</a:t>
                      </a:r>
                      <a:endParaRPr lang="zh-CN" altLang="en-US" sz="1600">
                        <a:latin typeface="微软雅黑" panose="020B0503020204020204" pitchFamily="34" charset="-122"/>
                        <a:ea typeface="微软雅黑" panose="020B0503020204020204" pitchFamily="34" charset="-122"/>
                      </a:endParaRPr>
                    </a:p>
                  </a:txBody>
                  <a:tcPr vert="horz"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rgbClr val="DED1E6"/>
                    </a:solidFill>
                  </a:tcPr>
                </a:tc>
                <a:tc>
                  <a:txBody>
                    <a:bodyPr wrap="square"/>
                    <a:lstStyle/>
                    <a:p>
                      <a:pPr algn="ctr"/>
                      <a:r>
                        <a:rPr lang="zh-CN" altLang="en-US" sz="1600">
                          <a:latin typeface="微软雅黑" panose="020B0503020204020204" pitchFamily="34" charset="-122"/>
                          <a:ea typeface="微软雅黑" panose="020B0503020204020204" pitchFamily="34" charset="-122"/>
                        </a:rPr>
                        <a:t>店铺人群联动</a:t>
                      </a:r>
                      <a:endParaRPr lang="zh-CN" altLang="en-US" sz="1600">
                        <a:latin typeface="微软雅黑" panose="020B0503020204020204" pitchFamily="34" charset="-122"/>
                        <a:ea typeface="微软雅黑" panose="020B0503020204020204" pitchFamily="34" charset="-122"/>
                      </a:endParaRPr>
                    </a:p>
                  </a:txBody>
                  <a:tcPr vert="horz"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rgbClr val="DED1E6"/>
                    </a:solidFill>
                  </a:tcPr>
                </a:tc>
                <a:tc>
                  <a:txBody>
                    <a:bodyPr wrap="square"/>
                    <a:lstStyle/>
                    <a:p>
                      <a:pPr algn="ctr"/>
                      <a:r>
                        <a:rPr lang="zh-CN" altLang="en-US" sz="1600">
                          <a:latin typeface="微软雅黑" panose="020B0503020204020204" pitchFamily="34" charset="-122"/>
                          <a:ea typeface="微软雅黑" panose="020B0503020204020204" pitchFamily="34" charset="-122"/>
                        </a:rPr>
                        <a:t>人群矩阵细分</a:t>
                      </a:r>
                      <a:endParaRPr lang="zh-CN" altLang="en-US" sz="1600">
                        <a:latin typeface="微软雅黑" panose="020B0503020204020204" pitchFamily="34" charset="-122"/>
                        <a:ea typeface="微软雅黑" panose="020B0503020204020204" pitchFamily="34" charset="-122"/>
                      </a:endParaRPr>
                    </a:p>
                  </a:txBody>
                  <a:tcPr vert="horz"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rgbClr val="DED1E6"/>
                    </a:solidFill>
                  </a:tcPr>
                </a:tc>
                <a:tc rowSpan="2">
                  <a:txBody>
                    <a:bodyPr wrap="square"/>
                    <a:lstStyle/>
                    <a:p>
                      <a:pPr algn="ctr"/>
                      <a:r>
                        <a:rPr lang="zh-CN" altLang="en-US" sz="1600">
                          <a:latin typeface="微软雅黑" panose="020B0503020204020204" pitchFamily="34" charset="-122"/>
                          <a:ea typeface="微软雅黑" panose="020B0503020204020204" pitchFamily="34" charset="-122"/>
                        </a:rPr>
                        <a:t>阶段人群</a:t>
                      </a:r>
                      <a:endParaRPr lang="en-US" altLang="zh-CN" sz="1600">
                        <a:latin typeface="微软雅黑" panose="020B0503020204020204" pitchFamily="34" charset="-122"/>
                        <a:ea typeface="微软雅黑" panose="020B0503020204020204" pitchFamily="34" charset="-122"/>
                      </a:endParaRPr>
                    </a:p>
                    <a:p>
                      <a:pPr algn="ctr"/>
                      <a:r>
                        <a:rPr lang="zh-CN" altLang="en-US" sz="1600">
                          <a:latin typeface="微软雅黑" panose="020B0503020204020204" pitchFamily="34" charset="-122"/>
                          <a:ea typeface="微软雅黑" panose="020B0503020204020204" pitchFamily="34" charset="-122"/>
                        </a:rPr>
                        <a:t>差异化营销</a:t>
                      </a:r>
                      <a:endParaRPr lang="zh-CN" altLang="en-US" sz="1600">
                        <a:latin typeface="微软雅黑" panose="020B0503020204020204" pitchFamily="34" charset="-122"/>
                        <a:ea typeface="微软雅黑" panose="020B0503020204020204" pitchFamily="34" charset="-122"/>
                      </a:endParaRPr>
                    </a:p>
                  </a:txBody>
                  <a:tcPr vert="horz"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rgbClr val="DED1E6"/>
                    </a:solidFill>
                  </a:tcPr>
                </a:tc>
              </a:tr>
              <a:tr h="677297">
                <a:tc vMerge="1">
                  <a:tcPr anchor="ctr"/>
                </a:tc>
                <a:tc>
                  <a:txBody>
                    <a:bodyPr wrap="square"/>
                    <a:lstStyle/>
                    <a:p>
                      <a:pPr algn="ctr"/>
                      <a:r>
                        <a:rPr lang="zh-CN" altLang="en-US" sz="1600">
                          <a:latin typeface="微软雅黑" panose="020B0503020204020204" pitchFamily="34" charset="-122"/>
                          <a:ea typeface="微软雅黑" panose="020B0503020204020204" pitchFamily="34" charset="-122"/>
                        </a:rPr>
                        <a:t>高价值人群运营</a:t>
                      </a:r>
                      <a:endParaRPr lang="zh-CN" altLang="en-US" sz="1600">
                        <a:latin typeface="微软雅黑" panose="020B0503020204020204" pitchFamily="34" charset="-122"/>
                        <a:ea typeface="微软雅黑" panose="020B0503020204020204" pitchFamily="34" charset="-122"/>
                      </a:endParaRPr>
                    </a:p>
                  </a:txBody>
                  <a:tcPr vert="horz"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rgbClr val="DED1E6"/>
                    </a:solidFill>
                  </a:tcPr>
                </a:tc>
                <a:tc>
                  <a:txBody>
                    <a:bodyPr wrap="square"/>
                    <a:lstStyle/>
                    <a:p>
                      <a:pPr algn="ctr"/>
                      <a:r>
                        <a:rPr lang="zh-CN" altLang="en-US" sz="1600">
                          <a:latin typeface="微软雅黑" panose="020B0503020204020204" pitchFamily="34" charset="-122"/>
                          <a:ea typeface="微软雅黑" panose="020B0503020204020204" pitchFamily="34" charset="-122"/>
                        </a:rPr>
                        <a:t>互补商品转化</a:t>
                      </a:r>
                      <a:endParaRPr lang="zh-CN" altLang="en-US" sz="1600">
                        <a:latin typeface="微软雅黑" panose="020B0503020204020204" pitchFamily="34" charset="-122"/>
                        <a:ea typeface="微软雅黑" panose="020B0503020204020204" pitchFamily="34" charset="-122"/>
                      </a:endParaRPr>
                    </a:p>
                  </a:txBody>
                  <a:tcPr vert="horz"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rgbClr val="DED1E6"/>
                    </a:solidFill>
                  </a:tcPr>
                </a:tc>
                <a:tc>
                  <a:txBody>
                    <a:bodyPr wrap="square"/>
                    <a:lstStyle/>
                    <a:p>
                      <a:pPr algn="ctr"/>
                      <a:r>
                        <a:rPr lang="zh-CN" altLang="en-US" sz="1600">
                          <a:latin typeface="微软雅黑" panose="020B0503020204020204" pitchFamily="34" charset="-122"/>
                          <a:ea typeface="微软雅黑" panose="020B0503020204020204" pitchFamily="34" charset="-122"/>
                        </a:rPr>
                        <a:t>搜索人群差异化运营</a:t>
                      </a:r>
                      <a:endParaRPr lang="zh-CN" altLang="en-US" sz="1600">
                        <a:latin typeface="微软雅黑" panose="020B0503020204020204" pitchFamily="34" charset="-122"/>
                        <a:ea typeface="微软雅黑" panose="020B0503020204020204" pitchFamily="34" charset="-122"/>
                      </a:endParaRPr>
                    </a:p>
                  </a:txBody>
                  <a:tcPr vert="horz"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rgbClr val="DED1E6"/>
                    </a:solidFill>
                  </a:tcPr>
                </a:tc>
                <a:tc vMerge="1">
                  <a:tcPr anchor="ctr"/>
                </a:tc>
              </a:tr>
              <a:tr h="677297">
                <a:tc rowSpan="2">
                  <a:txBody>
                    <a:bodyPr wrap="square"/>
                    <a:lstStyle/>
                    <a:p>
                      <a:pPr algn="ctr"/>
                      <a:r>
                        <a:rPr lang="en-US" altLang="zh-CN" sz="2400" b="1">
                          <a:solidFill>
                            <a:schemeClr val="bg1"/>
                          </a:solidFill>
                          <a:latin typeface="微软雅黑" panose="020B0503020204020204" pitchFamily="34" charset="-122"/>
                          <a:ea typeface="微软雅黑" panose="020B0503020204020204" pitchFamily="34" charset="-122"/>
                        </a:rPr>
                        <a:t>S</a:t>
                      </a:r>
                      <a:endParaRPr lang="zh-CN" altLang="en-US" sz="2400" b="1">
                        <a:solidFill>
                          <a:schemeClr val="bg1"/>
                        </a:solidFill>
                        <a:latin typeface="微软雅黑" panose="020B0503020204020204" pitchFamily="34" charset="-122"/>
                        <a:ea typeface="微软雅黑" panose="020B0503020204020204" pitchFamily="34" charset="-122"/>
                      </a:endParaRPr>
                    </a:p>
                  </a:txBody>
                  <a:tcPr vert="horz"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rgbClr val="795696"/>
                    </a:solidFill>
                  </a:tcPr>
                </a:tc>
                <a:tc>
                  <a:txBody>
                    <a:bodyPr wrap="square"/>
                    <a:lstStyle/>
                    <a:p>
                      <a:pPr algn="ctr"/>
                      <a:r>
                        <a:rPr lang="en-US" altLang="zh-CN" sz="1600" err="1">
                          <a:latin typeface="微软雅黑" panose="020B0503020204020204" pitchFamily="34" charset="-122"/>
                          <a:ea typeface="微软雅黑" panose="020B0503020204020204" pitchFamily="34" charset="-122"/>
                        </a:rPr>
                        <a:t>ipromoter</a:t>
                      </a:r>
                      <a:r>
                        <a:rPr lang="zh-CN" altLang="en-US" sz="1600">
                          <a:latin typeface="微软雅黑" panose="020B0503020204020204" pitchFamily="34" charset="-122"/>
                          <a:ea typeface="微软雅黑" panose="020B0503020204020204" pitchFamily="34" charset="-122"/>
                        </a:rPr>
                        <a:t>招募</a:t>
                      </a:r>
                      <a:endParaRPr lang="en-US" altLang="zh-CN" sz="1600">
                        <a:latin typeface="微软雅黑" panose="020B0503020204020204" pitchFamily="34" charset="-122"/>
                        <a:ea typeface="微软雅黑" panose="020B0503020204020204" pitchFamily="34" charset="-122"/>
                      </a:endParaRPr>
                    </a:p>
                    <a:p>
                      <a:pPr algn="ctr"/>
                      <a:r>
                        <a:rPr lang="en-US" altLang="zh-CN" sz="1600">
                          <a:latin typeface="微软雅黑" panose="020B0503020204020204" pitchFamily="34" charset="-122"/>
                          <a:ea typeface="微软雅黑" panose="020B0503020204020204" pitchFamily="34" charset="-122"/>
                        </a:rPr>
                        <a:t>+</a:t>
                      </a:r>
                      <a:r>
                        <a:rPr lang="zh-CN" altLang="en-US" sz="1600">
                          <a:latin typeface="微软雅黑" panose="020B0503020204020204" pitchFamily="34" charset="-122"/>
                          <a:ea typeface="微软雅黑" panose="020B0503020204020204" pitchFamily="34" charset="-122"/>
                        </a:rPr>
                        <a:t>线上内容互动</a:t>
                      </a:r>
                      <a:endParaRPr lang="zh-CN" altLang="en-US" sz="1600">
                        <a:latin typeface="微软雅黑" panose="020B0503020204020204" pitchFamily="34" charset="-122"/>
                        <a:ea typeface="微软雅黑" panose="020B0503020204020204" pitchFamily="34" charset="-122"/>
                      </a:endParaRPr>
                    </a:p>
                  </a:txBody>
                  <a:tcPr vert="horz"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rgbClr val="DED1E6"/>
                    </a:solidFill>
                  </a:tcPr>
                </a:tc>
                <a:tc>
                  <a:txBody>
                    <a:bodyPr wrap="square"/>
                    <a:lstStyle/>
                    <a:p>
                      <a:pPr algn="ctr"/>
                      <a:r>
                        <a:rPr lang="en-US" altLang="zh-CN" sz="1600">
                          <a:latin typeface="微软雅黑" panose="020B0503020204020204" pitchFamily="34" charset="-122"/>
                          <a:ea typeface="微软雅黑" panose="020B0503020204020204" pitchFamily="34" charset="-122"/>
                        </a:rPr>
                        <a:t>AI</a:t>
                      </a:r>
                      <a:r>
                        <a:rPr lang="zh-CN" altLang="en-US" sz="1600">
                          <a:latin typeface="微软雅黑" panose="020B0503020204020204" pitchFamily="34" charset="-122"/>
                          <a:ea typeface="微软雅黑" panose="020B0503020204020204" pitchFamily="34" charset="-122"/>
                        </a:rPr>
                        <a:t>会员招募</a:t>
                      </a:r>
                      <a:endParaRPr lang="zh-CN" altLang="en-US" sz="1600">
                        <a:latin typeface="微软雅黑" panose="020B0503020204020204" pitchFamily="34" charset="-122"/>
                        <a:ea typeface="微软雅黑" panose="020B0503020204020204" pitchFamily="34" charset="-122"/>
                      </a:endParaRPr>
                    </a:p>
                  </a:txBody>
                  <a:tcPr vert="horz"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rgbClr val="DED1E6"/>
                    </a:solidFill>
                  </a:tcPr>
                </a:tc>
                <a:tc rowSpan="2">
                  <a:txBody>
                    <a:bodyPr wrap="square"/>
                    <a:lstStyle/>
                    <a:p>
                      <a:pPr algn="ctr"/>
                      <a:r>
                        <a:rPr lang="zh-CN" altLang="en-US" sz="1600">
                          <a:latin typeface="微软雅黑" panose="020B0503020204020204" pitchFamily="34" charset="-122"/>
                          <a:ea typeface="微软雅黑" panose="020B0503020204020204" pitchFamily="34" charset="-122"/>
                        </a:rPr>
                        <a:t>联合品牌</a:t>
                      </a:r>
                      <a:endParaRPr lang="en-US" altLang="zh-CN" sz="1600">
                        <a:latin typeface="微软雅黑" panose="020B0503020204020204" pitchFamily="34" charset="-122"/>
                        <a:ea typeface="微软雅黑" panose="020B0503020204020204" pitchFamily="34" charset="-122"/>
                      </a:endParaRPr>
                    </a:p>
                    <a:p>
                      <a:pPr algn="ctr"/>
                      <a:r>
                        <a:rPr lang="zh-CN" altLang="en-US" sz="1600">
                          <a:latin typeface="微软雅黑" panose="020B0503020204020204" pitchFamily="34" charset="-122"/>
                          <a:ea typeface="微软雅黑" panose="020B0503020204020204" pitchFamily="34" charset="-122"/>
                        </a:rPr>
                        <a:t>营销吸粉</a:t>
                      </a:r>
                      <a:endParaRPr lang="zh-CN" altLang="en-US" sz="1600">
                        <a:latin typeface="微软雅黑" panose="020B0503020204020204" pitchFamily="34" charset="-122"/>
                        <a:ea typeface="微软雅黑" panose="020B0503020204020204" pitchFamily="34" charset="-122"/>
                      </a:endParaRPr>
                    </a:p>
                  </a:txBody>
                  <a:tcPr vert="horz"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rgbClr val="DED1E6"/>
                    </a:solidFill>
                  </a:tcPr>
                </a:tc>
                <a:tc rowSpan="2">
                  <a:txBody>
                    <a:bodyPr wrap="square"/>
                    <a:lstStyle/>
                    <a:p>
                      <a:pPr algn="ctr"/>
                      <a:r>
                        <a:rPr lang="zh-CN" altLang="en-US" sz="1600">
                          <a:latin typeface="微软雅黑" panose="020B0503020204020204" pitchFamily="34" charset="-122"/>
                          <a:ea typeface="微软雅黑" panose="020B0503020204020204" pitchFamily="34" charset="-122"/>
                        </a:rPr>
                        <a:t>新零售</a:t>
                      </a:r>
                      <a:endParaRPr lang="en-US" altLang="zh-CN" sz="1600">
                        <a:latin typeface="微软雅黑" panose="020B0503020204020204" pitchFamily="34" charset="-122"/>
                        <a:ea typeface="微软雅黑" panose="020B0503020204020204" pitchFamily="34" charset="-122"/>
                      </a:endParaRPr>
                    </a:p>
                    <a:p>
                      <a:pPr algn="ctr"/>
                      <a:r>
                        <a:rPr lang="zh-CN" altLang="en-US" sz="1600">
                          <a:latin typeface="微软雅黑" panose="020B0503020204020204" pitchFamily="34" charset="-122"/>
                          <a:ea typeface="微软雅黑" panose="020B0503020204020204" pitchFamily="34" charset="-122"/>
                        </a:rPr>
                        <a:t>会员招募</a:t>
                      </a:r>
                      <a:endParaRPr lang="zh-CN" altLang="en-US" sz="1600">
                        <a:latin typeface="微软雅黑" panose="020B0503020204020204" pitchFamily="34" charset="-122"/>
                        <a:ea typeface="微软雅黑" panose="020B0503020204020204" pitchFamily="34" charset="-122"/>
                      </a:endParaRPr>
                    </a:p>
                  </a:txBody>
                  <a:tcPr vert="horz"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rgbClr val="DED1E6"/>
                    </a:solidFill>
                  </a:tcPr>
                </a:tc>
              </a:tr>
              <a:tr h="677297">
                <a:tc vMerge="1">
                  <a:tcPr anchor="ctr"/>
                </a:tc>
                <a:tc>
                  <a:txBody>
                    <a:bodyPr wrap="square"/>
                    <a:lstStyle/>
                    <a:p>
                      <a:pPr algn="ctr"/>
                      <a:r>
                        <a:rPr lang="zh-CN" altLang="en-US" sz="1600">
                          <a:latin typeface="微软雅黑" panose="020B0503020204020204" pitchFamily="34" charset="-122"/>
                          <a:ea typeface="微软雅黑" panose="020B0503020204020204" pitchFamily="34" charset="-122"/>
                        </a:rPr>
                        <a:t>媒体节奏</a:t>
                      </a:r>
                      <a:endParaRPr lang="en-US" altLang="zh-CN" sz="1600">
                        <a:latin typeface="微软雅黑" panose="020B0503020204020204" pitchFamily="34" charset="-122"/>
                        <a:ea typeface="微软雅黑" panose="020B0503020204020204" pitchFamily="34" charset="-122"/>
                      </a:endParaRPr>
                    </a:p>
                    <a:p>
                      <a:pPr algn="ctr"/>
                      <a:r>
                        <a:rPr lang="en-US" altLang="zh-CN" sz="1600">
                          <a:latin typeface="微软雅黑" panose="020B0503020204020204" pitchFamily="34" charset="-122"/>
                          <a:ea typeface="微软雅黑" panose="020B0503020204020204" pitchFamily="34" charset="-122"/>
                        </a:rPr>
                        <a:t>x</a:t>
                      </a:r>
                      <a:r>
                        <a:rPr lang="zh-CN" altLang="en-US" sz="1600">
                          <a:latin typeface="微软雅黑" panose="020B0503020204020204" pitchFamily="34" charset="-122"/>
                          <a:ea typeface="微软雅黑" panose="020B0503020204020204" pitchFamily="34" charset="-122"/>
                        </a:rPr>
                        <a:t>会员联动</a:t>
                      </a:r>
                      <a:endParaRPr lang="zh-CN" altLang="en-US" sz="1600">
                        <a:latin typeface="微软雅黑" panose="020B0503020204020204" pitchFamily="34" charset="-122"/>
                        <a:ea typeface="微软雅黑" panose="020B0503020204020204" pitchFamily="34" charset="-122"/>
                      </a:endParaRPr>
                    </a:p>
                  </a:txBody>
                  <a:tcPr vert="horz"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rgbClr val="DED1E6"/>
                    </a:solidFill>
                  </a:tcPr>
                </a:tc>
                <a:tc>
                  <a:txBody>
                    <a:bodyPr wrap="square"/>
                    <a:lstStyle/>
                    <a:p>
                      <a:pPr algn="ctr"/>
                      <a:r>
                        <a:rPr lang="en-US" altLang="zh-CN" sz="1600">
                          <a:latin typeface="微软雅黑" panose="020B0503020204020204" pitchFamily="34" charset="-122"/>
                          <a:ea typeface="微软雅黑" panose="020B0503020204020204" pitchFamily="34" charset="-122"/>
                        </a:rPr>
                        <a:t>U</a:t>
                      </a:r>
                      <a:r>
                        <a:rPr lang="zh-CN" altLang="en-US" sz="1600">
                          <a:latin typeface="微软雅黑" panose="020B0503020204020204" pitchFamily="34" charset="-122"/>
                          <a:ea typeface="微软雅黑" panose="020B0503020204020204" pitchFamily="34" charset="-122"/>
                        </a:rPr>
                        <a:t>先</a:t>
                      </a:r>
                      <a:endParaRPr lang="en-US" altLang="zh-CN" sz="1600">
                        <a:latin typeface="微软雅黑" panose="020B0503020204020204" pitchFamily="34" charset="-122"/>
                        <a:ea typeface="微软雅黑" panose="020B0503020204020204" pitchFamily="34" charset="-122"/>
                      </a:endParaRPr>
                    </a:p>
                    <a:p>
                      <a:pPr algn="ctr"/>
                      <a:r>
                        <a:rPr lang="en-US" altLang="zh-CN" sz="1600">
                          <a:latin typeface="微软雅黑" panose="020B0503020204020204" pitchFamily="34" charset="-122"/>
                          <a:ea typeface="微软雅黑" panose="020B0503020204020204" pitchFamily="34" charset="-122"/>
                        </a:rPr>
                        <a:t>x</a:t>
                      </a:r>
                      <a:r>
                        <a:rPr lang="zh-CN" altLang="en-US" sz="1600">
                          <a:latin typeface="微软雅黑" panose="020B0503020204020204" pitchFamily="34" charset="-122"/>
                          <a:ea typeface="微软雅黑" panose="020B0503020204020204" pitchFamily="34" charset="-122"/>
                        </a:rPr>
                        <a:t>二次运营</a:t>
                      </a:r>
                      <a:endParaRPr lang="zh-CN" altLang="en-US" sz="1600">
                        <a:latin typeface="微软雅黑" panose="020B0503020204020204" pitchFamily="34" charset="-122"/>
                        <a:ea typeface="微软雅黑" panose="020B0503020204020204" pitchFamily="34" charset="-122"/>
                      </a:endParaRPr>
                    </a:p>
                  </a:txBody>
                  <a:tcPr vert="horz"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rgbClr val="DED1E6"/>
                    </a:solidFill>
                  </a:tcPr>
                </a:tc>
                <a:tc vMerge="1">
                  <a:tcPr anchor="ctr"/>
                </a:tc>
                <a:tc vMerge="1">
                  <a:tcPr anchor="ctr"/>
                </a:tc>
              </a:tr>
              <a:tr h="677297">
                <a:tc>
                  <a:txBody>
                    <a:bodyPr wrap="square"/>
                    <a:lstStyle/>
                    <a:p>
                      <a:pPr algn="ctr"/>
                      <a:r>
                        <a:rPr lang="en-US" altLang="zh-CN" sz="2400" b="1">
                          <a:solidFill>
                            <a:schemeClr val="bg1"/>
                          </a:solidFill>
                          <a:latin typeface="微软雅黑" panose="020B0503020204020204" pitchFamily="34" charset="-122"/>
                          <a:ea typeface="微软雅黑" panose="020B0503020204020204" pitchFamily="34" charset="-122"/>
                        </a:rPr>
                        <a:t>T</a:t>
                      </a:r>
                      <a:endParaRPr lang="zh-CN" altLang="en-US" sz="2400" b="1">
                        <a:solidFill>
                          <a:schemeClr val="bg1"/>
                        </a:solidFill>
                        <a:latin typeface="微软雅黑" panose="020B0503020204020204" pitchFamily="34" charset="-122"/>
                        <a:ea typeface="微软雅黑" panose="020B0503020204020204" pitchFamily="34" charset="-122"/>
                      </a:endParaRPr>
                    </a:p>
                  </a:txBody>
                  <a:tcPr vert="horz"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rgbClr val="795696"/>
                    </a:solidFill>
                  </a:tcPr>
                </a:tc>
                <a:tc>
                  <a:txBody>
                    <a:bodyPr wrap="square"/>
                    <a:lstStyle/>
                    <a:p>
                      <a:pPr algn="ctr"/>
                      <a:r>
                        <a:rPr lang="en-US" altLang="zh-CN" sz="1600">
                          <a:latin typeface="微软雅黑" panose="020B0503020204020204" pitchFamily="34" charset="-122"/>
                          <a:ea typeface="微软雅黑" panose="020B0503020204020204" pitchFamily="34" charset="-122"/>
                        </a:rPr>
                        <a:t>X-RFM</a:t>
                      </a:r>
                      <a:endParaRPr lang="en-US" altLang="zh-CN" sz="1600">
                        <a:latin typeface="微软雅黑" panose="020B0503020204020204" pitchFamily="34" charset="-122"/>
                        <a:ea typeface="微软雅黑" panose="020B0503020204020204" pitchFamily="34" charset="-122"/>
                      </a:endParaRPr>
                    </a:p>
                    <a:p>
                      <a:pPr algn="ctr"/>
                      <a:r>
                        <a:rPr lang="zh-CN" altLang="en-US" sz="1600">
                          <a:latin typeface="微软雅黑" panose="020B0503020204020204" pitchFamily="34" charset="-122"/>
                          <a:ea typeface="微软雅黑" panose="020B0503020204020204" pitchFamily="34" charset="-122"/>
                        </a:rPr>
                        <a:t>会员分层</a:t>
                      </a:r>
                      <a:endParaRPr lang="zh-CN" altLang="en-US" sz="1600">
                        <a:latin typeface="微软雅黑" panose="020B0503020204020204" pitchFamily="34" charset="-122"/>
                        <a:ea typeface="微软雅黑" panose="020B0503020204020204" pitchFamily="34" charset="-122"/>
                      </a:endParaRPr>
                    </a:p>
                  </a:txBody>
                  <a:tcPr vert="horz"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rgbClr val="DED1E6"/>
                    </a:solidFill>
                  </a:tcPr>
                </a:tc>
                <a:tc>
                  <a:txBody>
                    <a:bodyPr wrap="square"/>
                    <a:lstStyle/>
                    <a:p>
                      <a:pPr algn="ctr"/>
                      <a:r>
                        <a:rPr lang="zh-CN" altLang="en-US" sz="1600">
                          <a:latin typeface="微软雅黑" panose="020B0503020204020204" pitchFamily="34" charset="-122"/>
                          <a:ea typeface="微软雅黑" panose="020B0503020204020204" pitchFamily="34" charset="-122"/>
                        </a:rPr>
                        <a:t>店铺千人千权</a:t>
                      </a:r>
                      <a:endParaRPr lang="zh-CN" altLang="en-US" sz="1600">
                        <a:latin typeface="微软雅黑" panose="020B0503020204020204" pitchFamily="34" charset="-122"/>
                        <a:ea typeface="微软雅黑" panose="020B0503020204020204" pitchFamily="34" charset="-122"/>
                      </a:endParaRPr>
                    </a:p>
                  </a:txBody>
                  <a:tcPr vert="horz"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rgbClr val="DED1E6"/>
                    </a:solidFill>
                  </a:tcPr>
                </a:tc>
                <a:tc>
                  <a:txBody>
                    <a:bodyPr wrap="square"/>
                    <a:lstStyle/>
                    <a:p>
                      <a:pPr algn="ctr"/>
                      <a:r>
                        <a:rPr lang="zh-CN" altLang="en-US" sz="1600">
                          <a:latin typeface="微软雅黑" panose="020B0503020204020204" pitchFamily="34" charset="-122"/>
                          <a:ea typeface="微软雅黑" panose="020B0503020204020204" pitchFamily="34" charset="-122"/>
                        </a:rPr>
                        <a:t>品牌号</a:t>
                      </a:r>
                      <a:endParaRPr lang="en-US" altLang="zh-CN" sz="1600">
                        <a:latin typeface="微软雅黑" panose="020B0503020204020204" pitchFamily="34" charset="-122"/>
                        <a:ea typeface="微软雅黑" panose="020B0503020204020204" pitchFamily="34" charset="-122"/>
                      </a:endParaRPr>
                    </a:p>
                    <a:p>
                      <a:pPr algn="ctr"/>
                      <a:r>
                        <a:rPr lang="zh-CN" altLang="en-US" sz="1600">
                          <a:latin typeface="微软雅黑" panose="020B0503020204020204" pitchFamily="34" charset="-122"/>
                          <a:ea typeface="微软雅黑" panose="020B0503020204020204" pitchFamily="34" charset="-122"/>
                        </a:rPr>
                        <a:t>千人千权</a:t>
                      </a:r>
                      <a:endParaRPr lang="zh-CN" altLang="en-US" sz="1600">
                        <a:latin typeface="微软雅黑" panose="020B0503020204020204" pitchFamily="34" charset="-122"/>
                        <a:ea typeface="微软雅黑" panose="020B0503020204020204" pitchFamily="34" charset="-122"/>
                      </a:endParaRPr>
                    </a:p>
                  </a:txBody>
                  <a:tcPr vert="horz"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rgbClr val="DED1E6"/>
                    </a:solidFill>
                  </a:tcPr>
                </a:tc>
                <a:tc>
                  <a:txBody>
                    <a:bodyPr wrap="square"/>
                    <a:lstStyle/>
                    <a:p>
                      <a:pPr algn="ctr"/>
                      <a:r>
                        <a:rPr lang="zh-CN" altLang="en-US" sz="1600">
                          <a:latin typeface="微软雅黑" panose="020B0503020204020204" pitchFamily="34" charset="-122"/>
                          <a:ea typeface="微软雅黑" panose="020B0503020204020204" pitchFamily="34" charset="-122"/>
                        </a:rPr>
                        <a:t>公私域赋能</a:t>
                      </a:r>
                      <a:endParaRPr lang="en-US" altLang="zh-CN" sz="1600">
                        <a:latin typeface="微软雅黑" panose="020B0503020204020204" pitchFamily="34" charset="-122"/>
                        <a:ea typeface="微软雅黑" panose="020B0503020204020204" pitchFamily="34" charset="-122"/>
                      </a:endParaRPr>
                    </a:p>
                    <a:p>
                      <a:pPr algn="ctr"/>
                      <a:r>
                        <a:rPr lang="zh-CN" altLang="en-US" sz="1600">
                          <a:latin typeface="微软雅黑" panose="020B0503020204020204" pitchFamily="34" charset="-122"/>
                          <a:ea typeface="微软雅黑" panose="020B0503020204020204" pitchFamily="34" charset="-122"/>
                        </a:rPr>
                        <a:t>会员运营</a:t>
                      </a:r>
                      <a:endParaRPr lang="zh-CN" altLang="en-US" sz="1600">
                        <a:latin typeface="微软雅黑" panose="020B0503020204020204" pitchFamily="34" charset="-122"/>
                        <a:ea typeface="微软雅黑" panose="020B0503020204020204" pitchFamily="34" charset="-122"/>
                      </a:endParaRPr>
                    </a:p>
                  </a:txBody>
                  <a:tcPr vert="horz"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rgbClr val="DED1E6"/>
                    </a:solidFill>
                  </a:tcPr>
                </a:tc>
              </a:tr>
            </a:tbl>
          </a:graphicData>
        </a:graphic>
      </p:graphicFrame>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5:prstTrans prst="peelOff"/>
      </p:transition>
    </mc:Choice>
    <mc:Fallback>
      <p:transition spd="slow">
        <p:fade/>
      </p:transition>
    </mc:Fallback>
  </mc:AlternateContent>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817948" y="269402"/>
            <a:ext cx="7562367" cy="584775"/>
          </a:xfrm>
          <a:prstGeom prst="rect">
            <a:avLst/>
          </a:prstGeom>
          <a:noFill/>
        </p:spPr>
        <p:txBody>
          <a:bodyPr wrap="square">
            <a:spAutoFit/>
          </a:bodyPr>
          <a:lstStyle/>
          <a:p>
            <a:r>
              <a:rPr lang="zh-CN" altLang="en-US" sz="3200">
                <a:latin typeface="微软雅黑" panose="020B0503020204020204" pitchFamily="34" charset="-122"/>
                <a:ea typeface="微软雅黑" panose="020B0503020204020204" pitchFamily="34" charset="-122"/>
              </a:rPr>
              <a:t>阿里</a:t>
            </a:r>
            <a:r>
              <a:rPr lang="en-US" altLang="zh-CN" sz="3200">
                <a:latin typeface="微软雅黑" panose="020B0503020204020204" pitchFamily="34" charset="-122"/>
                <a:ea typeface="微软雅黑" panose="020B0503020204020204" pitchFamily="34" charset="-122"/>
              </a:rPr>
              <a:t>GROW2.0</a:t>
            </a:r>
            <a:r>
              <a:rPr lang="zh-CN" altLang="en-US" sz="3200">
                <a:latin typeface="微软雅黑" panose="020B0503020204020204" pitchFamily="34" charset="-122"/>
                <a:ea typeface="微软雅黑" panose="020B0503020204020204" pitchFamily="34" charset="-122"/>
              </a:rPr>
              <a:t>模型</a:t>
            </a:r>
            <a:endParaRPr lang="zh-CN" altLang="en-US" sz="3200">
              <a:latin typeface="微软雅黑" panose="020B0503020204020204" pitchFamily="34" charset="-122"/>
              <a:ea typeface="微软雅黑" panose="020B0503020204020204" pitchFamily="34" charset="-122"/>
            </a:endParaRPr>
          </a:p>
        </p:txBody>
      </p:sp>
      <p:sp>
        <p:nvSpPr>
          <p:cNvPr id="3" name="等腰三角形 2"/>
          <p:cNvSpPr/>
          <p:nvPr/>
        </p:nvSpPr>
        <p:spPr>
          <a:xfrm>
            <a:off x="1135117" y="955477"/>
            <a:ext cx="10562896" cy="903889"/>
          </a:xfrm>
          <a:prstGeom prst="triangle">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zh-CN" altLang="en-US">
                <a:latin typeface="微软雅黑" panose="020B0503020204020204" pitchFamily="34" charset="-122"/>
                <a:ea typeface="微软雅黑" panose="020B0503020204020204" pitchFamily="34" charset="-122"/>
              </a:rPr>
              <a:t>加速品牌全渠道数字化增长</a:t>
            </a:r>
            <a:endParaRPr lang="en-US" altLang="zh-CN">
              <a:latin typeface="微软雅黑" panose="020B0503020204020204" pitchFamily="34" charset="-122"/>
              <a:ea typeface="微软雅黑" panose="020B0503020204020204" pitchFamily="34" charset="-122"/>
            </a:endParaRPr>
          </a:p>
          <a:p>
            <a:pPr algn="ctr"/>
            <a:endParaRPr lang="zh-CN" altLang="en-US">
              <a:latin typeface="微软雅黑" panose="020B0503020204020204" pitchFamily="34" charset="-122"/>
              <a:ea typeface="微软雅黑" panose="020B0503020204020204" pitchFamily="34" charset="-122"/>
            </a:endParaRPr>
          </a:p>
        </p:txBody>
      </p:sp>
      <p:sp>
        <p:nvSpPr>
          <p:cNvPr id="4" name="矩形 3"/>
          <p:cNvSpPr/>
          <p:nvPr/>
        </p:nvSpPr>
        <p:spPr>
          <a:xfrm>
            <a:off x="1322444" y="1953957"/>
            <a:ext cx="2955266" cy="641131"/>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zh-CN" altLang="en-US" sz="1300" b="1">
                <a:latin typeface="微软雅黑" panose="020B0503020204020204" pitchFamily="34" charset="-122"/>
                <a:ea typeface="微软雅黑" panose="020B0503020204020204" pitchFamily="34" charset="-122"/>
              </a:rPr>
              <a:t>“明道”</a:t>
            </a:r>
            <a:r>
              <a:rPr lang="en-US" altLang="zh-CN" sz="1300">
                <a:latin typeface="微软雅黑" panose="020B0503020204020204" pitchFamily="34" charset="-122"/>
                <a:ea typeface="微软雅黑" panose="020B0503020204020204" pitchFamily="34" charset="-122"/>
              </a:rPr>
              <a:t>(Where to play)</a:t>
            </a:r>
            <a:r>
              <a:rPr lang="zh-CN" altLang="en-US" sz="1300">
                <a:latin typeface="微软雅黑" panose="020B0503020204020204" pitchFamily="34" charset="-122"/>
                <a:ea typeface="微软雅黑" panose="020B0503020204020204" pitchFamily="34" charset="-122"/>
              </a:rPr>
              <a:t>：四大前提</a:t>
            </a:r>
            <a:endParaRPr lang="en-US" altLang="zh-CN" sz="1300">
              <a:latin typeface="微软雅黑" panose="020B0503020204020204" pitchFamily="34" charset="-122"/>
              <a:ea typeface="微软雅黑" panose="020B0503020204020204" pitchFamily="34" charset="-122"/>
            </a:endParaRPr>
          </a:p>
          <a:p>
            <a:pPr algn="ctr"/>
            <a:r>
              <a:rPr lang="zh-CN" altLang="en-US" sz="1300">
                <a:latin typeface="微软雅黑" panose="020B0503020204020204" pitchFamily="34" charset="-122"/>
                <a:ea typeface="微软雅黑" panose="020B0503020204020204" pitchFamily="34" charset="-122"/>
              </a:rPr>
              <a:t>明确核心战场，识别增长方向</a:t>
            </a:r>
            <a:endParaRPr lang="zh-CN" altLang="en-US" sz="1300">
              <a:latin typeface="微软雅黑" panose="020B0503020204020204" pitchFamily="34" charset="-122"/>
              <a:ea typeface="微软雅黑" panose="020B0503020204020204" pitchFamily="34" charset="-122"/>
            </a:endParaRPr>
          </a:p>
        </p:txBody>
      </p:sp>
      <p:sp>
        <p:nvSpPr>
          <p:cNvPr id="5" name="矩形 4"/>
          <p:cNvSpPr/>
          <p:nvPr/>
        </p:nvSpPr>
        <p:spPr>
          <a:xfrm>
            <a:off x="4309241" y="1953957"/>
            <a:ext cx="7134666" cy="641131"/>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zh-CN" altLang="en-US" sz="1300" b="1">
                <a:latin typeface="微软雅黑" panose="020B0503020204020204" pitchFamily="34" charset="-122"/>
                <a:ea typeface="微软雅黑" panose="020B0503020204020204" pitchFamily="34" charset="-122"/>
              </a:rPr>
              <a:t>“优术”</a:t>
            </a:r>
            <a:r>
              <a:rPr lang="en-US" altLang="zh-CN" sz="1300">
                <a:latin typeface="微软雅黑" panose="020B0503020204020204" pitchFamily="34" charset="-122"/>
                <a:ea typeface="微软雅黑" panose="020B0503020204020204" pitchFamily="34" charset="-122"/>
              </a:rPr>
              <a:t>(How to win)</a:t>
            </a:r>
            <a:r>
              <a:rPr lang="zh-CN" altLang="en-US" sz="1300">
                <a:latin typeface="微软雅黑" panose="020B0503020204020204" pitchFamily="34" charset="-122"/>
                <a:ea typeface="微软雅黑" panose="020B0503020204020204" pitchFamily="34" charset="-122"/>
              </a:rPr>
              <a:t>：三驾马车</a:t>
            </a:r>
            <a:endParaRPr lang="en-US" altLang="zh-CN" sz="1300">
              <a:latin typeface="微软雅黑" panose="020B0503020204020204" pitchFamily="34" charset="-122"/>
              <a:ea typeface="微软雅黑" panose="020B0503020204020204" pitchFamily="34" charset="-122"/>
            </a:endParaRPr>
          </a:p>
          <a:p>
            <a:pPr algn="ctr"/>
            <a:r>
              <a:rPr lang="zh-CN" altLang="en-US" sz="1300">
                <a:latin typeface="微软雅黑" panose="020B0503020204020204" pitchFamily="34" charset="-122"/>
                <a:ea typeface="微软雅黑" panose="020B0503020204020204" pitchFamily="34" charset="-122"/>
              </a:rPr>
              <a:t>围绕人、货、场架设增长引擎，释放增长潜力</a:t>
            </a:r>
            <a:endParaRPr lang="zh-CN" altLang="en-US" sz="1300">
              <a:latin typeface="微软雅黑" panose="020B0503020204020204" pitchFamily="34" charset="-122"/>
              <a:ea typeface="微软雅黑" panose="020B0503020204020204" pitchFamily="34" charset="-122"/>
            </a:endParaRPr>
          </a:p>
        </p:txBody>
      </p:sp>
      <p:sp>
        <p:nvSpPr>
          <p:cNvPr id="6" name="矩形 5"/>
          <p:cNvSpPr/>
          <p:nvPr/>
        </p:nvSpPr>
        <p:spPr>
          <a:xfrm>
            <a:off x="1322444" y="2630909"/>
            <a:ext cx="2955266" cy="438112"/>
          </a:xfrm>
          <a:prstGeom prst="rect">
            <a:avLst/>
          </a:prstGeom>
          <a:solidFill>
            <a:srgbClr val="DED1E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zh-CN" altLang="en-US" sz="1400">
                <a:solidFill>
                  <a:schemeClr val="tx1"/>
                </a:solidFill>
                <a:latin typeface="微软雅黑" panose="020B0503020204020204" pitchFamily="34" charset="-122"/>
                <a:ea typeface="微软雅黑" panose="020B0503020204020204" pitchFamily="34" charset="-122"/>
              </a:rPr>
              <a:t>识别品类增长规律</a:t>
            </a:r>
            <a:endParaRPr lang="zh-CN" altLang="en-US" sz="1400">
              <a:solidFill>
                <a:schemeClr val="tx1"/>
              </a:solidFill>
              <a:latin typeface="微软雅黑" panose="020B0503020204020204" pitchFamily="34" charset="-122"/>
              <a:ea typeface="微软雅黑" panose="020B0503020204020204" pitchFamily="34" charset="-122"/>
            </a:endParaRPr>
          </a:p>
        </p:txBody>
      </p:sp>
      <p:sp>
        <p:nvSpPr>
          <p:cNvPr id="7" name="矩形 6"/>
          <p:cNvSpPr/>
          <p:nvPr/>
        </p:nvSpPr>
        <p:spPr>
          <a:xfrm>
            <a:off x="1322444" y="3116459"/>
            <a:ext cx="2955266" cy="438112"/>
          </a:xfrm>
          <a:prstGeom prst="rect">
            <a:avLst/>
          </a:prstGeom>
          <a:solidFill>
            <a:srgbClr val="DED1E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zh-CN" altLang="en-US" sz="1400">
                <a:solidFill>
                  <a:schemeClr val="tx1"/>
                </a:solidFill>
                <a:latin typeface="微软雅黑" panose="020B0503020204020204" pitchFamily="34" charset="-122"/>
                <a:ea typeface="微软雅黑" panose="020B0503020204020204" pitchFamily="34" charset="-122"/>
              </a:rPr>
              <a:t>识别核心战场</a:t>
            </a:r>
            <a:endParaRPr lang="zh-CN" altLang="en-US" sz="1400">
              <a:solidFill>
                <a:schemeClr val="tx1"/>
              </a:solidFill>
              <a:latin typeface="微软雅黑" panose="020B0503020204020204" pitchFamily="34" charset="-122"/>
              <a:ea typeface="微软雅黑" panose="020B0503020204020204" pitchFamily="34" charset="-122"/>
            </a:endParaRPr>
          </a:p>
        </p:txBody>
      </p:sp>
      <p:sp>
        <p:nvSpPr>
          <p:cNvPr id="8" name="矩形 7"/>
          <p:cNvSpPr/>
          <p:nvPr/>
        </p:nvSpPr>
        <p:spPr>
          <a:xfrm>
            <a:off x="1322444" y="3602009"/>
            <a:ext cx="2955266" cy="438112"/>
          </a:xfrm>
          <a:prstGeom prst="rect">
            <a:avLst/>
          </a:prstGeom>
          <a:solidFill>
            <a:srgbClr val="DED1E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zh-CN" altLang="en-US" sz="1400">
                <a:solidFill>
                  <a:schemeClr val="tx1"/>
                </a:solidFill>
                <a:latin typeface="微软雅黑" panose="020B0503020204020204" pitchFamily="34" charset="-122"/>
                <a:ea typeface="微软雅黑" panose="020B0503020204020204" pitchFamily="34" charset="-122"/>
              </a:rPr>
              <a:t>诊断品牌增长现状</a:t>
            </a:r>
            <a:endParaRPr lang="zh-CN" altLang="en-US" sz="1400">
              <a:solidFill>
                <a:schemeClr val="tx1"/>
              </a:solidFill>
              <a:latin typeface="微软雅黑" panose="020B0503020204020204" pitchFamily="34" charset="-122"/>
              <a:ea typeface="微软雅黑" panose="020B0503020204020204" pitchFamily="34" charset="-122"/>
            </a:endParaRPr>
          </a:p>
        </p:txBody>
      </p:sp>
      <p:sp>
        <p:nvSpPr>
          <p:cNvPr id="9" name="矩形 8"/>
          <p:cNvSpPr/>
          <p:nvPr/>
        </p:nvSpPr>
        <p:spPr>
          <a:xfrm>
            <a:off x="1322444" y="4087558"/>
            <a:ext cx="2955266" cy="438112"/>
          </a:xfrm>
          <a:prstGeom prst="rect">
            <a:avLst/>
          </a:prstGeom>
          <a:solidFill>
            <a:srgbClr val="DED1E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zh-CN" altLang="en-US" sz="1400">
                <a:solidFill>
                  <a:schemeClr val="tx1"/>
                </a:solidFill>
                <a:latin typeface="微软雅黑" panose="020B0503020204020204" pitchFamily="34" charset="-122"/>
                <a:ea typeface="微软雅黑" panose="020B0503020204020204" pitchFamily="34" charset="-122"/>
              </a:rPr>
              <a:t>测算品牌增长潜力</a:t>
            </a:r>
            <a:endParaRPr lang="zh-CN" altLang="en-US" sz="1400">
              <a:solidFill>
                <a:schemeClr val="tx1"/>
              </a:solidFill>
              <a:latin typeface="微软雅黑" panose="020B0503020204020204" pitchFamily="34" charset="-122"/>
              <a:ea typeface="微软雅黑" panose="020B0503020204020204" pitchFamily="34" charset="-122"/>
            </a:endParaRPr>
          </a:p>
        </p:txBody>
      </p:sp>
      <p:sp>
        <p:nvSpPr>
          <p:cNvPr id="10" name="矩形 9"/>
          <p:cNvSpPr/>
          <p:nvPr/>
        </p:nvSpPr>
        <p:spPr>
          <a:xfrm>
            <a:off x="4309241" y="2630909"/>
            <a:ext cx="2480441" cy="438112"/>
          </a:xfrm>
          <a:prstGeom prst="rect">
            <a:avLst/>
          </a:prstGeom>
          <a:solidFill>
            <a:srgbClr val="DED1E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zh-CN" altLang="en-US" sz="1400">
                <a:solidFill>
                  <a:schemeClr val="tx1"/>
                </a:solidFill>
                <a:latin typeface="微软雅黑" panose="020B0503020204020204" pitchFamily="34" charset="-122"/>
                <a:ea typeface="微软雅黑" panose="020B0503020204020204" pitchFamily="34" charset="-122"/>
              </a:rPr>
              <a:t>策略人群洞察</a:t>
            </a:r>
            <a:endParaRPr lang="zh-CN" altLang="en-US" sz="1400">
              <a:solidFill>
                <a:schemeClr val="tx1"/>
              </a:solidFill>
              <a:latin typeface="微软雅黑" panose="020B0503020204020204" pitchFamily="34" charset="-122"/>
              <a:ea typeface="微软雅黑" panose="020B0503020204020204" pitchFamily="34" charset="-122"/>
            </a:endParaRPr>
          </a:p>
        </p:txBody>
      </p:sp>
      <p:sp>
        <p:nvSpPr>
          <p:cNvPr id="11" name="矩形 10"/>
          <p:cNvSpPr/>
          <p:nvPr/>
        </p:nvSpPr>
        <p:spPr>
          <a:xfrm>
            <a:off x="4309241" y="3116459"/>
            <a:ext cx="2480441" cy="438112"/>
          </a:xfrm>
          <a:prstGeom prst="rect">
            <a:avLst/>
          </a:prstGeom>
          <a:solidFill>
            <a:srgbClr val="DED1E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zh-CN" altLang="en-US" sz="1400">
                <a:solidFill>
                  <a:schemeClr val="tx1"/>
                </a:solidFill>
                <a:latin typeface="微软雅黑" panose="020B0503020204020204" pitchFamily="34" charset="-122"/>
                <a:ea typeface="微软雅黑" panose="020B0503020204020204" pitchFamily="34" charset="-122"/>
              </a:rPr>
              <a:t>塑造品牌价值</a:t>
            </a:r>
            <a:endParaRPr lang="zh-CN" altLang="en-US" sz="1400">
              <a:solidFill>
                <a:schemeClr val="tx1"/>
              </a:solidFill>
              <a:latin typeface="微软雅黑" panose="020B0503020204020204" pitchFamily="34" charset="-122"/>
              <a:ea typeface="微软雅黑" panose="020B0503020204020204" pitchFamily="34" charset="-122"/>
            </a:endParaRPr>
          </a:p>
        </p:txBody>
      </p:sp>
      <p:sp>
        <p:nvSpPr>
          <p:cNvPr id="12" name="矩形 11"/>
          <p:cNvSpPr/>
          <p:nvPr/>
        </p:nvSpPr>
        <p:spPr>
          <a:xfrm>
            <a:off x="4309241" y="3602009"/>
            <a:ext cx="2480441" cy="438112"/>
          </a:xfrm>
          <a:prstGeom prst="rect">
            <a:avLst/>
          </a:prstGeom>
          <a:solidFill>
            <a:srgbClr val="DED1E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zh-CN" altLang="en-US" sz="1400">
                <a:solidFill>
                  <a:schemeClr val="tx1"/>
                </a:solidFill>
                <a:latin typeface="微软雅黑" panose="020B0503020204020204" pitchFamily="34" charset="-122"/>
                <a:ea typeface="微软雅黑" panose="020B0503020204020204" pitchFamily="34" charset="-122"/>
              </a:rPr>
              <a:t>定制品牌沟通</a:t>
            </a:r>
            <a:endParaRPr lang="zh-CN" altLang="en-US" sz="1400">
              <a:solidFill>
                <a:schemeClr val="tx1"/>
              </a:solidFill>
              <a:latin typeface="微软雅黑" panose="020B0503020204020204" pitchFamily="34" charset="-122"/>
              <a:ea typeface="微软雅黑" panose="020B0503020204020204" pitchFamily="34" charset="-122"/>
            </a:endParaRPr>
          </a:p>
        </p:txBody>
      </p:sp>
      <p:sp>
        <p:nvSpPr>
          <p:cNvPr id="13" name="矩形 12"/>
          <p:cNvSpPr/>
          <p:nvPr/>
        </p:nvSpPr>
        <p:spPr>
          <a:xfrm>
            <a:off x="4309241" y="4087558"/>
            <a:ext cx="2480441" cy="438112"/>
          </a:xfrm>
          <a:prstGeom prst="rect">
            <a:avLst/>
          </a:prstGeom>
          <a:solidFill>
            <a:srgbClr val="DED1E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zh-CN" altLang="en-US" sz="1400">
                <a:solidFill>
                  <a:schemeClr val="tx1"/>
                </a:solidFill>
                <a:latin typeface="微软雅黑" panose="020B0503020204020204" pitchFamily="34" charset="-122"/>
                <a:ea typeface="微软雅黑" panose="020B0503020204020204" pitchFamily="34" charset="-122"/>
              </a:rPr>
              <a:t>线上“完美店铺”</a:t>
            </a:r>
            <a:endParaRPr lang="zh-CN" altLang="en-US" sz="1400">
              <a:solidFill>
                <a:schemeClr val="tx1"/>
              </a:solidFill>
              <a:latin typeface="微软雅黑" panose="020B0503020204020204" pitchFamily="34" charset="-122"/>
              <a:ea typeface="微软雅黑" panose="020B0503020204020204" pitchFamily="34" charset="-122"/>
            </a:endParaRPr>
          </a:p>
        </p:txBody>
      </p:sp>
      <p:sp>
        <p:nvSpPr>
          <p:cNvPr id="14" name="矩形 13"/>
          <p:cNvSpPr/>
          <p:nvPr/>
        </p:nvSpPr>
        <p:spPr>
          <a:xfrm>
            <a:off x="9049408" y="2630909"/>
            <a:ext cx="2394500" cy="438112"/>
          </a:xfrm>
          <a:prstGeom prst="rect">
            <a:avLst/>
          </a:prstGeom>
          <a:solidFill>
            <a:srgbClr val="DED1E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zh-CN" altLang="en-US" sz="1400">
                <a:solidFill>
                  <a:schemeClr val="tx1"/>
                </a:solidFill>
                <a:latin typeface="微软雅黑" panose="020B0503020204020204" pitchFamily="34" charset="-122"/>
                <a:ea typeface="微软雅黑" panose="020B0503020204020204" pitchFamily="34" charset="-122"/>
              </a:rPr>
              <a:t>产品布局优化</a:t>
            </a:r>
            <a:endParaRPr lang="zh-CN" altLang="en-US" sz="1400">
              <a:solidFill>
                <a:schemeClr val="tx1"/>
              </a:solidFill>
              <a:latin typeface="微软雅黑" panose="020B0503020204020204" pitchFamily="34" charset="-122"/>
              <a:ea typeface="微软雅黑" panose="020B0503020204020204" pitchFamily="34" charset="-122"/>
            </a:endParaRPr>
          </a:p>
        </p:txBody>
      </p:sp>
      <p:sp>
        <p:nvSpPr>
          <p:cNvPr id="15" name="矩形 14"/>
          <p:cNvSpPr/>
          <p:nvPr/>
        </p:nvSpPr>
        <p:spPr>
          <a:xfrm>
            <a:off x="9049408" y="3116459"/>
            <a:ext cx="2394500" cy="438112"/>
          </a:xfrm>
          <a:prstGeom prst="rect">
            <a:avLst/>
          </a:prstGeom>
          <a:solidFill>
            <a:srgbClr val="DED1E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zh-CN" altLang="en-US" sz="1400">
                <a:solidFill>
                  <a:schemeClr val="tx1"/>
                </a:solidFill>
                <a:latin typeface="微软雅黑" panose="020B0503020204020204" pitchFamily="34" charset="-122"/>
                <a:ea typeface="微软雅黑" panose="020B0503020204020204" pitchFamily="34" charset="-122"/>
              </a:rPr>
              <a:t>产品创新升级</a:t>
            </a:r>
            <a:endParaRPr lang="zh-CN" altLang="en-US" sz="1400">
              <a:solidFill>
                <a:schemeClr val="tx1"/>
              </a:solidFill>
              <a:latin typeface="微软雅黑" panose="020B0503020204020204" pitchFamily="34" charset="-122"/>
              <a:ea typeface="微软雅黑" panose="020B0503020204020204" pitchFamily="34" charset="-122"/>
            </a:endParaRPr>
          </a:p>
        </p:txBody>
      </p:sp>
      <p:sp>
        <p:nvSpPr>
          <p:cNvPr id="16" name="矩形 15"/>
          <p:cNvSpPr/>
          <p:nvPr/>
        </p:nvSpPr>
        <p:spPr>
          <a:xfrm>
            <a:off x="9049408" y="3602009"/>
            <a:ext cx="2394500" cy="438112"/>
          </a:xfrm>
          <a:prstGeom prst="rect">
            <a:avLst/>
          </a:prstGeom>
          <a:solidFill>
            <a:srgbClr val="DED1E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zh-CN" altLang="en-US" sz="1400">
                <a:solidFill>
                  <a:schemeClr val="tx1"/>
                </a:solidFill>
                <a:latin typeface="微软雅黑" panose="020B0503020204020204" pitchFamily="34" charset="-122"/>
                <a:ea typeface="微软雅黑" panose="020B0503020204020204" pitchFamily="34" charset="-122"/>
              </a:rPr>
              <a:t>定价促销策略</a:t>
            </a:r>
            <a:endParaRPr lang="zh-CN" altLang="en-US" sz="1400">
              <a:solidFill>
                <a:schemeClr val="tx1"/>
              </a:solidFill>
              <a:latin typeface="微软雅黑" panose="020B0503020204020204" pitchFamily="34" charset="-122"/>
              <a:ea typeface="微软雅黑" panose="020B0503020204020204" pitchFamily="34" charset="-122"/>
            </a:endParaRPr>
          </a:p>
        </p:txBody>
      </p:sp>
      <p:sp>
        <p:nvSpPr>
          <p:cNvPr id="17" name="矩形 16"/>
          <p:cNvSpPr/>
          <p:nvPr/>
        </p:nvSpPr>
        <p:spPr>
          <a:xfrm>
            <a:off x="9049408" y="4087558"/>
            <a:ext cx="2394500" cy="438112"/>
          </a:xfrm>
          <a:prstGeom prst="rect">
            <a:avLst/>
          </a:prstGeom>
          <a:solidFill>
            <a:srgbClr val="DED1E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zh-CN" altLang="en-US" sz="1400">
                <a:solidFill>
                  <a:schemeClr val="tx1"/>
                </a:solidFill>
                <a:latin typeface="微软雅黑" panose="020B0503020204020204" pitchFamily="34" charset="-122"/>
                <a:ea typeface="微软雅黑" panose="020B0503020204020204" pitchFamily="34" charset="-122"/>
              </a:rPr>
              <a:t>全渠道营销</a:t>
            </a:r>
            <a:endParaRPr lang="zh-CN" altLang="en-US" sz="1400">
              <a:solidFill>
                <a:schemeClr val="tx1"/>
              </a:solidFill>
              <a:latin typeface="微软雅黑" panose="020B0503020204020204" pitchFamily="34" charset="-122"/>
              <a:ea typeface="微软雅黑" panose="020B0503020204020204" pitchFamily="34" charset="-122"/>
            </a:endParaRPr>
          </a:p>
        </p:txBody>
      </p:sp>
      <p:sp>
        <p:nvSpPr>
          <p:cNvPr id="18" name="矩形 17"/>
          <p:cNvSpPr/>
          <p:nvPr/>
        </p:nvSpPr>
        <p:spPr>
          <a:xfrm>
            <a:off x="6894786" y="4087558"/>
            <a:ext cx="2049517" cy="438112"/>
          </a:xfrm>
          <a:prstGeom prst="rect">
            <a:avLst/>
          </a:prstGeom>
          <a:solidFill>
            <a:srgbClr val="DED1E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zh-CN" altLang="en-US" sz="1400">
                <a:solidFill>
                  <a:schemeClr val="tx1"/>
                </a:solidFill>
                <a:latin typeface="微软雅黑" panose="020B0503020204020204" pitchFamily="34" charset="-122"/>
                <a:ea typeface="微软雅黑" panose="020B0503020204020204" pitchFamily="34" charset="-122"/>
              </a:rPr>
              <a:t>精准营销</a:t>
            </a:r>
            <a:endParaRPr lang="zh-CN" altLang="en-US" sz="1400">
              <a:solidFill>
                <a:schemeClr val="tx1"/>
              </a:solidFill>
              <a:latin typeface="微软雅黑" panose="020B0503020204020204" pitchFamily="34" charset="-122"/>
              <a:ea typeface="微软雅黑" panose="020B0503020204020204" pitchFamily="34" charset="-122"/>
            </a:endParaRPr>
          </a:p>
        </p:txBody>
      </p:sp>
      <p:sp>
        <p:nvSpPr>
          <p:cNvPr id="19" name="椭圆 18"/>
          <p:cNvSpPr/>
          <p:nvPr/>
        </p:nvSpPr>
        <p:spPr>
          <a:xfrm>
            <a:off x="7336574" y="2741085"/>
            <a:ext cx="1080000" cy="1080000"/>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zh-CN" altLang="en-US" sz="1400">
                <a:latin typeface="微软雅黑" panose="020B0503020204020204" pitchFamily="34" charset="-122"/>
                <a:ea typeface="微软雅黑" panose="020B0503020204020204" pitchFamily="34" charset="-122"/>
              </a:rPr>
              <a:t>人货场精准匹配</a:t>
            </a:r>
            <a:endParaRPr lang="zh-CN" altLang="en-US" sz="1400">
              <a:latin typeface="微软雅黑" panose="020B0503020204020204" pitchFamily="34" charset="-122"/>
              <a:ea typeface="微软雅黑" panose="020B0503020204020204" pitchFamily="34" charset="-122"/>
            </a:endParaRPr>
          </a:p>
        </p:txBody>
      </p:sp>
      <p:sp>
        <p:nvSpPr>
          <p:cNvPr id="20" name="椭圆 19"/>
          <p:cNvSpPr>
            <a:spLocks noChangeAspect="1"/>
          </p:cNvSpPr>
          <p:nvPr/>
        </p:nvSpPr>
        <p:spPr>
          <a:xfrm>
            <a:off x="7228574" y="2635319"/>
            <a:ext cx="1296000" cy="1296000"/>
          </a:xfrm>
          <a:prstGeom prst="ellipse">
            <a:avLst/>
          </a:prstGeom>
          <a:noFill/>
          <a:ln w="57150">
            <a:solidFill>
              <a:srgbClr val="79569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sz="1400">
              <a:latin typeface="微软雅黑" panose="020B0503020204020204" pitchFamily="34" charset="-122"/>
              <a:ea typeface="微软雅黑" panose="020B0503020204020204" pitchFamily="34" charset="-122"/>
            </a:endParaRPr>
          </a:p>
        </p:txBody>
      </p:sp>
      <p:sp>
        <p:nvSpPr>
          <p:cNvPr id="21" name="椭圆 20"/>
          <p:cNvSpPr/>
          <p:nvPr/>
        </p:nvSpPr>
        <p:spPr>
          <a:xfrm>
            <a:off x="7038974" y="3053323"/>
            <a:ext cx="288000" cy="288000"/>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zh-CN" altLang="en-US" sz="1200">
                <a:latin typeface="微软雅黑" panose="020B0503020204020204" pitchFamily="34" charset="-122"/>
                <a:ea typeface="微软雅黑" panose="020B0503020204020204" pitchFamily="34" charset="-122"/>
              </a:rPr>
              <a:t>人</a:t>
            </a:r>
            <a:endParaRPr lang="zh-CN" altLang="en-US" sz="1200">
              <a:latin typeface="微软雅黑" panose="020B0503020204020204" pitchFamily="34" charset="-122"/>
              <a:ea typeface="微软雅黑" panose="020B0503020204020204" pitchFamily="34" charset="-122"/>
            </a:endParaRPr>
          </a:p>
        </p:txBody>
      </p:sp>
      <p:sp>
        <p:nvSpPr>
          <p:cNvPr id="22" name="椭圆 21"/>
          <p:cNvSpPr/>
          <p:nvPr/>
        </p:nvSpPr>
        <p:spPr>
          <a:xfrm>
            <a:off x="8426174" y="3053323"/>
            <a:ext cx="288000" cy="288000"/>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zh-CN" altLang="en-US" sz="1200">
                <a:latin typeface="微软雅黑" panose="020B0503020204020204" pitchFamily="34" charset="-122"/>
                <a:ea typeface="微软雅黑" panose="020B0503020204020204" pitchFamily="34" charset="-122"/>
              </a:rPr>
              <a:t>货</a:t>
            </a:r>
            <a:endParaRPr lang="zh-CN" altLang="en-US" sz="1200">
              <a:latin typeface="微软雅黑" panose="020B0503020204020204" pitchFamily="34" charset="-122"/>
              <a:ea typeface="微软雅黑" panose="020B0503020204020204" pitchFamily="34" charset="-122"/>
            </a:endParaRPr>
          </a:p>
        </p:txBody>
      </p:sp>
      <p:sp>
        <p:nvSpPr>
          <p:cNvPr id="23" name="椭圆 22"/>
          <p:cNvSpPr/>
          <p:nvPr/>
        </p:nvSpPr>
        <p:spPr>
          <a:xfrm>
            <a:off x="7732574" y="3838224"/>
            <a:ext cx="288000" cy="288000"/>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zh-CN" altLang="en-US" sz="1200">
                <a:latin typeface="微软雅黑" panose="020B0503020204020204" pitchFamily="34" charset="-122"/>
                <a:ea typeface="微软雅黑" panose="020B0503020204020204" pitchFamily="34" charset="-122"/>
              </a:rPr>
              <a:t>场</a:t>
            </a:r>
            <a:endParaRPr lang="zh-CN" altLang="en-US" sz="1200">
              <a:latin typeface="微软雅黑" panose="020B0503020204020204" pitchFamily="34" charset="-122"/>
              <a:ea typeface="微软雅黑" panose="020B0503020204020204" pitchFamily="34" charset="-122"/>
            </a:endParaRPr>
          </a:p>
        </p:txBody>
      </p:sp>
      <p:cxnSp>
        <p:nvCxnSpPr>
          <p:cNvPr id="25" name="直接连接符 24"/>
          <p:cNvCxnSpPr>
            <a:stCxn id="5" idx="2"/>
            <a:endCxn id="19" idx="0"/>
          </p:cNvCxnSpPr>
          <p:nvPr/>
        </p:nvCxnSpPr>
        <p:spPr>
          <a:xfrm flipH="1">
            <a:off x="7876574" y="2595088"/>
            <a:ext cx="0" cy="145997"/>
          </a:xfrm>
          <a:prstGeom prst="line">
            <a:avLst/>
          </a:prstGeom>
          <a:ln w="57150">
            <a:solidFill>
              <a:srgbClr val="DED1E6"/>
            </a:solidFill>
            <a:prstDash val="solid"/>
          </a:ln>
        </p:spPr>
        <p:style>
          <a:lnRef idx="1">
            <a:schemeClr val="accent1"/>
          </a:lnRef>
          <a:fillRef idx="0">
            <a:schemeClr val="accent1"/>
          </a:fillRef>
          <a:effectRef idx="0">
            <a:schemeClr val="accent1"/>
          </a:effectRef>
          <a:fontRef idx="minor">
            <a:schemeClr val="tx1"/>
          </a:fontRef>
        </p:style>
      </p:cxnSp>
      <p:cxnSp>
        <p:nvCxnSpPr>
          <p:cNvPr id="27" name="直接连接符 26"/>
          <p:cNvCxnSpPr/>
          <p:nvPr/>
        </p:nvCxnSpPr>
        <p:spPr>
          <a:xfrm>
            <a:off x="8417991" y="3627214"/>
            <a:ext cx="631416" cy="460344"/>
          </a:xfrm>
          <a:prstGeom prst="line">
            <a:avLst/>
          </a:prstGeom>
          <a:ln w="57150">
            <a:solidFill>
              <a:srgbClr val="DED1E6"/>
            </a:solidFill>
            <a:prstDash val="solid"/>
          </a:ln>
        </p:spPr>
        <p:style>
          <a:lnRef idx="1">
            <a:schemeClr val="accent1"/>
          </a:lnRef>
          <a:fillRef idx="0">
            <a:schemeClr val="accent1"/>
          </a:fillRef>
          <a:effectRef idx="0">
            <a:schemeClr val="accent1"/>
          </a:effectRef>
          <a:fontRef idx="minor">
            <a:schemeClr val="tx1"/>
          </a:fontRef>
        </p:style>
      </p:cxnSp>
      <p:cxnSp>
        <p:nvCxnSpPr>
          <p:cNvPr id="31" name="直接连接符 30"/>
          <p:cNvCxnSpPr/>
          <p:nvPr/>
        </p:nvCxnSpPr>
        <p:spPr>
          <a:xfrm flipH="1">
            <a:off x="6789681" y="3554571"/>
            <a:ext cx="545476" cy="532987"/>
          </a:xfrm>
          <a:prstGeom prst="line">
            <a:avLst/>
          </a:prstGeom>
          <a:ln w="57150">
            <a:solidFill>
              <a:srgbClr val="DED1E6"/>
            </a:solidFill>
            <a:prstDash val="solid"/>
          </a:ln>
        </p:spPr>
        <p:style>
          <a:lnRef idx="1">
            <a:schemeClr val="accent1"/>
          </a:lnRef>
          <a:fillRef idx="0">
            <a:schemeClr val="accent1"/>
          </a:fillRef>
          <a:effectRef idx="0">
            <a:schemeClr val="accent1"/>
          </a:effectRef>
          <a:fontRef idx="minor">
            <a:schemeClr val="tx1"/>
          </a:fontRef>
        </p:style>
      </p:cxnSp>
      <p:sp>
        <p:nvSpPr>
          <p:cNvPr id="36" name="矩形 35"/>
          <p:cNvSpPr/>
          <p:nvPr/>
        </p:nvSpPr>
        <p:spPr>
          <a:xfrm>
            <a:off x="1219199" y="1911916"/>
            <a:ext cx="10331669" cy="2691614"/>
          </a:xfrm>
          <a:prstGeom prst="rect">
            <a:avLst/>
          </a:prstGeom>
          <a:noFill/>
          <a:ln>
            <a:solidFill>
              <a:srgbClr val="79569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panose="020B0503020204020204" pitchFamily="34" charset="-122"/>
              <a:ea typeface="微软雅黑" panose="020B0503020204020204" pitchFamily="34" charset="-122"/>
            </a:endParaRPr>
          </a:p>
        </p:txBody>
      </p:sp>
      <p:sp>
        <p:nvSpPr>
          <p:cNvPr id="37" name="矩形 36"/>
          <p:cNvSpPr/>
          <p:nvPr/>
        </p:nvSpPr>
        <p:spPr>
          <a:xfrm>
            <a:off x="1219199" y="4780568"/>
            <a:ext cx="10331669" cy="697794"/>
          </a:xfrm>
          <a:prstGeom prst="rect">
            <a:avLst/>
          </a:prstGeom>
          <a:noFill/>
          <a:ln>
            <a:solidFill>
              <a:srgbClr val="79569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panose="020B0503020204020204" pitchFamily="34" charset="-122"/>
              <a:ea typeface="微软雅黑" panose="020B0503020204020204" pitchFamily="34" charset="-122"/>
            </a:endParaRPr>
          </a:p>
        </p:txBody>
      </p:sp>
      <p:sp>
        <p:nvSpPr>
          <p:cNvPr id="38" name="文本框 37"/>
          <p:cNvSpPr txBox="1"/>
          <p:nvPr/>
        </p:nvSpPr>
        <p:spPr>
          <a:xfrm>
            <a:off x="1219199" y="4837077"/>
            <a:ext cx="695543" cy="584775"/>
          </a:xfrm>
          <a:prstGeom prst="rect">
            <a:avLst/>
          </a:prstGeom>
          <a:noFill/>
        </p:spPr>
        <p:txBody>
          <a:bodyPr wrap="square" rtlCol="0">
            <a:spAutoFit/>
          </a:bodyPr>
          <a:lstStyle/>
          <a:p>
            <a:pPr algn="ctr"/>
            <a:r>
              <a:rPr lang="zh-CN" altLang="en-US" sz="1600" b="1">
                <a:solidFill>
                  <a:srgbClr val="795696"/>
                </a:solidFill>
                <a:latin typeface="微软雅黑" panose="020B0503020204020204" pitchFamily="34" charset="-122"/>
                <a:ea typeface="微软雅黑" panose="020B0503020204020204" pitchFamily="34" charset="-122"/>
              </a:rPr>
              <a:t>微型</a:t>
            </a:r>
            <a:endParaRPr lang="en-US" altLang="zh-CN" sz="1600" b="1">
              <a:solidFill>
                <a:srgbClr val="795696"/>
              </a:solidFill>
              <a:latin typeface="微软雅黑" panose="020B0503020204020204" pitchFamily="34" charset="-122"/>
              <a:ea typeface="微软雅黑" panose="020B0503020204020204" pitchFamily="34" charset="-122"/>
            </a:endParaRPr>
          </a:p>
          <a:p>
            <a:pPr algn="ctr"/>
            <a:r>
              <a:rPr lang="zh-CN" altLang="en-US" sz="1600" b="1">
                <a:solidFill>
                  <a:srgbClr val="795696"/>
                </a:solidFill>
                <a:latin typeface="微软雅黑" panose="020B0503020204020204" pitchFamily="34" charset="-122"/>
                <a:ea typeface="微软雅黑" panose="020B0503020204020204" pitchFamily="34" charset="-122"/>
              </a:rPr>
              <a:t>战役</a:t>
            </a:r>
            <a:endParaRPr lang="zh-CN" altLang="en-US" sz="1600" b="1">
              <a:solidFill>
                <a:srgbClr val="795696"/>
              </a:solidFill>
              <a:latin typeface="微软雅黑" panose="020B0503020204020204" pitchFamily="34" charset="-122"/>
              <a:ea typeface="微软雅黑" panose="020B0503020204020204" pitchFamily="34" charset="-122"/>
            </a:endParaRPr>
          </a:p>
        </p:txBody>
      </p:sp>
      <p:sp>
        <p:nvSpPr>
          <p:cNvPr id="39" name="矩形 38"/>
          <p:cNvSpPr/>
          <p:nvPr/>
        </p:nvSpPr>
        <p:spPr>
          <a:xfrm>
            <a:off x="2082907" y="4893862"/>
            <a:ext cx="2145666" cy="451614"/>
          </a:xfrm>
          <a:prstGeom prst="rect">
            <a:avLst/>
          </a:prstGeom>
          <a:solidFill>
            <a:srgbClr val="DED1E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zh-CN" altLang="en-US" sz="1400">
                <a:solidFill>
                  <a:schemeClr val="tx1"/>
                </a:solidFill>
                <a:latin typeface="微软雅黑" panose="020B0503020204020204" pitchFamily="34" charset="-122"/>
                <a:ea typeface="微软雅黑" panose="020B0503020204020204" pitchFamily="34" charset="-122"/>
              </a:rPr>
              <a:t>跨部协同，扁平管理</a:t>
            </a:r>
            <a:endParaRPr lang="zh-CN" altLang="en-US" sz="1400">
              <a:solidFill>
                <a:schemeClr val="tx1"/>
              </a:solidFill>
              <a:latin typeface="微软雅黑" panose="020B0503020204020204" pitchFamily="34" charset="-122"/>
              <a:ea typeface="微软雅黑" panose="020B0503020204020204" pitchFamily="34" charset="-122"/>
            </a:endParaRPr>
          </a:p>
        </p:txBody>
      </p:sp>
      <p:sp>
        <p:nvSpPr>
          <p:cNvPr id="41" name="矩形 40"/>
          <p:cNvSpPr/>
          <p:nvPr/>
        </p:nvSpPr>
        <p:spPr>
          <a:xfrm>
            <a:off x="4432583" y="4893862"/>
            <a:ext cx="2145666" cy="451614"/>
          </a:xfrm>
          <a:prstGeom prst="rect">
            <a:avLst/>
          </a:prstGeom>
          <a:solidFill>
            <a:srgbClr val="DED1E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zh-CN" altLang="en-US" sz="1400">
                <a:solidFill>
                  <a:schemeClr val="tx1"/>
                </a:solidFill>
                <a:latin typeface="微软雅黑" panose="020B0503020204020204" pitchFamily="34" charset="-122"/>
                <a:ea typeface="微软雅黑" panose="020B0503020204020204" pitchFamily="34" charset="-122"/>
              </a:rPr>
              <a:t>精益投入，最小化对日常工作的影响</a:t>
            </a:r>
            <a:endParaRPr lang="zh-CN" altLang="en-US" sz="1400">
              <a:solidFill>
                <a:schemeClr val="tx1"/>
              </a:solidFill>
              <a:latin typeface="微软雅黑" panose="020B0503020204020204" pitchFamily="34" charset="-122"/>
              <a:ea typeface="微软雅黑" panose="020B0503020204020204" pitchFamily="34" charset="-122"/>
            </a:endParaRPr>
          </a:p>
        </p:txBody>
      </p:sp>
      <p:sp>
        <p:nvSpPr>
          <p:cNvPr id="42" name="矩形 41"/>
          <p:cNvSpPr/>
          <p:nvPr/>
        </p:nvSpPr>
        <p:spPr>
          <a:xfrm>
            <a:off x="6782259" y="4893862"/>
            <a:ext cx="2145666" cy="451614"/>
          </a:xfrm>
          <a:prstGeom prst="rect">
            <a:avLst/>
          </a:prstGeom>
          <a:solidFill>
            <a:srgbClr val="DED1E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zh-CN" altLang="en-US" sz="1400">
                <a:solidFill>
                  <a:schemeClr val="tx1"/>
                </a:solidFill>
                <a:latin typeface="微软雅黑" panose="020B0503020204020204" pitchFamily="34" charset="-122"/>
                <a:ea typeface="微软雅黑" panose="020B0503020204020204" pitchFamily="34" charset="-122"/>
              </a:rPr>
              <a:t>保持专注，及时总结经验迭代更新</a:t>
            </a:r>
            <a:endParaRPr lang="zh-CN" altLang="en-US" sz="1400">
              <a:solidFill>
                <a:schemeClr val="tx1"/>
              </a:solidFill>
              <a:latin typeface="微软雅黑" panose="020B0503020204020204" pitchFamily="34" charset="-122"/>
              <a:ea typeface="微软雅黑" panose="020B0503020204020204" pitchFamily="34" charset="-122"/>
            </a:endParaRPr>
          </a:p>
        </p:txBody>
      </p:sp>
      <p:sp>
        <p:nvSpPr>
          <p:cNvPr id="43" name="矩形 42"/>
          <p:cNvSpPr/>
          <p:nvPr/>
        </p:nvSpPr>
        <p:spPr>
          <a:xfrm>
            <a:off x="9131934" y="4893862"/>
            <a:ext cx="2145666" cy="451614"/>
          </a:xfrm>
          <a:prstGeom prst="rect">
            <a:avLst/>
          </a:prstGeom>
          <a:solidFill>
            <a:srgbClr val="DED1E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zh-CN" altLang="en-US" sz="1400">
                <a:solidFill>
                  <a:schemeClr val="tx1"/>
                </a:solidFill>
                <a:latin typeface="微软雅黑" panose="020B0503020204020204" pitchFamily="34" charset="-122"/>
                <a:ea typeface="微软雅黑" panose="020B0503020204020204" pitchFamily="34" charset="-122"/>
              </a:rPr>
              <a:t>与阿里生态步调一致，全面协同</a:t>
            </a:r>
            <a:endParaRPr lang="zh-CN" altLang="en-US" sz="1400">
              <a:solidFill>
                <a:schemeClr val="tx1"/>
              </a:solidFill>
              <a:latin typeface="微软雅黑" panose="020B0503020204020204" pitchFamily="34" charset="-122"/>
              <a:ea typeface="微软雅黑" panose="020B0503020204020204" pitchFamily="34" charset="-122"/>
            </a:endParaRPr>
          </a:p>
        </p:txBody>
      </p:sp>
      <p:sp>
        <p:nvSpPr>
          <p:cNvPr id="44" name="矩形 43"/>
          <p:cNvSpPr/>
          <p:nvPr/>
        </p:nvSpPr>
        <p:spPr>
          <a:xfrm>
            <a:off x="1219199" y="5591656"/>
            <a:ext cx="5087008" cy="893226"/>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zh-CN" altLang="en-US" sz="1400" b="1">
                <a:latin typeface="微软雅黑" panose="020B0503020204020204" pitchFamily="34" charset="-122"/>
                <a:ea typeface="微软雅黑" panose="020B0503020204020204" pitchFamily="34" charset="-122"/>
              </a:rPr>
              <a:t>服务商生态保障</a:t>
            </a:r>
            <a:endParaRPr lang="en-US" altLang="zh-CN" sz="1400" b="1">
              <a:latin typeface="微软雅黑" panose="020B0503020204020204" pitchFamily="34" charset="-122"/>
              <a:ea typeface="微软雅黑" panose="020B0503020204020204" pitchFamily="34" charset="-122"/>
            </a:endParaRPr>
          </a:p>
          <a:p>
            <a:pPr algn="ctr"/>
            <a:r>
              <a:rPr lang="zh-CN" altLang="en-US" sz="1400">
                <a:latin typeface="微软雅黑" panose="020B0503020204020204" pitchFamily="34" charset="-122"/>
                <a:ea typeface="微软雅黑" panose="020B0503020204020204" pitchFamily="34" charset="-122"/>
              </a:rPr>
              <a:t>以</a:t>
            </a:r>
            <a:r>
              <a:rPr lang="en-US" altLang="zh-CN" sz="1400">
                <a:latin typeface="微软雅黑" panose="020B0503020204020204" pitchFamily="34" charset="-122"/>
                <a:ea typeface="微软雅黑" panose="020B0503020204020204" pitchFamily="34" charset="-122"/>
              </a:rPr>
              <a:t>ISV</a:t>
            </a:r>
            <a:r>
              <a:rPr lang="zh-CN" altLang="en-US" sz="1400">
                <a:latin typeface="微软雅黑" panose="020B0503020204020204" pitchFamily="34" charset="-122"/>
                <a:ea typeface="微软雅黑" panose="020B0503020204020204" pitchFamily="34" charset="-122"/>
              </a:rPr>
              <a:t>服务商为核心的全链路服务生态</a:t>
            </a:r>
            <a:endParaRPr lang="zh-CN" altLang="en-US" sz="1400">
              <a:latin typeface="微软雅黑" panose="020B0503020204020204" pitchFamily="34" charset="-122"/>
              <a:ea typeface="微软雅黑" panose="020B0503020204020204" pitchFamily="34" charset="-122"/>
            </a:endParaRPr>
          </a:p>
        </p:txBody>
      </p:sp>
      <p:sp>
        <p:nvSpPr>
          <p:cNvPr id="45" name="矩形 44"/>
          <p:cNvSpPr/>
          <p:nvPr/>
        </p:nvSpPr>
        <p:spPr>
          <a:xfrm>
            <a:off x="6379779" y="5591656"/>
            <a:ext cx="5171089" cy="893226"/>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zh-CN" altLang="en-US" sz="1400" b="1">
                <a:latin typeface="微软雅黑" panose="020B0503020204020204" pitchFamily="34" charset="-122"/>
                <a:ea typeface="微软雅黑" panose="020B0503020204020204" pitchFamily="34" charset="-122"/>
              </a:rPr>
              <a:t>大数据支撑</a:t>
            </a:r>
            <a:endParaRPr lang="en-US" altLang="zh-CN" sz="1400" b="1">
              <a:latin typeface="微软雅黑" panose="020B0503020204020204" pitchFamily="34" charset="-122"/>
              <a:ea typeface="微软雅黑" panose="020B0503020204020204" pitchFamily="34" charset="-122"/>
            </a:endParaRPr>
          </a:p>
          <a:p>
            <a:pPr algn="ctr"/>
            <a:r>
              <a:rPr lang="en-US" altLang="zh-CN" sz="1400">
                <a:latin typeface="微软雅黑" panose="020B0503020204020204" pitchFamily="34" charset="-122"/>
                <a:ea typeface="微软雅黑" panose="020B0503020204020204" pitchFamily="34" charset="-122"/>
              </a:rPr>
              <a:t>JCGP</a:t>
            </a:r>
            <a:r>
              <a:rPr lang="zh-CN" altLang="en-US" sz="1400">
                <a:latin typeface="微软雅黑" panose="020B0503020204020204" pitchFamily="34" charset="-122"/>
                <a:ea typeface="微软雅黑" panose="020B0503020204020204" pitchFamily="34" charset="-122"/>
              </a:rPr>
              <a:t>联合品牌人群增长计划，</a:t>
            </a:r>
            <a:r>
              <a:rPr lang="en-US" altLang="zh-CN" sz="1400">
                <a:latin typeface="微软雅黑" panose="020B0503020204020204" pitchFamily="34" charset="-122"/>
                <a:ea typeface="微软雅黑" panose="020B0503020204020204" pitchFamily="34" charset="-122"/>
              </a:rPr>
              <a:t>CLV Engine</a:t>
            </a:r>
            <a:r>
              <a:rPr lang="zh-CN" altLang="en-US" sz="1400">
                <a:latin typeface="微软雅黑" panose="020B0503020204020204" pitchFamily="34" charset="-122"/>
                <a:ea typeface="微软雅黑" panose="020B0503020204020204" pitchFamily="34" charset="-122"/>
              </a:rPr>
              <a:t>消费者价值增长引擎数字化舰长等大数据项目，及策略中心、数据银行等大数据工具</a:t>
            </a:r>
            <a:endParaRPr lang="zh-CN" altLang="en-US" sz="1400">
              <a:latin typeface="微软雅黑" panose="020B0503020204020204" pitchFamily="34" charset="-122"/>
              <a:ea typeface="微软雅黑" panose="020B0503020204020204" pitchFamily="34" charset="-122"/>
            </a:endParaRPr>
          </a:p>
        </p:txBody>
      </p:sp>
      <p:sp>
        <p:nvSpPr>
          <p:cNvPr id="47" name="文本框 46"/>
          <p:cNvSpPr txBox="1"/>
          <p:nvPr/>
        </p:nvSpPr>
        <p:spPr>
          <a:xfrm>
            <a:off x="325821" y="5286068"/>
            <a:ext cx="810063" cy="738664"/>
          </a:xfrm>
          <a:prstGeom prst="rect">
            <a:avLst/>
          </a:prstGeom>
          <a:noFill/>
        </p:spPr>
        <p:txBody>
          <a:bodyPr wrap="square">
            <a:spAutoFit/>
          </a:bodyPr>
          <a:lstStyle/>
          <a:p>
            <a:pPr algn="ctr"/>
            <a:r>
              <a:rPr lang="en-US" altLang="zh-CN" sz="1400" b="1">
                <a:solidFill>
                  <a:srgbClr val="795696"/>
                </a:solidFill>
                <a:latin typeface="微软雅黑" panose="020B0503020204020204" pitchFamily="34" charset="-122"/>
                <a:ea typeface="微软雅黑" panose="020B0503020204020204" pitchFamily="34" charset="-122"/>
              </a:rPr>
              <a:t>“</a:t>
            </a:r>
            <a:r>
              <a:rPr lang="zh-CN" altLang="en-US" sz="1400" b="1">
                <a:solidFill>
                  <a:srgbClr val="795696"/>
                </a:solidFill>
                <a:latin typeface="微软雅黑" panose="020B0503020204020204" pitchFamily="34" charset="-122"/>
                <a:ea typeface="微软雅黑" panose="020B0503020204020204" pitchFamily="34" charset="-122"/>
              </a:rPr>
              <a:t>健行”</a:t>
            </a:r>
            <a:endParaRPr lang="en-US" altLang="zh-CN" sz="1400" b="1">
              <a:solidFill>
                <a:srgbClr val="795696"/>
              </a:solidFill>
              <a:latin typeface="微软雅黑" panose="020B0503020204020204" pitchFamily="34" charset="-122"/>
              <a:ea typeface="微软雅黑" panose="020B0503020204020204" pitchFamily="34" charset="-122"/>
            </a:endParaRPr>
          </a:p>
          <a:p>
            <a:pPr algn="ctr"/>
            <a:r>
              <a:rPr lang="zh-CN" altLang="en-US" sz="1400">
                <a:latin typeface="微软雅黑" panose="020B0503020204020204" pitchFamily="34" charset="-122"/>
                <a:ea typeface="微软雅黑" panose="020B0503020204020204" pitchFamily="34" charset="-122"/>
              </a:rPr>
              <a:t>三大</a:t>
            </a:r>
            <a:endParaRPr lang="en-US" altLang="zh-CN" sz="1400">
              <a:latin typeface="微软雅黑" panose="020B0503020204020204" pitchFamily="34" charset="-122"/>
              <a:ea typeface="微软雅黑" panose="020B0503020204020204" pitchFamily="34" charset="-122"/>
            </a:endParaRPr>
          </a:p>
          <a:p>
            <a:pPr algn="ctr"/>
            <a:r>
              <a:rPr lang="zh-CN" altLang="en-US" sz="1400">
                <a:latin typeface="微软雅黑" panose="020B0503020204020204" pitchFamily="34" charset="-122"/>
                <a:ea typeface="微软雅黑" panose="020B0503020204020204" pitchFamily="34" charset="-122"/>
              </a:rPr>
              <a:t>要素</a:t>
            </a:r>
            <a:endParaRPr lang="zh-CN" altLang="en-US" sz="1400">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5:prstTrans prst="peelOff"/>
      </p:transition>
    </mc:Choice>
    <mc:Fallback>
      <p:transition spd="slow">
        <p:fade/>
      </p:transition>
    </mc:Fallback>
  </mc:AlternateContent>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任意多边形: 形状 23"/>
          <p:cNvSpPr/>
          <p:nvPr/>
        </p:nvSpPr>
        <p:spPr>
          <a:xfrm>
            <a:off x="3189351" y="2178906"/>
            <a:ext cx="6117020" cy="3364867"/>
          </a:xfrm>
          <a:custGeom>
            <a:avLst/>
            <a:gdLst>
              <a:gd name="connsiteX0" fmla="*/ 0 w 6117020"/>
              <a:gd name="connsiteY0" fmla="*/ 3364867 h 3364867"/>
              <a:gd name="connsiteX1" fmla="*/ 126124 w 6117020"/>
              <a:gd name="connsiteY1" fmla="*/ 3249253 h 3364867"/>
              <a:gd name="connsiteX2" fmla="*/ 304800 w 6117020"/>
              <a:gd name="connsiteY2" fmla="*/ 3091598 h 3364867"/>
              <a:gd name="connsiteX3" fmla="*/ 641131 w 6117020"/>
              <a:gd name="connsiteY3" fmla="*/ 2965474 h 3364867"/>
              <a:gd name="connsiteX4" fmla="*/ 914400 w 6117020"/>
              <a:gd name="connsiteY4" fmla="*/ 2828839 h 3364867"/>
              <a:gd name="connsiteX5" fmla="*/ 1355834 w 6117020"/>
              <a:gd name="connsiteY5" fmla="*/ 2629143 h 3364867"/>
              <a:gd name="connsiteX6" fmla="*/ 2007475 w 6117020"/>
              <a:gd name="connsiteY6" fmla="*/ 2019543 h 3364867"/>
              <a:gd name="connsiteX7" fmla="*/ 2301765 w 6117020"/>
              <a:gd name="connsiteY7" fmla="*/ 1399432 h 3364867"/>
              <a:gd name="connsiteX8" fmla="*/ 2785241 w 6117020"/>
              <a:gd name="connsiteY8" fmla="*/ 726770 h 3364867"/>
              <a:gd name="connsiteX9" fmla="*/ 3048000 w 6117020"/>
              <a:gd name="connsiteY9" fmla="*/ 506053 h 3364867"/>
              <a:gd name="connsiteX10" fmla="*/ 3079531 w 6117020"/>
              <a:gd name="connsiteY10" fmla="*/ 474522 h 3364867"/>
              <a:gd name="connsiteX11" fmla="*/ 3541986 w 6117020"/>
              <a:gd name="connsiteY11" fmla="*/ 253805 h 3364867"/>
              <a:gd name="connsiteX12" fmla="*/ 3846786 w 6117020"/>
              <a:gd name="connsiteY12" fmla="*/ 159212 h 3364867"/>
              <a:gd name="connsiteX13" fmla="*/ 4466896 w 6117020"/>
              <a:gd name="connsiteY13" fmla="*/ 22577 h 3364867"/>
              <a:gd name="connsiteX14" fmla="*/ 5002924 w 6117020"/>
              <a:gd name="connsiteY14" fmla="*/ 1556 h 3364867"/>
              <a:gd name="connsiteX15" fmla="*/ 5696606 w 6117020"/>
              <a:gd name="connsiteY15" fmla="*/ 1556 h 3364867"/>
              <a:gd name="connsiteX16" fmla="*/ 6096000 w 6117020"/>
              <a:gd name="connsiteY16" fmla="*/ 1556 h 3364867"/>
              <a:gd name="connsiteX17" fmla="*/ 6117020 w 6117020"/>
              <a:gd name="connsiteY17" fmla="*/ 1556 h 3364867"/>
              <a:gd name="connsiteX18" fmla="*/ 6117020 w 6117020"/>
              <a:gd name="connsiteY18" fmla="*/ 1556 h 33648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6117020" h="3364867">
                <a:moveTo>
                  <a:pt x="0" y="3364867"/>
                </a:moveTo>
                <a:lnTo>
                  <a:pt x="126124" y="3249253"/>
                </a:lnTo>
                <a:cubicBezTo>
                  <a:pt x="176924" y="3203708"/>
                  <a:pt x="218966" y="3138894"/>
                  <a:pt x="304800" y="3091598"/>
                </a:cubicBezTo>
                <a:cubicBezTo>
                  <a:pt x="390634" y="3044302"/>
                  <a:pt x="539531" y="3009267"/>
                  <a:pt x="641131" y="2965474"/>
                </a:cubicBezTo>
                <a:cubicBezTo>
                  <a:pt x="742731" y="2921681"/>
                  <a:pt x="795283" y="2884894"/>
                  <a:pt x="914400" y="2828839"/>
                </a:cubicBezTo>
                <a:cubicBezTo>
                  <a:pt x="1033517" y="2772784"/>
                  <a:pt x="1173655" y="2764026"/>
                  <a:pt x="1355834" y="2629143"/>
                </a:cubicBezTo>
                <a:cubicBezTo>
                  <a:pt x="1538013" y="2494260"/>
                  <a:pt x="1849820" y="2224495"/>
                  <a:pt x="2007475" y="2019543"/>
                </a:cubicBezTo>
                <a:cubicBezTo>
                  <a:pt x="2165130" y="1814591"/>
                  <a:pt x="2172137" y="1614894"/>
                  <a:pt x="2301765" y="1399432"/>
                </a:cubicBezTo>
                <a:cubicBezTo>
                  <a:pt x="2431393" y="1183970"/>
                  <a:pt x="2660869" y="875666"/>
                  <a:pt x="2785241" y="726770"/>
                </a:cubicBezTo>
                <a:cubicBezTo>
                  <a:pt x="2909613" y="577874"/>
                  <a:pt x="2998952" y="548094"/>
                  <a:pt x="3048000" y="506053"/>
                </a:cubicBezTo>
                <a:cubicBezTo>
                  <a:pt x="3097048" y="464012"/>
                  <a:pt x="2997200" y="516563"/>
                  <a:pt x="3079531" y="474522"/>
                </a:cubicBezTo>
                <a:cubicBezTo>
                  <a:pt x="3161862" y="432481"/>
                  <a:pt x="3414110" y="306357"/>
                  <a:pt x="3541986" y="253805"/>
                </a:cubicBezTo>
                <a:cubicBezTo>
                  <a:pt x="3669862" y="201253"/>
                  <a:pt x="3692634" y="197750"/>
                  <a:pt x="3846786" y="159212"/>
                </a:cubicBezTo>
                <a:cubicBezTo>
                  <a:pt x="4000938" y="120674"/>
                  <a:pt x="4274206" y="48853"/>
                  <a:pt x="4466896" y="22577"/>
                </a:cubicBezTo>
                <a:cubicBezTo>
                  <a:pt x="4659586" y="-3699"/>
                  <a:pt x="4797972" y="5059"/>
                  <a:pt x="5002924" y="1556"/>
                </a:cubicBezTo>
                <a:cubicBezTo>
                  <a:pt x="5207876" y="-1947"/>
                  <a:pt x="5696606" y="1556"/>
                  <a:pt x="5696606" y="1556"/>
                </a:cubicBezTo>
                <a:lnTo>
                  <a:pt x="6096000" y="1556"/>
                </a:lnTo>
                <a:lnTo>
                  <a:pt x="6117020" y="1556"/>
                </a:lnTo>
                <a:lnTo>
                  <a:pt x="6117020" y="1556"/>
                </a:lnTo>
              </a:path>
            </a:pathLst>
          </a:cu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panose="020B0503020204020204" pitchFamily="34" charset="-122"/>
              <a:ea typeface="微软雅黑" panose="020B0503020204020204" pitchFamily="34" charset="-122"/>
            </a:endParaRPr>
          </a:p>
        </p:txBody>
      </p:sp>
      <p:sp>
        <p:nvSpPr>
          <p:cNvPr id="2" name="文本框 1"/>
          <p:cNvSpPr txBox="1"/>
          <p:nvPr/>
        </p:nvSpPr>
        <p:spPr>
          <a:xfrm>
            <a:off x="817948" y="269402"/>
            <a:ext cx="7562367" cy="584775"/>
          </a:xfrm>
          <a:prstGeom prst="rect">
            <a:avLst/>
          </a:prstGeom>
          <a:noFill/>
        </p:spPr>
        <p:txBody>
          <a:bodyPr wrap="square">
            <a:spAutoFit/>
          </a:bodyPr>
          <a:lstStyle/>
          <a:p>
            <a:r>
              <a:rPr lang="zh-CN" altLang="en-US" sz="3200">
                <a:latin typeface="微软雅黑" panose="020B0503020204020204" pitchFamily="34" charset="-122"/>
                <a:ea typeface="微软雅黑" panose="020B0503020204020204" pitchFamily="34" charset="-122"/>
              </a:rPr>
              <a:t>阿里新品上新营销模型</a:t>
            </a:r>
            <a:endParaRPr lang="zh-CN" altLang="en-US" sz="3200">
              <a:latin typeface="微软雅黑" panose="020B0503020204020204" pitchFamily="34" charset="-122"/>
              <a:ea typeface="微软雅黑" panose="020B0503020204020204" pitchFamily="34" charset="-122"/>
            </a:endParaRPr>
          </a:p>
        </p:txBody>
      </p:sp>
      <p:sp>
        <p:nvSpPr>
          <p:cNvPr id="12" name="矩形 11"/>
          <p:cNvSpPr/>
          <p:nvPr/>
        </p:nvSpPr>
        <p:spPr>
          <a:xfrm>
            <a:off x="3142593" y="1046757"/>
            <a:ext cx="6333021" cy="451944"/>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zh-CN" altLang="en-US" sz="1600">
                <a:latin typeface="微软雅黑" panose="020B0503020204020204" pitchFamily="34" charset="-122"/>
                <a:ea typeface="微软雅黑" panose="020B0503020204020204" pitchFamily="34" charset="-122"/>
              </a:rPr>
              <a:t>品类生命周期方法论</a:t>
            </a:r>
            <a:endParaRPr lang="zh-CN" altLang="en-US" sz="1600">
              <a:latin typeface="微软雅黑" panose="020B0503020204020204" pitchFamily="34" charset="-122"/>
              <a:ea typeface="微软雅黑" panose="020B0503020204020204" pitchFamily="34" charset="-122"/>
            </a:endParaRPr>
          </a:p>
        </p:txBody>
      </p:sp>
      <p:cxnSp>
        <p:nvCxnSpPr>
          <p:cNvPr id="14" name="直接箭头连接符 13"/>
          <p:cNvCxnSpPr/>
          <p:nvPr/>
        </p:nvCxnSpPr>
        <p:spPr>
          <a:xfrm flipH="1" flipV="1">
            <a:off x="3189351" y="1629103"/>
            <a:ext cx="0" cy="395189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7" name="直接箭头连接符 16"/>
          <p:cNvCxnSpPr/>
          <p:nvPr/>
        </p:nvCxnSpPr>
        <p:spPr>
          <a:xfrm>
            <a:off x="3189351" y="5612524"/>
            <a:ext cx="6443917"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8" name="矩形 17"/>
          <p:cNvSpPr/>
          <p:nvPr/>
        </p:nvSpPr>
        <p:spPr>
          <a:xfrm>
            <a:off x="3352801" y="4992414"/>
            <a:ext cx="861846" cy="357352"/>
          </a:xfrm>
          <a:prstGeom prst="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zh-CN" altLang="en-US" sz="1400">
                <a:latin typeface="微软雅黑" panose="020B0503020204020204" pitchFamily="34" charset="-122"/>
                <a:ea typeface="微软雅黑" panose="020B0503020204020204" pitchFamily="34" charset="-122"/>
              </a:rPr>
              <a:t>发现期</a:t>
            </a:r>
            <a:endParaRPr lang="zh-CN" altLang="en-US" sz="1400">
              <a:latin typeface="微软雅黑" panose="020B0503020204020204" pitchFamily="34" charset="-122"/>
              <a:ea typeface="微软雅黑" panose="020B0503020204020204" pitchFamily="34" charset="-122"/>
            </a:endParaRPr>
          </a:p>
        </p:txBody>
      </p:sp>
      <p:sp>
        <p:nvSpPr>
          <p:cNvPr id="19" name="矩形 18"/>
          <p:cNvSpPr/>
          <p:nvPr/>
        </p:nvSpPr>
        <p:spPr>
          <a:xfrm>
            <a:off x="4483518" y="4125311"/>
            <a:ext cx="861846" cy="357352"/>
          </a:xfrm>
          <a:prstGeom prst="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zh-CN" altLang="en-US" sz="1400">
                <a:latin typeface="微软雅黑" panose="020B0503020204020204" pitchFamily="34" charset="-122"/>
                <a:ea typeface="微软雅黑" panose="020B0503020204020204" pitchFamily="34" charset="-122"/>
              </a:rPr>
              <a:t>萌芽期</a:t>
            </a:r>
            <a:endParaRPr lang="zh-CN" altLang="en-US" sz="1400">
              <a:latin typeface="微软雅黑" panose="020B0503020204020204" pitchFamily="34" charset="-122"/>
              <a:ea typeface="微软雅黑" panose="020B0503020204020204" pitchFamily="34" charset="-122"/>
            </a:endParaRPr>
          </a:p>
        </p:txBody>
      </p:sp>
      <p:sp>
        <p:nvSpPr>
          <p:cNvPr id="20" name="矩形 19"/>
          <p:cNvSpPr/>
          <p:nvPr/>
        </p:nvSpPr>
        <p:spPr>
          <a:xfrm>
            <a:off x="5528759" y="2875998"/>
            <a:ext cx="861846" cy="357352"/>
          </a:xfrm>
          <a:prstGeom prst="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zh-CN" altLang="en-US" sz="1400">
                <a:latin typeface="微软雅黑" panose="020B0503020204020204" pitchFamily="34" charset="-122"/>
                <a:ea typeface="微软雅黑" panose="020B0503020204020204" pitchFamily="34" charset="-122"/>
              </a:rPr>
              <a:t>成长期</a:t>
            </a:r>
            <a:endParaRPr lang="zh-CN" altLang="en-US" sz="1400">
              <a:latin typeface="微软雅黑" panose="020B0503020204020204" pitchFamily="34" charset="-122"/>
              <a:ea typeface="微软雅黑" panose="020B0503020204020204" pitchFamily="34" charset="-122"/>
            </a:endParaRPr>
          </a:p>
        </p:txBody>
      </p:sp>
      <p:sp>
        <p:nvSpPr>
          <p:cNvPr id="21" name="矩形 20"/>
          <p:cNvSpPr/>
          <p:nvPr/>
        </p:nvSpPr>
        <p:spPr>
          <a:xfrm>
            <a:off x="7463200" y="1984465"/>
            <a:ext cx="861846" cy="357352"/>
          </a:xfrm>
          <a:prstGeom prst="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zh-CN" altLang="en-US" sz="1400">
                <a:latin typeface="微软雅黑" panose="020B0503020204020204" pitchFamily="34" charset="-122"/>
                <a:ea typeface="微软雅黑" panose="020B0503020204020204" pitchFamily="34" charset="-122"/>
              </a:rPr>
              <a:t>成熟期</a:t>
            </a:r>
            <a:endParaRPr lang="zh-CN" altLang="en-US" sz="1400">
              <a:latin typeface="微软雅黑" panose="020B0503020204020204" pitchFamily="34" charset="-122"/>
              <a:ea typeface="微软雅黑" panose="020B0503020204020204" pitchFamily="34" charset="-122"/>
            </a:endParaRPr>
          </a:p>
        </p:txBody>
      </p:sp>
      <p:sp>
        <p:nvSpPr>
          <p:cNvPr id="26" name="矩形 25"/>
          <p:cNvSpPr/>
          <p:nvPr/>
        </p:nvSpPr>
        <p:spPr>
          <a:xfrm>
            <a:off x="4483518" y="4514194"/>
            <a:ext cx="861846" cy="357352"/>
          </a:xfrm>
          <a:prstGeom prst="rect">
            <a:avLst/>
          </a:prstGeom>
          <a:solidFill>
            <a:srgbClr val="DED1E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zh-CN" altLang="en-US" sz="1400">
                <a:solidFill>
                  <a:schemeClr val="tx1"/>
                </a:solidFill>
                <a:latin typeface="微软雅黑" panose="020B0503020204020204" pitchFamily="34" charset="-122"/>
                <a:ea typeface="微软雅黑" panose="020B0503020204020204" pitchFamily="34" charset="-122"/>
              </a:rPr>
              <a:t>新市场</a:t>
            </a:r>
            <a:endParaRPr lang="zh-CN" altLang="en-US" sz="1400">
              <a:solidFill>
                <a:schemeClr val="tx1"/>
              </a:solidFill>
              <a:latin typeface="微软雅黑" panose="020B0503020204020204" pitchFamily="34" charset="-122"/>
              <a:ea typeface="微软雅黑" panose="020B0503020204020204" pitchFamily="34" charset="-122"/>
            </a:endParaRPr>
          </a:p>
        </p:txBody>
      </p:sp>
      <p:sp>
        <p:nvSpPr>
          <p:cNvPr id="27" name="矩形 26"/>
          <p:cNvSpPr/>
          <p:nvPr/>
        </p:nvSpPr>
        <p:spPr>
          <a:xfrm>
            <a:off x="5528758" y="3264881"/>
            <a:ext cx="1639283" cy="357352"/>
          </a:xfrm>
          <a:prstGeom prst="rect">
            <a:avLst/>
          </a:prstGeom>
          <a:solidFill>
            <a:srgbClr val="DED1E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zh-CN" altLang="en-US" sz="1400">
                <a:solidFill>
                  <a:schemeClr val="tx1"/>
                </a:solidFill>
                <a:latin typeface="微软雅黑" panose="020B0503020204020204" pitchFamily="34" charset="-122"/>
                <a:ea typeface="微软雅黑" panose="020B0503020204020204" pitchFamily="34" charset="-122"/>
              </a:rPr>
              <a:t>线上</a:t>
            </a:r>
            <a:r>
              <a:rPr lang="en-US" altLang="zh-CN" sz="1400">
                <a:solidFill>
                  <a:schemeClr val="tx1"/>
                </a:solidFill>
                <a:latin typeface="微软雅黑" panose="020B0503020204020204" pitchFamily="34" charset="-122"/>
                <a:ea typeface="微软雅黑" panose="020B0503020204020204" pitchFamily="34" charset="-122"/>
              </a:rPr>
              <a:t>B2C</a:t>
            </a:r>
            <a:r>
              <a:rPr lang="zh-CN" altLang="en-US" sz="1400">
                <a:solidFill>
                  <a:schemeClr val="tx1"/>
                </a:solidFill>
                <a:latin typeface="微软雅黑" panose="020B0503020204020204" pitchFamily="34" charset="-122"/>
                <a:ea typeface="微软雅黑" panose="020B0503020204020204" pitchFamily="34" charset="-122"/>
              </a:rPr>
              <a:t>购买心智</a:t>
            </a:r>
            <a:endParaRPr lang="zh-CN" altLang="en-US" sz="1400">
              <a:solidFill>
                <a:schemeClr val="tx1"/>
              </a:solidFill>
              <a:latin typeface="微软雅黑" panose="020B0503020204020204" pitchFamily="34" charset="-122"/>
              <a:ea typeface="微软雅黑" panose="020B0503020204020204" pitchFamily="34" charset="-122"/>
            </a:endParaRPr>
          </a:p>
        </p:txBody>
      </p:sp>
      <p:sp>
        <p:nvSpPr>
          <p:cNvPr id="28" name="矩形 27"/>
          <p:cNvSpPr/>
          <p:nvPr/>
        </p:nvSpPr>
        <p:spPr>
          <a:xfrm>
            <a:off x="7463199" y="2373348"/>
            <a:ext cx="1933047" cy="323830"/>
          </a:xfrm>
          <a:prstGeom prst="rect">
            <a:avLst/>
          </a:prstGeom>
          <a:solidFill>
            <a:srgbClr val="DED1E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ltLang="zh-CN" sz="1400">
                <a:solidFill>
                  <a:schemeClr val="tx1"/>
                </a:solidFill>
                <a:latin typeface="微软雅黑" panose="020B0503020204020204" pitchFamily="34" charset="-122"/>
                <a:ea typeface="微软雅黑" panose="020B0503020204020204" pitchFamily="34" charset="-122"/>
              </a:rPr>
              <a:t>T-MALL</a:t>
            </a:r>
            <a:r>
              <a:rPr lang="zh-CN" altLang="en-US" sz="1400">
                <a:solidFill>
                  <a:schemeClr val="tx1"/>
                </a:solidFill>
                <a:latin typeface="微软雅黑" panose="020B0503020204020204" pitchFamily="34" charset="-122"/>
                <a:ea typeface="微软雅黑" panose="020B0503020204020204" pitchFamily="34" charset="-122"/>
              </a:rPr>
              <a:t>第一购买心智</a:t>
            </a:r>
            <a:endParaRPr lang="zh-CN" altLang="en-US" sz="1400">
              <a:solidFill>
                <a:schemeClr val="tx1"/>
              </a:solidFill>
              <a:latin typeface="微软雅黑" panose="020B0503020204020204" pitchFamily="34" charset="-122"/>
              <a:ea typeface="微软雅黑" panose="020B0503020204020204" pitchFamily="34" charset="-122"/>
            </a:endParaRPr>
          </a:p>
        </p:txBody>
      </p:sp>
      <p:sp>
        <p:nvSpPr>
          <p:cNvPr id="29" name="文本框 28"/>
          <p:cNvSpPr txBox="1"/>
          <p:nvPr/>
        </p:nvSpPr>
        <p:spPr>
          <a:xfrm>
            <a:off x="4585186" y="3755979"/>
            <a:ext cx="677061" cy="307777"/>
          </a:xfrm>
          <a:prstGeom prst="rect">
            <a:avLst/>
          </a:prstGeom>
          <a:noFill/>
        </p:spPr>
        <p:txBody>
          <a:bodyPr wrap="square" rtlCol="0">
            <a:spAutoFit/>
          </a:bodyPr>
          <a:lstStyle/>
          <a:p>
            <a:pPr algn="ctr"/>
            <a:r>
              <a:rPr lang="en-US" altLang="zh-CN" sz="1400">
                <a:solidFill>
                  <a:srgbClr val="795696"/>
                </a:solidFill>
                <a:latin typeface="微软雅黑" panose="020B0503020204020204" pitchFamily="34" charset="-122"/>
                <a:ea typeface="微软雅黑" panose="020B0503020204020204" pitchFamily="34" charset="-122"/>
              </a:rPr>
              <a:t>0-1</a:t>
            </a:r>
            <a:endParaRPr lang="zh-CN" altLang="en-US" sz="1400">
              <a:solidFill>
                <a:srgbClr val="795696"/>
              </a:solidFill>
              <a:latin typeface="微软雅黑" panose="020B0503020204020204" pitchFamily="34" charset="-122"/>
              <a:ea typeface="微软雅黑" panose="020B0503020204020204" pitchFamily="34" charset="-122"/>
            </a:endParaRPr>
          </a:p>
        </p:txBody>
      </p:sp>
      <p:sp>
        <p:nvSpPr>
          <p:cNvPr id="30" name="文本框 29"/>
          <p:cNvSpPr txBox="1"/>
          <p:nvPr/>
        </p:nvSpPr>
        <p:spPr>
          <a:xfrm>
            <a:off x="5525323" y="2507430"/>
            <a:ext cx="677061" cy="307777"/>
          </a:xfrm>
          <a:prstGeom prst="rect">
            <a:avLst/>
          </a:prstGeom>
          <a:noFill/>
        </p:spPr>
        <p:txBody>
          <a:bodyPr wrap="square" rtlCol="0">
            <a:spAutoFit/>
          </a:bodyPr>
          <a:lstStyle/>
          <a:p>
            <a:pPr algn="ctr"/>
            <a:r>
              <a:rPr lang="en-US" altLang="zh-CN" sz="1400">
                <a:solidFill>
                  <a:srgbClr val="795696"/>
                </a:solidFill>
                <a:latin typeface="微软雅黑" panose="020B0503020204020204" pitchFamily="34" charset="-122"/>
                <a:ea typeface="微软雅黑" panose="020B0503020204020204" pitchFamily="34" charset="-122"/>
              </a:rPr>
              <a:t>1-10</a:t>
            </a:r>
            <a:endParaRPr lang="zh-CN" altLang="en-US" sz="1400">
              <a:solidFill>
                <a:srgbClr val="795696"/>
              </a:solidFill>
              <a:latin typeface="微软雅黑" panose="020B0503020204020204" pitchFamily="34" charset="-122"/>
              <a:ea typeface="微软雅黑" panose="020B0503020204020204" pitchFamily="34" charset="-122"/>
            </a:endParaRPr>
          </a:p>
        </p:txBody>
      </p:sp>
      <p:sp>
        <p:nvSpPr>
          <p:cNvPr id="31" name="文本框 30"/>
          <p:cNvSpPr txBox="1"/>
          <p:nvPr/>
        </p:nvSpPr>
        <p:spPr>
          <a:xfrm>
            <a:off x="7459764" y="1629103"/>
            <a:ext cx="861843" cy="307777"/>
          </a:xfrm>
          <a:prstGeom prst="rect">
            <a:avLst/>
          </a:prstGeom>
          <a:noFill/>
        </p:spPr>
        <p:txBody>
          <a:bodyPr wrap="square" rtlCol="0">
            <a:spAutoFit/>
          </a:bodyPr>
          <a:lstStyle/>
          <a:p>
            <a:pPr algn="ctr"/>
            <a:r>
              <a:rPr lang="en-US" altLang="zh-CN" sz="1400">
                <a:solidFill>
                  <a:srgbClr val="795696"/>
                </a:solidFill>
                <a:latin typeface="微软雅黑" panose="020B0503020204020204" pitchFamily="34" charset="-122"/>
                <a:ea typeface="微软雅黑" panose="020B0503020204020204" pitchFamily="34" charset="-122"/>
              </a:rPr>
              <a:t>10-100</a:t>
            </a:r>
            <a:endParaRPr lang="zh-CN" altLang="en-US" sz="1400">
              <a:solidFill>
                <a:srgbClr val="795696"/>
              </a:solidFill>
              <a:latin typeface="微软雅黑" panose="020B0503020204020204" pitchFamily="34" charset="-122"/>
              <a:ea typeface="微软雅黑" panose="020B0503020204020204" pitchFamily="34" charset="-122"/>
            </a:endParaRPr>
          </a:p>
        </p:txBody>
      </p:sp>
      <p:sp>
        <p:nvSpPr>
          <p:cNvPr id="32" name="文本框 31"/>
          <p:cNvSpPr txBox="1"/>
          <p:nvPr/>
        </p:nvSpPr>
        <p:spPr>
          <a:xfrm>
            <a:off x="4751957" y="5311509"/>
            <a:ext cx="759420" cy="307777"/>
          </a:xfrm>
          <a:prstGeom prst="rect">
            <a:avLst/>
          </a:prstGeom>
          <a:noFill/>
        </p:spPr>
        <p:txBody>
          <a:bodyPr wrap="square" rtlCol="0">
            <a:spAutoFit/>
          </a:bodyPr>
          <a:lstStyle/>
          <a:p>
            <a:pPr algn="ctr"/>
            <a:r>
              <a:rPr lang="en-US" altLang="zh-CN" sz="1400">
                <a:latin typeface="微软雅黑" panose="020B0503020204020204" pitchFamily="34" charset="-122"/>
                <a:ea typeface="微软雅黑" panose="020B0503020204020204" pitchFamily="34" charset="-122"/>
              </a:rPr>
              <a:t>U</a:t>
            </a:r>
            <a:r>
              <a:rPr lang="zh-CN" altLang="en-US" sz="1400">
                <a:latin typeface="微软雅黑" panose="020B0503020204020204" pitchFamily="34" charset="-122"/>
                <a:ea typeface="微软雅黑" panose="020B0503020204020204" pitchFamily="34" charset="-122"/>
              </a:rPr>
              <a:t>先</a:t>
            </a:r>
            <a:endParaRPr lang="zh-CN" altLang="en-US" sz="1400">
              <a:latin typeface="微软雅黑" panose="020B0503020204020204" pitchFamily="34" charset="-122"/>
              <a:ea typeface="微软雅黑" panose="020B0503020204020204" pitchFamily="34" charset="-122"/>
            </a:endParaRPr>
          </a:p>
        </p:txBody>
      </p:sp>
      <p:sp>
        <p:nvSpPr>
          <p:cNvPr id="33" name="文本框 32"/>
          <p:cNvSpPr txBox="1"/>
          <p:nvPr/>
        </p:nvSpPr>
        <p:spPr>
          <a:xfrm>
            <a:off x="3352799" y="5311509"/>
            <a:ext cx="1334811" cy="307777"/>
          </a:xfrm>
          <a:prstGeom prst="rect">
            <a:avLst/>
          </a:prstGeom>
          <a:noFill/>
        </p:spPr>
        <p:txBody>
          <a:bodyPr wrap="square" rtlCol="0">
            <a:spAutoFit/>
          </a:bodyPr>
          <a:lstStyle/>
          <a:p>
            <a:r>
              <a:rPr lang="zh-CN" altLang="en-US" sz="1400">
                <a:latin typeface="微软雅黑" panose="020B0503020204020204" pitchFamily="34" charset="-122"/>
                <a:ea typeface="微软雅黑" panose="020B0503020204020204" pitchFamily="34" charset="-122"/>
              </a:rPr>
              <a:t>新品创新中心</a:t>
            </a:r>
            <a:endParaRPr lang="zh-CN" altLang="en-US" sz="1400">
              <a:latin typeface="微软雅黑" panose="020B0503020204020204" pitchFamily="34" charset="-122"/>
              <a:ea typeface="微软雅黑" panose="020B0503020204020204" pitchFamily="34" charset="-122"/>
            </a:endParaRPr>
          </a:p>
        </p:txBody>
      </p:sp>
      <p:cxnSp>
        <p:nvCxnSpPr>
          <p:cNvPr id="35" name="直接连接符 34"/>
          <p:cNvCxnSpPr/>
          <p:nvPr/>
        </p:nvCxnSpPr>
        <p:spPr>
          <a:xfrm flipH="1">
            <a:off x="5391045" y="3861339"/>
            <a:ext cx="0" cy="1757947"/>
          </a:xfrm>
          <a:prstGeom prst="line">
            <a:avLst/>
          </a:prstGeom>
          <a:ln>
            <a:prstDash val="sysDot"/>
          </a:ln>
        </p:spPr>
        <p:style>
          <a:lnRef idx="1">
            <a:schemeClr val="accent1"/>
          </a:lnRef>
          <a:fillRef idx="0">
            <a:schemeClr val="accent1"/>
          </a:fillRef>
          <a:effectRef idx="0">
            <a:schemeClr val="accent1"/>
          </a:effectRef>
          <a:fontRef idx="minor">
            <a:schemeClr val="tx1"/>
          </a:fontRef>
        </p:style>
      </p:cxnSp>
      <p:sp>
        <p:nvSpPr>
          <p:cNvPr id="36" name="文本框 35"/>
          <p:cNvSpPr txBox="1"/>
          <p:nvPr/>
        </p:nvSpPr>
        <p:spPr>
          <a:xfrm>
            <a:off x="5819871" y="5311509"/>
            <a:ext cx="1334810" cy="307777"/>
          </a:xfrm>
          <a:prstGeom prst="rect">
            <a:avLst/>
          </a:prstGeom>
          <a:noFill/>
        </p:spPr>
        <p:txBody>
          <a:bodyPr wrap="square" rtlCol="0">
            <a:spAutoFit/>
          </a:bodyPr>
          <a:lstStyle/>
          <a:p>
            <a:pPr algn="ctr"/>
            <a:r>
              <a:rPr lang="zh-CN" altLang="en-US" sz="1400">
                <a:latin typeface="微软雅黑" panose="020B0503020204020204" pitchFamily="34" charset="-122"/>
                <a:ea typeface="微软雅黑" panose="020B0503020204020204" pitchFamily="34" charset="-122"/>
              </a:rPr>
              <a:t>有点东西</a:t>
            </a:r>
            <a:endParaRPr lang="zh-CN" altLang="en-US" sz="1400">
              <a:latin typeface="微软雅黑" panose="020B0503020204020204" pitchFamily="34" charset="-122"/>
              <a:ea typeface="微软雅黑" panose="020B0503020204020204" pitchFamily="34" charset="-122"/>
            </a:endParaRPr>
          </a:p>
        </p:txBody>
      </p:sp>
      <p:sp>
        <p:nvSpPr>
          <p:cNvPr id="37" name="文本框 36"/>
          <p:cNvSpPr txBox="1"/>
          <p:nvPr/>
        </p:nvSpPr>
        <p:spPr>
          <a:xfrm>
            <a:off x="5406272" y="4445088"/>
            <a:ext cx="861847" cy="307777"/>
          </a:xfrm>
          <a:prstGeom prst="rect">
            <a:avLst/>
          </a:prstGeom>
          <a:noFill/>
        </p:spPr>
        <p:txBody>
          <a:bodyPr wrap="square" rtlCol="0">
            <a:spAutoFit/>
          </a:bodyPr>
          <a:lstStyle/>
          <a:p>
            <a:pPr algn="ctr"/>
            <a:r>
              <a:rPr lang="zh-CN" altLang="en-US" sz="1400">
                <a:latin typeface="微软雅黑" panose="020B0503020204020204" pitchFamily="34" charset="-122"/>
                <a:ea typeface="微软雅黑" panose="020B0503020204020204" pitchFamily="34" charset="-122"/>
              </a:rPr>
              <a:t>品类日</a:t>
            </a:r>
            <a:endParaRPr lang="zh-CN" altLang="en-US" sz="1400">
              <a:latin typeface="微软雅黑" panose="020B0503020204020204" pitchFamily="34" charset="-122"/>
              <a:ea typeface="微软雅黑" panose="020B0503020204020204" pitchFamily="34" charset="-122"/>
            </a:endParaRPr>
          </a:p>
        </p:txBody>
      </p:sp>
      <p:cxnSp>
        <p:nvCxnSpPr>
          <p:cNvPr id="40" name="直接连接符 39"/>
          <p:cNvCxnSpPr/>
          <p:nvPr/>
        </p:nvCxnSpPr>
        <p:spPr>
          <a:xfrm flipH="1">
            <a:off x="7319693" y="2305809"/>
            <a:ext cx="0" cy="3313477"/>
          </a:xfrm>
          <a:prstGeom prst="line">
            <a:avLst/>
          </a:prstGeom>
          <a:ln>
            <a:prstDash val="sysDot"/>
          </a:ln>
        </p:spPr>
        <p:style>
          <a:lnRef idx="1">
            <a:schemeClr val="accent1"/>
          </a:lnRef>
          <a:fillRef idx="0">
            <a:schemeClr val="accent1"/>
          </a:fillRef>
          <a:effectRef idx="0">
            <a:schemeClr val="accent1"/>
          </a:effectRef>
          <a:fontRef idx="minor">
            <a:schemeClr val="tx1"/>
          </a:fontRef>
        </p:style>
      </p:cxnSp>
      <p:sp>
        <p:nvSpPr>
          <p:cNvPr id="42" name="文本框 41"/>
          <p:cNvSpPr txBox="1"/>
          <p:nvPr/>
        </p:nvSpPr>
        <p:spPr>
          <a:xfrm>
            <a:off x="7604585" y="5311509"/>
            <a:ext cx="1334810" cy="307777"/>
          </a:xfrm>
          <a:prstGeom prst="rect">
            <a:avLst/>
          </a:prstGeom>
          <a:noFill/>
        </p:spPr>
        <p:txBody>
          <a:bodyPr wrap="square" rtlCol="0">
            <a:spAutoFit/>
          </a:bodyPr>
          <a:lstStyle/>
          <a:p>
            <a:pPr algn="ctr"/>
            <a:r>
              <a:rPr lang="zh-CN" altLang="en-US" sz="1400">
                <a:latin typeface="微软雅黑" panose="020B0503020204020204" pitchFamily="34" charset="-122"/>
                <a:ea typeface="微软雅黑" panose="020B0503020204020204" pitchFamily="34" charset="-122"/>
              </a:rPr>
              <a:t>小黑盒</a:t>
            </a:r>
            <a:endParaRPr lang="zh-CN" altLang="en-US" sz="1400">
              <a:latin typeface="微软雅黑" panose="020B0503020204020204" pitchFamily="34" charset="-122"/>
              <a:ea typeface="微软雅黑" panose="020B0503020204020204" pitchFamily="34" charset="-122"/>
            </a:endParaRPr>
          </a:p>
        </p:txBody>
      </p:sp>
      <p:sp>
        <p:nvSpPr>
          <p:cNvPr id="43" name="文本框 42"/>
          <p:cNvSpPr txBox="1"/>
          <p:nvPr/>
        </p:nvSpPr>
        <p:spPr>
          <a:xfrm>
            <a:off x="5391045" y="4906511"/>
            <a:ext cx="861847" cy="307777"/>
          </a:xfrm>
          <a:prstGeom prst="rect">
            <a:avLst/>
          </a:prstGeom>
          <a:noFill/>
        </p:spPr>
        <p:txBody>
          <a:bodyPr wrap="square" rtlCol="0">
            <a:spAutoFit/>
          </a:bodyPr>
          <a:lstStyle/>
          <a:p>
            <a:pPr algn="ctr"/>
            <a:r>
              <a:rPr lang="zh-CN" altLang="en-US" sz="1400">
                <a:latin typeface="微软雅黑" panose="020B0503020204020204" pitchFamily="34" charset="-122"/>
                <a:ea typeface="微软雅黑" panose="020B0503020204020204" pitchFamily="34" charset="-122"/>
              </a:rPr>
              <a:t>小黑盒</a:t>
            </a:r>
            <a:endParaRPr lang="zh-CN" altLang="en-US" sz="1400">
              <a:latin typeface="微软雅黑" panose="020B0503020204020204" pitchFamily="34" charset="-122"/>
              <a:ea typeface="微软雅黑" panose="020B0503020204020204" pitchFamily="34" charset="-122"/>
            </a:endParaRPr>
          </a:p>
        </p:txBody>
      </p:sp>
      <p:sp>
        <p:nvSpPr>
          <p:cNvPr id="44" name="文本框 43"/>
          <p:cNvSpPr txBox="1"/>
          <p:nvPr/>
        </p:nvSpPr>
        <p:spPr>
          <a:xfrm>
            <a:off x="6268119" y="4445088"/>
            <a:ext cx="1093296" cy="307777"/>
          </a:xfrm>
          <a:prstGeom prst="rect">
            <a:avLst/>
          </a:prstGeom>
          <a:noFill/>
        </p:spPr>
        <p:txBody>
          <a:bodyPr wrap="square" rtlCol="0">
            <a:spAutoFit/>
          </a:bodyPr>
          <a:lstStyle/>
          <a:p>
            <a:pPr algn="ctr"/>
            <a:r>
              <a:rPr lang="zh-CN" altLang="en-US" sz="1400">
                <a:latin typeface="微软雅黑" panose="020B0503020204020204" pitchFamily="34" charset="-122"/>
                <a:ea typeface="微软雅黑" panose="020B0503020204020204" pitchFamily="34" charset="-122"/>
              </a:rPr>
              <a:t>超级品类日</a:t>
            </a:r>
            <a:endParaRPr lang="zh-CN" altLang="en-US" sz="1400">
              <a:latin typeface="微软雅黑" panose="020B0503020204020204" pitchFamily="34" charset="-122"/>
              <a:ea typeface="微软雅黑" panose="020B0503020204020204" pitchFamily="34" charset="-122"/>
            </a:endParaRPr>
          </a:p>
        </p:txBody>
      </p:sp>
      <p:sp>
        <p:nvSpPr>
          <p:cNvPr id="45" name="文本框 44"/>
          <p:cNvSpPr txBox="1"/>
          <p:nvPr/>
        </p:nvSpPr>
        <p:spPr>
          <a:xfrm>
            <a:off x="6289399" y="4906511"/>
            <a:ext cx="861847" cy="307777"/>
          </a:xfrm>
          <a:prstGeom prst="rect">
            <a:avLst/>
          </a:prstGeom>
          <a:noFill/>
        </p:spPr>
        <p:txBody>
          <a:bodyPr wrap="square" rtlCol="0">
            <a:spAutoFit/>
          </a:bodyPr>
          <a:lstStyle/>
          <a:p>
            <a:pPr algn="ctr"/>
            <a:r>
              <a:rPr lang="zh-CN" altLang="en-US" sz="1400">
                <a:latin typeface="微软雅黑" panose="020B0503020204020204" pitchFamily="34" charset="-122"/>
                <a:ea typeface="微软雅黑" panose="020B0503020204020204" pitchFamily="34" charset="-122"/>
              </a:rPr>
              <a:t>大牌日</a:t>
            </a:r>
            <a:endParaRPr lang="zh-CN" altLang="en-US" sz="1400">
              <a:latin typeface="微软雅黑" panose="020B0503020204020204" pitchFamily="34" charset="-122"/>
              <a:ea typeface="微软雅黑" panose="020B0503020204020204" pitchFamily="34" charset="-122"/>
            </a:endParaRPr>
          </a:p>
        </p:txBody>
      </p:sp>
      <p:sp>
        <p:nvSpPr>
          <p:cNvPr id="46" name="文本框 45"/>
          <p:cNvSpPr txBox="1"/>
          <p:nvPr/>
        </p:nvSpPr>
        <p:spPr>
          <a:xfrm>
            <a:off x="7802408" y="4445088"/>
            <a:ext cx="1093296" cy="307777"/>
          </a:xfrm>
          <a:prstGeom prst="rect">
            <a:avLst/>
          </a:prstGeom>
          <a:noFill/>
        </p:spPr>
        <p:txBody>
          <a:bodyPr wrap="square" rtlCol="0">
            <a:spAutoFit/>
          </a:bodyPr>
          <a:lstStyle/>
          <a:p>
            <a:pPr algn="ctr"/>
            <a:r>
              <a:rPr lang="zh-CN" altLang="en-US" sz="1400">
                <a:latin typeface="微软雅黑" panose="020B0503020204020204" pitchFamily="34" charset="-122"/>
                <a:ea typeface="微软雅黑" panose="020B0503020204020204" pitchFamily="34" charset="-122"/>
              </a:rPr>
              <a:t>超级品类日</a:t>
            </a:r>
            <a:endParaRPr lang="zh-CN" altLang="en-US" sz="1400">
              <a:latin typeface="微软雅黑" panose="020B0503020204020204" pitchFamily="34" charset="-122"/>
              <a:ea typeface="微软雅黑" panose="020B0503020204020204" pitchFamily="34" charset="-122"/>
            </a:endParaRPr>
          </a:p>
        </p:txBody>
      </p:sp>
      <p:sp>
        <p:nvSpPr>
          <p:cNvPr id="47" name="文本框 46"/>
          <p:cNvSpPr txBox="1"/>
          <p:nvPr/>
        </p:nvSpPr>
        <p:spPr>
          <a:xfrm>
            <a:off x="7808873" y="4906511"/>
            <a:ext cx="1093296" cy="307777"/>
          </a:xfrm>
          <a:prstGeom prst="rect">
            <a:avLst/>
          </a:prstGeom>
          <a:noFill/>
        </p:spPr>
        <p:txBody>
          <a:bodyPr wrap="square" rtlCol="0">
            <a:spAutoFit/>
          </a:bodyPr>
          <a:lstStyle/>
          <a:p>
            <a:pPr algn="ctr"/>
            <a:r>
              <a:rPr lang="zh-CN" altLang="en-US" sz="1400">
                <a:latin typeface="微软雅黑" panose="020B0503020204020204" pitchFamily="34" charset="-122"/>
                <a:ea typeface="微软雅黑" panose="020B0503020204020204" pitchFamily="34" charset="-122"/>
              </a:rPr>
              <a:t>超级品牌日</a:t>
            </a:r>
            <a:endParaRPr lang="zh-CN" altLang="en-US" sz="1400">
              <a:latin typeface="微软雅黑" panose="020B0503020204020204" pitchFamily="34" charset="-122"/>
              <a:ea typeface="微软雅黑" panose="020B0503020204020204" pitchFamily="34" charset="-122"/>
            </a:endParaRPr>
          </a:p>
        </p:txBody>
      </p:sp>
      <p:sp>
        <p:nvSpPr>
          <p:cNvPr id="48" name="矩形 47"/>
          <p:cNvSpPr/>
          <p:nvPr/>
        </p:nvSpPr>
        <p:spPr>
          <a:xfrm>
            <a:off x="393602" y="1046757"/>
            <a:ext cx="2375876" cy="451944"/>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zh-CN" altLang="en-US" sz="1600">
                <a:latin typeface="微软雅黑" panose="020B0503020204020204" pitchFamily="34" charset="-122"/>
                <a:ea typeface="微软雅黑" panose="020B0503020204020204" pitchFamily="34" charset="-122"/>
              </a:rPr>
              <a:t>品类发现</a:t>
            </a:r>
            <a:r>
              <a:rPr lang="en-US" altLang="zh-CN" sz="1600">
                <a:latin typeface="微软雅黑" panose="020B0503020204020204" pitchFamily="34" charset="-122"/>
                <a:ea typeface="微软雅黑" panose="020B0503020204020204" pitchFamily="34" charset="-122"/>
              </a:rPr>
              <a:t>&amp;</a:t>
            </a:r>
            <a:r>
              <a:rPr lang="zh-CN" altLang="en-US" sz="1600">
                <a:latin typeface="微软雅黑" panose="020B0503020204020204" pitchFamily="34" charset="-122"/>
                <a:ea typeface="微软雅黑" panose="020B0503020204020204" pitchFamily="34" charset="-122"/>
              </a:rPr>
              <a:t>选择</a:t>
            </a:r>
            <a:r>
              <a:rPr lang="en-US" altLang="zh-CN" sz="1600">
                <a:latin typeface="微软雅黑" panose="020B0503020204020204" pitchFamily="34" charset="-122"/>
                <a:ea typeface="微软雅黑" panose="020B0503020204020204" pitchFamily="34" charset="-122"/>
              </a:rPr>
              <a:t>&amp;</a:t>
            </a:r>
            <a:r>
              <a:rPr lang="zh-CN" altLang="en-US" sz="1600">
                <a:latin typeface="微软雅黑" panose="020B0503020204020204" pitchFamily="34" charset="-122"/>
                <a:ea typeface="微软雅黑" panose="020B0503020204020204" pitchFamily="34" charset="-122"/>
              </a:rPr>
              <a:t>分析</a:t>
            </a:r>
            <a:endParaRPr lang="zh-CN" altLang="en-US" sz="1600">
              <a:latin typeface="微软雅黑" panose="020B0503020204020204" pitchFamily="34" charset="-122"/>
              <a:ea typeface="微软雅黑" panose="020B0503020204020204" pitchFamily="34" charset="-122"/>
            </a:endParaRPr>
          </a:p>
        </p:txBody>
      </p:sp>
      <p:sp>
        <p:nvSpPr>
          <p:cNvPr id="49" name="矩形 48"/>
          <p:cNvSpPr/>
          <p:nvPr/>
        </p:nvSpPr>
        <p:spPr>
          <a:xfrm>
            <a:off x="9832964" y="1046757"/>
            <a:ext cx="1801987" cy="451944"/>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zh-CN" altLang="en-US" sz="1600">
                <a:latin typeface="微软雅黑" panose="020B0503020204020204" pitchFamily="34" charset="-122"/>
                <a:ea typeface="微软雅黑" panose="020B0503020204020204" pitchFamily="34" charset="-122"/>
              </a:rPr>
              <a:t>沉淀与升级</a:t>
            </a:r>
            <a:endParaRPr lang="zh-CN" altLang="en-US" sz="1600">
              <a:latin typeface="微软雅黑" panose="020B0503020204020204" pitchFamily="34" charset="-122"/>
              <a:ea typeface="微软雅黑" panose="020B0503020204020204" pitchFamily="34" charset="-122"/>
            </a:endParaRPr>
          </a:p>
        </p:txBody>
      </p:sp>
      <p:sp>
        <p:nvSpPr>
          <p:cNvPr id="50" name="矩形 49"/>
          <p:cNvSpPr/>
          <p:nvPr/>
        </p:nvSpPr>
        <p:spPr>
          <a:xfrm>
            <a:off x="393602" y="1557019"/>
            <a:ext cx="2375876" cy="451944"/>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zh-CN" altLang="en-US" sz="1600">
                <a:latin typeface="微软雅黑" panose="020B0503020204020204" pitchFamily="34" charset="-122"/>
                <a:ea typeface="微软雅黑" panose="020B0503020204020204" pitchFamily="34" charset="-122"/>
              </a:rPr>
              <a:t>筛选维度</a:t>
            </a:r>
            <a:r>
              <a:rPr lang="en-US" altLang="zh-CN" sz="1600">
                <a:latin typeface="微软雅黑" panose="020B0503020204020204" pitchFamily="34" charset="-122"/>
                <a:ea typeface="微软雅黑" panose="020B0503020204020204" pitchFamily="34" charset="-122"/>
              </a:rPr>
              <a:t>&amp;</a:t>
            </a:r>
            <a:r>
              <a:rPr lang="zh-CN" altLang="en-US" sz="1600">
                <a:latin typeface="微软雅黑" panose="020B0503020204020204" pitchFamily="34" charset="-122"/>
                <a:ea typeface="微软雅黑" panose="020B0503020204020204" pitchFamily="34" charset="-122"/>
              </a:rPr>
              <a:t>品类类型</a:t>
            </a:r>
            <a:endParaRPr lang="zh-CN" altLang="en-US" sz="1600">
              <a:latin typeface="微软雅黑" panose="020B0503020204020204" pitchFamily="34" charset="-122"/>
              <a:ea typeface="微软雅黑" panose="020B0503020204020204" pitchFamily="34" charset="-122"/>
            </a:endParaRPr>
          </a:p>
        </p:txBody>
      </p:sp>
      <p:sp>
        <p:nvSpPr>
          <p:cNvPr id="51" name="矩形 50"/>
          <p:cNvSpPr/>
          <p:nvPr/>
        </p:nvSpPr>
        <p:spPr>
          <a:xfrm>
            <a:off x="393602" y="2163141"/>
            <a:ext cx="678444" cy="534037"/>
          </a:xfrm>
          <a:prstGeom prst="rect">
            <a:avLst/>
          </a:prstGeom>
          <a:solidFill>
            <a:srgbClr val="DED1E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zh-CN" altLang="en-US" sz="1200">
                <a:solidFill>
                  <a:schemeClr val="tx1"/>
                </a:solidFill>
                <a:latin typeface="微软雅黑" panose="020B0503020204020204" pitchFamily="34" charset="-122"/>
                <a:ea typeface="微软雅黑" panose="020B0503020204020204" pitchFamily="34" charset="-122"/>
              </a:rPr>
              <a:t>趋势判断</a:t>
            </a:r>
            <a:endParaRPr lang="zh-CN" altLang="en-US" sz="1200">
              <a:solidFill>
                <a:schemeClr val="tx1"/>
              </a:solidFill>
              <a:latin typeface="微软雅黑" panose="020B0503020204020204" pitchFamily="34" charset="-122"/>
              <a:ea typeface="微软雅黑" panose="020B0503020204020204" pitchFamily="34" charset="-122"/>
            </a:endParaRPr>
          </a:p>
        </p:txBody>
      </p:sp>
      <p:sp>
        <p:nvSpPr>
          <p:cNvPr id="52" name="矩形 51"/>
          <p:cNvSpPr/>
          <p:nvPr/>
        </p:nvSpPr>
        <p:spPr>
          <a:xfrm>
            <a:off x="1232822" y="2163141"/>
            <a:ext cx="678444" cy="534037"/>
          </a:xfrm>
          <a:prstGeom prst="rect">
            <a:avLst/>
          </a:prstGeom>
          <a:solidFill>
            <a:srgbClr val="DED1E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zh-CN" altLang="en-US" sz="1200">
                <a:solidFill>
                  <a:schemeClr val="tx1"/>
                </a:solidFill>
                <a:latin typeface="微软雅黑" panose="020B0503020204020204" pitchFamily="34" charset="-122"/>
                <a:ea typeface="微软雅黑" panose="020B0503020204020204" pitchFamily="34" charset="-122"/>
              </a:rPr>
              <a:t>消费热度</a:t>
            </a:r>
            <a:endParaRPr lang="zh-CN" altLang="en-US" sz="1200">
              <a:solidFill>
                <a:schemeClr val="tx1"/>
              </a:solidFill>
              <a:latin typeface="微软雅黑" panose="020B0503020204020204" pitchFamily="34" charset="-122"/>
              <a:ea typeface="微软雅黑" panose="020B0503020204020204" pitchFamily="34" charset="-122"/>
            </a:endParaRPr>
          </a:p>
        </p:txBody>
      </p:sp>
      <p:sp>
        <p:nvSpPr>
          <p:cNvPr id="53" name="矩形 52"/>
          <p:cNvSpPr/>
          <p:nvPr/>
        </p:nvSpPr>
        <p:spPr>
          <a:xfrm>
            <a:off x="2072042" y="2163141"/>
            <a:ext cx="678444" cy="534037"/>
          </a:xfrm>
          <a:prstGeom prst="rect">
            <a:avLst/>
          </a:prstGeom>
          <a:solidFill>
            <a:srgbClr val="DED1E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zh-CN" altLang="en-US" sz="1200">
                <a:solidFill>
                  <a:schemeClr val="tx1"/>
                </a:solidFill>
                <a:latin typeface="微软雅黑" panose="020B0503020204020204" pitchFamily="34" charset="-122"/>
                <a:ea typeface="微软雅黑" panose="020B0503020204020204" pitchFamily="34" charset="-122"/>
              </a:rPr>
              <a:t>投资分布</a:t>
            </a:r>
            <a:endParaRPr lang="zh-CN" altLang="en-US" sz="1200">
              <a:solidFill>
                <a:schemeClr val="tx1"/>
              </a:solidFill>
              <a:latin typeface="微软雅黑" panose="020B0503020204020204" pitchFamily="34" charset="-122"/>
              <a:ea typeface="微软雅黑" panose="020B0503020204020204" pitchFamily="34" charset="-122"/>
            </a:endParaRPr>
          </a:p>
        </p:txBody>
      </p:sp>
      <p:sp>
        <p:nvSpPr>
          <p:cNvPr id="54" name="矩形 53"/>
          <p:cNvSpPr/>
          <p:nvPr/>
        </p:nvSpPr>
        <p:spPr>
          <a:xfrm>
            <a:off x="393602" y="2862077"/>
            <a:ext cx="678444" cy="534037"/>
          </a:xfrm>
          <a:prstGeom prst="rect">
            <a:avLst/>
          </a:prstGeom>
          <a:solidFill>
            <a:srgbClr val="DED1E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zh-CN" altLang="en-US" sz="1200">
                <a:solidFill>
                  <a:schemeClr val="tx1"/>
                </a:solidFill>
                <a:latin typeface="微软雅黑" panose="020B0503020204020204" pitchFamily="34" charset="-122"/>
                <a:ea typeface="微软雅黑" panose="020B0503020204020204" pitchFamily="34" charset="-122"/>
              </a:rPr>
              <a:t>数据洞察</a:t>
            </a:r>
            <a:endParaRPr lang="zh-CN" altLang="en-US" sz="1200">
              <a:solidFill>
                <a:schemeClr val="tx1"/>
              </a:solidFill>
              <a:latin typeface="微软雅黑" panose="020B0503020204020204" pitchFamily="34" charset="-122"/>
              <a:ea typeface="微软雅黑" panose="020B0503020204020204" pitchFamily="34" charset="-122"/>
            </a:endParaRPr>
          </a:p>
        </p:txBody>
      </p:sp>
      <p:sp>
        <p:nvSpPr>
          <p:cNvPr id="55" name="矩形 54"/>
          <p:cNvSpPr/>
          <p:nvPr/>
        </p:nvSpPr>
        <p:spPr>
          <a:xfrm>
            <a:off x="1098406" y="2862077"/>
            <a:ext cx="476224" cy="534037"/>
          </a:xfrm>
          <a:prstGeom prst="rect">
            <a:avLst/>
          </a:prstGeom>
          <a:solidFill>
            <a:srgbClr val="DED1E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zh-CN" altLang="en-US" sz="1200">
                <a:solidFill>
                  <a:schemeClr val="tx1"/>
                </a:solidFill>
                <a:latin typeface="微软雅黑" panose="020B0503020204020204" pitchFamily="34" charset="-122"/>
                <a:ea typeface="微软雅黑" panose="020B0503020204020204" pitchFamily="34" charset="-122"/>
              </a:rPr>
              <a:t>成交</a:t>
            </a:r>
            <a:endParaRPr lang="zh-CN" altLang="en-US" sz="1200">
              <a:solidFill>
                <a:schemeClr val="tx1"/>
              </a:solidFill>
              <a:latin typeface="微软雅黑" panose="020B0503020204020204" pitchFamily="34" charset="-122"/>
              <a:ea typeface="微软雅黑" panose="020B0503020204020204" pitchFamily="34" charset="-122"/>
            </a:endParaRPr>
          </a:p>
        </p:txBody>
      </p:sp>
      <p:sp>
        <p:nvSpPr>
          <p:cNvPr id="56" name="矩形 55"/>
          <p:cNvSpPr/>
          <p:nvPr/>
        </p:nvSpPr>
        <p:spPr>
          <a:xfrm>
            <a:off x="1585224" y="2862077"/>
            <a:ext cx="476224" cy="534037"/>
          </a:xfrm>
          <a:prstGeom prst="rect">
            <a:avLst/>
          </a:prstGeom>
          <a:solidFill>
            <a:srgbClr val="DED1E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zh-CN" altLang="en-US" sz="1200">
                <a:solidFill>
                  <a:schemeClr val="tx1"/>
                </a:solidFill>
                <a:latin typeface="微软雅黑" panose="020B0503020204020204" pitchFamily="34" charset="-122"/>
                <a:ea typeface="微软雅黑" panose="020B0503020204020204" pitchFamily="34" charset="-122"/>
              </a:rPr>
              <a:t>搜索</a:t>
            </a:r>
            <a:endParaRPr lang="zh-CN" altLang="en-US" sz="1200">
              <a:solidFill>
                <a:schemeClr val="tx1"/>
              </a:solidFill>
              <a:latin typeface="微软雅黑" panose="020B0503020204020204" pitchFamily="34" charset="-122"/>
              <a:ea typeface="微软雅黑" panose="020B0503020204020204" pitchFamily="34" charset="-122"/>
            </a:endParaRPr>
          </a:p>
        </p:txBody>
      </p:sp>
      <p:sp>
        <p:nvSpPr>
          <p:cNvPr id="57" name="矩形 56"/>
          <p:cNvSpPr/>
          <p:nvPr/>
        </p:nvSpPr>
        <p:spPr>
          <a:xfrm>
            <a:off x="2072042" y="2862077"/>
            <a:ext cx="678444" cy="534037"/>
          </a:xfrm>
          <a:prstGeom prst="rect">
            <a:avLst/>
          </a:prstGeom>
          <a:solidFill>
            <a:srgbClr val="DED1E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zh-CN" altLang="en-US" sz="1200">
                <a:solidFill>
                  <a:schemeClr val="tx1"/>
                </a:solidFill>
                <a:latin typeface="微软雅黑" panose="020B0503020204020204" pitchFamily="34" charset="-122"/>
                <a:ea typeface="微软雅黑" panose="020B0503020204020204" pitchFamily="34" charset="-122"/>
              </a:rPr>
              <a:t>渗透率</a:t>
            </a:r>
            <a:endParaRPr lang="zh-CN" altLang="en-US" sz="1200">
              <a:solidFill>
                <a:schemeClr val="tx1"/>
              </a:solidFill>
              <a:latin typeface="微软雅黑" panose="020B0503020204020204" pitchFamily="34" charset="-122"/>
              <a:ea typeface="微软雅黑" panose="020B0503020204020204" pitchFamily="34" charset="-122"/>
            </a:endParaRPr>
          </a:p>
        </p:txBody>
      </p:sp>
      <p:sp>
        <p:nvSpPr>
          <p:cNvPr id="58" name="矩形 57"/>
          <p:cNvSpPr/>
          <p:nvPr/>
        </p:nvSpPr>
        <p:spPr>
          <a:xfrm>
            <a:off x="393602" y="3510603"/>
            <a:ext cx="2375876" cy="451944"/>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zh-CN" altLang="en-US" sz="1600">
                <a:latin typeface="微软雅黑" panose="020B0503020204020204" pitchFamily="34" charset="-122"/>
                <a:ea typeface="微软雅黑" panose="020B0503020204020204" pitchFamily="34" charset="-122"/>
              </a:rPr>
              <a:t>行业判断</a:t>
            </a:r>
            <a:endParaRPr lang="zh-CN" altLang="en-US" sz="1600">
              <a:latin typeface="微软雅黑" panose="020B0503020204020204" pitchFamily="34" charset="-122"/>
              <a:ea typeface="微软雅黑" panose="020B0503020204020204" pitchFamily="34" charset="-122"/>
            </a:endParaRPr>
          </a:p>
        </p:txBody>
      </p:sp>
      <p:sp>
        <p:nvSpPr>
          <p:cNvPr id="59" name="矩形 58"/>
          <p:cNvSpPr/>
          <p:nvPr/>
        </p:nvSpPr>
        <p:spPr>
          <a:xfrm>
            <a:off x="393602" y="4046485"/>
            <a:ext cx="2375876" cy="451944"/>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zh-CN" altLang="en-US" sz="1600">
                <a:latin typeface="微软雅黑" panose="020B0503020204020204" pitchFamily="34" charset="-122"/>
                <a:ea typeface="微软雅黑" panose="020B0503020204020204" pitchFamily="34" charset="-122"/>
              </a:rPr>
              <a:t>品类前置分析</a:t>
            </a:r>
            <a:endParaRPr lang="zh-CN" altLang="en-US" sz="1600">
              <a:latin typeface="微软雅黑" panose="020B0503020204020204" pitchFamily="34" charset="-122"/>
              <a:ea typeface="微软雅黑" panose="020B0503020204020204" pitchFamily="34" charset="-122"/>
            </a:endParaRPr>
          </a:p>
        </p:txBody>
      </p:sp>
      <p:sp>
        <p:nvSpPr>
          <p:cNvPr id="60" name="矩形 59"/>
          <p:cNvSpPr/>
          <p:nvPr/>
        </p:nvSpPr>
        <p:spPr>
          <a:xfrm>
            <a:off x="398859" y="4585771"/>
            <a:ext cx="678444" cy="534037"/>
          </a:xfrm>
          <a:prstGeom prst="rect">
            <a:avLst/>
          </a:prstGeom>
          <a:solidFill>
            <a:srgbClr val="DED1E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zh-CN" altLang="en-US" sz="1200">
                <a:solidFill>
                  <a:schemeClr val="tx1"/>
                </a:solidFill>
                <a:latin typeface="微软雅黑" panose="020B0503020204020204" pitchFamily="34" charset="-122"/>
                <a:ea typeface="微软雅黑" panose="020B0503020204020204" pitchFamily="34" charset="-122"/>
              </a:rPr>
              <a:t>供给情况</a:t>
            </a:r>
            <a:endParaRPr lang="zh-CN" altLang="en-US" sz="1200">
              <a:solidFill>
                <a:schemeClr val="tx1"/>
              </a:solidFill>
              <a:latin typeface="微软雅黑" panose="020B0503020204020204" pitchFamily="34" charset="-122"/>
              <a:ea typeface="微软雅黑" panose="020B0503020204020204" pitchFamily="34" charset="-122"/>
            </a:endParaRPr>
          </a:p>
        </p:txBody>
      </p:sp>
      <p:sp>
        <p:nvSpPr>
          <p:cNvPr id="61" name="矩形 60"/>
          <p:cNvSpPr/>
          <p:nvPr/>
        </p:nvSpPr>
        <p:spPr>
          <a:xfrm>
            <a:off x="1139296" y="4585771"/>
            <a:ext cx="678444" cy="534037"/>
          </a:xfrm>
          <a:prstGeom prst="rect">
            <a:avLst/>
          </a:prstGeom>
          <a:solidFill>
            <a:srgbClr val="DED1E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zh-CN" altLang="en-US" sz="1200">
                <a:solidFill>
                  <a:schemeClr val="tx1"/>
                </a:solidFill>
                <a:latin typeface="微软雅黑" panose="020B0503020204020204" pitchFamily="34" charset="-122"/>
                <a:ea typeface="微软雅黑" panose="020B0503020204020204" pitchFamily="34" charset="-122"/>
              </a:rPr>
              <a:t>搜索趋势</a:t>
            </a:r>
            <a:endParaRPr lang="zh-CN" altLang="en-US" sz="1200">
              <a:solidFill>
                <a:schemeClr val="tx1"/>
              </a:solidFill>
              <a:latin typeface="微软雅黑" panose="020B0503020204020204" pitchFamily="34" charset="-122"/>
              <a:ea typeface="微软雅黑" panose="020B0503020204020204" pitchFamily="34" charset="-122"/>
            </a:endParaRPr>
          </a:p>
        </p:txBody>
      </p:sp>
      <p:sp>
        <p:nvSpPr>
          <p:cNvPr id="62" name="矩形 61"/>
          <p:cNvSpPr/>
          <p:nvPr/>
        </p:nvSpPr>
        <p:spPr>
          <a:xfrm>
            <a:off x="1879733" y="4585771"/>
            <a:ext cx="905416" cy="534037"/>
          </a:xfrm>
          <a:prstGeom prst="rect">
            <a:avLst/>
          </a:prstGeom>
          <a:solidFill>
            <a:srgbClr val="DED1E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zh-CN" altLang="en-US" sz="1200">
                <a:solidFill>
                  <a:schemeClr val="tx1"/>
                </a:solidFill>
                <a:latin typeface="微软雅黑" panose="020B0503020204020204" pitchFamily="34" charset="-122"/>
                <a:ea typeface="微软雅黑" panose="020B0503020204020204" pitchFamily="34" charset="-122"/>
              </a:rPr>
              <a:t>供需</a:t>
            </a:r>
            <a:r>
              <a:rPr lang="en-US" altLang="zh-CN" sz="1200">
                <a:solidFill>
                  <a:schemeClr val="tx1"/>
                </a:solidFill>
                <a:latin typeface="微软雅黑" panose="020B0503020204020204" pitchFamily="34" charset="-122"/>
                <a:ea typeface="微软雅黑" panose="020B0503020204020204" pitchFamily="34" charset="-122"/>
              </a:rPr>
              <a:t>/</a:t>
            </a:r>
            <a:r>
              <a:rPr lang="zh-CN" altLang="en-US" sz="1200">
                <a:solidFill>
                  <a:schemeClr val="tx1"/>
                </a:solidFill>
                <a:latin typeface="微软雅黑" panose="020B0503020204020204" pitchFamily="34" charset="-122"/>
                <a:ea typeface="微软雅黑" panose="020B0503020204020204" pitchFamily="34" charset="-122"/>
              </a:rPr>
              <a:t>搜推</a:t>
            </a:r>
            <a:r>
              <a:rPr lang="en-US" altLang="zh-CN" sz="1200">
                <a:solidFill>
                  <a:schemeClr val="tx1"/>
                </a:solidFill>
                <a:latin typeface="微软雅黑" panose="020B0503020204020204" pitchFamily="34" charset="-122"/>
                <a:ea typeface="微软雅黑" panose="020B0503020204020204" pitchFamily="34" charset="-122"/>
              </a:rPr>
              <a:t>/</a:t>
            </a:r>
            <a:r>
              <a:rPr lang="zh-CN" altLang="en-US" sz="1200">
                <a:solidFill>
                  <a:schemeClr val="tx1"/>
                </a:solidFill>
                <a:latin typeface="微软雅黑" panose="020B0503020204020204" pitchFamily="34" charset="-122"/>
                <a:ea typeface="微软雅黑" panose="020B0503020204020204" pitchFamily="34" charset="-122"/>
              </a:rPr>
              <a:t>曝光匹配</a:t>
            </a:r>
            <a:endParaRPr lang="zh-CN" altLang="en-US" sz="1200">
              <a:solidFill>
                <a:schemeClr val="tx1"/>
              </a:solidFill>
              <a:latin typeface="微软雅黑" panose="020B0503020204020204" pitchFamily="34" charset="-122"/>
              <a:ea typeface="微软雅黑" panose="020B0503020204020204" pitchFamily="34" charset="-122"/>
            </a:endParaRPr>
          </a:p>
        </p:txBody>
      </p:sp>
      <p:sp>
        <p:nvSpPr>
          <p:cNvPr id="63" name="矩形 62"/>
          <p:cNvSpPr/>
          <p:nvPr/>
        </p:nvSpPr>
        <p:spPr>
          <a:xfrm>
            <a:off x="398859" y="5284707"/>
            <a:ext cx="511807" cy="534037"/>
          </a:xfrm>
          <a:prstGeom prst="rect">
            <a:avLst/>
          </a:prstGeom>
          <a:solidFill>
            <a:srgbClr val="DED1E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zh-CN" altLang="en-US" sz="1200">
                <a:solidFill>
                  <a:schemeClr val="tx1"/>
                </a:solidFill>
                <a:latin typeface="微软雅黑" panose="020B0503020204020204" pitchFamily="34" charset="-122"/>
                <a:ea typeface="微软雅黑" panose="020B0503020204020204" pitchFamily="34" charset="-122"/>
              </a:rPr>
              <a:t>基础运营</a:t>
            </a:r>
            <a:endParaRPr lang="zh-CN" altLang="en-US" sz="1200">
              <a:solidFill>
                <a:schemeClr val="tx1"/>
              </a:solidFill>
              <a:latin typeface="微软雅黑" panose="020B0503020204020204" pitchFamily="34" charset="-122"/>
              <a:ea typeface="微软雅黑" panose="020B0503020204020204" pitchFamily="34" charset="-122"/>
            </a:endParaRPr>
          </a:p>
        </p:txBody>
      </p:sp>
      <p:sp>
        <p:nvSpPr>
          <p:cNvPr id="64" name="矩形 63"/>
          <p:cNvSpPr/>
          <p:nvPr/>
        </p:nvSpPr>
        <p:spPr>
          <a:xfrm>
            <a:off x="885096" y="5284707"/>
            <a:ext cx="678444" cy="534037"/>
          </a:xfrm>
          <a:prstGeom prst="rect">
            <a:avLst/>
          </a:prstGeom>
          <a:solidFill>
            <a:srgbClr val="DED1E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zh-CN" altLang="en-US" sz="1200">
                <a:solidFill>
                  <a:schemeClr val="tx1"/>
                </a:solidFill>
                <a:latin typeface="微软雅黑" panose="020B0503020204020204" pitchFamily="34" charset="-122"/>
                <a:ea typeface="微软雅黑" panose="020B0503020204020204" pitchFamily="34" charset="-122"/>
              </a:rPr>
              <a:t>品类健康度</a:t>
            </a:r>
            <a:endParaRPr lang="zh-CN" altLang="en-US" sz="1200">
              <a:solidFill>
                <a:schemeClr val="tx1"/>
              </a:solidFill>
              <a:latin typeface="微软雅黑" panose="020B0503020204020204" pitchFamily="34" charset="-122"/>
              <a:ea typeface="微软雅黑" panose="020B0503020204020204" pitchFamily="34" charset="-122"/>
            </a:endParaRPr>
          </a:p>
        </p:txBody>
      </p:sp>
      <p:sp>
        <p:nvSpPr>
          <p:cNvPr id="65" name="矩形 64"/>
          <p:cNvSpPr/>
          <p:nvPr/>
        </p:nvSpPr>
        <p:spPr>
          <a:xfrm>
            <a:off x="1537970" y="5284707"/>
            <a:ext cx="585920" cy="534037"/>
          </a:xfrm>
          <a:prstGeom prst="rect">
            <a:avLst/>
          </a:prstGeom>
          <a:solidFill>
            <a:srgbClr val="DED1E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zh-CN" altLang="en-US" sz="1200">
                <a:solidFill>
                  <a:schemeClr val="tx1"/>
                </a:solidFill>
                <a:latin typeface="微软雅黑" panose="020B0503020204020204" pitchFamily="34" charset="-122"/>
                <a:ea typeface="微软雅黑" panose="020B0503020204020204" pitchFamily="34" charset="-122"/>
              </a:rPr>
              <a:t>商家结构</a:t>
            </a:r>
            <a:endParaRPr lang="zh-CN" altLang="en-US" sz="1200">
              <a:solidFill>
                <a:schemeClr val="tx1"/>
              </a:solidFill>
              <a:latin typeface="微软雅黑" panose="020B0503020204020204" pitchFamily="34" charset="-122"/>
              <a:ea typeface="微软雅黑" panose="020B0503020204020204" pitchFamily="34" charset="-122"/>
            </a:endParaRPr>
          </a:p>
        </p:txBody>
      </p:sp>
      <p:sp>
        <p:nvSpPr>
          <p:cNvPr id="66" name="矩形 65"/>
          <p:cNvSpPr/>
          <p:nvPr/>
        </p:nvSpPr>
        <p:spPr>
          <a:xfrm>
            <a:off x="2098319" y="5284707"/>
            <a:ext cx="678444" cy="534037"/>
          </a:xfrm>
          <a:prstGeom prst="rect">
            <a:avLst/>
          </a:prstGeom>
          <a:solidFill>
            <a:srgbClr val="DED1E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zh-CN" altLang="en-US" sz="1200">
                <a:solidFill>
                  <a:schemeClr val="tx1"/>
                </a:solidFill>
                <a:latin typeface="微软雅黑" panose="020B0503020204020204" pitchFamily="34" charset="-122"/>
                <a:ea typeface="微软雅黑" panose="020B0503020204020204" pitchFamily="34" charset="-122"/>
              </a:rPr>
              <a:t>价格带供需</a:t>
            </a:r>
            <a:endParaRPr lang="zh-CN" altLang="en-US" sz="1200">
              <a:solidFill>
                <a:schemeClr val="tx1"/>
              </a:solidFill>
              <a:latin typeface="微软雅黑" panose="020B0503020204020204" pitchFamily="34" charset="-122"/>
              <a:ea typeface="微软雅黑" panose="020B0503020204020204" pitchFamily="34" charset="-122"/>
            </a:endParaRPr>
          </a:p>
        </p:txBody>
      </p:sp>
      <p:sp>
        <p:nvSpPr>
          <p:cNvPr id="67" name="矩形 66"/>
          <p:cNvSpPr/>
          <p:nvPr/>
        </p:nvSpPr>
        <p:spPr>
          <a:xfrm>
            <a:off x="393606" y="5868030"/>
            <a:ext cx="678440" cy="534037"/>
          </a:xfrm>
          <a:prstGeom prst="rect">
            <a:avLst/>
          </a:prstGeom>
          <a:solidFill>
            <a:srgbClr val="DED1E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zh-CN" altLang="en-US" sz="1200">
                <a:solidFill>
                  <a:schemeClr val="tx1"/>
                </a:solidFill>
                <a:latin typeface="微软雅黑" panose="020B0503020204020204" pitchFamily="34" charset="-122"/>
                <a:ea typeface="微软雅黑" panose="020B0503020204020204" pitchFamily="34" charset="-122"/>
              </a:rPr>
              <a:t>消费者运营</a:t>
            </a:r>
            <a:endParaRPr lang="zh-CN" altLang="en-US" sz="1200">
              <a:solidFill>
                <a:schemeClr val="tx1"/>
              </a:solidFill>
              <a:latin typeface="微软雅黑" panose="020B0503020204020204" pitchFamily="34" charset="-122"/>
              <a:ea typeface="微软雅黑" panose="020B0503020204020204" pitchFamily="34" charset="-122"/>
            </a:endParaRPr>
          </a:p>
        </p:txBody>
      </p:sp>
      <p:sp>
        <p:nvSpPr>
          <p:cNvPr id="68" name="矩形 67"/>
          <p:cNvSpPr/>
          <p:nvPr/>
        </p:nvSpPr>
        <p:spPr>
          <a:xfrm>
            <a:off x="1050611" y="5868030"/>
            <a:ext cx="647621" cy="534037"/>
          </a:xfrm>
          <a:prstGeom prst="rect">
            <a:avLst/>
          </a:prstGeom>
          <a:solidFill>
            <a:srgbClr val="DED1E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zh-CN" altLang="en-US" sz="1200">
                <a:solidFill>
                  <a:schemeClr val="tx1"/>
                </a:solidFill>
                <a:latin typeface="微软雅黑" panose="020B0503020204020204" pitchFamily="34" charset="-122"/>
                <a:ea typeface="微软雅黑" panose="020B0503020204020204" pitchFamily="34" charset="-122"/>
              </a:rPr>
              <a:t>品类人群结构</a:t>
            </a:r>
            <a:endParaRPr lang="zh-CN" altLang="en-US" sz="1200">
              <a:solidFill>
                <a:schemeClr val="tx1"/>
              </a:solidFill>
              <a:latin typeface="微软雅黑" panose="020B0503020204020204" pitchFamily="34" charset="-122"/>
              <a:ea typeface="微软雅黑" panose="020B0503020204020204" pitchFamily="34" charset="-122"/>
            </a:endParaRPr>
          </a:p>
        </p:txBody>
      </p:sp>
      <p:sp>
        <p:nvSpPr>
          <p:cNvPr id="69" name="矩形 68"/>
          <p:cNvSpPr/>
          <p:nvPr/>
        </p:nvSpPr>
        <p:spPr>
          <a:xfrm>
            <a:off x="1676797" y="5868030"/>
            <a:ext cx="511811" cy="534037"/>
          </a:xfrm>
          <a:prstGeom prst="rect">
            <a:avLst/>
          </a:prstGeom>
          <a:solidFill>
            <a:srgbClr val="DED1E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zh-CN" altLang="en-US" sz="1200">
                <a:solidFill>
                  <a:schemeClr val="tx1"/>
                </a:solidFill>
                <a:latin typeface="微软雅黑" panose="020B0503020204020204" pitchFamily="34" charset="-122"/>
                <a:ea typeface="微软雅黑" panose="020B0503020204020204" pitchFamily="34" charset="-122"/>
              </a:rPr>
              <a:t>机会人群</a:t>
            </a:r>
            <a:endParaRPr lang="zh-CN" altLang="en-US" sz="1200">
              <a:solidFill>
                <a:schemeClr val="tx1"/>
              </a:solidFill>
              <a:latin typeface="微软雅黑" panose="020B0503020204020204" pitchFamily="34" charset="-122"/>
              <a:ea typeface="微软雅黑" panose="020B0503020204020204" pitchFamily="34" charset="-122"/>
            </a:endParaRPr>
          </a:p>
        </p:txBody>
      </p:sp>
      <p:sp>
        <p:nvSpPr>
          <p:cNvPr id="70" name="矩形 69"/>
          <p:cNvSpPr/>
          <p:nvPr/>
        </p:nvSpPr>
        <p:spPr>
          <a:xfrm>
            <a:off x="2167174" y="5868030"/>
            <a:ext cx="604335" cy="534037"/>
          </a:xfrm>
          <a:prstGeom prst="rect">
            <a:avLst/>
          </a:prstGeom>
          <a:solidFill>
            <a:srgbClr val="DED1E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zh-CN" altLang="en-US" sz="1200">
                <a:solidFill>
                  <a:schemeClr val="tx1"/>
                </a:solidFill>
                <a:latin typeface="微软雅黑" panose="020B0503020204020204" pitchFamily="34" charset="-122"/>
                <a:ea typeface="微软雅黑" panose="020B0503020204020204" pitchFamily="34" charset="-122"/>
              </a:rPr>
              <a:t>品牌诊断</a:t>
            </a:r>
            <a:endParaRPr lang="zh-CN" altLang="en-US" sz="1200">
              <a:solidFill>
                <a:schemeClr val="tx1"/>
              </a:solidFill>
              <a:latin typeface="微软雅黑" panose="020B0503020204020204" pitchFamily="34" charset="-122"/>
              <a:ea typeface="微软雅黑" panose="020B0503020204020204" pitchFamily="34" charset="-122"/>
            </a:endParaRPr>
          </a:p>
        </p:txBody>
      </p:sp>
      <p:sp>
        <p:nvSpPr>
          <p:cNvPr id="71" name="箭头: 下 70"/>
          <p:cNvSpPr/>
          <p:nvPr/>
        </p:nvSpPr>
        <p:spPr>
          <a:xfrm>
            <a:off x="568028" y="2008962"/>
            <a:ext cx="281916" cy="132039"/>
          </a:xfrm>
          <a:prstGeom prst="down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panose="020B0503020204020204" pitchFamily="34" charset="-122"/>
              <a:ea typeface="微软雅黑" panose="020B0503020204020204" pitchFamily="34" charset="-122"/>
            </a:endParaRPr>
          </a:p>
        </p:txBody>
      </p:sp>
      <p:sp>
        <p:nvSpPr>
          <p:cNvPr id="72" name="箭头: 下 71"/>
          <p:cNvSpPr/>
          <p:nvPr/>
        </p:nvSpPr>
        <p:spPr>
          <a:xfrm>
            <a:off x="568028" y="2706123"/>
            <a:ext cx="281916" cy="132039"/>
          </a:xfrm>
          <a:prstGeom prst="down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panose="020B0503020204020204" pitchFamily="34" charset="-122"/>
              <a:ea typeface="微软雅黑" panose="020B0503020204020204" pitchFamily="34" charset="-122"/>
            </a:endParaRPr>
          </a:p>
        </p:txBody>
      </p:sp>
      <p:sp>
        <p:nvSpPr>
          <p:cNvPr id="73" name="箭头: 下 72"/>
          <p:cNvSpPr/>
          <p:nvPr/>
        </p:nvSpPr>
        <p:spPr>
          <a:xfrm>
            <a:off x="568028" y="3353094"/>
            <a:ext cx="281916" cy="132039"/>
          </a:xfrm>
          <a:prstGeom prst="down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panose="020B0503020204020204" pitchFamily="34" charset="-122"/>
              <a:ea typeface="微软雅黑" panose="020B0503020204020204" pitchFamily="34" charset="-122"/>
            </a:endParaRPr>
          </a:p>
        </p:txBody>
      </p:sp>
      <p:sp>
        <p:nvSpPr>
          <p:cNvPr id="74" name="箭头: 下 73"/>
          <p:cNvSpPr/>
          <p:nvPr/>
        </p:nvSpPr>
        <p:spPr>
          <a:xfrm>
            <a:off x="568028" y="3941089"/>
            <a:ext cx="281916" cy="132039"/>
          </a:xfrm>
          <a:prstGeom prst="down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panose="020B0503020204020204" pitchFamily="34" charset="-122"/>
              <a:ea typeface="微软雅黑" panose="020B0503020204020204" pitchFamily="34" charset="-122"/>
            </a:endParaRPr>
          </a:p>
        </p:txBody>
      </p:sp>
      <p:sp>
        <p:nvSpPr>
          <p:cNvPr id="75" name="箭头: 下 74"/>
          <p:cNvSpPr/>
          <p:nvPr/>
        </p:nvSpPr>
        <p:spPr>
          <a:xfrm>
            <a:off x="568028" y="5107731"/>
            <a:ext cx="281916" cy="132039"/>
          </a:xfrm>
          <a:prstGeom prst="down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panose="020B0503020204020204" pitchFamily="34" charset="-122"/>
              <a:ea typeface="微软雅黑" panose="020B0503020204020204" pitchFamily="34" charset="-122"/>
            </a:endParaRPr>
          </a:p>
        </p:txBody>
      </p:sp>
      <p:sp>
        <p:nvSpPr>
          <p:cNvPr id="76" name="箭头: 下 75"/>
          <p:cNvSpPr/>
          <p:nvPr/>
        </p:nvSpPr>
        <p:spPr>
          <a:xfrm>
            <a:off x="568028" y="4477111"/>
            <a:ext cx="281916" cy="132039"/>
          </a:xfrm>
          <a:prstGeom prst="down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panose="020B0503020204020204" pitchFamily="34" charset="-122"/>
              <a:ea typeface="微软雅黑" panose="020B0503020204020204" pitchFamily="34" charset="-122"/>
            </a:endParaRPr>
          </a:p>
        </p:txBody>
      </p:sp>
      <p:sp>
        <p:nvSpPr>
          <p:cNvPr id="77" name="箭头: 下 76"/>
          <p:cNvSpPr/>
          <p:nvPr/>
        </p:nvSpPr>
        <p:spPr>
          <a:xfrm>
            <a:off x="568028" y="5738347"/>
            <a:ext cx="281916" cy="132039"/>
          </a:xfrm>
          <a:prstGeom prst="down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panose="020B0503020204020204" pitchFamily="34" charset="-122"/>
              <a:ea typeface="微软雅黑" panose="020B0503020204020204" pitchFamily="34" charset="-122"/>
            </a:endParaRPr>
          </a:p>
        </p:txBody>
      </p:sp>
      <p:sp>
        <p:nvSpPr>
          <p:cNvPr id="78" name="矩形 77"/>
          <p:cNvSpPr/>
          <p:nvPr/>
        </p:nvSpPr>
        <p:spPr>
          <a:xfrm>
            <a:off x="3189352" y="5734470"/>
            <a:ext cx="1025296" cy="718212"/>
          </a:xfrm>
          <a:prstGeom prst="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zh-CN" altLang="en-US" sz="1400">
                <a:latin typeface="微软雅黑" panose="020B0503020204020204" pitchFamily="34" charset="-122"/>
                <a:ea typeface="微软雅黑" panose="020B0503020204020204" pitchFamily="34" charset="-122"/>
              </a:rPr>
              <a:t>行业运营</a:t>
            </a:r>
            <a:endParaRPr lang="zh-CN" altLang="en-US" sz="1400">
              <a:latin typeface="微软雅黑" panose="020B0503020204020204" pitchFamily="34" charset="-122"/>
              <a:ea typeface="微软雅黑" panose="020B0503020204020204" pitchFamily="34" charset="-122"/>
            </a:endParaRPr>
          </a:p>
        </p:txBody>
      </p:sp>
      <p:sp>
        <p:nvSpPr>
          <p:cNvPr id="79" name="矩形 78"/>
          <p:cNvSpPr/>
          <p:nvPr/>
        </p:nvSpPr>
        <p:spPr>
          <a:xfrm>
            <a:off x="4372217" y="5734470"/>
            <a:ext cx="1262691" cy="718212"/>
          </a:xfrm>
          <a:prstGeom prst="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zh-CN" altLang="en-US" sz="1400">
                <a:latin typeface="微软雅黑" panose="020B0503020204020204" pitchFamily="34" charset="-122"/>
                <a:ea typeface="微软雅黑" panose="020B0503020204020204" pitchFamily="34" charset="-122"/>
              </a:rPr>
              <a:t>新品</a:t>
            </a:r>
            <a:r>
              <a:rPr lang="en-US" altLang="zh-CN" sz="1400">
                <a:latin typeface="微软雅黑" panose="020B0503020204020204" pitchFamily="34" charset="-122"/>
                <a:ea typeface="微软雅黑" panose="020B0503020204020204" pitchFamily="34" charset="-122"/>
              </a:rPr>
              <a:t>/</a:t>
            </a:r>
            <a:r>
              <a:rPr lang="zh-CN" altLang="en-US" sz="1400">
                <a:latin typeface="微软雅黑" panose="020B0503020204020204" pitchFamily="34" charset="-122"/>
                <a:ea typeface="微软雅黑" panose="020B0503020204020204" pitchFamily="34" charset="-122"/>
              </a:rPr>
              <a:t>品牌</a:t>
            </a:r>
            <a:r>
              <a:rPr lang="en-US" altLang="zh-CN" sz="1400">
                <a:latin typeface="微软雅黑" panose="020B0503020204020204" pitchFamily="34" charset="-122"/>
                <a:ea typeface="微软雅黑" panose="020B0503020204020204" pitchFamily="34" charset="-122"/>
              </a:rPr>
              <a:t>/</a:t>
            </a:r>
            <a:r>
              <a:rPr lang="zh-CN" altLang="en-US" sz="1400">
                <a:latin typeface="微软雅黑" panose="020B0503020204020204" pitchFamily="34" charset="-122"/>
                <a:ea typeface="微软雅黑" panose="020B0503020204020204" pitchFamily="34" charset="-122"/>
              </a:rPr>
              <a:t>品类</a:t>
            </a:r>
            <a:r>
              <a:rPr lang="en-US" altLang="zh-CN" sz="1400">
                <a:latin typeface="微软雅黑" panose="020B0503020204020204" pitchFamily="34" charset="-122"/>
                <a:ea typeface="微软雅黑" panose="020B0503020204020204" pitchFamily="34" charset="-122"/>
              </a:rPr>
              <a:t>/</a:t>
            </a:r>
            <a:r>
              <a:rPr lang="zh-CN" altLang="en-US" sz="1400">
                <a:latin typeface="微软雅黑" panose="020B0503020204020204" pitchFamily="34" charset="-122"/>
                <a:ea typeface="微软雅黑" panose="020B0503020204020204" pitchFamily="34" charset="-122"/>
              </a:rPr>
              <a:t>整合营销</a:t>
            </a:r>
            <a:endParaRPr lang="zh-CN" altLang="en-US" sz="1400">
              <a:latin typeface="微软雅黑" panose="020B0503020204020204" pitchFamily="34" charset="-122"/>
              <a:ea typeface="微软雅黑" panose="020B0503020204020204" pitchFamily="34" charset="-122"/>
            </a:endParaRPr>
          </a:p>
        </p:txBody>
      </p:sp>
      <p:sp>
        <p:nvSpPr>
          <p:cNvPr id="80" name="矩形 79"/>
          <p:cNvSpPr/>
          <p:nvPr/>
        </p:nvSpPr>
        <p:spPr>
          <a:xfrm>
            <a:off x="5792477" y="5734470"/>
            <a:ext cx="1025296" cy="718212"/>
          </a:xfrm>
          <a:prstGeom prst="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zh-CN" altLang="en-US" sz="1400">
                <a:latin typeface="微软雅黑" panose="020B0503020204020204" pitchFamily="34" charset="-122"/>
                <a:ea typeface="微软雅黑" panose="020B0503020204020204" pitchFamily="34" charset="-122"/>
              </a:rPr>
              <a:t>内容运营</a:t>
            </a:r>
            <a:endParaRPr lang="zh-CN" altLang="en-US" sz="1400">
              <a:latin typeface="微软雅黑" panose="020B0503020204020204" pitchFamily="34" charset="-122"/>
              <a:ea typeface="微软雅黑" panose="020B0503020204020204" pitchFamily="34" charset="-122"/>
            </a:endParaRPr>
          </a:p>
        </p:txBody>
      </p:sp>
      <p:sp>
        <p:nvSpPr>
          <p:cNvPr id="81" name="矩形 80"/>
          <p:cNvSpPr/>
          <p:nvPr/>
        </p:nvSpPr>
        <p:spPr>
          <a:xfrm>
            <a:off x="6975342" y="5734470"/>
            <a:ext cx="1025296" cy="718212"/>
          </a:xfrm>
          <a:prstGeom prst="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zh-CN" altLang="en-US" sz="1400">
                <a:latin typeface="微软雅黑" panose="020B0503020204020204" pitchFamily="34" charset="-122"/>
                <a:ea typeface="微软雅黑" panose="020B0503020204020204" pitchFamily="34" charset="-122"/>
              </a:rPr>
              <a:t>消费者运营</a:t>
            </a:r>
            <a:endParaRPr lang="zh-CN" altLang="en-US" sz="1400">
              <a:latin typeface="微软雅黑" panose="020B0503020204020204" pitchFamily="34" charset="-122"/>
              <a:ea typeface="微软雅黑" panose="020B0503020204020204" pitchFamily="34" charset="-122"/>
            </a:endParaRPr>
          </a:p>
        </p:txBody>
      </p:sp>
      <p:sp>
        <p:nvSpPr>
          <p:cNvPr id="82" name="矩形 81"/>
          <p:cNvSpPr/>
          <p:nvPr/>
        </p:nvSpPr>
        <p:spPr>
          <a:xfrm>
            <a:off x="8158207" y="5734470"/>
            <a:ext cx="1025296" cy="718212"/>
          </a:xfrm>
          <a:prstGeom prst="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zh-CN" altLang="en-US" sz="1400">
                <a:latin typeface="微软雅黑" panose="020B0503020204020204" pitchFamily="34" charset="-122"/>
                <a:ea typeface="微软雅黑" panose="020B0503020204020204" pitchFamily="34" charset="-122"/>
              </a:rPr>
              <a:t>基础运营</a:t>
            </a:r>
            <a:endParaRPr lang="zh-CN" altLang="en-US" sz="1400">
              <a:latin typeface="微软雅黑" panose="020B0503020204020204" pitchFamily="34" charset="-122"/>
              <a:ea typeface="微软雅黑" panose="020B0503020204020204" pitchFamily="34" charset="-122"/>
            </a:endParaRPr>
          </a:p>
        </p:txBody>
      </p:sp>
      <p:sp>
        <p:nvSpPr>
          <p:cNvPr id="83" name="箭头: 右 82"/>
          <p:cNvSpPr/>
          <p:nvPr/>
        </p:nvSpPr>
        <p:spPr>
          <a:xfrm>
            <a:off x="2782016" y="1046757"/>
            <a:ext cx="392107" cy="378224"/>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panose="020B0503020204020204" pitchFamily="34" charset="-122"/>
              <a:ea typeface="微软雅黑" panose="020B0503020204020204" pitchFamily="34" charset="-122"/>
            </a:endParaRPr>
          </a:p>
        </p:txBody>
      </p:sp>
      <p:sp>
        <p:nvSpPr>
          <p:cNvPr id="84" name="箭头: 右 83"/>
          <p:cNvSpPr/>
          <p:nvPr/>
        </p:nvSpPr>
        <p:spPr>
          <a:xfrm>
            <a:off x="9456622" y="1046757"/>
            <a:ext cx="392107" cy="378224"/>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panose="020B0503020204020204" pitchFamily="34" charset="-122"/>
              <a:ea typeface="微软雅黑" panose="020B0503020204020204" pitchFamily="34" charset="-122"/>
            </a:endParaRPr>
          </a:p>
        </p:txBody>
      </p:sp>
      <p:sp>
        <p:nvSpPr>
          <p:cNvPr id="85" name="文本框 84"/>
          <p:cNvSpPr txBox="1"/>
          <p:nvPr/>
        </p:nvSpPr>
        <p:spPr>
          <a:xfrm>
            <a:off x="3204227" y="1594714"/>
            <a:ext cx="378373" cy="523220"/>
          </a:xfrm>
          <a:prstGeom prst="rect">
            <a:avLst/>
          </a:prstGeom>
          <a:noFill/>
        </p:spPr>
        <p:txBody>
          <a:bodyPr wrap="square" rtlCol="0">
            <a:spAutoFit/>
          </a:bodyPr>
          <a:lstStyle/>
          <a:p>
            <a:r>
              <a:rPr lang="zh-CN" altLang="en-US" sz="1400">
                <a:latin typeface="微软雅黑" panose="020B0503020204020204" pitchFamily="34" charset="-122"/>
                <a:ea typeface="微软雅黑" panose="020B0503020204020204" pitchFamily="34" charset="-122"/>
              </a:rPr>
              <a:t>需求</a:t>
            </a:r>
            <a:endParaRPr lang="zh-CN" altLang="en-US" sz="1400">
              <a:latin typeface="微软雅黑" panose="020B0503020204020204" pitchFamily="34" charset="-122"/>
              <a:ea typeface="微软雅黑" panose="020B0503020204020204" pitchFamily="34" charset="-122"/>
            </a:endParaRPr>
          </a:p>
        </p:txBody>
      </p:sp>
      <p:sp>
        <p:nvSpPr>
          <p:cNvPr id="86" name="文本框 85"/>
          <p:cNvSpPr txBox="1"/>
          <p:nvPr/>
        </p:nvSpPr>
        <p:spPr>
          <a:xfrm>
            <a:off x="9306371" y="5688038"/>
            <a:ext cx="542358" cy="307776"/>
          </a:xfrm>
          <a:prstGeom prst="rect">
            <a:avLst/>
          </a:prstGeom>
          <a:noFill/>
        </p:spPr>
        <p:txBody>
          <a:bodyPr wrap="square" rtlCol="0">
            <a:spAutoFit/>
          </a:bodyPr>
          <a:lstStyle/>
          <a:p>
            <a:pPr algn="ctr"/>
            <a:r>
              <a:rPr lang="zh-CN" altLang="en-US" sz="1400">
                <a:latin typeface="微软雅黑" panose="020B0503020204020204" pitchFamily="34" charset="-122"/>
                <a:ea typeface="微软雅黑" panose="020B0503020204020204" pitchFamily="34" charset="-122"/>
              </a:rPr>
              <a:t>供给</a:t>
            </a:r>
            <a:endParaRPr lang="zh-CN" altLang="en-US" sz="1400">
              <a:latin typeface="微软雅黑" panose="020B0503020204020204" pitchFamily="34" charset="-122"/>
              <a:ea typeface="微软雅黑" panose="020B0503020204020204" pitchFamily="34" charset="-122"/>
            </a:endParaRPr>
          </a:p>
        </p:txBody>
      </p:sp>
      <p:sp>
        <p:nvSpPr>
          <p:cNvPr id="87" name="矩形 86"/>
          <p:cNvSpPr/>
          <p:nvPr/>
        </p:nvSpPr>
        <p:spPr>
          <a:xfrm>
            <a:off x="9943255" y="1807779"/>
            <a:ext cx="1691696" cy="1030383"/>
          </a:xfrm>
          <a:prstGeom prst="rect">
            <a:avLst/>
          </a:prstGeom>
          <a:solidFill>
            <a:srgbClr val="DED1E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zh-CN" altLang="en-US" sz="1600">
                <a:solidFill>
                  <a:schemeClr val="tx1"/>
                </a:solidFill>
                <a:latin typeface="微软雅黑" panose="020B0503020204020204" pitchFamily="34" charset="-122"/>
                <a:ea typeface="微软雅黑" panose="020B0503020204020204" pitchFamily="34" charset="-122"/>
              </a:rPr>
              <a:t>品类生命周期管理变化</a:t>
            </a:r>
            <a:endParaRPr lang="zh-CN" altLang="en-US" sz="1600">
              <a:solidFill>
                <a:schemeClr val="tx1"/>
              </a:solidFill>
              <a:latin typeface="微软雅黑" panose="020B0503020204020204" pitchFamily="34" charset="-122"/>
              <a:ea typeface="微软雅黑" panose="020B0503020204020204" pitchFamily="34" charset="-122"/>
            </a:endParaRPr>
          </a:p>
        </p:txBody>
      </p:sp>
      <p:sp>
        <p:nvSpPr>
          <p:cNvPr id="88" name="矩形 87"/>
          <p:cNvSpPr/>
          <p:nvPr/>
        </p:nvSpPr>
        <p:spPr>
          <a:xfrm>
            <a:off x="9943255" y="3224049"/>
            <a:ext cx="1691696" cy="1030383"/>
          </a:xfrm>
          <a:prstGeom prst="rect">
            <a:avLst/>
          </a:prstGeom>
          <a:solidFill>
            <a:srgbClr val="DED1E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zh-CN" altLang="en-US" sz="1600">
                <a:solidFill>
                  <a:schemeClr val="tx1"/>
                </a:solidFill>
                <a:latin typeface="微软雅黑" panose="020B0503020204020204" pitchFamily="34" charset="-122"/>
                <a:ea typeface="微软雅黑" panose="020B0503020204020204" pitchFamily="34" charset="-122"/>
              </a:rPr>
              <a:t>品类成长土壤升级</a:t>
            </a:r>
            <a:endParaRPr lang="zh-CN" altLang="en-US" sz="1600">
              <a:solidFill>
                <a:schemeClr val="tx1"/>
              </a:solidFill>
              <a:latin typeface="微软雅黑" panose="020B0503020204020204" pitchFamily="34" charset="-122"/>
              <a:ea typeface="微软雅黑" panose="020B0503020204020204" pitchFamily="34" charset="-122"/>
            </a:endParaRPr>
          </a:p>
        </p:txBody>
      </p:sp>
      <p:sp>
        <p:nvSpPr>
          <p:cNvPr id="89" name="矩形 88"/>
          <p:cNvSpPr/>
          <p:nvPr/>
        </p:nvSpPr>
        <p:spPr>
          <a:xfrm>
            <a:off x="9943255" y="4640319"/>
            <a:ext cx="1691696" cy="1030383"/>
          </a:xfrm>
          <a:prstGeom prst="rect">
            <a:avLst/>
          </a:prstGeom>
          <a:solidFill>
            <a:srgbClr val="DED1E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zh-CN" altLang="en-US" sz="1600">
                <a:solidFill>
                  <a:schemeClr val="tx1"/>
                </a:solidFill>
                <a:latin typeface="微软雅黑" panose="020B0503020204020204" pitchFamily="34" charset="-122"/>
                <a:ea typeface="微软雅黑" panose="020B0503020204020204" pitchFamily="34" charset="-122"/>
              </a:rPr>
              <a:t>品类护城河打造</a:t>
            </a:r>
            <a:endParaRPr lang="zh-CN" altLang="en-US" sz="1600">
              <a:solidFill>
                <a:schemeClr val="tx1"/>
              </a:solidFill>
              <a:latin typeface="微软雅黑" panose="020B0503020204020204" pitchFamily="34" charset="-122"/>
              <a:ea typeface="微软雅黑" panose="020B0503020204020204" pitchFamily="34" charset="-122"/>
            </a:endParaRPr>
          </a:p>
        </p:txBody>
      </p:sp>
      <p:sp>
        <p:nvSpPr>
          <p:cNvPr id="91" name="文本框 90"/>
          <p:cNvSpPr txBox="1"/>
          <p:nvPr/>
        </p:nvSpPr>
        <p:spPr>
          <a:xfrm>
            <a:off x="5715977" y="1539758"/>
            <a:ext cx="1716724" cy="830997"/>
          </a:xfrm>
          <a:prstGeom prst="rect">
            <a:avLst/>
          </a:prstGeom>
          <a:noFill/>
        </p:spPr>
        <p:txBody>
          <a:bodyPr wrap="square">
            <a:spAutoFit/>
          </a:bodyPr>
          <a:lstStyle/>
          <a:p>
            <a:r>
              <a:rPr lang="zh-CN" altLang="en-US" sz="1200" b="1">
                <a:latin typeface="微软雅黑" panose="020B0503020204020204" pitchFamily="34" charset="-122"/>
                <a:ea typeface="微软雅黑" panose="020B0503020204020204" pitchFamily="34" charset="-122"/>
              </a:rPr>
              <a:t>品类创新</a:t>
            </a:r>
            <a:endParaRPr lang="en-US" altLang="zh-CN" sz="1200" b="1">
              <a:latin typeface="微软雅黑" panose="020B0503020204020204" pitchFamily="34" charset="-122"/>
              <a:ea typeface="微软雅黑" panose="020B0503020204020204" pitchFamily="34" charset="-122"/>
            </a:endParaRPr>
          </a:p>
          <a:p>
            <a:pPr marL="107950" indent="-107950">
              <a:buFont typeface="Arial" panose="020B0604020202020204" pitchFamily="34" charset="0"/>
              <a:buChar char="•"/>
            </a:pPr>
            <a:r>
              <a:rPr lang="zh-CN" altLang="en-US" sz="1200">
                <a:latin typeface="微软雅黑" panose="020B0503020204020204" pitchFamily="34" charset="-122"/>
                <a:ea typeface="微软雅黑" panose="020B0503020204020204" pitchFamily="34" charset="-122"/>
              </a:rPr>
              <a:t>细分赛道与货品创新</a:t>
            </a:r>
            <a:endParaRPr lang="en-US" altLang="zh-CN" sz="1200">
              <a:latin typeface="微软雅黑" panose="020B0503020204020204" pitchFamily="34" charset="-122"/>
              <a:ea typeface="微软雅黑" panose="020B0503020204020204" pitchFamily="34" charset="-122"/>
            </a:endParaRPr>
          </a:p>
          <a:p>
            <a:pPr marL="107950" indent="-107950">
              <a:buFont typeface="Arial" panose="020B0604020202020204" pitchFamily="34" charset="0"/>
              <a:buChar char="•"/>
            </a:pPr>
            <a:r>
              <a:rPr lang="zh-CN" altLang="en-US" sz="1200">
                <a:latin typeface="微软雅黑" panose="020B0503020204020204" pitchFamily="34" charset="-122"/>
                <a:ea typeface="微软雅黑" panose="020B0503020204020204" pitchFamily="34" charset="-122"/>
              </a:rPr>
              <a:t>阿里生态合作共建</a:t>
            </a:r>
            <a:endParaRPr lang="en-US" altLang="zh-CN" sz="1200">
              <a:latin typeface="微软雅黑" panose="020B0503020204020204" pitchFamily="34" charset="-122"/>
              <a:ea typeface="微软雅黑" panose="020B0503020204020204" pitchFamily="34" charset="-122"/>
            </a:endParaRPr>
          </a:p>
          <a:p>
            <a:pPr marL="107950" indent="-107950">
              <a:buFont typeface="Arial" panose="020B0604020202020204" pitchFamily="34" charset="0"/>
              <a:buChar char="•"/>
            </a:pPr>
            <a:r>
              <a:rPr lang="zh-CN" altLang="en-US" sz="1200">
                <a:latin typeface="微软雅黑" panose="020B0503020204020204" pitchFamily="34" charset="-122"/>
                <a:ea typeface="微软雅黑" panose="020B0503020204020204" pitchFamily="34" charset="-122"/>
              </a:rPr>
              <a:t>规则机制共建</a:t>
            </a:r>
            <a:endParaRPr lang="zh-CN" altLang="en-US" sz="1200">
              <a:latin typeface="微软雅黑" panose="020B0503020204020204" pitchFamily="34" charset="-122"/>
              <a:ea typeface="微软雅黑" panose="020B0503020204020204" pitchFamily="34" charset="-122"/>
            </a:endParaRPr>
          </a:p>
        </p:txBody>
      </p:sp>
      <p:sp>
        <p:nvSpPr>
          <p:cNvPr id="93" name="文本框 92"/>
          <p:cNvSpPr txBox="1"/>
          <p:nvPr/>
        </p:nvSpPr>
        <p:spPr>
          <a:xfrm>
            <a:off x="4153545" y="1837505"/>
            <a:ext cx="1540341" cy="1200329"/>
          </a:xfrm>
          <a:prstGeom prst="rect">
            <a:avLst/>
          </a:prstGeom>
          <a:noFill/>
        </p:spPr>
        <p:txBody>
          <a:bodyPr wrap="square">
            <a:spAutoFit/>
          </a:bodyPr>
          <a:lstStyle/>
          <a:p>
            <a:r>
              <a:rPr lang="zh-CN" altLang="en-US" sz="1200" b="1">
                <a:latin typeface="微软雅黑" panose="020B0503020204020204" pitchFamily="34" charset="-122"/>
                <a:ea typeface="微软雅黑" panose="020B0503020204020204" pitchFamily="34" charset="-122"/>
              </a:rPr>
              <a:t>市场教育</a:t>
            </a:r>
            <a:endParaRPr lang="en-US" altLang="zh-CN" sz="1200" b="1">
              <a:latin typeface="微软雅黑" panose="020B0503020204020204" pitchFamily="34" charset="-122"/>
              <a:ea typeface="微软雅黑" panose="020B0503020204020204" pitchFamily="34" charset="-122"/>
            </a:endParaRPr>
          </a:p>
          <a:p>
            <a:pPr marL="107950" indent="-107950">
              <a:buFont typeface="Arial" panose="020B0604020202020204" pitchFamily="34" charset="0"/>
              <a:buChar char="•"/>
            </a:pPr>
            <a:r>
              <a:rPr lang="zh-CN" altLang="en-US" sz="1200">
                <a:latin typeface="微软雅黑" panose="020B0503020204020204" pitchFamily="34" charset="-122"/>
                <a:ea typeface="微软雅黑" panose="020B0503020204020204" pitchFamily="34" charset="-122"/>
              </a:rPr>
              <a:t>人群破圈</a:t>
            </a:r>
            <a:endParaRPr lang="en-US" altLang="zh-CN" sz="1200">
              <a:latin typeface="微软雅黑" panose="020B0503020204020204" pitchFamily="34" charset="-122"/>
              <a:ea typeface="微软雅黑" panose="020B0503020204020204" pitchFamily="34" charset="-122"/>
            </a:endParaRPr>
          </a:p>
          <a:p>
            <a:pPr marL="107950" indent="-107950">
              <a:buFont typeface="Arial" panose="020B0604020202020204" pitchFamily="34" charset="0"/>
              <a:buChar char="•"/>
            </a:pPr>
            <a:r>
              <a:rPr lang="en-US" altLang="zh-CN" sz="1200">
                <a:latin typeface="微软雅黑" panose="020B0503020204020204" pitchFamily="34" charset="-122"/>
                <a:ea typeface="微软雅黑" panose="020B0503020204020204" pitchFamily="34" charset="-122"/>
              </a:rPr>
              <a:t>C</a:t>
            </a:r>
            <a:r>
              <a:rPr lang="zh-CN" altLang="en-US" sz="1200">
                <a:latin typeface="微软雅黑" panose="020B0503020204020204" pitchFamily="34" charset="-122"/>
                <a:ea typeface="微软雅黑" panose="020B0503020204020204" pitchFamily="34" charset="-122"/>
              </a:rPr>
              <a:t>端声量打造</a:t>
            </a:r>
            <a:r>
              <a:rPr lang="en-US" altLang="zh-CN" sz="1200">
                <a:latin typeface="微软雅黑" panose="020B0503020204020204" pitchFamily="34" charset="-122"/>
                <a:ea typeface="微软雅黑" panose="020B0503020204020204" pitchFamily="34" charset="-122"/>
              </a:rPr>
              <a:t>(</a:t>
            </a:r>
            <a:r>
              <a:rPr lang="zh-CN" altLang="en-US" sz="1200">
                <a:latin typeface="微软雅黑" panose="020B0503020204020204" pitchFamily="34" charset="-122"/>
                <a:ea typeface="微软雅黑" panose="020B0503020204020204" pitchFamily="34" charset="-122"/>
              </a:rPr>
              <a:t>营销密度</a:t>
            </a:r>
            <a:r>
              <a:rPr lang="en-US" altLang="zh-CN" sz="1200">
                <a:latin typeface="微软雅黑" panose="020B0503020204020204" pitchFamily="34" charset="-122"/>
                <a:ea typeface="微软雅黑" panose="020B0503020204020204" pitchFamily="34" charset="-122"/>
              </a:rPr>
              <a:t>)</a:t>
            </a:r>
            <a:endParaRPr lang="en-US" altLang="zh-CN" sz="1200">
              <a:latin typeface="微软雅黑" panose="020B0503020204020204" pitchFamily="34" charset="-122"/>
              <a:ea typeface="微软雅黑" panose="020B0503020204020204" pitchFamily="34" charset="-122"/>
            </a:endParaRPr>
          </a:p>
          <a:p>
            <a:pPr marL="107950" indent="-107950">
              <a:buFont typeface="Arial" panose="020B0604020202020204" pitchFamily="34" charset="0"/>
              <a:buChar char="•"/>
            </a:pPr>
            <a:r>
              <a:rPr lang="zh-CN" altLang="en-US" sz="1200">
                <a:latin typeface="微软雅黑" panose="020B0503020204020204" pitchFamily="34" charset="-122"/>
                <a:ea typeface="微软雅黑" panose="020B0503020204020204" pitchFamily="34" charset="-122"/>
              </a:rPr>
              <a:t>品类商家结构优化</a:t>
            </a:r>
            <a:endParaRPr lang="en-US" altLang="zh-CN" sz="1200">
              <a:latin typeface="微软雅黑" panose="020B0503020204020204" pitchFamily="34" charset="-122"/>
              <a:ea typeface="微软雅黑" panose="020B0503020204020204" pitchFamily="34" charset="-122"/>
            </a:endParaRPr>
          </a:p>
          <a:p>
            <a:pPr marL="107950" indent="-107950">
              <a:buFont typeface="Arial" panose="020B0604020202020204" pitchFamily="34" charset="0"/>
              <a:buChar char="•"/>
            </a:pPr>
            <a:r>
              <a:rPr lang="zh-CN" altLang="en-US" sz="1200">
                <a:latin typeface="微软雅黑" panose="020B0503020204020204" pitchFamily="34" charset="-122"/>
                <a:ea typeface="微软雅黑" panose="020B0503020204020204" pitchFamily="34" charset="-122"/>
              </a:rPr>
              <a:t>新锐品牌孵化</a:t>
            </a:r>
            <a:endParaRPr lang="zh-CN" altLang="en-US" sz="1200">
              <a:latin typeface="微软雅黑" panose="020B0503020204020204" pitchFamily="34" charset="-122"/>
              <a:ea typeface="微软雅黑" panose="020B0503020204020204" pitchFamily="34" charset="-122"/>
            </a:endParaRPr>
          </a:p>
        </p:txBody>
      </p:sp>
      <p:sp>
        <p:nvSpPr>
          <p:cNvPr id="95" name="文本框 94"/>
          <p:cNvSpPr txBox="1"/>
          <p:nvPr/>
        </p:nvSpPr>
        <p:spPr>
          <a:xfrm>
            <a:off x="3630611" y="3080951"/>
            <a:ext cx="1616187" cy="830997"/>
          </a:xfrm>
          <a:prstGeom prst="rect">
            <a:avLst/>
          </a:prstGeom>
          <a:noFill/>
        </p:spPr>
        <p:txBody>
          <a:bodyPr wrap="square">
            <a:spAutoFit/>
          </a:bodyPr>
          <a:lstStyle/>
          <a:p>
            <a:r>
              <a:rPr lang="zh-CN" altLang="en-US" sz="1200" b="1">
                <a:latin typeface="微软雅黑" panose="020B0503020204020204" pitchFamily="34" charset="-122"/>
                <a:ea typeface="微软雅黑" panose="020B0503020204020204" pitchFamily="34" charset="-122"/>
              </a:rPr>
              <a:t>标杆造势</a:t>
            </a:r>
            <a:endParaRPr lang="en-US" altLang="zh-CN" sz="1200" b="1">
              <a:latin typeface="微软雅黑" panose="020B0503020204020204" pitchFamily="34" charset="-122"/>
              <a:ea typeface="微软雅黑" panose="020B0503020204020204" pitchFamily="34" charset="-122"/>
            </a:endParaRPr>
          </a:p>
          <a:p>
            <a:pPr marL="107950" indent="-107950">
              <a:buFont typeface="Arial" panose="020B0604020202020204" pitchFamily="34" charset="0"/>
              <a:buChar char="•"/>
            </a:pPr>
            <a:r>
              <a:rPr lang="zh-CN" altLang="en-US" sz="1200">
                <a:latin typeface="微软雅黑" panose="020B0503020204020204" pitchFamily="34" charset="-122"/>
                <a:ea typeface="微软雅黑" panose="020B0503020204020204" pitchFamily="34" charset="-122"/>
              </a:rPr>
              <a:t>爆品孵化</a:t>
            </a:r>
            <a:r>
              <a:rPr lang="en-US" altLang="zh-CN" sz="1200">
                <a:latin typeface="微软雅黑" panose="020B0503020204020204" pitchFamily="34" charset="-122"/>
                <a:ea typeface="微软雅黑" panose="020B0503020204020204" pitchFamily="34" charset="-122"/>
              </a:rPr>
              <a:t>&amp;B</a:t>
            </a:r>
            <a:r>
              <a:rPr lang="zh-CN" altLang="en-US" sz="1200">
                <a:latin typeface="微软雅黑" panose="020B0503020204020204" pitchFamily="34" charset="-122"/>
                <a:ea typeface="微软雅黑" panose="020B0503020204020204" pitchFamily="34" charset="-122"/>
              </a:rPr>
              <a:t>端造势</a:t>
            </a:r>
            <a:endParaRPr lang="en-US" altLang="zh-CN" sz="1200">
              <a:latin typeface="微软雅黑" panose="020B0503020204020204" pitchFamily="34" charset="-122"/>
              <a:ea typeface="微软雅黑" panose="020B0503020204020204" pitchFamily="34" charset="-122"/>
            </a:endParaRPr>
          </a:p>
          <a:p>
            <a:pPr marL="107950" indent="-107950">
              <a:buFont typeface="Arial" panose="020B0604020202020204" pitchFamily="34" charset="0"/>
              <a:buChar char="•"/>
            </a:pPr>
            <a:r>
              <a:rPr lang="zh-CN" altLang="en-US" sz="1200">
                <a:latin typeface="微软雅黑" panose="020B0503020204020204" pitchFamily="34" charset="-122"/>
                <a:ea typeface="微软雅黑" panose="020B0503020204020204" pitchFamily="34" charset="-122"/>
              </a:rPr>
              <a:t>品类舰长扶持</a:t>
            </a:r>
            <a:endParaRPr lang="en-US" altLang="zh-CN" sz="1200">
              <a:latin typeface="微软雅黑" panose="020B0503020204020204" pitchFamily="34" charset="-122"/>
              <a:ea typeface="微软雅黑" panose="020B0503020204020204" pitchFamily="34" charset="-122"/>
            </a:endParaRPr>
          </a:p>
          <a:p>
            <a:pPr marL="107950" indent="-107950">
              <a:buFont typeface="Arial" panose="020B0604020202020204" pitchFamily="34" charset="0"/>
              <a:buChar char="•"/>
            </a:pPr>
            <a:r>
              <a:rPr lang="zh-CN" altLang="en-US" sz="1200">
                <a:latin typeface="微软雅黑" panose="020B0503020204020204" pitchFamily="34" charset="-122"/>
                <a:ea typeface="微软雅黑" panose="020B0503020204020204" pitchFamily="34" charset="-122"/>
              </a:rPr>
              <a:t>商家梯队建设</a:t>
            </a:r>
            <a:endParaRPr lang="zh-CN" altLang="en-US" sz="1200">
              <a:latin typeface="微软雅黑" panose="020B0503020204020204" pitchFamily="34" charset="-122"/>
              <a:ea typeface="微软雅黑" panose="020B0503020204020204" pitchFamily="34" charset="-122"/>
            </a:endParaRPr>
          </a:p>
        </p:txBody>
      </p:sp>
      <p:sp>
        <p:nvSpPr>
          <p:cNvPr id="96" name="文本框 95"/>
          <p:cNvSpPr txBox="1"/>
          <p:nvPr/>
        </p:nvSpPr>
        <p:spPr>
          <a:xfrm>
            <a:off x="3204227" y="3958415"/>
            <a:ext cx="1206729" cy="830997"/>
          </a:xfrm>
          <a:prstGeom prst="rect">
            <a:avLst/>
          </a:prstGeom>
          <a:noFill/>
        </p:spPr>
        <p:txBody>
          <a:bodyPr wrap="square">
            <a:spAutoFit/>
          </a:bodyPr>
          <a:lstStyle/>
          <a:p>
            <a:r>
              <a:rPr lang="zh-CN" altLang="en-US" sz="1200" b="1">
                <a:latin typeface="微软雅黑" panose="020B0503020204020204" pitchFamily="34" charset="-122"/>
                <a:ea typeface="微软雅黑" panose="020B0503020204020204" pitchFamily="34" charset="-122"/>
              </a:rPr>
              <a:t>趋势发展</a:t>
            </a:r>
            <a:endParaRPr lang="en-US" altLang="zh-CN" sz="1200" b="1">
              <a:latin typeface="微软雅黑" panose="020B0503020204020204" pitchFamily="34" charset="-122"/>
              <a:ea typeface="微软雅黑" panose="020B0503020204020204" pitchFamily="34" charset="-122"/>
            </a:endParaRPr>
          </a:p>
          <a:p>
            <a:pPr marL="107950" indent="-107950">
              <a:buFont typeface="Arial" panose="020B0604020202020204" pitchFamily="34" charset="0"/>
              <a:buChar char="•"/>
            </a:pPr>
            <a:r>
              <a:rPr lang="en-US" altLang="zh-CN" sz="1200">
                <a:latin typeface="微软雅黑" panose="020B0503020204020204" pitchFamily="34" charset="-122"/>
                <a:ea typeface="微软雅黑" panose="020B0503020204020204" pitchFamily="34" charset="-122"/>
              </a:rPr>
              <a:t>TMIC/</a:t>
            </a:r>
            <a:r>
              <a:rPr lang="zh-CN" altLang="en-US" sz="1200">
                <a:latin typeface="微软雅黑" panose="020B0503020204020204" pitchFamily="34" charset="-122"/>
                <a:ea typeface="微软雅黑" panose="020B0503020204020204" pitchFamily="34" charset="-122"/>
              </a:rPr>
              <a:t>商家</a:t>
            </a:r>
            <a:endParaRPr lang="en-US" altLang="zh-CN" sz="1200">
              <a:latin typeface="微软雅黑" panose="020B0503020204020204" pitchFamily="34" charset="-122"/>
              <a:ea typeface="微软雅黑" panose="020B0503020204020204" pitchFamily="34" charset="-122"/>
            </a:endParaRPr>
          </a:p>
          <a:p>
            <a:pPr marL="107950" indent="-107950">
              <a:buFont typeface="Arial" panose="020B0604020202020204" pitchFamily="34" charset="0"/>
              <a:buChar char="•"/>
            </a:pPr>
            <a:r>
              <a:rPr lang="zh-CN" altLang="en-US" sz="1200">
                <a:latin typeface="微软雅黑" panose="020B0503020204020204" pitchFamily="34" charset="-122"/>
                <a:ea typeface="微软雅黑" panose="020B0503020204020204" pitchFamily="34" charset="-122"/>
              </a:rPr>
              <a:t>专业媒体</a:t>
            </a:r>
            <a:r>
              <a:rPr lang="en-US" altLang="zh-CN" sz="1200">
                <a:latin typeface="微软雅黑" panose="020B0503020204020204" pitchFamily="34" charset="-122"/>
                <a:ea typeface="微软雅黑" panose="020B0503020204020204" pitchFamily="34" charset="-122"/>
              </a:rPr>
              <a:t>/</a:t>
            </a:r>
            <a:r>
              <a:rPr lang="zh-CN" altLang="en-US" sz="1200">
                <a:latin typeface="微软雅黑" panose="020B0503020204020204" pitchFamily="34" charset="-122"/>
                <a:ea typeface="微软雅黑" panose="020B0503020204020204" pitchFamily="34" charset="-122"/>
              </a:rPr>
              <a:t>投资机构</a:t>
            </a:r>
            <a:endParaRPr lang="zh-CN" altLang="en-US" sz="1200">
              <a:latin typeface="微软雅黑" panose="020B0503020204020204" pitchFamily="34" charset="-122"/>
              <a:ea typeface="微软雅黑" panose="020B0503020204020204" pitchFamily="34" charset="-122"/>
            </a:endParaRPr>
          </a:p>
        </p:txBody>
      </p:sp>
      <p:sp>
        <p:nvSpPr>
          <p:cNvPr id="97" name="文本框 96"/>
          <p:cNvSpPr txBox="1"/>
          <p:nvPr/>
        </p:nvSpPr>
        <p:spPr>
          <a:xfrm>
            <a:off x="3435537" y="4728830"/>
            <a:ext cx="677061" cy="307777"/>
          </a:xfrm>
          <a:prstGeom prst="rect">
            <a:avLst/>
          </a:prstGeom>
          <a:noFill/>
        </p:spPr>
        <p:txBody>
          <a:bodyPr wrap="square" rtlCol="0">
            <a:spAutoFit/>
          </a:bodyPr>
          <a:lstStyle/>
          <a:p>
            <a:pPr algn="ctr"/>
            <a:r>
              <a:rPr lang="zh-CN" altLang="en-US" sz="1400">
                <a:solidFill>
                  <a:srgbClr val="795696"/>
                </a:solidFill>
                <a:latin typeface="微软雅黑" panose="020B0503020204020204" pitchFamily="34" charset="-122"/>
                <a:ea typeface="微软雅黑" panose="020B0503020204020204" pitchFamily="34" charset="-122"/>
              </a:rPr>
              <a:t>初始</a:t>
            </a:r>
            <a:endParaRPr lang="zh-CN" altLang="en-US" sz="1400">
              <a:solidFill>
                <a:srgbClr val="795696"/>
              </a:solidFill>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5:prstTrans prst="peelOff"/>
      </p:transition>
    </mc:Choice>
    <mc:Fallback>
      <p:transition spd="slow">
        <p:fade/>
      </p:transition>
    </mc:Fallback>
  </mc:AlternateContent>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817948" y="269402"/>
            <a:ext cx="7562367" cy="584775"/>
          </a:xfrm>
          <a:prstGeom prst="rect">
            <a:avLst/>
          </a:prstGeom>
          <a:noFill/>
        </p:spPr>
        <p:txBody>
          <a:bodyPr wrap="square">
            <a:spAutoFit/>
          </a:bodyPr>
          <a:lstStyle/>
          <a:p>
            <a:r>
              <a:rPr lang="zh-CN" altLang="en-US" sz="3200">
                <a:latin typeface="微软雅黑" panose="020B0503020204020204" pitchFamily="34" charset="-122"/>
                <a:ea typeface="微软雅黑" panose="020B0503020204020204" pitchFamily="34" charset="-122"/>
              </a:rPr>
              <a:t>阿里新品创新营销模型</a:t>
            </a:r>
            <a:endParaRPr lang="zh-CN" altLang="en-US" sz="3200">
              <a:latin typeface="微软雅黑" panose="020B0503020204020204" pitchFamily="34" charset="-122"/>
              <a:ea typeface="微软雅黑" panose="020B0503020204020204" pitchFamily="34" charset="-122"/>
            </a:endParaRPr>
          </a:p>
        </p:txBody>
      </p:sp>
      <p:sp>
        <p:nvSpPr>
          <p:cNvPr id="3" name="矩形 2"/>
          <p:cNvSpPr/>
          <p:nvPr/>
        </p:nvSpPr>
        <p:spPr>
          <a:xfrm>
            <a:off x="828458" y="935423"/>
            <a:ext cx="10270466" cy="693683"/>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zh-CN" altLang="en-US">
                <a:latin typeface="微软雅黑" panose="020B0503020204020204" pitchFamily="34" charset="-122"/>
                <a:ea typeface="微软雅黑" panose="020B0503020204020204" pitchFamily="34" charset="-122"/>
              </a:rPr>
              <a:t>新品创新是品类机会与品牌优势的结合</a:t>
            </a:r>
            <a:endParaRPr lang="en-US" altLang="zh-CN">
              <a:latin typeface="微软雅黑" panose="020B0503020204020204" pitchFamily="34" charset="-122"/>
              <a:ea typeface="微软雅黑" panose="020B0503020204020204" pitchFamily="34" charset="-122"/>
            </a:endParaRPr>
          </a:p>
          <a:p>
            <a:pPr algn="ctr"/>
            <a:r>
              <a:rPr lang="zh-CN" altLang="en-US" sz="1400">
                <a:latin typeface="微软雅黑" panose="020B0503020204020204" pitchFamily="34" charset="-122"/>
                <a:ea typeface="微软雅黑" panose="020B0503020204020204" pitchFamily="34" charset="-122"/>
              </a:rPr>
              <a:t>新品的核心是差异化，是对品牌心智的坚持与放大</a:t>
            </a:r>
            <a:endParaRPr lang="zh-CN" altLang="en-US" sz="1400">
              <a:latin typeface="微软雅黑" panose="020B0503020204020204" pitchFamily="34" charset="-122"/>
              <a:ea typeface="微软雅黑" panose="020B0503020204020204" pitchFamily="34" charset="-122"/>
            </a:endParaRPr>
          </a:p>
        </p:txBody>
      </p:sp>
      <p:sp>
        <p:nvSpPr>
          <p:cNvPr id="4" name="矩形 3"/>
          <p:cNvSpPr/>
          <p:nvPr/>
        </p:nvSpPr>
        <p:spPr>
          <a:xfrm>
            <a:off x="828458" y="6031549"/>
            <a:ext cx="10270466" cy="642193"/>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ltLang="zh-CN">
                <a:latin typeface="微软雅黑" panose="020B0503020204020204" pitchFamily="34" charset="-122"/>
                <a:ea typeface="微软雅黑" panose="020B0503020204020204" pitchFamily="34" charset="-122"/>
              </a:rPr>
              <a:t>T-MALL</a:t>
            </a:r>
            <a:r>
              <a:rPr lang="zh-CN" altLang="en-US">
                <a:latin typeface="微软雅黑" panose="020B0503020204020204" pitchFamily="34" charset="-122"/>
                <a:ea typeface="微软雅黑" panose="020B0503020204020204" pitchFamily="34" charset="-122"/>
              </a:rPr>
              <a:t>新品营销主阵地</a:t>
            </a:r>
            <a:r>
              <a:rPr lang="en-US" altLang="zh-CN">
                <a:latin typeface="微软雅黑" panose="020B0503020204020204" pitchFamily="34" charset="-122"/>
                <a:ea typeface="微软雅黑" panose="020B0503020204020204" pitchFamily="34" charset="-122"/>
              </a:rPr>
              <a:t>—</a:t>
            </a:r>
            <a:r>
              <a:rPr lang="zh-CN" altLang="en-US">
                <a:latin typeface="微软雅黑" panose="020B0503020204020204" pitchFamily="34" charset="-122"/>
                <a:ea typeface="微软雅黑" panose="020B0503020204020204" pitchFamily="34" charset="-122"/>
              </a:rPr>
              <a:t>小黑盒</a:t>
            </a:r>
            <a:endParaRPr lang="zh-CN" altLang="en-US" sz="1400">
              <a:latin typeface="微软雅黑" panose="020B0503020204020204" pitchFamily="34" charset="-122"/>
              <a:ea typeface="微软雅黑" panose="020B0503020204020204" pitchFamily="34" charset="-122"/>
            </a:endParaRPr>
          </a:p>
        </p:txBody>
      </p:sp>
      <p:sp>
        <p:nvSpPr>
          <p:cNvPr id="7" name="矩形 6"/>
          <p:cNvSpPr/>
          <p:nvPr/>
        </p:nvSpPr>
        <p:spPr>
          <a:xfrm>
            <a:off x="828458" y="1694101"/>
            <a:ext cx="495845" cy="3153771"/>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zh-CN" altLang="en-US" sz="1600">
                <a:latin typeface="微软雅黑" panose="020B0503020204020204" pitchFamily="34" charset="-122"/>
                <a:ea typeface="微软雅黑" panose="020B0503020204020204" pitchFamily="34" charset="-122"/>
              </a:rPr>
              <a:t>新品共建空间</a:t>
            </a:r>
            <a:endParaRPr lang="zh-CN" altLang="en-US" sz="1600">
              <a:latin typeface="微软雅黑" panose="020B0503020204020204" pitchFamily="34" charset="-122"/>
              <a:ea typeface="微软雅黑" panose="020B0503020204020204" pitchFamily="34" charset="-122"/>
            </a:endParaRPr>
          </a:p>
        </p:txBody>
      </p:sp>
      <p:sp>
        <p:nvSpPr>
          <p:cNvPr id="8" name="矩形 7"/>
          <p:cNvSpPr/>
          <p:nvPr/>
        </p:nvSpPr>
        <p:spPr>
          <a:xfrm>
            <a:off x="828458" y="4951825"/>
            <a:ext cx="495845" cy="1036088"/>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zh-CN" altLang="en-US" sz="1600">
                <a:latin typeface="微软雅黑" panose="020B0503020204020204" pitchFamily="34" charset="-122"/>
                <a:ea typeface="微软雅黑" panose="020B0503020204020204" pitchFamily="34" charset="-122"/>
              </a:rPr>
              <a:t>新品案例</a:t>
            </a:r>
            <a:endParaRPr lang="zh-CN" altLang="en-US" sz="1600">
              <a:latin typeface="微软雅黑" panose="020B0503020204020204" pitchFamily="34" charset="-122"/>
              <a:ea typeface="微软雅黑" panose="020B0503020204020204" pitchFamily="34" charset="-122"/>
            </a:endParaRPr>
          </a:p>
        </p:txBody>
      </p:sp>
      <p:sp>
        <p:nvSpPr>
          <p:cNvPr id="9" name="矩形 8"/>
          <p:cNvSpPr/>
          <p:nvPr/>
        </p:nvSpPr>
        <p:spPr>
          <a:xfrm>
            <a:off x="2459421" y="1694100"/>
            <a:ext cx="1734207" cy="397460"/>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zh-CN" altLang="en-US" sz="1400">
                <a:latin typeface="微软雅黑" panose="020B0503020204020204" pitchFamily="34" charset="-122"/>
                <a:ea typeface="微软雅黑" panose="020B0503020204020204" pitchFamily="34" charset="-122"/>
              </a:rPr>
              <a:t>研发期</a:t>
            </a:r>
            <a:endParaRPr lang="zh-CN" altLang="en-US" sz="1400">
              <a:latin typeface="微软雅黑" panose="020B0503020204020204" pitchFamily="34" charset="-122"/>
              <a:ea typeface="微软雅黑" panose="020B0503020204020204" pitchFamily="34" charset="-122"/>
            </a:endParaRPr>
          </a:p>
        </p:txBody>
      </p:sp>
      <p:sp>
        <p:nvSpPr>
          <p:cNvPr id="10" name="矩形 9"/>
          <p:cNvSpPr/>
          <p:nvPr/>
        </p:nvSpPr>
        <p:spPr>
          <a:xfrm>
            <a:off x="5578366" y="1694100"/>
            <a:ext cx="1734207" cy="397460"/>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zh-CN" altLang="en-US" sz="1400">
                <a:latin typeface="微软雅黑" panose="020B0503020204020204" pitchFamily="34" charset="-122"/>
                <a:ea typeface="微软雅黑" panose="020B0503020204020204" pitchFamily="34" charset="-122"/>
              </a:rPr>
              <a:t>上市期</a:t>
            </a:r>
            <a:endParaRPr lang="zh-CN" altLang="en-US" sz="1400">
              <a:latin typeface="微软雅黑" panose="020B0503020204020204" pitchFamily="34" charset="-122"/>
              <a:ea typeface="微软雅黑" panose="020B0503020204020204" pitchFamily="34" charset="-122"/>
            </a:endParaRPr>
          </a:p>
        </p:txBody>
      </p:sp>
      <p:sp>
        <p:nvSpPr>
          <p:cNvPr id="11" name="矩形 10"/>
          <p:cNvSpPr/>
          <p:nvPr/>
        </p:nvSpPr>
        <p:spPr>
          <a:xfrm>
            <a:off x="8697310" y="1694100"/>
            <a:ext cx="1734207" cy="397460"/>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zh-CN" altLang="en-US" sz="1400">
                <a:latin typeface="微软雅黑" panose="020B0503020204020204" pitchFamily="34" charset="-122"/>
                <a:ea typeface="微软雅黑" panose="020B0503020204020204" pitchFamily="34" charset="-122"/>
              </a:rPr>
              <a:t>续销期</a:t>
            </a:r>
            <a:endParaRPr lang="zh-CN" altLang="en-US" sz="1400">
              <a:latin typeface="微软雅黑" panose="020B0503020204020204" pitchFamily="34" charset="-122"/>
              <a:ea typeface="微软雅黑" panose="020B0503020204020204" pitchFamily="34" charset="-122"/>
            </a:endParaRPr>
          </a:p>
        </p:txBody>
      </p:sp>
      <p:sp>
        <p:nvSpPr>
          <p:cNvPr id="12" name="矩形 11"/>
          <p:cNvSpPr/>
          <p:nvPr/>
        </p:nvSpPr>
        <p:spPr>
          <a:xfrm>
            <a:off x="1881351" y="2228196"/>
            <a:ext cx="819807" cy="357352"/>
          </a:xfrm>
          <a:prstGeom prst="rect">
            <a:avLst/>
          </a:prstGeom>
          <a:solidFill>
            <a:srgbClr val="DED1E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zh-CN" altLang="en-US" sz="1400">
                <a:solidFill>
                  <a:schemeClr val="tx1"/>
                </a:solidFill>
                <a:latin typeface="微软雅黑" panose="020B0503020204020204" pitchFamily="34" charset="-122"/>
                <a:ea typeface="微软雅黑" panose="020B0503020204020204" pitchFamily="34" charset="-122"/>
              </a:rPr>
              <a:t>概念</a:t>
            </a:r>
            <a:endParaRPr lang="zh-CN" altLang="en-US" sz="1400">
              <a:solidFill>
                <a:schemeClr val="tx1"/>
              </a:solidFill>
              <a:latin typeface="微软雅黑" panose="020B0503020204020204" pitchFamily="34" charset="-122"/>
              <a:ea typeface="微软雅黑" panose="020B0503020204020204" pitchFamily="34" charset="-122"/>
            </a:endParaRPr>
          </a:p>
        </p:txBody>
      </p:sp>
      <p:sp>
        <p:nvSpPr>
          <p:cNvPr id="13" name="矩形 12"/>
          <p:cNvSpPr/>
          <p:nvPr/>
        </p:nvSpPr>
        <p:spPr>
          <a:xfrm>
            <a:off x="2858814" y="2228196"/>
            <a:ext cx="819807" cy="357352"/>
          </a:xfrm>
          <a:prstGeom prst="rect">
            <a:avLst/>
          </a:prstGeom>
          <a:solidFill>
            <a:srgbClr val="DED1E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zh-CN" altLang="en-US" sz="1400">
                <a:solidFill>
                  <a:schemeClr val="tx1"/>
                </a:solidFill>
                <a:latin typeface="微软雅黑" panose="020B0503020204020204" pitchFamily="34" charset="-122"/>
                <a:ea typeface="微软雅黑" panose="020B0503020204020204" pitchFamily="34" charset="-122"/>
              </a:rPr>
              <a:t>生产</a:t>
            </a:r>
            <a:endParaRPr lang="zh-CN" altLang="en-US" sz="1400">
              <a:solidFill>
                <a:schemeClr val="tx1"/>
              </a:solidFill>
              <a:latin typeface="微软雅黑" panose="020B0503020204020204" pitchFamily="34" charset="-122"/>
              <a:ea typeface="微软雅黑" panose="020B0503020204020204" pitchFamily="34" charset="-122"/>
            </a:endParaRPr>
          </a:p>
        </p:txBody>
      </p:sp>
      <p:sp>
        <p:nvSpPr>
          <p:cNvPr id="14" name="矩形 13"/>
          <p:cNvSpPr/>
          <p:nvPr/>
        </p:nvSpPr>
        <p:spPr>
          <a:xfrm>
            <a:off x="3836276" y="2228196"/>
            <a:ext cx="819807" cy="357352"/>
          </a:xfrm>
          <a:prstGeom prst="rect">
            <a:avLst/>
          </a:prstGeom>
          <a:solidFill>
            <a:srgbClr val="DED1E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zh-CN" altLang="en-US" sz="1400">
                <a:solidFill>
                  <a:schemeClr val="tx1"/>
                </a:solidFill>
                <a:latin typeface="微软雅黑" panose="020B0503020204020204" pitchFamily="34" charset="-122"/>
                <a:ea typeface="微软雅黑" panose="020B0503020204020204" pitchFamily="34" charset="-122"/>
              </a:rPr>
              <a:t>测款</a:t>
            </a:r>
            <a:endParaRPr lang="zh-CN" altLang="en-US" sz="1400">
              <a:solidFill>
                <a:schemeClr val="tx1"/>
              </a:solidFill>
              <a:latin typeface="微软雅黑" panose="020B0503020204020204" pitchFamily="34" charset="-122"/>
              <a:ea typeface="微软雅黑" panose="020B0503020204020204" pitchFamily="34" charset="-122"/>
            </a:endParaRPr>
          </a:p>
        </p:txBody>
      </p:sp>
      <p:sp>
        <p:nvSpPr>
          <p:cNvPr id="15" name="矩形 14"/>
          <p:cNvSpPr/>
          <p:nvPr/>
        </p:nvSpPr>
        <p:spPr>
          <a:xfrm>
            <a:off x="5102762" y="2228196"/>
            <a:ext cx="819807" cy="357352"/>
          </a:xfrm>
          <a:prstGeom prst="rect">
            <a:avLst/>
          </a:prstGeom>
          <a:solidFill>
            <a:srgbClr val="DED1E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zh-CN" altLang="en-US" sz="1400">
                <a:solidFill>
                  <a:schemeClr val="tx1"/>
                </a:solidFill>
                <a:latin typeface="微软雅黑" panose="020B0503020204020204" pitchFamily="34" charset="-122"/>
                <a:ea typeface="微软雅黑" panose="020B0503020204020204" pitchFamily="34" charset="-122"/>
              </a:rPr>
              <a:t>种草</a:t>
            </a:r>
            <a:endParaRPr lang="zh-CN" altLang="en-US" sz="1400">
              <a:solidFill>
                <a:schemeClr val="tx1"/>
              </a:solidFill>
              <a:latin typeface="微软雅黑" panose="020B0503020204020204" pitchFamily="34" charset="-122"/>
              <a:ea typeface="微软雅黑" panose="020B0503020204020204" pitchFamily="34" charset="-122"/>
            </a:endParaRPr>
          </a:p>
        </p:txBody>
      </p:sp>
      <p:sp>
        <p:nvSpPr>
          <p:cNvPr id="16" name="矩形 15"/>
          <p:cNvSpPr/>
          <p:nvPr/>
        </p:nvSpPr>
        <p:spPr>
          <a:xfrm>
            <a:off x="6080225" y="2228196"/>
            <a:ext cx="819807" cy="357352"/>
          </a:xfrm>
          <a:prstGeom prst="rect">
            <a:avLst/>
          </a:prstGeom>
          <a:solidFill>
            <a:srgbClr val="DED1E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zh-CN" altLang="en-US" sz="1400">
                <a:solidFill>
                  <a:schemeClr val="tx1"/>
                </a:solidFill>
                <a:latin typeface="微软雅黑" panose="020B0503020204020204" pitchFamily="34" charset="-122"/>
                <a:ea typeface="微软雅黑" panose="020B0503020204020204" pitchFamily="34" charset="-122"/>
              </a:rPr>
              <a:t>冷启动</a:t>
            </a:r>
            <a:endParaRPr lang="zh-CN" altLang="en-US" sz="1400">
              <a:solidFill>
                <a:schemeClr val="tx1"/>
              </a:solidFill>
              <a:latin typeface="微软雅黑" panose="020B0503020204020204" pitchFamily="34" charset="-122"/>
              <a:ea typeface="微软雅黑" panose="020B0503020204020204" pitchFamily="34" charset="-122"/>
            </a:endParaRPr>
          </a:p>
        </p:txBody>
      </p:sp>
      <p:sp>
        <p:nvSpPr>
          <p:cNvPr id="17" name="矩形 16"/>
          <p:cNvSpPr/>
          <p:nvPr/>
        </p:nvSpPr>
        <p:spPr>
          <a:xfrm>
            <a:off x="7057687" y="2228196"/>
            <a:ext cx="819807" cy="357352"/>
          </a:xfrm>
          <a:prstGeom prst="rect">
            <a:avLst/>
          </a:prstGeom>
          <a:solidFill>
            <a:srgbClr val="DED1E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zh-CN" altLang="en-US" sz="1400">
                <a:solidFill>
                  <a:schemeClr val="tx1"/>
                </a:solidFill>
                <a:latin typeface="微软雅黑" panose="020B0503020204020204" pitchFamily="34" charset="-122"/>
                <a:ea typeface="微软雅黑" panose="020B0503020204020204" pitchFamily="34" charset="-122"/>
              </a:rPr>
              <a:t>打爆</a:t>
            </a:r>
            <a:endParaRPr lang="zh-CN" altLang="en-US" sz="1400">
              <a:solidFill>
                <a:schemeClr val="tx1"/>
              </a:solidFill>
              <a:latin typeface="微软雅黑" panose="020B0503020204020204" pitchFamily="34" charset="-122"/>
              <a:ea typeface="微软雅黑" panose="020B0503020204020204" pitchFamily="34" charset="-122"/>
            </a:endParaRPr>
          </a:p>
        </p:txBody>
      </p:sp>
      <p:sp>
        <p:nvSpPr>
          <p:cNvPr id="18" name="矩形 17"/>
          <p:cNvSpPr/>
          <p:nvPr/>
        </p:nvSpPr>
        <p:spPr>
          <a:xfrm>
            <a:off x="9154509" y="2228196"/>
            <a:ext cx="819807" cy="357352"/>
          </a:xfrm>
          <a:prstGeom prst="rect">
            <a:avLst/>
          </a:prstGeom>
          <a:solidFill>
            <a:srgbClr val="DED1E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zh-CN" altLang="en-US" sz="1400">
                <a:solidFill>
                  <a:schemeClr val="tx1"/>
                </a:solidFill>
                <a:latin typeface="微软雅黑" panose="020B0503020204020204" pitchFamily="34" charset="-122"/>
                <a:ea typeface="微软雅黑" panose="020B0503020204020204" pitchFamily="34" charset="-122"/>
              </a:rPr>
              <a:t>续销</a:t>
            </a:r>
            <a:endParaRPr lang="zh-CN" altLang="en-US" sz="1400">
              <a:solidFill>
                <a:schemeClr val="tx1"/>
              </a:solidFill>
              <a:latin typeface="微软雅黑" panose="020B0503020204020204" pitchFamily="34" charset="-122"/>
              <a:ea typeface="微软雅黑" panose="020B0503020204020204" pitchFamily="34" charset="-122"/>
            </a:endParaRPr>
          </a:p>
        </p:txBody>
      </p:sp>
      <p:sp>
        <p:nvSpPr>
          <p:cNvPr id="19" name="矩形 18"/>
          <p:cNvSpPr/>
          <p:nvPr/>
        </p:nvSpPr>
        <p:spPr>
          <a:xfrm>
            <a:off x="1692165" y="2743203"/>
            <a:ext cx="1177159" cy="798786"/>
          </a:xfrm>
          <a:prstGeom prst="rect">
            <a:avLst/>
          </a:prstGeom>
          <a:noFill/>
          <a:ln>
            <a:solidFill>
              <a:srgbClr val="79569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zh-CN" altLang="en-US" sz="1200">
                <a:solidFill>
                  <a:schemeClr val="tx1"/>
                </a:solidFill>
                <a:latin typeface="微软雅黑" panose="020B0503020204020204" pitchFamily="34" charset="-122"/>
                <a:ea typeface="微软雅黑" panose="020B0503020204020204" pitchFamily="34" charset="-122"/>
              </a:rPr>
              <a:t>食品生鲜趋势报告</a:t>
            </a:r>
            <a:endParaRPr lang="en-US" altLang="zh-CN" sz="1200">
              <a:solidFill>
                <a:schemeClr val="tx1"/>
              </a:solidFill>
              <a:latin typeface="微软雅黑" panose="020B0503020204020204" pitchFamily="34" charset="-122"/>
              <a:ea typeface="微软雅黑" panose="020B0503020204020204" pitchFamily="34" charset="-122"/>
            </a:endParaRPr>
          </a:p>
          <a:p>
            <a:pPr algn="ctr"/>
            <a:r>
              <a:rPr lang="zh-CN" altLang="en-US" sz="1200">
                <a:solidFill>
                  <a:schemeClr val="tx1"/>
                </a:solidFill>
                <a:latin typeface="微软雅黑" panose="020B0503020204020204" pitchFamily="34" charset="-122"/>
                <a:ea typeface="微软雅黑" panose="020B0503020204020204" pitchFamily="34" charset="-122"/>
              </a:rPr>
              <a:t>品类趋势报告</a:t>
            </a:r>
            <a:endParaRPr lang="en-US" altLang="zh-CN" sz="1200">
              <a:solidFill>
                <a:schemeClr val="tx1"/>
              </a:solidFill>
              <a:latin typeface="微软雅黑" panose="020B0503020204020204" pitchFamily="34" charset="-122"/>
              <a:ea typeface="微软雅黑" panose="020B0503020204020204" pitchFamily="34" charset="-122"/>
            </a:endParaRPr>
          </a:p>
          <a:p>
            <a:pPr algn="ctr"/>
            <a:r>
              <a:rPr lang="en-US" altLang="zh-CN" sz="1200">
                <a:solidFill>
                  <a:schemeClr val="tx1"/>
                </a:solidFill>
                <a:latin typeface="微软雅黑" panose="020B0503020204020204" pitchFamily="34" charset="-122"/>
                <a:ea typeface="微软雅黑" panose="020B0503020204020204" pitchFamily="34" charset="-122"/>
              </a:rPr>
              <a:t>TMIC</a:t>
            </a:r>
            <a:r>
              <a:rPr lang="zh-CN" altLang="en-US" sz="1200">
                <a:solidFill>
                  <a:schemeClr val="tx1"/>
                </a:solidFill>
                <a:latin typeface="微软雅黑" panose="020B0503020204020204" pitchFamily="34" charset="-122"/>
                <a:ea typeface="微软雅黑" panose="020B0503020204020204" pitchFamily="34" charset="-122"/>
              </a:rPr>
              <a:t>新品研究</a:t>
            </a:r>
            <a:endParaRPr lang="zh-CN" altLang="en-US" sz="1200">
              <a:solidFill>
                <a:schemeClr val="tx1"/>
              </a:solidFill>
              <a:latin typeface="微软雅黑" panose="020B0503020204020204" pitchFamily="34" charset="-122"/>
              <a:ea typeface="微软雅黑" panose="020B0503020204020204" pitchFamily="34" charset="-122"/>
            </a:endParaRPr>
          </a:p>
        </p:txBody>
      </p:sp>
      <p:sp>
        <p:nvSpPr>
          <p:cNvPr id="20" name="矩形 19"/>
          <p:cNvSpPr/>
          <p:nvPr/>
        </p:nvSpPr>
        <p:spPr>
          <a:xfrm>
            <a:off x="1692165" y="3671981"/>
            <a:ext cx="1177160" cy="521077"/>
          </a:xfrm>
          <a:prstGeom prst="rect">
            <a:avLst/>
          </a:prstGeom>
          <a:noFill/>
          <a:ln>
            <a:solidFill>
              <a:srgbClr val="79569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ltLang="zh-CN" sz="1200">
                <a:solidFill>
                  <a:schemeClr val="tx1"/>
                </a:solidFill>
                <a:latin typeface="微软雅黑" panose="020B0503020204020204" pitchFamily="34" charset="-122"/>
                <a:ea typeface="微软雅黑" panose="020B0503020204020204" pitchFamily="34" charset="-122"/>
              </a:rPr>
              <a:t>TMIC</a:t>
            </a:r>
            <a:endParaRPr lang="en-US" altLang="zh-CN" sz="1200">
              <a:solidFill>
                <a:schemeClr val="tx1"/>
              </a:solidFill>
              <a:latin typeface="微软雅黑" panose="020B0503020204020204" pitchFamily="34" charset="-122"/>
              <a:ea typeface="微软雅黑" panose="020B0503020204020204" pitchFamily="34" charset="-122"/>
            </a:endParaRPr>
          </a:p>
          <a:p>
            <a:pPr algn="ctr"/>
            <a:r>
              <a:rPr lang="zh-CN" altLang="en-US" sz="1200">
                <a:solidFill>
                  <a:schemeClr val="tx1"/>
                </a:solidFill>
                <a:latin typeface="微软雅黑" panose="020B0503020204020204" pitchFamily="34" charset="-122"/>
                <a:ea typeface="微软雅黑" panose="020B0503020204020204" pitchFamily="34" charset="-122"/>
              </a:rPr>
              <a:t>阿里</a:t>
            </a:r>
            <a:r>
              <a:rPr lang="en-US" altLang="zh-CN" sz="1200">
                <a:solidFill>
                  <a:schemeClr val="tx1"/>
                </a:solidFill>
                <a:latin typeface="微软雅黑" panose="020B0503020204020204" pitchFamily="34" charset="-122"/>
                <a:ea typeface="微软雅黑" panose="020B0503020204020204" pitchFamily="34" charset="-122"/>
              </a:rPr>
              <a:t>design</a:t>
            </a:r>
            <a:endParaRPr lang="zh-CN" altLang="en-US" sz="1200">
              <a:solidFill>
                <a:schemeClr val="tx1"/>
              </a:solidFill>
              <a:latin typeface="微软雅黑" panose="020B0503020204020204" pitchFamily="34" charset="-122"/>
              <a:ea typeface="微软雅黑" panose="020B0503020204020204" pitchFamily="34" charset="-122"/>
            </a:endParaRPr>
          </a:p>
        </p:txBody>
      </p:sp>
      <p:sp>
        <p:nvSpPr>
          <p:cNvPr id="22" name="文本框 21"/>
          <p:cNvSpPr txBox="1"/>
          <p:nvPr/>
        </p:nvSpPr>
        <p:spPr>
          <a:xfrm>
            <a:off x="1366344" y="2855042"/>
            <a:ext cx="210207" cy="523220"/>
          </a:xfrm>
          <a:prstGeom prst="rect">
            <a:avLst/>
          </a:prstGeom>
          <a:noFill/>
        </p:spPr>
        <p:txBody>
          <a:bodyPr wrap="square" rtlCol="0">
            <a:spAutoFit/>
          </a:bodyPr>
          <a:lstStyle/>
          <a:p>
            <a:r>
              <a:rPr lang="zh-CN" altLang="en-US" sz="1400">
                <a:latin typeface="微软雅黑" panose="020B0503020204020204" pitchFamily="34" charset="-122"/>
                <a:ea typeface="微软雅黑" panose="020B0503020204020204" pitchFamily="34" charset="-122"/>
              </a:rPr>
              <a:t>方向</a:t>
            </a:r>
            <a:endParaRPr lang="zh-CN" altLang="en-US" sz="1400">
              <a:latin typeface="微软雅黑" panose="020B0503020204020204" pitchFamily="34" charset="-122"/>
              <a:ea typeface="微软雅黑" panose="020B0503020204020204" pitchFamily="34" charset="-122"/>
            </a:endParaRPr>
          </a:p>
        </p:txBody>
      </p:sp>
      <p:sp>
        <p:nvSpPr>
          <p:cNvPr id="23" name="文本框 22"/>
          <p:cNvSpPr txBox="1"/>
          <p:nvPr/>
        </p:nvSpPr>
        <p:spPr>
          <a:xfrm>
            <a:off x="1366344" y="3680105"/>
            <a:ext cx="210207" cy="523220"/>
          </a:xfrm>
          <a:prstGeom prst="rect">
            <a:avLst/>
          </a:prstGeom>
          <a:noFill/>
        </p:spPr>
        <p:txBody>
          <a:bodyPr wrap="square" rtlCol="0">
            <a:spAutoFit/>
          </a:bodyPr>
          <a:lstStyle/>
          <a:p>
            <a:r>
              <a:rPr lang="zh-CN" altLang="en-US" sz="1400">
                <a:latin typeface="微软雅黑" panose="020B0503020204020204" pitchFamily="34" charset="-122"/>
                <a:ea typeface="微软雅黑" panose="020B0503020204020204" pitchFamily="34" charset="-122"/>
              </a:rPr>
              <a:t>视觉</a:t>
            </a:r>
            <a:endParaRPr lang="zh-CN" altLang="en-US" sz="1400">
              <a:latin typeface="微软雅黑" panose="020B0503020204020204" pitchFamily="34" charset="-122"/>
              <a:ea typeface="微软雅黑" panose="020B0503020204020204" pitchFamily="34" charset="-122"/>
            </a:endParaRPr>
          </a:p>
        </p:txBody>
      </p:sp>
      <p:sp>
        <p:nvSpPr>
          <p:cNvPr id="24" name="矩形 23"/>
          <p:cNvSpPr/>
          <p:nvPr/>
        </p:nvSpPr>
        <p:spPr>
          <a:xfrm>
            <a:off x="1692164" y="4326795"/>
            <a:ext cx="2890346" cy="521077"/>
          </a:xfrm>
          <a:prstGeom prst="rect">
            <a:avLst/>
          </a:prstGeom>
          <a:noFill/>
          <a:ln>
            <a:solidFill>
              <a:srgbClr val="79569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ltLang="zh-CN" sz="1200">
                <a:solidFill>
                  <a:schemeClr val="tx1"/>
                </a:solidFill>
                <a:latin typeface="微软雅黑" panose="020B0503020204020204" pitchFamily="34" charset="-122"/>
                <a:ea typeface="微软雅黑" panose="020B0503020204020204" pitchFamily="34" charset="-122"/>
              </a:rPr>
              <a:t>TMIC</a:t>
            </a:r>
            <a:r>
              <a:rPr lang="zh-CN" altLang="en-US" sz="1200">
                <a:solidFill>
                  <a:schemeClr val="tx1"/>
                </a:solidFill>
                <a:latin typeface="微软雅黑" panose="020B0503020204020204" pitchFamily="34" charset="-122"/>
                <a:ea typeface="微软雅黑" panose="020B0503020204020204" pitchFamily="34" charset="-122"/>
              </a:rPr>
              <a:t>概念测款一</a:t>
            </a:r>
            <a:r>
              <a:rPr lang="en-US" altLang="zh-CN" sz="1200">
                <a:solidFill>
                  <a:schemeClr val="tx1"/>
                </a:solidFill>
                <a:latin typeface="微软雅黑" panose="020B0503020204020204" pitchFamily="34" charset="-122"/>
                <a:ea typeface="微软雅黑" panose="020B0503020204020204" pitchFamily="34" charset="-122"/>
              </a:rPr>
              <a:t>U</a:t>
            </a:r>
            <a:r>
              <a:rPr lang="zh-CN" altLang="en-US" sz="1200">
                <a:solidFill>
                  <a:schemeClr val="tx1"/>
                </a:solidFill>
                <a:latin typeface="微软雅黑" panose="020B0503020204020204" pitchFamily="34" charset="-122"/>
                <a:ea typeface="微软雅黑" panose="020B0503020204020204" pitchFamily="34" charset="-122"/>
              </a:rPr>
              <a:t>先消费者测款一阿里妈妈人群定位</a:t>
            </a:r>
            <a:r>
              <a:rPr lang="en-US" altLang="zh-CN" sz="1200">
                <a:solidFill>
                  <a:schemeClr val="tx1"/>
                </a:solidFill>
                <a:latin typeface="微软雅黑" panose="020B0503020204020204" pitchFamily="34" charset="-122"/>
                <a:ea typeface="微软雅黑" panose="020B0503020204020204" pitchFamily="34" charset="-122"/>
              </a:rPr>
              <a:t>&amp;claim</a:t>
            </a:r>
            <a:r>
              <a:rPr lang="zh-CN" altLang="en-US" sz="1200">
                <a:solidFill>
                  <a:schemeClr val="tx1"/>
                </a:solidFill>
                <a:latin typeface="微软雅黑" panose="020B0503020204020204" pitchFamily="34" charset="-122"/>
                <a:ea typeface="微软雅黑" panose="020B0503020204020204" pitchFamily="34" charset="-122"/>
              </a:rPr>
              <a:t>测试</a:t>
            </a:r>
            <a:r>
              <a:rPr lang="en-US" altLang="zh-CN" sz="1200">
                <a:solidFill>
                  <a:schemeClr val="tx1"/>
                </a:solidFill>
                <a:latin typeface="微软雅黑" panose="020B0503020204020204" pitchFamily="34" charset="-122"/>
                <a:ea typeface="微软雅黑" panose="020B0503020204020204" pitchFamily="34" charset="-122"/>
              </a:rPr>
              <a:t>(KANO)</a:t>
            </a:r>
            <a:endParaRPr lang="zh-CN" altLang="en-US" sz="1200">
              <a:solidFill>
                <a:schemeClr val="tx1"/>
              </a:solidFill>
              <a:latin typeface="微软雅黑" panose="020B0503020204020204" pitchFamily="34" charset="-122"/>
              <a:ea typeface="微软雅黑" panose="020B0503020204020204" pitchFamily="34" charset="-122"/>
            </a:endParaRPr>
          </a:p>
        </p:txBody>
      </p:sp>
      <p:cxnSp>
        <p:nvCxnSpPr>
          <p:cNvPr id="32" name="直接箭头连接符 31"/>
          <p:cNvCxnSpPr/>
          <p:nvPr/>
        </p:nvCxnSpPr>
        <p:spPr>
          <a:xfrm flipV="1">
            <a:off x="2280745" y="2564528"/>
            <a:ext cx="10510" cy="15765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34" name="直接箭头连接符 33"/>
          <p:cNvCxnSpPr/>
          <p:nvPr/>
        </p:nvCxnSpPr>
        <p:spPr>
          <a:xfrm flipH="1" flipV="1">
            <a:off x="4193628" y="2564528"/>
            <a:ext cx="0" cy="1741247"/>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35" name="矩形 34"/>
          <p:cNvSpPr/>
          <p:nvPr/>
        </p:nvSpPr>
        <p:spPr>
          <a:xfrm>
            <a:off x="4887290" y="2751615"/>
            <a:ext cx="1177159" cy="635059"/>
          </a:xfrm>
          <a:prstGeom prst="rect">
            <a:avLst/>
          </a:prstGeom>
          <a:noFill/>
          <a:ln>
            <a:solidFill>
              <a:srgbClr val="79569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ltLang="zh-CN" sz="1200">
                <a:solidFill>
                  <a:schemeClr val="tx1"/>
                </a:solidFill>
                <a:latin typeface="微软雅黑" panose="020B0503020204020204" pitchFamily="34" charset="-122"/>
                <a:ea typeface="微软雅黑" panose="020B0503020204020204" pitchFamily="34" charset="-122"/>
              </a:rPr>
              <a:t>U</a:t>
            </a:r>
            <a:r>
              <a:rPr lang="zh-CN" altLang="en-US" sz="1200">
                <a:solidFill>
                  <a:schemeClr val="tx1"/>
                </a:solidFill>
                <a:latin typeface="微软雅黑" panose="020B0503020204020204" pitchFamily="34" charset="-122"/>
                <a:ea typeface="微软雅黑" panose="020B0503020204020204" pitchFamily="34" charset="-122"/>
              </a:rPr>
              <a:t>先</a:t>
            </a:r>
            <a:endParaRPr lang="en-US" altLang="zh-CN" sz="1200">
              <a:solidFill>
                <a:schemeClr val="tx1"/>
              </a:solidFill>
              <a:latin typeface="微软雅黑" panose="020B0503020204020204" pitchFamily="34" charset="-122"/>
              <a:ea typeface="微软雅黑" panose="020B0503020204020204" pitchFamily="34" charset="-122"/>
            </a:endParaRPr>
          </a:p>
          <a:p>
            <a:pPr algn="ctr"/>
            <a:r>
              <a:rPr lang="zh-CN" altLang="en-US" sz="1200">
                <a:solidFill>
                  <a:schemeClr val="tx1"/>
                </a:solidFill>
                <a:latin typeface="微软雅黑" panose="020B0503020204020204" pitchFamily="34" charset="-122"/>
                <a:ea typeface="微软雅黑" panose="020B0503020204020204" pitchFamily="34" charset="-122"/>
              </a:rPr>
              <a:t>小黑盒</a:t>
            </a:r>
            <a:r>
              <a:rPr lang="en-US" altLang="zh-CN" sz="1200">
                <a:solidFill>
                  <a:schemeClr val="tx1"/>
                </a:solidFill>
                <a:latin typeface="微软雅黑" panose="020B0503020204020204" pitchFamily="34" charset="-122"/>
                <a:ea typeface="微软雅黑" panose="020B0503020204020204" pitchFamily="34" charset="-122"/>
              </a:rPr>
              <a:t>1</a:t>
            </a:r>
            <a:r>
              <a:rPr lang="zh-CN" altLang="en-US" sz="1200">
                <a:solidFill>
                  <a:schemeClr val="tx1"/>
                </a:solidFill>
                <a:latin typeface="微软雅黑" panose="020B0503020204020204" pitchFamily="34" charset="-122"/>
                <a:ea typeface="微软雅黑" panose="020B0503020204020204" pitchFamily="34" charset="-122"/>
              </a:rPr>
              <a:t>元抽</a:t>
            </a:r>
            <a:r>
              <a:rPr lang="en-US" altLang="zh-CN" sz="1200">
                <a:solidFill>
                  <a:schemeClr val="tx1"/>
                </a:solidFill>
                <a:latin typeface="微软雅黑" panose="020B0503020204020204" pitchFamily="34" charset="-122"/>
                <a:ea typeface="微软雅黑" panose="020B0503020204020204" pitchFamily="34" charset="-122"/>
              </a:rPr>
              <a:t>/</a:t>
            </a:r>
            <a:r>
              <a:rPr lang="zh-CN" altLang="en-US" sz="1200">
                <a:solidFill>
                  <a:schemeClr val="tx1"/>
                </a:solidFill>
                <a:latin typeface="微软雅黑" panose="020B0503020204020204" pitchFamily="34" charset="-122"/>
                <a:ea typeface="微软雅黑" panose="020B0503020204020204" pitchFamily="34" charset="-122"/>
              </a:rPr>
              <a:t>体验盒</a:t>
            </a:r>
            <a:endParaRPr lang="zh-CN" altLang="en-US" sz="1200">
              <a:solidFill>
                <a:schemeClr val="tx1"/>
              </a:solidFill>
              <a:latin typeface="微软雅黑" panose="020B0503020204020204" pitchFamily="34" charset="-122"/>
              <a:ea typeface="微软雅黑" panose="020B0503020204020204" pitchFamily="34" charset="-122"/>
            </a:endParaRPr>
          </a:p>
        </p:txBody>
      </p:sp>
      <p:sp>
        <p:nvSpPr>
          <p:cNvPr id="36" name="矩形 35"/>
          <p:cNvSpPr/>
          <p:nvPr/>
        </p:nvSpPr>
        <p:spPr>
          <a:xfrm>
            <a:off x="5898929" y="3469234"/>
            <a:ext cx="1177159" cy="635059"/>
          </a:xfrm>
          <a:prstGeom prst="rect">
            <a:avLst/>
          </a:prstGeom>
          <a:noFill/>
          <a:ln>
            <a:solidFill>
              <a:srgbClr val="79569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zh-CN" altLang="en-US" sz="1200">
                <a:solidFill>
                  <a:schemeClr val="tx1"/>
                </a:solidFill>
                <a:latin typeface="微软雅黑" panose="020B0503020204020204" pitchFamily="34" charset="-122"/>
                <a:ea typeface="微软雅黑" panose="020B0503020204020204" pitchFamily="34" charset="-122"/>
              </a:rPr>
              <a:t>新品搜推加权万相台上新快</a:t>
            </a:r>
            <a:r>
              <a:rPr lang="en-US" altLang="zh-CN" sz="1200">
                <a:solidFill>
                  <a:schemeClr val="tx1"/>
                </a:solidFill>
                <a:latin typeface="微软雅黑" panose="020B0503020204020204" pitchFamily="34" charset="-122"/>
                <a:ea typeface="微软雅黑" panose="020B0503020204020204" pitchFamily="34" charset="-122"/>
              </a:rPr>
              <a:t>T-Stage</a:t>
            </a:r>
            <a:endParaRPr lang="zh-CN" altLang="en-US" sz="1200">
              <a:solidFill>
                <a:schemeClr val="tx1"/>
              </a:solidFill>
              <a:latin typeface="微软雅黑" panose="020B0503020204020204" pitchFamily="34" charset="-122"/>
              <a:ea typeface="微软雅黑" panose="020B0503020204020204" pitchFamily="34" charset="-122"/>
            </a:endParaRPr>
          </a:p>
        </p:txBody>
      </p:sp>
      <p:sp>
        <p:nvSpPr>
          <p:cNvPr id="37" name="矩形 36"/>
          <p:cNvSpPr/>
          <p:nvPr/>
        </p:nvSpPr>
        <p:spPr>
          <a:xfrm>
            <a:off x="4887290" y="4326795"/>
            <a:ext cx="2890346" cy="521077"/>
          </a:xfrm>
          <a:prstGeom prst="rect">
            <a:avLst/>
          </a:prstGeom>
          <a:noFill/>
          <a:ln>
            <a:solidFill>
              <a:srgbClr val="79569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zh-CN" altLang="en-US" sz="1200">
                <a:solidFill>
                  <a:schemeClr val="tx1"/>
                </a:solidFill>
                <a:latin typeface="微软雅黑" panose="020B0503020204020204" pitchFamily="34" charset="-122"/>
                <a:ea typeface="微软雅黑" panose="020B0503020204020204" pitchFamily="34" charset="-122"/>
              </a:rPr>
              <a:t>小黑盒营销矩阵</a:t>
            </a:r>
            <a:endParaRPr lang="zh-CN" altLang="en-US" sz="1200">
              <a:solidFill>
                <a:schemeClr val="tx1"/>
              </a:solidFill>
              <a:latin typeface="微软雅黑" panose="020B0503020204020204" pitchFamily="34" charset="-122"/>
              <a:ea typeface="微软雅黑" panose="020B0503020204020204" pitchFamily="34" charset="-122"/>
            </a:endParaRPr>
          </a:p>
        </p:txBody>
      </p:sp>
      <p:cxnSp>
        <p:nvCxnSpPr>
          <p:cNvPr id="38" name="直接箭头连接符 37"/>
          <p:cNvCxnSpPr/>
          <p:nvPr/>
        </p:nvCxnSpPr>
        <p:spPr>
          <a:xfrm flipH="1" flipV="1">
            <a:off x="7462335" y="2564527"/>
            <a:ext cx="0" cy="1741247"/>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39" name="直接箭头连接符 38"/>
          <p:cNvCxnSpPr/>
          <p:nvPr/>
        </p:nvCxnSpPr>
        <p:spPr>
          <a:xfrm flipV="1">
            <a:off x="5491648" y="2559272"/>
            <a:ext cx="10510" cy="15765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46" name="直接箭头连接符 45"/>
          <p:cNvCxnSpPr>
            <a:stCxn id="36" idx="0"/>
            <a:endCxn id="16" idx="2"/>
          </p:cNvCxnSpPr>
          <p:nvPr/>
        </p:nvCxnSpPr>
        <p:spPr>
          <a:xfrm flipV="1">
            <a:off x="6487509" y="2585548"/>
            <a:ext cx="2620" cy="88368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47" name="矩形 46"/>
          <p:cNvSpPr/>
          <p:nvPr/>
        </p:nvSpPr>
        <p:spPr>
          <a:xfrm>
            <a:off x="8024639" y="3454976"/>
            <a:ext cx="2890346" cy="521077"/>
          </a:xfrm>
          <a:prstGeom prst="rect">
            <a:avLst/>
          </a:prstGeom>
          <a:noFill/>
          <a:ln>
            <a:solidFill>
              <a:srgbClr val="79569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zh-CN" altLang="en-US" sz="1200">
                <a:solidFill>
                  <a:schemeClr val="tx1"/>
                </a:solidFill>
                <a:latin typeface="微软雅黑" panose="020B0503020204020204" pitchFamily="34" charset="-122"/>
                <a:ea typeface="微软雅黑" panose="020B0503020204020204" pitchFamily="34" charset="-122"/>
              </a:rPr>
              <a:t>月度 行业</a:t>
            </a:r>
            <a:r>
              <a:rPr lang="en-US" altLang="zh-CN" sz="1200">
                <a:solidFill>
                  <a:schemeClr val="tx1"/>
                </a:solidFill>
                <a:latin typeface="微软雅黑" panose="020B0503020204020204" pitchFamily="34" charset="-122"/>
                <a:ea typeface="微软雅黑" panose="020B0503020204020204" pitchFamily="34" charset="-122"/>
              </a:rPr>
              <a:t>A+</a:t>
            </a:r>
            <a:r>
              <a:rPr lang="zh-CN" altLang="en-US" sz="1200">
                <a:solidFill>
                  <a:schemeClr val="tx1"/>
                </a:solidFill>
                <a:latin typeface="微软雅黑" panose="020B0503020204020204" pitchFamily="34" charset="-122"/>
                <a:ea typeface="微软雅黑" panose="020B0503020204020204" pitchFamily="34" charset="-122"/>
              </a:rPr>
              <a:t>大促</a:t>
            </a:r>
            <a:r>
              <a:rPr lang="en-US" altLang="zh-CN" sz="1200">
                <a:solidFill>
                  <a:schemeClr val="tx1"/>
                </a:solidFill>
                <a:latin typeface="微软雅黑" panose="020B0503020204020204" pitchFamily="34" charset="-122"/>
                <a:ea typeface="微软雅黑" panose="020B0503020204020204" pitchFamily="34" charset="-122"/>
              </a:rPr>
              <a:t>S</a:t>
            </a:r>
            <a:r>
              <a:rPr lang="zh-CN" altLang="en-US" sz="1200">
                <a:solidFill>
                  <a:schemeClr val="tx1"/>
                </a:solidFill>
                <a:latin typeface="微软雅黑" panose="020B0503020204020204" pitchFamily="34" charset="-122"/>
                <a:ea typeface="微软雅黑" panose="020B0503020204020204" pitchFamily="34" charset="-122"/>
              </a:rPr>
              <a:t>级大促新品专项</a:t>
            </a:r>
            <a:endParaRPr lang="zh-CN" altLang="en-US" sz="1200">
              <a:solidFill>
                <a:schemeClr val="tx1"/>
              </a:solidFill>
              <a:latin typeface="微软雅黑" panose="020B0503020204020204" pitchFamily="34" charset="-122"/>
              <a:ea typeface="微软雅黑" panose="020B0503020204020204" pitchFamily="34" charset="-122"/>
            </a:endParaRPr>
          </a:p>
        </p:txBody>
      </p:sp>
      <p:cxnSp>
        <p:nvCxnSpPr>
          <p:cNvPr id="50" name="直接箭头连接符 49"/>
          <p:cNvCxnSpPr/>
          <p:nvPr/>
        </p:nvCxnSpPr>
        <p:spPr>
          <a:xfrm flipV="1">
            <a:off x="9556516" y="2592069"/>
            <a:ext cx="2620" cy="88368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51" name="矩形 50"/>
          <p:cNvSpPr/>
          <p:nvPr/>
        </p:nvSpPr>
        <p:spPr>
          <a:xfrm>
            <a:off x="1692164" y="4977864"/>
            <a:ext cx="2885059" cy="944713"/>
          </a:xfrm>
          <a:prstGeom prst="rect">
            <a:avLst/>
          </a:prstGeom>
          <a:solidFill>
            <a:srgbClr val="DED1E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zh-CN" altLang="en-US" sz="1400">
                <a:solidFill>
                  <a:schemeClr val="tx1"/>
                </a:solidFill>
                <a:latin typeface="微软雅黑" panose="020B0503020204020204" pitchFamily="34" charset="-122"/>
                <a:ea typeface="微软雅黑" panose="020B0503020204020204" pitchFamily="34" charset="-122"/>
              </a:rPr>
              <a:t>品类优势</a:t>
            </a:r>
            <a:r>
              <a:rPr lang="en-US" altLang="zh-CN" sz="1400">
                <a:solidFill>
                  <a:schemeClr val="tx1"/>
                </a:solidFill>
                <a:latin typeface="微软雅黑" panose="020B0503020204020204" pitchFamily="34" charset="-122"/>
                <a:ea typeface="微软雅黑" panose="020B0503020204020204" pitchFamily="34" charset="-122"/>
              </a:rPr>
              <a:t>+</a:t>
            </a:r>
            <a:r>
              <a:rPr lang="zh-CN" altLang="en-US" sz="1400">
                <a:solidFill>
                  <a:schemeClr val="tx1"/>
                </a:solidFill>
                <a:latin typeface="微软雅黑" panose="020B0503020204020204" pitchFamily="34" charset="-122"/>
                <a:ea typeface="微软雅黑" panose="020B0503020204020204" pitchFamily="34" charset="-122"/>
              </a:rPr>
              <a:t>新需求</a:t>
            </a:r>
            <a:endParaRPr lang="en-US" altLang="zh-CN" sz="1400">
              <a:solidFill>
                <a:schemeClr val="tx1"/>
              </a:solidFill>
              <a:latin typeface="微软雅黑" panose="020B0503020204020204" pitchFamily="34" charset="-122"/>
              <a:ea typeface="微软雅黑" panose="020B0503020204020204" pitchFamily="34" charset="-122"/>
            </a:endParaRPr>
          </a:p>
          <a:p>
            <a:pPr algn="ctr"/>
            <a:endParaRPr lang="en-US" altLang="zh-CN" sz="800">
              <a:solidFill>
                <a:schemeClr val="tx1"/>
              </a:solidFill>
              <a:latin typeface="微软雅黑" panose="020B0503020204020204" pitchFamily="34" charset="-122"/>
              <a:ea typeface="微软雅黑" panose="020B0503020204020204" pitchFamily="34" charset="-122"/>
            </a:endParaRPr>
          </a:p>
          <a:p>
            <a:pPr algn="ctr"/>
            <a:r>
              <a:rPr lang="zh-CN" altLang="en-US" sz="1400">
                <a:solidFill>
                  <a:schemeClr val="tx1"/>
                </a:solidFill>
                <a:latin typeface="微软雅黑" panose="020B0503020204020204" pitchFamily="34" charset="-122"/>
                <a:ea typeface="微软雅黑" panose="020B0503020204020204" pitchFamily="34" charset="-122"/>
              </a:rPr>
              <a:t>五红麦片：把握需求痛点与中式食补养生心智</a:t>
            </a:r>
            <a:r>
              <a:rPr lang="en-US" altLang="zh-CN" sz="1400">
                <a:solidFill>
                  <a:schemeClr val="tx1"/>
                </a:solidFill>
                <a:latin typeface="微软雅黑" panose="020B0503020204020204" pitchFamily="34" charset="-122"/>
                <a:ea typeface="微软雅黑" panose="020B0503020204020204" pitchFamily="34" charset="-122"/>
              </a:rPr>
              <a:t>TMIC/isv</a:t>
            </a:r>
            <a:r>
              <a:rPr lang="zh-CN" altLang="en-US" sz="1400">
                <a:solidFill>
                  <a:schemeClr val="tx1"/>
                </a:solidFill>
                <a:latin typeface="微软雅黑" panose="020B0503020204020204" pitchFamily="34" charset="-122"/>
                <a:ea typeface="微软雅黑" panose="020B0503020204020204" pitchFamily="34" charset="-122"/>
              </a:rPr>
              <a:t>共创品</a:t>
            </a:r>
            <a:endParaRPr lang="zh-CN" altLang="en-US" sz="1400">
              <a:solidFill>
                <a:schemeClr val="tx1"/>
              </a:solidFill>
              <a:latin typeface="微软雅黑" panose="020B0503020204020204" pitchFamily="34" charset="-122"/>
              <a:ea typeface="微软雅黑" panose="020B0503020204020204" pitchFamily="34" charset="-122"/>
            </a:endParaRPr>
          </a:p>
        </p:txBody>
      </p:sp>
      <p:sp>
        <p:nvSpPr>
          <p:cNvPr id="54" name="矩形 53"/>
          <p:cNvSpPr/>
          <p:nvPr/>
        </p:nvSpPr>
        <p:spPr>
          <a:xfrm>
            <a:off x="4855760" y="4977864"/>
            <a:ext cx="2990204" cy="944713"/>
          </a:xfrm>
          <a:prstGeom prst="rect">
            <a:avLst/>
          </a:prstGeom>
          <a:solidFill>
            <a:srgbClr val="DED1E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zh-CN" altLang="en-US" sz="1400">
                <a:solidFill>
                  <a:schemeClr val="tx1"/>
                </a:solidFill>
                <a:latin typeface="微软雅黑" panose="020B0503020204020204" pitchFamily="34" charset="-122"/>
                <a:ea typeface="微软雅黑" panose="020B0503020204020204" pitchFamily="34" charset="-122"/>
              </a:rPr>
              <a:t>趋势品类</a:t>
            </a:r>
            <a:r>
              <a:rPr lang="en-US" altLang="zh-CN" sz="1400">
                <a:solidFill>
                  <a:schemeClr val="tx1"/>
                </a:solidFill>
                <a:latin typeface="微软雅黑" panose="020B0503020204020204" pitchFamily="34" charset="-122"/>
                <a:ea typeface="微软雅黑" panose="020B0503020204020204" pitchFamily="34" charset="-122"/>
              </a:rPr>
              <a:t>+</a:t>
            </a:r>
            <a:r>
              <a:rPr lang="zh-CN" altLang="en-US" sz="1400">
                <a:solidFill>
                  <a:schemeClr val="tx1"/>
                </a:solidFill>
                <a:latin typeface="微软雅黑" panose="020B0503020204020204" pitchFamily="34" charset="-122"/>
                <a:ea typeface="微软雅黑" panose="020B0503020204020204" pitchFamily="34" charset="-122"/>
              </a:rPr>
              <a:t>技术突破</a:t>
            </a:r>
            <a:endParaRPr lang="en-US" altLang="zh-CN" sz="1400">
              <a:solidFill>
                <a:schemeClr val="tx1"/>
              </a:solidFill>
              <a:latin typeface="微软雅黑" panose="020B0503020204020204" pitchFamily="34" charset="-122"/>
              <a:ea typeface="微软雅黑" panose="020B0503020204020204" pitchFamily="34" charset="-122"/>
            </a:endParaRPr>
          </a:p>
          <a:p>
            <a:pPr algn="ctr"/>
            <a:endParaRPr lang="en-US" altLang="zh-CN" sz="800">
              <a:solidFill>
                <a:schemeClr val="tx1"/>
              </a:solidFill>
              <a:latin typeface="微软雅黑" panose="020B0503020204020204" pitchFamily="34" charset="-122"/>
              <a:ea typeface="微软雅黑" panose="020B0503020204020204" pitchFamily="34" charset="-122"/>
            </a:endParaRPr>
          </a:p>
          <a:p>
            <a:pPr algn="ctr"/>
            <a:r>
              <a:rPr lang="en-US" altLang="zh-CN" sz="1400">
                <a:solidFill>
                  <a:schemeClr val="tx1"/>
                </a:solidFill>
                <a:latin typeface="微软雅黑" panose="020B0503020204020204" pitchFamily="34" charset="-122"/>
                <a:ea typeface="微软雅黑" panose="020B0503020204020204" pitchFamily="34" charset="-122"/>
              </a:rPr>
              <a:t>0.8%</a:t>
            </a:r>
            <a:r>
              <a:rPr lang="zh-CN" altLang="en-US" sz="1400">
                <a:solidFill>
                  <a:schemeClr val="tx1"/>
                </a:solidFill>
                <a:latin typeface="微软雅黑" panose="020B0503020204020204" pitchFamily="34" charset="-122"/>
                <a:ea typeface="微软雅黑" panose="020B0503020204020204" pitchFamily="34" charset="-122"/>
              </a:rPr>
              <a:t>氨气锁鲜挂耳：针对品类核心痛点</a:t>
            </a:r>
            <a:r>
              <a:rPr lang="en-US" altLang="zh-CN" sz="1400">
                <a:solidFill>
                  <a:schemeClr val="tx1"/>
                </a:solidFill>
                <a:latin typeface="微软雅黑" panose="020B0503020204020204" pitchFamily="34" charset="-122"/>
                <a:ea typeface="微软雅黑" panose="020B0503020204020204" pitchFamily="34" charset="-122"/>
              </a:rPr>
              <a:t>(</a:t>
            </a:r>
            <a:r>
              <a:rPr lang="zh-CN" altLang="en-US" sz="1400">
                <a:solidFill>
                  <a:schemeClr val="tx1"/>
                </a:solidFill>
                <a:latin typeface="微软雅黑" panose="020B0503020204020204" pitchFamily="34" charset="-122"/>
                <a:ea typeface="微软雅黑" panose="020B0503020204020204" pitchFamily="34" charset="-122"/>
              </a:rPr>
              <a:t>咖啡风味还原度</a:t>
            </a:r>
            <a:r>
              <a:rPr lang="en-US" altLang="zh-CN" sz="1400">
                <a:solidFill>
                  <a:schemeClr val="tx1"/>
                </a:solidFill>
                <a:latin typeface="微软雅黑" panose="020B0503020204020204" pitchFamily="34" charset="-122"/>
                <a:ea typeface="微软雅黑" panose="020B0503020204020204" pitchFamily="34" charset="-122"/>
              </a:rPr>
              <a:t>)</a:t>
            </a:r>
            <a:r>
              <a:rPr lang="zh-CN" altLang="en-US" sz="1400">
                <a:solidFill>
                  <a:schemeClr val="tx1"/>
                </a:solidFill>
                <a:latin typeface="微软雅黑" panose="020B0503020204020204" pitchFamily="34" charset="-122"/>
                <a:ea typeface="微软雅黑" panose="020B0503020204020204" pitchFamily="34" charset="-122"/>
              </a:rPr>
              <a:t>不断技术突破</a:t>
            </a:r>
            <a:endParaRPr lang="zh-CN" altLang="en-US" sz="1400">
              <a:solidFill>
                <a:schemeClr val="tx1"/>
              </a:solidFill>
              <a:latin typeface="微软雅黑" panose="020B0503020204020204" pitchFamily="34" charset="-122"/>
              <a:ea typeface="微软雅黑" panose="020B0503020204020204" pitchFamily="34" charset="-122"/>
            </a:endParaRPr>
          </a:p>
        </p:txBody>
      </p:sp>
      <p:sp>
        <p:nvSpPr>
          <p:cNvPr id="55" name="矩形 54"/>
          <p:cNvSpPr/>
          <p:nvPr/>
        </p:nvSpPr>
        <p:spPr>
          <a:xfrm>
            <a:off x="8024639" y="4977864"/>
            <a:ext cx="2885059" cy="944713"/>
          </a:xfrm>
          <a:prstGeom prst="rect">
            <a:avLst/>
          </a:prstGeom>
          <a:solidFill>
            <a:srgbClr val="DED1E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zh-CN" altLang="en-US" sz="1400">
                <a:solidFill>
                  <a:schemeClr val="tx1"/>
                </a:solidFill>
                <a:latin typeface="微软雅黑" panose="020B0503020204020204" pitchFamily="34" charset="-122"/>
                <a:ea typeface="微软雅黑" panose="020B0503020204020204" pitchFamily="34" charset="-122"/>
              </a:rPr>
              <a:t>爆品</a:t>
            </a:r>
            <a:r>
              <a:rPr lang="en-US" altLang="zh-CN" sz="1400">
                <a:solidFill>
                  <a:schemeClr val="tx1"/>
                </a:solidFill>
                <a:latin typeface="微软雅黑" panose="020B0503020204020204" pitchFamily="34" charset="-122"/>
                <a:ea typeface="微软雅黑" panose="020B0503020204020204" pitchFamily="34" charset="-122"/>
              </a:rPr>
              <a:t>+</a:t>
            </a:r>
            <a:r>
              <a:rPr lang="zh-CN" altLang="en-US" sz="1400">
                <a:solidFill>
                  <a:schemeClr val="tx1"/>
                </a:solidFill>
                <a:latin typeface="微软雅黑" panose="020B0503020204020204" pitchFamily="34" charset="-122"/>
                <a:ea typeface="微软雅黑" panose="020B0503020204020204" pitchFamily="34" charset="-122"/>
              </a:rPr>
              <a:t>当红热点</a:t>
            </a:r>
            <a:endParaRPr lang="en-US" altLang="zh-CN" sz="1400">
              <a:solidFill>
                <a:schemeClr val="tx1"/>
              </a:solidFill>
              <a:latin typeface="微软雅黑" panose="020B0503020204020204" pitchFamily="34" charset="-122"/>
              <a:ea typeface="微软雅黑" panose="020B0503020204020204" pitchFamily="34" charset="-122"/>
            </a:endParaRPr>
          </a:p>
          <a:p>
            <a:pPr algn="ctr"/>
            <a:endParaRPr lang="en-US" altLang="zh-CN" sz="800">
              <a:solidFill>
                <a:schemeClr val="tx1"/>
              </a:solidFill>
              <a:latin typeface="微软雅黑" panose="020B0503020204020204" pitchFamily="34" charset="-122"/>
              <a:ea typeface="微软雅黑" panose="020B0503020204020204" pitchFamily="34" charset="-122"/>
            </a:endParaRPr>
          </a:p>
          <a:p>
            <a:pPr algn="ctr"/>
            <a:r>
              <a:rPr lang="zh-CN" altLang="en-US" sz="1400">
                <a:solidFill>
                  <a:schemeClr val="tx1"/>
                </a:solidFill>
                <a:latin typeface="微软雅黑" panose="020B0503020204020204" pitchFamily="34" charset="-122"/>
                <a:ea typeface="微软雅黑" panose="020B0503020204020204" pitchFamily="34" charset="-122"/>
              </a:rPr>
              <a:t>红色绒甜品酒：强人群针对性圣诞节令心智的限定品</a:t>
            </a:r>
            <a:endParaRPr lang="zh-CN" altLang="en-US" sz="1400">
              <a:solidFill>
                <a:schemeClr val="tx1"/>
              </a:solidFill>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5:prstTrans prst="peelOff"/>
      </p:transition>
    </mc:Choice>
    <mc:Fallback>
      <p:transition spd="slow">
        <p:fade/>
      </p:transition>
    </mc:Fallback>
  </mc:AlternateContent>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817948" y="269402"/>
            <a:ext cx="7562367" cy="584775"/>
          </a:xfrm>
          <a:prstGeom prst="rect">
            <a:avLst/>
          </a:prstGeom>
          <a:noFill/>
        </p:spPr>
        <p:txBody>
          <a:bodyPr wrap="square">
            <a:spAutoFit/>
          </a:bodyPr>
          <a:lstStyle/>
          <a:p>
            <a:r>
              <a:rPr lang="zh-CN" altLang="en-US" sz="3200">
                <a:latin typeface="微软雅黑" panose="020B0503020204020204" pitchFamily="34" charset="-122"/>
                <a:ea typeface="微软雅黑" panose="020B0503020204020204" pitchFamily="34" charset="-122"/>
              </a:rPr>
              <a:t>阿里</a:t>
            </a:r>
            <a:r>
              <a:rPr lang="en-US" altLang="zh-CN" sz="3200">
                <a:latin typeface="微软雅黑" panose="020B0503020204020204" pitchFamily="34" charset="-122"/>
                <a:ea typeface="微软雅黑" panose="020B0503020204020204" pitchFamily="34" charset="-122"/>
              </a:rPr>
              <a:t>PLVM </a:t>
            </a:r>
            <a:r>
              <a:rPr lang="zh-CN" altLang="en-US" sz="3200">
                <a:latin typeface="微软雅黑" panose="020B0503020204020204" pitchFamily="34" charset="-122"/>
                <a:ea typeface="微软雅黑" panose="020B0503020204020204" pitchFamily="34" charset="-122"/>
              </a:rPr>
              <a:t>货品全生命周期运营模型</a:t>
            </a:r>
            <a:endParaRPr lang="zh-CN" altLang="en-US" sz="3200">
              <a:latin typeface="微软雅黑" panose="020B0503020204020204" pitchFamily="34" charset="-122"/>
              <a:ea typeface="微软雅黑" panose="020B0503020204020204" pitchFamily="34" charset="-122"/>
            </a:endParaRPr>
          </a:p>
        </p:txBody>
      </p:sp>
      <p:grpSp>
        <p:nvGrpSpPr>
          <p:cNvPr id="41" name="组合 40"/>
          <p:cNvGrpSpPr/>
          <p:nvPr/>
        </p:nvGrpSpPr>
        <p:grpSpPr>
          <a:xfrm>
            <a:off x="584159" y="1435250"/>
            <a:ext cx="5073347" cy="4625095"/>
            <a:chOff x="584159" y="1435250"/>
            <a:chExt cx="5073347" cy="4625095"/>
          </a:xfrm>
        </p:grpSpPr>
        <p:grpSp>
          <p:nvGrpSpPr>
            <p:cNvPr id="36" name="组合 35"/>
            <p:cNvGrpSpPr/>
            <p:nvPr/>
          </p:nvGrpSpPr>
          <p:grpSpPr>
            <a:xfrm>
              <a:off x="969816" y="1435250"/>
              <a:ext cx="4182621" cy="4625095"/>
              <a:chOff x="969816" y="1435250"/>
              <a:chExt cx="4182621" cy="4625095"/>
            </a:xfrm>
          </p:grpSpPr>
          <p:grpSp>
            <p:nvGrpSpPr>
              <p:cNvPr id="5" name="组合 4"/>
              <p:cNvGrpSpPr>
                <a:grpSpLocks noChangeAspect="1"/>
              </p:cNvGrpSpPr>
              <p:nvPr/>
            </p:nvGrpSpPr>
            <p:grpSpPr>
              <a:xfrm>
                <a:off x="1010421" y="1435250"/>
                <a:ext cx="4142016" cy="4142016"/>
                <a:chOff x="1471448" y="1818290"/>
                <a:chExt cx="2880000" cy="2880000"/>
              </a:xfrm>
            </p:grpSpPr>
            <p:sp>
              <p:nvSpPr>
                <p:cNvPr id="3" name="椭圆 2"/>
                <p:cNvSpPr/>
                <p:nvPr/>
              </p:nvSpPr>
              <p:spPr>
                <a:xfrm>
                  <a:off x="1471448" y="1818290"/>
                  <a:ext cx="2880000" cy="2880000"/>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panose="020B0503020204020204" pitchFamily="34" charset="-122"/>
                    <a:ea typeface="微软雅黑" panose="020B0503020204020204" pitchFamily="34" charset="-122"/>
                  </a:endParaRPr>
                </a:p>
              </p:txBody>
            </p:sp>
            <p:sp>
              <p:nvSpPr>
                <p:cNvPr id="4" name="椭圆 3"/>
                <p:cNvSpPr>
                  <a:spLocks noChangeAspect="1"/>
                </p:cNvSpPr>
                <p:nvPr/>
              </p:nvSpPr>
              <p:spPr>
                <a:xfrm>
                  <a:off x="1921448" y="2268290"/>
                  <a:ext cx="1980000" cy="1980000"/>
                </a:xfrm>
                <a:prstGeom prst="ellipse">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panose="020B0503020204020204" pitchFamily="34" charset="-122"/>
                    <a:ea typeface="微软雅黑" panose="020B0503020204020204" pitchFamily="34" charset="-122"/>
                  </a:endParaRPr>
                </a:p>
              </p:txBody>
            </p:sp>
          </p:grpSp>
          <p:cxnSp>
            <p:nvCxnSpPr>
              <p:cNvPr id="9" name="直接连接符 8"/>
              <p:cNvCxnSpPr/>
              <p:nvPr/>
            </p:nvCxnSpPr>
            <p:spPr>
              <a:xfrm>
                <a:off x="1797269" y="2010241"/>
                <a:ext cx="430894" cy="388018"/>
              </a:xfrm>
              <a:prstGeom prst="line">
                <a:avLst/>
              </a:prstGeom>
              <a:ln w="762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0" name="直接连接符 9"/>
              <p:cNvCxnSpPr>
                <a:stCxn id="3" idx="7"/>
              </p:cNvCxnSpPr>
              <p:nvPr/>
            </p:nvCxnSpPr>
            <p:spPr>
              <a:xfrm flipH="1">
                <a:off x="3932561" y="2041834"/>
                <a:ext cx="613292" cy="395997"/>
              </a:xfrm>
              <a:prstGeom prst="line">
                <a:avLst/>
              </a:prstGeom>
              <a:ln w="76200">
                <a:solidFill>
                  <a:schemeClr val="bg1"/>
                </a:solidFill>
              </a:ln>
            </p:spPr>
            <p:style>
              <a:lnRef idx="1">
                <a:schemeClr val="accent1"/>
              </a:lnRef>
              <a:fillRef idx="0">
                <a:schemeClr val="accent1"/>
              </a:fillRef>
              <a:effectRef idx="0">
                <a:schemeClr val="accent1"/>
              </a:effectRef>
              <a:fontRef idx="minor">
                <a:schemeClr val="tx1"/>
              </a:fontRef>
            </p:style>
          </p:cxnSp>
          <p:sp>
            <p:nvSpPr>
              <p:cNvPr id="15" name="文本框 14"/>
              <p:cNvSpPr txBox="1"/>
              <p:nvPr/>
            </p:nvSpPr>
            <p:spPr>
              <a:xfrm>
                <a:off x="2762540" y="1582513"/>
                <a:ext cx="788276" cy="369332"/>
              </a:xfrm>
              <a:prstGeom prst="rect">
                <a:avLst/>
              </a:prstGeom>
              <a:noFill/>
            </p:spPr>
            <p:txBody>
              <a:bodyPr wrap="square" rtlCol="0">
                <a:spAutoFit/>
              </a:bodyPr>
              <a:lstStyle/>
              <a:p>
                <a:pPr algn="ctr"/>
                <a:r>
                  <a:rPr lang="zh-CN" altLang="en-US">
                    <a:solidFill>
                      <a:schemeClr val="bg1"/>
                    </a:solidFill>
                    <a:latin typeface="微软雅黑" panose="020B0503020204020204" pitchFamily="34" charset="-122"/>
                    <a:ea typeface="微软雅黑" panose="020B0503020204020204" pitchFamily="34" charset="-122"/>
                  </a:rPr>
                  <a:t>快</a:t>
                </a:r>
                <a:endParaRPr lang="zh-CN" altLang="en-US">
                  <a:solidFill>
                    <a:schemeClr val="bg1"/>
                  </a:solidFill>
                  <a:latin typeface="微软雅黑" panose="020B0503020204020204" pitchFamily="34" charset="-122"/>
                  <a:ea typeface="微软雅黑" panose="020B0503020204020204" pitchFamily="34" charset="-122"/>
                </a:endParaRPr>
              </a:p>
            </p:txBody>
          </p:sp>
          <p:sp>
            <p:nvSpPr>
              <p:cNvPr id="16" name="文本框 15"/>
              <p:cNvSpPr txBox="1"/>
              <p:nvPr/>
            </p:nvSpPr>
            <p:spPr>
              <a:xfrm>
                <a:off x="1209528" y="2505558"/>
                <a:ext cx="788276" cy="369332"/>
              </a:xfrm>
              <a:prstGeom prst="rect">
                <a:avLst/>
              </a:prstGeom>
              <a:noFill/>
            </p:spPr>
            <p:txBody>
              <a:bodyPr wrap="square" rtlCol="0">
                <a:spAutoFit/>
              </a:bodyPr>
              <a:lstStyle/>
              <a:p>
                <a:pPr algn="ctr"/>
                <a:r>
                  <a:rPr lang="zh-CN" altLang="en-US">
                    <a:solidFill>
                      <a:schemeClr val="bg1"/>
                    </a:solidFill>
                    <a:latin typeface="微软雅黑" panose="020B0503020204020204" pitchFamily="34" charset="-122"/>
                    <a:ea typeface="微软雅黑" panose="020B0503020204020204" pitchFamily="34" charset="-122"/>
                  </a:rPr>
                  <a:t>高</a:t>
                </a:r>
                <a:endParaRPr lang="zh-CN" altLang="en-US">
                  <a:solidFill>
                    <a:schemeClr val="bg1"/>
                  </a:solidFill>
                  <a:latin typeface="微软雅黑" panose="020B0503020204020204" pitchFamily="34" charset="-122"/>
                  <a:ea typeface="微软雅黑" panose="020B0503020204020204" pitchFamily="34" charset="-122"/>
                </a:endParaRPr>
              </a:p>
            </p:txBody>
          </p:sp>
          <p:sp>
            <p:nvSpPr>
              <p:cNvPr id="17" name="文本框 16"/>
              <p:cNvSpPr txBox="1"/>
              <p:nvPr/>
            </p:nvSpPr>
            <p:spPr>
              <a:xfrm>
                <a:off x="2651953" y="5094186"/>
                <a:ext cx="788276" cy="369332"/>
              </a:xfrm>
              <a:prstGeom prst="rect">
                <a:avLst/>
              </a:prstGeom>
              <a:noFill/>
            </p:spPr>
            <p:txBody>
              <a:bodyPr wrap="square" rtlCol="0">
                <a:spAutoFit/>
              </a:bodyPr>
              <a:lstStyle/>
              <a:p>
                <a:pPr algn="ctr"/>
                <a:r>
                  <a:rPr lang="zh-CN" altLang="en-US">
                    <a:solidFill>
                      <a:schemeClr val="bg1"/>
                    </a:solidFill>
                    <a:latin typeface="微软雅黑" panose="020B0503020204020204" pitchFamily="34" charset="-122"/>
                    <a:ea typeface="微软雅黑" panose="020B0503020204020204" pitchFamily="34" charset="-122"/>
                  </a:rPr>
                  <a:t>新</a:t>
                </a:r>
                <a:endParaRPr lang="zh-CN" altLang="en-US">
                  <a:solidFill>
                    <a:schemeClr val="bg1"/>
                  </a:solidFill>
                  <a:latin typeface="微软雅黑" panose="020B0503020204020204" pitchFamily="34" charset="-122"/>
                  <a:ea typeface="微软雅黑" panose="020B0503020204020204" pitchFamily="34" charset="-122"/>
                </a:endParaRPr>
              </a:p>
            </p:txBody>
          </p:sp>
          <p:sp>
            <p:nvSpPr>
              <p:cNvPr id="22" name="文本框 21"/>
              <p:cNvSpPr txBox="1"/>
              <p:nvPr/>
            </p:nvSpPr>
            <p:spPr>
              <a:xfrm>
                <a:off x="4219516" y="2505558"/>
                <a:ext cx="788276" cy="369332"/>
              </a:xfrm>
              <a:prstGeom prst="rect">
                <a:avLst/>
              </a:prstGeom>
              <a:noFill/>
            </p:spPr>
            <p:txBody>
              <a:bodyPr wrap="square" rtlCol="0">
                <a:spAutoFit/>
              </a:bodyPr>
              <a:lstStyle/>
              <a:p>
                <a:pPr algn="ctr"/>
                <a:r>
                  <a:rPr lang="zh-CN" altLang="en-US">
                    <a:solidFill>
                      <a:schemeClr val="bg1"/>
                    </a:solidFill>
                    <a:latin typeface="微软雅黑" panose="020B0503020204020204" pitchFamily="34" charset="-122"/>
                    <a:ea typeface="微软雅黑" panose="020B0503020204020204" pitchFamily="34" charset="-122"/>
                  </a:rPr>
                  <a:t>准</a:t>
                </a:r>
                <a:endParaRPr lang="zh-CN" altLang="en-US">
                  <a:solidFill>
                    <a:schemeClr val="bg1"/>
                  </a:solidFill>
                  <a:latin typeface="微软雅黑" panose="020B0503020204020204" pitchFamily="34" charset="-122"/>
                  <a:ea typeface="微软雅黑" panose="020B0503020204020204" pitchFamily="34" charset="-122"/>
                </a:endParaRPr>
              </a:p>
            </p:txBody>
          </p:sp>
          <p:sp>
            <p:nvSpPr>
              <p:cNvPr id="23" name="文本框 22"/>
              <p:cNvSpPr txBox="1"/>
              <p:nvPr/>
            </p:nvSpPr>
            <p:spPr>
              <a:xfrm>
                <a:off x="2189288" y="5691013"/>
                <a:ext cx="1713606" cy="369332"/>
              </a:xfrm>
              <a:prstGeom prst="rect">
                <a:avLst/>
              </a:prstGeom>
              <a:noFill/>
            </p:spPr>
            <p:txBody>
              <a:bodyPr wrap="square">
                <a:spAutoFit/>
              </a:bodyPr>
              <a:lstStyle/>
              <a:p>
                <a:pPr algn="ctr"/>
                <a:r>
                  <a:rPr lang="zh-CN" altLang="en-US">
                    <a:latin typeface="微软雅黑" panose="020B0503020204020204" pitchFamily="34" charset="-122"/>
                    <a:ea typeface="微软雅黑" panose="020B0503020204020204" pitchFamily="34" charset="-122"/>
                  </a:rPr>
                  <a:t>新品创新</a:t>
                </a:r>
                <a:endParaRPr lang="zh-CN" altLang="en-US">
                  <a:latin typeface="微软雅黑" panose="020B0503020204020204" pitchFamily="34" charset="-122"/>
                  <a:ea typeface="微软雅黑" panose="020B0503020204020204" pitchFamily="34" charset="-122"/>
                </a:endParaRPr>
              </a:p>
            </p:txBody>
          </p:sp>
          <p:grpSp>
            <p:nvGrpSpPr>
              <p:cNvPr id="35" name="组合 34"/>
              <p:cNvGrpSpPr/>
              <p:nvPr/>
            </p:nvGrpSpPr>
            <p:grpSpPr>
              <a:xfrm>
                <a:off x="1741199" y="2807103"/>
                <a:ext cx="2680262" cy="2126228"/>
                <a:chOff x="6566391" y="2875790"/>
                <a:chExt cx="2016150" cy="2016000"/>
              </a:xfrm>
            </p:grpSpPr>
            <p:grpSp>
              <p:nvGrpSpPr>
                <p:cNvPr id="30" name="组合 29"/>
                <p:cNvGrpSpPr/>
                <p:nvPr/>
              </p:nvGrpSpPr>
              <p:grpSpPr>
                <a:xfrm>
                  <a:off x="6566391" y="2875790"/>
                  <a:ext cx="2016150" cy="2016000"/>
                  <a:chOff x="6593031" y="2875789"/>
                  <a:chExt cx="2016150" cy="2016000"/>
                </a:xfrm>
              </p:grpSpPr>
              <p:grpSp>
                <p:nvGrpSpPr>
                  <p:cNvPr id="25" name="组合 24"/>
                  <p:cNvGrpSpPr>
                    <a:grpSpLocks noChangeAspect="1"/>
                  </p:cNvGrpSpPr>
                  <p:nvPr/>
                </p:nvGrpSpPr>
                <p:grpSpPr>
                  <a:xfrm>
                    <a:off x="6593181" y="2875789"/>
                    <a:ext cx="2016000" cy="2016000"/>
                    <a:chOff x="1471448" y="1818290"/>
                    <a:chExt cx="2880000" cy="2880000"/>
                  </a:xfrm>
                </p:grpSpPr>
                <p:sp>
                  <p:nvSpPr>
                    <p:cNvPr id="26" name="椭圆 25"/>
                    <p:cNvSpPr/>
                    <p:nvPr/>
                  </p:nvSpPr>
                  <p:spPr>
                    <a:xfrm>
                      <a:off x="1471448" y="1818290"/>
                      <a:ext cx="2880000" cy="2880000"/>
                    </a:xfrm>
                    <a:prstGeom prst="ellipse">
                      <a:avLst/>
                    </a:prstGeom>
                    <a:solidFill>
                      <a:srgbClr val="16274B"/>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panose="020B0503020204020204" pitchFamily="34" charset="-122"/>
                        <a:ea typeface="微软雅黑" panose="020B0503020204020204" pitchFamily="34" charset="-122"/>
                      </a:endParaRPr>
                    </a:p>
                  </p:txBody>
                </p:sp>
                <p:sp>
                  <p:nvSpPr>
                    <p:cNvPr id="27" name="椭圆 26"/>
                    <p:cNvSpPr>
                      <a:spLocks noChangeAspect="1"/>
                    </p:cNvSpPr>
                    <p:nvPr/>
                  </p:nvSpPr>
                  <p:spPr>
                    <a:xfrm>
                      <a:off x="1839108" y="2195214"/>
                      <a:ext cx="2144681" cy="2144681"/>
                    </a:xfrm>
                    <a:prstGeom prst="ellipse">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panose="020B0503020204020204" pitchFamily="34" charset="-122"/>
                        <a:ea typeface="微软雅黑" panose="020B0503020204020204" pitchFamily="34" charset="-122"/>
                      </a:endParaRPr>
                    </a:p>
                  </p:txBody>
                </p:sp>
              </p:grpSp>
              <p:sp>
                <p:nvSpPr>
                  <p:cNvPr id="29" name="矩形 28"/>
                  <p:cNvSpPr/>
                  <p:nvPr/>
                </p:nvSpPr>
                <p:spPr>
                  <a:xfrm>
                    <a:off x="6593031" y="3070963"/>
                    <a:ext cx="2003917" cy="788969"/>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panose="020B0503020204020204" pitchFamily="34" charset="-122"/>
                      <a:ea typeface="微软雅黑" panose="020B0503020204020204" pitchFamily="34" charset="-122"/>
                    </a:endParaRPr>
                  </a:p>
                </p:txBody>
              </p:sp>
            </p:grpSp>
            <p:sp>
              <p:nvSpPr>
                <p:cNvPr id="31" name="文本框 30"/>
                <p:cNvSpPr txBox="1"/>
                <p:nvPr/>
              </p:nvSpPr>
              <p:spPr>
                <a:xfrm rot="3310716">
                  <a:off x="6385768" y="4236288"/>
                  <a:ext cx="805543" cy="162062"/>
                </a:xfrm>
                <a:prstGeom prst="rect">
                  <a:avLst/>
                </a:prstGeom>
                <a:noFill/>
              </p:spPr>
              <p:txBody>
                <a:bodyPr wrap="square" rtlCol="0">
                  <a:spAutoFit/>
                </a:bodyPr>
                <a:lstStyle/>
                <a:p>
                  <a:pPr algn="ctr"/>
                  <a:r>
                    <a:rPr lang="zh-CN" altLang="en-US" sz="800">
                      <a:solidFill>
                        <a:schemeClr val="bg1"/>
                      </a:solidFill>
                      <a:latin typeface="微软雅黑" panose="020B0503020204020204" pitchFamily="34" charset="-122"/>
                      <a:ea typeface="微软雅黑" panose="020B0503020204020204" pitchFamily="34" charset="-122"/>
                    </a:rPr>
                    <a:t>测试试销</a:t>
                  </a:r>
                  <a:endParaRPr lang="zh-CN" altLang="en-US" sz="800">
                    <a:solidFill>
                      <a:schemeClr val="bg1"/>
                    </a:solidFill>
                    <a:latin typeface="微软雅黑" panose="020B0503020204020204" pitchFamily="34" charset="-122"/>
                    <a:ea typeface="微软雅黑" panose="020B0503020204020204" pitchFamily="34" charset="-122"/>
                  </a:endParaRPr>
                </a:p>
              </p:txBody>
            </p:sp>
            <p:sp>
              <p:nvSpPr>
                <p:cNvPr id="32" name="文本框 31"/>
                <p:cNvSpPr txBox="1"/>
                <p:nvPr/>
              </p:nvSpPr>
              <p:spPr>
                <a:xfrm rot="1098083">
                  <a:off x="6924714" y="4608992"/>
                  <a:ext cx="805543" cy="204275"/>
                </a:xfrm>
                <a:prstGeom prst="rect">
                  <a:avLst/>
                </a:prstGeom>
                <a:noFill/>
              </p:spPr>
              <p:txBody>
                <a:bodyPr wrap="square" rtlCol="0">
                  <a:spAutoFit/>
                </a:bodyPr>
                <a:lstStyle/>
                <a:p>
                  <a:pPr algn="ctr"/>
                  <a:r>
                    <a:rPr lang="zh-CN" altLang="en-US" sz="800">
                      <a:solidFill>
                        <a:schemeClr val="bg1"/>
                      </a:solidFill>
                      <a:latin typeface="微软雅黑" panose="020B0503020204020204" pitchFamily="34" charset="-122"/>
                      <a:ea typeface="微软雅黑" panose="020B0503020204020204" pitchFamily="34" charset="-122"/>
                    </a:rPr>
                    <a:t>初始创意</a:t>
                  </a:r>
                  <a:endParaRPr lang="zh-CN" altLang="en-US" sz="800">
                    <a:solidFill>
                      <a:schemeClr val="bg1"/>
                    </a:solidFill>
                    <a:latin typeface="微软雅黑" panose="020B0503020204020204" pitchFamily="34" charset="-122"/>
                    <a:ea typeface="微软雅黑" panose="020B0503020204020204" pitchFamily="34" charset="-122"/>
                  </a:endParaRPr>
                </a:p>
              </p:txBody>
            </p:sp>
            <p:sp>
              <p:nvSpPr>
                <p:cNvPr id="33" name="文本框 32"/>
                <p:cNvSpPr txBox="1"/>
                <p:nvPr/>
              </p:nvSpPr>
              <p:spPr>
                <a:xfrm rot="19834060">
                  <a:off x="7587994" y="4538777"/>
                  <a:ext cx="805543" cy="204275"/>
                </a:xfrm>
                <a:prstGeom prst="rect">
                  <a:avLst/>
                </a:prstGeom>
                <a:noFill/>
              </p:spPr>
              <p:txBody>
                <a:bodyPr wrap="square" rtlCol="0">
                  <a:spAutoFit/>
                </a:bodyPr>
                <a:lstStyle/>
                <a:p>
                  <a:pPr algn="ctr"/>
                  <a:r>
                    <a:rPr lang="zh-CN" altLang="en-US" sz="800">
                      <a:solidFill>
                        <a:schemeClr val="bg1"/>
                      </a:solidFill>
                      <a:latin typeface="微软雅黑" panose="020B0503020204020204" pitchFamily="34" charset="-122"/>
                      <a:ea typeface="微软雅黑" panose="020B0503020204020204" pitchFamily="34" charset="-122"/>
                    </a:rPr>
                    <a:t>原型设计</a:t>
                  </a:r>
                  <a:endParaRPr lang="zh-CN" altLang="en-US" sz="800">
                    <a:solidFill>
                      <a:schemeClr val="bg1"/>
                    </a:solidFill>
                    <a:latin typeface="微软雅黑" panose="020B0503020204020204" pitchFamily="34" charset="-122"/>
                    <a:ea typeface="微软雅黑" panose="020B0503020204020204" pitchFamily="34" charset="-122"/>
                  </a:endParaRPr>
                </a:p>
              </p:txBody>
            </p:sp>
            <p:sp>
              <p:nvSpPr>
                <p:cNvPr id="34" name="文本框 33"/>
                <p:cNvSpPr txBox="1"/>
                <p:nvPr/>
              </p:nvSpPr>
              <p:spPr>
                <a:xfrm rot="17967926">
                  <a:off x="7991718" y="4126339"/>
                  <a:ext cx="805543" cy="162062"/>
                </a:xfrm>
                <a:prstGeom prst="rect">
                  <a:avLst/>
                </a:prstGeom>
                <a:noFill/>
              </p:spPr>
              <p:txBody>
                <a:bodyPr wrap="square" rtlCol="0">
                  <a:spAutoFit/>
                </a:bodyPr>
                <a:lstStyle/>
                <a:p>
                  <a:pPr algn="ctr"/>
                  <a:r>
                    <a:rPr lang="zh-CN" altLang="en-US" sz="800">
                      <a:solidFill>
                        <a:schemeClr val="bg1"/>
                      </a:solidFill>
                      <a:latin typeface="微软雅黑" panose="020B0503020204020204" pitchFamily="34" charset="-122"/>
                      <a:ea typeface="微软雅黑" panose="020B0503020204020204" pitchFamily="34" charset="-122"/>
                    </a:rPr>
                    <a:t>概念设计</a:t>
                  </a:r>
                  <a:endParaRPr lang="zh-CN" altLang="en-US" sz="800">
                    <a:solidFill>
                      <a:schemeClr val="bg1"/>
                    </a:solidFill>
                    <a:latin typeface="微软雅黑" panose="020B0503020204020204" pitchFamily="34" charset="-122"/>
                    <a:ea typeface="微软雅黑" panose="020B0503020204020204" pitchFamily="34" charset="-122"/>
                  </a:endParaRPr>
                </a:p>
              </p:txBody>
            </p:sp>
          </p:grpSp>
          <p:pic>
            <p:nvPicPr>
              <p:cNvPr id="19" name="图片 18"/>
              <p:cNvPicPr>
                <a:picLocks noChangeAspect="1"/>
              </p:cNvPicPr>
              <p:nvPr/>
            </p:nvPicPr>
            <p:blipFill>
              <a:blip r:embed="rId1">
                <a:extLst>
                  <a:ext uri="{BEBA8EAE-BF5A-486C-A8C5-ECC9F3942E4B}">
                    <a14:imgProps xmlns:a14="http://schemas.microsoft.com/office/drawing/2010/main">
                      <a14:imgLayer r:embed="rId2">
                        <a14:imgEffect>
                          <a14:backgroundRemoval t="3365" b="96635" l="0" r="99609"/>
                        </a14:imgEffect>
                        <a14:imgEffect>
                          <a14:sharpenSoften amount="25000"/>
                        </a14:imgEffect>
                      </a14:imgLayer>
                    </a14:imgProps>
                  </a:ext>
                </a:extLst>
              </a:blip>
              <a:stretch>
                <a:fillRect/>
              </a:stretch>
            </p:blipFill>
            <p:spPr>
              <a:xfrm>
                <a:off x="1797269" y="2183226"/>
                <a:ext cx="2607929" cy="1061543"/>
              </a:xfrm>
              <a:prstGeom prst="rect">
                <a:avLst/>
              </a:prstGeom>
            </p:spPr>
          </p:pic>
          <p:sp>
            <p:nvSpPr>
              <p:cNvPr id="21" name="文本框 20"/>
              <p:cNvSpPr txBox="1"/>
              <p:nvPr/>
            </p:nvSpPr>
            <p:spPr>
              <a:xfrm>
                <a:off x="2189288" y="3845055"/>
                <a:ext cx="1713606" cy="707886"/>
              </a:xfrm>
              <a:prstGeom prst="rect">
                <a:avLst/>
              </a:prstGeom>
              <a:noFill/>
            </p:spPr>
            <p:txBody>
              <a:bodyPr wrap="square">
                <a:spAutoFit/>
              </a:bodyPr>
              <a:lstStyle/>
              <a:p>
                <a:pPr algn="ctr"/>
                <a:r>
                  <a:rPr lang="zh-CN" altLang="en-US" sz="1400">
                    <a:latin typeface="微软雅黑" panose="020B0503020204020204" pitchFamily="34" charset="-122"/>
                    <a:ea typeface="微软雅黑" panose="020B0503020204020204" pitchFamily="34" charset="-122"/>
                  </a:rPr>
                  <a:t>结构合理</a:t>
                </a:r>
                <a:endParaRPr lang="en-US" altLang="zh-CN" sz="1400">
                  <a:latin typeface="微软雅黑" panose="020B0503020204020204" pitchFamily="34" charset="-122"/>
                  <a:ea typeface="微软雅黑" panose="020B0503020204020204" pitchFamily="34" charset="-122"/>
                </a:endParaRPr>
              </a:p>
              <a:p>
                <a:pPr algn="ctr"/>
                <a:endParaRPr lang="en-US" altLang="zh-CN" sz="800">
                  <a:latin typeface="微软雅黑" panose="020B0503020204020204" pitchFamily="34" charset="-122"/>
                  <a:ea typeface="微软雅黑" panose="020B0503020204020204" pitchFamily="34" charset="-122"/>
                </a:endParaRPr>
              </a:p>
              <a:p>
                <a:pPr algn="ctr"/>
                <a:r>
                  <a:rPr lang="zh-CN" altLang="en-US">
                    <a:latin typeface="微软雅黑" panose="020B0503020204020204" pitchFamily="34" charset="-122"/>
                    <a:ea typeface="微软雅黑" panose="020B0503020204020204" pitchFamily="34" charset="-122"/>
                  </a:rPr>
                  <a:t>新品孵化期</a:t>
                </a:r>
                <a:endParaRPr lang="zh-CN" altLang="en-US">
                  <a:latin typeface="微软雅黑" panose="020B0503020204020204" pitchFamily="34" charset="-122"/>
                  <a:ea typeface="微软雅黑" panose="020B0503020204020204" pitchFamily="34" charset="-122"/>
                </a:endParaRPr>
              </a:p>
            </p:txBody>
          </p:sp>
          <p:sp>
            <p:nvSpPr>
              <p:cNvPr id="6" name="矩形 5"/>
              <p:cNvSpPr/>
              <p:nvPr/>
            </p:nvSpPr>
            <p:spPr>
              <a:xfrm>
                <a:off x="969816" y="3293541"/>
                <a:ext cx="4142016" cy="479672"/>
              </a:xfrm>
              <a:prstGeom prst="rect">
                <a:avLst/>
              </a:prstGeom>
              <a:solidFill>
                <a:srgbClr val="555D66"/>
              </a:solidFill>
              <a:ln w="57150">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zh-CN" altLang="en-US">
                    <a:latin typeface="微软雅黑" panose="020B0503020204020204" pitchFamily="34" charset="-122"/>
                    <a:ea typeface="微软雅黑" panose="020B0503020204020204" pitchFamily="34" charset="-122"/>
                  </a:rPr>
                  <a:t>优</a:t>
                </a:r>
                <a:endParaRPr lang="zh-CN" altLang="en-US">
                  <a:latin typeface="微软雅黑" panose="020B0503020204020204" pitchFamily="34" charset="-122"/>
                  <a:ea typeface="微软雅黑" panose="020B0503020204020204" pitchFamily="34" charset="-122"/>
                </a:endParaRPr>
              </a:p>
            </p:txBody>
          </p:sp>
        </p:grpSp>
        <p:sp>
          <p:nvSpPr>
            <p:cNvPr id="37" name="弧形 36"/>
            <p:cNvSpPr/>
            <p:nvPr/>
          </p:nvSpPr>
          <p:spPr>
            <a:xfrm rot="13813343">
              <a:off x="363116" y="1978869"/>
              <a:ext cx="3891976" cy="3449890"/>
            </a:xfrm>
            <a:prstGeom prst="arc">
              <a:avLst/>
            </a:prstGeom>
            <a:ln w="38100">
              <a:solidFill>
                <a:srgbClr val="795696"/>
              </a:solidFill>
              <a:headEnd type="none" w="med" len="med"/>
              <a:tailEnd type="arrow"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latin typeface="微软雅黑" panose="020B0503020204020204" pitchFamily="34" charset="-122"/>
                <a:ea typeface="微软雅黑" panose="020B0503020204020204" pitchFamily="34" charset="-122"/>
              </a:endParaRPr>
            </a:p>
          </p:txBody>
        </p:sp>
        <p:sp>
          <p:nvSpPr>
            <p:cNvPr id="38" name="弧形 37"/>
            <p:cNvSpPr/>
            <p:nvPr/>
          </p:nvSpPr>
          <p:spPr>
            <a:xfrm rot="3230549">
              <a:off x="1986573" y="1695787"/>
              <a:ext cx="3891976" cy="3449890"/>
            </a:xfrm>
            <a:prstGeom prst="arc">
              <a:avLst/>
            </a:prstGeom>
            <a:ln w="38100">
              <a:solidFill>
                <a:srgbClr val="795696"/>
              </a:solidFill>
              <a:headEnd type="none" w="med" len="med"/>
              <a:tailEnd type="arrow"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latin typeface="微软雅黑" panose="020B0503020204020204" pitchFamily="34" charset="-122"/>
                <a:ea typeface="微软雅黑" panose="020B0503020204020204" pitchFamily="34" charset="-122"/>
              </a:endParaRPr>
            </a:p>
          </p:txBody>
        </p:sp>
        <p:sp>
          <p:nvSpPr>
            <p:cNvPr id="39" name="文本框 38"/>
            <p:cNvSpPr txBox="1"/>
            <p:nvPr/>
          </p:nvSpPr>
          <p:spPr>
            <a:xfrm rot="16432414">
              <a:off x="-39824" y="2900710"/>
              <a:ext cx="1631589" cy="369332"/>
            </a:xfrm>
            <a:prstGeom prst="rect">
              <a:avLst/>
            </a:prstGeom>
            <a:noFill/>
          </p:spPr>
          <p:txBody>
            <a:bodyPr wrap="square" rtlCol="0">
              <a:spAutoFit/>
            </a:bodyPr>
            <a:lstStyle/>
            <a:p>
              <a:r>
                <a:rPr lang="zh-CN" altLang="en-US">
                  <a:latin typeface="微软雅黑" panose="020B0503020204020204" pitchFamily="34" charset="-122"/>
                  <a:ea typeface="微软雅黑" panose="020B0503020204020204" pitchFamily="34" charset="-122"/>
                </a:rPr>
                <a:t>转化高效</a:t>
              </a:r>
              <a:endParaRPr lang="zh-CN" altLang="en-US">
                <a:latin typeface="微软雅黑" panose="020B0503020204020204" pitchFamily="34" charset="-122"/>
                <a:ea typeface="微软雅黑" panose="020B0503020204020204" pitchFamily="34" charset="-122"/>
              </a:endParaRPr>
            </a:p>
          </p:txBody>
        </p:sp>
        <p:sp>
          <p:nvSpPr>
            <p:cNvPr id="40" name="文本框 39"/>
            <p:cNvSpPr txBox="1"/>
            <p:nvPr/>
          </p:nvSpPr>
          <p:spPr>
            <a:xfrm rot="5227275">
              <a:off x="4666127" y="3458718"/>
              <a:ext cx="1504449" cy="369332"/>
            </a:xfrm>
            <a:prstGeom prst="rect">
              <a:avLst/>
            </a:prstGeom>
            <a:noFill/>
          </p:spPr>
          <p:txBody>
            <a:bodyPr wrap="square" rtlCol="0">
              <a:spAutoFit/>
            </a:bodyPr>
            <a:lstStyle/>
            <a:p>
              <a:r>
                <a:rPr lang="zh-CN" altLang="en-US">
                  <a:latin typeface="微软雅黑" panose="020B0503020204020204" pitchFamily="34" charset="-122"/>
                  <a:ea typeface="微软雅黑" panose="020B0503020204020204" pitchFamily="34" charset="-122"/>
                </a:rPr>
                <a:t>备货精准</a:t>
              </a:r>
              <a:endParaRPr lang="zh-CN" altLang="en-US">
                <a:latin typeface="微软雅黑" panose="020B0503020204020204" pitchFamily="34" charset="-122"/>
                <a:ea typeface="微软雅黑" panose="020B0503020204020204" pitchFamily="34" charset="-122"/>
              </a:endParaRPr>
            </a:p>
          </p:txBody>
        </p:sp>
      </p:grpSp>
      <p:graphicFrame>
        <p:nvGraphicFramePr>
          <p:cNvPr id="42" name="表格 41"/>
          <p:cNvGraphicFramePr>
            <a:graphicFrameLocks noGrp="1"/>
          </p:cNvGraphicFramePr>
          <p:nvPr/>
        </p:nvGraphicFramePr>
        <p:xfrm>
          <a:off x="6432331" y="1882417"/>
          <a:ext cx="5092663" cy="3808596"/>
        </p:xfrm>
        <a:graphic>
          <a:graphicData uri="http://schemas.openxmlformats.org/drawingml/2006/table">
            <a:tbl>
              <a:tblPr firstRow="1" bandRow="1">
                <a:tableStyleId>{5C22544A-7EE6-4342-B048-85BDC9FD1C3A}</a:tableStyleId>
              </a:tblPr>
              <a:tblGrid>
                <a:gridCol w="2612931"/>
                <a:gridCol w="2479732"/>
              </a:tblGrid>
              <a:tr h="556179">
                <a:tc>
                  <a:txBody>
                    <a:bodyPr wrap="square"/>
                    <a:lstStyle/>
                    <a:p>
                      <a:pPr algn="ctr"/>
                      <a:r>
                        <a:rPr lang="zh-CN" altLang="en-US">
                          <a:latin typeface="微软雅黑" panose="020B0503020204020204" pitchFamily="34" charset="-122"/>
                          <a:ea typeface="微软雅黑" panose="020B0503020204020204" pitchFamily="34" charset="-122"/>
                        </a:rPr>
                        <a:t>数量指标</a:t>
                      </a:r>
                      <a:endParaRPr lang="zh-CN" altLang="en-US">
                        <a:latin typeface="微软雅黑" panose="020B0503020204020204" pitchFamily="34" charset="-122"/>
                        <a:ea typeface="微软雅黑" panose="020B0503020204020204" pitchFamily="34" charset="-122"/>
                      </a:endParaRPr>
                    </a:p>
                  </a:txBody>
                  <a:tcPr vert="horz" anchor="ctr">
                    <a:lnL w="38100" cap="flat" cmpd="sng" algn="ctr">
                      <a:solidFill>
                        <a:srgbClr val="795696"/>
                      </a:solidFill>
                      <a:prstDash val="solid"/>
                      <a:round/>
                      <a:headEnd type="none" w="med" len="med"/>
                      <a:tailEnd type="none" w="med" len="med"/>
                    </a:lnL>
                    <a:lnT w="38100" cap="flat" cmpd="sng" algn="ctr">
                      <a:solidFill>
                        <a:srgbClr val="795696"/>
                      </a:solidFill>
                      <a:prstDash val="solid"/>
                      <a:round/>
                      <a:headEnd type="none" w="med" len="med"/>
                      <a:tailEnd type="none" w="med" len="med"/>
                    </a:lnT>
                    <a:lnB w="38100" cap="flat" cmpd="sng" algn="ctr">
                      <a:solidFill>
                        <a:srgbClr val="795696"/>
                      </a:solidFill>
                      <a:prstDash val="solid"/>
                      <a:round/>
                      <a:headEnd type="none" w="med" len="med"/>
                      <a:tailEnd type="none" w="med" len="med"/>
                    </a:lnB>
                  </a:tcPr>
                </a:tc>
                <a:tc>
                  <a:txBody>
                    <a:bodyPr wrap="square"/>
                    <a:lstStyle/>
                    <a:p>
                      <a:pPr algn="ctr"/>
                      <a:r>
                        <a:rPr lang="zh-CN" altLang="en-US">
                          <a:latin typeface="微软雅黑" panose="020B0503020204020204" pitchFamily="34" charset="-122"/>
                          <a:ea typeface="微软雅黑" panose="020B0503020204020204" pitchFamily="34" charset="-122"/>
                        </a:rPr>
                        <a:t>质量指标</a:t>
                      </a:r>
                      <a:endParaRPr lang="zh-CN" altLang="en-US">
                        <a:latin typeface="微软雅黑" panose="020B0503020204020204" pitchFamily="34" charset="-122"/>
                        <a:ea typeface="微软雅黑" panose="020B0503020204020204" pitchFamily="34" charset="-122"/>
                      </a:endParaRPr>
                    </a:p>
                  </a:txBody>
                  <a:tcPr vert="horz" anchor="ctr">
                    <a:lnR w="38100" cap="flat" cmpd="sng" algn="ctr">
                      <a:solidFill>
                        <a:srgbClr val="795696"/>
                      </a:solidFill>
                      <a:prstDash val="solid"/>
                      <a:round/>
                      <a:headEnd type="none" w="med" len="med"/>
                      <a:tailEnd type="none" w="med" len="med"/>
                    </a:lnR>
                    <a:lnT w="38100" cap="flat" cmpd="sng" algn="ctr">
                      <a:solidFill>
                        <a:srgbClr val="795696"/>
                      </a:solidFill>
                      <a:prstDash val="solid"/>
                      <a:round/>
                      <a:headEnd type="none" w="med" len="med"/>
                      <a:tailEnd type="none" w="med" len="med"/>
                    </a:lnT>
                    <a:lnB w="38100" cap="flat" cmpd="sng" algn="ctr">
                      <a:solidFill>
                        <a:srgbClr val="795696"/>
                      </a:solidFill>
                      <a:prstDash val="solid"/>
                      <a:round/>
                      <a:headEnd type="none" w="med" len="med"/>
                      <a:tailEnd type="none" w="med" len="med"/>
                    </a:lnB>
                  </a:tcPr>
                </a:tc>
              </a:tr>
              <a:tr h="1084139">
                <a:tc>
                  <a:txBody>
                    <a:bodyPr wrap="square"/>
                    <a:lstStyle/>
                    <a:p>
                      <a:pPr algn="l"/>
                      <a:r>
                        <a:rPr lang="zh-CN" altLang="en-US">
                          <a:latin typeface="微软雅黑" panose="020B0503020204020204" pitchFamily="34" charset="-122"/>
                          <a:ea typeface="微软雅黑" panose="020B0503020204020204" pitchFamily="34" charset="-122"/>
                        </a:rPr>
                        <a:t>优</a:t>
                      </a:r>
                      <a:r>
                        <a:rPr lang="en-US" altLang="zh-CN">
                          <a:latin typeface="微软雅黑" panose="020B0503020204020204" pitchFamily="34" charset="-122"/>
                          <a:ea typeface="微软雅黑" panose="020B0503020204020204" pitchFamily="34" charset="-122"/>
                        </a:rPr>
                        <a:t>/</a:t>
                      </a:r>
                      <a:r>
                        <a:rPr lang="zh-CN" altLang="en-US">
                          <a:latin typeface="微软雅黑" panose="020B0503020204020204" pitchFamily="34" charset="-122"/>
                          <a:ea typeface="微软雅黑" panose="020B0503020204020204" pitchFamily="34" charset="-122"/>
                        </a:rPr>
                        <a:t>优质货品的数量占比</a:t>
                      </a:r>
                      <a:endParaRPr lang="en-US" altLang="zh-CN">
                        <a:latin typeface="微软雅黑" panose="020B0503020204020204" pitchFamily="34" charset="-122"/>
                        <a:ea typeface="微软雅黑" panose="020B0503020204020204" pitchFamily="34" charset="-122"/>
                      </a:endParaRPr>
                    </a:p>
                    <a:p>
                      <a:pPr algn="l"/>
                      <a:r>
                        <a:rPr lang="en-US" altLang="zh-CN" sz="2800">
                          <a:solidFill>
                            <a:srgbClr val="795696"/>
                          </a:solidFill>
                          <a:latin typeface="微软雅黑" panose="020B0503020204020204" pitchFamily="34" charset="-122"/>
                          <a:ea typeface="微软雅黑" panose="020B0503020204020204" pitchFamily="34" charset="-122"/>
                        </a:rPr>
                        <a:t>S</a:t>
                      </a:r>
                      <a:r>
                        <a:rPr lang="en-US" altLang="zh-CN">
                          <a:latin typeface="微软雅黑" panose="020B0503020204020204" pitchFamily="34" charset="-122"/>
                          <a:ea typeface="微软雅黑" panose="020B0503020204020204" pitchFamily="34" charset="-122"/>
                        </a:rPr>
                        <a:t>tar product</a:t>
                      </a:r>
                      <a:endParaRPr lang="zh-CN" altLang="en-US">
                        <a:latin typeface="微软雅黑" panose="020B0503020204020204" pitchFamily="34" charset="-122"/>
                        <a:ea typeface="微软雅黑" panose="020B0503020204020204" pitchFamily="34" charset="-122"/>
                      </a:endParaRPr>
                    </a:p>
                  </a:txBody>
                  <a:tcPr vert="horz" anchor="ct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rgbClr val="795696"/>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chemeClr val="bg1"/>
                    </a:solidFill>
                  </a:tcPr>
                </a:tc>
                <a:tc>
                  <a:txBody>
                    <a:bodyPr wrap="square"/>
                    <a:lstStyle/>
                    <a:p>
                      <a:pPr algn="l"/>
                      <a:r>
                        <a:rPr lang="zh-CN" altLang="en-US">
                          <a:latin typeface="微软雅黑" panose="020B0503020204020204" pitchFamily="34" charset="-122"/>
                          <a:ea typeface="微软雅黑" panose="020B0503020204020204" pitchFamily="34" charset="-122"/>
                        </a:rPr>
                        <a:t>高</a:t>
                      </a:r>
                      <a:r>
                        <a:rPr lang="en-US" altLang="zh-CN">
                          <a:latin typeface="微软雅黑" panose="020B0503020204020204" pitchFamily="34" charset="-122"/>
                          <a:ea typeface="微软雅黑" panose="020B0503020204020204" pitchFamily="34" charset="-122"/>
                        </a:rPr>
                        <a:t>/</a:t>
                      </a:r>
                      <a:r>
                        <a:rPr lang="zh-CN" altLang="en-US">
                          <a:latin typeface="微软雅黑" panose="020B0503020204020204" pitchFamily="34" charset="-122"/>
                          <a:ea typeface="微软雅黑" panose="020B0503020204020204" pitchFamily="34" charset="-122"/>
                        </a:rPr>
                        <a:t>货品购买转化率</a:t>
                      </a:r>
                      <a:r>
                        <a:rPr lang="en-US" altLang="zh-CN" sz="2800">
                          <a:solidFill>
                            <a:srgbClr val="795696"/>
                          </a:solidFill>
                          <a:latin typeface="微软雅黑" panose="020B0503020204020204" pitchFamily="34" charset="-122"/>
                          <a:ea typeface="微软雅黑" panose="020B0503020204020204" pitchFamily="34" charset="-122"/>
                        </a:rPr>
                        <a:t>U</a:t>
                      </a:r>
                      <a:r>
                        <a:rPr lang="en-US" altLang="zh-CN">
                          <a:latin typeface="微软雅黑" panose="020B0503020204020204" pitchFamily="34" charset="-122"/>
                          <a:ea typeface="微软雅黑" panose="020B0503020204020204" pitchFamily="34" charset="-122"/>
                        </a:rPr>
                        <a:t>tmost conversion</a:t>
                      </a:r>
                      <a:endParaRPr lang="zh-CN" altLang="en-US">
                        <a:latin typeface="微软雅黑" panose="020B0503020204020204" pitchFamily="34" charset="-122"/>
                        <a:ea typeface="微软雅黑" panose="020B0503020204020204" pitchFamily="34" charset="-122"/>
                      </a:endParaRPr>
                    </a:p>
                  </a:txBody>
                  <a:tcPr vert="horz" anchor="ct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rgbClr val="795696"/>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chemeClr val="bg1"/>
                    </a:solidFill>
                  </a:tcPr>
                </a:tc>
              </a:tr>
              <a:tr h="1084139">
                <a:tc>
                  <a:txBody>
                    <a:bodyPr wrap="square"/>
                    <a:lstStyle/>
                    <a:p>
                      <a:pPr algn="l"/>
                      <a:r>
                        <a:rPr lang="zh-CN" altLang="en-US">
                          <a:latin typeface="微软雅黑" panose="020B0503020204020204" pitchFamily="34" charset="-122"/>
                          <a:ea typeface="微软雅黑" panose="020B0503020204020204" pitchFamily="34" charset="-122"/>
                        </a:rPr>
                        <a:t>新</a:t>
                      </a:r>
                      <a:r>
                        <a:rPr lang="en-US" altLang="zh-CN">
                          <a:latin typeface="微软雅黑" panose="020B0503020204020204" pitchFamily="34" charset="-122"/>
                          <a:ea typeface="微软雅黑" panose="020B0503020204020204" pitchFamily="34" charset="-122"/>
                        </a:rPr>
                        <a:t>/</a:t>
                      </a:r>
                      <a:r>
                        <a:rPr lang="zh-CN" altLang="en-US">
                          <a:latin typeface="微软雅黑" panose="020B0503020204020204" pitchFamily="34" charset="-122"/>
                          <a:ea typeface="微软雅黑" panose="020B0503020204020204" pitchFamily="34" charset="-122"/>
                        </a:rPr>
                        <a:t>新品贡献率</a:t>
                      </a:r>
                      <a:endParaRPr lang="en-US" altLang="zh-CN">
                        <a:latin typeface="微软雅黑" panose="020B0503020204020204" pitchFamily="34" charset="-122"/>
                        <a:ea typeface="微软雅黑" panose="020B0503020204020204" pitchFamily="34" charset="-122"/>
                      </a:endParaRPr>
                    </a:p>
                    <a:p>
                      <a:pPr algn="l"/>
                      <a:r>
                        <a:rPr lang="en-US" altLang="zh-CN" sz="2800">
                          <a:solidFill>
                            <a:srgbClr val="795696"/>
                          </a:solidFill>
                          <a:latin typeface="微软雅黑" panose="020B0503020204020204" pitchFamily="34" charset="-122"/>
                          <a:ea typeface="微软雅黑" panose="020B0503020204020204" pitchFamily="34" charset="-122"/>
                        </a:rPr>
                        <a:t>P</a:t>
                      </a:r>
                      <a:r>
                        <a:rPr lang="en-US" altLang="zh-CN">
                          <a:latin typeface="微软雅黑" panose="020B0503020204020204" pitchFamily="34" charset="-122"/>
                          <a:ea typeface="微软雅黑" panose="020B0503020204020204" pitchFamily="34" charset="-122"/>
                        </a:rPr>
                        <a:t>roduct novelty</a:t>
                      </a:r>
                      <a:endParaRPr lang="zh-CN" altLang="en-US">
                        <a:latin typeface="微软雅黑" panose="020B0503020204020204" pitchFamily="34" charset="-122"/>
                        <a:ea typeface="微软雅黑" panose="020B0503020204020204" pitchFamily="34" charset="-122"/>
                      </a:endParaRPr>
                    </a:p>
                  </a:txBody>
                  <a:tcPr vert="horz" anchor="ct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chemeClr val="bg1"/>
                    </a:solidFill>
                  </a:tcPr>
                </a:tc>
                <a:tc>
                  <a:txBody>
                    <a:bodyPr wrap="square"/>
                    <a:lstStyle/>
                    <a:p>
                      <a:pPr algn="l"/>
                      <a:endParaRPr lang="zh-CN" altLang="en-US">
                        <a:latin typeface="微软雅黑" panose="020B0503020204020204" pitchFamily="34" charset="-122"/>
                        <a:ea typeface="微软雅黑" panose="020B0503020204020204" pitchFamily="34" charset="-122"/>
                      </a:endParaRPr>
                    </a:p>
                  </a:txBody>
                  <a:tcPr vert="horz" anchor="ctr">
                    <a:lnL w="38100" cap="flat" cmpd="sng" algn="ctr">
                      <a:solidFill>
                        <a:schemeClr val="tx1"/>
                      </a:solidFill>
                      <a:prstDash val="solid"/>
                      <a:round/>
                      <a:headEnd type="none" w="med" len="med"/>
                      <a:tailEnd type="none" w="med" len="med"/>
                    </a:lnL>
                    <a:lnR w="38100" cap="flat" cmpd="sng" algn="ctr">
                      <a:no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chemeClr val="bg1"/>
                    </a:solidFill>
                  </a:tcPr>
                </a:tc>
              </a:tr>
              <a:tr h="1084139">
                <a:tc>
                  <a:txBody>
                    <a:bodyPr wrap="square"/>
                    <a:lstStyle/>
                    <a:p>
                      <a:pPr algn="l"/>
                      <a:r>
                        <a:rPr lang="zh-CN" altLang="en-US">
                          <a:latin typeface="微软雅黑" panose="020B0503020204020204" pitchFamily="34" charset="-122"/>
                          <a:ea typeface="微软雅黑" panose="020B0503020204020204" pitchFamily="34" charset="-122"/>
                        </a:rPr>
                        <a:t>准</a:t>
                      </a:r>
                      <a:r>
                        <a:rPr lang="en-US" altLang="zh-CN">
                          <a:latin typeface="微软雅黑" panose="020B0503020204020204" pitchFamily="34" charset="-122"/>
                          <a:ea typeface="微软雅黑" panose="020B0503020204020204" pitchFamily="34" charset="-122"/>
                        </a:rPr>
                        <a:t>/</a:t>
                      </a:r>
                      <a:r>
                        <a:rPr lang="zh-CN" altLang="en-US">
                          <a:latin typeface="微软雅黑" panose="020B0503020204020204" pitchFamily="34" charset="-122"/>
                          <a:ea typeface="微软雅黑" panose="020B0503020204020204" pitchFamily="34" charset="-122"/>
                        </a:rPr>
                        <a:t>货品售罄率</a:t>
                      </a:r>
                      <a:endParaRPr lang="en-US" altLang="zh-CN">
                        <a:latin typeface="微软雅黑" panose="020B0503020204020204" pitchFamily="34" charset="-122"/>
                        <a:ea typeface="微软雅黑" panose="020B0503020204020204" pitchFamily="34" charset="-122"/>
                      </a:endParaRPr>
                    </a:p>
                    <a:p>
                      <a:pPr algn="l"/>
                      <a:r>
                        <a:rPr lang="en-US" altLang="zh-CN" sz="2800">
                          <a:solidFill>
                            <a:srgbClr val="795696"/>
                          </a:solidFill>
                          <a:latin typeface="微软雅黑" panose="020B0503020204020204" pitchFamily="34" charset="-122"/>
                          <a:ea typeface="微软雅黑" panose="020B0503020204020204" pitchFamily="34" charset="-122"/>
                        </a:rPr>
                        <a:t>E</a:t>
                      </a:r>
                      <a:r>
                        <a:rPr lang="en-US" altLang="zh-CN">
                          <a:latin typeface="微软雅黑" panose="020B0503020204020204" pitchFamily="34" charset="-122"/>
                          <a:ea typeface="微软雅黑" panose="020B0503020204020204" pitchFamily="34" charset="-122"/>
                        </a:rPr>
                        <a:t>xact stock</a:t>
                      </a:r>
                      <a:endParaRPr lang="zh-CN" altLang="en-US">
                        <a:latin typeface="微软雅黑" panose="020B0503020204020204" pitchFamily="34" charset="-122"/>
                        <a:ea typeface="微软雅黑" panose="020B0503020204020204" pitchFamily="34" charset="-122"/>
                      </a:endParaRPr>
                    </a:p>
                  </a:txBody>
                  <a:tcPr vert="horz" anchor="ct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chemeClr val="bg1"/>
                    </a:solidFill>
                  </a:tcPr>
                </a:tc>
                <a:tc>
                  <a:txBody>
                    <a:bodyPr wrap="square"/>
                    <a:lstStyle/>
                    <a:p>
                      <a:pPr algn="l"/>
                      <a:r>
                        <a:rPr lang="zh-CN" altLang="en-US">
                          <a:latin typeface="微软雅黑" panose="020B0503020204020204" pitchFamily="34" charset="-122"/>
                          <a:ea typeface="微软雅黑" panose="020B0503020204020204" pitchFamily="34" charset="-122"/>
                        </a:rPr>
                        <a:t>快</a:t>
                      </a:r>
                      <a:r>
                        <a:rPr lang="en-US" altLang="zh-CN">
                          <a:latin typeface="微软雅黑" panose="020B0503020204020204" pitchFamily="34" charset="-122"/>
                          <a:ea typeface="微软雅黑" panose="020B0503020204020204" pitchFamily="34" charset="-122"/>
                        </a:rPr>
                        <a:t>/</a:t>
                      </a:r>
                      <a:r>
                        <a:rPr lang="zh-CN" altLang="en-US">
                          <a:latin typeface="微软雅黑" panose="020B0503020204020204" pitchFamily="34" charset="-122"/>
                          <a:ea typeface="微软雅黑" panose="020B0503020204020204" pitchFamily="34" charset="-122"/>
                        </a:rPr>
                        <a:t>履约时效</a:t>
                      </a:r>
                      <a:endParaRPr lang="en-US" altLang="zh-CN">
                        <a:latin typeface="微软雅黑" panose="020B0503020204020204" pitchFamily="34" charset="-122"/>
                        <a:ea typeface="微软雅黑" panose="020B0503020204020204" pitchFamily="34" charset="-122"/>
                      </a:endParaRPr>
                    </a:p>
                    <a:p>
                      <a:pPr algn="l"/>
                      <a:r>
                        <a:rPr lang="en-US" altLang="zh-CN" sz="2800">
                          <a:solidFill>
                            <a:srgbClr val="795696"/>
                          </a:solidFill>
                          <a:latin typeface="微软雅黑" panose="020B0503020204020204" pitchFamily="34" charset="-122"/>
                          <a:ea typeface="微软雅黑" panose="020B0503020204020204" pitchFamily="34" charset="-122"/>
                        </a:rPr>
                        <a:t>R</a:t>
                      </a:r>
                      <a:r>
                        <a:rPr lang="en-US" altLang="zh-CN">
                          <a:latin typeface="微软雅黑" panose="020B0503020204020204" pitchFamily="34" charset="-122"/>
                          <a:ea typeface="微软雅黑" panose="020B0503020204020204" pitchFamily="34" charset="-122"/>
                        </a:rPr>
                        <a:t>apid fulfillment</a:t>
                      </a:r>
                      <a:endParaRPr lang="zh-CN" altLang="en-US">
                        <a:latin typeface="微软雅黑" panose="020B0503020204020204" pitchFamily="34" charset="-122"/>
                        <a:ea typeface="微软雅黑" panose="020B0503020204020204" pitchFamily="34" charset="-122"/>
                      </a:endParaRPr>
                    </a:p>
                  </a:txBody>
                  <a:tcPr vert="horz" anchor="ct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chemeClr val="bg1"/>
                    </a:solidFill>
                  </a:tcPr>
                </a:tc>
              </a:tr>
            </a:tbl>
          </a:graphicData>
        </a:graphic>
      </p:graphicFrame>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5:prstTrans prst="peelOff"/>
      </p:transition>
    </mc:Choice>
    <mc:Fallback>
      <p:transition spd="slow">
        <p:fade/>
      </p:transition>
    </mc:Fallback>
  </mc:AlternateContent>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817948" y="269402"/>
            <a:ext cx="7562367" cy="584775"/>
          </a:xfrm>
          <a:prstGeom prst="rect">
            <a:avLst/>
          </a:prstGeom>
          <a:noFill/>
        </p:spPr>
        <p:txBody>
          <a:bodyPr wrap="square">
            <a:spAutoFit/>
          </a:bodyPr>
          <a:lstStyle/>
          <a:p>
            <a:r>
              <a:rPr lang="zh-CN" altLang="en-US" sz="3200">
                <a:latin typeface="微软雅黑" panose="020B0503020204020204" pitchFamily="34" charset="-122"/>
                <a:ea typeface="微软雅黑" panose="020B0503020204020204" pitchFamily="34" charset="-122"/>
              </a:rPr>
              <a:t>阿里消费者精细化运营模型</a:t>
            </a:r>
            <a:endParaRPr lang="zh-CN" altLang="en-US" sz="3200">
              <a:latin typeface="微软雅黑" panose="020B0503020204020204" pitchFamily="34" charset="-122"/>
              <a:ea typeface="微软雅黑" panose="020B0503020204020204" pitchFamily="34" charset="-122"/>
            </a:endParaRPr>
          </a:p>
        </p:txBody>
      </p:sp>
      <p:sp>
        <p:nvSpPr>
          <p:cNvPr id="3" name="箭头: 五边形 2"/>
          <p:cNvSpPr/>
          <p:nvPr/>
        </p:nvSpPr>
        <p:spPr>
          <a:xfrm>
            <a:off x="2017991" y="1093076"/>
            <a:ext cx="2340000" cy="324000"/>
          </a:xfrm>
          <a:prstGeom prst="homePlat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ltLang="zh-CN">
                <a:latin typeface="微软雅黑" panose="020B0503020204020204" pitchFamily="34" charset="-122"/>
                <a:ea typeface="微软雅黑" panose="020B0503020204020204" pitchFamily="34" charset="-122"/>
              </a:rPr>
              <a:t>A</a:t>
            </a:r>
            <a:endParaRPr lang="zh-CN" altLang="en-US">
              <a:latin typeface="微软雅黑" panose="020B0503020204020204" pitchFamily="34" charset="-122"/>
              <a:ea typeface="微软雅黑" panose="020B0503020204020204" pitchFamily="34" charset="-122"/>
            </a:endParaRPr>
          </a:p>
        </p:txBody>
      </p:sp>
      <p:sp>
        <p:nvSpPr>
          <p:cNvPr id="4" name="箭头: V 形 3"/>
          <p:cNvSpPr/>
          <p:nvPr/>
        </p:nvSpPr>
        <p:spPr>
          <a:xfrm>
            <a:off x="4336575" y="1093076"/>
            <a:ext cx="2340000" cy="324000"/>
          </a:xfrm>
          <a:prstGeom prst="chevron">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ltLang="zh-CN">
                <a:solidFill>
                  <a:schemeClr val="bg1"/>
                </a:solidFill>
                <a:latin typeface="微软雅黑" panose="020B0503020204020204" pitchFamily="34" charset="-122"/>
                <a:ea typeface="微软雅黑" panose="020B0503020204020204" pitchFamily="34" charset="-122"/>
              </a:rPr>
              <a:t>I</a:t>
            </a:r>
            <a:endParaRPr lang="zh-CN" altLang="en-US">
              <a:solidFill>
                <a:schemeClr val="bg1"/>
              </a:solidFill>
              <a:latin typeface="微软雅黑" panose="020B0503020204020204" pitchFamily="34" charset="-122"/>
              <a:ea typeface="微软雅黑" panose="020B0503020204020204" pitchFamily="34" charset="-122"/>
            </a:endParaRPr>
          </a:p>
        </p:txBody>
      </p:sp>
      <p:sp>
        <p:nvSpPr>
          <p:cNvPr id="5" name="箭头: V 形 4"/>
          <p:cNvSpPr/>
          <p:nvPr/>
        </p:nvSpPr>
        <p:spPr>
          <a:xfrm>
            <a:off x="6655159" y="1093076"/>
            <a:ext cx="2340000" cy="324000"/>
          </a:xfrm>
          <a:prstGeom prst="chevron">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ltLang="zh-CN">
                <a:solidFill>
                  <a:schemeClr val="bg1"/>
                </a:solidFill>
                <a:latin typeface="微软雅黑" panose="020B0503020204020204" pitchFamily="34" charset="-122"/>
                <a:ea typeface="微软雅黑" panose="020B0503020204020204" pitchFamily="34" charset="-122"/>
              </a:rPr>
              <a:t>P</a:t>
            </a:r>
            <a:endParaRPr lang="zh-CN" altLang="en-US">
              <a:solidFill>
                <a:schemeClr val="bg1"/>
              </a:solidFill>
              <a:latin typeface="微软雅黑" panose="020B0503020204020204" pitchFamily="34" charset="-122"/>
              <a:ea typeface="微软雅黑" panose="020B0503020204020204" pitchFamily="34" charset="-122"/>
            </a:endParaRPr>
          </a:p>
        </p:txBody>
      </p:sp>
      <p:sp>
        <p:nvSpPr>
          <p:cNvPr id="6" name="箭头: V 形 5"/>
          <p:cNvSpPr/>
          <p:nvPr/>
        </p:nvSpPr>
        <p:spPr>
          <a:xfrm>
            <a:off x="8973743" y="1093076"/>
            <a:ext cx="2340000" cy="324000"/>
          </a:xfrm>
          <a:prstGeom prst="chevron">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ltLang="zh-CN">
                <a:solidFill>
                  <a:schemeClr val="bg1"/>
                </a:solidFill>
                <a:latin typeface="微软雅黑" panose="020B0503020204020204" pitchFamily="34" charset="-122"/>
                <a:ea typeface="微软雅黑" panose="020B0503020204020204" pitchFamily="34" charset="-122"/>
              </a:rPr>
              <a:t>L</a:t>
            </a:r>
            <a:endParaRPr lang="zh-CN" altLang="en-US">
              <a:solidFill>
                <a:schemeClr val="bg1"/>
              </a:solidFill>
              <a:latin typeface="微软雅黑" panose="020B0503020204020204" pitchFamily="34" charset="-122"/>
              <a:ea typeface="微软雅黑" panose="020B0503020204020204" pitchFamily="34" charset="-122"/>
            </a:endParaRPr>
          </a:p>
        </p:txBody>
      </p:sp>
      <p:cxnSp>
        <p:nvCxnSpPr>
          <p:cNvPr id="8" name="直接连接符 7"/>
          <p:cNvCxnSpPr/>
          <p:nvPr/>
        </p:nvCxnSpPr>
        <p:spPr>
          <a:xfrm>
            <a:off x="2017991" y="956441"/>
            <a:ext cx="9175531" cy="0"/>
          </a:xfrm>
          <a:prstGeom prst="line">
            <a:avLst/>
          </a:prstGeom>
          <a:ln w="19050">
            <a:solidFill>
              <a:srgbClr val="795696"/>
            </a:solidFill>
            <a:prstDash val="sysDot"/>
            <a:headEnd type="diamond" w="med" len="med"/>
            <a:tailEnd type="diamond" w="med" len="med"/>
          </a:ln>
        </p:spPr>
        <p:style>
          <a:lnRef idx="1">
            <a:schemeClr val="accent1"/>
          </a:lnRef>
          <a:fillRef idx="0">
            <a:schemeClr val="accent1"/>
          </a:fillRef>
          <a:effectRef idx="0">
            <a:schemeClr val="accent1"/>
          </a:effectRef>
          <a:fontRef idx="minor">
            <a:schemeClr val="tx1"/>
          </a:fontRef>
        </p:style>
      </p:cxnSp>
      <p:sp>
        <p:nvSpPr>
          <p:cNvPr id="9" name="文本框 8"/>
          <p:cNvSpPr txBox="1"/>
          <p:nvPr/>
        </p:nvSpPr>
        <p:spPr>
          <a:xfrm>
            <a:off x="6458611" y="733992"/>
            <a:ext cx="294290" cy="369332"/>
          </a:xfrm>
          <a:prstGeom prst="rect">
            <a:avLst/>
          </a:prstGeom>
          <a:solidFill>
            <a:schemeClr val="bg1"/>
          </a:solidFill>
        </p:spPr>
        <p:txBody>
          <a:bodyPr wrap="square" rtlCol="0">
            <a:spAutoFit/>
          </a:bodyPr>
          <a:lstStyle/>
          <a:p>
            <a:r>
              <a:rPr lang="en-US" altLang="zh-CN">
                <a:latin typeface="微软雅黑" panose="020B0503020204020204" pitchFamily="34" charset="-122"/>
                <a:ea typeface="微软雅黑" panose="020B0503020204020204" pitchFamily="34" charset="-122"/>
              </a:rPr>
              <a:t>I</a:t>
            </a:r>
            <a:endParaRPr lang="zh-CN" altLang="en-US">
              <a:latin typeface="微软雅黑" panose="020B0503020204020204" pitchFamily="34" charset="-122"/>
              <a:ea typeface="微软雅黑" panose="020B0503020204020204" pitchFamily="34" charset="-122"/>
            </a:endParaRPr>
          </a:p>
        </p:txBody>
      </p:sp>
      <p:sp>
        <p:nvSpPr>
          <p:cNvPr id="11" name="文本框 10"/>
          <p:cNvSpPr txBox="1"/>
          <p:nvPr/>
        </p:nvSpPr>
        <p:spPr>
          <a:xfrm>
            <a:off x="3405357" y="775490"/>
            <a:ext cx="1429407" cy="276999"/>
          </a:xfrm>
          <a:prstGeom prst="rect">
            <a:avLst/>
          </a:prstGeom>
          <a:solidFill>
            <a:schemeClr val="bg1"/>
          </a:solidFill>
        </p:spPr>
        <p:txBody>
          <a:bodyPr wrap="square">
            <a:spAutoFit/>
          </a:bodyPr>
          <a:lstStyle/>
          <a:p>
            <a:pPr algn="ctr"/>
            <a:r>
              <a:rPr lang="zh-CN" altLang="en-US" sz="1200">
                <a:latin typeface="微软雅黑" panose="020B0503020204020204" pitchFamily="34" charset="-122"/>
                <a:ea typeface="微软雅黑" panose="020B0503020204020204" pitchFamily="34" charset="-122"/>
              </a:rPr>
              <a:t>前链路深浅分层</a:t>
            </a:r>
            <a:endParaRPr lang="zh-CN" altLang="en-US" sz="1200">
              <a:latin typeface="微软雅黑" panose="020B0503020204020204" pitchFamily="34" charset="-122"/>
              <a:ea typeface="微软雅黑" panose="020B0503020204020204" pitchFamily="34" charset="-122"/>
            </a:endParaRPr>
          </a:p>
        </p:txBody>
      </p:sp>
      <p:sp>
        <p:nvSpPr>
          <p:cNvPr id="12" name="文本框 11"/>
          <p:cNvSpPr txBox="1"/>
          <p:nvPr/>
        </p:nvSpPr>
        <p:spPr>
          <a:xfrm>
            <a:off x="8161049" y="775490"/>
            <a:ext cx="1429407" cy="276999"/>
          </a:xfrm>
          <a:prstGeom prst="rect">
            <a:avLst/>
          </a:prstGeom>
          <a:solidFill>
            <a:schemeClr val="bg1"/>
          </a:solidFill>
        </p:spPr>
        <p:txBody>
          <a:bodyPr wrap="square">
            <a:spAutoFit/>
          </a:bodyPr>
          <a:lstStyle/>
          <a:p>
            <a:pPr algn="ctr"/>
            <a:r>
              <a:rPr lang="zh-CN" altLang="en-US" sz="1200">
                <a:latin typeface="微软雅黑" panose="020B0503020204020204" pitchFamily="34" charset="-122"/>
                <a:ea typeface="微软雅黑" panose="020B0503020204020204" pitchFamily="34" charset="-122"/>
              </a:rPr>
              <a:t>后链路深浅分层</a:t>
            </a:r>
            <a:endParaRPr lang="zh-CN" altLang="en-US" sz="1200">
              <a:latin typeface="微软雅黑" panose="020B0503020204020204" pitchFamily="34" charset="-122"/>
              <a:ea typeface="微软雅黑" panose="020B0503020204020204" pitchFamily="34" charset="-122"/>
            </a:endParaRPr>
          </a:p>
        </p:txBody>
      </p:sp>
      <p:sp>
        <p:nvSpPr>
          <p:cNvPr id="13" name="矩形 12"/>
          <p:cNvSpPr/>
          <p:nvPr/>
        </p:nvSpPr>
        <p:spPr>
          <a:xfrm>
            <a:off x="2017991" y="1471453"/>
            <a:ext cx="1292773" cy="740981"/>
          </a:xfrm>
          <a:prstGeom prst="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ltLang="zh-CN" sz="2000" b="1">
                <a:latin typeface="微软雅黑" panose="020B0503020204020204" pitchFamily="34" charset="-122"/>
                <a:ea typeface="微软雅黑" panose="020B0503020204020204" pitchFamily="34" charset="-122"/>
              </a:rPr>
              <a:t>D</a:t>
            </a:r>
            <a:r>
              <a:rPr lang="en-US" altLang="zh-CN" sz="1400">
                <a:latin typeface="微软雅黑" panose="020B0503020204020204" pitchFamily="34" charset="-122"/>
                <a:ea typeface="微软雅黑" panose="020B0503020204020204" pitchFamily="34" charset="-122"/>
              </a:rPr>
              <a:t>iscover</a:t>
            </a:r>
            <a:endParaRPr lang="en-US" altLang="zh-CN" sz="1400">
              <a:latin typeface="微软雅黑" panose="020B0503020204020204" pitchFamily="34" charset="-122"/>
              <a:ea typeface="微软雅黑" panose="020B0503020204020204" pitchFamily="34" charset="-122"/>
            </a:endParaRPr>
          </a:p>
          <a:p>
            <a:pPr algn="ctr"/>
            <a:r>
              <a:rPr lang="zh-CN" altLang="en-US" sz="1400">
                <a:latin typeface="微软雅黑" panose="020B0503020204020204" pitchFamily="34" charset="-122"/>
                <a:ea typeface="微软雅黑" panose="020B0503020204020204" pitchFamily="34" charset="-122"/>
              </a:rPr>
              <a:t>发现</a:t>
            </a:r>
            <a:endParaRPr lang="zh-CN" altLang="en-US" sz="1400">
              <a:latin typeface="微软雅黑" panose="020B0503020204020204" pitchFamily="34" charset="-122"/>
              <a:ea typeface="微软雅黑" panose="020B0503020204020204" pitchFamily="34" charset="-122"/>
            </a:endParaRPr>
          </a:p>
        </p:txBody>
      </p:sp>
      <p:sp>
        <p:nvSpPr>
          <p:cNvPr id="14" name="矩形 13"/>
          <p:cNvSpPr/>
          <p:nvPr/>
        </p:nvSpPr>
        <p:spPr>
          <a:xfrm>
            <a:off x="3351821" y="1471453"/>
            <a:ext cx="1292773" cy="740981"/>
          </a:xfrm>
          <a:prstGeom prst="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ltLang="zh-CN" sz="2000" b="1">
                <a:latin typeface="微软雅黑" panose="020B0503020204020204" pitchFamily="34" charset="-122"/>
                <a:ea typeface="微软雅黑" panose="020B0503020204020204" pitchFamily="34" charset="-122"/>
              </a:rPr>
              <a:t>E</a:t>
            </a:r>
            <a:r>
              <a:rPr lang="en-US" altLang="zh-CN" sz="1400">
                <a:latin typeface="微软雅黑" panose="020B0503020204020204" pitchFamily="34" charset="-122"/>
                <a:ea typeface="微软雅黑" panose="020B0503020204020204" pitchFamily="34" charset="-122"/>
              </a:rPr>
              <a:t>ngage</a:t>
            </a:r>
            <a:endParaRPr lang="en-US" altLang="zh-CN" sz="1400">
              <a:latin typeface="微软雅黑" panose="020B0503020204020204" pitchFamily="34" charset="-122"/>
              <a:ea typeface="微软雅黑" panose="020B0503020204020204" pitchFamily="34" charset="-122"/>
            </a:endParaRPr>
          </a:p>
          <a:p>
            <a:pPr algn="ctr"/>
            <a:r>
              <a:rPr lang="zh-CN" altLang="en-US" sz="1400">
                <a:latin typeface="微软雅黑" panose="020B0503020204020204" pitchFamily="34" charset="-122"/>
                <a:ea typeface="微软雅黑" panose="020B0503020204020204" pitchFamily="34" charset="-122"/>
              </a:rPr>
              <a:t>种草</a:t>
            </a:r>
            <a:endParaRPr lang="zh-CN" altLang="en-US" sz="1400">
              <a:latin typeface="微软雅黑" panose="020B0503020204020204" pitchFamily="34" charset="-122"/>
              <a:ea typeface="微软雅黑" panose="020B0503020204020204" pitchFamily="34" charset="-122"/>
            </a:endParaRPr>
          </a:p>
        </p:txBody>
      </p:sp>
      <p:sp>
        <p:nvSpPr>
          <p:cNvPr id="15" name="矩形 14"/>
          <p:cNvSpPr/>
          <p:nvPr/>
        </p:nvSpPr>
        <p:spPr>
          <a:xfrm>
            <a:off x="4685651" y="1471453"/>
            <a:ext cx="1292773" cy="740981"/>
          </a:xfrm>
          <a:prstGeom prst="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ltLang="zh-CN" sz="2000" b="1">
                <a:latin typeface="微软雅黑" panose="020B0503020204020204" pitchFamily="34" charset="-122"/>
                <a:ea typeface="微软雅黑" panose="020B0503020204020204" pitchFamily="34" charset="-122"/>
              </a:rPr>
              <a:t>E</a:t>
            </a:r>
            <a:r>
              <a:rPr lang="en-US" altLang="zh-CN" sz="1400">
                <a:latin typeface="微软雅黑" panose="020B0503020204020204" pitchFamily="34" charset="-122"/>
                <a:ea typeface="微软雅黑" panose="020B0503020204020204" pitchFamily="34" charset="-122"/>
              </a:rPr>
              <a:t>nthuse</a:t>
            </a:r>
            <a:endParaRPr lang="en-US" altLang="zh-CN" sz="1400">
              <a:latin typeface="微软雅黑" panose="020B0503020204020204" pitchFamily="34" charset="-122"/>
              <a:ea typeface="微软雅黑" panose="020B0503020204020204" pitchFamily="34" charset="-122"/>
            </a:endParaRPr>
          </a:p>
          <a:p>
            <a:pPr algn="ctr"/>
            <a:r>
              <a:rPr lang="zh-CN" altLang="en-US" sz="1400">
                <a:latin typeface="微软雅黑" panose="020B0503020204020204" pitchFamily="34" charset="-122"/>
                <a:ea typeface="微软雅黑" panose="020B0503020204020204" pitchFamily="34" charset="-122"/>
              </a:rPr>
              <a:t>互动</a:t>
            </a:r>
            <a:endParaRPr lang="zh-CN" altLang="en-US" sz="1400">
              <a:latin typeface="微软雅黑" panose="020B0503020204020204" pitchFamily="34" charset="-122"/>
              <a:ea typeface="微软雅黑" panose="020B0503020204020204" pitchFamily="34" charset="-122"/>
            </a:endParaRPr>
          </a:p>
        </p:txBody>
      </p:sp>
      <p:sp>
        <p:nvSpPr>
          <p:cNvPr id="16" name="矩形 15"/>
          <p:cNvSpPr/>
          <p:nvPr/>
        </p:nvSpPr>
        <p:spPr>
          <a:xfrm>
            <a:off x="6019481" y="1471453"/>
            <a:ext cx="1292773" cy="740981"/>
          </a:xfrm>
          <a:prstGeom prst="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ltLang="zh-CN" sz="2000" b="1">
                <a:latin typeface="微软雅黑" panose="020B0503020204020204" pitchFamily="34" charset="-122"/>
                <a:ea typeface="微软雅黑" panose="020B0503020204020204" pitchFamily="34" charset="-122"/>
              </a:rPr>
              <a:t>P</a:t>
            </a:r>
            <a:r>
              <a:rPr lang="en-US" altLang="zh-CN" sz="1400">
                <a:latin typeface="微软雅黑" panose="020B0503020204020204" pitchFamily="34" charset="-122"/>
                <a:ea typeface="微软雅黑" panose="020B0503020204020204" pitchFamily="34" charset="-122"/>
              </a:rPr>
              <a:t>erform</a:t>
            </a:r>
            <a:endParaRPr lang="en-US" altLang="zh-CN" sz="1400">
              <a:latin typeface="微软雅黑" panose="020B0503020204020204" pitchFamily="34" charset="-122"/>
              <a:ea typeface="微软雅黑" panose="020B0503020204020204" pitchFamily="34" charset="-122"/>
            </a:endParaRPr>
          </a:p>
          <a:p>
            <a:pPr algn="ctr"/>
            <a:r>
              <a:rPr lang="zh-CN" altLang="en-US" sz="1400">
                <a:latin typeface="微软雅黑" panose="020B0503020204020204" pitchFamily="34" charset="-122"/>
                <a:ea typeface="微软雅黑" panose="020B0503020204020204" pitchFamily="34" charset="-122"/>
              </a:rPr>
              <a:t>行动</a:t>
            </a:r>
            <a:endParaRPr lang="zh-CN" altLang="en-US" sz="1400">
              <a:latin typeface="微软雅黑" panose="020B0503020204020204" pitchFamily="34" charset="-122"/>
              <a:ea typeface="微软雅黑" panose="020B0503020204020204" pitchFamily="34" charset="-122"/>
            </a:endParaRPr>
          </a:p>
        </p:txBody>
      </p:sp>
      <p:sp>
        <p:nvSpPr>
          <p:cNvPr id="17" name="矩形 16"/>
          <p:cNvSpPr/>
          <p:nvPr/>
        </p:nvSpPr>
        <p:spPr>
          <a:xfrm>
            <a:off x="7353311" y="1471453"/>
            <a:ext cx="1292773" cy="740981"/>
          </a:xfrm>
          <a:prstGeom prst="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ltLang="zh-CN" sz="2000" b="1">
                <a:latin typeface="微软雅黑" panose="020B0503020204020204" pitchFamily="34" charset="-122"/>
                <a:ea typeface="微软雅黑" panose="020B0503020204020204" pitchFamily="34" charset="-122"/>
              </a:rPr>
              <a:t>I</a:t>
            </a:r>
            <a:r>
              <a:rPr lang="en-US" altLang="zh-CN" sz="1400">
                <a:latin typeface="微软雅黑" panose="020B0503020204020204" pitchFamily="34" charset="-122"/>
                <a:ea typeface="微软雅黑" panose="020B0503020204020204" pitchFamily="34" charset="-122"/>
              </a:rPr>
              <a:t>nitial</a:t>
            </a:r>
            <a:endParaRPr lang="en-US" altLang="zh-CN" sz="1400">
              <a:latin typeface="微软雅黑" panose="020B0503020204020204" pitchFamily="34" charset="-122"/>
              <a:ea typeface="微软雅黑" panose="020B0503020204020204" pitchFamily="34" charset="-122"/>
            </a:endParaRPr>
          </a:p>
          <a:p>
            <a:pPr algn="ctr"/>
            <a:r>
              <a:rPr lang="zh-CN" altLang="en-US" sz="1400">
                <a:latin typeface="微软雅黑" panose="020B0503020204020204" pitchFamily="34" charset="-122"/>
                <a:ea typeface="微软雅黑" panose="020B0503020204020204" pitchFamily="34" charset="-122"/>
              </a:rPr>
              <a:t>首购</a:t>
            </a:r>
            <a:endParaRPr lang="zh-CN" altLang="en-US" sz="1400">
              <a:latin typeface="微软雅黑" panose="020B0503020204020204" pitchFamily="34" charset="-122"/>
              <a:ea typeface="微软雅黑" panose="020B0503020204020204" pitchFamily="34" charset="-122"/>
            </a:endParaRPr>
          </a:p>
        </p:txBody>
      </p:sp>
      <p:sp>
        <p:nvSpPr>
          <p:cNvPr id="18" name="矩形 17"/>
          <p:cNvSpPr/>
          <p:nvPr/>
        </p:nvSpPr>
        <p:spPr>
          <a:xfrm>
            <a:off x="8687141" y="1471453"/>
            <a:ext cx="1292773" cy="740981"/>
          </a:xfrm>
          <a:prstGeom prst="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ltLang="zh-CN" sz="2000" b="1">
                <a:latin typeface="微软雅黑" panose="020B0503020204020204" pitchFamily="34" charset="-122"/>
                <a:ea typeface="微软雅黑" panose="020B0503020204020204" pitchFamily="34" charset="-122"/>
              </a:rPr>
              <a:t>N</a:t>
            </a:r>
            <a:r>
              <a:rPr lang="en-US" altLang="zh-CN" sz="1400">
                <a:latin typeface="微软雅黑" panose="020B0503020204020204" pitchFamily="34" charset="-122"/>
                <a:ea typeface="微软雅黑" panose="020B0503020204020204" pitchFamily="34" charset="-122"/>
              </a:rPr>
              <a:t>umerous</a:t>
            </a:r>
            <a:endParaRPr lang="en-US" altLang="zh-CN" sz="1400">
              <a:latin typeface="微软雅黑" panose="020B0503020204020204" pitchFamily="34" charset="-122"/>
              <a:ea typeface="微软雅黑" panose="020B0503020204020204" pitchFamily="34" charset="-122"/>
            </a:endParaRPr>
          </a:p>
          <a:p>
            <a:pPr algn="ctr"/>
            <a:r>
              <a:rPr lang="zh-CN" altLang="en-US" sz="1400">
                <a:latin typeface="微软雅黑" panose="020B0503020204020204" pitchFamily="34" charset="-122"/>
                <a:ea typeface="微软雅黑" panose="020B0503020204020204" pitchFamily="34" charset="-122"/>
              </a:rPr>
              <a:t>复购</a:t>
            </a:r>
            <a:endParaRPr lang="zh-CN" altLang="en-US" sz="1400">
              <a:latin typeface="微软雅黑" panose="020B0503020204020204" pitchFamily="34" charset="-122"/>
              <a:ea typeface="微软雅黑" panose="020B0503020204020204" pitchFamily="34" charset="-122"/>
            </a:endParaRPr>
          </a:p>
        </p:txBody>
      </p:sp>
      <p:sp>
        <p:nvSpPr>
          <p:cNvPr id="19" name="矩形 18"/>
          <p:cNvSpPr/>
          <p:nvPr/>
        </p:nvSpPr>
        <p:spPr>
          <a:xfrm>
            <a:off x="10020970" y="1471453"/>
            <a:ext cx="1292773" cy="740981"/>
          </a:xfrm>
          <a:prstGeom prst="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ltLang="zh-CN" sz="2000" b="1">
                <a:latin typeface="微软雅黑" panose="020B0503020204020204" pitchFamily="34" charset="-122"/>
                <a:ea typeface="微软雅黑" panose="020B0503020204020204" pitchFamily="34" charset="-122"/>
              </a:rPr>
              <a:t>K</a:t>
            </a:r>
            <a:r>
              <a:rPr lang="en-US" altLang="zh-CN" sz="1400">
                <a:latin typeface="微软雅黑" panose="020B0503020204020204" pitchFamily="34" charset="-122"/>
                <a:ea typeface="微软雅黑" panose="020B0503020204020204" pitchFamily="34" charset="-122"/>
              </a:rPr>
              <a:t>een</a:t>
            </a:r>
            <a:endParaRPr lang="en-US" altLang="zh-CN" sz="1400">
              <a:latin typeface="微软雅黑" panose="020B0503020204020204" pitchFamily="34" charset="-122"/>
              <a:ea typeface="微软雅黑" panose="020B0503020204020204" pitchFamily="34" charset="-122"/>
            </a:endParaRPr>
          </a:p>
          <a:p>
            <a:pPr algn="ctr"/>
            <a:r>
              <a:rPr lang="zh-CN" altLang="en-US" sz="1400">
                <a:latin typeface="微软雅黑" panose="020B0503020204020204" pitchFamily="34" charset="-122"/>
                <a:ea typeface="微软雅黑" panose="020B0503020204020204" pitchFamily="34" charset="-122"/>
              </a:rPr>
              <a:t>至爱</a:t>
            </a:r>
            <a:endParaRPr lang="zh-CN" altLang="en-US" sz="1400">
              <a:latin typeface="微软雅黑" panose="020B0503020204020204" pitchFamily="34" charset="-122"/>
              <a:ea typeface="微软雅黑" panose="020B0503020204020204" pitchFamily="34" charset="-122"/>
            </a:endParaRPr>
          </a:p>
        </p:txBody>
      </p:sp>
      <p:sp>
        <p:nvSpPr>
          <p:cNvPr id="20" name="矩形 19"/>
          <p:cNvSpPr/>
          <p:nvPr/>
        </p:nvSpPr>
        <p:spPr>
          <a:xfrm>
            <a:off x="2023247" y="2286004"/>
            <a:ext cx="1292773" cy="740981"/>
          </a:xfrm>
          <a:prstGeom prst="rect">
            <a:avLst/>
          </a:prstGeom>
          <a:noFill/>
          <a:ln>
            <a:solidFill>
              <a:srgbClr val="79569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zh-CN" altLang="en-US" sz="1200">
                <a:solidFill>
                  <a:schemeClr val="tx1"/>
                </a:solidFill>
                <a:latin typeface="微软雅黑" panose="020B0503020204020204" pitchFamily="34" charset="-122"/>
                <a:ea typeface="微软雅黑" panose="020B0503020204020204" pitchFamily="34" charset="-122"/>
              </a:rPr>
              <a:t>对品牌建立初步认知的消费者</a:t>
            </a:r>
            <a:endParaRPr lang="zh-CN" altLang="en-US" sz="1200">
              <a:solidFill>
                <a:schemeClr val="tx1"/>
              </a:solidFill>
              <a:latin typeface="微软雅黑" panose="020B0503020204020204" pitchFamily="34" charset="-122"/>
              <a:ea typeface="微软雅黑" panose="020B0503020204020204" pitchFamily="34" charset="-122"/>
            </a:endParaRPr>
          </a:p>
        </p:txBody>
      </p:sp>
      <p:sp>
        <p:nvSpPr>
          <p:cNvPr id="21" name="矩形 20"/>
          <p:cNvSpPr/>
          <p:nvPr/>
        </p:nvSpPr>
        <p:spPr>
          <a:xfrm>
            <a:off x="3357077" y="2286004"/>
            <a:ext cx="1292773" cy="740981"/>
          </a:xfrm>
          <a:prstGeom prst="rect">
            <a:avLst/>
          </a:prstGeom>
          <a:noFill/>
          <a:ln>
            <a:solidFill>
              <a:srgbClr val="79569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zh-CN" altLang="en-US" sz="1200">
                <a:solidFill>
                  <a:schemeClr val="tx1"/>
                </a:solidFill>
                <a:latin typeface="微软雅黑" panose="020B0503020204020204" pitchFamily="34" charset="-122"/>
                <a:ea typeface="微软雅黑" panose="020B0503020204020204" pitchFamily="34" charset="-122"/>
              </a:rPr>
              <a:t>对品牌所属品类建立初步兴趣或诉求的消费者</a:t>
            </a:r>
            <a:endParaRPr lang="zh-CN" altLang="en-US" sz="1200">
              <a:solidFill>
                <a:schemeClr val="tx1"/>
              </a:solidFill>
              <a:latin typeface="微软雅黑" panose="020B0503020204020204" pitchFamily="34" charset="-122"/>
              <a:ea typeface="微软雅黑" panose="020B0503020204020204" pitchFamily="34" charset="-122"/>
            </a:endParaRPr>
          </a:p>
        </p:txBody>
      </p:sp>
      <p:sp>
        <p:nvSpPr>
          <p:cNvPr id="22" name="矩形 21"/>
          <p:cNvSpPr/>
          <p:nvPr/>
        </p:nvSpPr>
        <p:spPr>
          <a:xfrm>
            <a:off x="4690907" y="2286004"/>
            <a:ext cx="1292773" cy="740981"/>
          </a:xfrm>
          <a:prstGeom prst="rect">
            <a:avLst/>
          </a:prstGeom>
          <a:noFill/>
          <a:ln>
            <a:solidFill>
              <a:srgbClr val="79569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zh-CN" altLang="en-US" sz="1200">
                <a:solidFill>
                  <a:schemeClr val="tx1"/>
                </a:solidFill>
                <a:latin typeface="微软雅黑" panose="020B0503020204020204" pitchFamily="34" charset="-122"/>
                <a:ea typeface="微软雅黑" panose="020B0503020204020204" pitchFamily="34" charset="-122"/>
              </a:rPr>
              <a:t>对品牌产生兴趣和互动的消费者</a:t>
            </a:r>
            <a:endParaRPr lang="zh-CN" altLang="en-US" sz="1200">
              <a:solidFill>
                <a:schemeClr val="tx1"/>
              </a:solidFill>
              <a:latin typeface="微软雅黑" panose="020B0503020204020204" pitchFamily="34" charset="-122"/>
              <a:ea typeface="微软雅黑" panose="020B0503020204020204" pitchFamily="34" charset="-122"/>
            </a:endParaRPr>
          </a:p>
        </p:txBody>
      </p:sp>
      <p:sp>
        <p:nvSpPr>
          <p:cNvPr id="23" name="矩形 22"/>
          <p:cNvSpPr/>
          <p:nvPr/>
        </p:nvSpPr>
        <p:spPr>
          <a:xfrm>
            <a:off x="6024737" y="2286004"/>
            <a:ext cx="1292773" cy="740981"/>
          </a:xfrm>
          <a:prstGeom prst="rect">
            <a:avLst/>
          </a:prstGeom>
          <a:noFill/>
          <a:ln>
            <a:solidFill>
              <a:srgbClr val="79569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zh-CN" altLang="en-US" sz="1200">
                <a:solidFill>
                  <a:schemeClr val="tx1"/>
                </a:solidFill>
                <a:latin typeface="微软雅黑" panose="020B0503020204020204" pitchFamily="34" charset="-122"/>
                <a:ea typeface="微软雅黑" panose="020B0503020204020204" pitchFamily="34" charset="-122"/>
              </a:rPr>
              <a:t>加入品牌会员体系或是处于售前阶段的消费者</a:t>
            </a:r>
            <a:endParaRPr lang="zh-CN" altLang="en-US" sz="1200">
              <a:solidFill>
                <a:schemeClr val="tx1"/>
              </a:solidFill>
              <a:latin typeface="微软雅黑" panose="020B0503020204020204" pitchFamily="34" charset="-122"/>
              <a:ea typeface="微软雅黑" panose="020B0503020204020204" pitchFamily="34" charset="-122"/>
            </a:endParaRPr>
          </a:p>
        </p:txBody>
      </p:sp>
      <p:sp>
        <p:nvSpPr>
          <p:cNvPr id="24" name="矩形 23"/>
          <p:cNvSpPr/>
          <p:nvPr/>
        </p:nvSpPr>
        <p:spPr>
          <a:xfrm>
            <a:off x="7358567" y="2286004"/>
            <a:ext cx="1292773" cy="740981"/>
          </a:xfrm>
          <a:prstGeom prst="rect">
            <a:avLst/>
          </a:prstGeom>
          <a:noFill/>
          <a:ln>
            <a:solidFill>
              <a:srgbClr val="79569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zh-CN" altLang="en-US" sz="1200">
                <a:solidFill>
                  <a:schemeClr val="tx1"/>
                </a:solidFill>
                <a:latin typeface="微软雅黑" panose="020B0503020204020204" pitchFamily="34" charset="-122"/>
                <a:ea typeface="微软雅黑" panose="020B0503020204020204" pitchFamily="34" charset="-122"/>
              </a:rPr>
              <a:t>对品牌产生过首次转化行为的消费者</a:t>
            </a:r>
            <a:endParaRPr lang="zh-CN" altLang="en-US" sz="1200">
              <a:solidFill>
                <a:schemeClr val="tx1"/>
              </a:solidFill>
              <a:latin typeface="微软雅黑" panose="020B0503020204020204" pitchFamily="34" charset="-122"/>
              <a:ea typeface="微软雅黑" panose="020B0503020204020204" pitchFamily="34" charset="-122"/>
            </a:endParaRPr>
          </a:p>
        </p:txBody>
      </p:sp>
      <p:sp>
        <p:nvSpPr>
          <p:cNvPr id="25" name="矩形 24"/>
          <p:cNvSpPr/>
          <p:nvPr/>
        </p:nvSpPr>
        <p:spPr>
          <a:xfrm>
            <a:off x="8692397" y="2286004"/>
            <a:ext cx="1292773" cy="740981"/>
          </a:xfrm>
          <a:prstGeom prst="rect">
            <a:avLst/>
          </a:prstGeom>
          <a:noFill/>
          <a:ln>
            <a:solidFill>
              <a:srgbClr val="79569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zh-CN" altLang="en-US" sz="1200">
                <a:solidFill>
                  <a:schemeClr val="tx1"/>
                </a:solidFill>
                <a:latin typeface="微软雅黑" panose="020B0503020204020204" pitchFamily="34" charset="-122"/>
                <a:ea typeface="微软雅黑" panose="020B0503020204020204" pitchFamily="34" charset="-122"/>
              </a:rPr>
              <a:t>对品牌产生多次转化行为的非会员消费者</a:t>
            </a:r>
            <a:endParaRPr lang="zh-CN" altLang="en-US" sz="1200">
              <a:solidFill>
                <a:schemeClr val="tx1"/>
              </a:solidFill>
              <a:latin typeface="微软雅黑" panose="020B0503020204020204" pitchFamily="34" charset="-122"/>
              <a:ea typeface="微软雅黑" panose="020B0503020204020204" pitchFamily="34" charset="-122"/>
            </a:endParaRPr>
          </a:p>
        </p:txBody>
      </p:sp>
      <p:sp>
        <p:nvSpPr>
          <p:cNvPr id="26" name="矩形 25"/>
          <p:cNvSpPr/>
          <p:nvPr/>
        </p:nvSpPr>
        <p:spPr>
          <a:xfrm>
            <a:off x="10026226" y="2286004"/>
            <a:ext cx="1292773" cy="740981"/>
          </a:xfrm>
          <a:prstGeom prst="rect">
            <a:avLst/>
          </a:prstGeom>
          <a:noFill/>
          <a:ln>
            <a:solidFill>
              <a:srgbClr val="79569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zh-CN" altLang="en-US" sz="1200">
                <a:solidFill>
                  <a:schemeClr val="tx1"/>
                </a:solidFill>
                <a:latin typeface="微软雅黑" panose="020B0503020204020204" pitchFamily="34" charset="-122"/>
                <a:ea typeface="微软雅黑" panose="020B0503020204020204" pitchFamily="34" charset="-122"/>
              </a:rPr>
              <a:t>对品牌产生多次转化行为的会员消费者</a:t>
            </a:r>
            <a:endParaRPr lang="zh-CN" altLang="en-US" sz="1200">
              <a:solidFill>
                <a:schemeClr val="tx1"/>
              </a:solidFill>
              <a:latin typeface="微软雅黑" panose="020B0503020204020204" pitchFamily="34" charset="-122"/>
              <a:ea typeface="微软雅黑" panose="020B0503020204020204" pitchFamily="34" charset="-122"/>
            </a:endParaRPr>
          </a:p>
        </p:txBody>
      </p:sp>
      <p:sp>
        <p:nvSpPr>
          <p:cNvPr id="27" name="矩形 26"/>
          <p:cNvSpPr/>
          <p:nvPr/>
        </p:nvSpPr>
        <p:spPr>
          <a:xfrm>
            <a:off x="2017992" y="3100556"/>
            <a:ext cx="1292773" cy="1229711"/>
          </a:xfrm>
          <a:prstGeom prst="rect">
            <a:avLst/>
          </a:prstGeom>
          <a:noFill/>
          <a:ln>
            <a:solidFill>
              <a:srgbClr val="795696"/>
            </a:solidFill>
          </a:ln>
        </p:spPr>
        <p:style>
          <a:lnRef idx="2">
            <a:schemeClr val="accent1">
              <a:shade val="15000"/>
            </a:schemeClr>
          </a:lnRef>
          <a:fillRef idx="1">
            <a:schemeClr val="accent1"/>
          </a:fillRef>
          <a:effectRef idx="0">
            <a:schemeClr val="accent1"/>
          </a:effectRef>
          <a:fontRef idx="minor">
            <a:schemeClr val="lt1"/>
          </a:fontRef>
        </p:style>
        <p:txBody>
          <a:bodyPr rtlCol="0" anchor="t"/>
          <a:lstStyle/>
          <a:p>
            <a:pPr algn="ctr"/>
            <a:r>
              <a:rPr lang="zh-CN" altLang="en-US" sz="1100">
                <a:solidFill>
                  <a:srgbClr val="795696"/>
                </a:solidFill>
                <a:latin typeface="微软雅黑" panose="020B0503020204020204" pitchFamily="34" charset="-122"/>
                <a:ea typeface="微软雅黑" panose="020B0503020204020204" pitchFamily="34" charset="-122"/>
              </a:rPr>
              <a:t>发现人群数</a:t>
            </a:r>
            <a:r>
              <a:rPr lang="en-US" altLang="zh-CN" sz="1100">
                <a:solidFill>
                  <a:srgbClr val="795696"/>
                </a:solidFill>
                <a:latin typeface="微软雅黑" panose="020B0503020204020204" pitchFamily="34" charset="-122"/>
                <a:ea typeface="微软雅黑" panose="020B0503020204020204" pitchFamily="34" charset="-122"/>
              </a:rPr>
              <a:t>(D)</a:t>
            </a:r>
            <a:endParaRPr lang="en-US" altLang="zh-CN" sz="1100">
              <a:solidFill>
                <a:srgbClr val="795696"/>
              </a:solidFill>
              <a:latin typeface="微软雅黑" panose="020B0503020204020204" pitchFamily="34" charset="-122"/>
              <a:ea typeface="微软雅黑" panose="020B0503020204020204" pitchFamily="34" charset="-122"/>
            </a:endParaRPr>
          </a:p>
          <a:p>
            <a:pPr algn="ctr"/>
            <a:endParaRPr lang="en-US" altLang="zh-CN" sz="800">
              <a:solidFill>
                <a:srgbClr val="795696"/>
              </a:solidFill>
              <a:latin typeface="微软雅黑" panose="020B0503020204020204" pitchFamily="34" charset="-122"/>
              <a:ea typeface="微软雅黑" panose="020B0503020204020204" pitchFamily="34" charset="-122"/>
            </a:endParaRPr>
          </a:p>
          <a:p>
            <a:pPr marL="71755" indent="-71755">
              <a:buFont typeface="+mj-lt"/>
              <a:buAutoNum type="arabicPeriod"/>
            </a:pPr>
            <a:r>
              <a:rPr lang="zh-CN" altLang="en-US" sz="1100">
                <a:solidFill>
                  <a:schemeClr val="tx1"/>
                </a:solidFill>
                <a:latin typeface="微软雅黑" panose="020B0503020204020204" pitchFamily="34" charset="-122"/>
                <a:ea typeface="微软雅黑" panose="020B0503020204020204" pitchFamily="34" charset="-122"/>
              </a:rPr>
              <a:t>曝光人数</a:t>
            </a:r>
            <a:endParaRPr lang="en-US" altLang="zh-CN" sz="1100">
              <a:solidFill>
                <a:schemeClr val="tx1"/>
              </a:solidFill>
              <a:latin typeface="微软雅黑" panose="020B0503020204020204" pitchFamily="34" charset="-122"/>
              <a:ea typeface="微软雅黑" panose="020B0503020204020204" pitchFamily="34" charset="-122"/>
            </a:endParaRPr>
          </a:p>
          <a:p>
            <a:pPr marL="71755" indent="-71755">
              <a:buFont typeface="+mj-lt"/>
              <a:buAutoNum type="arabicPeriod"/>
            </a:pPr>
            <a:r>
              <a:rPr lang="zh-CN" altLang="en-US" sz="1100">
                <a:solidFill>
                  <a:schemeClr val="tx1"/>
                </a:solidFill>
                <a:latin typeface="微软雅黑" panose="020B0503020204020204" pitchFamily="34" charset="-122"/>
                <a:ea typeface="微软雅黑" panose="020B0503020204020204" pitchFamily="34" charset="-122"/>
              </a:rPr>
              <a:t>点击人数</a:t>
            </a:r>
            <a:endParaRPr lang="zh-CN" altLang="en-US" sz="1100">
              <a:solidFill>
                <a:schemeClr val="tx1"/>
              </a:solidFill>
              <a:latin typeface="微软雅黑" panose="020B0503020204020204" pitchFamily="34" charset="-122"/>
              <a:ea typeface="微软雅黑" panose="020B0503020204020204" pitchFamily="34" charset="-122"/>
            </a:endParaRPr>
          </a:p>
        </p:txBody>
      </p:sp>
      <p:sp>
        <p:nvSpPr>
          <p:cNvPr id="28" name="矩形 27"/>
          <p:cNvSpPr/>
          <p:nvPr/>
        </p:nvSpPr>
        <p:spPr>
          <a:xfrm>
            <a:off x="3351822" y="3100556"/>
            <a:ext cx="1292773" cy="1229711"/>
          </a:xfrm>
          <a:prstGeom prst="rect">
            <a:avLst/>
          </a:prstGeom>
          <a:noFill/>
          <a:ln>
            <a:solidFill>
              <a:srgbClr val="795696"/>
            </a:solidFill>
          </a:ln>
        </p:spPr>
        <p:style>
          <a:lnRef idx="2">
            <a:schemeClr val="accent1">
              <a:shade val="15000"/>
            </a:schemeClr>
          </a:lnRef>
          <a:fillRef idx="1">
            <a:schemeClr val="accent1"/>
          </a:fillRef>
          <a:effectRef idx="0">
            <a:schemeClr val="accent1"/>
          </a:effectRef>
          <a:fontRef idx="minor">
            <a:schemeClr val="lt1"/>
          </a:fontRef>
        </p:style>
        <p:txBody>
          <a:bodyPr rtlCol="0" anchor="t"/>
          <a:lstStyle/>
          <a:p>
            <a:pPr algn="ctr"/>
            <a:r>
              <a:rPr lang="zh-CN" altLang="en-US" sz="1100">
                <a:solidFill>
                  <a:srgbClr val="795696"/>
                </a:solidFill>
                <a:latin typeface="微软雅黑" panose="020B0503020204020204" pitchFamily="34" charset="-122"/>
                <a:ea typeface="微软雅黑" panose="020B0503020204020204" pitchFamily="34" charset="-122"/>
              </a:rPr>
              <a:t>种草人群数</a:t>
            </a:r>
            <a:r>
              <a:rPr lang="en-US" altLang="zh-CN" sz="1100">
                <a:solidFill>
                  <a:srgbClr val="795696"/>
                </a:solidFill>
                <a:latin typeface="微软雅黑" panose="020B0503020204020204" pitchFamily="34" charset="-122"/>
                <a:ea typeface="微软雅黑" panose="020B0503020204020204" pitchFamily="34" charset="-122"/>
              </a:rPr>
              <a:t>(E’)</a:t>
            </a:r>
            <a:endParaRPr lang="en-US" altLang="zh-CN" sz="1100">
              <a:solidFill>
                <a:srgbClr val="795696"/>
              </a:solidFill>
              <a:latin typeface="微软雅黑" panose="020B0503020204020204" pitchFamily="34" charset="-122"/>
              <a:ea typeface="微软雅黑" panose="020B0503020204020204" pitchFamily="34" charset="-122"/>
            </a:endParaRPr>
          </a:p>
          <a:p>
            <a:pPr algn="ctr"/>
            <a:endParaRPr lang="en-US" altLang="zh-CN" sz="800">
              <a:solidFill>
                <a:srgbClr val="795696"/>
              </a:solidFill>
              <a:latin typeface="微软雅黑" panose="020B0503020204020204" pitchFamily="34" charset="-122"/>
              <a:ea typeface="微软雅黑" panose="020B0503020204020204" pitchFamily="34" charset="-122"/>
            </a:endParaRPr>
          </a:p>
          <a:p>
            <a:pPr marL="71755" indent="-71755">
              <a:buFont typeface="+mj-lt"/>
              <a:buAutoNum type="arabicPeriod"/>
            </a:pPr>
            <a:r>
              <a:rPr lang="zh-CN" altLang="en-US" sz="1100">
                <a:solidFill>
                  <a:schemeClr val="tx1"/>
                </a:solidFill>
                <a:latin typeface="微软雅黑" panose="020B0503020204020204" pitchFamily="34" charset="-122"/>
                <a:ea typeface="微软雅黑" panose="020B0503020204020204" pitchFamily="34" charset="-122"/>
              </a:rPr>
              <a:t>短视频观看人数</a:t>
            </a:r>
            <a:endParaRPr lang="en-US" altLang="zh-CN" sz="1100">
              <a:solidFill>
                <a:schemeClr val="tx1"/>
              </a:solidFill>
              <a:latin typeface="微软雅黑" panose="020B0503020204020204" pitchFamily="34" charset="-122"/>
              <a:ea typeface="微软雅黑" panose="020B0503020204020204" pitchFamily="34" charset="-122"/>
            </a:endParaRPr>
          </a:p>
          <a:p>
            <a:pPr marL="71755" indent="-71755">
              <a:buFont typeface="+mj-lt"/>
              <a:buAutoNum type="arabicPeriod"/>
            </a:pPr>
            <a:r>
              <a:rPr lang="zh-CN" altLang="en-US" sz="1100">
                <a:solidFill>
                  <a:schemeClr val="tx1"/>
                </a:solidFill>
                <a:latin typeface="微软雅黑" panose="020B0503020204020204" pitchFamily="34" charset="-122"/>
                <a:ea typeface="微软雅黑" panose="020B0503020204020204" pitchFamily="34" charset="-122"/>
              </a:rPr>
              <a:t>直播观看人数</a:t>
            </a:r>
            <a:endParaRPr lang="en-US" altLang="zh-CN" sz="1100">
              <a:solidFill>
                <a:schemeClr val="tx1"/>
              </a:solidFill>
              <a:latin typeface="微软雅黑" panose="020B0503020204020204" pitchFamily="34" charset="-122"/>
              <a:ea typeface="微软雅黑" panose="020B0503020204020204" pitchFamily="34" charset="-122"/>
            </a:endParaRPr>
          </a:p>
          <a:p>
            <a:pPr marL="71755" indent="-71755">
              <a:buFont typeface="+mj-lt"/>
              <a:buAutoNum type="arabicPeriod"/>
            </a:pPr>
            <a:r>
              <a:rPr lang="zh-CN" altLang="en-US" sz="1100">
                <a:solidFill>
                  <a:schemeClr val="tx1"/>
                </a:solidFill>
                <a:latin typeface="微软雅黑" panose="020B0503020204020204" pitchFamily="34" charset="-122"/>
                <a:ea typeface="微软雅黑" panose="020B0503020204020204" pitchFamily="34" charset="-122"/>
              </a:rPr>
              <a:t>店铺商品浏览人数</a:t>
            </a:r>
            <a:endParaRPr lang="en-US" altLang="zh-CN" sz="1100">
              <a:solidFill>
                <a:schemeClr val="tx1"/>
              </a:solidFill>
              <a:latin typeface="微软雅黑" panose="020B0503020204020204" pitchFamily="34" charset="-122"/>
              <a:ea typeface="微软雅黑" panose="020B0503020204020204" pitchFamily="34" charset="-122"/>
            </a:endParaRPr>
          </a:p>
          <a:p>
            <a:pPr marL="71755" indent="-71755">
              <a:buFont typeface="+mj-lt"/>
              <a:buAutoNum type="arabicPeriod"/>
            </a:pPr>
            <a:r>
              <a:rPr lang="zh-CN" altLang="en-US" sz="1100">
                <a:solidFill>
                  <a:schemeClr val="tx1"/>
                </a:solidFill>
                <a:latin typeface="微软雅黑" panose="020B0503020204020204" pitchFamily="34" charset="-122"/>
                <a:ea typeface="微软雅黑" panose="020B0503020204020204" pitchFamily="34" charset="-122"/>
              </a:rPr>
              <a:t>无品牌搜索人数</a:t>
            </a:r>
            <a:endParaRPr lang="zh-CN" altLang="en-US" sz="1100">
              <a:solidFill>
                <a:schemeClr val="tx1"/>
              </a:solidFill>
              <a:latin typeface="微软雅黑" panose="020B0503020204020204" pitchFamily="34" charset="-122"/>
              <a:ea typeface="微软雅黑" panose="020B0503020204020204" pitchFamily="34" charset="-122"/>
            </a:endParaRPr>
          </a:p>
        </p:txBody>
      </p:sp>
      <p:sp>
        <p:nvSpPr>
          <p:cNvPr id="29" name="矩形 28"/>
          <p:cNvSpPr/>
          <p:nvPr/>
        </p:nvSpPr>
        <p:spPr>
          <a:xfrm>
            <a:off x="4685652" y="3100556"/>
            <a:ext cx="1292773" cy="1229711"/>
          </a:xfrm>
          <a:prstGeom prst="rect">
            <a:avLst/>
          </a:prstGeom>
          <a:noFill/>
          <a:ln>
            <a:solidFill>
              <a:srgbClr val="795696"/>
            </a:solidFill>
          </a:ln>
        </p:spPr>
        <p:style>
          <a:lnRef idx="2">
            <a:schemeClr val="accent1">
              <a:shade val="15000"/>
            </a:schemeClr>
          </a:lnRef>
          <a:fillRef idx="1">
            <a:schemeClr val="accent1"/>
          </a:fillRef>
          <a:effectRef idx="0">
            <a:schemeClr val="accent1"/>
          </a:effectRef>
          <a:fontRef idx="minor">
            <a:schemeClr val="lt1"/>
          </a:fontRef>
        </p:style>
        <p:txBody>
          <a:bodyPr rtlCol="0" anchor="t"/>
          <a:lstStyle/>
          <a:p>
            <a:pPr algn="ctr"/>
            <a:r>
              <a:rPr lang="zh-CN" altLang="en-US" sz="1100">
                <a:solidFill>
                  <a:srgbClr val="795696"/>
                </a:solidFill>
                <a:latin typeface="微软雅黑" panose="020B0503020204020204" pitchFamily="34" charset="-122"/>
                <a:ea typeface="微软雅黑" panose="020B0503020204020204" pitchFamily="34" charset="-122"/>
              </a:rPr>
              <a:t>互动人群数</a:t>
            </a:r>
            <a:r>
              <a:rPr lang="en-US" altLang="zh-CN" sz="1100">
                <a:solidFill>
                  <a:srgbClr val="795696"/>
                </a:solidFill>
                <a:latin typeface="微软雅黑" panose="020B0503020204020204" pitchFamily="34" charset="-122"/>
                <a:ea typeface="微软雅黑" panose="020B0503020204020204" pitchFamily="34" charset="-122"/>
              </a:rPr>
              <a:t>(E)</a:t>
            </a:r>
            <a:endParaRPr lang="en-US" altLang="zh-CN" sz="1100">
              <a:solidFill>
                <a:srgbClr val="795696"/>
              </a:solidFill>
              <a:latin typeface="微软雅黑" panose="020B0503020204020204" pitchFamily="34" charset="-122"/>
              <a:ea typeface="微软雅黑" panose="020B0503020204020204" pitchFamily="34" charset="-122"/>
            </a:endParaRPr>
          </a:p>
          <a:p>
            <a:pPr algn="ctr"/>
            <a:endParaRPr lang="en-US" altLang="zh-CN" sz="800">
              <a:solidFill>
                <a:srgbClr val="795696"/>
              </a:solidFill>
              <a:latin typeface="微软雅黑" panose="020B0503020204020204" pitchFamily="34" charset="-122"/>
              <a:ea typeface="微软雅黑" panose="020B0503020204020204" pitchFamily="34" charset="-122"/>
            </a:endParaRPr>
          </a:p>
          <a:p>
            <a:pPr marL="71755" indent="-71755">
              <a:buFont typeface="+mj-lt"/>
              <a:buAutoNum type="arabicPeriod"/>
            </a:pPr>
            <a:r>
              <a:rPr lang="zh-CN" altLang="en-US" sz="1100">
                <a:solidFill>
                  <a:schemeClr val="tx1"/>
                </a:solidFill>
                <a:latin typeface="微软雅黑" panose="020B0503020204020204" pitchFamily="34" charset="-122"/>
                <a:ea typeface="微软雅黑" panose="020B0503020204020204" pitchFamily="34" charset="-122"/>
              </a:rPr>
              <a:t>粉丝互动人数</a:t>
            </a:r>
            <a:endParaRPr lang="en-US" altLang="zh-CN" sz="1100">
              <a:solidFill>
                <a:schemeClr val="tx1"/>
              </a:solidFill>
              <a:latin typeface="微软雅黑" panose="020B0503020204020204" pitchFamily="34" charset="-122"/>
              <a:ea typeface="微软雅黑" panose="020B0503020204020204" pitchFamily="34" charset="-122"/>
            </a:endParaRPr>
          </a:p>
          <a:p>
            <a:pPr marL="71755" indent="-71755">
              <a:buFont typeface="+mj-lt"/>
              <a:buAutoNum type="arabicPeriod"/>
            </a:pPr>
            <a:r>
              <a:rPr lang="zh-CN" altLang="en-US" sz="1100">
                <a:solidFill>
                  <a:schemeClr val="tx1"/>
                </a:solidFill>
                <a:latin typeface="微软雅黑" panose="020B0503020204020204" pitchFamily="34" charset="-122"/>
                <a:ea typeface="微软雅黑" panose="020B0503020204020204" pitchFamily="34" charset="-122"/>
              </a:rPr>
              <a:t>品牌订阅人数</a:t>
            </a:r>
            <a:endParaRPr lang="en-US" altLang="zh-CN" sz="1100">
              <a:solidFill>
                <a:schemeClr val="tx1"/>
              </a:solidFill>
              <a:latin typeface="微软雅黑" panose="020B0503020204020204" pitchFamily="34" charset="-122"/>
              <a:ea typeface="微软雅黑" panose="020B0503020204020204" pitchFamily="34" charset="-122"/>
            </a:endParaRPr>
          </a:p>
          <a:p>
            <a:pPr marL="71755" indent="-71755">
              <a:buFont typeface="+mj-lt"/>
              <a:buAutoNum type="arabicPeriod"/>
            </a:pPr>
            <a:r>
              <a:rPr lang="zh-CN" altLang="en-US" sz="1100">
                <a:solidFill>
                  <a:schemeClr val="tx1"/>
                </a:solidFill>
                <a:latin typeface="微软雅黑" panose="020B0503020204020204" pitchFamily="34" charset="-122"/>
                <a:ea typeface="微软雅黑" panose="020B0503020204020204" pitchFamily="34" charset="-122"/>
              </a:rPr>
              <a:t>领取试用人数</a:t>
            </a:r>
            <a:endParaRPr lang="en-US" altLang="zh-CN" sz="1100">
              <a:solidFill>
                <a:schemeClr val="tx1"/>
              </a:solidFill>
              <a:latin typeface="微软雅黑" panose="020B0503020204020204" pitchFamily="34" charset="-122"/>
              <a:ea typeface="微软雅黑" panose="020B0503020204020204" pitchFamily="34" charset="-122"/>
            </a:endParaRPr>
          </a:p>
          <a:p>
            <a:pPr marL="71755" indent="-71755">
              <a:buFont typeface="+mj-lt"/>
              <a:buAutoNum type="arabicPeriod"/>
            </a:pPr>
            <a:r>
              <a:rPr lang="zh-CN" altLang="en-US" sz="1100">
                <a:solidFill>
                  <a:schemeClr val="tx1"/>
                </a:solidFill>
                <a:latin typeface="微软雅黑" panose="020B0503020204020204" pitchFamily="34" charset="-122"/>
                <a:ea typeface="微软雅黑" panose="020B0503020204020204" pitchFamily="34" charset="-122"/>
              </a:rPr>
              <a:t>商品浏览人数</a:t>
            </a:r>
            <a:endParaRPr lang="en-US" altLang="zh-CN" sz="1100">
              <a:solidFill>
                <a:schemeClr val="tx1"/>
              </a:solidFill>
              <a:latin typeface="微软雅黑" panose="020B0503020204020204" pitchFamily="34" charset="-122"/>
              <a:ea typeface="微软雅黑" panose="020B0503020204020204" pitchFamily="34" charset="-122"/>
            </a:endParaRPr>
          </a:p>
          <a:p>
            <a:pPr marL="71755" indent="-71755">
              <a:buFont typeface="+mj-lt"/>
              <a:buAutoNum type="arabicPeriod"/>
            </a:pPr>
            <a:r>
              <a:rPr lang="zh-CN" altLang="en-US" sz="1100">
                <a:solidFill>
                  <a:schemeClr val="tx1"/>
                </a:solidFill>
                <a:latin typeface="微软雅黑" panose="020B0503020204020204" pitchFamily="34" charset="-122"/>
                <a:ea typeface="微软雅黑" panose="020B0503020204020204" pitchFamily="34" charset="-122"/>
              </a:rPr>
              <a:t>品牌搜索人数</a:t>
            </a:r>
            <a:endParaRPr lang="zh-CN" altLang="en-US" sz="1100">
              <a:solidFill>
                <a:schemeClr val="tx1"/>
              </a:solidFill>
              <a:latin typeface="微软雅黑" panose="020B0503020204020204" pitchFamily="34" charset="-122"/>
              <a:ea typeface="微软雅黑" panose="020B0503020204020204" pitchFamily="34" charset="-122"/>
            </a:endParaRPr>
          </a:p>
        </p:txBody>
      </p:sp>
      <p:sp>
        <p:nvSpPr>
          <p:cNvPr id="30" name="矩形 29"/>
          <p:cNvSpPr/>
          <p:nvPr/>
        </p:nvSpPr>
        <p:spPr>
          <a:xfrm>
            <a:off x="6019482" y="3100556"/>
            <a:ext cx="1292773" cy="1229711"/>
          </a:xfrm>
          <a:prstGeom prst="rect">
            <a:avLst/>
          </a:prstGeom>
          <a:noFill/>
          <a:ln>
            <a:solidFill>
              <a:srgbClr val="795696"/>
            </a:solidFill>
          </a:ln>
        </p:spPr>
        <p:style>
          <a:lnRef idx="2">
            <a:schemeClr val="accent1">
              <a:shade val="15000"/>
            </a:schemeClr>
          </a:lnRef>
          <a:fillRef idx="1">
            <a:schemeClr val="accent1"/>
          </a:fillRef>
          <a:effectRef idx="0">
            <a:schemeClr val="accent1"/>
          </a:effectRef>
          <a:fontRef idx="minor">
            <a:schemeClr val="lt1"/>
          </a:fontRef>
        </p:style>
        <p:txBody>
          <a:bodyPr rtlCol="0" anchor="t"/>
          <a:lstStyle/>
          <a:p>
            <a:pPr algn="ctr"/>
            <a:r>
              <a:rPr lang="zh-CN" altLang="en-US" sz="1100">
                <a:solidFill>
                  <a:srgbClr val="795696"/>
                </a:solidFill>
                <a:latin typeface="微软雅黑" panose="020B0503020204020204" pitchFamily="34" charset="-122"/>
                <a:ea typeface="微软雅黑" panose="020B0503020204020204" pitchFamily="34" charset="-122"/>
              </a:rPr>
              <a:t>行动人群数</a:t>
            </a:r>
            <a:r>
              <a:rPr lang="en-US" altLang="zh-CN" sz="1100">
                <a:solidFill>
                  <a:srgbClr val="795696"/>
                </a:solidFill>
                <a:latin typeface="微软雅黑" panose="020B0503020204020204" pitchFamily="34" charset="-122"/>
                <a:ea typeface="微软雅黑" panose="020B0503020204020204" pitchFamily="34" charset="-122"/>
              </a:rPr>
              <a:t>(P)</a:t>
            </a:r>
            <a:endParaRPr lang="en-US" altLang="zh-CN" sz="1100">
              <a:solidFill>
                <a:srgbClr val="795696"/>
              </a:solidFill>
              <a:latin typeface="微软雅黑" panose="020B0503020204020204" pitchFamily="34" charset="-122"/>
              <a:ea typeface="微软雅黑" panose="020B0503020204020204" pitchFamily="34" charset="-122"/>
            </a:endParaRPr>
          </a:p>
          <a:p>
            <a:pPr algn="ctr"/>
            <a:endParaRPr lang="en-US" altLang="zh-CN" sz="800">
              <a:solidFill>
                <a:srgbClr val="795696"/>
              </a:solidFill>
              <a:latin typeface="微软雅黑" panose="020B0503020204020204" pitchFamily="34" charset="-122"/>
              <a:ea typeface="微软雅黑" panose="020B0503020204020204" pitchFamily="34" charset="-122"/>
            </a:endParaRPr>
          </a:p>
          <a:p>
            <a:pPr marL="71755" indent="-71755">
              <a:buFont typeface="+mj-lt"/>
              <a:buAutoNum type="arabicPeriod"/>
            </a:pPr>
            <a:r>
              <a:rPr lang="zh-CN" altLang="en-US" sz="1100">
                <a:solidFill>
                  <a:schemeClr val="tx1"/>
                </a:solidFill>
                <a:latin typeface="微软雅黑" panose="020B0503020204020204" pitchFamily="34" charset="-122"/>
                <a:ea typeface="微软雅黑" panose="020B0503020204020204" pitchFamily="34" charset="-122"/>
              </a:rPr>
              <a:t>加入会员人数</a:t>
            </a:r>
            <a:endParaRPr lang="en-US" altLang="zh-CN" sz="1100">
              <a:solidFill>
                <a:schemeClr val="tx1"/>
              </a:solidFill>
              <a:latin typeface="微软雅黑" panose="020B0503020204020204" pitchFamily="34" charset="-122"/>
              <a:ea typeface="微软雅黑" panose="020B0503020204020204" pitchFamily="34" charset="-122"/>
            </a:endParaRPr>
          </a:p>
          <a:p>
            <a:pPr marL="71755" indent="-71755">
              <a:buFont typeface="+mj-lt"/>
              <a:buAutoNum type="arabicPeriod"/>
            </a:pPr>
            <a:r>
              <a:rPr lang="zh-CN" altLang="en-US" sz="1100">
                <a:solidFill>
                  <a:schemeClr val="tx1"/>
                </a:solidFill>
                <a:latin typeface="微软雅黑" panose="020B0503020204020204" pitchFamily="34" charset="-122"/>
                <a:ea typeface="微软雅黑" panose="020B0503020204020204" pitchFamily="34" charset="-122"/>
              </a:rPr>
              <a:t>收藏人数</a:t>
            </a:r>
            <a:endParaRPr lang="en-US" altLang="zh-CN" sz="1100">
              <a:solidFill>
                <a:schemeClr val="tx1"/>
              </a:solidFill>
              <a:latin typeface="微软雅黑" panose="020B0503020204020204" pitchFamily="34" charset="-122"/>
              <a:ea typeface="微软雅黑" panose="020B0503020204020204" pitchFamily="34" charset="-122"/>
            </a:endParaRPr>
          </a:p>
          <a:p>
            <a:pPr marL="71755" indent="-71755">
              <a:buFont typeface="+mj-lt"/>
              <a:buAutoNum type="arabicPeriod"/>
            </a:pPr>
            <a:r>
              <a:rPr lang="zh-CN" altLang="en-US" sz="1100">
                <a:solidFill>
                  <a:schemeClr val="tx1"/>
                </a:solidFill>
                <a:latin typeface="微软雅黑" panose="020B0503020204020204" pitchFamily="34" charset="-122"/>
                <a:ea typeface="微软雅黑" panose="020B0503020204020204" pitchFamily="34" charset="-122"/>
              </a:rPr>
              <a:t>加购人数</a:t>
            </a:r>
            <a:endParaRPr lang="en-US" altLang="zh-CN" sz="1100">
              <a:solidFill>
                <a:schemeClr val="tx1"/>
              </a:solidFill>
              <a:latin typeface="微软雅黑" panose="020B0503020204020204" pitchFamily="34" charset="-122"/>
              <a:ea typeface="微软雅黑" panose="020B0503020204020204" pitchFamily="34" charset="-122"/>
            </a:endParaRPr>
          </a:p>
          <a:p>
            <a:pPr marL="71755" indent="-71755">
              <a:buFont typeface="+mj-lt"/>
              <a:buAutoNum type="arabicPeriod"/>
            </a:pPr>
            <a:r>
              <a:rPr lang="zh-CN" altLang="en-US" sz="1100">
                <a:solidFill>
                  <a:schemeClr val="tx1"/>
                </a:solidFill>
                <a:latin typeface="微软雅黑" panose="020B0503020204020204" pitchFamily="34" charset="-122"/>
                <a:ea typeface="微软雅黑" panose="020B0503020204020204" pitchFamily="34" charset="-122"/>
              </a:rPr>
              <a:t>购前咨询人数</a:t>
            </a:r>
            <a:endParaRPr lang="zh-CN" altLang="en-US" sz="1100">
              <a:solidFill>
                <a:schemeClr val="tx1"/>
              </a:solidFill>
              <a:latin typeface="微软雅黑" panose="020B0503020204020204" pitchFamily="34" charset="-122"/>
              <a:ea typeface="微软雅黑" panose="020B0503020204020204" pitchFamily="34" charset="-122"/>
            </a:endParaRPr>
          </a:p>
        </p:txBody>
      </p:sp>
      <p:sp>
        <p:nvSpPr>
          <p:cNvPr id="31" name="矩形 30"/>
          <p:cNvSpPr/>
          <p:nvPr/>
        </p:nvSpPr>
        <p:spPr>
          <a:xfrm>
            <a:off x="7353312" y="3100556"/>
            <a:ext cx="1292773" cy="1229711"/>
          </a:xfrm>
          <a:prstGeom prst="rect">
            <a:avLst/>
          </a:prstGeom>
          <a:noFill/>
          <a:ln>
            <a:solidFill>
              <a:srgbClr val="795696"/>
            </a:solidFill>
          </a:ln>
        </p:spPr>
        <p:style>
          <a:lnRef idx="2">
            <a:schemeClr val="accent1">
              <a:shade val="15000"/>
            </a:schemeClr>
          </a:lnRef>
          <a:fillRef idx="1">
            <a:schemeClr val="accent1"/>
          </a:fillRef>
          <a:effectRef idx="0">
            <a:schemeClr val="accent1"/>
          </a:effectRef>
          <a:fontRef idx="minor">
            <a:schemeClr val="lt1"/>
          </a:fontRef>
        </p:style>
        <p:txBody>
          <a:bodyPr rtlCol="0" anchor="t"/>
          <a:lstStyle/>
          <a:p>
            <a:pPr algn="ctr"/>
            <a:r>
              <a:rPr lang="zh-CN" altLang="en-US" sz="1100">
                <a:solidFill>
                  <a:srgbClr val="795696"/>
                </a:solidFill>
                <a:latin typeface="微软雅黑" panose="020B0503020204020204" pitchFamily="34" charset="-122"/>
                <a:ea typeface="微软雅黑" panose="020B0503020204020204" pitchFamily="34" charset="-122"/>
              </a:rPr>
              <a:t>首购人群数</a:t>
            </a:r>
            <a:r>
              <a:rPr lang="en-US" altLang="zh-CN" sz="1100">
                <a:solidFill>
                  <a:srgbClr val="795696"/>
                </a:solidFill>
                <a:latin typeface="微软雅黑" panose="020B0503020204020204" pitchFamily="34" charset="-122"/>
                <a:ea typeface="微软雅黑" panose="020B0503020204020204" pitchFamily="34" charset="-122"/>
              </a:rPr>
              <a:t>(1)</a:t>
            </a:r>
            <a:endParaRPr lang="en-US" altLang="zh-CN" sz="1100">
              <a:solidFill>
                <a:srgbClr val="795696"/>
              </a:solidFill>
              <a:latin typeface="微软雅黑" panose="020B0503020204020204" pitchFamily="34" charset="-122"/>
              <a:ea typeface="微软雅黑" panose="020B0503020204020204" pitchFamily="34" charset="-122"/>
            </a:endParaRPr>
          </a:p>
          <a:p>
            <a:pPr algn="ctr"/>
            <a:endParaRPr lang="en-US" altLang="zh-CN" sz="800">
              <a:solidFill>
                <a:srgbClr val="795696"/>
              </a:solidFill>
              <a:latin typeface="微软雅黑" panose="020B0503020204020204" pitchFamily="34" charset="-122"/>
              <a:ea typeface="微软雅黑" panose="020B0503020204020204" pitchFamily="34" charset="-122"/>
            </a:endParaRPr>
          </a:p>
          <a:p>
            <a:r>
              <a:rPr lang="zh-CN" altLang="en-US" sz="1100">
                <a:solidFill>
                  <a:schemeClr val="tx1"/>
                </a:solidFill>
                <a:latin typeface="微软雅黑" panose="020B0503020204020204" pitchFamily="34" charset="-122"/>
                <a:ea typeface="微软雅黑" panose="020B0503020204020204" pitchFamily="34" charset="-122"/>
              </a:rPr>
              <a:t>首次购买人数</a:t>
            </a:r>
            <a:endParaRPr lang="zh-CN" altLang="en-US" sz="1100">
              <a:solidFill>
                <a:schemeClr val="tx1"/>
              </a:solidFill>
              <a:latin typeface="微软雅黑" panose="020B0503020204020204" pitchFamily="34" charset="-122"/>
              <a:ea typeface="微软雅黑" panose="020B0503020204020204" pitchFamily="34" charset="-122"/>
            </a:endParaRPr>
          </a:p>
        </p:txBody>
      </p:sp>
      <p:sp>
        <p:nvSpPr>
          <p:cNvPr id="32" name="矩形 31"/>
          <p:cNvSpPr/>
          <p:nvPr/>
        </p:nvSpPr>
        <p:spPr>
          <a:xfrm>
            <a:off x="8687142" y="3100556"/>
            <a:ext cx="1292773" cy="1229711"/>
          </a:xfrm>
          <a:prstGeom prst="rect">
            <a:avLst/>
          </a:prstGeom>
          <a:noFill/>
          <a:ln>
            <a:solidFill>
              <a:srgbClr val="795696"/>
            </a:solidFill>
          </a:ln>
        </p:spPr>
        <p:style>
          <a:lnRef idx="2">
            <a:schemeClr val="accent1">
              <a:shade val="15000"/>
            </a:schemeClr>
          </a:lnRef>
          <a:fillRef idx="1">
            <a:schemeClr val="accent1"/>
          </a:fillRef>
          <a:effectRef idx="0">
            <a:schemeClr val="accent1"/>
          </a:effectRef>
          <a:fontRef idx="minor">
            <a:schemeClr val="lt1"/>
          </a:fontRef>
        </p:style>
        <p:txBody>
          <a:bodyPr rtlCol="0" anchor="t"/>
          <a:lstStyle/>
          <a:p>
            <a:pPr algn="ctr"/>
            <a:r>
              <a:rPr lang="zh-CN" altLang="en-US" sz="1100">
                <a:solidFill>
                  <a:srgbClr val="795696"/>
                </a:solidFill>
                <a:latin typeface="微软雅黑" panose="020B0503020204020204" pitchFamily="34" charset="-122"/>
                <a:ea typeface="微软雅黑" panose="020B0503020204020204" pitchFamily="34" charset="-122"/>
              </a:rPr>
              <a:t>复购人群数</a:t>
            </a:r>
            <a:r>
              <a:rPr lang="en-US" altLang="zh-CN" sz="1100">
                <a:solidFill>
                  <a:srgbClr val="795696"/>
                </a:solidFill>
                <a:latin typeface="微软雅黑" panose="020B0503020204020204" pitchFamily="34" charset="-122"/>
                <a:ea typeface="微软雅黑" panose="020B0503020204020204" pitchFamily="34" charset="-122"/>
              </a:rPr>
              <a:t>(N)</a:t>
            </a:r>
            <a:endParaRPr lang="en-US" altLang="zh-CN" sz="1100">
              <a:solidFill>
                <a:srgbClr val="795696"/>
              </a:solidFill>
              <a:latin typeface="微软雅黑" panose="020B0503020204020204" pitchFamily="34" charset="-122"/>
              <a:ea typeface="微软雅黑" panose="020B0503020204020204" pitchFamily="34" charset="-122"/>
            </a:endParaRPr>
          </a:p>
          <a:p>
            <a:pPr algn="ctr"/>
            <a:endParaRPr lang="en-US" altLang="zh-CN" sz="800">
              <a:solidFill>
                <a:srgbClr val="795696"/>
              </a:solidFill>
              <a:latin typeface="微软雅黑" panose="020B0503020204020204" pitchFamily="34" charset="-122"/>
              <a:ea typeface="微软雅黑" panose="020B0503020204020204" pitchFamily="34" charset="-122"/>
            </a:endParaRPr>
          </a:p>
          <a:p>
            <a:pPr marL="71755" indent="-71755">
              <a:buFont typeface="+mj-lt"/>
              <a:buAutoNum type="arabicPeriod"/>
            </a:pPr>
            <a:r>
              <a:rPr lang="zh-CN" altLang="en-US" sz="1100">
                <a:solidFill>
                  <a:schemeClr val="tx1"/>
                </a:solidFill>
                <a:latin typeface="微软雅黑" panose="020B0503020204020204" pitchFamily="34" charset="-122"/>
                <a:ea typeface="微软雅黑" panose="020B0503020204020204" pitchFamily="34" charset="-122"/>
              </a:rPr>
              <a:t>非会员复购人数</a:t>
            </a:r>
            <a:endParaRPr lang="en-US" altLang="zh-CN" sz="1100">
              <a:solidFill>
                <a:schemeClr val="tx1"/>
              </a:solidFill>
              <a:latin typeface="微软雅黑" panose="020B0503020204020204" pitchFamily="34" charset="-122"/>
              <a:ea typeface="微软雅黑" panose="020B0503020204020204" pitchFamily="34" charset="-122"/>
            </a:endParaRPr>
          </a:p>
          <a:p>
            <a:pPr marL="71755" indent="-71755">
              <a:buFont typeface="+mj-lt"/>
              <a:buAutoNum type="arabicPeriod"/>
            </a:pPr>
            <a:r>
              <a:rPr lang="zh-CN" altLang="en-US" sz="1100">
                <a:solidFill>
                  <a:schemeClr val="tx1"/>
                </a:solidFill>
                <a:latin typeface="微软雅黑" panose="020B0503020204020204" pitchFamily="34" charset="-122"/>
                <a:ea typeface="微软雅黑" panose="020B0503020204020204" pitchFamily="34" charset="-122"/>
              </a:rPr>
              <a:t>非会员口碑传播人数</a:t>
            </a:r>
            <a:endParaRPr lang="zh-CN" altLang="en-US" sz="1100">
              <a:solidFill>
                <a:schemeClr val="tx1"/>
              </a:solidFill>
              <a:latin typeface="微软雅黑" panose="020B0503020204020204" pitchFamily="34" charset="-122"/>
              <a:ea typeface="微软雅黑" panose="020B0503020204020204" pitchFamily="34" charset="-122"/>
            </a:endParaRPr>
          </a:p>
        </p:txBody>
      </p:sp>
      <p:sp>
        <p:nvSpPr>
          <p:cNvPr id="33" name="矩形 32"/>
          <p:cNvSpPr/>
          <p:nvPr/>
        </p:nvSpPr>
        <p:spPr>
          <a:xfrm>
            <a:off x="10020971" y="3100556"/>
            <a:ext cx="1292773" cy="1229711"/>
          </a:xfrm>
          <a:prstGeom prst="rect">
            <a:avLst/>
          </a:prstGeom>
          <a:noFill/>
          <a:ln>
            <a:solidFill>
              <a:srgbClr val="795696"/>
            </a:solidFill>
          </a:ln>
        </p:spPr>
        <p:style>
          <a:lnRef idx="2">
            <a:schemeClr val="accent1">
              <a:shade val="15000"/>
            </a:schemeClr>
          </a:lnRef>
          <a:fillRef idx="1">
            <a:schemeClr val="accent1"/>
          </a:fillRef>
          <a:effectRef idx="0">
            <a:schemeClr val="accent1"/>
          </a:effectRef>
          <a:fontRef idx="minor">
            <a:schemeClr val="lt1"/>
          </a:fontRef>
        </p:style>
        <p:txBody>
          <a:bodyPr rtlCol="0" anchor="t"/>
          <a:lstStyle/>
          <a:p>
            <a:pPr algn="ctr"/>
            <a:r>
              <a:rPr lang="zh-CN" altLang="en-US" sz="1100">
                <a:solidFill>
                  <a:srgbClr val="795696"/>
                </a:solidFill>
                <a:latin typeface="微软雅黑" panose="020B0503020204020204" pitchFamily="34" charset="-122"/>
                <a:ea typeface="微软雅黑" panose="020B0503020204020204" pitchFamily="34" charset="-122"/>
              </a:rPr>
              <a:t>至爱人群数</a:t>
            </a:r>
            <a:r>
              <a:rPr lang="en-US" altLang="zh-CN" sz="1100">
                <a:solidFill>
                  <a:srgbClr val="795696"/>
                </a:solidFill>
                <a:latin typeface="微软雅黑" panose="020B0503020204020204" pitchFamily="34" charset="-122"/>
                <a:ea typeface="微软雅黑" panose="020B0503020204020204" pitchFamily="34" charset="-122"/>
              </a:rPr>
              <a:t>(K)</a:t>
            </a:r>
            <a:endParaRPr lang="en-US" altLang="zh-CN" sz="1100">
              <a:solidFill>
                <a:srgbClr val="795696"/>
              </a:solidFill>
              <a:latin typeface="微软雅黑" panose="020B0503020204020204" pitchFamily="34" charset="-122"/>
              <a:ea typeface="微软雅黑" panose="020B0503020204020204" pitchFamily="34" charset="-122"/>
            </a:endParaRPr>
          </a:p>
          <a:p>
            <a:pPr algn="ctr"/>
            <a:endParaRPr lang="en-US" altLang="zh-CN" sz="800">
              <a:solidFill>
                <a:srgbClr val="795696"/>
              </a:solidFill>
              <a:latin typeface="微软雅黑" panose="020B0503020204020204" pitchFamily="34" charset="-122"/>
              <a:ea typeface="微软雅黑" panose="020B0503020204020204" pitchFamily="34" charset="-122"/>
            </a:endParaRPr>
          </a:p>
          <a:p>
            <a:pPr marL="71755" indent="-71755">
              <a:buFont typeface="+mj-lt"/>
              <a:buAutoNum type="arabicPeriod"/>
            </a:pPr>
            <a:r>
              <a:rPr lang="zh-CN" altLang="en-US" sz="1100">
                <a:solidFill>
                  <a:schemeClr val="tx1"/>
                </a:solidFill>
                <a:latin typeface="微软雅黑" panose="020B0503020204020204" pitchFamily="34" charset="-122"/>
                <a:ea typeface="微软雅黑" panose="020B0503020204020204" pitchFamily="34" charset="-122"/>
              </a:rPr>
              <a:t>会员复购人数</a:t>
            </a:r>
            <a:endParaRPr lang="en-US" altLang="zh-CN" sz="1100">
              <a:solidFill>
                <a:schemeClr val="tx1"/>
              </a:solidFill>
              <a:latin typeface="微软雅黑" panose="020B0503020204020204" pitchFamily="34" charset="-122"/>
              <a:ea typeface="微软雅黑" panose="020B0503020204020204" pitchFamily="34" charset="-122"/>
            </a:endParaRPr>
          </a:p>
          <a:p>
            <a:pPr marL="71755" indent="-71755">
              <a:buFont typeface="+mj-lt"/>
              <a:buAutoNum type="arabicPeriod"/>
            </a:pPr>
            <a:r>
              <a:rPr lang="zh-CN" altLang="en-US" sz="1100">
                <a:solidFill>
                  <a:schemeClr val="tx1"/>
                </a:solidFill>
                <a:latin typeface="微软雅黑" panose="020B0503020204020204" pitchFamily="34" charset="-122"/>
                <a:ea typeface="微软雅黑" panose="020B0503020204020204" pitchFamily="34" charset="-122"/>
              </a:rPr>
              <a:t>会员口碑传播人数</a:t>
            </a:r>
            <a:endParaRPr lang="zh-CN" altLang="en-US" sz="1100">
              <a:solidFill>
                <a:schemeClr val="tx1"/>
              </a:solidFill>
              <a:latin typeface="微软雅黑" panose="020B0503020204020204" pitchFamily="34" charset="-122"/>
              <a:ea typeface="微软雅黑" panose="020B0503020204020204" pitchFamily="34" charset="-122"/>
            </a:endParaRPr>
          </a:p>
        </p:txBody>
      </p:sp>
      <p:sp>
        <p:nvSpPr>
          <p:cNvPr id="41" name="矩形 40"/>
          <p:cNvSpPr/>
          <p:nvPr/>
        </p:nvSpPr>
        <p:spPr>
          <a:xfrm>
            <a:off x="2012737" y="4430115"/>
            <a:ext cx="1292773" cy="1045781"/>
          </a:xfrm>
          <a:prstGeom prst="rect">
            <a:avLst/>
          </a:prstGeom>
          <a:noFill/>
          <a:ln>
            <a:solidFill>
              <a:srgbClr val="795696"/>
            </a:solidFill>
          </a:ln>
        </p:spPr>
        <p:style>
          <a:lnRef idx="2">
            <a:schemeClr val="accent1">
              <a:shade val="15000"/>
            </a:schemeClr>
          </a:lnRef>
          <a:fillRef idx="1">
            <a:schemeClr val="accent1"/>
          </a:fillRef>
          <a:effectRef idx="0">
            <a:schemeClr val="accent1"/>
          </a:effectRef>
          <a:fontRef idx="minor">
            <a:schemeClr val="lt1"/>
          </a:fontRef>
        </p:style>
        <p:txBody>
          <a:bodyPr rtlCol="0" anchor="t"/>
          <a:lstStyle/>
          <a:p>
            <a:pPr algn="ctr"/>
            <a:r>
              <a:rPr lang="en-US" altLang="zh-CN" sz="1100">
                <a:solidFill>
                  <a:srgbClr val="795696"/>
                </a:solidFill>
                <a:latin typeface="微软雅黑" panose="020B0503020204020204" pitchFamily="34" charset="-122"/>
                <a:ea typeface="微软雅黑" panose="020B0503020204020204" pitchFamily="34" charset="-122"/>
              </a:rPr>
              <a:t>D</a:t>
            </a:r>
            <a:r>
              <a:rPr lang="zh-CN" altLang="en-US" sz="1100">
                <a:solidFill>
                  <a:srgbClr val="795696"/>
                </a:solidFill>
                <a:latin typeface="微软雅黑" panose="020B0503020204020204" pitchFamily="34" charset="-122"/>
                <a:ea typeface="微软雅黑" panose="020B0503020204020204" pitchFamily="34" charset="-122"/>
              </a:rPr>
              <a:t>人群运营效率</a:t>
            </a:r>
            <a:endParaRPr lang="en-US" altLang="zh-CN" sz="1100">
              <a:solidFill>
                <a:srgbClr val="795696"/>
              </a:solidFill>
              <a:latin typeface="微软雅黑" panose="020B0503020204020204" pitchFamily="34" charset="-122"/>
              <a:ea typeface="微软雅黑" panose="020B0503020204020204" pitchFamily="34" charset="-122"/>
            </a:endParaRPr>
          </a:p>
          <a:p>
            <a:pPr algn="ctr"/>
            <a:endParaRPr lang="en-US" altLang="zh-CN" sz="800">
              <a:solidFill>
                <a:srgbClr val="795696"/>
              </a:solidFill>
              <a:latin typeface="微软雅黑" panose="020B0503020204020204" pitchFamily="34" charset="-122"/>
              <a:ea typeface="微软雅黑" panose="020B0503020204020204" pitchFamily="34" charset="-122"/>
            </a:endParaRPr>
          </a:p>
          <a:p>
            <a:pPr marL="71755" indent="-71755">
              <a:buFont typeface="+mj-lt"/>
              <a:buAutoNum type="arabicPeriod"/>
            </a:pPr>
            <a:r>
              <a:rPr lang="en-US" altLang="zh-CN" sz="1100">
                <a:solidFill>
                  <a:schemeClr val="tx1"/>
                </a:solidFill>
                <a:latin typeface="微软雅黑" panose="020B0503020204020204" pitchFamily="34" charset="-122"/>
                <a:ea typeface="微软雅黑" panose="020B0503020204020204" pitchFamily="34" charset="-122"/>
              </a:rPr>
              <a:t>D</a:t>
            </a:r>
            <a:r>
              <a:rPr lang="zh-CN" altLang="en-US" sz="1100">
                <a:solidFill>
                  <a:schemeClr val="tx1"/>
                </a:solidFill>
                <a:latin typeface="微软雅黑" panose="020B0503020204020204" pitchFamily="34" charset="-122"/>
                <a:ea typeface="微软雅黑" panose="020B0503020204020204" pitchFamily="34" charset="-122"/>
              </a:rPr>
              <a:t>成交贡献牢</a:t>
            </a:r>
            <a:endParaRPr lang="en-US" altLang="zh-CN" sz="1100">
              <a:solidFill>
                <a:schemeClr val="tx1"/>
              </a:solidFill>
              <a:latin typeface="微软雅黑" panose="020B0503020204020204" pitchFamily="34" charset="-122"/>
              <a:ea typeface="微软雅黑" panose="020B0503020204020204" pitchFamily="34" charset="-122"/>
            </a:endParaRPr>
          </a:p>
          <a:p>
            <a:pPr marL="71755" indent="-71755">
              <a:buFont typeface="+mj-lt"/>
              <a:buAutoNum type="arabicPeriod"/>
            </a:pPr>
            <a:r>
              <a:rPr lang="en-US" altLang="zh-CN" sz="1100">
                <a:solidFill>
                  <a:schemeClr val="tx1"/>
                </a:solidFill>
                <a:latin typeface="微软雅黑" panose="020B0503020204020204" pitchFamily="34" charset="-122"/>
                <a:ea typeface="微软雅黑" panose="020B0503020204020204" pitchFamily="34" charset="-122"/>
              </a:rPr>
              <a:t>D→E*</a:t>
            </a:r>
            <a:r>
              <a:rPr lang="zh-CN" altLang="en-US" sz="1100">
                <a:solidFill>
                  <a:schemeClr val="tx1"/>
                </a:solidFill>
                <a:latin typeface="微软雅黑" panose="020B0503020204020204" pitchFamily="34" charset="-122"/>
                <a:ea typeface="微软雅黑" panose="020B0503020204020204" pitchFamily="34" charset="-122"/>
              </a:rPr>
              <a:t>流转率</a:t>
            </a:r>
            <a:endParaRPr lang="en-US" altLang="zh-CN" sz="1100">
              <a:solidFill>
                <a:schemeClr val="tx1"/>
              </a:solidFill>
              <a:latin typeface="微软雅黑" panose="020B0503020204020204" pitchFamily="34" charset="-122"/>
              <a:ea typeface="微软雅黑" panose="020B0503020204020204" pitchFamily="34" charset="-122"/>
            </a:endParaRPr>
          </a:p>
          <a:p>
            <a:pPr marL="71755" indent="-71755">
              <a:buFont typeface="+mj-lt"/>
              <a:buAutoNum type="arabicPeriod"/>
            </a:pPr>
            <a:r>
              <a:rPr lang="en-US" altLang="zh-CN" sz="1100">
                <a:solidFill>
                  <a:schemeClr val="tx1"/>
                </a:solidFill>
                <a:latin typeface="微软雅黑" panose="020B0503020204020204" pitchFamily="34" charset="-122"/>
                <a:ea typeface="微软雅黑" panose="020B0503020204020204" pitchFamily="34" charset="-122"/>
              </a:rPr>
              <a:t>D→E</a:t>
            </a:r>
            <a:r>
              <a:rPr lang="zh-CN" altLang="en-US" sz="1100">
                <a:solidFill>
                  <a:schemeClr val="tx1"/>
                </a:solidFill>
                <a:latin typeface="微软雅黑" panose="020B0503020204020204" pitchFamily="34" charset="-122"/>
                <a:ea typeface="微软雅黑" panose="020B0503020204020204" pitchFamily="34" charset="-122"/>
              </a:rPr>
              <a:t>流转</a:t>
            </a:r>
            <a:endParaRPr lang="en-US" altLang="zh-CN" sz="1100">
              <a:solidFill>
                <a:schemeClr val="tx1"/>
              </a:solidFill>
              <a:latin typeface="微软雅黑" panose="020B0503020204020204" pitchFamily="34" charset="-122"/>
              <a:ea typeface="微软雅黑" panose="020B0503020204020204" pitchFamily="34" charset="-122"/>
            </a:endParaRPr>
          </a:p>
          <a:p>
            <a:pPr marL="71755" indent="-71755">
              <a:buFont typeface="+mj-lt"/>
              <a:buAutoNum type="arabicPeriod"/>
            </a:pPr>
            <a:r>
              <a:rPr lang="en-US" altLang="zh-CN" sz="1100">
                <a:solidFill>
                  <a:schemeClr val="tx1"/>
                </a:solidFill>
                <a:latin typeface="微软雅黑" panose="020B0503020204020204" pitchFamily="34" charset="-122"/>
                <a:ea typeface="微软雅黑" panose="020B0503020204020204" pitchFamily="34" charset="-122"/>
              </a:rPr>
              <a:t>D→P</a:t>
            </a:r>
            <a:r>
              <a:rPr lang="zh-CN" altLang="en-US" sz="1100">
                <a:solidFill>
                  <a:schemeClr val="tx1"/>
                </a:solidFill>
                <a:latin typeface="微软雅黑" panose="020B0503020204020204" pitchFamily="34" charset="-122"/>
                <a:ea typeface="微软雅黑" panose="020B0503020204020204" pitchFamily="34" charset="-122"/>
              </a:rPr>
              <a:t>流转率</a:t>
            </a:r>
            <a:endParaRPr lang="zh-CN" altLang="en-US" sz="1100">
              <a:solidFill>
                <a:schemeClr val="tx1"/>
              </a:solidFill>
              <a:latin typeface="微软雅黑" panose="020B0503020204020204" pitchFamily="34" charset="-122"/>
              <a:ea typeface="微软雅黑" panose="020B0503020204020204" pitchFamily="34" charset="-122"/>
            </a:endParaRPr>
          </a:p>
        </p:txBody>
      </p:sp>
      <p:sp>
        <p:nvSpPr>
          <p:cNvPr id="42" name="矩形 41"/>
          <p:cNvSpPr/>
          <p:nvPr/>
        </p:nvSpPr>
        <p:spPr>
          <a:xfrm>
            <a:off x="3346567" y="4430115"/>
            <a:ext cx="1292773" cy="1045781"/>
          </a:xfrm>
          <a:prstGeom prst="rect">
            <a:avLst/>
          </a:prstGeom>
          <a:noFill/>
          <a:ln>
            <a:solidFill>
              <a:srgbClr val="795696"/>
            </a:solidFill>
          </a:ln>
        </p:spPr>
        <p:style>
          <a:lnRef idx="2">
            <a:schemeClr val="accent1">
              <a:shade val="15000"/>
            </a:schemeClr>
          </a:lnRef>
          <a:fillRef idx="1">
            <a:schemeClr val="accent1"/>
          </a:fillRef>
          <a:effectRef idx="0">
            <a:schemeClr val="accent1"/>
          </a:effectRef>
          <a:fontRef idx="minor">
            <a:schemeClr val="lt1"/>
          </a:fontRef>
        </p:style>
        <p:txBody>
          <a:bodyPr rtlCol="0" anchor="t"/>
          <a:lstStyle/>
          <a:p>
            <a:pPr algn="ctr"/>
            <a:r>
              <a:rPr lang="en-US" altLang="zh-CN" sz="1100">
                <a:solidFill>
                  <a:srgbClr val="795696"/>
                </a:solidFill>
                <a:latin typeface="微软雅黑" panose="020B0503020204020204" pitchFamily="34" charset="-122"/>
                <a:ea typeface="微软雅黑" panose="020B0503020204020204" pitchFamily="34" charset="-122"/>
              </a:rPr>
              <a:t>E’</a:t>
            </a:r>
            <a:r>
              <a:rPr lang="zh-CN" altLang="en-US" sz="1100">
                <a:solidFill>
                  <a:srgbClr val="795696"/>
                </a:solidFill>
                <a:latin typeface="微软雅黑" panose="020B0503020204020204" pitchFamily="34" charset="-122"/>
                <a:ea typeface="微软雅黑" panose="020B0503020204020204" pitchFamily="34" charset="-122"/>
              </a:rPr>
              <a:t>人群运营效率</a:t>
            </a:r>
            <a:endParaRPr lang="en-US" altLang="zh-CN" sz="1100">
              <a:solidFill>
                <a:srgbClr val="795696"/>
              </a:solidFill>
              <a:latin typeface="微软雅黑" panose="020B0503020204020204" pitchFamily="34" charset="-122"/>
              <a:ea typeface="微软雅黑" panose="020B0503020204020204" pitchFamily="34" charset="-122"/>
            </a:endParaRPr>
          </a:p>
          <a:p>
            <a:pPr algn="ctr"/>
            <a:endParaRPr lang="en-US" altLang="zh-CN" sz="800">
              <a:solidFill>
                <a:srgbClr val="795696"/>
              </a:solidFill>
              <a:latin typeface="微软雅黑" panose="020B0503020204020204" pitchFamily="34" charset="-122"/>
              <a:ea typeface="微软雅黑" panose="020B0503020204020204" pitchFamily="34" charset="-122"/>
            </a:endParaRPr>
          </a:p>
          <a:p>
            <a:pPr marL="71755" indent="-71755">
              <a:buFont typeface="+mj-lt"/>
              <a:buAutoNum type="arabicPeriod"/>
            </a:pPr>
            <a:r>
              <a:rPr lang="en-US" altLang="zh-CN" sz="1100">
                <a:solidFill>
                  <a:schemeClr val="tx1"/>
                </a:solidFill>
                <a:latin typeface="微软雅黑" panose="020B0503020204020204" pitchFamily="34" charset="-122"/>
                <a:ea typeface="微软雅黑" panose="020B0503020204020204" pitchFamily="34" charset="-122"/>
              </a:rPr>
              <a:t>E</a:t>
            </a:r>
            <a:r>
              <a:rPr lang="zh-CN" altLang="en-US" sz="1100">
                <a:solidFill>
                  <a:schemeClr val="tx1"/>
                </a:solidFill>
                <a:latin typeface="微软雅黑" panose="020B0503020204020204" pitchFamily="34" charset="-122"/>
                <a:ea typeface="微软雅黑" panose="020B0503020204020204" pitchFamily="34" charset="-122"/>
              </a:rPr>
              <a:t>成交贡献率</a:t>
            </a:r>
            <a:endParaRPr lang="en-US" altLang="zh-CN" sz="1100">
              <a:solidFill>
                <a:schemeClr val="tx1"/>
              </a:solidFill>
              <a:latin typeface="微软雅黑" panose="020B0503020204020204" pitchFamily="34" charset="-122"/>
              <a:ea typeface="微软雅黑" panose="020B0503020204020204" pitchFamily="34" charset="-122"/>
            </a:endParaRPr>
          </a:p>
          <a:p>
            <a:pPr marL="71755" indent="-71755">
              <a:buFont typeface="+mj-lt"/>
              <a:buAutoNum type="arabicPeriod"/>
            </a:pPr>
            <a:r>
              <a:rPr lang="en-US" altLang="zh-CN" sz="1100">
                <a:solidFill>
                  <a:schemeClr val="tx1"/>
                </a:solidFill>
                <a:latin typeface="微软雅黑" panose="020B0503020204020204" pitchFamily="34" charset="-122"/>
                <a:ea typeface="微软雅黑" panose="020B0503020204020204" pitchFamily="34" charset="-122"/>
              </a:rPr>
              <a:t>E→E”</a:t>
            </a:r>
            <a:r>
              <a:rPr lang="zh-CN" altLang="en-US" sz="1100">
                <a:solidFill>
                  <a:schemeClr val="tx1"/>
                </a:solidFill>
                <a:latin typeface="微软雅黑" panose="020B0503020204020204" pitchFamily="34" charset="-122"/>
                <a:ea typeface="微软雅黑" panose="020B0503020204020204" pitchFamily="34" charset="-122"/>
              </a:rPr>
              <a:t>流转率</a:t>
            </a:r>
            <a:endParaRPr lang="en-US" altLang="zh-CN" sz="1100">
              <a:solidFill>
                <a:schemeClr val="tx1"/>
              </a:solidFill>
              <a:latin typeface="微软雅黑" panose="020B0503020204020204" pitchFamily="34" charset="-122"/>
              <a:ea typeface="微软雅黑" panose="020B0503020204020204" pitchFamily="34" charset="-122"/>
            </a:endParaRPr>
          </a:p>
          <a:p>
            <a:pPr marL="71755" indent="-71755">
              <a:buFont typeface="+mj-lt"/>
              <a:buAutoNum type="arabicPeriod"/>
            </a:pPr>
            <a:r>
              <a:rPr lang="en-US" altLang="zh-CN" sz="1100">
                <a:solidFill>
                  <a:schemeClr val="tx1"/>
                </a:solidFill>
                <a:latin typeface="微软雅黑" panose="020B0503020204020204" pitchFamily="34" charset="-122"/>
                <a:ea typeface="微软雅黑" panose="020B0503020204020204" pitchFamily="34" charset="-122"/>
              </a:rPr>
              <a:t>E1→P</a:t>
            </a:r>
            <a:r>
              <a:rPr lang="zh-CN" altLang="en-US" sz="1100">
                <a:solidFill>
                  <a:schemeClr val="tx1"/>
                </a:solidFill>
                <a:latin typeface="微软雅黑" panose="020B0503020204020204" pitchFamily="34" charset="-122"/>
                <a:ea typeface="微软雅黑" panose="020B0503020204020204" pitchFamily="34" charset="-122"/>
              </a:rPr>
              <a:t>流转率</a:t>
            </a:r>
            <a:endParaRPr lang="zh-CN" altLang="en-US" sz="1100">
              <a:solidFill>
                <a:schemeClr val="tx1"/>
              </a:solidFill>
              <a:latin typeface="微软雅黑" panose="020B0503020204020204" pitchFamily="34" charset="-122"/>
              <a:ea typeface="微软雅黑" panose="020B0503020204020204" pitchFamily="34" charset="-122"/>
            </a:endParaRPr>
          </a:p>
        </p:txBody>
      </p:sp>
      <p:sp>
        <p:nvSpPr>
          <p:cNvPr id="43" name="矩形 42"/>
          <p:cNvSpPr/>
          <p:nvPr/>
        </p:nvSpPr>
        <p:spPr>
          <a:xfrm>
            <a:off x="4680397" y="4430115"/>
            <a:ext cx="1292773" cy="1045781"/>
          </a:xfrm>
          <a:prstGeom prst="rect">
            <a:avLst/>
          </a:prstGeom>
          <a:noFill/>
          <a:ln>
            <a:solidFill>
              <a:srgbClr val="795696"/>
            </a:solidFill>
          </a:ln>
        </p:spPr>
        <p:style>
          <a:lnRef idx="2">
            <a:schemeClr val="accent1">
              <a:shade val="15000"/>
            </a:schemeClr>
          </a:lnRef>
          <a:fillRef idx="1">
            <a:schemeClr val="accent1"/>
          </a:fillRef>
          <a:effectRef idx="0">
            <a:schemeClr val="accent1"/>
          </a:effectRef>
          <a:fontRef idx="minor">
            <a:schemeClr val="lt1"/>
          </a:fontRef>
        </p:style>
        <p:txBody>
          <a:bodyPr rtlCol="0" anchor="t"/>
          <a:lstStyle/>
          <a:p>
            <a:pPr algn="ctr"/>
            <a:r>
              <a:rPr lang="en-US" altLang="zh-CN" sz="1100">
                <a:solidFill>
                  <a:srgbClr val="795696"/>
                </a:solidFill>
                <a:latin typeface="微软雅黑" panose="020B0503020204020204" pitchFamily="34" charset="-122"/>
                <a:ea typeface="微软雅黑" panose="020B0503020204020204" pitchFamily="34" charset="-122"/>
              </a:rPr>
              <a:t>E’</a:t>
            </a:r>
            <a:r>
              <a:rPr lang="zh-CN" altLang="en-US" sz="1100">
                <a:solidFill>
                  <a:srgbClr val="795696"/>
                </a:solidFill>
                <a:latin typeface="微软雅黑" panose="020B0503020204020204" pitchFamily="34" charset="-122"/>
                <a:ea typeface="微软雅黑" panose="020B0503020204020204" pitchFamily="34" charset="-122"/>
              </a:rPr>
              <a:t>人群运营效率</a:t>
            </a:r>
            <a:endParaRPr lang="en-US" altLang="zh-CN" sz="1100">
              <a:solidFill>
                <a:srgbClr val="795696"/>
              </a:solidFill>
              <a:latin typeface="微软雅黑" panose="020B0503020204020204" pitchFamily="34" charset="-122"/>
              <a:ea typeface="微软雅黑" panose="020B0503020204020204" pitchFamily="34" charset="-122"/>
            </a:endParaRPr>
          </a:p>
          <a:p>
            <a:pPr algn="ctr"/>
            <a:endParaRPr lang="en-US" altLang="zh-CN" sz="800">
              <a:solidFill>
                <a:srgbClr val="795696"/>
              </a:solidFill>
              <a:latin typeface="微软雅黑" panose="020B0503020204020204" pitchFamily="34" charset="-122"/>
              <a:ea typeface="微软雅黑" panose="020B0503020204020204" pitchFamily="34" charset="-122"/>
            </a:endParaRPr>
          </a:p>
          <a:p>
            <a:pPr marL="71755" indent="-71755">
              <a:buFont typeface="+mj-lt"/>
              <a:buAutoNum type="arabicPeriod"/>
            </a:pPr>
            <a:r>
              <a:rPr lang="en-US" altLang="zh-CN" sz="1100">
                <a:solidFill>
                  <a:schemeClr val="tx1"/>
                </a:solidFill>
                <a:latin typeface="微软雅黑" panose="020B0503020204020204" pitchFamily="34" charset="-122"/>
                <a:ea typeface="微软雅黑" panose="020B0503020204020204" pitchFamily="34" charset="-122"/>
              </a:rPr>
              <a:t>E2</a:t>
            </a:r>
            <a:r>
              <a:rPr lang="zh-CN" altLang="en-US" sz="1100">
                <a:solidFill>
                  <a:schemeClr val="tx1"/>
                </a:solidFill>
                <a:latin typeface="微软雅黑" panose="020B0503020204020204" pitchFamily="34" charset="-122"/>
                <a:ea typeface="微软雅黑" panose="020B0503020204020204" pitchFamily="34" charset="-122"/>
              </a:rPr>
              <a:t>成交贡献率</a:t>
            </a:r>
            <a:endParaRPr lang="en-US" altLang="zh-CN" sz="1100">
              <a:solidFill>
                <a:schemeClr val="tx1"/>
              </a:solidFill>
              <a:latin typeface="微软雅黑" panose="020B0503020204020204" pitchFamily="34" charset="-122"/>
              <a:ea typeface="微软雅黑" panose="020B0503020204020204" pitchFamily="34" charset="-122"/>
            </a:endParaRPr>
          </a:p>
          <a:p>
            <a:pPr marL="71755" indent="-71755">
              <a:buFont typeface="+mj-lt"/>
              <a:buAutoNum type="arabicPeriod"/>
            </a:pPr>
            <a:r>
              <a:rPr lang="en-US" altLang="zh-CN" sz="1100">
                <a:solidFill>
                  <a:schemeClr val="tx1"/>
                </a:solidFill>
                <a:latin typeface="微软雅黑" panose="020B0503020204020204" pitchFamily="34" charset="-122"/>
                <a:ea typeface="微软雅黑" panose="020B0503020204020204" pitchFamily="34" charset="-122"/>
              </a:rPr>
              <a:t>E2→P</a:t>
            </a:r>
            <a:r>
              <a:rPr lang="zh-CN" altLang="en-US" sz="1100">
                <a:solidFill>
                  <a:schemeClr val="tx1"/>
                </a:solidFill>
                <a:latin typeface="微软雅黑" panose="020B0503020204020204" pitchFamily="34" charset="-122"/>
                <a:ea typeface="微软雅黑" panose="020B0503020204020204" pitchFamily="34" charset="-122"/>
              </a:rPr>
              <a:t>流转率</a:t>
            </a:r>
            <a:endParaRPr lang="zh-CN" altLang="en-US" sz="1100">
              <a:solidFill>
                <a:schemeClr val="tx1"/>
              </a:solidFill>
              <a:latin typeface="微软雅黑" panose="020B0503020204020204" pitchFamily="34" charset="-122"/>
              <a:ea typeface="微软雅黑" panose="020B0503020204020204" pitchFamily="34" charset="-122"/>
            </a:endParaRPr>
          </a:p>
        </p:txBody>
      </p:sp>
      <p:sp>
        <p:nvSpPr>
          <p:cNvPr id="44" name="矩形 43"/>
          <p:cNvSpPr/>
          <p:nvPr/>
        </p:nvSpPr>
        <p:spPr>
          <a:xfrm>
            <a:off x="6014227" y="4430115"/>
            <a:ext cx="1292773" cy="1045781"/>
          </a:xfrm>
          <a:prstGeom prst="rect">
            <a:avLst/>
          </a:prstGeom>
          <a:noFill/>
          <a:ln>
            <a:solidFill>
              <a:srgbClr val="795696"/>
            </a:solidFill>
          </a:ln>
        </p:spPr>
        <p:style>
          <a:lnRef idx="2">
            <a:schemeClr val="accent1">
              <a:shade val="15000"/>
            </a:schemeClr>
          </a:lnRef>
          <a:fillRef idx="1">
            <a:schemeClr val="accent1"/>
          </a:fillRef>
          <a:effectRef idx="0">
            <a:schemeClr val="accent1"/>
          </a:effectRef>
          <a:fontRef idx="minor">
            <a:schemeClr val="lt1"/>
          </a:fontRef>
        </p:style>
        <p:txBody>
          <a:bodyPr rtlCol="0" anchor="t"/>
          <a:lstStyle/>
          <a:p>
            <a:pPr algn="ctr"/>
            <a:r>
              <a:rPr lang="en-US" altLang="zh-CN" sz="1100">
                <a:solidFill>
                  <a:srgbClr val="795696"/>
                </a:solidFill>
                <a:latin typeface="微软雅黑" panose="020B0503020204020204" pitchFamily="34" charset="-122"/>
                <a:ea typeface="微软雅黑" panose="020B0503020204020204" pitchFamily="34" charset="-122"/>
              </a:rPr>
              <a:t>P</a:t>
            </a:r>
            <a:r>
              <a:rPr lang="zh-CN" altLang="en-US" sz="1100">
                <a:solidFill>
                  <a:srgbClr val="795696"/>
                </a:solidFill>
                <a:latin typeface="微软雅黑" panose="020B0503020204020204" pitchFamily="34" charset="-122"/>
                <a:ea typeface="微软雅黑" panose="020B0503020204020204" pitchFamily="34" charset="-122"/>
              </a:rPr>
              <a:t>人群运营效率</a:t>
            </a:r>
            <a:endParaRPr lang="en-US" altLang="zh-CN" sz="1100">
              <a:solidFill>
                <a:srgbClr val="795696"/>
              </a:solidFill>
              <a:latin typeface="微软雅黑" panose="020B0503020204020204" pitchFamily="34" charset="-122"/>
              <a:ea typeface="微软雅黑" panose="020B0503020204020204" pitchFamily="34" charset="-122"/>
            </a:endParaRPr>
          </a:p>
          <a:p>
            <a:pPr algn="ctr"/>
            <a:endParaRPr lang="en-US" altLang="zh-CN" sz="800">
              <a:solidFill>
                <a:srgbClr val="795696"/>
              </a:solidFill>
              <a:latin typeface="微软雅黑" panose="020B0503020204020204" pitchFamily="34" charset="-122"/>
              <a:ea typeface="微软雅黑" panose="020B0503020204020204" pitchFamily="34" charset="-122"/>
            </a:endParaRPr>
          </a:p>
          <a:p>
            <a:pPr marL="71755" indent="-71755">
              <a:buFont typeface="+mj-lt"/>
              <a:buAutoNum type="arabicPeriod"/>
            </a:pPr>
            <a:r>
              <a:rPr lang="en-US" altLang="zh-CN" sz="1100">
                <a:solidFill>
                  <a:schemeClr val="tx1"/>
                </a:solidFill>
                <a:latin typeface="微软雅黑" panose="020B0503020204020204" pitchFamily="34" charset="-122"/>
                <a:ea typeface="微软雅黑" panose="020B0503020204020204" pitchFamily="34" charset="-122"/>
              </a:rPr>
              <a:t>P</a:t>
            </a:r>
            <a:r>
              <a:rPr lang="zh-CN" altLang="en-US" sz="1100">
                <a:solidFill>
                  <a:schemeClr val="tx1"/>
                </a:solidFill>
                <a:latin typeface="微软雅黑" panose="020B0503020204020204" pitchFamily="34" charset="-122"/>
                <a:ea typeface="微软雅黑" panose="020B0503020204020204" pitchFamily="34" charset="-122"/>
              </a:rPr>
              <a:t>成交贡献率</a:t>
            </a:r>
            <a:endParaRPr lang="en-US" altLang="zh-CN" sz="1100">
              <a:solidFill>
                <a:schemeClr val="tx1"/>
              </a:solidFill>
              <a:latin typeface="微软雅黑" panose="020B0503020204020204" pitchFamily="34" charset="-122"/>
              <a:ea typeface="微软雅黑" panose="020B0503020204020204" pitchFamily="34" charset="-122"/>
            </a:endParaRPr>
          </a:p>
          <a:p>
            <a:pPr marL="71755" indent="-71755">
              <a:buFont typeface="+mj-lt"/>
              <a:buAutoNum type="arabicPeriod"/>
            </a:pPr>
            <a:r>
              <a:rPr lang="en-US" altLang="zh-CN" sz="1100" err="1">
                <a:solidFill>
                  <a:schemeClr val="tx1"/>
                </a:solidFill>
                <a:latin typeface="微软雅黑" panose="020B0503020204020204" pitchFamily="34" charset="-122"/>
                <a:ea typeface="微软雅黑" panose="020B0503020204020204" pitchFamily="34" charset="-122"/>
              </a:rPr>
              <a:t>P→l</a:t>
            </a:r>
            <a:r>
              <a:rPr lang="zh-CN" altLang="en-US" sz="1100">
                <a:solidFill>
                  <a:schemeClr val="tx1"/>
                </a:solidFill>
                <a:latin typeface="微软雅黑" panose="020B0503020204020204" pitchFamily="34" charset="-122"/>
                <a:ea typeface="微软雅黑" panose="020B0503020204020204" pitchFamily="34" charset="-122"/>
              </a:rPr>
              <a:t>流转率</a:t>
            </a:r>
            <a:endParaRPr lang="zh-CN" altLang="en-US" sz="1100">
              <a:solidFill>
                <a:schemeClr val="tx1"/>
              </a:solidFill>
              <a:latin typeface="微软雅黑" panose="020B0503020204020204" pitchFamily="34" charset="-122"/>
              <a:ea typeface="微软雅黑" panose="020B0503020204020204" pitchFamily="34" charset="-122"/>
            </a:endParaRPr>
          </a:p>
        </p:txBody>
      </p:sp>
      <p:sp>
        <p:nvSpPr>
          <p:cNvPr id="45" name="矩形 44"/>
          <p:cNvSpPr/>
          <p:nvPr/>
        </p:nvSpPr>
        <p:spPr>
          <a:xfrm>
            <a:off x="7348057" y="4430115"/>
            <a:ext cx="1292773" cy="1045781"/>
          </a:xfrm>
          <a:prstGeom prst="rect">
            <a:avLst/>
          </a:prstGeom>
          <a:noFill/>
          <a:ln>
            <a:solidFill>
              <a:srgbClr val="795696"/>
            </a:solidFill>
          </a:ln>
        </p:spPr>
        <p:style>
          <a:lnRef idx="2">
            <a:schemeClr val="accent1">
              <a:shade val="15000"/>
            </a:schemeClr>
          </a:lnRef>
          <a:fillRef idx="1">
            <a:schemeClr val="accent1"/>
          </a:fillRef>
          <a:effectRef idx="0">
            <a:schemeClr val="accent1"/>
          </a:effectRef>
          <a:fontRef idx="minor">
            <a:schemeClr val="lt1"/>
          </a:fontRef>
        </p:style>
        <p:txBody>
          <a:bodyPr rtlCol="0" anchor="t"/>
          <a:lstStyle/>
          <a:p>
            <a:pPr algn="ctr"/>
            <a:r>
              <a:rPr lang="en-US" altLang="zh-CN" sz="1100">
                <a:solidFill>
                  <a:srgbClr val="795696"/>
                </a:solidFill>
                <a:latin typeface="微软雅黑" panose="020B0503020204020204" pitchFamily="34" charset="-122"/>
                <a:ea typeface="微软雅黑" panose="020B0503020204020204" pitchFamily="34" charset="-122"/>
              </a:rPr>
              <a:t>1</a:t>
            </a:r>
            <a:r>
              <a:rPr lang="zh-CN" altLang="en-US" sz="1100">
                <a:solidFill>
                  <a:srgbClr val="795696"/>
                </a:solidFill>
                <a:latin typeface="微软雅黑" panose="020B0503020204020204" pitchFamily="34" charset="-122"/>
                <a:ea typeface="微软雅黑" panose="020B0503020204020204" pitchFamily="34" charset="-122"/>
              </a:rPr>
              <a:t>人群运营效率</a:t>
            </a:r>
            <a:r>
              <a:rPr lang="en-US" altLang="zh-CN" sz="1100">
                <a:solidFill>
                  <a:srgbClr val="795696"/>
                </a:solidFill>
                <a:latin typeface="微软雅黑" panose="020B0503020204020204" pitchFamily="34" charset="-122"/>
                <a:ea typeface="微软雅黑" panose="020B0503020204020204" pitchFamily="34" charset="-122"/>
              </a:rPr>
              <a:t>)</a:t>
            </a:r>
            <a:endParaRPr lang="en-US" altLang="zh-CN" sz="1100">
              <a:solidFill>
                <a:srgbClr val="795696"/>
              </a:solidFill>
              <a:latin typeface="微软雅黑" panose="020B0503020204020204" pitchFamily="34" charset="-122"/>
              <a:ea typeface="微软雅黑" panose="020B0503020204020204" pitchFamily="34" charset="-122"/>
            </a:endParaRPr>
          </a:p>
          <a:p>
            <a:pPr algn="ctr"/>
            <a:endParaRPr lang="en-US" altLang="zh-CN" sz="800">
              <a:solidFill>
                <a:srgbClr val="795696"/>
              </a:solidFill>
              <a:latin typeface="微软雅黑" panose="020B0503020204020204" pitchFamily="34" charset="-122"/>
              <a:ea typeface="微软雅黑" panose="020B0503020204020204" pitchFamily="34" charset="-122"/>
            </a:endParaRPr>
          </a:p>
          <a:p>
            <a:pPr marL="71755" indent="-71755">
              <a:buFont typeface="+mj-lt"/>
              <a:buAutoNum type="arabicPeriod"/>
            </a:pPr>
            <a:r>
              <a:rPr lang="en-US" altLang="zh-CN" sz="1100">
                <a:solidFill>
                  <a:schemeClr val="tx1"/>
                </a:solidFill>
                <a:latin typeface="微软雅黑" panose="020B0503020204020204" pitchFamily="34" charset="-122"/>
                <a:ea typeface="微软雅黑" panose="020B0503020204020204" pitchFamily="34" charset="-122"/>
              </a:rPr>
              <a:t>.</a:t>
            </a:r>
            <a:r>
              <a:rPr lang="zh-CN" altLang="en-US" sz="1100">
                <a:solidFill>
                  <a:schemeClr val="tx1"/>
                </a:solidFill>
                <a:latin typeface="微软雅黑" panose="020B0503020204020204" pitchFamily="34" charset="-122"/>
                <a:ea typeface="微软雅黑" panose="020B0503020204020204" pitchFamily="34" charset="-122"/>
              </a:rPr>
              <a:t>成交贡献率</a:t>
            </a:r>
            <a:endParaRPr lang="en-US" altLang="zh-CN" sz="1100">
              <a:solidFill>
                <a:schemeClr val="tx1"/>
              </a:solidFill>
              <a:latin typeface="微软雅黑" panose="020B0503020204020204" pitchFamily="34" charset="-122"/>
              <a:ea typeface="微软雅黑" panose="020B0503020204020204" pitchFamily="34" charset="-122"/>
            </a:endParaRPr>
          </a:p>
          <a:p>
            <a:pPr marL="71755" indent="-71755">
              <a:buFont typeface="+mj-lt"/>
              <a:buAutoNum type="arabicPeriod"/>
            </a:pPr>
            <a:r>
              <a:rPr lang="en-US" altLang="zh-CN" sz="1100">
                <a:solidFill>
                  <a:schemeClr val="tx1"/>
                </a:solidFill>
                <a:latin typeface="微软雅黑" panose="020B0503020204020204" pitchFamily="34" charset="-122"/>
                <a:ea typeface="微软雅黑" panose="020B0503020204020204" pitchFamily="34" charset="-122"/>
              </a:rPr>
              <a:t>1→N</a:t>
            </a:r>
            <a:r>
              <a:rPr lang="zh-CN" altLang="en-US" sz="1100">
                <a:solidFill>
                  <a:schemeClr val="tx1"/>
                </a:solidFill>
                <a:latin typeface="微软雅黑" panose="020B0503020204020204" pitchFamily="34" charset="-122"/>
                <a:ea typeface="微软雅黑" panose="020B0503020204020204" pitchFamily="34" charset="-122"/>
              </a:rPr>
              <a:t>流转率</a:t>
            </a:r>
            <a:endParaRPr lang="en-US" altLang="zh-CN" sz="1100">
              <a:solidFill>
                <a:schemeClr val="tx1"/>
              </a:solidFill>
              <a:latin typeface="微软雅黑" panose="020B0503020204020204" pitchFamily="34" charset="-122"/>
              <a:ea typeface="微软雅黑" panose="020B0503020204020204" pitchFamily="34" charset="-122"/>
            </a:endParaRPr>
          </a:p>
          <a:p>
            <a:pPr marL="71755" indent="-71755">
              <a:buFont typeface="+mj-lt"/>
              <a:buAutoNum type="arabicPeriod"/>
            </a:pPr>
            <a:r>
              <a:rPr lang="en-US" altLang="zh-CN" sz="1100">
                <a:solidFill>
                  <a:schemeClr val="tx1"/>
                </a:solidFill>
                <a:latin typeface="微软雅黑" panose="020B0503020204020204" pitchFamily="34" charset="-122"/>
                <a:ea typeface="微软雅黑" panose="020B0503020204020204" pitchFamily="34" charset="-122"/>
              </a:rPr>
              <a:t>1→K</a:t>
            </a:r>
            <a:r>
              <a:rPr lang="zh-CN" altLang="en-US" sz="1100">
                <a:solidFill>
                  <a:schemeClr val="tx1"/>
                </a:solidFill>
                <a:latin typeface="微软雅黑" panose="020B0503020204020204" pitchFamily="34" charset="-122"/>
                <a:ea typeface="微软雅黑" panose="020B0503020204020204" pitchFamily="34" charset="-122"/>
              </a:rPr>
              <a:t>流转串</a:t>
            </a:r>
            <a:endParaRPr lang="en-US" altLang="zh-CN" sz="1100">
              <a:solidFill>
                <a:schemeClr val="tx1"/>
              </a:solidFill>
              <a:latin typeface="微软雅黑" panose="020B0503020204020204" pitchFamily="34" charset="-122"/>
              <a:ea typeface="微软雅黑" panose="020B0503020204020204" pitchFamily="34" charset="-122"/>
            </a:endParaRPr>
          </a:p>
          <a:p>
            <a:endParaRPr lang="zh-CN" altLang="en-US" sz="1100">
              <a:solidFill>
                <a:schemeClr val="tx1"/>
              </a:solidFill>
              <a:latin typeface="微软雅黑" panose="020B0503020204020204" pitchFamily="34" charset="-122"/>
              <a:ea typeface="微软雅黑" panose="020B0503020204020204" pitchFamily="34" charset="-122"/>
            </a:endParaRPr>
          </a:p>
        </p:txBody>
      </p:sp>
      <p:sp>
        <p:nvSpPr>
          <p:cNvPr id="46" name="矩形 45"/>
          <p:cNvSpPr/>
          <p:nvPr/>
        </p:nvSpPr>
        <p:spPr>
          <a:xfrm>
            <a:off x="8681887" y="4430115"/>
            <a:ext cx="1292773" cy="1045781"/>
          </a:xfrm>
          <a:prstGeom prst="rect">
            <a:avLst/>
          </a:prstGeom>
          <a:noFill/>
          <a:ln>
            <a:solidFill>
              <a:srgbClr val="795696"/>
            </a:solidFill>
          </a:ln>
        </p:spPr>
        <p:style>
          <a:lnRef idx="2">
            <a:schemeClr val="accent1">
              <a:shade val="15000"/>
            </a:schemeClr>
          </a:lnRef>
          <a:fillRef idx="1">
            <a:schemeClr val="accent1"/>
          </a:fillRef>
          <a:effectRef idx="0">
            <a:schemeClr val="accent1"/>
          </a:effectRef>
          <a:fontRef idx="minor">
            <a:schemeClr val="lt1"/>
          </a:fontRef>
        </p:style>
        <p:txBody>
          <a:bodyPr rtlCol="0" anchor="t"/>
          <a:lstStyle/>
          <a:p>
            <a:pPr algn="ctr"/>
            <a:r>
              <a:rPr lang="en-US" altLang="zh-CN" sz="1100">
                <a:solidFill>
                  <a:srgbClr val="795696"/>
                </a:solidFill>
                <a:latin typeface="微软雅黑" panose="020B0503020204020204" pitchFamily="34" charset="-122"/>
                <a:ea typeface="微软雅黑" panose="020B0503020204020204" pitchFamily="34" charset="-122"/>
              </a:rPr>
              <a:t>N</a:t>
            </a:r>
            <a:r>
              <a:rPr lang="zh-CN" altLang="en-US" sz="1100">
                <a:solidFill>
                  <a:srgbClr val="795696"/>
                </a:solidFill>
                <a:latin typeface="微软雅黑" panose="020B0503020204020204" pitchFamily="34" charset="-122"/>
                <a:ea typeface="微软雅黑" panose="020B0503020204020204" pitchFamily="34" charset="-122"/>
              </a:rPr>
              <a:t>人群运营效率</a:t>
            </a:r>
            <a:endParaRPr lang="en-US" altLang="zh-CN" sz="1100">
              <a:solidFill>
                <a:srgbClr val="795696"/>
              </a:solidFill>
              <a:latin typeface="微软雅黑" panose="020B0503020204020204" pitchFamily="34" charset="-122"/>
              <a:ea typeface="微软雅黑" panose="020B0503020204020204" pitchFamily="34" charset="-122"/>
            </a:endParaRPr>
          </a:p>
          <a:p>
            <a:pPr algn="ctr"/>
            <a:endParaRPr lang="en-US" altLang="zh-CN" sz="800">
              <a:solidFill>
                <a:srgbClr val="795696"/>
              </a:solidFill>
              <a:latin typeface="微软雅黑" panose="020B0503020204020204" pitchFamily="34" charset="-122"/>
              <a:ea typeface="微软雅黑" panose="020B0503020204020204" pitchFamily="34" charset="-122"/>
            </a:endParaRPr>
          </a:p>
          <a:p>
            <a:pPr marL="71755" indent="-71755">
              <a:buFont typeface="+mj-lt"/>
              <a:buAutoNum type="arabicPeriod"/>
            </a:pPr>
            <a:r>
              <a:rPr lang="en-US" altLang="zh-CN" sz="1100">
                <a:solidFill>
                  <a:schemeClr val="tx1"/>
                </a:solidFill>
                <a:latin typeface="微软雅黑" panose="020B0503020204020204" pitchFamily="34" charset="-122"/>
                <a:ea typeface="微软雅黑" panose="020B0503020204020204" pitchFamily="34" charset="-122"/>
              </a:rPr>
              <a:t>N</a:t>
            </a:r>
            <a:r>
              <a:rPr lang="zh-CN" altLang="en-US" sz="1100">
                <a:solidFill>
                  <a:schemeClr val="tx1"/>
                </a:solidFill>
                <a:latin typeface="微软雅黑" panose="020B0503020204020204" pitchFamily="34" charset="-122"/>
                <a:ea typeface="微软雅黑" panose="020B0503020204020204" pitchFamily="34" charset="-122"/>
              </a:rPr>
              <a:t>成交贡献率</a:t>
            </a:r>
            <a:endParaRPr lang="en-US" altLang="zh-CN" sz="1100">
              <a:solidFill>
                <a:schemeClr val="tx1"/>
              </a:solidFill>
              <a:latin typeface="微软雅黑" panose="020B0503020204020204" pitchFamily="34" charset="-122"/>
              <a:ea typeface="微软雅黑" panose="020B0503020204020204" pitchFamily="34" charset="-122"/>
            </a:endParaRPr>
          </a:p>
          <a:p>
            <a:pPr marL="71755" indent="-71755">
              <a:buFont typeface="+mj-lt"/>
              <a:buAutoNum type="arabicPeriod"/>
            </a:pPr>
            <a:r>
              <a:rPr lang="en-US" altLang="zh-CN" sz="1100">
                <a:solidFill>
                  <a:schemeClr val="tx1"/>
                </a:solidFill>
                <a:latin typeface="微软雅黑" panose="020B0503020204020204" pitchFamily="34" charset="-122"/>
                <a:ea typeface="微软雅黑" panose="020B0503020204020204" pitchFamily="34" charset="-122"/>
              </a:rPr>
              <a:t>N→P</a:t>
            </a:r>
            <a:r>
              <a:rPr lang="zh-CN" altLang="en-US" sz="1100">
                <a:solidFill>
                  <a:schemeClr val="tx1"/>
                </a:solidFill>
                <a:latin typeface="微软雅黑" panose="020B0503020204020204" pitchFamily="34" charset="-122"/>
                <a:ea typeface="微软雅黑" panose="020B0503020204020204" pitchFamily="34" charset="-122"/>
              </a:rPr>
              <a:t>流转率</a:t>
            </a:r>
            <a:endParaRPr lang="zh-CN" altLang="en-US" sz="1100">
              <a:solidFill>
                <a:schemeClr val="tx1"/>
              </a:solidFill>
              <a:latin typeface="微软雅黑" panose="020B0503020204020204" pitchFamily="34" charset="-122"/>
              <a:ea typeface="微软雅黑" panose="020B0503020204020204" pitchFamily="34" charset="-122"/>
            </a:endParaRPr>
          </a:p>
        </p:txBody>
      </p:sp>
      <p:sp>
        <p:nvSpPr>
          <p:cNvPr id="47" name="矩形 46"/>
          <p:cNvSpPr/>
          <p:nvPr/>
        </p:nvSpPr>
        <p:spPr>
          <a:xfrm>
            <a:off x="10015716" y="4430115"/>
            <a:ext cx="1292773" cy="1045781"/>
          </a:xfrm>
          <a:prstGeom prst="rect">
            <a:avLst/>
          </a:prstGeom>
          <a:noFill/>
          <a:ln>
            <a:solidFill>
              <a:srgbClr val="795696"/>
            </a:solidFill>
          </a:ln>
        </p:spPr>
        <p:style>
          <a:lnRef idx="2">
            <a:schemeClr val="accent1">
              <a:shade val="15000"/>
            </a:schemeClr>
          </a:lnRef>
          <a:fillRef idx="1">
            <a:schemeClr val="accent1"/>
          </a:fillRef>
          <a:effectRef idx="0">
            <a:schemeClr val="accent1"/>
          </a:effectRef>
          <a:fontRef idx="minor">
            <a:schemeClr val="lt1"/>
          </a:fontRef>
        </p:style>
        <p:txBody>
          <a:bodyPr rtlCol="0" anchor="t"/>
          <a:lstStyle/>
          <a:p>
            <a:pPr algn="ctr"/>
            <a:r>
              <a:rPr lang="en-US" altLang="zh-CN" sz="1100">
                <a:solidFill>
                  <a:srgbClr val="795696"/>
                </a:solidFill>
                <a:latin typeface="微软雅黑" panose="020B0503020204020204" pitchFamily="34" charset="-122"/>
                <a:ea typeface="微软雅黑" panose="020B0503020204020204" pitchFamily="34" charset="-122"/>
              </a:rPr>
              <a:t>K</a:t>
            </a:r>
            <a:r>
              <a:rPr lang="zh-CN" altLang="en-US" sz="1100">
                <a:solidFill>
                  <a:srgbClr val="795696"/>
                </a:solidFill>
                <a:latin typeface="微软雅黑" panose="020B0503020204020204" pitchFamily="34" charset="-122"/>
                <a:ea typeface="微软雅黑" panose="020B0503020204020204" pitchFamily="34" charset="-122"/>
              </a:rPr>
              <a:t>人群运营效率</a:t>
            </a:r>
            <a:endParaRPr lang="en-US" altLang="zh-CN" sz="1100">
              <a:solidFill>
                <a:srgbClr val="795696"/>
              </a:solidFill>
              <a:latin typeface="微软雅黑" panose="020B0503020204020204" pitchFamily="34" charset="-122"/>
              <a:ea typeface="微软雅黑" panose="020B0503020204020204" pitchFamily="34" charset="-122"/>
            </a:endParaRPr>
          </a:p>
          <a:p>
            <a:pPr algn="ctr"/>
            <a:endParaRPr lang="en-US" altLang="zh-CN" sz="800">
              <a:solidFill>
                <a:srgbClr val="795696"/>
              </a:solidFill>
              <a:latin typeface="微软雅黑" panose="020B0503020204020204" pitchFamily="34" charset="-122"/>
              <a:ea typeface="微软雅黑" panose="020B0503020204020204" pitchFamily="34" charset="-122"/>
            </a:endParaRPr>
          </a:p>
          <a:p>
            <a:r>
              <a:rPr lang="en-US" altLang="zh-CN" sz="1100">
                <a:solidFill>
                  <a:schemeClr val="tx1"/>
                </a:solidFill>
                <a:latin typeface="微软雅黑" panose="020B0503020204020204" pitchFamily="34" charset="-122"/>
                <a:ea typeface="微软雅黑" panose="020B0503020204020204" pitchFamily="34" charset="-122"/>
              </a:rPr>
              <a:t>K</a:t>
            </a:r>
            <a:r>
              <a:rPr lang="zh-CN" altLang="en-US" sz="1100">
                <a:solidFill>
                  <a:schemeClr val="tx1"/>
                </a:solidFill>
                <a:latin typeface="微软雅黑" panose="020B0503020204020204" pitchFamily="34" charset="-122"/>
                <a:ea typeface="微软雅黑" panose="020B0503020204020204" pitchFamily="34" charset="-122"/>
              </a:rPr>
              <a:t>成交贡献率</a:t>
            </a:r>
            <a:endParaRPr lang="zh-CN" altLang="en-US" sz="1100">
              <a:solidFill>
                <a:schemeClr val="tx1"/>
              </a:solidFill>
              <a:latin typeface="微软雅黑" panose="020B0503020204020204" pitchFamily="34" charset="-122"/>
              <a:ea typeface="微软雅黑" panose="020B0503020204020204" pitchFamily="34" charset="-122"/>
            </a:endParaRPr>
          </a:p>
        </p:txBody>
      </p:sp>
      <p:sp>
        <p:nvSpPr>
          <p:cNvPr id="48" name="矩形 47"/>
          <p:cNvSpPr/>
          <p:nvPr/>
        </p:nvSpPr>
        <p:spPr>
          <a:xfrm>
            <a:off x="2017991" y="5559975"/>
            <a:ext cx="1292773" cy="1229711"/>
          </a:xfrm>
          <a:prstGeom prst="rect">
            <a:avLst/>
          </a:prstGeom>
          <a:noFill/>
          <a:ln>
            <a:solidFill>
              <a:srgbClr val="795696"/>
            </a:solidFill>
          </a:ln>
        </p:spPr>
        <p:style>
          <a:lnRef idx="2">
            <a:schemeClr val="accent1">
              <a:shade val="15000"/>
            </a:schemeClr>
          </a:lnRef>
          <a:fillRef idx="1">
            <a:schemeClr val="accent1"/>
          </a:fillRef>
          <a:effectRef idx="0">
            <a:schemeClr val="accent1"/>
          </a:effectRef>
          <a:fontRef idx="minor">
            <a:schemeClr val="lt1"/>
          </a:fontRef>
        </p:style>
        <p:txBody>
          <a:bodyPr rtlCol="0" anchor="t"/>
          <a:lstStyle/>
          <a:p>
            <a:pPr algn="ctr"/>
            <a:r>
              <a:rPr lang="en-US" altLang="zh-CN" sz="1100">
                <a:solidFill>
                  <a:srgbClr val="795696"/>
                </a:solidFill>
                <a:latin typeface="微软雅黑" panose="020B0503020204020204" pitchFamily="34" charset="-122"/>
                <a:ea typeface="微软雅黑" panose="020B0503020204020204" pitchFamily="34" charset="-122"/>
              </a:rPr>
              <a:t>D-DeEP</a:t>
            </a:r>
            <a:r>
              <a:rPr lang="zh-CN" altLang="en-US" sz="1100">
                <a:solidFill>
                  <a:srgbClr val="795696"/>
                </a:solidFill>
                <a:latin typeface="微软雅黑" panose="020B0503020204020204" pitchFamily="34" charset="-122"/>
                <a:ea typeface="微软雅黑" panose="020B0503020204020204" pitchFamily="34" charset="-122"/>
              </a:rPr>
              <a:t>心智份额</a:t>
            </a:r>
            <a:endParaRPr lang="en-US" altLang="zh-CN" sz="1100">
              <a:solidFill>
                <a:srgbClr val="795696"/>
              </a:solidFill>
              <a:latin typeface="微软雅黑" panose="020B0503020204020204" pitchFamily="34" charset="-122"/>
              <a:ea typeface="微软雅黑" panose="020B0503020204020204" pitchFamily="34" charset="-122"/>
            </a:endParaRPr>
          </a:p>
          <a:p>
            <a:pPr algn="ctr"/>
            <a:endParaRPr lang="en-US" altLang="zh-CN" sz="800">
              <a:solidFill>
                <a:srgbClr val="795696"/>
              </a:solidFill>
              <a:latin typeface="微软雅黑" panose="020B0503020204020204" pitchFamily="34" charset="-122"/>
              <a:ea typeface="微软雅黑" panose="020B0503020204020204" pitchFamily="34" charset="-122"/>
            </a:endParaRPr>
          </a:p>
          <a:p>
            <a:pPr marL="71755" indent="-71755">
              <a:buFont typeface="+mj-lt"/>
              <a:buAutoNum type="arabicPeriod"/>
            </a:pPr>
            <a:r>
              <a:rPr lang="zh-CN" altLang="en-US" sz="1100">
                <a:solidFill>
                  <a:schemeClr val="tx1"/>
                </a:solidFill>
                <a:latin typeface="微软雅黑" panose="020B0503020204020204" pitchFamily="34" charset="-122"/>
                <a:ea typeface="微软雅黑" panose="020B0503020204020204" pitchFamily="34" charset="-122"/>
              </a:rPr>
              <a:t>曝光份额</a:t>
            </a:r>
            <a:endParaRPr lang="en-US" altLang="zh-CN" sz="1100">
              <a:solidFill>
                <a:schemeClr val="tx1"/>
              </a:solidFill>
              <a:latin typeface="微软雅黑" panose="020B0503020204020204" pitchFamily="34" charset="-122"/>
              <a:ea typeface="微软雅黑" panose="020B0503020204020204" pitchFamily="34" charset="-122"/>
            </a:endParaRPr>
          </a:p>
          <a:p>
            <a:pPr marL="71755" indent="-71755">
              <a:buFont typeface="+mj-lt"/>
              <a:buAutoNum type="arabicPeriod"/>
            </a:pPr>
            <a:r>
              <a:rPr lang="zh-CN" altLang="en-US" sz="1100">
                <a:solidFill>
                  <a:schemeClr val="tx1"/>
                </a:solidFill>
                <a:latin typeface="微软雅黑" panose="020B0503020204020204" pitchFamily="34" charset="-122"/>
                <a:ea typeface="微软雅黑" panose="020B0503020204020204" pitchFamily="34" charset="-122"/>
              </a:rPr>
              <a:t>点击份额</a:t>
            </a:r>
            <a:endParaRPr lang="zh-CN" altLang="en-US" sz="1100">
              <a:solidFill>
                <a:schemeClr val="tx1"/>
              </a:solidFill>
              <a:latin typeface="微软雅黑" panose="020B0503020204020204" pitchFamily="34" charset="-122"/>
              <a:ea typeface="微软雅黑" panose="020B0503020204020204" pitchFamily="34" charset="-122"/>
            </a:endParaRPr>
          </a:p>
        </p:txBody>
      </p:sp>
      <p:sp>
        <p:nvSpPr>
          <p:cNvPr id="49" name="矩形 48"/>
          <p:cNvSpPr/>
          <p:nvPr/>
        </p:nvSpPr>
        <p:spPr>
          <a:xfrm>
            <a:off x="3351821" y="5559975"/>
            <a:ext cx="1292773" cy="1229711"/>
          </a:xfrm>
          <a:prstGeom prst="rect">
            <a:avLst/>
          </a:prstGeom>
          <a:noFill/>
          <a:ln>
            <a:solidFill>
              <a:srgbClr val="795696"/>
            </a:solidFill>
          </a:ln>
        </p:spPr>
        <p:style>
          <a:lnRef idx="2">
            <a:schemeClr val="accent1">
              <a:shade val="15000"/>
            </a:schemeClr>
          </a:lnRef>
          <a:fillRef idx="1">
            <a:schemeClr val="accent1"/>
          </a:fillRef>
          <a:effectRef idx="0">
            <a:schemeClr val="accent1"/>
          </a:effectRef>
          <a:fontRef idx="minor">
            <a:schemeClr val="lt1"/>
          </a:fontRef>
        </p:style>
        <p:txBody>
          <a:bodyPr rtlCol="0" anchor="t"/>
          <a:lstStyle/>
          <a:p>
            <a:pPr algn="ctr"/>
            <a:r>
              <a:rPr lang="en-US" altLang="zh-CN" sz="1050">
                <a:solidFill>
                  <a:srgbClr val="795696"/>
                </a:solidFill>
                <a:latin typeface="微软雅黑" panose="020B0503020204020204" pitchFamily="34" charset="-122"/>
                <a:ea typeface="微软雅黑" panose="020B0503020204020204" pitchFamily="34" charset="-122"/>
              </a:rPr>
              <a:t>E1-DeEP</a:t>
            </a:r>
            <a:r>
              <a:rPr lang="zh-CN" altLang="en-US" sz="1050">
                <a:solidFill>
                  <a:srgbClr val="795696"/>
                </a:solidFill>
                <a:latin typeface="微软雅黑" panose="020B0503020204020204" pitchFamily="34" charset="-122"/>
                <a:ea typeface="微软雅黑" panose="020B0503020204020204" pitchFamily="34" charset="-122"/>
              </a:rPr>
              <a:t>心智份额</a:t>
            </a:r>
            <a:endParaRPr lang="en-US" altLang="zh-CN" sz="1050">
              <a:solidFill>
                <a:srgbClr val="795696"/>
              </a:solidFill>
              <a:latin typeface="微软雅黑" panose="020B0503020204020204" pitchFamily="34" charset="-122"/>
              <a:ea typeface="微软雅黑" panose="020B0503020204020204" pitchFamily="34" charset="-122"/>
            </a:endParaRPr>
          </a:p>
          <a:p>
            <a:pPr algn="ctr"/>
            <a:endParaRPr lang="en-US" altLang="zh-CN" sz="800">
              <a:solidFill>
                <a:srgbClr val="795696"/>
              </a:solidFill>
              <a:latin typeface="微软雅黑" panose="020B0503020204020204" pitchFamily="34" charset="-122"/>
              <a:ea typeface="微软雅黑" panose="020B0503020204020204" pitchFamily="34" charset="-122"/>
            </a:endParaRPr>
          </a:p>
          <a:p>
            <a:pPr marL="71755" indent="-71755">
              <a:buFont typeface="+mj-lt"/>
              <a:buAutoNum type="arabicPeriod"/>
            </a:pPr>
            <a:r>
              <a:rPr lang="zh-CN" altLang="en-US" sz="1000">
                <a:solidFill>
                  <a:schemeClr val="tx1"/>
                </a:solidFill>
                <a:latin typeface="微软雅黑" panose="020B0503020204020204" pitchFamily="34" charset="-122"/>
                <a:ea typeface="微软雅黑" panose="020B0503020204020204" pitchFamily="34" charset="-122"/>
              </a:rPr>
              <a:t>短视频观看份额</a:t>
            </a:r>
            <a:endParaRPr lang="en-US" altLang="zh-CN" sz="1000">
              <a:solidFill>
                <a:schemeClr val="tx1"/>
              </a:solidFill>
              <a:latin typeface="微软雅黑" panose="020B0503020204020204" pitchFamily="34" charset="-122"/>
              <a:ea typeface="微软雅黑" panose="020B0503020204020204" pitchFamily="34" charset="-122"/>
            </a:endParaRPr>
          </a:p>
          <a:p>
            <a:pPr marL="71755" indent="-71755">
              <a:buFont typeface="+mj-lt"/>
              <a:buAutoNum type="arabicPeriod"/>
            </a:pPr>
            <a:r>
              <a:rPr lang="zh-CN" altLang="en-US" sz="1000">
                <a:solidFill>
                  <a:schemeClr val="tx1"/>
                </a:solidFill>
                <a:latin typeface="微软雅黑" panose="020B0503020204020204" pitchFamily="34" charset="-122"/>
                <a:ea typeface="微软雅黑" panose="020B0503020204020204" pitchFamily="34" charset="-122"/>
              </a:rPr>
              <a:t>直播观看份额</a:t>
            </a:r>
            <a:endParaRPr lang="en-US" altLang="zh-CN" sz="1000">
              <a:solidFill>
                <a:schemeClr val="tx1"/>
              </a:solidFill>
              <a:latin typeface="微软雅黑" panose="020B0503020204020204" pitchFamily="34" charset="-122"/>
              <a:ea typeface="微软雅黑" panose="020B0503020204020204" pitchFamily="34" charset="-122"/>
            </a:endParaRPr>
          </a:p>
          <a:p>
            <a:pPr marL="71755" indent="-71755">
              <a:buFont typeface="+mj-lt"/>
              <a:buAutoNum type="arabicPeriod"/>
            </a:pPr>
            <a:r>
              <a:rPr lang="zh-CN" altLang="en-US" sz="900">
                <a:solidFill>
                  <a:schemeClr val="tx1"/>
                </a:solidFill>
                <a:latin typeface="微软雅黑" panose="020B0503020204020204" pitchFamily="34" charset="-122"/>
                <a:ea typeface="微软雅黑" panose="020B0503020204020204" pitchFamily="34" charset="-122"/>
              </a:rPr>
              <a:t>店铺商品浏览份额</a:t>
            </a:r>
            <a:endParaRPr lang="en-US" altLang="zh-CN" sz="900">
              <a:solidFill>
                <a:schemeClr val="tx1"/>
              </a:solidFill>
              <a:latin typeface="微软雅黑" panose="020B0503020204020204" pitchFamily="34" charset="-122"/>
              <a:ea typeface="微软雅黑" panose="020B0503020204020204" pitchFamily="34" charset="-122"/>
            </a:endParaRPr>
          </a:p>
          <a:p>
            <a:pPr marL="71755" indent="-71755">
              <a:buFont typeface="+mj-lt"/>
              <a:buAutoNum type="arabicPeriod"/>
            </a:pPr>
            <a:r>
              <a:rPr lang="zh-CN" altLang="en-US" sz="1000">
                <a:solidFill>
                  <a:schemeClr val="tx1"/>
                </a:solidFill>
                <a:latin typeface="微软雅黑" panose="020B0503020204020204" pitchFamily="34" charset="-122"/>
                <a:ea typeface="微软雅黑" panose="020B0503020204020204" pitchFamily="34" charset="-122"/>
              </a:rPr>
              <a:t>无品牌搜索份额</a:t>
            </a:r>
            <a:endParaRPr lang="zh-CN" altLang="en-US" sz="1000">
              <a:solidFill>
                <a:schemeClr val="tx1"/>
              </a:solidFill>
              <a:latin typeface="微软雅黑" panose="020B0503020204020204" pitchFamily="34" charset="-122"/>
              <a:ea typeface="微软雅黑" panose="020B0503020204020204" pitchFamily="34" charset="-122"/>
            </a:endParaRPr>
          </a:p>
        </p:txBody>
      </p:sp>
      <p:sp>
        <p:nvSpPr>
          <p:cNvPr id="50" name="矩形 49"/>
          <p:cNvSpPr/>
          <p:nvPr/>
        </p:nvSpPr>
        <p:spPr>
          <a:xfrm>
            <a:off x="4685651" y="5559975"/>
            <a:ext cx="1292773" cy="1229711"/>
          </a:xfrm>
          <a:prstGeom prst="rect">
            <a:avLst/>
          </a:prstGeom>
          <a:noFill/>
          <a:ln>
            <a:solidFill>
              <a:srgbClr val="795696"/>
            </a:solidFill>
          </a:ln>
        </p:spPr>
        <p:style>
          <a:lnRef idx="2">
            <a:schemeClr val="accent1">
              <a:shade val="15000"/>
            </a:schemeClr>
          </a:lnRef>
          <a:fillRef idx="1">
            <a:schemeClr val="accent1"/>
          </a:fillRef>
          <a:effectRef idx="0">
            <a:schemeClr val="accent1"/>
          </a:effectRef>
          <a:fontRef idx="minor">
            <a:schemeClr val="lt1"/>
          </a:fontRef>
        </p:style>
        <p:txBody>
          <a:bodyPr rtlCol="0" anchor="t"/>
          <a:lstStyle/>
          <a:p>
            <a:pPr algn="ctr"/>
            <a:r>
              <a:rPr lang="en-US" altLang="zh-CN" sz="1100">
                <a:solidFill>
                  <a:srgbClr val="795696"/>
                </a:solidFill>
                <a:latin typeface="微软雅黑" panose="020B0503020204020204" pitchFamily="34" charset="-122"/>
                <a:ea typeface="微软雅黑" panose="020B0503020204020204" pitchFamily="34" charset="-122"/>
              </a:rPr>
              <a:t>E*-DeEP</a:t>
            </a:r>
            <a:r>
              <a:rPr lang="zh-CN" altLang="en-US" sz="1100">
                <a:solidFill>
                  <a:srgbClr val="795696"/>
                </a:solidFill>
                <a:latin typeface="微软雅黑" panose="020B0503020204020204" pitchFamily="34" charset="-122"/>
                <a:ea typeface="微软雅黑" panose="020B0503020204020204" pitchFamily="34" charset="-122"/>
              </a:rPr>
              <a:t>心智份额</a:t>
            </a:r>
            <a:endParaRPr lang="en-US" altLang="zh-CN" sz="1100">
              <a:solidFill>
                <a:srgbClr val="795696"/>
              </a:solidFill>
              <a:latin typeface="微软雅黑" panose="020B0503020204020204" pitchFamily="34" charset="-122"/>
              <a:ea typeface="微软雅黑" panose="020B0503020204020204" pitchFamily="34" charset="-122"/>
            </a:endParaRPr>
          </a:p>
          <a:p>
            <a:pPr algn="ctr"/>
            <a:endParaRPr lang="en-US" altLang="zh-CN" sz="800">
              <a:solidFill>
                <a:srgbClr val="795696"/>
              </a:solidFill>
              <a:latin typeface="微软雅黑" panose="020B0503020204020204" pitchFamily="34" charset="-122"/>
              <a:ea typeface="微软雅黑" panose="020B0503020204020204" pitchFamily="34" charset="-122"/>
            </a:endParaRPr>
          </a:p>
          <a:p>
            <a:pPr marL="71755" indent="-71755">
              <a:buFont typeface="+mj-lt"/>
              <a:buAutoNum type="arabicPeriod"/>
            </a:pPr>
            <a:r>
              <a:rPr lang="zh-CN" altLang="en-US" sz="1100">
                <a:solidFill>
                  <a:schemeClr val="tx1"/>
                </a:solidFill>
                <a:latin typeface="微软雅黑" panose="020B0503020204020204" pitchFamily="34" charset="-122"/>
                <a:ea typeface="微软雅黑" panose="020B0503020204020204" pitchFamily="34" charset="-122"/>
              </a:rPr>
              <a:t>粉丝互动份额</a:t>
            </a:r>
            <a:endParaRPr lang="en-US" altLang="zh-CN" sz="1100">
              <a:solidFill>
                <a:schemeClr val="tx1"/>
              </a:solidFill>
              <a:latin typeface="微软雅黑" panose="020B0503020204020204" pitchFamily="34" charset="-122"/>
              <a:ea typeface="微软雅黑" panose="020B0503020204020204" pitchFamily="34" charset="-122"/>
            </a:endParaRPr>
          </a:p>
          <a:p>
            <a:pPr marL="71755" indent="-71755">
              <a:buFont typeface="+mj-lt"/>
              <a:buAutoNum type="arabicPeriod"/>
            </a:pPr>
            <a:r>
              <a:rPr lang="zh-CN" altLang="en-US" sz="1100">
                <a:solidFill>
                  <a:schemeClr val="tx1"/>
                </a:solidFill>
                <a:latin typeface="微软雅黑" panose="020B0503020204020204" pitchFamily="34" charset="-122"/>
                <a:ea typeface="微软雅黑" panose="020B0503020204020204" pitchFamily="34" charset="-122"/>
              </a:rPr>
              <a:t>品牌订阅份额</a:t>
            </a:r>
            <a:endParaRPr lang="en-US" altLang="zh-CN" sz="1100">
              <a:solidFill>
                <a:schemeClr val="tx1"/>
              </a:solidFill>
              <a:latin typeface="微软雅黑" panose="020B0503020204020204" pitchFamily="34" charset="-122"/>
              <a:ea typeface="微软雅黑" panose="020B0503020204020204" pitchFamily="34" charset="-122"/>
            </a:endParaRPr>
          </a:p>
          <a:p>
            <a:pPr marL="71755" indent="-71755">
              <a:buFont typeface="+mj-lt"/>
              <a:buAutoNum type="arabicPeriod"/>
            </a:pPr>
            <a:r>
              <a:rPr lang="zh-CN" altLang="en-US" sz="1100">
                <a:solidFill>
                  <a:schemeClr val="tx1"/>
                </a:solidFill>
                <a:latin typeface="微软雅黑" panose="020B0503020204020204" pitchFamily="34" charset="-122"/>
                <a:ea typeface="微软雅黑" panose="020B0503020204020204" pitchFamily="34" charset="-122"/>
              </a:rPr>
              <a:t>领取试用份额</a:t>
            </a:r>
            <a:endParaRPr lang="en-US" altLang="zh-CN" sz="1100">
              <a:solidFill>
                <a:schemeClr val="tx1"/>
              </a:solidFill>
              <a:latin typeface="微软雅黑" panose="020B0503020204020204" pitchFamily="34" charset="-122"/>
              <a:ea typeface="微软雅黑" panose="020B0503020204020204" pitchFamily="34" charset="-122"/>
            </a:endParaRPr>
          </a:p>
          <a:p>
            <a:pPr marL="71755" indent="-71755">
              <a:buFont typeface="+mj-lt"/>
              <a:buAutoNum type="arabicPeriod"/>
            </a:pPr>
            <a:r>
              <a:rPr lang="zh-CN" altLang="en-US" sz="1100">
                <a:solidFill>
                  <a:schemeClr val="tx1"/>
                </a:solidFill>
                <a:latin typeface="微软雅黑" panose="020B0503020204020204" pitchFamily="34" charset="-122"/>
                <a:ea typeface="微软雅黑" panose="020B0503020204020204" pitchFamily="34" charset="-122"/>
              </a:rPr>
              <a:t>商品浏览份额</a:t>
            </a:r>
            <a:endParaRPr lang="en-US" altLang="zh-CN" sz="1100">
              <a:solidFill>
                <a:schemeClr val="tx1"/>
              </a:solidFill>
              <a:latin typeface="微软雅黑" panose="020B0503020204020204" pitchFamily="34" charset="-122"/>
              <a:ea typeface="微软雅黑" panose="020B0503020204020204" pitchFamily="34" charset="-122"/>
            </a:endParaRPr>
          </a:p>
          <a:p>
            <a:pPr marL="71755" indent="-71755">
              <a:buFont typeface="+mj-lt"/>
              <a:buAutoNum type="arabicPeriod"/>
            </a:pPr>
            <a:r>
              <a:rPr lang="zh-CN" altLang="en-US" sz="1100">
                <a:solidFill>
                  <a:schemeClr val="tx1"/>
                </a:solidFill>
                <a:latin typeface="微软雅黑" panose="020B0503020204020204" pitchFamily="34" charset="-122"/>
                <a:ea typeface="微软雅黑" panose="020B0503020204020204" pitchFamily="34" charset="-122"/>
              </a:rPr>
              <a:t>品牌搜索份额</a:t>
            </a:r>
            <a:endParaRPr lang="zh-CN" altLang="en-US" sz="1100">
              <a:solidFill>
                <a:schemeClr val="tx1"/>
              </a:solidFill>
              <a:latin typeface="微软雅黑" panose="020B0503020204020204" pitchFamily="34" charset="-122"/>
              <a:ea typeface="微软雅黑" panose="020B0503020204020204" pitchFamily="34" charset="-122"/>
            </a:endParaRPr>
          </a:p>
        </p:txBody>
      </p:sp>
      <p:sp>
        <p:nvSpPr>
          <p:cNvPr id="51" name="矩形 50"/>
          <p:cNvSpPr/>
          <p:nvPr/>
        </p:nvSpPr>
        <p:spPr>
          <a:xfrm>
            <a:off x="6019481" y="5559975"/>
            <a:ext cx="1292773" cy="1229711"/>
          </a:xfrm>
          <a:prstGeom prst="rect">
            <a:avLst/>
          </a:prstGeom>
          <a:noFill/>
          <a:ln>
            <a:solidFill>
              <a:srgbClr val="795696"/>
            </a:solidFill>
          </a:ln>
        </p:spPr>
        <p:style>
          <a:lnRef idx="2">
            <a:schemeClr val="accent1">
              <a:shade val="15000"/>
            </a:schemeClr>
          </a:lnRef>
          <a:fillRef idx="1">
            <a:schemeClr val="accent1"/>
          </a:fillRef>
          <a:effectRef idx="0">
            <a:schemeClr val="accent1"/>
          </a:effectRef>
          <a:fontRef idx="minor">
            <a:schemeClr val="lt1"/>
          </a:fontRef>
        </p:style>
        <p:txBody>
          <a:bodyPr rtlCol="0" anchor="t"/>
          <a:lstStyle/>
          <a:p>
            <a:pPr algn="ctr"/>
            <a:r>
              <a:rPr lang="en-US" altLang="zh-CN" sz="1100">
                <a:solidFill>
                  <a:srgbClr val="795696"/>
                </a:solidFill>
                <a:latin typeface="微软雅黑" panose="020B0503020204020204" pitchFamily="34" charset="-122"/>
                <a:ea typeface="微软雅黑" panose="020B0503020204020204" pitchFamily="34" charset="-122"/>
              </a:rPr>
              <a:t>P-DeEP</a:t>
            </a:r>
            <a:r>
              <a:rPr lang="zh-CN" altLang="en-US" sz="1100">
                <a:solidFill>
                  <a:srgbClr val="795696"/>
                </a:solidFill>
                <a:latin typeface="微软雅黑" panose="020B0503020204020204" pitchFamily="34" charset="-122"/>
                <a:ea typeface="微软雅黑" panose="020B0503020204020204" pitchFamily="34" charset="-122"/>
              </a:rPr>
              <a:t>心智份额</a:t>
            </a:r>
            <a:endParaRPr lang="en-US" altLang="zh-CN" sz="1100">
              <a:solidFill>
                <a:srgbClr val="795696"/>
              </a:solidFill>
              <a:latin typeface="微软雅黑" panose="020B0503020204020204" pitchFamily="34" charset="-122"/>
              <a:ea typeface="微软雅黑" panose="020B0503020204020204" pitchFamily="34" charset="-122"/>
            </a:endParaRPr>
          </a:p>
          <a:p>
            <a:pPr algn="ctr"/>
            <a:endParaRPr lang="en-US" altLang="zh-CN" sz="800">
              <a:solidFill>
                <a:srgbClr val="795696"/>
              </a:solidFill>
              <a:latin typeface="微软雅黑" panose="020B0503020204020204" pitchFamily="34" charset="-122"/>
              <a:ea typeface="微软雅黑" panose="020B0503020204020204" pitchFamily="34" charset="-122"/>
            </a:endParaRPr>
          </a:p>
          <a:p>
            <a:pPr marL="71755" indent="-71755">
              <a:buFont typeface="+mj-lt"/>
              <a:buAutoNum type="arabicPeriod"/>
            </a:pPr>
            <a:r>
              <a:rPr lang="zh-CN" altLang="en-US" sz="1100">
                <a:solidFill>
                  <a:schemeClr val="tx1"/>
                </a:solidFill>
                <a:latin typeface="微软雅黑" panose="020B0503020204020204" pitchFamily="34" charset="-122"/>
                <a:ea typeface="微软雅黑" panose="020B0503020204020204" pitchFamily="34" charset="-122"/>
              </a:rPr>
              <a:t>加入会员份额</a:t>
            </a:r>
            <a:endParaRPr lang="en-US" altLang="zh-CN" sz="1100">
              <a:solidFill>
                <a:schemeClr val="tx1"/>
              </a:solidFill>
              <a:latin typeface="微软雅黑" panose="020B0503020204020204" pitchFamily="34" charset="-122"/>
              <a:ea typeface="微软雅黑" panose="020B0503020204020204" pitchFamily="34" charset="-122"/>
            </a:endParaRPr>
          </a:p>
          <a:p>
            <a:pPr marL="71755" indent="-71755">
              <a:buFont typeface="+mj-lt"/>
              <a:buAutoNum type="arabicPeriod"/>
            </a:pPr>
            <a:r>
              <a:rPr lang="zh-CN" altLang="en-US" sz="1100">
                <a:solidFill>
                  <a:schemeClr val="tx1"/>
                </a:solidFill>
                <a:latin typeface="微软雅黑" panose="020B0503020204020204" pitchFamily="34" charset="-122"/>
                <a:ea typeface="微软雅黑" panose="020B0503020204020204" pitchFamily="34" charset="-122"/>
              </a:rPr>
              <a:t>收藏份额</a:t>
            </a:r>
            <a:endParaRPr lang="en-US" altLang="zh-CN" sz="1100">
              <a:solidFill>
                <a:schemeClr val="tx1"/>
              </a:solidFill>
              <a:latin typeface="微软雅黑" panose="020B0503020204020204" pitchFamily="34" charset="-122"/>
              <a:ea typeface="微软雅黑" panose="020B0503020204020204" pitchFamily="34" charset="-122"/>
            </a:endParaRPr>
          </a:p>
          <a:p>
            <a:pPr marL="71755" indent="-71755">
              <a:buFont typeface="+mj-lt"/>
              <a:buAutoNum type="arabicPeriod"/>
            </a:pPr>
            <a:r>
              <a:rPr lang="zh-CN" altLang="en-US" sz="1100">
                <a:solidFill>
                  <a:schemeClr val="tx1"/>
                </a:solidFill>
                <a:latin typeface="微软雅黑" panose="020B0503020204020204" pitchFamily="34" charset="-122"/>
                <a:ea typeface="微软雅黑" panose="020B0503020204020204" pitchFamily="34" charset="-122"/>
              </a:rPr>
              <a:t>加购份额</a:t>
            </a:r>
            <a:endParaRPr lang="en-US" altLang="zh-CN" sz="1100">
              <a:solidFill>
                <a:schemeClr val="tx1"/>
              </a:solidFill>
              <a:latin typeface="微软雅黑" panose="020B0503020204020204" pitchFamily="34" charset="-122"/>
              <a:ea typeface="微软雅黑" panose="020B0503020204020204" pitchFamily="34" charset="-122"/>
            </a:endParaRPr>
          </a:p>
          <a:p>
            <a:pPr marL="71755" indent="-71755">
              <a:buFont typeface="+mj-lt"/>
              <a:buAutoNum type="arabicPeriod"/>
            </a:pPr>
            <a:r>
              <a:rPr lang="zh-CN" altLang="en-US" sz="1100">
                <a:solidFill>
                  <a:schemeClr val="tx1"/>
                </a:solidFill>
                <a:latin typeface="微软雅黑" panose="020B0503020204020204" pitchFamily="34" charset="-122"/>
                <a:ea typeface="微软雅黑" panose="020B0503020204020204" pitchFamily="34" charset="-122"/>
              </a:rPr>
              <a:t>购前咨询份额</a:t>
            </a:r>
            <a:endParaRPr lang="zh-CN" altLang="en-US" sz="1100">
              <a:solidFill>
                <a:schemeClr val="tx1"/>
              </a:solidFill>
              <a:latin typeface="微软雅黑" panose="020B0503020204020204" pitchFamily="34" charset="-122"/>
              <a:ea typeface="微软雅黑" panose="020B0503020204020204" pitchFamily="34" charset="-122"/>
            </a:endParaRPr>
          </a:p>
        </p:txBody>
      </p:sp>
      <p:sp>
        <p:nvSpPr>
          <p:cNvPr id="52" name="矩形 51"/>
          <p:cNvSpPr/>
          <p:nvPr/>
        </p:nvSpPr>
        <p:spPr>
          <a:xfrm>
            <a:off x="7353311" y="5559975"/>
            <a:ext cx="1292773" cy="1229711"/>
          </a:xfrm>
          <a:prstGeom prst="rect">
            <a:avLst/>
          </a:prstGeom>
          <a:noFill/>
          <a:ln>
            <a:solidFill>
              <a:srgbClr val="795696"/>
            </a:solidFill>
          </a:ln>
        </p:spPr>
        <p:style>
          <a:lnRef idx="2">
            <a:schemeClr val="accent1">
              <a:shade val="15000"/>
            </a:schemeClr>
          </a:lnRef>
          <a:fillRef idx="1">
            <a:schemeClr val="accent1"/>
          </a:fillRef>
          <a:effectRef idx="0">
            <a:schemeClr val="accent1"/>
          </a:effectRef>
          <a:fontRef idx="minor">
            <a:schemeClr val="lt1"/>
          </a:fontRef>
        </p:style>
        <p:txBody>
          <a:bodyPr rtlCol="0" anchor="t"/>
          <a:lstStyle/>
          <a:p>
            <a:pPr algn="ctr"/>
            <a:r>
              <a:rPr lang="en-US" altLang="zh-CN" sz="1100">
                <a:solidFill>
                  <a:srgbClr val="795696"/>
                </a:solidFill>
                <a:latin typeface="微软雅黑" panose="020B0503020204020204" pitchFamily="34" charset="-122"/>
                <a:ea typeface="微软雅黑" panose="020B0503020204020204" pitchFamily="34" charset="-122"/>
              </a:rPr>
              <a:t>I-DeEP</a:t>
            </a:r>
            <a:r>
              <a:rPr lang="zh-CN" altLang="en-US" sz="1100">
                <a:solidFill>
                  <a:srgbClr val="795696"/>
                </a:solidFill>
                <a:latin typeface="微软雅黑" panose="020B0503020204020204" pitchFamily="34" charset="-122"/>
                <a:ea typeface="微软雅黑" panose="020B0503020204020204" pitchFamily="34" charset="-122"/>
              </a:rPr>
              <a:t>心智份额</a:t>
            </a:r>
            <a:r>
              <a:rPr lang="en-US" altLang="zh-CN" sz="1100">
                <a:solidFill>
                  <a:srgbClr val="795696"/>
                </a:solidFill>
                <a:latin typeface="微软雅黑" panose="020B0503020204020204" pitchFamily="34" charset="-122"/>
                <a:ea typeface="微软雅黑" panose="020B0503020204020204" pitchFamily="34" charset="-122"/>
              </a:rPr>
              <a:t>)</a:t>
            </a:r>
            <a:endParaRPr lang="en-US" altLang="zh-CN" sz="1100">
              <a:solidFill>
                <a:srgbClr val="795696"/>
              </a:solidFill>
              <a:latin typeface="微软雅黑" panose="020B0503020204020204" pitchFamily="34" charset="-122"/>
              <a:ea typeface="微软雅黑" panose="020B0503020204020204" pitchFamily="34" charset="-122"/>
            </a:endParaRPr>
          </a:p>
          <a:p>
            <a:pPr algn="ctr"/>
            <a:endParaRPr lang="en-US" altLang="zh-CN" sz="800">
              <a:solidFill>
                <a:srgbClr val="795696"/>
              </a:solidFill>
              <a:latin typeface="微软雅黑" panose="020B0503020204020204" pitchFamily="34" charset="-122"/>
              <a:ea typeface="微软雅黑" panose="020B0503020204020204" pitchFamily="34" charset="-122"/>
            </a:endParaRPr>
          </a:p>
          <a:p>
            <a:r>
              <a:rPr lang="zh-CN" altLang="en-US" sz="1100">
                <a:solidFill>
                  <a:schemeClr val="tx1"/>
                </a:solidFill>
                <a:latin typeface="微软雅黑" panose="020B0503020204020204" pitchFamily="34" charset="-122"/>
                <a:ea typeface="微软雅黑" panose="020B0503020204020204" pitchFamily="34" charset="-122"/>
              </a:rPr>
              <a:t>首次购买份额</a:t>
            </a:r>
            <a:endParaRPr lang="zh-CN" altLang="en-US" sz="1100">
              <a:solidFill>
                <a:schemeClr val="tx1"/>
              </a:solidFill>
              <a:latin typeface="微软雅黑" panose="020B0503020204020204" pitchFamily="34" charset="-122"/>
              <a:ea typeface="微软雅黑" panose="020B0503020204020204" pitchFamily="34" charset="-122"/>
            </a:endParaRPr>
          </a:p>
        </p:txBody>
      </p:sp>
      <p:sp>
        <p:nvSpPr>
          <p:cNvPr id="53" name="矩形 52"/>
          <p:cNvSpPr/>
          <p:nvPr/>
        </p:nvSpPr>
        <p:spPr>
          <a:xfrm>
            <a:off x="8687141" y="5559975"/>
            <a:ext cx="1292773" cy="1229711"/>
          </a:xfrm>
          <a:prstGeom prst="rect">
            <a:avLst/>
          </a:prstGeom>
          <a:noFill/>
          <a:ln>
            <a:solidFill>
              <a:srgbClr val="795696"/>
            </a:solidFill>
          </a:ln>
        </p:spPr>
        <p:style>
          <a:lnRef idx="2">
            <a:schemeClr val="accent1">
              <a:shade val="15000"/>
            </a:schemeClr>
          </a:lnRef>
          <a:fillRef idx="1">
            <a:schemeClr val="accent1"/>
          </a:fillRef>
          <a:effectRef idx="0">
            <a:schemeClr val="accent1"/>
          </a:effectRef>
          <a:fontRef idx="minor">
            <a:schemeClr val="lt1"/>
          </a:fontRef>
        </p:style>
        <p:txBody>
          <a:bodyPr rtlCol="0" anchor="t"/>
          <a:lstStyle/>
          <a:p>
            <a:pPr algn="ctr"/>
            <a:r>
              <a:rPr lang="en-US" altLang="zh-CN" sz="1100">
                <a:solidFill>
                  <a:srgbClr val="795696"/>
                </a:solidFill>
                <a:latin typeface="微软雅黑" panose="020B0503020204020204" pitchFamily="34" charset="-122"/>
                <a:ea typeface="微软雅黑" panose="020B0503020204020204" pitchFamily="34" charset="-122"/>
              </a:rPr>
              <a:t>N-DeEP</a:t>
            </a:r>
            <a:r>
              <a:rPr lang="zh-CN" altLang="en-US" sz="1100">
                <a:solidFill>
                  <a:srgbClr val="795696"/>
                </a:solidFill>
                <a:latin typeface="微软雅黑" panose="020B0503020204020204" pitchFamily="34" charset="-122"/>
                <a:ea typeface="微软雅黑" panose="020B0503020204020204" pitchFamily="34" charset="-122"/>
              </a:rPr>
              <a:t>心智份额</a:t>
            </a:r>
            <a:endParaRPr lang="en-US" altLang="zh-CN" sz="1100">
              <a:solidFill>
                <a:srgbClr val="795696"/>
              </a:solidFill>
              <a:latin typeface="微软雅黑" panose="020B0503020204020204" pitchFamily="34" charset="-122"/>
              <a:ea typeface="微软雅黑" panose="020B0503020204020204" pitchFamily="34" charset="-122"/>
            </a:endParaRPr>
          </a:p>
          <a:p>
            <a:pPr algn="ctr"/>
            <a:endParaRPr lang="en-US" altLang="zh-CN" sz="800">
              <a:solidFill>
                <a:srgbClr val="795696"/>
              </a:solidFill>
              <a:latin typeface="微软雅黑" panose="020B0503020204020204" pitchFamily="34" charset="-122"/>
              <a:ea typeface="微软雅黑" panose="020B0503020204020204" pitchFamily="34" charset="-122"/>
            </a:endParaRPr>
          </a:p>
          <a:p>
            <a:pPr marL="71755" indent="-71755">
              <a:buFont typeface="+mj-lt"/>
              <a:buAutoNum type="arabicPeriod"/>
            </a:pPr>
            <a:r>
              <a:rPr lang="zh-CN" altLang="en-US" sz="1100">
                <a:solidFill>
                  <a:schemeClr val="tx1"/>
                </a:solidFill>
                <a:latin typeface="微软雅黑" panose="020B0503020204020204" pitchFamily="34" charset="-122"/>
                <a:ea typeface="微软雅黑" panose="020B0503020204020204" pitchFamily="34" charset="-122"/>
              </a:rPr>
              <a:t>非会员复购份额</a:t>
            </a:r>
            <a:endParaRPr lang="en-US" altLang="zh-CN" sz="1100">
              <a:solidFill>
                <a:schemeClr val="tx1"/>
              </a:solidFill>
              <a:latin typeface="微软雅黑" panose="020B0503020204020204" pitchFamily="34" charset="-122"/>
              <a:ea typeface="微软雅黑" panose="020B0503020204020204" pitchFamily="34" charset="-122"/>
            </a:endParaRPr>
          </a:p>
          <a:p>
            <a:pPr marL="71755" indent="-71755">
              <a:buFont typeface="+mj-lt"/>
              <a:buAutoNum type="arabicPeriod"/>
            </a:pPr>
            <a:r>
              <a:rPr lang="zh-CN" altLang="en-US" sz="1100">
                <a:solidFill>
                  <a:schemeClr val="tx1"/>
                </a:solidFill>
                <a:latin typeface="微软雅黑" panose="020B0503020204020204" pitchFamily="34" charset="-122"/>
                <a:ea typeface="微软雅黑" panose="020B0503020204020204" pitchFamily="34" charset="-122"/>
              </a:rPr>
              <a:t>非会员口碑传播份额</a:t>
            </a:r>
            <a:endParaRPr lang="zh-CN" altLang="en-US" sz="1100">
              <a:solidFill>
                <a:schemeClr val="tx1"/>
              </a:solidFill>
              <a:latin typeface="微软雅黑" panose="020B0503020204020204" pitchFamily="34" charset="-122"/>
              <a:ea typeface="微软雅黑" panose="020B0503020204020204" pitchFamily="34" charset="-122"/>
            </a:endParaRPr>
          </a:p>
        </p:txBody>
      </p:sp>
      <p:sp>
        <p:nvSpPr>
          <p:cNvPr id="54" name="矩形 53"/>
          <p:cNvSpPr/>
          <p:nvPr/>
        </p:nvSpPr>
        <p:spPr>
          <a:xfrm>
            <a:off x="10020970" y="5559975"/>
            <a:ext cx="1292773" cy="1229711"/>
          </a:xfrm>
          <a:prstGeom prst="rect">
            <a:avLst/>
          </a:prstGeom>
          <a:noFill/>
          <a:ln>
            <a:solidFill>
              <a:srgbClr val="795696"/>
            </a:solidFill>
          </a:ln>
        </p:spPr>
        <p:style>
          <a:lnRef idx="2">
            <a:schemeClr val="accent1">
              <a:shade val="15000"/>
            </a:schemeClr>
          </a:lnRef>
          <a:fillRef idx="1">
            <a:schemeClr val="accent1"/>
          </a:fillRef>
          <a:effectRef idx="0">
            <a:schemeClr val="accent1"/>
          </a:effectRef>
          <a:fontRef idx="minor">
            <a:schemeClr val="lt1"/>
          </a:fontRef>
        </p:style>
        <p:txBody>
          <a:bodyPr rtlCol="0" anchor="t"/>
          <a:lstStyle/>
          <a:p>
            <a:pPr algn="ctr"/>
            <a:r>
              <a:rPr lang="en-US" altLang="zh-CN" sz="1100">
                <a:solidFill>
                  <a:srgbClr val="795696"/>
                </a:solidFill>
                <a:latin typeface="微软雅黑" panose="020B0503020204020204" pitchFamily="34" charset="-122"/>
                <a:ea typeface="微软雅黑" panose="020B0503020204020204" pitchFamily="34" charset="-122"/>
              </a:rPr>
              <a:t>K-DeEP</a:t>
            </a:r>
            <a:r>
              <a:rPr lang="zh-CN" altLang="en-US" sz="1100">
                <a:solidFill>
                  <a:srgbClr val="795696"/>
                </a:solidFill>
                <a:latin typeface="微软雅黑" panose="020B0503020204020204" pitchFamily="34" charset="-122"/>
                <a:ea typeface="微软雅黑" panose="020B0503020204020204" pitchFamily="34" charset="-122"/>
              </a:rPr>
              <a:t>心智份额</a:t>
            </a:r>
            <a:endParaRPr lang="en-US" altLang="zh-CN" sz="1100">
              <a:solidFill>
                <a:srgbClr val="795696"/>
              </a:solidFill>
              <a:latin typeface="微软雅黑" panose="020B0503020204020204" pitchFamily="34" charset="-122"/>
              <a:ea typeface="微软雅黑" panose="020B0503020204020204" pitchFamily="34" charset="-122"/>
            </a:endParaRPr>
          </a:p>
          <a:p>
            <a:pPr algn="ctr"/>
            <a:endParaRPr lang="en-US" altLang="zh-CN" sz="800">
              <a:solidFill>
                <a:srgbClr val="795696"/>
              </a:solidFill>
              <a:latin typeface="微软雅黑" panose="020B0503020204020204" pitchFamily="34" charset="-122"/>
              <a:ea typeface="微软雅黑" panose="020B0503020204020204" pitchFamily="34" charset="-122"/>
            </a:endParaRPr>
          </a:p>
          <a:p>
            <a:pPr marL="71755" indent="-71755">
              <a:buFont typeface="+mj-lt"/>
              <a:buAutoNum type="arabicPeriod"/>
            </a:pPr>
            <a:r>
              <a:rPr lang="zh-CN" altLang="en-US" sz="1100">
                <a:solidFill>
                  <a:schemeClr val="tx1"/>
                </a:solidFill>
                <a:latin typeface="微软雅黑" panose="020B0503020204020204" pitchFamily="34" charset="-122"/>
                <a:ea typeface="微软雅黑" panose="020B0503020204020204" pitchFamily="34" charset="-122"/>
              </a:rPr>
              <a:t>会员复购份额</a:t>
            </a:r>
            <a:endParaRPr lang="en-US" altLang="zh-CN" sz="1100">
              <a:solidFill>
                <a:schemeClr val="tx1"/>
              </a:solidFill>
              <a:latin typeface="微软雅黑" panose="020B0503020204020204" pitchFamily="34" charset="-122"/>
              <a:ea typeface="微软雅黑" panose="020B0503020204020204" pitchFamily="34" charset="-122"/>
            </a:endParaRPr>
          </a:p>
          <a:p>
            <a:pPr marL="71755" indent="-71755">
              <a:buFont typeface="+mj-lt"/>
              <a:buAutoNum type="arabicPeriod"/>
            </a:pPr>
            <a:r>
              <a:rPr lang="zh-CN" altLang="en-US" sz="1100">
                <a:solidFill>
                  <a:schemeClr val="tx1"/>
                </a:solidFill>
                <a:latin typeface="微软雅黑" panose="020B0503020204020204" pitchFamily="34" charset="-122"/>
                <a:ea typeface="微软雅黑" panose="020B0503020204020204" pitchFamily="34" charset="-122"/>
              </a:rPr>
              <a:t>会员口碑传播份额</a:t>
            </a:r>
            <a:endParaRPr lang="zh-CN" altLang="en-US" sz="1100">
              <a:solidFill>
                <a:schemeClr val="tx1"/>
              </a:solidFill>
              <a:latin typeface="微软雅黑" panose="020B0503020204020204" pitchFamily="34" charset="-122"/>
              <a:ea typeface="微软雅黑" panose="020B0503020204020204" pitchFamily="34" charset="-122"/>
            </a:endParaRPr>
          </a:p>
        </p:txBody>
      </p:sp>
      <p:sp>
        <p:nvSpPr>
          <p:cNvPr id="56" name="矩形 55"/>
          <p:cNvSpPr/>
          <p:nvPr/>
        </p:nvSpPr>
        <p:spPr>
          <a:xfrm>
            <a:off x="683177" y="3100556"/>
            <a:ext cx="1208690" cy="1229711"/>
          </a:xfrm>
          <a:prstGeom prst="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zh-CN" altLang="en-US" sz="1400">
                <a:latin typeface="微软雅黑" panose="020B0503020204020204" pitchFamily="34" charset="-122"/>
                <a:ea typeface="微软雅黑" panose="020B0503020204020204" pitchFamily="34" charset="-122"/>
              </a:rPr>
              <a:t>基础维度</a:t>
            </a:r>
            <a:endParaRPr lang="zh-CN" altLang="en-US" sz="1400">
              <a:latin typeface="微软雅黑" panose="020B0503020204020204" pitchFamily="34" charset="-122"/>
              <a:ea typeface="微软雅黑" panose="020B0503020204020204" pitchFamily="34" charset="-122"/>
            </a:endParaRPr>
          </a:p>
        </p:txBody>
      </p:sp>
      <p:sp>
        <p:nvSpPr>
          <p:cNvPr id="57" name="矩形 56"/>
          <p:cNvSpPr/>
          <p:nvPr/>
        </p:nvSpPr>
        <p:spPr>
          <a:xfrm>
            <a:off x="683177" y="4419609"/>
            <a:ext cx="1208690" cy="1045782"/>
          </a:xfrm>
          <a:prstGeom prst="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zh-CN" altLang="en-US" sz="1400">
                <a:latin typeface="微软雅黑" panose="020B0503020204020204" pitchFamily="34" charset="-122"/>
                <a:ea typeface="微软雅黑" panose="020B0503020204020204" pitchFamily="34" charset="-122"/>
              </a:rPr>
              <a:t>运营维度</a:t>
            </a:r>
            <a:endParaRPr lang="zh-CN" altLang="en-US" sz="1400">
              <a:latin typeface="微软雅黑" panose="020B0503020204020204" pitchFamily="34" charset="-122"/>
              <a:ea typeface="微软雅黑" panose="020B0503020204020204" pitchFamily="34" charset="-122"/>
            </a:endParaRPr>
          </a:p>
        </p:txBody>
      </p:sp>
      <p:sp>
        <p:nvSpPr>
          <p:cNvPr id="58" name="矩形 57"/>
          <p:cNvSpPr/>
          <p:nvPr/>
        </p:nvSpPr>
        <p:spPr>
          <a:xfrm>
            <a:off x="683177" y="5554733"/>
            <a:ext cx="1208690" cy="1229711"/>
          </a:xfrm>
          <a:prstGeom prst="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zh-CN" altLang="en-US" sz="1400">
                <a:latin typeface="微软雅黑" panose="020B0503020204020204" pitchFamily="34" charset="-122"/>
                <a:ea typeface="微软雅黑" panose="020B0503020204020204" pitchFamily="34" charset="-122"/>
              </a:rPr>
              <a:t>心智维度</a:t>
            </a:r>
            <a:endParaRPr lang="zh-CN" altLang="en-US" sz="1400">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5:prstTrans prst="peelOff"/>
      </p:transition>
    </mc:Choice>
    <mc:Fallback>
      <p:transition spd="slow">
        <p:fade/>
      </p:transition>
    </mc:Fallback>
  </mc:AlternateContent>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817948" y="269402"/>
            <a:ext cx="7562367" cy="584775"/>
          </a:xfrm>
          <a:prstGeom prst="rect">
            <a:avLst/>
          </a:prstGeom>
          <a:noFill/>
        </p:spPr>
        <p:txBody>
          <a:bodyPr wrap="square">
            <a:spAutoFit/>
          </a:bodyPr>
          <a:lstStyle/>
          <a:p>
            <a:r>
              <a:rPr lang="zh-CN" altLang="en-US" sz="3200">
                <a:latin typeface="微软雅黑" panose="020B0503020204020204" pitchFamily="34" charset="-122"/>
                <a:ea typeface="微软雅黑" panose="020B0503020204020204" pitchFamily="34" charset="-122"/>
              </a:rPr>
              <a:t>天猫全域运营模型</a:t>
            </a:r>
            <a:endParaRPr lang="zh-CN" altLang="en-US" sz="3200">
              <a:latin typeface="微软雅黑" panose="020B0503020204020204" pitchFamily="34" charset="-122"/>
              <a:ea typeface="微软雅黑" panose="020B0503020204020204" pitchFamily="34" charset="-122"/>
            </a:endParaRPr>
          </a:p>
        </p:txBody>
      </p:sp>
      <p:sp>
        <p:nvSpPr>
          <p:cNvPr id="3" name="等腰三角形 2"/>
          <p:cNvSpPr/>
          <p:nvPr/>
        </p:nvSpPr>
        <p:spPr>
          <a:xfrm>
            <a:off x="1135117" y="640170"/>
            <a:ext cx="10562896" cy="903889"/>
          </a:xfrm>
          <a:prstGeom prst="triangle">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zh-CN" altLang="en-US">
                <a:latin typeface="微软雅黑" panose="020B0503020204020204" pitchFamily="34" charset="-122"/>
                <a:ea typeface="微软雅黑" panose="020B0503020204020204" pitchFamily="34" charset="-122"/>
              </a:rPr>
              <a:t>可持续运营的高价值用户资产</a:t>
            </a:r>
            <a:endParaRPr lang="en-US" altLang="zh-CN">
              <a:latin typeface="微软雅黑" panose="020B0503020204020204" pitchFamily="34" charset="-122"/>
              <a:ea typeface="微软雅黑" panose="020B0503020204020204" pitchFamily="34" charset="-122"/>
            </a:endParaRPr>
          </a:p>
          <a:p>
            <a:pPr algn="ctr"/>
            <a:endParaRPr lang="zh-CN" altLang="en-US">
              <a:latin typeface="微软雅黑" panose="020B0503020204020204" pitchFamily="34" charset="-122"/>
              <a:ea typeface="微软雅黑" panose="020B0503020204020204" pitchFamily="34" charset="-122"/>
            </a:endParaRPr>
          </a:p>
        </p:txBody>
      </p:sp>
      <p:sp>
        <p:nvSpPr>
          <p:cNvPr id="4" name="矩形 3"/>
          <p:cNvSpPr/>
          <p:nvPr/>
        </p:nvSpPr>
        <p:spPr>
          <a:xfrm>
            <a:off x="1135117" y="1592810"/>
            <a:ext cx="2596057" cy="561814"/>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ltLang="zh-CN" sz="1400">
                <a:latin typeface="微软雅黑" panose="020B0503020204020204" pitchFamily="34" charset="-122"/>
                <a:ea typeface="微软雅黑" panose="020B0503020204020204" pitchFamily="34" charset="-122"/>
              </a:rPr>
              <a:t>Capital</a:t>
            </a:r>
            <a:endParaRPr lang="en-US" altLang="zh-CN" sz="1400">
              <a:latin typeface="微软雅黑" panose="020B0503020204020204" pitchFamily="34" charset="-122"/>
              <a:ea typeface="微软雅黑" panose="020B0503020204020204" pitchFamily="34" charset="-122"/>
            </a:endParaRPr>
          </a:p>
          <a:p>
            <a:pPr algn="ctr"/>
            <a:r>
              <a:rPr lang="zh-CN" altLang="en-US" sz="1400">
                <a:latin typeface="微软雅黑" panose="020B0503020204020204" pitchFamily="34" charset="-122"/>
                <a:ea typeface="微软雅黑" panose="020B0503020204020204" pitchFamily="34" charset="-122"/>
              </a:rPr>
              <a:t>可持续运营关系数</a:t>
            </a:r>
            <a:endParaRPr lang="zh-CN" altLang="en-US" sz="1400">
              <a:latin typeface="微软雅黑" panose="020B0503020204020204" pitchFamily="34" charset="-122"/>
              <a:ea typeface="微软雅黑" panose="020B0503020204020204" pitchFamily="34" charset="-122"/>
            </a:endParaRPr>
          </a:p>
        </p:txBody>
      </p:sp>
      <p:sp>
        <p:nvSpPr>
          <p:cNvPr id="5" name="矩形 4"/>
          <p:cNvSpPr/>
          <p:nvPr/>
        </p:nvSpPr>
        <p:spPr>
          <a:xfrm>
            <a:off x="3790730" y="1592810"/>
            <a:ext cx="2596057" cy="561814"/>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ltLang="zh-CN" sz="1400">
                <a:latin typeface="微软雅黑" panose="020B0503020204020204" pitchFamily="34" charset="-122"/>
                <a:ea typeface="微软雅黑" panose="020B0503020204020204" pitchFamily="34" charset="-122"/>
              </a:rPr>
              <a:t>Conversion</a:t>
            </a:r>
            <a:endParaRPr lang="en-US" altLang="zh-CN" sz="1400">
              <a:latin typeface="微软雅黑" panose="020B0503020204020204" pitchFamily="34" charset="-122"/>
              <a:ea typeface="微软雅黑" panose="020B0503020204020204" pitchFamily="34" charset="-122"/>
            </a:endParaRPr>
          </a:p>
          <a:p>
            <a:pPr algn="ctr"/>
            <a:r>
              <a:rPr lang="zh-CN" altLang="en-US" sz="1400">
                <a:latin typeface="微软雅黑" panose="020B0503020204020204" pitchFamily="34" charset="-122"/>
                <a:ea typeface="微软雅黑" panose="020B0503020204020204" pitchFamily="34" charset="-122"/>
              </a:rPr>
              <a:t>角色关系加深效率</a:t>
            </a:r>
            <a:endParaRPr lang="zh-CN" altLang="en-US" sz="1400">
              <a:latin typeface="微软雅黑" panose="020B0503020204020204" pitchFamily="34" charset="-122"/>
              <a:ea typeface="微软雅黑" panose="020B0503020204020204" pitchFamily="34" charset="-122"/>
            </a:endParaRPr>
          </a:p>
        </p:txBody>
      </p:sp>
      <p:sp>
        <p:nvSpPr>
          <p:cNvPr id="6" name="矩形 5"/>
          <p:cNvSpPr/>
          <p:nvPr/>
        </p:nvSpPr>
        <p:spPr>
          <a:xfrm>
            <a:off x="6446343" y="1592810"/>
            <a:ext cx="2596057" cy="561814"/>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ltLang="zh-CN" sz="1400">
                <a:latin typeface="微软雅黑" panose="020B0503020204020204" pitchFamily="34" charset="-122"/>
                <a:ea typeface="微软雅黑" panose="020B0503020204020204" pitchFamily="34" charset="-122"/>
              </a:rPr>
              <a:t>Connection</a:t>
            </a:r>
            <a:endParaRPr lang="en-US" altLang="zh-CN" sz="1400">
              <a:latin typeface="微软雅黑" panose="020B0503020204020204" pitchFamily="34" charset="-122"/>
              <a:ea typeface="微软雅黑" panose="020B0503020204020204" pitchFamily="34" charset="-122"/>
            </a:endParaRPr>
          </a:p>
          <a:p>
            <a:pPr algn="ctr"/>
            <a:r>
              <a:rPr lang="zh-CN" altLang="en-US" sz="1400">
                <a:latin typeface="微软雅黑" panose="020B0503020204020204" pitchFamily="34" charset="-122"/>
                <a:ea typeface="微软雅黑" panose="020B0503020204020204" pitchFamily="34" charset="-122"/>
              </a:rPr>
              <a:t>场域引力</a:t>
            </a:r>
            <a:endParaRPr lang="zh-CN" altLang="en-US" sz="1400">
              <a:latin typeface="微软雅黑" panose="020B0503020204020204" pitchFamily="34" charset="-122"/>
              <a:ea typeface="微软雅黑" panose="020B0503020204020204" pitchFamily="34" charset="-122"/>
            </a:endParaRPr>
          </a:p>
        </p:txBody>
      </p:sp>
      <p:sp>
        <p:nvSpPr>
          <p:cNvPr id="7" name="矩形 6"/>
          <p:cNvSpPr/>
          <p:nvPr/>
        </p:nvSpPr>
        <p:spPr>
          <a:xfrm>
            <a:off x="9101956" y="1592810"/>
            <a:ext cx="2596057" cy="561814"/>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ltLang="zh-CN" sz="1400">
                <a:latin typeface="微软雅黑" panose="020B0503020204020204" pitchFamily="34" charset="-122"/>
                <a:ea typeface="微软雅黑" panose="020B0503020204020204" pitchFamily="34" charset="-122"/>
              </a:rPr>
              <a:t>CLV</a:t>
            </a:r>
            <a:endParaRPr lang="en-US" altLang="zh-CN" sz="1400">
              <a:latin typeface="微软雅黑" panose="020B0503020204020204" pitchFamily="34" charset="-122"/>
              <a:ea typeface="微软雅黑" panose="020B0503020204020204" pitchFamily="34" charset="-122"/>
            </a:endParaRPr>
          </a:p>
          <a:p>
            <a:pPr algn="ctr"/>
            <a:r>
              <a:rPr lang="zh-CN" altLang="en-US" sz="1400">
                <a:latin typeface="微软雅黑" panose="020B0503020204020204" pitchFamily="34" charset="-122"/>
                <a:ea typeface="微软雅黑" panose="020B0503020204020204" pitchFamily="34" charset="-122"/>
              </a:rPr>
              <a:t>角色关系价值</a:t>
            </a:r>
            <a:endParaRPr lang="zh-CN" altLang="en-US" sz="1400">
              <a:latin typeface="微软雅黑" panose="020B0503020204020204" pitchFamily="34" charset="-122"/>
              <a:ea typeface="微软雅黑" panose="020B0503020204020204" pitchFamily="34" charset="-122"/>
            </a:endParaRPr>
          </a:p>
        </p:txBody>
      </p:sp>
      <p:sp>
        <p:nvSpPr>
          <p:cNvPr id="8" name="矩形 7"/>
          <p:cNvSpPr/>
          <p:nvPr/>
        </p:nvSpPr>
        <p:spPr>
          <a:xfrm>
            <a:off x="1135117" y="2219630"/>
            <a:ext cx="3132083" cy="2678196"/>
          </a:xfrm>
          <a:prstGeom prst="rect">
            <a:avLst/>
          </a:prstGeom>
          <a:noFill/>
          <a:ln>
            <a:solidFill>
              <a:srgbClr val="79569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panose="020B0503020204020204" pitchFamily="34" charset="-122"/>
              <a:ea typeface="微软雅黑" panose="020B0503020204020204" pitchFamily="34" charset="-122"/>
            </a:endParaRPr>
          </a:p>
        </p:txBody>
      </p:sp>
      <p:sp>
        <p:nvSpPr>
          <p:cNvPr id="9" name="矩形 8"/>
          <p:cNvSpPr/>
          <p:nvPr/>
        </p:nvSpPr>
        <p:spPr>
          <a:xfrm>
            <a:off x="8492358" y="2219630"/>
            <a:ext cx="3205655" cy="2678196"/>
          </a:xfrm>
          <a:prstGeom prst="rect">
            <a:avLst/>
          </a:prstGeom>
          <a:noFill/>
          <a:ln>
            <a:solidFill>
              <a:srgbClr val="79569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panose="020B0503020204020204" pitchFamily="34" charset="-122"/>
              <a:ea typeface="微软雅黑" panose="020B0503020204020204" pitchFamily="34" charset="-122"/>
            </a:endParaRPr>
          </a:p>
        </p:txBody>
      </p:sp>
      <p:sp>
        <p:nvSpPr>
          <p:cNvPr id="12" name="文本框 11"/>
          <p:cNvSpPr txBox="1"/>
          <p:nvPr/>
        </p:nvSpPr>
        <p:spPr>
          <a:xfrm>
            <a:off x="1508234" y="2222248"/>
            <a:ext cx="2385848" cy="307777"/>
          </a:xfrm>
          <a:prstGeom prst="rect">
            <a:avLst/>
          </a:prstGeom>
          <a:noFill/>
        </p:spPr>
        <p:txBody>
          <a:bodyPr wrap="square">
            <a:spAutoFit/>
          </a:bodyPr>
          <a:lstStyle/>
          <a:p>
            <a:pPr algn="ctr"/>
            <a:r>
              <a:rPr lang="zh-CN" altLang="en-US" sz="1400">
                <a:latin typeface="微软雅黑" panose="020B0503020204020204" pitchFamily="34" charset="-122"/>
                <a:ea typeface="微软雅黑" panose="020B0503020204020204" pitchFamily="34" charset="-122"/>
              </a:rPr>
              <a:t>私域用户角色关系图</a:t>
            </a:r>
            <a:endParaRPr lang="zh-CN" altLang="en-US" sz="1400">
              <a:latin typeface="微软雅黑" panose="020B0503020204020204" pitchFamily="34" charset="-122"/>
              <a:ea typeface="微软雅黑" panose="020B0503020204020204" pitchFamily="34" charset="-122"/>
            </a:endParaRPr>
          </a:p>
        </p:txBody>
      </p:sp>
      <p:sp>
        <p:nvSpPr>
          <p:cNvPr id="14" name="文本框 13"/>
          <p:cNvSpPr txBox="1"/>
          <p:nvPr/>
        </p:nvSpPr>
        <p:spPr>
          <a:xfrm>
            <a:off x="1135117" y="2597176"/>
            <a:ext cx="1266917" cy="307777"/>
          </a:xfrm>
          <a:prstGeom prst="rect">
            <a:avLst/>
          </a:prstGeom>
          <a:noFill/>
        </p:spPr>
        <p:txBody>
          <a:bodyPr wrap="square">
            <a:spAutoFit/>
          </a:bodyPr>
          <a:lstStyle/>
          <a:p>
            <a:pPr algn="ctr"/>
            <a:r>
              <a:rPr lang="zh-CN" altLang="en-US" sz="1400">
                <a:latin typeface="微软雅黑" panose="020B0503020204020204" pitchFamily="34" charset="-122"/>
                <a:ea typeface="微软雅黑" panose="020B0503020204020204" pitchFamily="34" charset="-122"/>
              </a:rPr>
              <a:t>连接关系</a:t>
            </a:r>
            <a:endParaRPr lang="zh-CN" altLang="en-US" sz="1400">
              <a:latin typeface="微软雅黑" panose="020B0503020204020204" pitchFamily="34" charset="-122"/>
              <a:ea typeface="微软雅黑" panose="020B0503020204020204" pitchFamily="34" charset="-122"/>
            </a:endParaRPr>
          </a:p>
        </p:txBody>
      </p:sp>
      <p:sp>
        <p:nvSpPr>
          <p:cNvPr id="15" name="文本框 14"/>
          <p:cNvSpPr txBox="1"/>
          <p:nvPr/>
        </p:nvSpPr>
        <p:spPr>
          <a:xfrm>
            <a:off x="2701158" y="2597176"/>
            <a:ext cx="1266917" cy="307777"/>
          </a:xfrm>
          <a:prstGeom prst="rect">
            <a:avLst/>
          </a:prstGeom>
          <a:noFill/>
        </p:spPr>
        <p:txBody>
          <a:bodyPr wrap="square">
            <a:spAutoFit/>
          </a:bodyPr>
          <a:lstStyle/>
          <a:p>
            <a:pPr algn="ctr"/>
            <a:r>
              <a:rPr lang="zh-CN" altLang="en-US" sz="1400">
                <a:latin typeface="微软雅黑" panose="020B0503020204020204" pitchFamily="34" charset="-122"/>
                <a:ea typeface="微软雅黑" panose="020B0503020204020204" pitchFamily="34" charset="-122"/>
              </a:rPr>
              <a:t>触达通道</a:t>
            </a:r>
            <a:endParaRPr lang="zh-CN" altLang="en-US" sz="1400">
              <a:latin typeface="微软雅黑" panose="020B0503020204020204" pitchFamily="34" charset="-122"/>
              <a:ea typeface="微软雅黑" panose="020B0503020204020204" pitchFamily="34" charset="-122"/>
            </a:endParaRPr>
          </a:p>
        </p:txBody>
      </p:sp>
      <p:sp>
        <p:nvSpPr>
          <p:cNvPr id="16" name="矩形 15"/>
          <p:cNvSpPr/>
          <p:nvPr/>
        </p:nvSpPr>
        <p:spPr>
          <a:xfrm>
            <a:off x="1119352" y="4971879"/>
            <a:ext cx="2596057" cy="561814"/>
          </a:xfrm>
          <a:prstGeom prst="rect">
            <a:avLst/>
          </a:prstGeom>
          <a:solidFill>
            <a:srgbClr val="DED1E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zh-CN" altLang="en-US" sz="1400">
                <a:solidFill>
                  <a:schemeClr val="tx1"/>
                </a:solidFill>
                <a:latin typeface="微软雅黑" panose="020B0503020204020204" pitchFamily="34" charset="-122"/>
                <a:ea typeface="微软雅黑" panose="020B0503020204020204" pitchFamily="34" charset="-122"/>
              </a:rPr>
              <a:t>品牌组织保障</a:t>
            </a:r>
            <a:endParaRPr lang="en-US" altLang="zh-CN" sz="1400">
              <a:solidFill>
                <a:schemeClr val="tx1"/>
              </a:solidFill>
              <a:latin typeface="微软雅黑" panose="020B0503020204020204" pitchFamily="34" charset="-122"/>
              <a:ea typeface="微软雅黑" panose="020B0503020204020204" pitchFamily="34" charset="-122"/>
            </a:endParaRPr>
          </a:p>
          <a:p>
            <a:pPr algn="ctr"/>
            <a:r>
              <a:rPr lang="en-US" altLang="zh-CN" sz="1400">
                <a:solidFill>
                  <a:schemeClr val="tx1"/>
                </a:solidFill>
                <a:latin typeface="微软雅黑" panose="020B0503020204020204" pitchFamily="34" charset="-122"/>
                <a:ea typeface="微软雅黑" panose="020B0503020204020204" pitchFamily="34" charset="-122"/>
              </a:rPr>
              <a:t>Organization</a:t>
            </a:r>
            <a:endParaRPr lang="zh-CN" altLang="en-US" sz="1400">
              <a:solidFill>
                <a:schemeClr val="tx1"/>
              </a:solidFill>
              <a:latin typeface="微软雅黑" panose="020B0503020204020204" pitchFamily="34" charset="-122"/>
              <a:ea typeface="微软雅黑" panose="020B0503020204020204" pitchFamily="34" charset="-122"/>
            </a:endParaRPr>
          </a:p>
        </p:txBody>
      </p:sp>
      <p:sp>
        <p:nvSpPr>
          <p:cNvPr id="17" name="矩形 16"/>
          <p:cNvSpPr/>
          <p:nvPr/>
        </p:nvSpPr>
        <p:spPr>
          <a:xfrm>
            <a:off x="3774965" y="4971879"/>
            <a:ext cx="2596057" cy="561814"/>
          </a:xfrm>
          <a:prstGeom prst="rect">
            <a:avLst/>
          </a:prstGeom>
          <a:solidFill>
            <a:srgbClr val="DED1E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zh-CN" altLang="en-US" sz="1400">
                <a:solidFill>
                  <a:schemeClr val="tx1"/>
                </a:solidFill>
                <a:latin typeface="微软雅黑" panose="020B0503020204020204" pitchFamily="34" charset="-122"/>
                <a:ea typeface="微软雅黑" panose="020B0503020204020204" pitchFamily="34" charset="-122"/>
              </a:rPr>
              <a:t>品牌优质供给</a:t>
            </a:r>
            <a:endParaRPr lang="en-US" altLang="zh-CN" sz="1400">
              <a:solidFill>
                <a:schemeClr val="tx1"/>
              </a:solidFill>
              <a:latin typeface="微软雅黑" panose="020B0503020204020204" pitchFamily="34" charset="-122"/>
              <a:ea typeface="微软雅黑" panose="020B0503020204020204" pitchFamily="34" charset="-122"/>
            </a:endParaRPr>
          </a:p>
          <a:p>
            <a:pPr algn="ctr"/>
            <a:r>
              <a:rPr lang="en-US" altLang="zh-CN" sz="1400">
                <a:solidFill>
                  <a:schemeClr val="tx1"/>
                </a:solidFill>
                <a:latin typeface="微软雅黑" panose="020B0503020204020204" pitchFamily="34" charset="-122"/>
                <a:ea typeface="微软雅黑" panose="020B0503020204020204" pitchFamily="34" charset="-122"/>
              </a:rPr>
              <a:t>Supply</a:t>
            </a:r>
            <a:endParaRPr lang="zh-CN" altLang="en-US" sz="1400">
              <a:solidFill>
                <a:schemeClr val="tx1"/>
              </a:solidFill>
              <a:latin typeface="微软雅黑" panose="020B0503020204020204" pitchFamily="34" charset="-122"/>
              <a:ea typeface="微软雅黑" panose="020B0503020204020204" pitchFamily="34" charset="-122"/>
            </a:endParaRPr>
          </a:p>
        </p:txBody>
      </p:sp>
      <p:sp>
        <p:nvSpPr>
          <p:cNvPr id="18" name="矩形 17"/>
          <p:cNvSpPr/>
          <p:nvPr/>
        </p:nvSpPr>
        <p:spPr>
          <a:xfrm>
            <a:off x="6430578" y="4971879"/>
            <a:ext cx="2596057" cy="561814"/>
          </a:xfrm>
          <a:prstGeom prst="rect">
            <a:avLst/>
          </a:prstGeom>
          <a:solidFill>
            <a:srgbClr val="DED1E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zh-CN" altLang="en-US" sz="1400">
                <a:solidFill>
                  <a:schemeClr val="tx1"/>
                </a:solidFill>
                <a:latin typeface="微软雅黑" panose="020B0503020204020204" pitchFamily="34" charset="-122"/>
                <a:ea typeface="微软雅黑" panose="020B0503020204020204" pitchFamily="34" charset="-122"/>
              </a:rPr>
              <a:t>会员体系管理</a:t>
            </a:r>
            <a:endParaRPr lang="en-US" altLang="zh-CN" sz="1400">
              <a:solidFill>
                <a:schemeClr val="tx1"/>
              </a:solidFill>
              <a:latin typeface="微软雅黑" panose="020B0503020204020204" pitchFamily="34" charset="-122"/>
              <a:ea typeface="微软雅黑" panose="020B0503020204020204" pitchFamily="34" charset="-122"/>
            </a:endParaRPr>
          </a:p>
          <a:p>
            <a:pPr algn="ctr"/>
            <a:r>
              <a:rPr lang="en-US" altLang="zh-CN" sz="1400">
                <a:solidFill>
                  <a:schemeClr val="tx1"/>
                </a:solidFill>
                <a:latin typeface="微软雅黑" panose="020B0503020204020204" pitchFamily="34" charset="-122"/>
                <a:ea typeface="微软雅黑" panose="020B0503020204020204" pitchFamily="34" charset="-122"/>
              </a:rPr>
              <a:t>Loyalty</a:t>
            </a:r>
            <a:endParaRPr lang="zh-CN" altLang="en-US" sz="1400">
              <a:solidFill>
                <a:schemeClr val="tx1"/>
              </a:solidFill>
              <a:latin typeface="微软雅黑" panose="020B0503020204020204" pitchFamily="34" charset="-122"/>
              <a:ea typeface="微软雅黑" panose="020B0503020204020204" pitchFamily="34" charset="-122"/>
            </a:endParaRPr>
          </a:p>
        </p:txBody>
      </p:sp>
      <p:sp>
        <p:nvSpPr>
          <p:cNvPr id="19" name="矩形 18"/>
          <p:cNvSpPr/>
          <p:nvPr/>
        </p:nvSpPr>
        <p:spPr>
          <a:xfrm>
            <a:off x="9086191" y="4971879"/>
            <a:ext cx="2596057" cy="561814"/>
          </a:xfrm>
          <a:prstGeom prst="rect">
            <a:avLst/>
          </a:prstGeom>
          <a:solidFill>
            <a:srgbClr val="DED1E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zh-CN" altLang="en-US" sz="1400">
                <a:solidFill>
                  <a:schemeClr val="tx1"/>
                </a:solidFill>
                <a:latin typeface="微软雅黑" panose="020B0503020204020204" pitchFamily="34" charset="-122"/>
                <a:ea typeface="微软雅黑" panose="020B0503020204020204" pitchFamily="34" charset="-122"/>
              </a:rPr>
              <a:t>用户体验提升</a:t>
            </a:r>
            <a:endParaRPr lang="en-US" altLang="zh-CN" sz="1400">
              <a:solidFill>
                <a:schemeClr val="tx1"/>
              </a:solidFill>
              <a:latin typeface="微软雅黑" panose="020B0503020204020204" pitchFamily="34" charset="-122"/>
              <a:ea typeface="微软雅黑" panose="020B0503020204020204" pitchFamily="34" charset="-122"/>
            </a:endParaRPr>
          </a:p>
          <a:p>
            <a:pPr algn="ctr"/>
            <a:r>
              <a:rPr lang="en-US" altLang="zh-CN" sz="1400">
                <a:solidFill>
                  <a:schemeClr val="tx1"/>
                </a:solidFill>
                <a:latin typeface="微软雅黑" panose="020B0503020204020204" pitchFamily="34" charset="-122"/>
                <a:ea typeface="微软雅黑" panose="020B0503020204020204" pitchFamily="34" charset="-122"/>
              </a:rPr>
              <a:t>Experience</a:t>
            </a:r>
            <a:endParaRPr lang="zh-CN" altLang="en-US" sz="1400">
              <a:solidFill>
                <a:schemeClr val="tx1"/>
              </a:solidFill>
              <a:latin typeface="微软雅黑" panose="020B0503020204020204" pitchFamily="34" charset="-122"/>
              <a:ea typeface="微软雅黑" panose="020B0503020204020204" pitchFamily="34" charset="-122"/>
            </a:endParaRPr>
          </a:p>
        </p:txBody>
      </p:sp>
      <p:sp>
        <p:nvSpPr>
          <p:cNvPr id="20" name="矩形 19"/>
          <p:cNvSpPr/>
          <p:nvPr/>
        </p:nvSpPr>
        <p:spPr>
          <a:xfrm>
            <a:off x="1135116" y="5582444"/>
            <a:ext cx="10547132" cy="561814"/>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zh-CN" altLang="en-US" sz="1400">
                <a:latin typeface="微软雅黑" panose="020B0503020204020204" pitchFamily="34" charset="-122"/>
                <a:ea typeface="微软雅黑" panose="020B0503020204020204" pitchFamily="34" charset="-122"/>
              </a:rPr>
              <a:t>天猫私域生态</a:t>
            </a:r>
            <a:r>
              <a:rPr lang="en-US" altLang="zh-CN" sz="1400">
                <a:latin typeface="微软雅黑" panose="020B0503020204020204" pitchFamily="34" charset="-122"/>
                <a:ea typeface="微软雅黑" panose="020B0503020204020204" pitchFamily="34" charset="-122"/>
              </a:rPr>
              <a:t>:</a:t>
            </a:r>
            <a:r>
              <a:rPr lang="zh-CN" altLang="en-US" sz="1400">
                <a:latin typeface="微软雅黑" panose="020B0503020204020204" pitchFamily="34" charset="-122"/>
                <a:ea typeface="微软雅黑" panose="020B0503020204020204" pitchFamily="34" charset="-122"/>
              </a:rPr>
              <a:t>新需求、新技术、新组织</a:t>
            </a:r>
            <a:endParaRPr lang="zh-CN" altLang="en-US" sz="1400">
              <a:latin typeface="微软雅黑" panose="020B0503020204020204" pitchFamily="34" charset="-122"/>
              <a:ea typeface="微软雅黑" panose="020B0503020204020204" pitchFamily="34" charset="-122"/>
            </a:endParaRPr>
          </a:p>
        </p:txBody>
      </p:sp>
      <p:sp>
        <p:nvSpPr>
          <p:cNvPr id="21" name="矩形 20"/>
          <p:cNvSpPr/>
          <p:nvPr/>
        </p:nvSpPr>
        <p:spPr>
          <a:xfrm>
            <a:off x="1136432" y="6193009"/>
            <a:ext cx="2088000" cy="561814"/>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zh-CN" altLang="en-US" sz="1400">
                <a:latin typeface="微软雅黑" panose="020B0503020204020204" pitchFamily="34" charset="-122"/>
                <a:ea typeface="微软雅黑" panose="020B0503020204020204" pitchFamily="34" charset="-122"/>
              </a:rPr>
              <a:t>数字化能力</a:t>
            </a:r>
            <a:endParaRPr lang="zh-CN" altLang="en-US" sz="1400">
              <a:latin typeface="微软雅黑" panose="020B0503020204020204" pitchFamily="34" charset="-122"/>
              <a:ea typeface="微软雅黑" panose="020B0503020204020204" pitchFamily="34" charset="-122"/>
            </a:endParaRPr>
          </a:p>
        </p:txBody>
      </p:sp>
      <p:sp>
        <p:nvSpPr>
          <p:cNvPr id="22" name="矩形 21"/>
          <p:cNvSpPr/>
          <p:nvPr/>
        </p:nvSpPr>
        <p:spPr>
          <a:xfrm>
            <a:off x="3246056" y="6193009"/>
            <a:ext cx="2088000" cy="561814"/>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zh-CN" altLang="en-US" sz="1400">
                <a:latin typeface="微软雅黑" panose="020B0503020204020204" pitchFamily="34" charset="-122"/>
                <a:ea typeface="微软雅黑" panose="020B0503020204020204" pitchFamily="34" charset="-122"/>
              </a:rPr>
              <a:t>交付体系</a:t>
            </a:r>
            <a:endParaRPr lang="zh-CN" altLang="en-US" sz="1400">
              <a:latin typeface="微软雅黑" panose="020B0503020204020204" pitchFamily="34" charset="-122"/>
              <a:ea typeface="微软雅黑" panose="020B0503020204020204" pitchFamily="34" charset="-122"/>
            </a:endParaRPr>
          </a:p>
        </p:txBody>
      </p:sp>
      <p:sp>
        <p:nvSpPr>
          <p:cNvPr id="23" name="矩形 22"/>
          <p:cNvSpPr/>
          <p:nvPr/>
        </p:nvSpPr>
        <p:spPr>
          <a:xfrm>
            <a:off x="5355680" y="6193009"/>
            <a:ext cx="2088000" cy="561814"/>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zh-CN" altLang="en-US" sz="1400">
                <a:latin typeface="微软雅黑" panose="020B0503020204020204" pitchFamily="34" charset="-122"/>
                <a:ea typeface="微软雅黑" panose="020B0503020204020204" pitchFamily="34" charset="-122"/>
              </a:rPr>
              <a:t>公私域机制</a:t>
            </a:r>
            <a:endParaRPr lang="zh-CN" altLang="en-US" sz="1400">
              <a:latin typeface="微软雅黑" panose="020B0503020204020204" pitchFamily="34" charset="-122"/>
              <a:ea typeface="微软雅黑" panose="020B0503020204020204" pitchFamily="34" charset="-122"/>
            </a:endParaRPr>
          </a:p>
        </p:txBody>
      </p:sp>
      <p:sp>
        <p:nvSpPr>
          <p:cNvPr id="24" name="矩形 23"/>
          <p:cNvSpPr/>
          <p:nvPr/>
        </p:nvSpPr>
        <p:spPr>
          <a:xfrm>
            <a:off x="7465304" y="6193009"/>
            <a:ext cx="2088000" cy="561814"/>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zh-CN" altLang="en-US" sz="1400">
                <a:latin typeface="微软雅黑" panose="020B0503020204020204" pitchFamily="34" charset="-122"/>
                <a:ea typeface="微软雅黑" panose="020B0503020204020204" pitchFamily="34" charset="-122"/>
              </a:rPr>
              <a:t>策略人群</a:t>
            </a:r>
            <a:endParaRPr lang="zh-CN" altLang="en-US" sz="1400">
              <a:latin typeface="微软雅黑" panose="020B0503020204020204" pitchFamily="34" charset="-122"/>
              <a:ea typeface="微软雅黑" panose="020B0503020204020204" pitchFamily="34" charset="-122"/>
            </a:endParaRPr>
          </a:p>
        </p:txBody>
      </p:sp>
      <p:sp>
        <p:nvSpPr>
          <p:cNvPr id="25" name="矩形 24"/>
          <p:cNvSpPr/>
          <p:nvPr/>
        </p:nvSpPr>
        <p:spPr>
          <a:xfrm>
            <a:off x="9574927" y="6193009"/>
            <a:ext cx="2088000" cy="561814"/>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zh-CN" altLang="en-US" sz="1400">
                <a:latin typeface="微软雅黑" panose="020B0503020204020204" pitchFamily="34" charset="-122"/>
                <a:ea typeface="微软雅黑" panose="020B0503020204020204" pitchFamily="34" charset="-122"/>
              </a:rPr>
              <a:t>产品工具</a:t>
            </a:r>
            <a:endParaRPr lang="zh-CN" altLang="en-US" sz="1400">
              <a:latin typeface="微软雅黑" panose="020B0503020204020204" pitchFamily="34" charset="-122"/>
              <a:ea typeface="微软雅黑" panose="020B0503020204020204" pitchFamily="34" charset="-122"/>
            </a:endParaRPr>
          </a:p>
        </p:txBody>
      </p:sp>
      <p:sp>
        <p:nvSpPr>
          <p:cNvPr id="27" name="文本框 26"/>
          <p:cNvSpPr txBox="1"/>
          <p:nvPr/>
        </p:nvSpPr>
        <p:spPr>
          <a:xfrm>
            <a:off x="9207060" y="2222248"/>
            <a:ext cx="2385848" cy="307777"/>
          </a:xfrm>
          <a:prstGeom prst="rect">
            <a:avLst/>
          </a:prstGeom>
          <a:noFill/>
        </p:spPr>
        <p:txBody>
          <a:bodyPr wrap="square">
            <a:spAutoFit/>
          </a:bodyPr>
          <a:lstStyle/>
          <a:p>
            <a:pPr algn="ctr"/>
            <a:r>
              <a:rPr lang="zh-CN" altLang="en-US" sz="1400">
                <a:latin typeface="微软雅黑" panose="020B0503020204020204" pitchFamily="34" charset="-122"/>
                <a:ea typeface="微软雅黑" panose="020B0503020204020204" pitchFamily="34" charset="-122"/>
              </a:rPr>
              <a:t>四大微型战役</a:t>
            </a:r>
            <a:endParaRPr lang="zh-CN" altLang="en-US" sz="1400">
              <a:latin typeface="微软雅黑" panose="020B0503020204020204" pitchFamily="34" charset="-122"/>
              <a:ea typeface="微软雅黑" panose="020B0503020204020204" pitchFamily="34" charset="-122"/>
            </a:endParaRPr>
          </a:p>
        </p:txBody>
      </p:sp>
      <p:sp>
        <p:nvSpPr>
          <p:cNvPr id="28" name="箭头: 五边形 27"/>
          <p:cNvSpPr/>
          <p:nvPr/>
        </p:nvSpPr>
        <p:spPr>
          <a:xfrm>
            <a:off x="1456098" y="4491621"/>
            <a:ext cx="1402713" cy="360000"/>
          </a:xfrm>
          <a:prstGeom prst="homePlate">
            <a:avLst/>
          </a:prstGeom>
          <a:solidFill>
            <a:srgbClr val="DED1E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zh-CN" altLang="en-US" sz="1100">
                <a:solidFill>
                  <a:schemeClr val="tx1"/>
                </a:solidFill>
                <a:latin typeface="微软雅黑" panose="020B0503020204020204" pitchFamily="34" charset="-122"/>
                <a:ea typeface="微软雅黑" panose="020B0503020204020204" pitchFamily="34" charset="-122"/>
              </a:rPr>
              <a:t>基础私域用户</a:t>
            </a:r>
            <a:endParaRPr lang="zh-CN" altLang="en-US" sz="1100">
              <a:solidFill>
                <a:schemeClr val="tx1"/>
              </a:solidFill>
              <a:latin typeface="微软雅黑" panose="020B0503020204020204" pitchFamily="34" charset="-122"/>
              <a:ea typeface="微软雅黑" panose="020B0503020204020204" pitchFamily="34" charset="-122"/>
            </a:endParaRPr>
          </a:p>
        </p:txBody>
      </p:sp>
      <p:sp>
        <p:nvSpPr>
          <p:cNvPr id="31" name="箭头: 五边形 30"/>
          <p:cNvSpPr/>
          <p:nvPr/>
        </p:nvSpPr>
        <p:spPr>
          <a:xfrm>
            <a:off x="1456098" y="4093640"/>
            <a:ext cx="1224000" cy="360000"/>
          </a:xfrm>
          <a:prstGeom prst="homePlate">
            <a:avLst/>
          </a:prstGeom>
          <a:solidFill>
            <a:srgbClr val="DED1E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zh-CN" altLang="en-US" sz="1100">
                <a:solidFill>
                  <a:schemeClr val="tx1"/>
                </a:solidFill>
                <a:latin typeface="微软雅黑" panose="020B0503020204020204" pitchFamily="34" charset="-122"/>
                <a:ea typeface="微软雅黑" panose="020B0503020204020204" pitchFamily="34" charset="-122"/>
              </a:rPr>
              <a:t>未购会员</a:t>
            </a:r>
            <a:endParaRPr lang="zh-CN" altLang="en-US" sz="1100">
              <a:solidFill>
                <a:schemeClr val="tx1"/>
              </a:solidFill>
              <a:latin typeface="微软雅黑" panose="020B0503020204020204" pitchFamily="34" charset="-122"/>
              <a:ea typeface="微软雅黑" panose="020B0503020204020204" pitchFamily="34" charset="-122"/>
            </a:endParaRPr>
          </a:p>
        </p:txBody>
      </p:sp>
      <p:sp>
        <p:nvSpPr>
          <p:cNvPr id="32" name="箭头: 五边形 31"/>
          <p:cNvSpPr/>
          <p:nvPr/>
        </p:nvSpPr>
        <p:spPr>
          <a:xfrm>
            <a:off x="1456098" y="3695660"/>
            <a:ext cx="1080000" cy="360000"/>
          </a:xfrm>
          <a:prstGeom prst="homePlate">
            <a:avLst/>
          </a:prstGeom>
          <a:solidFill>
            <a:srgbClr val="DED1E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zh-CN" altLang="en-US" sz="1100">
                <a:solidFill>
                  <a:schemeClr val="tx1"/>
                </a:solidFill>
                <a:latin typeface="微软雅黑" panose="020B0503020204020204" pitchFamily="34" charset="-122"/>
                <a:ea typeface="微软雅黑" panose="020B0503020204020204" pitchFamily="34" charset="-122"/>
              </a:rPr>
              <a:t>已购会员</a:t>
            </a:r>
            <a:endParaRPr lang="zh-CN" altLang="en-US" sz="1100">
              <a:solidFill>
                <a:schemeClr val="tx1"/>
              </a:solidFill>
              <a:latin typeface="微软雅黑" panose="020B0503020204020204" pitchFamily="34" charset="-122"/>
              <a:ea typeface="微软雅黑" panose="020B0503020204020204" pitchFamily="34" charset="-122"/>
            </a:endParaRPr>
          </a:p>
        </p:txBody>
      </p:sp>
      <p:sp>
        <p:nvSpPr>
          <p:cNvPr id="33" name="箭头: 五边形 32"/>
          <p:cNvSpPr/>
          <p:nvPr/>
        </p:nvSpPr>
        <p:spPr>
          <a:xfrm>
            <a:off x="1456098" y="3297680"/>
            <a:ext cx="936000" cy="360000"/>
          </a:xfrm>
          <a:prstGeom prst="homePlate">
            <a:avLst/>
          </a:prstGeom>
          <a:solidFill>
            <a:srgbClr val="DED1E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zh-CN" altLang="en-US" sz="1100">
                <a:solidFill>
                  <a:schemeClr val="tx1"/>
                </a:solidFill>
                <a:latin typeface="微软雅黑" panose="020B0503020204020204" pitchFamily="34" charset="-122"/>
                <a:ea typeface="微软雅黑" panose="020B0503020204020204" pitchFamily="34" charset="-122"/>
              </a:rPr>
              <a:t>复购会员</a:t>
            </a:r>
            <a:endParaRPr lang="zh-CN" altLang="en-US" sz="1100">
              <a:solidFill>
                <a:schemeClr val="tx1"/>
              </a:solidFill>
              <a:latin typeface="微软雅黑" panose="020B0503020204020204" pitchFamily="34" charset="-122"/>
              <a:ea typeface="微软雅黑" panose="020B0503020204020204" pitchFamily="34" charset="-122"/>
            </a:endParaRPr>
          </a:p>
        </p:txBody>
      </p:sp>
      <p:sp>
        <p:nvSpPr>
          <p:cNvPr id="34" name="箭头: 五边形 33"/>
          <p:cNvSpPr/>
          <p:nvPr/>
        </p:nvSpPr>
        <p:spPr>
          <a:xfrm>
            <a:off x="1456098" y="2899700"/>
            <a:ext cx="864000" cy="360000"/>
          </a:xfrm>
          <a:prstGeom prst="homePlat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zh-CN" altLang="en-US" sz="1100">
                <a:latin typeface="微软雅黑" panose="020B0503020204020204" pitchFamily="34" charset="-122"/>
                <a:ea typeface="微软雅黑" panose="020B0503020204020204" pitchFamily="34" charset="-122"/>
              </a:rPr>
              <a:t>品牌</a:t>
            </a:r>
            <a:r>
              <a:rPr lang="en-US" altLang="zh-CN" sz="1100">
                <a:latin typeface="微软雅黑" panose="020B0503020204020204" pitchFamily="34" charset="-122"/>
                <a:ea typeface="微软雅黑" panose="020B0503020204020204" pitchFamily="34" charset="-122"/>
              </a:rPr>
              <a:t>KOC</a:t>
            </a:r>
            <a:endParaRPr lang="zh-CN" altLang="en-US" sz="1100">
              <a:latin typeface="微软雅黑" panose="020B0503020204020204" pitchFamily="34" charset="-122"/>
              <a:ea typeface="微软雅黑" panose="020B0503020204020204" pitchFamily="34" charset="-122"/>
            </a:endParaRPr>
          </a:p>
        </p:txBody>
      </p:sp>
      <p:sp>
        <p:nvSpPr>
          <p:cNvPr id="35" name="箭头: 上 34"/>
          <p:cNvSpPr/>
          <p:nvPr/>
        </p:nvSpPr>
        <p:spPr>
          <a:xfrm>
            <a:off x="1135116" y="2899700"/>
            <a:ext cx="273264" cy="1951921"/>
          </a:xfrm>
          <a:prstGeom prst="up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sz="1400">
              <a:latin typeface="微软雅黑" panose="020B0503020204020204" pitchFamily="34" charset="-122"/>
              <a:ea typeface="微软雅黑" panose="020B0503020204020204" pitchFamily="34" charset="-122"/>
            </a:endParaRPr>
          </a:p>
        </p:txBody>
      </p:sp>
      <p:sp>
        <p:nvSpPr>
          <p:cNvPr id="37" name="文本框 36"/>
          <p:cNvSpPr txBox="1"/>
          <p:nvPr/>
        </p:nvSpPr>
        <p:spPr>
          <a:xfrm>
            <a:off x="2909367" y="2972083"/>
            <a:ext cx="1093076" cy="1200329"/>
          </a:xfrm>
          <a:prstGeom prst="rect">
            <a:avLst/>
          </a:prstGeom>
          <a:noFill/>
        </p:spPr>
        <p:txBody>
          <a:bodyPr wrap="square">
            <a:spAutoFit/>
          </a:bodyPr>
          <a:lstStyle/>
          <a:p>
            <a:r>
              <a:rPr lang="zh-CN" altLang="en-US" sz="1200">
                <a:latin typeface="微软雅黑" panose="020B0503020204020204" pitchFamily="34" charset="-122"/>
                <a:ea typeface="微软雅黑" panose="020B0503020204020204" pitchFamily="34" charset="-122"/>
              </a:rPr>
              <a:t>会员中心、</a:t>
            </a:r>
            <a:endParaRPr lang="en-US" altLang="zh-CN" sz="1200">
              <a:latin typeface="微软雅黑" panose="020B0503020204020204" pitchFamily="34" charset="-122"/>
              <a:ea typeface="微软雅黑" panose="020B0503020204020204" pitchFamily="34" charset="-122"/>
            </a:endParaRPr>
          </a:p>
          <a:p>
            <a:r>
              <a:rPr lang="zh-CN" altLang="en-US" sz="1200">
                <a:latin typeface="微软雅黑" panose="020B0503020204020204" pitchFamily="34" charset="-122"/>
                <a:ea typeface="微软雅黑" panose="020B0503020204020204" pitchFamily="34" charset="-122"/>
              </a:rPr>
              <a:t>短信、</a:t>
            </a:r>
            <a:endParaRPr lang="en-US" altLang="zh-CN" sz="1200">
              <a:latin typeface="微软雅黑" panose="020B0503020204020204" pitchFamily="34" charset="-122"/>
              <a:ea typeface="微软雅黑" panose="020B0503020204020204" pitchFamily="34" charset="-122"/>
            </a:endParaRPr>
          </a:p>
          <a:p>
            <a:r>
              <a:rPr lang="zh-CN" altLang="en-US" sz="1200">
                <a:latin typeface="微软雅黑" panose="020B0503020204020204" pitchFamily="34" charset="-122"/>
                <a:ea typeface="微软雅黑" panose="020B0503020204020204" pitchFamily="34" charset="-122"/>
              </a:rPr>
              <a:t>订阅、</a:t>
            </a:r>
            <a:endParaRPr lang="en-US" altLang="zh-CN" sz="1200">
              <a:latin typeface="微软雅黑" panose="020B0503020204020204" pitchFamily="34" charset="-122"/>
              <a:ea typeface="微软雅黑" panose="020B0503020204020204" pitchFamily="34" charset="-122"/>
            </a:endParaRPr>
          </a:p>
          <a:p>
            <a:r>
              <a:rPr lang="zh-CN" altLang="en-US" sz="1200">
                <a:latin typeface="微软雅黑" panose="020B0503020204020204" pitchFamily="34" charset="-122"/>
                <a:ea typeface="微软雅黑" panose="020B0503020204020204" pitchFamily="34" charset="-122"/>
              </a:rPr>
              <a:t>群聊、</a:t>
            </a:r>
            <a:endParaRPr lang="en-US" altLang="zh-CN" sz="1200">
              <a:latin typeface="微软雅黑" panose="020B0503020204020204" pitchFamily="34" charset="-122"/>
              <a:ea typeface="微软雅黑" panose="020B0503020204020204" pitchFamily="34" charset="-122"/>
            </a:endParaRPr>
          </a:p>
          <a:p>
            <a:r>
              <a:rPr lang="zh-CN" altLang="en-US" sz="1200">
                <a:latin typeface="微软雅黑" panose="020B0503020204020204" pitchFamily="34" charset="-122"/>
                <a:ea typeface="微软雅黑" panose="020B0503020204020204" pitchFamily="34" charset="-122"/>
              </a:rPr>
              <a:t>专届客股、</a:t>
            </a:r>
            <a:endParaRPr lang="en-US" altLang="zh-CN" sz="1200">
              <a:latin typeface="微软雅黑" panose="020B0503020204020204" pitchFamily="34" charset="-122"/>
              <a:ea typeface="微软雅黑" panose="020B0503020204020204" pitchFamily="34" charset="-122"/>
            </a:endParaRPr>
          </a:p>
          <a:p>
            <a:r>
              <a:rPr lang="zh-CN" altLang="en-US" sz="1200">
                <a:latin typeface="微软雅黑" panose="020B0503020204020204" pitchFamily="34" charset="-122"/>
                <a:ea typeface="微软雅黑" panose="020B0503020204020204" pitchFamily="34" charset="-122"/>
              </a:rPr>
              <a:t>直播等</a:t>
            </a:r>
            <a:endParaRPr lang="zh-CN" altLang="en-US" sz="1200">
              <a:latin typeface="微软雅黑" panose="020B0503020204020204" pitchFamily="34" charset="-122"/>
              <a:ea typeface="微软雅黑" panose="020B0503020204020204" pitchFamily="34" charset="-122"/>
            </a:endParaRPr>
          </a:p>
        </p:txBody>
      </p:sp>
      <p:sp>
        <p:nvSpPr>
          <p:cNvPr id="39" name="文本框 38"/>
          <p:cNvSpPr txBox="1"/>
          <p:nvPr/>
        </p:nvSpPr>
        <p:spPr>
          <a:xfrm>
            <a:off x="2928757" y="4453640"/>
            <a:ext cx="1397999" cy="430887"/>
          </a:xfrm>
          <a:prstGeom prst="rect">
            <a:avLst/>
          </a:prstGeom>
          <a:noFill/>
        </p:spPr>
        <p:txBody>
          <a:bodyPr wrap="square">
            <a:spAutoFit/>
          </a:bodyPr>
          <a:lstStyle/>
          <a:p>
            <a:r>
              <a:rPr lang="zh-CN" altLang="en-US" sz="1100">
                <a:latin typeface="微软雅黑" panose="020B0503020204020204" pitchFamily="34" charset="-122"/>
                <a:ea typeface="微软雅黑" panose="020B0503020204020204" pitchFamily="34" charset="-122"/>
              </a:rPr>
              <a:t>订阅、群聊、</a:t>
            </a:r>
            <a:endParaRPr lang="en-US" altLang="zh-CN" sz="1100">
              <a:latin typeface="微软雅黑" panose="020B0503020204020204" pitchFamily="34" charset="-122"/>
              <a:ea typeface="微软雅黑" panose="020B0503020204020204" pitchFamily="34" charset="-122"/>
            </a:endParaRPr>
          </a:p>
          <a:p>
            <a:r>
              <a:rPr lang="zh-CN" altLang="en-US" sz="1100">
                <a:latin typeface="微软雅黑" panose="020B0503020204020204" pitchFamily="34" charset="-122"/>
                <a:ea typeface="微软雅黑" panose="020B0503020204020204" pitchFamily="34" charset="-122"/>
              </a:rPr>
              <a:t>专属客服、直捂等</a:t>
            </a:r>
            <a:endParaRPr lang="zh-CN" altLang="en-US" sz="1100">
              <a:latin typeface="微软雅黑" panose="020B0503020204020204" pitchFamily="34" charset="-122"/>
              <a:ea typeface="微软雅黑" panose="020B0503020204020204" pitchFamily="34" charset="-122"/>
            </a:endParaRPr>
          </a:p>
        </p:txBody>
      </p:sp>
      <p:cxnSp>
        <p:nvCxnSpPr>
          <p:cNvPr id="41" name="直接连接符 40"/>
          <p:cNvCxnSpPr/>
          <p:nvPr/>
        </p:nvCxnSpPr>
        <p:spPr>
          <a:xfrm>
            <a:off x="2536098" y="4453640"/>
            <a:ext cx="1731102" cy="0"/>
          </a:xfrm>
          <a:prstGeom prst="line">
            <a:avLst/>
          </a:prstGeom>
          <a:ln>
            <a:prstDash val="dash"/>
          </a:ln>
        </p:spPr>
        <p:style>
          <a:lnRef idx="1">
            <a:schemeClr val="accent1"/>
          </a:lnRef>
          <a:fillRef idx="0">
            <a:schemeClr val="accent1"/>
          </a:fillRef>
          <a:effectRef idx="0">
            <a:schemeClr val="accent1"/>
          </a:effectRef>
          <a:fontRef idx="minor">
            <a:schemeClr val="tx1"/>
          </a:fontRef>
        </p:style>
      </p:cxnSp>
      <p:cxnSp>
        <p:nvCxnSpPr>
          <p:cNvPr id="42" name="直接连接符 41"/>
          <p:cNvCxnSpPr/>
          <p:nvPr/>
        </p:nvCxnSpPr>
        <p:spPr>
          <a:xfrm>
            <a:off x="2162980" y="2899700"/>
            <a:ext cx="2104220" cy="0"/>
          </a:xfrm>
          <a:prstGeom prst="line">
            <a:avLst/>
          </a:prstGeom>
          <a:ln>
            <a:prstDash val="dash"/>
          </a:ln>
        </p:spPr>
        <p:style>
          <a:lnRef idx="1">
            <a:schemeClr val="accent1"/>
          </a:lnRef>
          <a:fillRef idx="0">
            <a:schemeClr val="accent1"/>
          </a:fillRef>
          <a:effectRef idx="0">
            <a:schemeClr val="accent1"/>
          </a:effectRef>
          <a:fontRef idx="minor">
            <a:schemeClr val="tx1"/>
          </a:fontRef>
        </p:style>
      </p:cxnSp>
      <p:sp>
        <p:nvSpPr>
          <p:cNvPr id="45" name="文本框 44"/>
          <p:cNvSpPr txBox="1"/>
          <p:nvPr/>
        </p:nvSpPr>
        <p:spPr>
          <a:xfrm>
            <a:off x="133298" y="2844224"/>
            <a:ext cx="969097" cy="1169551"/>
          </a:xfrm>
          <a:prstGeom prst="rect">
            <a:avLst/>
          </a:prstGeom>
          <a:noFill/>
        </p:spPr>
        <p:txBody>
          <a:bodyPr wrap="square">
            <a:spAutoFit/>
          </a:bodyPr>
          <a:lstStyle/>
          <a:p>
            <a:pPr algn="ctr"/>
            <a:r>
              <a:rPr lang="en-US" altLang="zh-CN" sz="1400">
                <a:latin typeface="微软雅黑" panose="020B0503020204020204" pitchFamily="34" charset="-122"/>
                <a:ea typeface="微软雅黑" panose="020B0503020204020204" pitchFamily="34" charset="-122"/>
              </a:rPr>
              <a:t>FAST+</a:t>
            </a:r>
            <a:endParaRPr lang="en-US" altLang="zh-CN" sz="1400">
              <a:latin typeface="微软雅黑" panose="020B0503020204020204" pitchFamily="34" charset="-122"/>
              <a:ea typeface="微软雅黑" panose="020B0503020204020204" pitchFamily="34" charset="-122"/>
            </a:endParaRPr>
          </a:p>
          <a:p>
            <a:pPr algn="ctr"/>
            <a:r>
              <a:rPr lang="zh-CN" altLang="en-US" sz="1400">
                <a:latin typeface="微软雅黑" panose="020B0503020204020204" pitchFamily="34" charset="-122"/>
                <a:ea typeface="微软雅黑" panose="020B0503020204020204" pitchFamily="34" charset="-122"/>
              </a:rPr>
              <a:t>以私域为核心的全域消费者运营模型</a:t>
            </a:r>
            <a:endParaRPr lang="zh-CN" altLang="en-US" sz="1400">
              <a:latin typeface="微软雅黑" panose="020B0503020204020204" pitchFamily="34" charset="-122"/>
              <a:ea typeface="微软雅黑" panose="020B0503020204020204" pitchFamily="34" charset="-122"/>
            </a:endParaRPr>
          </a:p>
        </p:txBody>
      </p:sp>
      <p:sp>
        <p:nvSpPr>
          <p:cNvPr id="47" name="文本框 46"/>
          <p:cNvSpPr txBox="1"/>
          <p:nvPr/>
        </p:nvSpPr>
        <p:spPr>
          <a:xfrm>
            <a:off x="133298" y="4929620"/>
            <a:ext cx="1035269" cy="523220"/>
          </a:xfrm>
          <a:prstGeom prst="rect">
            <a:avLst/>
          </a:prstGeom>
          <a:noFill/>
        </p:spPr>
        <p:txBody>
          <a:bodyPr wrap="square">
            <a:spAutoFit/>
          </a:bodyPr>
          <a:lstStyle/>
          <a:p>
            <a:pPr algn="ctr"/>
            <a:r>
              <a:rPr lang="zh-CN" altLang="en-US" sz="1400">
                <a:latin typeface="微软雅黑" panose="020B0503020204020204" pitchFamily="34" charset="-122"/>
                <a:ea typeface="微软雅黑" panose="020B0503020204020204" pitchFamily="34" charset="-122"/>
              </a:rPr>
              <a:t>商家</a:t>
            </a:r>
            <a:endParaRPr lang="en-US" altLang="zh-CN" sz="1400">
              <a:latin typeface="微软雅黑" panose="020B0503020204020204" pitchFamily="34" charset="-122"/>
              <a:ea typeface="微软雅黑" panose="020B0503020204020204" pitchFamily="34" charset="-122"/>
            </a:endParaRPr>
          </a:p>
          <a:p>
            <a:pPr algn="ctr"/>
            <a:r>
              <a:rPr lang="zh-CN" altLang="en-US" sz="1400">
                <a:latin typeface="微软雅黑" panose="020B0503020204020204" pitchFamily="34" charset="-122"/>
                <a:ea typeface="微软雅黑" panose="020B0503020204020204" pitchFamily="34" charset="-122"/>
              </a:rPr>
              <a:t>驱动力</a:t>
            </a:r>
            <a:endParaRPr lang="zh-CN" altLang="en-US" sz="1400">
              <a:latin typeface="微软雅黑" panose="020B0503020204020204" pitchFamily="34" charset="-122"/>
              <a:ea typeface="微软雅黑" panose="020B0503020204020204" pitchFamily="34" charset="-122"/>
            </a:endParaRPr>
          </a:p>
        </p:txBody>
      </p:sp>
      <p:sp>
        <p:nvSpPr>
          <p:cNvPr id="49" name="文本框 48"/>
          <p:cNvSpPr txBox="1"/>
          <p:nvPr/>
        </p:nvSpPr>
        <p:spPr>
          <a:xfrm>
            <a:off x="133298" y="5706133"/>
            <a:ext cx="1035269" cy="307777"/>
          </a:xfrm>
          <a:prstGeom prst="rect">
            <a:avLst/>
          </a:prstGeom>
          <a:noFill/>
        </p:spPr>
        <p:txBody>
          <a:bodyPr wrap="square">
            <a:spAutoFit/>
          </a:bodyPr>
          <a:lstStyle/>
          <a:p>
            <a:pPr algn="ctr"/>
            <a:r>
              <a:rPr lang="zh-CN" altLang="en-US" sz="1400">
                <a:latin typeface="微软雅黑" panose="020B0503020204020204" pitchFamily="34" charset="-122"/>
                <a:ea typeface="微软雅黑" panose="020B0503020204020204" pitchFamily="34" charset="-122"/>
              </a:rPr>
              <a:t>生态升级</a:t>
            </a:r>
            <a:endParaRPr lang="zh-CN" altLang="en-US" sz="1400">
              <a:latin typeface="微软雅黑" panose="020B0503020204020204" pitchFamily="34" charset="-122"/>
              <a:ea typeface="微软雅黑" panose="020B0503020204020204" pitchFamily="34" charset="-122"/>
            </a:endParaRPr>
          </a:p>
        </p:txBody>
      </p:sp>
      <p:sp>
        <p:nvSpPr>
          <p:cNvPr id="51" name="文本框 50"/>
          <p:cNvSpPr txBox="1"/>
          <p:nvPr/>
        </p:nvSpPr>
        <p:spPr>
          <a:xfrm>
            <a:off x="96183" y="6320027"/>
            <a:ext cx="1109497" cy="307777"/>
          </a:xfrm>
          <a:prstGeom prst="rect">
            <a:avLst/>
          </a:prstGeom>
          <a:noFill/>
        </p:spPr>
        <p:txBody>
          <a:bodyPr wrap="square">
            <a:spAutoFit/>
          </a:bodyPr>
          <a:lstStyle/>
          <a:p>
            <a:pPr algn="ctr"/>
            <a:r>
              <a:rPr lang="zh-CN" altLang="en-US" sz="1400">
                <a:latin typeface="微软雅黑" panose="020B0503020204020204" pitchFamily="34" charset="-122"/>
                <a:ea typeface="微软雅黑" panose="020B0503020204020204" pitchFamily="34" charset="-122"/>
              </a:rPr>
              <a:t>平台赋能</a:t>
            </a:r>
            <a:endParaRPr lang="zh-CN" altLang="en-US" sz="1400">
              <a:latin typeface="微软雅黑" panose="020B0503020204020204" pitchFamily="34" charset="-122"/>
              <a:ea typeface="微软雅黑" panose="020B0503020204020204" pitchFamily="34" charset="-122"/>
            </a:endParaRPr>
          </a:p>
        </p:txBody>
      </p:sp>
      <p:sp>
        <p:nvSpPr>
          <p:cNvPr id="79" name="文本框 78"/>
          <p:cNvSpPr txBox="1"/>
          <p:nvPr/>
        </p:nvSpPr>
        <p:spPr>
          <a:xfrm>
            <a:off x="4186218" y="3930069"/>
            <a:ext cx="747540" cy="230832"/>
          </a:xfrm>
          <a:prstGeom prst="rect">
            <a:avLst/>
          </a:prstGeom>
          <a:noFill/>
        </p:spPr>
        <p:txBody>
          <a:bodyPr wrap="square" rtlCol="0">
            <a:spAutoFit/>
          </a:bodyPr>
          <a:lstStyle/>
          <a:p>
            <a:pPr algn="ctr"/>
            <a:r>
              <a:rPr lang="zh-CN" altLang="en-US" sz="900">
                <a:latin typeface="微软雅黑" panose="020B0503020204020204" pitchFamily="34" charset="-122"/>
                <a:ea typeface="微软雅黑" panose="020B0503020204020204" pitchFamily="34" charset="-122"/>
              </a:rPr>
              <a:t>内容平台</a:t>
            </a:r>
            <a:endParaRPr lang="zh-CN" altLang="en-US" sz="900">
              <a:latin typeface="微软雅黑" panose="020B0503020204020204" pitchFamily="34" charset="-122"/>
              <a:ea typeface="微软雅黑" panose="020B0503020204020204" pitchFamily="34" charset="-122"/>
            </a:endParaRPr>
          </a:p>
        </p:txBody>
      </p:sp>
      <p:grpSp>
        <p:nvGrpSpPr>
          <p:cNvPr id="114" name="组合 113"/>
          <p:cNvGrpSpPr/>
          <p:nvPr/>
        </p:nvGrpSpPr>
        <p:grpSpPr>
          <a:xfrm>
            <a:off x="4250162" y="2219630"/>
            <a:ext cx="4257235" cy="2678196"/>
            <a:chOff x="4250162" y="2219630"/>
            <a:chExt cx="4257235" cy="2678196"/>
          </a:xfrm>
        </p:grpSpPr>
        <p:cxnSp>
          <p:nvCxnSpPr>
            <p:cNvPr id="63" name="直接连接符 62"/>
            <p:cNvCxnSpPr/>
            <p:nvPr/>
          </p:nvCxnSpPr>
          <p:spPr>
            <a:xfrm flipH="1">
              <a:off x="6419753" y="2790839"/>
              <a:ext cx="1" cy="360000"/>
            </a:xfrm>
            <a:prstGeom prst="line">
              <a:avLst/>
            </a:prstGeom>
            <a:ln w="19050"/>
          </p:spPr>
          <p:style>
            <a:lnRef idx="1">
              <a:schemeClr val="accent1"/>
            </a:lnRef>
            <a:fillRef idx="0">
              <a:schemeClr val="accent1"/>
            </a:fillRef>
            <a:effectRef idx="0">
              <a:schemeClr val="accent1"/>
            </a:effectRef>
            <a:fontRef idx="minor">
              <a:schemeClr val="tx1"/>
            </a:fontRef>
          </p:style>
        </p:cxnSp>
        <p:sp>
          <p:nvSpPr>
            <p:cNvPr id="10" name="矩形 9"/>
            <p:cNvSpPr/>
            <p:nvPr/>
          </p:nvSpPr>
          <p:spPr>
            <a:xfrm>
              <a:off x="4314918" y="2219630"/>
              <a:ext cx="4129723" cy="2678196"/>
            </a:xfrm>
            <a:prstGeom prst="rect">
              <a:avLst/>
            </a:prstGeom>
            <a:noFill/>
            <a:ln>
              <a:solidFill>
                <a:srgbClr val="79569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panose="020B0503020204020204" pitchFamily="34" charset="-122"/>
                <a:ea typeface="微软雅黑" panose="020B0503020204020204" pitchFamily="34" charset="-122"/>
              </a:endParaRPr>
            </a:p>
          </p:txBody>
        </p:sp>
        <p:sp>
          <p:nvSpPr>
            <p:cNvPr id="26" name="文本框 25"/>
            <p:cNvSpPr txBox="1"/>
            <p:nvPr/>
          </p:nvSpPr>
          <p:spPr>
            <a:xfrm>
              <a:off x="5223641" y="2222248"/>
              <a:ext cx="2385848" cy="307777"/>
            </a:xfrm>
            <a:prstGeom prst="rect">
              <a:avLst/>
            </a:prstGeom>
            <a:noFill/>
          </p:spPr>
          <p:txBody>
            <a:bodyPr wrap="square">
              <a:spAutoFit/>
            </a:bodyPr>
            <a:lstStyle/>
            <a:p>
              <a:pPr algn="ctr"/>
              <a:r>
                <a:rPr lang="zh-CN" altLang="en-US" sz="1400">
                  <a:latin typeface="微软雅黑" panose="020B0503020204020204" pitchFamily="34" charset="-122"/>
                  <a:ea typeface="微软雅黑" panose="020B0503020204020204" pitchFamily="34" charset="-122"/>
                </a:rPr>
                <a:t>全渠道联动图</a:t>
              </a:r>
              <a:endParaRPr lang="zh-CN" altLang="en-US" sz="1400">
                <a:latin typeface="微软雅黑" panose="020B0503020204020204" pitchFamily="34" charset="-122"/>
                <a:ea typeface="微软雅黑" panose="020B0503020204020204" pitchFamily="34" charset="-122"/>
              </a:endParaRPr>
            </a:p>
          </p:txBody>
        </p:sp>
        <p:grpSp>
          <p:nvGrpSpPr>
            <p:cNvPr id="54" name="组合 53"/>
            <p:cNvGrpSpPr/>
            <p:nvPr/>
          </p:nvGrpSpPr>
          <p:grpSpPr>
            <a:xfrm>
              <a:off x="4599131" y="3092412"/>
              <a:ext cx="1078033" cy="1080000"/>
              <a:chOff x="4964413" y="3092412"/>
              <a:chExt cx="1078033" cy="1080000"/>
            </a:xfrm>
          </p:grpSpPr>
          <p:sp>
            <p:nvSpPr>
              <p:cNvPr id="52" name="椭圆 51"/>
              <p:cNvSpPr>
                <a:spLocks noChangeAspect="1"/>
              </p:cNvSpPr>
              <p:nvPr/>
            </p:nvSpPr>
            <p:spPr>
              <a:xfrm>
                <a:off x="4964413" y="3092412"/>
                <a:ext cx="1078033" cy="1080000"/>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panose="020B0503020204020204" pitchFamily="34" charset="-122"/>
                  <a:ea typeface="微软雅黑" panose="020B0503020204020204" pitchFamily="34" charset="-122"/>
                </a:endParaRPr>
              </a:p>
            </p:txBody>
          </p:sp>
          <p:sp>
            <p:nvSpPr>
              <p:cNvPr id="53" name="椭圆 52"/>
              <p:cNvSpPr>
                <a:spLocks noChangeAspect="1"/>
              </p:cNvSpPr>
              <p:nvPr/>
            </p:nvSpPr>
            <p:spPr>
              <a:xfrm>
                <a:off x="5197015" y="3339381"/>
                <a:ext cx="612827" cy="613944"/>
              </a:xfrm>
              <a:prstGeom prst="ellipse">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panose="020B0503020204020204" pitchFamily="34" charset="-122"/>
                  <a:ea typeface="微软雅黑" panose="020B0503020204020204" pitchFamily="34" charset="-122"/>
                </a:endParaRPr>
              </a:p>
            </p:txBody>
          </p:sp>
        </p:grpSp>
        <p:grpSp>
          <p:nvGrpSpPr>
            <p:cNvPr id="60" name="组合 59"/>
            <p:cNvGrpSpPr/>
            <p:nvPr/>
          </p:nvGrpSpPr>
          <p:grpSpPr>
            <a:xfrm>
              <a:off x="5886175" y="3092412"/>
              <a:ext cx="1080000" cy="1080000"/>
              <a:chOff x="5831022" y="3092412"/>
              <a:chExt cx="1080000" cy="1080000"/>
            </a:xfrm>
          </p:grpSpPr>
          <p:sp>
            <p:nvSpPr>
              <p:cNvPr id="55" name="星形: 十角 54"/>
              <p:cNvSpPr/>
              <p:nvPr/>
            </p:nvSpPr>
            <p:spPr>
              <a:xfrm>
                <a:off x="5831022" y="3092412"/>
                <a:ext cx="1080000" cy="1080000"/>
              </a:xfrm>
              <a:prstGeom prst="star10">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panose="020B0503020204020204" pitchFamily="34" charset="-122"/>
                  <a:ea typeface="微软雅黑" panose="020B0503020204020204" pitchFamily="34" charset="-122"/>
                </a:endParaRPr>
              </a:p>
            </p:txBody>
          </p:sp>
          <p:sp>
            <p:nvSpPr>
              <p:cNvPr id="56" name="椭圆 55"/>
              <p:cNvSpPr>
                <a:spLocks noChangeAspect="1"/>
              </p:cNvSpPr>
              <p:nvPr/>
            </p:nvSpPr>
            <p:spPr>
              <a:xfrm>
                <a:off x="6073365" y="3339381"/>
                <a:ext cx="612827" cy="613944"/>
              </a:xfrm>
              <a:prstGeom prst="ellipse">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panose="020B0503020204020204" pitchFamily="34" charset="-122"/>
                  <a:ea typeface="微软雅黑" panose="020B0503020204020204" pitchFamily="34" charset="-122"/>
                </a:endParaRPr>
              </a:p>
            </p:txBody>
          </p:sp>
        </p:grpSp>
        <p:grpSp>
          <p:nvGrpSpPr>
            <p:cNvPr id="57" name="组合 56"/>
            <p:cNvGrpSpPr/>
            <p:nvPr/>
          </p:nvGrpSpPr>
          <p:grpSpPr>
            <a:xfrm>
              <a:off x="7175186" y="3092412"/>
              <a:ext cx="1078033" cy="1080000"/>
              <a:chOff x="4964413" y="3092412"/>
              <a:chExt cx="1078033" cy="1080000"/>
            </a:xfrm>
          </p:grpSpPr>
          <p:sp>
            <p:nvSpPr>
              <p:cNvPr id="58" name="椭圆 57"/>
              <p:cNvSpPr>
                <a:spLocks noChangeAspect="1"/>
              </p:cNvSpPr>
              <p:nvPr/>
            </p:nvSpPr>
            <p:spPr>
              <a:xfrm>
                <a:off x="4964413" y="3092412"/>
                <a:ext cx="1078033" cy="1080000"/>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panose="020B0503020204020204" pitchFamily="34" charset="-122"/>
                  <a:ea typeface="微软雅黑" panose="020B0503020204020204" pitchFamily="34" charset="-122"/>
                </a:endParaRPr>
              </a:p>
            </p:txBody>
          </p:sp>
          <p:sp>
            <p:nvSpPr>
              <p:cNvPr id="59" name="椭圆 58"/>
              <p:cNvSpPr>
                <a:spLocks noChangeAspect="1"/>
              </p:cNvSpPr>
              <p:nvPr/>
            </p:nvSpPr>
            <p:spPr>
              <a:xfrm>
                <a:off x="5197015" y="3339381"/>
                <a:ext cx="612827" cy="613944"/>
              </a:xfrm>
              <a:prstGeom prst="ellipse">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panose="020B0503020204020204" pitchFamily="34" charset="-122"/>
                  <a:ea typeface="微软雅黑" panose="020B0503020204020204" pitchFamily="34" charset="-122"/>
                </a:endParaRPr>
              </a:p>
            </p:txBody>
          </p:sp>
        </p:grpSp>
        <p:sp>
          <p:nvSpPr>
            <p:cNvPr id="61" name="矩形: 圆顶角 60"/>
            <p:cNvSpPr/>
            <p:nvPr/>
          </p:nvSpPr>
          <p:spPr>
            <a:xfrm>
              <a:off x="5528441" y="2475989"/>
              <a:ext cx="1936863" cy="302524"/>
            </a:xfrm>
            <a:prstGeom prst="round2Same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zh-CN" altLang="en-US" sz="1200">
                  <a:latin typeface="微软雅黑" panose="020B0503020204020204" pitchFamily="34" charset="-122"/>
                  <a:ea typeface="微软雅黑" panose="020B0503020204020204" pitchFamily="34" charset="-122"/>
                </a:rPr>
                <a:t>品牌稳定性增长</a:t>
              </a:r>
              <a:endParaRPr lang="zh-CN" altLang="en-US" sz="1200">
                <a:latin typeface="微软雅黑" panose="020B0503020204020204" pitchFamily="34" charset="-122"/>
                <a:ea typeface="微软雅黑" panose="020B0503020204020204" pitchFamily="34" charset="-122"/>
              </a:endParaRPr>
            </a:p>
          </p:txBody>
        </p:sp>
        <p:sp>
          <p:nvSpPr>
            <p:cNvPr id="64" name="矩形: 圆角 63"/>
            <p:cNvSpPr/>
            <p:nvPr/>
          </p:nvSpPr>
          <p:spPr>
            <a:xfrm>
              <a:off x="4982144" y="4545459"/>
              <a:ext cx="2777756" cy="302524"/>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zh-CN" altLang="en-US" sz="1200">
                  <a:latin typeface="微软雅黑" panose="020B0503020204020204" pitchFamily="34" charset="-122"/>
                  <a:ea typeface="微软雅黑" panose="020B0503020204020204" pitchFamily="34" charset="-122"/>
                </a:rPr>
                <a:t>品牌公私域可持续运营的高价值用户</a:t>
              </a:r>
              <a:endParaRPr lang="zh-CN" altLang="en-US" sz="1200">
                <a:latin typeface="微软雅黑" panose="020B0503020204020204" pitchFamily="34" charset="-122"/>
                <a:ea typeface="微软雅黑" panose="020B0503020204020204" pitchFamily="34" charset="-122"/>
              </a:endParaRPr>
            </a:p>
          </p:txBody>
        </p:sp>
        <p:sp>
          <p:nvSpPr>
            <p:cNvPr id="71" name="椭圆 70"/>
            <p:cNvSpPr/>
            <p:nvPr/>
          </p:nvSpPr>
          <p:spPr>
            <a:xfrm>
              <a:off x="5030039" y="2982546"/>
              <a:ext cx="180000" cy="180000"/>
            </a:xfrm>
            <a:prstGeom prst="ellipse">
              <a:avLst/>
            </a:prstGeom>
            <a:solidFill>
              <a:srgbClr val="795696"/>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sz="800">
                <a:solidFill>
                  <a:schemeClr val="tx1"/>
                </a:solidFill>
                <a:latin typeface="微软雅黑" panose="020B0503020204020204" pitchFamily="34" charset="-122"/>
                <a:ea typeface="微软雅黑" panose="020B0503020204020204" pitchFamily="34" charset="-122"/>
              </a:endParaRPr>
            </a:p>
          </p:txBody>
        </p:sp>
        <p:sp>
          <p:nvSpPr>
            <p:cNvPr id="72" name="椭圆 71"/>
            <p:cNvSpPr/>
            <p:nvPr/>
          </p:nvSpPr>
          <p:spPr>
            <a:xfrm>
              <a:off x="5016166" y="4113150"/>
              <a:ext cx="180000" cy="180000"/>
            </a:xfrm>
            <a:prstGeom prst="ellipse">
              <a:avLst/>
            </a:prstGeom>
            <a:solidFill>
              <a:srgbClr val="795696"/>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sz="800">
                <a:solidFill>
                  <a:schemeClr val="tx1"/>
                </a:solidFill>
                <a:latin typeface="微软雅黑" panose="020B0503020204020204" pitchFamily="34" charset="-122"/>
                <a:ea typeface="微软雅黑" panose="020B0503020204020204" pitchFamily="34" charset="-122"/>
              </a:endParaRPr>
            </a:p>
          </p:txBody>
        </p:sp>
        <p:sp>
          <p:nvSpPr>
            <p:cNvPr id="73" name="椭圆 72"/>
            <p:cNvSpPr/>
            <p:nvPr/>
          </p:nvSpPr>
          <p:spPr>
            <a:xfrm>
              <a:off x="4590893" y="3259700"/>
              <a:ext cx="180000" cy="180000"/>
            </a:xfrm>
            <a:prstGeom prst="ellipse">
              <a:avLst/>
            </a:prstGeom>
            <a:solidFill>
              <a:srgbClr val="795696"/>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sz="800">
                <a:solidFill>
                  <a:schemeClr val="tx1"/>
                </a:solidFill>
                <a:latin typeface="微软雅黑" panose="020B0503020204020204" pitchFamily="34" charset="-122"/>
                <a:ea typeface="微软雅黑" panose="020B0503020204020204" pitchFamily="34" charset="-122"/>
              </a:endParaRPr>
            </a:p>
          </p:txBody>
        </p:sp>
        <p:sp>
          <p:nvSpPr>
            <p:cNvPr id="74" name="椭圆 73"/>
            <p:cNvSpPr/>
            <p:nvPr/>
          </p:nvSpPr>
          <p:spPr>
            <a:xfrm>
              <a:off x="5516977" y="3310172"/>
              <a:ext cx="180000" cy="180000"/>
            </a:xfrm>
            <a:prstGeom prst="ellipse">
              <a:avLst/>
            </a:prstGeom>
            <a:solidFill>
              <a:srgbClr val="795696"/>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sz="800">
                <a:solidFill>
                  <a:schemeClr val="tx1"/>
                </a:solidFill>
                <a:latin typeface="微软雅黑" panose="020B0503020204020204" pitchFamily="34" charset="-122"/>
                <a:ea typeface="微软雅黑" panose="020B0503020204020204" pitchFamily="34" charset="-122"/>
              </a:endParaRPr>
            </a:p>
          </p:txBody>
        </p:sp>
        <p:sp>
          <p:nvSpPr>
            <p:cNvPr id="75" name="椭圆 74"/>
            <p:cNvSpPr/>
            <p:nvPr/>
          </p:nvSpPr>
          <p:spPr>
            <a:xfrm>
              <a:off x="4545627" y="3746654"/>
              <a:ext cx="180000" cy="180000"/>
            </a:xfrm>
            <a:prstGeom prst="ellipse">
              <a:avLst/>
            </a:prstGeom>
            <a:solidFill>
              <a:srgbClr val="795696"/>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sz="800">
                <a:solidFill>
                  <a:schemeClr val="tx1"/>
                </a:solidFill>
                <a:latin typeface="微软雅黑" panose="020B0503020204020204" pitchFamily="34" charset="-122"/>
                <a:ea typeface="微软雅黑" panose="020B0503020204020204" pitchFamily="34" charset="-122"/>
              </a:endParaRPr>
            </a:p>
          </p:txBody>
        </p:sp>
        <p:sp>
          <p:nvSpPr>
            <p:cNvPr id="76" name="椭圆 75"/>
            <p:cNvSpPr/>
            <p:nvPr/>
          </p:nvSpPr>
          <p:spPr>
            <a:xfrm>
              <a:off x="5546220" y="3746654"/>
              <a:ext cx="180000" cy="180000"/>
            </a:xfrm>
            <a:prstGeom prst="ellipse">
              <a:avLst/>
            </a:prstGeom>
            <a:solidFill>
              <a:srgbClr val="795696"/>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sz="800">
                <a:solidFill>
                  <a:schemeClr val="tx1"/>
                </a:solidFill>
                <a:latin typeface="微软雅黑" panose="020B0503020204020204" pitchFamily="34" charset="-122"/>
                <a:ea typeface="微软雅黑" panose="020B0503020204020204" pitchFamily="34" charset="-122"/>
              </a:endParaRPr>
            </a:p>
          </p:txBody>
        </p:sp>
        <p:sp>
          <p:nvSpPr>
            <p:cNvPr id="77" name="文本框 76"/>
            <p:cNvSpPr txBox="1"/>
            <p:nvPr/>
          </p:nvSpPr>
          <p:spPr>
            <a:xfrm>
              <a:off x="4821266" y="2717892"/>
              <a:ext cx="503453" cy="230832"/>
            </a:xfrm>
            <a:prstGeom prst="rect">
              <a:avLst/>
            </a:prstGeom>
            <a:noFill/>
          </p:spPr>
          <p:txBody>
            <a:bodyPr wrap="square" rtlCol="0">
              <a:spAutoFit/>
            </a:bodyPr>
            <a:lstStyle/>
            <a:p>
              <a:pPr algn="ctr"/>
              <a:r>
                <a:rPr lang="zh-CN" altLang="en-US" sz="900">
                  <a:latin typeface="微软雅黑" panose="020B0503020204020204" pitchFamily="34" charset="-122"/>
                  <a:ea typeface="微软雅黑" panose="020B0503020204020204" pitchFamily="34" charset="-122"/>
                </a:rPr>
                <a:t>社交</a:t>
              </a:r>
              <a:endParaRPr lang="zh-CN" altLang="en-US" sz="900">
                <a:latin typeface="微软雅黑" panose="020B0503020204020204" pitchFamily="34" charset="-122"/>
                <a:ea typeface="微软雅黑" panose="020B0503020204020204" pitchFamily="34" charset="-122"/>
              </a:endParaRPr>
            </a:p>
          </p:txBody>
        </p:sp>
        <p:sp>
          <p:nvSpPr>
            <p:cNvPr id="78" name="文本框 77"/>
            <p:cNvSpPr txBox="1"/>
            <p:nvPr/>
          </p:nvSpPr>
          <p:spPr>
            <a:xfrm>
              <a:off x="5389634" y="2957331"/>
              <a:ext cx="676903" cy="369332"/>
            </a:xfrm>
            <a:prstGeom prst="rect">
              <a:avLst/>
            </a:prstGeom>
            <a:noFill/>
          </p:spPr>
          <p:txBody>
            <a:bodyPr wrap="square" rtlCol="0">
              <a:spAutoFit/>
            </a:bodyPr>
            <a:lstStyle/>
            <a:p>
              <a:pPr algn="ctr"/>
              <a:r>
                <a:rPr lang="zh-CN" altLang="en-US" sz="900">
                  <a:latin typeface="微软雅黑" panose="020B0503020204020204" pitchFamily="34" charset="-122"/>
                  <a:ea typeface="微软雅黑" panose="020B0503020204020204" pitchFamily="34" charset="-122"/>
                </a:rPr>
                <a:t>自有电商渠道</a:t>
              </a:r>
              <a:endParaRPr lang="zh-CN" altLang="en-US" sz="900">
                <a:latin typeface="微软雅黑" panose="020B0503020204020204" pitchFamily="34" charset="-122"/>
                <a:ea typeface="微软雅黑" panose="020B0503020204020204" pitchFamily="34" charset="-122"/>
              </a:endParaRPr>
            </a:p>
          </p:txBody>
        </p:sp>
        <p:sp>
          <p:nvSpPr>
            <p:cNvPr id="80" name="文本框 79"/>
            <p:cNvSpPr txBox="1"/>
            <p:nvPr/>
          </p:nvSpPr>
          <p:spPr>
            <a:xfrm>
              <a:off x="4526669" y="4228775"/>
              <a:ext cx="971422" cy="230832"/>
            </a:xfrm>
            <a:prstGeom prst="rect">
              <a:avLst/>
            </a:prstGeom>
            <a:noFill/>
          </p:spPr>
          <p:txBody>
            <a:bodyPr wrap="square" rtlCol="0">
              <a:spAutoFit/>
            </a:bodyPr>
            <a:lstStyle/>
            <a:p>
              <a:pPr algn="ctr"/>
              <a:r>
                <a:rPr lang="zh-CN" altLang="en-US" sz="900">
                  <a:latin typeface="微软雅黑" panose="020B0503020204020204" pitchFamily="34" charset="-122"/>
                  <a:ea typeface="微软雅黑" panose="020B0503020204020204" pitchFamily="34" charset="-122"/>
                </a:rPr>
                <a:t>新零售场景</a:t>
              </a:r>
              <a:endParaRPr lang="zh-CN" altLang="en-US" sz="900">
                <a:latin typeface="微软雅黑" panose="020B0503020204020204" pitchFamily="34" charset="-122"/>
                <a:ea typeface="微软雅黑" panose="020B0503020204020204" pitchFamily="34" charset="-122"/>
              </a:endParaRPr>
            </a:p>
          </p:txBody>
        </p:sp>
        <p:sp>
          <p:nvSpPr>
            <p:cNvPr id="81" name="文本框 80"/>
            <p:cNvSpPr txBox="1"/>
            <p:nvPr/>
          </p:nvSpPr>
          <p:spPr>
            <a:xfrm>
              <a:off x="5423255" y="3899591"/>
              <a:ext cx="676903" cy="369332"/>
            </a:xfrm>
            <a:prstGeom prst="rect">
              <a:avLst/>
            </a:prstGeom>
            <a:noFill/>
          </p:spPr>
          <p:txBody>
            <a:bodyPr wrap="square" rtlCol="0">
              <a:spAutoFit/>
            </a:bodyPr>
            <a:lstStyle/>
            <a:p>
              <a:pPr algn="ctr"/>
              <a:r>
                <a:rPr lang="zh-CN" altLang="en-US" sz="900">
                  <a:latin typeface="微软雅黑" panose="020B0503020204020204" pitchFamily="34" charset="-122"/>
                  <a:ea typeface="微软雅黑" panose="020B0503020204020204" pitchFamily="34" charset="-122"/>
                </a:rPr>
                <a:t>其他电商渠道</a:t>
              </a:r>
              <a:endParaRPr lang="zh-CN" altLang="en-US" sz="900">
                <a:latin typeface="微软雅黑" panose="020B0503020204020204" pitchFamily="34" charset="-122"/>
                <a:ea typeface="微软雅黑" panose="020B0503020204020204" pitchFamily="34" charset="-122"/>
              </a:endParaRPr>
            </a:p>
          </p:txBody>
        </p:sp>
        <p:sp>
          <p:nvSpPr>
            <p:cNvPr id="82" name="文本框 81"/>
            <p:cNvSpPr txBox="1"/>
            <p:nvPr/>
          </p:nvSpPr>
          <p:spPr>
            <a:xfrm>
              <a:off x="4250162" y="2943767"/>
              <a:ext cx="676903" cy="369332"/>
            </a:xfrm>
            <a:prstGeom prst="rect">
              <a:avLst/>
            </a:prstGeom>
            <a:noFill/>
          </p:spPr>
          <p:txBody>
            <a:bodyPr wrap="square" rtlCol="0">
              <a:spAutoFit/>
            </a:bodyPr>
            <a:lstStyle/>
            <a:p>
              <a:pPr algn="ctr"/>
              <a:r>
                <a:rPr lang="zh-CN" altLang="en-US" sz="900">
                  <a:latin typeface="微软雅黑" panose="020B0503020204020204" pitchFamily="34" charset="-122"/>
                  <a:ea typeface="微软雅黑" panose="020B0503020204020204" pitchFamily="34" charset="-122"/>
                </a:rPr>
                <a:t>数字媒体广告</a:t>
              </a:r>
              <a:endParaRPr lang="zh-CN" altLang="en-US" sz="900">
                <a:latin typeface="微软雅黑" panose="020B0503020204020204" pitchFamily="34" charset="-122"/>
                <a:ea typeface="微软雅黑" panose="020B0503020204020204" pitchFamily="34" charset="-122"/>
              </a:endParaRPr>
            </a:p>
          </p:txBody>
        </p:sp>
        <p:sp>
          <p:nvSpPr>
            <p:cNvPr id="83" name="椭圆 82"/>
            <p:cNvSpPr/>
            <p:nvPr/>
          </p:nvSpPr>
          <p:spPr>
            <a:xfrm>
              <a:off x="7620832" y="2966781"/>
              <a:ext cx="180000" cy="180000"/>
            </a:xfrm>
            <a:prstGeom prst="ellipse">
              <a:avLst/>
            </a:prstGeom>
            <a:solidFill>
              <a:srgbClr val="795696"/>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sz="800">
                <a:solidFill>
                  <a:schemeClr val="tx1"/>
                </a:solidFill>
                <a:latin typeface="微软雅黑" panose="020B0503020204020204" pitchFamily="34" charset="-122"/>
                <a:ea typeface="微软雅黑" panose="020B0503020204020204" pitchFamily="34" charset="-122"/>
              </a:endParaRPr>
            </a:p>
          </p:txBody>
        </p:sp>
        <p:sp>
          <p:nvSpPr>
            <p:cNvPr id="84" name="椭圆 83"/>
            <p:cNvSpPr/>
            <p:nvPr/>
          </p:nvSpPr>
          <p:spPr>
            <a:xfrm>
              <a:off x="7606959" y="4097385"/>
              <a:ext cx="180000" cy="180000"/>
            </a:xfrm>
            <a:prstGeom prst="ellipse">
              <a:avLst/>
            </a:prstGeom>
            <a:solidFill>
              <a:srgbClr val="795696"/>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sz="800">
                <a:solidFill>
                  <a:schemeClr val="tx1"/>
                </a:solidFill>
                <a:latin typeface="微软雅黑" panose="020B0503020204020204" pitchFamily="34" charset="-122"/>
                <a:ea typeface="微软雅黑" panose="020B0503020204020204" pitchFamily="34" charset="-122"/>
              </a:endParaRPr>
            </a:p>
          </p:txBody>
        </p:sp>
        <p:sp>
          <p:nvSpPr>
            <p:cNvPr id="85" name="椭圆 84"/>
            <p:cNvSpPr/>
            <p:nvPr/>
          </p:nvSpPr>
          <p:spPr>
            <a:xfrm>
              <a:off x="7181686" y="3243935"/>
              <a:ext cx="180000" cy="180000"/>
            </a:xfrm>
            <a:prstGeom prst="ellipse">
              <a:avLst/>
            </a:prstGeom>
            <a:solidFill>
              <a:srgbClr val="795696"/>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sz="800">
                <a:solidFill>
                  <a:schemeClr val="tx1"/>
                </a:solidFill>
                <a:latin typeface="微软雅黑" panose="020B0503020204020204" pitchFamily="34" charset="-122"/>
                <a:ea typeface="微软雅黑" panose="020B0503020204020204" pitchFamily="34" charset="-122"/>
              </a:endParaRPr>
            </a:p>
          </p:txBody>
        </p:sp>
        <p:sp>
          <p:nvSpPr>
            <p:cNvPr id="86" name="椭圆 85"/>
            <p:cNvSpPr/>
            <p:nvPr/>
          </p:nvSpPr>
          <p:spPr>
            <a:xfrm>
              <a:off x="8107770" y="3294407"/>
              <a:ext cx="180000" cy="180000"/>
            </a:xfrm>
            <a:prstGeom prst="ellipse">
              <a:avLst/>
            </a:prstGeom>
            <a:solidFill>
              <a:srgbClr val="795696"/>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sz="800">
                <a:solidFill>
                  <a:schemeClr val="tx1"/>
                </a:solidFill>
                <a:latin typeface="微软雅黑" panose="020B0503020204020204" pitchFamily="34" charset="-122"/>
                <a:ea typeface="微软雅黑" panose="020B0503020204020204" pitchFamily="34" charset="-122"/>
              </a:endParaRPr>
            </a:p>
          </p:txBody>
        </p:sp>
        <p:sp>
          <p:nvSpPr>
            <p:cNvPr id="87" name="椭圆 86"/>
            <p:cNvSpPr/>
            <p:nvPr/>
          </p:nvSpPr>
          <p:spPr>
            <a:xfrm>
              <a:off x="7136420" y="3730889"/>
              <a:ext cx="180000" cy="180000"/>
            </a:xfrm>
            <a:prstGeom prst="ellipse">
              <a:avLst/>
            </a:prstGeom>
            <a:solidFill>
              <a:srgbClr val="795696"/>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sz="800">
                <a:solidFill>
                  <a:schemeClr val="tx1"/>
                </a:solidFill>
                <a:latin typeface="微软雅黑" panose="020B0503020204020204" pitchFamily="34" charset="-122"/>
                <a:ea typeface="微软雅黑" panose="020B0503020204020204" pitchFamily="34" charset="-122"/>
              </a:endParaRPr>
            </a:p>
          </p:txBody>
        </p:sp>
        <p:sp>
          <p:nvSpPr>
            <p:cNvPr id="88" name="椭圆 87"/>
            <p:cNvSpPr/>
            <p:nvPr/>
          </p:nvSpPr>
          <p:spPr>
            <a:xfrm>
              <a:off x="8137013" y="3730889"/>
              <a:ext cx="180000" cy="180000"/>
            </a:xfrm>
            <a:prstGeom prst="ellipse">
              <a:avLst/>
            </a:prstGeom>
            <a:solidFill>
              <a:srgbClr val="795696"/>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sz="800">
                <a:solidFill>
                  <a:schemeClr val="tx1"/>
                </a:solidFill>
                <a:latin typeface="微软雅黑" panose="020B0503020204020204" pitchFamily="34" charset="-122"/>
                <a:ea typeface="微软雅黑" panose="020B0503020204020204" pitchFamily="34" charset="-122"/>
              </a:endParaRPr>
            </a:p>
          </p:txBody>
        </p:sp>
        <p:sp>
          <p:nvSpPr>
            <p:cNvPr id="89" name="文本框 88"/>
            <p:cNvSpPr txBox="1"/>
            <p:nvPr/>
          </p:nvSpPr>
          <p:spPr>
            <a:xfrm>
              <a:off x="7465304" y="2717892"/>
              <a:ext cx="503453" cy="230832"/>
            </a:xfrm>
            <a:prstGeom prst="rect">
              <a:avLst/>
            </a:prstGeom>
            <a:noFill/>
          </p:spPr>
          <p:txBody>
            <a:bodyPr wrap="square" rtlCol="0">
              <a:spAutoFit/>
            </a:bodyPr>
            <a:lstStyle/>
            <a:p>
              <a:pPr algn="ctr"/>
              <a:r>
                <a:rPr lang="zh-CN" altLang="en-US" sz="900">
                  <a:latin typeface="微软雅黑" panose="020B0503020204020204" pitchFamily="34" charset="-122"/>
                  <a:ea typeface="微软雅黑" panose="020B0503020204020204" pitchFamily="34" charset="-122"/>
                </a:rPr>
                <a:t>搜索</a:t>
              </a:r>
              <a:endParaRPr lang="zh-CN" altLang="en-US" sz="900">
                <a:latin typeface="微软雅黑" panose="020B0503020204020204" pitchFamily="34" charset="-122"/>
                <a:ea typeface="微软雅黑" panose="020B0503020204020204" pitchFamily="34" charset="-122"/>
              </a:endParaRPr>
            </a:p>
          </p:txBody>
        </p:sp>
        <p:sp>
          <p:nvSpPr>
            <p:cNvPr id="90" name="文本框 89"/>
            <p:cNvSpPr txBox="1"/>
            <p:nvPr/>
          </p:nvSpPr>
          <p:spPr>
            <a:xfrm>
              <a:off x="6859665" y="3006606"/>
              <a:ext cx="503453" cy="230832"/>
            </a:xfrm>
            <a:prstGeom prst="rect">
              <a:avLst/>
            </a:prstGeom>
            <a:noFill/>
          </p:spPr>
          <p:txBody>
            <a:bodyPr wrap="square" rtlCol="0">
              <a:spAutoFit/>
            </a:bodyPr>
            <a:lstStyle/>
            <a:p>
              <a:pPr algn="ctr"/>
              <a:r>
                <a:rPr lang="zh-CN" altLang="en-US" sz="900">
                  <a:latin typeface="微软雅黑" panose="020B0503020204020204" pitchFamily="34" charset="-122"/>
                  <a:ea typeface="微软雅黑" panose="020B0503020204020204" pitchFamily="34" charset="-122"/>
                </a:rPr>
                <a:t>广告</a:t>
              </a:r>
              <a:endParaRPr lang="zh-CN" altLang="en-US" sz="900">
                <a:latin typeface="微软雅黑" panose="020B0503020204020204" pitchFamily="34" charset="-122"/>
                <a:ea typeface="微软雅黑" panose="020B0503020204020204" pitchFamily="34" charset="-122"/>
              </a:endParaRPr>
            </a:p>
          </p:txBody>
        </p:sp>
        <p:sp>
          <p:nvSpPr>
            <p:cNvPr id="91" name="文本框 90"/>
            <p:cNvSpPr txBox="1"/>
            <p:nvPr/>
          </p:nvSpPr>
          <p:spPr>
            <a:xfrm>
              <a:off x="6851135" y="3931134"/>
              <a:ext cx="592545" cy="230832"/>
            </a:xfrm>
            <a:prstGeom prst="rect">
              <a:avLst/>
            </a:prstGeom>
            <a:noFill/>
          </p:spPr>
          <p:txBody>
            <a:bodyPr wrap="square" rtlCol="0">
              <a:spAutoFit/>
            </a:bodyPr>
            <a:lstStyle/>
            <a:p>
              <a:pPr algn="ctr"/>
              <a:r>
                <a:rPr lang="zh-CN" altLang="en-US" sz="900">
                  <a:latin typeface="微软雅黑" panose="020B0503020204020204" pitchFamily="34" charset="-122"/>
                  <a:ea typeface="微软雅黑" panose="020B0503020204020204" pitchFamily="34" charset="-122"/>
                </a:rPr>
                <a:t>购物车</a:t>
              </a:r>
              <a:endParaRPr lang="zh-CN" altLang="en-US" sz="900">
                <a:latin typeface="微软雅黑" panose="020B0503020204020204" pitchFamily="34" charset="-122"/>
                <a:ea typeface="微软雅黑" panose="020B0503020204020204" pitchFamily="34" charset="-122"/>
              </a:endParaRPr>
            </a:p>
          </p:txBody>
        </p:sp>
        <p:sp>
          <p:nvSpPr>
            <p:cNvPr id="92" name="文本框 91"/>
            <p:cNvSpPr txBox="1"/>
            <p:nvPr/>
          </p:nvSpPr>
          <p:spPr>
            <a:xfrm>
              <a:off x="7941188" y="2986092"/>
              <a:ext cx="503453" cy="230832"/>
            </a:xfrm>
            <a:prstGeom prst="rect">
              <a:avLst/>
            </a:prstGeom>
            <a:noFill/>
          </p:spPr>
          <p:txBody>
            <a:bodyPr wrap="square" rtlCol="0">
              <a:spAutoFit/>
            </a:bodyPr>
            <a:lstStyle/>
            <a:p>
              <a:pPr algn="ctr"/>
              <a:r>
                <a:rPr lang="zh-CN" altLang="en-US" sz="900">
                  <a:latin typeface="微软雅黑" panose="020B0503020204020204" pitchFamily="34" charset="-122"/>
                  <a:ea typeface="微软雅黑" panose="020B0503020204020204" pitchFamily="34" charset="-122"/>
                </a:rPr>
                <a:t>推荐</a:t>
              </a:r>
              <a:endParaRPr lang="zh-CN" altLang="en-US" sz="900">
                <a:latin typeface="微软雅黑" panose="020B0503020204020204" pitchFamily="34" charset="-122"/>
                <a:ea typeface="微软雅黑" panose="020B0503020204020204" pitchFamily="34" charset="-122"/>
              </a:endParaRPr>
            </a:p>
          </p:txBody>
        </p:sp>
        <p:sp>
          <p:nvSpPr>
            <p:cNvPr id="93" name="文本框 92"/>
            <p:cNvSpPr txBox="1"/>
            <p:nvPr/>
          </p:nvSpPr>
          <p:spPr>
            <a:xfrm>
              <a:off x="8003944" y="3931550"/>
              <a:ext cx="503453" cy="230832"/>
            </a:xfrm>
            <a:prstGeom prst="rect">
              <a:avLst/>
            </a:prstGeom>
            <a:noFill/>
          </p:spPr>
          <p:txBody>
            <a:bodyPr wrap="square" rtlCol="0">
              <a:spAutoFit/>
            </a:bodyPr>
            <a:lstStyle/>
            <a:p>
              <a:pPr algn="ctr"/>
              <a:r>
                <a:rPr lang="zh-CN" altLang="en-US" sz="900">
                  <a:latin typeface="微软雅黑" panose="020B0503020204020204" pitchFamily="34" charset="-122"/>
                  <a:ea typeface="微软雅黑" panose="020B0503020204020204" pitchFamily="34" charset="-122"/>
                </a:rPr>
                <a:t>渠道</a:t>
              </a:r>
              <a:endParaRPr lang="zh-CN" altLang="en-US" sz="900">
                <a:latin typeface="微软雅黑" panose="020B0503020204020204" pitchFamily="34" charset="-122"/>
                <a:ea typeface="微软雅黑" panose="020B0503020204020204" pitchFamily="34" charset="-122"/>
              </a:endParaRPr>
            </a:p>
          </p:txBody>
        </p:sp>
        <p:sp>
          <p:nvSpPr>
            <p:cNvPr id="94" name="文本框 93"/>
            <p:cNvSpPr txBox="1"/>
            <p:nvPr/>
          </p:nvSpPr>
          <p:spPr>
            <a:xfrm>
              <a:off x="7452936" y="4269327"/>
              <a:ext cx="503453" cy="230832"/>
            </a:xfrm>
            <a:prstGeom prst="rect">
              <a:avLst/>
            </a:prstGeom>
            <a:noFill/>
          </p:spPr>
          <p:txBody>
            <a:bodyPr wrap="square" rtlCol="0">
              <a:spAutoFit/>
            </a:bodyPr>
            <a:lstStyle/>
            <a:p>
              <a:pPr algn="ctr"/>
              <a:r>
                <a:rPr lang="zh-CN" altLang="en-US" sz="900">
                  <a:latin typeface="微软雅黑" panose="020B0503020204020204" pitchFamily="34" charset="-122"/>
                  <a:ea typeface="微软雅黑" panose="020B0503020204020204" pitchFamily="34" charset="-122"/>
                </a:rPr>
                <a:t>公场</a:t>
              </a:r>
              <a:endParaRPr lang="zh-CN" altLang="en-US" sz="900">
                <a:latin typeface="微软雅黑" panose="020B0503020204020204" pitchFamily="34" charset="-122"/>
                <a:ea typeface="微软雅黑" panose="020B0503020204020204" pitchFamily="34" charset="-122"/>
              </a:endParaRPr>
            </a:p>
          </p:txBody>
        </p:sp>
        <p:sp>
          <p:nvSpPr>
            <p:cNvPr id="95" name="文本框 94"/>
            <p:cNvSpPr txBox="1"/>
            <p:nvPr/>
          </p:nvSpPr>
          <p:spPr>
            <a:xfrm>
              <a:off x="7303950" y="3437879"/>
              <a:ext cx="835404" cy="384721"/>
            </a:xfrm>
            <a:prstGeom prst="rect">
              <a:avLst/>
            </a:prstGeom>
            <a:noFill/>
          </p:spPr>
          <p:txBody>
            <a:bodyPr wrap="square" rtlCol="0">
              <a:spAutoFit/>
            </a:bodyPr>
            <a:lstStyle/>
            <a:p>
              <a:pPr algn="ctr"/>
              <a:r>
                <a:rPr lang="zh-CN" altLang="en-US" sz="1000" b="1">
                  <a:latin typeface="微软雅黑" panose="020B0503020204020204" pitchFamily="34" charset="-122"/>
                  <a:ea typeface="微软雅黑" panose="020B0503020204020204" pitchFamily="34" charset="-122"/>
                </a:rPr>
                <a:t>公域</a:t>
              </a:r>
              <a:endParaRPr lang="en-US" altLang="zh-CN" sz="1000" b="1">
                <a:latin typeface="微软雅黑" panose="020B0503020204020204" pitchFamily="34" charset="-122"/>
                <a:ea typeface="微软雅黑" panose="020B0503020204020204" pitchFamily="34" charset="-122"/>
              </a:endParaRPr>
            </a:p>
            <a:p>
              <a:pPr algn="ctr"/>
              <a:r>
                <a:rPr lang="zh-CN" altLang="en-US" sz="900">
                  <a:latin typeface="微软雅黑" panose="020B0503020204020204" pitchFamily="34" charset="-122"/>
                  <a:ea typeface="微软雅黑" panose="020B0503020204020204" pitchFamily="34" charset="-122"/>
                </a:rPr>
                <a:t>公私域合营</a:t>
              </a:r>
              <a:endParaRPr lang="zh-CN" altLang="en-US" sz="900">
                <a:latin typeface="微软雅黑" panose="020B0503020204020204" pitchFamily="34" charset="-122"/>
                <a:ea typeface="微软雅黑" panose="020B0503020204020204" pitchFamily="34" charset="-122"/>
              </a:endParaRPr>
            </a:p>
          </p:txBody>
        </p:sp>
        <p:sp>
          <p:nvSpPr>
            <p:cNvPr id="11" name="文本框 10"/>
            <p:cNvSpPr txBox="1"/>
            <p:nvPr/>
          </p:nvSpPr>
          <p:spPr>
            <a:xfrm>
              <a:off x="6010838" y="3402971"/>
              <a:ext cx="835404" cy="523220"/>
            </a:xfrm>
            <a:prstGeom prst="rect">
              <a:avLst/>
            </a:prstGeom>
            <a:noFill/>
          </p:spPr>
          <p:txBody>
            <a:bodyPr wrap="square" rtlCol="0">
              <a:spAutoFit/>
            </a:bodyPr>
            <a:lstStyle/>
            <a:p>
              <a:pPr algn="ctr"/>
              <a:r>
                <a:rPr lang="zh-CN" altLang="en-US" sz="1000" b="1">
                  <a:latin typeface="微软雅黑" panose="020B0503020204020204" pitchFamily="34" charset="-122"/>
                  <a:ea typeface="微软雅黑" panose="020B0503020204020204" pitchFamily="34" charset="-122"/>
                </a:rPr>
                <a:t>品牌私域</a:t>
              </a:r>
              <a:endParaRPr lang="en-US" altLang="zh-CN" sz="1000" b="1">
                <a:latin typeface="微软雅黑" panose="020B0503020204020204" pitchFamily="34" charset="-122"/>
                <a:ea typeface="微软雅黑" panose="020B0503020204020204" pitchFamily="34" charset="-122"/>
              </a:endParaRPr>
            </a:p>
            <a:p>
              <a:pPr algn="ctr"/>
              <a:r>
                <a:rPr lang="zh-CN" altLang="en-US" sz="900">
                  <a:latin typeface="微软雅黑" panose="020B0503020204020204" pitchFamily="34" charset="-122"/>
                  <a:ea typeface="微软雅黑" panose="020B0503020204020204" pitchFamily="34" charset="-122"/>
                </a:rPr>
                <a:t>关系</a:t>
              </a:r>
              <a:r>
                <a:rPr lang="en-US" altLang="zh-CN" sz="900">
                  <a:latin typeface="微软雅黑" panose="020B0503020204020204" pitchFamily="34" charset="-122"/>
                  <a:ea typeface="微软雅黑" panose="020B0503020204020204" pitchFamily="34" charset="-122"/>
                </a:rPr>
                <a:t>/</a:t>
              </a:r>
              <a:r>
                <a:rPr lang="zh-CN" altLang="en-US" sz="900">
                  <a:latin typeface="微软雅黑" panose="020B0503020204020204" pitchFamily="34" charset="-122"/>
                  <a:ea typeface="微软雅黑" panose="020B0503020204020204" pitchFamily="34" charset="-122"/>
                </a:rPr>
                <a:t>场景</a:t>
              </a:r>
              <a:r>
                <a:rPr lang="en-US" altLang="zh-CN" sz="900">
                  <a:latin typeface="微软雅黑" panose="020B0503020204020204" pitchFamily="34" charset="-122"/>
                  <a:ea typeface="微软雅黑" panose="020B0503020204020204" pitchFamily="34" charset="-122"/>
                </a:rPr>
                <a:t>/</a:t>
              </a:r>
              <a:r>
                <a:rPr lang="zh-CN" altLang="en-US" sz="900">
                  <a:latin typeface="微软雅黑" panose="020B0503020204020204" pitchFamily="34" charset="-122"/>
                  <a:ea typeface="微软雅黑" panose="020B0503020204020204" pitchFamily="34" charset="-122"/>
                </a:rPr>
                <a:t>转化</a:t>
              </a:r>
              <a:endParaRPr lang="zh-CN" altLang="en-US" sz="900">
                <a:latin typeface="微软雅黑" panose="020B0503020204020204" pitchFamily="34" charset="-122"/>
                <a:ea typeface="微软雅黑" panose="020B0503020204020204" pitchFamily="34" charset="-122"/>
              </a:endParaRPr>
            </a:p>
          </p:txBody>
        </p:sp>
        <p:sp>
          <p:nvSpPr>
            <p:cNvPr id="13" name="文本框 12"/>
            <p:cNvSpPr txBox="1"/>
            <p:nvPr/>
          </p:nvSpPr>
          <p:spPr>
            <a:xfrm>
              <a:off x="4714155" y="3413807"/>
              <a:ext cx="835404" cy="384721"/>
            </a:xfrm>
            <a:prstGeom prst="rect">
              <a:avLst/>
            </a:prstGeom>
            <a:noFill/>
          </p:spPr>
          <p:txBody>
            <a:bodyPr wrap="square" rtlCol="0">
              <a:spAutoFit/>
            </a:bodyPr>
            <a:lstStyle/>
            <a:p>
              <a:pPr algn="ctr"/>
              <a:r>
                <a:rPr lang="zh-CN" altLang="en-US" sz="1000" b="1">
                  <a:latin typeface="微软雅黑" panose="020B0503020204020204" pitchFamily="34" charset="-122"/>
                  <a:ea typeface="微软雅黑" panose="020B0503020204020204" pitchFamily="34" charset="-122"/>
                </a:rPr>
                <a:t>全域</a:t>
              </a:r>
              <a:endParaRPr lang="en-US" altLang="zh-CN" sz="1000" b="1">
                <a:latin typeface="微软雅黑" panose="020B0503020204020204" pitchFamily="34" charset="-122"/>
                <a:ea typeface="微软雅黑" panose="020B0503020204020204" pitchFamily="34" charset="-122"/>
              </a:endParaRPr>
            </a:p>
            <a:p>
              <a:pPr algn="ctr"/>
              <a:r>
                <a:rPr lang="zh-CN" altLang="en-US" sz="900">
                  <a:latin typeface="微软雅黑" panose="020B0503020204020204" pitchFamily="34" charset="-122"/>
                  <a:ea typeface="微软雅黑" panose="020B0503020204020204" pitchFamily="34" charset="-122"/>
                </a:rPr>
                <a:t>全域连接</a:t>
              </a:r>
              <a:endParaRPr lang="zh-CN" altLang="en-US" sz="900">
                <a:latin typeface="微软雅黑" panose="020B0503020204020204" pitchFamily="34" charset="-122"/>
                <a:ea typeface="微软雅黑" panose="020B0503020204020204" pitchFamily="34" charset="-122"/>
              </a:endParaRPr>
            </a:p>
          </p:txBody>
        </p:sp>
        <p:cxnSp>
          <p:nvCxnSpPr>
            <p:cNvPr id="40" name="直接连接符 39"/>
            <p:cNvCxnSpPr/>
            <p:nvPr/>
          </p:nvCxnSpPr>
          <p:spPr>
            <a:xfrm>
              <a:off x="6919305" y="3620589"/>
              <a:ext cx="262381" cy="0"/>
            </a:xfrm>
            <a:prstGeom prst="line">
              <a:avLst/>
            </a:prstGeom>
            <a:ln w="19050">
              <a:headEnd type="arrow"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44" name="直接连接符 43"/>
            <p:cNvCxnSpPr/>
            <p:nvPr/>
          </p:nvCxnSpPr>
          <p:spPr>
            <a:xfrm>
              <a:off x="5640708" y="3620589"/>
              <a:ext cx="262381" cy="0"/>
            </a:xfrm>
            <a:prstGeom prst="line">
              <a:avLst/>
            </a:prstGeom>
            <a:ln w="19050">
              <a:headEnd type="arrow" w="med" len="med"/>
              <a:tailEnd type="arrow" w="med" len="med"/>
            </a:ln>
          </p:spPr>
          <p:style>
            <a:lnRef idx="1">
              <a:schemeClr val="accent1"/>
            </a:lnRef>
            <a:fillRef idx="0">
              <a:schemeClr val="accent1"/>
            </a:fillRef>
            <a:effectRef idx="0">
              <a:schemeClr val="accent1"/>
            </a:effectRef>
            <a:fontRef idx="minor">
              <a:schemeClr val="tx1"/>
            </a:fontRef>
          </p:style>
        </p:cxnSp>
        <p:sp>
          <p:nvSpPr>
            <p:cNvPr id="66" name="文本框 65"/>
            <p:cNvSpPr txBox="1"/>
            <p:nvPr/>
          </p:nvSpPr>
          <p:spPr>
            <a:xfrm>
              <a:off x="5431941" y="4241552"/>
              <a:ext cx="2176345" cy="246221"/>
            </a:xfrm>
            <a:prstGeom prst="rect">
              <a:avLst/>
            </a:prstGeom>
            <a:solidFill>
              <a:schemeClr val="bg1"/>
            </a:solidFill>
          </p:spPr>
          <p:txBody>
            <a:bodyPr wrap="square">
              <a:spAutoFit/>
            </a:bodyPr>
            <a:lstStyle/>
            <a:p>
              <a:pPr algn="ctr"/>
              <a:r>
                <a:rPr lang="zh-CN" altLang="en-US" sz="1000" b="1">
                  <a:latin typeface="微软雅黑" panose="020B0503020204020204" pitchFamily="34" charset="-122"/>
                  <a:ea typeface="微软雅黑" panose="020B0503020204020204" pitchFamily="34" charset="-122"/>
                </a:rPr>
                <a:t>域内外共创（</a:t>
              </a:r>
              <a:r>
                <a:rPr lang="en-US" altLang="zh-CN" sz="1000" b="1">
                  <a:latin typeface="微软雅黑" panose="020B0503020204020204" pitchFamily="34" charset="-122"/>
                  <a:ea typeface="微软雅黑" panose="020B0503020204020204" pitchFamily="34" charset="-122"/>
                </a:rPr>
                <a:t>IP</a:t>
              </a:r>
              <a:r>
                <a:rPr lang="zh-CN" altLang="en-US" sz="1000" b="1">
                  <a:latin typeface="微软雅黑" panose="020B0503020204020204" pitchFamily="34" charset="-122"/>
                  <a:ea typeface="微软雅黑" panose="020B0503020204020204" pitchFamily="34" charset="-122"/>
                </a:rPr>
                <a:t>编出、流量没较）</a:t>
              </a:r>
              <a:endParaRPr lang="zh-CN" altLang="en-US" sz="1000" b="1">
                <a:latin typeface="微软雅黑" panose="020B0503020204020204" pitchFamily="34" charset="-122"/>
                <a:ea typeface="微软雅黑" panose="020B0503020204020204" pitchFamily="34" charset="-122"/>
              </a:endParaRPr>
            </a:p>
          </p:txBody>
        </p:sp>
        <p:cxnSp>
          <p:nvCxnSpPr>
            <p:cNvPr id="96" name="直接连接符 95"/>
            <p:cNvCxnSpPr>
              <a:stCxn id="77" idx="3"/>
            </p:cNvCxnSpPr>
            <p:nvPr/>
          </p:nvCxnSpPr>
          <p:spPr>
            <a:xfrm>
              <a:off x="5324719" y="2833308"/>
              <a:ext cx="2345883"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98" name="直接连接符 97"/>
            <p:cNvCxnSpPr/>
            <p:nvPr/>
          </p:nvCxnSpPr>
          <p:spPr>
            <a:xfrm flipH="1">
              <a:off x="5334660" y="2826999"/>
              <a:ext cx="0" cy="242297"/>
            </a:xfrm>
            <a:prstGeom prst="line">
              <a:avLst/>
            </a:prstGeom>
          </p:spPr>
          <p:style>
            <a:lnRef idx="1">
              <a:schemeClr val="accent1"/>
            </a:lnRef>
            <a:fillRef idx="0">
              <a:schemeClr val="accent1"/>
            </a:fillRef>
            <a:effectRef idx="0">
              <a:schemeClr val="accent1"/>
            </a:effectRef>
            <a:fontRef idx="minor">
              <a:schemeClr val="tx1"/>
            </a:fontRef>
          </p:style>
        </p:cxnSp>
        <p:cxnSp>
          <p:nvCxnSpPr>
            <p:cNvPr id="99" name="直接连接符 98"/>
            <p:cNvCxnSpPr/>
            <p:nvPr/>
          </p:nvCxnSpPr>
          <p:spPr>
            <a:xfrm flipH="1">
              <a:off x="7578615" y="2826999"/>
              <a:ext cx="0" cy="242297"/>
            </a:xfrm>
            <a:prstGeom prst="line">
              <a:avLst/>
            </a:prstGeom>
          </p:spPr>
          <p:style>
            <a:lnRef idx="1">
              <a:schemeClr val="accent1"/>
            </a:lnRef>
            <a:fillRef idx="0">
              <a:schemeClr val="accent1"/>
            </a:fillRef>
            <a:effectRef idx="0">
              <a:schemeClr val="accent1"/>
            </a:effectRef>
            <a:fontRef idx="minor">
              <a:schemeClr val="tx1"/>
            </a:fontRef>
          </p:style>
        </p:cxnSp>
        <p:cxnSp>
          <p:nvCxnSpPr>
            <p:cNvPr id="106" name="直接箭头连接符 105"/>
            <p:cNvCxnSpPr/>
            <p:nvPr/>
          </p:nvCxnSpPr>
          <p:spPr>
            <a:xfrm flipH="1">
              <a:off x="6401138" y="4138095"/>
              <a:ext cx="4158" cy="407364"/>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08" name="直接连接符 107"/>
            <p:cNvCxnSpPr>
              <a:endCxn id="94" idx="1"/>
            </p:cNvCxnSpPr>
            <p:nvPr/>
          </p:nvCxnSpPr>
          <p:spPr>
            <a:xfrm>
              <a:off x="5355680" y="4384743"/>
              <a:ext cx="2097256"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10" name="直接箭头连接符 109"/>
            <p:cNvCxnSpPr/>
            <p:nvPr/>
          </p:nvCxnSpPr>
          <p:spPr>
            <a:xfrm flipH="1" flipV="1">
              <a:off x="5355680" y="4140089"/>
              <a:ext cx="0" cy="25049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12" name="直接箭头连接符 111"/>
            <p:cNvCxnSpPr/>
            <p:nvPr/>
          </p:nvCxnSpPr>
          <p:spPr>
            <a:xfrm flipH="1" flipV="1">
              <a:off x="7463003" y="4140089"/>
              <a:ext cx="0" cy="25049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grpSp>
      <p:sp>
        <p:nvSpPr>
          <p:cNvPr id="115" name="矩形 114"/>
          <p:cNvSpPr/>
          <p:nvPr/>
        </p:nvSpPr>
        <p:spPr>
          <a:xfrm>
            <a:off x="8713076" y="2591307"/>
            <a:ext cx="1278048" cy="352460"/>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ltLang="zh-CN" sz="1200">
                <a:latin typeface="微软雅黑" panose="020B0503020204020204" pitchFamily="34" charset="-122"/>
                <a:ea typeface="微软雅黑" panose="020B0503020204020204" pitchFamily="34" charset="-122"/>
              </a:rPr>
              <a:t>1.</a:t>
            </a:r>
            <a:r>
              <a:rPr lang="zh-CN" altLang="en-US" sz="1200">
                <a:latin typeface="微软雅黑" panose="020B0503020204020204" pitchFamily="34" charset="-122"/>
                <a:ea typeface="微软雅黑" panose="020B0503020204020204" pitchFamily="34" charset="-122"/>
              </a:rPr>
              <a:t>扩大关系数量</a:t>
            </a:r>
            <a:endParaRPr lang="zh-CN" altLang="en-US" sz="1200">
              <a:latin typeface="微软雅黑" panose="020B0503020204020204" pitchFamily="34" charset="-122"/>
              <a:ea typeface="微软雅黑" panose="020B0503020204020204" pitchFamily="34" charset="-122"/>
            </a:endParaRPr>
          </a:p>
        </p:txBody>
      </p:sp>
      <p:sp>
        <p:nvSpPr>
          <p:cNvPr id="116" name="矩形 115"/>
          <p:cNvSpPr/>
          <p:nvPr/>
        </p:nvSpPr>
        <p:spPr>
          <a:xfrm>
            <a:off x="10314860" y="2591307"/>
            <a:ext cx="1278048" cy="352460"/>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ltLang="zh-CN" sz="1200">
                <a:latin typeface="微软雅黑" panose="020B0503020204020204" pitchFamily="34" charset="-122"/>
                <a:ea typeface="微软雅黑" panose="020B0503020204020204" pitchFamily="34" charset="-122"/>
              </a:rPr>
              <a:t>2.</a:t>
            </a:r>
            <a:r>
              <a:rPr lang="zh-CN" altLang="en-US" sz="1200">
                <a:latin typeface="微软雅黑" panose="020B0503020204020204" pitchFamily="34" charset="-122"/>
                <a:ea typeface="微软雅黑" panose="020B0503020204020204" pitchFamily="34" charset="-122"/>
              </a:rPr>
              <a:t>推进关系深度</a:t>
            </a:r>
            <a:endParaRPr lang="zh-CN" altLang="en-US" sz="1200">
              <a:latin typeface="微软雅黑" panose="020B0503020204020204" pitchFamily="34" charset="-122"/>
              <a:ea typeface="微软雅黑" panose="020B0503020204020204" pitchFamily="34" charset="-122"/>
            </a:endParaRPr>
          </a:p>
        </p:txBody>
      </p:sp>
      <p:sp>
        <p:nvSpPr>
          <p:cNvPr id="117" name="矩形 116"/>
          <p:cNvSpPr/>
          <p:nvPr/>
        </p:nvSpPr>
        <p:spPr>
          <a:xfrm>
            <a:off x="8718333" y="3721167"/>
            <a:ext cx="1278048" cy="352460"/>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ltLang="zh-CN" sz="1200">
                <a:latin typeface="微软雅黑" panose="020B0503020204020204" pitchFamily="34" charset="-122"/>
                <a:ea typeface="微软雅黑" panose="020B0503020204020204" pitchFamily="34" charset="-122"/>
              </a:rPr>
              <a:t>3.</a:t>
            </a:r>
            <a:r>
              <a:rPr lang="zh-CN" altLang="en-US" sz="1200">
                <a:latin typeface="微软雅黑" panose="020B0503020204020204" pitchFamily="34" charset="-122"/>
                <a:ea typeface="微软雅黑" panose="020B0503020204020204" pitchFamily="34" charset="-122"/>
              </a:rPr>
              <a:t>增强场域引力</a:t>
            </a:r>
            <a:endParaRPr lang="zh-CN" altLang="en-US" sz="1200">
              <a:latin typeface="微软雅黑" panose="020B0503020204020204" pitchFamily="34" charset="-122"/>
              <a:ea typeface="微软雅黑" panose="020B0503020204020204" pitchFamily="34" charset="-122"/>
            </a:endParaRPr>
          </a:p>
        </p:txBody>
      </p:sp>
      <p:sp>
        <p:nvSpPr>
          <p:cNvPr id="118" name="矩形 117"/>
          <p:cNvSpPr/>
          <p:nvPr/>
        </p:nvSpPr>
        <p:spPr>
          <a:xfrm>
            <a:off x="10320117" y="3721167"/>
            <a:ext cx="1278048" cy="352460"/>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ltLang="zh-CN" sz="1200">
                <a:latin typeface="微软雅黑" panose="020B0503020204020204" pitchFamily="34" charset="-122"/>
                <a:ea typeface="微软雅黑" panose="020B0503020204020204" pitchFamily="34" charset="-122"/>
              </a:rPr>
              <a:t>4.</a:t>
            </a:r>
            <a:r>
              <a:rPr lang="zh-CN" altLang="en-US" sz="1200">
                <a:latin typeface="微软雅黑" panose="020B0503020204020204" pitchFamily="34" charset="-122"/>
                <a:ea typeface="微软雅黑" panose="020B0503020204020204" pitchFamily="34" charset="-122"/>
              </a:rPr>
              <a:t>提升关系价值</a:t>
            </a:r>
            <a:endParaRPr lang="zh-CN" altLang="en-US" sz="1200">
              <a:latin typeface="微软雅黑" panose="020B0503020204020204" pitchFamily="34" charset="-122"/>
              <a:ea typeface="微软雅黑" panose="020B0503020204020204" pitchFamily="34" charset="-122"/>
            </a:endParaRPr>
          </a:p>
        </p:txBody>
      </p:sp>
      <p:sp>
        <p:nvSpPr>
          <p:cNvPr id="120" name="文本框 119"/>
          <p:cNvSpPr txBox="1"/>
          <p:nvPr/>
        </p:nvSpPr>
        <p:spPr>
          <a:xfrm>
            <a:off x="8664595" y="2994737"/>
            <a:ext cx="1278048" cy="430887"/>
          </a:xfrm>
          <a:prstGeom prst="rect">
            <a:avLst/>
          </a:prstGeom>
          <a:noFill/>
        </p:spPr>
        <p:txBody>
          <a:bodyPr wrap="square">
            <a:spAutoFit/>
          </a:bodyPr>
          <a:lstStyle/>
          <a:p>
            <a:pPr marL="171450" indent="-171450">
              <a:buFont typeface="Wingdings" panose="05000000000000000000" pitchFamily="2" charset="2"/>
              <a:buChar char="Ø"/>
            </a:pPr>
            <a:r>
              <a:rPr lang="zh-CN" altLang="en-US" sz="1100">
                <a:latin typeface="微软雅黑" panose="020B0503020204020204" pitchFamily="34" charset="-122"/>
                <a:ea typeface="微软雅黑" panose="020B0503020204020204" pitchFamily="34" charset="-122"/>
              </a:rPr>
              <a:t>全域招募拉新</a:t>
            </a:r>
            <a:endParaRPr lang="en-US" altLang="zh-CN" sz="1100">
              <a:latin typeface="微软雅黑" panose="020B0503020204020204" pitchFamily="34" charset="-122"/>
              <a:ea typeface="微软雅黑" panose="020B0503020204020204" pitchFamily="34" charset="-122"/>
            </a:endParaRPr>
          </a:p>
          <a:p>
            <a:pPr marL="171450" indent="-171450">
              <a:buFont typeface="Wingdings" panose="05000000000000000000" pitchFamily="2" charset="2"/>
              <a:buChar char="Ø"/>
            </a:pPr>
            <a:r>
              <a:rPr lang="zh-CN" altLang="en-US" sz="1100">
                <a:latin typeface="微软雅黑" panose="020B0503020204020204" pitchFamily="34" charset="-122"/>
                <a:ea typeface="微软雅黑" panose="020B0503020204020204" pitchFamily="34" charset="-122"/>
              </a:rPr>
              <a:t>全域融合</a:t>
            </a:r>
            <a:endParaRPr lang="zh-CN" altLang="en-US" sz="1100">
              <a:latin typeface="微软雅黑" panose="020B0503020204020204" pitchFamily="34" charset="-122"/>
              <a:ea typeface="微软雅黑" panose="020B0503020204020204" pitchFamily="34" charset="-122"/>
            </a:endParaRPr>
          </a:p>
        </p:txBody>
      </p:sp>
      <p:sp>
        <p:nvSpPr>
          <p:cNvPr id="121" name="文本框 120"/>
          <p:cNvSpPr txBox="1"/>
          <p:nvPr/>
        </p:nvSpPr>
        <p:spPr>
          <a:xfrm>
            <a:off x="10314036" y="2994737"/>
            <a:ext cx="1278048" cy="430887"/>
          </a:xfrm>
          <a:prstGeom prst="rect">
            <a:avLst/>
          </a:prstGeom>
          <a:noFill/>
        </p:spPr>
        <p:txBody>
          <a:bodyPr wrap="square">
            <a:spAutoFit/>
          </a:bodyPr>
          <a:lstStyle/>
          <a:p>
            <a:pPr marL="171450" indent="-171450">
              <a:buFont typeface="Wingdings" panose="05000000000000000000" pitchFamily="2" charset="2"/>
              <a:buChar char="Ø"/>
            </a:pPr>
            <a:r>
              <a:rPr lang="zh-CN" altLang="en-US" sz="1100">
                <a:latin typeface="微软雅黑" panose="020B0503020204020204" pitchFamily="34" charset="-122"/>
                <a:ea typeface="微软雅黑" panose="020B0503020204020204" pitchFamily="34" charset="-122"/>
              </a:rPr>
              <a:t>生命周期管理</a:t>
            </a:r>
            <a:endParaRPr lang="en-US" altLang="zh-CN" sz="1100">
              <a:latin typeface="微软雅黑" panose="020B0503020204020204" pitchFamily="34" charset="-122"/>
              <a:ea typeface="微软雅黑" panose="020B0503020204020204" pitchFamily="34" charset="-122"/>
            </a:endParaRPr>
          </a:p>
          <a:p>
            <a:pPr marL="171450" indent="-171450">
              <a:buFont typeface="Wingdings" panose="05000000000000000000" pitchFamily="2" charset="2"/>
              <a:buChar char="Ø"/>
            </a:pPr>
            <a:r>
              <a:rPr lang="zh-CN" altLang="en-US" sz="1100">
                <a:latin typeface="微软雅黑" panose="020B0503020204020204" pitchFamily="34" charset="-122"/>
                <a:ea typeface="微软雅黑" panose="020B0503020204020204" pitchFamily="34" charset="-122"/>
              </a:rPr>
              <a:t>品牌</a:t>
            </a:r>
            <a:r>
              <a:rPr lang="en-US" altLang="zh-CN" sz="1100">
                <a:latin typeface="微软雅黑" panose="020B0503020204020204" pitchFamily="34" charset="-122"/>
                <a:ea typeface="微软雅黑" panose="020B0503020204020204" pitchFamily="34" charset="-122"/>
              </a:rPr>
              <a:t>KOC</a:t>
            </a:r>
            <a:r>
              <a:rPr lang="zh-CN" altLang="en-US" sz="1100">
                <a:latin typeface="微软雅黑" panose="020B0503020204020204" pitchFamily="34" charset="-122"/>
                <a:ea typeface="微软雅黑" panose="020B0503020204020204" pitchFamily="34" charset="-122"/>
              </a:rPr>
              <a:t>培育</a:t>
            </a:r>
            <a:endParaRPr lang="zh-CN" altLang="en-US" sz="1100">
              <a:latin typeface="微软雅黑" panose="020B0503020204020204" pitchFamily="34" charset="-122"/>
              <a:ea typeface="微软雅黑" panose="020B0503020204020204" pitchFamily="34" charset="-122"/>
            </a:endParaRPr>
          </a:p>
        </p:txBody>
      </p:sp>
      <p:sp>
        <p:nvSpPr>
          <p:cNvPr id="122" name="文本框 121"/>
          <p:cNvSpPr txBox="1"/>
          <p:nvPr/>
        </p:nvSpPr>
        <p:spPr>
          <a:xfrm>
            <a:off x="8664595" y="4135106"/>
            <a:ext cx="1278048" cy="430887"/>
          </a:xfrm>
          <a:prstGeom prst="rect">
            <a:avLst/>
          </a:prstGeom>
          <a:noFill/>
        </p:spPr>
        <p:txBody>
          <a:bodyPr wrap="square">
            <a:spAutoFit/>
          </a:bodyPr>
          <a:lstStyle/>
          <a:p>
            <a:pPr marL="171450" indent="-171450">
              <a:buFont typeface="Wingdings" panose="05000000000000000000" pitchFamily="2" charset="2"/>
              <a:buChar char="Ø"/>
            </a:pPr>
            <a:r>
              <a:rPr lang="zh-CN" altLang="en-US" sz="1100">
                <a:latin typeface="微软雅黑" panose="020B0503020204020204" pitchFamily="34" charset="-122"/>
                <a:ea typeface="微软雅黑" panose="020B0503020204020204" pitchFamily="34" charset="-122"/>
              </a:rPr>
              <a:t>场域提效</a:t>
            </a:r>
            <a:endParaRPr lang="en-US" altLang="zh-CN" sz="1100">
              <a:latin typeface="微软雅黑" panose="020B0503020204020204" pitchFamily="34" charset="-122"/>
              <a:ea typeface="微软雅黑" panose="020B0503020204020204" pitchFamily="34" charset="-122"/>
            </a:endParaRPr>
          </a:p>
          <a:p>
            <a:pPr marL="171450" indent="-171450">
              <a:buFont typeface="Wingdings" panose="05000000000000000000" pitchFamily="2" charset="2"/>
              <a:buChar char="Ø"/>
            </a:pPr>
            <a:r>
              <a:rPr lang="zh-CN" altLang="en-US" sz="1100">
                <a:latin typeface="微软雅黑" panose="020B0503020204020204" pitchFamily="34" charset="-122"/>
                <a:ea typeface="微软雅黑" panose="020B0503020204020204" pitchFamily="34" charset="-122"/>
              </a:rPr>
              <a:t>体验优化</a:t>
            </a:r>
            <a:endParaRPr lang="zh-CN" altLang="en-US" sz="1100">
              <a:latin typeface="微软雅黑" panose="020B0503020204020204" pitchFamily="34" charset="-122"/>
              <a:ea typeface="微软雅黑" panose="020B0503020204020204" pitchFamily="34" charset="-122"/>
            </a:endParaRPr>
          </a:p>
        </p:txBody>
      </p:sp>
      <p:sp>
        <p:nvSpPr>
          <p:cNvPr id="123" name="文本框 122"/>
          <p:cNvSpPr txBox="1"/>
          <p:nvPr/>
        </p:nvSpPr>
        <p:spPr>
          <a:xfrm>
            <a:off x="10314036" y="4135106"/>
            <a:ext cx="1278048" cy="430887"/>
          </a:xfrm>
          <a:prstGeom prst="rect">
            <a:avLst/>
          </a:prstGeom>
          <a:noFill/>
        </p:spPr>
        <p:txBody>
          <a:bodyPr wrap="square">
            <a:spAutoFit/>
          </a:bodyPr>
          <a:lstStyle/>
          <a:p>
            <a:pPr marL="171450" indent="-171450">
              <a:buFont typeface="Wingdings" panose="05000000000000000000" pitchFamily="2" charset="2"/>
              <a:buChar char="Ø"/>
            </a:pPr>
            <a:r>
              <a:rPr lang="zh-CN" altLang="en-US" sz="1100">
                <a:latin typeface="微软雅黑" panose="020B0503020204020204" pitchFamily="34" charset="-122"/>
                <a:ea typeface="微软雅黑" panose="020B0503020204020204" pitchFamily="34" charset="-122"/>
              </a:rPr>
              <a:t>用户传播裂变</a:t>
            </a:r>
            <a:endParaRPr lang="en-US" altLang="zh-CN" sz="1100">
              <a:latin typeface="微软雅黑" panose="020B0503020204020204" pitchFamily="34" charset="-122"/>
              <a:ea typeface="微软雅黑" panose="020B0503020204020204" pitchFamily="34" charset="-122"/>
            </a:endParaRPr>
          </a:p>
          <a:p>
            <a:pPr marL="171450" indent="-171450">
              <a:buFont typeface="Wingdings" panose="05000000000000000000" pitchFamily="2" charset="2"/>
              <a:buChar char="Ø"/>
            </a:pPr>
            <a:r>
              <a:rPr lang="zh-CN" altLang="en-US" sz="1100">
                <a:latin typeface="微软雅黑" panose="020B0503020204020204" pitchFamily="34" charset="-122"/>
                <a:ea typeface="微软雅黑" panose="020B0503020204020204" pitchFamily="34" charset="-122"/>
              </a:rPr>
              <a:t>分层</a:t>
            </a:r>
            <a:r>
              <a:rPr lang="en-US" altLang="zh-CN" sz="1100">
                <a:latin typeface="微软雅黑" panose="020B0503020204020204" pitchFamily="34" charset="-122"/>
                <a:ea typeface="微软雅黑" panose="020B0503020204020204" pitchFamily="34" charset="-122"/>
              </a:rPr>
              <a:t>CLV</a:t>
            </a:r>
            <a:r>
              <a:rPr lang="zh-CN" altLang="en-US" sz="1100">
                <a:latin typeface="微软雅黑" panose="020B0503020204020204" pitchFamily="34" charset="-122"/>
                <a:ea typeface="微软雅黑" panose="020B0503020204020204" pitchFamily="34" charset="-122"/>
              </a:rPr>
              <a:t>提升</a:t>
            </a:r>
            <a:endParaRPr lang="zh-CN" altLang="en-US" sz="1100">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5:prstTrans prst="peelOff"/>
      </p:transition>
    </mc:Choice>
    <mc:Fallback>
      <p:transition spd="slow">
        <p:fade/>
      </p:transition>
    </mc:Fallback>
  </mc:AlternateContent>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817948" y="269402"/>
            <a:ext cx="7562367" cy="584775"/>
          </a:xfrm>
          <a:prstGeom prst="rect">
            <a:avLst/>
          </a:prstGeom>
          <a:noFill/>
        </p:spPr>
        <p:txBody>
          <a:bodyPr wrap="square">
            <a:spAutoFit/>
          </a:bodyPr>
          <a:lstStyle/>
          <a:p>
            <a:r>
              <a:rPr lang="zh-CN" altLang="en-US" sz="3200">
                <a:latin typeface="微软雅黑" panose="020B0503020204020204" pitchFamily="34" charset="-122"/>
                <a:ea typeface="微软雅黑" panose="020B0503020204020204" pitchFamily="34" charset="-122"/>
              </a:rPr>
              <a:t>天猫短视频内容营销模型</a:t>
            </a:r>
            <a:endParaRPr lang="zh-CN" altLang="en-US" sz="3200">
              <a:latin typeface="微软雅黑" panose="020B0503020204020204" pitchFamily="34" charset="-122"/>
              <a:ea typeface="微软雅黑" panose="020B0503020204020204" pitchFamily="34" charset="-122"/>
            </a:endParaRPr>
          </a:p>
        </p:txBody>
      </p:sp>
      <p:grpSp>
        <p:nvGrpSpPr>
          <p:cNvPr id="51" name="组合 50"/>
          <p:cNvGrpSpPr/>
          <p:nvPr/>
        </p:nvGrpSpPr>
        <p:grpSpPr>
          <a:xfrm>
            <a:off x="778552" y="834927"/>
            <a:ext cx="10634896" cy="5874858"/>
            <a:chOff x="935421" y="834927"/>
            <a:chExt cx="10634896" cy="5874858"/>
          </a:xfrm>
        </p:grpSpPr>
        <p:sp>
          <p:nvSpPr>
            <p:cNvPr id="3" name="等腰三角形 2"/>
            <p:cNvSpPr/>
            <p:nvPr/>
          </p:nvSpPr>
          <p:spPr>
            <a:xfrm>
              <a:off x="935421" y="834927"/>
              <a:ext cx="10634896" cy="903889"/>
            </a:xfrm>
            <a:prstGeom prst="triangle">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zh-CN" altLang="en-US">
                  <a:latin typeface="微软雅黑" panose="020B0503020204020204" pitchFamily="34" charset="-122"/>
                  <a:ea typeface="微软雅黑" panose="020B0503020204020204" pitchFamily="34" charset="-122"/>
                </a:rPr>
                <a:t>短视频精准沟通</a:t>
              </a:r>
              <a:endParaRPr lang="en-US" altLang="zh-CN">
                <a:latin typeface="微软雅黑" panose="020B0503020204020204" pitchFamily="34" charset="-122"/>
                <a:ea typeface="微软雅黑" panose="020B0503020204020204" pitchFamily="34" charset="-122"/>
              </a:endParaRPr>
            </a:p>
            <a:p>
              <a:pPr algn="ctr"/>
              <a:endParaRPr lang="zh-CN" altLang="en-US">
                <a:latin typeface="微软雅黑" panose="020B0503020204020204" pitchFamily="34" charset="-122"/>
                <a:ea typeface="微软雅黑" panose="020B0503020204020204" pitchFamily="34" charset="-122"/>
              </a:endParaRPr>
            </a:p>
          </p:txBody>
        </p:sp>
        <p:sp>
          <p:nvSpPr>
            <p:cNvPr id="4" name="矩形 3"/>
            <p:cNvSpPr/>
            <p:nvPr/>
          </p:nvSpPr>
          <p:spPr>
            <a:xfrm>
              <a:off x="1019504" y="1855391"/>
              <a:ext cx="1818290" cy="515007"/>
            </a:xfrm>
            <a:prstGeom prst="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zh-CN" altLang="en-US" sz="1400">
                  <a:latin typeface="微软雅黑" panose="020B0503020204020204" pitchFamily="34" charset="-122"/>
                  <a:ea typeface="微软雅黑" panose="020B0503020204020204" pitchFamily="34" charset="-122"/>
                </a:rPr>
                <a:t>消费者生命周期</a:t>
              </a:r>
              <a:endParaRPr lang="zh-CN" altLang="en-US" sz="1400">
                <a:latin typeface="微软雅黑" panose="020B0503020204020204" pitchFamily="34" charset="-122"/>
                <a:ea typeface="微软雅黑" panose="020B0503020204020204" pitchFamily="34" charset="-122"/>
              </a:endParaRPr>
            </a:p>
          </p:txBody>
        </p:sp>
        <p:sp>
          <p:nvSpPr>
            <p:cNvPr id="5" name="矩形 4"/>
            <p:cNvSpPr/>
            <p:nvPr/>
          </p:nvSpPr>
          <p:spPr>
            <a:xfrm>
              <a:off x="1019504" y="3040197"/>
              <a:ext cx="1818290" cy="1554570"/>
            </a:xfrm>
            <a:prstGeom prst="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zh-CN" altLang="en-US" sz="1400">
                  <a:latin typeface="微软雅黑" panose="020B0503020204020204" pitchFamily="34" charset="-122"/>
                  <a:ea typeface="微软雅黑" panose="020B0503020204020204" pitchFamily="34" charset="-122"/>
                </a:rPr>
                <a:t>内容策略</a:t>
              </a:r>
              <a:endParaRPr lang="zh-CN" altLang="en-US" sz="1400">
                <a:latin typeface="微软雅黑" panose="020B0503020204020204" pitchFamily="34" charset="-122"/>
                <a:ea typeface="微软雅黑" panose="020B0503020204020204" pitchFamily="34" charset="-122"/>
              </a:endParaRPr>
            </a:p>
          </p:txBody>
        </p:sp>
        <p:sp>
          <p:nvSpPr>
            <p:cNvPr id="6" name="矩形 5"/>
            <p:cNvSpPr/>
            <p:nvPr/>
          </p:nvSpPr>
          <p:spPr>
            <a:xfrm>
              <a:off x="1019504" y="2447794"/>
              <a:ext cx="1818290" cy="515007"/>
            </a:xfrm>
            <a:prstGeom prst="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zh-CN" altLang="en-US" sz="1400">
                  <a:latin typeface="微软雅黑" panose="020B0503020204020204" pitchFamily="34" charset="-122"/>
                  <a:ea typeface="微软雅黑" panose="020B0503020204020204" pitchFamily="34" charset="-122"/>
                </a:rPr>
                <a:t>全域种草阶段</a:t>
              </a:r>
              <a:endParaRPr lang="zh-CN" altLang="en-US" sz="1400">
                <a:latin typeface="微软雅黑" panose="020B0503020204020204" pitchFamily="34" charset="-122"/>
                <a:ea typeface="微软雅黑" panose="020B0503020204020204" pitchFamily="34" charset="-122"/>
              </a:endParaRPr>
            </a:p>
          </p:txBody>
        </p:sp>
        <p:sp>
          <p:nvSpPr>
            <p:cNvPr id="7" name="矩形 6"/>
            <p:cNvSpPr/>
            <p:nvPr/>
          </p:nvSpPr>
          <p:spPr>
            <a:xfrm>
              <a:off x="1019504" y="4672163"/>
              <a:ext cx="1818290" cy="2037622"/>
            </a:xfrm>
            <a:prstGeom prst="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zh-CN" altLang="en-US" sz="1400">
                  <a:latin typeface="微软雅黑" panose="020B0503020204020204" pitchFamily="34" charset="-122"/>
                  <a:ea typeface="微软雅黑" panose="020B0503020204020204" pitchFamily="34" charset="-122"/>
                </a:rPr>
                <a:t>媒介策略</a:t>
              </a:r>
              <a:endParaRPr lang="zh-CN" altLang="en-US" sz="1400">
                <a:latin typeface="微软雅黑" panose="020B0503020204020204" pitchFamily="34" charset="-122"/>
                <a:ea typeface="微软雅黑" panose="020B0503020204020204" pitchFamily="34" charset="-122"/>
              </a:endParaRPr>
            </a:p>
          </p:txBody>
        </p:sp>
        <p:sp>
          <p:nvSpPr>
            <p:cNvPr id="8" name="矩形 7"/>
            <p:cNvSpPr/>
            <p:nvPr/>
          </p:nvSpPr>
          <p:spPr>
            <a:xfrm>
              <a:off x="2937641" y="1874499"/>
              <a:ext cx="2088000" cy="495899"/>
            </a:xfrm>
            <a:prstGeom prst="rect">
              <a:avLst/>
            </a:prstGeom>
            <a:noFill/>
            <a:ln>
              <a:solidFill>
                <a:srgbClr val="79569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zh-CN" altLang="en-US" sz="1400">
                  <a:solidFill>
                    <a:schemeClr val="tx1"/>
                  </a:solidFill>
                  <a:latin typeface="微软雅黑" panose="020B0503020204020204" pitchFamily="34" charset="-122"/>
                  <a:ea typeface="微软雅黑" panose="020B0503020204020204" pitchFamily="34" charset="-122"/>
                </a:rPr>
                <a:t>圈层</a:t>
              </a:r>
              <a:endParaRPr lang="zh-CN" altLang="en-US" sz="1400">
                <a:solidFill>
                  <a:schemeClr val="tx1"/>
                </a:solidFill>
                <a:latin typeface="微软雅黑" panose="020B0503020204020204" pitchFamily="34" charset="-122"/>
                <a:ea typeface="微软雅黑" panose="020B0503020204020204" pitchFamily="34" charset="-122"/>
              </a:endParaRPr>
            </a:p>
          </p:txBody>
        </p:sp>
        <p:sp>
          <p:nvSpPr>
            <p:cNvPr id="9" name="矩形 8"/>
            <p:cNvSpPr/>
            <p:nvPr/>
          </p:nvSpPr>
          <p:spPr>
            <a:xfrm>
              <a:off x="5119200" y="1874499"/>
              <a:ext cx="2088000" cy="495899"/>
            </a:xfrm>
            <a:prstGeom prst="rect">
              <a:avLst/>
            </a:prstGeom>
            <a:noFill/>
            <a:ln>
              <a:solidFill>
                <a:srgbClr val="79569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zh-CN" altLang="en-US" sz="1400">
                  <a:solidFill>
                    <a:schemeClr val="tx1"/>
                  </a:solidFill>
                  <a:latin typeface="微软雅黑" panose="020B0503020204020204" pitchFamily="34" charset="-122"/>
                  <a:ea typeface="微软雅黑" panose="020B0503020204020204" pitchFamily="34" charset="-122"/>
                </a:rPr>
                <a:t>潜客</a:t>
              </a:r>
              <a:endParaRPr lang="zh-CN" altLang="en-US" sz="1400">
                <a:solidFill>
                  <a:schemeClr val="tx1"/>
                </a:solidFill>
                <a:latin typeface="微软雅黑" panose="020B0503020204020204" pitchFamily="34" charset="-122"/>
                <a:ea typeface="微软雅黑" panose="020B0503020204020204" pitchFamily="34" charset="-122"/>
              </a:endParaRPr>
            </a:p>
          </p:txBody>
        </p:sp>
        <p:sp>
          <p:nvSpPr>
            <p:cNvPr id="10" name="矩形 9"/>
            <p:cNvSpPr/>
            <p:nvPr/>
          </p:nvSpPr>
          <p:spPr>
            <a:xfrm>
              <a:off x="7300759" y="1874499"/>
              <a:ext cx="2088000" cy="495899"/>
            </a:xfrm>
            <a:prstGeom prst="rect">
              <a:avLst/>
            </a:prstGeom>
            <a:noFill/>
            <a:ln>
              <a:solidFill>
                <a:srgbClr val="79569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zh-CN" altLang="en-US" sz="1400">
                  <a:solidFill>
                    <a:schemeClr val="tx1"/>
                  </a:solidFill>
                  <a:latin typeface="微软雅黑" panose="020B0503020204020204" pitchFamily="34" charset="-122"/>
                  <a:ea typeface="微软雅黑" panose="020B0503020204020204" pitchFamily="34" charset="-122"/>
                </a:rPr>
                <a:t>新客</a:t>
              </a:r>
              <a:endParaRPr lang="zh-CN" altLang="en-US" sz="1400">
                <a:solidFill>
                  <a:schemeClr val="tx1"/>
                </a:solidFill>
                <a:latin typeface="微软雅黑" panose="020B0503020204020204" pitchFamily="34" charset="-122"/>
                <a:ea typeface="微软雅黑" panose="020B0503020204020204" pitchFamily="34" charset="-122"/>
              </a:endParaRPr>
            </a:p>
          </p:txBody>
        </p:sp>
        <p:sp>
          <p:nvSpPr>
            <p:cNvPr id="11" name="矩形 10"/>
            <p:cNvSpPr/>
            <p:nvPr/>
          </p:nvSpPr>
          <p:spPr>
            <a:xfrm>
              <a:off x="9482317" y="1874499"/>
              <a:ext cx="2088000" cy="495899"/>
            </a:xfrm>
            <a:prstGeom prst="rect">
              <a:avLst/>
            </a:prstGeom>
            <a:noFill/>
            <a:ln>
              <a:solidFill>
                <a:srgbClr val="79569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zh-CN" altLang="en-US" sz="1400">
                  <a:solidFill>
                    <a:schemeClr val="tx1"/>
                  </a:solidFill>
                  <a:latin typeface="微软雅黑" panose="020B0503020204020204" pitchFamily="34" charset="-122"/>
                  <a:ea typeface="微软雅黑" panose="020B0503020204020204" pitchFamily="34" charset="-122"/>
                </a:rPr>
                <a:t>忠诚</a:t>
              </a:r>
              <a:endParaRPr lang="zh-CN" altLang="en-US" sz="1400">
                <a:solidFill>
                  <a:schemeClr val="tx1"/>
                </a:solidFill>
                <a:latin typeface="微软雅黑" panose="020B0503020204020204" pitchFamily="34" charset="-122"/>
                <a:ea typeface="微软雅黑" panose="020B0503020204020204" pitchFamily="34" charset="-122"/>
              </a:endParaRPr>
            </a:p>
          </p:txBody>
        </p:sp>
        <p:sp>
          <p:nvSpPr>
            <p:cNvPr id="12" name="矩形 11"/>
            <p:cNvSpPr/>
            <p:nvPr/>
          </p:nvSpPr>
          <p:spPr>
            <a:xfrm>
              <a:off x="2932385" y="2457822"/>
              <a:ext cx="2088000" cy="495899"/>
            </a:xfrm>
            <a:prstGeom prst="rect">
              <a:avLst/>
            </a:prstGeom>
            <a:noFill/>
            <a:ln>
              <a:solidFill>
                <a:srgbClr val="79569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zh-CN" altLang="en-US" sz="1400">
                  <a:solidFill>
                    <a:schemeClr val="tx1"/>
                  </a:solidFill>
                  <a:latin typeface="微软雅黑" panose="020B0503020204020204" pitchFamily="34" charset="-122"/>
                  <a:ea typeface="微软雅黑" panose="020B0503020204020204" pitchFamily="34" charset="-122"/>
                </a:rPr>
                <a:t>种草触品</a:t>
              </a:r>
              <a:endParaRPr lang="zh-CN" altLang="en-US" sz="1400">
                <a:solidFill>
                  <a:schemeClr val="tx1"/>
                </a:solidFill>
                <a:latin typeface="微软雅黑" panose="020B0503020204020204" pitchFamily="34" charset="-122"/>
                <a:ea typeface="微软雅黑" panose="020B0503020204020204" pitchFamily="34" charset="-122"/>
              </a:endParaRPr>
            </a:p>
          </p:txBody>
        </p:sp>
        <p:sp>
          <p:nvSpPr>
            <p:cNvPr id="13" name="矩形 12"/>
            <p:cNvSpPr/>
            <p:nvPr/>
          </p:nvSpPr>
          <p:spPr>
            <a:xfrm>
              <a:off x="5113944" y="2457822"/>
              <a:ext cx="2088000" cy="495899"/>
            </a:xfrm>
            <a:prstGeom prst="rect">
              <a:avLst/>
            </a:prstGeom>
            <a:noFill/>
            <a:ln>
              <a:solidFill>
                <a:srgbClr val="79569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zh-CN" altLang="en-US" sz="1400">
                  <a:solidFill>
                    <a:schemeClr val="tx1"/>
                  </a:solidFill>
                  <a:latin typeface="微软雅黑" panose="020B0503020204020204" pitchFamily="34" charset="-122"/>
                  <a:ea typeface="微软雅黑" panose="020B0503020204020204" pitchFamily="34" charset="-122"/>
                </a:rPr>
                <a:t>养草蓄人</a:t>
              </a:r>
              <a:endParaRPr lang="zh-CN" altLang="en-US" sz="1400">
                <a:solidFill>
                  <a:schemeClr val="tx1"/>
                </a:solidFill>
                <a:latin typeface="微软雅黑" panose="020B0503020204020204" pitchFamily="34" charset="-122"/>
                <a:ea typeface="微软雅黑" panose="020B0503020204020204" pitchFamily="34" charset="-122"/>
              </a:endParaRPr>
            </a:p>
          </p:txBody>
        </p:sp>
        <p:sp>
          <p:nvSpPr>
            <p:cNvPr id="14" name="矩形 13"/>
            <p:cNvSpPr/>
            <p:nvPr/>
          </p:nvSpPr>
          <p:spPr>
            <a:xfrm>
              <a:off x="7295503" y="2457822"/>
              <a:ext cx="2088000" cy="495899"/>
            </a:xfrm>
            <a:prstGeom prst="rect">
              <a:avLst/>
            </a:prstGeom>
            <a:noFill/>
            <a:ln>
              <a:solidFill>
                <a:srgbClr val="79569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zh-CN" altLang="en-US" sz="1400">
                  <a:solidFill>
                    <a:schemeClr val="tx1"/>
                  </a:solidFill>
                  <a:latin typeface="微软雅黑" panose="020B0503020204020204" pitchFamily="34" charset="-122"/>
                  <a:ea typeface="微软雅黑" panose="020B0503020204020204" pitchFamily="34" charset="-122"/>
                </a:rPr>
                <a:t>拔草润心</a:t>
              </a:r>
              <a:endParaRPr lang="zh-CN" altLang="en-US" sz="1400">
                <a:solidFill>
                  <a:schemeClr val="tx1"/>
                </a:solidFill>
                <a:latin typeface="微软雅黑" panose="020B0503020204020204" pitchFamily="34" charset="-122"/>
                <a:ea typeface="微软雅黑" panose="020B0503020204020204" pitchFamily="34" charset="-122"/>
              </a:endParaRPr>
            </a:p>
          </p:txBody>
        </p:sp>
        <p:sp>
          <p:nvSpPr>
            <p:cNvPr id="15" name="矩形 14"/>
            <p:cNvSpPr/>
            <p:nvPr/>
          </p:nvSpPr>
          <p:spPr>
            <a:xfrm>
              <a:off x="9477061" y="2457822"/>
              <a:ext cx="2088000" cy="495899"/>
            </a:xfrm>
            <a:prstGeom prst="rect">
              <a:avLst/>
            </a:prstGeom>
            <a:noFill/>
            <a:ln>
              <a:solidFill>
                <a:srgbClr val="79569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zh-CN" altLang="en-US" sz="1400">
                  <a:solidFill>
                    <a:schemeClr val="tx1"/>
                  </a:solidFill>
                  <a:latin typeface="微软雅黑" panose="020B0503020204020204" pitchFamily="34" charset="-122"/>
                  <a:ea typeface="微软雅黑" panose="020B0503020204020204" pitchFamily="34" charset="-122"/>
                </a:rPr>
                <a:t>挚爱收心</a:t>
              </a:r>
              <a:endParaRPr lang="zh-CN" altLang="en-US" sz="1400">
                <a:solidFill>
                  <a:schemeClr val="tx1"/>
                </a:solidFill>
                <a:latin typeface="微软雅黑" panose="020B0503020204020204" pitchFamily="34" charset="-122"/>
                <a:ea typeface="微软雅黑" panose="020B0503020204020204" pitchFamily="34" charset="-122"/>
              </a:endParaRPr>
            </a:p>
          </p:txBody>
        </p:sp>
        <p:sp>
          <p:nvSpPr>
            <p:cNvPr id="16" name="矩形 15"/>
            <p:cNvSpPr/>
            <p:nvPr/>
          </p:nvSpPr>
          <p:spPr>
            <a:xfrm>
              <a:off x="2927131" y="3083187"/>
              <a:ext cx="2088000" cy="1511580"/>
            </a:xfrm>
            <a:prstGeom prst="rect">
              <a:avLst/>
            </a:prstGeom>
            <a:noFill/>
            <a:ln>
              <a:solidFill>
                <a:srgbClr val="79569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107950" indent="-107950">
                <a:spcBef>
                  <a:spcPts val="600"/>
                </a:spcBef>
                <a:buFont typeface="Arial" panose="020B0604020202020204" pitchFamily="34" charset="0"/>
                <a:buChar char="•"/>
              </a:pPr>
              <a:r>
                <a:rPr lang="zh-CN" altLang="en-US" sz="1100">
                  <a:solidFill>
                    <a:schemeClr val="tx1"/>
                  </a:solidFill>
                  <a:latin typeface="微软雅黑" panose="020B0503020204020204" pitchFamily="34" charset="-122"/>
                  <a:ea typeface="微软雅黑" panose="020B0503020204020204" pitchFamily="34" charset="-122"/>
                </a:rPr>
                <a:t>产品铺量</a:t>
              </a:r>
              <a:r>
                <a:rPr lang="en-US" altLang="zh-CN" sz="1100">
                  <a:solidFill>
                    <a:schemeClr val="tx1"/>
                  </a:solidFill>
                  <a:latin typeface="微软雅黑" panose="020B0503020204020204" pitchFamily="34" charset="-122"/>
                  <a:ea typeface="微软雅黑" panose="020B0503020204020204" pitchFamily="34" charset="-122"/>
                </a:rPr>
                <a:t>|</a:t>
              </a:r>
              <a:r>
                <a:rPr lang="zh-CN" altLang="en-US" sz="1100">
                  <a:solidFill>
                    <a:schemeClr val="tx1"/>
                  </a:solidFill>
                  <a:latin typeface="微软雅黑" panose="020B0503020204020204" pitchFamily="34" charset="-122"/>
                  <a:ea typeface="微软雅黑" panose="020B0503020204020204" pitchFamily="34" charset="-122"/>
                </a:rPr>
                <a:t>全域多渠道曝光，扩大用户体量</a:t>
              </a:r>
              <a:endParaRPr lang="en-US" altLang="zh-CN" sz="1100">
                <a:solidFill>
                  <a:schemeClr val="tx1"/>
                </a:solidFill>
                <a:latin typeface="微软雅黑" panose="020B0503020204020204" pitchFamily="34" charset="-122"/>
                <a:ea typeface="微软雅黑" panose="020B0503020204020204" pitchFamily="34" charset="-122"/>
              </a:endParaRPr>
            </a:p>
            <a:p>
              <a:pPr marL="107950" indent="-107950">
                <a:spcBef>
                  <a:spcPts val="600"/>
                </a:spcBef>
                <a:buFont typeface="Arial" panose="020B0604020202020204" pitchFamily="34" charset="0"/>
                <a:buChar char="•"/>
              </a:pPr>
              <a:r>
                <a:rPr lang="zh-CN" altLang="en-US" sz="1100">
                  <a:solidFill>
                    <a:schemeClr val="tx1"/>
                  </a:solidFill>
                  <a:latin typeface="微软雅黑" panose="020B0503020204020204" pitchFamily="34" charset="-122"/>
                  <a:ea typeface="微软雅黑" panose="020B0503020204020204" pitchFamily="34" charset="-122"/>
                </a:rPr>
                <a:t>跨界、联名、</a:t>
              </a:r>
              <a:r>
                <a:rPr lang="en-US" altLang="zh-CN" sz="1100">
                  <a:solidFill>
                    <a:schemeClr val="tx1"/>
                  </a:solidFill>
                  <a:latin typeface="微软雅黑" panose="020B0503020204020204" pitchFamily="34" charset="-122"/>
                  <a:ea typeface="微软雅黑" panose="020B0503020204020204" pitchFamily="34" charset="-122"/>
                </a:rPr>
                <a:t>IP</a:t>
              </a:r>
              <a:r>
                <a:rPr lang="zh-CN" altLang="en-US" sz="1100">
                  <a:solidFill>
                    <a:schemeClr val="tx1"/>
                  </a:solidFill>
                  <a:latin typeface="微软雅黑" panose="020B0503020204020204" pitchFamily="34" charset="-122"/>
                  <a:ea typeface="微软雅黑" panose="020B0503020204020204" pitchFamily="34" charset="-122"/>
                </a:rPr>
                <a:t>实现人群破圈</a:t>
              </a:r>
              <a:endParaRPr lang="zh-CN" altLang="en-US" sz="1100">
                <a:solidFill>
                  <a:schemeClr val="tx1"/>
                </a:solidFill>
                <a:latin typeface="微软雅黑" panose="020B0503020204020204" pitchFamily="34" charset="-122"/>
                <a:ea typeface="微软雅黑" panose="020B0503020204020204" pitchFamily="34" charset="-122"/>
              </a:endParaRPr>
            </a:p>
          </p:txBody>
        </p:sp>
        <p:sp>
          <p:nvSpPr>
            <p:cNvPr id="17" name="矩形 16"/>
            <p:cNvSpPr/>
            <p:nvPr/>
          </p:nvSpPr>
          <p:spPr>
            <a:xfrm>
              <a:off x="5108690" y="3083187"/>
              <a:ext cx="2088000" cy="1511580"/>
            </a:xfrm>
            <a:prstGeom prst="rect">
              <a:avLst/>
            </a:prstGeom>
            <a:noFill/>
            <a:ln>
              <a:solidFill>
                <a:srgbClr val="79569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107950" indent="-107950">
                <a:spcBef>
                  <a:spcPts val="600"/>
                </a:spcBef>
                <a:buFont typeface="Arial" panose="020B0604020202020204" pitchFamily="34" charset="0"/>
                <a:buChar char="•"/>
              </a:pPr>
              <a:r>
                <a:rPr lang="zh-CN" altLang="en-US" sz="1100">
                  <a:solidFill>
                    <a:schemeClr val="tx1"/>
                  </a:solidFill>
                  <a:latin typeface="微软雅黑" panose="020B0503020204020204" pitchFamily="34" charset="-122"/>
                  <a:ea typeface="微软雅黑" panose="020B0503020204020204" pitchFamily="34" charset="-122"/>
                </a:rPr>
                <a:t>找准人群痛点针对性沟通，明确差异化卖点</a:t>
              </a:r>
              <a:endParaRPr lang="en-US" altLang="zh-CN" sz="1100">
                <a:solidFill>
                  <a:schemeClr val="tx1"/>
                </a:solidFill>
                <a:latin typeface="微软雅黑" panose="020B0503020204020204" pitchFamily="34" charset="-122"/>
                <a:ea typeface="微软雅黑" panose="020B0503020204020204" pitchFamily="34" charset="-122"/>
              </a:endParaRPr>
            </a:p>
            <a:p>
              <a:pPr marL="107950" indent="-107950">
                <a:spcBef>
                  <a:spcPts val="600"/>
                </a:spcBef>
                <a:buFont typeface="Arial" panose="020B0604020202020204" pitchFamily="34" charset="0"/>
                <a:buChar char="•"/>
              </a:pPr>
              <a:r>
                <a:rPr lang="zh-CN" altLang="en-US" sz="1100">
                  <a:solidFill>
                    <a:schemeClr val="tx1"/>
                  </a:solidFill>
                  <a:latin typeface="微软雅黑" panose="020B0503020204020204" pitchFamily="34" charset="-122"/>
                  <a:ea typeface="微软雅黑" panose="020B0503020204020204" pitchFamily="34" charset="-122"/>
                </a:rPr>
                <a:t>使产品的功能、使用、体验可视化</a:t>
              </a:r>
              <a:endParaRPr lang="zh-CN" altLang="en-US" sz="1100">
                <a:solidFill>
                  <a:schemeClr val="tx1"/>
                </a:solidFill>
                <a:latin typeface="微软雅黑" panose="020B0503020204020204" pitchFamily="34" charset="-122"/>
                <a:ea typeface="微软雅黑" panose="020B0503020204020204" pitchFamily="34" charset="-122"/>
              </a:endParaRPr>
            </a:p>
          </p:txBody>
        </p:sp>
        <p:sp>
          <p:nvSpPr>
            <p:cNvPr id="18" name="矩形 17"/>
            <p:cNvSpPr/>
            <p:nvPr/>
          </p:nvSpPr>
          <p:spPr>
            <a:xfrm>
              <a:off x="7290249" y="3083187"/>
              <a:ext cx="2088000" cy="1511580"/>
            </a:xfrm>
            <a:prstGeom prst="rect">
              <a:avLst/>
            </a:prstGeom>
            <a:noFill/>
            <a:ln>
              <a:solidFill>
                <a:srgbClr val="79569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107950" indent="-107950">
                <a:spcBef>
                  <a:spcPts val="600"/>
                </a:spcBef>
                <a:buFont typeface="Arial" panose="020B0604020202020204" pitchFamily="34" charset="0"/>
                <a:buChar char="•"/>
              </a:pPr>
              <a:r>
                <a:rPr lang="zh-CN" altLang="en-US" sz="1100">
                  <a:solidFill>
                    <a:schemeClr val="tx1"/>
                  </a:solidFill>
                  <a:latin typeface="微软雅黑" panose="020B0503020204020204" pitchFamily="34" charset="-122"/>
                  <a:ea typeface="微软雅黑" panose="020B0503020204020204" pitchFamily="34" charset="-122"/>
                </a:rPr>
                <a:t>站内提升</a:t>
              </a:r>
              <a:r>
                <a:rPr lang="en-US" altLang="zh-CN" sz="1100">
                  <a:solidFill>
                    <a:schemeClr val="tx1"/>
                  </a:solidFill>
                  <a:latin typeface="微软雅黑" panose="020B0503020204020204" pitchFamily="34" charset="-122"/>
                  <a:ea typeface="微软雅黑" panose="020B0503020204020204" pitchFamily="34" charset="-122"/>
                </a:rPr>
                <a:t>(</a:t>
              </a:r>
              <a:r>
                <a:rPr lang="zh-CN" altLang="en-US" sz="1100">
                  <a:solidFill>
                    <a:schemeClr val="tx1"/>
                  </a:solidFill>
                  <a:latin typeface="微软雅黑" panose="020B0503020204020204" pitchFamily="34" charset="-122"/>
                  <a:ea typeface="微软雅黑" panose="020B0503020204020204" pitchFamily="34" charset="-122"/>
                </a:rPr>
                <a:t>有话题感、晒圈效应的产品讨论度和晒单量，增强曝光，形成信任背书</a:t>
              </a:r>
              <a:endParaRPr lang="en-US" altLang="zh-CN" sz="1100">
                <a:solidFill>
                  <a:schemeClr val="tx1"/>
                </a:solidFill>
                <a:latin typeface="微软雅黑" panose="020B0503020204020204" pitchFamily="34" charset="-122"/>
                <a:ea typeface="微软雅黑" panose="020B0503020204020204" pitchFamily="34" charset="-122"/>
              </a:endParaRPr>
            </a:p>
            <a:p>
              <a:pPr marL="107950" indent="-107950">
                <a:spcBef>
                  <a:spcPts val="600"/>
                </a:spcBef>
                <a:buFont typeface="Arial" panose="020B0604020202020204" pitchFamily="34" charset="0"/>
                <a:buChar char="•"/>
              </a:pPr>
              <a:r>
                <a:rPr lang="en-US" altLang="zh-CN" sz="1100">
                  <a:solidFill>
                    <a:schemeClr val="tx1"/>
                  </a:solidFill>
                  <a:latin typeface="微软雅黑" panose="020B0503020204020204" pitchFamily="34" charset="-122"/>
                  <a:ea typeface="微软雅黑" panose="020B0503020204020204" pitchFamily="34" charset="-122"/>
                </a:rPr>
                <a:t>·</a:t>
              </a:r>
              <a:r>
                <a:rPr lang="zh-CN" altLang="en-US" sz="1100">
                  <a:solidFill>
                    <a:schemeClr val="tx1"/>
                  </a:solidFill>
                  <a:latin typeface="微软雅黑" panose="020B0503020204020204" pitchFamily="34" charset="-122"/>
                  <a:ea typeface="微软雅黑" panose="020B0503020204020204" pitchFamily="34" charset="-122"/>
                </a:rPr>
                <a:t>结合回流人群标签，视频内容二次编辑分发，结合店铺权益，付费推广工具，多次分发触达提升首单转化率</a:t>
              </a:r>
              <a:endParaRPr lang="zh-CN" altLang="en-US" sz="1100">
                <a:solidFill>
                  <a:schemeClr val="tx1"/>
                </a:solidFill>
                <a:latin typeface="微软雅黑" panose="020B0503020204020204" pitchFamily="34" charset="-122"/>
                <a:ea typeface="微软雅黑" panose="020B0503020204020204" pitchFamily="34" charset="-122"/>
              </a:endParaRPr>
            </a:p>
          </p:txBody>
        </p:sp>
        <p:sp>
          <p:nvSpPr>
            <p:cNvPr id="19" name="矩形 18"/>
            <p:cNvSpPr/>
            <p:nvPr/>
          </p:nvSpPr>
          <p:spPr>
            <a:xfrm>
              <a:off x="9471807" y="3083187"/>
              <a:ext cx="2088000" cy="1511580"/>
            </a:xfrm>
            <a:prstGeom prst="rect">
              <a:avLst/>
            </a:prstGeom>
            <a:noFill/>
            <a:ln>
              <a:solidFill>
                <a:srgbClr val="79569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107950" indent="-107950">
                <a:spcBef>
                  <a:spcPts val="600"/>
                </a:spcBef>
                <a:buFont typeface="Arial" panose="020B0604020202020204" pitchFamily="34" charset="0"/>
                <a:buChar char="•"/>
              </a:pPr>
              <a:r>
                <a:rPr lang="zh-CN" altLang="en-US" sz="1100">
                  <a:solidFill>
                    <a:schemeClr val="tx1"/>
                  </a:solidFill>
                  <a:latin typeface="微软雅黑" panose="020B0503020204020204" pitchFamily="34" charset="-122"/>
                  <a:ea typeface="微软雅黑" panose="020B0503020204020204" pitchFamily="34" charset="-122"/>
                </a:rPr>
                <a:t>增加私享特权权益</a:t>
              </a:r>
              <a:endParaRPr lang="en-US" altLang="zh-CN" sz="1100">
                <a:solidFill>
                  <a:schemeClr val="tx1"/>
                </a:solidFill>
                <a:latin typeface="微软雅黑" panose="020B0503020204020204" pitchFamily="34" charset="-122"/>
                <a:ea typeface="微软雅黑" panose="020B0503020204020204" pitchFamily="34" charset="-122"/>
              </a:endParaRPr>
            </a:p>
            <a:p>
              <a:pPr marL="107950" indent="-107950">
                <a:spcBef>
                  <a:spcPts val="600"/>
                </a:spcBef>
                <a:buFont typeface="Arial" panose="020B0604020202020204" pitchFamily="34" charset="0"/>
                <a:buChar char="•"/>
              </a:pPr>
              <a:r>
                <a:rPr lang="zh-CN" altLang="en-US" sz="1100">
                  <a:solidFill>
                    <a:schemeClr val="tx1"/>
                  </a:solidFill>
                  <a:latin typeface="微软雅黑" panose="020B0503020204020204" pitchFamily="34" charset="-122"/>
                  <a:ea typeface="微软雅黑" panose="020B0503020204020204" pitchFamily="34" charset="-122"/>
                </a:rPr>
                <a:t>定制化内容</a:t>
              </a:r>
              <a:r>
                <a:rPr lang="en-US" altLang="zh-CN" sz="1100">
                  <a:solidFill>
                    <a:schemeClr val="tx1"/>
                  </a:solidFill>
                  <a:latin typeface="微软雅黑" panose="020B0503020204020204" pitchFamily="34" charset="-122"/>
                  <a:ea typeface="微软雅黑" panose="020B0503020204020204" pitchFamily="34" charset="-122"/>
                </a:rPr>
                <a:t>&amp;</a:t>
              </a:r>
              <a:r>
                <a:rPr lang="zh-CN" altLang="en-US" sz="1100">
                  <a:solidFill>
                    <a:schemeClr val="tx1"/>
                  </a:solidFill>
                  <a:latin typeface="微软雅黑" panose="020B0503020204020204" pitchFamily="34" charset="-122"/>
                  <a:ea typeface="微软雅黑" panose="020B0503020204020204" pitchFamily="34" charset="-122"/>
                </a:rPr>
                <a:t>话题，培养</a:t>
              </a:r>
              <a:r>
                <a:rPr lang="en-US" altLang="zh-CN" sz="1100">
                  <a:solidFill>
                    <a:schemeClr val="tx1"/>
                  </a:solidFill>
                  <a:latin typeface="微软雅黑" panose="020B0503020204020204" pitchFamily="34" charset="-122"/>
                  <a:ea typeface="微软雅黑" panose="020B0503020204020204" pitchFamily="34" charset="-122"/>
                </a:rPr>
                <a:t>KOC,</a:t>
              </a:r>
              <a:r>
                <a:rPr lang="zh-CN" altLang="en-US" sz="1100">
                  <a:solidFill>
                    <a:schemeClr val="tx1"/>
                  </a:solidFill>
                  <a:latin typeface="微软雅黑" panose="020B0503020204020204" pitchFamily="34" charset="-122"/>
                  <a:ea typeface="微软雅黑" panose="020B0503020204020204" pitchFamily="34" charset="-122"/>
                </a:rPr>
                <a:t>拉近消费者关系，激活老客</a:t>
              </a:r>
              <a:r>
                <a:rPr lang="en-US" altLang="zh-CN" sz="1100">
                  <a:solidFill>
                    <a:schemeClr val="tx1"/>
                  </a:solidFill>
                  <a:latin typeface="微软雅黑" panose="020B0503020204020204" pitchFamily="34" charset="-122"/>
                  <a:ea typeface="微软雅黑" panose="020B0503020204020204" pitchFamily="34" charset="-122"/>
                </a:rPr>
                <a:t>,</a:t>
              </a:r>
              <a:r>
                <a:rPr lang="zh-CN" altLang="en-US" sz="1100">
                  <a:solidFill>
                    <a:schemeClr val="tx1"/>
                  </a:solidFill>
                  <a:latin typeface="微软雅黑" panose="020B0503020204020204" pitchFamily="34" charset="-122"/>
                  <a:ea typeface="微软雅黑" panose="020B0503020204020204" pitchFamily="34" charset="-122"/>
                </a:rPr>
                <a:t>引导复购</a:t>
              </a:r>
              <a:endParaRPr lang="zh-CN" altLang="en-US" sz="1100">
                <a:solidFill>
                  <a:schemeClr val="tx1"/>
                </a:solidFill>
                <a:latin typeface="微软雅黑" panose="020B0503020204020204" pitchFamily="34" charset="-122"/>
                <a:ea typeface="微软雅黑" panose="020B0503020204020204" pitchFamily="34" charset="-122"/>
              </a:endParaRPr>
            </a:p>
          </p:txBody>
        </p:sp>
        <p:sp>
          <p:nvSpPr>
            <p:cNvPr id="20" name="矩形 19"/>
            <p:cNvSpPr/>
            <p:nvPr/>
          </p:nvSpPr>
          <p:spPr>
            <a:xfrm>
              <a:off x="2921876" y="4707032"/>
              <a:ext cx="2088000" cy="1962096"/>
            </a:xfrm>
            <a:prstGeom prst="rect">
              <a:avLst/>
            </a:prstGeom>
            <a:noFill/>
            <a:ln>
              <a:solidFill>
                <a:srgbClr val="79569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sz="1400">
                <a:solidFill>
                  <a:srgbClr val="795696"/>
                </a:solidFill>
                <a:latin typeface="微软雅黑" panose="020B0503020204020204" pitchFamily="34" charset="-122"/>
                <a:ea typeface="微软雅黑" panose="020B0503020204020204" pitchFamily="34" charset="-122"/>
              </a:endParaRPr>
            </a:p>
          </p:txBody>
        </p:sp>
        <p:sp>
          <p:nvSpPr>
            <p:cNvPr id="21" name="矩形 20"/>
            <p:cNvSpPr/>
            <p:nvPr/>
          </p:nvSpPr>
          <p:spPr>
            <a:xfrm>
              <a:off x="5103435" y="4707032"/>
              <a:ext cx="2088000" cy="1962096"/>
            </a:xfrm>
            <a:prstGeom prst="rect">
              <a:avLst/>
            </a:prstGeom>
            <a:noFill/>
            <a:ln>
              <a:solidFill>
                <a:srgbClr val="79569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sz="1400">
                <a:solidFill>
                  <a:srgbClr val="795696"/>
                </a:solidFill>
                <a:latin typeface="微软雅黑" panose="020B0503020204020204" pitchFamily="34" charset="-122"/>
                <a:ea typeface="微软雅黑" panose="020B0503020204020204" pitchFamily="34" charset="-122"/>
              </a:endParaRPr>
            </a:p>
          </p:txBody>
        </p:sp>
        <p:sp>
          <p:nvSpPr>
            <p:cNvPr id="22" name="矩形 21"/>
            <p:cNvSpPr/>
            <p:nvPr/>
          </p:nvSpPr>
          <p:spPr>
            <a:xfrm>
              <a:off x="7284994" y="4707032"/>
              <a:ext cx="2088000" cy="1962096"/>
            </a:xfrm>
            <a:prstGeom prst="rect">
              <a:avLst/>
            </a:prstGeom>
            <a:noFill/>
            <a:ln>
              <a:solidFill>
                <a:srgbClr val="79569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sz="1400">
                <a:solidFill>
                  <a:srgbClr val="795696"/>
                </a:solidFill>
                <a:latin typeface="微软雅黑" panose="020B0503020204020204" pitchFamily="34" charset="-122"/>
                <a:ea typeface="微软雅黑" panose="020B0503020204020204" pitchFamily="34" charset="-122"/>
              </a:endParaRPr>
            </a:p>
          </p:txBody>
        </p:sp>
        <p:sp>
          <p:nvSpPr>
            <p:cNvPr id="23" name="矩形 22"/>
            <p:cNvSpPr/>
            <p:nvPr/>
          </p:nvSpPr>
          <p:spPr>
            <a:xfrm>
              <a:off x="9466552" y="4707032"/>
              <a:ext cx="2088000" cy="1962096"/>
            </a:xfrm>
            <a:prstGeom prst="rect">
              <a:avLst/>
            </a:prstGeom>
            <a:noFill/>
            <a:ln>
              <a:solidFill>
                <a:srgbClr val="79569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sz="1400">
                <a:solidFill>
                  <a:srgbClr val="795696"/>
                </a:solidFill>
                <a:latin typeface="微软雅黑" panose="020B0503020204020204" pitchFamily="34" charset="-122"/>
                <a:ea typeface="微软雅黑" panose="020B0503020204020204" pitchFamily="34" charset="-122"/>
              </a:endParaRPr>
            </a:p>
          </p:txBody>
        </p:sp>
        <p:sp>
          <p:nvSpPr>
            <p:cNvPr id="24" name="矩形 23"/>
            <p:cNvSpPr/>
            <p:nvPr/>
          </p:nvSpPr>
          <p:spPr>
            <a:xfrm>
              <a:off x="3005960" y="4808801"/>
              <a:ext cx="1881350" cy="315310"/>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zh-CN" altLang="en-US" sz="1200">
                  <a:latin typeface="微软雅黑" panose="020B0503020204020204" pitchFamily="34" charset="-122"/>
                  <a:ea typeface="微软雅黑" panose="020B0503020204020204" pitchFamily="34" charset="-122"/>
                </a:rPr>
                <a:t>站内</a:t>
              </a:r>
              <a:r>
                <a:rPr lang="en-US" altLang="zh-CN" sz="1200">
                  <a:latin typeface="微软雅黑" panose="020B0503020204020204" pitchFamily="34" charset="-122"/>
                  <a:ea typeface="微软雅黑" panose="020B0503020204020204" pitchFamily="34" charset="-122"/>
                </a:rPr>
                <a:t>+</a:t>
              </a:r>
              <a:r>
                <a:rPr lang="zh-CN" altLang="en-US" sz="1200">
                  <a:latin typeface="微软雅黑" panose="020B0503020204020204" pitchFamily="34" charset="-122"/>
                  <a:ea typeface="微软雅黑" panose="020B0503020204020204" pitchFamily="34" charset="-122"/>
                </a:rPr>
                <a:t>站外</a:t>
              </a:r>
              <a:endParaRPr lang="zh-CN" altLang="en-US" sz="1200">
                <a:latin typeface="微软雅黑" panose="020B0503020204020204" pitchFamily="34" charset="-122"/>
                <a:ea typeface="微软雅黑" panose="020B0503020204020204" pitchFamily="34" charset="-122"/>
              </a:endParaRPr>
            </a:p>
          </p:txBody>
        </p:sp>
        <p:sp>
          <p:nvSpPr>
            <p:cNvPr id="25" name="矩形 24"/>
            <p:cNvSpPr/>
            <p:nvPr/>
          </p:nvSpPr>
          <p:spPr>
            <a:xfrm>
              <a:off x="5196561" y="4808801"/>
              <a:ext cx="1881350" cy="315310"/>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zh-CN" altLang="en-US" sz="1200">
                  <a:latin typeface="微软雅黑" panose="020B0503020204020204" pitchFamily="34" charset="-122"/>
                  <a:ea typeface="微软雅黑" panose="020B0503020204020204" pitchFamily="34" charset="-122"/>
                </a:rPr>
                <a:t>站内种草场</a:t>
              </a:r>
              <a:endParaRPr lang="zh-CN" altLang="en-US" sz="1200">
                <a:latin typeface="微软雅黑" panose="020B0503020204020204" pitchFamily="34" charset="-122"/>
                <a:ea typeface="微软雅黑" panose="020B0503020204020204" pitchFamily="34" charset="-122"/>
              </a:endParaRPr>
            </a:p>
          </p:txBody>
        </p:sp>
        <p:sp>
          <p:nvSpPr>
            <p:cNvPr id="26" name="矩形 25"/>
            <p:cNvSpPr/>
            <p:nvPr/>
          </p:nvSpPr>
          <p:spPr>
            <a:xfrm>
              <a:off x="7387162" y="4808801"/>
              <a:ext cx="1881350" cy="315310"/>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zh-CN" altLang="en-US" sz="1200">
                  <a:latin typeface="微软雅黑" panose="020B0503020204020204" pitchFamily="34" charset="-122"/>
                  <a:ea typeface="微软雅黑" panose="020B0503020204020204" pitchFamily="34" charset="-122"/>
                </a:rPr>
                <a:t>站内转化场</a:t>
              </a:r>
              <a:endParaRPr lang="zh-CN" altLang="en-US" sz="1200">
                <a:latin typeface="微软雅黑" panose="020B0503020204020204" pitchFamily="34" charset="-122"/>
                <a:ea typeface="微软雅黑" panose="020B0503020204020204" pitchFamily="34" charset="-122"/>
              </a:endParaRPr>
            </a:p>
          </p:txBody>
        </p:sp>
        <p:sp>
          <p:nvSpPr>
            <p:cNvPr id="27" name="矩形 26"/>
            <p:cNvSpPr/>
            <p:nvPr/>
          </p:nvSpPr>
          <p:spPr>
            <a:xfrm>
              <a:off x="9577764" y="4808801"/>
              <a:ext cx="1881350" cy="315310"/>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zh-CN" altLang="en-US" sz="1200">
                  <a:latin typeface="微软雅黑" panose="020B0503020204020204" pitchFamily="34" charset="-122"/>
                  <a:ea typeface="微软雅黑" panose="020B0503020204020204" pitchFamily="34" charset="-122"/>
                </a:rPr>
                <a:t>公私域联动</a:t>
              </a:r>
              <a:endParaRPr lang="zh-CN" altLang="en-US" sz="1200">
                <a:latin typeface="微软雅黑" panose="020B0503020204020204" pitchFamily="34" charset="-122"/>
                <a:ea typeface="微软雅黑" panose="020B0503020204020204" pitchFamily="34" charset="-122"/>
              </a:endParaRPr>
            </a:p>
          </p:txBody>
        </p:sp>
        <p:sp>
          <p:nvSpPr>
            <p:cNvPr id="28" name="文本框 27"/>
            <p:cNvSpPr txBox="1"/>
            <p:nvPr/>
          </p:nvSpPr>
          <p:spPr>
            <a:xfrm>
              <a:off x="3037490" y="5116506"/>
              <a:ext cx="819807" cy="276999"/>
            </a:xfrm>
            <a:prstGeom prst="rect">
              <a:avLst/>
            </a:prstGeom>
            <a:noFill/>
          </p:spPr>
          <p:txBody>
            <a:bodyPr wrap="square" rtlCol="0">
              <a:spAutoFit/>
            </a:bodyPr>
            <a:lstStyle/>
            <a:p>
              <a:pPr algn="ctr"/>
              <a:r>
                <a:rPr lang="zh-CN" altLang="en-US" sz="1200">
                  <a:latin typeface="微软雅黑" panose="020B0503020204020204" pitchFamily="34" charset="-122"/>
                  <a:ea typeface="微软雅黑" panose="020B0503020204020204" pitchFamily="34" charset="-122"/>
                </a:rPr>
                <a:t>站内</a:t>
              </a:r>
              <a:endParaRPr lang="zh-CN" altLang="en-US" sz="1200">
                <a:latin typeface="微软雅黑" panose="020B0503020204020204" pitchFamily="34" charset="-122"/>
                <a:ea typeface="微软雅黑" panose="020B0503020204020204" pitchFamily="34" charset="-122"/>
              </a:endParaRPr>
            </a:p>
          </p:txBody>
        </p:sp>
        <p:sp>
          <p:nvSpPr>
            <p:cNvPr id="29" name="文本框 28"/>
            <p:cNvSpPr txBox="1"/>
            <p:nvPr/>
          </p:nvSpPr>
          <p:spPr>
            <a:xfrm>
              <a:off x="4062249" y="5116506"/>
              <a:ext cx="819807" cy="276999"/>
            </a:xfrm>
            <a:prstGeom prst="rect">
              <a:avLst/>
            </a:prstGeom>
            <a:noFill/>
          </p:spPr>
          <p:txBody>
            <a:bodyPr wrap="square" rtlCol="0">
              <a:spAutoFit/>
            </a:bodyPr>
            <a:lstStyle/>
            <a:p>
              <a:pPr algn="ctr"/>
              <a:r>
                <a:rPr lang="zh-CN" altLang="en-US" sz="1200">
                  <a:latin typeface="微软雅黑" panose="020B0503020204020204" pitchFamily="34" charset="-122"/>
                  <a:ea typeface="微软雅黑" panose="020B0503020204020204" pitchFamily="34" charset="-122"/>
                </a:rPr>
                <a:t>站外</a:t>
              </a:r>
              <a:endParaRPr lang="zh-CN" altLang="en-US" sz="1200">
                <a:latin typeface="微软雅黑" panose="020B0503020204020204" pitchFamily="34" charset="-122"/>
                <a:ea typeface="微软雅黑" panose="020B0503020204020204" pitchFamily="34" charset="-122"/>
              </a:endParaRPr>
            </a:p>
          </p:txBody>
        </p:sp>
        <p:sp>
          <p:nvSpPr>
            <p:cNvPr id="30" name="矩形 29"/>
            <p:cNvSpPr/>
            <p:nvPr/>
          </p:nvSpPr>
          <p:spPr>
            <a:xfrm>
              <a:off x="3037490" y="5393506"/>
              <a:ext cx="819807" cy="181018"/>
            </a:xfrm>
            <a:prstGeom prst="rect">
              <a:avLst/>
            </a:prstGeom>
            <a:solidFill>
              <a:srgbClr val="DED1E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zh-CN" altLang="en-US" sz="1000">
                  <a:solidFill>
                    <a:schemeClr val="tx1"/>
                  </a:solidFill>
                  <a:latin typeface="微软雅黑" panose="020B0503020204020204" pitchFamily="34" charset="-122"/>
                  <a:ea typeface="微软雅黑" panose="020B0503020204020204" pitchFamily="34" charset="-122"/>
                </a:rPr>
                <a:t>猜你喜欢</a:t>
              </a:r>
              <a:endParaRPr lang="zh-CN" altLang="en-US" sz="1000">
                <a:solidFill>
                  <a:schemeClr val="tx1"/>
                </a:solidFill>
                <a:latin typeface="微软雅黑" panose="020B0503020204020204" pitchFamily="34" charset="-122"/>
                <a:ea typeface="微软雅黑" panose="020B0503020204020204" pitchFamily="34" charset="-122"/>
              </a:endParaRPr>
            </a:p>
          </p:txBody>
        </p:sp>
        <p:sp>
          <p:nvSpPr>
            <p:cNvPr id="31" name="矩形 30"/>
            <p:cNvSpPr/>
            <p:nvPr/>
          </p:nvSpPr>
          <p:spPr>
            <a:xfrm>
              <a:off x="3037490" y="5633421"/>
              <a:ext cx="819807" cy="181018"/>
            </a:xfrm>
            <a:prstGeom prst="rect">
              <a:avLst/>
            </a:prstGeom>
            <a:solidFill>
              <a:srgbClr val="DED1E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zh-CN" altLang="en-US" sz="1000">
                  <a:solidFill>
                    <a:schemeClr val="tx1"/>
                  </a:solidFill>
                  <a:latin typeface="微软雅黑" panose="020B0503020204020204" pitchFamily="34" charset="-122"/>
                  <a:ea typeface="微软雅黑" panose="020B0503020204020204" pitchFamily="34" charset="-122"/>
                </a:rPr>
                <a:t>有好货</a:t>
              </a:r>
              <a:endParaRPr lang="zh-CN" altLang="en-US" sz="1000">
                <a:solidFill>
                  <a:schemeClr val="tx1"/>
                </a:solidFill>
                <a:latin typeface="微软雅黑" panose="020B0503020204020204" pitchFamily="34" charset="-122"/>
                <a:ea typeface="微软雅黑" panose="020B0503020204020204" pitchFamily="34" charset="-122"/>
              </a:endParaRPr>
            </a:p>
          </p:txBody>
        </p:sp>
        <p:sp>
          <p:nvSpPr>
            <p:cNvPr id="32" name="矩形 31"/>
            <p:cNvSpPr/>
            <p:nvPr/>
          </p:nvSpPr>
          <p:spPr>
            <a:xfrm>
              <a:off x="3037490" y="5873336"/>
              <a:ext cx="819807" cy="276999"/>
            </a:xfrm>
            <a:prstGeom prst="rect">
              <a:avLst/>
            </a:prstGeom>
            <a:solidFill>
              <a:srgbClr val="DED1E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zh-CN" altLang="en-US" sz="1000">
                  <a:solidFill>
                    <a:schemeClr val="tx1"/>
                  </a:solidFill>
                  <a:latin typeface="微软雅黑" panose="020B0503020204020204" pitchFamily="34" charset="-122"/>
                  <a:ea typeface="微软雅黑" panose="020B0503020204020204" pitchFamily="34" charset="-122"/>
                </a:rPr>
                <a:t>微详情 短视频</a:t>
              </a:r>
              <a:endParaRPr lang="zh-CN" altLang="en-US" sz="1000">
                <a:solidFill>
                  <a:schemeClr val="tx1"/>
                </a:solidFill>
                <a:latin typeface="微软雅黑" panose="020B0503020204020204" pitchFamily="34" charset="-122"/>
                <a:ea typeface="微软雅黑" panose="020B0503020204020204" pitchFamily="34" charset="-122"/>
              </a:endParaRPr>
            </a:p>
          </p:txBody>
        </p:sp>
        <p:sp>
          <p:nvSpPr>
            <p:cNvPr id="33" name="矩形 32"/>
            <p:cNvSpPr/>
            <p:nvPr/>
          </p:nvSpPr>
          <p:spPr>
            <a:xfrm>
              <a:off x="3037490" y="6209232"/>
              <a:ext cx="819807" cy="181018"/>
            </a:xfrm>
            <a:prstGeom prst="rect">
              <a:avLst/>
            </a:prstGeom>
            <a:solidFill>
              <a:srgbClr val="DED1E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zh-CN" altLang="en-US" sz="1000">
                  <a:solidFill>
                    <a:schemeClr val="tx1"/>
                  </a:solidFill>
                  <a:latin typeface="微软雅黑" panose="020B0503020204020204" pitchFamily="34" charset="-122"/>
                  <a:ea typeface="微软雅黑" panose="020B0503020204020204" pitchFamily="34" charset="-122"/>
                </a:rPr>
                <a:t>逛逛</a:t>
              </a:r>
              <a:endParaRPr lang="zh-CN" altLang="en-US" sz="1000">
                <a:solidFill>
                  <a:schemeClr val="tx1"/>
                </a:solidFill>
                <a:latin typeface="微软雅黑" panose="020B0503020204020204" pitchFamily="34" charset="-122"/>
                <a:ea typeface="微软雅黑" panose="020B0503020204020204" pitchFamily="34" charset="-122"/>
              </a:endParaRPr>
            </a:p>
          </p:txBody>
        </p:sp>
        <p:sp>
          <p:nvSpPr>
            <p:cNvPr id="34" name="矩形 33"/>
            <p:cNvSpPr/>
            <p:nvPr/>
          </p:nvSpPr>
          <p:spPr>
            <a:xfrm>
              <a:off x="3037490" y="6449149"/>
              <a:ext cx="819807" cy="181018"/>
            </a:xfrm>
            <a:prstGeom prst="rect">
              <a:avLst/>
            </a:prstGeom>
            <a:solidFill>
              <a:srgbClr val="DED1E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zh-CN" altLang="en-US" sz="1000">
                  <a:solidFill>
                    <a:schemeClr val="tx1"/>
                  </a:solidFill>
                  <a:latin typeface="微软雅黑" panose="020B0503020204020204" pitchFamily="34" charset="-122"/>
                  <a:ea typeface="微软雅黑" panose="020B0503020204020204" pitchFamily="34" charset="-122"/>
                </a:rPr>
                <a:t>小黑盒新品</a:t>
              </a:r>
              <a:endParaRPr lang="zh-CN" altLang="en-US" sz="1000">
                <a:solidFill>
                  <a:schemeClr val="tx1"/>
                </a:solidFill>
                <a:latin typeface="微软雅黑" panose="020B0503020204020204" pitchFamily="34" charset="-122"/>
                <a:ea typeface="微软雅黑" panose="020B0503020204020204" pitchFamily="34" charset="-122"/>
              </a:endParaRPr>
            </a:p>
          </p:txBody>
        </p:sp>
        <p:sp>
          <p:nvSpPr>
            <p:cNvPr id="35" name="矩形 34"/>
            <p:cNvSpPr/>
            <p:nvPr/>
          </p:nvSpPr>
          <p:spPr>
            <a:xfrm>
              <a:off x="4009696" y="5430292"/>
              <a:ext cx="819807" cy="181018"/>
            </a:xfrm>
            <a:prstGeom prst="rect">
              <a:avLst/>
            </a:prstGeom>
            <a:solidFill>
              <a:srgbClr val="DED1E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ltLang="zh-CN" sz="1000">
                  <a:solidFill>
                    <a:schemeClr val="tx1"/>
                  </a:solidFill>
                  <a:latin typeface="微软雅黑" panose="020B0503020204020204" pitchFamily="34" charset="-122"/>
                  <a:ea typeface="微软雅黑" panose="020B0503020204020204" pitchFamily="34" charset="-122"/>
                </a:rPr>
                <a:t>Dou</a:t>
              </a:r>
              <a:r>
                <a:rPr lang="zh-CN" altLang="en-US" sz="1000">
                  <a:solidFill>
                    <a:schemeClr val="tx1"/>
                  </a:solidFill>
                  <a:latin typeface="微软雅黑" panose="020B0503020204020204" pitchFamily="34" charset="-122"/>
                  <a:ea typeface="微软雅黑" panose="020B0503020204020204" pitchFamily="34" charset="-122"/>
                </a:rPr>
                <a:t>音</a:t>
              </a:r>
              <a:endParaRPr lang="zh-CN" altLang="en-US" sz="1000">
                <a:solidFill>
                  <a:schemeClr val="tx1"/>
                </a:solidFill>
                <a:latin typeface="微软雅黑" panose="020B0503020204020204" pitchFamily="34" charset="-122"/>
                <a:ea typeface="微软雅黑" panose="020B0503020204020204" pitchFamily="34" charset="-122"/>
              </a:endParaRPr>
            </a:p>
          </p:txBody>
        </p:sp>
        <p:sp>
          <p:nvSpPr>
            <p:cNvPr id="36" name="矩形 35"/>
            <p:cNvSpPr/>
            <p:nvPr/>
          </p:nvSpPr>
          <p:spPr>
            <a:xfrm>
              <a:off x="4009696" y="5670207"/>
              <a:ext cx="819807" cy="181018"/>
            </a:xfrm>
            <a:prstGeom prst="rect">
              <a:avLst/>
            </a:prstGeom>
            <a:solidFill>
              <a:srgbClr val="DED1E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zh-CN" altLang="en-US" sz="1000">
                  <a:solidFill>
                    <a:schemeClr val="tx1"/>
                  </a:solidFill>
                  <a:latin typeface="微软雅黑" panose="020B0503020204020204" pitchFamily="34" charset="-122"/>
                  <a:ea typeface="微软雅黑" panose="020B0503020204020204" pitchFamily="34" charset="-122"/>
                </a:rPr>
                <a:t>小红书</a:t>
              </a:r>
              <a:endParaRPr lang="zh-CN" altLang="en-US" sz="1000">
                <a:solidFill>
                  <a:schemeClr val="tx1"/>
                </a:solidFill>
                <a:latin typeface="微软雅黑" panose="020B0503020204020204" pitchFamily="34" charset="-122"/>
                <a:ea typeface="微软雅黑" panose="020B0503020204020204" pitchFamily="34" charset="-122"/>
              </a:endParaRPr>
            </a:p>
          </p:txBody>
        </p:sp>
        <p:sp>
          <p:nvSpPr>
            <p:cNvPr id="37" name="矩形 36"/>
            <p:cNvSpPr/>
            <p:nvPr/>
          </p:nvSpPr>
          <p:spPr>
            <a:xfrm>
              <a:off x="4009695" y="5910122"/>
              <a:ext cx="819807" cy="181018"/>
            </a:xfrm>
            <a:prstGeom prst="rect">
              <a:avLst/>
            </a:prstGeom>
            <a:solidFill>
              <a:srgbClr val="DED1E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ltLang="zh-CN" sz="1000">
                  <a:solidFill>
                    <a:schemeClr val="tx1"/>
                  </a:solidFill>
                  <a:latin typeface="微软雅黑" panose="020B0503020204020204" pitchFamily="34" charset="-122"/>
                  <a:ea typeface="微软雅黑" panose="020B0503020204020204" pitchFamily="34" charset="-122"/>
                </a:rPr>
                <a:t>WEI</a:t>
              </a:r>
              <a:r>
                <a:rPr lang="zh-CN" altLang="en-US" sz="1000">
                  <a:solidFill>
                    <a:schemeClr val="tx1"/>
                  </a:solidFill>
                  <a:latin typeface="微软雅黑" panose="020B0503020204020204" pitchFamily="34" charset="-122"/>
                  <a:ea typeface="微软雅黑" panose="020B0503020204020204" pitchFamily="34" charset="-122"/>
                </a:rPr>
                <a:t>博</a:t>
              </a:r>
              <a:endParaRPr lang="zh-CN" altLang="en-US" sz="1000">
                <a:solidFill>
                  <a:schemeClr val="tx1"/>
                </a:solidFill>
                <a:latin typeface="微软雅黑" panose="020B0503020204020204" pitchFamily="34" charset="-122"/>
                <a:ea typeface="微软雅黑" panose="020B0503020204020204" pitchFamily="34" charset="-122"/>
              </a:endParaRPr>
            </a:p>
          </p:txBody>
        </p:sp>
        <p:sp>
          <p:nvSpPr>
            <p:cNvPr id="38" name="矩形 37"/>
            <p:cNvSpPr/>
            <p:nvPr/>
          </p:nvSpPr>
          <p:spPr>
            <a:xfrm>
              <a:off x="4009695" y="6167060"/>
              <a:ext cx="819807" cy="181018"/>
            </a:xfrm>
            <a:prstGeom prst="rect">
              <a:avLst/>
            </a:prstGeom>
            <a:solidFill>
              <a:srgbClr val="DED1E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ltLang="zh-CN" sz="1000">
                  <a:solidFill>
                    <a:schemeClr val="tx1"/>
                  </a:solidFill>
                  <a:latin typeface="微软雅黑" panose="020B0503020204020204" pitchFamily="34" charset="-122"/>
                  <a:ea typeface="微软雅黑" panose="020B0503020204020204" pitchFamily="34" charset="-122"/>
                </a:rPr>
                <a:t>ZHI</a:t>
              </a:r>
              <a:r>
                <a:rPr lang="zh-CN" altLang="en-US" sz="1000">
                  <a:solidFill>
                    <a:schemeClr val="tx1"/>
                  </a:solidFill>
                  <a:latin typeface="微软雅黑" panose="020B0503020204020204" pitchFamily="34" charset="-122"/>
                  <a:ea typeface="微软雅黑" panose="020B0503020204020204" pitchFamily="34" charset="-122"/>
                </a:rPr>
                <a:t>乎</a:t>
              </a:r>
              <a:endParaRPr lang="zh-CN" altLang="en-US" sz="1000">
                <a:solidFill>
                  <a:schemeClr val="tx1"/>
                </a:solidFill>
                <a:latin typeface="微软雅黑" panose="020B0503020204020204" pitchFamily="34" charset="-122"/>
                <a:ea typeface="微软雅黑" panose="020B0503020204020204" pitchFamily="34" charset="-122"/>
              </a:endParaRPr>
            </a:p>
          </p:txBody>
        </p:sp>
        <p:sp>
          <p:nvSpPr>
            <p:cNvPr id="39" name="矩形 38"/>
            <p:cNvSpPr/>
            <p:nvPr/>
          </p:nvSpPr>
          <p:spPr>
            <a:xfrm>
              <a:off x="5260424" y="5241106"/>
              <a:ext cx="819807" cy="325329"/>
            </a:xfrm>
            <a:prstGeom prst="rect">
              <a:avLst/>
            </a:prstGeom>
            <a:solidFill>
              <a:srgbClr val="DED1E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zh-CN" altLang="en-US" sz="1000">
                  <a:solidFill>
                    <a:schemeClr val="tx1"/>
                  </a:solidFill>
                  <a:latin typeface="微软雅黑" panose="020B0503020204020204" pitchFamily="34" charset="-122"/>
                  <a:ea typeface="微软雅黑" panose="020B0503020204020204" pitchFamily="34" charset="-122"/>
                </a:rPr>
                <a:t>猜你喜欢</a:t>
              </a:r>
              <a:endParaRPr lang="zh-CN" altLang="en-US" sz="1000">
                <a:solidFill>
                  <a:schemeClr val="tx1"/>
                </a:solidFill>
                <a:latin typeface="微软雅黑" panose="020B0503020204020204" pitchFamily="34" charset="-122"/>
                <a:ea typeface="微软雅黑" panose="020B0503020204020204" pitchFamily="34" charset="-122"/>
              </a:endParaRPr>
            </a:p>
          </p:txBody>
        </p:sp>
        <p:sp>
          <p:nvSpPr>
            <p:cNvPr id="40" name="矩形 39"/>
            <p:cNvSpPr/>
            <p:nvPr/>
          </p:nvSpPr>
          <p:spPr>
            <a:xfrm>
              <a:off x="6243122" y="5231324"/>
              <a:ext cx="819807" cy="325329"/>
            </a:xfrm>
            <a:prstGeom prst="rect">
              <a:avLst/>
            </a:prstGeom>
            <a:solidFill>
              <a:srgbClr val="DED1E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zh-CN" altLang="en-US" sz="1000">
                  <a:solidFill>
                    <a:schemeClr val="tx1"/>
                  </a:solidFill>
                  <a:latin typeface="微软雅黑" panose="020B0503020204020204" pitchFamily="34" charset="-122"/>
                  <a:ea typeface="微软雅黑" panose="020B0503020204020204" pitchFamily="34" charset="-122"/>
                </a:rPr>
                <a:t>有好货</a:t>
              </a:r>
              <a:endParaRPr lang="zh-CN" altLang="en-US" sz="1000">
                <a:solidFill>
                  <a:schemeClr val="tx1"/>
                </a:solidFill>
                <a:latin typeface="微软雅黑" panose="020B0503020204020204" pitchFamily="34" charset="-122"/>
                <a:ea typeface="微软雅黑" panose="020B0503020204020204" pitchFamily="34" charset="-122"/>
              </a:endParaRPr>
            </a:p>
          </p:txBody>
        </p:sp>
        <p:sp>
          <p:nvSpPr>
            <p:cNvPr id="41" name="矩形 40"/>
            <p:cNvSpPr/>
            <p:nvPr/>
          </p:nvSpPr>
          <p:spPr>
            <a:xfrm>
              <a:off x="5260424" y="5678700"/>
              <a:ext cx="819807" cy="309676"/>
            </a:xfrm>
            <a:prstGeom prst="rect">
              <a:avLst/>
            </a:prstGeom>
            <a:solidFill>
              <a:srgbClr val="DED1E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zh-CN" altLang="en-US" sz="1000">
                  <a:solidFill>
                    <a:schemeClr val="tx1"/>
                  </a:solidFill>
                  <a:latin typeface="微软雅黑" panose="020B0503020204020204" pitchFamily="34" charset="-122"/>
                  <a:ea typeface="微软雅黑" panose="020B0503020204020204" pitchFamily="34" charset="-122"/>
                </a:rPr>
                <a:t>微详情 短视频</a:t>
              </a:r>
              <a:endParaRPr lang="zh-CN" altLang="en-US" sz="1000">
                <a:solidFill>
                  <a:schemeClr val="tx1"/>
                </a:solidFill>
                <a:latin typeface="微软雅黑" panose="020B0503020204020204" pitchFamily="34" charset="-122"/>
                <a:ea typeface="微软雅黑" panose="020B0503020204020204" pitchFamily="34" charset="-122"/>
              </a:endParaRPr>
            </a:p>
          </p:txBody>
        </p:sp>
        <p:sp>
          <p:nvSpPr>
            <p:cNvPr id="42" name="矩形 41"/>
            <p:cNvSpPr/>
            <p:nvPr/>
          </p:nvSpPr>
          <p:spPr>
            <a:xfrm>
              <a:off x="5260423" y="6075791"/>
              <a:ext cx="819807" cy="325329"/>
            </a:xfrm>
            <a:prstGeom prst="rect">
              <a:avLst/>
            </a:prstGeom>
            <a:solidFill>
              <a:srgbClr val="DED1E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zh-CN" altLang="en-US" sz="1000">
                  <a:solidFill>
                    <a:schemeClr val="tx1"/>
                  </a:solidFill>
                  <a:latin typeface="微软雅黑" panose="020B0503020204020204" pitchFamily="34" charset="-122"/>
                  <a:ea typeface="微软雅黑" panose="020B0503020204020204" pitchFamily="34" charset="-122"/>
                </a:rPr>
                <a:t>逛逛</a:t>
              </a:r>
              <a:r>
                <a:rPr lang="en-US" altLang="zh-CN" sz="1000">
                  <a:solidFill>
                    <a:schemeClr val="tx1"/>
                  </a:solidFill>
                  <a:latin typeface="微软雅黑" panose="020B0503020204020204" pitchFamily="34" charset="-122"/>
                  <a:ea typeface="微软雅黑" panose="020B0503020204020204" pitchFamily="34" charset="-122"/>
                </a:rPr>
                <a:t>PGC</a:t>
              </a:r>
              <a:endParaRPr lang="zh-CN" altLang="en-US" sz="1000">
                <a:solidFill>
                  <a:schemeClr val="tx1"/>
                </a:solidFill>
                <a:latin typeface="微软雅黑" panose="020B0503020204020204" pitchFamily="34" charset="-122"/>
                <a:ea typeface="微软雅黑" panose="020B0503020204020204" pitchFamily="34" charset="-122"/>
              </a:endParaRPr>
            </a:p>
          </p:txBody>
        </p:sp>
        <p:sp>
          <p:nvSpPr>
            <p:cNvPr id="43" name="矩形 42"/>
            <p:cNvSpPr/>
            <p:nvPr/>
          </p:nvSpPr>
          <p:spPr>
            <a:xfrm>
              <a:off x="6243122" y="5663047"/>
              <a:ext cx="819807" cy="325329"/>
            </a:xfrm>
            <a:prstGeom prst="rect">
              <a:avLst/>
            </a:prstGeom>
            <a:solidFill>
              <a:srgbClr val="DED1E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zh-CN" altLang="en-US" sz="1000">
                  <a:solidFill>
                    <a:schemeClr val="tx1"/>
                  </a:solidFill>
                  <a:latin typeface="微软雅黑" panose="020B0503020204020204" pitchFamily="34" charset="-122"/>
                  <a:ea typeface="微软雅黑" panose="020B0503020204020204" pitchFamily="34" charset="-122"/>
                </a:rPr>
                <a:t>榜单</a:t>
              </a:r>
              <a:endParaRPr lang="zh-CN" altLang="en-US" sz="1000">
                <a:solidFill>
                  <a:schemeClr val="tx1"/>
                </a:solidFill>
                <a:latin typeface="微软雅黑" panose="020B0503020204020204" pitchFamily="34" charset="-122"/>
                <a:ea typeface="微软雅黑" panose="020B0503020204020204" pitchFamily="34" charset="-122"/>
              </a:endParaRPr>
            </a:p>
          </p:txBody>
        </p:sp>
        <p:sp>
          <p:nvSpPr>
            <p:cNvPr id="44" name="矩形 43"/>
            <p:cNvSpPr/>
            <p:nvPr/>
          </p:nvSpPr>
          <p:spPr>
            <a:xfrm>
              <a:off x="6243122" y="6075791"/>
              <a:ext cx="819807" cy="325329"/>
            </a:xfrm>
            <a:prstGeom prst="rect">
              <a:avLst/>
            </a:prstGeom>
            <a:solidFill>
              <a:srgbClr val="DED1E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zh-CN" altLang="en-US" sz="1000">
                  <a:solidFill>
                    <a:schemeClr val="tx1"/>
                  </a:solidFill>
                  <a:latin typeface="微软雅黑" panose="020B0503020204020204" pitchFamily="34" charset="-122"/>
                  <a:ea typeface="微软雅黑" panose="020B0503020204020204" pitchFamily="34" charset="-122"/>
                </a:rPr>
                <a:t>小黑盒新品</a:t>
              </a:r>
              <a:endParaRPr lang="zh-CN" altLang="en-US" sz="1000">
                <a:solidFill>
                  <a:schemeClr val="tx1"/>
                </a:solidFill>
                <a:latin typeface="微软雅黑" panose="020B0503020204020204" pitchFamily="34" charset="-122"/>
                <a:ea typeface="微软雅黑" panose="020B0503020204020204" pitchFamily="34" charset="-122"/>
              </a:endParaRPr>
            </a:p>
          </p:txBody>
        </p:sp>
        <p:sp>
          <p:nvSpPr>
            <p:cNvPr id="45" name="矩形 44"/>
            <p:cNvSpPr/>
            <p:nvPr/>
          </p:nvSpPr>
          <p:spPr>
            <a:xfrm>
              <a:off x="7441318" y="5225344"/>
              <a:ext cx="1785154" cy="288050"/>
            </a:xfrm>
            <a:prstGeom prst="rect">
              <a:avLst/>
            </a:prstGeom>
            <a:solidFill>
              <a:srgbClr val="DED1E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zh-CN" altLang="en-US" sz="1000">
                  <a:solidFill>
                    <a:schemeClr val="tx1"/>
                  </a:solidFill>
                  <a:latin typeface="微软雅黑" panose="020B0503020204020204" pitchFamily="34" charset="-122"/>
                  <a:ea typeface="微软雅黑" panose="020B0503020204020204" pitchFamily="34" charset="-122"/>
                </a:rPr>
                <a:t>买家秀视频</a:t>
              </a:r>
              <a:endParaRPr lang="zh-CN" altLang="en-US" sz="1000">
                <a:solidFill>
                  <a:schemeClr val="tx1"/>
                </a:solidFill>
                <a:latin typeface="微软雅黑" panose="020B0503020204020204" pitchFamily="34" charset="-122"/>
                <a:ea typeface="微软雅黑" panose="020B0503020204020204" pitchFamily="34" charset="-122"/>
              </a:endParaRPr>
            </a:p>
          </p:txBody>
        </p:sp>
        <p:sp>
          <p:nvSpPr>
            <p:cNvPr id="46" name="矩形 45"/>
            <p:cNvSpPr/>
            <p:nvPr/>
          </p:nvSpPr>
          <p:spPr>
            <a:xfrm>
              <a:off x="7441318" y="5593699"/>
              <a:ext cx="1785154" cy="274190"/>
            </a:xfrm>
            <a:prstGeom prst="rect">
              <a:avLst/>
            </a:prstGeom>
            <a:solidFill>
              <a:srgbClr val="DED1E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zh-CN" altLang="en-US" sz="1000">
                  <a:solidFill>
                    <a:schemeClr val="tx1"/>
                  </a:solidFill>
                  <a:latin typeface="微软雅黑" panose="020B0503020204020204" pitchFamily="34" charset="-122"/>
                  <a:ea typeface="微软雅黑" panose="020B0503020204020204" pitchFamily="34" charset="-122"/>
                </a:rPr>
                <a:t>超级短视频</a:t>
              </a:r>
              <a:endParaRPr lang="zh-CN" altLang="en-US" sz="1000">
                <a:solidFill>
                  <a:schemeClr val="tx1"/>
                </a:solidFill>
                <a:latin typeface="微软雅黑" panose="020B0503020204020204" pitchFamily="34" charset="-122"/>
                <a:ea typeface="微软雅黑" panose="020B0503020204020204" pitchFamily="34" charset="-122"/>
              </a:endParaRPr>
            </a:p>
          </p:txBody>
        </p:sp>
        <p:sp>
          <p:nvSpPr>
            <p:cNvPr id="47" name="矩形 46"/>
            <p:cNvSpPr/>
            <p:nvPr/>
          </p:nvSpPr>
          <p:spPr>
            <a:xfrm>
              <a:off x="7441317" y="5948194"/>
              <a:ext cx="1785154" cy="288050"/>
            </a:xfrm>
            <a:prstGeom prst="rect">
              <a:avLst/>
            </a:prstGeom>
            <a:solidFill>
              <a:srgbClr val="DED1E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zh-CN" altLang="en-US" sz="1000">
                  <a:solidFill>
                    <a:schemeClr val="tx1"/>
                  </a:solidFill>
                  <a:latin typeface="微软雅黑" panose="020B0503020204020204" pitchFamily="34" charset="-122"/>
                  <a:ea typeface="微软雅黑" panose="020B0503020204020204" pitchFamily="34" charset="-122"/>
                </a:rPr>
                <a:t>主图短视频</a:t>
              </a:r>
              <a:endParaRPr lang="zh-CN" altLang="en-US" sz="1000">
                <a:solidFill>
                  <a:schemeClr val="tx1"/>
                </a:solidFill>
                <a:latin typeface="微软雅黑" panose="020B0503020204020204" pitchFamily="34" charset="-122"/>
                <a:ea typeface="微软雅黑" panose="020B0503020204020204" pitchFamily="34" charset="-122"/>
              </a:endParaRPr>
            </a:p>
          </p:txBody>
        </p:sp>
        <p:sp>
          <p:nvSpPr>
            <p:cNvPr id="48" name="矩形 47"/>
            <p:cNvSpPr/>
            <p:nvPr/>
          </p:nvSpPr>
          <p:spPr>
            <a:xfrm>
              <a:off x="7435260" y="6316548"/>
              <a:ext cx="1785154" cy="288050"/>
            </a:xfrm>
            <a:prstGeom prst="rect">
              <a:avLst/>
            </a:prstGeom>
            <a:solidFill>
              <a:srgbClr val="DED1E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zh-CN" altLang="en-US" sz="1000">
                  <a:solidFill>
                    <a:schemeClr val="tx1"/>
                  </a:solidFill>
                  <a:latin typeface="微软雅黑" panose="020B0503020204020204" pitchFamily="34" charset="-122"/>
                  <a:ea typeface="微软雅黑" panose="020B0503020204020204" pitchFamily="34" charset="-122"/>
                </a:rPr>
                <a:t>逛逛</a:t>
              </a:r>
              <a:r>
                <a:rPr lang="en-US" altLang="zh-CN" sz="1000">
                  <a:solidFill>
                    <a:schemeClr val="tx1"/>
                  </a:solidFill>
                  <a:latin typeface="微软雅黑" panose="020B0503020204020204" pitchFamily="34" charset="-122"/>
                  <a:ea typeface="微软雅黑" panose="020B0503020204020204" pitchFamily="34" charset="-122"/>
                </a:rPr>
                <a:t>UGC</a:t>
              </a:r>
              <a:endParaRPr lang="zh-CN" altLang="en-US" sz="1000">
                <a:solidFill>
                  <a:schemeClr val="tx1"/>
                </a:solidFill>
                <a:latin typeface="微软雅黑" panose="020B0503020204020204" pitchFamily="34" charset="-122"/>
                <a:ea typeface="微软雅黑" panose="020B0503020204020204" pitchFamily="34" charset="-122"/>
              </a:endParaRPr>
            </a:p>
          </p:txBody>
        </p:sp>
        <p:sp>
          <p:nvSpPr>
            <p:cNvPr id="49" name="矩形 48"/>
            <p:cNvSpPr/>
            <p:nvPr/>
          </p:nvSpPr>
          <p:spPr>
            <a:xfrm>
              <a:off x="9620822" y="5245540"/>
              <a:ext cx="1785154" cy="288050"/>
            </a:xfrm>
            <a:prstGeom prst="rect">
              <a:avLst/>
            </a:prstGeom>
            <a:solidFill>
              <a:srgbClr val="DED1E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zh-CN" altLang="en-US" sz="1000">
                  <a:solidFill>
                    <a:schemeClr val="tx1"/>
                  </a:solidFill>
                  <a:latin typeface="微软雅黑" panose="020B0503020204020204" pitchFamily="34" charset="-122"/>
                  <a:ea typeface="微软雅黑" panose="020B0503020204020204" pitchFamily="34" charset="-122"/>
                </a:rPr>
                <a:t>海</a:t>
              </a:r>
              <a:r>
                <a:rPr lang="en-US" altLang="zh-CN" sz="1000">
                  <a:solidFill>
                    <a:schemeClr val="tx1"/>
                  </a:solidFill>
                  <a:latin typeface="微软雅黑" panose="020B0503020204020204" pitchFamily="34" charset="-122"/>
                  <a:ea typeface="微软雅黑" panose="020B0503020204020204" pitchFamily="34" charset="-122"/>
                </a:rPr>
                <a:t>TAO</a:t>
              </a:r>
              <a:r>
                <a:rPr lang="zh-CN" altLang="en-US" sz="1000">
                  <a:solidFill>
                    <a:schemeClr val="tx1"/>
                  </a:solidFill>
                  <a:latin typeface="微软雅黑" panose="020B0503020204020204" pitchFamily="34" charset="-122"/>
                  <a:ea typeface="微软雅黑" panose="020B0503020204020204" pitchFamily="34" charset="-122"/>
                </a:rPr>
                <a:t>短视频</a:t>
              </a:r>
              <a:endParaRPr lang="zh-CN" altLang="en-US" sz="1000">
                <a:solidFill>
                  <a:schemeClr val="tx1"/>
                </a:solidFill>
                <a:latin typeface="微软雅黑" panose="020B0503020204020204" pitchFamily="34" charset="-122"/>
                <a:ea typeface="微软雅黑" panose="020B0503020204020204" pitchFamily="34" charset="-122"/>
              </a:endParaRPr>
            </a:p>
          </p:txBody>
        </p:sp>
        <p:sp>
          <p:nvSpPr>
            <p:cNvPr id="50" name="矩形 49"/>
            <p:cNvSpPr/>
            <p:nvPr/>
          </p:nvSpPr>
          <p:spPr>
            <a:xfrm>
              <a:off x="9620822" y="5613895"/>
              <a:ext cx="1785154" cy="274190"/>
            </a:xfrm>
            <a:prstGeom prst="rect">
              <a:avLst/>
            </a:prstGeom>
            <a:solidFill>
              <a:srgbClr val="DED1E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ltLang="zh-CN" sz="1000">
                  <a:solidFill>
                    <a:schemeClr val="tx1"/>
                  </a:solidFill>
                  <a:latin typeface="微软雅黑" panose="020B0503020204020204" pitchFamily="34" charset="-122"/>
                  <a:ea typeface="微软雅黑" panose="020B0503020204020204" pitchFamily="34" charset="-122"/>
                </a:rPr>
                <a:t>TAO</a:t>
              </a:r>
              <a:r>
                <a:rPr lang="zh-CN" altLang="en-US" sz="1000">
                  <a:solidFill>
                    <a:schemeClr val="tx1"/>
                  </a:solidFill>
                  <a:latin typeface="微软雅黑" panose="020B0503020204020204" pitchFamily="34" charset="-122"/>
                  <a:ea typeface="微软雅黑" panose="020B0503020204020204" pitchFamily="34" charset="-122"/>
                </a:rPr>
                <a:t>宝逛逛</a:t>
              </a:r>
              <a:endParaRPr lang="zh-CN" altLang="en-US" sz="1000">
                <a:solidFill>
                  <a:schemeClr val="tx1"/>
                </a:solidFill>
                <a:latin typeface="微软雅黑" panose="020B0503020204020204" pitchFamily="34" charset="-122"/>
                <a:ea typeface="微软雅黑" panose="020B0503020204020204" pitchFamily="34" charset="-122"/>
              </a:endParaRPr>
            </a:p>
          </p:txBody>
        </p:sp>
      </p:gr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5:prstTrans prst="peelOff"/>
      </p:transition>
    </mc:Choice>
    <mc:Fallback>
      <p:transition spd="slow">
        <p:fade/>
      </p:transition>
    </mc:Fallback>
  </mc:AlternateContent>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817948" y="269402"/>
            <a:ext cx="7562367" cy="584775"/>
          </a:xfrm>
          <a:prstGeom prst="rect">
            <a:avLst/>
          </a:prstGeom>
          <a:noFill/>
        </p:spPr>
        <p:txBody>
          <a:bodyPr wrap="square">
            <a:spAutoFit/>
          </a:bodyPr>
          <a:lstStyle/>
          <a:p>
            <a:r>
              <a:rPr lang="zh-CN" altLang="en-US" sz="3200">
                <a:latin typeface="微软雅黑" panose="020B0503020204020204" pitchFamily="34" charset="-122"/>
                <a:ea typeface="微软雅黑" panose="020B0503020204020204" pitchFamily="34" charset="-122"/>
              </a:rPr>
              <a:t>天猫</a:t>
            </a:r>
            <a:r>
              <a:rPr lang="en-US" altLang="zh-CN" sz="3200">
                <a:latin typeface="微软雅黑" panose="020B0503020204020204" pitchFamily="34" charset="-122"/>
                <a:ea typeface="微软雅黑" panose="020B0503020204020204" pitchFamily="34" charset="-122"/>
              </a:rPr>
              <a:t>START</a:t>
            </a:r>
            <a:r>
              <a:rPr lang="zh-CN" altLang="en-US" sz="3200">
                <a:latin typeface="微软雅黑" panose="020B0503020204020204" pitchFamily="34" charset="-122"/>
                <a:ea typeface="微软雅黑" panose="020B0503020204020204" pitchFamily="34" charset="-122"/>
              </a:rPr>
              <a:t>指标模型</a:t>
            </a:r>
            <a:endParaRPr lang="zh-CN" altLang="en-US" sz="3200">
              <a:latin typeface="微软雅黑" panose="020B0503020204020204" pitchFamily="34" charset="-122"/>
              <a:ea typeface="微软雅黑" panose="020B0503020204020204" pitchFamily="34" charset="-122"/>
            </a:endParaRPr>
          </a:p>
        </p:txBody>
      </p:sp>
      <p:grpSp>
        <p:nvGrpSpPr>
          <p:cNvPr id="89" name="组合 88"/>
          <p:cNvGrpSpPr/>
          <p:nvPr/>
        </p:nvGrpSpPr>
        <p:grpSpPr>
          <a:xfrm>
            <a:off x="166366" y="1114097"/>
            <a:ext cx="11684467" cy="5625255"/>
            <a:chOff x="166366" y="1114097"/>
            <a:chExt cx="11684467" cy="5625255"/>
          </a:xfrm>
        </p:grpSpPr>
        <p:grpSp>
          <p:nvGrpSpPr>
            <p:cNvPr id="12" name="组合 11"/>
            <p:cNvGrpSpPr/>
            <p:nvPr/>
          </p:nvGrpSpPr>
          <p:grpSpPr>
            <a:xfrm>
              <a:off x="4704234" y="2341545"/>
              <a:ext cx="2160000" cy="2174910"/>
              <a:chOff x="4299250" y="2321965"/>
              <a:chExt cx="2160000" cy="2174910"/>
            </a:xfrm>
          </p:grpSpPr>
          <p:sp>
            <p:nvSpPr>
              <p:cNvPr id="3" name="椭圆 2"/>
              <p:cNvSpPr>
                <a:spLocks noChangeAspect="1"/>
              </p:cNvSpPr>
              <p:nvPr/>
            </p:nvSpPr>
            <p:spPr>
              <a:xfrm>
                <a:off x="4299250" y="2336875"/>
                <a:ext cx="2160000" cy="2160000"/>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panose="020B0503020204020204" pitchFamily="34" charset="-122"/>
                  <a:ea typeface="微软雅黑" panose="020B0503020204020204" pitchFamily="34" charset="-122"/>
                </a:endParaRPr>
              </a:p>
            </p:txBody>
          </p:sp>
          <p:sp>
            <p:nvSpPr>
              <p:cNvPr id="5" name="矩形 4"/>
              <p:cNvSpPr/>
              <p:nvPr/>
            </p:nvSpPr>
            <p:spPr>
              <a:xfrm rot="5400000">
                <a:off x="4331491" y="3372634"/>
                <a:ext cx="2174909" cy="73572"/>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panose="020B0503020204020204" pitchFamily="34" charset="-122"/>
                  <a:ea typeface="微软雅黑" panose="020B0503020204020204" pitchFamily="34" charset="-122"/>
                </a:endParaRPr>
              </a:p>
            </p:txBody>
          </p:sp>
          <p:sp>
            <p:nvSpPr>
              <p:cNvPr id="4" name="椭圆 3"/>
              <p:cNvSpPr>
                <a:spLocks noChangeAspect="1"/>
              </p:cNvSpPr>
              <p:nvPr/>
            </p:nvSpPr>
            <p:spPr>
              <a:xfrm>
                <a:off x="4871045" y="2907000"/>
                <a:ext cx="1044000" cy="1044000"/>
              </a:xfrm>
              <a:prstGeom prst="ellipse">
                <a:avLst/>
              </a:prstGeom>
              <a:solidFill>
                <a:srgbClr val="DED1E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zh-CN" altLang="en-US" sz="1400">
                    <a:solidFill>
                      <a:schemeClr val="tx1"/>
                    </a:solidFill>
                    <a:latin typeface="微软雅黑" panose="020B0503020204020204" pitchFamily="34" charset="-122"/>
                    <a:ea typeface="微软雅黑" panose="020B0503020204020204" pitchFamily="34" charset="-122"/>
                  </a:rPr>
                  <a:t>短视频内容力</a:t>
                </a:r>
                <a:endParaRPr lang="zh-CN" altLang="en-US" sz="1400">
                  <a:solidFill>
                    <a:schemeClr val="tx1"/>
                  </a:solidFill>
                  <a:latin typeface="微软雅黑" panose="020B0503020204020204" pitchFamily="34" charset="-122"/>
                  <a:ea typeface="微软雅黑" panose="020B0503020204020204" pitchFamily="34" charset="-122"/>
                </a:endParaRPr>
              </a:p>
            </p:txBody>
          </p:sp>
          <p:sp>
            <p:nvSpPr>
              <p:cNvPr id="6" name="文本框 5"/>
              <p:cNvSpPr txBox="1"/>
              <p:nvPr/>
            </p:nvSpPr>
            <p:spPr>
              <a:xfrm>
                <a:off x="4302498" y="2901588"/>
                <a:ext cx="647211" cy="1015663"/>
              </a:xfrm>
              <a:prstGeom prst="rect">
                <a:avLst/>
              </a:prstGeom>
              <a:noFill/>
            </p:spPr>
            <p:txBody>
              <a:bodyPr wrap="square" rtlCol="0">
                <a:spAutoFit/>
              </a:bodyPr>
              <a:lstStyle/>
              <a:p>
                <a:pPr algn="ctr"/>
                <a:r>
                  <a:rPr lang="zh-CN" altLang="en-US" sz="1200">
                    <a:solidFill>
                      <a:schemeClr val="bg1"/>
                    </a:solidFill>
                    <a:latin typeface="微软雅黑" panose="020B0503020204020204" pitchFamily="34" charset="-122"/>
                    <a:ea typeface="微软雅黑" panose="020B0503020204020204" pitchFamily="34" charset="-122"/>
                  </a:rPr>
                  <a:t>短期</a:t>
                </a:r>
                <a:endParaRPr lang="en-US" altLang="zh-CN" sz="1200">
                  <a:solidFill>
                    <a:schemeClr val="bg1"/>
                  </a:solidFill>
                  <a:latin typeface="微软雅黑" panose="020B0503020204020204" pitchFamily="34" charset="-122"/>
                  <a:ea typeface="微软雅黑" panose="020B0503020204020204" pitchFamily="34" charset="-122"/>
                </a:endParaRPr>
              </a:p>
              <a:p>
                <a:pPr algn="ctr"/>
                <a:r>
                  <a:rPr lang="zh-CN" altLang="en-US" sz="1200">
                    <a:solidFill>
                      <a:schemeClr val="bg1"/>
                    </a:solidFill>
                    <a:latin typeface="微软雅黑" panose="020B0503020204020204" pitchFamily="34" charset="-122"/>
                    <a:ea typeface="微软雅黑" panose="020B0503020204020204" pitchFamily="34" charset="-122"/>
                  </a:rPr>
                  <a:t>营销 </a:t>
                </a:r>
                <a:endParaRPr lang="en-US" altLang="zh-CN" sz="1200">
                  <a:solidFill>
                    <a:schemeClr val="bg1"/>
                  </a:solidFill>
                  <a:latin typeface="微软雅黑" panose="020B0503020204020204" pitchFamily="34" charset="-122"/>
                  <a:ea typeface="微软雅黑" panose="020B0503020204020204" pitchFamily="34" charset="-122"/>
                </a:endParaRPr>
              </a:p>
              <a:p>
                <a:pPr algn="ctr"/>
                <a:endParaRPr lang="en-US" altLang="zh-CN" sz="1200">
                  <a:solidFill>
                    <a:schemeClr val="bg1"/>
                  </a:solidFill>
                  <a:latin typeface="微软雅黑" panose="020B0503020204020204" pitchFamily="34" charset="-122"/>
                  <a:ea typeface="微软雅黑" panose="020B0503020204020204" pitchFamily="34" charset="-122"/>
                </a:endParaRPr>
              </a:p>
              <a:p>
                <a:pPr algn="ctr"/>
                <a:r>
                  <a:rPr lang="zh-CN" altLang="en-US" sz="1200">
                    <a:solidFill>
                      <a:schemeClr val="bg1"/>
                    </a:solidFill>
                    <a:latin typeface="微软雅黑" panose="020B0503020204020204" pitchFamily="34" charset="-122"/>
                    <a:ea typeface="微软雅黑" panose="020B0503020204020204" pitchFamily="34" charset="-122"/>
                  </a:rPr>
                  <a:t>效果</a:t>
                </a:r>
                <a:endParaRPr lang="en-US" altLang="zh-CN" sz="1200">
                  <a:solidFill>
                    <a:schemeClr val="bg1"/>
                  </a:solidFill>
                  <a:latin typeface="微软雅黑" panose="020B0503020204020204" pitchFamily="34" charset="-122"/>
                  <a:ea typeface="微软雅黑" panose="020B0503020204020204" pitchFamily="34" charset="-122"/>
                </a:endParaRPr>
              </a:p>
              <a:p>
                <a:pPr algn="ctr"/>
                <a:r>
                  <a:rPr lang="zh-CN" altLang="en-US" sz="1200">
                    <a:solidFill>
                      <a:schemeClr val="bg1"/>
                    </a:solidFill>
                    <a:latin typeface="微软雅黑" panose="020B0503020204020204" pitchFamily="34" charset="-122"/>
                    <a:ea typeface="微软雅黑" panose="020B0503020204020204" pitchFamily="34" charset="-122"/>
                  </a:rPr>
                  <a:t>提升</a:t>
                </a:r>
                <a:endParaRPr lang="zh-CN" altLang="en-US" sz="1200">
                  <a:solidFill>
                    <a:schemeClr val="bg1"/>
                  </a:solidFill>
                  <a:latin typeface="微软雅黑" panose="020B0503020204020204" pitchFamily="34" charset="-122"/>
                  <a:ea typeface="微软雅黑" panose="020B0503020204020204" pitchFamily="34" charset="-122"/>
                </a:endParaRPr>
              </a:p>
            </p:txBody>
          </p:sp>
          <p:sp>
            <p:nvSpPr>
              <p:cNvPr id="7" name="文本框 6"/>
              <p:cNvSpPr txBox="1"/>
              <p:nvPr/>
            </p:nvSpPr>
            <p:spPr>
              <a:xfrm>
                <a:off x="5889173" y="2901588"/>
                <a:ext cx="570077" cy="1015663"/>
              </a:xfrm>
              <a:prstGeom prst="rect">
                <a:avLst/>
              </a:prstGeom>
              <a:noFill/>
            </p:spPr>
            <p:txBody>
              <a:bodyPr wrap="square" rtlCol="0">
                <a:spAutoFit/>
              </a:bodyPr>
              <a:lstStyle/>
              <a:p>
                <a:pPr algn="ctr"/>
                <a:r>
                  <a:rPr lang="zh-CN" altLang="en-US" sz="1200">
                    <a:solidFill>
                      <a:schemeClr val="bg1"/>
                    </a:solidFill>
                    <a:latin typeface="微软雅黑" panose="020B0503020204020204" pitchFamily="34" charset="-122"/>
                    <a:ea typeface="微软雅黑" panose="020B0503020204020204" pitchFamily="34" charset="-122"/>
                  </a:rPr>
                  <a:t>长期品牌  </a:t>
                </a:r>
                <a:endParaRPr lang="en-US" altLang="zh-CN" sz="1200">
                  <a:solidFill>
                    <a:schemeClr val="bg1"/>
                  </a:solidFill>
                  <a:latin typeface="微软雅黑" panose="020B0503020204020204" pitchFamily="34" charset="-122"/>
                  <a:ea typeface="微软雅黑" panose="020B0503020204020204" pitchFamily="34" charset="-122"/>
                </a:endParaRPr>
              </a:p>
              <a:p>
                <a:pPr algn="ctr"/>
                <a:endParaRPr lang="en-US" altLang="zh-CN" sz="1200">
                  <a:solidFill>
                    <a:schemeClr val="bg1"/>
                  </a:solidFill>
                  <a:latin typeface="微软雅黑" panose="020B0503020204020204" pitchFamily="34" charset="-122"/>
                  <a:ea typeface="微软雅黑" panose="020B0503020204020204" pitchFamily="34" charset="-122"/>
                </a:endParaRPr>
              </a:p>
              <a:p>
                <a:pPr algn="ctr"/>
                <a:r>
                  <a:rPr lang="zh-CN" altLang="en-US" sz="1200">
                    <a:solidFill>
                      <a:schemeClr val="bg1"/>
                    </a:solidFill>
                    <a:latin typeface="微软雅黑" panose="020B0503020204020204" pitchFamily="34" charset="-122"/>
                    <a:ea typeface="微软雅黑" panose="020B0503020204020204" pitchFamily="34" charset="-122"/>
                  </a:rPr>
                  <a:t>资产沉淀</a:t>
                </a:r>
                <a:endParaRPr lang="zh-CN" altLang="en-US" sz="1200">
                  <a:solidFill>
                    <a:schemeClr val="bg1"/>
                  </a:solidFill>
                  <a:latin typeface="微软雅黑" panose="020B0503020204020204" pitchFamily="34" charset="-122"/>
                  <a:ea typeface="微软雅黑" panose="020B0503020204020204" pitchFamily="34" charset="-122"/>
                </a:endParaRPr>
              </a:p>
            </p:txBody>
          </p:sp>
        </p:grpSp>
        <p:sp>
          <p:nvSpPr>
            <p:cNvPr id="23" name="矩形 22"/>
            <p:cNvSpPr/>
            <p:nvPr/>
          </p:nvSpPr>
          <p:spPr>
            <a:xfrm>
              <a:off x="2231316" y="1114097"/>
              <a:ext cx="420414" cy="5267588"/>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zh-CN" altLang="en-US">
                  <a:latin typeface="微软雅黑" panose="020B0503020204020204" pitchFamily="34" charset="-122"/>
                  <a:ea typeface="微软雅黑" panose="020B0503020204020204" pitchFamily="34" charset="-122"/>
                </a:rPr>
                <a:t>旗舰店</a:t>
              </a:r>
              <a:r>
                <a:rPr lang="en-US" altLang="zh-CN">
                  <a:latin typeface="微软雅黑" panose="020B0503020204020204" pitchFamily="34" charset="-122"/>
                  <a:ea typeface="微软雅黑" panose="020B0503020204020204" pitchFamily="34" charset="-122"/>
                </a:rPr>
                <a:t>/</a:t>
              </a:r>
              <a:endParaRPr lang="en-US" altLang="zh-CN">
                <a:latin typeface="微软雅黑" panose="020B0503020204020204" pitchFamily="34" charset="-122"/>
                <a:ea typeface="微软雅黑" panose="020B0503020204020204" pitchFamily="34" charset="-122"/>
              </a:endParaRPr>
            </a:p>
            <a:p>
              <a:pPr algn="ctr"/>
              <a:r>
                <a:rPr lang="zh-CN" altLang="en-US">
                  <a:latin typeface="微软雅黑" panose="020B0503020204020204" pitchFamily="34" charset="-122"/>
                  <a:ea typeface="微软雅黑" panose="020B0503020204020204" pitchFamily="34" charset="-122"/>
                </a:rPr>
                <a:t>商品维度</a:t>
              </a:r>
              <a:endParaRPr lang="zh-CN" altLang="en-US">
                <a:latin typeface="微软雅黑" panose="020B0503020204020204" pitchFamily="34" charset="-122"/>
                <a:ea typeface="微软雅黑" panose="020B0503020204020204" pitchFamily="34" charset="-122"/>
              </a:endParaRPr>
            </a:p>
          </p:txBody>
        </p:sp>
        <p:sp>
          <p:nvSpPr>
            <p:cNvPr id="25" name="椭圆 24"/>
            <p:cNvSpPr/>
            <p:nvPr/>
          </p:nvSpPr>
          <p:spPr>
            <a:xfrm>
              <a:off x="1222409" y="1213568"/>
              <a:ext cx="900000" cy="900000"/>
            </a:xfrm>
            <a:prstGeom prst="ellipse">
              <a:avLst/>
            </a:prstGeom>
            <a:ln w="76200">
              <a:solidFill>
                <a:schemeClr val="bg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zh-CN" altLang="en-US" sz="1400">
                  <a:latin typeface="微软雅黑" panose="020B0503020204020204" pitchFamily="34" charset="-122"/>
                  <a:ea typeface="微软雅黑" panose="020B0503020204020204" pitchFamily="34" charset="-122"/>
                </a:rPr>
                <a:t>质量</a:t>
              </a:r>
              <a:endParaRPr lang="zh-CN" altLang="en-US" sz="1400">
                <a:latin typeface="微软雅黑" panose="020B0503020204020204" pitchFamily="34" charset="-122"/>
                <a:ea typeface="微软雅黑" panose="020B0503020204020204" pitchFamily="34" charset="-122"/>
              </a:endParaRPr>
            </a:p>
          </p:txBody>
        </p:sp>
        <p:sp>
          <p:nvSpPr>
            <p:cNvPr id="26" name="椭圆 25"/>
            <p:cNvSpPr/>
            <p:nvPr/>
          </p:nvSpPr>
          <p:spPr>
            <a:xfrm>
              <a:off x="1222409" y="3371550"/>
              <a:ext cx="900000" cy="900000"/>
            </a:xfrm>
            <a:prstGeom prst="ellipse">
              <a:avLst/>
            </a:prstGeom>
            <a:ln w="76200">
              <a:solidFill>
                <a:schemeClr val="bg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zh-CN" altLang="en-US" sz="1400">
                  <a:latin typeface="微软雅黑" panose="020B0503020204020204" pitchFamily="34" charset="-122"/>
                  <a:ea typeface="微软雅黑" panose="020B0503020204020204" pitchFamily="34" charset="-122"/>
                </a:rPr>
                <a:t>质量</a:t>
              </a:r>
              <a:endParaRPr lang="zh-CN" altLang="en-US" sz="1400">
                <a:latin typeface="微软雅黑" panose="020B0503020204020204" pitchFamily="34" charset="-122"/>
                <a:ea typeface="微软雅黑" panose="020B0503020204020204" pitchFamily="34" charset="-122"/>
              </a:endParaRPr>
            </a:p>
          </p:txBody>
        </p:sp>
        <p:sp>
          <p:nvSpPr>
            <p:cNvPr id="27" name="椭圆 26"/>
            <p:cNvSpPr/>
            <p:nvPr/>
          </p:nvSpPr>
          <p:spPr>
            <a:xfrm>
              <a:off x="1222409" y="4450541"/>
              <a:ext cx="900000" cy="900000"/>
            </a:xfrm>
            <a:prstGeom prst="ellipse">
              <a:avLst/>
            </a:prstGeom>
            <a:ln w="76200">
              <a:solidFill>
                <a:schemeClr val="bg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zh-CN" altLang="en-US" sz="1400">
                  <a:latin typeface="微软雅黑" panose="020B0503020204020204" pitchFamily="34" charset="-122"/>
                  <a:ea typeface="微软雅黑" panose="020B0503020204020204" pitchFamily="34" charset="-122"/>
                </a:rPr>
                <a:t>声量</a:t>
              </a:r>
              <a:endParaRPr lang="zh-CN" altLang="en-US" sz="1400">
                <a:latin typeface="微软雅黑" panose="020B0503020204020204" pitchFamily="34" charset="-122"/>
                <a:ea typeface="微软雅黑" panose="020B0503020204020204" pitchFamily="34" charset="-122"/>
              </a:endParaRPr>
            </a:p>
          </p:txBody>
        </p:sp>
        <p:sp>
          <p:nvSpPr>
            <p:cNvPr id="28" name="椭圆 27"/>
            <p:cNvSpPr/>
            <p:nvPr/>
          </p:nvSpPr>
          <p:spPr>
            <a:xfrm>
              <a:off x="1222409" y="5529533"/>
              <a:ext cx="900000" cy="900000"/>
            </a:xfrm>
            <a:prstGeom prst="ellipse">
              <a:avLst/>
            </a:prstGeom>
            <a:ln w="76200">
              <a:solidFill>
                <a:schemeClr val="bg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zh-CN" altLang="en-US" sz="1400">
                  <a:latin typeface="微软雅黑" panose="020B0503020204020204" pitchFamily="34" charset="-122"/>
                  <a:ea typeface="微软雅黑" panose="020B0503020204020204" pitchFamily="34" charset="-122"/>
                </a:rPr>
                <a:t>质量</a:t>
              </a:r>
              <a:endParaRPr lang="zh-CN" altLang="en-US" sz="1400">
                <a:latin typeface="微软雅黑" panose="020B0503020204020204" pitchFamily="34" charset="-122"/>
                <a:ea typeface="微软雅黑" panose="020B0503020204020204" pitchFamily="34" charset="-122"/>
              </a:endParaRPr>
            </a:p>
          </p:txBody>
        </p:sp>
        <p:sp>
          <p:nvSpPr>
            <p:cNvPr id="29" name="椭圆 28"/>
            <p:cNvSpPr/>
            <p:nvPr/>
          </p:nvSpPr>
          <p:spPr>
            <a:xfrm>
              <a:off x="1222409" y="2292559"/>
              <a:ext cx="900000" cy="900000"/>
            </a:xfrm>
            <a:prstGeom prst="ellipse">
              <a:avLst/>
            </a:prstGeom>
            <a:ln w="76200">
              <a:solidFill>
                <a:schemeClr val="bg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zh-CN" altLang="en-US" sz="1400">
                  <a:latin typeface="微软雅黑" panose="020B0503020204020204" pitchFamily="34" charset="-122"/>
                  <a:ea typeface="微软雅黑" panose="020B0503020204020204" pitchFamily="34" charset="-122"/>
                </a:rPr>
                <a:t>效果</a:t>
              </a:r>
              <a:endParaRPr lang="zh-CN" altLang="en-US" sz="1400">
                <a:latin typeface="微软雅黑" panose="020B0503020204020204" pitchFamily="34" charset="-122"/>
                <a:ea typeface="微软雅黑" panose="020B0503020204020204" pitchFamily="34" charset="-122"/>
              </a:endParaRPr>
            </a:p>
          </p:txBody>
        </p:sp>
        <p:sp>
          <p:nvSpPr>
            <p:cNvPr id="31" name="文本框 30"/>
            <p:cNvSpPr txBox="1"/>
            <p:nvPr/>
          </p:nvSpPr>
          <p:spPr>
            <a:xfrm>
              <a:off x="166366" y="1260059"/>
              <a:ext cx="1157936" cy="830997"/>
            </a:xfrm>
            <a:prstGeom prst="rect">
              <a:avLst/>
            </a:prstGeom>
            <a:noFill/>
          </p:spPr>
          <p:txBody>
            <a:bodyPr wrap="square">
              <a:spAutoFit/>
            </a:bodyPr>
            <a:lstStyle/>
            <a:p>
              <a:pPr algn="ctr"/>
              <a:r>
                <a:rPr lang="en-US" altLang="zh-CN" sz="2000">
                  <a:solidFill>
                    <a:srgbClr val="795696"/>
                  </a:solidFill>
                  <a:latin typeface="微软雅黑" panose="020B0503020204020204" pitchFamily="34" charset="-122"/>
                  <a:ea typeface="微软雅黑" panose="020B0503020204020204" pitchFamily="34" charset="-122"/>
                </a:rPr>
                <a:t>S</a:t>
              </a:r>
              <a:r>
                <a:rPr lang="en-US" altLang="zh-CN" sz="1400">
                  <a:latin typeface="微软雅黑" panose="020B0503020204020204" pitchFamily="34" charset="-122"/>
                  <a:ea typeface="微软雅黑" panose="020B0503020204020204" pitchFamily="34" charset="-122"/>
                </a:rPr>
                <a:t>eeding</a:t>
              </a:r>
              <a:endParaRPr lang="en-US" altLang="zh-CN" sz="1400">
                <a:latin typeface="微软雅黑" panose="020B0503020204020204" pitchFamily="34" charset="-122"/>
                <a:ea typeface="微软雅黑" panose="020B0503020204020204" pitchFamily="34" charset="-122"/>
              </a:endParaRPr>
            </a:p>
            <a:p>
              <a:pPr algn="ctr"/>
              <a:r>
                <a:rPr lang="zh-CN" altLang="en-US" sz="1400">
                  <a:latin typeface="微软雅黑" panose="020B0503020204020204" pitchFamily="34" charset="-122"/>
                  <a:ea typeface="微软雅黑" panose="020B0503020204020204" pitchFamily="34" charset="-122"/>
                </a:rPr>
                <a:t>商品种草</a:t>
              </a:r>
              <a:endParaRPr lang="en-US" altLang="zh-CN" sz="1400">
                <a:latin typeface="微软雅黑" panose="020B0503020204020204" pitchFamily="34" charset="-122"/>
                <a:ea typeface="微软雅黑" panose="020B0503020204020204" pitchFamily="34" charset="-122"/>
              </a:endParaRPr>
            </a:p>
            <a:p>
              <a:pPr algn="ctr"/>
              <a:r>
                <a:rPr lang="zh-CN" altLang="en-US" sz="1400">
                  <a:latin typeface="微软雅黑" panose="020B0503020204020204" pitchFamily="34" charset="-122"/>
                  <a:ea typeface="微软雅黑" panose="020B0503020204020204" pitchFamily="34" charset="-122"/>
                </a:rPr>
                <a:t>人数</a:t>
              </a:r>
              <a:endParaRPr lang="zh-CN" altLang="en-US" sz="1400">
                <a:latin typeface="微软雅黑" panose="020B0503020204020204" pitchFamily="34" charset="-122"/>
                <a:ea typeface="微软雅黑" panose="020B0503020204020204" pitchFamily="34" charset="-122"/>
              </a:endParaRPr>
            </a:p>
          </p:txBody>
        </p:sp>
        <p:sp>
          <p:nvSpPr>
            <p:cNvPr id="33" name="文本框 32"/>
            <p:cNvSpPr txBox="1"/>
            <p:nvPr/>
          </p:nvSpPr>
          <p:spPr>
            <a:xfrm>
              <a:off x="166366" y="2368272"/>
              <a:ext cx="1247774" cy="830997"/>
            </a:xfrm>
            <a:prstGeom prst="rect">
              <a:avLst/>
            </a:prstGeom>
            <a:noFill/>
          </p:spPr>
          <p:txBody>
            <a:bodyPr wrap="square">
              <a:spAutoFit/>
            </a:bodyPr>
            <a:lstStyle/>
            <a:p>
              <a:pPr algn="ctr"/>
              <a:r>
                <a:rPr lang="en-US" altLang="zh-CN" sz="2000" b="1">
                  <a:solidFill>
                    <a:srgbClr val="795696"/>
                  </a:solidFill>
                  <a:latin typeface="微软雅黑" panose="020B0503020204020204" pitchFamily="34" charset="-122"/>
                  <a:ea typeface="微软雅黑" panose="020B0503020204020204" pitchFamily="34" charset="-122"/>
                </a:rPr>
                <a:t>T</a:t>
              </a:r>
              <a:r>
                <a:rPr lang="en-US" altLang="zh-CN" sz="1400">
                  <a:latin typeface="微软雅黑" panose="020B0503020204020204" pitchFamily="34" charset="-122"/>
                  <a:ea typeface="微软雅黑" panose="020B0503020204020204" pitchFamily="34" charset="-122"/>
                </a:rPr>
                <a:t>ransaction</a:t>
              </a:r>
              <a:endParaRPr lang="en-US" altLang="zh-CN" sz="1400">
                <a:latin typeface="微软雅黑" panose="020B0503020204020204" pitchFamily="34" charset="-122"/>
                <a:ea typeface="微软雅黑" panose="020B0503020204020204" pitchFamily="34" charset="-122"/>
              </a:endParaRPr>
            </a:p>
            <a:p>
              <a:pPr algn="ctr"/>
              <a:r>
                <a:rPr lang="zh-CN" altLang="en-US" sz="1400">
                  <a:latin typeface="微软雅黑" panose="020B0503020204020204" pitchFamily="34" charset="-122"/>
                  <a:ea typeface="微软雅黑" panose="020B0503020204020204" pitchFamily="34" charset="-122"/>
                </a:rPr>
                <a:t>直接带货</a:t>
              </a:r>
              <a:endParaRPr lang="en-US" altLang="zh-CN" sz="1400">
                <a:latin typeface="微软雅黑" panose="020B0503020204020204" pitchFamily="34" charset="-122"/>
                <a:ea typeface="微软雅黑" panose="020B0503020204020204" pitchFamily="34" charset="-122"/>
              </a:endParaRPr>
            </a:p>
            <a:p>
              <a:pPr algn="ctr"/>
              <a:r>
                <a:rPr lang="zh-CN" altLang="en-US" sz="1400">
                  <a:latin typeface="微软雅黑" panose="020B0503020204020204" pitchFamily="34" charset="-122"/>
                  <a:ea typeface="微软雅黑" panose="020B0503020204020204" pitchFamily="34" charset="-122"/>
                </a:rPr>
                <a:t>人数</a:t>
              </a:r>
              <a:endParaRPr lang="zh-CN" altLang="en-US" sz="1400">
                <a:latin typeface="微软雅黑" panose="020B0503020204020204" pitchFamily="34" charset="-122"/>
                <a:ea typeface="微软雅黑" panose="020B0503020204020204" pitchFamily="34" charset="-122"/>
              </a:endParaRPr>
            </a:p>
          </p:txBody>
        </p:sp>
        <p:sp>
          <p:nvSpPr>
            <p:cNvPr id="35" name="文本框 34"/>
            <p:cNvSpPr txBox="1"/>
            <p:nvPr/>
          </p:nvSpPr>
          <p:spPr>
            <a:xfrm>
              <a:off x="166366" y="3476485"/>
              <a:ext cx="1157935" cy="830997"/>
            </a:xfrm>
            <a:prstGeom prst="rect">
              <a:avLst/>
            </a:prstGeom>
            <a:noFill/>
          </p:spPr>
          <p:txBody>
            <a:bodyPr wrap="square">
              <a:spAutoFit/>
            </a:bodyPr>
            <a:lstStyle/>
            <a:p>
              <a:pPr algn="ctr"/>
              <a:r>
                <a:rPr lang="en-US" altLang="zh-CN" sz="1400" err="1">
                  <a:latin typeface="微软雅黑" panose="020B0503020204020204" pitchFamily="34" charset="-122"/>
                  <a:ea typeface="微软雅黑" panose="020B0503020204020204" pitchFamily="34" charset="-122"/>
                </a:rPr>
                <a:t>tr</a:t>
              </a:r>
              <a:r>
                <a:rPr lang="en-US" altLang="zh-CN" sz="2000" b="1" err="1">
                  <a:solidFill>
                    <a:srgbClr val="795696"/>
                  </a:solidFill>
                  <a:latin typeface="微软雅黑" panose="020B0503020204020204" pitchFamily="34" charset="-122"/>
                  <a:ea typeface="微软雅黑" panose="020B0503020204020204" pitchFamily="34" charset="-122"/>
                </a:rPr>
                <a:t>A</a:t>
              </a:r>
              <a:r>
                <a:rPr lang="en-US" altLang="zh-CN" sz="1400" err="1">
                  <a:latin typeface="微软雅黑" panose="020B0503020204020204" pitchFamily="34" charset="-122"/>
                  <a:ea typeface="微软雅黑" panose="020B0503020204020204" pitchFamily="34" charset="-122"/>
                </a:rPr>
                <a:t>ffic</a:t>
              </a:r>
              <a:endParaRPr lang="en-US" altLang="zh-CN" sz="1400">
                <a:latin typeface="微软雅黑" panose="020B0503020204020204" pitchFamily="34" charset="-122"/>
                <a:ea typeface="微软雅黑" panose="020B0503020204020204" pitchFamily="34" charset="-122"/>
              </a:endParaRPr>
            </a:p>
            <a:p>
              <a:pPr algn="ctr"/>
              <a:r>
                <a:rPr lang="zh-CN" altLang="en-US" sz="1400">
                  <a:latin typeface="微软雅黑" panose="020B0503020204020204" pitchFamily="34" charset="-122"/>
                  <a:ea typeface="微软雅黑" panose="020B0503020204020204" pitchFamily="34" charset="-122"/>
                </a:rPr>
                <a:t>引流到店</a:t>
              </a:r>
              <a:endParaRPr lang="en-US" altLang="zh-CN" sz="1400">
                <a:latin typeface="微软雅黑" panose="020B0503020204020204" pitchFamily="34" charset="-122"/>
                <a:ea typeface="微软雅黑" panose="020B0503020204020204" pitchFamily="34" charset="-122"/>
              </a:endParaRPr>
            </a:p>
            <a:p>
              <a:pPr algn="ctr"/>
              <a:r>
                <a:rPr lang="zh-CN" altLang="en-US" sz="1400">
                  <a:latin typeface="微软雅黑" panose="020B0503020204020204" pitchFamily="34" charset="-122"/>
                  <a:ea typeface="微软雅黑" panose="020B0503020204020204" pitchFamily="34" charset="-122"/>
                </a:rPr>
                <a:t>人数</a:t>
              </a:r>
              <a:endParaRPr lang="zh-CN" altLang="en-US" sz="1400">
                <a:latin typeface="微软雅黑" panose="020B0503020204020204" pitchFamily="34" charset="-122"/>
                <a:ea typeface="微软雅黑" panose="020B0503020204020204" pitchFamily="34" charset="-122"/>
              </a:endParaRPr>
            </a:p>
          </p:txBody>
        </p:sp>
        <p:sp>
          <p:nvSpPr>
            <p:cNvPr id="37" name="文本框 36"/>
            <p:cNvSpPr txBox="1"/>
            <p:nvPr/>
          </p:nvSpPr>
          <p:spPr>
            <a:xfrm>
              <a:off x="166366" y="4584698"/>
              <a:ext cx="1082565" cy="830997"/>
            </a:xfrm>
            <a:prstGeom prst="rect">
              <a:avLst/>
            </a:prstGeom>
            <a:noFill/>
          </p:spPr>
          <p:txBody>
            <a:bodyPr wrap="square">
              <a:spAutoFit/>
            </a:bodyPr>
            <a:lstStyle/>
            <a:p>
              <a:pPr algn="ctr"/>
              <a:r>
                <a:rPr lang="en-US" altLang="zh-CN" sz="2000" b="1">
                  <a:solidFill>
                    <a:srgbClr val="795696"/>
                  </a:solidFill>
                  <a:latin typeface="微软雅黑" panose="020B0503020204020204" pitchFamily="34" charset="-122"/>
                  <a:ea typeface="微软雅黑" panose="020B0503020204020204" pitchFamily="34" charset="-122"/>
                </a:rPr>
                <a:t>R</a:t>
              </a:r>
              <a:r>
                <a:rPr lang="en-US" altLang="zh-CN" sz="1400">
                  <a:latin typeface="微软雅黑" panose="020B0503020204020204" pitchFamily="34" charset="-122"/>
                  <a:ea typeface="微软雅黑" panose="020B0503020204020204" pitchFamily="34" charset="-122"/>
                </a:rPr>
                <a:t>eaching</a:t>
              </a:r>
              <a:endParaRPr lang="en-US" altLang="zh-CN" sz="1400">
                <a:latin typeface="微软雅黑" panose="020B0503020204020204" pitchFamily="34" charset="-122"/>
                <a:ea typeface="微软雅黑" panose="020B0503020204020204" pitchFamily="34" charset="-122"/>
              </a:endParaRPr>
            </a:p>
            <a:p>
              <a:pPr algn="ctr"/>
              <a:r>
                <a:rPr lang="zh-CN" altLang="en-US" sz="1400">
                  <a:latin typeface="微软雅黑" panose="020B0503020204020204" pitchFamily="34" charset="-122"/>
                  <a:ea typeface="微软雅黑" panose="020B0503020204020204" pitchFamily="34" charset="-122"/>
                </a:rPr>
                <a:t>有效触达</a:t>
              </a:r>
              <a:endParaRPr lang="en-US" altLang="zh-CN" sz="1400">
                <a:latin typeface="微软雅黑" panose="020B0503020204020204" pitchFamily="34" charset="-122"/>
                <a:ea typeface="微软雅黑" panose="020B0503020204020204" pitchFamily="34" charset="-122"/>
              </a:endParaRPr>
            </a:p>
            <a:p>
              <a:pPr algn="ctr"/>
              <a:r>
                <a:rPr lang="zh-CN" altLang="en-US" sz="1400">
                  <a:latin typeface="微软雅黑" panose="020B0503020204020204" pitchFamily="34" charset="-122"/>
                  <a:ea typeface="微软雅黑" panose="020B0503020204020204" pitchFamily="34" charset="-122"/>
                </a:rPr>
                <a:t>人数</a:t>
              </a:r>
              <a:endParaRPr lang="zh-CN" altLang="en-US" sz="1400">
                <a:latin typeface="微软雅黑" panose="020B0503020204020204" pitchFamily="34" charset="-122"/>
                <a:ea typeface="微软雅黑" panose="020B0503020204020204" pitchFamily="34" charset="-122"/>
              </a:endParaRPr>
            </a:p>
          </p:txBody>
        </p:sp>
        <p:sp>
          <p:nvSpPr>
            <p:cNvPr id="39" name="文本框 38"/>
            <p:cNvSpPr txBox="1"/>
            <p:nvPr/>
          </p:nvSpPr>
          <p:spPr>
            <a:xfrm>
              <a:off x="166366" y="5692912"/>
              <a:ext cx="1157936" cy="1046440"/>
            </a:xfrm>
            <a:prstGeom prst="rect">
              <a:avLst/>
            </a:prstGeom>
            <a:noFill/>
          </p:spPr>
          <p:txBody>
            <a:bodyPr wrap="square">
              <a:spAutoFit/>
            </a:bodyPr>
            <a:lstStyle/>
            <a:p>
              <a:pPr algn="ctr"/>
              <a:r>
                <a:rPr lang="en-US" altLang="zh-CN" sz="1400" err="1">
                  <a:latin typeface="微软雅黑" panose="020B0503020204020204" pitchFamily="34" charset="-122"/>
                  <a:ea typeface="微软雅黑" panose="020B0503020204020204" pitchFamily="34" charset="-122"/>
                </a:rPr>
                <a:t>in</a:t>
              </a:r>
              <a:r>
                <a:rPr lang="en-US" altLang="zh-CN" sz="2000" b="1" err="1">
                  <a:solidFill>
                    <a:srgbClr val="795696"/>
                  </a:solidFill>
                  <a:latin typeface="微软雅黑" panose="020B0503020204020204" pitchFamily="34" charset="-122"/>
                  <a:ea typeface="微软雅黑" panose="020B0503020204020204" pitchFamily="34" charset="-122"/>
                </a:rPr>
                <a:t>T</a:t>
              </a:r>
              <a:r>
                <a:rPr lang="en-US" altLang="zh-CN" sz="1400" err="1">
                  <a:latin typeface="微软雅黑" panose="020B0503020204020204" pitchFamily="34" charset="-122"/>
                  <a:ea typeface="微软雅黑" panose="020B0503020204020204" pitchFamily="34" charset="-122"/>
                </a:rPr>
                <a:t>eraction</a:t>
              </a:r>
              <a:endParaRPr lang="en-US" altLang="zh-CN" sz="1400">
                <a:latin typeface="微软雅黑" panose="020B0503020204020204" pitchFamily="34" charset="-122"/>
                <a:ea typeface="微软雅黑" panose="020B0503020204020204" pitchFamily="34" charset="-122"/>
              </a:endParaRPr>
            </a:p>
            <a:p>
              <a:pPr algn="ctr"/>
              <a:r>
                <a:rPr lang="zh-CN" altLang="en-US" sz="1400">
                  <a:latin typeface="微软雅黑" panose="020B0503020204020204" pitchFamily="34" charset="-122"/>
                  <a:ea typeface="微软雅黑" panose="020B0503020204020204" pitchFamily="34" charset="-122"/>
                </a:rPr>
                <a:t>深度沟通</a:t>
              </a:r>
              <a:endParaRPr lang="en-US" altLang="zh-CN" sz="1400">
                <a:latin typeface="微软雅黑" panose="020B0503020204020204" pitchFamily="34" charset="-122"/>
                <a:ea typeface="微软雅黑" panose="020B0503020204020204" pitchFamily="34" charset="-122"/>
              </a:endParaRPr>
            </a:p>
            <a:p>
              <a:pPr algn="ctr"/>
              <a:r>
                <a:rPr lang="zh-CN" altLang="en-US" sz="1400">
                  <a:latin typeface="微软雅黑" panose="020B0503020204020204" pitchFamily="34" charset="-122"/>
                  <a:ea typeface="微软雅黑" panose="020B0503020204020204" pitchFamily="34" charset="-122"/>
                </a:rPr>
                <a:t>人数</a:t>
              </a:r>
              <a:endParaRPr lang="zh-CN" altLang="en-US" sz="1400">
                <a:latin typeface="微软雅黑" panose="020B0503020204020204" pitchFamily="34" charset="-122"/>
                <a:ea typeface="微软雅黑" panose="020B0503020204020204" pitchFamily="34" charset="-122"/>
              </a:endParaRPr>
            </a:p>
          </p:txBody>
        </p:sp>
        <p:grpSp>
          <p:nvGrpSpPr>
            <p:cNvPr id="41" name="组合 40"/>
            <p:cNvGrpSpPr/>
            <p:nvPr/>
          </p:nvGrpSpPr>
          <p:grpSpPr>
            <a:xfrm>
              <a:off x="2764218" y="1612924"/>
              <a:ext cx="2009004" cy="4396926"/>
              <a:chOff x="2764218" y="1444759"/>
              <a:chExt cx="2009004" cy="4396926"/>
            </a:xfrm>
          </p:grpSpPr>
          <p:grpSp>
            <p:nvGrpSpPr>
              <p:cNvPr id="20" name="组合 19"/>
              <p:cNvGrpSpPr/>
              <p:nvPr/>
            </p:nvGrpSpPr>
            <p:grpSpPr>
              <a:xfrm>
                <a:off x="2764218" y="1444759"/>
                <a:ext cx="1639615" cy="928506"/>
                <a:chOff x="2102069" y="1444759"/>
                <a:chExt cx="1493543" cy="928506"/>
              </a:xfrm>
            </p:grpSpPr>
            <p:sp>
              <p:nvSpPr>
                <p:cNvPr id="9" name="矩形 8"/>
                <p:cNvSpPr/>
                <p:nvPr/>
              </p:nvSpPr>
              <p:spPr>
                <a:xfrm>
                  <a:off x="2102070" y="1444759"/>
                  <a:ext cx="1493542" cy="360000"/>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ltLang="zh-CN" sz="1200">
                      <a:latin typeface="微软雅黑" panose="020B0503020204020204" pitchFamily="34" charset="-122"/>
                      <a:ea typeface="微软雅黑" panose="020B0503020204020204" pitchFamily="34" charset="-122"/>
                    </a:rPr>
                    <a:t>Seeding </a:t>
                  </a:r>
                  <a:r>
                    <a:rPr lang="zh-CN" altLang="en-US" sz="1200">
                      <a:latin typeface="微软雅黑" panose="020B0503020204020204" pitchFamily="34" charset="-122"/>
                      <a:ea typeface="微软雅黑" panose="020B0503020204020204" pitchFamily="34" charset="-122"/>
                    </a:rPr>
                    <a:t>种草力</a:t>
                  </a:r>
                  <a:endParaRPr lang="zh-CN" altLang="en-US" sz="1200">
                    <a:latin typeface="微软雅黑" panose="020B0503020204020204" pitchFamily="34" charset="-122"/>
                    <a:ea typeface="微软雅黑" panose="020B0503020204020204" pitchFamily="34" charset="-122"/>
                  </a:endParaRPr>
                </a:p>
              </p:txBody>
            </p:sp>
            <p:sp>
              <p:nvSpPr>
                <p:cNvPr id="14" name="文本框 13"/>
                <p:cNvSpPr txBox="1"/>
                <p:nvPr/>
              </p:nvSpPr>
              <p:spPr>
                <a:xfrm>
                  <a:off x="2102069" y="1850045"/>
                  <a:ext cx="1493542" cy="523220"/>
                </a:xfrm>
                <a:prstGeom prst="rect">
                  <a:avLst/>
                </a:prstGeom>
                <a:noFill/>
              </p:spPr>
              <p:txBody>
                <a:bodyPr wrap="square">
                  <a:spAutoFit/>
                </a:bodyPr>
                <a:lstStyle/>
                <a:p>
                  <a:r>
                    <a:rPr lang="zh-CN" altLang="en-US" sz="1400">
                      <a:latin typeface="微软雅黑" panose="020B0503020204020204" pitchFamily="34" charset="-122"/>
                      <a:ea typeface="微软雅黑" panose="020B0503020204020204" pitchFamily="34" charset="-122"/>
                    </a:rPr>
                    <a:t>短视频对商品的种草效果</a:t>
                  </a:r>
                  <a:endParaRPr lang="zh-CN" altLang="en-US" sz="1400">
                    <a:latin typeface="微软雅黑" panose="020B0503020204020204" pitchFamily="34" charset="-122"/>
                    <a:ea typeface="微软雅黑" panose="020B0503020204020204" pitchFamily="34" charset="-122"/>
                  </a:endParaRPr>
                </a:p>
              </p:txBody>
            </p:sp>
          </p:grpSp>
          <p:grpSp>
            <p:nvGrpSpPr>
              <p:cNvPr id="21" name="组合 20"/>
              <p:cNvGrpSpPr/>
              <p:nvPr/>
            </p:nvGrpSpPr>
            <p:grpSpPr>
              <a:xfrm>
                <a:off x="2764218" y="3079593"/>
                <a:ext cx="1639615" cy="920160"/>
                <a:chOff x="2102069" y="3075420"/>
                <a:chExt cx="1493543" cy="920160"/>
              </a:xfrm>
            </p:grpSpPr>
            <p:sp>
              <p:nvSpPr>
                <p:cNvPr id="10" name="矩形 9"/>
                <p:cNvSpPr/>
                <p:nvPr/>
              </p:nvSpPr>
              <p:spPr>
                <a:xfrm>
                  <a:off x="2102070" y="3075420"/>
                  <a:ext cx="1493542" cy="360000"/>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ltLang="zh-CN" sz="1200">
                      <a:latin typeface="微软雅黑" panose="020B0503020204020204" pitchFamily="34" charset="-122"/>
                      <a:ea typeface="微软雅黑" panose="020B0503020204020204" pitchFamily="34" charset="-122"/>
                    </a:rPr>
                    <a:t>Transaction </a:t>
                  </a:r>
                  <a:r>
                    <a:rPr lang="zh-CN" altLang="en-US" sz="1200">
                      <a:latin typeface="微软雅黑" panose="020B0503020204020204" pitchFamily="34" charset="-122"/>
                      <a:ea typeface="微软雅黑" panose="020B0503020204020204" pitchFamily="34" charset="-122"/>
                    </a:rPr>
                    <a:t>带货力</a:t>
                  </a:r>
                  <a:endParaRPr lang="zh-CN" altLang="en-US" sz="1200">
                    <a:latin typeface="微软雅黑" panose="020B0503020204020204" pitchFamily="34" charset="-122"/>
                    <a:ea typeface="微软雅黑" panose="020B0503020204020204" pitchFamily="34" charset="-122"/>
                  </a:endParaRPr>
                </a:p>
              </p:txBody>
            </p:sp>
            <p:sp>
              <p:nvSpPr>
                <p:cNvPr id="16" name="文本框 15"/>
                <p:cNvSpPr txBox="1"/>
                <p:nvPr/>
              </p:nvSpPr>
              <p:spPr>
                <a:xfrm>
                  <a:off x="2102069" y="3472360"/>
                  <a:ext cx="1493543" cy="523220"/>
                </a:xfrm>
                <a:prstGeom prst="rect">
                  <a:avLst/>
                </a:prstGeom>
                <a:noFill/>
              </p:spPr>
              <p:txBody>
                <a:bodyPr wrap="square">
                  <a:spAutoFit/>
                </a:bodyPr>
                <a:lstStyle/>
                <a:p>
                  <a:r>
                    <a:rPr lang="zh-CN" altLang="en-US" sz="1400">
                      <a:latin typeface="微软雅黑" panose="020B0503020204020204" pitchFamily="34" charset="-122"/>
                      <a:ea typeface="微软雅黑" panose="020B0503020204020204" pitchFamily="34" charset="-122"/>
                    </a:rPr>
                    <a:t>短视频引导直接成交效果</a:t>
                  </a:r>
                  <a:endParaRPr lang="zh-CN" altLang="en-US" sz="1400">
                    <a:latin typeface="微软雅黑" panose="020B0503020204020204" pitchFamily="34" charset="-122"/>
                    <a:ea typeface="微软雅黑" panose="020B0503020204020204" pitchFamily="34" charset="-122"/>
                  </a:endParaRPr>
                </a:p>
              </p:txBody>
            </p:sp>
          </p:grpSp>
          <p:grpSp>
            <p:nvGrpSpPr>
              <p:cNvPr id="22" name="组合 21"/>
              <p:cNvGrpSpPr/>
              <p:nvPr/>
            </p:nvGrpSpPr>
            <p:grpSpPr>
              <a:xfrm>
                <a:off x="2764218" y="4706081"/>
                <a:ext cx="1639615" cy="1135604"/>
                <a:chOff x="2102069" y="4706081"/>
                <a:chExt cx="1493543" cy="1135604"/>
              </a:xfrm>
            </p:grpSpPr>
            <p:sp>
              <p:nvSpPr>
                <p:cNvPr id="11" name="矩形 10"/>
                <p:cNvSpPr/>
                <p:nvPr/>
              </p:nvSpPr>
              <p:spPr>
                <a:xfrm>
                  <a:off x="2102070" y="4706081"/>
                  <a:ext cx="1493542" cy="360000"/>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ltLang="zh-CN" sz="1200" err="1">
                      <a:latin typeface="微软雅黑" panose="020B0503020204020204" pitchFamily="34" charset="-122"/>
                      <a:ea typeface="微软雅黑" panose="020B0503020204020204" pitchFamily="34" charset="-122"/>
                    </a:rPr>
                    <a:t>trAffic </a:t>
                  </a:r>
                  <a:r>
                    <a:rPr lang="zh-CN" altLang="en-US" sz="1200">
                      <a:latin typeface="微软雅黑" panose="020B0503020204020204" pitchFamily="34" charset="-122"/>
                      <a:ea typeface="微软雅黑" panose="020B0503020204020204" pitchFamily="34" charset="-122"/>
                    </a:rPr>
                    <a:t>引流力</a:t>
                  </a:r>
                  <a:endParaRPr lang="zh-CN" altLang="en-US" sz="1200">
                    <a:latin typeface="微软雅黑" panose="020B0503020204020204" pitchFamily="34" charset="-122"/>
                    <a:ea typeface="微软雅黑" panose="020B0503020204020204" pitchFamily="34" charset="-122"/>
                  </a:endParaRPr>
                </a:p>
              </p:txBody>
            </p:sp>
            <p:sp>
              <p:nvSpPr>
                <p:cNvPr id="18" name="文本框 17"/>
                <p:cNvSpPr txBox="1"/>
                <p:nvPr/>
              </p:nvSpPr>
              <p:spPr>
                <a:xfrm>
                  <a:off x="2102069" y="5103021"/>
                  <a:ext cx="1493543" cy="738664"/>
                </a:xfrm>
                <a:prstGeom prst="rect">
                  <a:avLst/>
                </a:prstGeom>
                <a:noFill/>
              </p:spPr>
              <p:txBody>
                <a:bodyPr wrap="square">
                  <a:spAutoFit/>
                </a:bodyPr>
                <a:lstStyle/>
                <a:p>
                  <a:r>
                    <a:rPr lang="zh-CN" altLang="en-US" sz="1400">
                      <a:latin typeface="微软雅黑" panose="020B0503020204020204" pitchFamily="34" charset="-122"/>
                      <a:ea typeface="微软雅黑" panose="020B0503020204020204" pitchFamily="34" charset="-122"/>
                    </a:rPr>
                    <a:t>短视频为店铺、商品和内容账号引流效果</a:t>
                  </a:r>
                  <a:endParaRPr lang="zh-CN" altLang="en-US" sz="1400">
                    <a:latin typeface="微软雅黑" panose="020B0503020204020204" pitchFamily="34" charset="-122"/>
                    <a:ea typeface="微软雅黑" panose="020B0503020204020204" pitchFamily="34" charset="-122"/>
                  </a:endParaRPr>
                </a:p>
              </p:txBody>
            </p:sp>
          </p:grpSp>
          <p:sp>
            <p:nvSpPr>
              <p:cNvPr id="40" name="右大括号 39"/>
              <p:cNvSpPr/>
              <p:nvPr/>
            </p:nvSpPr>
            <p:spPr>
              <a:xfrm>
                <a:off x="4340772" y="1624759"/>
                <a:ext cx="432450" cy="3346634"/>
              </a:xfrm>
              <a:prstGeom prst="righ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latin typeface="微软雅黑" panose="020B0503020204020204" pitchFamily="34" charset="-122"/>
                  <a:ea typeface="微软雅黑" panose="020B0503020204020204" pitchFamily="34" charset="-122"/>
                </a:endParaRPr>
              </a:p>
            </p:txBody>
          </p:sp>
        </p:grpSp>
        <p:grpSp>
          <p:nvGrpSpPr>
            <p:cNvPr id="43" name="组合 42"/>
            <p:cNvGrpSpPr/>
            <p:nvPr/>
          </p:nvGrpSpPr>
          <p:grpSpPr>
            <a:xfrm>
              <a:off x="7160235" y="1549428"/>
              <a:ext cx="1639615" cy="928506"/>
              <a:chOff x="2102069" y="1444759"/>
              <a:chExt cx="1493543" cy="928506"/>
            </a:xfrm>
          </p:grpSpPr>
          <p:sp>
            <p:nvSpPr>
              <p:cNvPr id="51" name="矩形 50"/>
              <p:cNvSpPr/>
              <p:nvPr/>
            </p:nvSpPr>
            <p:spPr>
              <a:xfrm>
                <a:off x="2102070" y="1444759"/>
                <a:ext cx="1493542" cy="360000"/>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ltLang="zh-CN" sz="1200">
                    <a:latin typeface="微软雅黑" panose="020B0503020204020204" pitchFamily="34" charset="-122"/>
                    <a:ea typeface="微软雅黑" panose="020B0503020204020204" pitchFamily="34" charset="-122"/>
                  </a:rPr>
                  <a:t>Reaching </a:t>
                </a:r>
                <a:r>
                  <a:rPr lang="zh-CN" altLang="en-US" sz="1200">
                    <a:latin typeface="微软雅黑" panose="020B0503020204020204" pitchFamily="34" charset="-122"/>
                    <a:ea typeface="微软雅黑" panose="020B0503020204020204" pitchFamily="34" charset="-122"/>
                  </a:rPr>
                  <a:t>触达力</a:t>
                </a:r>
                <a:endParaRPr lang="zh-CN" altLang="en-US" sz="1200">
                  <a:latin typeface="微软雅黑" panose="020B0503020204020204" pitchFamily="34" charset="-122"/>
                  <a:ea typeface="微软雅黑" panose="020B0503020204020204" pitchFamily="34" charset="-122"/>
                </a:endParaRPr>
              </a:p>
            </p:txBody>
          </p:sp>
          <p:sp>
            <p:nvSpPr>
              <p:cNvPr id="52" name="文本框 51"/>
              <p:cNvSpPr txBox="1"/>
              <p:nvPr/>
            </p:nvSpPr>
            <p:spPr>
              <a:xfrm>
                <a:off x="2102069" y="1850045"/>
                <a:ext cx="1493542" cy="523220"/>
              </a:xfrm>
              <a:prstGeom prst="rect">
                <a:avLst/>
              </a:prstGeom>
              <a:noFill/>
            </p:spPr>
            <p:txBody>
              <a:bodyPr wrap="square">
                <a:spAutoFit/>
              </a:bodyPr>
              <a:lstStyle/>
              <a:p>
                <a:r>
                  <a:rPr lang="zh-CN" altLang="en-US" sz="1400">
                    <a:latin typeface="微软雅黑" panose="020B0503020204020204" pitchFamily="34" charset="-122"/>
                    <a:ea typeface="微软雅黑" panose="020B0503020204020204" pitchFamily="34" charset="-122"/>
                  </a:rPr>
                  <a:t>短视频引导的品牌曝光人群</a:t>
                </a:r>
                <a:endParaRPr lang="zh-CN" altLang="en-US" sz="1400">
                  <a:latin typeface="微软雅黑" panose="020B0503020204020204" pitchFamily="34" charset="-122"/>
                  <a:ea typeface="微软雅黑" panose="020B0503020204020204" pitchFamily="34" charset="-122"/>
                </a:endParaRPr>
              </a:p>
            </p:txBody>
          </p:sp>
        </p:grpSp>
        <p:grpSp>
          <p:nvGrpSpPr>
            <p:cNvPr id="45" name="组合 44"/>
            <p:cNvGrpSpPr/>
            <p:nvPr/>
          </p:nvGrpSpPr>
          <p:grpSpPr>
            <a:xfrm>
              <a:off x="7160235" y="4810750"/>
              <a:ext cx="1639615" cy="920160"/>
              <a:chOff x="2102069" y="4706081"/>
              <a:chExt cx="1493543" cy="920160"/>
            </a:xfrm>
          </p:grpSpPr>
          <p:sp>
            <p:nvSpPr>
              <p:cNvPr id="47" name="矩形 46"/>
              <p:cNvSpPr/>
              <p:nvPr/>
            </p:nvSpPr>
            <p:spPr>
              <a:xfrm>
                <a:off x="2102070" y="4706081"/>
                <a:ext cx="1493542" cy="360000"/>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ltLang="zh-CN" sz="1200" err="1">
                    <a:latin typeface="微软雅黑" panose="020B0503020204020204" pitchFamily="34" charset="-122"/>
                    <a:ea typeface="微软雅黑" panose="020B0503020204020204" pitchFamily="34" charset="-122"/>
                  </a:rPr>
                  <a:t>inTeraction </a:t>
                </a:r>
                <a:r>
                  <a:rPr lang="zh-CN" altLang="en-US" sz="1200">
                    <a:latin typeface="微软雅黑" panose="020B0503020204020204" pitchFamily="34" charset="-122"/>
                    <a:ea typeface="微软雅黑" panose="020B0503020204020204" pitchFamily="34" charset="-122"/>
                  </a:rPr>
                  <a:t>互动力</a:t>
                </a:r>
                <a:endParaRPr lang="zh-CN" altLang="en-US" sz="1200">
                  <a:latin typeface="微软雅黑" panose="020B0503020204020204" pitchFamily="34" charset="-122"/>
                  <a:ea typeface="微软雅黑" panose="020B0503020204020204" pitchFamily="34" charset="-122"/>
                </a:endParaRPr>
              </a:p>
            </p:txBody>
          </p:sp>
          <p:sp>
            <p:nvSpPr>
              <p:cNvPr id="48" name="文本框 47"/>
              <p:cNvSpPr txBox="1"/>
              <p:nvPr/>
            </p:nvSpPr>
            <p:spPr>
              <a:xfrm>
                <a:off x="2102069" y="5103021"/>
                <a:ext cx="1493543" cy="523220"/>
              </a:xfrm>
              <a:prstGeom prst="rect">
                <a:avLst/>
              </a:prstGeom>
              <a:noFill/>
            </p:spPr>
            <p:txBody>
              <a:bodyPr wrap="square">
                <a:spAutoFit/>
              </a:bodyPr>
              <a:lstStyle/>
              <a:p>
                <a:r>
                  <a:rPr lang="zh-CN" altLang="en-US" sz="1400">
                    <a:latin typeface="微软雅黑" panose="020B0503020204020204" pitchFamily="34" charset="-122"/>
                    <a:ea typeface="微软雅黑" panose="020B0503020204020204" pitchFamily="34" charset="-122"/>
                  </a:rPr>
                  <a:t>品牌通过短视频完成的深度互动人群</a:t>
                </a:r>
                <a:endParaRPr lang="zh-CN" altLang="en-US" sz="1400">
                  <a:latin typeface="微软雅黑" panose="020B0503020204020204" pitchFamily="34" charset="-122"/>
                  <a:ea typeface="微软雅黑" panose="020B0503020204020204" pitchFamily="34" charset="-122"/>
                </a:endParaRPr>
              </a:p>
            </p:txBody>
          </p:sp>
        </p:grpSp>
        <p:sp>
          <p:nvSpPr>
            <p:cNvPr id="46" name="右大括号 45"/>
            <p:cNvSpPr/>
            <p:nvPr/>
          </p:nvSpPr>
          <p:spPr>
            <a:xfrm flipH="1">
              <a:off x="6794520" y="1754441"/>
              <a:ext cx="570077" cy="3346634"/>
            </a:xfrm>
            <a:prstGeom prst="righ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latin typeface="微软雅黑" panose="020B0503020204020204" pitchFamily="34" charset="-122"/>
                <a:ea typeface="微软雅黑" panose="020B0503020204020204" pitchFamily="34" charset="-122"/>
              </a:endParaRPr>
            </a:p>
          </p:txBody>
        </p:sp>
        <p:sp>
          <p:nvSpPr>
            <p:cNvPr id="53" name="矩形 52"/>
            <p:cNvSpPr/>
            <p:nvPr/>
          </p:nvSpPr>
          <p:spPr>
            <a:xfrm>
              <a:off x="8923827" y="1114097"/>
              <a:ext cx="420414" cy="5267588"/>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zh-CN" altLang="en-US">
                  <a:latin typeface="微软雅黑" panose="020B0503020204020204" pitchFamily="34" charset="-122"/>
                  <a:ea typeface="微软雅黑" panose="020B0503020204020204" pitchFamily="34" charset="-122"/>
                </a:rPr>
                <a:t>品牌维度</a:t>
              </a:r>
              <a:endParaRPr lang="zh-CN" altLang="en-US">
                <a:latin typeface="微软雅黑" panose="020B0503020204020204" pitchFamily="34" charset="-122"/>
                <a:ea typeface="微软雅黑" panose="020B0503020204020204" pitchFamily="34" charset="-122"/>
              </a:endParaRPr>
            </a:p>
          </p:txBody>
        </p:sp>
        <p:sp>
          <p:nvSpPr>
            <p:cNvPr id="54" name="矩形 53"/>
            <p:cNvSpPr/>
            <p:nvPr/>
          </p:nvSpPr>
          <p:spPr>
            <a:xfrm>
              <a:off x="9406762" y="1124371"/>
              <a:ext cx="532744" cy="993604"/>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zh-CN" altLang="en-US" sz="1400">
                  <a:latin typeface="微软雅黑" panose="020B0503020204020204" pitchFamily="34" charset="-122"/>
                  <a:ea typeface="微软雅黑" panose="020B0503020204020204" pitchFamily="34" charset="-122"/>
                </a:rPr>
                <a:t>目标</a:t>
              </a:r>
              <a:endParaRPr lang="zh-CN" altLang="en-US" sz="1400">
                <a:latin typeface="微软雅黑" panose="020B0503020204020204" pitchFamily="34" charset="-122"/>
                <a:ea typeface="微软雅黑" panose="020B0503020204020204" pitchFamily="34" charset="-122"/>
              </a:endParaRPr>
            </a:p>
          </p:txBody>
        </p:sp>
        <p:sp>
          <p:nvSpPr>
            <p:cNvPr id="55" name="矩形 54"/>
            <p:cNvSpPr/>
            <p:nvPr/>
          </p:nvSpPr>
          <p:spPr>
            <a:xfrm>
              <a:off x="9406762" y="2216949"/>
              <a:ext cx="532744" cy="993604"/>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zh-CN" altLang="en-US" sz="1400">
                  <a:latin typeface="微软雅黑" panose="020B0503020204020204" pitchFamily="34" charset="-122"/>
                  <a:ea typeface="微软雅黑" panose="020B0503020204020204" pitchFamily="34" charset="-122"/>
                </a:rPr>
                <a:t>预算</a:t>
              </a:r>
              <a:endParaRPr lang="en-US" altLang="zh-CN" sz="1400">
                <a:latin typeface="微软雅黑" panose="020B0503020204020204" pitchFamily="34" charset="-122"/>
                <a:ea typeface="微软雅黑" panose="020B0503020204020204" pitchFamily="34" charset="-122"/>
              </a:endParaRPr>
            </a:p>
            <a:p>
              <a:pPr algn="ctr"/>
              <a:r>
                <a:rPr lang="en-US" altLang="zh-CN" sz="1400">
                  <a:latin typeface="微软雅黑" panose="020B0503020204020204" pitchFamily="34" charset="-122"/>
                  <a:ea typeface="微软雅黑" panose="020B0503020204020204" pitchFamily="34" charset="-122"/>
                </a:rPr>
                <a:t>/</a:t>
              </a:r>
              <a:endParaRPr lang="en-US" altLang="zh-CN" sz="1400">
                <a:latin typeface="微软雅黑" panose="020B0503020204020204" pitchFamily="34" charset="-122"/>
                <a:ea typeface="微软雅黑" panose="020B0503020204020204" pitchFamily="34" charset="-122"/>
              </a:endParaRPr>
            </a:p>
            <a:p>
              <a:pPr algn="ctr"/>
              <a:r>
                <a:rPr lang="zh-CN" altLang="en-US" sz="1400">
                  <a:latin typeface="微软雅黑" panose="020B0503020204020204" pitchFamily="34" charset="-122"/>
                  <a:ea typeface="微软雅黑" panose="020B0503020204020204" pitchFamily="34" charset="-122"/>
                </a:rPr>
                <a:t>量</a:t>
              </a:r>
              <a:endParaRPr lang="zh-CN" altLang="en-US" sz="1400">
                <a:latin typeface="微软雅黑" panose="020B0503020204020204" pitchFamily="34" charset="-122"/>
                <a:ea typeface="微软雅黑" panose="020B0503020204020204" pitchFamily="34" charset="-122"/>
              </a:endParaRPr>
            </a:p>
          </p:txBody>
        </p:sp>
        <p:sp>
          <p:nvSpPr>
            <p:cNvPr id="56" name="矩形 55"/>
            <p:cNvSpPr/>
            <p:nvPr/>
          </p:nvSpPr>
          <p:spPr>
            <a:xfrm>
              <a:off x="9406762" y="3309527"/>
              <a:ext cx="512262" cy="1770082"/>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zh-CN" altLang="en-US" sz="1400">
                  <a:latin typeface="微软雅黑" panose="020B0503020204020204" pitchFamily="34" charset="-122"/>
                  <a:ea typeface="微软雅黑" panose="020B0503020204020204" pitchFamily="34" charset="-122"/>
                </a:rPr>
                <a:t>传播渠道</a:t>
              </a:r>
              <a:endParaRPr lang="en-US" altLang="zh-CN" sz="1400">
                <a:latin typeface="微软雅黑" panose="020B0503020204020204" pitchFamily="34" charset="-122"/>
                <a:ea typeface="微软雅黑" panose="020B0503020204020204" pitchFamily="34" charset="-122"/>
              </a:endParaRPr>
            </a:p>
            <a:p>
              <a:pPr algn="ctr"/>
              <a:r>
                <a:rPr lang="en-US" altLang="zh-CN" sz="1400">
                  <a:latin typeface="微软雅黑" panose="020B0503020204020204" pitchFamily="34" charset="-122"/>
                  <a:ea typeface="微软雅黑" panose="020B0503020204020204" pitchFamily="34" charset="-122"/>
                </a:rPr>
                <a:t>/</a:t>
              </a:r>
              <a:endParaRPr lang="en-US" altLang="zh-CN" sz="1400">
                <a:latin typeface="微软雅黑" panose="020B0503020204020204" pitchFamily="34" charset="-122"/>
                <a:ea typeface="微软雅黑" panose="020B0503020204020204" pitchFamily="34" charset="-122"/>
              </a:endParaRPr>
            </a:p>
            <a:p>
              <a:pPr algn="ctr"/>
              <a:r>
                <a:rPr lang="en-US" altLang="zh-CN" sz="1100">
                  <a:latin typeface="微软雅黑" panose="020B0503020204020204" pitchFamily="34" charset="-122"/>
                  <a:ea typeface="微软雅黑" panose="020B0503020204020204" pitchFamily="34" charset="-122"/>
                </a:rPr>
                <a:t>KOL</a:t>
              </a:r>
              <a:r>
                <a:rPr lang="en-US" altLang="zh-CN" sz="1400">
                  <a:latin typeface="微软雅黑" panose="020B0503020204020204" pitchFamily="34" charset="-122"/>
                  <a:ea typeface="微软雅黑" panose="020B0503020204020204" pitchFamily="34" charset="-122"/>
                </a:rPr>
                <a:t>/</a:t>
              </a:r>
              <a:endParaRPr lang="en-US" altLang="zh-CN" sz="1400">
                <a:latin typeface="微软雅黑" panose="020B0503020204020204" pitchFamily="34" charset="-122"/>
                <a:ea typeface="微软雅黑" panose="020B0503020204020204" pitchFamily="34" charset="-122"/>
              </a:endParaRPr>
            </a:p>
            <a:p>
              <a:pPr algn="ctr"/>
              <a:r>
                <a:rPr lang="en-US" altLang="zh-CN" sz="1100">
                  <a:latin typeface="微软雅黑" panose="020B0503020204020204" pitchFamily="34" charset="-122"/>
                  <a:ea typeface="微软雅黑" panose="020B0503020204020204" pitchFamily="34" charset="-122"/>
                </a:rPr>
                <a:t>KOC</a:t>
              </a:r>
              <a:endParaRPr lang="zh-CN" altLang="en-US" sz="1100">
                <a:latin typeface="微软雅黑" panose="020B0503020204020204" pitchFamily="34" charset="-122"/>
                <a:ea typeface="微软雅黑" panose="020B0503020204020204" pitchFamily="34" charset="-122"/>
              </a:endParaRPr>
            </a:p>
          </p:txBody>
        </p:sp>
        <p:sp>
          <p:nvSpPr>
            <p:cNvPr id="57" name="矩形 56"/>
            <p:cNvSpPr/>
            <p:nvPr/>
          </p:nvSpPr>
          <p:spPr>
            <a:xfrm>
              <a:off x="9406762" y="5178584"/>
              <a:ext cx="532744" cy="1195286"/>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zh-CN" altLang="en-US" sz="1400">
                  <a:latin typeface="微软雅黑" panose="020B0503020204020204" pitchFamily="34" charset="-122"/>
                  <a:ea typeface="微软雅黑" panose="020B0503020204020204" pitchFamily="34" charset="-122"/>
                </a:rPr>
                <a:t>结果评估</a:t>
              </a:r>
              <a:endParaRPr lang="zh-CN" altLang="en-US" sz="1400">
                <a:latin typeface="微软雅黑" panose="020B0503020204020204" pitchFamily="34" charset="-122"/>
                <a:ea typeface="微软雅黑" panose="020B0503020204020204" pitchFamily="34" charset="-122"/>
              </a:endParaRPr>
            </a:p>
          </p:txBody>
        </p:sp>
        <p:sp>
          <p:nvSpPr>
            <p:cNvPr id="62" name="矩形 61"/>
            <p:cNvSpPr/>
            <p:nvPr/>
          </p:nvSpPr>
          <p:spPr>
            <a:xfrm>
              <a:off x="10061684" y="1214773"/>
              <a:ext cx="704193" cy="758151"/>
            </a:xfrm>
            <a:prstGeom prst="rect">
              <a:avLst/>
            </a:prstGeom>
            <a:solidFill>
              <a:schemeClr val="bg2"/>
            </a:solidFill>
            <a:ln>
              <a:solidFill>
                <a:srgbClr val="DED1E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zh-CN" altLang="en-US" sz="1000">
                  <a:solidFill>
                    <a:schemeClr val="tx1"/>
                  </a:solidFill>
                  <a:latin typeface="微软雅黑" panose="020B0503020204020204" pitchFamily="34" charset="-122"/>
                  <a:ea typeface="微软雅黑" panose="020B0503020204020204" pitchFamily="34" charset="-122"/>
                </a:rPr>
                <a:t>长期品牌资产沉淀</a:t>
              </a:r>
              <a:endParaRPr lang="zh-CN" altLang="en-US" sz="1000">
                <a:solidFill>
                  <a:schemeClr val="tx1"/>
                </a:solidFill>
                <a:latin typeface="微软雅黑" panose="020B0503020204020204" pitchFamily="34" charset="-122"/>
                <a:ea typeface="微软雅黑" panose="020B0503020204020204" pitchFamily="34" charset="-122"/>
              </a:endParaRPr>
            </a:p>
          </p:txBody>
        </p:sp>
        <p:sp>
          <p:nvSpPr>
            <p:cNvPr id="63" name="矩形 62"/>
            <p:cNvSpPr/>
            <p:nvPr/>
          </p:nvSpPr>
          <p:spPr>
            <a:xfrm>
              <a:off x="11045319" y="1214773"/>
              <a:ext cx="704193" cy="758151"/>
            </a:xfrm>
            <a:prstGeom prst="rect">
              <a:avLst/>
            </a:prstGeom>
            <a:solidFill>
              <a:schemeClr val="bg2"/>
            </a:solidFill>
            <a:ln>
              <a:solidFill>
                <a:srgbClr val="DED1E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zh-CN" altLang="en-US" sz="1000">
                  <a:solidFill>
                    <a:schemeClr val="tx1"/>
                  </a:solidFill>
                  <a:latin typeface="微软雅黑" panose="020B0503020204020204" pitchFamily="34" charset="-122"/>
                  <a:ea typeface="微软雅黑" panose="020B0503020204020204" pitchFamily="34" charset="-122"/>
                </a:rPr>
                <a:t>短期营销需求</a:t>
              </a:r>
              <a:endParaRPr lang="zh-CN" altLang="en-US" sz="1000">
                <a:solidFill>
                  <a:schemeClr val="tx1"/>
                </a:solidFill>
                <a:latin typeface="微软雅黑" panose="020B0503020204020204" pitchFamily="34" charset="-122"/>
                <a:ea typeface="微软雅黑" panose="020B0503020204020204" pitchFamily="34" charset="-122"/>
              </a:endParaRPr>
            </a:p>
          </p:txBody>
        </p:sp>
        <p:sp>
          <p:nvSpPr>
            <p:cNvPr id="64" name="矩形 63"/>
            <p:cNvSpPr/>
            <p:nvPr/>
          </p:nvSpPr>
          <p:spPr>
            <a:xfrm>
              <a:off x="10002027" y="2292559"/>
              <a:ext cx="532745" cy="818503"/>
            </a:xfrm>
            <a:prstGeom prst="rect">
              <a:avLst/>
            </a:prstGeom>
            <a:solidFill>
              <a:schemeClr val="bg2"/>
            </a:solidFill>
            <a:ln>
              <a:solidFill>
                <a:srgbClr val="DED1E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zh-CN" altLang="en-US" sz="1000">
                  <a:solidFill>
                    <a:schemeClr val="tx1"/>
                  </a:solidFill>
                  <a:latin typeface="微软雅黑" panose="020B0503020204020204" pitchFamily="34" charset="-122"/>
                  <a:ea typeface="微软雅黑" panose="020B0503020204020204" pitchFamily="34" charset="-122"/>
                </a:rPr>
                <a:t>无预算整合既有量</a:t>
              </a:r>
              <a:endParaRPr lang="zh-CN" altLang="en-US" sz="1000">
                <a:solidFill>
                  <a:schemeClr val="tx1"/>
                </a:solidFill>
                <a:latin typeface="微软雅黑" panose="020B0503020204020204" pitchFamily="34" charset="-122"/>
                <a:ea typeface="微软雅黑" panose="020B0503020204020204" pitchFamily="34" charset="-122"/>
              </a:endParaRPr>
            </a:p>
          </p:txBody>
        </p:sp>
        <p:sp>
          <p:nvSpPr>
            <p:cNvPr id="65" name="矩形 64"/>
            <p:cNvSpPr/>
            <p:nvPr/>
          </p:nvSpPr>
          <p:spPr>
            <a:xfrm>
              <a:off x="10625843" y="2292559"/>
              <a:ext cx="532745" cy="818503"/>
            </a:xfrm>
            <a:prstGeom prst="rect">
              <a:avLst/>
            </a:prstGeom>
            <a:solidFill>
              <a:schemeClr val="bg2"/>
            </a:solidFill>
            <a:ln>
              <a:solidFill>
                <a:srgbClr val="DED1E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zh-CN" altLang="en-US" sz="1000">
                  <a:solidFill>
                    <a:schemeClr val="tx1"/>
                  </a:solidFill>
                  <a:latin typeface="微软雅黑" panose="020B0503020204020204" pitchFamily="34" charset="-122"/>
                  <a:ea typeface="微软雅黑" panose="020B0503020204020204" pitchFamily="34" charset="-122"/>
                </a:rPr>
                <a:t>预算少保基础量</a:t>
              </a:r>
              <a:endParaRPr lang="zh-CN" altLang="en-US" sz="1000">
                <a:solidFill>
                  <a:schemeClr val="tx1"/>
                </a:solidFill>
                <a:latin typeface="微软雅黑" panose="020B0503020204020204" pitchFamily="34" charset="-122"/>
                <a:ea typeface="微软雅黑" panose="020B0503020204020204" pitchFamily="34" charset="-122"/>
              </a:endParaRPr>
            </a:p>
          </p:txBody>
        </p:sp>
        <p:sp>
          <p:nvSpPr>
            <p:cNvPr id="66" name="矩形 65"/>
            <p:cNvSpPr/>
            <p:nvPr/>
          </p:nvSpPr>
          <p:spPr>
            <a:xfrm>
              <a:off x="11249659" y="2292559"/>
              <a:ext cx="532745" cy="818503"/>
            </a:xfrm>
            <a:prstGeom prst="rect">
              <a:avLst/>
            </a:prstGeom>
            <a:solidFill>
              <a:schemeClr val="bg2"/>
            </a:solidFill>
            <a:ln>
              <a:solidFill>
                <a:srgbClr val="DED1E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zh-CN" altLang="en-US" sz="1000">
                  <a:solidFill>
                    <a:schemeClr val="tx1"/>
                  </a:solidFill>
                  <a:latin typeface="微软雅黑" panose="020B0503020204020204" pitchFamily="34" charset="-122"/>
                  <a:ea typeface="微软雅黑" panose="020B0503020204020204" pitchFamily="34" charset="-122"/>
                </a:rPr>
                <a:t>预算多做充足量</a:t>
              </a:r>
              <a:endParaRPr lang="zh-CN" altLang="en-US" sz="1000">
                <a:solidFill>
                  <a:schemeClr val="tx1"/>
                </a:solidFill>
                <a:latin typeface="微软雅黑" panose="020B0503020204020204" pitchFamily="34" charset="-122"/>
                <a:ea typeface="微软雅黑" panose="020B0503020204020204" pitchFamily="34" charset="-122"/>
              </a:endParaRPr>
            </a:p>
          </p:txBody>
        </p:sp>
        <p:sp>
          <p:nvSpPr>
            <p:cNvPr id="67" name="矩形 66"/>
            <p:cNvSpPr/>
            <p:nvPr/>
          </p:nvSpPr>
          <p:spPr>
            <a:xfrm>
              <a:off x="10017793" y="3474972"/>
              <a:ext cx="516979" cy="1485911"/>
            </a:xfrm>
            <a:prstGeom prst="rect">
              <a:avLst/>
            </a:prstGeom>
            <a:solidFill>
              <a:schemeClr val="bg2"/>
            </a:solidFill>
            <a:ln>
              <a:solidFill>
                <a:srgbClr val="DED1E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zh-CN" altLang="en-US" sz="1000">
                  <a:solidFill>
                    <a:schemeClr val="tx1"/>
                  </a:solidFill>
                  <a:latin typeface="微软雅黑" panose="020B0503020204020204" pitchFamily="34" charset="-122"/>
                  <a:ea typeface="微软雅黑" panose="020B0503020204020204" pitchFamily="34" charset="-122"/>
                </a:rPr>
                <a:t>双微一抖小红书逛逛</a:t>
              </a:r>
              <a:r>
                <a:rPr lang="en-US" altLang="zh-CN" sz="1000">
                  <a:solidFill>
                    <a:schemeClr val="tx1"/>
                  </a:solidFill>
                  <a:latin typeface="微软雅黑" panose="020B0503020204020204" pitchFamily="34" charset="-122"/>
                  <a:ea typeface="微软雅黑" panose="020B0503020204020204" pitchFamily="34" charset="-122"/>
                </a:rPr>
                <a:t>/</a:t>
              </a:r>
              <a:r>
                <a:rPr lang="zh-CN" altLang="en-US" sz="1000">
                  <a:solidFill>
                    <a:schemeClr val="tx1"/>
                  </a:solidFill>
                  <a:latin typeface="微软雅黑" panose="020B0503020204020204" pitchFamily="34" charset="-122"/>
                  <a:ea typeface="微软雅黑" panose="020B0503020204020204" pitchFamily="34" charset="-122"/>
                </a:rPr>
                <a:t>短视频投稿</a:t>
              </a:r>
              <a:endParaRPr lang="zh-CN" altLang="en-US" sz="1000">
                <a:solidFill>
                  <a:schemeClr val="tx1"/>
                </a:solidFill>
                <a:latin typeface="微软雅黑" panose="020B0503020204020204" pitchFamily="34" charset="-122"/>
                <a:ea typeface="微软雅黑" panose="020B0503020204020204" pitchFamily="34" charset="-122"/>
              </a:endParaRPr>
            </a:p>
          </p:txBody>
        </p:sp>
        <p:sp>
          <p:nvSpPr>
            <p:cNvPr id="68" name="矩形 67"/>
            <p:cNvSpPr/>
            <p:nvPr/>
          </p:nvSpPr>
          <p:spPr>
            <a:xfrm>
              <a:off x="10573293" y="3474972"/>
              <a:ext cx="655348" cy="1485911"/>
            </a:xfrm>
            <a:prstGeom prst="rect">
              <a:avLst/>
            </a:prstGeom>
            <a:solidFill>
              <a:schemeClr val="bg2"/>
            </a:solidFill>
            <a:ln>
              <a:solidFill>
                <a:srgbClr val="DED1E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zh-CN" altLang="en-US" sz="900">
                  <a:solidFill>
                    <a:schemeClr val="tx1"/>
                  </a:solidFill>
                  <a:latin typeface="微软雅黑" panose="020B0503020204020204" pitchFamily="34" charset="-122"/>
                  <a:ea typeface="微软雅黑" panose="020B0503020204020204" pitchFamily="34" charset="-122"/>
                </a:rPr>
                <a:t>精准预期结果的渠道</a:t>
              </a:r>
              <a:r>
                <a:rPr lang="en-US" altLang="zh-CN" sz="900">
                  <a:solidFill>
                    <a:schemeClr val="tx1"/>
                  </a:solidFill>
                  <a:latin typeface="微软雅黑" panose="020B0503020204020204" pitchFamily="34" charset="-122"/>
                  <a:ea typeface="微软雅黑" panose="020B0503020204020204" pitchFamily="34" charset="-122"/>
                </a:rPr>
                <a:t>/KOL</a:t>
              </a:r>
              <a:r>
                <a:rPr lang="zh-CN" altLang="en-US" sz="900">
                  <a:solidFill>
                    <a:schemeClr val="tx1"/>
                  </a:solidFill>
                  <a:latin typeface="微软雅黑" panose="020B0503020204020204" pitchFamily="34" charset="-122"/>
                  <a:ea typeface="微软雅黑" panose="020B0503020204020204" pitchFamily="34" charset="-122"/>
                </a:rPr>
                <a:t>短视频</a:t>
              </a:r>
              <a:r>
                <a:rPr lang="en-US" altLang="zh-CN" sz="900">
                  <a:solidFill>
                    <a:schemeClr val="tx1"/>
                  </a:solidFill>
                  <a:latin typeface="微软雅黑" panose="020B0503020204020204" pitchFamily="34" charset="-122"/>
                  <a:ea typeface="微软雅黑" panose="020B0503020204020204" pitchFamily="34" charset="-122"/>
                </a:rPr>
                <a:t>+</a:t>
              </a:r>
              <a:r>
                <a:rPr lang="zh-CN" altLang="en-US" sz="900">
                  <a:solidFill>
                    <a:schemeClr val="tx1"/>
                  </a:solidFill>
                  <a:latin typeface="微软雅黑" panose="020B0503020204020204" pitchFamily="34" charset="-122"/>
                  <a:ea typeface="微软雅黑" panose="020B0503020204020204" pitchFamily="34" charset="-122"/>
                </a:rPr>
                <a:t>直播渠道带货</a:t>
              </a:r>
              <a:r>
                <a:rPr lang="en-US" altLang="zh-CN" sz="900">
                  <a:solidFill>
                    <a:schemeClr val="tx1"/>
                  </a:solidFill>
                  <a:latin typeface="微软雅黑" panose="020B0503020204020204" pitchFamily="34" charset="-122"/>
                  <a:ea typeface="微软雅黑" panose="020B0503020204020204" pitchFamily="34" charset="-122"/>
                </a:rPr>
                <a:t>KOL/</a:t>
              </a:r>
              <a:r>
                <a:rPr lang="zh-CN" altLang="en-US" sz="900">
                  <a:solidFill>
                    <a:schemeClr val="tx1"/>
                  </a:solidFill>
                  <a:latin typeface="微软雅黑" panose="020B0503020204020204" pitchFamily="34" charset="-122"/>
                  <a:ea typeface="微软雅黑" panose="020B0503020204020204" pitchFamily="34" charset="-122"/>
                </a:rPr>
                <a:t>圈层</a:t>
              </a:r>
              <a:r>
                <a:rPr lang="en-US" altLang="zh-CN" sz="900">
                  <a:solidFill>
                    <a:schemeClr val="tx1"/>
                  </a:solidFill>
                  <a:latin typeface="微软雅黑" panose="020B0503020204020204" pitchFamily="34" charset="-122"/>
                  <a:ea typeface="微软雅黑" panose="020B0503020204020204" pitchFamily="34" charset="-122"/>
                </a:rPr>
                <a:t>KOL/</a:t>
              </a:r>
              <a:r>
                <a:rPr lang="zh-CN" altLang="en-US" sz="900">
                  <a:solidFill>
                    <a:schemeClr val="tx1"/>
                  </a:solidFill>
                  <a:latin typeface="微软雅黑" panose="020B0503020204020204" pitchFamily="34" charset="-122"/>
                  <a:ea typeface="微软雅黑" panose="020B0503020204020204" pitchFamily="34" charset="-122"/>
                </a:rPr>
                <a:t>行业</a:t>
              </a:r>
              <a:r>
                <a:rPr lang="en-US" altLang="zh-CN" sz="900">
                  <a:solidFill>
                    <a:schemeClr val="tx1"/>
                  </a:solidFill>
                  <a:latin typeface="微软雅黑" panose="020B0503020204020204" pitchFamily="34" charset="-122"/>
                  <a:ea typeface="微软雅黑" panose="020B0503020204020204" pitchFamily="34" charset="-122"/>
                </a:rPr>
                <a:t>KOL</a:t>
              </a:r>
              <a:endParaRPr lang="zh-CN" altLang="en-US" sz="900">
                <a:solidFill>
                  <a:schemeClr val="tx1"/>
                </a:solidFill>
                <a:latin typeface="微软雅黑" panose="020B0503020204020204" pitchFamily="34" charset="-122"/>
                <a:ea typeface="微软雅黑" panose="020B0503020204020204" pitchFamily="34" charset="-122"/>
              </a:endParaRPr>
            </a:p>
          </p:txBody>
        </p:sp>
        <p:sp>
          <p:nvSpPr>
            <p:cNvPr id="69" name="矩形 68"/>
            <p:cNvSpPr/>
            <p:nvPr/>
          </p:nvSpPr>
          <p:spPr>
            <a:xfrm>
              <a:off x="11281191" y="3474972"/>
              <a:ext cx="516979" cy="1485911"/>
            </a:xfrm>
            <a:prstGeom prst="rect">
              <a:avLst/>
            </a:prstGeom>
            <a:solidFill>
              <a:schemeClr val="bg2"/>
            </a:solidFill>
            <a:ln>
              <a:solidFill>
                <a:srgbClr val="DED1E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zh-CN" altLang="en-US" sz="1000">
                  <a:solidFill>
                    <a:schemeClr val="tx1"/>
                  </a:solidFill>
                  <a:latin typeface="微软雅黑" panose="020B0503020204020204" pitchFamily="34" charset="-122"/>
                  <a:ea typeface="微软雅黑" panose="020B0503020204020204" pitchFamily="34" charset="-122"/>
                </a:rPr>
                <a:t>阿里</a:t>
              </a:r>
              <a:r>
                <a:rPr lang="en-US" altLang="zh-CN" sz="1000">
                  <a:solidFill>
                    <a:schemeClr val="tx1"/>
                  </a:solidFill>
                  <a:latin typeface="微软雅黑" panose="020B0503020204020204" pitchFamily="34" charset="-122"/>
                  <a:ea typeface="微软雅黑" panose="020B0503020204020204" pitchFamily="34" charset="-122"/>
                </a:rPr>
                <a:t>/</a:t>
              </a:r>
              <a:r>
                <a:rPr lang="zh-CN" altLang="en-US" sz="1000">
                  <a:solidFill>
                    <a:schemeClr val="tx1"/>
                  </a:solidFill>
                  <a:latin typeface="微软雅黑" panose="020B0503020204020204" pitchFamily="34" charset="-122"/>
                  <a:ea typeface="微软雅黑" panose="020B0503020204020204" pitchFamily="34" charset="-122"/>
                </a:rPr>
                <a:t>双微</a:t>
              </a:r>
              <a:r>
                <a:rPr lang="en-US" altLang="zh-CN" sz="1000">
                  <a:solidFill>
                    <a:schemeClr val="tx1"/>
                  </a:solidFill>
                  <a:latin typeface="微软雅黑" panose="020B0503020204020204" pitchFamily="34" charset="-122"/>
                  <a:ea typeface="微软雅黑" panose="020B0503020204020204" pitchFamily="34" charset="-122"/>
                </a:rPr>
                <a:t>/</a:t>
              </a:r>
              <a:r>
                <a:rPr lang="zh-CN" altLang="en-US" sz="1000">
                  <a:solidFill>
                    <a:schemeClr val="tx1"/>
                  </a:solidFill>
                  <a:latin typeface="微软雅黑" panose="020B0503020204020204" pitchFamily="34" charset="-122"/>
                  <a:ea typeface="微软雅黑" panose="020B0503020204020204" pitchFamily="34" charset="-122"/>
                </a:rPr>
                <a:t>一抖</a:t>
              </a:r>
              <a:r>
                <a:rPr lang="en-US" altLang="zh-CN" sz="1000">
                  <a:solidFill>
                    <a:schemeClr val="tx1"/>
                  </a:solidFill>
                  <a:latin typeface="微软雅黑" panose="020B0503020204020204" pitchFamily="34" charset="-122"/>
                  <a:ea typeface="微软雅黑" panose="020B0503020204020204" pitchFamily="34" charset="-122"/>
                </a:rPr>
                <a:t>/</a:t>
              </a:r>
              <a:r>
                <a:rPr lang="zh-CN" altLang="en-US" sz="1000">
                  <a:solidFill>
                    <a:schemeClr val="tx1"/>
                  </a:solidFill>
                  <a:latin typeface="微软雅黑" panose="020B0503020204020204" pitchFamily="34" charset="-122"/>
                  <a:ea typeface="微软雅黑" panose="020B0503020204020204" pitchFamily="34" charset="-122"/>
                </a:rPr>
                <a:t>一书</a:t>
              </a:r>
              <a:endParaRPr lang="zh-CN" altLang="en-US" sz="1000">
                <a:solidFill>
                  <a:schemeClr val="tx1"/>
                </a:solidFill>
                <a:latin typeface="微软雅黑" panose="020B0503020204020204" pitchFamily="34" charset="-122"/>
                <a:ea typeface="微软雅黑" panose="020B0503020204020204" pitchFamily="34" charset="-122"/>
              </a:endParaRPr>
            </a:p>
          </p:txBody>
        </p:sp>
        <p:sp>
          <p:nvSpPr>
            <p:cNvPr id="70" name="矩形 69"/>
            <p:cNvSpPr/>
            <p:nvPr/>
          </p:nvSpPr>
          <p:spPr>
            <a:xfrm>
              <a:off x="10061684" y="5234246"/>
              <a:ext cx="704193" cy="979313"/>
            </a:xfrm>
            <a:prstGeom prst="rect">
              <a:avLst/>
            </a:prstGeom>
            <a:solidFill>
              <a:schemeClr val="bg2"/>
            </a:solidFill>
            <a:ln>
              <a:solidFill>
                <a:srgbClr val="DED1E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zh-CN" altLang="en-US" sz="1000">
                  <a:solidFill>
                    <a:schemeClr val="tx1"/>
                  </a:solidFill>
                  <a:latin typeface="微软雅黑" panose="020B0503020204020204" pitchFamily="34" charset="-122"/>
                  <a:ea typeface="微软雅黑" panose="020B0503020204020204" pitchFamily="34" charset="-122"/>
                </a:rPr>
                <a:t>长期</a:t>
              </a:r>
              <a:endParaRPr lang="en-US" altLang="zh-CN" sz="1000">
                <a:solidFill>
                  <a:schemeClr val="tx1"/>
                </a:solidFill>
                <a:latin typeface="微软雅黑" panose="020B0503020204020204" pitchFamily="34" charset="-122"/>
                <a:ea typeface="微软雅黑" panose="020B0503020204020204" pitchFamily="34" charset="-122"/>
              </a:endParaRPr>
            </a:p>
            <a:p>
              <a:r>
                <a:rPr lang="zh-CN" altLang="en-US" sz="1000">
                  <a:solidFill>
                    <a:schemeClr val="tx1"/>
                  </a:solidFill>
                  <a:latin typeface="微软雅黑" panose="020B0503020204020204" pitchFamily="34" charset="-122"/>
                  <a:ea typeface="微软雅黑" panose="020B0503020204020204" pitchFamily="34" charset="-122"/>
                </a:rPr>
                <a:t>互动力</a:t>
              </a:r>
              <a:r>
                <a:rPr lang="en-US" altLang="zh-CN" sz="1000">
                  <a:solidFill>
                    <a:schemeClr val="tx1"/>
                  </a:solidFill>
                  <a:latin typeface="微软雅黑" panose="020B0503020204020204" pitchFamily="34" charset="-122"/>
                  <a:ea typeface="微软雅黑" panose="020B0503020204020204" pitchFamily="34" charset="-122"/>
                </a:rPr>
                <a:t>/</a:t>
              </a:r>
              <a:r>
                <a:rPr lang="zh-CN" altLang="en-US" sz="1000">
                  <a:solidFill>
                    <a:schemeClr val="tx1"/>
                  </a:solidFill>
                  <a:latin typeface="微软雅黑" panose="020B0503020204020204" pitchFamily="34" charset="-122"/>
                  <a:ea typeface="微软雅黑" panose="020B0503020204020204" pitchFamily="34" charset="-122"/>
                </a:rPr>
                <a:t>触达力</a:t>
              </a:r>
              <a:endParaRPr lang="zh-CN" altLang="en-US" sz="1000">
                <a:solidFill>
                  <a:schemeClr val="tx1"/>
                </a:solidFill>
                <a:latin typeface="微软雅黑" panose="020B0503020204020204" pitchFamily="34" charset="-122"/>
                <a:ea typeface="微软雅黑" panose="020B0503020204020204" pitchFamily="34" charset="-122"/>
              </a:endParaRPr>
            </a:p>
          </p:txBody>
        </p:sp>
        <p:sp>
          <p:nvSpPr>
            <p:cNvPr id="71" name="矩形 70"/>
            <p:cNvSpPr/>
            <p:nvPr/>
          </p:nvSpPr>
          <p:spPr>
            <a:xfrm>
              <a:off x="11045319" y="5234246"/>
              <a:ext cx="704193" cy="979313"/>
            </a:xfrm>
            <a:prstGeom prst="rect">
              <a:avLst/>
            </a:prstGeom>
            <a:solidFill>
              <a:schemeClr val="bg2"/>
            </a:solidFill>
            <a:ln>
              <a:solidFill>
                <a:srgbClr val="DED1E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zh-CN" altLang="en-US" sz="1000">
                  <a:solidFill>
                    <a:schemeClr val="tx1"/>
                  </a:solidFill>
                  <a:latin typeface="微软雅黑" panose="020B0503020204020204" pitchFamily="34" charset="-122"/>
                  <a:ea typeface="微软雅黑" panose="020B0503020204020204" pitchFamily="34" charset="-122"/>
                </a:rPr>
                <a:t>短期</a:t>
              </a:r>
              <a:endParaRPr lang="en-US" altLang="zh-CN" sz="1000">
                <a:solidFill>
                  <a:schemeClr val="tx1"/>
                </a:solidFill>
                <a:latin typeface="微软雅黑" panose="020B0503020204020204" pitchFamily="34" charset="-122"/>
                <a:ea typeface="微软雅黑" panose="020B0503020204020204" pitchFamily="34" charset="-122"/>
              </a:endParaRPr>
            </a:p>
            <a:p>
              <a:r>
                <a:rPr lang="zh-CN" altLang="en-US" sz="1000">
                  <a:solidFill>
                    <a:schemeClr val="tx1"/>
                  </a:solidFill>
                  <a:latin typeface="微软雅黑" panose="020B0503020204020204" pitchFamily="34" charset="-122"/>
                  <a:ea typeface="微软雅黑" panose="020B0503020204020204" pitchFamily="34" charset="-122"/>
                </a:rPr>
                <a:t>种草力</a:t>
              </a:r>
              <a:r>
                <a:rPr lang="en-US" altLang="zh-CN" sz="1000">
                  <a:solidFill>
                    <a:schemeClr val="tx1"/>
                  </a:solidFill>
                  <a:latin typeface="微软雅黑" panose="020B0503020204020204" pitchFamily="34" charset="-122"/>
                  <a:ea typeface="微软雅黑" panose="020B0503020204020204" pitchFamily="34" charset="-122"/>
                </a:rPr>
                <a:t>/</a:t>
              </a:r>
              <a:r>
                <a:rPr lang="zh-CN" altLang="en-US" sz="1000">
                  <a:solidFill>
                    <a:schemeClr val="tx1"/>
                  </a:solidFill>
                  <a:latin typeface="微软雅黑" panose="020B0503020204020204" pitchFamily="34" charset="-122"/>
                  <a:ea typeface="微软雅黑" panose="020B0503020204020204" pitchFamily="34" charset="-122"/>
                </a:rPr>
                <a:t>带货力</a:t>
              </a:r>
              <a:r>
                <a:rPr lang="en-US" altLang="zh-CN" sz="1000">
                  <a:solidFill>
                    <a:schemeClr val="tx1"/>
                  </a:solidFill>
                  <a:latin typeface="微软雅黑" panose="020B0503020204020204" pitchFamily="34" charset="-122"/>
                  <a:ea typeface="微软雅黑" panose="020B0503020204020204" pitchFamily="34" charset="-122"/>
                </a:rPr>
                <a:t>/</a:t>
              </a:r>
              <a:r>
                <a:rPr lang="zh-CN" altLang="en-US" sz="1000">
                  <a:solidFill>
                    <a:schemeClr val="tx1"/>
                  </a:solidFill>
                  <a:latin typeface="微软雅黑" panose="020B0503020204020204" pitchFamily="34" charset="-122"/>
                  <a:ea typeface="微软雅黑" panose="020B0503020204020204" pitchFamily="34" charset="-122"/>
                </a:rPr>
                <a:t>引流力</a:t>
              </a:r>
              <a:endParaRPr lang="zh-CN" altLang="en-US" sz="1000">
                <a:solidFill>
                  <a:schemeClr val="tx1"/>
                </a:solidFill>
                <a:latin typeface="微软雅黑" panose="020B0503020204020204" pitchFamily="34" charset="-122"/>
                <a:ea typeface="微软雅黑" panose="020B0503020204020204" pitchFamily="34" charset="-122"/>
              </a:endParaRPr>
            </a:p>
          </p:txBody>
        </p:sp>
        <p:cxnSp>
          <p:nvCxnSpPr>
            <p:cNvPr id="73" name="直接箭头连接符 72"/>
            <p:cNvCxnSpPr/>
            <p:nvPr/>
          </p:nvCxnSpPr>
          <p:spPr>
            <a:xfrm flipH="1">
              <a:off x="10723837" y="1972924"/>
              <a:ext cx="0" cy="23961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74" name="直接箭头连接符 73"/>
            <p:cNvCxnSpPr/>
            <p:nvPr/>
          </p:nvCxnSpPr>
          <p:spPr>
            <a:xfrm flipH="1">
              <a:off x="11749512" y="1972924"/>
              <a:ext cx="0" cy="23961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76" name="文本框 75"/>
            <p:cNvSpPr txBox="1"/>
            <p:nvPr/>
          </p:nvSpPr>
          <p:spPr>
            <a:xfrm>
              <a:off x="10076552" y="2015120"/>
              <a:ext cx="614441" cy="215444"/>
            </a:xfrm>
            <a:prstGeom prst="rect">
              <a:avLst/>
            </a:prstGeom>
            <a:noFill/>
          </p:spPr>
          <p:txBody>
            <a:bodyPr wrap="square" rtlCol="0">
              <a:spAutoFit/>
            </a:bodyPr>
            <a:lstStyle/>
            <a:p>
              <a:pPr algn="ctr"/>
              <a:r>
                <a:rPr lang="zh-CN" altLang="en-US" sz="800">
                  <a:latin typeface="微软雅黑" panose="020B0503020204020204" pitchFamily="34" charset="-122"/>
                  <a:ea typeface="微软雅黑" panose="020B0503020204020204" pitchFamily="34" charset="-122"/>
                </a:rPr>
                <a:t>日常布局</a:t>
              </a:r>
              <a:endParaRPr lang="zh-CN" altLang="en-US" sz="800">
                <a:latin typeface="微软雅黑" panose="020B0503020204020204" pitchFamily="34" charset="-122"/>
                <a:ea typeface="微软雅黑" panose="020B0503020204020204" pitchFamily="34" charset="-122"/>
              </a:endParaRPr>
            </a:p>
          </p:txBody>
        </p:sp>
        <p:sp>
          <p:nvSpPr>
            <p:cNvPr id="77" name="文本框 76"/>
            <p:cNvSpPr txBox="1"/>
            <p:nvPr/>
          </p:nvSpPr>
          <p:spPr>
            <a:xfrm>
              <a:off x="10756682" y="2025019"/>
              <a:ext cx="1094151" cy="215444"/>
            </a:xfrm>
            <a:prstGeom prst="rect">
              <a:avLst/>
            </a:prstGeom>
            <a:noFill/>
          </p:spPr>
          <p:txBody>
            <a:bodyPr wrap="square" rtlCol="0">
              <a:spAutoFit/>
            </a:bodyPr>
            <a:lstStyle/>
            <a:p>
              <a:pPr algn="ctr"/>
              <a:r>
                <a:rPr lang="zh-CN" altLang="en-US" sz="800">
                  <a:latin typeface="微软雅黑" panose="020B0503020204020204" pitchFamily="34" charset="-122"/>
                  <a:ea typeface="微软雅黑" panose="020B0503020204020204" pitchFamily="34" charset="-122"/>
                </a:rPr>
                <a:t>活动</a:t>
              </a:r>
              <a:r>
                <a:rPr lang="en-US" altLang="zh-CN" sz="800">
                  <a:latin typeface="微软雅黑" panose="020B0503020204020204" pitchFamily="34" charset="-122"/>
                  <a:ea typeface="微软雅黑" panose="020B0503020204020204" pitchFamily="34" charset="-122"/>
                </a:rPr>
                <a:t>/</a:t>
              </a:r>
              <a:r>
                <a:rPr lang="zh-CN" altLang="en-US" sz="800">
                  <a:latin typeface="微软雅黑" panose="020B0503020204020204" pitchFamily="34" charset="-122"/>
                  <a:ea typeface="微软雅黑" panose="020B0503020204020204" pitchFamily="34" charset="-122"/>
                </a:rPr>
                <a:t>新品</a:t>
              </a:r>
              <a:r>
                <a:rPr lang="en-US" altLang="zh-CN" sz="800">
                  <a:latin typeface="微软雅黑" panose="020B0503020204020204" pitchFamily="34" charset="-122"/>
                  <a:ea typeface="微软雅黑" panose="020B0503020204020204" pitchFamily="34" charset="-122"/>
                </a:rPr>
                <a:t>/</a:t>
              </a:r>
              <a:r>
                <a:rPr lang="zh-CN" altLang="en-US" sz="800">
                  <a:latin typeface="微软雅黑" panose="020B0503020204020204" pitchFamily="34" charset="-122"/>
                  <a:ea typeface="微软雅黑" panose="020B0503020204020204" pitchFamily="34" charset="-122"/>
                </a:rPr>
                <a:t>清货</a:t>
              </a:r>
              <a:endParaRPr lang="zh-CN" altLang="en-US" sz="800">
                <a:latin typeface="微软雅黑" panose="020B0503020204020204" pitchFamily="34" charset="-122"/>
                <a:ea typeface="微软雅黑" panose="020B0503020204020204" pitchFamily="34" charset="-122"/>
              </a:endParaRPr>
            </a:p>
          </p:txBody>
        </p:sp>
        <p:cxnSp>
          <p:nvCxnSpPr>
            <p:cNvPr id="78" name="直接箭头连接符 77"/>
            <p:cNvCxnSpPr/>
            <p:nvPr/>
          </p:nvCxnSpPr>
          <p:spPr>
            <a:xfrm flipH="1">
              <a:off x="10497866" y="3155337"/>
              <a:ext cx="0" cy="23961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79" name="文本框 78"/>
            <p:cNvSpPr txBox="1"/>
            <p:nvPr/>
          </p:nvSpPr>
          <p:spPr>
            <a:xfrm>
              <a:off x="9850581" y="3197533"/>
              <a:ext cx="722710" cy="215444"/>
            </a:xfrm>
            <a:prstGeom prst="rect">
              <a:avLst/>
            </a:prstGeom>
            <a:noFill/>
          </p:spPr>
          <p:txBody>
            <a:bodyPr wrap="square" rtlCol="0">
              <a:spAutoFit/>
            </a:bodyPr>
            <a:lstStyle/>
            <a:p>
              <a:pPr algn="ctr"/>
              <a:r>
                <a:rPr lang="zh-CN" altLang="en-US" sz="800">
                  <a:latin typeface="微软雅黑" panose="020B0503020204020204" pitchFamily="34" charset="-122"/>
                  <a:ea typeface="微软雅黑" panose="020B0503020204020204" pitchFamily="34" charset="-122"/>
                </a:rPr>
                <a:t>自运营传播</a:t>
              </a:r>
              <a:endParaRPr lang="zh-CN" altLang="en-US" sz="800">
                <a:latin typeface="微软雅黑" panose="020B0503020204020204" pitchFamily="34" charset="-122"/>
                <a:ea typeface="微软雅黑" panose="020B0503020204020204" pitchFamily="34" charset="-122"/>
              </a:endParaRPr>
            </a:p>
          </p:txBody>
        </p:sp>
        <p:cxnSp>
          <p:nvCxnSpPr>
            <p:cNvPr id="80" name="直接箭头连接符 79"/>
            <p:cNvCxnSpPr/>
            <p:nvPr/>
          </p:nvCxnSpPr>
          <p:spPr>
            <a:xfrm flipH="1">
              <a:off x="11158588" y="3155337"/>
              <a:ext cx="0" cy="23961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81" name="文本框 80"/>
            <p:cNvSpPr txBox="1"/>
            <p:nvPr/>
          </p:nvSpPr>
          <p:spPr>
            <a:xfrm>
              <a:off x="10563511" y="3197533"/>
              <a:ext cx="604858" cy="215444"/>
            </a:xfrm>
            <a:prstGeom prst="rect">
              <a:avLst/>
            </a:prstGeom>
            <a:noFill/>
          </p:spPr>
          <p:txBody>
            <a:bodyPr wrap="square" rtlCol="0">
              <a:spAutoFit/>
            </a:bodyPr>
            <a:lstStyle/>
            <a:p>
              <a:pPr algn="ctr"/>
              <a:r>
                <a:rPr lang="zh-CN" altLang="en-US" sz="800">
                  <a:latin typeface="微软雅黑" panose="020B0503020204020204" pitchFamily="34" charset="-122"/>
                  <a:ea typeface="微软雅黑" panose="020B0503020204020204" pitchFamily="34" charset="-122"/>
                </a:rPr>
                <a:t>精准传播</a:t>
              </a:r>
              <a:endParaRPr lang="zh-CN" altLang="en-US" sz="800">
                <a:latin typeface="微软雅黑" panose="020B0503020204020204" pitchFamily="34" charset="-122"/>
                <a:ea typeface="微软雅黑" panose="020B0503020204020204" pitchFamily="34" charset="-122"/>
              </a:endParaRPr>
            </a:p>
          </p:txBody>
        </p:sp>
        <p:cxnSp>
          <p:nvCxnSpPr>
            <p:cNvPr id="82" name="直接箭头连接符 81"/>
            <p:cNvCxnSpPr/>
            <p:nvPr/>
          </p:nvCxnSpPr>
          <p:spPr>
            <a:xfrm flipH="1">
              <a:off x="11794463" y="3171103"/>
              <a:ext cx="0" cy="23961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83" name="文本框 82"/>
            <p:cNvSpPr txBox="1"/>
            <p:nvPr/>
          </p:nvSpPr>
          <p:spPr>
            <a:xfrm>
              <a:off x="11220576" y="3197533"/>
              <a:ext cx="604858" cy="215444"/>
            </a:xfrm>
            <a:prstGeom prst="rect">
              <a:avLst/>
            </a:prstGeom>
            <a:noFill/>
          </p:spPr>
          <p:txBody>
            <a:bodyPr wrap="square" rtlCol="0">
              <a:spAutoFit/>
            </a:bodyPr>
            <a:lstStyle/>
            <a:p>
              <a:pPr algn="ctr"/>
              <a:r>
                <a:rPr lang="zh-CN" altLang="en-US" sz="800">
                  <a:latin typeface="微软雅黑" panose="020B0503020204020204" pitchFamily="34" charset="-122"/>
                  <a:ea typeface="微软雅黑" panose="020B0503020204020204" pitchFamily="34" charset="-122"/>
                </a:rPr>
                <a:t>组合传播</a:t>
              </a:r>
              <a:endParaRPr lang="zh-CN" altLang="en-US" sz="800">
                <a:latin typeface="微软雅黑" panose="020B0503020204020204" pitchFamily="34" charset="-122"/>
                <a:ea typeface="微软雅黑" panose="020B0503020204020204" pitchFamily="34" charset="-122"/>
              </a:endParaRPr>
            </a:p>
          </p:txBody>
        </p:sp>
        <p:cxnSp>
          <p:nvCxnSpPr>
            <p:cNvPr id="84" name="直接箭头连接符 83"/>
            <p:cNvCxnSpPr/>
            <p:nvPr/>
          </p:nvCxnSpPr>
          <p:spPr>
            <a:xfrm flipH="1">
              <a:off x="10876237" y="4952600"/>
              <a:ext cx="0" cy="23961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85" name="矩形 84"/>
            <p:cNvSpPr/>
            <p:nvPr/>
          </p:nvSpPr>
          <p:spPr>
            <a:xfrm>
              <a:off x="10017793" y="1124371"/>
              <a:ext cx="1776670" cy="872727"/>
            </a:xfrm>
            <a:prstGeom prst="rect">
              <a:avLst/>
            </a:prstGeom>
            <a:noFill/>
            <a:ln>
              <a:solidFill>
                <a:srgbClr val="79569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panose="020B0503020204020204" pitchFamily="34" charset="-122"/>
                <a:ea typeface="微软雅黑" panose="020B0503020204020204" pitchFamily="34" charset="-122"/>
              </a:endParaRPr>
            </a:p>
          </p:txBody>
        </p:sp>
        <p:sp>
          <p:nvSpPr>
            <p:cNvPr id="86" name="矩形 85"/>
            <p:cNvSpPr/>
            <p:nvPr/>
          </p:nvSpPr>
          <p:spPr>
            <a:xfrm>
              <a:off x="10023467" y="2273431"/>
              <a:ext cx="1776670" cy="853985"/>
            </a:xfrm>
            <a:prstGeom prst="rect">
              <a:avLst/>
            </a:prstGeom>
            <a:noFill/>
            <a:ln>
              <a:solidFill>
                <a:srgbClr val="79569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panose="020B0503020204020204" pitchFamily="34" charset="-122"/>
                <a:ea typeface="微软雅黑" panose="020B0503020204020204" pitchFamily="34" charset="-122"/>
              </a:endParaRPr>
            </a:p>
          </p:txBody>
        </p:sp>
        <p:sp>
          <p:nvSpPr>
            <p:cNvPr id="87" name="矩形 86"/>
            <p:cNvSpPr/>
            <p:nvPr/>
          </p:nvSpPr>
          <p:spPr>
            <a:xfrm>
              <a:off x="10012632" y="3462367"/>
              <a:ext cx="1776670" cy="1526413"/>
            </a:xfrm>
            <a:prstGeom prst="rect">
              <a:avLst/>
            </a:prstGeom>
            <a:noFill/>
            <a:ln>
              <a:solidFill>
                <a:srgbClr val="79569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panose="020B0503020204020204" pitchFamily="34" charset="-122"/>
                <a:ea typeface="微软雅黑" panose="020B0503020204020204" pitchFamily="34" charset="-122"/>
              </a:endParaRPr>
            </a:p>
          </p:txBody>
        </p:sp>
        <p:sp>
          <p:nvSpPr>
            <p:cNvPr id="88" name="矩形 87"/>
            <p:cNvSpPr/>
            <p:nvPr/>
          </p:nvSpPr>
          <p:spPr>
            <a:xfrm>
              <a:off x="9978305" y="5187788"/>
              <a:ext cx="1776670" cy="1044846"/>
            </a:xfrm>
            <a:prstGeom prst="rect">
              <a:avLst/>
            </a:prstGeom>
            <a:noFill/>
            <a:ln>
              <a:solidFill>
                <a:srgbClr val="79569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panose="020B0503020204020204" pitchFamily="34" charset="-122"/>
                <a:ea typeface="微软雅黑" panose="020B0503020204020204" pitchFamily="34" charset="-122"/>
              </a:endParaRPr>
            </a:p>
          </p:txBody>
        </p:sp>
      </p:gr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5:prstTrans prst="peelOff"/>
      </p:transition>
    </mc:Choice>
    <mc:Fallback>
      <p:transition spd="slow">
        <p:fade/>
      </p:transition>
    </mc:Fallback>
  </mc:AlternateContent>
</p:sld>
</file>

<file path=ppt/tags/tag1.xml><?xml version="1.0" encoding="utf-8"?>
<p:tagLst xmlns:p="http://schemas.openxmlformats.org/presentationml/2006/main">
  <p:tag name="MD-PA" val="v1.0.0"/>
</p:tagLst>
</file>

<file path=ppt/tags/tag10.xml><?xml version="1.0" encoding="utf-8"?>
<p:tagLst xmlns:p="http://schemas.openxmlformats.org/presentationml/2006/main">
  <p:tag name="MD-PA" val="v1.0.0"/>
</p:tagLst>
</file>

<file path=ppt/tags/tag11.xml><?xml version="1.0" encoding="utf-8"?>
<p:tagLst xmlns:p="http://schemas.openxmlformats.org/presentationml/2006/main">
  <p:tag name="MD-PA" val="v1.0.0"/>
</p:tagLst>
</file>

<file path=ppt/tags/tag12.xml><?xml version="1.0" encoding="utf-8"?>
<p:tagLst xmlns:p="http://schemas.openxmlformats.org/presentationml/2006/main">
  <p:tag name="MD-PA" val="v1.0.0"/>
</p:tagLst>
</file>

<file path=ppt/tags/tag13.xml><?xml version="1.0" encoding="utf-8"?>
<p:tagLst xmlns:p="http://schemas.openxmlformats.org/presentationml/2006/main">
  <p:tag name="MD-PA" val="v1.0.0"/>
</p:tagLst>
</file>

<file path=ppt/tags/tag14.xml><?xml version="1.0" encoding="utf-8"?>
<p:tagLst xmlns:p="http://schemas.openxmlformats.org/presentationml/2006/main">
  <p:tag name="AS_NET" val="4.0.30319.42000"/>
  <p:tag name="AS_OS" val="Microsoft Windows NT 6.2.9200.0"/>
  <p:tag name="AS_RELEASE_DATE" val="2024.05.14"/>
  <p:tag name="AS_TITLE" val="Aspose.Slides for .NET 4.0 Client Profile"/>
  <p:tag name="AS_VERSION" val="24.5"/>
  <p:tag name="COMMONDATA" val="eyJoZGlkIjoiOWYxN2NkYmQ3OWIxOTUzNzRiMWNhZGM4YjllYTE2ZjAifQ=="/>
  <p:tag name="commondata" val="eyJoZGlkIjoiYzU0NzMxMTU0NDE1MjBhMTNjOGE1MWViZDgwMjk5ODYifQ=="/>
</p:tagLst>
</file>

<file path=ppt/tags/tag2.xml><?xml version="1.0" encoding="utf-8"?>
<p:tagLst xmlns:p="http://schemas.openxmlformats.org/presentationml/2006/main">
  <p:tag name="MD-PA" val="v1.0.0"/>
</p:tagLst>
</file>

<file path=ppt/tags/tag3.xml><?xml version="1.0" encoding="utf-8"?>
<p:tagLst xmlns:p="http://schemas.openxmlformats.org/presentationml/2006/main">
  <p:tag name="MD-PA" val="v1.0.0"/>
</p:tagLst>
</file>

<file path=ppt/tags/tag4.xml><?xml version="1.0" encoding="utf-8"?>
<p:tagLst xmlns:p="http://schemas.openxmlformats.org/presentationml/2006/main">
  <p:tag name="MD-PA" val="v1.0.0"/>
</p:tagLst>
</file>

<file path=ppt/tags/tag5.xml><?xml version="1.0" encoding="utf-8"?>
<p:tagLst xmlns:p="http://schemas.openxmlformats.org/presentationml/2006/main">
  <p:tag name="KSO_WM_UNIT_TEXT_FILL_FORE_SCHEMECOLOR_INDEX" val="13"/>
  <p:tag name="KSO_WM_UNIT_TEXT_FILL_FORE_SCHEMECOLOR_INDEX_BRIGHTNESS" val="0"/>
  <p:tag name="KSO_WM_UNIT_TEXT_FILL_TYPE" val="1"/>
</p:tagLst>
</file>

<file path=ppt/tags/tag6.xml><?xml version="1.0" encoding="utf-8"?>
<p:tagLst xmlns:p="http://schemas.openxmlformats.org/presentationml/2006/main">
  <p:tag name="MD-PA" val="v1.0.0"/>
</p:tagLst>
</file>

<file path=ppt/tags/tag7.xml><?xml version="1.0" encoding="utf-8"?>
<p:tagLst xmlns:p="http://schemas.openxmlformats.org/presentationml/2006/main">
  <p:tag name="MD-PA" val="v1.0.0"/>
</p:tagLst>
</file>

<file path=ppt/tags/tag8.xml><?xml version="1.0" encoding="utf-8"?>
<p:tagLst xmlns:p="http://schemas.openxmlformats.org/presentationml/2006/main">
  <p:tag name="MD-PA" val="v1.0.0"/>
</p:tagLst>
</file>

<file path=ppt/tags/tag9.xml><?xml version="1.0" encoding="utf-8"?>
<p:tagLst xmlns:p="http://schemas.openxmlformats.org/presentationml/2006/main">
  <p:tag name="MD-PA" val="v1.0.0"/>
</p:tagLst>
</file>

<file path=ppt/theme/theme1.xml><?xml version="1.0" encoding="utf-8"?>
<a:theme xmlns:a="http://schemas.openxmlformats.org/drawingml/2006/main" name="获取更多方案，关注公众号：方案知识星球，加v：bb0211&#13;">
  <a:themeElements>
    <a:clrScheme name="自定义 8">
      <a:dk1>
        <a:sysClr val="windowText" lastClr="000000"/>
      </a:dk1>
      <a:lt1>
        <a:sysClr val="window" lastClr="FFFFFF"/>
      </a:lt1>
      <a:dk2>
        <a:srgbClr val="0E2044"/>
      </a:dk2>
      <a:lt2>
        <a:srgbClr val="DED1E5"/>
      </a:lt2>
      <a:accent1>
        <a:srgbClr val="795696"/>
      </a:accent1>
      <a:accent2>
        <a:srgbClr val="DED1E5"/>
      </a:accent2>
      <a:accent3>
        <a:srgbClr val="0E2044"/>
      </a:accent3>
      <a:accent4>
        <a:srgbClr val="4B535D"/>
      </a:accent4>
      <a:accent5>
        <a:srgbClr val="898BC9"/>
      </a:accent5>
      <a:accent6>
        <a:srgbClr val="F9EDD2"/>
      </a:accent6>
      <a:hlink>
        <a:srgbClr val="E19A55"/>
      </a:hlink>
      <a:folHlink>
        <a:srgbClr val="954F72"/>
      </a:folHlink>
    </a:clrScheme>
    <a:fontScheme name="Custom 24">
      <a:majorFont>
        <a:latin typeface="Lato Black"/>
        <a:ea typeface="Lato Black"/>
        <a:cs typeface="Arial"/>
      </a:majorFont>
      <a:minorFont>
        <a:latin typeface="Lato"/>
        <a:ea typeface="Lato"/>
        <a:cs typeface="Arial"/>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Calibri Light"/>
        <a:cs typeface="Arial"/>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Calibri"/>
        <a:cs typeface="Arial"/>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Calibri Light"/>
        <a:cs typeface="Arial"/>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Calibri"/>
        <a:cs typeface="Arial"/>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0</TotalTime>
  <Words>40963</Words>
  <Application>WPS 演示</Application>
  <PresentationFormat>宽屏</PresentationFormat>
  <Paragraphs>8400</Paragraphs>
  <Slides>157</Slides>
  <Notes>0</Notes>
  <HiddenSlides>0</HiddenSlides>
  <MMClips>0</MMClips>
  <ScaleCrop>false</ScaleCrop>
  <HeadingPairs>
    <vt:vector size="6" baseType="variant">
      <vt:variant>
        <vt:lpstr>已用的字体</vt:lpstr>
      </vt:variant>
      <vt:variant>
        <vt:i4>59</vt:i4>
      </vt:variant>
      <vt:variant>
        <vt:lpstr>主题</vt:lpstr>
      </vt:variant>
      <vt:variant>
        <vt:i4>1</vt:i4>
      </vt:variant>
      <vt:variant>
        <vt:lpstr>幻灯片标题</vt:lpstr>
      </vt:variant>
      <vt:variant>
        <vt:i4>157</vt:i4>
      </vt:variant>
    </vt:vector>
  </HeadingPairs>
  <TitlesOfParts>
    <vt:vector size="217" baseType="lpstr">
      <vt:lpstr>Arial</vt:lpstr>
      <vt:lpstr>宋体</vt:lpstr>
      <vt:lpstr>Wingdings</vt:lpstr>
      <vt:lpstr>Abadi</vt:lpstr>
      <vt:lpstr>微软雅黑</vt:lpstr>
      <vt:lpstr>Segoe Print</vt:lpstr>
      <vt:lpstr>Wingdings</vt:lpstr>
      <vt:lpstr>方正粗宋简体</vt:lpstr>
      <vt:lpstr>Open Sans</vt:lpstr>
      <vt:lpstr>Poppins</vt:lpstr>
      <vt:lpstr>Montserrat</vt:lpstr>
      <vt:lpstr>思源黑体 CN Normal</vt:lpstr>
      <vt:lpstr>Aemstel</vt:lpstr>
      <vt:lpstr>字魂2号-力量粗黑体</vt:lpstr>
      <vt:lpstr>Helvetica Neue Medium</vt:lpstr>
      <vt:lpstr>Lato</vt:lpstr>
      <vt:lpstr>Arial Unicode MS</vt:lpstr>
      <vt:lpstr>Lato Black</vt:lpstr>
      <vt:lpstr>Calibri</vt:lpstr>
      <vt:lpstr>Calibri</vt:lpstr>
      <vt:lpstr>Lantinghei SC Heavy</vt:lpstr>
      <vt:lpstr>Gill Sans Light</vt:lpstr>
      <vt:lpstr>Helvetica</vt:lpstr>
      <vt:lpstr>Barlow SemiBold</vt:lpstr>
      <vt:lpstr>微软雅黑 Light</vt:lpstr>
      <vt:lpstr>思源黑体</vt:lpstr>
      <vt:lpstr>Calibri Light</vt:lpstr>
      <vt:lpstr>Symbol</vt:lpstr>
      <vt:lpstr>黑体</vt:lpstr>
      <vt:lpstr>Dubai Light</vt:lpstr>
      <vt:lpstr>Yu Gothic UI Light</vt:lpstr>
      <vt:lpstr>Barlow Medium</vt:lpstr>
      <vt:lpstr>Helvetica Neue</vt:lpstr>
      <vt:lpstr>Impact</vt:lpstr>
      <vt:lpstr>腾讯体</vt:lpstr>
      <vt:lpstr>獅尾B2宋朝-Black</vt:lpstr>
      <vt:lpstr>獅尾B2宋朝-SemiBold</vt:lpstr>
      <vt:lpstr>Arial</vt:lpstr>
      <vt:lpstr>阿里巴巴普惠体</vt:lpstr>
      <vt:lpstr>獅尾B2宋朝-Bold</vt:lpstr>
      <vt:lpstr>獅尾B2宋朝-SemiBold</vt:lpstr>
      <vt:lpstr>PMingLiU</vt:lpstr>
      <vt:lpstr>PMingLiU-ExtB</vt:lpstr>
      <vt:lpstr>思源黑体 CN Light</vt:lpstr>
      <vt:lpstr>獅尾B2宋朝-Black</vt:lpstr>
      <vt:lpstr>OPPOSans B</vt:lpstr>
      <vt:lpstr>仓耳渔阳体 W03</vt:lpstr>
      <vt:lpstr>Open Sans</vt:lpstr>
      <vt:lpstr>Opificio Neue</vt:lpstr>
      <vt:lpstr>苹方 常规</vt:lpstr>
      <vt:lpstr>汉仪润圆-65简</vt:lpstr>
      <vt:lpstr>OPPOSans R</vt:lpstr>
      <vt:lpstr>OPPOSans M</vt:lpstr>
      <vt:lpstr>Roboto Light</vt:lpstr>
      <vt:lpstr>OPPOSans M</vt:lpstr>
      <vt:lpstr>Bahnschrift Condensed</vt:lpstr>
      <vt:lpstr>PingFang SC Medium</vt:lpstr>
      <vt:lpstr>DIN Condensed Bold</vt:lpstr>
      <vt:lpstr>Yu Gothic UI</vt:lpstr>
      <vt:lpstr>获取更多方案，关注公众号：方案知识星球，加v：bb0211</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更多方案关注公众号：方案知识星球</dc:title>
  <dc:creator>最新方案请加vx：bb0211</dc:creator>
  <cp:keywords>每天全网收录，持续更新。</cp:keywords>
  <dc:description>方案库：fanganku.cn ，每天收录全网方案</dc:description>
  <dc:subject>获取方案，关注公众号：广告人方案库</dc:subject>
  <cp:category>可能是方案收录最全的平台</cp:category>
  <cp:lastModifiedBy>麦片</cp:lastModifiedBy>
  <cp:revision>5</cp:revision>
  <dcterms:created xsi:type="dcterms:W3CDTF">2019-10-09T10:46:00Z</dcterms:created>
  <dcterms:modified xsi:type="dcterms:W3CDTF">2024-07-01T09:35:54Z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B0E7DDBF749C4F9CA8C024197BFCE8FD_13</vt:lpwstr>
  </property>
  <property fmtid="{D5CDD505-2E9C-101B-9397-08002B2CF9AE}" pid="3" name="KSOProductBuildVer">
    <vt:lpwstr>2052-12.1.0.16929</vt:lpwstr>
  </property>
</Properties>
</file>